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306" r:id="rId4"/>
    <p:sldId id="258" r:id="rId5"/>
    <p:sldId id="319" r:id="rId6"/>
    <p:sldId id="260" r:id="rId7"/>
    <p:sldId id="261" r:id="rId8"/>
    <p:sldId id="262" r:id="rId9"/>
    <p:sldId id="307" r:id="rId10"/>
    <p:sldId id="264" r:id="rId11"/>
    <p:sldId id="267" r:id="rId12"/>
    <p:sldId id="309" r:id="rId13"/>
    <p:sldId id="271" r:id="rId14"/>
    <p:sldId id="275" r:id="rId15"/>
    <p:sldId id="277" r:id="rId16"/>
    <p:sldId id="312" r:id="rId17"/>
    <p:sldId id="278" r:id="rId18"/>
    <p:sldId id="279" r:id="rId19"/>
    <p:sldId id="314" r:id="rId20"/>
    <p:sldId id="280" r:id="rId21"/>
    <p:sldId id="316" r:id="rId22"/>
    <p:sldId id="317" r:id="rId23"/>
    <p:sldId id="285" r:id="rId24"/>
    <p:sldId id="286" r:id="rId25"/>
    <p:sldId id="287" r:id="rId26"/>
    <p:sldId id="288" r:id="rId27"/>
    <p:sldId id="289" r:id="rId28"/>
    <p:sldId id="1079" r:id="rId29"/>
    <p:sldId id="1048" r:id="rId30"/>
    <p:sldId id="325" r:id="rId31"/>
    <p:sldId id="436" r:id="rId32"/>
    <p:sldId id="437" r:id="rId33"/>
    <p:sldId id="438" r:id="rId34"/>
    <p:sldId id="1078" r:id="rId35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D4811BB-90F7-43E9-94A2-5EDD3DDC2074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1E07EE9D-3B5D-47D0-AED0-0B0A23A93E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05A2BB19-694B-4670-88B7-283E46B774B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746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0;p:notes">
            <a:extLst>
              <a:ext uri="{FF2B5EF4-FFF2-40B4-BE49-F238E27FC236}">
                <a16:creationId xmlns:a16="http://schemas.microsoft.com/office/drawing/2014/main" id="{6C691407-B656-4B2E-9BFF-4A77FF872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21;p:notes">
            <a:extLst>
              <a:ext uri="{FF2B5EF4-FFF2-40B4-BE49-F238E27FC236}">
                <a16:creationId xmlns:a16="http://schemas.microsoft.com/office/drawing/2014/main" id="{93D4538B-4276-48DF-88C6-079DFEE673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4;g78bebef4de_0_80:notes">
            <a:extLst>
              <a:ext uri="{FF2B5EF4-FFF2-40B4-BE49-F238E27FC236}">
                <a16:creationId xmlns:a16="http://schemas.microsoft.com/office/drawing/2014/main" id="{CA881487-D7F3-473D-9BDF-0CB632E97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15;g78bebef4de_0_80:notes">
            <a:extLst>
              <a:ext uri="{FF2B5EF4-FFF2-40B4-BE49-F238E27FC236}">
                <a16:creationId xmlns:a16="http://schemas.microsoft.com/office/drawing/2014/main" id="{E8DCFA20-A416-4594-BA94-2B0F392931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3;g78bebef4de_0_136:notes">
            <a:extLst>
              <a:ext uri="{FF2B5EF4-FFF2-40B4-BE49-F238E27FC236}">
                <a16:creationId xmlns:a16="http://schemas.microsoft.com/office/drawing/2014/main" id="{6BB2B54A-2BA5-41E3-9648-CFCC78C1C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74;g78bebef4de_0_136:notes">
            <a:extLst>
              <a:ext uri="{FF2B5EF4-FFF2-40B4-BE49-F238E27FC236}">
                <a16:creationId xmlns:a16="http://schemas.microsoft.com/office/drawing/2014/main" id="{33C35BEC-AC0B-4079-8ADD-4468C31AE1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g78bebef4de_0_251:notes">
            <a:extLst>
              <a:ext uri="{FF2B5EF4-FFF2-40B4-BE49-F238E27FC236}">
                <a16:creationId xmlns:a16="http://schemas.microsoft.com/office/drawing/2014/main" id="{5041CAC9-C91A-4231-B8F3-AE9C1C0CB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93;g78bebef4de_0_251:notes">
            <a:extLst>
              <a:ext uri="{FF2B5EF4-FFF2-40B4-BE49-F238E27FC236}">
                <a16:creationId xmlns:a16="http://schemas.microsoft.com/office/drawing/2014/main" id="{C7E6A34A-7A9F-4357-8A7E-B823467A44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9;g78bebef4de_0_344:notes">
            <a:extLst>
              <a:ext uri="{FF2B5EF4-FFF2-40B4-BE49-F238E27FC236}">
                <a16:creationId xmlns:a16="http://schemas.microsoft.com/office/drawing/2014/main" id="{5AC12D7E-848F-4496-9A7E-347237BF0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90;g78bebef4de_0_344:notes">
            <a:extLst>
              <a:ext uri="{FF2B5EF4-FFF2-40B4-BE49-F238E27FC236}">
                <a16:creationId xmlns:a16="http://schemas.microsoft.com/office/drawing/2014/main" id="{BF545B13-2E9F-4C0B-B3EF-B4CCEBB301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5;g78bebef4de_0_468:notes">
            <a:extLst>
              <a:ext uri="{FF2B5EF4-FFF2-40B4-BE49-F238E27FC236}">
                <a16:creationId xmlns:a16="http://schemas.microsoft.com/office/drawing/2014/main" id="{FDDE3F18-FE36-449F-9388-15B71C050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16;g78bebef4de_0_468:notes">
            <a:extLst>
              <a:ext uri="{FF2B5EF4-FFF2-40B4-BE49-F238E27FC236}">
                <a16:creationId xmlns:a16="http://schemas.microsoft.com/office/drawing/2014/main" id="{7DDDFC75-0011-44D3-9565-3AB0130A39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2;gae14a965ca_0_1158:notes">
            <a:extLst>
              <a:ext uri="{FF2B5EF4-FFF2-40B4-BE49-F238E27FC236}">
                <a16:creationId xmlns:a16="http://schemas.microsoft.com/office/drawing/2014/main" id="{AF6B5D61-AEE5-4140-896D-9DA57E90A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203;gae14a965ca_0_1158:notes">
            <a:extLst>
              <a:ext uri="{FF2B5EF4-FFF2-40B4-BE49-F238E27FC236}">
                <a16:creationId xmlns:a16="http://schemas.microsoft.com/office/drawing/2014/main" id="{CC901E77-006A-4405-B984-CFD65B21DF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1;g78bebef4de_0_503:notes">
            <a:extLst>
              <a:ext uri="{FF2B5EF4-FFF2-40B4-BE49-F238E27FC236}">
                <a16:creationId xmlns:a16="http://schemas.microsoft.com/office/drawing/2014/main" id="{063A774C-02BC-46B7-9DD2-CAA0CE905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52;g78bebef4de_0_503:notes">
            <a:extLst>
              <a:ext uri="{FF2B5EF4-FFF2-40B4-BE49-F238E27FC236}">
                <a16:creationId xmlns:a16="http://schemas.microsoft.com/office/drawing/2014/main" id="{9AAF3803-5C68-48D3-86E4-43DE2BF725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5;g78bebef4de_0_536:notes">
            <a:extLst>
              <a:ext uri="{FF2B5EF4-FFF2-40B4-BE49-F238E27FC236}">
                <a16:creationId xmlns:a16="http://schemas.microsoft.com/office/drawing/2014/main" id="{1C8D58D6-F383-4EA6-8703-FC6B01A66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86;g78bebef4de_0_536:notes">
            <a:extLst>
              <a:ext uri="{FF2B5EF4-FFF2-40B4-BE49-F238E27FC236}">
                <a16:creationId xmlns:a16="http://schemas.microsoft.com/office/drawing/2014/main" id="{9A26BD80-D223-48E0-B0D7-1C8B7A32AB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g35f391192_065:notes">
            <a:extLst>
              <a:ext uri="{FF2B5EF4-FFF2-40B4-BE49-F238E27FC236}">
                <a16:creationId xmlns:a16="http://schemas.microsoft.com/office/drawing/2014/main" id="{4AAAF1F2-FCEC-4716-B7B8-A4BB53D9F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9;g35f391192_065:notes">
            <a:extLst>
              <a:ext uri="{FF2B5EF4-FFF2-40B4-BE49-F238E27FC236}">
                <a16:creationId xmlns:a16="http://schemas.microsoft.com/office/drawing/2014/main" id="{50AE3F51-F9F7-4782-BC7F-A3BD78DEED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4;g78bebef4de_0_634:notes">
            <a:extLst>
              <a:ext uri="{FF2B5EF4-FFF2-40B4-BE49-F238E27FC236}">
                <a16:creationId xmlns:a16="http://schemas.microsoft.com/office/drawing/2014/main" id="{DD90E6B7-FAEF-4994-AC5B-91E19A091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85;g78bebef4de_0_634:notes">
            <a:extLst>
              <a:ext uri="{FF2B5EF4-FFF2-40B4-BE49-F238E27FC236}">
                <a16:creationId xmlns:a16="http://schemas.microsoft.com/office/drawing/2014/main" id="{D171D726-535F-43DD-9C8E-27232C3201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8;g78bebef4de_0_29:notes">
            <a:extLst>
              <a:ext uri="{FF2B5EF4-FFF2-40B4-BE49-F238E27FC236}">
                <a16:creationId xmlns:a16="http://schemas.microsoft.com/office/drawing/2014/main" id="{63B77A86-2605-4DBD-8EFA-3B0A99605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59;g78bebef4de_0_29:notes">
            <a:extLst>
              <a:ext uri="{FF2B5EF4-FFF2-40B4-BE49-F238E27FC236}">
                <a16:creationId xmlns:a16="http://schemas.microsoft.com/office/drawing/2014/main" id="{63C1AA56-537F-49E8-BB77-8866B31621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515DD2E-7DFF-4215-84B4-F7129CF55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212B9FA-E902-4630-AB58-2F52563DEC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0;g78bebef4de_0_725:notes">
            <a:extLst>
              <a:ext uri="{FF2B5EF4-FFF2-40B4-BE49-F238E27FC236}">
                <a16:creationId xmlns:a16="http://schemas.microsoft.com/office/drawing/2014/main" id="{7465CE92-8092-4333-AC55-DCA9AD650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81;g78bebef4de_0_725:notes">
            <a:extLst>
              <a:ext uri="{FF2B5EF4-FFF2-40B4-BE49-F238E27FC236}">
                <a16:creationId xmlns:a16="http://schemas.microsoft.com/office/drawing/2014/main" id="{F320CEDF-3073-4CA3-99A0-C269CA34CF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2;g78bebef4de_0_766:notes">
            <a:extLst>
              <a:ext uri="{FF2B5EF4-FFF2-40B4-BE49-F238E27FC236}">
                <a16:creationId xmlns:a16="http://schemas.microsoft.com/office/drawing/2014/main" id="{7369308D-43F2-4B59-835E-E3A1AACE0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23;g78bebef4de_0_766:notes">
            <a:extLst>
              <a:ext uri="{FF2B5EF4-FFF2-40B4-BE49-F238E27FC236}">
                <a16:creationId xmlns:a16="http://schemas.microsoft.com/office/drawing/2014/main" id="{F9EFBD6F-9B23-4382-B268-C2B65875DB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7;g78bebef4de_0_790:notes">
            <a:extLst>
              <a:ext uri="{FF2B5EF4-FFF2-40B4-BE49-F238E27FC236}">
                <a16:creationId xmlns:a16="http://schemas.microsoft.com/office/drawing/2014/main" id="{C1BFEA38-1329-41E1-A0DC-99075BDE1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48;g78bebef4de_0_790:notes">
            <a:extLst>
              <a:ext uri="{FF2B5EF4-FFF2-40B4-BE49-F238E27FC236}">
                <a16:creationId xmlns:a16="http://schemas.microsoft.com/office/drawing/2014/main" id="{58EDC038-4397-45FD-815F-674E5C209B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7;g78bebef4de_0_809:notes">
            <a:extLst>
              <a:ext uri="{FF2B5EF4-FFF2-40B4-BE49-F238E27FC236}">
                <a16:creationId xmlns:a16="http://schemas.microsoft.com/office/drawing/2014/main" id="{2F85C5C0-11E5-4D86-A358-610542513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68;g78bebef4de_0_809:notes">
            <a:extLst>
              <a:ext uri="{FF2B5EF4-FFF2-40B4-BE49-F238E27FC236}">
                <a16:creationId xmlns:a16="http://schemas.microsoft.com/office/drawing/2014/main" id="{D40691A6-A404-4A56-9BA4-96FDEA8FDD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1;g78bebef4de_0_822:notes">
            <a:extLst>
              <a:ext uri="{FF2B5EF4-FFF2-40B4-BE49-F238E27FC236}">
                <a16:creationId xmlns:a16="http://schemas.microsoft.com/office/drawing/2014/main" id="{E2393AA6-9E90-4AD4-B26B-9A66C02F4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82;g78bebef4de_0_822:notes">
            <a:extLst>
              <a:ext uri="{FF2B5EF4-FFF2-40B4-BE49-F238E27FC236}">
                <a16:creationId xmlns:a16="http://schemas.microsoft.com/office/drawing/2014/main" id="{40F23D9D-A645-44E7-A94C-C300394A77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8B6853F-BEBD-4B77-8A6B-10663E50E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3DD60F-EBEC-46F8-8539-D243BCE158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7ACB761-601E-4FD3-A8B3-13B23A1C7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1F12922-AC7D-46CB-9AFE-357DE6B819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/>
            <a:endParaRPr lang="es-P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67;g78bebef4de_0_809:notes">
            <a:extLst>
              <a:ext uri="{FF2B5EF4-FFF2-40B4-BE49-F238E27FC236}">
                <a16:creationId xmlns:a16="http://schemas.microsoft.com/office/drawing/2014/main" id="{42DF04A4-2F5E-49BD-BF1C-7414CB98D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368;g78bebef4de_0_809:notes">
            <a:extLst>
              <a:ext uri="{FF2B5EF4-FFF2-40B4-BE49-F238E27FC236}">
                <a16:creationId xmlns:a16="http://schemas.microsoft.com/office/drawing/2014/main" id="{457C384E-A550-44B9-9329-EB798F7037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9D0D6B8-3286-4372-B58F-54DBE1BF4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C01F83D-0C41-497F-84B5-828DE1803A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C418F4-CC1C-43A8-9685-446E25B03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46E8D21-359D-4F60-8187-27197AFDDD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756C740-3B54-4226-BE42-BD06C0972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CCC2B1E-1E62-4C32-B63C-BD741FE47B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89142B5-9DA6-4A4E-9F46-9F4171DF82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F34CBB6-D9C0-42BF-AB2D-4E3EDC2064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98B51F-57FC-4A1F-BE02-C8379A538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7B8B00-CF58-455D-93E3-0E81B1A383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4;g78bebef4de_0_6:notes">
            <a:extLst>
              <a:ext uri="{FF2B5EF4-FFF2-40B4-BE49-F238E27FC236}">
                <a16:creationId xmlns:a16="http://schemas.microsoft.com/office/drawing/2014/main" id="{3D1E1ECC-6FCC-4A70-90CF-6D181F220E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35;g78bebef4de_0_6:notes">
            <a:extLst>
              <a:ext uri="{FF2B5EF4-FFF2-40B4-BE49-F238E27FC236}">
                <a16:creationId xmlns:a16="http://schemas.microsoft.com/office/drawing/2014/main" id="{E0151BA1-9D9F-452E-AF57-FB9F424C39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8;g78bebef4de_0_29:notes">
            <a:extLst>
              <a:ext uri="{FF2B5EF4-FFF2-40B4-BE49-F238E27FC236}">
                <a16:creationId xmlns:a16="http://schemas.microsoft.com/office/drawing/2014/main" id="{1BC57C8C-3DBD-407F-B9CD-4AC377340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59;g78bebef4de_0_29:notes">
            <a:extLst>
              <a:ext uri="{FF2B5EF4-FFF2-40B4-BE49-F238E27FC236}">
                <a16:creationId xmlns:a16="http://schemas.microsoft.com/office/drawing/2014/main" id="{386CFD14-21B3-4487-9092-5B421F583A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1;g78bebef4de_0_41:notes">
            <a:extLst>
              <a:ext uri="{FF2B5EF4-FFF2-40B4-BE49-F238E27FC236}">
                <a16:creationId xmlns:a16="http://schemas.microsoft.com/office/drawing/2014/main" id="{78CB25BD-19BA-4C44-86EE-0D5616160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72;g78bebef4de_0_41:notes">
            <a:extLst>
              <a:ext uri="{FF2B5EF4-FFF2-40B4-BE49-F238E27FC236}">
                <a16:creationId xmlns:a16="http://schemas.microsoft.com/office/drawing/2014/main" id="{A357F44B-D5A5-4848-A91D-C5B934A05E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6;g78bebef4de_0_55:notes">
            <a:extLst>
              <a:ext uri="{FF2B5EF4-FFF2-40B4-BE49-F238E27FC236}">
                <a16:creationId xmlns:a16="http://schemas.microsoft.com/office/drawing/2014/main" id="{6FE5AC2A-A950-4BDE-BE2F-A8EF3FB86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87;g78bebef4de_0_55:notes">
            <a:extLst>
              <a:ext uri="{FF2B5EF4-FFF2-40B4-BE49-F238E27FC236}">
                <a16:creationId xmlns:a16="http://schemas.microsoft.com/office/drawing/2014/main" id="{7199E2FE-AD25-4562-BDD9-DEDE251719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4;g78bebef4de_0_62:notes">
            <a:extLst>
              <a:ext uri="{FF2B5EF4-FFF2-40B4-BE49-F238E27FC236}">
                <a16:creationId xmlns:a16="http://schemas.microsoft.com/office/drawing/2014/main" id="{589BA1B2-CACB-4A21-B414-069C04E56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95;g78bebef4de_0_62:notes">
            <a:extLst>
              <a:ext uri="{FF2B5EF4-FFF2-40B4-BE49-F238E27FC236}">
                <a16:creationId xmlns:a16="http://schemas.microsoft.com/office/drawing/2014/main" id="{2C0BEAA2-9132-4B84-B0BE-54F284DE95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1;gae14a965ca_0_114:notes">
            <a:extLst>
              <a:ext uri="{FF2B5EF4-FFF2-40B4-BE49-F238E27FC236}">
                <a16:creationId xmlns:a16="http://schemas.microsoft.com/office/drawing/2014/main" id="{C6D67E55-97E3-452E-8CF5-8D3B1DA74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72;gae14a965ca_0_114:notes">
            <a:extLst>
              <a:ext uri="{FF2B5EF4-FFF2-40B4-BE49-F238E27FC236}">
                <a16:creationId xmlns:a16="http://schemas.microsoft.com/office/drawing/2014/main" id="{A784EBFA-3EF5-4421-84A8-F482191EB3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>
            <a:extLst>
              <a:ext uri="{FF2B5EF4-FFF2-40B4-BE49-F238E27FC236}">
                <a16:creationId xmlns:a16="http://schemas.microsoft.com/office/drawing/2014/main" id="{7FE238DA-9678-4CD0-9180-03B8F9BE11E5}"/>
              </a:ext>
            </a:extLst>
          </p:cNvPr>
          <p:cNvSpPr/>
          <p:nvPr/>
        </p:nvSpPr>
        <p:spPr>
          <a:xfrm rot="59507">
            <a:off x="7854587" y="3397288"/>
            <a:ext cx="129524" cy="129597"/>
          </a:xfrm>
          <a:custGeom>
            <a:avLst/>
            <a:gdLst>
              <a:gd name="f0" fmla="val w"/>
              <a:gd name="f1" fmla="val h"/>
              <a:gd name="f2" fmla="val 0"/>
              <a:gd name="f3" fmla="val 1794"/>
              <a:gd name="f4" fmla="val 1795"/>
              <a:gd name="f5" fmla="val 943"/>
              <a:gd name="f6" fmla="val 1"/>
              <a:gd name="f7" fmla="val 730"/>
              <a:gd name="f8" fmla="val 426"/>
              <a:gd name="f9" fmla="val 396"/>
              <a:gd name="f10" fmla="val 882"/>
              <a:gd name="f11" fmla="val 913"/>
              <a:gd name="f12" fmla="val 1065"/>
              <a:gd name="f13" fmla="val 1369"/>
              <a:gd name="f14" fmla="val 1034"/>
              <a:gd name="f15" fmla="val 1399"/>
              <a:gd name="f16" fmla="val 1429"/>
              <a:gd name="f17" fmla="val 1095"/>
              <a:gd name="f18" fmla="*/ f0 1 1794"/>
              <a:gd name="f19" fmla="*/ f1 1 1795"/>
              <a:gd name="f20" fmla="val f2"/>
              <a:gd name="f21" fmla="val f3"/>
              <a:gd name="f22" fmla="val f4"/>
              <a:gd name="f23" fmla="+- f22 0 f20"/>
              <a:gd name="f24" fmla="+- f21 0 f20"/>
              <a:gd name="f25" fmla="*/ f24 1 1794"/>
              <a:gd name="f26" fmla="*/ f23 1 1795"/>
              <a:gd name="f27" fmla="*/ f20 1 f25"/>
              <a:gd name="f28" fmla="*/ f21 1 f25"/>
              <a:gd name="f29" fmla="*/ f20 1 f26"/>
              <a:gd name="f30" fmla="*/ f22 1 f26"/>
              <a:gd name="f31" fmla="*/ f27 f18 1"/>
              <a:gd name="f32" fmla="*/ f28 f18 1"/>
              <a:gd name="f33" fmla="*/ f30 f19 1"/>
              <a:gd name="f34" fmla="*/ f2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1794" h="1795">
                <a:moveTo>
                  <a:pt x="f5" y="f6"/>
                </a:moveTo>
                <a:cubicBezTo>
                  <a:pt x="f7" y="f8"/>
                  <a:pt x="f9" y="f7"/>
                  <a:pt x="f6" y="f10"/>
                </a:cubicBezTo>
                <a:lnTo>
                  <a:pt x="f6" y="f11"/>
                </a:lnTo>
                <a:cubicBezTo>
                  <a:pt x="f9" y="f12"/>
                  <a:pt x="f7" y="f13"/>
                  <a:pt x="f10" y="f3"/>
                </a:cubicBezTo>
                <a:lnTo>
                  <a:pt x="f5" y="f3"/>
                </a:lnTo>
                <a:cubicBezTo>
                  <a:pt x="f14" y="f13"/>
                  <a:pt x="f15" y="f12"/>
                  <a:pt x="f3" y="f11"/>
                </a:cubicBezTo>
                <a:lnTo>
                  <a:pt x="f3" y="f10"/>
                </a:lnTo>
                <a:cubicBezTo>
                  <a:pt x="f16" y="f7"/>
                  <a:pt x="f17" y="f8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66B5FA1E-45CA-4DA0-8F18-5FD3822A0BCF}"/>
              </a:ext>
            </a:extLst>
          </p:cNvPr>
          <p:cNvSpPr/>
          <p:nvPr/>
        </p:nvSpPr>
        <p:spPr>
          <a:xfrm rot="59507">
            <a:off x="8249332" y="3161438"/>
            <a:ext cx="179990" cy="170169"/>
          </a:xfrm>
          <a:custGeom>
            <a:avLst/>
            <a:gdLst>
              <a:gd name="f0" fmla="val w"/>
              <a:gd name="f1" fmla="val h"/>
              <a:gd name="f2" fmla="val 0"/>
              <a:gd name="f3" fmla="val 2493"/>
              <a:gd name="f4" fmla="val 2357"/>
              <a:gd name="f5" fmla="val 1262"/>
              <a:gd name="f6" fmla="val 1"/>
              <a:gd name="f7" fmla="val 1254"/>
              <a:gd name="f8" fmla="val 1247"/>
              <a:gd name="f9" fmla="val 8"/>
              <a:gd name="f10" fmla="val 24"/>
              <a:gd name="f11" fmla="val 1034"/>
              <a:gd name="f12" fmla="val 540"/>
              <a:gd name="f13" fmla="val 578"/>
              <a:gd name="f14" fmla="val 966"/>
              <a:gd name="f15" fmla="val 61"/>
              <a:gd name="f16" fmla="val 1148"/>
              <a:gd name="f17" fmla="val 1209"/>
              <a:gd name="f18" fmla="val 1361"/>
              <a:gd name="f19" fmla="val 1817"/>
              <a:gd name="f20" fmla="val 2334"/>
              <a:gd name="f21" fmla="val 2349"/>
              <a:gd name="f22" fmla="val 2356"/>
              <a:gd name="f23" fmla="val 1269"/>
              <a:gd name="f24" fmla="val 1277"/>
              <a:gd name="f25" fmla="val 1459"/>
              <a:gd name="f26" fmla="val 1915"/>
              <a:gd name="f27" fmla="val 1391"/>
              <a:gd name="f28" fmla="val 2462"/>
              <a:gd name="f29" fmla="val 996"/>
              <a:gd name="f30" fmla="*/ f0 1 2493"/>
              <a:gd name="f31" fmla="*/ f1 1 235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493"/>
              <a:gd name="f38" fmla="*/ f35 1 235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493" h="235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6"/>
                  <a:pt x="f2" y="f17"/>
                  <a:pt x="f15" y="f17"/>
                </a:cubicBezTo>
                <a:cubicBezTo>
                  <a:pt x="f13" y="f18"/>
                  <a:pt x="f11" y="f19"/>
                  <a:pt x="f8" y="f20"/>
                </a:cubicBezTo>
                <a:cubicBezTo>
                  <a:pt x="f8" y="f21"/>
                  <a:pt x="f7" y="f22"/>
                  <a:pt x="f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5" y="f19"/>
                  <a:pt x="f26" y="f27"/>
                  <a:pt x="f28" y="f17"/>
                </a:cubicBezTo>
                <a:cubicBezTo>
                  <a:pt x="f3" y="f17"/>
                  <a:pt x="f3" y="f16"/>
                  <a:pt x="f28" y="f16"/>
                </a:cubicBezTo>
                <a:cubicBezTo>
                  <a:pt x="f26" y="f29"/>
                  <a:pt x="f25" y="f12"/>
                  <a:pt x="f24" y="f10"/>
                </a:cubicBezTo>
                <a:cubicBezTo>
                  <a:pt x="f24" y="f9"/>
                  <a:pt x="f23" y="f6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D6001EE2-36A9-4C89-B09A-F4B32BF63ED9}"/>
              </a:ext>
            </a:extLst>
          </p:cNvPr>
          <p:cNvSpPr/>
          <p:nvPr/>
        </p:nvSpPr>
        <p:spPr>
          <a:xfrm rot="10799991">
            <a:off x="7030135" y="-195435"/>
            <a:ext cx="1910154" cy="3066010"/>
          </a:xfrm>
          <a:custGeom>
            <a:avLst/>
            <a:gdLst>
              <a:gd name="f0" fmla="val w"/>
              <a:gd name="f1" fmla="val h"/>
              <a:gd name="f2" fmla="val 0"/>
              <a:gd name="f3" fmla="val 23784"/>
              <a:gd name="f4" fmla="val 38176"/>
              <a:gd name="f5" fmla="val 4719"/>
              <a:gd name="f6" fmla="val 1207"/>
              <a:gd name="f7" fmla="val 5049"/>
              <a:gd name="f8" fmla="val 5402"/>
              <a:gd name="f9" fmla="val 1385"/>
              <a:gd name="f10" fmla="val 5604"/>
              <a:gd name="f11" fmla="val 1587"/>
              <a:gd name="f12" fmla="val 5771"/>
              <a:gd name="f13" fmla="val 1754"/>
              <a:gd name="f14" fmla="val 5871"/>
              <a:gd name="f15" fmla="val 1954"/>
              <a:gd name="f16" fmla="val 5904"/>
              <a:gd name="f17" fmla="val 2188"/>
              <a:gd name="f18" fmla="val 2388"/>
              <a:gd name="f19" fmla="val 2855"/>
              <a:gd name="f20" fmla="val 5571"/>
              <a:gd name="f21" fmla="val 2921"/>
              <a:gd name="f22" fmla="val 5533"/>
              <a:gd name="f23" fmla="val 2934"/>
              <a:gd name="f24" fmla="val 5494"/>
              <a:gd name="f25" fmla="val 2940"/>
              <a:gd name="f26" fmla="val 5454"/>
              <a:gd name="f27" fmla="val 5181"/>
              <a:gd name="f28" fmla="val 4883"/>
              <a:gd name="f29" fmla="val 2667"/>
              <a:gd name="f30" fmla="val 4737"/>
              <a:gd name="f31" fmla="val 2521"/>
              <a:gd name="f32" fmla="val 4670"/>
              <a:gd name="f33" fmla="val 2421"/>
              <a:gd name="f34" fmla="val 4537"/>
              <a:gd name="f35" fmla="val 2354"/>
              <a:gd name="f36" fmla="val 4437"/>
              <a:gd name="f37" fmla="val 2221"/>
              <a:gd name="f38" fmla="val 4370"/>
              <a:gd name="f39" fmla="val 1887"/>
              <a:gd name="f40" fmla="val 4103"/>
              <a:gd name="f41" fmla="val 1354"/>
              <a:gd name="f42" fmla="val 4570"/>
              <a:gd name="f43" fmla="val 1220"/>
              <a:gd name="f44" fmla="val 4619"/>
              <a:gd name="f45" fmla="val 1211"/>
              <a:gd name="f46" fmla="val 4669"/>
              <a:gd name="f47" fmla="val 8218"/>
              <a:gd name="f48" fmla="val 3497"/>
              <a:gd name="f49" fmla="val 8217"/>
              <a:gd name="f50" fmla="val 8213"/>
              <a:gd name="f51" fmla="val 3506"/>
              <a:gd name="f52" fmla="val 8209"/>
              <a:gd name="f53" fmla="val 3514"/>
              <a:gd name="f54" fmla="val 8206"/>
              <a:gd name="f55" fmla="val 3522"/>
              <a:gd name="f56" fmla="val 8223"/>
              <a:gd name="f57" fmla="val 3505"/>
              <a:gd name="f58" fmla="val 8887"/>
              <a:gd name="f59" fmla="val 2533"/>
              <a:gd name="f60" fmla="val 8925"/>
              <a:gd name="f61" fmla="val 8965"/>
              <a:gd name="f62" fmla="val 2540"/>
              <a:gd name="f63" fmla="val 9007"/>
              <a:gd name="f64" fmla="val 2555"/>
              <a:gd name="f65" fmla="val 9340"/>
              <a:gd name="f66" fmla="val 2721"/>
              <a:gd name="f67" fmla="val 9507"/>
              <a:gd name="f68" fmla="val 3188"/>
              <a:gd name="f69" fmla="val 9540"/>
              <a:gd name="f70" fmla="val 9607"/>
              <a:gd name="f71" fmla="val 3989"/>
              <a:gd name="f72" fmla="val 9407"/>
              <a:gd name="f73" fmla="val 4356"/>
              <a:gd name="f74" fmla="val 8940"/>
              <a:gd name="f75" fmla="val 4489"/>
              <a:gd name="f76" fmla="val 8903"/>
              <a:gd name="f77" fmla="val 4501"/>
              <a:gd name="f78" fmla="val 8862"/>
              <a:gd name="f79" fmla="val 4509"/>
              <a:gd name="f80" fmla="val 8818"/>
              <a:gd name="f81" fmla="val 8742"/>
              <a:gd name="f82" fmla="val 8657"/>
              <a:gd name="f83" fmla="val 4486"/>
              <a:gd name="f84" fmla="val 8573"/>
              <a:gd name="f85" fmla="val 4423"/>
              <a:gd name="f86" fmla="val 8540"/>
              <a:gd name="f87" fmla="val 4322"/>
              <a:gd name="f88" fmla="val 8506"/>
              <a:gd name="f89" fmla="val 8439"/>
              <a:gd name="f90" fmla="val 4256"/>
              <a:gd name="f91" fmla="val 8406"/>
              <a:gd name="f92" fmla="val 4222"/>
              <a:gd name="f93" fmla="val 8373"/>
              <a:gd name="f94" fmla="val 8273"/>
              <a:gd name="f95" fmla="val 4056"/>
              <a:gd name="f96" fmla="val 3755"/>
              <a:gd name="f97" fmla="val 3508"/>
              <a:gd name="f98" fmla="val 8212"/>
              <a:gd name="f99" fmla="val 3499"/>
              <a:gd name="f100" fmla="val 8338"/>
              <a:gd name="f101" fmla="val 3208"/>
              <a:gd name="f102" fmla="val 8515"/>
              <a:gd name="f103" fmla="val 4443"/>
              <a:gd name="f104" fmla="val 4140"/>
              <a:gd name="f105" fmla="val 4536"/>
              <a:gd name="f106" fmla="val 4632"/>
              <a:gd name="f107" fmla="val 4154"/>
              <a:gd name="f108" fmla="val 4189"/>
              <a:gd name="f109" fmla="val 5037"/>
              <a:gd name="f110" fmla="val 5337"/>
              <a:gd name="f111" fmla="val 4389"/>
              <a:gd name="f112" fmla="val 5504"/>
              <a:gd name="f113" fmla="val 4656"/>
              <a:gd name="f114" fmla="val 5371"/>
              <a:gd name="f115" fmla="val 4756"/>
              <a:gd name="f116" fmla="val 5404"/>
              <a:gd name="f117" fmla="val 4856"/>
              <a:gd name="f118" fmla="val 5437"/>
              <a:gd name="f119" fmla="val 4890"/>
              <a:gd name="f120" fmla="val 4923"/>
              <a:gd name="f121" fmla="val 4990"/>
              <a:gd name="f122" fmla="val 5537"/>
              <a:gd name="f123" fmla="val 5023"/>
              <a:gd name="f124" fmla="val 5056"/>
              <a:gd name="f125" fmla="val 5431"/>
              <a:gd name="f126" fmla="val 5130"/>
              <a:gd name="f127" fmla="val 5338"/>
              <a:gd name="f128" fmla="val 5158"/>
              <a:gd name="f129" fmla="val 5240"/>
              <a:gd name="f130" fmla="val 5115"/>
              <a:gd name="f131" fmla="val 4982"/>
              <a:gd name="f132" fmla="val 5112"/>
              <a:gd name="f133" fmla="val 4870"/>
              <a:gd name="f134" fmla="val 4589"/>
              <a:gd name="f135" fmla="val 3936"/>
              <a:gd name="f136" fmla="val 4110"/>
              <a:gd name="f137" fmla="val 4191"/>
              <a:gd name="f138" fmla="val 4270"/>
              <a:gd name="f139" fmla="val 3857"/>
              <a:gd name="f140" fmla="val 5816"/>
              <a:gd name="f141" fmla="val 3875"/>
              <a:gd name="f142" fmla="val 5841"/>
              <a:gd name="f143" fmla="val 3891"/>
              <a:gd name="f144" fmla="val 5867"/>
              <a:gd name="f145" fmla="val 3906"/>
              <a:gd name="f146" fmla="val 5894"/>
              <a:gd name="f147" fmla="val 10398"/>
              <a:gd name="f148" fmla="val 5350"/>
              <a:gd name="f149" fmla="val 10464"/>
              <a:gd name="f150" fmla="val 10534"/>
              <a:gd name="f151" fmla="val 5372"/>
              <a:gd name="f152" fmla="val 10608"/>
              <a:gd name="f153" fmla="val 5423"/>
              <a:gd name="f154" fmla="val 10941"/>
              <a:gd name="f155" fmla="val 5690"/>
              <a:gd name="f156" fmla="val 11075"/>
              <a:gd name="f157" fmla="val 6190"/>
              <a:gd name="f158" fmla="val 6557"/>
              <a:gd name="f159" fmla="val 11108"/>
              <a:gd name="f160" fmla="val 7024"/>
              <a:gd name="f161" fmla="val 10908"/>
              <a:gd name="f162" fmla="val 7425"/>
              <a:gd name="f163" fmla="val 10408"/>
              <a:gd name="f164" fmla="val 7458"/>
              <a:gd name="f165" fmla="val 10396"/>
              <a:gd name="f166" fmla="val 7459"/>
              <a:gd name="f167" fmla="val 10386"/>
              <a:gd name="f168" fmla="val 10375"/>
              <a:gd name="f169" fmla="val 9773"/>
              <a:gd name="f170" fmla="val 9742"/>
              <a:gd name="f171" fmla="val 6546"/>
              <a:gd name="f172" fmla="val 9840"/>
              <a:gd name="f173" fmla="val 5890"/>
              <a:gd name="f174" fmla="val 9971"/>
              <a:gd name="f175" fmla="val 5630"/>
              <a:gd name="f176" fmla="val 10162"/>
              <a:gd name="f177" fmla="val 6039"/>
              <a:gd name="f178" fmla="val 6301"/>
              <a:gd name="f179" fmla="val 6254"/>
              <a:gd name="f180" fmla="val 6488"/>
              <a:gd name="f181" fmla="val 6363"/>
              <a:gd name="f182" fmla="val 6672"/>
              <a:gd name="f183" fmla="val 6424"/>
              <a:gd name="f184" fmla="val 7005"/>
              <a:gd name="f185" fmla="val 6657"/>
              <a:gd name="f186" fmla="val 7205"/>
              <a:gd name="f187" fmla="val 6991"/>
              <a:gd name="f188" fmla="val 7105"/>
              <a:gd name="f189" fmla="val 7325"/>
              <a:gd name="f190" fmla="val 7072"/>
              <a:gd name="f191" fmla="val 7038"/>
              <a:gd name="f192" fmla="val 7258"/>
              <a:gd name="f193" fmla="val 7012"/>
              <a:gd name="f194" fmla="val 7247"/>
              <a:gd name="f195" fmla="val 6987"/>
              <a:gd name="f196" fmla="val 7243"/>
              <a:gd name="f197" fmla="val 6963"/>
              <a:gd name="f198" fmla="val 6836"/>
              <a:gd name="f199" fmla="val 6759"/>
              <a:gd name="f200" fmla="val 7379"/>
              <a:gd name="f201" fmla="val 6872"/>
              <a:gd name="f202" fmla="val 7491"/>
              <a:gd name="f203" fmla="val 7525"/>
              <a:gd name="f204" fmla="val 6818"/>
              <a:gd name="f205" fmla="val 7549"/>
              <a:gd name="f206" fmla="val 6755"/>
              <a:gd name="f207" fmla="val 7560"/>
              <a:gd name="f208" fmla="val 6687"/>
              <a:gd name="f209" fmla="val 6291"/>
              <a:gd name="f210" fmla="val 5703"/>
              <a:gd name="f211" fmla="val 7195"/>
              <a:gd name="f212" fmla="val 6758"/>
              <a:gd name="f213" fmla="val 5671"/>
              <a:gd name="f214" fmla="val 6391"/>
              <a:gd name="f215" fmla="val 5774"/>
              <a:gd name="f216" fmla="val 6326"/>
              <a:gd name="f217" fmla="val 5903"/>
              <a:gd name="f218" fmla="val 13040"/>
              <a:gd name="f219" fmla="val 6354"/>
              <a:gd name="f220" fmla="val 13062"/>
              <a:gd name="f221" fmla="val 13085"/>
              <a:gd name="f222" fmla="val 6355"/>
              <a:gd name="f223" fmla="val 13109"/>
              <a:gd name="f224" fmla="val 6357"/>
              <a:gd name="f225" fmla="val 13510"/>
              <a:gd name="f226" fmla="val 13877"/>
              <a:gd name="f227" fmla="val 6591"/>
              <a:gd name="f228" fmla="val 14077"/>
              <a:gd name="f229" fmla="val 6858"/>
              <a:gd name="f230" fmla="val 14344"/>
              <a:gd name="f231" fmla="val 7158"/>
              <a:gd name="f232" fmla="val 14377"/>
              <a:gd name="f233" fmla="val 7692"/>
              <a:gd name="f234" fmla="val 14010"/>
              <a:gd name="f235" fmla="val 7758"/>
              <a:gd name="f236" fmla="val 13910"/>
              <a:gd name="f237" fmla="val 7825"/>
              <a:gd name="f238" fmla="val 13843"/>
              <a:gd name="f239" fmla="val 13743"/>
              <a:gd name="f240" fmla="val 13722"/>
              <a:gd name="f241" fmla="val 7828"/>
              <a:gd name="f242" fmla="val 13701"/>
              <a:gd name="f243" fmla="val 7829"/>
              <a:gd name="f244" fmla="val 13681"/>
              <a:gd name="f245" fmla="val 13241"/>
              <a:gd name="f246" fmla="val 12871"/>
              <a:gd name="f247" fmla="val 7172"/>
              <a:gd name="f248" fmla="val 12776"/>
              <a:gd name="f249" fmla="val 12745"/>
              <a:gd name="f250" fmla="val 6541"/>
              <a:gd name="f251" fmla="val 12771"/>
              <a:gd name="f252" fmla="val 12300"/>
              <a:gd name="f253" fmla="val 8146"/>
              <a:gd name="f254" fmla="val 12261"/>
              <a:gd name="f255" fmla="val 12219"/>
              <a:gd name="f256" fmla="val 8150"/>
              <a:gd name="f257" fmla="val 12175"/>
              <a:gd name="f258" fmla="val 8159"/>
              <a:gd name="f259" fmla="val 11964"/>
              <a:gd name="f260" fmla="val 11835"/>
              <a:gd name="f261" fmla="val 8240"/>
              <a:gd name="f262" fmla="val 11788"/>
              <a:gd name="f263" fmla="val 8428"/>
              <a:gd name="f264" fmla="val 11932"/>
              <a:gd name="f265" fmla="val 8248"/>
              <a:gd name="f266" fmla="val 12139"/>
              <a:gd name="f267" fmla="val 8166"/>
              <a:gd name="f268" fmla="val 12352"/>
              <a:gd name="f269" fmla="val 12391"/>
              <a:gd name="f270" fmla="val 12432"/>
              <a:gd name="f271" fmla="val 8169"/>
              <a:gd name="f272" fmla="val 12471"/>
              <a:gd name="f273" fmla="val 8175"/>
              <a:gd name="f274" fmla="val 12419"/>
              <a:gd name="f275" fmla="val 8156"/>
              <a:gd name="f276" fmla="val 12363"/>
              <a:gd name="f277" fmla="val 11999"/>
              <a:gd name="f278" fmla="val 10870"/>
              <a:gd name="f279" fmla="val 11860"/>
              <a:gd name="f280" fmla="val 10886"/>
              <a:gd name="f281" fmla="val 11730"/>
              <a:gd name="f282" fmla="val 10964"/>
              <a:gd name="f283" fmla="val 11642"/>
              <a:gd name="f284" fmla="val 11127"/>
              <a:gd name="f285" fmla="val 11631"/>
              <a:gd name="f286" fmla="val 11162"/>
              <a:gd name="f287" fmla="val 11624"/>
              <a:gd name="f288" fmla="val 11198"/>
              <a:gd name="f289" fmla="val 11619"/>
              <a:gd name="f290" fmla="val 11234"/>
              <a:gd name="f291" fmla="val 11635"/>
              <a:gd name="f292" fmla="val 11653"/>
              <a:gd name="f293" fmla="val 11675"/>
              <a:gd name="f294" fmla="val 11754"/>
              <a:gd name="f295" fmla="val 10998"/>
              <a:gd name="f296" fmla="val 11869"/>
              <a:gd name="f297" fmla="val 10914"/>
              <a:gd name="f298" fmla="val 7914"/>
              <a:gd name="f299" fmla="val 9674"/>
              <a:gd name="f300" fmla="val 7962"/>
              <a:gd name="f301" fmla="val 8015"/>
              <a:gd name="f302" fmla="val 9680"/>
              <a:gd name="f303" fmla="val 8073"/>
              <a:gd name="f304" fmla="val 9693"/>
              <a:gd name="f305" fmla="val 9760"/>
              <a:gd name="f306" fmla="val 8740"/>
              <a:gd name="f307" fmla="val 9993"/>
              <a:gd name="f308" fmla="val 10260"/>
              <a:gd name="f309" fmla="val 8906"/>
              <a:gd name="f310" fmla="val 10227"/>
              <a:gd name="f311" fmla="val 8873"/>
              <a:gd name="f312" fmla="val 8840"/>
              <a:gd name="f313" fmla="val 10327"/>
              <a:gd name="f314" fmla="val 10660"/>
              <a:gd name="f315" fmla="val 9207"/>
              <a:gd name="f316" fmla="val 10994"/>
              <a:gd name="f317" fmla="val 8773"/>
              <a:gd name="f318" fmla="val 11194"/>
              <a:gd name="f319" fmla="val 8671"/>
              <a:gd name="f320" fmla="val 11250"/>
              <a:gd name="f321" fmla="val 8558"/>
              <a:gd name="f322" fmla="val 11275"/>
              <a:gd name="f323" fmla="val 8443"/>
              <a:gd name="f324" fmla="val 8147"/>
              <a:gd name="f325" fmla="val 7841"/>
              <a:gd name="f326" fmla="val 11110"/>
              <a:gd name="f327" fmla="val 7672"/>
              <a:gd name="f328" fmla="val 10894"/>
              <a:gd name="f329" fmla="val 7365"/>
              <a:gd name="f330" fmla="val 10525"/>
              <a:gd name="f331" fmla="val 7341"/>
              <a:gd name="f332" fmla="val 15278"/>
              <a:gd name="f333" fmla="val 12061"/>
              <a:gd name="f334" fmla="val 15282"/>
              <a:gd name="f335" fmla="val 12078"/>
              <a:gd name="f336" fmla="val 15287"/>
              <a:gd name="f337" fmla="val 12094"/>
              <a:gd name="f338" fmla="val 15293"/>
              <a:gd name="f339" fmla="val 12110"/>
              <a:gd name="f340" fmla="val 15288"/>
              <a:gd name="f341" fmla="val 12105"/>
              <a:gd name="f342" fmla="val 15283"/>
              <a:gd name="f343" fmla="val 12100"/>
              <a:gd name="f344" fmla="val 12095"/>
              <a:gd name="f345" fmla="val 3518"/>
              <a:gd name="f346" fmla="val 11699"/>
              <a:gd name="f347" fmla="val 3845"/>
              <a:gd name="f348" fmla="val 4194"/>
              <a:gd name="f349" fmla="val 11776"/>
              <a:gd name="f350" fmla="val 11995"/>
              <a:gd name="f351" fmla="val 12362"/>
              <a:gd name="f352" fmla="val 4703"/>
              <a:gd name="f353" fmla="val 12595"/>
              <a:gd name="f354" fmla="val 4203"/>
              <a:gd name="f355" fmla="val 12862"/>
              <a:gd name="f356" fmla="val 3976"/>
              <a:gd name="f357" fmla="val 12976"/>
              <a:gd name="f358" fmla="val 3693"/>
              <a:gd name="f359" fmla="val 13050"/>
              <a:gd name="f360" fmla="val 3413"/>
              <a:gd name="f361" fmla="val 3117"/>
              <a:gd name="f362" fmla="val 2825"/>
              <a:gd name="f363" fmla="val 12967"/>
              <a:gd name="f364" fmla="val 2602"/>
              <a:gd name="f365" fmla="val 12762"/>
              <a:gd name="f366" fmla="val 2068"/>
              <a:gd name="f367" fmla="val 2702"/>
              <a:gd name="f368" fmla="val 11828"/>
              <a:gd name="f369" fmla="val 3169"/>
              <a:gd name="f370" fmla="val 11728"/>
              <a:gd name="f371" fmla="val 3278"/>
              <a:gd name="f372" fmla="val 11710"/>
              <a:gd name="f373" fmla="val 3396"/>
              <a:gd name="f374" fmla="val 13943"/>
              <a:gd name="f375" fmla="val 12495"/>
              <a:gd name="f376" fmla="val 13852"/>
              <a:gd name="f377" fmla="val 12883"/>
              <a:gd name="f378" fmla="val 13776"/>
              <a:gd name="f379" fmla="val 13303"/>
              <a:gd name="f380" fmla="val 13695"/>
              <a:gd name="f381" fmla="val 13711"/>
              <a:gd name="f382" fmla="val 13768"/>
              <a:gd name="f383" fmla="val 13844"/>
              <a:gd name="f384" fmla="val 12893"/>
              <a:gd name="f385" fmla="val 9193"/>
              <a:gd name="f386" fmla="val 12636"/>
              <a:gd name="f387" fmla="val 9594"/>
              <a:gd name="f388" fmla="val 9947"/>
              <a:gd name="f389" fmla="val 12831"/>
              <a:gd name="f390" fmla="val 10141"/>
              <a:gd name="f391" fmla="val 13162"/>
              <a:gd name="f392" fmla="val 13262"/>
              <a:gd name="f393" fmla="val 10207"/>
              <a:gd name="f394" fmla="val 13396"/>
              <a:gd name="f395" fmla="val 10274"/>
              <a:gd name="f396" fmla="val 13429"/>
              <a:gd name="f397" fmla="val 13829"/>
              <a:gd name="f398" fmla="val 14096"/>
              <a:gd name="f399" fmla="val 9740"/>
              <a:gd name="f400" fmla="val 9698"/>
              <a:gd name="f401" fmla="val 14104"/>
              <a:gd name="f402" fmla="val 9654"/>
              <a:gd name="f403" fmla="val 14108"/>
              <a:gd name="f404" fmla="val 9610"/>
              <a:gd name="f405" fmla="val 9275"/>
              <a:gd name="f406" fmla="val 8909"/>
              <a:gd name="f407" fmla="val 13894"/>
              <a:gd name="f408" fmla="val 8673"/>
              <a:gd name="f409" fmla="val 13629"/>
              <a:gd name="f410" fmla="val 12728"/>
              <a:gd name="f411" fmla="val 12662"/>
              <a:gd name="f412" fmla="val 9026"/>
              <a:gd name="f413" fmla="val 12645"/>
              <a:gd name="f414" fmla="val 9111"/>
              <a:gd name="f415" fmla="val 23422"/>
              <a:gd name="f416" fmla="val 14219"/>
              <a:gd name="f417" fmla="val 23424"/>
              <a:gd name="f418" fmla="val 14322"/>
              <a:gd name="f419" fmla="val 23402"/>
              <a:gd name="f420" fmla="val 14447"/>
              <a:gd name="f421" fmla="val 23350"/>
              <a:gd name="f422" fmla="val 14596"/>
              <a:gd name="f423" fmla="val 23370"/>
              <a:gd name="f424" fmla="val 14738"/>
              <a:gd name="f425" fmla="val 23366"/>
              <a:gd name="f426" fmla="val 14883"/>
              <a:gd name="f427" fmla="val 23342"/>
              <a:gd name="f428" fmla="val 15024"/>
              <a:gd name="f429" fmla="val 23445"/>
              <a:gd name="f430" fmla="val 14822"/>
              <a:gd name="f431" fmla="val 23517"/>
              <a:gd name="f432" fmla="val 14592"/>
              <a:gd name="f433" fmla="val 14396"/>
              <a:gd name="f434" fmla="val 23494"/>
              <a:gd name="f435" fmla="val 23462"/>
              <a:gd name="f436" fmla="val 14264"/>
              <a:gd name="f437" fmla="val 15230"/>
              <a:gd name="f438" fmla="val 8182"/>
              <a:gd name="f439" fmla="val 15358"/>
              <a:gd name="f440" fmla="val 8222"/>
              <a:gd name="f441" fmla="val 15535"/>
              <a:gd name="f442" fmla="val 8186"/>
              <a:gd name="f443" fmla="val 15708"/>
              <a:gd name="f444" fmla="val 8304"/>
              <a:gd name="f445" fmla="val 15561"/>
              <a:gd name="f446" fmla="val 8277"/>
              <a:gd name="f447" fmla="val 15402"/>
              <a:gd name="f448" fmla="val 8136"/>
              <a:gd name="f449" fmla="val 15231"/>
              <a:gd name="f450" fmla="val 8115"/>
              <a:gd name="f451" fmla="val 8094"/>
              <a:gd name="f452" fmla="val 21082"/>
              <a:gd name="f453" fmla="val 16031"/>
              <a:gd name="f454" fmla="val 21052"/>
              <a:gd name="f455" fmla="val 16046"/>
              <a:gd name="f456" fmla="val 21035"/>
              <a:gd name="f457" fmla="val 16074"/>
              <a:gd name="f458" fmla="val 21032"/>
              <a:gd name="f459" fmla="val 16101"/>
              <a:gd name="f460" fmla="val 21059"/>
              <a:gd name="f461" fmla="val 16078"/>
              <a:gd name="f462" fmla="val 21087"/>
              <a:gd name="f463" fmla="val 16054"/>
              <a:gd name="f464" fmla="val 21115"/>
              <a:gd name="f465" fmla="val 20398"/>
              <a:gd name="f466" fmla="val 9288"/>
              <a:gd name="f467" fmla="val 20184"/>
              <a:gd name="f468" fmla="val 19979"/>
              <a:gd name="f469" fmla="val 9416"/>
              <a:gd name="f470" fmla="val 19848"/>
              <a:gd name="f471" fmla="val 9660"/>
              <a:gd name="f472" fmla="val 19781"/>
              <a:gd name="f473" fmla="val 19881"/>
              <a:gd name="f474" fmla="val 9726"/>
              <a:gd name="f475" fmla="val 19914"/>
              <a:gd name="f476" fmla="val 20061"/>
              <a:gd name="f477" fmla="val 9617"/>
              <a:gd name="f478" fmla="val 20197"/>
              <a:gd name="f479" fmla="val 9537"/>
              <a:gd name="f480" fmla="val 20334"/>
              <a:gd name="f481" fmla="val 20447"/>
              <a:gd name="f482" fmla="val 20561"/>
              <a:gd name="f483" fmla="val 9591"/>
              <a:gd name="f484" fmla="val 20682"/>
              <a:gd name="f485" fmla="val 20882"/>
              <a:gd name="f486" fmla="val 21015"/>
              <a:gd name="f487" fmla="val 10360"/>
              <a:gd name="f488" fmla="val 10694"/>
              <a:gd name="f489" fmla="val 11027"/>
              <a:gd name="f490" fmla="val 20987"/>
              <a:gd name="f491" fmla="val 10999"/>
              <a:gd name="f492" fmla="val 20956"/>
              <a:gd name="f493" fmla="val 10987"/>
              <a:gd name="f494" fmla="val 20926"/>
              <a:gd name="f495" fmla="val 20850"/>
              <a:gd name="f496" fmla="val 20782"/>
              <a:gd name="f497" fmla="val 11065"/>
              <a:gd name="f498" fmla="val 11161"/>
              <a:gd name="f499" fmla="val 20748"/>
              <a:gd name="f500" fmla="val 20114"/>
              <a:gd name="f501" fmla="val 11061"/>
              <a:gd name="f502" fmla="val 10193"/>
              <a:gd name="f503" fmla="val 20248"/>
              <a:gd name="f504" fmla="val 20281"/>
              <a:gd name="f505" fmla="val 20215"/>
              <a:gd name="f506" fmla="val 9593"/>
              <a:gd name="f507" fmla="val 19948"/>
              <a:gd name="f508" fmla="val 10560"/>
              <a:gd name="f509" fmla="val 20014"/>
              <a:gd name="f510" fmla="val 10927"/>
              <a:gd name="f511" fmla="val 20581"/>
              <a:gd name="f512" fmla="val 11361"/>
              <a:gd name="f513" fmla="val 20715"/>
              <a:gd name="f514" fmla="val 11394"/>
              <a:gd name="f515" fmla="val 11428"/>
              <a:gd name="f516" fmla="val 11494"/>
              <a:gd name="f517" fmla="val 20915"/>
              <a:gd name="f518" fmla="val 11528"/>
              <a:gd name="f519" fmla="val 11561"/>
              <a:gd name="f520" fmla="val 20948"/>
              <a:gd name="f521" fmla="val 11594"/>
              <a:gd name="f522" fmla="val 11694"/>
              <a:gd name="f523" fmla="val 11761"/>
              <a:gd name="f524" fmla="val 21048"/>
              <a:gd name="f525" fmla="val 11861"/>
              <a:gd name="f526" fmla="val 21182"/>
              <a:gd name="f527" fmla="val 12562"/>
              <a:gd name="f528" fmla="val 21215"/>
              <a:gd name="f529" fmla="val 13562"/>
              <a:gd name="f530" fmla="val 15164"/>
              <a:gd name="f531" fmla="val 15264"/>
              <a:gd name="f532" fmla="val 15364"/>
              <a:gd name="f533" fmla="val 14830"/>
              <a:gd name="f534" fmla="val 14330"/>
              <a:gd name="f535" fmla="val 20548"/>
              <a:gd name="f536" fmla="val 13863"/>
              <a:gd name="f537" fmla="val 13763"/>
              <a:gd name="f538" fmla="val 13729"/>
              <a:gd name="f539" fmla="val 13696"/>
              <a:gd name="f540" fmla="val 20515"/>
              <a:gd name="f541" fmla="val 13662"/>
              <a:gd name="f542" fmla="val 13596"/>
              <a:gd name="f543" fmla="val 20448"/>
              <a:gd name="f544" fmla="val 20826"/>
              <a:gd name="f545" fmla="val 12900"/>
              <a:gd name="f546" fmla="val 19953"/>
              <a:gd name="f547" fmla="val 11850"/>
              <a:gd name="f548" fmla="val 19236"/>
              <a:gd name="f549" fmla="val 19195"/>
              <a:gd name="f550" fmla="val 19154"/>
              <a:gd name="f551" fmla="val 11854"/>
              <a:gd name="f552" fmla="val 19114"/>
              <a:gd name="f553" fmla="val 19080"/>
              <a:gd name="f554" fmla="val 11928"/>
              <a:gd name="f555" fmla="val 19681"/>
              <a:gd name="f556" fmla="val 20415"/>
              <a:gd name="f557" fmla="val 20048"/>
              <a:gd name="f558" fmla="val 19714"/>
              <a:gd name="f559" fmla="val 19547"/>
              <a:gd name="f560" fmla="val 13329"/>
              <a:gd name="f561" fmla="val 19447"/>
              <a:gd name="f562" fmla="val 13195"/>
              <a:gd name="f563" fmla="val 19281"/>
              <a:gd name="f564" fmla="val 12895"/>
              <a:gd name="f565" fmla="val 12228"/>
              <a:gd name="f566" fmla="val 12211"/>
              <a:gd name="f567" fmla="val 19064"/>
              <a:gd name="f568" fmla="val 12203"/>
              <a:gd name="f569" fmla="val 19047"/>
              <a:gd name="f570" fmla="val 19030"/>
              <a:gd name="f571" fmla="val 19014"/>
              <a:gd name="f572" fmla="val 12695"/>
              <a:gd name="f573" fmla="val 13229"/>
              <a:gd name="f574" fmla="val 19620"/>
              <a:gd name="f575" fmla="val 19847"/>
              <a:gd name="f576" fmla="val 13868"/>
              <a:gd name="f577" fmla="val 20119"/>
              <a:gd name="f578" fmla="val 20187"/>
              <a:gd name="f579" fmla="val 13855"/>
              <a:gd name="f580" fmla="val 13896"/>
              <a:gd name="f581" fmla="val 13929"/>
              <a:gd name="f582" fmla="val 20348"/>
              <a:gd name="f583" fmla="val 20381"/>
              <a:gd name="f584" fmla="val 14029"/>
              <a:gd name="f585" fmla="val 14063"/>
              <a:gd name="f586" fmla="val 14163"/>
              <a:gd name="f587" fmla="val 20436"/>
              <a:gd name="f588" fmla="val 14226"/>
              <a:gd name="f589" fmla="val 20484"/>
              <a:gd name="f590" fmla="val 14250"/>
              <a:gd name="f591" fmla="val 20533"/>
              <a:gd name="f592" fmla="val 20562"/>
              <a:gd name="f593" fmla="val 20590"/>
              <a:gd name="f594" fmla="val 14242"/>
              <a:gd name="f595" fmla="val 20615"/>
              <a:gd name="f596" fmla="val 14230"/>
              <a:gd name="f597" fmla="val 14697"/>
              <a:gd name="f598" fmla="val 15731"/>
              <a:gd name="f599" fmla="val 15764"/>
              <a:gd name="f600" fmla="val 15831"/>
              <a:gd name="f601" fmla="val 15864"/>
              <a:gd name="f602" fmla="val 15931"/>
              <a:gd name="f603" fmla="val 15997"/>
              <a:gd name="f604" fmla="val 21282"/>
              <a:gd name="f605" fmla="val 15964"/>
              <a:gd name="f606" fmla="val 21449"/>
              <a:gd name="f607" fmla="val 15797"/>
              <a:gd name="f608" fmla="val 21616"/>
              <a:gd name="f609" fmla="val 21682"/>
              <a:gd name="f610" fmla="val 15697"/>
              <a:gd name="f611" fmla="val 15631"/>
              <a:gd name="f612" fmla="val 21716"/>
              <a:gd name="f613" fmla="val 21749"/>
              <a:gd name="f614" fmla="val 21849"/>
              <a:gd name="f615" fmla="val 15897"/>
              <a:gd name="f616" fmla="val 22004"/>
              <a:gd name="f617" fmla="val 16068"/>
              <a:gd name="f618" fmla="val 22173"/>
              <a:gd name="f619" fmla="val 16145"/>
              <a:gd name="f620" fmla="val 22344"/>
              <a:gd name="f621" fmla="val 22540"/>
              <a:gd name="f622" fmla="val 22738"/>
              <a:gd name="f623" fmla="val 16043"/>
              <a:gd name="f624" fmla="val 22916"/>
              <a:gd name="f625" fmla="val 23126"/>
              <a:gd name="f626" fmla="val 15655"/>
              <a:gd name="f627" fmla="val 23286"/>
              <a:gd name="f628" fmla="val 15348"/>
              <a:gd name="f629" fmla="val 23304"/>
              <a:gd name="f630" fmla="val 15098"/>
              <a:gd name="f631" fmla="val 23261"/>
              <a:gd name="f632" fmla="val 15168"/>
              <a:gd name="f633" fmla="val 23217"/>
              <a:gd name="f634" fmla="val 23084"/>
              <a:gd name="f635" fmla="val 15389"/>
              <a:gd name="f636" fmla="val 22888"/>
              <a:gd name="f637" fmla="val 15570"/>
              <a:gd name="f638" fmla="val 22696"/>
              <a:gd name="f639" fmla="val 22647"/>
              <a:gd name="f640" fmla="val 22597"/>
              <a:gd name="f641" fmla="val 15558"/>
              <a:gd name="f642" fmla="val 22550"/>
              <a:gd name="f643" fmla="val 15530"/>
              <a:gd name="f644" fmla="val 22016"/>
              <a:gd name="f645" fmla="val 22383"/>
              <a:gd name="f646" fmla="val 14363"/>
              <a:gd name="f647" fmla="val 22783"/>
              <a:gd name="f648" fmla="val 22850"/>
              <a:gd name="f649" fmla="val 23057"/>
              <a:gd name="f650" fmla="val 23284"/>
              <a:gd name="f651" fmla="val 23418"/>
              <a:gd name="f652" fmla="val 13932"/>
              <a:gd name="f653" fmla="val 23236"/>
              <a:gd name="f654" fmla="val 13813"/>
              <a:gd name="f655" fmla="val 23028"/>
              <a:gd name="f656" fmla="val 22925"/>
              <a:gd name="f657" fmla="val 22815"/>
              <a:gd name="f658" fmla="val 13842"/>
              <a:gd name="f659" fmla="val 22716"/>
              <a:gd name="f660" fmla="val 22683"/>
              <a:gd name="f661" fmla="val 13996"/>
              <a:gd name="f662" fmla="val 22260"/>
              <a:gd name="f663" fmla="val 14127"/>
              <a:gd name="f664" fmla="val 21963"/>
              <a:gd name="f665" fmla="val 14703"/>
              <a:gd name="f666" fmla="val 22074"/>
              <a:gd name="f667" fmla="val 15197"/>
              <a:gd name="f668" fmla="val 22065"/>
              <a:gd name="f669" fmla="val 15182"/>
              <a:gd name="f670" fmla="val 22048"/>
              <a:gd name="f671" fmla="val 15175"/>
              <a:gd name="f672" fmla="val 22027"/>
              <a:gd name="f673" fmla="val 21977"/>
              <a:gd name="f674" fmla="val 15183"/>
              <a:gd name="f675" fmla="val 21949"/>
              <a:gd name="f676" fmla="val 21882"/>
              <a:gd name="f677" fmla="val 21782"/>
              <a:gd name="f678" fmla="val 15297"/>
              <a:gd name="f679" fmla="val 21549"/>
              <a:gd name="f680" fmla="val 15430"/>
              <a:gd name="f681" fmla="val 15564"/>
              <a:gd name="f682" fmla="val 21349"/>
              <a:gd name="f683" fmla="val 15330"/>
              <a:gd name="f684" fmla="val 21515"/>
              <a:gd name="f685" fmla="val 21916"/>
              <a:gd name="f686" fmla="val 22083"/>
              <a:gd name="f687" fmla="val 22216"/>
              <a:gd name="f688" fmla="val 22249"/>
              <a:gd name="f689" fmla="val 22283"/>
              <a:gd name="f690" fmla="val 22116"/>
              <a:gd name="f691" fmla="val 13095"/>
              <a:gd name="f692" fmla="val 22049"/>
              <a:gd name="f693" fmla="val 12995"/>
              <a:gd name="f694" fmla="val 12395"/>
              <a:gd name="f695" fmla="val 12028"/>
              <a:gd name="f696" fmla="val 22092"/>
              <a:gd name="f697" fmla="val 11498"/>
              <a:gd name="f698" fmla="val 22364"/>
              <a:gd name="f699" fmla="val 11249"/>
              <a:gd name="f700" fmla="val 22637"/>
              <a:gd name="f701" fmla="val 22721"/>
              <a:gd name="f702" fmla="val 22805"/>
              <a:gd name="f703" fmla="val 11273"/>
              <a:gd name="f704" fmla="val 22883"/>
              <a:gd name="f705" fmla="val 11327"/>
              <a:gd name="f706" fmla="val 23183"/>
              <a:gd name="f707" fmla="val 23250"/>
              <a:gd name="f708" fmla="val 23017"/>
              <a:gd name="f709" fmla="val 22750"/>
              <a:gd name="f710" fmla="val 23617"/>
              <a:gd name="f711" fmla="val 22701"/>
              <a:gd name="f712" fmla="val 22621"/>
              <a:gd name="f713" fmla="val 10984"/>
              <a:gd name="f714" fmla="val 22544"/>
              <a:gd name="f715" fmla="val 21839"/>
              <a:gd name="f716" fmla="val 21375"/>
              <a:gd name="f717" fmla="val 12137"/>
              <a:gd name="f718" fmla="val 12829"/>
              <a:gd name="f719" fmla="val 13029"/>
              <a:gd name="f720" fmla="val 21582"/>
              <a:gd name="f721" fmla="val 13496"/>
              <a:gd name="f722" fmla="val 13529"/>
              <a:gd name="f723" fmla="val 21415"/>
              <a:gd name="f724" fmla="val 21249"/>
              <a:gd name="f725" fmla="val 14730"/>
              <a:gd name="f726" fmla="val 21315"/>
              <a:gd name="f727" fmla="val 11661"/>
              <a:gd name="f728" fmla="val 11261"/>
              <a:gd name="f729" fmla="val 10860"/>
              <a:gd name="f730" fmla="val 10393"/>
              <a:gd name="f731" fmla="val 9860"/>
              <a:gd name="f732" fmla="val 9526"/>
              <a:gd name="f733" fmla="val 20736"/>
              <a:gd name="f734" fmla="val 9366"/>
              <a:gd name="f735" fmla="val 20564"/>
              <a:gd name="f736" fmla="val 11608"/>
              <a:gd name="f737" fmla="val 16531"/>
              <a:gd name="f738" fmla="val 11708"/>
              <a:gd name="f739" fmla="val 16565"/>
              <a:gd name="f740" fmla="val 11775"/>
              <a:gd name="f741" fmla="val 16665"/>
              <a:gd name="f742" fmla="val 11875"/>
              <a:gd name="f743" fmla="val 16698"/>
              <a:gd name="f744" fmla="val 11909"/>
              <a:gd name="f745" fmla="val 16831"/>
              <a:gd name="f746" fmla="val 11942"/>
              <a:gd name="f747" fmla="val 16931"/>
              <a:gd name="f748" fmla="val 17032"/>
              <a:gd name="f749" fmla="val 16865"/>
              <a:gd name="f750" fmla="val 16598"/>
              <a:gd name="f751" fmla="val 14989"/>
              <a:gd name="f752" fmla="val 15516"/>
              <a:gd name="f753" fmla="val 15328"/>
              <a:gd name="f754" fmla="val 15695"/>
              <a:gd name="f755" fmla="val 15894"/>
              <a:gd name="f756" fmla="val 15845"/>
              <a:gd name="f757" fmla="val 16164"/>
              <a:gd name="f758" fmla="val 16027"/>
              <a:gd name="f759" fmla="val 16407"/>
              <a:gd name="f760" fmla="val 16704"/>
              <a:gd name="f761" fmla="val 16020"/>
              <a:gd name="f762" fmla="val 16982"/>
              <a:gd name="f763" fmla="val 16009"/>
              <a:gd name="f764" fmla="val 16978"/>
              <a:gd name="f765" fmla="val 16976"/>
              <a:gd name="f766" fmla="val 15986"/>
              <a:gd name="f767" fmla="val 15920"/>
              <a:gd name="f768" fmla="val 17037"/>
              <a:gd name="f769" fmla="val 17098"/>
              <a:gd name="f770" fmla="val 17198"/>
              <a:gd name="f771" fmla="val 15778"/>
              <a:gd name="f772" fmla="val 15670"/>
              <a:gd name="f773" fmla="val 17385"/>
              <a:gd name="f774" fmla="val 15544"/>
              <a:gd name="f775" fmla="val 17459"/>
              <a:gd name="f776" fmla="val 15414"/>
              <a:gd name="f777" fmla="val 15103"/>
              <a:gd name="f778" fmla="val 14765"/>
              <a:gd name="f779" fmla="val 14577"/>
              <a:gd name="f780" fmla="val 16731"/>
              <a:gd name="f781" fmla="val 16364"/>
              <a:gd name="f782" fmla="val 15664"/>
              <a:gd name="f783" fmla="val 14877"/>
              <a:gd name="f784" fmla="val 14914"/>
              <a:gd name="f785" fmla="val 15520"/>
              <a:gd name="f786" fmla="val 14951"/>
              <a:gd name="f787" fmla="val 4135"/>
              <a:gd name="f788" fmla="val 17044"/>
              <a:gd name="f789" fmla="val 4227"/>
              <a:gd name="f790" fmla="val 4326"/>
              <a:gd name="f791" fmla="val 17071"/>
              <a:gd name="f792" fmla="val 17132"/>
              <a:gd name="f793" fmla="val 17298"/>
              <a:gd name="f794" fmla="val 4937"/>
              <a:gd name="f795" fmla="val 17699"/>
              <a:gd name="f796" fmla="val 18032"/>
              <a:gd name="f797" fmla="val 5070"/>
              <a:gd name="f798" fmla="val 18132"/>
              <a:gd name="f799" fmla="val 18266"/>
              <a:gd name="f800" fmla="val 5004"/>
              <a:gd name="f801" fmla="val 18399"/>
              <a:gd name="f802" fmla="val 4904"/>
              <a:gd name="f803" fmla="val 18433"/>
              <a:gd name="f804" fmla="val 18466"/>
              <a:gd name="f805" fmla="val 4837"/>
              <a:gd name="f806" fmla="val 18533"/>
              <a:gd name="f807" fmla="val 18566"/>
              <a:gd name="f808" fmla="val 4784"/>
              <a:gd name="f809" fmla="val 18624"/>
              <a:gd name="f810" fmla="val 4648"/>
              <a:gd name="f811" fmla="val 18706"/>
              <a:gd name="f812" fmla="val 4505"/>
              <a:gd name="f813" fmla="val 4482"/>
              <a:gd name="f814" fmla="val 4459"/>
              <a:gd name="f815" fmla="val 18704"/>
              <a:gd name="f816" fmla="val 18699"/>
              <a:gd name="f817" fmla="val 4003"/>
              <a:gd name="f818" fmla="val 3736"/>
              <a:gd name="f819" fmla="val 17732"/>
              <a:gd name="f820" fmla="val 3703"/>
              <a:gd name="f821" fmla="val 17365"/>
              <a:gd name="f822" fmla="val 17321"/>
              <a:gd name="f823" fmla="val 3677"/>
              <a:gd name="f824" fmla="val 17296"/>
              <a:gd name="f825" fmla="val 3647"/>
              <a:gd name="f826" fmla="val 17291"/>
              <a:gd name="f827" fmla="val 3811"/>
              <a:gd name="f828" fmla="val 17141"/>
              <a:gd name="f829" fmla="val 3961"/>
              <a:gd name="f830" fmla="val 19381"/>
              <a:gd name="f831" fmla="val 18947"/>
              <a:gd name="f832" fmla="val 14930"/>
              <a:gd name="f833" fmla="val 18780"/>
              <a:gd name="f834" fmla="val 15097"/>
              <a:gd name="f835" fmla="val 18613"/>
              <a:gd name="f836" fmla="val 18680"/>
              <a:gd name="f837" fmla="val 15914"/>
              <a:gd name="f838" fmla="val 18805"/>
              <a:gd name="f839" fmla="val 15922"/>
              <a:gd name="f840" fmla="val 18830"/>
              <a:gd name="f841" fmla="val 18847"/>
              <a:gd name="f842" fmla="val 18863"/>
              <a:gd name="f843" fmla="val 15919"/>
              <a:gd name="f844" fmla="val 18872"/>
              <a:gd name="f845" fmla="val 15912"/>
              <a:gd name="f846" fmla="val 18888"/>
              <a:gd name="f847" fmla="val 15957"/>
              <a:gd name="f848" fmla="val 18906"/>
              <a:gd name="f849" fmla="val 16000"/>
              <a:gd name="f850" fmla="val 18925"/>
              <a:gd name="f851" fmla="val 15943"/>
              <a:gd name="f852" fmla="val 18892"/>
              <a:gd name="f853" fmla="val 15848"/>
              <a:gd name="f854" fmla="val 18880"/>
              <a:gd name="f855" fmla="val 15903"/>
              <a:gd name="f856" fmla="val 18877"/>
              <a:gd name="f857" fmla="val 15908"/>
              <a:gd name="f858" fmla="val 18838"/>
              <a:gd name="f859" fmla="val 15816"/>
              <a:gd name="f860" fmla="val 18809"/>
              <a:gd name="f861" fmla="val 15713"/>
              <a:gd name="f862" fmla="val 15597"/>
              <a:gd name="f863" fmla="val 18747"/>
              <a:gd name="f864" fmla="val 18713"/>
              <a:gd name="f865" fmla="val 14997"/>
              <a:gd name="f866" fmla="val 19214"/>
              <a:gd name="f867" fmla="val 19581"/>
              <a:gd name="f868" fmla="val 16231"/>
              <a:gd name="f869" fmla="val 16264"/>
              <a:gd name="f870" fmla="val 16431"/>
              <a:gd name="f871" fmla="val 19767"/>
              <a:gd name="f872" fmla="val 16404"/>
              <a:gd name="f873" fmla="val 19736"/>
              <a:gd name="f874" fmla="val 16387"/>
              <a:gd name="f875" fmla="val 19705"/>
              <a:gd name="f876" fmla="val 19660"/>
              <a:gd name="f877" fmla="val 19614"/>
              <a:gd name="f878" fmla="val 16420"/>
              <a:gd name="f879" fmla="val 16498"/>
              <a:gd name="f880" fmla="val 16631"/>
              <a:gd name="f881" fmla="val 19568"/>
              <a:gd name="f882" fmla="val 16754"/>
              <a:gd name="f883" fmla="val 19538"/>
              <a:gd name="f884" fmla="val 16793"/>
              <a:gd name="f885" fmla="val 19491"/>
              <a:gd name="f886" fmla="val 19470"/>
              <a:gd name="f887" fmla="val 19445"/>
              <a:gd name="f888" fmla="val 16785"/>
              <a:gd name="f889" fmla="val 19414"/>
              <a:gd name="f890" fmla="val 16765"/>
              <a:gd name="f891" fmla="val 19247"/>
              <a:gd name="f892" fmla="val 18999"/>
              <a:gd name="f893" fmla="val 16192"/>
              <a:gd name="f894" fmla="val 18959"/>
              <a:gd name="f895" fmla="val 16119"/>
              <a:gd name="f896" fmla="val 19008"/>
              <a:gd name="f897" fmla="val 16496"/>
              <a:gd name="f898" fmla="val 19177"/>
              <a:gd name="f899" fmla="val 17065"/>
              <a:gd name="f900" fmla="val 17165"/>
              <a:gd name="f901" fmla="val 19994"/>
              <a:gd name="f902" fmla="val 17657"/>
              <a:gd name="f903" fmla="val 19961"/>
              <a:gd name="f904" fmla="val 18116"/>
              <a:gd name="f905" fmla="val 19946"/>
              <a:gd name="f906" fmla="val 18575"/>
              <a:gd name="f907" fmla="val 20034"/>
              <a:gd name="f908" fmla="val 18324"/>
              <a:gd name="f909" fmla="val 20117"/>
              <a:gd name="f910" fmla="val 18071"/>
              <a:gd name="f911" fmla="val 20194"/>
              <a:gd name="f912" fmla="val 17818"/>
              <a:gd name="f913" fmla="val 20192"/>
              <a:gd name="f914" fmla="val 18143"/>
              <a:gd name="f915" fmla="val 20161"/>
              <a:gd name="f916" fmla="val 18463"/>
              <a:gd name="f917" fmla="val 18766"/>
              <a:gd name="f918" fmla="val 20181"/>
              <a:gd name="f919" fmla="val 18666"/>
              <a:gd name="f920" fmla="val 20224"/>
              <a:gd name="f921" fmla="val 18556"/>
              <a:gd name="f922" fmla="val 20234"/>
              <a:gd name="f923" fmla="val 18552"/>
              <a:gd name="f924" fmla="val 20243"/>
              <a:gd name="f925" fmla="val 20265"/>
              <a:gd name="f926" fmla="val 18576"/>
              <a:gd name="f927" fmla="val 18599"/>
              <a:gd name="f928" fmla="val 18933"/>
              <a:gd name="f929" fmla="val 19100"/>
              <a:gd name="f930" fmla="val 19200"/>
              <a:gd name="f931" fmla="val 20081"/>
              <a:gd name="f932" fmla="val 19233"/>
              <a:gd name="f933" fmla="val 19333"/>
              <a:gd name="f934" fmla="val 19400"/>
              <a:gd name="f935" fmla="val 19500"/>
              <a:gd name="f936" fmla="val 17532"/>
              <a:gd name="f937" fmla="val 16398"/>
              <a:gd name="f938" fmla="val 21045"/>
              <a:gd name="f939" fmla="val 21029"/>
              <a:gd name="f940" fmla="val 16134"/>
              <a:gd name="f941" fmla="val 20867"/>
              <a:gd name="f942" fmla="val 16243"/>
              <a:gd name="f943" fmla="val 20720"/>
              <a:gd name="f944" fmla="val 16374"/>
              <a:gd name="f945" fmla="val 20452"/>
              <a:gd name="f946" fmla="val 16899"/>
              <a:gd name="f947" fmla="val 20333"/>
              <a:gd name="f948" fmla="val 17360"/>
              <a:gd name="f949" fmla="val 20195"/>
              <a:gd name="f950" fmla="val 17679"/>
              <a:gd name="f951" fmla="val 20191"/>
              <a:gd name="f952" fmla="val 17539"/>
              <a:gd name="f953" fmla="val 17398"/>
              <a:gd name="f954" fmla="val 16898"/>
              <a:gd name="f955" fmla="val 15069"/>
              <a:gd name="f956" fmla="val 18730"/>
              <a:gd name="f957" fmla="val 15094"/>
              <a:gd name="f958" fmla="val 15119"/>
              <a:gd name="f959" fmla="val 18731"/>
              <a:gd name="f960" fmla="val 15144"/>
              <a:gd name="f961" fmla="val 18733"/>
              <a:gd name="f962" fmla="val 15745"/>
              <a:gd name="f963" fmla="val 18866"/>
              <a:gd name="f964" fmla="val 15978"/>
              <a:gd name="f965" fmla="val 19834"/>
              <a:gd name="f966" fmla="val 15824"/>
              <a:gd name="f967" fmla="val 19803"/>
              <a:gd name="f968" fmla="val 15801"/>
              <a:gd name="f969" fmla="val 19791"/>
              <a:gd name="f970" fmla="val 15726"/>
              <a:gd name="f971" fmla="val 15678"/>
              <a:gd name="f972" fmla="val 19854"/>
              <a:gd name="f973" fmla="val 19900"/>
              <a:gd name="f974" fmla="val 15711"/>
              <a:gd name="f975" fmla="val 20000"/>
              <a:gd name="f976" fmla="val 20067"/>
              <a:gd name="f977" fmla="val 15575"/>
              <a:gd name="f978" fmla="val 20204"/>
              <a:gd name="f979" fmla="val 15422"/>
              <a:gd name="f980" fmla="val 20309"/>
              <a:gd name="f981" fmla="val 15233"/>
              <a:gd name="f982" fmla="val 15145"/>
              <a:gd name="f983" fmla="val 15050"/>
              <a:gd name="f984" fmla="val 20287"/>
              <a:gd name="f985" fmla="val 14944"/>
              <a:gd name="f986" fmla="val 14677"/>
              <a:gd name="f987" fmla="val 14510"/>
              <a:gd name="f988" fmla="val 19734"/>
              <a:gd name="f989" fmla="val 14410"/>
              <a:gd name="f990" fmla="val 14317"/>
              <a:gd name="f991" fmla="val 18962"/>
              <a:gd name="f992" fmla="val 14692"/>
              <a:gd name="f993" fmla="val 22069"/>
              <a:gd name="f994" fmla="val 17286"/>
              <a:gd name="f995" fmla="val 21530"/>
              <a:gd name="f996" fmla="val 21071"/>
              <a:gd name="f997" fmla="val 17773"/>
              <a:gd name="f998" fmla="val 18232"/>
              <a:gd name="f999" fmla="val 18366"/>
              <a:gd name="f1000" fmla="val 20848"/>
              <a:gd name="f1001" fmla="val 18633"/>
              <a:gd name="f1002" fmla="val 20427"/>
              <a:gd name="f1003" fmla="val 19090"/>
              <a:gd name="f1004" fmla="val 20038"/>
              <a:gd name="f1005" fmla="val 19704"/>
              <a:gd name="f1006" fmla="val 19861"/>
              <a:gd name="f1007" fmla="val 19651"/>
              <a:gd name="f1008" fmla="val 20018"/>
              <a:gd name="f1009" fmla="val 19598"/>
              <a:gd name="f1010" fmla="val 20175"/>
              <a:gd name="f1011" fmla="val 20331"/>
              <a:gd name="f1012" fmla="val 19891"/>
              <a:gd name="f1013" fmla="val 19815"/>
              <a:gd name="f1014" fmla="val 20307"/>
              <a:gd name="f1015" fmla="val 19257"/>
              <a:gd name="f1016" fmla="val 18900"/>
              <a:gd name="f1017" fmla="val 21151"/>
              <a:gd name="f1018" fmla="val 19132"/>
              <a:gd name="f1019" fmla="val 21303"/>
              <a:gd name="f1020" fmla="val 21385"/>
              <a:gd name="f1021" fmla="val 21478"/>
              <a:gd name="f1022" fmla="val 19103"/>
              <a:gd name="f1023" fmla="val 19033"/>
              <a:gd name="f1024" fmla="val 18966"/>
              <a:gd name="f1025" fmla="val 21502"/>
              <a:gd name="f1026" fmla="val 18941"/>
              <a:gd name="f1027" fmla="val 21458"/>
              <a:gd name="f1028" fmla="val 18945"/>
              <a:gd name="f1029" fmla="val 21419"/>
              <a:gd name="f1030" fmla="val 21291"/>
              <a:gd name="f1031" fmla="val 21207"/>
              <a:gd name="f1032" fmla="val 18901"/>
              <a:gd name="f1033" fmla="val 18799"/>
              <a:gd name="f1034" fmla="val 18066"/>
              <a:gd name="f1035" fmla="val 17899"/>
              <a:gd name="f1036" fmla="val 17721"/>
              <a:gd name="f1037" fmla="val 21801"/>
              <a:gd name="f1038" fmla="val 17573"/>
              <a:gd name="f1039" fmla="val 22043"/>
              <a:gd name="f1040" fmla="val 22164"/>
              <a:gd name="f1041" fmla="val 17610"/>
              <a:gd name="f1042" fmla="val 22616"/>
              <a:gd name="f1043" fmla="val 22583"/>
              <a:gd name="f1044" fmla="val 18299"/>
              <a:gd name="f1045" fmla="val 22416"/>
              <a:gd name="f1046" fmla="val 19300"/>
              <a:gd name="f1047" fmla="val 19600"/>
              <a:gd name="f1048" fmla="val 21792"/>
              <a:gd name="f1049" fmla="val 19629"/>
              <a:gd name="f1050" fmla="val 21833"/>
              <a:gd name="f1051" fmla="val 19707"/>
              <a:gd name="f1052" fmla="val 21867"/>
              <a:gd name="f1053" fmla="val 21872"/>
              <a:gd name="f1054" fmla="val 21878"/>
              <a:gd name="f1055" fmla="val 19700"/>
              <a:gd name="f1056" fmla="val 22449"/>
              <a:gd name="f1057" fmla="val 19467"/>
              <a:gd name="f1058" fmla="val 17932"/>
              <a:gd name="f1059" fmla="val 22166"/>
              <a:gd name="f1060" fmla="val 17290"/>
              <a:gd name="f1061" fmla="val 22117"/>
              <a:gd name="f1062" fmla="val 19695"/>
              <a:gd name="f1063" fmla="val 19295"/>
              <a:gd name="f1064" fmla="val 20010"/>
              <a:gd name="f1065" fmla="val 20734"/>
              <a:gd name="f1066" fmla="val 19180"/>
              <a:gd name="f1067" fmla="val 20567"/>
              <a:gd name="f1068" fmla="val 20401"/>
              <a:gd name="f1069" fmla="val 19501"/>
              <a:gd name="f1070" fmla="val 20107"/>
              <a:gd name="f1071" fmla="val 19983"/>
              <a:gd name="f1072" fmla="val 19638"/>
              <a:gd name="f1073" fmla="val 19416"/>
              <a:gd name="f1074" fmla="val 19937"/>
              <a:gd name="f1075" fmla="val 18992"/>
              <a:gd name="f1076" fmla="val 19940"/>
              <a:gd name="f1077" fmla="val 18783"/>
              <a:gd name="f1078" fmla="val 20601"/>
              <a:gd name="f1079" fmla="val 20768"/>
              <a:gd name="f1080" fmla="val 5104"/>
              <a:gd name="f1081" fmla="val 20968"/>
              <a:gd name="f1082" fmla="val 21235"/>
              <a:gd name="f1083" fmla="val 21468"/>
              <a:gd name="f1084" fmla="val 21802"/>
              <a:gd name="f1085" fmla="val 21837"/>
              <a:gd name="f1086" fmla="val 5347"/>
              <a:gd name="f1087" fmla="val 21864"/>
              <a:gd name="f1088" fmla="val 5361"/>
              <a:gd name="f1089" fmla="val 21875"/>
              <a:gd name="f1090" fmla="val 5122"/>
              <a:gd name="f1091" fmla="val 22041"/>
              <a:gd name="f1092" fmla="val 4900"/>
              <a:gd name="f1093" fmla="val 22155"/>
              <a:gd name="f1094" fmla="val 4645"/>
              <a:gd name="f1095" fmla="val 4548"/>
              <a:gd name="f1096" fmla="val 4446"/>
              <a:gd name="f1097" fmla="val 22138"/>
              <a:gd name="f1098" fmla="val 4337"/>
              <a:gd name="f1099" fmla="val 22102"/>
              <a:gd name="f1100" fmla="val 21968"/>
              <a:gd name="f1101" fmla="val 3669"/>
              <a:gd name="f1102" fmla="val 21702"/>
              <a:gd name="f1103" fmla="val 3569"/>
              <a:gd name="f1104" fmla="val 21301"/>
              <a:gd name="f1105" fmla="val 3403"/>
              <a:gd name="f1106" fmla="val 20868"/>
              <a:gd name="f1107" fmla="val 3870"/>
              <a:gd name="f1108" fmla="val 7378"/>
              <a:gd name="f1109" fmla="val 24402"/>
              <a:gd name="f1110" fmla="val 7399"/>
              <a:gd name="f1111" fmla="val 24413"/>
              <a:gd name="f1112" fmla="val 7419"/>
              <a:gd name="f1113" fmla="val 24425"/>
              <a:gd name="f1114" fmla="val 7439"/>
              <a:gd name="f1115" fmla="val 24437"/>
              <a:gd name="f1116" fmla="val 7448"/>
              <a:gd name="f1117" fmla="val 7456"/>
              <a:gd name="f1118" fmla="val 7464"/>
              <a:gd name="f1119" fmla="val 7435"/>
              <a:gd name="f1120" fmla="val 7407"/>
              <a:gd name="f1121" fmla="val 24414"/>
              <a:gd name="f1122" fmla="val 7489"/>
              <a:gd name="f1123" fmla="val 24447"/>
              <a:gd name="f1124" fmla="val 7514"/>
              <a:gd name="f1125" fmla="val 24457"/>
              <a:gd name="f1126" fmla="val 7539"/>
              <a:gd name="f1127" fmla="val 24468"/>
              <a:gd name="f1128" fmla="val 7537"/>
              <a:gd name="f1129" fmla="val 24441"/>
              <a:gd name="f1130" fmla="val 7512"/>
              <a:gd name="f1131" fmla="val 24469"/>
              <a:gd name="f1132" fmla="val 24470"/>
              <a:gd name="f1133" fmla="val 7572"/>
              <a:gd name="f1134" fmla="val 24537"/>
              <a:gd name="f1135" fmla="val 24570"/>
              <a:gd name="f1136" fmla="val 7739"/>
              <a:gd name="f1137" fmla="val 24637"/>
              <a:gd name="f1138" fmla="val 7839"/>
              <a:gd name="f1139" fmla="val 24737"/>
              <a:gd name="f1140" fmla="val 7861"/>
              <a:gd name="f1141" fmla="val 24715"/>
              <a:gd name="f1142" fmla="val 7865"/>
              <a:gd name="f1143" fmla="val 24679"/>
              <a:gd name="f1144" fmla="val 7869"/>
              <a:gd name="f1145" fmla="val 24642"/>
              <a:gd name="f1146" fmla="val 7872"/>
              <a:gd name="f1147" fmla="val 24604"/>
              <a:gd name="f1148" fmla="val 24559"/>
              <a:gd name="f1149" fmla="val 7647"/>
              <a:gd name="f1150" fmla="val 24513"/>
              <a:gd name="f1151" fmla="val 7772"/>
              <a:gd name="f1152" fmla="val 24937"/>
              <a:gd name="f1153" fmla="val 7777"/>
              <a:gd name="f1154" fmla="val 24968"/>
              <a:gd name="f1155" fmla="val 7781"/>
              <a:gd name="f1156" fmla="val 24998"/>
              <a:gd name="f1157" fmla="val 7782"/>
              <a:gd name="f1158" fmla="val 25028"/>
              <a:gd name="f1159" fmla="val 7795"/>
              <a:gd name="f1160" fmla="val 24999"/>
              <a:gd name="f1161" fmla="val 7806"/>
              <a:gd name="f1162" fmla="val 24969"/>
              <a:gd name="f1163" fmla="val 7815"/>
              <a:gd name="f1164" fmla="val 5987"/>
              <a:gd name="f1165" fmla="val 24095"/>
              <a:gd name="f1166" fmla="val 5909"/>
              <a:gd name="f1167" fmla="val 5837"/>
              <a:gd name="f1168" fmla="val 24098"/>
              <a:gd name="f1169" fmla="val 24103"/>
              <a:gd name="f1170" fmla="val 24237"/>
              <a:gd name="f1171" fmla="val 24971"/>
              <a:gd name="f1172" fmla="val 5271"/>
              <a:gd name="f1173" fmla="val 25538"/>
              <a:gd name="f1174" fmla="val 5539"/>
              <a:gd name="f1175" fmla="val 25843"/>
              <a:gd name="f1176" fmla="val 5968"/>
              <a:gd name="f1177" fmla="val 25978"/>
              <a:gd name="f1178" fmla="val 6397"/>
              <a:gd name="f1179" fmla="val 7103"/>
              <a:gd name="f1180" fmla="val 25610"/>
              <a:gd name="f1181" fmla="val 7707"/>
              <a:gd name="f1182" fmla="val 25200"/>
              <a:gd name="f1183" fmla="val 7575"/>
              <a:gd name="f1184" fmla="val 25325"/>
              <a:gd name="f1185" fmla="val 7339"/>
              <a:gd name="f1186" fmla="val 25404"/>
              <a:gd name="f1187" fmla="val 7182"/>
              <a:gd name="f1188" fmla="val 25452"/>
              <a:gd name="f1189" fmla="val 7013"/>
              <a:gd name="f1190" fmla="val 25479"/>
              <a:gd name="f1191" fmla="val 6843"/>
              <a:gd name="f1192" fmla="val 6239"/>
              <a:gd name="f1193" fmla="val 25396"/>
              <a:gd name="f1194" fmla="val 6004"/>
              <a:gd name="f1195" fmla="val 25204"/>
              <a:gd name="f1196" fmla="val 25071"/>
              <a:gd name="f1197" fmla="val 5704"/>
              <a:gd name="f1198" fmla="val 24837"/>
              <a:gd name="f1199" fmla="val 5738"/>
              <a:gd name="f1200" fmla="val 24264"/>
              <a:gd name="f1201" fmla="val 6065"/>
              <a:gd name="f1202" fmla="val 24190"/>
              <a:gd name="f1203" fmla="val 6367"/>
              <a:gd name="f1204" fmla="val 6451"/>
              <a:gd name="f1205" fmla="val 6532"/>
              <a:gd name="f1206" fmla="val 24196"/>
              <a:gd name="f1207" fmla="val 6605"/>
              <a:gd name="f1208" fmla="val 24203"/>
              <a:gd name="f1209" fmla="val 6887"/>
              <a:gd name="f1210" fmla="val 24224"/>
              <a:gd name="f1211" fmla="val 7132"/>
              <a:gd name="f1212" fmla="val 24304"/>
              <a:gd name="f1213" fmla="val 6959"/>
              <a:gd name="f1214" fmla="val 24174"/>
              <a:gd name="f1215" fmla="val 6401"/>
              <a:gd name="f1216" fmla="val 20592"/>
              <a:gd name="f1217" fmla="val 20933"/>
              <a:gd name="f1218" fmla="val 20578"/>
              <a:gd name="f1219" fmla="val 20563"/>
              <a:gd name="f1220" fmla="val 20934"/>
              <a:gd name="f1221" fmla="val 21034"/>
              <a:gd name="f1222" fmla="val 21368"/>
              <a:gd name="f1223" fmla="val 21735"/>
              <a:gd name="f1224" fmla="val 22035"/>
              <a:gd name="f1225" fmla="val 22269"/>
              <a:gd name="f1226" fmla="val 22469"/>
              <a:gd name="f1227" fmla="val 22536"/>
              <a:gd name="f1228" fmla="val 22569"/>
              <a:gd name="f1229" fmla="val 20399"/>
              <a:gd name="f1230" fmla="val 22490"/>
              <a:gd name="f1231" fmla="val 22456"/>
              <a:gd name="f1232" fmla="val 20260"/>
              <a:gd name="f1233" fmla="val 20099"/>
              <a:gd name="f1234" fmla="val 22498"/>
              <a:gd name="f1235" fmla="val 22402"/>
              <a:gd name="f1236" fmla="val 21135"/>
              <a:gd name="f1237" fmla="val 21068"/>
              <a:gd name="f1238" fmla="val 20367"/>
              <a:gd name="f1239" fmla="val 21067"/>
              <a:gd name="f1240" fmla="val 20352"/>
              <a:gd name="f1241" fmla="val 20338"/>
              <a:gd name="f1242" fmla="val 19732"/>
              <a:gd name="f1243" fmla="val 21747"/>
              <a:gd name="f1244" fmla="val 19514"/>
              <a:gd name="f1245" fmla="val 22802"/>
              <a:gd name="f1246" fmla="val 22902"/>
              <a:gd name="f1247" fmla="val 23036"/>
              <a:gd name="f1248" fmla="val 23203"/>
              <a:gd name="f1249" fmla="val 23303"/>
              <a:gd name="f1250" fmla="val 23369"/>
              <a:gd name="f1251" fmla="val 23403"/>
              <a:gd name="f1252" fmla="val 23436"/>
              <a:gd name="f1253" fmla="val 23570"/>
              <a:gd name="f1254" fmla="val 23703"/>
              <a:gd name="f1255" fmla="val 24070"/>
              <a:gd name="f1256" fmla="val 19748"/>
              <a:gd name="f1257" fmla="val 24404"/>
              <a:gd name="f1258" fmla="val 24770"/>
              <a:gd name="f1259" fmla="val 24904"/>
              <a:gd name="f1260" fmla="val 19347"/>
              <a:gd name="f1261" fmla="val 25104"/>
              <a:gd name="f1262" fmla="val 25137"/>
              <a:gd name="f1263" fmla="val 25604"/>
              <a:gd name="f1264" fmla="val 18580"/>
              <a:gd name="f1265" fmla="val 25971"/>
              <a:gd name="f1266" fmla="val 18213"/>
              <a:gd name="f1267" fmla="val 26372"/>
              <a:gd name="f1268" fmla="val 17880"/>
              <a:gd name="f1269" fmla="val 26705"/>
              <a:gd name="f1270" fmla="val 17513"/>
              <a:gd name="f1271" fmla="val 27039"/>
              <a:gd name="f1272" fmla="val 17112"/>
              <a:gd name="f1273" fmla="val 27306"/>
              <a:gd name="f1274" fmla="val 17079"/>
              <a:gd name="f1275" fmla="val 17046"/>
              <a:gd name="f1276" fmla="val 27372"/>
              <a:gd name="f1277" fmla="val 28373"/>
              <a:gd name="f1278" fmla="val 15758"/>
              <a:gd name="f1279" fmla="val 28383"/>
              <a:gd name="f1280" fmla="val 28390"/>
              <a:gd name="f1281" fmla="val 15732"/>
              <a:gd name="f1282" fmla="val 28396"/>
              <a:gd name="f1283" fmla="val 16019"/>
              <a:gd name="f1284" fmla="val 27540"/>
              <a:gd name="f1285" fmla="val 26694"/>
              <a:gd name="f1286" fmla="val 16745"/>
              <a:gd name="f1287" fmla="val 25871"/>
              <a:gd name="f1288" fmla="val 16763"/>
              <a:gd name="f1289" fmla="val 25784"/>
              <a:gd name="f1290" fmla="val 16771"/>
              <a:gd name="f1291" fmla="val 25706"/>
              <a:gd name="f1292" fmla="val 16780"/>
              <a:gd name="f1293" fmla="val 25628"/>
              <a:gd name="f1294" fmla="val 16438"/>
              <a:gd name="f1295" fmla="val 26369"/>
              <a:gd name="f1296" fmla="val 16110"/>
              <a:gd name="f1297" fmla="val 27113"/>
              <a:gd name="f1298" fmla="val 15813"/>
              <a:gd name="f1299" fmla="val 27867"/>
              <a:gd name="f1300" fmla="val 15728"/>
              <a:gd name="f1301" fmla="val 28094"/>
              <a:gd name="f1302" fmla="val 15644"/>
              <a:gd name="f1303" fmla="val 28323"/>
              <a:gd name="f1304" fmla="val 28553"/>
              <a:gd name="f1305" fmla="val 15611"/>
              <a:gd name="f1306" fmla="val 28473"/>
              <a:gd name="f1307" fmla="val 15682"/>
              <a:gd name="f1308" fmla="val 28426"/>
              <a:gd name="f1309" fmla="val 15703"/>
              <a:gd name="f1310" fmla="val 28412"/>
              <a:gd name="f1311" fmla="val 15700"/>
              <a:gd name="f1312" fmla="val 28494"/>
              <a:gd name="f1313" fmla="val 15668"/>
              <a:gd name="f1314" fmla="val 28592"/>
              <a:gd name="f1315" fmla="val 15636"/>
              <a:gd name="f1316" fmla="val 28690"/>
              <a:gd name="f1317" fmla="val 15723"/>
              <a:gd name="f1318" fmla="val 28634"/>
              <a:gd name="f1319" fmla="val 15787"/>
              <a:gd name="f1320" fmla="val 28601"/>
              <a:gd name="f1321" fmla="val 15878"/>
              <a:gd name="f1322" fmla="val 28540"/>
              <a:gd name="f1323" fmla="val 15911"/>
              <a:gd name="f1324" fmla="val 16412"/>
              <a:gd name="f1325" fmla="val 28140"/>
              <a:gd name="f1326" fmla="val 16879"/>
              <a:gd name="f1327" fmla="val 27773"/>
              <a:gd name="f1328" fmla="val 17346"/>
              <a:gd name="f1329" fmla="val 27406"/>
              <a:gd name="f1330" fmla="val 17913"/>
              <a:gd name="f1331" fmla="val 27272"/>
              <a:gd name="f1332" fmla="val 18513"/>
              <a:gd name="f1333" fmla="val 27072"/>
              <a:gd name="f1334" fmla="val 26905"/>
              <a:gd name="f1335" fmla="val 26939"/>
              <a:gd name="f1336" fmla="val 26972"/>
              <a:gd name="f1337" fmla="val 27139"/>
              <a:gd name="f1338" fmla="val 19619"/>
              <a:gd name="f1339" fmla="val 27688"/>
              <a:gd name="f1340" fmla="val 19982"/>
              <a:gd name="f1341" fmla="val 27852"/>
              <a:gd name="f1342" fmla="val 20321"/>
              <a:gd name="f1343" fmla="val 20423"/>
              <a:gd name="f1344" fmla="val 20522"/>
              <a:gd name="f1345" fmla="val 27837"/>
              <a:gd name="f1346" fmla="val 27806"/>
              <a:gd name="f1347" fmla="val 27739"/>
              <a:gd name="f1348" fmla="val 27472"/>
              <a:gd name="f1349" fmla="val 21257"/>
              <a:gd name="f1350" fmla="val 27046"/>
              <a:gd name="f1351" fmla="val 21238"/>
              <a:gd name="f1352" fmla="val 26966"/>
              <a:gd name="f1353" fmla="val 21200"/>
              <a:gd name="f1354" fmla="val 26899"/>
              <a:gd name="f1355" fmla="val 21157"/>
              <a:gd name="f1356" fmla="val 26963"/>
              <a:gd name="f1357" fmla="val 21073"/>
              <a:gd name="f1358" fmla="val 27043"/>
              <a:gd name="f1359" fmla="val 20852"/>
              <a:gd name="f1360" fmla="val 27174"/>
              <a:gd name="f1361" fmla="val 20676"/>
              <a:gd name="f1362" fmla="val 27214"/>
              <a:gd name="f1363" fmla="val 20502"/>
              <a:gd name="f1364" fmla="val 20393"/>
              <a:gd name="f1365" fmla="val 20285"/>
              <a:gd name="f1366" fmla="val 27198"/>
              <a:gd name="f1367" fmla="val 27172"/>
              <a:gd name="f1368" fmla="val 19938"/>
              <a:gd name="f1369" fmla="val 19995"/>
              <a:gd name="f1370" fmla="val 26632"/>
              <a:gd name="f1371" fmla="val 19968"/>
              <a:gd name="f1372" fmla="val 26569"/>
              <a:gd name="f1373" fmla="val 20006"/>
              <a:gd name="f1374" fmla="val 26580"/>
              <a:gd name="f1375" fmla="val 20043"/>
              <a:gd name="f1376" fmla="val 26593"/>
              <a:gd name="f1377" fmla="val 26605"/>
              <a:gd name="f1378" fmla="val 26638"/>
              <a:gd name="f1379" fmla="val 20806"/>
              <a:gd name="f1380" fmla="val 21086"/>
              <a:gd name="f1381" fmla="val 26698"/>
              <a:gd name="f1382" fmla="val 21206"/>
              <a:gd name="f1383" fmla="val 26889"/>
              <a:gd name="f1384" fmla="val 21211"/>
              <a:gd name="f1385" fmla="val 26880"/>
              <a:gd name="f1386" fmla="val 26872"/>
              <a:gd name="f1387" fmla="val 26772"/>
              <a:gd name="f1388" fmla="val 26672"/>
              <a:gd name="f1389" fmla="val 26538"/>
              <a:gd name="f1390" fmla="val 26505"/>
              <a:gd name="f1391" fmla="val 26438"/>
              <a:gd name="f1392" fmla="val 20131"/>
              <a:gd name="f1393" fmla="val 26355"/>
              <a:gd name="f1394" fmla="val 20089"/>
              <a:gd name="f1395" fmla="val 26347"/>
              <a:gd name="f1396" fmla="val 19964"/>
              <a:gd name="f1397" fmla="val 26405"/>
              <a:gd name="f1398" fmla="val 19957"/>
              <a:gd name="f1399" fmla="val 26548"/>
              <a:gd name="f1400" fmla="val 26558"/>
              <a:gd name="f1401" fmla="val 19880"/>
              <a:gd name="f1402" fmla="val 26542"/>
              <a:gd name="f1403" fmla="val 19793"/>
              <a:gd name="f1404" fmla="val 26521"/>
              <a:gd name="f1405" fmla="val 19710"/>
              <a:gd name="f1406" fmla="val 19641"/>
              <a:gd name="f1407" fmla="val 19575"/>
              <a:gd name="f1408" fmla="val 26535"/>
              <a:gd name="f1409" fmla="val 26572"/>
              <a:gd name="f1410" fmla="val 26472"/>
              <a:gd name="f1411" fmla="val 19036"/>
              <a:gd name="f1412" fmla="val 26436"/>
              <a:gd name="f1413" fmla="val 19025"/>
              <a:gd name="f1414" fmla="val 26435"/>
              <a:gd name="f1415" fmla="val 19015"/>
              <a:gd name="f1416" fmla="val 18864"/>
              <a:gd name="f1417" fmla="val 18758"/>
              <a:gd name="f1418" fmla="val 26645"/>
              <a:gd name="f1419" fmla="val 18914"/>
              <a:gd name="f1420" fmla="val 26739"/>
              <a:gd name="f1421" fmla="val 27105"/>
              <a:gd name="f1422" fmla="val 18180"/>
              <a:gd name="f1423" fmla="val 26272"/>
              <a:gd name="f1424" fmla="val 25805"/>
              <a:gd name="f1425" fmla="val 25037"/>
              <a:gd name="f1426" fmla="val 20727"/>
              <a:gd name="f1427" fmla="val 25205"/>
              <a:gd name="f1428" fmla="val 20955"/>
              <a:gd name="f1429" fmla="val 25279"/>
              <a:gd name="f1430" fmla="val 21203"/>
              <a:gd name="f1431" fmla="val 21251"/>
              <a:gd name="f1432" fmla="val 21300"/>
              <a:gd name="f1433" fmla="val 25276"/>
              <a:gd name="f1434" fmla="val 25271"/>
              <a:gd name="f1435" fmla="val 25237"/>
              <a:gd name="f1436" fmla="val 24871"/>
              <a:gd name="f1437" fmla="val 24804"/>
              <a:gd name="f1438" fmla="val 23903"/>
              <a:gd name="f1439" fmla="val 24137"/>
              <a:gd name="f1440" fmla="val 25304"/>
              <a:gd name="f1441" fmla="val 25371"/>
              <a:gd name="f1442" fmla="val 23937"/>
              <a:gd name="f1443" fmla="val 21912"/>
              <a:gd name="f1444" fmla="val 23698"/>
              <a:gd name="f1445" fmla="val 23696"/>
              <a:gd name="f1446" fmla="val 21838"/>
              <a:gd name="f1447" fmla="val 21330"/>
              <a:gd name="f1448" fmla="val 20766"/>
              <a:gd name="f1449" fmla="val 24104"/>
              <a:gd name="f1450" fmla="val 24704"/>
              <a:gd name="f1451" fmla="val 23870"/>
              <a:gd name="f1452" fmla="val 23269"/>
              <a:gd name="f1453" fmla="val 23103"/>
              <a:gd name="f1454" fmla="val 22636"/>
              <a:gd name="f1455" fmla="val 22235"/>
              <a:gd name="f1456" fmla="val 21281"/>
              <a:gd name="f1457" fmla="val 21414"/>
              <a:gd name="f1458" fmla="val 17613"/>
              <a:gd name="f1459" fmla="val 17596"/>
              <a:gd name="f1460" fmla="val 17572"/>
              <a:gd name="f1461" fmla="val 14018"/>
              <a:gd name="f1462" fmla="val 17543"/>
              <a:gd name="f1463" fmla="val 14052"/>
              <a:gd name="f1464" fmla="val 17568"/>
              <a:gd name="f1465" fmla="val 14045"/>
              <a:gd name="f1466" fmla="val 17594"/>
              <a:gd name="f1467" fmla="val 14041"/>
              <a:gd name="f1468" fmla="val 17619"/>
              <a:gd name="f1469" fmla="val 17651"/>
              <a:gd name="f1470" fmla="val 17683"/>
              <a:gd name="f1471" fmla="val 14048"/>
              <a:gd name="f1472" fmla="val 17713"/>
              <a:gd name="f1473" fmla="val 17791"/>
              <a:gd name="f1474" fmla="val 14193"/>
              <a:gd name="f1475" fmla="val 17927"/>
              <a:gd name="f1476" fmla="val 14296"/>
              <a:gd name="f1477" fmla="val 18013"/>
              <a:gd name="f1478" fmla="val 14496"/>
              <a:gd name="f1479" fmla="val 18080"/>
              <a:gd name="f1480" fmla="val 14663"/>
              <a:gd name="f1481" fmla="val 14863"/>
              <a:gd name="f1482" fmla="val 18046"/>
              <a:gd name="f1483" fmla="val 15030"/>
              <a:gd name="f1484" fmla="val 17946"/>
              <a:gd name="f1485" fmla="val 17413"/>
              <a:gd name="f1486" fmla="val 17212"/>
              <a:gd name="f1487" fmla="val 15522"/>
              <a:gd name="f1488" fmla="val 17159"/>
              <a:gd name="f1489" fmla="val 15479"/>
              <a:gd name="f1490" fmla="val 17111"/>
              <a:gd name="f1491" fmla="val 17084"/>
              <a:gd name="f1492" fmla="val 17058"/>
              <a:gd name="f1493" fmla="val 15494"/>
              <a:gd name="f1494" fmla="val 16946"/>
              <a:gd name="f1495" fmla="val 15397"/>
              <a:gd name="f1496" fmla="val 16912"/>
              <a:gd name="f1497" fmla="val 17179"/>
              <a:gd name="f1498" fmla="val 17279"/>
              <a:gd name="f1499" fmla="val 17329"/>
              <a:gd name="f1500" fmla="val 14371"/>
              <a:gd name="f1501" fmla="val 17456"/>
              <a:gd name="f1502" fmla="val 14156"/>
              <a:gd name="f1503" fmla="val 17457"/>
              <a:gd name="f1504" fmla="val 14076"/>
              <a:gd name="f1505" fmla="val 17373"/>
              <a:gd name="f1506" fmla="val 14136"/>
              <a:gd name="f1507" fmla="val 17312"/>
              <a:gd name="f1508" fmla="val 14196"/>
              <a:gd name="f1509" fmla="val 16779"/>
              <a:gd name="f1510" fmla="val 16645"/>
              <a:gd name="f1511" fmla="val 16712"/>
              <a:gd name="f1512" fmla="val 16612"/>
              <a:gd name="f1513" fmla="val 16579"/>
              <a:gd name="f1514" fmla="val 17599"/>
              <a:gd name="f1515" fmla="val 16479"/>
              <a:gd name="f1516" fmla="val 18166"/>
              <a:gd name="f1517" fmla="val 16378"/>
              <a:gd name="f1518" fmla="val 17865"/>
              <a:gd name="f1519" fmla="val 16212"/>
              <a:gd name="f1520" fmla="val 17565"/>
              <a:gd name="f1521" fmla="val 16045"/>
              <a:gd name="f1522" fmla="val 16064"/>
              <a:gd name="f1523" fmla="val 15815"/>
              <a:gd name="f1524" fmla="val 15783"/>
              <a:gd name="f1525" fmla="val 15409"/>
              <a:gd name="f1526" fmla="val 15463"/>
              <a:gd name="f1527" fmla="val 15007"/>
              <a:gd name="f1528" fmla="val 14884"/>
              <a:gd name="f1529" fmla="val 14761"/>
              <a:gd name="f1530" fmla="val 15493"/>
              <a:gd name="f1531" fmla="val 14644"/>
              <a:gd name="f1532" fmla="val 14244"/>
              <a:gd name="f1533" fmla="val 17232"/>
              <a:gd name="f1534" fmla="val 14783"/>
              <a:gd name="f1535" fmla="val 17520"/>
              <a:gd name="f1536" fmla="val 15116"/>
              <a:gd name="f1537" fmla="val 17770"/>
              <a:gd name="f1538" fmla="val 15412"/>
              <a:gd name="f1539" fmla="val 15595"/>
              <a:gd name="f1540" fmla="val 15763"/>
              <a:gd name="f1541" fmla="val 17674"/>
              <a:gd name="f1542" fmla="val 17432"/>
              <a:gd name="f1543" fmla="val 15945"/>
              <a:gd name="f1544" fmla="val 17665"/>
              <a:gd name="f1545" fmla="val 17999"/>
              <a:gd name="f1546" fmla="val 16278"/>
              <a:gd name="f1547" fmla="val 19367"/>
              <a:gd name="f1548" fmla="val 19567"/>
              <a:gd name="f1549" fmla="val 20201"/>
              <a:gd name="f1550" fmla="val 16812"/>
              <a:gd name="f1551" fmla="val 21001"/>
              <a:gd name="f1552" fmla="val 21101"/>
              <a:gd name="f1553" fmla="val 16979"/>
              <a:gd name="f1554" fmla="val 21568"/>
              <a:gd name="f1555" fmla="val 21835"/>
              <a:gd name="f1556" fmla="val 21535"/>
              <a:gd name="f1557" fmla="val 21201"/>
              <a:gd name="f1558" fmla="val 20701"/>
              <a:gd name="f1559" fmla="val 20534"/>
              <a:gd name="f1560" fmla="val 16312"/>
              <a:gd name="f1561" fmla="val 15545"/>
              <a:gd name="f1562" fmla="val 18595"/>
              <a:gd name="f1563" fmla="val 15262"/>
              <a:gd name="f1564" fmla="val 18562"/>
              <a:gd name="f1565" fmla="val 15114"/>
              <a:gd name="f1566" fmla="val 14702"/>
              <a:gd name="f1567" fmla="val 14293"/>
              <a:gd name="f1568" fmla="val 18817"/>
              <a:gd name="f1569" fmla="val 14210"/>
              <a:gd name="f1570" fmla="val 14477"/>
              <a:gd name="f1571" fmla="val 20501"/>
              <a:gd name="f1572" fmla="val 15023"/>
              <a:gd name="f1573" fmla="val 20594"/>
              <a:gd name="f1574" fmla="val 15185"/>
              <a:gd name="f1575" fmla="val 20639"/>
              <a:gd name="f1576" fmla="val 15337"/>
              <a:gd name="f1577" fmla="val 15568"/>
              <a:gd name="f1578" fmla="val 20535"/>
              <a:gd name="f1579" fmla="val 20434"/>
              <a:gd name="f1580" fmla="val 15955"/>
              <a:gd name="f1581" fmla="val 20454"/>
              <a:gd name="f1582" fmla="val 15970"/>
              <a:gd name="f1583" fmla="val 20462"/>
              <a:gd name="f1584" fmla="val 15987"/>
              <a:gd name="f1585" fmla="val 16028"/>
              <a:gd name="f1586" fmla="val 20414"/>
              <a:gd name="f1587" fmla="val 21768"/>
              <a:gd name="f1588" fmla="val 22169"/>
              <a:gd name="f1589" fmla="val 17146"/>
              <a:gd name="f1590" fmla="val 22202"/>
              <a:gd name="f1591" fmla="val 22769"/>
              <a:gd name="f1592" fmla="val 17246"/>
              <a:gd name="f1593" fmla="val 23336"/>
              <a:gd name="f1594" fmla="val 22736"/>
              <a:gd name="f1595" fmla="val 22669"/>
              <a:gd name="f1596" fmla="val 22602"/>
              <a:gd name="f1597" fmla="val 16280"/>
              <a:gd name="f1598" fmla="val 22026"/>
              <a:gd name="f1599" fmla="val 15610"/>
              <a:gd name="f1600" fmla="val 21451"/>
              <a:gd name="f1601" fmla="val 15089"/>
              <a:gd name="f1602" fmla="val 14843"/>
              <a:gd name="f1603" fmla="val 14630"/>
              <a:gd name="f1604" fmla="val 21580"/>
              <a:gd name="f1605" fmla="val 14544"/>
              <a:gd name="f1606" fmla="val 21902"/>
              <a:gd name="f1607" fmla="val 22335"/>
              <a:gd name="f1608" fmla="val 14711"/>
              <a:gd name="f1609" fmla="val 22836"/>
              <a:gd name="f1610" fmla="val 14977"/>
              <a:gd name="f1611" fmla="val 15151"/>
              <a:gd name="f1612" fmla="val 23276"/>
              <a:gd name="f1613" fmla="val 15437"/>
              <a:gd name="f1614" fmla="val 23464"/>
              <a:gd name="f1615" fmla="val 15699"/>
              <a:gd name="f1616" fmla="val 15840"/>
              <a:gd name="f1617" fmla="val 15973"/>
              <a:gd name="f1618" fmla="val 23409"/>
              <a:gd name="f1619" fmla="val 16112"/>
              <a:gd name="f1620" fmla="val 23205"/>
              <a:gd name="f1621" fmla="val 15826"/>
              <a:gd name="f1622" fmla="val 15613"/>
              <a:gd name="f1623" fmla="val 15419"/>
              <a:gd name="f1624" fmla="val 23186"/>
              <a:gd name="f1625" fmla="val 15244"/>
              <a:gd name="f1626" fmla="val 14811"/>
              <a:gd name="f1627" fmla="val 14777"/>
              <a:gd name="f1628" fmla="val 14719"/>
              <a:gd name="f1629" fmla="val 21915"/>
              <a:gd name="f1630" fmla="val 14889"/>
              <a:gd name="f1631" fmla="val 21722"/>
              <a:gd name="f1632" fmla="val 15177"/>
              <a:gd name="f1633" fmla="val 15219"/>
              <a:gd name="f1634" fmla="val 21726"/>
              <a:gd name="f1635" fmla="val 15311"/>
              <a:gd name="f1636" fmla="val 15578"/>
              <a:gd name="f1637" fmla="val 22502"/>
              <a:gd name="f1638" fmla="val 22702"/>
              <a:gd name="f1639" fmla="val 16012"/>
              <a:gd name="f1640" fmla="val 22852"/>
              <a:gd name="f1641" fmla="val 22861"/>
              <a:gd name="f1642" fmla="val 16041"/>
              <a:gd name="f1643" fmla="val 16053"/>
              <a:gd name="f1644" fmla="val 16062"/>
              <a:gd name="f1645" fmla="val 22869"/>
              <a:gd name="f1646" fmla="val 16245"/>
              <a:gd name="f1647" fmla="val 23670"/>
              <a:gd name="f1648" fmla="val 24170"/>
              <a:gd name="f1649" fmla="val 24370"/>
              <a:gd name="f1650" fmla="val 24504"/>
              <a:gd name="f1651" fmla="val 24670"/>
              <a:gd name="f1652" fmla="val 26038"/>
              <a:gd name="f1653" fmla="val 15411"/>
              <a:gd name="f1654" fmla="val 27606"/>
              <a:gd name="f1655" fmla="val 29174"/>
              <a:gd name="f1656" fmla="val 29216"/>
              <a:gd name="f1657" fmla="val 15199"/>
              <a:gd name="f1658" fmla="val 29273"/>
              <a:gd name="f1659" fmla="val 15247"/>
              <a:gd name="f1660" fmla="val 15274"/>
              <a:gd name="f1661" fmla="val 15299"/>
              <a:gd name="f1662" fmla="val 29255"/>
              <a:gd name="f1663" fmla="val 29207"/>
              <a:gd name="f1664" fmla="val 15395"/>
              <a:gd name="f1665" fmla="val 28989"/>
              <a:gd name="f1666" fmla="val 15477"/>
              <a:gd name="f1667" fmla="val 28770"/>
              <a:gd name="f1668" fmla="val 28573"/>
              <a:gd name="f1669" fmla="val 28337"/>
              <a:gd name="f1670" fmla="val 15720"/>
              <a:gd name="f1671" fmla="val 28101"/>
              <a:gd name="f1672" fmla="val 16126"/>
              <a:gd name="f1673" fmla="val 27022"/>
              <a:gd name="f1674" fmla="val 16440"/>
              <a:gd name="f1675" fmla="val 26191"/>
              <a:gd name="f1676" fmla="val 16796"/>
              <a:gd name="f1677" fmla="val 25484"/>
              <a:gd name="f1678" fmla="val 16788"/>
              <a:gd name="f1679" fmla="val 25556"/>
              <a:gd name="f1680" fmla="val 16881"/>
              <a:gd name="f1681" fmla="val 25409"/>
              <a:gd name="f1682" fmla="val 16984"/>
              <a:gd name="f1683" fmla="val 25190"/>
              <a:gd name="f1684" fmla="val 17087"/>
              <a:gd name="f1685" fmla="val 17072"/>
              <a:gd name="f1686" fmla="val 25040"/>
              <a:gd name="f1687" fmla="val 17059"/>
              <a:gd name="f1688" fmla="val 25105"/>
              <a:gd name="f1689" fmla="val 25171"/>
              <a:gd name="f1690" fmla="val 17339"/>
              <a:gd name="f1691" fmla="val 24524"/>
              <a:gd name="f1692" fmla="val 17633"/>
              <a:gd name="f1693" fmla="val 23904"/>
              <a:gd name="f1694" fmla="val 23332"/>
              <a:gd name="f1695" fmla="val 18202"/>
              <a:gd name="f1696" fmla="val 22923"/>
              <a:gd name="f1697" fmla="val 18491"/>
              <a:gd name="f1698" fmla="val 22521"/>
              <a:gd name="f1699" fmla="val 21935"/>
              <a:gd name="f1700" fmla="val 19458"/>
              <a:gd name="f1701" fmla="val 20602"/>
              <a:gd name="f1702" fmla="val 19502"/>
              <a:gd name="f1703" fmla="val 20467"/>
              <a:gd name="f1704" fmla="val 20400"/>
              <a:gd name="f1705" fmla="val 19457"/>
              <a:gd name="f1706" fmla="val 20468"/>
              <a:gd name="f1707" fmla="val 18547"/>
              <a:gd name="f1708" fmla="val 18447"/>
              <a:gd name="f1709" fmla="val 18230"/>
              <a:gd name="f1710" fmla="val 22571"/>
              <a:gd name="f1711" fmla="val 18009"/>
              <a:gd name="f1712" fmla="val 23037"/>
              <a:gd name="f1713" fmla="val 17787"/>
              <a:gd name="f1714" fmla="val 23501"/>
              <a:gd name="f1715" fmla="val 17774"/>
              <a:gd name="f1716" fmla="val 23524"/>
              <a:gd name="f1717" fmla="val 17760"/>
              <a:gd name="f1718" fmla="val 23547"/>
              <a:gd name="f1719" fmla="val 17746"/>
              <a:gd name="f1720" fmla="val 17648"/>
              <a:gd name="f1721" fmla="val 23733"/>
              <a:gd name="f1722" fmla="val 17550"/>
              <a:gd name="f1723" fmla="val 23897"/>
              <a:gd name="f1724" fmla="val 17455"/>
              <a:gd name="f1725" fmla="val 24065"/>
              <a:gd name="f1726" fmla="val 17516"/>
              <a:gd name="f1727" fmla="val 24027"/>
              <a:gd name="f1728" fmla="val 17548"/>
              <a:gd name="f1729" fmla="val 23933"/>
              <a:gd name="f1730" fmla="val 17579"/>
              <a:gd name="f1731" fmla="val 17623"/>
              <a:gd name="f1732" fmla="val 23798"/>
              <a:gd name="f1733" fmla="val 17668"/>
              <a:gd name="f1734" fmla="val 23727"/>
              <a:gd name="f1735" fmla="val 23657"/>
              <a:gd name="f1736" fmla="val 17503"/>
              <a:gd name="f1737" fmla="val 17293"/>
              <a:gd name="f1738" fmla="val 24533"/>
              <a:gd name="f1739" fmla="val 17110"/>
              <a:gd name="f1740" fmla="val 24863"/>
              <a:gd name="f1741" fmla="val 17138"/>
              <a:gd name="f1742" fmla="val 24746"/>
              <a:gd name="f1743" fmla="val 17264"/>
              <a:gd name="f1744" fmla="val 24417"/>
              <a:gd name="f1745" fmla="val 17358"/>
              <a:gd name="f1746" fmla="val 24239"/>
              <a:gd name="f1747" fmla="val 17452"/>
              <a:gd name="f1748" fmla="val 24067"/>
              <a:gd name="f1749" fmla="val 17449"/>
              <a:gd name="f1750" fmla="val 24068"/>
              <a:gd name="f1751" fmla="val 17446"/>
              <a:gd name="f1752" fmla="val 23770"/>
              <a:gd name="f1753" fmla="val 17546"/>
              <a:gd name="f1754" fmla="val 23536"/>
              <a:gd name="f1755" fmla="val 22435"/>
              <a:gd name="f1756" fmla="val 17379"/>
              <a:gd name="f1757" fmla="val 21602"/>
              <a:gd name="f1758" fmla="val 17779"/>
              <a:gd name="f1759" fmla="val 19133"/>
              <a:gd name="f1760" fmla="val 17892"/>
              <a:gd name="f1761" fmla="val 19199"/>
              <a:gd name="f1762" fmla="val 18002"/>
              <a:gd name="f1763" fmla="val 19227"/>
              <a:gd name="f1764" fmla="val 18106"/>
              <a:gd name="f1765" fmla="val 18373"/>
              <a:gd name="f1766" fmla="val 18603"/>
              <a:gd name="f1767" fmla="val 19039"/>
              <a:gd name="f1768" fmla="val 17966"/>
              <a:gd name="f1769" fmla="val 18740"/>
              <a:gd name="f1770" fmla="val 17363"/>
              <a:gd name="f1771" fmla="val 18523"/>
              <a:gd name="f1772" fmla="val 17210"/>
              <a:gd name="f1773" fmla="val 18284"/>
              <a:gd name="f1774" fmla="val 18151"/>
              <a:gd name="f1775" fmla="val 18011"/>
              <a:gd name="f1776" fmla="val 17258"/>
              <a:gd name="f1777" fmla="val 17846"/>
              <a:gd name="f1778" fmla="val 17465"/>
              <a:gd name="f1779" fmla="val 17988"/>
              <a:gd name="f1780" fmla="val 18059"/>
              <a:gd name="f1781" fmla="val 17451"/>
              <a:gd name="f1782" fmla="val 18125"/>
              <a:gd name="f1783" fmla="val 18480"/>
              <a:gd name="f1784" fmla="val 17507"/>
              <a:gd name="f1785" fmla="val 18452"/>
              <a:gd name="f1786" fmla="val 18756"/>
              <a:gd name="f1787" fmla="val 18297"/>
              <a:gd name="f1788" fmla="val 18082"/>
              <a:gd name="f1789" fmla="val 18070"/>
              <a:gd name="f1790" fmla="val 18058"/>
              <a:gd name="f1791" fmla="val 19035"/>
              <a:gd name="f1792" fmla="val 18499"/>
              <a:gd name="f1793" fmla="val 19000"/>
              <a:gd name="f1794" fmla="val 19066"/>
              <a:gd name="f1795" fmla="val 19667"/>
              <a:gd name="f1796" fmla="val 17012"/>
              <a:gd name="f1797" fmla="val 17832"/>
              <a:gd name="f1798" fmla="val 16998"/>
              <a:gd name="f1799" fmla="val 16999"/>
              <a:gd name="f1800" fmla="val 17000"/>
              <a:gd name="f1801" fmla="val 16917"/>
              <a:gd name="f1802" fmla="val 16981"/>
              <a:gd name="f1803" fmla="val 16586"/>
              <a:gd name="f1804" fmla="val 16481"/>
              <a:gd name="f1805" fmla="val 16506"/>
              <a:gd name="f1806" fmla="val 17129"/>
              <a:gd name="f1807" fmla="val 17171"/>
              <a:gd name="f1808" fmla="val 16198"/>
              <a:gd name="f1809" fmla="val 16098"/>
              <a:gd name="f1810" fmla="val 17328"/>
              <a:gd name="f1811" fmla="val 16165"/>
              <a:gd name="f1812" fmla="val 17344"/>
              <a:gd name="f1813" fmla="val 16166"/>
              <a:gd name="f1814" fmla="val 17804"/>
              <a:gd name="f1815" fmla="val 18152"/>
              <a:gd name="f1816" fmla="val 15717"/>
              <a:gd name="f1817" fmla="val 18313"/>
              <a:gd name="f1818" fmla="val 17700"/>
              <a:gd name="f1819" fmla="val 17689"/>
              <a:gd name="f1820" fmla="val 14019"/>
              <a:gd name="f1821" fmla="val 14027"/>
              <a:gd name="f1822" fmla="val 23911"/>
              <a:gd name="f1823" fmla="val 14002"/>
              <a:gd name="f1824" fmla="val 13977"/>
              <a:gd name="f1825" fmla="val 23920"/>
              <a:gd name="f1826" fmla="val 14432"/>
              <a:gd name="f1827" fmla="val 26115"/>
              <a:gd name="f1828" fmla="val 14760"/>
              <a:gd name="f1829" fmla="val 28262"/>
              <a:gd name="f1830" fmla="val 15117"/>
              <a:gd name="f1831" fmla="val 30440"/>
              <a:gd name="f1832" fmla="val 15153"/>
              <a:gd name="f1833" fmla="val 30292"/>
              <a:gd name="f1834" fmla="val 15189"/>
              <a:gd name="f1835" fmla="val 30145"/>
              <a:gd name="f1836" fmla="val 15227"/>
              <a:gd name="f1837" fmla="val 29999"/>
              <a:gd name="f1838" fmla="val 30035"/>
              <a:gd name="f1839" fmla="val 15238"/>
              <a:gd name="f1840" fmla="val 30071"/>
              <a:gd name="f1841" fmla="val 30108"/>
              <a:gd name="f1842" fmla="val 15354"/>
              <a:gd name="f1843" fmla="val 29634"/>
              <a:gd name="f1844" fmla="val 15486"/>
              <a:gd name="f1845" fmla="val 29161"/>
              <a:gd name="f1846" fmla="val 15628"/>
              <a:gd name="f1847" fmla="val 28695"/>
              <a:gd name="f1848" fmla="val 15620"/>
              <a:gd name="f1849" fmla="val 28701"/>
              <a:gd name="f1850" fmla="val 28707"/>
              <a:gd name="f1851" fmla="val 15462"/>
              <a:gd name="f1852" fmla="val 29134"/>
              <a:gd name="f1853" fmla="val 15339"/>
              <a:gd name="f1854" fmla="val 29562"/>
              <a:gd name="f1855" fmla="val 14900"/>
              <a:gd name="f1856" fmla="val 27968"/>
              <a:gd name="f1857" fmla="val 14601"/>
              <a:gd name="f1858" fmla="val 25968"/>
              <a:gd name="f1859" fmla="val 7030"/>
              <a:gd name="f1860" fmla="val 1"/>
              <a:gd name="f1861" fmla="val 6499"/>
              <a:gd name="f1862" fmla="val 6171"/>
              <a:gd name="f1863" fmla="val 541"/>
              <a:gd name="f1864" fmla="val 1053"/>
              <a:gd name="f1865" fmla="val 1103"/>
              <a:gd name="f1866" fmla="val 6188"/>
              <a:gd name="f1867" fmla="val 1129"/>
              <a:gd name="f1868" fmla="val 6209"/>
              <a:gd name="f1869" fmla="val 6230"/>
              <a:gd name="f1870" fmla="val 6255"/>
              <a:gd name="f1871" fmla="val 6271"/>
              <a:gd name="f1872" fmla="val 678"/>
              <a:gd name="f1873" fmla="val 6581"/>
              <a:gd name="f1874" fmla="val 214"/>
              <a:gd name="f1875" fmla="val 7104"/>
              <a:gd name="f1876" fmla="val 7137"/>
              <a:gd name="f1877" fmla="val 215"/>
              <a:gd name="f1878" fmla="val 220"/>
              <a:gd name="f1879" fmla="val 7606"/>
              <a:gd name="f1880" fmla="val 320"/>
              <a:gd name="f1881" fmla="val 753"/>
              <a:gd name="f1882" fmla="val 1187"/>
              <a:gd name="f1883" fmla="val 1399"/>
              <a:gd name="f1884" fmla="val 7563"/>
              <a:gd name="f1885" fmla="val 2385"/>
              <a:gd name="f1886" fmla="val 7186"/>
              <a:gd name="f1887" fmla="val 7149"/>
              <a:gd name="f1888" fmla="val 7111"/>
              <a:gd name="f1889" fmla="val 2375"/>
              <a:gd name="f1890" fmla="val 2279"/>
              <a:gd name="f1891" fmla="val 7053"/>
              <a:gd name="f1892" fmla="val 2242"/>
              <a:gd name="f1893" fmla="val 7001"/>
              <a:gd name="f1894" fmla="val 6984"/>
              <a:gd name="f1895" fmla="val 2246"/>
              <a:gd name="f1896" fmla="val 6938"/>
              <a:gd name="f1897" fmla="val 2254"/>
              <a:gd name="f1898" fmla="val 6705"/>
              <a:gd name="f1899" fmla="val 1987"/>
              <a:gd name="f1900" fmla="val 6538"/>
              <a:gd name="f1901" fmla="val 1487"/>
              <a:gd name="f1902" fmla="val 6438"/>
              <a:gd name="f1903" fmla="val 1154"/>
              <a:gd name="f1904" fmla="val 1112"/>
              <a:gd name="f1905" fmla="val 6404"/>
              <a:gd name="f1906" fmla="val 1093"/>
              <a:gd name="f1907" fmla="val 6386"/>
              <a:gd name="f1908" fmla="val 6360"/>
              <a:gd name="f1909" fmla="val 6338"/>
              <a:gd name="f1910" fmla="val 6405"/>
              <a:gd name="f1911" fmla="val 6571"/>
              <a:gd name="f1912" fmla="val 2321"/>
              <a:gd name="f1913" fmla="val 2488"/>
              <a:gd name="f1914" fmla="val 2655"/>
              <a:gd name="f1915" fmla="val 2688"/>
              <a:gd name="f1916" fmla="val 6738"/>
              <a:gd name="f1917" fmla="val 2755"/>
              <a:gd name="f1918" fmla="val 3355"/>
              <a:gd name="f1919" fmla="val 3922"/>
              <a:gd name="f1920" fmla="val 4556"/>
              <a:gd name="f1921" fmla="val 6772"/>
              <a:gd name="f1922" fmla="val 4022"/>
              <a:gd name="f1923" fmla="val 6371"/>
              <a:gd name="f1924" fmla="val 3489"/>
              <a:gd name="f1925" fmla="val 2988"/>
              <a:gd name="f1926" fmla="val 6038"/>
              <a:gd name="f1927" fmla="val 2821"/>
              <a:gd name="f1928" fmla="val 6071"/>
              <a:gd name="f1929" fmla="val 6104"/>
              <a:gd name="f1930" fmla="val 2054"/>
              <a:gd name="f1931" fmla="val 5838"/>
              <a:gd name="f1932" fmla="val 1520"/>
              <a:gd name="f1933" fmla="val 1182"/>
              <a:gd name="f1934" fmla="val 5167"/>
              <a:gd name="f1935" fmla="val 966"/>
              <a:gd name="f1936" fmla="val 4749"/>
              <a:gd name="f1937" fmla="val 4630"/>
              <a:gd name="f1938" fmla="val 4514"/>
              <a:gd name="f1939" fmla="val 983"/>
              <a:gd name="f1940" fmla="val 4403"/>
              <a:gd name="f1941" fmla="val 1020"/>
              <a:gd name="f1942" fmla="val 3903"/>
              <a:gd name="f1943" fmla="val 1554"/>
              <a:gd name="f1944" fmla="val 4070"/>
              <a:gd name="f1945" fmla="val 1921"/>
              <a:gd name="f1946" fmla="val 4036"/>
              <a:gd name="f1947" fmla="val 2021"/>
              <a:gd name="f1948" fmla="val 4214"/>
              <a:gd name="f1949" fmla="val 2465"/>
              <a:gd name="f1950" fmla="val 4866"/>
              <a:gd name="f1951" fmla="val 3226"/>
              <a:gd name="f1952" fmla="val 5528"/>
              <a:gd name="f1953" fmla="val 5600"/>
              <a:gd name="f1954" fmla="val 3214"/>
              <a:gd name="f1955" fmla="val 3155"/>
              <a:gd name="f1956" fmla="val 3088"/>
              <a:gd name="f1957" fmla="val 5090"/>
              <a:gd name="f1958" fmla="val 5156"/>
              <a:gd name="f1959" fmla="val 5190"/>
              <a:gd name="f1960" fmla="val 7239"/>
              <a:gd name="f1961" fmla="val 5357"/>
              <a:gd name="f1962" fmla="val 5523"/>
              <a:gd name="f1963" fmla="val 5256"/>
              <a:gd name="f1964" fmla="val 5938"/>
              <a:gd name="f1965" fmla="val 4823"/>
              <a:gd name="f1966" fmla="val 4316"/>
              <a:gd name="f1967" fmla="val 3969"/>
              <a:gd name="f1968" fmla="val 4013"/>
              <a:gd name="f1969" fmla="val 3727"/>
              <a:gd name="f1970" fmla="val 4091"/>
              <a:gd name="f1971" fmla="val 3603"/>
              <a:gd name="f1972" fmla="val 4412"/>
              <a:gd name="f1973" fmla="val 3634"/>
              <a:gd name="f1974" fmla="val 4451"/>
              <a:gd name="f1975" fmla="val 3654"/>
              <a:gd name="f1976" fmla="val 3663"/>
              <a:gd name="f1977" fmla="val 3769"/>
              <a:gd name="f1978" fmla="val 4925"/>
              <a:gd name="f1979" fmla="val 4992"/>
              <a:gd name="f1980" fmla="val 5381"/>
              <a:gd name="f1981" fmla="val 5062"/>
              <a:gd name="f1982" fmla="val 5292"/>
              <a:gd name="f1983" fmla="val 5569"/>
              <a:gd name="f1984" fmla="val 5294"/>
              <a:gd name="f1985" fmla="val 6505"/>
              <a:gd name="f1986" fmla="val 5590"/>
              <a:gd name="f1987" fmla="val 5990"/>
              <a:gd name="f1988" fmla="val 7583"/>
              <a:gd name="f1989" fmla="val 6001"/>
              <a:gd name="f1990" fmla="val 7594"/>
              <a:gd name="f1991" fmla="val 6005"/>
              <a:gd name="f1992" fmla="val 7604"/>
              <a:gd name="f1993" fmla="val 7624"/>
              <a:gd name="f1994" fmla="val 7639"/>
              <a:gd name="f1995" fmla="val 8039"/>
              <a:gd name="f1996" fmla="val 8706"/>
              <a:gd name="f1997" fmla="val 7992"/>
              <a:gd name="f1998" fmla="val 7658"/>
              <a:gd name="f1999" fmla="val 7558"/>
              <a:gd name="f2000" fmla="val 7706"/>
              <a:gd name="f2001" fmla="val 7372"/>
              <a:gd name="f2002" fmla="val 7272"/>
              <a:gd name="f2003" fmla="val 7058"/>
              <a:gd name="f2004" fmla="val 6244"/>
              <a:gd name="f2005" fmla="val 6232"/>
              <a:gd name="f2006" fmla="val 6150"/>
              <a:gd name="f2007" fmla="val 5926"/>
              <a:gd name="f2008" fmla="val 5745"/>
              <a:gd name="f2009" fmla="val 5565"/>
              <a:gd name="f2010" fmla="val 6183"/>
              <a:gd name="f2011" fmla="val 6257"/>
              <a:gd name="f2012" fmla="val 6524"/>
              <a:gd name="f2013" fmla="val 7225"/>
              <a:gd name="f2014" fmla="val 5380"/>
              <a:gd name="f2015" fmla="val 7568"/>
              <a:gd name="f2016" fmla="val 5390"/>
              <a:gd name="f2017" fmla="val 5399"/>
              <a:gd name="f2018" fmla="val 5421"/>
              <a:gd name="f2019" fmla="val 7548"/>
              <a:gd name="f2020" fmla="val 7391"/>
              <a:gd name="f2021" fmla="val 5656"/>
              <a:gd name="f2022" fmla="val 7602"/>
              <a:gd name="f2023" fmla="val 6117"/>
              <a:gd name="f2024" fmla="val 6514"/>
              <a:gd name="f2025" fmla="val 6643"/>
              <a:gd name="f2026" fmla="val 6765"/>
              <a:gd name="f2027" fmla="val 6982"/>
              <a:gd name="f2028" fmla="val 7821"/>
              <a:gd name="f2029" fmla="val 7077"/>
              <a:gd name="f2030" fmla="val 7855"/>
              <a:gd name="f2031" fmla="val 7165"/>
              <a:gd name="f2032" fmla="val 7263"/>
              <a:gd name="f2033" fmla="val 7351"/>
              <a:gd name="f2034" fmla="val 7813"/>
              <a:gd name="f2035" fmla="val 7725"/>
              <a:gd name="f2036" fmla="val 7939"/>
              <a:gd name="f2037" fmla="val 7858"/>
              <a:gd name="f2038" fmla="val 8092"/>
              <a:gd name="f2039" fmla="val 8425"/>
              <a:gd name="f2040" fmla="val 9226"/>
              <a:gd name="f2041" fmla="val 10027"/>
              <a:gd name="f2042" fmla="val 10827"/>
              <a:gd name="f2043" fmla="val 9774"/>
              <a:gd name="f2044" fmla="val 10760"/>
              <a:gd name="f2045" fmla="val 10727"/>
              <a:gd name="f2046" fmla="val 10494"/>
              <a:gd name="f2047" fmla="val 9390"/>
              <a:gd name="f2048" fmla="val 10468"/>
              <a:gd name="f2049" fmla="val 9368"/>
              <a:gd name="f2050" fmla="val 10458"/>
              <a:gd name="f2051" fmla="val 9346"/>
              <a:gd name="f2052" fmla="val 9285"/>
              <a:gd name="f2053" fmla="val 9221"/>
              <a:gd name="f2054" fmla="val 10537"/>
              <a:gd name="f2055" fmla="val 9237"/>
              <a:gd name="f2056" fmla="val 10587"/>
              <a:gd name="f2057" fmla="val 9002"/>
              <a:gd name="f2058" fmla="val 10023"/>
              <a:gd name="f2059" fmla="val 8371"/>
              <a:gd name="f2060" fmla="val 9559"/>
              <a:gd name="f2061" fmla="val 9493"/>
              <a:gd name="f2062" fmla="val 7728"/>
              <a:gd name="f2063" fmla="val 9486"/>
              <a:gd name="f2064" fmla="val 7686"/>
              <a:gd name="f2065" fmla="val 9482"/>
              <a:gd name="f2066" fmla="val 7646"/>
              <a:gd name="f2067" fmla="val 6949"/>
              <a:gd name="f2068" fmla="val 7051"/>
              <a:gd name="f2069" fmla="val 10554"/>
              <a:gd name="f2070" fmla="val 11389"/>
              <a:gd name="f2071" fmla="val 7899"/>
              <a:gd name="f2072" fmla="val 11577"/>
              <a:gd name="f2073" fmla="val 8311"/>
              <a:gd name="f2074" fmla="val 8468"/>
              <a:gd name="f2075" fmla="val 8626"/>
              <a:gd name="f2076" fmla="val 11550"/>
              <a:gd name="f2077" fmla="val 9040"/>
              <a:gd name="f2078" fmla="val 9173"/>
              <a:gd name="f2079" fmla="val 9187"/>
              <a:gd name="f2080" fmla="val 11022"/>
              <a:gd name="f2081" fmla="val 9218"/>
              <a:gd name="f2082" fmla="val 11038"/>
              <a:gd name="f2083" fmla="val 9250"/>
              <a:gd name="f2084" fmla="val 9294"/>
              <a:gd name="f2085" fmla="val 11005"/>
              <a:gd name="f2086" fmla="val 9373"/>
              <a:gd name="f2087" fmla="val 9440"/>
              <a:gd name="f2088" fmla="val 9574"/>
              <a:gd name="f2089" fmla="val 11094"/>
              <a:gd name="f2090" fmla="val 9707"/>
              <a:gd name="f2091" fmla="val 11227"/>
              <a:gd name="f2092" fmla="val 9857"/>
              <a:gd name="f2093" fmla="val 11244"/>
              <a:gd name="f2094" fmla="val 9882"/>
              <a:gd name="f2095" fmla="val 11252"/>
              <a:gd name="f2096" fmla="val 9911"/>
              <a:gd name="f2097" fmla="val 9941"/>
              <a:gd name="f2098" fmla="val 9974"/>
              <a:gd name="f2099" fmla="val 10007"/>
              <a:gd name="f2100" fmla="val 10574"/>
              <a:gd name="f2101" fmla="val 10841"/>
              <a:gd name="f2102" fmla="val 10708"/>
              <a:gd name="f2103" fmla="val 10374"/>
              <a:gd name="f2104" fmla="val 13362"/>
              <a:gd name="f2105" fmla="val 10341"/>
              <a:gd name="f2106" fmla="val 10241"/>
              <a:gd name="f2107" fmla="val 10121"/>
              <a:gd name="f2108" fmla="val 12739"/>
              <a:gd name="f2109" fmla="val 9437"/>
              <a:gd name="f2110" fmla="val 12548"/>
              <a:gd name="f2111" fmla="val 8952"/>
              <a:gd name="f2112" fmla="val 8875"/>
              <a:gd name="f2113" fmla="val 8803"/>
              <a:gd name="f2114" fmla="val 12553"/>
              <a:gd name="f2115" fmla="val 8489"/>
              <a:gd name="f2116" fmla="val 14303"/>
              <a:gd name="f2117" fmla="val 9100"/>
              <a:gd name="f2118" fmla="val 14566"/>
              <a:gd name="f2119" fmla="val 9616"/>
              <a:gd name="f2120" fmla="val 9647"/>
              <a:gd name="f2121" fmla="val 9677"/>
              <a:gd name="f2122" fmla="val 14565"/>
              <a:gd name="f2123" fmla="val 14563"/>
              <a:gd name="f2124" fmla="val 10107"/>
              <a:gd name="f2125" fmla="val 14530"/>
              <a:gd name="f2126" fmla="val 10420"/>
              <a:gd name="f2127" fmla="val 13933"/>
              <a:gd name="f2128" fmla="val 10446"/>
              <a:gd name="f2129" fmla="val 13947"/>
              <a:gd name="f2130" fmla="val 10473"/>
              <a:gd name="f2131" fmla="val 10521"/>
              <a:gd name="f2132" fmla="val 13905"/>
              <a:gd name="f2133" fmla="val 11175"/>
              <a:gd name="f2134" fmla="val 11375"/>
              <a:gd name="f2135" fmla="val 11208"/>
              <a:gd name="f2136" fmla="val 15063"/>
              <a:gd name="f2137" fmla="val 7763"/>
              <a:gd name="f2138" fmla="val 13886"/>
              <a:gd name="f2139" fmla="val 7753"/>
              <a:gd name="f2140" fmla="val 13882"/>
              <a:gd name="f2141" fmla="val 7745"/>
              <a:gd name="f2142" fmla="val 7715"/>
              <a:gd name="f2143" fmla="val 13906"/>
              <a:gd name="f2144" fmla="val 10041"/>
              <a:gd name="f2145" fmla="val 10674"/>
              <a:gd name="f2146" fmla="val 7405"/>
              <a:gd name="f2147" fmla="val 6238"/>
              <a:gd name="f2148" fmla="val 6107"/>
              <a:gd name="f2149" fmla="val 11222"/>
              <a:gd name="f2150" fmla="val 6176"/>
              <a:gd name="f2151" fmla="val 11238"/>
              <a:gd name="f2152" fmla="val 6245"/>
              <a:gd name="f2153" fmla="val 6343"/>
              <a:gd name="f2154" fmla="val 6440"/>
              <a:gd name="f2155" fmla="val 11206"/>
              <a:gd name="f2156" fmla="val 6734"/>
              <a:gd name="f2157" fmla="val 6786"/>
              <a:gd name="f2158" fmla="val 10697"/>
              <a:gd name="f2159" fmla="val 6761"/>
              <a:gd name="f2160" fmla="val 6750"/>
              <a:gd name="f2161" fmla="val 10481"/>
              <a:gd name="f2162" fmla="val 6732"/>
              <a:gd name="f2163" fmla="val 10540"/>
              <a:gd name="f2164" fmla="val 10594"/>
              <a:gd name="f2165" fmla="val 6611"/>
              <a:gd name="f2166" fmla="val 10734"/>
              <a:gd name="f2167" fmla="val 6510"/>
              <a:gd name="f2168" fmla="val 10795"/>
              <a:gd name="f2169" fmla="val 6408"/>
              <a:gd name="f2170" fmla="val 6293"/>
              <a:gd name="f2171" fmla="val 6177"/>
              <a:gd name="f2172" fmla="val 10718"/>
              <a:gd name="f2173" fmla="val 10427"/>
              <a:gd name="f2174" fmla="val 10293"/>
              <a:gd name="f2175" fmla="val 10160"/>
              <a:gd name="f2176" fmla="val 5854"/>
              <a:gd name="f2177" fmla="val 10110"/>
              <a:gd name="f2178" fmla="val 5821"/>
              <a:gd name="f2179" fmla="val 10085"/>
              <a:gd name="f2180" fmla="val 5788"/>
              <a:gd name="f2181" fmla="val 5754"/>
              <a:gd name="f2182" fmla="val 5721"/>
              <a:gd name="f2183" fmla="val 9826"/>
              <a:gd name="f2184" fmla="val 9426"/>
              <a:gd name="f2185" fmla="val 9159"/>
              <a:gd name="f2186" fmla="val 5912"/>
              <a:gd name="f2187" fmla="val 9156"/>
              <a:gd name="f2188" fmla="val 5920"/>
              <a:gd name="f2189" fmla="val 9154"/>
              <a:gd name="f2190" fmla="val 5927"/>
              <a:gd name="f2191" fmla="val 9152"/>
              <a:gd name="f2192" fmla="val 6156"/>
              <a:gd name="f2193" fmla="val 9228"/>
              <a:gd name="f2194" fmla="val 6369"/>
              <a:gd name="f2195" fmla="val 9423"/>
              <a:gd name="f2196" fmla="val 9626"/>
              <a:gd name="f2197" fmla="val 6624"/>
              <a:gd name="f2198" fmla="val 9831"/>
              <a:gd name="f2199" fmla="val 6735"/>
              <a:gd name="f2200" fmla="val 10131"/>
              <a:gd name="f2201" fmla="val 6817"/>
              <a:gd name="f2202" fmla="val 10104"/>
              <a:gd name="f2203" fmla="val 6673"/>
              <a:gd name="f2204" fmla="val 9717"/>
              <a:gd name="f2205" fmla="val 9351"/>
              <a:gd name="f2206" fmla="val 9137"/>
              <a:gd name="f2207" fmla="val 6021"/>
              <a:gd name="f2208" fmla="val 5959"/>
              <a:gd name="f2209" fmla="val 9142"/>
              <a:gd name="f2210" fmla="val 5861"/>
              <a:gd name="f2211" fmla="val 9129"/>
              <a:gd name="f2212" fmla="val 5794"/>
              <a:gd name="f2213" fmla="val 9117"/>
              <a:gd name="f2214" fmla="val 5727"/>
              <a:gd name="f2215" fmla="val 5568"/>
              <a:gd name="f2216" fmla="val 5409"/>
              <a:gd name="f2217" fmla="val 9186"/>
              <a:gd name="f2218" fmla="val 9359"/>
              <a:gd name="f2219" fmla="val 10460"/>
              <a:gd name="f2220" fmla="val 10911"/>
              <a:gd name="f2221" fmla="val 5521"/>
              <a:gd name="f2222" fmla="val 10919"/>
              <a:gd name="f2223" fmla="val 5554"/>
              <a:gd name="f2224" fmla="val 10794"/>
              <a:gd name="f2225" fmla="val 11961"/>
              <a:gd name="f2226" fmla="val 12462"/>
              <a:gd name="f2227" fmla="val 11895"/>
              <a:gd name="f2228" fmla="val 11794"/>
              <a:gd name="f2229" fmla="val 5204"/>
              <a:gd name="f2230" fmla="val 11294"/>
              <a:gd name="f2231" fmla="val 4603"/>
              <a:gd name="f2232" fmla="val 10961"/>
              <a:gd name="f2233" fmla="val 4503"/>
              <a:gd name="f2234" fmla="val 4236"/>
              <a:gd name="f2235" fmla="val 10627"/>
              <a:gd name="f2236" fmla="val 4170"/>
              <a:gd name="f2237" fmla="val 10527"/>
              <a:gd name="f2238" fmla="val 8859"/>
              <a:gd name="f2239" fmla="val 3536"/>
              <a:gd name="f2240" fmla="val 7958"/>
              <a:gd name="f2241" fmla="val 3947"/>
              <a:gd name="f2242" fmla="val 7451"/>
              <a:gd name="f2243" fmla="val 4235"/>
              <a:gd name="f2244" fmla="val 6487"/>
              <a:gd name="f2245" fmla="val 4089"/>
              <a:gd name="f2246" fmla="val 6241"/>
              <a:gd name="f2247" fmla="val 3965"/>
              <a:gd name="f2248" fmla="val 6752"/>
              <a:gd name="f2249" fmla="val 7191"/>
              <a:gd name="f2250" fmla="val 6924"/>
              <a:gd name="f2251" fmla="val 6824"/>
              <a:gd name="f2252" fmla="val 3721"/>
              <a:gd name="f2253" fmla="val 6749"/>
              <a:gd name="f2254" fmla="val 3659"/>
              <a:gd name="f2255" fmla="val 6715"/>
              <a:gd name="f2256" fmla="val 3595"/>
              <a:gd name="f2257" fmla="val 3516"/>
              <a:gd name="f2258" fmla="val 3436"/>
              <a:gd name="f2259" fmla="val 6766"/>
              <a:gd name="f2260" fmla="val 3254"/>
              <a:gd name="f2261" fmla="val 2922"/>
              <a:gd name="f2262" fmla="val 5536"/>
              <a:gd name="f2263" fmla="val 3363"/>
              <a:gd name="f2264" fmla="val 3419"/>
              <a:gd name="f2265" fmla="val 3487"/>
              <a:gd name="f2266" fmla="val 5553"/>
              <a:gd name="f2267" fmla="val 3696"/>
              <a:gd name="f2268" fmla="val 5646"/>
              <a:gd name="f2269" fmla="val 3790"/>
              <a:gd name="f2270" fmla="val 5724"/>
              <a:gd name="f2271" fmla="val 3728"/>
              <a:gd name="f2272" fmla="val 5629"/>
              <a:gd name="f2273" fmla="val 3527"/>
              <a:gd name="f2274" fmla="val 5488"/>
              <a:gd name="f2275" fmla="val 3236"/>
              <a:gd name="f2276" fmla="val 3204"/>
              <a:gd name="f2277" fmla="val 5417"/>
              <a:gd name="f2278" fmla="val 3173"/>
              <a:gd name="f2279" fmla="val 5415"/>
              <a:gd name="f2280" fmla="val 3144"/>
              <a:gd name="f2281" fmla="val 2841"/>
              <a:gd name="f2282" fmla="val 2699"/>
              <a:gd name="f2283" fmla="val 5714"/>
              <a:gd name="f2284" fmla="val 2669"/>
              <a:gd name="f2285" fmla="val 5957"/>
              <a:gd name="f2286" fmla="val 2769"/>
              <a:gd name="f2287" fmla="val 6891"/>
              <a:gd name="f2288" fmla="val 7091"/>
              <a:gd name="f2289" fmla="val 3202"/>
              <a:gd name="f2290" fmla="val 7358"/>
              <a:gd name="f2291" fmla="val 3269"/>
              <a:gd name="f2292" fmla="val 7591"/>
              <a:gd name="f2293" fmla="val 3336"/>
              <a:gd name="f2294" fmla="val 7892"/>
              <a:gd name="f2295" fmla="val 3369"/>
              <a:gd name="f2296" fmla="val 7925"/>
              <a:gd name="f2297" fmla="val 3383"/>
              <a:gd name="f2298" fmla="val 8194"/>
              <a:gd name="f2299" fmla="val 3331"/>
              <a:gd name="f2300" fmla="val 8363"/>
              <a:gd name="f2301" fmla="val 3220"/>
              <a:gd name="f2302" fmla="val 3138"/>
              <a:gd name="f2303" fmla="val 3025"/>
              <a:gd name="f2304" fmla="val 8271"/>
              <a:gd name="f2305" fmla="val 2869"/>
              <a:gd name="f2306" fmla="val 8058"/>
              <a:gd name="f2307" fmla="val 2569"/>
              <a:gd name="f2308" fmla="val 2268"/>
              <a:gd name="f2309" fmla="val 2002"/>
              <a:gd name="f2310" fmla="val 2035"/>
              <a:gd name="f2311" fmla="val 6724"/>
              <a:gd name="f2312" fmla="val 2102"/>
              <a:gd name="f2313" fmla="val 1668"/>
              <a:gd name="f2314" fmla="val 5223"/>
              <a:gd name="f2315" fmla="val 1464"/>
              <a:gd name="f2316" fmla="val 5060"/>
              <a:gd name="f2317" fmla="val 1197"/>
              <a:gd name="f2318" fmla="val 4959"/>
              <a:gd name="f2319" fmla="val 929"/>
              <a:gd name="f2320" fmla="val 759"/>
              <a:gd name="f2321" fmla="val 589"/>
              <a:gd name="f2322" fmla="val 4999"/>
              <a:gd name="f2323" fmla="val 434"/>
              <a:gd name="f2324" fmla="val 167"/>
              <a:gd name="f2325" fmla="val 6090"/>
              <a:gd name="f2326" fmla="val 6457"/>
              <a:gd name="f2327" fmla="val 454"/>
              <a:gd name="f2328" fmla="val 6478"/>
              <a:gd name="f2329" fmla="val 472"/>
              <a:gd name="f2330" fmla="val 6486"/>
              <a:gd name="f2331" fmla="val 486"/>
              <a:gd name="f2332" fmla="val 518"/>
              <a:gd name="f2333" fmla="val 534"/>
              <a:gd name="f2334" fmla="val 6447"/>
              <a:gd name="f2335" fmla="val 500"/>
              <a:gd name="f2336" fmla="val 234"/>
              <a:gd name="f2337" fmla="val 5557"/>
              <a:gd name="f2338" fmla="val 567"/>
              <a:gd name="f2339" fmla="val 5290"/>
              <a:gd name="f2340" fmla="val 664"/>
              <a:gd name="f2341" fmla="val 5230"/>
              <a:gd name="f2342" fmla="val 773"/>
              <a:gd name="f2343" fmla="val 885"/>
              <a:gd name="f2344" fmla="val 1082"/>
              <a:gd name="f2345" fmla="val 1285"/>
              <a:gd name="f2346" fmla="val 5283"/>
              <a:gd name="f2347" fmla="val 1434"/>
              <a:gd name="f2348" fmla="val 1768"/>
              <a:gd name="f2349" fmla="val 1935"/>
              <a:gd name="f2350" fmla="val 1901"/>
              <a:gd name="f2351" fmla="val 1743"/>
              <a:gd name="f2352" fmla="val 6919"/>
              <a:gd name="f2353" fmla="val 1701"/>
              <a:gd name="f2354" fmla="val 6940"/>
              <a:gd name="f2355" fmla="val 1650"/>
              <a:gd name="f2356" fmla="val 1563"/>
              <a:gd name="f2357" fmla="val 1452"/>
              <a:gd name="f2358" fmla="val 6879"/>
              <a:gd name="f2359" fmla="val 1368"/>
              <a:gd name="f2360" fmla="val 1101"/>
              <a:gd name="f2361" fmla="val 901"/>
              <a:gd name="f2362" fmla="val 667"/>
              <a:gd name="f2363" fmla="val 651"/>
              <a:gd name="f2364" fmla="val 6341"/>
              <a:gd name="f2365" fmla="val 636"/>
              <a:gd name="f2366" fmla="val 6334"/>
              <a:gd name="f2367" fmla="val 624"/>
              <a:gd name="f2368" fmla="val 588"/>
              <a:gd name="f2369" fmla="val 576"/>
              <a:gd name="f2370" fmla="val 601"/>
              <a:gd name="f2371" fmla="val 868"/>
              <a:gd name="f2372" fmla="val 6658"/>
              <a:gd name="f2373" fmla="val 1307"/>
              <a:gd name="f2374" fmla="val 7161"/>
              <a:gd name="f2375" fmla="val 1660"/>
              <a:gd name="f2376" fmla="val 1747"/>
              <a:gd name="f2377" fmla="val 1829"/>
              <a:gd name="f2378" fmla="val 7131"/>
              <a:gd name="f2379" fmla="val 2335"/>
              <a:gd name="f2380" fmla="val 8259"/>
              <a:gd name="f2381" fmla="val 8892"/>
              <a:gd name="f2382" fmla="val 3264"/>
              <a:gd name="f2383" fmla="val 8911"/>
              <a:gd name="f2384" fmla="val 3289"/>
              <a:gd name="f2385" fmla="val 8919"/>
              <a:gd name="f2386" fmla="val 3312"/>
              <a:gd name="f2387" fmla="val 3370"/>
              <a:gd name="f2388" fmla="val 3412"/>
              <a:gd name="f2389" fmla="val 8864"/>
              <a:gd name="f2390" fmla="val 8792"/>
              <a:gd name="f2391" fmla="val 8726"/>
              <a:gd name="f2392" fmla="val 3503"/>
              <a:gd name="f2393" fmla="val 8592"/>
              <a:gd name="f2394" fmla="val 8525"/>
              <a:gd name="f2395" fmla="val 9059"/>
              <a:gd name="f2396" fmla="val 3836"/>
              <a:gd name="f2397" fmla="val 10093"/>
              <a:gd name="f2398" fmla="val 3847"/>
              <a:gd name="f2399" fmla="val 10136"/>
              <a:gd name="f2400" fmla="val 3816"/>
              <a:gd name="f2401" fmla="val 10151"/>
              <a:gd name="f2402" fmla="val 3767"/>
              <a:gd name="f2403" fmla="val 3662"/>
              <a:gd name="f2404" fmla="val 3470"/>
              <a:gd name="f2405" fmla="val 10083"/>
              <a:gd name="f2406" fmla="val 10060"/>
              <a:gd name="f2407" fmla="val 3036"/>
              <a:gd name="f2408" fmla="val 9960"/>
              <a:gd name="f2409" fmla="val 9926"/>
              <a:gd name="f2410" fmla="val 2735"/>
              <a:gd name="f2411" fmla="val 2502"/>
              <a:gd name="f2412" fmla="val 2186"/>
              <a:gd name="f2413" fmla="val 8974"/>
              <a:gd name="f2414" fmla="val 1800"/>
              <a:gd name="f2415" fmla="val 8826"/>
              <a:gd name="f2416" fmla="val 1420"/>
              <a:gd name="f2417" fmla="val 1278"/>
              <a:gd name="f2418" fmla="val 1137"/>
              <a:gd name="f2419" fmla="val 8847"/>
              <a:gd name="f2420" fmla="val 1001"/>
              <a:gd name="f2421" fmla="val 400"/>
              <a:gd name="f2422" fmla="val 701"/>
              <a:gd name="f2423" fmla="val 710"/>
              <a:gd name="f2424" fmla="val 10035"/>
              <a:gd name="f2425" fmla="val 718"/>
              <a:gd name="f2426" fmla="val 10040"/>
              <a:gd name="f2427" fmla="val 727"/>
              <a:gd name="f2428" fmla="val 749"/>
              <a:gd name="f2429" fmla="val 767"/>
              <a:gd name="f2430" fmla="val 10009"/>
              <a:gd name="f2431" fmla="val 734"/>
              <a:gd name="f2432" fmla="val 9259"/>
              <a:gd name="f2433" fmla="val 9126"/>
              <a:gd name="f2434" fmla="val 1208"/>
              <a:gd name="f2435" fmla="val 9094"/>
              <a:gd name="f2436" fmla="val 1325"/>
              <a:gd name="f2437" fmla="val 9079"/>
              <a:gd name="f2438" fmla="val 1445"/>
              <a:gd name="f2439" fmla="val 1699"/>
              <a:gd name="f2440" fmla="val 1964"/>
              <a:gd name="f2441" fmla="val 9146"/>
              <a:gd name="f2442" fmla="val 2168"/>
              <a:gd name="f2443" fmla="val 2368"/>
              <a:gd name="f2444" fmla="val 9560"/>
              <a:gd name="f2445" fmla="val 2535"/>
              <a:gd name="f2446" fmla="val 9793"/>
              <a:gd name="f2447" fmla="val 9893"/>
              <a:gd name="f2448" fmla="val 2376"/>
              <a:gd name="f2449" fmla="val 10308"/>
              <a:gd name="f2450" fmla="val 2205"/>
              <a:gd name="f2451" fmla="val 10355"/>
              <a:gd name="f2452" fmla="val 2020"/>
              <a:gd name="f2453" fmla="val 1614"/>
              <a:gd name="f2454" fmla="val 1140"/>
              <a:gd name="f2455" fmla="val 10133"/>
              <a:gd name="f2456" fmla="val 934"/>
              <a:gd name="f2457" fmla="val 924"/>
              <a:gd name="f2458" fmla="val 9917"/>
              <a:gd name="f2459" fmla="val 915"/>
              <a:gd name="f2460" fmla="val 9913"/>
              <a:gd name="f2461" fmla="val 906"/>
              <a:gd name="f2462" fmla="val 887"/>
              <a:gd name="f2463" fmla="val 877"/>
              <a:gd name="f2464" fmla="val 9936"/>
              <a:gd name="f2465" fmla="val 10314"/>
              <a:gd name="f2466" fmla="val 1607"/>
              <a:gd name="f2467" fmla="val 10568"/>
              <a:gd name="f2468" fmla="val 2050"/>
              <a:gd name="f2469" fmla="val 2234"/>
              <a:gd name="f2470" fmla="val 2413"/>
              <a:gd name="f2471" fmla="val 10524"/>
              <a:gd name="f2472" fmla="val 2835"/>
              <a:gd name="f2473" fmla="val 3002"/>
              <a:gd name="f2474" fmla="val 11628"/>
              <a:gd name="f2475" fmla="val 5093"/>
              <a:gd name="f2476" fmla="val 5082"/>
              <a:gd name="f2477" fmla="val 11622"/>
              <a:gd name="f2478" fmla="val 5071"/>
              <a:gd name="f2479" fmla="val 4984"/>
              <a:gd name="f2480" fmla="val 4907"/>
              <a:gd name="f2481" fmla="val 11735"/>
              <a:gd name="f2482" fmla="val 4770"/>
              <a:gd name="f2483" fmla="val 4059"/>
              <a:gd name="f2484" fmla="val 11723"/>
              <a:gd name="f2485" fmla="val 3700"/>
              <a:gd name="f2486" fmla="val 11641"/>
              <a:gd name="f2487" fmla="val 3351"/>
              <a:gd name="f2488" fmla="val 2480"/>
              <a:gd name="f2489" fmla="val 1669"/>
              <a:gd name="f2490" fmla="val 12148"/>
              <a:gd name="f2491" fmla="val 13297"/>
              <a:gd name="f2492" fmla="val 2872"/>
              <a:gd name="f2493" fmla="val 13401"/>
              <a:gd name="f2494" fmla="val 3228"/>
              <a:gd name="f2495" fmla="val 3625"/>
              <a:gd name="f2496" fmla="val 4053"/>
              <a:gd name="f2497" fmla="val 13271"/>
              <a:gd name="f2498" fmla="val 12195"/>
              <a:gd name="f2499" fmla="val 12128"/>
              <a:gd name="f2500" fmla="val 13296"/>
              <a:gd name="f2501" fmla="val 13462"/>
              <a:gd name="f2502" fmla="val 5170"/>
              <a:gd name="f2503" fmla="val 5089"/>
              <a:gd name="f2504" fmla="val 13627"/>
              <a:gd name="f2505" fmla="val 5073"/>
              <a:gd name="f2506" fmla="val 13625"/>
              <a:gd name="f2507" fmla="val 4854"/>
              <a:gd name="f2508" fmla="val 4557"/>
              <a:gd name="f2509" fmla="val 13801"/>
              <a:gd name="f2510" fmla="val 13963"/>
              <a:gd name="f2511" fmla="val 14463"/>
              <a:gd name="f2512" fmla="val 15025"/>
              <a:gd name="f2513" fmla="val 4088"/>
              <a:gd name="f2514" fmla="val 15470"/>
              <a:gd name="f2515" fmla="val 4572"/>
              <a:gd name="f2516" fmla="val 4605"/>
              <a:gd name="f2517" fmla="val 4638"/>
              <a:gd name="f2518" fmla="val 15468"/>
              <a:gd name="f2519" fmla="val 15464"/>
              <a:gd name="f2520" fmla="val 5964"/>
              <a:gd name="f2521" fmla="val 14499"/>
              <a:gd name="f2522" fmla="val 5977"/>
              <a:gd name="f2523" fmla="val 14386"/>
              <a:gd name="f2524" fmla="val 5955"/>
              <a:gd name="f2525" fmla="val 14288"/>
              <a:gd name="f2526" fmla="val 14351"/>
              <a:gd name="f2527" fmla="val 5940"/>
              <a:gd name="f2528" fmla="val 14420"/>
              <a:gd name="f2529" fmla="val 4873"/>
              <a:gd name="f2530" fmla="val 15101"/>
              <a:gd name="f2531" fmla="val 4843"/>
              <a:gd name="f2532" fmla="val 4813"/>
              <a:gd name="f2533" fmla="val 4375"/>
              <a:gd name="f2534" fmla="val 3960"/>
              <a:gd name="f2535" fmla="val 14668"/>
              <a:gd name="f2536" fmla="val 4303"/>
              <a:gd name="f2537" fmla="val 14263"/>
              <a:gd name="f2538" fmla="val 5449"/>
              <a:gd name="f2539" fmla="val 13796"/>
              <a:gd name="f2540" fmla="val 13841"/>
              <a:gd name="f2541" fmla="val 5678"/>
              <a:gd name="f2542" fmla="val 13901"/>
              <a:gd name="f2543" fmla="val 5642"/>
              <a:gd name="f2544" fmla="val 13898"/>
              <a:gd name="f2545" fmla="val 5607"/>
              <a:gd name="f2546" fmla="val 5764"/>
              <a:gd name="f2547" fmla="val 13982"/>
              <a:gd name="f2548" fmla="val 5916"/>
              <a:gd name="f2549" fmla="val 14110"/>
              <a:gd name="f2550" fmla="val 14114"/>
              <a:gd name="f2551" fmla="val 5833"/>
              <a:gd name="f2552" fmla="val 13990"/>
              <a:gd name="f2553" fmla="val 5730"/>
              <a:gd name="f2554" fmla="val 5780"/>
              <a:gd name="f2555" fmla="val 13911"/>
              <a:gd name="f2556" fmla="val 5828"/>
              <a:gd name="f2557" fmla="val 13907"/>
              <a:gd name="f2558" fmla="val 5519"/>
              <a:gd name="f2559" fmla="val 13659"/>
              <a:gd name="f2560" fmla="val 5665"/>
              <a:gd name="f2561" fmla="val 13645"/>
              <a:gd name="f2562" fmla="val 5810"/>
              <a:gd name="f2563" fmla="val 6185"/>
              <a:gd name="f2564" fmla="val 6553"/>
              <a:gd name="f2565" fmla="val 13738"/>
              <a:gd name="f2566" fmla="val 14129"/>
              <a:gd name="f2567" fmla="val 7906"/>
              <a:gd name="f2568" fmla="val 14430"/>
              <a:gd name="f2569" fmla="val 14897"/>
              <a:gd name="f2570" fmla="val 8606"/>
              <a:gd name="f2571" fmla="val 14963"/>
              <a:gd name="f2572" fmla="val 14955"/>
              <a:gd name="f2573" fmla="val 8492"/>
              <a:gd name="f2574" fmla="val 8471"/>
              <a:gd name="f2575" fmla="val 8410"/>
              <a:gd name="f2576" fmla="val 14988"/>
              <a:gd name="f2577" fmla="val 8129"/>
              <a:gd name="f2578" fmla="val 15047"/>
              <a:gd name="f2579" fmla="val 7610"/>
              <a:gd name="f2580" fmla="val 7124"/>
              <a:gd name="f2581" fmla="val 6641"/>
              <a:gd name="f2582" fmla="val 15104"/>
              <a:gd name="f2583" fmla="val 16564"/>
              <a:gd name="f2584" fmla="val 6685"/>
              <a:gd name="f2585" fmla="val 6783"/>
              <a:gd name="f2586" fmla="val 7179"/>
              <a:gd name="f2587" fmla="val 7645"/>
              <a:gd name="f2588" fmla="val 16338"/>
              <a:gd name="f2589" fmla="val 8075"/>
              <a:gd name="f2590" fmla="val 15992"/>
              <a:gd name="f2591" fmla="val 8157"/>
              <a:gd name="f2592" fmla="val 15851"/>
              <a:gd name="f2593" fmla="val 8134"/>
              <a:gd name="f2594" fmla="val 15773"/>
              <a:gd name="f2595" fmla="val 8052"/>
              <a:gd name="f2596" fmla="val 15837"/>
              <a:gd name="f2597" fmla="val 6905"/>
              <a:gd name="f2598" fmla="val 6805"/>
              <a:gd name="f2599" fmla="val 8006"/>
              <a:gd name="f2600" fmla="val 8056"/>
              <a:gd name="f2601" fmla="val 15142"/>
              <a:gd name="f2602" fmla="val 8100"/>
              <a:gd name="f2603" fmla="val 15187"/>
              <a:gd name="f2604" fmla="val 8310"/>
              <a:gd name="f2605" fmla="val 15237"/>
              <a:gd name="f2606" fmla="val 8465"/>
              <a:gd name="f2607" fmla="val 15130"/>
              <a:gd name="f2608" fmla="val 9273"/>
              <a:gd name="f2609" fmla="val 10074"/>
              <a:gd name="f2610" fmla="val 16131"/>
              <a:gd name="f2611" fmla="val 10541"/>
              <a:gd name="f2612" fmla="val 16298"/>
              <a:gd name="f2613" fmla="val 10508"/>
              <a:gd name="f2614" fmla="val 16464"/>
              <a:gd name="f2615" fmla="val 17265"/>
              <a:gd name="f2616" fmla="val 9763"/>
              <a:gd name="f2617" fmla="val 9802"/>
              <a:gd name="f2618" fmla="val 17494"/>
              <a:gd name="f2619" fmla="val 9835"/>
              <a:gd name="f2620" fmla="val 9850"/>
              <a:gd name="f2621" fmla="val 9863"/>
              <a:gd name="f2622" fmla="val 17486"/>
              <a:gd name="f2623" fmla="val 9874"/>
              <a:gd name="f2624" fmla="val 9907"/>
              <a:gd name="f2625" fmla="val 10441"/>
              <a:gd name="f2626" fmla="val 16965"/>
              <a:gd name="f2627" fmla="val 10875"/>
              <a:gd name="f2628" fmla="val 16798"/>
              <a:gd name="f2629" fmla="val 11442"/>
              <a:gd name="f2630" fmla="val 11742"/>
              <a:gd name="f2631" fmla="val 18099"/>
              <a:gd name="f2632" fmla="val 12009"/>
              <a:gd name="f2633" fmla="val 12042"/>
              <a:gd name="f2634" fmla="val 12242"/>
              <a:gd name="f2635" fmla="val 12376"/>
              <a:gd name="f2636" fmla="val 19967"/>
              <a:gd name="f2637" fmla="val 12442"/>
              <a:gd name="f2638" fmla="val 20784"/>
              <a:gd name="f2639" fmla="val 12467"/>
              <a:gd name="f2640" fmla="val 20793"/>
              <a:gd name="f2641" fmla="val 12492"/>
              <a:gd name="f2642" fmla="val 12517"/>
              <a:gd name="f2643" fmla="val 12542"/>
              <a:gd name="f2644" fmla="val 20301"/>
              <a:gd name="f2645" fmla="val 13210"/>
              <a:gd name="f2646" fmla="val 13710"/>
              <a:gd name="f2647" fmla="val 25771"/>
              <a:gd name="f2648" fmla="val 13661"/>
              <a:gd name="f2649" fmla="val 27995"/>
              <a:gd name="f2650" fmla="val 13087"/>
              <a:gd name="f2651" fmla="val 27468"/>
              <a:gd name="f2652" fmla="val 26968"/>
              <a:gd name="f2653" fmla="val 12795"/>
              <a:gd name="f2654" fmla="val 27215"/>
              <a:gd name="f2655" fmla="val 13152"/>
              <a:gd name="f2656" fmla="val 27450"/>
              <a:gd name="f2657" fmla="val 27706"/>
              <a:gd name="f2658" fmla="val 13514"/>
              <a:gd name="f2659" fmla="val 27711"/>
              <a:gd name="f2660" fmla="val 13519"/>
              <a:gd name="f2661" fmla="val 27713"/>
              <a:gd name="f2662" fmla="val 13524"/>
              <a:gd name="f2663" fmla="val 13551"/>
              <a:gd name="f2664" fmla="val 13572"/>
              <a:gd name="f2665" fmla="val 27635"/>
              <a:gd name="f2666" fmla="val 13543"/>
              <a:gd name="f2667" fmla="val 12509"/>
              <a:gd name="f2668" fmla="val 11041"/>
              <a:gd name="f2669" fmla="val 25638"/>
              <a:gd name="f2670" fmla="val 21635"/>
              <a:gd name="f2671" fmla="val 20100"/>
              <a:gd name="f2672" fmla="val 8972"/>
              <a:gd name="f2673" fmla="val 19513"/>
              <a:gd name="f2674" fmla="val 8349"/>
              <a:gd name="f2675" fmla="val 19288"/>
              <a:gd name="f2676" fmla="val 7771"/>
              <a:gd name="f2677" fmla="val 7615"/>
              <a:gd name="f2678" fmla="val 19292"/>
              <a:gd name="f2679" fmla="val 7505"/>
              <a:gd name="f2680" fmla="val 19433"/>
              <a:gd name="f2681" fmla="val 19633"/>
              <a:gd name="f2682" fmla="val 20134"/>
              <a:gd name="f2683" fmla="val 9073"/>
              <a:gd name="f2684" fmla="val 8734"/>
              <a:gd name="f2685" fmla="val 21486"/>
              <a:gd name="f2686" fmla="val 8607"/>
              <a:gd name="f2687" fmla="val 21546"/>
              <a:gd name="f2688" fmla="val 8476"/>
              <a:gd name="f2689" fmla="val 8442"/>
              <a:gd name="f2690" fmla="val 8407"/>
              <a:gd name="f2691" fmla="val 21542"/>
              <a:gd name="f2692" fmla="val 8339"/>
              <a:gd name="f2693" fmla="val 21435"/>
              <a:gd name="f2694" fmla="val 21401"/>
              <a:gd name="f2695" fmla="val 8295"/>
              <a:gd name="f2696" fmla="val 21312"/>
              <a:gd name="f2697" fmla="val 8236"/>
              <a:gd name="f2698" fmla="val 21283"/>
              <a:gd name="f2699" fmla="val 8171"/>
              <a:gd name="f2700" fmla="val 8139"/>
              <a:gd name="f2701" fmla="val 8106"/>
              <a:gd name="f2702" fmla="val 21290"/>
              <a:gd name="f2703" fmla="val 20801"/>
              <a:gd name="f2704" fmla="val 19637"/>
              <a:gd name="f2705" fmla="val 7759"/>
              <a:gd name="f2706" fmla="val 19613"/>
              <a:gd name="f2707" fmla="val 7741"/>
              <a:gd name="f2708" fmla="val 7730"/>
              <a:gd name="f2709" fmla="val 7718"/>
              <a:gd name="f2710" fmla="val 19621"/>
              <a:gd name="f2711" fmla="val 8239"/>
              <a:gd name="f2712" fmla="val 8392"/>
              <a:gd name="f2713" fmla="val 22374"/>
              <a:gd name="f2714" fmla="val 8477"/>
              <a:gd name="f2715" fmla="val 22780"/>
              <a:gd name="f2716" fmla="val 8589"/>
              <a:gd name="f2717" fmla="val 23161"/>
              <a:gd name="f2718" fmla="val 23178"/>
              <a:gd name="f2719" fmla="val 8624"/>
              <a:gd name="f2720" fmla="val 23195"/>
              <a:gd name="f2721" fmla="val 8642"/>
              <a:gd name="f2722" fmla="val 23211"/>
              <a:gd name="f2723" fmla="val 23198"/>
              <a:gd name="f2724" fmla="val 8609"/>
              <a:gd name="f2725" fmla="val 23184"/>
              <a:gd name="f2726" fmla="val 23171"/>
              <a:gd name="f2727" fmla="val 8636"/>
              <a:gd name="f2728" fmla="val 23319"/>
              <a:gd name="f2729" fmla="val 8684"/>
              <a:gd name="f2730" fmla="val 23603"/>
              <a:gd name="f2731" fmla="val 8436"/>
              <a:gd name="f2732" fmla="val 23285"/>
              <a:gd name="f2733" fmla="val 8145"/>
              <a:gd name="f2734" fmla="val 22948"/>
              <a:gd name="f2735" fmla="val 7856"/>
              <a:gd name="f2736" fmla="val 22603"/>
              <a:gd name="f2737" fmla="val 8022"/>
              <a:gd name="f2738" fmla="val 22737"/>
              <a:gd name="f2739" fmla="val 8287"/>
              <a:gd name="f2740" fmla="val 22901"/>
              <a:gd name="f2741" fmla="val 22936"/>
              <a:gd name="f2742" fmla="val 23026"/>
              <a:gd name="f2743" fmla="val 8505"/>
              <a:gd name="f2744" fmla="val 23101"/>
              <a:gd name="f2745" fmla="val 8591"/>
              <a:gd name="f2746" fmla="val 23167"/>
              <a:gd name="f2747" fmla="val 8590"/>
              <a:gd name="f2748" fmla="val 23164"/>
              <a:gd name="f2749" fmla="val 8369"/>
              <a:gd name="f2750" fmla="val 22947"/>
              <a:gd name="f2751" fmla="val 22691"/>
              <a:gd name="f2752" fmla="val 7830"/>
              <a:gd name="f2753" fmla="val 22427"/>
              <a:gd name="f2754" fmla="val 7797"/>
              <a:gd name="f2755" fmla="val 22423"/>
              <a:gd name="f2756" fmla="val 7773"/>
              <a:gd name="f2757" fmla="val 7742"/>
              <a:gd name="f2758" fmla="val 22429"/>
              <a:gd name="f2759" fmla="val 7720"/>
              <a:gd name="f2760" fmla="val 22441"/>
              <a:gd name="f2761" fmla="val 7765"/>
              <a:gd name="f2762" fmla="val 22495"/>
              <a:gd name="f2763" fmla="val 7810"/>
              <a:gd name="f2764" fmla="val 22549"/>
              <a:gd name="f2765" fmla="val 7767"/>
              <a:gd name="f2766" fmla="val 22532"/>
              <a:gd name="f2767" fmla="val 22470"/>
              <a:gd name="f2768" fmla="val 7387"/>
              <a:gd name="f2769" fmla="val 22042"/>
              <a:gd name="f2770" fmla="val 7054"/>
              <a:gd name="f2771" fmla="val 21634"/>
              <a:gd name="f2772" fmla="val 6695"/>
              <a:gd name="f2773" fmla="val 21225"/>
              <a:gd name="f2774" fmla="val 6682"/>
              <a:gd name="f2775" fmla="val 21221"/>
              <a:gd name="f2776" fmla="val 6671"/>
              <a:gd name="f2777" fmla="val 6644"/>
              <a:gd name="f2778" fmla="val 21244"/>
              <a:gd name="f2779" fmla="val 21268"/>
              <a:gd name="f2780" fmla="val 6838"/>
              <a:gd name="f2781" fmla="val 20901"/>
              <a:gd name="f2782" fmla="val 19533"/>
              <a:gd name="f2783" fmla="val 19266"/>
              <a:gd name="f2784" fmla="val 6741"/>
              <a:gd name="f2785" fmla="val 19271"/>
              <a:gd name="f2786" fmla="val 6778"/>
              <a:gd name="f2787" fmla="val 19273"/>
              <a:gd name="f2788" fmla="val 6815"/>
              <a:gd name="f2789" fmla="val 7084"/>
              <a:gd name="f2790" fmla="val 7359"/>
              <a:gd name="f2791" fmla="val 19163"/>
              <a:gd name="f2792" fmla="val 17799"/>
              <a:gd name="f2793" fmla="val 7255"/>
              <a:gd name="f2794" fmla="val 17131"/>
              <a:gd name="f2795" fmla="val 6990"/>
              <a:gd name="f2796" fmla="val 16954"/>
              <a:gd name="f2797" fmla="val 6736"/>
              <a:gd name="f2798" fmla="val 6556"/>
              <a:gd name="f2799" fmla="val 6382"/>
              <a:gd name="f2800" fmla="val 17043"/>
              <a:gd name="f2801" fmla="val 6484"/>
              <a:gd name="f2802" fmla="val 17284"/>
              <a:gd name="f2803" fmla="val 6712"/>
              <a:gd name="f2804" fmla="val 6847"/>
              <a:gd name="f2805" fmla="val 6960"/>
              <a:gd name="f2806" fmla="val 17345"/>
              <a:gd name="f2807" fmla="val 7189"/>
              <a:gd name="f2808" fmla="val 18873"/>
              <a:gd name="f2809" fmla="val 7028"/>
              <a:gd name="f2810" fmla="val 19017"/>
              <a:gd name="f2811" fmla="val 6811"/>
              <a:gd name="f2812" fmla="val 6737"/>
              <a:gd name="f2813" fmla="val 6656"/>
              <a:gd name="f2814" fmla="val 19867"/>
              <a:gd name="f2815" fmla="val 6205"/>
              <a:gd name="f2816" fmla="val 5237"/>
              <a:gd name="f2817" fmla="val 18199"/>
              <a:gd name="f2818" fmla="val 4420"/>
              <a:gd name="f2819" fmla="val 16791"/>
              <a:gd name="f2820" fmla="val 4263"/>
              <a:gd name="f2821" fmla="val 16742"/>
              <a:gd name="f2822" fmla="val 4113"/>
              <a:gd name="f2823" fmla="val 3798"/>
              <a:gd name="f2824" fmla="val 16959"/>
              <a:gd name="f2825" fmla="val 3459"/>
              <a:gd name="f2826" fmla="val 17411"/>
              <a:gd name="f2827" fmla="val 3501"/>
              <a:gd name="f2828" fmla="val 3515"/>
              <a:gd name="f2829" fmla="val 3528"/>
              <a:gd name="f2830" fmla="val 17407"/>
              <a:gd name="f2831" fmla="val 3547"/>
              <a:gd name="f2832" fmla="val 17387"/>
              <a:gd name="f2833" fmla="val 3558"/>
              <a:gd name="f2834" fmla="val 17376"/>
              <a:gd name="f2835" fmla="val 3770"/>
              <a:gd name="f2836" fmla="val 18971"/>
              <a:gd name="f2837" fmla="val 4473"/>
              <a:gd name="f2838" fmla="val 18987"/>
              <a:gd name="f2839" fmla="val 4542"/>
              <a:gd name="f2840" fmla="val 4714"/>
              <a:gd name="f2841" fmla="val 4885"/>
              <a:gd name="f2842" fmla="val 18885"/>
              <a:gd name="f2843" fmla="val 20545"/>
              <a:gd name="f2844" fmla="val 20654"/>
              <a:gd name="f2845" fmla="val 6219"/>
              <a:gd name="f2846" fmla="val 6206"/>
              <a:gd name="f2847" fmla="val 20638"/>
              <a:gd name="f2848" fmla="val 6061"/>
              <a:gd name="f2849" fmla="val 20537"/>
              <a:gd name="f2850" fmla="val 20525"/>
              <a:gd name="f2851" fmla="val 6013"/>
              <a:gd name="f2852" fmla="val 5881"/>
              <a:gd name="f2853" fmla="val 20588"/>
              <a:gd name="f2854" fmla="val 20634"/>
              <a:gd name="f2855" fmla="val 6713"/>
              <a:gd name="f2856" fmla="val 21870"/>
              <a:gd name="f2857" fmla="val 6614"/>
              <a:gd name="f2858" fmla="val 6608"/>
              <a:gd name="f2859" fmla="val 21869"/>
              <a:gd name="f2860" fmla="val 21868"/>
              <a:gd name="f2861" fmla="val 4418"/>
              <a:gd name="f2862" fmla="val 20363"/>
              <a:gd name="f2863" fmla="val 4289"/>
              <a:gd name="f2864" fmla="val 20345"/>
              <a:gd name="f2865" fmla="val 4160"/>
              <a:gd name="f2866" fmla="val 3711"/>
              <a:gd name="f2867" fmla="val 3262"/>
              <a:gd name="f2868" fmla="val 20575"/>
              <a:gd name="f2869" fmla="val 3145"/>
              <a:gd name="f2870" fmla="val 21772"/>
              <a:gd name="f2871" fmla="val 3966"/>
              <a:gd name="f2872" fmla="val 22445"/>
              <a:gd name="f2873" fmla="val 4679"/>
              <a:gd name="f2874" fmla="val 5013"/>
              <a:gd name="f2875" fmla="val 5323"/>
              <a:gd name="f2876" fmla="val 22297"/>
              <a:gd name="f2877" fmla="val 5527"/>
              <a:gd name="f2878" fmla="val 21889"/>
              <a:gd name="f2879" fmla="val 5486"/>
              <a:gd name="f2880" fmla="val 21826"/>
              <a:gd name="f2881" fmla="val 5436"/>
              <a:gd name="f2882" fmla="val 5435"/>
              <a:gd name="f2883" fmla="val 5433"/>
              <a:gd name="f2884" fmla="val 5432"/>
              <a:gd name="f2885" fmla="val 5465"/>
              <a:gd name="f2886" fmla="val 21786"/>
              <a:gd name="f2887" fmla="val 21760"/>
              <a:gd name="f2888" fmla="val 5997"/>
              <a:gd name="f2889" fmla="val 21933"/>
              <a:gd name="f2890" fmla="val 7036"/>
              <a:gd name="f2891" fmla="val 22096"/>
              <a:gd name="f2892" fmla="val 7388"/>
              <a:gd name="f2893" fmla="val 22355"/>
              <a:gd name="f2894" fmla="val 7377"/>
              <a:gd name="f2895" fmla="val 22349"/>
              <a:gd name="f2896" fmla="val 7366"/>
              <a:gd name="f2897" fmla="val 22347"/>
              <a:gd name="f2898" fmla="val 7356"/>
              <a:gd name="f2899" fmla="val 7299"/>
              <a:gd name="f2900" fmla="val 7246"/>
              <a:gd name="f2901" fmla="val 22418"/>
              <a:gd name="f2902" fmla="val 9107"/>
              <a:gd name="f2903" fmla="val 9021"/>
              <a:gd name="f2904" fmla="val 24358"/>
              <a:gd name="f2905" fmla="val 9004"/>
              <a:gd name="f2906" fmla="val 24352"/>
              <a:gd name="f2907" fmla="val 8988"/>
              <a:gd name="f2908" fmla="val 8920"/>
              <a:gd name="f2909" fmla="val 8886"/>
              <a:gd name="f2910" fmla="val 24456"/>
              <a:gd name="f2911" fmla="val 7850"/>
              <a:gd name="f2912" fmla="val 24795"/>
              <a:gd name="f2913" fmla="val 7836"/>
              <a:gd name="f2914" fmla="val 24869"/>
              <a:gd name="f2915" fmla="val 9301"/>
              <a:gd name="f2916" fmla="val 24918"/>
              <a:gd name="f2917" fmla="val 9329"/>
              <a:gd name="f2918" fmla="val 24926"/>
              <a:gd name="f2919" fmla="val 9352"/>
              <a:gd name="f2920" fmla="val 9384"/>
              <a:gd name="f2921" fmla="val 24910"/>
              <a:gd name="f2922" fmla="val 11008"/>
              <a:gd name="f2923" fmla="val 26205"/>
              <a:gd name="f2924" fmla="val 12075"/>
              <a:gd name="f2925" fmla="val 13176"/>
              <a:gd name="f2926" fmla="val 27939"/>
              <a:gd name="f2927" fmla="val 13610"/>
              <a:gd name="f2928" fmla="val 28807"/>
              <a:gd name="f2929" fmla="val 29374"/>
              <a:gd name="f2930" fmla="val 31575"/>
              <a:gd name="f2931" fmla="val 15044"/>
              <a:gd name="f2932" fmla="val 33777"/>
              <a:gd name="f2933" fmla="val 35945"/>
              <a:gd name="f2934" fmla="val 15559"/>
              <a:gd name="f2935" fmla="val 36015"/>
              <a:gd name="f2936" fmla="val 15614"/>
              <a:gd name="f2937" fmla="val 36044"/>
              <a:gd name="f2938" fmla="val 15743"/>
              <a:gd name="f2939" fmla="val 15817"/>
              <a:gd name="f2940" fmla="val 35989"/>
              <a:gd name="f2941" fmla="val 35912"/>
              <a:gd name="f2942" fmla="val 15444"/>
              <a:gd name="f2943" fmla="val 34411"/>
              <a:gd name="f2944" fmla="val 15178"/>
              <a:gd name="f2945" fmla="val 32910"/>
              <a:gd name="f2946" fmla="val 14911"/>
              <a:gd name="f2947" fmla="val 31409"/>
              <a:gd name="f2948" fmla="val 31375"/>
              <a:gd name="f2949" fmla="val 31308"/>
              <a:gd name="f2950" fmla="val 31275"/>
              <a:gd name="f2951" fmla="val 15344"/>
              <a:gd name="f2952" fmla="val 33577"/>
              <a:gd name="f2953" fmla="val 36079"/>
              <a:gd name="f2954" fmla="val 38147"/>
              <a:gd name="f2955" fmla="val 16799"/>
              <a:gd name="f2956" fmla="val 38167"/>
              <a:gd name="f2957" fmla="val 16820"/>
              <a:gd name="f2958" fmla="val 38175"/>
              <a:gd name="f2959" fmla="val 16838"/>
              <a:gd name="f2960" fmla="val 16877"/>
              <a:gd name="f2961" fmla="val 16902"/>
              <a:gd name="f2962" fmla="val 38136"/>
              <a:gd name="f2963" fmla="val 38113"/>
              <a:gd name="f2964" fmla="val 35778"/>
              <a:gd name="f2965" fmla="val 33543"/>
              <a:gd name="f2966" fmla="val 15111"/>
              <a:gd name="f2967" fmla="val 31142"/>
              <a:gd name="f2968" fmla="val 15078"/>
              <a:gd name="f2969" fmla="val 31042"/>
              <a:gd name="f2970" fmla="val 30875"/>
              <a:gd name="f2971" fmla="val 30741"/>
              <a:gd name="f2972" fmla="val 15055"/>
              <a:gd name="f2973" fmla="val 30694"/>
              <a:gd name="f2974" fmla="val 15067"/>
              <a:gd name="f2975" fmla="val 30647"/>
              <a:gd name="f2976" fmla="val 30600"/>
              <a:gd name="f2977" fmla="val 30658"/>
              <a:gd name="f2978" fmla="val 15100"/>
              <a:gd name="f2979" fmla="val 30717"/>
              <a:gd name="f2980" fmla="val 30775"/>
              <a:gd name="f2981" fmla="val 30708"/>
              <a:gd name="f2982" fmla="val 30675"/>
              <a:gd name="f2983" fmla="val 30608"/>
              <a:gd name="f2984" fmla="val 15135"/>
              <a:gd name="f2985" fmla="val 30552"/>
              <a:gd name="f2986" fmla="val 15126"/>
              <a:gd name="f2987" fmla="val 30496"/>
              <a:gd name="f2988" fmla="val 30493"/>
              <a:gd name="f2989" fmla="val 15091"/>
              <a:gd name="f2990" fmla="val 30547"/>
              <a:gd name="f2991" fmla="val 14724"/>
              <a:gd name="f2992" fmla="val 28722"/>
              <a:gd name="f2993" fmla="val 14399"/>
              <a:gd name="f2994" fmla="val 26813"/>
              <a:gd name="f2995" fmla="val 14043"/>
              <a:gd name="f2996" fmla="val 13476"/>
              <a:gd name="f2997" fmla="val 21168"/>
              <a:gd name="f2998" fmla="val 13009"/>
              <a:gd name="f2999" fmla="val 13076"/>
              <a:gd name="f3000" fmla="val 13443"/>
              <a:gd name="f3001" fmla="val 14844"/>
              <a:gd name="f3002" fmla="val 14920"/>
              <a:gd name="f3003" fmla="val 14835"/>
              <a:gd name="f3004" fmla="val 14929"/>
              <a:gd name="f3005" fmla="val 14837"/>
              <a:gd name="f3006" fmla="val 14938"/>
              <a:gd name="f3007" fmla="val 14994"/>
              <a:gd name="f3008" fmla="val 14754"/>
              <a:gd name="f3009" fmla="val 15011"/>
              <a:gd name="f3010" fmla="val 15509"/>
              <a:gd name="f3011" fmla="val 13248"/>
              <a:gd name="f3012" fmla="val 15748"/>
              <a:gd name="f3013" fmla="val 13174"/>
              <a:gd name="f3014" fmla="val 15968"/>
              <a:gd name="f3015" fmla="val 16201"/>
              <a:gd name="f3016" fmla="val 13256"/>
              <a:gd name="f3017" fmla="val 15211"/>
              <a:gd name="f3018" fmla="val 14763"/>
              <a:gd name="f3019" fmla="val 16545"/>
              <a:gd name="f3020" fmla="val 16445"/>
              <a:gd name="f3021" fmla="val 16178"/>
              <a:gd name="f3022" fmla="val 12929"/>
              <a:gd name="f3023" fmla="val 15916"/>
              <a:gd name="f3024" fmla="val 12926"/>
              <a:gd name="f3025" fmla="val 15888"/>
              <a:gd name="f3026" fmla="val 12924"/>
              <a:gd name="f3027" fmla="val 15860"/>
              <a:gd name="f3028" fmla="val 15565"/>
              <a:gd name="f3029" fmla="val 15321"/>
              <a:gd name="f3030" fmla="val 13079"/>
              <a:gd name="f3031" fmla="val 14611"/>
              <a:gd name="f3032" fmla="val 13243"/>
              <a:gd name="f3033" fmla="val 13376"/>
              <a:gd name="f3034" fmla="val 14444"/>
              <a:gd name="f3035" fmla="val 15110"/>
              <a:gd name="f3036" fmla="val 12405"/>
              <a:gd name="f3037" fmla="val 15149"/>
              <a:gd name="f3038" fmla="val 12423"/>
              <a:gd name="f3039" fmla="val 15265"/>
              <a:gd name="f3040" fmla="val 15338"/>
              <a:gd name="f3041" fmla="val 12348"/>
              <a:gd name="f3042" fmla="val 15478"/>
              <a:gd name="f3043" fmla="val 12533"/>
              <a:gd name="f3044" fmla="val 15715"/>
              <a:gd name="f3045" fmla="val 16024"/>
              <a:gd name="f3046" fmla="val 16104"/>
              <a:gd name="f3047" fmla="val 16189"/>
              <a:gd name="f3048" fmla="val 12725"/>
              <a:gd name="f3049" fmla="val 12528"/>
              <a:gd name="f3050" fmla="val 17207"/>
              <a:gd name="f3051" fmla="val 17061"/>
              <a:gd name="f3052" fmla="val 10655"/>
              <a:gd name="f3053" fmla="val 16617"/>
              <a:gd name="f3054" fmla="val 16594"/>
              <a:gd name="f3055" fmla="val 16570"/>
              <a:gd name="f3056" fmla="val 10657"/>
              <a:gd name="f3057" fmla="val 16512"/>
              <a:gd name="f3058" fmla="val 16845"/>
              <a:gd name="f3059" fmla="val 12161"/>
              <a:gd name="f3060" fmla="val 16345"/>
              <a:gd name="f3061" fmla="val 16234"/>
              <a:gd name="f3062" fmla="val 12445"/>
              <a:gd name="f3063" fmla="val 16117"/>
              <a:gd name="f3064" fmla="val 12488"/>
              <a:gd name="f3065" fmla="val 16011"/>
              <a:gd name="f3066" fmla="val 15863"/>
              <a:gd name="f3067" fmla="val 15736"/>
              <a:gd name="f3068" fmla="val 12403"/>
              <a:gd name="f3069" fmla="val 16106"/>
              <a:gd name="f3070" fmla="val 10704"/>
              <a:gd name="f3071" fmla="val 16037"/>
              <a:gd name="f3072" fmla="val 10693"/>
              <a:gd name="f3073" fmla="val 15480"/>
              <a:gd name="f3074" fmla="val 11330"/>
              <a:gd name="f3075" fmla="val 15215"/>
              <a:gd name="f3076" fmla="val 11818"/>
              <a:gd name="f3077" fmla="val 15167"/>
              <a:gd name="f3078" fmla="val 11793"/>
              <a:gd name="f3079" fmla="val 15122"/>
              <a:gd name="f3080" fmla="val 15064"/>
              <a:gd name="f3081" fmla="val 11834"/>
              <a:gd name="f3082" fmla="val 14277"/>
              <a:gd name="f3083" fmla="val 15261"/>
              <a:gd name="f3084" fmla="val 9799"/>
              <a:gd name="f3085" fmla="val 15391"/>
              <a:gd name="f3086" fmla="val 9868"/>
              <a:gd name="f3087" fmla="val 15528"/>
              <a:gd name="f3088" fmla="val 15556"/>
              <a:gd name="f3089" fmla="val 15583"/>
              <a:gd name="f3090" fmla="val 9865"/>
              <a:gd name="f3091" fmla="val 8926"/>
              <a:gd name="f3092" fmla="val 8559"/>
              <a:gd name="f3093" fmla="val 15934"/>
              <a:gd name="f3094" fmla="val 7471"/>
              <a:gd name="f3095" fmla="val 15921"/>
              <a:gd name="f3096" fmla="val 7463"/>
              <a:gd name="f3097" fmla="val 15907"/>
              <a:gd name="f3098" fmla="val 15876"/>
              <a:gd name="f3099" fmla="val 7502"/>
              <a:gd name="f3100" fmla="val 8192"/>
              <a:gd name="f3101" fmla="val 9326"/>
              <a:gd name="f3102" fmla="val 15663"/>
              <a:gd name="f3103" fmla="val 9580"/>
              <a:gd name="f3104" fmla="val 15617"/>
              <a:gd name="f3105" fmla="val 9603"/>
              <a:gd name="f3106" fmla="val 15572"/>
              <a:gd name="f3107" fmla="val 15367"/>
              <a:gd name="f3108" fmla="val 15205"/>
              <a:gd name="f3109" fmla="val 8992"/>
              <a:gd name="f3110" fmla="val 15511"/>
              <a:gd name="f3111" fmla="val 8359"/>
              <a:gd name="f3112" fmla="val 8325"/>
              <a:gd name="f3113" fmla="val 14177"/>
              <a:gd name="f3114" fmla="val 14200"/>
              <a:gd name="f3115" fmla="val 6625"/>
              <a:gd name="f3116" fmla="val 13678"/>
              <a:gd name="f3117" fmla="val 6315"/>
              <a:gd name="f3118" fmla="val 13233"/>
              <a:gd name="f3119" fmla="val 13191"/>
              <a:gd name="f3120" fmla="val 13150"/>
              <a:gd name="f3121" fmla="val 6318"/>
              <a:gd name="f3122" fmla="val 6324"/>
              <a:gd name="f3123" fmla="val 12576"/>
              <a:gd name="f3124" fmla="val 12743"/>
              <a:gd name="f3125" fmla="val 12843"/>
              <a:gd name="f3126" fmla="val 13777"/>
              <a:gd name="f3127" fmla="val 8659"/>
              <a:gd name="f3128" fmla="val 13410"/>
              <a:gd name="f3129" fmla="val 13343"/>
              <a:gd name="f3130" fmla="val 13043"/>
              <a:gd name="f3131" fmla="val 12897"/>
              <a:gd name="f3132" fmla="val 8317"/>
              <a:gd name="f3133" fmla="val 12687"/>
              <a:gd name="f3134" fmla="val 12637"/>
              <a:gd name="f3135" fmla="val 8235"/>
              <a:gd name="f3136" fmla="val 12754"/>
              <a:gd name="f3137" fmla="val 8382"/>
              <a:gd name="f3138" fmla="val 12943"/>
              <a:gd name="f3139" fmla="val 12876"/>
              <a:gd name="f3140" fmla="val 12909"/>
              <a:gd name="f3141" fmla="val 12642"/>
              <a:gd name="f3142" fmla="val 12109"/>
              <a:gd name="f3143" fmla="val 11778"/>
              <a:gd name="f3144" fmla="val 8470"/>
              <a:gd name="f3145" fmla="val 11783"/>
              <a:gd name="f3146" fmla="val 8448"/>
              <a:gd name="f3147" fmla="val 11772"/>
              <a:gd name="f3148" fmla="val 11756"/>
              <a:gd name="f3149" fmla="val 11508"/>
              <a:gd name="f3150" fmla="val 12168"/>
              <a:gd name="f3151" fmla="val 10158"/>
              <a:gd name="f3152" fmla="val 12558"/>
              <a:gd name="f3153" fmla="val 10591"/>
              <a:gd name="f3154" fmla="val 12946"/>
              <a:gd name="f3155" fmla="val 13046"/>
              <a:gd name="f3156" fmla="val 13147"/>
              <a:gd name="f3157" fmla="val 10562"/>
              <a:gd name="f3158" fmla="val 13257"/>
              <a:gd name="f3159" fmla="val 10522"/>
              <a:gd name="f3160" fmla="val 13289"/>
              <a:gd name="f3161" fmla="val 10532"/>
              <a:gd name="f3162" fmla="val 13324"/>
              <a:gd name="f3163" fmla="val 13371"/>
              <a:gd name="f3164" fmla="val 13424"/>
              <a:gd name="f3165" fmla="val 10513"/>
              <a:gd name="f3166" fmla="val 11066"/>
              <a:gd name="f3167" fmla="val 13682"/>
              <a:gd name="f3168" fmla="val 11790"/>
              <a:gd name="f3169" fmla="val 13908"/>
              <a:gd name="f3170" fmla="val 13909"/>
              <a:gd name="f3171" fmla="val 12402"/>
              <a:gd name="f3172" fmla="val 12398"/>
              <a:gd name="f3173" fmla="val 12428"/>
              <a:gd name="f3174" fmla="val 13931"/>
              <a:gd name="f3175" fmla="val 12465"/>
              <a:gd name="f3176" fmla="val 13919"/>
              <a:gd name="f3177" fmla="val 12435"/>
              <a:gd name="f3178" fmla="val 13035"/>
              <a:gd name="f3179" fmla="val 13676"/>
              <a:gd name="f3180" fmla="val 13666"/>
              <a:gd name="f3181" fmla="val 13576"/>
              <a:gd name="f3182" fmla="val 13618"/>
              <a:gd name="f3183" fmla="val 14084"/>
              <a:gd name="f3184" fmla="val 13657"/>
              <a:gd name="f3185" fmla="val 13899"/>
              <a:gd name="f3186" fmla="val 13987"/>
              <a:gd name="f3187" fmla="val 13597"/>
              <a:gd name="f3188" fmla="val 14261"/>
              <a:gd name="f3189" fmla="val 13276"/>
              <a:gd name="f3190" fmla="val 12328"/>
              <a:gd name="f3191" fmla="val 12748"/>
              <a:gd name="f3192" fmla="val 12480"/>
              <a:gd name="f3193" fmla="val 10834"/>
              <a:gd name="f3194" fmla="val 12225"/>
              <a:gd name="f3195" fmla="val 12147"/>
              <a:gd name="f3196" fmla="val 12071"/>
              <a:gd name="f3197" fmla="val 10845"/>
              <a:gd name="f3198" fmla="val 12018"/>
              <a:gd name="f3199" fmla="val 10868"/>
              <a:gd name="f3200" fmla="val 12037"/>
              <a:gd name="f3201" fmla="val 10867"/>
              <a:gd name="f3202" fmla="val 12056"/>
              <a:gd name="f3203" fmla="val 12270"/>
              <a:gd name="f3204" fmla="val 12494"/>
              <a:gd name="f3205" fmla="val 11003"/>
              <a:gd name="f3206" fmla="val 12609"/>
              <a:gd name="f3207" fmla="val 12709"/>
              <a:gd name="f3208" fmla="val 12532"/>
              <a:gd name="f3209" fmla="val 12317"/>
              <a:gd name="f3210" fmla="val 12433"/>
              <a:gd name="f3211" fmla="val 12349"/>
              <a:gd name="f3212" fmla="val 12336"/>
              <a:gd name="f3213" fmla="val 12198"/>
              <a:gd name="f3214" fmla="val 12065"/>
              <a:gd name="f3215" fmla="val 12284"/>
              <a:gd name="f3216" fmla="val 11729"/>
              <a:gd name="f3217" fmla="val 11919"/>
              <a:gd name="f3218" fmla="val 11549"/>
              <a:gd name="f3219" fmla="val 11906"/>
              <a:gd name="f3220" fmla="val 11996"/>
              <a:gd name="f3221" fmla="val 12851"/>
              <a:gd name="f3222" fmla="val 12560"/>
              <a:gd name="f3223" fmla="val 12672"/>
              <a:gd name="f3224" fmla="val 12780"/>
              <a:gd name="f3225" fmla="val 12813"/>
              <a:gd name="f3226" fmla="val 12342"/>
              <a:gd name="f3227" fmla="val 11058"/>
              <a:gd name="f3228" fmla="val 11978"/>
              <a:gd name="f3229" fmla="val 11025"/>
              <a:gd name="f3230" fmla="val 11241"/>
              <a:gd name="f3231" fmla="val 8125"/>
              <a:gd name="f3232" fmla="val 8025"/>
              <a:gd name="f3233" fmla="val 7792"/>
              <a:gd name="f3234" fmla="val 10383"/>
              <a:gd name="f3235" fmla="val 10488"/>
              <a:gd name="f3236" fmla="val 11453"/>
              <a:gd name="f3237" fmla="val 7321"/>
              <a:gd name="f3238" fmla="val 6791"/>
              <a:gd name="f3239" fmla="val 11542"/>
              <a:gd name="f3240" fmla="val 11342"/>
              <a:gd name="f3241" fmla="val 10770"/>
              <a:gd name="f3242" fmla="val 5140"/>
              <a:gd name="f3243" fmla="val 10670"/>
              <a:gd name="f3244" fmla="val 5105"/>
              <a:gd name="f3245" fmla="val 10575"/>
              <a:gd name="f3246" fmla="val 10367"/>
              <a:gd name="f3247" fmla="val 10189"/>
              <a:gd name="f3248" fmla="val 5273"/>
              <a:gd name="f3249" fmla="val 5457"/>
              <a:gd name="f3250" fmla="val 5400"/>
              <a:gd name="f3251" fmla="val 10057"/>
              <a:gd name="f3252" fmla="val 5376"/>
              <a:gd name="f3253" fmla="val 10036"/>
              <a:gd name="f3254" fmla="val 10017"/>
              <a:gd name="f3255" fmla="val 5790"/>
              <a:gd name="f3256" fmla="val 6057"/>
              <a:gd name="f3257" fmla="val 6124"/>
              <a:gd name="f3258" fmla="val 7625"/>
              <a:gd name="f3259" fmla="val 9093"/>
              <a:gd name="f3260" fmla="val 9711"/>
              <a:gd name="f3261" fmla="val 9334"/>
              <a:gd name="f3262" fmla="val 9613"/>
              <a:gd name="f3263" fmla="val 9075"/>
              <a:gd name="f3264" fmla="val 9516"/>
              <a:gd name="f3265" fmla="val 8786"/>
              <a:gd name="f3266" fmla="val 9518"/>
              <a:gd name="f3267" fmla="val 8787"/>
              <a:gd name="f3268" fmla="val 9520"/>
              <a:gd name="f3269" fmla="val 8788"/>
              <a:gd name="f3270" fmla="val 9522"/>
              <a:gd name="f3271" fmla="val 9542"/>
              <a:gd name="f3272" fmla="val 8749"/>
              <a:gd name="f3273" fmla="val 5723"/>
              <a:gd name="f3274" fmla="val 5490"/>
              <a:gd name="f3275" fmla="val 4689"/>
              <a:gd name="f3276" fmla="val 4723"/>
              <a:gd name="f3277" fmla="val 4741"/>
              <a:gd name="f3278" fmla="val 8971"/>
              <a:gd name="f3279" fmla="val 4750"/>
              <a:gd name="f3280" fmla="val 9033"/>
              <a:gd name="f3281" fmla="val 9531"/>
              <a:gd name="f3282" fmla="val 4196"/>
              <a:gd name="f3283" fmla="val 3722"/>
              <a:gd name="f3284" fmla="val 3255"/>
              <a:gd name="f3285" fmla="val 9089"/>
              <a:gd name="f3286" fmla="val 2382"/>
              <a:gd name="f3287" fmla="val 9012"/>
              <a:gd name="f3288" fmla="val 2365"/>
              <a:gd name="f3289" fmla="val 8942"/>
              <a:gd name="f3290" fmla="val 8651"/>
              <a:gd name="f3291" fmla="val 8474"/>
              <a:gd name="f3292" fmla="val 2666"/>
              <a:gd name="f3293" fmla="val 7596"/>
              <a:gd name="f3294" fmla="val 4880"/>
              <a:gd name="f3295" fmla="val 7586"/>
              <a:gd name="f3296" fmla="val 4876"/>
              <a:gd name="f3297" fmla="val 7578"/>
              <a:gd name="f3298" fmla="val 4899"/>
              <a:gd name="f3299" fmla="val 3222"/>
              <a:gd name="f3300" fmla="val 2621"/>
              <a:gd name="f3301" fmla="val 2588"/>
              <a:gd name="f3302" fmla="val 7218"/>
              <a:gd name="f3303" fmla="val 2674"/>
              <a:gd name="f3304" fmla="val 2682"/>
              <a:gd name="f3305" fmla="val 7306"/>
              <a:gd name="f3306" fmla="val 7796"/>
              <a:gd name="f3307" fmla="val 1557"/>
              <a:gd name="f3308" fmla="val 8173"/>
              <a:gd name="f3309" fmla="val 687"/>
              <a:gd name="f3310" fmla="val 86"/>
              <a:gd name="f3311" fmla="val 19"/>
              <a:gd name="f3312" fmla="val 7145"/>
              <a:gd name="f3313" fmla="val 7"/>
              <a:gd name="f3314" fmla="val 7086"/>
              <a:gd name="f3315" fmla="*/ f0 1 23784"/>
              <a:gd name="f3316" fmla="*/ f1 1 38176"/>
              <a:gd name="f3317" fmla="val f2"/>
              <a:gd name="f3318" fmla="val f3"/>
              <a:gd name="f3319" fmla="val f4"/>
              <a:gd name="f3320" fmla="+- f3319 0 f3317"/>
              <a:gd name="f3321" fmla="+- f3318 0 f3317"/>
              <a:gd name="f3322" fmla="*/ f3321 1 23784"/>
              <a:gd name="f3323" fmla="*/ f3320 1 38176"/>
              <a:gd name="f3324" fmla="*/ f3317 1 f3322"/>
              <a:gd name="f3325" fmla="*/ f3318 1 f3322"/>
              <a:gd name="f3326" fmla="*/ f3317 1 f3323"/>
              <a:gd name="f3327" fmla="*/ f3319 1 f3323"/>
              <a:gd name="f3328" fmla="*/ f3324 f3315 1"/>
              <a:gd name="f3329" fmla="*/ f3325 f3315 1"/>
              <a:gd name="f3330" fmla="*/ f3327 f3316 1"/>
              <a:gd name="f3331" fmla="*/ f3326 f33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28" t="f3331" r="f3329" b="f3330"/>
            <a:pathLst>
              <a:path w="23784" h="38176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6" y="f18"/>
                  <a:pt x="f14" y="f19"/>
                  <a:pt x="f20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lnTo>
                  <a:pt x="f36" y="f1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6"/>
                  <a:pt x="f5" y="f6"/>
                </a:cubicBezTo>
                <a:close/>
                <a:moveTo>
                  <a:pt x="f47" y="f48"/>
                </a:moveTo>
                <a:cubicBezTo>
                  <a:pt x="f47" y="f48"/>
                  <a:pt x="f49" y="f48"/>
                  <a:pt x="f49" y="f48"/>
                </a:cubicBez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6" y="f48"/>
                  <a:pt x="f47" y="f48"/>
                </a:cubicBezTo>
                <a:close/>
                <a:moveTo>
                  <a:pt x="f58" y="f59"/>
                </a:moveTo>
                <a:cubicBezTo>
                  <a:pt x="f60" y="f59"/>
                  <a:pt x="f61" y="f62"/>
                  <a:pt x="f63" y="f64"/>
                </a:cubicBezTo>
                <a:cubicBezTo>
                  <a:pt x="f65" y="f66"/>
                  <a:pt x="f67" y="f68"/>
                  <a:pt x="f69" y="f55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83"/>
                  <a:pt x="f84" y="f85"/>
                </a:cubicBezTo>
                <a:cubicBezTo>
                  <a:pt x="f84" y="f73"/>
                  <a:pt x="f86" y="f87"/>
                  <a:pt x="f88" y="f87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5"/>
                  <a:pt x="f54" y="f96"/>
                  <a:pt x="f54" y="f55"/>
                </a:cubicBezTo>
                <a:cubicBezTo>
                  <a:pt x="f54" y="f97"/>
                  <a:pt x="f98" y="f99"/>
                  <a:pt x="f49" y="f48"/>
                </a:cubicBezTo>
                <a:lnTo>
                  <a:pt x="f49" y="f48"/>
                </a:lnTo>
                <a:cubicBezTo>
                  <a:pt x="f100" y="f101"/>
                  <a:pt x="f102" y="f59"/>
                  <a:pt x="f58" y="f59"/>
                </a:cubicBezTo>
                <a:close/>
                <a:moveTo>
                  <a:pt x="f103" y="f104"/>
                </a:moveTo>
                <a:cubicBezTo>
                  <a:pt x="f105" y="f104"/>
                  <a:pt x="f106" y="f107"/>
                  <a:pt x="f30" y="f108"/>
                </a:cubicBezTo>
                <a:cubicBezTo>
                  <a:pt x="f109" y="f92"/>
                  <a:pt x="f110" y="f111"/>
                  <a:pt x="f112" y="f113"/>
                </a:cubicBezTo>
                <a:cubicBezTo>
                  <a:pt x="f114" y="f113"/>
                  <a:pt x="f110" y="f115"/>
                  <a:pt x="f116" y="f117"/>
                </a:cubicBezTo>
                <a:cubicBezTo>
                  <a:pt x="f118" y="f117"/>
                  <a:pt x="f118" y="f119"/>
                  <a:pt x="f112" y="f119"/>
                </a:cubicBezTo>
                <a:lnTo>
                  <a:pt x="f112" y="f120"/>
                </a:lnTo>
                <a:cubicBezTo>
                  <a:pt x="f112" y="f121"/>
                  <a:pt x="f122" y="f121"/>
                  <a:pt x="f122" y="f123"/>
                </a:cubicBezTo>
                <a:lnTo>
                  <a:pt x="f112" y="f124"/>
                </a:lnTo>
                <a:cubicBezTo>
                  <a:pt x="f125" y="f126"/>
                  <a:pt x="f127" y="f128"/>
                  <a:pt x="f129" y="f128"/>
                </a:cubicBezTo>
                <a:cubicBezTo>
                  <a:pt x="f130" y="f128"/>
                  <a:pt x="f131" y="f132"/>
                  <a:pt x="f133" y="f124"/>
                </a:cubicBezTo>
                <a:cubicBezTo>
                  <a:pt x="f34" y="f119"/>
                  <a:pt x="f40" y="f134"/>
                  <a:pt x="f135" y="f90"/>
                </a:cubicBezTo>
                <a:cubicBezTo>
                  <a:pt x="f136" y="f137"/>
                  <a:pt x="f138" y="f104"/>
                  <a:pt x="f103" y="f104"/>
                </a:cubicBezTo>
                <a:close/>
                <a:moveTo>
                  <a:pt x="f139" y="f140"/>
                </a:moveTo>
                <a:lnTo>
                  <a:pt x="f139" y="f140"/>
                </a:lnTo>
                <a:cubicBezTo>
                  <a:pt x="f141" y="f142"/>
                  <a:pt x="f143" y="f144"/>
                  <a:pt x="f145" y="f146"/>
                </a:cubicBezTo>
                <a:lnTo>
                  <a:pt x="f145" y="f146"/>
                </a:lnTo>
                <a:cubicBezTo>
                  <a:pt x="f143" y="f144"/>
                  <a:pt x="f141" y="f142"/>
                  <a:pt x="f139" y="f140"/>
                </a:cubicBezTo>
                <a:close/>
                <a:moveTo>
                  <a:pt x="f147" y="f148"/>
                </a:moveTo>
                <a:cubicBezTo>
                  <a:pt x="f149" y="f148"/>
                  <a:pt x="f150" y="f151"/>
                  <a:pt x="f152" y="f153"/>
                </a:cubicBezTo>
                <a:cubicBezTo>
                  <a:pt x="f154" y="f155"/>
                  <a:pt x="f156" y="f157"/>
                  <a:pt x="f156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6"/>
                  <a:pt x="f168" y="f166"/>
                </a:cubicBezTo>
                <a:cubicBezTo>
                  <a:pt x="f169" y="f166"/>
                  <a:pt x="f170" y="f171"/>
                  <a:pt x="f172" y="f173"/>
                </a:cubicBezTo>
                <a:cubicBezTo>
                  <a:pt x="f174" y="f175"/>
                  <a:pt x="f176" y="f148"/>
                  <a:pt x="f147" y="f148"/>
                </a:cubicBezTo>
                <a:close/>
                <a:moveTo>
                  <a:pt x="f177" y="f178"/>
                </a:moveTo>
                <a:cubicBezTo>
                  <a:pt x="f179" y="f178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89"/>
                  <a:pt x="f190" y="f189"/>
                  <a:pt x="f191" y="f192"/>
                </a:cubicBezTo>
                <a:cubicBezTo>
                  <a:pt x="f193" y="f194"/>
                  <a:pt x="f195" y="f196"/>
                  <a:pt x="f197" y="f196"/>
                </a:cubicBezTo>
                <a:cubicBezTo>
                  <a:pt x="f198" y="f196"/>
                  <a:pt x="f199" y="f200"/>
                  <a:pt x="f201" y="f202"/>
                </a:cubicBezTo>
                <a:lnTo>
                  <a:pt x="f201" y="f203"/>
                </a:lnTo>
                <a:cubicBezTo>
                  <a:pt x="f204" y="f205"/>
                  <a:pt x="f206" y="f207"/>
                  <a:pt x="f208" y="f207"/>
                </a:cubicBezTo>
                <a:cubicBezTo>
                  <a:pt x="f209" y="f207"/>
                  <a:pt x="f210" y="f211"/>
                  <a:pt x="f112" y="f160"/>
                </a:cubicBezTo>
                <a:cubicBezTo>
                  <a:pt x="f118" y="f212"/>
                  <a:pt x="f116" y="f158"/>
                  <a:pt x="f213" y="f214"/>
                </a:cubicBezTo>
                <a:cubicBezTo>
                  <a:pt x="f215" y="f216"/>
                  <a:pt x="f217" y="f178"/>
                  <a:pt x="f177" y="f178"/>
                </a:cubicBezTo>
                <a:close/>
                <a:moveTo>
                  <a:pt x="f218" y="f219"/>
                </a:moveTo>
                <a:cubicBezTo>
                  <a:pt x="f220" y="f219"/>
                  <a:pt x="f221" y="f222"/>
                  <a:pt x="f223" y="f224"/>
                </a:cubicBezTo>
                <a:cubicBezTo>
                  <a:pt x="f225" y="f214"/>
                  <a:pt x="f226" y="f227"/>
                  <a:pt x="f228" y="f229"/>
                </a:cubicBezTo>
                <a:cubicBezTo>
                  <a:pt x="f230" y="f231"/>
                  <a:pt x="f232" y="f162"/>
                  <a:pt x="f228" y="f233"/>
                </a:cubicBezTo>
                <a:cubicBezTo>
                  <a:pt x="f234" y="f235"/>
                  <a:pt x="f236" y="f237"/>
                  <a:pt x="f238" y="f237"/>
                </a:cubicBezTo>
                <a:lnTo>
                  <a:pt x="f239" y="f237"/>
                </a:lnTo>
                <a:cubicBezTo>
                  <a:pt x="f240" y="f241"/>
                  <a:pt x="f242" y="f243"/>
                  <a:pt x="f244" y="f243"/>
                </a:cubicBezTo>
                <a:cubicBezTo>
                  <a:pt x="f245" y="f243"/>
                  <a:pt x="f246" y="f247"/>
                  <a:pt x="f248" y="f212"/>
                </a:cubicBezTo>
                <a:cubicBezTo>
                  <a:pt x="f249" y="f250"/>
                  <a:pt x="f251" y="f219"/>
                  <a:pt x="f218" y="f219"/>
                </a:cubicBezTo>
                <a:close/>
                <a:moveTo>
                  <a:pt x="f252" y="f253"/>
                </a:moveTo>
                <a:cubicBezTo>
                  <a:pt x="f254" y="f253"/>
                  <a:pt x="f255" y="f256"/>
                  <a:pt x="f257" y="f258"/>
                </a:cubicBezTo>
                <a:cubicBezTo>
                  <a:pt x="f259" y="f258"/>
                  <a:pt x="f260" y="f261"/>
                  <a:pt x="f262" y="f263"/>
                </a:cubicBezTo>
                <a:lnTo>
                  <a:pt x="f262" y="f263"/>
                </a:lnTo>
                <a:cubicBezTo>
                  <a:pt x="f264" y="f265"/>
                  <a:pt x="f266" y="f267"/>
                  <a:pt x="f268" y="f267"/>
                </a:cubicBezTo>
                <a:cubicBezTo>
                  <a:pt x="f269" y="f267"/>
                  <a:pt x="f270" y="f271"/>
                  <a:pt x="f272" y="f273"/>
                </a:cubicBezTo>
                <a:lnTo>
                  <a:pt x="f272" y="f273"/>
                </a:lnTo>
                <a:cubicBezTo>
                  <a:pt x="f274" y="f275"/>
                  <a:pt x="f276" y="f253"/>
                  <a:pt x="f252" y="f253"/>
                </a:cubicBezTo>
                <a:close/>
                <a:moveTo>
                  <a:pt x="f277" y="f278"/>
                </a:moveTo>
                <a:lnTo>
                  <a:pt x="f277" y="f278"/>
                </a:ln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lnTo>
                  <a:pt x="f289" y="f290"/>
                </a:lnTo>
                <a:cubicBezTo>
                  <a:pt x="f291" y="f288"/>
                  <a:pt x="f292" y="f286"/>
                  <a:pt x="f293" y="f284"/>
                </a:cubicBezTo>
                <a:cubicBezTo>
                  <a:pt x="f294" y="f295"/>
                  <a:pt x="f296" y="f297"/>
                  <a:pt x="f277" y="f278"/>
                </a:cubicBezTo>
                <a:close/>
                <a:moveTo>
                  <a:pt x="f298" y="f299"/>
                </a:moveTo>
                <a:cubicBezTo>
                  <a:pt x="f300" y="f299"/>
                  <a:pt x="f301" y="f302"/>
                  <a:pt x="f303" y="f304"/>
                </a:cubicBezTo>
                <a:cubicBezTo>
                  <a:pt x="f91" y="f305"/>
                  <a:pt x="f306" y="f307"/>
                  <a:pt x="f63" y="f308"/>
                </a:cubicBezTo>
                <a:cubicBezTo>
                  <a:pt x="f74" y="f308"/>
                  <a:pt x="f309" y="f310"/>
                  <a:pt x="f309" y="f310"/>
                </a:cubicBezTo>
                <a:cubicBezTo>
                  <a:pt x="f311" y="f310"/>
                  <a:pt x="f312" y="f308"/>
                  <a:pt x="f312" y="f313"/>
                </a:cubicBezTo>
                <a:cubicBezTo>
                  <a:pt x="f309" y="f314"/>
                  <a:pt x="f315" y="f316"/>
                  <a:pt x="f317" y="f318"/>
                </a:cubicBezTo>
                <a:cubicBezTo>
                  <a:pt x="f319" y="f320"/>
                  <a:pt x="f321" y="f322"/>
                  <a:pt x="f323" y="f322"/>
                </a:cubicBezTo>
                <a:cubicBezTo>
                  <a:pt x="f324" y="f322"/>
                  <a:pt x="f325" y="f326"/>
                  <a:pt x="f327" y="f328"/>
                </a:cubicBezTo>
                <a:cubicBezTo>
                  <a:pt x="f329" y="f330"/>
                  <a:pt x="f331" y="f299"/>
                  <a:pt x="f298" y="f299"/>
                </a:cubicBezTo>
                <a:close/>
                <a:moveTo>
                  <a:pt x="f332" y="f333"/>
                </a:moveTo>
                <a:cubicBezTo>
                  <a:pt x="f334" y="f335"/>
                  <a:pt x="f336" y="f337"/>
                  <a:pt x="f338" y="f339"/>
                </a:cubicBezTo>
                <a:lnTo>
                  <a:pt x="f338" y="f339"/>
                </a:lnTo>
                <a:cubicBezTo>
                  <a:pt x="f340" y="f341"/>
                  <a:pt x="f342" y="f343"/>
                  <a:pt x="f332" y="f344"/>
                </a:cubicBezTo>
                <a:lnTo>
                  <a:pt x="f332" y="f333"/>
                </a:lnTo>
                <a:close/>
                <a:moveTo>
                  <a:pt x="f345" y="f346"/>
                </a:moveTo>
                <a:cubicBezTo>
                  <a:pt x="f347" y="f346"/>
                  <a:pt x="f348" y="f349"/>
                  <a:pt x="f36" y="f350"/>
                </a:cubicBezTo>
                <a:cubicBezTo>
                  <a:pt x="f3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59"/>
                </a:cubicBezTo>
                <a:cubicBezTo>
                  <a:pt x="f361" y="f359"/>
                  <a:pt x="f362" y="f363"/>
                  <a:pt x="f364" y="f365"/>
                </a:cubicBezTo>
                <a:cubicBezTo>
                  <a:pt x="f366" y="f254"/>
                  <a:pt x="f367" y="f368"/>
                  <a:pt x="f369" y="f370"/>
                </a:cubicBezTo>
                <a:cubicBezTo>
                  <a:pt x="f371" y="f372"/>
                  <a:pt x="f373" y="f346"/>
                  <a:pt x="f345" y="f346"/>
                </a:cubicBezTo>
                <a:close/>
                <a:moveTo>
                  <a:pt x="f374" y="f375"/>
                </a:moveTo>
                <a:lnTo>
                  <a:pt x="f374" y="f375"/>
                </a:lnTo>
                <a:cubicBezTo>
                  <a:pt x="f376" y="f377"/>
                  <a:pt x="f378" y="f379"/>
                  <a:pt x="f380" y="f381"/>
                </a:cubicBezTo>
                <a:lnTo>
                  <a:pt x="f380" y="f381"/>
                </a:lnTo>
                <a:cubicBezTo>
                  <a:pt x="f382" y="f379"/>
                  <a:pt x="f383" y="f384"/>
                  <a:pt x="f374" y="f375"/>
                </a:cubicBezTo>
                <a:close/>
                <a:moveTo>
                  <a:pt x="f385" y="f386"/>
                </a:moveTo>
                <a:cubicBezTo>
                  <a:pt x="f387" y="f386"/>
                  <a:pt x="f388" y="f389"/>
                  <a:pt x="f390" y="f391"/>
                </a:cubicBezTo>
                <a:cubicBezTo>
                  <a:pt x="f390" y="f392"/>
                  <a:pt x="f393" y="f394"/>
                  <a:pt x="f395" y="f396"/>
                </a:cubicBezTo>
                <a:cubicBezTo>
                  <a:pt x="f395" y="f397"/>
                  <a:pt x="f390" y="f398"/>
                  <a:pt x="f399" y="f398"/>
                </a:cubicBezTo>
                <a:cubicBezTo>
                  <a:pt x="f400" y="f401"/>
                  <a:pt x="f402" y="f403"/>
                  <a:pt x="f404" y="f403"/>
                </a:cubicBezTo>
                <a:cubicBezTo>
                  <a:pt x="f405" y="f403"/>
                  <a:pt x="f406" y="f407"/>
                  <a:pt x="f408" y="f409"/>
                </a:cubicBezTo>
                <a:cubicBezTo>
                  <a:pt x="f94" y="f392"/>
                  <a:pt x="f91" y="f410"/>
                  <a:pt x="f74" y="f411"/>
                </a:cubicBezTo>
                <a:cubicBezTo>
                  <a:pt x="f412" y="f413"/>
                  <a:pt x="f414" y="f386"/>
                  <a:pt x="f385" y="f386"/>
                </a:cubicBezTo>
                <a:close/>
                <a:moveTo>
                  <a:pt x="f415" y="f416"/>
                </a:move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lnTo>
                  <a:pt x="f427" y="f428"/>
                </a:lnTo>
                <a:cubicBezTo>
                  <a:pt x="f429" y="f430"/>
                  <a:pt x="f431" y="f432"/>
                  <a:pt x="f431" y="f433"/>
                </a:cubicBezTo>
                <a:cubicBezTo>
                  <a:pt x="f434" y="f418"/>
                  <a:pt x="f435" y="f436"/>
                  <a:pt x="f415" y="f416"/>
                </a:cubicBezTo>
                <a:close/>
                <a:moveTo>
                  <a:pt x="f303" y="f437"/>
                </a:moveTo>
                <a:cubicBezTo>
                  <a:pt x="f438" y="f439"/>
                  <a:pt x="f440" y="f441"/>
                  <a:pt x="f442" y="f443"/>
                </a:cubicBezTo>
                <a:lnTo>
                  <a:pt x="f442" y="f443"/>
                </a:lnTo>
                <a:cubicBezTo>
                  <a:pt x="f444" y="f445"/>
                  <a:pt x="f446" y="f447"/>
                  <a:pt x="f448" y="f449"/>
                </a:cubicBezTo>
                <a:lnTo>
                  <a:pt x="f448" y="f449"/>
                </a:lnTo>
                <a:cubicBezTo>
                  <a:pt x="f450" y="f449"/>
                  <a:pt x="f451" y="f437"/>
                  <a:pt x="f303" y="f437"/>
                </a:cubicBezTo>
                <a:close/>
                <a:moveTo>
                  <a:pt x="f452" y="f453"/>
                </a:moveTo>
                <a:cubicBezTo>
                  <a:pt x="f454" y="f455"/>
                  <a:pt x="f456" y="f457"/>
                  <a:pt x="f458" y="f459"/>
                </a:cubicBezTo>
                <a:lnTo>
                  <a:pt x="f458" y="f459"/>
                </a:lnTo>
                <a:cubicBezTo>
                  <a:pt x="f460" y="f461"/>
                  <a:pt x="f462" y="f463"/>
                  <a:pt x="f464" y="f453"/>
                </a:cubicBezTo>
                <a:close/>
                <a:moveTo>
                  <a:pt x="f465" y="f466"/>
                </a:moveTo>
                <a:cubicBezTo>
                  <a:pt x="f467" y="f466"/>
                  <a:pt x="f468" y="f469"/>
                  <a:pt x="f470" y="f471"/>
                </a:cubicBezTo>
                <a:cubicBezTo>
                  <a:pt x="f472" y="f304"/>
                  <a:pt x="f473" y="f474"/>
                  <a:pt x="f475" y="f474"/>
                </a:cubicBezTo>
                <a:cubicBezTo>
                  <a:pt x="f476" y="f477"/>
                  <a:pt x="f478" y="f479"/>
                  <a:pt x="f480" y="f479"/>
                </a:cubicBezTo>
                <a:cubicBezTo>
                  <a:pt x="f481" y="f479"/>
                  <a:pt x="f482" y="f483"/>
                  <a:pt x="f484" y="f474"/>
                </a:cubicBezTo>
                <a:cubicBezTo>
                  <a:pt x="f485" y="f307"/>
                  <a:pt x="f486" y="f487"/>
                  <a:pt x="f486" y="f488"/>
                </a:cubicBezTo>
                <a:lnTo>
                  <a:pt x="f486" y="f489"/>
                </a:lnTo>
                <a:cubicBezTo>
                  <a:pt x="f490" y="f491"/>
                  <a:pt x="f492" y="f493"/>
                  <a:pt x="f494" y="f493"/>
                </a:cubicBezTo>
                <a:cubicBezTo>
                  <a:pt x="f495" y="f493"/>
                  <a:pt x="f496" y="f497"/>
                  <a:pt x="f496" y="f498"/>
                </a:cubicBezTo>
                <a:lnTo>
                  <a:pt x="f496" y="f318"/>
                </a:lnTo>
                <a:lnTo>
                  <a:pt x="f499" y="f318"/>
                </a:lnTo>
                <a:cubicBezTo>
                  <a:pt x="f500" y="f501"/>
                  <a:pt x="f475" y="f502"/>
                  <a:pt x="f503" y="f304"/>
                </a:cubicBezTo>
                <a:cubicBezTo>
                  <a:pt x="f504" y="f471"/>
                  <a:pt x="f505" y="f506"/>
                  <a:pt x="f505" y="f506"/>
                </a:cubicBezTo>
                <a:cubicBezTo>
                  <a:pt x="f475" y="f305"/>
                  <a:pt x="f475" y="f308"/>
                  <a:pt x="f507" y="f508"/>
                </a:cubicBezTo>
                <a:cubicBezTo>
                  <a:pt x="f509" y="f510"/>
                  <a:pt x="f503" y="f318"/>
                  <a:pt x="f511" y="f512"/>
                </a:cubicBezTo>
                <a:cubicBezTo>
                  <a:pt x="f513" y="f514"/>
                  <a:pt x="f496" y="f515"/>
                  <a:pt x="f485" y="f515"/>
                </a:cubicBezTo>
                <a:cubicBezTo>
                  <a:pt x="f485" y="f515"/>
                  <a:pt x="f485" y="f516"/>
                  <a:pt x="f517" y="f516"/>
                </a:cubicBezTo>
                <a:cubicBezTo>
                  <a:pt x="f517" y="f518"/>
                  <a:pt x="f517" y="f519"/>
                  <a:pt x="f520" y="f521"/>
                </a:cubicBezTo>
                <a:lnTo>
                  <a:pt x="f520" y="f522"/>
                </a:lnTo>
                <a:cubicBezTo>
                  <a:pt x="f520" y="f370"/>
                  <a:pt x="f486" y="f523"/>
                  <a:pt x="f524" y="f523"/>
                </a:cubicBezTo>
                <a:cubicBezTo>
                  <a:pt x="f524" y="f525"/>
                  <a:pt x="f452" y="f350"/>
                  <a:pt x="f452" y="f333"/>
                </a:cubicBezTo>
                <a:cubicBezTo>
                  <a:pt x="f526" y="f527"/>
                  <a:pt x="f528" y="f220"/>
                  <a:pt x="f528" y="f529"/>
                </a:cubicBezTo>
                <a:cubicBezTo>
                  <a:pt x="f528" y="f398"/>
                  <a:pt x="f528" y="f422"/>
                  <a:pt x="f464" y="f530"/>
                </a:cubicBezTo>
                <a:cubicBezTo>
                  <a:pt x="f452" y="f437"/>
                  <a:pt x="f452" y="f531"/>
                  <a:pt x="f524" y="f532"/>
                </a:cubicBezTo>
                <a:cubicBezTo>
                  <a:pt x="f520" y="f533"/>
                  <a:pt x="f496" y="f534"/>
                  <a:pt x="f535" y="f536"/>
                </a:cubicBezTo>
                <a:lnTo>
                  <a:pt x="f535" y="f537"/>
                </a:lnTo>
                <a:lnTo>
                  <a:pt x="f535" y="f538"/>
                </a:lnTo>
                <a:cubicBezTo>
                  <a:pt x="f535" y="f539"/>
                  <a:pt x="f535" y="f539"/>
                  <a:pt x="f540" y="f541"/>
                </a:cubicBezTo>
                <a:lnTo>
                  <a:pt x="f540" y="f542"/>
                </a:lnTo>
                <a:cubicBezTo>
                  <a:pt x="f540" y="f542"/>
                  <a:pt x="f540" y="f529"/>
                  <a:pt x="f543" y="f529"/>
                </a:cubicBezTo>
                <a:cubicBezTo>
                  <a:pt x="f544" y="f545"/>
                  <a:pt x="f546" y="f547"/>
                  <a:pt x="f548" y="f547"/>
                </a:cubicBezTo>
                <a:cubicBezTo>
                  <a:pt x="f549" y="f547"/>
                  <a:pt x="f550" y="f551"/>
                  <a:pt x="f552" y="f525"/>
                </a:cubicBezTo>
                <a:cubicBezTo>
                  <a:pt x="f553" y="f525"/>
                  <a:pt x="f553" y="f554"/>
                  <a:pt x="f552" y="f554"/>
                </a:cubicBezTo>
                <a:cubicBezTo>
                  <a:pt x="f555" y="f344"/>
                  <a:pt x="f556" y="f410"/>
                  <a:pt x="f503" y="f394"/>
                </a:cubicBezTo>
                <a:cubicBezTo>
                  <a:pt x="f505" y="f529"/>
                  <a:pt x="f557" y="f542"/>
                  <a:pt x="f475" y="f542"/>
                </a:cubicBezTo>
                <a:cubicBezTo>
                  <a:pt x="f558" y="f542"/>
                  <a:pt x="f559" y="f560"/>
                  <a:pt x="f561" y="f562"/>
                </a:cubicBezTo>
                <a:cubicBezTo>
                  <a:pt x="f563" y="f564"/>
                  <a:pt x="f552" y="f527"/>
                  <a:pt x="f553" y="f565"/>
                </a:cubicBezTo>
                <a:cubicBezTo>
                  <a:pt x="f553" y="f566"/>
                  <a:pt x="f567" y="f568"/>
                  <a:pt x="f569" y="f568"/>
                </a:cubicBezTo>
                <a:cubicBezTo>
                  <a:pt x="f570" y="f568"/>
                  <a:pt x="f571" y="f566"/>
                  <a:pt x="f571" y="f565"/>
                </a:cubicBezTo>
                <a:cubicBezTo>
                  <a:pt x="f569" y="f572"/>
                  <a:pt x="f552" y="f573"/>
                  <a:pt x="f561" y="f542"/>
                </a:cubicBezTo>
                <a:cubicBezTo>
                  <a:pt x="f574" y="f382"/>
                  <a:pt x="f575" y="f576"/>
                  <a:pt x="f557" y="f576"/>
                </a:cubicBezTo>
                <a:cubicBezTo>
                  <a:pt x="f577" y="f576"/>
                  <a:pt x="f578" y="f579"/>
                  <a:pt x="f503" y="f397"/>
                </a:cubicBezTo>
                <a:cubicBezTo>
                  <a:pt x="f503" y="f536"/>
                  <a:pt x="f503" y="f536"/>
                  <a:pt x="f504" y="f580"/>
                </a:cubicBezTo>
                <a:cubicBezTo>
                  <a:pt x="f504" y="f580"/>
                  <a:pt x="f504" y="f581"/>
                  <a:pt x="f582" y="f581"/>
                </a:cubicBezTo>
                <a:cubicBezTo>
                  <a:pt x="f583" y="f584"/>
                  <a:pt x="f583" y="f585"/>
                  <a:pt x="f556" y="f586"/>
                </a:cubicBezTo>
                <a:cubicBezTo>
                  <a:pt x="f587" y="f588"/>
                  <a:pt x="f589" y="f590"/>
                  <a:pt x="f591" y="f590"/>
                </a:cubicBezTo>
                <a:cubicBezTo>
                  <a:pt x="f592" y="f590"/>
                  <a:pt x="f593" y="f594"/>
                  <a:pt x="f595" y="f596"/>
                </a:cubicBezTo>
                <a:cubicBezTo>
                  <a:pt x="f485" y="f597"/>
                  <a:pt x="f517" y="f437"/>
                  <a:pt x="f486" y="f598"/>
                </a:cubicBezTo>
                <a:cubicBezTo>
                  <a:pt x="f486" y="f599"/>
                  <a:pt x="f486" y="f600"/>
                  <a:pt x="f524" y="f600"/>
                </a:cubicBezTo>
                <a:cubicBezTo>
                  <a:pt x="f524" y="f601"/>
                  <a:pt x="f452" y="f602"/>
                  <a:pt x="f452" y="f603"/>
                </a:cubicBezTo>
                <a:cubicBezTo>
                  <a:pt x="f452" y="f603"/>
                  <a:pt x="f452" y="f453"/>
                  <a:pt x="f464" y="f453"/>
                </a:cubicBezTo>
                <a:cubicBezTo>
                  <a:pt x="f604" y="f605"/>
                  <a:pt x="f606" y="f607"/>
                  <a:pt x="f608" y="f598"/>
                </a:cubicBezTo>
                <a:cubicBezTo>
                  <a:pt x="f609" y="f598"/>
                  <a:pt x="f609" y="f610"/>
                  <a:pt x="f609" y="f611"/>
                </a:cubicBezTo>
                <a:cubicBezTo>
                  <a:pt x="f612" y="f598"/>
                  <a:pt x="f613" y="f607"/>
                  <a:pt x="f614" y="f615"/>
                </a:cubicBezTo>
                <a:cubicBezTo>
                  <a:pt x="f616" y="f617"/>
                  <a:pt x="f618" y="f619"/>
                  <a:pt x="f620" y="f619"/>
                </a:cubicBezTo>
                <a:cubicBezTo>
                  <a:pt x="f621" y="f619"/>
                  <a:pt x="f622" y="f623"/>
                  <a:pt x="f624" y="f601"/>
                </a:cubicBezTo>
                <a:cubicBezTo>
                  <a:pt x="f625" y="f626"/>
                  <a:pt x="f627" y="f628"/>
                  <a:pt x="f427" y="f428"/>
                </a:cubicBezTo>
                <a:lnTo>
                  <a:pt x="f427" y="f428"/>
                </a:lnTo>
                <a:cubicBezTo>
                  <a:pt x="f629" y="f630"/>
                  <a:pt x="f631" y="f632"/>
                  <a:pt x="f633" y="f437"/>
                </a:cubicBezTo>
                <a:cubicBezTo>
                  <a:pt x="f634" y="f635"/>
                  <a:pt x="f636" y="f637"/>
                  <a:pt x="f638" y="f637"/>
                </a:cubicBezTo>
                <a:cubicBezTo>
                  <a:pt x="f639" y="f637"/>
                  <a:pt x="f640" y="f641"/>
                  <a:pt x="f642" y="f643"/>
                </a:cubicBezTo>
                <a:cubicBezTo>
                  <a:pt x="f644" y="f437"/>
                  <a:pt x="f645" y="f646"/>
                  <a:pt x="f647" y="f398"/>
                </a:cubicBezTo>
                <a:cubicBezTo>
                  <a:pt x="f647" y="f398"/>
                  <a:pt x="f647" y="f585"/>
                  <a:pt x="f648" y="f585"/>
                </a:cubicBezTo>
                <a:cubicBezTo>
                  <a:pt x="f649" y="f585"/>
                  <a:pt x="f650" y="f585"/>
                  <a:pt x="f415" y="f416"/>
                </a:cubicBezTo>
                <a:lnTo>
                  <a:pt x="f415" y="f416"/>
                </a:lnTo>
                <a:cubicBezTo>
                  <a:pt x="f651" y="f652"/>
                  <a:pt x="f653" y="f654"/>
                  <a:pt x="f655" y="f654"/>
                </a:cubicBezTo>
                <a:cubicBezTo>
                  <a:pt x="f656" y="f654"/>
                  <a:pt x="f657" y="f658"/>
                  <a:pt x="f659" y="f580"/>
                </a:cubicBezTo>
                <a:cubicBezTo>
                  <a:pt x="f660" y="f580"/>
                  <a:pt x="f660" y="f581"/>
                  <a:pt x="f659" y="f661"/>
                </a:cubicBezTo>
                <a:cubicBezTo>
                  <a:pt x="f662" y="f663"/>
                  <a:pt x="f664" y="f665"/>
                  <a:pt x="f666" y="f667"/>
                </a:cubicBezTo>
                <a:lnTo>
                  <a:pt x="f666" y="f667"/>
                </a:lnTo>
                <a:cubicBezTo>
                  <a:pt x="f668" y="f669"/>
                  <a:pt x="f670" y="f671"/>
                  <a:pt x="f672" y="f671"/>
                </a:cubicBezTo>
                <a:cubicBezTo>
                  <a:pt x="f616" y="f671"/>
                  <a:pt x="f673" y="f674"/>
                  <a:pt x="f675" y="f667"/>
                </a:cubicBezTo>
                <a:cubicBezTo>
                  <a:pt x="f676" y="f437"/>
                  <a:pt x="f677" y="f531"/>
                  <a:pt x="f613" y="f678"/>
                </a:cubicBezTo>
                <a:cubicBezTo>
                  <a:pt x="f608" y="f532"/>
                  <a:pt x="f679" y="f680"/>
                  <a:pt x="f606" y="f681"/>
                </a:cubicBezTo>
                <a:cubicBezTo>
                  <a:pt x="f682" y="f610"/>
                  <a:pt x="f528" y="f600"/>
                  <a:pt x="f452" y="f615"/>
                </a:cubicBezTo>
                <a:cubicBezTo>
                  <a:pt x="f464" y="f610"/>
                  <a:pt x="f526" y="f643"/>
                  <a:pt x="f526" y="f683"/>
                </a:cubicBezTo>
                <a:cubicBezTo>
                  <a:pt x="f684" y="f422"/>
                  <a:pt x="f614" y="f581"/>
                  <a:pt x="f685" y="f391"/>
                </a:cubicBezTo>
                <a:cubicBezTo>
                  <a:pt x="f644" y="f562"/>
                  <a:pt x="f686" y="f573"/>
                  <a:pt x="f687" y="f392"/>
                </a:cubicBezTo>
                <a:cubicBezTo>
                  <a:pt x="f688" y="f392"/>
                  <a:pt x="f689" y="f573"/>
                  <a:pt x="f688" y="f562"/>
                </a:cubicBezTo>
                <a:cubicBezTo>
                  <a:pt x="f690" y="f691"/>
                  <a:pt x="f692" y="f693"/>
                  <a:pt x="f675" y="f355"/>
                </a:cubicBezTo>
                <a:lnTo>
                  <a:pt x="f675" y="f365"/>
                </a:lnTo>
                <a:cubicBezTo>
                  <a:pt x="f675" y="f410"/>
                  <a:pt x="f685" y="f572"/>
                  <a:pt x="f676" y="f572"/>
                </a:cubicBezTo>
                <a:cubicBezTo>
                  <a:pt x="f677" y="f694"/>
                  <a:pt x="f614" y="f695"/>
                  <a:pt x="f644" y="f370"/>
                </a:cubicBezTo>
                <a:cubicBezTo>
                  <a:pt x="f696" y="f697"/>
                  <a:pt x="f698" y="f699"/>
                  <a:pt x="f700" y="f699"/>
                </a:cubicBezTo>
                <a:cubicBezTo>
                  <a:pt x="f701" y="f699"/>
                  <a:pt x="f702" y="f703"/>
                  <a:pt x="f704" y="f705"/>
                </a:cubicBezTo>
                <a:cubicBezTo>
                  <a:pt x="f706" y="f516"/>
                  <a:pt x="f707" y="f368"/>
                  <a:pt x="f707" y="f344"/>
                </a:cubicBezTo>
                <a:cubicBezTo>
                  <a:pt x="f707" y="f527"/>
                  <a:pt x="f708" y="f355"/>
                  <a:pt x="f659" y="f562"/>
                </a:cubicBezTo>
                <a:cubicBezTo>
                  <a:pt x="f660" y="f573"/>
                  <a:pt x="f659" y="f560"/>
                  <a:pt x="f709" y="f560"/>
                </a:cubicBezTo>
                <a:cubicBezTo>
                  <a:pt x="f710" y="f693"/>
                  <a:pt x="f3" y="f512"/>
                  <a:pt x="f647" y="f489"/>
                </a:cubicBezTo>
                <a:cubicBezTo>
                  <a:pt x="f711" y="f295"/>
                  <a:pt x="f712" y="f713"/>
                  <a:pt x="f714" y="f713"/>
                </a:cubicBezTo>
                <a:cubicBezTo>
                  <a:pt x="f715" y="f713"/>
                  <a:pt x="f716" y="f717"/>
                  <a:pt x="f608" y="f718"/>
                </a:cubicBezTo>
                <a:cubicBezTo>
                  <a:pt x="f608" y="f719"/>
                  <a:pt x="f720" y="f392"/>
                  <a:pt x="f608" y="f721"/>
                </a:cubicBezTo>
                <a:cubicBezTo>
                  <a:pt x="f608" y="f722"/>
                  <a:pt x="f608" y="f722"/>
                  <a:pt x="f609" y="f722"/>
                </a:cubicBezTo>
                <a:cubicBezTo>
                  <a:pt x="f720" y="f581"/>
                  <a:pt x="f723" y="f646"/>
                  <a:pt x="f724" y="f725"/>
                </a:cubicBezTo>
                <a:cubicBezTo>
                  <a:pt x="f726" y="f537"/>
                  <a:pt x="f726" y="f365"/>
                  <a:pt x="f526" y="f370"/>
                </a:cubicBezTo>
                <a:cubicBezTo>
                  <a:pt x="f528" y="f522"/>
                  <a:pt x="f724" y="f727"/>
                  <a:pt x="f528" y="f519"/>
                </a:cubicBezTo>
                <a:lnTo>
                  <a:pt x="f528" y="f516"/>
                </a:lnTo>
                <a:cubicBezTo>
                  <a:pt x="f528" y="f514"/>
                  <a:pt x="f526" y="f705"/>
                  <a:pt x="f464" y="f728"/>
                </a:cubicBezTo>
                <a:cubicBezTo>
                  <a:pt x="f528" y="f318"/>
                  <a:pt x="f724" y="f489"/>
                  <a:pt x="f604" y="f729"/>
                </a:cubicBezTo>
                <a:cubicBezTo>
                  <a:pt x="f682" y="f730"/>
                  <a:pt x="f526" y="f731"/>
                  <a:pt x="f485" y="f732"/>
                </a:cubicBezTo>
                <a:cubicBezTo>
                  <a:pt x="f733" y="f734"/>
                  <a:pt x="f735" y="f466"/>
                  <a:pt x="f465" y="f466"/>
                </a:cubicBezTo>
                <a:close/>
                <a:moveTo>
                  <a:pt x="f736" y="f737"/>
                </a:moveTo>
                <a:cubicBezTo>
                  <a:pt x="f738" y="f739"/>
                  <a:pt x="f740" y="f741"/>
                  <a:pt x="f742" y="f743"/>
                </a:cubicBezTo>
                <a:cubicBezTo>
                  <a:pt x="f744" y="f745"/>
                  <a:pt x="f746" y="f747"/>
                  <a:pt x="f746" y="f748"/>
                </a:cubicBezTo>
                <a:cubicBezTo>
                  <a:pt x="f742" y="f749"/>
                  <a:pt x="f740" y="f743"/>
                  <a:pt x="f738" y="f750"/>
                </a:cubicBezTo>
                <a:lnTo>
                  <a:pt x="f736" y="f737"/>
                </a:lnTo>
                <a:close/>
                <a:moveTo>
                  <a:pt x="f751" y="f752"/>
                </a:moveTo>
                <a:cubicBezTo>
                  <a:pt x="f753" y="f752"/>
                  <a:pt x="f754" y="f755"/>
                  <a:pt x="f756" y="f757"/>
                </a:cubicBezTo>
                <a:cubicBezTo>
                  <a:pt x="f758" y="f759"/>
                  <a:pt x="f623" y="f760"/>
                  <a:pt x="f761" y="f762"/>
                </a:cubicBezTo>
                <a:lnTo>
                  <a:pt x="f761" y="f762"/>
                </a:lnTo>
                <a:cubicBezTo>
                  <a:pt x="f763" y="f764"/>
                  <a:pt x="f603" y="f765"/>
                  <a:pt x="f766" y="f765"/>
                </a:cubicBezTo>
                <a:cubicBezTo>
                  <a:pt x="f767" y="f765"/>
                  <a:pt x="f756" y="f768"/>
                  <a:pt x="f756" y="f769"/>
                </a:cubicBezTo>
                <a:lnTo>
                  <a:pt x="f756" y="f770"/>
                </a:lnTo>
                <a:lnTo>
                  <a:pt x="f771" y="f770"/>
                </a:lnTo>
                <a:cubicBezTo>
                  <a:pt x="f772" y="f773"/>
                  <a:pt x="f774" y="f775"/>
                  <a:pt x="f776" y="f775"/>
                </a:cubicBezTo>
                <a:cubicBezTo>
                  <a:pt x="f777" y="f775"/>
                  <a:pt x="f778" y="f768"/>
                  <a:pt x="f779" y="f780"/>
                </a:cubicBezTo>
                <a:cubicBezTo>
                  <a:pt x="f232" y="f781"/>
                  <a:pt x="f232" y="f782"/>
                  <a:pt x="f783" y="f643"/>
                </a:cubicBezTo>
                <a:cubicBezTo>
                  <a:pt x="f784" y="f785"/>
                  <a:pt x="f786" y="f752"/>
                  <a:pt x="f751" y="f752"/>
                </a:cubicBezTo>
                <a:close/>
                <a:moveTo>
                  <a:pt x="f787" y="f788"/>
                </a:moveTo>
                <a:cubicBezTo>
                  <a:pt x="f789" y="f788"/>
                  <a:pt x="f790" y="f791"/>
                  <a:pt x="f36" y="f792"/>
                </a:cubicBezTo>
                <a:cubicBezTo>
                  <a:pt x="f30" y="f793"/>
                  <a:pt x="f794" y="f795"/>
                  <a:pt x="f109" y="f796"/>
                </a:cubicBezTo>
                <a:cubicBezTo>
                  <a:pt x="f797" y="f798"/>
                  <a:pt x="f109" y="f799"/>
                  <a:pt x="f800" y="f801"/>
                </a:cubicBezTo>
                <a:lnTo>
                  <a:pt x="f794" y="f801"/>
                </a:lnTo>
                <a:cubicBezTo>
                  <a:pt x="f794" y="f801"/>
                  <a:pt x="f802" y="f801"/>
                  <a:pt x="f802" y="f803"/>
                </a:cubicBezTo>
                <a:cubicBezTo>
                  <a:pt x="f133" y="f804"/>
                  <a:pt x="f805" y="f806"/>
                  <a:pt x="f133" y="f807"/>
                </a:cubicBezTo>
                <a:cubicBezTo>
                  <a:pt x="f808" y="f809"/>
                  <a:pt x="f810" y="f811"/>
                  <a:pt x="f812" y="f811"/>
                </a:cubicBezTo>
                <a:cubicBezTo>
                  <a:pt x="f813" y="f811"/>
                  <a:pt x="f814" y="f815"/>
                  <a:pt x="f36" y="f816"/>
                </a:cubicBezTo>
                <a:cubicBezTo>
                  <a:pt x="f817" y="f807"/>
                  <a:pt x="f818" y="f819"/>
                  <a:pt x="f820" y="f821"/>
                </a:cubicBezTo>
                <a:cubicBezTo>
                  <a:pt x="f820" y="f822"/>
                  <a:pt x="f823" y="f824"/>
                  <a:pt x="f825" y="f826"/>
                </a:cubicBezTo>
                <a:lnTo>
                  <a:pt x="f825" y="f826"/>
                </a:lnTo>
                <a:cubicBezTo>
                  <a:pt x="f827" y="f828"/>
                  <a:pt x="f829" y="f788"/>
                  <a:pt x="f787" y="f788"/>
                </a:cubicBezTo>
                <a:close/>
                <a:moveTo>
                  <a:pt x="f830" y="f533"/>
                </a:moveTo>
                <a:cubicBezTo>
                  <a:pt x="f552" y="f533"/>
                  <a:pt x="f831" y="f832"/>
                  <a:pt x="f833" y="f834"/>
                </a:cubicBezTo>
                <a:cubicBezTo>
                  <a:pt x="f835" y="f532"/>
                  <a:pt x="f836" y="f782"/>
                  <a:pt x="f833" y="f615"/>
                </a:cubicBezTo>
                <a:cubicBezTo>
                  <a:pt x="f833" y="f837"/>
                  <a:pt x="f838" y="f839"/>
                  <a:pt x="f840" y="f839"/>
                </a:cubicBezTo>
                <a:cubicBezTo>
                  <a:pt x="f841" y="f839"/>
                  <a:pt x="f842" y="f843"/>
                  <a:pt x="f844" y="f845"/>
                </a:cubicBezTo>
                <a:lnTo>
                  <a:pt x="f844" y="f845"/>
                </a:lnTo>
                <a:cubicBezTo>
                  <a:pt x="f846" y="f847"/>
                  <a:pt x="f848" y="f849"/>
                  <a:pt x="f850" y="f623"/>
                </a:cubicBezTo>
                <a:lnTo>
                  <a:pt x="f850" y="f623"/>
                </a:lnTo>
                <a:cubicBezTo>
                  <a:pt x="f848" y="f851"/>
                  <a:pt x="f852" y="f853"/>
                  <a:pt x="f854" y="f599"/>
                </a:cubicBezTo>
                <a:lnTo>
                  <a:pt x="f854" y="f615"/>
                </a:lnTo>
                <a:cubicBezTo>
                  <a:pt x="f854" y="f855"/>
                  <a:pt x="f856" y="f857"/>
                  <a:pt x="f844" y="f845"/>
                </a:cubicBezTo>
                <a:lnTo>
                  <a:pt x="f844" y="f845"/>
                </a:lnTo>
                <a:cubicBezTo>
                  <a:pt x="f858" y="f859"/>
                  <a:pt x="f860" y="f861"/>
                  <a:pt x="f833" y="f862"/>
                </a:cubicBezTo>
                <a:cubicBezTo>
                  <a:pt x="f833" y="f681"/>
                  <a:pt x="f863" y="f681"/>
                  <a:pt x="f864" y="f681"/>
                </a:cubicBezTo>
                <a:cubicBezTo>
                  <a:pt x="f863" y="f531"/>
                  <a:pt x="f854" y="f865"/>
                  <a:pt x="f866" y="f832"/>
                </a:cubicBezTo>
                <a:cubicBezTo>
                  <a:pt x="f867" y="f832"/>
                  <a:pt x="f507" y="f667"/>
                  <a:pt x="f557" y="f643"/>
                </a:cubicBezTo>
                <a:cubicBezTo>
                  <a:pt x="f500" y="f599"/>
                  <a:pt x="f557" y="f453"/>
                  <a:pt x="f475" y="f868"/>
                </a:cubicBezTo>
                <a:cubicBezTo>
                  <a:pt x="f473" y="f869"/>
                  <a:pt x="f470" y="f781"/>
                  <a:pt x="f472" y="f870"/>
                </a:cubicBezTo>
                <a:cubicBezTo>
                  <a:pt x="f871" y="f872"/>
                  <a:pt x="f873" y="f874"/>
                  <a:pt x="f875" y="f874"/>
                </a:cubicBezTo>
                <a:cubicBezTo>
                  <a:pt x="f876" y="f874"/>
                  <a:pt x="f877" y="f878"/>
                  <a:pt x="f877" y="f879"/>
                </a:cubicBezTo>
                <a:lnTo>
                  <a:pt x="f877" y="f880"/>
                </a:lnTo>
                <a:lnTo>
                  <a:pt x="f877" y="f780"/>
                </a:lnTo>
                <a:cubicBezTo>
                  <a:pt x="f881" y="f882"/>
                  <a:pt x="f883" y="f884"/>
                  <a:pt x="f885" y="f884"/>
                </a:cubicBezTo>
                <a:cubicBezTo>
                  <a:pt x="f886" y="f884"/>
                  <a:pt x="f887" y="f888"/>
                  <a:pt x="f889" y="f890"/>
                </a:cubicBezTo>
                <a:cubicBezTo>
                  <a:pt x="f891" y="f743"/>
                  <a:pt x="f552" y="f870"/>
                  <a:pt x="f569" y="f869"/>
                </a:cubicBezTo>
                <a:cubicBezTo>
                  <a:pt x="f892" y="f893"/>
                  <a:pt x="f894" y="f895"/>
                  <a:pt x="f850" y="f623"/>
                </a:cubicBezTo>
                <a:lnTo>
                  <a:pt x="f850" y="f623"/>
                </a:lnTo>
                <a:cubicBezTo>
                  <a:pt x="f896" y="f897"/>
                  <a:pt x="f898" y="f788"/>
                  <a:pt x="f877" y="f769"/>
                </a:cubicBezTo>
                <a:cubicBezTo>
                  <a:pt x="f558" y="f769"/>
                  <a:pt x="f472" y="f769"/>
                  <a:pt x="f473" y="f899"/>
                </a:cubicBezTo>
                <a:lnTo>
                  <a:pt x="f473" y="f769"/>
                </a:lnTo>
                <a:cubicBezTo>
                  <a:pt x="f473" y="f900"/>
                  <a:pt x="f475" y="f900"/>
                  <a:pt x="f507" y="f770"/>
                </a:cubicBezTo>
                <a:cubicBezTo>
                  <a:pt x="f901" y="f902"/>
                  <a:pt x="f903" y="f904"/>
                  <a:pt x="f905" y="f906"/>
                </a:cubicBezTo>
                <a:lnTo>
                  <a:pt x="f905" y="f906"/>
                </a:lnTo>
                <a:cubicBezTo>
                  <a:pt x="f907" y="f908"/>
                  <a:pt x="f909" y="f910"/>
                  <a:pt x="f911" y="f912"/>
                </a:cubicBezTo>
                <a:lnTo>
                  <a:pt x="f911" y="f912"/>
                </a:lnTo>
                <a:cubicBezTo>
                  <a:pt x="f913" y="f914"/>
                  <a:pt x="f915" y="f916"/>
                  <a:pt x="f500" y="f917"/>
                </a:cubicBezTo>
                <a:cubicBezTo>
                  <a:pt x="f918" y="f816"/>
                  <a:pt x="f918" y="f919"/>
                  <a:pt x="f505" y="f807"/>
                </a:cubicBezTo>
                <a:cubicBezTo>
                  <a:pt x="f920" y="f921"/>
                  <a:pt x="f922" y="f923"/>
                  <a:pt x="f924" y="f923"/>
                </a:cubicBezTo>
                <a:cubicBezTo>
                  <a:pt x="f925" y="f923"/>
                  <a:pt x="f504" y="f926"/>
                  <a:pt x="f504" y="f927"/>
                </a:cubicBezTo>
                <a:cubicBezTo>
                  <a:pt x="f503" y="f917"/>
                  <a:pt x="f918" y="f928"/>
                  <a:pt x="f500" y="f929"/>
                </a:cubicBezTo>
                <a:lnTo>
                  <a:pt x="f500" y="f930"/>
                </a:lnTo>
                <a:lnTo>
                  <a:pt x="f931" y="f932"/>
                </a:lnTo>
                <a:cubicBezTo>
                  <a:pt x="f557" y="f933"/>
                  <a:pt x="f557" y="f934"/>
                  <a:pt x="f509" y="f935"/>
                </a:cubicBezTo>
                <a:cubicBezTo>
                  <a:pt x="f556" y="f806"/>
                  <a:pt x="f499" y="f936"/>
                  <a:pt x="f486" y="f737"/>
                </a:cubicBezTo>
                <a:cubicBezTo>
                  <a:pt x="f524" y="f937"/>
                  <a:pt x="f524" y="f869"/>
                  <a:pt x="f452" y="f757"/>
                </a:cubicBezTo>
                <a:cubicBezTo>
                  <a:pt x="f938" y="f757"/>
                  <a:pt x="f939" y="f940"/>
                  <a:pt x="f458" y="f459"/>
                </a:cubicBezTo>
                <a:lnTo>
                  <a:pt x="f458" y="f459"/>
                </a:lnTo>
                <a:cubicBezTo>
                  <a:pt x="f941" y="f942"/>
                  <a:pt x="f943" y="f944"/>
                  <a:pt x="f535" y="f870"/>
                </a:cubicBezTo>
                <a:cubicBezTo>
                  <a:pt x="f945" y="f946"/>
                  <a:pt x="f947" y="f948"/>
                  <a:pt x="f911" y="f912"/>
                </a:cubicBezTo>
                <a:lnTo>
                  <a:pt x="f911" y="f912"/>
                </a:lnTo>
                <a:cubicBezTo>
                  <a:pt x="f949" y="f950"/>
                  <a:pt x="f951" y="f952"/>
                  <a:pt x="f918" y="f953"/>
                </a:cubicBezTo>
                <a:lnTo>
                  <a:pt x="f505" y="f821"/>
                </a:lnTo>
                <a:cubicBezTo>
                  <a:pt x="f505" y="f770"/>
                  <a:pt x="f918" y="f748"/>
                  <a:pt x="f500" y="f954"/>
                </a:cubicBezTo>
                <a:cubicBezTo>
                  <a:pt x="f505" y="f890"/>
                  <a:pt x="f504" y="f741"/>
                  <a:pt x="f582" y="f739"/>
                </a:cubicBezTo>
                <a:cubicBezTo>
                  <a:pt x="f540" y="f869"/>
                  <a:pt x="f511" y="f603"/>
                  <a:pt x="f540" y="f782"/>
                </a:cubicBezTo>
                <a:cubicBezTo>
                  <a:pt x="f556" y="f530"/>
                  <a:pt x="f473" y="f533"/>
                  <a:pt x="f830" y="f533"/>
                </a:cubicBezTo>
                <a:close/>
                <a:moveTo>
                  <a:pt x="f955" y="f956"/>
                </a:moveTo>
                <a:cubicBezTo>
                  <a:pt x="f957" y="f956"/>
                  <a:pt x="f958" y="f959"/>
                  <a:pt x="f960" y="f961"/>
                </a:cubicBezTo>
                <a:cubicBezTo>
                  <a:pt x="f962" y="f963"/>
                  <a:pt x="f964" y="f934"/>
                  <a:pt x="f756" y="f965"/>
                </a:cubicBezTo>
                <a:cubicBezTo>
                  <a:pt x="f966" y="f967"/>
                  <a:pt x="f968" y="f969"/>
                  <a:pt x="f771" y="f969"/>
                </a:cubicBezTo>
                <a:cubicBezTo>
                  <a:pt x="f970" y="f969"/>
                  <a:pt x="f971" y="f972"/>
                  <a:pt x="f971" y="f973"/>
                </a:cubicBezTo>
                <a:cubicBezTo>
                  <a:pt x="f974" y="f975"/>
                  <a:pt x="f974" y="f976"/>
                  <a:pt x="f974" y="f976"/>
                </a:cubicBezTo>
                <a:cubicBezTo>
                  <a:pt x="f977" y="f978"/>
                  <a:pt x="f979" y="f980"/>
                  <a:pt x="f981" y="f980"/>
                </a:cubicBezTo>
                <a:cubicBezTo>
                  <a:pt x="f982" y="f980"/>
                  <a:pt x="f983" y="f984"/>
                  <a:pt x="f985" y="f922"/>
                </a:cubicBezTo>
                <a:cubicBezTo>
                  <a:pt x="f986" y="f976"/>
                  <a:pt x="f987" y="f988"/>
                  <a:pt x="f989" y="f934"/>
                </a:cubicBezTo>
                <a:cubicBezTo>
                  <a:pt x="f990" y="f991"/>
                  <a:pt x="f992" y="f956"/>
                  <a:pt x="f955" y="f956"/>
                </a:cubicBezTo>
                <a:close/>
                <a:moveTo>
                  <a:pt x="f993" y="f994"/>
                </a:moveTo>
                <a:cubicBezTo>
                  <a:pt x="f995" y="f994"/>
                  <a:pt x="f996" y="f997"/>
                  <a:pt x="f520" y="f998"/>
                </a:cubicBezTo>
                <a:cubicBezTo>
                  <a:pt x="f520" y="f799"/>
                  <a:pt x="f517" y="f999"/>
                  <a:pt x="f517" y="f801"/>
                </a:cubicBezTo>
                <a:cubicBezTo>
                  <a:pt x="f485" y="f801"/>
                  <a:pt x="f1000" y="f801"/>
                  <a:pt x="f1000" y="f803"/>
                </a:cubicBezTo>
                <a:cubicBezTo>
                  <a:pt x="f499" y="f804"/>
                  <a:pt x="f499" y="f806"/>
                  <a:pt x="f513" y="f927"/>
                </a:cubicBezTo>
                <a:cubicBezTo>
                  <a:pt x="f513" y="f927"/>
                  <a:pt x="f484" y="f927"/>
                  <a:pt x="f484" y="f1001"/>
                </a:cubicBezTo>
                <a:cubicBezTo>
                  <a:pt x="f1002" y="f1003"/>
                  <a:pt x="f1004" y="f886"/>
                  <a:pt x="f1005" y="f1006"/>
                </a:cubicBezTo>
                <a:lnTo>
                  <a:pt x="f1005" y="f1006"/>
                </a:lnTo>
                <a:cubicBezTo>
                  <a:pt x="f1007" y="f1008"/>
                  <a:pt x="f1009" y="f1010"/>
                  <a:pt x="f559" y="f1011"/>
                </a:cubicBezTo>
                <a:lnTo>
                  <a:pt x="f559" y="f1011"/>
                </a:lnTo>
                <a:cubicBezTo>
                  <a:pt x="f1012" y="f1013"/>
                  <a:pt x="f1014" y="f1015"/>
                  <a:pt x="f499" y="f928"/>
                </a:cubicBezTo>
                <a:cubicBezTo>
                  <a:pt x="f1000" y="f928"/>
                  <a:pt x="f517" y="f1016"/>
                  <a:pt x="f517" y="f963"/>
                </a:cubicBezTo>
                <a:lnTo>
                  <a:pt x="f520" y="f1016"/>
                </a:lnTo>
                <a:cubicBezTo>
                  <a:pt x="f456" y="f570"/>
                  <a:pt x="f1017" y="f1018"/>
                  <a:pt x="f1019" y="f1018"/>
                </a:cubicBezTo>
                <a:cubicBezTo>
                  <a:pt x="f1020" y="f1018"/>
                  <a:pt x="f1021" y="f1022"/>
                  <a:pt x="f720" y="f1023"/>
                </a:cubicBezTo>
                <a:cubicBezTo>
                  <a:pt x="f608" y="f1024"/>
                  <a:pt x="f720" y="f928"/>
                  <a:pt x="f679" y="f928"/>
                </a:cubicBezTo>
                <a:cubicBezTo>
                  <a:pt x="f1025" y="f1026"/>
                  <a:pt x="f1027" y="f1028"/>
                  <a:pt x="f1029" y="f1028"/>
                </a:cubicBezTo>
                <a:cubicBezTo>
                  <a:pt x="f1030" y="f1028"/>
                  <a:pt x="f1031" y="f1032"/>
                  <a:pt x="f526" y="f1033"/>
                </a:cubicBezTo>
                <a:lnTo>
                  <a:pt x="f526" y="f816"/>
                </a:lnTo>
                <a:lnTo>
                  <a:pt x="f526" y="f1001"/>
                </a:lnTo>
                <a:cubicBezTo>
                  <a:pt x="f526" y="f801"/>
                  <a:pt x="f604" y="f1034"/>
                  <a:pt x="f723" y="f1035"/>
                </a:cubicBezTo>
                <a:cubicBezTo>
                  <a:pt x="f679" y="f1036"/>
                  <a:pt x="f1037" y="f1038"/>
                  <a:pt x="f1039" y="f1038"/>
                </a:cubicBezTo>
                <a:cubicBezTo>
                  <a:pt x="f1040" y="f1038"/>
                  <a:pt x="f689" y="f1041"/>
                  <a:pt x="f645" y="f795"/>
                </a:cubicBezTo>
                <a:cubicBezTo>
                  <a:pt x="f1042" y="f1035"/>
                  <a:pt x="f1043" y="f1044"/>
                  <a:pt x="f642" y="f927"/>
                </a:cubicBezTo>
                <a:cubicBezTo>
                  <a:pt x="f1045" y="f1023"/>
                  <a:pt x="f690" y="f1046"/>
                  <a:pt x="f614" y="f1047"/>
                </a:cubicBezTo>
                <a:cubicBezTo>
                  <a:pt x="f1048" y="f1049"/>
                  <a:pt x="f1050" y="f1051"/>
                  <a:pt x="f1052" y="f1051"/>
                </a:cubicBezTo>
                <a:cubicBezTo>
                  <a:pt x="f1053" y="f1051"/>
                  <a:pt x="f1054" y="f875"/>
                  <a:pt x="f676" y="f1055"/>
                </a:cubicBezTo>
                <a:cubicBezTo>
                  <a:pt x="f1056" y="f1057"/>
                  <a:pt x="f647" y="f928"/>
                  <a:pt x="f648" y="f999"/>
                </a:cubicBezTo>
                <a:cubicBezTo>
                  <a:pt x="f704" y="f1058"/>
                  <a:pt x="f659" y="f953"/>
                  <a:pt x="f687" y="f793"/>
                </a:cubicBezTo>
                <a:cubicBezTo>
                  <a:pt x="f1059" y="f1060"/>
                  <a:pt x="f1061" y="f994"/>
                  <a:pt x="f993" y="f994"/>
                </a:cubicBezTo>
                <a:close/>
                <a:moveTo>
                  <a:pt x="f905" y="f906"/>
                </a:moveTo>
                <a:cubicBezTo>
                  <a:pt x="f1062" y="f1063"/>
                  <a:pt x="f934" y="f1064"/>
                  <a:pt x="f553" y="f1065"/>
                </a:cubicBezTo>
                <a:cubicBezTo>
                  <a:pt x="f1066" y="f1067"/>
                  <a:pt x="f563" y="f1068"/>
                  <a:pt x="f889" y="f922"/>
                </a:cubicBezTo>
                <a:cubicBezTo>
                  <a:pt x="f1069" y="f1070"/>
                  <a:pt x="f1047" y="f1071"/>
                  <a:pt x="f1005" y="f1006"/>
                </a:cubicBezTo>
                <a:lnTo>
                  <a:pt x="f1005" y="f1006"/>
                </a:lnTo>
                <a:cubicBezTo>
                  <a:pt x="f472" y="f1072"/>
                  <a:pt x="f1006" y="f1073"/>
                  <a:pt x="f507" y="f930"/>
                </a:cubicBezTo>
                <a:cubicBezTo>
                  <a:pt x="f1074" y="f1075"/>
                  <a:pt x="f1076" y="f1077"/>
                  <a:pt x="f905" y="f906"/>
                </a:cubicBezTo>
                <a:close/>
                <a:moveTo>
                  <a:pt x="f138" y="f1078"/>
                </a:moveTo>
                <a:cubicBezTo>
                  <a:pt x="f42" y="f1078"/>
                  <a:pt x="f133" y="f1079"/>
                  <a:pt x="f1080" y="f1081"/>
                </a:cubicBezTo>
                <a:cubicBezTo>
                  <a:pt x="f114" y="f1082"/>
                  <a:pt x="f114" y="f1083"/>
                  <a:pt x="f110" y="f1084"/>
                </a:cubicBezTo>
                <a:cubicBezTo>
                  <a:pt x="f110" y="f1085"/>
                  <a:pt x="f1086" y="f1087"/>
                  <a:pt x="f1088" y="f1089"/>
                </a:cubicBezTo>
                <a:lnTo>
                  <a:pt x="f1088" y="f1089"/>
                </a:lnTo>
                <a:cubicBezTo>
                  <a:pt x="f1090" y="f1091"/>
                  <a:pt x="f1092" y="f1093"/>
                  <a:pt x="f1094" y="f1093"/>
                </a:cubicBezTo>
                <a:cubicBezTo>
                  <a:pt x="f1095" y="f1093"/>
                  <a:pt x="f1096" y="f1097"/>
                  <a:pt x="f1098" y="f1099"/>
                </a:cubicBezTo>
                <a:cubicBezTo>
                  <a:pt x="f817" y="f1100"/>
                  <a:pt x="f1101" y="f1102"/>
                  <a:pt x="f1103" y="f1104"/>
                </a:cubicBezTo>
                <a:cubicBezTo>
                  <a:pt x="f1105" y="f1106"/>
                  <a:pt x="f1107" y="f1078"/>
                  <a:pt x="f138" y="f1078"/>
                </a:cubicBezTo>
                <a:close/>
                <a:moveTo>
                  <a:pt x="f1108" y="f1109"/>
                </a:moveTo>
                <a:lnTo>
                  <a:pt x="f1108" y="f1109"/>
                </a:lnTo>
                <a:cubicBezTo>
                  <a:pt x="f1110" y="f1111"/>
                  <a:pt x="f1112" y="f1113"/>
                  <a:pt x="f1114" y="f1115"/>
                </a:cubicBezTo>
                <a:cubicBezTo>
                  <a:pt x="f1116" y="f1115"/>
                  <a:pt x="f1117" y="f1115"/>
                  <a:pt x="f1118" y="f1115"/>
                </a:cubicBezTo>
                <a:lnTo>
                  <a:pt x="f1118" y="f1115"/>
                </a:lnTo>
                <a:cubicBezTo>
                  <a:pt x="f1119" y="f1113"/>
                  <a:pt x="f1120" y="f1121"/>
                  <a:pt x="f1108" y="f1109"/>
                </a:cubicBezTo>
                <a:close/>
                <a:moveTo>
                  <a:pt x="f1118" y="f1115"/>
                </a:moveTo>
                <a:cubicBezTo>
                  <a:pt x="f1122" y="f1123"/>
                  <a:pt x="f1124" y="f1125"/>
                  <a:pt x="f1126" y="f1127"/>
                </a:cubicBezTo>
                <a:lnTo>
                  <a:pt x="f1126" y="f1127"/>
                </a:lnTo>
                <a:cubicBezTo>
                  <a:pt x="f1128" y="f1129"/>
                  <a:pt x="f1130" y="f1115"/>
                  <a:pt x="f1118" y="f1115"/>
                </a:cubicBezTo>
                <a:close/>
                <a:moveTo>
                  <a:pt x="f1126" y="f1127"/>
                </a:moveTo>
                <a:cubicBezTo>
                  <a:pt x="f1126" y="f1131"/>
                  <a:pt x="f1126" y="f1131"/>
                  <a:pt x="f1126" y="f1132"/>
                </a:cubicBezTo>
                <a:cubicBezTo>
                  <a:pt x="f1133" y="f1132"/>
                  <a:pt x="f1133" y="f1134"/>
                  <a:pt x="f1133" y="f1134"/>
                </a:cubicBezTo>
                <a:cubicBezTo>
                  <a:pt x="f327" y="f1135"/>
                  <a:pt x="f1136" y="f1137"/>
                  <a:pt x="f1138" y="f1139"/>
                </a:cubicBezTo>
                <a:lnTo>
                  <a:pt x="f1140" y="f1141"/>
                </a:lnTo>
                <a:lnTo>
                  <a:pt x="f1140" y="f1141"/>
                </a:lnTo>
                <a:cubicBezTo>
                  <a:pt x="f1142" y="f1143"/>
                  <a:pt x="f1144" y="f1145"/>
                  <a:pt x="f1146" y="f1147"/>
                </a:cubicBezTo>
                <a:cubicBezTo>
                  <a:pt x="f235" y="f1148"/>
                  <a:pt x="f1149" y="f1150"/>
                  <a:pt x="f1126" y="f1127"/>
                </a:cubicBezTo>
                <a:close/>
                <a:moveTo>
                  <a:pt x="f1151" y="f1152"/>
                </a:moveTo>
                <a:cubicBezTo>
                  <a:pt x="f1153" y="f1154"/>
                  <a:pt x="f1155" y="f1156"/>
                  <a:pt x="f1157" y="f1158"/>
                </a:cubicBezTo>
                <a:lnTo>
                  <a:pt x="f1157" y="f1158"/>
                </a:lnTo>
                <a:cubicBezTo>
                  <a:pt x="f1159" y="f1160"/>
                  <a:pt x="f1161" y="f1162"/>
                  <a:pt x="f1163" y="f1152"/>
                </a:cubicBezTo>
                <a:close/>
                <a:moveTo>
                  <a:pt x="f1164" y="f1165"/>
                </a:moveTo>
                <a:cubicBezTo>
                  <a:pt x="f1166" y="f1165"/>
                  <a:pt x="f1167" y="f1168"/>
                  <a:pt x="f12" y="f1169"/>
                </a:cubicBezTo>
                <a:cubicBezTo>
                  <a:pt x="f797" y="f1170"/>
                  <a:pt x="f805" y="f1171"/>
                  <a:pt x="f1172" y="f1173"/>
                </a:cubicBezTo>
                <a:cubicBezTo>
                  <a:pt x="f1174" y="f1175"/>
                  <a:pt x="f1176" y="f1177"/>
                  <a:pt x="f1178" y="f1177"/>
                </a:cubicBezTo>
                <a:cubicBezTo>
                  <a:pt x="f1179" y="f1177"/>
                  <a:pt x="f1161" y="f1180"/>
                  <a:pt x="f1157" y="f1158"/>
                </a:cubicBezTo>
                <a:lnTo>
                  <a:pt x="f1157" y="f1158"/>
                </a:lnTo>
                <a:cubicBezTo>
                  <a:pt x="f1181" y="f1182"/>
                  <a:pt x="f1183" y="f1184"/>
                  <a:pt x="f1185" y="f1186"/>
                </a:cubicBezTo>
                <a:cubicBezTo>
                  <a:pt x="f1187" y="f1188"/>
                  <a:pt x="f1189" y="f1190"/>
                  <a:pt x="f1191" y="f1190"/>
                </a:cubicBezTo>
                <a:cubicBezTo>
                  <a:pt x="f250" y="f1190"/>
                  <a:pt x="f1192" y="f1193"/>
                  <a:pt x="f1194" y="f1195"/>
                </a:cubicBezTo>
                <a:cubicBezTo>
                  <a:pt x="f12" y="f1196"/>
                  <a:pt x="f1197" y="f1198"/>
                  <a:pt x="f1199" y="f1147"/>
                </a:cubicBezTo>
                <a:cubicBezTo>
                  <a:pt x="f1199" y="f1200"/>
                  <a:pt x="f1201" y="f1202"/>
                  <a:pt x="f1203" y="f1202"/>
                </a:cubicBezTo>
                <a:cubicBezTo>
                  <a:pt x="f1204" y="f1202"/>
                  <a:pt x="f1205" y="f1206"/>
                  <a:pt x="f1207" y="f1208"/>
                </a:cubicBezTo>
                <a:cubicBezTo>
                  <a:pt x="f1209" y="f1210"/>
                  <a:pt x="f1211" y="f1212"/>
                  <a:pt x="f1108" y="f1109"/>
                </a:cubicBezTo>
                <a:lnTo>
                  <a:pt x="f1108" y="f1109"/>
                </a:lnTo>
                <a:cubicBezTo>
                  <a:pt x="f1213" y="f1214"/>
                  <a:pt x="f1215" y="f1165"/>
                  <a:pt x="f1164" y="f1165"/>
                </a:cubicBezTo>
                <a:close/>
                <a:moveTo>
                  <a:pt x="f1216" y="f1217"/>
                </a:moveTo>
                <a:cubicBezTo>
                  <a:pt x="f1218" y="f1217"/>
                  <a:pt x="f1219" y="f1217"/>
                  <a:pt x="f535" y="f1220"/>
                </a:cubicBezTo>
                <a:cubicBezTo>
                  <a:pt x="f540" y="f1220"/>
                  <a:pt x="f540" y="f1081"/>
                  <a:pt x="f540" y="f1221"/>
                </a:cubicBezTo>
                <a:cubicBezTo>
                  <a:pt x="f499" y="f1082"/>
                  <a:pt x="f520" y="f1222"/>
                  <a:pt x="f520" y="f1223"/>
                </a:cubicBezTo>
                <a:cubicBezTo>
                  <a:pt x="f520" y="f1224"/>
                  <a:pt x="f499" y="f1225"/>
                  <a:pt x="f535" y="f1226"/>
                </a:cubicBezTo>
                <a:cubicBezTo>
                  <a:pt x="f540" y="f1227"/>
                  <a:pt x="f543" y="f1228"/>
                  <a:pt x="f556" y="f1228"/>
                </a:cubicBezTo>
                <a:cubicBezTo>
                  <a:pt x="f1229" y="f1230"/>
                  <a:pt x="f1011" y="f1231"/>
                  <a:pt x="f1232" y="f1231"/>
                </a:cubicBezTo>
                <a:cubicBezTo>
                  <a:pt x="f918" y="f1231"/>
                  <a:pt x="f1233" y="f1234"/>
                  <a:pt x="f931" y="f1228"/>
                </a:cubicBezTo>
                <a:cubicBezTo>
                  <a:pt x="f509" y="f1227"/>
                  <a:pt x="f475" y="f1226"/>
                  <a:pt x="f473" y="f1235"/>
                </a:cubicBezTo>
                <a:cubicBezTo>
                  <a:pt x="f559" y="f1224"/>
                  <a:pt x="f470" y="f1236"/>
                  <a:pt x="f583" y="f1236"/>
                </a:cubicBezTo>
                <a:cubicBezTo>
                  <a:pt x="f556" y="f1236"/>
                  <a:pt x="f556" y="f1237"/>
                  <a:pt x="f583" y="f1237"/>
                </a:cubicBezTo>
                <a:cubicBezTo>
                  <a:pt x="f1238" y="f1239"/>
                  <a:pt x="f1240" y="f1239"/>
                  <a:pt x="f1241" y="f1239"/>
                </a:cubicBezTo>
                <a:cubicBezTo>
                  <a:pt x="f1242" y="f1239"/>
                  <a:pt x="f1073" y="f1243"/>
                  <a:pt x="f1244" y="f1225"/>
                </a:cubicBezTo>
                <a:cubicBezTo>
                  <a:pt x="f559" y="f1228"/>
                  <a:pt x="f472" y="f1245"/>
                  <a:pt x="f931" y="f1246"/>
                </a:cubicBezTo>
                <a:cubicBezTo>
                  <a:pt x="f931" y="f1247"/>
                  <a:pt x="f931" y="f1248"/>
                  <a:pt x="f500" y="f1249"/>
                </a:cubicBezTo>
                <a:cubicBezTo>
                  <a:pt x="f500" y="f1250"/>
                  <a:pt x="f500" y="f1251"/>
                  <a:pt x="f918" y="f1251"/>
                </a:cubicBezTo>
                <a:cubicBezTo>
                  <a:pt x="f931" y="f1252"/>
                  <a:pt x="f557" y="f1253"/>
                  <a:pt x="f557" y="f1254"/>
                </a:cubicBezTo>
                <a:cubicBezTo>
                  <a:pt x="f473" y="f1255"/>
                  <a:pt x="f1256" y="f1257"/>
                  <a:pt x="f559" y="f1258"/>
                </a:cubicBezTo>
                <a:cubicBezTo>
                  <a:pt x="f1244" y="f1259"/>
                  <a:pt x="f889" y="f1171"/>
                  <a:pt x="f1260" y="f1261"/>
                </a:cubicBezTo>
                <a:lnTo>
                  <a:pt x="f563" y="f1261"/>
                </a:lnTo>
                <a:cubicBezTo>
                  <a:pt x="f891" y="f1261"/>
                  <a:pt x="f891" y="f1262"/>
                  <a:pt x="f891" y="f1195"/>
                </a:cubicBezTo>
                <a:cubicBezTo>
                  <a:pt x="f831" y="f1263"/>
                  <a:pt x="f1264" y="f1265"/>
                  <a:pt x="f1266" y="f1267"/>
                </a:cubicBezTo>
                <a:cubicBezTo>
                  <a:pt x="f1268" y="f1269"/>
                  <a:pt x="f1270" y="f1271"/>
                  <a:pt x="f1272" y="f1273"/>
                </a:cubicBezTo>
                <a:lnTo>
                  <a:pt x="f1274" y="f1273"/>
                </a:lnTo>
                <a:cubicBezTo>
                  <a:pt x="f1275" y="f1273"/>
                  <a:pt x="f1275" y="f1276"/>
                  <a:pt x="f1275" y="f1276"/>
                </a:cubicBezTo>
                <a:lnTo>
                  <a:pt x="f771" y="f1277"/>
                </a:lnTo>
                <a:cubicBezTo>
                  <a:pt x="f1278" y="f1279"/>
                  <a:pt x="f962" y="f1280"/>
                  <a:pt x="f1281" y="f1282"/>
                </a:cubicBezTo>
                <a:lnTo>
                  <a:pt x="f1281" y="f1282"/>
                </a:lnTo>
                <a:cubicBezTo>
                  <a:pt x="f1283" y="f1284"/>
                  <a:pt x="f781" y="f1285"/>
                  <a:pt x="f1286" y="f1287"/>
                </a:cubicBezTo>
                <a:cubicBezTo>
                  <a:pt x="f1288" y="f1289"/>
                  <a:pt x="f1290" y="f1291"/>
                  <a:pt x="f1292" y="f1293"/>
                </a:cubicBezTo>
                <a:lnTo>
                  <a:pt x="f1292" y="f1293"/>
                </a:lnTo>
                <a:cubicBezTo>
                  <a:pt x="f1294" y="f1295"/>
                  <a:pt x="f1296" y="f1297"/>
                  <a:pt x="f1298" y="f1299"/>
                </a:cubicBezTo>
                <a:lnTo>
                  <a:pt x="f1298" y="f1299"/>
                </a:lnTo>
                <a:cubicBezTo>
                  <a:pt x="f1300" y="f1301"/>
                  <a:pt x="f1302" y="f1303"/>
                  <a:pt x="f641" y="f1304"/>
                </a:cubicBezTo>
                <a:lnTo>
                  <a:pt x="f641" y="f1304"/>
                </a:lnTo>
                <a:lnTo>
                  <a:pt x="f1305" y="f1306"/>
                </a:lnTo>
                <a:cubicBezTo>
                  <a:pt x="f1307" y="f1308"/>
                  <a:pt x="f1309" y="f1310"/>
                  <a:pt x="f1281" y="f1282"/>
                </a:cubicBezTo>
                <a:lnTo>
                  <a:pt x="f1281" y="f1282"/>
                </a:lnTo>
                <a:cubicBezTo>
                  <a:pt x="f1311" y="f1312"/>
                  <a:pt x="f1313" y="f1314"/>
                  <a:pt x="f1315" y="f1316"/>
                </a:cubicBezTo>
                <a:lnTo>
                  <a:pt x="f1315" y="f1316"/>
                </a:lnTo>
                <a:cubicBezTo>
                  <a:pt x="f1317" y="f1318"/>
                  <a:pt x="f1319" y="f1320"/>
                  <a:pt x="f1321" y="f1322"/>
                </a:cubicBezTo>
                <a:lnTo>
                  <a:pt x="f1323" y="f1322"/>
                </a:lnTo>
                <a:cubicBezTo>
                  <a:pt x="f1324" y="f1325"/>
                  <a:pt x="f1326" y="f1327"/>
                  <a:pt x="f1328" y="f1329"/>
                </a:cubicBezTo>
                <a:cubicBezTo>
                  <a:pt x="f1330" y="f1331"/>
                  <a:pt x="f1332" y="f1333"/>
                  <a:pt x="f552" y="f1334"/>
                </a:cubicBezTo>
                <a:cubicBezTo>
                  <a:pt x="f1066" y="f1335"/>
                  <a:pt x="f866" y="f1335"/>
                  <a:pt x="f891" y="f1336"/>
                </a:cubicBezTo>
                <a:cubicBezTo>
                  <a:pt x="f891" y="f1337"/>
                  <a:pt x="f1260" y="f1331"/>
                  <a:pt x="f889" y="f1329"/>
                </a:cubicBezTo>
                <a:cubicBezTo>
                  <a:pt x="f1338" y="f1339"/>
                  <a:pt x="f1340" y="f1341"/>
                  <a:pt x="f1342" y="f1341"/>
                </a:cubicBezTo>
                <a:cubicBezTo>
                  <a:pt x="f1343" y="f1341"/>
                  <a:pt x="f1344" y="f1345"/>
                  <a:pt x="f595" y="f1346"/>
                </a:cubicBezTo>
                <a:cubicBezTo>
                  <a:pt x="f517" y="f1347"/>
                  <a:pt x="f528" y="f1348"/>
                  <a:pt x="f724" y="f1337"/>
                </a:cubicBezTo>
                <a:cubicBezTo>
                  <a:pt x="f1349" y="f1350"/>
                  <a:pt x="f1351" y="f1352"/>
                  <a:pt x="f1353" y="f1354"/>
                </a:cubicBezTo>
                <a:lnTo>
                  <a:pt x="f1353" y="f1354"/>
                </a:lnTo>
                <a:cubicBezTo>
                  <a:pt x="f1355" y="f1356"/>
                  <a:pt x="f1357" y="f1358"/>
                  <a:pt x="f486" y="f1333"/>
                </a:cubicBezTo>
                <a:cubicBezTo>
                  <a:pt x="f1359" y="f1360"/>
                  <a:pt x="f1361" y="f1362"/>
                  <a:pt x="f1363" y="f1362"/>
                </a:cubicBezTo>
                <a:cubicBezTo>
                  <a:pt x="f1364" y="f1362"/>
                  <a:pt x="f1365" y="f1366"/>
                  <a:pt x="f918" y="f1367"/>
                </a:cubicBezTo>
                <a:cubicBezTo>
                  <a:pt x="f509" y="f1333"/>
                  <a:pt x="f472" y="f1334"/>
                  <a:pt x="f1256" y="f1269"/>
                </a:cubicBezTo>
                <a:lnTo>
                  <a:pt x="f473" y="f1269"/>
                </a:lnTo>
                <a:cubicBezTo>
                  <a:pt x="f1368" y="f1269"/>
                  <a:pt x="f1369" y="f1370"/>
                  <a:pt x="f1371" y="f1372"/>
                </a:cubicBezTo>
                <a:lnTo>
                  <a:pt x="f1371" y="f1372"/>
                </a:lnTo>
                <a:cubicBezTo>
                  <a:pt x="f1373" y="f1374"/>
                  <a:pt x="f1375" y="f1376"/>
                  <a:pt x="f931" y="f1377"/>
                </a:cubicBezTo>
                <a:cubicBezTo>
                  <a:pt x="f500" y="f1377"/>
                  <a:pt x="f500" y="f1378"/>
                  <a:pt x="f500" y="f1378"/>
                </a:cubicBezTo>
                <a:cubicBezTo>
                  <a:pt x="f503" y="f1377"/>
                  <a:pt x="f556" y="f1377"/>
                  <a:pt x="f511" y="f1377"/>
                </a:cubicBezTo>
                <a:cubicBezTo>
                  <a:pt x="f1379" y="f1377"/>
                  <a:pt x="f1380" y="f1381"/>
                  <a:pt x="f1353" y="f1354"/>
                </a:cubicBezTo>
                <a:lnTo>
                  <a:pt x="f1353" y="f1354"/>
                </a:lnTo>
                <a:cubicBezTo>
                  <a:pt x="f1382" y="f1383"/>
                  <a:pt x="f1384" y="f1385"/>
                  <a:pt x="f528" y="f1386"/>
                </a:cubicBezTo>
                <a:cubicBezTo>
                  <a:pt x="f724" y="f1387"/>
                  <a:pt x="f724" y="f1269"/>
                  <a:pt x="f528" y="f1388"/>
                </a:cubicBezTo>
                <a:cubicBezTo>
                  <a:pt x="f464" y="f1389"/>
                  <a:pt x="f486" y="f1389"/>
                  <a:pt x="f485" y="f1390"/>
                </a:cubicBezTo>
                <a:cubicBezTo>
                  <a:pt x="f595" y="f1391"/>
                  <a:pt x="f583" y="f1391"/>
                  <a:pt x="f500" y="f1391"/>
                </a:cubicBezTo>
                <a:cubicBezTo>
                  <a:pt x="f931" y="f1391"/>
                  <a:pt x="f931" y="f1267"/>
                  <a:pt x="f500" y="f1267"/>
                </a:cubicBezTo>
                <a:lnTo>
                  <a:pt x="f918" y="f1267"/>
                </a:lnTo>
                <a:cubicBezTo>
                  <a:pt x="f1392" y="f1393"/>
                  <a:pt x="f1394" y="f1395"/>
                  <a:pt x="f557" y="f1395"/>
                </a:cubicBezTo>
                <a:cubicBezTo>
                  <a:pt x="f1373" y="f1395"/>
                  <a:pt x="f1396" y="f1393"/>
                  <a:pt x="f475" y="f1267"/>
                </a:cubicBezTo>
                <a:cubicBezTo>
                  <a:pt x="f475" y="f1397"/>
                  <a:pt x="f475" y="f1391"/>
                  <a:pt x="f473" y="f1391"/>
                </a:cubicBezTo>
                <a:lnTo>
                  <a:pt x="f507" y="f1389"/>
                </a:lnTo>
                <a:cubicBezTo>
                  <a:pt x="f1398" y="f1399"/>
                  <a:pt x="f1396" y="f1400"/>
                  <a:pt x="f1371" y="f1372"/>
                </a:cubicBezTo>
                <a:lnTo>
                  <a:pt x="f1371" y="f1372"/>
                </a:lnTo>
                <a:cubicBezTo>
                  <a:pt x="f1401" y="f1402"/>
                  <a:pt x="f1403" y="f1404"/>
                  <a:pt x="f1405" y="f1404"/>
                </a:cubicBezTo>
                <a:cubicBezTo>
                  <a:pt x="f1406" y="f1404"/>
                  <a:pt x="f1407" y="f1408"/>
                  <a:pt x="f1244" y="f1409"/>
                </a:cubicBezTo>
                <a:cubicBezTo>
                  <a:pt x="f1260" y="f1389"/>
                  <a:pt x="f866" y="f1410"/>
                  <a:pt x="f569" y="f1391"/>
                </a:cubicBezTo>
                <a:cubicBezTo>
                  <a:pt x="f1411" y="f1412"/>
                  <a:pt x="f1413" y="f1414"/>
                  <a:pt x="f1415" y="f1414"/>
                </a:cubicBezTo>
                <a:cubicBezTo>
                  <a:pt x="f1416" y="f1414"/>
                  <a:pt x="f1417" y="f1418"/>
                  <a:pt x="f1419" y="f1420"/>
                </a:cubicBezTo>
                <a:lnTo>
                  <a:pt x="f950" y="f1421"/>
                </a:lnTo>
                <a:cubicBezTo>
                  <a:pt x="f1422" y="f1269"/>
                  <a:pt x="f835" y="f1423"/>
                  <a:pt x="f553" y="f1424"/>
                </a:cubicBezTo>
                <a:cubicBezTo>
                  <a:pt x="f563" y="f1263"/>
                  <a:pt x="f561" y="f1186"/>
                  <a:pt x="f867" y="f1195"/>
                </a:cubicBezTo>
                <a:cubicBezTo>
                  <a:pt x="f472" y="f1262"/>
                  <a:pt x="f507" y="f1196"/>
                  <a:pt x="f918" y="f1425"/>
                </a:cubicBezTo>
                <a:cubicBezTo>
                  <a:pt x="f504" y="f1171"/>
                  <a:pt x="f556" y="f1152"/>
                  <a:pt x="f535" y="f1152"/>
                </a:cubicBezTo>
                <a:cubicBezTo>
                  <a:pt x="f511" y="f1171"/>
                  <a:pt x="f511" y="f1425"/>
                  <a:pt x="f595" y="f1425"/>
                </a:cubicBezTo>
                <a:cubicBezTo>
                  <a:pt x="f1426" y="f1427"/>
                  <a:pt x="f1428" y="f1429"/>
                  <a:pt x="f1430" y="f1429"/>
                </a:cubicBezTo>
                <a:cubicBezTo>
                  <a:pt x="f1431" y="f1429"/>
                  <a:pt x="f1432" y="f1433"/>
                  <a:pt x="f682" y="f1434"/>
                </a:cubicBezTo>
                <a:cubicBezTo>
                  <a:pt x="f606" y="f1435"/>
                  <a:pt x="f723" y="f1196"/>
                  <a:pt x="f604" y="f1196"/>
                </a:cubicBezTo>
                <a:cubicBezTo>
                  <a:pt x="f526" y="f1196"/>
                  <a:pt x="f486" y="f1196"/>
                  <a:pt x="f485" y="f1171"/>
                </a:cubicBezTo>
                <a:lnTo>
                  <a:pt x="f485" y="f1152"/>
                </a:lnTo>
                <a:cubicBezTo>
                  <a:pt x="f517" y="f1259"/>
                  <a:pt x="f517" y="f1436"/>
                  <a:pt x="f517" y="f1437"/>
                </a:cubicBezTo>
                <a:cubicBezTo>
                  <a:pt x="f517" y="f1258"/>
                  <a:pt x="f485" y="f1139"/>
                  <a:pt x="f496" y="f1139"/>
                </a:cubicBezTo>
                <a:cubicBezTo>
                  <a:pt x="f1000" y="f1137"/>
                  <a:pt x="f485" y="f1134"/>
                  <a:pt x="f517" y="f1132"/>
                </a:cubicBezTo>
                <a:cubicBezTo>
                  <a:pt x="f526" y="f1169"/>
                  <a:pt x="f608" y="f1438"/>
                  <a:pt x="f692" y="f1438"/>
                </a:cubicBezTo>
                <a:cubicBezTo>
                  <a:pt x="f1045" y="f1438"/>
                  <a:pt x="f648" y="f1439"/>
                  <a:pt x="f1042" y="f1135"/>
                </a:cubicBezTo>
                <a:cubicBezTo>
                  <a:pt x="f1056" y="f1152"/>
                  <a:pt x="f692" y="f1261"/>
                  <a:pt x="f609" y="f1434"/>
                </a:cubicBezTo>
                <a:cubicBezTo>
                  <a:pt x="f608" y="f1440"/>
                  <a:pt x="f608" y="f1441"/>
                  <a:pt x="f612" y="f1441"/>
                </a:cubicBezTo>
                <a:cubicBezTo>
                  <a:pt x="f687" y="f1441"/>
                  <a:pt x="f709" y="f1171"/>
                  <a:pt x="f704" y="f1132"/>
                </a:cubicBezTo>
                <a:cubicBezTo>
                  <a:pt x="f708" y="f1442"/>
                  <a:pt x="f1045" y="f1254"/>
                  <a:pt x="f675" y="f1254"/>
                </a:cubicBezTo>
                <a:cubicBezTo>
                  <a:pt x="f1443" y="f1444"/>
                  <a:pt x="f1089" y="f1445"/>
                  <a:pt x="f1446" y="f1445"/>
                </a:cubicBezTo>
                <a:cubicBezTo>
                  <a:pt x="f1447" y="f1445"/>
                  <a:pt x="f1448" y="f1449"/>
                  <a:pt x="f535" y="f1135"/>
                </a:cubicBezTo>
                <a:cubicBezTo>
                  <a:pt x="f535" y="f1135"/>
                  <a:pt x="f535" y="f1147"/>
                  <a:pt x="f540" y="f1147"/>
                </a:cubicBezTo>
                <a:cubicBezTo>
                  <a:pt x="f556" y="f1147"/>
                  <a:pt x="f582" y="f1137"/>
                  <a:pt x="f582" y="f1450"/>
                </a:cubicBezTo>
                <a:cubicBezTo>
                  <a:pt x="f503" y="f1450"/>
                  <a:pt x="f918" y="f1139"/>
                  <a:pt x="f931" y="f1139"/>
                </a:cubicBezTo>
                <a:cubicBezTo>
                  <a:pt x="f507" y="f1258"/>
                  <a:pt x="f470" y="f1437"/>
                  <a:pt x="f555" y="f1259"/>
                </a:cubicBezTo>
                <a:cubicBezTo>
                  <a:pt x="f507" y="f1257"/>
                  <a:pt x="f918" y="f1451"/>
                  <a:pt x="f556" y="f1249"/>
                </a:cubicBezTo>
                <a:cubicBezTo>
                  <a:pt x="f543" y="f1249"/>
                  <a:pt x="f540" y="f1452"/>
                  <a:pt x="f540" y="f653"/>
                </a:cubicBezTo>
                <a:lnTo>
                  <a:pt x="f540" y="f1453"/>
                </a:lnTo>
                <a:lnTo>
                  <a:pt x="f540" y="f1247"/>
                </a:lnTo>
                <a:lnTo>
                  <a:pt x="f540" y="f1245"/>
                </a:lnTo>
                <a:lnTo>
                  <a:pt x="f535" y="f1245"/>
                </a:lnTo>
                <a:cubicBezTo>
                  <a:pt x="f520" y="f1454"/>
                  <a:pt x="f528" y="f1455"/>
                  <a:pt x="f724" y="f1084"/>
                </a:cubicBezTo>
                <a:cubicBezTo>
                  <a:pt x="f1456" y="f1457"/>
                  <a:pt x="f458" y="f1217"/>
                  <a:pt x="f1216" y="f1217"/>
                </a:cubicBezTo>
                <a:close/>
                <a:moveTo>
                  <a:pt x="f1458" y="f661"/>
                </a:moveTo>
                <a:cubicBezTo>
                  <a:pt x="f1459" y="f661"/>
                  <a:pt x="f1460" y="f1461"/>
                  <a:pt x="f1462" y="f1463"/>
                </a:cubicBezTo>
                <a:lnTo>
                  <a:pt x="f1462" y="f1463"/>
                </a:lnTo>
                <a:cubicBezTo>
                  <a:pt x="f1464" y="f1465"/>
                  <a:pt x="f1466" y="f1467"/>
                  <a:pt x="f1468" y="f1467"/>
                </a:cubicBezTo>
                <a:cubicBezTo>
                  <a:pt x="f1469" y="f1467"/>
                  <a:pt x="f1470" y="f1471"/>
                  <a:pt x="f1472" y="f585"/>
                </a:cubicBezTo>
                <a:cubicBezTo>
                  <a:pt x="f1472" y="f585"/>
                  <a:pt x="f1472" y="f585"/>
                  <a:pt x="f1472" y="f585"/>
                </a:cubicBezTo>
                <a:lnTo>
                  <a:pt x="f1472" y="f585"/>
                </a:lnTo>
                <a:cubicBezTo>
                  <a:pt x="f1473" y="f1474"/>
                  <a:pt x="f1475" y="f1476"/>
                  <a:pt x="f1477" y="f1478"/>
                </a:cubicBezTo>
                <a:cubicBezTo>
                  <a:pt x="f1479" y="f1480"/>
                  <a:pt x="f1479" y="f1481"/>
                  <a:pt x="f1482" y="f1483"/>
                </a:cubicBezTo>
                <a:cubicBezTo>
                  <a:pt x="f1484" y="f683"/>
                  <a:pt x="f1472" y="f782"/>
                  <a:pt x="f1485" y="f610"/>
                </a:cubicBezTo>
                <a:lnTo>
                  <a:pt x="f1486" y="f610"/>
                </a:lnTo>
                <a:lnTo>
                  <a:pt x="f1486" y="f681"/>
                </a:lnTo>
                <a:cubicBezTo>
                  <a:pt x="f1486" y="f1487"/>
                  <a:pt x="f1488" y="f1489"/>
                  <a:pt x="f1490" y="f1489"/>
                </a:cubicBezTo>
                <a:cubicBezTo>
                  <a:pt x="f1491" y="f1489"/>
                  <a:pt x="f1492" y="f1493"/>
                  <a:pt x="f1275" y="f643"/>
                </a:cubicBezTo>
                <a:cubicBezTo>
                  <a:pt x="f1494" y="f1495"/>
                  <a:pt x="f1496" y="f530"/>
                  <a:pt x="f1494" y="f1483"/>
                </a:cubicBezTo>
                <a:cubicBezTo>
                  <a:pt x="f1275" y="f533"/>
                  <a:pt x="f1497" y="f422"/>
                  <a:pt x="f1498" y="f433"/>
                </a:cubicBezTo>
                <a:cubicBezTo>
                  <a:pt x="f1499" y="f1500"/>
                  <a:pt x="f1501" y="f1502"/>
                  <a:pt x="f1462" y="f1463"/>
                </a:cubicBezTo>
                <a:lnTo>
                  <a:pt x="f1462" y="f1463"/>
                </a:lnTo>
                <a:cubicBezTo>
                  <a:pt x="f1503" y="f1504"/>
                  <a:pt x="f1505" y="f1506"/>
                  <a:pt x="f1507" y="f1508"/>
                </a:cubicBezTo>
                <a:cubicBezTo>
                  <a:pt x="f1274" y="f433"/>
                  <a:pt x="f1496" y="f597"/>
                  <a:pt x="f1509" y="f865"/>
                </a:cubicBezTo>
                <a:cubicBezTo>
                  <a:pt x="f1510" y="f531"/>
                  <a:pt x="f1511" y="f610"/>
                  <a:pt x="f1496" y="f602"/>
                </a:cubicBezTo>
                <a:lnTo>
                  <a:pt x="f1496" y="f603"/>
                </a:lnTo>
                <a:cubicBezTo>
                  <a:pt x="f1512" y="f780"/>
                  <a:pt x="f1513" y="f1514"/>
                  <a:pt x="f1512" y="f803"/>
                </a:cubicBezTo>
                <a:cubicBezTo>
                  <a:pt x="f1515" y="f1516"/>
                  <a:pt x="f1517" y="f1518"/>
                  <a:pt x="f1519" y="f1520"/>
                </a:cubicBezTo>
                <a:cubicBezTo>
                  <a:pt x="f1515" y="f769"/>
                  <a:pt x="f1517" y="f879"/>
                  <a:pt x="f1521" y="f1522"/>
                </a:cubicBezTo>
                <a:cubicBezTo>
                  <a:pt x="f1523" y="f1524"/>
                  <a:pt x="f1525" y="f1526"/>
                  <a:pt x="f1527" y="f1526"/>
                </a:cubicBezTo>
                <a:cubicBezTo>
                  <a:pt x="f1528" y="f1526"/>
                  <a:pt x="f1529" y="f1530"/>
                  <a:pt x="f1531" y="f681"/>
                </a:cubicBezTo>
                <a:cubicBezTo>
                  <a:pt x="f228" y="f615"/>
                  <a:pt x="f1532" y="f745"/>
                  <a:pt x="f779" y="f1533"/>
                </a:cubicBezTo>
                <a:cubicBezTo>
                  <a:pt x="f1534" y="f1535"/>
                  <a:pt x="f1536" y="f1537"/>
                  <a:pt x="f1538" y="f1537"/>
                </a:cubicBezTo>
                <a:cubicBezTo>
                  <a:pt x="f1539" y="f1537"/>
                  <a:pt x="f1540" y="f1541"/>
                  <a:pt x="f1321" y="f1542"/>
                </a:cubicBezTo>
                <a:cubicBezTo>
                  <a:pt x="f1321" y="f936"/>
                  <a:pt x="f1323" y="f1514"/>
                  <a:pt x="f1543" y="f1544"/>
                </a:cubicBezTo>
                <a:cubicBezTo>
                  <a:pt x="f1543" y="f795"/>
                  <a:pt x="f1543" y="f819"/>
                  <a:pt x="f964" y="f819"/>
                </a:cubicBezTo>
                <a:cubicBezTo>
                  <a:pt x="f461" y="f1518"/>
                  <a:pt x="f619" y="f1545"/>
                  <a:pt x="f1546" y="f1034"/>
                </a:cubicBezTo>
                <a:cubicBezTo>
                  <a:pt x="f1324" y="f801"/>
                  <a:pt x="f1513" y="f961"/>
                  <a:pt x="f1510" y="f929"/>
                </a:cubicBezTo>
                <a:cubicBezTo>
                  <a:pt x="f1511" y="f1547"/>
                  <a:pt x="f1511" y="f1548"/>
                  <a:pt x="f1286" y="f871"/>
                </a:cubicBezTo>
                <a:cubicBezTo>
                  <a:pt x="f1509" y="f1549"/>
                  <a:pt x="f1550" y="f1067"/>
                  <a:pt x="f1496" y="f1551"/>
                </a:cubicBezTo>
                <a:lnTo>
                  <a:pt x="f1496" y="f1221"/>
                </a:lnTo>
                <a:cubicBezTo>
                  <a:pt x="f1496" y="f1237"/>
                  <a:pt x="f1496" y="f1237"/>
                  <a:pt x="f1494" y="f1552"/>
                </a:cubicBezTo>
                <a:cubicBezTo>
                  <a:pt x="f1553" y="f1222"/>
                  <a:pt x="f1275" y="f1554"/>
                  <a:pt x="f1274" y="f1555"/>
                </a:cubicBezTo>
                <a:cubicBezTo>
                  <a:pt x="f1326" y="f1556"/>
                  <a:pt x="f1286" y="f1557"/>
                  <a:pt x="f1513" y="f1106"/>
                </a:cubicBezTo>
                <a:cubicBezTo>
                  <a:pt x="f1515" y="f1558"/>
                  <a:pt x="f1324" y="f1559"/>
                  <a:pt x="f1546" y="f1238"/>
                </a:cubicBezTo>
                <a:cubicBezTo>
                  <a:pt x="f1519" y="f922"/>
                  <a:pt x="f461" y="f1549"/>
                  <a:pt x="f1543" y="f976"/>
                </a:cubicBezTo>
                <a:cubicBezTo>
                  <a:pt x="f1560" y="f1047"/>
                  <a:pt x="f1521" y="f1016"/>
                  <a:pt x="f1561" y="f919"/>
                </a:cubicBezTo>
                <a:cubicBezTo>
                  <a:pt x="f1538" y="f1562"/>
                  <a:pt x="f1563" y="f1564"/>
                  <a:pt x="f1565" y="f1564"/>
                </a:cubicBezTo>
                <a:cubicBezTo>
                  <a:pt x="f1566" y="f1564"/>
                  <a:pt x="f1567" y="f1568"/>
                  <a:pt x="f1532" y="f932"/>
                </a:cubicBezTo>
                <a:cubicBezTo>
                  <a:pt x="f1569" y="f988"/>
                  <a:pt x="f1570" y="f1549"/>
                  <a:pt x="f783" y="f1571"/>
                </a:cubicBezTo>
                <a:cubicBezTo>
                  <a:pt x="f1572" y="f1573"/>
                  <a:pt x="f1574" y="f1575"/>
                  <a:pt x="f1576" y="f1575"/>
                </a:cubicBezTo>
                <a:cubicBezTo>
                  <a:pt x="f1577" y="f1575"/>
                  <a:pt x="f771" y="f1578"/>
                  <a:pt x="f1321" y="f480"/>
                </a:cubicBezTo>
                <a:cubicBezTo>
                  <a:pt x="f1323" y="f1238"/>
                  <a:pt x="f1323" y="f1068"/>
                  <a:pt x="f1543" y="f1579"/>
                </a:cubicBezTo>
                <a:cubicBezTo>
                  <a:pt x="f1580" y="f1581"/>
                  <a:pt x="f1582" y="f1583"/>
                  <a:pt x="f1584" y="f1583"/>
                </a:cubicBezTo>
                <a:cubicBezTo>
                  <a:pt x="f1585" y="f1583"/>
                  <a:pt x="f461" y="f1586"/>
                  <a:pt x="f461" y="f1238"/>
                </a:cubicBezTo>
                <a:cubicBezTo>
                  <a:pt x="f1546" y="f1559"/>
                  <a:pt x="f1517" y="f1079"/>
                  <a:pt x="f1515" y="f1221"/>
                </a:cubicBezTo>
                <a:cubicBezTo>
                  <a:pt x="f1510" y="f1222"/>
                  <a:pt x="f1509" y="f1587"/>
                  <a:pt x="f1272" y="f1224"/>
                </a:cubicBezTo>
                <a:cubicBezTo>
                  <a:pt x="f1272" y="f993"/>
                  <a:pt x="f1272" y="f1588"/>
                  <a:pt x="f1589" y="f1590"/>
                </a:cubicBezTo>
                <a:cubicBezTo>
                  <a:pt x="f1498" y="f1591"/>
                  <a:pt x="f1592" y="f1593"/>
                  <a:pt x="f1589" y="f1451"/>
                </a:cubicBezTo>
                <a:cubicBezTo>
                  <a:pt x="f1275" y="f1251"/>
                  <a:pt x="f1509" y="f1247"/>
                  <a:pt x="f1324" y="f1594"/>
                </a:cubicBezTo>
                <a:cubicBezTo>
                  <a:pt x="f1560" y="f1595"/>
                  <a:pt x="f1546" y="f1596"/>
                  <a:pt x="f1519" y="f1228"/>
                </a:cubicBezTo>
                <a:cubicBezTo>
                  <a:pt x="f1597" y="f1598"/>
                  <a:pt x="f1599" y="f1600"/>
                  <a:pt x="f1601" y="f1600"/>
                </a:cubicBezTo>
                <a:cubicBezTo>
                  <a:pt x="f1602" y="f1600"/>
                  <a:pt x="f1603" y="f1604"/>
                  <a:pt x="f1605" y="f1606"/>
                </a:cubicBezTo>
                <a:cubicBezTo>
                  <a:pt x="f989" y="f1607"/>
                  <a:pt x="f1608" y="f1609"/>
                  <a:pt x="f1610" y="f1453"/>
                </a:cubicBezTo>
                <a:cubicBezTo>
                  <a:pt x="f1611" y="f1612"/>
                  <a:pt x="f1613" y="f1614"/>
                  <a:pt x="f1615" y="f1614"/>
                </a:cubicBezTo>
                <a:cubicBezTo>
                  <a:pt x="f1616" y="f1614"/>
                  <a:pt x="f1617" y="f1618"/>
                  <a:pt x="f461" y="f1452"/>
                </a:cubicBezTo>
                <a:cubicBezTo>
                  <a:pt x="f1619" y="f653"/>
                  <a:pt x="f461" y="f1248"/>
                  <a:pt x="f1521" y="f1248"/>
                </a:cubicBezTo>
                <a:cubicBezTo>
                  <a:pt x="f1582" y="f1248"/>
                  <a:pt x="f615" y="f1620"/>
                  <a:pt x="f1621" y="f1620"/>
                </a:cubicBezTo>
                <a:cubicBezTo>
                  <a:pt x="f1622" y="f1620"/>
                  <a:pt x="f1623" y="f1624"/>
                  <a:pt x="f1625" y="f1247"/>
                </a:cubicBezTo>
                <a:cubicBezTo>
                  <a:pt x="f1610" y="f1609"/>
                  <a:pt x="f1626" y="f1227"/>
                  <a:pt x="f1627" y="f1455"/>
                </a:cubicBezTo>
                <a:cubicBezTo>
                  <a:pt x="f1628" y="f1629"/>
                  <a:pt x="f1630" y="f1631"/>
                  <a:pt x="f1632" y="f1631"/>
                </a:cubicBezTo>
                <a:cubicBezTo>
                  <a:pt x="f1633" y="f1631"/>
                  <a:pt x="f531" y="f1634"/>
                  <a:pt x="f1635" y="f1223"/>
                </a:cubicBezTo>
                <a:cubicBezTo>
                  <a:pt x="f1636" y="f1587"/>
                  <a:pt x="f1543" y="f1590"/>
                  <a:pt x="f964" y="f1637"/>
                </a:cubicBezTo>
                <a:cubicBezTo>
                  <a:pt x="f1543" y="f1227"/>
                  <a:pt x="f1543" y="f1228"/>
                  <a:pt x="f1543" y="f1596"/>
                </a:cubicBezTo>
                <a:lnTo>
                  <a:pt x="f1543" y="f1638"/>
                </a:lnTo>
                <a:lnTo>
                  <a:pt x="f1543" y="f1594"/>
                </a:lnTo>
                <a:cubicBezTo>
                  <a:pt x="f1323" y="f1591"/>
                  <a:pt x="f1543" y="f1609"/>
                  <a:pt x="f964" y="f1609"/>
                </a:cubicBezTo>
                <a:cubicBezTo>
                  <a:pt x="f1639" y="f1640"/>
                  <a:pt x="f1585" y="f1641"/>
                  <a:pt x="f1642" y="f1641"/>
                </a:cubicBezTo>
                <a:cubicBezTo>
                  <a:pt x="f1643" y="f1641"/>
                  <a:pt x="f1644" y="f1640"/>
                  <a:pt x="f461" y="f1609"/>
                </a:cubicBezTo>
                <a:lnTo>
                  <a:pt x="f1619" y="f1609"/>
                </a:lnTo>
                <a:cubicBezTo>
                  <a:pt x="f619" y="f1645"/>
                  <a:pt x="f1519" y="f1645"/>
                  <a:pt x="f1646" y="f1246"/>
                </a:cubicBezTo>
                <a:cubicBezTo>
                  <a:pt x="f1512" y="f653"/>
                  <a:pt x="f1326" y="f1647"/>
                  <a:pt x="f1275" y="f1648"/>
                </a:cubicBezTo>
                <a:lnTo>
                  <a:pt x="f1275" y="f1208"/>
                </a:lnTo>
                <a:cubicBezTo>
                  <a:pt x="f1553" y="f1649"/>
                  <a:pt x="f1553" y="f1650"/>
                  <a:pt x="f1494" y="f1651"/>
                </a:cubicBezTo>
                <a:cubicBezTo>
                  <a:pt x="f619" y="f1652"/>
                  <a:pt x="f1653" y="f1654"/>
                  <a:pt x="f960" y="f1655"/>
                </a:cubicBezTo>
                <a:cubicBezTo>
                  <a:pt x="f960" y="f1656"/>
                  <a:pt x="f1657" y="f1658"/>
                  <a:pt x="f1659" y="f1658"/>
                </a:cubicBezTo>
                <a:cubicBezTo>
                  <a:pt x="f1660" y="f1658"/>
                  <a:pt x="f1661" y="f1662"/>
                  <a:pt x="f1635" y="f1663"/>
                </a:cubicBezTo>
                <a:cubicBezTo>
                  <a:pt x="f1664" y="f1665"/>
                  <a:pt x="f1666" y="f1667"/>
                  <a:pt x="f641" y="f1304"/>
                </a:cubicBezTo>
                <a:lnTo>
                  <a:pt x="f641" y="f1304"/>
                </a:lnTo>
                <a:lnTo>
                  <a:pt x="f1561" y="f1668"/>
                </a:lnTo>
                <a:cubicBezTo>
                  <a:pt x="f611" y="f1669"/>
                  <a:pt x="f1670" y="f1671"/>
                  <a:pt x="f1298" y="f1299"/>
                </a:cubicBezTo>
                <a:lnTo>
                  <a:pt x="f1298" y="f1299"/>
                </a:lnTo>
                <a:cubicBezTo>
                  <a:pt x="f1672" y="f1673"/>
                  <a:pt x="f1674" y="f1675"/>
                  <a:pt x="f1550" y="f1186"/>
                </a:cubicBezTo>
                <a:lnTo>
                  <a:pt x="f1550" y="f1186"/>
                </a:lnTo>
                <a:cubicBezTo>
                  <a:pt x="f1676" y="f1677"/>
                  <a:pt x="f1678" y="f1679"/>
                  <a:pt x="f1292" y="f1293"/>
                </a:cubicBezTo>
                <a:lnTo>
                  <a:pt x="f1292" y="f1293"/>
                </a:lnTo>
                <a:cubicBezTo>
                  <a:pt x="f1680" y="f1681"/>
                  <a:pt x="f1682" y="f1683"/>
                  <a:pt x="f1684" y="f1171"/>
                </a:cubicBezTo>
                <a:lnTo>
                  <a:pt x="f1684" y="f1171"/>
                </a:lnTo>
                <a:cubicBezTo>
                  <a:pt x="f1685" y="f1686"/>
                  <a:pt x="f1687" y="f1688"/>
                  <a:pt x="f1275" y="f1689"/>
                </a:cubicBezTo>
                <a:cubicBezTo>
                  <a:pt x="f1690" y="f1691"/>
                  <a:pt x="f1692" y="f1693"/>
                  <a:pt x="f1475" y="f1694"/>
                </a:cubicBezTo>
                <a:lnTo>
                  <a:pt x="f1475" y="f1694"/>
                </a:lnTo>
                <a:cubicBezTo>
                  <a:pt x="f1695" y="f1696"/>
                  <a:pt x="f1697" y="f1698"/>
                  <a:pt x="f863" y="f1099"/>
                </a:cubicBezTo>
                <a:cubicBezTo>
                  <a:pt x="f833" y="f993"/>
                  <a:pt x="f833" y="f1100"/>
                  <a:pt x="f841" y="f1699"/>
                </a:cubicBezTo>
                <a:cubicBezTo>
                  <a:pt x="f569" y="f1556"/>
                  <a:pt x="f866" y="f1236"/>
                  <a:pt x="f889" y="f1065"/>
                </a:cubicBezTo>
                <a:cubicBezTo>
                  <a:pt x="f1700" y="f1701"/>
                  <a:pt x="f1702" y="f1703"/>
                  <a:pt x="f559" y="f1011"/>
                </a:cubicBezTo>
                <a:lnTo>
                  <a:pt x="f559" y="f1011"/>
                </a:lnTo>
                <a:cubicBezTo>
                  <a:pt x="f1069" y="f1704"/>
                  <a:pt x="f1705" y="f1706"/>
                  <a:pt x="f889" y="f1559"/>
                </a:cubicBezTo>
                <a:cubicBezTo>
                  <a:pt x="f553" y="f1221"/>
                  <a:pt x="f833" y="f1556"/>
                  <a:pt x="f1707" y="f993"/>
                </a:cubicBezTo>
                <a:cubicBezTo>
                  <a:pt x="f1332" y="f1099"/>
                  <a:pt x="f1332" y="f1099"/>
                  <a:pt x="f1708" y="f1099"/>
                </a:cubicBezTo>
                <a:cubicBezTo>
                  <a:pt x="f1709" y="f1710"/>
                  <a:pt x="f1711" y="f1712"/>
                  <a:pt x="f1713" y="f1714"/>
                </a:cubicBezTo>
                <a:lnTo>
                  <a:pt x="f1713" y="f1714"/>
                </a:lnTo>
                <a:cubicBezTo>
                  <a:pt x="f1715" y="f1716"/>
                  <a:pt x="f1717" y="f1718"/>
                  <a:pt x="f1719" y="f1253"/>
                </a:cubicBezTo>
                <a:cubicBezTo>
                  <a:pt x="f1720" y="f1721"/>
                  <a:pt x="f1722" y="f1723"/>
                  <a:pt x="f1724" y="f1725"/>
                </a:cubicBezTo>
                <a:lnTo>
                  <a:pt x="f1724" y="f1725"/>
                </a:lnTo>
                <a:cubicBezTo>
                  <a:pt x="f1726" y="f1727"/>
                  <a:pt x="f1728" y="f1729"/>
                  <a:pt x="f1730" y="f1451"/>
                </a:cubicBezTo>
                <a:cubicBezTo>
                  <a:pt x="f1731" y="f1732"/>
                  <a:pt x="f1733" y="f1734"/>
                  <a:pt x="f1472" y="f1735"/>
                </a:cubicBezTo>
                <a:lnTo>
                  <a:pt x="f1472" y="f1735"/>
                </a:lnTo>
                <a:cubicBezTo>
                  <a:pt x="f1736" y="f1165"/>
                  <a:pt x="f1737" y="f1738"/>
                  <a:pt x="f1684" y="f1171"/>
                </a:cubicBezTo>
                <a:lnTo>
                  <a:pt x="f1684" y="f1171"/>
                </a:lnTo>
                <a:cubicBezTo>
                  <a:pt x="f1739" y="f1740"/>
                  <a:pt x="f1741" y="f1742"/>
                  <a:pt x="f1497" y="f1147"/>
                </a:cubicBezTo>
                <a:cubicBezTo>
                  <a:pt x="f1743" y="f1744"/>
                  <a:pt x="f1745" y="f1746"/>
                  <a:pt x="f1724" y="f1725"/>
                </a:cubicBezTo>
                <a:lnTo>
                  <a:pt x="f1724" y="f1725"/>
                </a:lnTo>
                <a:cubicBezTo>
                  <a:pt x="f1747" y="f1748"/>
                  <a:pt x="f1749" y="f1750"/>
                  <a:pt x="f1751" y="f1255"/>
                </a:cubicBezTo>
                <a:cubicBezTo>
                  <a:pt x="f1270" y="f1752"/>
                  <a:pt x="f1753" y="f1754"/>
                  <a:pt x="f1730" y="f653"/>
                </a:cubicBezTo>
                <a:cubicBezTo>
                  <a:pt x="f950" y="f1755"/>
                  <a:pt x="f1756" y="f1757"/>
                  <a:pt x="f1592" y="f1106"/>
                </a:cubicBezTo>
                <a:cubicBezTo>
                  <a:pt x="f1756" y="f1238"/>
                  <a:pt x="f1756" y="f871"/>
                  <a:pt x="f1730" y="f1046"/>
                </a:cubicBezTo>
                <a:lnTo>
                  <a:pt x="f950" y="f1046"/>
                </a:lnTo>
                <a:cubicBezTo>
                  <a:pt x="f1472" y="f1046"/>
                  <a:pt x="f1758" y="f932"/>
                  <a:pt x="f1719" y="f930"/>
                </a:cubicBezTo>
                <a:cubicBezTo>
                  <a:pt x="f1719" y="f1759"/>
                  <a:pt x="f1719" y="f929"/>
                  <a:pt x="f1472" y="f929"/>
                </a:cubicBezTo>
                <a:lnTo>
                  <a:pt x="f1472" y="f929"/>
                </a:lnTo>
                <a:cubicBezTo>
                  <a:pt x="f1719" y="f929"/>
                  <a:pt x="f1719" y="f1759"/>
                  <a:pt x="f1758" y="f1759"/>
                </a:cubicBezTo>
                <a:cubicBezTo>
                  <a:pt x="f1760" y="f1761"/>
                  <a:pt x="f1762" y="f1763"/>
                  <a:pt x="f1764" y="f1763"/>
                </a:cubicBezTo>
                <a:cubicBezTo>
                  <a:pt x="f1765" y="f1763"/>
                  <a:pt x="f1766" y="f1767"/>
                  <a:pt x="f863" y="f1033"/>
                </a:cubicBezTo>
                <a:cubicBezTo>
                  <a:pt x="f831" y="f804"/>
                  <a:pt x="f571" y="f1768"/>
                  <a:pt x="f841" y="f1514"/>
                </a:cubicBezTo>
                <a:cubicBezTo>
                  <a:pt x="f1769" y="f1770"/>
                  <a:pt x="f1771" y="f1772"/>
                  <a:pt x="f1773" y="f1772"/>
                </a:cubicBezTo>
                <a:cubicBezTo>
                  <a:pt x="f1774" y="f1772"/>
                  <a:pt x="f1775" y="f1776"/>
                  <a:pt x="f1268" y="f821"/>
                </a:cubicBezTo>
                <a:cubicBezTo>
                  <a:pt x="f1777" y="f953"/>
                  <a:pt x="f1777" y="f1778"/>
                  <a:pt x="f1330" y="f1778"/>
                </a:cubicBezTo>
                <a:cubicBezTo>
                  <a:pt x="f1779" y="f1503"/>
                  <a:pt x="f1780" y="f1781"/>
                  <a:pt x="f1782" y="f1781"/>
                </a:cubicBezTo>
                <a:cubicBezTo>
                  <a:pt x="f908" y="f1781"/>
                  <a:pt x="f1783" y="f1784"/>
                  <a:pt x="f1264" y="f819"/>
                </a:cubicBezTo>
                <a:cubicBezTo>
                  <a:pt x="f864" y="f1545"/>
                  <a:pt x="f835" y="f1044"/>
                  <a:pt x="f1707" y="f807"/>
                </a:cubicBezTo>
                <a:cubicBezTo>
                  <a:pt x="f1785" y="f1786"/>
                  <a:pt x="f1787" y="f1411"/>
                  <a:pt x="f1788" y="f1411"/>
                </a:cubicBezTo>
                <a:cubicBezTo>
                  <a:pt x="f1789" y="f1411"/>
                  <a:pt x="f1790" y="f1791"/>
                  <a:pt x="f1482" y="f1023"/>
                </a:cubicBezTo>
                <a:cubicBezTo>
                  <a:pt x="f1756" y="f1016"/>
                  <a:pt x="f1753" y="f796"/>
                  <a:pt x="f1330" y="f795"/>
                </a:cubicBezTo>
                <a:cubicBezTo>
                  <a:pt x="f1484" y="f1544"/>
                  <a:pt x="f1330" y="f1514"/>
                  <a:pt x="f1777" y="f1514"/>
                </a:cubicBezTo>
                <a:cubicBezTo>
                  <a:pt x="f1751" y="f1035"/>
                  <a:pt x="f1592" y="f1792"/>
                  <a:pt x="f1751" y="f1016"/>
                </a:cubicBezTo>
                <a:cubicBezTo>
                  <a:pt x="f1756" y="f1016"/>
                  <a:pt x="f1507" y="f1793"/>
                  <a:pt x="f1507" y="f1794"/>
                </a:cubicBezTo>
                <a:cubicBezTo>
                  <a:pt x="f1507" y="f929"/>
                  <a:pt x="f1756" y="f930"/>
                  <a:pt x="f1756" y="f932"/>
                </a:cubicBezTo>
                <a:cubicBezTo>
                  <a:pt x="f1589" y="f1795"/>
                  <a:pt x="f1589" y="f976"/>
                  <a:pt x="f1274" y="f1571"/>
                </a:cubicBezTo>
                <a:cubicBezTo>
                  <a:pt x="f1275" y="f922"/>
                  <a:pt x="f1275" y="f907"/>
                  <a:pt x="f1796" y="f871"/>
                </a:cubicBezTo>
                <a:cubicBezTo>
                  <a:pt x="f1275" y="f871"/>
                  <a:pt x="f1274" y="f871"/>
                  <a:pt x="f1274" y="f1055"/>
                </a:cubicBezTo>
                <a:lnTo>
                  <a:pt x="f1494" y="f930"/>
                </a:lnTo>
                <a:cubicBezTo>
                  <a:pt x="f1496" y="f963"/>
                  <a:pt x="f1496" y="f807"/>
                  <a:pt x="f1326" y="f998"/>
                </a:cubicBezTo>
                <a:cubicBezTo>
                  <a:pt x="f1550" y="f1797"/>
                  <a:pt x="f1326" y="f953"/>
                  <a:pt x="f1496" y="f1798"/>
                </a:cubicBezTo>
                <a:cubicBezTo>
                  <a:pt x="f1496" y="f1799"/>
                  <a:pt x="f1496" y="f1800"/>
                  <a:pt x="f1496" y="f1800"/>
                </a:cubicBezTo>
                <a:cubicBezTo>
                  <a:pt x="f1801" y="f1800"/>
                  <a:pt x="f1802" y="f1803"/>
                  <a:pt x="f1275" y="f869"/>
                </a:cubicBezTo>
                <a:lnTo>
                  <a:pt x="f1275" y="f870"/>
                </a:lnTo>
                <a:cubicBezTo>
                  <a:pt x="f1275" y="f1804"/>
                  <a:pt x="f1684" y="f1805"/>
                  <a:pt x="f1806" y="f1805"/>
                </a:cubicBezTo>
                <a:cubicBezTo>
                  <a:pt x="f1807" y="f1805"/>
                  <a:pt x="f1486" y="f1804"/>
                  <a:pt x="f1486" y="f870"/>
                </a:cubicBezTo>
                <a:cubicBezTo>
                  <a:pt x="f1592" y="f868"/>
                  <a:pt x="f1592" y="f1808"/>
                  <a:pt x="f1592" y="f1809"/>
                </a:cubicBezTo>
                <a:cubicBezTo>
                  <a:pt x="f1498" y="f1809"/>
                  <a:pt x="f1498" y="f757"/>
                  <a:pt x="f1507" y="f757"/>
                </a:cubicBezTo>
                <a:cubicBezTo>
                  <a:pt x="f1810" y="f1811"/>
                  <a:pt x="f1812" y="f1813"/>
                  <a:pt x="f948" y="f1813"/>
                </a:cubicBezTo>
                <a:cubicBezTo>
                  <a:pt x="f1814" y="f1813"/>
                  <a:pt x="f1815" y="f1816"/>
                  <a:pt x="f1817" y="f683"/>
                </a:cubicBezTo>
                <a:cubicBezTo>
                  <a:pt x="f1783" y="f1481"/>
                  <a:pt x="f1817" y="f398"/>
                  <a:pt x="f1719" y="f584"/>
                </a:cubicBezTo>
                <a:cubicBezTo>
                  <a:pt x="f1472" y="f584"/>
                  <a:pt x="f1472" y="f584"/>
                  <a:pt x="f1472" y="f585"/>
                </a:cubicBezTo>
                <a:lnTo>
                  <a:pt x="f1472" y="f585"/>
                </a:lnTo>
                <a:cubicBezTo>
                  <a:pt x="f1818" y="f1467"/>
                  <a:pt x="f1819" y="f1820"/>
                  <a:pt x="f950" y="f661"/>
                </a:cubicBezTo>
                <a:close/>
                <a:moveTo>
                  <a:pt x="f1821" y="f1822"/>
                </a:moveTo>
                <a:cubicBezTo>
                  <a:pt x="f1823" y="f1822"/>
                  <a:pt x="f1824" y="f1825"/>
                  <a:pt x="f1824" y="f1442"/>
                </a:cubicBezTo>
                <a:cubicBezTo>
                  <a:pt x="f1826" y="f1827"/>
                  <a:pt x="f1828" y="f1829"/>
                  <a:pt x="f1830" y="f1831"/>
                </a:cubicBezTo>
                <a:lnTo>
                  <a:pt x="f1830" y="f1831"/>
                </a:lnTo>
                <a:cubicBezTo>
                  <a:pt x="f1832" y="f1833"/>
                  <a:pt x="f1834" y="f1835"/>
                  <a:pt x="f1836" y="f1837"/>
                </a:cubicBezTo>
                <a:lnTo>
                  <a:pt x="f1836" y="f1837"/>
                </a:lnTo>
                <a:cubicBezTo>
                  <a:pt x="f981" y="f1838"/>
                  <a:pt x="f1839" y="f1840"/>
                  <a:pt x="f1625" y="f1841"/>
                </a:cubicBezTo>
                <a:cubicBezTo>
                  <a:pt x="f1842" y="f1843"/>
                  <a:pt x="f1844" y="f1845"/>
                  <a:pt x="f1315" y="f1316"/>
                </a:cubicBezTo>
                <a:lnTo>
                  <a:pt x="f1315" y="f1316"/>
                </a:lnTo>
                <a:cubicBezTo>
                  <a:pt x="f1846" y="f1847"/>
                  <a:pt x="f1848" y="f1849"/>
                  <a:pt x="f1305" y="f1850"/>
                </a:cubicBezTo>
                <a:cubicBezTo>
                  <a:pt x="f1851" y="f1852"/>
                  <a:pt x="f1853" y="f1854"/>
                  <a:pt x="f1836" y="f1837"/>
                </a:cubicBezTo>
                <a:lnTo>
                  <a:pt x="f1836" y="f1837"/>
                </a:lnTo>
                <a:cubicBezTo>
                  <a:pt x="f1855" y="f1856"/>
                  <a:pt x="f1857" y="f1858"/>
                  <a:pt x="f228" y="f1442"/>
                </a:cubicBezTo>
                <a:cubicBezTo>
                  <a:pt x="f228" y="f1825"/>
                  <a:pt x="f1463" y="f1822"/>
                  <a:pt x="f1821" y="f1822"/>
                </a:cubicBezTo>
                <a:close/>
                <a:moveTo>
                  <a:pt x="f1859" y="f1860"/>
                </a:moveTo>
                <a:cubicBezTo>
                  <a:pt x="f1861" y="f1860"/>
                  <a:pt x="f1862" y="f1863"/>
                  <a:pt x="f1862" y="f1864"/>
                </a:cubicBezTo>
                <a:cubicBezTo>
                  <a:pt x="f1862" y="f1865"/>
                  <a:pt x="f1866" y="f1867"/>
                  <a:pt x="f1868" y="f1867"/>
                </a:cubicBezTo>
                <a:cubicBezTo>
                  <a:pt x="f1869" y="f1867"/>
                  <a:pt x="f1870" y="f1865"/>
                  <a:pt x="f1871" y="f1864"/>
                </a:cubicBezTo>
                <a:cubicBezTo>
                  <a:pt x="f1178" y="f1872"/>
                  <a:pt x="f1873" y="f1874"/>
                  <a:pt x="f190" y="f1874"/>
                </a:cubicBezTo>
                <a:cubicBezTo>
                  <a:pt x="f1875" y="f1874"/>
                  <a:pt x="f1876" y="f1877"/>
                  <a:pt x="f247" y="f1878"/>
                </a:cubicBezTo>
                <a:cubicBezTo>
                  <a:pt x="f1879" y="f1880"/>
                  <a:pt x="f1146" y="f1881"/>
                  <a:pt x="f1138" y="f1882"/>
                </a:cubicBezTo>
                <a:cubicBezTo>
                  <a:pt x="f1138" y="f1883"/>
                  <a:pt x="f1884" y="f1885"/>
                  <a:pt x="f1886" y="f1885"/>
                </a:cubicBezTo>
                <a:cubicBezTo>
                  <a:pt x="f1887" y="f1885"/>
                  <a:pt x="f1888" y="f1889"/>
                  <a:pt x="f190" y="f35"/>
                </a:cubicBezTo>
                <a:cubicBezTo>
                  <a:pt x="f190" y="f1890"/>
                  <a:pt x="f1891" y="f1892"/>
                  <a:pt x="f1893" y="f1892"/>
                </a:cubicBezTo>
                <a:cubicBezTo>
                  <a:pt x="f1894" y="f1892"/>
                  <a:pt x="f197" y="f1895"/>
                  <a:pt x="f1896" y="f1897"/>
                </a:cubicBezTo>
                <a:cubicBezTo>
                  <a:pt x="f1898" y="f1899"/>
                  <a:pt x="f1900" y="f1901"/>
                  <a:pt x="f1902" y="f1903"/>
                </a:cubicBezTo>
                <a:cubicBezTo>
                  <a:pt x="f183" y="f1904"/>
                  <a:pt x="f1905" y="f1906"/>
                  <a:pt x="f1907" y="f1906"/>
                </a:cubicBezTo>
                <a:cubicBezTo>
                  <a:pt x="f1908" y="f1906"/>
                  <a:pt x="f1909" y="f1867"/>
                  <a:pt x="f1909" y="f1882"/>
                </a:cubicBezTo>
                <a:cubicBezTo>
                  <a:pt x="f1910" y="f1901"/>
                  <a:pt x="f1902" y="f39"/>
                  <a:pt x="f1207" y="f37"/>
                </a:cubicBezTo>
                <a:cubicBezTo>
                  <a:pt x="f1911" y="f1897"/>
                  <a:pt x="f1900" y="f1912"/>
                  <a:pt x="f1900" y="f35"/>
                </a:cubicBezTo>
                <a:cubicBezTo>
                  <a:pt x="f1900" y="f1913"/>
                  <a:pt x="f1900" y="f64"/>
                  <a:pt x="f1207" y="f1914"/>
                </a:cubicBezTo>
                <a:cubicBezTo>
                  <a:pt x="f1207" y="f1915"/>
                  <a:pt x="f182" y="f1915"/>
                  <a:pt x="f1898" y="f66"/>
                </a:cubicBezTo>
                <a:cubicBezTo>
                  <a:pt x="f1898" y="f66"/>
                  <a:pt x="f1916" y="f66"/>
                  <a:pt x="f1916" y="f1917"/>
                </a:cubicBezTo>
                <a:cubicBezTo>
                  <a:pt x="f1896" y="f1918"/>
                  <a:pt x="f190" y="f1919"/>
                  <a:pt x="f247" y="f1920"/>
                </a:cubicBezTo>
                <a:cubicBezTo>
                  <a:pt x="f1921" y="f1922"/>
                  <a:pt x="f1923" y="f1924"/>
                  <a:pt x="f16" y="f1925"/>
                </a:cubicBezTo>
                <a:cubicBezTo>
                  <a:pt x="f1926" y="f1927"/>
                  <a:pt x="f1928" y="f64"/>
                  <a:pt x="f1929" y="f35"/>
                </a:cubicBezTo>
                <a:cubicBezTo>
                  <a:pt x="f1862" y="f1930"/>
                  <a:pt x="f1926" y="f13"/>
                  <a:pt x="f1931" y="f1932"/>
                </a:cubicBezTo>
                <a:cubicBezTo>
                  <a:pt x="f10" y="f1933"/>
                  <a:pt x="f1934" y="f1935"/>
                  <a:pt x="f1936" y="f1935"/>
                </a:cubicBezTo>
                <a:cubicBezTo>
                  <a:pt x="f1937" y="f1935"/>
                  <a:pt x="f1938" y="f1939"/>
                  <a:pt x="f1940" y="f1941"/>
                </a:cubicBezTo>
                <a:cubicBezTo>
                  <a:pt x="f135" y="f1903"/>
                  <a:pt x="f1942" y="f1943"/>
                  <a:pt x="f1944" y="f1945"/>
                </a:cubicBezTo>
                <a:cubicBezTo>
                  <a:pt x="f1944" y="f1945"/>
                  <a:pt x="f1946" y="f1899"/>
                  <a:pt x="f1946" y="f1947"/>
                </a:cubicBezTo>
                <a:cubicBezTo>
                  <a:pt x="f1948" y="f1949"/>
                  <a:pt x="f1950" y="f1951"/>
                  <a:pt x="f26" y="f1951"/>
                </a:cubicBezTo>
                <a:cubicBezTo>
                  <a:pt x="f1952" y="f1951"/>
                  <a:pt x="f1953" y="f1954"/>
                  <a:pt x="f213" y="f68"/>
                </a:cubicBezTo>
                <a:cubicBezTo>
                  <a:pt x="f1197" y="f1955"/>
                  <a:pt x="f12" y="f1955"/>
                  <a:pt x="f1931" y="f1956"/>
                </a:cubicBezTo>
                <a:cubicBezTo>
                  <a:pt x="f1909" y="f96"/>
                  <a:pt x="f1921" y="f85"/>
                  <a:pt x="f186" y="f1957"/>
                </a:cubicBezTo>
                <a:lnTo>
                  <a:pt x="f186" y="f1958"/>
                </a:lnTo>
                <a:cubicBezTo>
                  <a:pt x="f186" y="f1958"/>
                  <a:pt x="f186" y="f1959"/>
                  <a:pt x="f1960" y="f1959"/>
                </a:cubicBezTo>
                <a:cubicBezTo>
                  <a:pt x="f1185" y="f1961"/>
                  <a:pt x="f1114" y="f1962"/>
                  <a:pt x="f1126" y="f155"/>
                </a:cubicBezTo>
                <a:cubicBezTo>
                  <a:pt x="f188" y="f1963"/>
                  <a:pt x="f1900" y="f124"/>
                  <a:pt x="f1964" y="f117"/>
                </a:cubicBezTo>
                <a:cubicBezTo>
                  <a:pt x="f16" y="f117"/>
                  <a:pt x="f16" y="f117"/>
                  <a:pt x="f14" y="f1965"/>
                </a:cubicBezTo>
                <a:cubicBezTo>
                  <a:pt x="f1931" y="f1965"/>
                  <a:pt x="f1199" y="f115"/>
                  <a:pt x="f1197" y="f115"/>
                </a:cubicBezTo>
                <a:cubicBezTo>
                  <a:pt x="f122" y="f1966"/>
                  <a:pt x="f28" y="f1967"/>
                  <a:pt x="f1098" y="f1967"/>
                </a:cubicBezTo>
                <a:cubicBezTo>
                  <a:pt x="f1968" y="f1967"/>
                  <a:pt x="f1969" y="f1970"/>
                  <a:pt x="f1971" y="f111"/>
                </a:cubicBezTo>
                <a:cubicBezTo>
                  <a:pt x="f1971" y="f1972"/>
                  <a:pt x="f1973" y="f1974"/>
                  <a:pt x="f1975" y="f1974"/>
                </a:cubicBezTo>
                <a:cubicBezTo>
                  <a:pt x="f1976" y="f1974"/>
                  <a:pt x="f1101" y="f103"/>
                  <a:pt x="f1101" y="f85"/>
                </a:cubicBezTo>
                <a:cubicBezTo>
                  <a:pt x="f820" y="f111"/>
                  <a:pt x="f818" y="f111"/>
                  <a:pt x="f1977" y="f73"/>
                </a:cubicBezTo>
                <a:cubicBezTo>
                  <a:pt x="f135" y="f1965"/>
                  <a:pt x="f1940" y="f1959"/>
                  <a:pt x="f133" y="f1961"/>
                </a:cubicBezTo>
                <a:cubicBezTo>
                  <a:pt x="f1978" y="f151"/>
                  <a:pt x="f1979" y="f1980"/>
                  <a:pt x="f1981" y="f1980"/>
                </a:cubicBezTo>
                <a:cubicBezTo>
                  <a:pt x="f1982" y="f1980"/>
                  <a:pt x="f1983" y="f1984"/>
                  <a:pt x="f213" y="f1957"/>
                </a:cubicBezTo>
                <a:cubicBezTo>
                  <a:pt x="f1199" y="f1957"/>
                  <a:pt x="f12" y="f1957"/>
                  <a:pt x="f14" y="f124"/>
                </a:cubicBezTo>
                <a:cubicBezTo>
                  <a:pt x="f1985" y="f1963"/>
                  <a:pt x="f190" y="f1986"/>
                  <a:pt x="f1133" y="f1987"/>
                </a:cubicBezTo>
                <a:cubicBezTo>
                  <a:pt x="f1988" y="f1989"/>
                  <a:pt x="f1990" y="f1991"/>
                  <a:pt x="f1992" y="f1991"/>
                </a:cubicBezTo>
                <a:cubicBezTo>
                  <a:pt x="f1993" y="f1991"/>
                  <a:pt x="f1994" y="f1987"/>
                  <a:pt x="f1994" y="f1987"/>
                </a:cubicBezTo>
                <a:cubicBezTo>
                  <a:pt x="f1995" y="f185"/>
                  <a:pt x="f93" y="f189"/>
                  <a:pt x="f1996" y="f1997"/>
                </a:cubicBezTo>
                <a:cubicBezTo>
                  <a:pt x="f91" y="f235"/>
                  <a:pt x="f1995" y="f1998"/>
                  <a:pt x="f1994" y="f1999"/>
                </a:cubicBezTo>
                <a:cubicBezTo>
                  <a:pt x="f2000" y="f203"/>
                  <a:pt x="f1994" y="f162"/>
                  <a:pt x="f1133" y="f162"/>
                </a:cubicBezTo>
                <a:cubicBezTo>
                  <a:pt x="f1114" y="f162"/>
                  <a:pt x="f2001" y="f202"/>
                  <a:pt x="f2002" y="f202"/>
                </a:cubicBezTo>
                <a:cubicBezTo>
                  <a:pt x="f1960" y="f202"/>
                  <a:pt x="f1960" y="f202"/>
                  <a:pt x="f186" y="f162"/>
                </a:cubicBezTo>
                <a:cubicBezTo>
                  <a:pt x="f1185" y="f2003"/>
                  <a:pt x="f190" y="f227"/>
                  <a:pt x="f1921" y="f214"/>
                </a:cubicBezTo>
                <a:cubicBezTo>
                  <a:pt x="f250" y="f2004"/>
                  <a:pt x="f2005" y="f2006"/>
                  <a:pt x="f2007" y="f2006"/>
                </a:cubicBezTo>
                <a:cubicBezTo>
                  <a:pt x="f2008" y="f2006"/>
                  <a:pt x="f2009" y="f2010"/>
                  <a:pt x="f116" y="f2011"/>
                </a:cubicBezTo>
                <a:cubicBezTo>
                  <a:pt x="f802" y="f2012"/>
                  <a:pt x="f800" y="f2013"/>
                  <a:pt x="f114" y="f1999"/>
                </a:cubicBezTo>
                <a:cubicBezTo>
                  <a:pt x="f2014" y="f2015"/>
                  <a:pt x="f2016" y="f1133"/>
                  <a:pt x="f2017" y="f1133"/>
                </a:cubicBezTo>
                <a:cubicBezTo>
                  <a:pt x="f2018" y="f1133"/>
                  <a:pt x="f118" y="f2019"/>
                  <a:pt x="f118" y="f203"/>
                </a:cubicBezTo>
                <a:cubicBezTo>
                  <a:pt x="f118" y="f162"/>
                  <a:pt x="f116" y="f2020"/>
                  <a:pt x="f116" y="f189"/>
                </a:cubicBezTo>
                <a:lnTo>
                  <a:pt x="f116" y="f189"/>
                </a:lnTo>
                <a:cubicBezTo>
                  <a:pt x="f2021" y="f2022"/>
                  <a:pt x="f2023" y="f325"/>
                  <a:pt x="f2024" y="f325"/>
                </a:cubicBezTo>
                <a:cubicBezTo>
                  <a:pt x="f2025" y="f325"/>
                  <a:pt x="f2026" y="f1163"/>
                  <a:pt x="f201" y="f235"/>
                </a:cubicBezTo>
                <a:cubicBezTo>
                  <a:pt x="f2027" y="f2028"/>
                  <a:pt x="f2029" y="f2030"/>
                  <a:pt x="f2031" y="f2030"/>
                </a:cubicBezTo>
                <a:cubicBezTo>
                  <a:pt x="f2032" y="f2030"/>
                  <a:pt x="f2033" y="f2034"/>
                  <a:pt x="f1114" y="f2035"/>
                </a:cubicBezTo>
                <a:cubicBezTo>
                  <a:pt x="f2036" y="f2037"/>
                  <a:pt x="f89" y="f2038"/>
                  <a:pt x="f311" y="f2039"/>
                </a:cubicBezTo>
                <a:cubicBezTo>
                  <a:pt x="f315" y="f2040"/>
                  <a:pt x="f69" y="f2041"/>
                  <a:pt x="f172" y="f2042"/>
                </a:cubicBezTo>
                <a:cubicBezTo>
                  <a:pt x="f2043" y="f2044"/>
                  <a:pt x="f2043" y="f2045"/>
                  <a:pt x="f399" y="f2045"/>
                </a:cubicBezTo>
                <a:cubicBezTo>
                  <a:pt x="f299" y="f314"/>
                  <a:pt x="f69" y="f508"/>
                  <a:pt x="f72" y="f2046"/>
                </a:cubicBezTo>
                <a:cubicBezTo>
                  <a:pt x="f2047" y="f2048"/>
                  <a:pt x="f2049" y="f2050"/>
                  <a:pt x="f2051" y="f2050"/>
                </a:cubicBezTo>
                <a:cubicBezTo>
                  <a:pt x="f2052" y="f2050"/>
                  <a:pt x="f2053" y="f2054"/>
                  <a:pt x="f2055" y="f2056"/>
                </a:cubicBezTo>
                <a:lnTo>
                  <a:pt x="f2055" y="f2056"/>
                </a:lnTo>
                <a:cubicBezTo>
                  <a:pt x="f2057" y="f2058"/>
                  <a:pt x="f2059" y="f2060"/>
                  <a:pt x="f1151" y="f2061"/>
                </a:cubicBezTo>
                <a:cubicBezTo>
                  <a:pt x="f2062" y="f2063"/>
                  <a:pt x="f2064" y="f2065"/>
                  <a:pt x="f2066" y="f2065"/>
                </a:cubicBezTo>
                <a:cubicBezTo>
                  <a:pt x="f2067" y="f2065"/>
                  <a:pt x="f2068" y="f2069"/>
                  <a:pt x="f2002" y="f489"/>
                </a:cubicBezTo>
                <a:cubicBezTo>
                  <a:pt x="f1122" y="f2070"/>
                  <a:pt x="f2071" y="f2072"/>
                  <a:pt x="f2073" y="f2072"/>
                </a:cubicBezTo>
                <a:cubicBezTo>
                  <a:pt x="f2074" y="f2072"/>
                  <a:pt x="f2075" y="f2076"/>
                  <a:pt x="f317" y="f516"/>
                </a:cubicBezTo>
                <a:cubicBezTo>
                  <a:pt x="f2077" y="f514"/>
                  <a:pt x="f2078" y="f498"/>
                  <a:pt x="f2078" y="f510"/>
                </a:cubicBezTo>
                <a:lnTo>
                  <a:pt x="f2078" y="f316"/>
                </a:lnTo>
                <a:cubicBezTo>
                  <a:pt x="f2079" y="f2080"/>
                  <a:pt x="f2081" y="f2082"/>
                  <a:pt x="f2083" y="f2082"/>
                </a:cubicBezTo>
                <a:cubicBezTo>
                  <a:pt x="f2084" y="f2082"/>
                  <a:pt x="f65" y="f2085"/>
                  <a:pt x="f65" y="f510"/>
                </a:cubicBezTo>
                <a:cubicBezTo>
                  <a:pt x="f2086" y="f316"/>
                  <a:pt x="f72" y="f316"/>
                  <a:pt x="f2087" y="f489"/>
                </a:cubicBezTo>
                <a:cubicBezTo>
                  <a:pt x="f2088" y="f2089"/>
                  <a:pt x="f2090" y="f498"/>
                  <a:pt x="f172" y="f2091"/>
                </a:cubicBezTo>
                <a:cubicBezTo>
                  <a:pt x="f2092" y="f2093"/>
                  <a:pt x="f2094" y="f2095"/>
                  <a:pt x="f2096" y="f2095"/>
                </a:cubicBezTo>
                <a:cubicBezTo>
                  <a:pt x="f2097" y="f2095"/>
                  <a:pt x="f2098" y="f2093"/>
                  <a:pt x="f2099" y="f2091"/>
                </a:cubicBezTo>
                <a:cubicBezTo>
                  <a:pt x="f395" y="f333"/>
                  <a:pt x="f2100" y="f564"/>
                  <a:pt x="f2101" y="f538"/>
                </a:cubicBezTo>
                <a:cubicBezTo>
                  <a:pt x="f2102" y="f542"/>
                  <a:pt x="f2100" y="f721"/>
                  <a:pt x="f163" y="f394"/>
                </a:cubicBezTo>
                <a:lnTo>
                  <a:pt x="f2103" y="f394"/>
                </a:lnTo>
                <a:cubicBezTo>
                  <a:pt x="f2103" y="f2104"/>
                  <a:pt x="f2105" y="f2104"/>
                  <a:pt x="f2105" y="f2104"/>
                </a:cubicBezTo>
                <a:cubicBezTo>
                  <a:pt x="f395" y="f560"/>
                  <a:pt x="f395" y="f392"/>
                  <a:pt x="f2106" y="f392"/>
                </a:cubicBezTo>
                <a:lnTo>
                  <a:pt x="f393" y="f573"/>
                </a:lnTo>
                <a:cubicBezTo>
                  <a:pt x="f2107" y="f2108"/>
                  <a:pt x="f2109" y="f2110"/>
                  <a:pt x="f2111" y="f2110"/>
                </a:cubicBezTo>
                <a:cubicBezTo>
                  <a:pt x="f2112" y="f2110"/>
                  <a:pt x="f2113" y="f2114"/>
                  <a:pt x="f306" y="f527"/>
                </a:cubicBezTo>
                <a:cubicBezTo>
                  <a:pt x="f303" y="f411"/>
                  <a:pt x="f1146" y="f560"/>
                  <a:pt x="f54" y="f536"/>
                </a:cubicBezTo>
                <a:cubicBezTo>
                  <a:pt x="f2115" y="f2116"/>
                  <a:pt x="f2117" y="f2118"/>
                  <a:pt x="f2119" y="f2118"/>
                </a:cubicBezTo>
                <a:cubicBezTo>
                  <a:pt x="f2120" y="f2118"/>
                  <a:pt x="f2121" y="f2122"/>
                  <a:pt x="f2090" y="f2123"/>
                </a:cubicBezTo>
                <a:cubicBezTo>
                  <a:pt x="f2124" y="f2125"/>
                  <a:pt x="f2103" y="f1508"/>
                  <a:pt x="f2103" y="f536"/>
                </a:cubicBezTo>
                <a:lnTo>
                  <a:pt x="f163" y="f580"/>
                </a:lnTo>
                <a:cubicBezTo>
                  <a:pt x="f2126" y="f2127"/>
                  <a:pt x="f2128" y="f2129"/>
                  <a:pt x="f2130" y="f2129"/>
                </a:cubicBezTo>
                <a:cubicBezTo>
                  <a:pt x="f2131" y="f2129"/>
                  <a:pt x="f2100" y="f2132"/>
                  <a:pt x="f2100" y="f536"/>
                </a:cubicBezTo>
                <a:cubicBezTo>
                  <a:pt x="f2102" y="f581"/>
                  <a:pt x="f2101" y="f585"/>
                  <a:pt x="f161" y="f1508"/>
                </a:cubicBezTo>
                <a:cubicBezTo>
                  <a:pt x="f2133" y="f865"/>
                  <a:pt x="f2134" y="f599"/>
                  <a:pt x="f736" y="f739"/>
                </a:cubicBezTo>
                <a:cubicBezTo>
                  <a:pt x="f2135" y="f1808"/>
                  <a:pt x="f2102" y="f615"/>
                  <a:pt x="f2106" y="f862"/>
                </a:cubicBezTo>
                <a:cubicBezTo>
                  <a:pt x="f72" y="f2136"/>
                  <a:pt x="f84" y="f2125"/>
                  <a:pt x="f1151" y="f580"/>
                </a:cubicBezTo>
                <a:cubicBezTo>
                  <a:pt x="f2137" y="f2138"/>
                  <a:pt x="f2139" y="f2140"/>
                  <a:pt x="f2141" y="f2140"/>
                </a:cubicBezTo>
                <a:cubicBezTo>
                  <a:pt x="f2035" y="f2140"/>
                  <a:pt x="f2142" y="f2143"/>
                  <a:pt x="f1136" y="f581"/>
                </a:cubicBezTo>
                <a:cubicBezTo>
                  <a:pt x="f93" y="f1478"/>
                  <a:pt x="f2077" y="f832"/>
                  <a:pt x="f2090" y="f1495"/>
                </a:cubicBezTo>
                <a:cubicBezTo>
                  <a:pt x="f2144" y="f862"/>
                  <a:pt x="f2105" y="f601"/>
                  <a:pt x="f2145" y="f1809"/>
                </a:cubicBezTo>
                <a:cubicBezTo>
                  <a:pt x="f152" y="f1809"/>
                  <a:pt x="f2100" y="f1522"/>
                  <a:pt x="f2100" y="f453"/>
                </a:cubicBezTo>
                <a:cubicBezTo>
                  <a:pt x="f2087" y="f683"/>
                  <a:pt x="f91" y="f2125"/>
                  <a:pt x="f2001" y="f537"/>
                </a:cubicBezTo>
                <a:cubicBezTo>
                  <a:pt x="f2146" y="f539"/>
                  <a:pt x="f2146" y="f542"/>
                  <a:pt x="f1185" y="f722"/>
                </a:cubicBezTo>
                <a:cubicBezTo>
                  <a:pt x="f1900" y="f220"/>
                  <a:pt x="f2147" y="f333"/>
                  <a:pt x="f1926" y="f318"/>
                </a:cubicBezTo>
                <a:lnTo>
                  <a:pt x="f1926" y="f318"/>
                </a:lnTo>
                <a:cubicBezTo>
                  <a:pt x="f2148" y="f2149"/>
                  <a:pt x="f2150" y="f2151"/>
                  <a:pt x="f2152" y="f2151"/>
                </a:cubicBezTo>
                <a:cubicBezTo>
                  <a:pt x="f2153" y="f2151"/>
                  <a:pt x="f2154" y="f2155"/>
                  <a:pt x="f1900" y="f284"/>
                </a:cubicBezTo>
                <a:cubicBezTo>
                  <a:pt x="f2156" y="f282"/>
                  <a:pt x="f2157" y="f2158"/>
                  <a:pt x="f2159" y="f2126"/>
                </a:cubicBezTo>
                <a:lnTo>
                  <a:pt x="f2159" y="f2126"/>
                </a:lnTo>
                <a:cubicBezTo>
                  <a:pt x="f2160" y="f2161"/>
                  <a:pt x="f2162" y="f2163"/>
                  <a:pt x="f1898" y="f2164"/>
                </a:cubicBezTo>
                <a:cubicBezTo>
                  <a:pt x="f2165" y="f2166"/>
                  <a:pt x="f2167" y="f2168"/>
                  <a:pt x="f2169" y="f2168"/>
                </a:cubicBezTo>
                <a:cubicBezTo>
                  <a:pt x="f2170" y="f2168"/>
                  <a:pt x="f2171" y="f2172"/>
                  <a:pt x="f1928" y="f2164"/>
                </a:cubicBezTo>
                <a:cubicBezTo>
                  <a:pt x="f1928" y="f508"/>
                  <a:pt x="f1926" y="f508"/>
                  <a:pt x="f1926" y="f508"/>
                </a:cubicBezTo>
                <a:lnTo>
                  <a:pt x="f16" y="f2173"/>
                </a:lnTo>
                <a:lnTo>
                  <a:pt x="f16" y="f487"/>
                </a:lnTo>
                <a:lnTo>
                  <a:pt x="f16" y="f2174"/>
                </a:lnTo>
                <a:cubicBezTo>
                  <a:pt x="f16" y="f308"/>
                  <a:pt x="f14" y="f502"/>
                  <a:pt x="f14" y="f2175"/>
                </a:cubicBezTo>
                <a:cubicBezTo>
                  <a:pt x="f2176" y="f2177"/>
                  <a:pt x="f2178" y="f2179"/>
                  <a:pt x="f2180" y="f2179"/>
                </a:cubicBezTo>
                <a:cubicBezTo>
                  <a:pt x="f2181" y="f2179"/>
                  <a:pt x="f2182" y="f2177"/>
                  <a:pt x="f1197" y="f2175"/>
                </a:cubicBezTo>
                <a:lnTo>
                  <a:pt x="f1197" y="f502"/>
                </a:lnTo>
                <a:cubicBezTo>
                  <a:pt x="f213" y="f2041"/>
                  <a:pt x="f213" y="f2183"/>
                  <a:pt x="f213" y="f471"/>
                </a:cubicBezTo>
                <a:cubicBezTo>
                  <a:pt x="f213" y="f2184"/>
                  <a:pt x="f213" y="f2040"/>
                  <a:pt x="f16" y="f2185"/>
                </a:cubicBezTo>
                <a:cubicBezTo>
                  <a:pt x="f2186" y="f2187"/>
                  <a:pt x="f2188" y="f2189"/>
                  <a:pt x="f2190" y="f2191"/>
                </a:cubicBezTo>
                <a:lnTo>
                  <a:pt x="f2190" y="f2191"/>
                </a:lnTo>
                <a:cubicBezTo>
                  <a:pt x="f2192" y="f2193"/>
                  <a:pt x="f2194" y="f2195"/>
                  <a:pt x="f1985" y="f2196"/>
                </a:cubicBezTo>
                <a:cubicBezTo>
                  <a:pt x="f2197" y="f2198"/>
                  <a:pt x="f2199" y="f2200"/>
                  <a:pt x="f2159" y="f2126"/>
                </a:cubicBezTo>
                <a:lnTo>
                  <a:pt x="f2159" y="f2126"/>
                </a:lnTo>
                <a:cubicBezTo>
                  <a:pt x="f2201" y="f2202"/>
                  <a:pt x="f2203" y="f2204"/>
                  <a:pt x="f1985" y="f2061"/>
                </a:cubicBezTo>
                <a:cubicBezTo>
                  <a:pt x="f214" y="f2205"/>
                  <a:pt x="f1869" y="f2206"/>
                  <a:pt x="f2207" y="f2206"/>
                </a:cubicBezTo>
                <a:cubicBezTo>
                  <a:pt x="f1987" y="f2206"/>
                  <a:pt x="f2208" y="f2209"/>
                  <a:pt x="f2190" y="f2191"/>
                </a:cubicBezTo>
                <a:lnTo>
                  <a:pt x="f2190" y="f2191"/>
                </a:lnTo>
                <a:cubicBezTo>
                  <a:pt x="f2210" y="f2211"/>
                  <a:pt x="f2212" y="f2213"/>
                  <a:pt x="f2214" y="f2213"/>
                </a:cubicBezTo>
                <a:cubicBezTo>
                  <a:pt x="f2215" y="f2213"/>
                  <a:pt x="f2216" y="f2217"/>
                  <a:pt x="f1172" y="f2218"/>
                </a:cubicBezTo>
                <a:cubicBezTo>
                  <a:pt x="f794" y="f2183"/>
                  <a:pt x="f110" y="f2219"/>
                  <a:pt x="f112" y="f328"/>
                </a:cubicBezTo>
                <a:cubicBezTo>
                  <a:pt x="f112" y="f2220"/>
                  <a:pt x="f2221" y="f2222"/>
                  <a:pt x="f122" y="f2222"/>
                </a:cubicBezTo>
                <a:cubicBezTo>
                  <a:pt x="f2223" y="f2222"/>
                  <a:pt x="f20" y="f2220"/>
                  <a:pt x="f20" y="f328"/>
                </a:cubicBezTo>
                <a:lnTo>
                  <a:pt x="f20" y="f2224"/>
                </a:lnTo>
                <a:cubicBezTo>
                  <a:pt x="f213" y="f510"/>
                  <a:pt x="f12" y="f501"/>
                  <a:pt x="f16" y="f284"/>
                </a:cubicBezTo>
                <a:cubicBezTo>
                  <a:pt x="f1194" y="f519"/>
                  <a:pt x="f1928" y="f2225"/>
                  <a:pt x="f2147" y="f351"/>
                </a:cubicBezTo>
                <a:cubicBezTo>
                  <a:pt x="f1871" y="f2226"/>
                  <a:pt x="f1923" y="f353"/>
                  <a:pt x="f1910" y="f410"/>
                </a:cubicBezTo>
                <a:cubicBezTo>
                  <a:pt x="f1862" y="f2226"/>
                  <a:pt x="f16" y="f254"/>
                  <a:pt x="f1197" y="f333"/>
                </a:cubicBezTo>
                <a:cubicBezTo>
                  <a:pt x="f1197" y="f695"/>
                  <a:pt x="f1197" y="f695"/>
                  <a:pt x="f213" y="f2225"/>
                </a:cubicBezTo>
                <a:cubicBezTo>
                  <a:pt x="f10" y="f554"/>
                  <a:pt x="f20" y="f554"/>
                  <a:pt x="f122" y="f554"/>
                </a:cubicBezTo>
                <a:cubicBezTo>
                  <a:pt x="f112" y="f2227"/>
                  <a:pt x="f116" y="f525"/>
                  <a:pt x="f116" y="f2228"/>
                </a:cubicBezTo>
                <a:cubicBezTo>
                  <a:pt x="f2229" y="f519"/>
                  <a:pt x="f794" y="f2230"/>
                  <a:pt x="f352" y="f501"/>
                </a:cubicBezTo>
                <a:cubicBezTo>
                  <a:pt x="f352" y="f501"/>
                  <a:pt x="f352" y="f489"/>
                  <a:pt x="f32" y="f489"/>
                </a:cubicBezTo>
                <a:cubicBezTo>
                  <a:pt x="f2231" y="f2232"/>
                  <a:pt x="f34" y="f510"/>
                  <a:pt x="f2233" y="f328"/>
                </a:cubicBezTo>
                <a:cubicBezTo>
                  <a:pt x="f2233" y="f328"/>
                  <a:pt x="f36" y="f729"/>
                  <a:pt x="f1940" y="f729"/>
                </a:cubicBezTo>
                <a:cubicBezTo>
                  <a:pt x="f1098" y="f2044"/>
                  <a:pt x="f2234" y="f2045"/>
                  <a:pt x="f40" y="f2235"/>
                </a:cubicBezTo>
                <a:cubicBezTo>
                  <a:pt x="f40" y="f2235"/>
                  <a:pt x="f1944" y="f2235"/>
                  <a:pt x="f1944" y="f2164"/>
                </a:cubicBezTo>
                <a:cubicBezTo>
                  <a:pt x="f40" y="f508"/>
                  <a:pt x="f2236" y="f2237"/>
                  <a:pt x="f40" y="f2173"/>
                </a:cubicBezTo>
                <a:cubicBezTo>
                  <a:pt x="f818" y="f506"/>
                  <a:pt x="f1971" y="f2238"/>
                  <a:pt x="f2239" y="f2240"/>
                </a:cubicBezTo>
                <a:cubicBezTo>
                  <a:pt x="f2241" y="f2242"/>
                  <a:pt x="f2243" y="f2244"/>
                  <a:pt x="f145" y="f146"/>
                </a:cubicBezTo>
                <a:lnTo>
                  <a:pt x="f145" y="f146"/>
                </a:lnTo>
                <a:cubicBezTo>
                  <a:pt x="f2245" y="f2246"/>
                  <a:pt x="f2247" y="f2248"/>
                  <a:pt x="f1977" y="f2249"/>
                </a:cubicBezTo>
                <a:cubicBezTo>
                  <a:pt x="f1977" y="f2003"/>
                  <a:pt x="f1977" y="f2250"/>
                  <a:pt x="f818" y="f2251"/>
                </a:cubicBezTo>
                <a:cubicBezTo>
                  <a:pt x="f2252" y="f2253"/>
                  <a:pt x="f2254" y="f2255"/>
                  <a:pt x="f2256" y="f2255"/>
                </a:cubicBezTo>
                <a:cubicBezTo>
                  <a:pt x="f2257" y="f2255"/>
                  <a:pt x="f2258" y="f2259"/>
                  <a:pt x="f2258" y="f229"/>
                </a:cubicBezTo>
                <a:lnTo>
                  <a:pt x="f1105" y="f229"/>
                </a:lnTo>
                <a:cubicBezTo>
                  <a:pt x="f2260" y="f227"/>
                  <a:pt x="f2261" y="f2262"/>
                  <a:pt x="f2263" y="f2262"/>
                </a:cubicBezTo>
                <a:cubicBezTo>
                  <a:pt x="f2264" y="f2262"/>
                  <a:pt x="f2265" y="f2266"/>
                  <a:pt x="f1103" y="f1986"/>
                </a:cubicBezTo>
                <a:cubicBezTo>
                  <a:pt x="f2267" y="f2268"/>
                  <a:pt x="f2269" y="f2270"/>
                  <a:pt x="f139" y="f140"/>
                </a:cubicBezTo>
                <a:lnTo>
                  <a:pt x="f139" y="f140"/>
                </a:lnTo>
                <a:cubicBezTo>
                  <a:pt x="f2271" y="f2272"/>
                  <a:pt x="f2273" y="f2274"/>
                  <a:pt x="f2275" y="f153"/>
                </a:cubicBezTo>
                <a:cubicBezTo>
                  <a:pt x="f2276" y="f2277"/>
                  <a:pt x="f2278" y="f2279"/>
                  <a:pt x="f2280" y="f2279"/>
                </a:cubicBezTo>
                <a:cubicBezTo>
                  <a:pt x="f2281" y="f2279"/>
                  <a:pt x="f2282" y="f2283"/>
                  <a:pt x="f2284" y="f2285"/>
                </a:cubicBezTo>
                <a:cubicBezTo>
                  <a:pt x="f364" y="f214"/>
                  <a:pt x="f2286" y="f2287"/>
                  <a:pt x="f369" y="f2288"/>
                </a:cubicBezTo>
                <a:lnTo>
                  <a:pt x="f2289" y="f2288"/>
                </a:lnTo>
                <a:cubicBezTo>
                  <a:pt x="f2289" y="f2290"/>
                  <a:pt x="f2291" y="f2292"/>
                  <a:pt x="f2293" y="f2037"/>
                </a:cubicBezTo>
                <a:cubicBezTo>
                  <a:pt x="f2293" y="f2294"/>
                  <a:pt x="f2295" y="f2296"/>
                  <a:pt x="f1105" y="f2296"/>
                </a:cubicBezTo>
                <a:cubicBezTo>
                  <a:pt x="f2297" y="f2298"/>
                  <a:pt x="f2299" y="f2300"/>
                  <a:pt x="f2301" y="f2300"/>
                </a:cubicBezTo>
                <a:cubicBezTo>
                  <a:pt x="f2302" y="f2300"/>
                  <a:pt x="f2303" y="f2304"/>
                  <a:pt x="f2305" y="f2306"/>
                </a:cubicBezTo>
                <a:cubicBezTo>
                  <a:pt x="f2307" y="f233"/>
                  <a:pt x="f2308" y="f192"/>
                  <a:pt x="f2309" y="f2287"/>
                </a:cubicBezTo>
                <a:cubicBezTo>
                  <a:pt x="f2310" y="f229"/>
                  <a:pt x="f2310" y="f212"/>
                  <a:pt x="f366" y="f2311"/>
                </a:cubicBezTo>
                <a:cubicBezTo>
                  <a:pt x="f2308" y="f157"/>
                  <a:pt x="f2312" y="f1986"/>
                  <a:pt x="f2313" y="f2314"/>
                </a:cubicBezTo>
                <a:cubicBezTo>
                  <a:pt x="f2315" y="f2316"/>
                  <a:pt x="f2317" y="f2318"/>
                  <a:pt x="f2319" y="f2318"/>
                </a:cubicBezTo>
                <a:cubicBezTo>
                  <a:pt x="f2320" y="f2318"/>
                  <a:pt x="f2321" y="f2322"/>
                  <a:pt x="f2323" y="f1957"/>
                </a:cubicBezTo>
                <a:cubicBezTo>
                  <a:pt x="f2" y="f2016"/>
                  <a:pt x="f2324" y="f2325"/>
                  <a:pt x="f2323" y="f2326"/>
                </a:cubicBezTo>
                <a:cubicBezTo>
                  <a:pt x="f2327" y="f2328"/>
                  <a:pt x="f2329" y="f2330"/>
                  <a:pt x="f2331" y="f2330"/>
                </a:cubicBezTo>
                <a:cubicBezTo>
                  <a:pt x="f2332" y="f2330"/>
                  <a:pt x="f2333" y="f2334"/>
                  <a:pt x="f2333" y="f183"/>
                </a:cubicBezTo>
                <a:cubicBezTo>
                  <a:pt x="f2335" y="f2325"/>
                  <a:pt x="f2336" y="f2337"/>
                  <a:pt x="f2338" y="f2339"/>
                </a:cubicBezTo>
                <a:cubicBezTo>
                  <a:pt x="f2340" y="f2341"/>
                  <a:pt x="f2342" y="f2229"/>
                  <a:pt x="f2343" y="f2229"/>
                </a:cubicBezTo>
                <a:cubicBezTo>
                  <a:pt x="f2344" y="f2229"/>
                  <a:pt x="f2345" y="f2346"/>
                  <a:pt x="f2347" y="f2016"/>
                </a:cubicBezTo>
                <a:cubicBezTo>
                  <a:pt x="f2348" y="f1986"/>
                  <a:pt x="f2349" y="f2285"/>
                  <a:pt x="f2349" y="f224"/>
                </a:cubicBezTo>
                <a:cubicBezTo>
                  <a:pt x="f2349" y="f2012"/>
                  <a:pt x="f2350" y="f2311"/>
                  <a:pt x="f2348" y="f229"/>
                </a:cubicBezTo>
                <a:cubicBezTo>
                  <a:pt x="f2351" y="f2352"/>
                  <a:pt x="f2353" y="f2354"/>
                  <a:pt x="f2355" y="f2354"/>
                </a:cubicBezTo>
                <a:cubicBezTo>
                  <a:pt x="f2356" y="f2354"/>
                  <a:pt x="f2357" y="f2358"/>
                  <a:pt x="f2359" y="f229"/>
                </a:cubicBezTo>
                <a:cubicBezTo>
                  <a:pt x="f2360" y="f2311"/>
                  <a:pt x="f2361" y="f2012"/>
                  <a:pt x="f2362" y="f224"/>
                </a:cubicBezTo>
                <a:cubicBezTo>
                  <a:pt x="f2363" y="f2364"/>
                  <a:pt x="f2365" y="f2366"/>
                  <a:pt x="f2367" y="f2366"/>
                </a:cubicBezTo>
                <a:cubicBezTo>
                  <a:pt x="f2368" y="f2366"/>
                  <a:pt x="f2369" y="f214"/>
                  <a:pt x="f2370" y="f214"/>
                </a:cubicBezTo>
                <a:cubicBezTo>
                  <a:pt x="f2371" y="f2372"/>
                  <a:pt x="f2373" y="f2374"/>
                  <a:pt x="f2375" y="f2374"/>
                </a:cubicBezTo>
                <a:cubicBezTo>
                  <a:pt x="f2376" y="f2374"/>
                  <a:pt x="f2377" y="f2378"/>
                  <a:pt x="f2350" y="f2003"/>
                </a:cubicBezTo>
                <a:cubicBezTo>
                  <a:pt x="f2379" y="f233"/>
                  <a:pt x="f2286" y="f2380"/>
                  <a:pt x="f2275" y="f2381"/>
                </a:cubicBezTo>
                <a:cubicBezTo>
                  <a:pt x="f2382" y="f2383"/>
                  <a:pt x="f2384" y="f2385"/>
                  <a:pt x="f2386" y="f2385"/>
                </a:cubicBezTo>
                <a:cubicBezTo>
                  <a:pt x="f2387" y="f2385"/>
                  <a:pt x="f2388" y="f2389"/>
                  <a:pt x="f2258" y="f2390"/>
                </a:cubicBezTo>
                <a:cubicBezTo>
                  <a:pt x="f2258" y="f2391"/>
                  <a:pt x="f2392" y="f2393"/>
                  <a:pt x="f2392" y="f2394"/>
                </a:cubicBezTo>
                <a:cubicBezTo>
                  <a:pt x="f2239" y="f2395"/>
                  <a:pt x="f1971" y="f506"/>
                  <a:pt x="f2396" y="f2397"/>
                </a:cubicBezTo>
                <a:cubicBezTo>
                  <a:pt x="f2398" y="f2399"/>
                  <a:pt x="f2400" y="f2401"/>
                  <a:pt x="f2402" y="f2401"/>
                </a:cubicBezTo>
                <a:cubicBezTo>
                  <a:pt x="f2403" y="f2401"/>
                  <a:pt x="f2404" y="f2405"/>
                  <a:pt x="f1105" y="f2406"/>
                </a:cubicBezTo>
                <a:cubicBezTo>
                  <a:pt x="f2275" y="f2041"/>
                  <a:pt x="f2407" y="f2408"/>
                  <a:pt x="f2305" y="f2409"/>
                </a:cubicBezTo>
                <a:cubicBezTo>
                  <a:pt x="f2305" y="f2196"/>
                  <a:pt x="f2410" y="f2218"/>
                  <a:pt x="f2411" y="f385"/>
                </a:cubicBezTo>
                <a:cubicBezTo>
                  <a:pt x="f2412" y="f2413"/>
                  <a:pt x="f2414" y="f2415"/>
                  <a:pt x="f2416" y="f2415"/>
                </a:cubicBezTo>
                <a:cubicBezTo>
                  <a:pt x="f2417" y="f2415"/>
                  <a:pt x="f2418" y="f2419"/>
                  <a:pt x="f2420" y="f2381"/>
                </a:cubicBezTo>
                <a:cubicBezTo>
                  <a:pt x="f2335" y="f2395"/>
                  <a:pt x="f2421" y="f506"/>
                  <a:pt x="f2422" y="f2041"/>
                </a:cubicBezTo>
                <a:cubicBezTo>
                  <a:pt x="f2423" y="f2424"/>
                  <a:pt x="f2425" y="f2426"/>
                  <a:pt x="f2427" y="f2426"/>
                </a:cubicBezTo>
                <a:cubicBezTo>
                  <a:pt x="f2428" y="f2426"/>
                  <a:pt x="f2429" y="f2430"/>
                  <a:pt x="f2429" y="f2408"/>
                </a:cubicBezTo>
                <a:cubicBezTo>
                  <a:pt x="f2431" y="f2196"/>
                  <a:pt x="f2422" y="f2432"/>
                  <a:pt x="f2360" y="f2433"/>
                </a:cubicBezTo>
                <a:cubicBezTo>
                  <a:pt x="f2434" y="f2435"/>
                  <a:pt x="f2436" y="f2437"/>
                  <a:pt x="f2438" y="f2437"/>
                </a:cubicBezTo>
                <a:cubicBezTo>
                  <a:pt x="f2439" y="f2437"/>
                  <a:pt x="f2440" y="f2441"/>
                  <a:pt x="f2442" y="f2432"/>
                </a:cubicBezTo>
                <a:cubicBezTo>
                  <a:pt x="f2443" y="f2218"/>
                  <a:pt x="f2307" y="f2444"/>
                  <a:pt x="f364" y="f305"/>
                </a:cubicBezTo>
                <a:cubicBezTo>
                  <a:pt x="f2307" y="f305"/>
                  <a:pt x="f2445" y="f2446"/>
                  <a:pt x="f2445" y="f731"/>
                </a:cubicBezTo>
                <a:cubicBezTo>
                  <a:pt x="f2445" y="f2447"/>
                  <a:pt x="f2307" y="f2409"/>
                  <a:pt x="f364" y="f2408"/>
                </a:cubicBezTo>
                <a:cubicBezTo>
                  <a:pt x="f364" y="f2406"/>
                  <a:pt x="f2307" y="f2397"/>
                  <a:pt x="f2411" y="f502"/>
                </a:cubicBezTo>
                <a:cubicBezTo>
                  <a:pt x="f2448" y="f2449"/>
                  <a:pt x="f2450" y="f2451"/>
                  <a:pt x="f2452" y="f2451"/>
                </a:cubicBezTo>
                <a:cubicBezTo>
                  <a:pt x="f2453" y="f2451"/>
                  <a:pt x="f2454" y="f2455"/>
                  <a:pt x="f2456" y="f2409"/>
                </a:cubicBezTo>
                <a:cubicBezTo>
                  <a:pt x="f2457" y="f2458"/>
                  <a:pt x="f2459" y="f2460"/>
                  <a:pt x="f2461" y="f2460"/>
                </a:cubicBezTo>
                <a:cubicBezTo>
                  <a:pt x="f2462" y="f2460"/>
                  <a:pt x="f2463" y="f2464"/>
                  <a:pt x="f2361" y="f2408"/>
                </a:cubicBezTo>
                <a:cubicBezTo>
                  <a:pt x="f2418" y="f2465"/>
                  <a:pt x="f2466" y="f2467"/>
                  <a:pt x="f2468" y="f2467"/>
                </a:cubicBezTo>
                <a:cubicBezTo>
                  <a:pt x="f2469" y="f2467"/>
                  <a:pt x="f2470" y="f2471"/>
                  <a:pt x="f2307" y="f2173"/>
                </a:cubicBezTo>
                <a:cubicBezTo>
                  <a:pt x="f367" y="f487"/>
                  <a:pt x="f2286" y="f308"/>
                  <a:pt x="f2472" y="f502"/>
                </a:cubicBezTo>
                <a:cubicBezTo>
                  <a:pt x="f2473" y="f308"/>
                  <a:pt x="f369" y="f487"/>
                  <a:pt x="f2295" y="f730"/>
                </a:cubicBezTo>
                <a:cubicBezTo>
                  <a:pt x="f1977" y="f508"/>
                  <a:pt x="f354" y="f2045"/>
                  <a:pt x="f34" y="f489"/>
                </a:cubicBezTo>
                <a:cubicBezTo>
                  <a:pt x="f30" y="f2091"/>
                  <a:pt x="f794" y="f515"/>
                  <a:pt x="f1080" y="f2474"/>
                </a:cubicBezTo>
                <a:cubicBezTo>
                  <a:pt x="f2475" y="f287"/>
                  <a:pt x="f2476" y="f2477"/>
                  <a:pt x="f2478" y="f2477"/>
                </a:cubicBezTo>
                <a:cubicBezTo>
                  <a:pt x="f2479" y="f2477"/>
                  <a:pt x="f2480" y="f2481"/>
                  <a:pt x="f794" y="f2228"/>
                </a:cubicBezTo>
                <a:cubicBezTo>
                  <a:pt x="f802" y="f2228"/>
                  <a:pt x="f805" y="f2228"/>
                  <a:pt x="f2482" y="f525"/>
                </a:cubicBezTo>
                <a:cubicBezTo>
                  <a:pt x="f30" y="f525"/>
                  <a:pt x="f352" y="f2227"/>
                  <a:pt x="f32" y="f554"/>
                </a:cubicBezTo>
                <a:cubicBezTo>
                  <a:pt x="f2231" y="f554"/>
                  <a:pt x="f34" y="f2225"/>
                  <a:pt x="f2233" y="f2225"/>
                </a:cubicBezTo>
                <a:cubicBezTo>
                  <a:pt x="f36" y="f554"/>
                  <a:pt x="f38" y="f554"/>
                  <a:pt x="f1098" y="f2227"/>
                </a:cubicBezTo>
                <a:cubicBezTo>
                  <a:pt x="f2483" y="f2484"/>
                  <a:pt x="f2485" y="f2486"/>
                  <a:pt x="f2487" y="f2486"/>
                </a:cubicBezTo>
                <a:cubicBezTo>
                  <a:pt x="f2488" y="f2486"/>
                  <a:pt x="f2489" y="f2490"/>
                  <a:pt x="f2379" y="f719"/>
                </a:cubicBezTo>
                <a:cubicBezTo>
                  <a:pt x="f62" y="f2491"/>
                  <a:pt x="f2492" y="f2493"/>
                  <a:pt x="f2494" y="f2493"/>
                </a:cubicBezTo>
                <a:cubicBezTo>
                  <a:pt x="f2495" y="f2493"/>
                  <a:pt x="f2496" y="f2497"/>
                  <a:pt x="f38" y="f691"/>
                </a:cubicBezTo>
                <a:cubicBezTo>
                  <a:pt x="f30" y="f564"/>
                  <a:pt x="f133" y="f2226"/>
                  <a:pt x="f352" y="f2498"/>
                </a:cubicBezTo>
                <a:lnTo>
                  <a:pt x="f1172" y="f2498"/>
                </a:lnTo>
                <a:cubicBezTo>
                  <a:pt x="f114" y="f2498"/>
                  <a:pt x="f116" y="f2499"/>
                  <a:pt x="f118" y="f333"/>
                </a:cubicBezTo>
                <a:lnTo>
                  <a:pt x="f112" y="f333"/>
                </a:lnTo>
                <a:cubicBezTo>
                  <a:pt x="f12" y="f694"/>
                  <a:pt x="f1928" y="f572"/>
                  <a:pt x="f1923" y="f719"/>
                </a:cubicBezTo>
                <a:cubicBezTo>
                  <a:pt x="f1902" y="f691"/>
                  <a:pt x="f1207" y="f2500"/>
                  <a:pt x="f1916" y="f396"/>
                </a:cubicBezTo>
                <a:cubicBezTo>
                  <a:pt x="f1985" y="f396"/>
                  <a:pt x="f2147" y="f2501"/>
                  <a:pt x="f1194" y="f2501"/>
                </a:cubicBezTo>
                <a:cubicBezTo>
                  <a:pt x="f1197" y="f2501"/>
                  <a:pt x="f118" y="f2501"/>
                  <a:pt x="f2502" y="f542"/>
                </a:cubicBezTo>
                <a:cubicBezTo>
                  <a:pt x="f2502" y="f542"/>
                  <a:pt x="f1080" y="f542"/>
                  <a:pt x="f1080" y="f409"/>
                </a:cubicBezTo>
                <a:cubicBezTo>
                  <a:pt x="f2503" y="f2504"/>
                  <a:pt x="f2505" y="f2506"/>
                  <a:pt x="f124" y="f2506"/>
                </a:cubicBezTo>
                <a:cubicBezTo>
                  <a:pt x="f2507" y="f2506"/>
                  <a:pt x="f2508" y="f2509"/>
                  <a:pt x="f1940" y="f536"/>
                </a:cubicBezTo>
                <a:cubicBezTo>
                  <a:pt x="f2236" y="f2510"/>
                  <a:pt x="f1107" y="f1508"/>
                  <a:pt x="f818" y="f2511"/>
                </a:cubicBezTo>
                <a:cubicBezTo>
                  <a:pt x="f345" y="f2512"/>
                  <a:pt x="f2513" y="f2514"/>
                  <a:pt x="f2515" y="f2514"/>
                </a:cubicBezTo>
                <a:cubicBezTo>
                  <a:pt x="f2516" y="f2514"/>
                  <a:pt x="f2517" y="f2518"/>
                  <a:pt x="f32" y="f2519"/>
                </a:cubicBezTo>
                <a:cubicBezTo>
                  <a:pt x="f2502" y="f680"/>
                  <a:pt x="f1197" y="f834"/>
                  <a:pt x="f16" y="f1603"/>
                </a:cubicBezTo>
                <a:cubicBezTo>
                  <a:pt x="f2520" y="f2521"/>
                  <a:pt x="f2522" y="f2523"/>
                  <a:pt x="f2524" y="f2525"/>
                </a:cubicBezTo>
                <a:lnTo>
                  <a:pt x="f2524" y="f2525"/>
                </a:lnTo>
                <a:cubicBezTo>
                  <a:pt x="f2524" y="f2526"/>
                  <a:pt x="f2527" y="f2528"/>
                  <a:pt x="f16" y="f1478"/>
                </a:cubicBezTo>
                <a:cubicBezTo>
                  <a:pt x="f1199" y="f533"/>
                  <a:pt x="f1172" y="f2136"/>
                  <a:pt x="f802" y="f834"/>
                </a:cubicBezTo>
                <a:cubicBezTo>
                  <a:pt x="f2529" y="f2530"/>
                  <a:pt x="f2531" y="f777"/>
                  <a:pt x="f2532" y="f777"/>
                </a:cubicBezTo>
                <a:cubicBezTo>
                  <a:pt x="f2533" y="f777"/>
                  <a:pt x="f2534" y="f2535"/>
                  <a:pt x="f2536" y="f2537"/>
                </a:cubicBezTo>
                <a:cubicBezTo>
                  <a:pt x="f2233" y="f398"/>
                  <a:pt x="f352" y="f661"/>
                  <a:pt x="f802" y="f580"/>
                </a:cubicBezTo>
                <a:cubicBezTo>
                  <a:pt x="f109" y="f536"/>
                  <a:pt x="f2229" y="f397"/>
                  <a:pt x="f110" y="f537"/>
                </a:cubicBezTo>
                <a:cubicBezTo>
                  <a:pt x="f2538" y="f2539"/>
                  <a:pt x="f20" y="f2540"/>
                  <a:pt x="f2541" y="f2542"/>
                </a:cubicBezTo>
                <a:lnTo>
                  <a:pt x="f2541" y="f2542"/>
                </a:lnTo>
                <a:cubicBezTo>
                  <a:pt x="f2543" y="f2544"/>
                  <a:pt x="f2545" y="f580"/>
                  <a:pt x="f20" y="f580"/>
                </a:cubicBezTo>
                <a:cubicBezTo>
                  <a:pt x="f2546" y="f2547"/>
                  <a:pt x="f2548" y="f2549"/>
                  <a:pt x="f2524" y="f2525"/>
                </a:cubicBezTo>
                <a:lnTo>
                  <a:pt x="f2524" y="f2525"/>
                </a:lnTo>
                <a:cubicBezTo>
                  <a:pt x="f2524" y="f2550"/>
                  <a:pt x="f2551" y="f2552"/>
                  <a:pt x="f2541" y="f2542"/>
                </a:cubicBezTo>
                <a:lnTo>
                  <a:pt x="f2541" y="f2542"/>
                </a:lnTo>
                <a:cubicBezTo>
                  <a:pt x="f2553" y="f2143"/>
                  <a:pt x="f2554" y="f2555"/>
                  <a:pt x="f2556" y="f2555"/>
                </a:cubicBezTo>
                <a:cubicBezTo>
                  <a:pt x="f144" y="f2555"/>
                  <a:pt x="f16" y="f2557"/>
                  <a:pt x="f1964" y="f580"/>
                </a:cubicBezTo>
                <a:cubicBezTo>
                  <a:pt x="f1194" y="f580"/>
                  <a:pt x="f1194" y="f2539"/>
                  <a:pt x="f1964" y="f2539"/>
                </a:cubicBezTo>
                <a:cubicBezTo>
                  <a:pt x="f1199" y="f537"/>
                  <a:pt x="f20" y="f538"/>
                  <a:pt x="f114" y="f539"/>
                </a:cubicBezTo>
                <a:cubicBezTo>
                  <a:pt x="f2558" y="f2559"/>
                  <a:pt x="f2560" y="f2561"/>
                  <a:pt x="f2562" y="f2561"/>
                </a:cubicBezTo>
                <a:cubicBezTo>
                  <a:pt x="f2563" y="f2561"/>
                  <a:pt x="f2564" y="f2565"/>
                  <a:pt x="f1896" y="f537"/>
                </a:cubicBezTo>
                <a:cubicBezTo>
                  <a:pt x="f1896" y="f537"/>
                  <a:pt x="f1896" y="f2539"/>
                  <a:pt x="f184" y="f2539"/>
                </a:cubicBezTo>
                <a:cubicBezTo>
                  <a:pt x="f186" y="f2510"/>
                  <a:pt x="f247" y="f581"/>
                  <a:pt x="f1185" y="f584"/>
                </a:cubicBezTo>
                <a:cubicBezTo>
                  <a:pt x="f2002" y="f585"/>
                  <a:pt x="f2146" y="f2566"/>
                  <a:pt x="f1879" y="f596"/>
                </a:cubicBezTo>
                <a:cubicBezTo>
                  <a:pt x="f2567" y="f2568"/>
                  <a:pt x="f54" y="f597"/>
                  <a:pt x="f86" y="f2569"/>
                </a:cubicBezTo>
                <a:cubicBezTo>
                  <a:pt x="f2570" y="f832"/>
                  <a:pt x="f1996" y="f1483"/>
                  <a:pt x="f306" y="f2136"/>
                </a:cubicBezTo>
                <a:cubicBezTo>
                  <a:pt x="f408" y="f2136"/>
                  <a:pt x="f2570" y="f1483"/>
                  <a:pt x="f86" y="f2571"/>
                </a:cubicBezTo>
                <a:cubicBezTo>
                  <a:pt x="f102" y="f2572"/>
                  <a:pt x="f2573" y="f786"/>
                  <a:pt x="f2574" y="f786"/>
                </a:cubicBezTo>
                <a:cubicBezTo>
                  <a:pt x="f2575" y="f786"/>
                  <a:pt x="f93" y="f2576"/>
                  <a:pt x="f93" y="f2136"/>
                </a:cubicBezTo>
                <a:cubicBezTo>
                  <a:pt x="f2577" y="f2136"/>
                  <a:pt x="f1144" y="f2578"/>
                  <a:pt x="f2579" y="f2578"/>
                </a:cubicBezTo>
                <a:cubicBezTo>
                  <a:pt x="f2580" y="f2578"/>
                  <a:pt x="f2581" y="f2582"/>
                  <a:pt x="f1871" y="f680"/>
                </a:cubicBezTo>
                <a:cubicBezTo>
                  <a:pt x="f16" y="f599"/>
                  <a:pt x="f1926" y="f937"/>
                  <a:pt x="f1985" y="f737"/>
                </a:cubicBezTo>
                <a:cubicBezTo>
                  <a:pt x="f227" y="f2583"/>
                  <a:pt x="f2584" y="f1513"/>
                  <a:pt x="f2585" y="f1513"/>
                </a:cubicBezTo>
                <a:cubicBezTo>
                  <a:pt x="f2586" y="f1513"/>
                  <a:pt x="f2587" y="f2588"/>
                  <a:pt x="f2036" y="f1809"/>
                </a:cubicBezTo>
                <a:cubicBezTo>
                  <a:pt x="f2589" y="f2590"/>
                  <a:pt x="f2591" y="f2592"/>
                  <a:pt x="f442" y="f443"/>
                </a:cubicBezTo>
                <a:lnTo>
                  <a:pt x="f442" y="f443"/>
                </a:lnTo>
                <a:cubicBezTo>
                  <a:pt x="f2593" y="f2594"/>
                  <a:pt x="f2595" y="f2596"/>
                  <a:pt x="f2036" y="f615"/>
                </a:cubicBezTo>
                <a:cubicBezTo>
                  <a:pt x="f327" y="f1809"/>
                  <a:pt x="f2002" y="f868"/>
                  <a:pt x="f2597" y="f868"/>
                </a:cubicBezTo>
                <a:cubicBezTo>
                  <a:pt x="f1916" y="f868"/>
                  <a:pt x="f1911" y="f1809"/>
                  <a:pt x="f1900" y="f602"/>
                </a:cubicBezTo>
                <a:cubicBezTo>
                  <a:pt x="f1902" y="f643"/>
                  <a:pt x="f2598" y="f531"/>
                  <a:pt x="f247" y="f667"/>
                </a:cubicBezTo>
                <a:cubicBezTo>
                  <a:pt x="f2146" y="f834"/>
                  <a:pt x="f2000" y="f834"/>
                  <a:pt x="f2599" y="f834"/>
                </a:cubicBezTo>
                <a:cubicBezTo>
                  <a:pt x="f2600" y="f2601"/>
                  <a:pt x="f2602" y="f2603"/>
                  <a:pt x="f448" y="f449"/>
                </a:cubicBezTo>
                <a:lnTo>
                  <a:pt x="f448" y="f449"/>
                </a:lnTo>
                <a:cubicBezTo>
                  <a:pt x="f2604" y="f2605"/>
                  <a:pt x="f2606" y="f531"/>
                  <a:pt x="f408" y="f531"/>
                </a:cubicBezTo>
                <a:lnTo>
                  <a:pt x="f311" y="f531"/>
                </a:lnTo>
                <a:cubicBezTo>
                  <a:pt x="f309" y="f437"/>
                  <a:pt x="f74" y="f667"/>
                  <a:pt x="f309" y="f2607"/>
                </a:cubicBezTo>
                <a:lnTo>
                  <a:pt x="f309" y="f2607"/>
                </a:lnTo>
                <a:cubicBezTo>
                  <a:pt x="f2608" y="f680"/>
                  <a:pt x="f299" y="f610"/>
                  <a:pt x="f2609" y="f602"/>
                </a:cubicBezTo>
                <a:cubicBezTo>
                  <a:pt x="f2106" y="f1522"/>
                  <a:pt x="f163" y="f2610"/>
                  <a:pt x="f2100" y="f869"/>
                </a:cubicBezTo>
                <a:cubicBezTo>
                  <a:pt x="f2611" y="f2612"/>
                  <a:pt x="f2613" y="f781"/>
                  <a:pt x="f2613" y="f870"/>
                </a:cubicBezTo>
                <a:cubicBezTo>
                  <a:pt x="f2613" y="f2614"/>
                  <a:pt x="f2611" y="f2614"/>
                  <a:pt x="f2611" y="f737"/>
                </a:cubicBezTo>
                <a:cubicBezTo>
                  <a:pt x="f2106" y="f743"/>
                  <a:pt x="f2144" y="f747"/>
                  <a:pt x="f172" y="f770"/>
                </a:cubicBezTo>
                <a:cubicBezTo>
                  <a:pt x="f2043" y="f770"/>
                  <a:pt x="f399" y="f1533"/>
                  <a:pt x="f2090" y="f1533"/>
                </a:cubicBezTo>
                <a:cubicBezTo>
                  <a:pt x="f70" y="f2615"/>
                  <a:pt x="f299" y="f953"/>
                  <a:pt x="f399" y="f1542"/>
                </a:cubicBezTo>
                <a:cubicBezTo>
                  <a:pt x="f2616" y="f1724"/>
                  <a:pt x="f2617" y="f2618"/>
                  <a:pt x="f2619" y="f2618"/>
                </a:cubicBezTo>
                <a:cubicBezTo>
                  <a:pt x="f2620" y="f2618"/>
                  <a:pt x="f2621" y="f2622"/>
                  <a:pt x="f2623" y="f1778"/>
                </a:cubicBezTo>
                <a:cubicBezTo>
                  <a:pt x="f2624" y="f1778"/>
                  <a:pt x="f2099" y="f1542"/>
                  <a:pt x="f2144" y="f1542"/>
                </a:cubicBezTo>
                <a:cubicBezTo>
                  <a:pt x="f2124" y="f953"/>
                  <a:pt x="f2124" y="f793"/>
                  <a:pt x="f2124" y="f2615"/>
                </a:cubicBezTo>
                <a:lnTo>
                  <a:pt x="f2106" y="f792"/>
                </a:lnTo>
                <a:lnTo>
                  <a:pt x="f2106" y="f770"/>
                </a:lnTo>
                <a:lnTo>
                  <a:pt x="f395" y="f770"/>
                </a:lnTo>
                <a:lnTo>
                  <a:pt x="f395" y="f792"/>
                </a:lnTo>
                <a:cubicBezTo>
                  <a:pt x="f2625" y="f2626"/>
                  <a:pt x="f152" y="f749"/>
                  <a:pt x="f2101" y="f780"/>
                </a:cubicBezTo>
                <a:cubicBezTo>
                  <a:pt x="f2627" y="f780"/>
                  <a:pt x="f161" y="f880"/>
                  <a:pt x="f161" y="f750"/>
                </a:cubicBezTo>
                <a:cubicBezTo>
                  <a:pt x="f2135" y="f2628"/>
                  <a:pt x="f2629" y="f899"/>
                  <a:pt x="f293" y="f953"/>
                </a:cubicBezTo>
                <a:cubicBezTo>
                  <a:pt x="f742" y="f819"/>
                  <a:pt x="f2630" y="f1518"/>
                  <a:pt x="f744" y="f1768"/>
                </a:cubicBezTo>
                <a:cubicBezTo>
                  <a:pt x="f746" y="f2631"/>
                  <a:pt x="f2632" y="f799"/>
                  <a:pt x="f2633" y="f801"/>
                </a:cubicBezTo>
                <a:cubicBezTo>
                  <a:pt x="f257" y="f1033"/>
                  <a:pt x="f2634" y="f930"/>
                  <a:pt x="f2635" y="f1047"/>
                </a:cubicBezTo>
                <a:cubicBezTo>
                  <a:pt x="f2635" y="f2636"/>
                  <a:pt x="f2635" y="f1068"/>
                  <a:pt x="f2637" y="f1079"/>
                </a:cubicBezTo>
                <a:cubicBezTo>
                  <a:pt x="f2637" y="f2638"/>
                  <a:pt x="f2639" y="f2640"/>
                  <a:pt x="f2641" y="f2640"/>
                </a:cubicBezTo>
                <a:cubicBezTo>
                  <a:pt x="f2642" y="f2640"/>
                  <a:pt x="f2643" y="f2638"/>
                  <a:pt x="f2643" y="f1079"/>
                </a:cubicBezTo>
                <a:lnTo>
                  <a:pt x="f2643" y="f2644"/>
                </a:lnTo>
                <a:cubicBezTo>
                  <a:pt x="f2645" y="f1247"/>
                  <a:pt x="f2646" y="f2647"/>
                  <a:pt x="f1569" y="f1668"/>
                </a:cubicBezTo>
                <a:cubicBezTo>
                  <a:pt x="f2648" y="f2649"/>
                  <a:pt x="f2650" y="f2651"/>
                  <a:pt x="f2639" y="f2652"/>
                </a:cubicBezTo>
                <a:lnTo>
                  <a:pt x="f2639" y="f2652"/>
                </a:lnTo>
                <a:cubicBezTo>
                  <a:pt x="f2653" y="f2654"/>
                  <a:pt x="f2655" y="f2656"/>
                  <a:pt x="f225" y="f2657"/>
                </a:cubicBezTo>
                <a:cubicBezTo>
                  <a:pt x="f2658" y="f2659"/>
                  <a:pt x="f2660" y="f2661"/>
                  <a:pt x="f2662" y="f2661"/>
                </a:cubicBezTo>
                <a:cubicBezTo>
                  <a:pt x="f2663" y="f2661"/>
                  <a:pt x="f2664" y="f2665"/>
                  <a:pt x="f2666" y="f1654"/>
                </a:cubicBezTo>
                <a:cubicBezTo>
                  <a:pt x="f2667" y="f1391"/>
                  <a:pt x="f2668" y="f2669"/>
                  <a:pt x="f2623" y="f1450"/>
                </a:cubicBezTo>
                <a:cubicBezTo>
                  <a:pt x="f2090" y="f1135"/>
                  <a:pt x="f69" y="f1257"/>
                  <a:pt x="f2086" y="f1170"/>
                </a:cubicBezTo>
                <a:cubicBezTo>
                  <a:pt x="f312" y="f1754"/>
                  <a:pt x="f84" y="f1454"/>
                  <a:pt x="f89" y="f1084"/>
                </a:cubicBezTo>
                <a:lnTo>
                  <a:pt x="f89" y="f1587"/>
                </a:lnTo>
                <a:cubicBezTo>
                  <a:pt x="f84" y="f1587"/>
                  <a:pt x="f306" y="f1223"/>
                  <a:pt x="f311" y="f2670"/>
                </a:cubicBezTo>
                <a:cubicBezTo>
                  <a:pt x="f65" y="f1104"/>
                  <a:pt x="f2086" y="f1078"/>
                  <a:pt x="f315" y="f2671"/>
                </a:cubicBezTo>
                <a:cubicBezTo>
                  <a:pt x="f2672" y="f2673"/>
                  <a:pt x="f2674" y="f2675"/>
                  <a:pt x="f2676" y="f2675"/>
                </a:cubicBezTo>
                <a:cubicBezTo>
                  <a:pt x="f233" y="f2675"/>
                  <a:pt x="f2677" y="f2678"/>
                  <a:pt x="f1126" y="f1046"/>
                </a:cubicBezTo>
                <a:cubicBezTo>
                  <a:pt x="f1114" y="f1046"/>
                  <a:pt x="f2679" y="f2680"/>
                  <a:pt x="f1126" y="f2680"/>
                </a:cubicBezTo>
                <a:cubicBezTo>
                  <a:pt x="f1995" y="f1047"/>
                  <a:pt x="f84" y="f2681"/>
                  <a:pt x="f311" y="f2682"/>
                </a:cubicBezTo>
                <a:cubicBezTo>
                  <a:pt x="f2683" y="f1703"/>
                  <a:pt x="f63" y="f1081"/>
                  <a:pt x="f312" y="f1104"/>
                </a:cubicBezTo>
                <a:cubicBezTo>
                  <a:pt x="f2684" y="f2685"/>
                  <a:pt x="f2686" y="f2687"/>
                  <a:pt x="f2688" y="f2687"/>
                </a:cubicBezTo>
                <a:cubicBezTo>
                  <a:pt x="f2689" y="f2687"/>
                  <a:pt x="f2690" y="f2691"/>
                  <a:pt x="f93" y="f1556"/>
                </a:cubicBezTo>
                <a:cubicBezTo>
                  <a:pt x="f93" y="f1083"/>
                  <a:pt x="f2692" y="f2693"/>
                  <a:pt x="f2692" y="f2694"/>
                </a:cubicBezTo>
                <a:cubicBezTo>
                  <a:pt x="f2695" y="f2696"/>
                  <a:pt x="f2697" y="f2698"/>
                  <a:pt x="f2699" y="f2698"/>
                </a:cubicBezTo>
                <a:cubicBezTo>
                  <a:pt x="f2700" y="f2698"/>
                  <a:pt x="f2701" y="f2702"/>
                  <a:pt x="f303" y="f1104"/>
                </a:cubicBezTo>
                <a:cubicBezTo>
                  <a:pt x="f2036" y="f1557"/>
                  <a:pt x="f1138" y="f1081"/>
                  <a:pt x="f1151" y="f2703"/>
                </a:cubicBezTo>
                <a:cubicBezTo>
                  <a:pt x="f327" y="f1579"/>
                  <a:pt x="f1136" y="f976"/>
                  <a:pt x="f1151" y="f1055"/>
                </a:cubicBezTo>
                <a:cubicBezTo>
                  <a:pt x="f1151" y="f2704"/>
                  <a:pt x="f2705" y="f2706"/>
                  <a:pt x="f2707" y="f2706"/>
                </a:cubicBezTo>
                <a:cubicBezTo>
                  <a:pt x="f2708" y="f2706"/>
                  <a:pt x="f2709" y="f2710"/>
                  <a:pt x="f2000" y="f2681"/>
                </a:cubicBezTo>
                <a:cubicBezTo>
                  <a:pt x="f2146" y="f907"/>
                  <a:pt x="f1114" y="f1079"/>
                  <a:pt x="f327" y="f1557"/>
                </a:cubicBezTo>
                <a:cubicBezTo>
                  <a:pt x="f1136" y="f1222"/>
                  <a:pt x="f2567" y="f1554"/>
                  <a:pt x="f303" y="f2670"/>
                </a:cubicBezTo>
                <a:cubicBezTo>
                  <a:pt x="f2701" y="f1223"/>
                  <a:pt x="f2701" y="f1587"/>
                  <a:pt x="f2711" y="f1699"/>
                </a:cubicBezTo>
                <a:lnTo>
                  <a:pt x="f94" y="f1100"/>
                </a:lnTo>
                <a:cubicBezTo>
                  <a:pt x="f2712" y="f2713"/>
                  <a:pt x="f2714" y="f2715"/>
                  <a:pt x="f2716" y="f2717"/>
                </a:cubicBezTo>
                <a:lnTo>
                  <a:pt x="f2716" y="f2717"/>
                </a:lnTo>
                <a:cubicBezTo>
                  <a:pt x="f2686" y="f2718"/>
                  <a:pt x="f2719" y="f2720"/>
                  <a:pt x="f2721" y="f2722"/>
                </a:cubicBezTo>
                <a:lnTo>
                  <a:pt x="f2721" y="f2722"/>
                </a:lnTo>
                <a:cubicBezTo>
                  <a:pt x="f2075" y="f2723"/>
                  <a:pt x="f2724" y="f2725"/>
                  <a:pt x="f2393" y="f2726"/>
                </a:cubicBezTo>
                <a:lnTo>
                  <a:pt x="f2393" y="f2726"/>
                </a:lnTo>
                <a:cubicBezTo>
                  <a:pt x="f2727" y="f2728"/>
                  <a:pt x="f2729" y="f1614"/>
                  <a:pt x="f306" y="f2730"/>
                </a:cubicBezTo>
                <a:cubicBezTo>
                  <a:pt x="f2731" y="f2732"/>
                  <a:pt x="f2733" y="f2734"/>
                  <a:pt x="f2735" y="f2736"/>
                </a:cubicBezTo>
                <a:lnTo>
                  <a:pt x="f2735" y="f2736"/>
                </a:lnTo>
                <a:cubicBezTo>
                  <a:pt x="f2737" y="f2738"/>
                  <a:pt x="f2739" y="f2740"/>
                  <a:pt x="f2692" y="f2741"/>
                </a:cubicBezTo>
                <a:cubicBezTo>
                  <a:pt x="f2690" y="f2742"/>
                  <a:pt x="f2743" y="f2744"/>
                  <a:pt x="f2393" y="f2726"/>
                </a:cubicBezTo>
                <a:lnTo>
                  <a:pt x="f2393" y="f2726"/>
                </a:lnTo>
                <a:cubicBezTo>
                  <a:pt x="f2745" y="f2746"/>
                  <a:pt x="f2747" y="f2748"/>
                  <a:pt x="f2716" y="f2717"/>
                </a:cubicBezTo>
                <a:lnTo>
                  <a:pt x="f2716" y="f2717"/>
                </a:lnTo>
                <a:cubicBezTo>
                  <a:pt x="f2749" y="f2750"/>
                  <a:pt x="f267" y="f2751"/>
                  <a:pt x="f2036" y="f1755"/>
                </a:cubicBezTo>
                <a:lnTo>
                  <a:pt x="f1146" y="f1755"/>
                </a:lnTo>
                <a:cubicBezTo>
                  <a:pt x="f2752" y="f2753"/>
                  <a:pt x="f2754" y="f2755"/>
                  <a:pt x="f2756" y="f2755"/>
                </a:cubicBezTo>
                <a:cubicBezTo>
                  <a:pt x="f2757" y="f2755"/>
                  <a:pt x="f2035" y="f2758"/>
                  <a:pt x="f2759" y="f2760"/>
                </a:cubicBezTo>
                <a:lnTo>
                  <a:pt x="f2759" y="f2760"/>
                </a:lnTo>
                <a:cubicBezTo>
                  <a:pt x="f2761" y="f2762"/>
                  <a:pt x="f2763" y="f2764"/>
                  <a:pt x="f2735" y="f2736"/>
                </a:cubicBezTo>
                <a:lnTo>
                  <a:pt x="f2735" y="f2736"/>
                </a:lnTo>
                <a:cubicBezTo>
                  <a:pt x="f2765" y="f2766"/>
                  <a:pt x="f2000" y="f2767"/>
                  <a:pt x="f2759" y="f2760"/>
                </a:cubicBezTo>
                <a:lnTo>
                  <a:pt x="f2759" y="f2760"/>
                </a:lnTo>
                <a:cubicBezTo>
                  <a:pt x="f2768" y="f2769"/>
                  <a:pt x="f2770" y="f2771"/>
                  <a:pt x="f1898" y="f1082"/>
                </a:cubicBezTo>
                <a:cubicBezTo>
                  <a:pt x="f2772" y="f2773"/>
                  <a:pt x="f2774" y="f2775"/>
                  <a:pt x="f2776" y="f2775"/>
                </a:cubicBezTo>
                <a:cubicBezTo>
                  <a:pt x="f2777" y="f2775"/>
                  <a:pt x="f2197" y="f2778"/>
                  <a:pt x="f182" y="f2779"/>
                </a:cubicBezTo>
                <a:cubicBezTo>
                  <a:pt x="f2597" y="f1757"/>
                  <a:pt x="f247" y="f1699"/>
                  <a:pt x="f1114" y="f1225"/>
                </a:cubicBezTo>
                <a:cubicBezTo>
                  <a:pt x="f1185" y="f1590"/>
                  <a:pt x="f186" y="f1099"/>
                  <a:pt x="f190" y="f993"/>
                </a:cubicBezTo>
                <a:cubicBezTo>
                  <a:pt x="f247" y="f993"/>
                  <a:pt x="f247" y="f1100"/>
                  <a:pt x="f188" y="f1699"/>
                </a:cubicBezTo>
                <a:cubicBezTo>
                  <a:pt x="f2780" y="f1757"/>
                  <a:pt x="f1911" y="f2779"/>
                  <a:pt x="f1923" y="f2781"/>
                </a:cubicBezTo>
                <a:cubicBezTo>
                  <a:pt x="f1910" y="f2781"/>
                  <a:pt x="f1910" y="f1106"/>
                  <a:pt x="f1910" y="f1106"/>
                </a:cubicBezTo>
                <a:cubicBezTo>
                  <a:pt x="f1902" y="f1065"/>
                  <a:pt x="f1985" y="f1067"/>
                  <a:pt x="f1900" y="f1579"/>
                </a:cubicBezTo>
                <a:cubicBezTo>
                  <a:pt x="f1900" y="f1579"/>
                  <a:pt x="f1911" y="f1068"/>
                  <a:pt x="f1911" y="f1238"/>
                </a:cubicBezTo>
                <a:cubicBezTo>
                  <a:pt x="f1207" y="f2682"/>
                  <a:pt x="f1207" y="f973"/>
                  <a:pt x="f1207" y="f2681"/>
                </a:cubicBezTo>
                <a:cubicBezTo>
                  <a:pt x="f182" y="f2782"/>
                  <a:pt x="f1898" y="f2680"/>
                  <a:pt x="f182" y="f934"/>
                </a:cubicBezTo>
                <a:cubicBezTo>
                  <a:pt x="f1898" y="f1547"/>
                  <a:pt x="f1916" y="f1046"/>
                  <a:pt x="f1898" y="f2783"/>
                </a:cubicBezTo>
                <a:lnTo>
                  <a:pt x="f1898" y="f2783"/>
                </a:lnTo>
                <a:cubicBezTo>
                  <a:pt x="f2784" y="f2785"/>
                  <a:pt x="f2786" y="f2787"/>
                  <a:pt x="f2788" y="f2787"/>
                </a:cubicBezTo>
                <a:cubicBezTo>
                  <a:pt x="f2789" y="f2787"/>
                  <a:pt x="f2790" y="f2791"/>
                  <a:pt x="f2679" y="f1016"/>
                </a:cubicBezTo>
                <a:cubicBezTo>
                  <a:pt x="f1136" y="f803"/>
                  <a:pt x="f1879" y="f2792"/>
                  <a:pt x="f2001" y="f821"/>
                </a:cubicBezTo>
                <a:cubicBezTo>
                  <a:pt x="f2793" y="f2794"/>
                  <a:pt x="f2795" y="f2796"/>
                  <a:pt x="f2797" y="f2796"/>
                </a:cubicBezTo>
                <a:cubicBezTo>
                  <a:pt x="f2798" y="f2796"/>
                  <a:pt x="f2799" y="f2800"/>
                  <a:pt x="f1871" y="f2615"/>
                </a:cubicBezTo>
                <a:cubicBezTo>
                  <a:pt x="f1871" y="f793"/>
                  <a:pt x="f1871" y="f821"/>
                  <a:pt x="f1909" y="f821"/>
                </a:cubicBezTo>
                <a:cubicBezTo>
                  <a:pt x="f2801" y="f822"/>
                  <a:pt x="f1207" y="f2802"/>
                  <a:pt x="f2803" y="f2802"/>
                </a:cubicBezTo>
                <a:cubicBezTo>
                  <a:pt x="f2804" y="f2802"/>
                  <a:pt x="f2805" y="f2806"/>
                  <a:pt x="f190" y="f936"/>
                </a:cubicBezTo>
                <a:cubicBezTo>
                  <a:pt x="f2002" y="f2792"/>
                  <a:pt x="f1185" y="f998"/>
                  <a:pt x="f1960" y="f927"/>
                </a:cubicBezTo>
                <a:cubicBezTo>
                  <a:pt x="f2807" y="f2808"/>
                  <a:pt x="f2809" y="f2810"/>
                  <a:pt x="f2811" y="f2810"/>
                </a:cubicBezTo>
                <a:cubicBezTo>
                  <a:pt x="f2812" y="f2810"/>
                  <a:pt x="f2813" y="f1793"/>
                  <a:pt x="f1911" y="f1024"/>
                </a:cubicBezTo>
                <a:cubicBezTo>
                  <a:pt x="f1911" y="f928"/>
                  <a:pt x="f1911" y="f928"/>
                  <a:pt x="f1900" y="f1016"/>
                </a:cubicBezTo>
                <a:cubicBezTo>
                  <a:pt x="f1985" y="f917"/>
                  <a:pt x="f1910" y="f917"/>
                  <a:pt x="f1909" y="f917"/>
                </a:cubicBezTo>
                <a:cubicBezTo>
                  <a:pt x="f1926" y="f803"/>
                  <a:pt x="f12" y="f795"/>
                  <a:pt x="f1929" y="f1778"/>
                </a:cubicBezTo>
                <a:cubicBezTo>
                  <a:pt x="f1862" y="f1542"/>
                  <a:pt x="f1929" y="f953"/>
                  <a:pt x="f1928" y="f953"/>
                </a:cubicBezTo>
                <a:cubicBezTo>
                  <a:pt x="f116" y="f1778"/>
                  <a:pt x="f1964" y="f816"/>
                  <a:pt x="f1862" y="f1024"/>
                </a:cubicBezTo>
                <a:lnTo>
                  <a:pt x="f2147" y="f1794"/>
                </a:lnTo>
                <a:cubicBezTo>
                  <a:pt x="f1871" y="f1046"/>
                  <a:pt x="f1871" y="f1047"/>
                  <a:pt x="f1909" y="f2814"/>
                </a:cubicBezTo>
                <a:lnTo>
                  <a:pt x="f1909" y="f2636"/>
                </a:lnTo>
                <a:cubicBezTo>
                  <a:pt x="f1871" y="f2636"/>
                  <a:pt x="f2815" y="f973"/>
                  <a:pt x="f1928" y="f988"/>
                </a:cubicBezTo>
                <a:cubicBezTo>
                  <a:pt x="f14" y="f2680"/>
                  <a:pt x="f1197" y="f930"/>
                  <a:pt x="f112" y="f928"/>
                </a:cubicBezTo>
                <a:cubicBezTo>
                  <a:pt x="f112" y="f1016"/>
                  <a:pt x="f112" y="f1016"/>
                  <a:pt x="f118" y="f963"/>
                </a:cubicBezTo>
                <a:cubicBezTo>
                  <a:pt x="f114" y="f961"/>
                  <a:pt x="f2816" y="f816"/>
                  <a:pt x="f1080" y="f1001"/>
                </a:cubicBezTo>
                <a:cubicBezTo>
                  <a:pt x="f2229" y="f806"/>
                  <a:pt x="f1172" y="f999"/>
                  <a:pt x="f1172" y="f2817"/>
                </a:cubicBezTo>
                <a:cubicBezTo>
                  <a:pt x="f1172" y="f795"/>
                  <a:pt x="f794" y="f770"/>
                  <a:pt x="f42" y="f954"/>
                </a:cubicBezTo>
                <a:cubicBezTo>
                  <a:pt x="f2818" y="f2819"/>
                  <a:pt x="f2820" y="f2821"/>
                  <a:pt x="f2822" y="f2821"/>
                </a:cubicBezTo>
                <a:cubicBezTo>
                  <a:pt x="f2823" y="f2821"/>
                  <a:pt x="f2257" y="f2824"/>
                  <a:pt x="f1105" y="f793"/>
                </a:cubicBezTo>
                <a:cubicBezTo>
                  <a:pt x="f1105" y="f1505"/>
                  <a:pt x="f2825" y="f2826"/>
                  <a:pt x="f2827" y="f2826"/>
                </a:cubicBezTo>
                <a:cubicBezTo>
                  <a:pt x="f2828" y="f2826"/>
                  <a:pt x="f2829" y="f2830"/>
                  <a:pt x="f2239" y="f953"/>
                </a:cubicBezTo>
                <a:cubicBezTo>
                  <a:pt x="f2831" y="f2832"/>
                  <a:pt x="f2833" y="f2834"/>
                  <a:pt x="f1103" y="f821"/>
                </a:cubicBezTo>
                <a:lnTo>
                  <a:pt x="f1103" y="f821"/>
                </a:lnTo>
                <a:cubicBezTo>
                  <a:pt x="f1103" y="f1035"/>
                  <a:pt x="f2835" y="f816"/>
                  <a:pt x="f1098" y="f928"/>
                </a:cubicBezTo>
                <a:cubicBezTo>
                  <a:pt x="f1940" y="f2836"/>
                  <a:pt x="f2837" y="f2838"/>
                  <a:pt x="f2839" y="f2838"/>
                </a:cubicBezTo>
                <a:cubicBezTo>
                  <a:pt x="f2840" y="f2838"/>
                  <a:pt x="f2841" y="f2842"/>
                  <a:pt x="f800" y="f917"/>
                </a:cubicBezTo>
                <a:cubicBezTo>
                  <a:pt x="f118" y="f1046"/>
                  <a:pt x="f1931" y="f2814"/>
                  <a:pt x="f1871" y="f1068"/>
                </a:cubicBezTo>
                <a:cubicBezTo>
                  <a:pt x="f1871" y="f2843"/>
                  <a:pt x="f179" y="f2844"/>
                  <a:pt x="f2845" y="f2844"/>
                </a:cubicBezTo>
                <a:cubicBezTo>
                  <a:pt x="f2846" y="f2844"/>
                  <a:pt x="f157" y="f2847"/>
                  <a:pt x="f1862" y="f1078"/>
                </a:cubicBezTo>
                <a:cubicBezTo>
                  <a:pt x="f1862" y="f1067"/>
                  <a:pt x="f1929" y="f1067"/>
                  <a:pt x="f1928" y="f1067"/>
                </a:cubicBezTo>
                <a:cubicBezTo>
                  <a:pt x="f2848" y="f2849"/>
                  <a:pt x="f177" y="f2850"/>
                  <a:pt x="f2851" y="f2850"/>
                </a:cubicBezTo>
                <a:cubicBezTo>
                  <a:pt x="f2524" y="f2850"/>
                  <a:pt x="f2852" y="f2853"/>
                  <a:pt x="f16" y="f2854"/>
                </a:cubicBezTo>
                <a:cubicBezTo>
                  <a:pt x="f1964" y="f1065"/>
                  <a:pt x="f1964" y="f1079"/>
                  <a:pt x="f1194" y="f1106"/>
                </a:cubicBezTo>
                <a:lnTo>
                  <a:pt x="f1194" y="f2781"/>
                </a:lnTo>
                <a:cubicBezTo>
                  <a:pt x="f1194" y="f1220"/>
                  <a:pt x="f1926" y="f1081"/>
                  <a:pt x="f1926" y="f1081"/>
                </a:cubicBezTo>
                <a:cubicBezTo>
                  <a:pt x="f1926" y="f1081"/>
                  <a:pt x="f1926" y="f1221"/>
                  <a:pt x="f1928" y="f1221"/>
                </a:cubicBezTo>
                <a:cubicBezTo>
                  <a:pt x="f1928" y="f1237"/>
                  <a:pt x="f1929" y="f1236"/>
                  <a:pt x="f2147" y="f2779"/>
                </a:cubicBezTo>
                <a:cubicBezTo>
                  <a:pt x="f2147" y="f2779"/>
                  <a:pt x="f2855" y="f2856"/>
                  <a:pt x="f2857" y="f2856"/>
                </a:cubicBezTo>
                <a:cubicBezTo>
                  <a:pt x="f2165" y="f2856"/>
                  <a:pt x="f2858" y="f2859"/>
                  <a:pt x="f1207" y="f2860"/>
                </a:cubicBezTo>
                <a:cubicBezTo>
                  <a:pt x="f2147" y="f1587"/>
                  <a:pt x="f16" y="f1757"/>
                  <a:pt x="f20" y="f2693"/>
                </a:cubicBezTo>
                <a:lnTo>
                  <a:pt x="f122" y="f2693"/>
                </a:lnTo>
                <a:cubicBezTo>
                  <a:pt x="f122" y="f1081"/>
                  <a:pt x="f802" y="f1559"/>
                  <a:pt x="f34" y="f1068"/>
                </a:cubicBezTo>
                <a:cubicBezTo>
                  <a:pt x="f2861" y="f2862"/>
                  <a:pt x="f2863" y="f2864"/>
                  <a:pt x="f2865" y="f2864"/>
                </a:cubicBezTo>
                <a:cubicBezTo>
                  <a:pt x="f2866" y="f2864"/>
                  <a:pt x="f2867" y="f2868"/>
                  <a:pt x="f2275" y="f1237"/>
                </a:cubicBezTo>
                <a:cubicBezTo>
                  <a:pt x="f2869" y="f2870"/>
                  <a:pt x="f2871" y="f2872"/>
                  <a:pt x="f2873" y="f2872"/>
                </a:cubicBezTo>
                <a:cubicBezTo>
                  <a:pt x="f2874" y="f2872"/>
                  <a:pt x="f2875" y="f2876"/>
                  <a:pt x="f112" y="f1699"/>
                </a:cubicBezTo>
                <a:cubicBezTo>
                  <a:pt x="f2877" y="f2878"/>
                  <a:pt x="f2879" y="f2880"/>
                  <a:pt x="f2881" y="f2880"/>
                </a:cubicBezTo>
                <a:cubicBezTo>
                  <a:pt x="f2882" y="f2880"/>
                  <a:pt x="f2883" y="f2880"/>
                  <a:pt x="f2884" y="f2880"/>
                </a:cubicBezTo>
                <a:lnTo>
                  <a:pt x="f2884" y="f2880"/>
                </a:lnTo>
                <a:cubicBezTo>
                  <a:pt x="f2885" y="f2886"/>
                  <a:pt x="f112" y="f2887"/>
                  <a:pt x="f112" y="f1223"/>
                </a:cubicBezTo>
                <a:cubicBezTo>
                  <a:pt x="f112" y="f1587"/>
                  <a:pt x="f122" y="f1084"/>
                  <a:pt x="f20" y="f1084"/>
                </a:cubicBezTo>
                <a:cubicBezTo>
                  <a:pt x="f2888" y="f2889"/>
                  <a:pt x="f2890" y="f2891"/>
                  <a:pt x="f2892" y="f2893"/>
                </a:cubicBezTo>
                <a:lnTo>
                  <a:pt x="f2892" y="f2893"/>
                </a:lnTo>
                <a:cubicBezTo>
                  <a:pt x="f2894" y="f2895"/>
                  <a:pt x="f2896" y="f2897"/>
                  <a:pt x="f2898" y="f2897"/>
                </a:cubicBezTo>
                <a:cubicBezTo>
                  <a:pt x="f2899" y="f2897"/>
                  <a:pt x="f2900" y="f2901"/>
                  <a:pt x="f2002" y="f1226"/>
                </a:cubicBezTo>
                <a:cubicBezTo>
                  <a:pt x="f2000" y="f1249"/>
                  <a:pt x="f86" y="f1752"/>
                  <a:pt x="f2078" y="f1115"/>
                </a:cubicBezTo>
                <a:cubicBezTo>
                  <a:pt x="f2902" y="f1257"/>
                  <a:pt x="f2683" y="f1257"/>
                  <a:pt x="f2077" y="f1649"/>
                </a:cubicBezTo>
                <a:cubicBezTo>
                  <a:pt x="f2903" y="f2904"/>
                  <a:pt x="f2905" y="f2906"/>
                  <a:pt x="f2907" y="f2906"/>
                </a:cubicBezTo>
                <a:cubicBezTo>
                  <a:pt x="f2908" y="f2906"/>
                  <a:pt x="f2909" y="f2910"/>
                  <a:pt x="f74" y="f1134"/>
                </a:cubicBezTo>
                <a:lnTo>
                  <a:pt x="f63" y="f1135"/>
                </a:lnTo>
                <a:cubicBezTo>
                  <a:pt x="f312" y="f1135"/>
                  <a:pt x="f2570" y="f1147"/>
                  <a:pt x="f89" y="f1137"/>
                </a:cubicBezTo>
                <a:cubicBezTo>
                  <a:pt x="f89" y="f1135"/>
                  <a:pt x="f93" y="f1134"/>
                  <a:pt x="f94" y="f1134"/>
                </a:cubicBezTo>
                <a:cubicBezTo>
                  <a:pt x="f2701" y="f1135"/>
                  <a:pt x="f2599" y="f1147"/>
                  <a:pt x="f1146" y="f1450"/>
                </a:cubicBezTo>
                <a:lnTo>
                  <a:pt x="f1140" y="f1141"/>
                </a:lnTo>
                <a:lnTo>
                  <a:pt x="f1140" y="f1141"/>
                </a:lnTo>
                <a:cubicBezTo>
                  <a:pt x="f2911" y="f2912"/>
                  <a:pt x="f2913" y="f2914"/>
                  <a:pt x="f1163" y="f1152"/>
                </a:cubicBezTo>
                <a:lnTo>
                  <a:pt x="f1138" y="f1152"/>
                </a:lnTo>
                <a:cubicBezTo>
                  <a:pt x="f1146" y="f1171"/>
                  <a:pt x="f2567" y="f1171"/>
                  <a:pt x="f2036" y="f1171"/>
                </a:cubicBezTo>
                <a:cubicBezTo>
                  <a:pt x="f303" y="f1152"/>
                  <a:pt x="f2711" y="f1152"/>
                  <a:pt x="f93" y="f1259"/>
                </a:cubicBezTo>
                <a:cubicBezTo>
                  <a:pt x="f2570" y="f1437"/>
                  <a:pt x="f311" y="f1139"/>
                  <a:pt x="f2902" y="f1139"/>
                </a:cubicBezTo>
                <a:lnTo>
                  <a:pt x="f2608" y="f1259"/>
                </a:lnTo>
                <a:cubicBezTo>
                  <a:pt x="f2915" y="f2916"/>
                  <a:pt x="f2917" y="f2918"/>
                  <a:pt x="f2919" y="f2918"/>
                </a:cubicBezTo>
                <a:cubicBezTo>
                  <a:pt x="f2920" y="f2918"/>
                  <a:pt x="f72" y="f2921"/>
                  <a:pt x="f72" y="f1436"/>
                </a:cubicBezTo>
                <a:lnTo>
                  <a:pt x="f72" y="f1437"/>
                </a:lnTo>
                <a:cubicBezTo>
                  <a:pt x="f70" y="f1152"/>
                  <a:pt x="f2043" y="f1196"/>
                  <a:pt x="f2099" y="f1435"/>
                </a:cubicBezTo>
                <a:cubicBezTo>
                  <a:pt x="f2922" y="f2923"/>
                  <a:pt x="f2924" y="f1333"/>
                  <a:pt x="f2925" y="f2926"/>
                </a:cubicBezTo>
                <a:cubicBezTo>
                  <a:pt x="f2927" y="f1277"/>
                  <a:pt x="f234" y="f2928"/>
                  <a:pt x="f1532" y="f2929"/>
                </a:cubicBezTo>
                <a:cubicBezTo>
                  <a:pt x="f986" y="f2930"/>
                  <a:pt x="f2931" y="f2932"/>
                  <a:pt x="f1561" y="f2933"/>
                </a:cubicBezTo>
                <a:cubicBezTo>
                  <a:pt x="f2934" y="f2935"/>
                  <a:pt x="f2936" y="f2937"/>
                  <a:pt x="f1313" y="f2937"/>
                </a:cubicBezTo>
                <a:cubicBezTo>
                  <a:pt x="f2938" y="f2937"/>
                  <a:pt x="f2939" y="f2940"/>
                  <a:pt x="f771" y="f2941"/>
                </a:cubicBezTo>
                <a:cubicBezTo>
                  <a:pt x="f2942" y="f2943"/>
                  <a:pt x="f2944" y="f2945"/>
                  <a:pt x="f2946" y="f2947"/>
                </a:cubicBezTo>
                <a:cubicBezTo>
                  <a:pt x="f2946" y="f2948"/>
                  <a:pt x="f2946" y="f2949"/>
                  <a:pt x="f985" y="f2950"/>
                </a:cubicBezTo>
                <a:cubicBezTo>
                  <a:pt x="f2951" y="f2952"/>
                  <a:pt x="f974" y="f2953"/>
                  <a:pt x="f1509" y="f2954"/>
                </a:cubicBezTo>
                <a:cubicBezTo>
                  <a:pt x="f2955" y="f2956"/>
                  <a:pt x="f2957" y="f2958"/>
                  <a:pt x="f2959" y="f2958"/>
                </a:cubicBezTo>
                <a:cubicBezTo>
                  <a:pt x="f2960" y="f2958"/>
                  <a:pt x="f2961" y="f2962"/>
                  <a:pt x="f1326" y="f2963"/>
                </a:cubicBezTo>
                <a:cubicBezTo>
                  <a:pt x="f1519" y="f2964"/>
                  <a:pt x="f1561" y="f2965"/>
                  <a:pt x="f2966" y="f2967"/>
                </a:cubicBezTo>
                <a:cubicBezTo>
                  <a:pt x="f2968" y="f2969"/>
                  <a:pt x="f2968" y="f2970"/>
                  <a:pt x="f2931" y="f2971"/>
                </a:cubicBezTo>
                <a:cubicBezTo>
                  <a:pt x="f2972" y="f2973"/>
                  <a:pt x="f2974" y="f2975"/>
                  <a:pt x="f2968" y="f2976"/>
                </a:cubicBezTo>
                <a:lnTo>
                  <a:pt x="f2968" y="f2976"/>
                </a:lnTo>
                <a:cubicBezTo>
                  <a:pt x="f1601" y="f2977"/>
                  <a:pt x="f2978" y="f2979"/>
                  <a:pt x="f2966" y="f2980"/>
                </a:cubicBezTo>
                <a:cubicBezTo>
                  <a:pt x="f2966" y="f2981"/>
                  <a:pt x="f960" y="f2982"/>
                  <a:pt x="f960" y="f2983"/>
                </a:cubicBezTo>
                <a:cubicBezTo>
                  <a:pt x="f2984" y="f2985"/>
                  <a:pt x="f2986" y="f2987"/>
                  <a:pt x="f1830" y="f1831"/>
                </a:cubicBezTo>
                <a:lnTo>
                  <a:pt x="f1830" y="f1831"/>
                </a:lnTo>
                <a:cubicBezTo>
                  <a:pt x="f2582" y="f2988"/>
                  <a:pt x="f2989" y="f2990"/>
                  <a:pt x="f2968" y="f2976"/>
                </a:cubicBezTo>
                <a:lnTo>
                  <a:pt x="f2968" y="f2976"/>
                </a:lnTo>
                <a:cubicBezTo>
                  <a:pt x="f2991" y="f2992"/>
                  <a:pt x="f2993" y="f2994"/>
                  <a:pt x="f2995" y="f1259"/>
                </a:cubicBezTo>
                <a:cubicBezTo>
                  <a:pt x="f226" y="f1247"/>
                  <a:pt x="f2996" y="f2997"/>
                  <a:pt x="f2998" y="f1547"/>
                </a:cubicBezTo>
                <a:cubicBezTo>
                  <a:pt x="f2998" y="f816"/>
                  <a:pt x="f2999" y="f1034"/>
                  <a:pt x="f2925" y="f953"/>
                </a:cubicBezTo>
                <a:cubicBezTo>
                  <a:pt x="f3000" y="f749"/>
                  <a:pt x="f226" y="f937"/>
                  <a:pt x="f1569" y="f615"/>
                </a:cubicBezTo>
                <a:cubicBezTo>
                  <a:pt x="f989" y="f681"/>
                  <a:pt x="f1608" y="f530"/>
                  <a:pt x="f3001" y="f725"/>
                </a:cubicBezTo>
                <a:lnTo>
                  <a:pt x="f2946" y="f533"/>
                </a:lnTo>
                <a:cubicBezTo>
                  <a:pt x="f3002" y="f3003"/>
                  <a:pt x="f3004" y="f3005"/>
                  <a:pt x="f3006" y="f3005"/>
                </a:cubicBezTo>
                <a:cubicBezTo>
                  <a:pt x="f3007" y="f3005"/>
                  <a:pt x="f2931" y="f3008"/>
                  <a:pt x="f2931" y="f597"/>
                </a:cubicBezTo>
                <a:cubicBezTo>
                  <a:pt x="f3009" y="f1480"/>
                  <a:pt x="f3009" y="f2123"/>
                  <a:pt x="f985" y="f2125"/>
                </a:cubicBezTo>
                <a:lnTo>
                  <a:pt x="f985" y="f433"/>
                </a:lnTo>
                <a:cubicBezTo>
                  <a:pt x="f985" y="f534"/>
                  <a:pt x="f985" y="f2537"/>
                  <a:pt x="f2946" y="f596"/>
                </a:cubicBezTo>
                <a:cubicBezTo>
                  <a:pt x="f2946" y="f536"/>
                  <a:pt x="f2968" y="f722"/>
                  <a:pt x="f1653" y="f560"/>
                </a:cubicBezTo>
                <a:cubicBezTo>
                  <a:pt x="f3010" y="f3011"/>
                  <a:pt x="f3012" y="f3013"/>
                  <a:pt x="f3014" y="f3013"/>
                </a:cubicBezTo>
                <a:cubicBezTo>
                  <a:pt x="f3015" y="f3013"/>
                  <a:pt x="f1324" y="f3016"/>
                  <a:pt x="f1324" y="f721"/>
                </a:cubicBezTo>
                <a:cubicBezTo>
                  <a:pt x="f1324" y="f397"/>
                  <a:pt x="f1521" y="f586"/>
                  <a:pt x="f771" y="f646"/>
                </a:cubicBezTo>
                <a:cubicBezTo>
                  <a:pt x="f1561" y="f422"/>
                  <a:pt x="f3017" y="f3018"/>
                  <a:pt x="f783" y="f832"/>
                </a:cubicBezTo>
                <a:cubicBezTo>
                  <a:pt x="f1627" y="f865"/>
                  <a:pt x="f3001" y="f2136"/>
                  <a:pt x="f2946" y="f2136"/>
                </a:cubicBezTo>
                <a:cubicBezTo>
                  <a:pt x="f2942" y="f2136"/>
                  <a:pt x="f1543" y="f1480"/>
                  <a:pt x="f1546" y="f2537"/>
                </a:cubicBezTo>
                <a:cubicBezTo>
                  <a:pt x="f3019" y="f661"/>
                  <a:pt x="f1326" y="f722"/>
                  <a:pt x="f1513" y="f391"/>
                </a:cubicBezTo>
                <a:cubicBezTo>
                  <a:pt x="f3020" y="f693"/>
                  <a:pt x="f3021" y="f3022"/>
                  <a:pt x="f1543" y="f3022"/>
                </a:cubicBezTo>
                <a:cubicBezTo>
                  <a:pt x="f3023" y="f3024"/>
                  <a:pt x="f3025" y="f3026"/>
                  <a:pt x="f3027" y="f3026"/>
                </a:cubicBezTo>
                <a:cubicBezTo>
                  <a:pt x="f3028" y="f3026"/>
                  <a:pt x="f3029" y="f3030"/>
                  <a:pt x="f2968" y="f392"/>
                </a:cubicBezTo>
                <a:cubicBezTo>
                  <a:pt x="f3001" y="f721"/>
                  <a:pt x="f986" y="f536"/>
                  <a:pt x="f986" y="f1508"/>
                </a:cubicBezTo>
                <a:cubicBezTo>
                  <a:pt x="f3031" y="f596"/>
                  <a:pt x="f3031" y="f2537"/>
                  <a:pt x="f3031" y="f534"/>
                </a:cubicBezTo>
                <a:cubicBezTo>
                  <a:pt x="f1608" y="f532"/>
                  <a:pt x="f238" y="f868"/>
                  <a:pt x="f3032" y="f769"/>
                </a:cubicBezTo>
                <a:cubicBezTo>
                  <a:pt x="f3033" y="f869"/>
                  <a:pt x="f2666" y="f680"/>
                  <a:pt x="f2646" y="f422"/>
                </a:cubicBezTo>
                <a:cubicBezTo>
                  <a:pt x="f226" y="f538"/>
                  <a:pt x="f3034" y="f693"/>
                  <a:pt x="f2968" y="f351"/>
                </a:cubicBezTo>
                <a:cubicBezTo>
                  <a:pt x="f3035" y="f3036"/>
                  <a:pt x="f3037" y="f3038"/>
                  <a:pt x="f2603" y="f3038"/>
                </a:cubicBezTo>
                <a:cubicBezTo>
                  <a:pt x="f3039" y="f3038"/>
                  <a:pt x="f3040" y="f3041"/>
                  <a:pt x="f2951" y="f2634"/>
                </a:cubicBezTo>
                <a:lnTo>
                  <a:pt x="f2951" y="f2634"/>
                </a:lnTo>
                <a:cubicBezTo>
                  <a:pt x="f3042" y="f3043"/>
                  <a:pt x="f3044" y="f2108"/>
                  <a:pt x="f3045" y="f2108"/>
                </a:cubicBezTo>
                <a:cubicBezTo>
                  <a:pt x="f3046" y="f2108"/>
                  <a:pt x="f3047" y="f3048"/>
                  <a:pt x="f1546" y="f572"/>
                </a:cubicBezTo>
                <a:cubicBezTo>
                  <a:pt x="f1511" y="f3049"/>
                  <a:pt x="f1275" y="f333"/>
                  <a:pt x="f1272" y="f727"/>
                </a:cubicBezTo>
                <a:cubicBezTo>
                  <a:pt x="f3050" y="f699"/>
                  <a:pt x="f3051" y="f3052"/>
                  <a:pt x="f3053" y="f3052"/>
                </a:cubicBezTo>
                <a:cubicBezTo>
                  <a:pt x="f3054" y="f3052"/>
                  <a:pt x="f3055" y="f3056"/>
                  <a:pt x="f3019" y="f314"/>
                </a:cubicBezTo>
                <a:cubicBezTo>
                  <a:pt x="f3057" y="f314"/>
                  <a:pt x="f3020" y="f488"/>
                  <a:pt x="f3057" y="f2045"/>
                </a:cubicBezTo>
                <a:cubicBezTo>
                  <a:pt x="f1286" y="f316"/>
                  <a:pt x="f1494" y="f498"/>
                  <a:pt x="f1326" y="f518"/>
                </a:cubicBezTo>
                <a:cubicBezTo>
                  <a:pt x="f3058" y="f525"/>
                  <a:pt x="f1512" y="f3059"/>
                  <a:pt x="f3060" y="f351"/>
                </a:cubicBezTo>
                <a:cubicBezTo>
                  <a:pt x="f3061" y="f3062"/>
                  <a:pt x="f3063" y="f3064"/>
                  <a:pt x="f3065" y="f3064"/>
                </a:cubicBezTo>
                <a:cubicBezTo>
                  <a:pt x="f3066" y="f3064"/>
                  <a:pt x="f3067" y="f3068"/>
                  <a:pt x="f971" y="f565"/>
                </a:cubicBezTo>
                <a:cubicBezTo>
                  <a:pt x="f1653" y="f368"/>
                  <a:pt x="f1561" y="f729"/>
                  <a:pt x="f3021" y="f2042"/>
                </a:cubicBezTo>
                <a:cubicBezTo>
                  <a:pt x="f1519" y="f2042"/>
                  <a:pt x="f1519" y="f2044"/>
                  <a:pt x="f3021" y="f2045"/>
                </a:cubicBezTo>
                <a:cubicBezTo>
                  <a:pt x="f3069" y="f3070"/>
                  <a:pt x="f3071" y="f3072"/>
                  <a:pt x="f1617" y="f3072"/>
                </a:cubicBezTo>
                <a:cubicBezTo>
                  <a:pt x="f3073" y="f3072"/>
                  <a:pt x="f1625" y="f3074"/>
                  <a:pt x="f1625" y="f525"/>
                </a:cubicBezTo>
                <a:cubicBezTo>
                  <a:pt x="f3075" y="f3076"/>
                  <a:pt x="f3077" y="f3078"/>
                  <a:pt x="f3079" y="f3078"/>
                </a:cubicBezTo>
                <a:cubicBezTo>
                  <a:pt x="f3080" y="f3078"/>
                  <a:pt x="f3009" y="f3081"/>
                  <a:pt x="f3009" y="f554"/>
                </a:cubicBezTo>
                <a:lnTo>
                  <a:pt x="f3009" y="f333"/>
                </a:lnTo>
                <a:lnTo>
                  <a:pt x="f3009" y="f3059"/>
                </a:lnTo>
                <a:lnTo>
                  <a:pt x="f3009" y="f2498"/>
                </a:lnTo>
                <a:cubicBezTo>
                  <a:pt x="f3031" y="f572"/>
                  <a:pt x="f1569" y="f391"/>
                  <a:pt x="f374" y="f539"/>
                </a:cubicBezTo>
                <a:cubicBezTo>
                  <a:pt x="f2549" y="f693"/>
                  <a:pt x="f3082" y="f565"/>
                  <a:pt x="f989" y="f518"/>
                </a:cubicBezTo>
                <a:lnTo>
                  <a:pt x="f989" y="f516"/>
                </a:lnTo>
                <a:cubicBezTo>
                  <a:pt x="f1605" y="f510"/>
                  <a:pt x="f3001" y="f2164"/>
                  <a:pt x="f2931" y="f2397"/>
                </a:cubicBezTo>
                <a:cubicBezTo>
                  <a:pt x="f2966" y="f307"/>
                  <a:pt x="f2944" y="f2183"/>
                  <a:pt x="f2944" y="f471"/>
                </a:cubicBezTo>
                <a:cubicBezTo>
                  <a:pt x="f3083" y="f3084"/>
                  <a:pt x="f3085" y="f3086"/>
                  <a:pt x="f3087" y="f3086"/>
                </a:cubicBezTo>
                <a:cubicBezTo>
                  <a:pt x="f3088" y="f3086"/>
                  <a:pt x="f3089" y="f3090"/>
                  <a:pt x="f1305" y="f731"/>
                </a:cubicBezTo>
                <a:cubicBezTo>
                  <a:pt x="f1521" y="f2183"/>
                  <a:pt x="f3021" y="f2432"/>
                  <a:pt x="f1646" y="f3091"/>
                </a:cubicBezTo>
                <a:cubicBezTo>
                  <a:pt x="f3060" y="f3092"/>
                  <a:pt x="f1517" y="f233"/>
                  <a:pt x="f1543" y="f202"/>
                </a:cubicBezTo>
                <a:cubicBezTo>
                  <a:pt x="f3093" y="f3094"/>
                  <a:pt x="f3095" y="f3096"/>
                  <a:pt x="f3097" y="f3096"/>
                </a:cubicBezTo>
                <a:cubicBezTo>
                  <a:pt x="f3098" y="f3096"/>
                  <a:pt x="f756" y="f3099"/>
                  <a:pt x="f756" y="f203"/>
                </a:cubicBezTo>
                <a:cubicBezTo>
                  <a:pt x="f756" y="f233"/>
                  <a:pt x="f1323" y="f237"/>
                  <a:pt x="f1543" y="f1997"/>
                </a:cubicBezTo>
                <a:cubicBezTo>
                  <a:pt x="f1639" y="f3100"/>
                  <a:pt x="f1521" y="f2712"/>
                  <a:pt x="f1639" y="f2393"/>
                </a:cubicBezTo>
                <a:cubicBezTo>
                  <a:pt x="f1639" y="f2381"/>
                  <a:pt x="f1323" y="f3101"/>
                  <a:pt x="f974" y="f732"/>
                </a:cubicBezTo>
                <a:cubicBezTo>
                  <a:pt x="f3102" y="f3103"/>
                  <a:pt x="f3104" y="f3105"/>
                  <a:pt x="f3106" y="f3105"/>
                </a:cubicBezTo>
                <a:cubicBezTo>
                  <a:pt x="f3107" y="f3105"/>
                  <a:pt x="f3108" y="f2211"/>
                  <a:pt x="f2944" y="f3109"/>
                </a:cubicBezTo>
                <a:cubicBezTo>
                  <a:pt x="f2931" y="f2394"/>
                  <a:pt x="f2968" y="f2037"/>
                  <a:pt x="f3110" y="f1999"/>
                </a:cubicBezTo>
                <a:cubicBezTo>
                  <a:pt x="f1636" y="f203"/>
                  <a:pt x="f3110" y="f162"/>
                  <a:pt x="f2942" y="f162"/>
                </a:cubicBezTo>
                <a:cubicBezTo>
                  <a:pt x="f2946" y="f233"/>
                  <a:pt x="f3001" y="f3111"/>
                  <a:pt x="f2946" y="f2381"/>
                </a:cubicBezTo>
                <a:cubicBezTo>
                  <a:pt x="f2946" y="f412"/>
                  <a:pt x="f985" y="f385"/>
                  <a:pt x="f2931" y="f2218"/>
                </a:cubicBezTo>
                <a:cubicBezTo>
                  <a:pt x="f3009" y="f731"/>
                  <a:pt x="f1608" y="f308"/>
                  <a:pt x="f987" y="f314"/>
                </a:cubicBezTo>
                <a:cubicBezTo>
                  <a:pt x="f987" y="f2447"/>
                  <a:pt x="f3082" y="f2395"/>
                  <a:pt x="f2549" y="f2039"/>
                </a:cubicBezTo>
                <a:lnTo>
                  <a:pt x="f2549" y="f2712"/>
                </a:lnTo>
                <a:cubicBezTo>
                  <a:pt x="f2549" y="f3111"/>
                  <a:pt x="f2549" y="f3111"/>
                  <a:pt x="f228" y="f3112"/>
                </a:cubicBezTo>
                <a:cubicBezTo>
                  <a:pt x="f2549" y="f3112"/>
                  <a:pt x="f3113" y="f2380"/>
                  <a:pt x="f3113" y="f2380"/>
                </a:cubicBezTo>
                <a:cubicBezTo>
                  <a:pt x="f986" y="f1997"/>
                  <a:pt x="f3001" y="f162"/>
                  <a:pt x="f3034" y="f187"/>
                </a:cubicBezTo>
                <a:cubicBezTo>
                  <a:pt x="f3114" y="f3115"/>
                  <a:pt x="f3116" y="f3117"/>
                  <a:pt x="f3118" y="f3117"/>
                </a:cubicBezTo>
                <a:cubicBezTo>
                  <a:pt x="f3119" y="f3117"/>
                  <a:pt x="f3120" y="f3121"/>
                  <a:pt x="f223" y="f3122"/>
                </a:cubicBezTo>
                <a:cubicBezTo>
                  <a:pt x="f3123" y="f3122"/>
                  <a:pt x="f3123" y="f212"/>
                  <a:pt x="f3124" y="f231"/>
                </a:cubicBezTo>
                <a:cubicBezTo>
                  <a:pt x="f3125" y="f233"/>
                  <a:pt x="f2645" y="f3111"/>
                  <a:pt x="f239" y="f2712"/>
                </a:cubicBezTo>
                <a:cubicBezTo>
                  <a:pt x="f3126" y="f2394"/>
                  <a:pt x="f238" y="f3092"/>
                  <a:pt x="f374" y="f3127"/>
                </a:cubicBezTo>
                <a:cubicBezTo>
                  <a:pt x="f1569" y="f2444"/>
                  <a:pt x="f1532" y="f2046"/>
                  <a:pt x="f1532" y="f515"/>
                </a:cubicBezTo>
                <a:lnTo>
                  <a:pt x="f1532" y="f519"/>
                </a:lnTo>
                <a:lnTo>
                  <a:pt x="f1532" y="f521"/>
                </a:lnTo>
                <a:cubicBezTo>
                  <a:pt x="f1569" y="f2227"/>
                  <a:pt x="f2549" y="f565"/>
                  <a:pt x="f228" y="f3049"/>
                </a:cubicBezTo>
                <a:cubicBezTo>
                  <a:pt x="f238" y="f370"/>
                  <a:pt x="f238" y="f328"/>
                  <a:pt x="f3000" y="f2175"/>
                </a:cubicBezTo>
                <a:lnTo>
                  <a:pt x="f3128" y="f2397"/>
                </a:lnTo>
                <a:lnTo>
                  <a:pt x="f3128" y="f2041"/>
                </a:lnTo>
                <a:lnTo>
                  <a:pt x="f3129" y="f2409"/>
                </a:lnTo>
                <a:cubicBezTo>
                  <a:pt x="f3128" y="f2184"/>
                  <a:pt x="f3129" y="f2415"/>
                  <a:pt x="f3130" y="f2573"/>
                </a:cubicBezTo>
                <a:cubicBezTo>
                  <a:pt x="f3131" y="f3132"/>
                  <a:pt x="f3133" y="f54"/>
                  <a:pt x="f272" y="f273"/>
                </a:cubicBezTo>
                <a:lnTo>
                  <a:pt x="f272" y="f273"/>
                </a:lnTo>
                <a:cubicBezTo>
                  <a:pt x="f3134" y="f3135"/>
                  <a:pt x="f3136" y="f3137"/>
                  <a:pt x="f3125" y="f3092"/>
                </a:cubicBezTo>
                <a:cubicBezTo>
                  <a:pt x="f2998" y="f2381"/>
                  <a:pt x="f3130" y="f385"/>
                  <a:pt x="f3130" y="f2061"/>
                </a:cubicBezTo>
                <a:cubicBezTo>
                  <a:pt x="f3138" y="f2061"/>
                  <a:pt x="f3125" y="f2444"/>
                  <a:pt x="f3139" y="f471"/>
                </a:cubicBezTo>
                <a:cubicBezTo>
                  <a:pt x="f3140" y="f2183"/>
                  <a:pt x="f3138" y="f307"/>
                  <a:pt x="f3130" y="f2175"/>
                </a:cubicBezTo>
                <a:cubicBezTo>
                  <a:pt x="f3141" y="f2406"/>
                  <a:pt x="f2635" y="f2409"/>
                  <a:pt x="f3142" y="f506"/>
                </a:cubicBezTo>
                <a:cubicBezTo>
                  <a:pt x="f744" y="f3101"/>
                  <a:pt x="f738" y="f2381"/>
                  <a:pt x="f740" y="f2573"/>
                </a:cubicBezTo>
                <a:cubicBezTo>
                  <a:pt x="f3143" y="f3144"/>
                  <a:pt x="f3145" y="f3146"/>
                  <a:pt x="f262" y="f263"/>
                </a:cubicBezTo>
                <a:lnTo>
                  <a:pt x="f262" y="f263"/>
                </a:lnTo>
                <a:cubicBezTo>
                  <a:pt x="f3147" y="f3146"/>
                  <a:pt x="f3148" y="f3144"/>
                  <a:pt x="f2630" y="f2573"/>
                </a:cubicBezTo>
                <a:cubicBezTo>
                  <a:pt x="f3149" y="f2381"/>
                  <a:pt x="f2630" y="f732"/>
                  <a:pt x="f2632" y="f2447"/>
                </a:cubicBezTo>
                <a:cubicBezTo>
                  <a:pt x="f3150" y="f3151"/>
                  <a:pt x="f3152" y="f3153"/>
                  <a:pt x="f3154" y="f3153"/>
                </a:cubicBezTo>
                <a:cubicBezTo>
                  <a:pt x="f3155" y="f3153"/>
                  <a:pt x="f3156" y="f3157"/>
                  <a:pt x="f3032" y="f2046"/>
                </a:cubicBezTo>
                <a:cubicBezTo>
                  <a:pt x="f3158" y="f3159"/>
                  <a:pt x="f3160" y="f3161"/>
                  <a:pt x="f3162" y="f3161"/>
                </a:cubicBezTo>
                <a:cubicBezTo>
                  <a:pt x="f3163" y="f3161"/>
                  <a:pt x="f3164" y="f3165"/>
                  <a:pt x="f3000" y="f2046"/>
                </a:cubicBezTo>
                <a:cubicBezTo>
                  <a:pt x="f538" y="f3166"/>
                  <a:pt x="f3167" y="f3168"/>
                  <a:pt x="f3169" y="f3036"/>
                </a:cubicBezTo>
                <a:lnTo>
                  <a:pt x="f3169" y="f3036"/>
                </a:lnTo>
                <a:cubicBezTo>
                  <a:pt x="f3170" y="f3171"/>
                  <a:pt x="f3170" y="f3172"/>
                  <a:pt x="f236" y="f694"/>
                </a:cubicBezTo>
                <a:cubicBezTo>
                  <a:pt x="f236" y="f3173"/>
                  <a:pt x="f374" y="f3173"/>
                  <a:pt x="f374" y="f375"/>
                </a:cubicBezTo>
                <a:cubicBezTo>
                  <a:pt x="f3174" y="f3175"/>
                  <a:pt x="f3176" y="f3177"/>
                  <a:pt x="f3169" y="f3036"/>
                </a:cubicBezTo>
                <a:lnTo>
                  <a:pt x="f3169" y="f3036"/>
                </a:lnTo>
                <a:cubicBezTo>
                  <a:pt x="f378" y="f3178"/>
                  <a:pt x="f3179" y="f3180"/>
                  <a:pt x="f3181" y="f2537"/>
                </a:cubicBezTo>
                <a:cubicBezTo>
                  <a:pt x="f3182" y="f3183"/>
                  <a:pt x="f3184" y="f3185"/>
                  <a:pt x="f380" y="f381"/>
                </a:cubicBezTo>
                <a:lnTo>
                  <a:pt x="f380" y="f381"/>
                </a:lnTo>
                <a:cubicBezTo>
                  <a:pt x="f2561" y="f3186"/>
                  <a:pt x="f3187" y="f3188"/>
                  <a:pt x="f2666" y="f2125"/>
                </a:cubicBezTo>
                <a:cubicBezTo>
                  <a:pt x="f2666" y="f433"/>
                  <a:pt x="f225" y="f2537"/>
                  <a:pt x="f225" y="f586"/>
                </a:cubicBezTo>
                <a:cubicBezTo>
                  <a:pt x="f3000" y="f536"/>
                  <a:pt x="f3128" y="f529"/>
                  <a:pt x="f3033" y="f560"/>
                </a:cubicBezTo>
                <a:cubicBezTo>
                  <a:pt x="f3129" y="f562"/>
                  <a:pt x="f3189" y="f719"/>
                  <a:pt x="f3032" y="f355"/>
                </a:cubicBezTo>
                <a:cubicBezTo>
                  <a:pt x="f3189" y="f718"/>
                  <a:pt x="f3189" y="f365"/>
                  <a:pt x="f3189" y="f410"/>
                </a:cubicBezTo>
                <a:cubicBezTo>
                  <a:pt x="f3032" y="f572"/>
                  <a:pt x="f3032" y="f411"/>
                  <a:pt x="f2645" y="f353"/>
                </a:cubicBezTo>
                <a:lnTo>
                  <a:pt x="f2645" y="f694"/>
                </a:lnTo>
                <a:cubicBezTo>
                  <a:pt x="f2645" y="f351"/>
                  <a:pt x="f2645" y="f3190"/>
                  <a:pt x="f2925" y="f254"/>
                </a:cubicBezTo>
                <a:cubicBezTo>
                  <a:pt x="f3032" y="f2227"/>
                  <a:pt x="f2999" y="f515"/>
                  <a:pt x="f3140" y="f318"/>
                </a:cubicBezTo>
                <a:cubicBezTo>
                  <a:pt x="f3191" y="f2232"/>
                  <a:pt x="f3192" y="f3193"/>
                  <a:pt x="f3194" y="f3193"/>
                </a:cubicBezTo>
                <a:cubicBezTo>
                  <a:pt x="f3195" y="f3193"/>
                  <a:pt x="f3196" y="f3197"/>
                  <a:pt x="f277" y="f278"/>
                </a:cubicBezTo>
                <a:lnTo>
                  <a:pt x="f277" y="f278"/>
                </a:lnTo>
                <a:cubicBezTo>
                  <a:pt x="f3198" y="f3199"/>
                  <a:pt x="f3200" y="f3201"/>
                  <a:pt x="f3202" y="f3201"/>
                </a:cubicBezTo>
                <a:cubicBezTo>
                  <a:pt x="f3203" y="f3201"/>
                  <a:pt x="f3204" y="f3205"/>
                  <a:pt x="f3206" y="f318"/>
                </a:cubicBezTo>
                <a:cubicBezTo>
                  <a:pt x="f3124" y="f512"/>
                  <a:pt x="f3125" y="f727"/>
                  <a:pt x="f3125" y="f554"/>
                </a:cubicBezTo>
                <a:cubicBezTo>
                  <a:pt x="f3124" y="f554"/>
                  <a:pt x="f3207" y="f350"/>
                  <a:pt x="f3141" y="f695"/>
                </a:cubicBezTo>
                <a:lnTo>
                  <a:pt x="f3141" y="f2498"/>
                </a:lnTo>
                <a:lnTo>
                  <a:pt x="f3141" y="f254"/>
                </a:lnTo>
                <a:cubicBezTo>
                  <a:pt x="f3208" y="f3209"/>
                  <a:pt x="f3210" y="f3211"/>
                  <a:pt x="f3212" y="f3211"/>
                </a:cubicBezTo>
                <a:cubicBezTo>
                  <a:pt x="f3213" y="f3211"/>
                  <a:pt x="f3214" y="f3215"/>
                  <a:pt x="f744" y="f2499"/>
                </a:cubicBezTo>
                <a:cubicBezTo>
                  <a:pt x="f3216" y="f3217"/>
                  <a:pt x="f2072" y="f3218"/>
                  <a:pt x="f289" y="f290"/>
                </a:cubicBezTo>
                <a:lnTo>
                  <a:pt x="f289" y="f290"/>
                </a:lnTo>
                <a:cubicBezTo>
                  <a:pt x="f705" y="f3219"/>
                  <a:pt x="f3220" y="f3221"/>
                  <a:pt x="f3222" y="f3221"/>
                </a:cubicBezTo>
                <a:cubicBezTo>
                  <a:pt x="f3223" y="f3221"/>
                  <a:pt x="f3224" y="f3225"/>
                  <a:pt x="f3139" y="f410"/>
                </a:cubicBezTo>
                <a:lnTo>
                  <a:pt x="f3138" y="f2653"/>
                </a:lnTo>
                <a:cubicBezTo>
                  <a:pt x="f2998" y="f355"/>
                  <a:pt x="f3130" y="f355"/>
                  <a:pt x="f223" y="f355"/>
                </a:cubicBezTo>
                <a:cubicBezTo>
                  <a:pt x="f2645" y="f691"/>
                  <a:pt x="f3032" y="f394"/>
                  <a:pt x="f3189" y="f409"/>
                </a:cubicBezTo>
                <a:cubicBezTo>
                  <a:pt x="f3033" y="f398"/>
                  <a:pt x="f3033" y="f422"/>
                  <a:pt x="f225" y="f1483"/>
                </a:cubicBezTo>
                <a:cubicBezTo>
                  <a:pt x="f3128" y="f782"/>
                  <a:pt x="f3189" y="f869"/>
                  <a:pt x="f2645" y="f954"/>
                </a:cubicBezTo>
                <a:cubicBezTo>
                  <a:pt x="f223" y="f953"/>
                  <a:pt x="f2998" y="f1035"/>
                  <a:pt x="f3140" y="f801"/>
                </a:cubicBezTo>
                <a:cubicBezTo>
                  <a:pt x="f3226" y="f869"/>
                  <a:pt x="f736" y="f586"/>
                  <a:pt x="f156" y="f695"/>
                </a:cubicBezTo>
                <a:cubicBezTo>
                  <a:pt x="f156" y="f350"/>
                  <a:pt x="f3227" y="f3228"/>
                  <a:pt x="f2668" y="f3228"/>
                </a:cubicBezTo>
                <a:cubicBezTo>
                  <a:pt x="f3229" y="f3228"/>
                  <a:pt x="f2922" y="f350"/>
                  <a:pt x="f2922" y="f695"/>
                </a:cubicBezTo>
                <a:cubicBezTo>
                  <a:pt x="f156" y="f411"/>
                  <a:pt x="f3230" y="f392"/>
                  <a:pt x="f2134" y="f536"/>
                </a:cubicBezTo>
                <a:cubicBezTo>
                  <a:pt x="f154" y="f527"/>
                  <a:pt x="f2613" y="f2230"/>
                  <a:pt x="f2099" y="f2041"/>
                </a:cubicBezTo>
                <a:cubicBezTo>
                  <a:pt x="f2144" y="f305"/>
                  <a:pt x="f2144" y="f732"/>
                  <a:pt x="f2609" y="f2432"/>
                </a:cubicBezTo>
                <a:cubicBezTo>
                  <a:pt x="f2124" y="f3109"/>
                  <a:pt x="f2609" y="f2394"/>
                  <a:pt x="f393" y="f3100"/>
                </a:cubicBezTo>
                <a:cubicBezTo>
                  <a:pt x="f2106" y="f3100"/>
                  <a:pt x="f2106" y="f3231"/>
                  <a:pt x="f395" y="f2038"/>
                </a:cubicBezTo>
                <a:lnTo>
                  <a:pt x="f395" y="f2306"/>
                </a:lnTo>
                <a:cubicBezTo>
                  <a:pt x="f395" y="f3232"/>
                  <a:pt x="f395" y="f2240"/>
                  <a:pt x="f2105" y="f2296"/>
                </a:cubicBezTo>
                <a:cubicBezTo>
                  <a:pt x="f2105" y="f2037"/>
                  <a:pt x="f2105" y="f3233"/>
                  <a:pt x="f395" y="f235"/>
                </a:cubicBezTo>
                <a:lnTo>
                  <a:pt x="f395" y="f2035"/>
                </a:lnTo>
                <a:cubicBezTo>
                  <a:pt x="f3234" y="f2137"/>
                  <a:pt x="f3235" y="f1155"/>
                  <a:pt x="f2056" y="f1155"/>
                </a:cubicBezTo>
                <a:cubicBezTo>
                  <a:pt x="f2089" y="f1155"/>
                  <a:pt x="f3236" y="f3237"/>
                  <a:pt x="f3149" y="f3238"/>
                </a:cubicBezTo>
                <a:cubicBezTo>
                  <a:pt x="f3239" y="f2011"/>
                  <a:pt x="f3240" y="f2337"/>
                  <a:pt x="f2627" y="f2314"/>
                </a:cubicBezTo>
                <a:cubicBezTo>
                  <a:pt x="f3241" y="f3242"/>
                  <a:pt x="f3243" y="f3244"/>
                  <a:pt x="f3245" y="f3244"/>
                </a:cubicBezTo>
                <a:cubicBezTo>
                  <a:pt x="f3246" y="f3244"/>
                  <a:pt x="f3247" y="f3248"/>
                  <a:pt x="f2609" y="f3249"/>
                </a:cubicBezTo>
                <a:lnTo>
                  <a:pt x="f2609" y="f153"/>
                </a:lnTo>
                <a:cubicBezTo>
                  <a:pt x="f2609" y="f3250"/>
                  <a:pt x="f3251" y="f3252"/>
                  <a:pt x="f3253" y="f3252"/>
                </a:cubicBezTo>
                <a:cubicBezTo>
                  <a:pt x="f2041" y="f3252"/>
                  <a:pt x="f3254" y="f2014"/>
                  <a:pt x="f2099" y="f2016"/>
                </a:cubicBezTo>
                <a:cubicBezTo>
                  <a:pt x="f2624" y="f2337"/>
                  <a:pt x="f172" y="f3255"/>
                  <a:pt x="f2043" y="f3256"/>
                </a:cubicBezTo>
                <a:cubicBezTo>
                  <a:pt x="f399" y="f3257"/>
                  <a:pt x="f399" y="f2011"/>
                  <a:pt x="f2090" y="f224"/>
                </a:cubicBezTo>
                <a:cubicBezTo>
                  <a:pt x="f2090" y="f214"/>
                  <a:pt x="f2090" y="f214"/>
                  <a:pt x="f399" y="f214"/>
                </a:cubicBezTo>
                <a:cubicBezTo>
                  <a:pt x="f2090" y="f3238"/>
                  <a:pt x="f2043" y="f192"/>
                  <a:pt x="f2099" y="f1999"/>
                </a:cubicBezTo>
                <a:cubicBezTo>
                  <a:pt x="f2097" y="f2292"/>
                  <a:pt x="f2624" y="f3258"/>
                  <a:pt x="f2624" y="f233"/>
                </a:cubicBezTo>
                <a:lnTo>
                  <a:pt x="f2624" y="f2296"/>
                </a:lnTo>
                <a:lnTo>
                  <a:pt x="f2624" y="f3232"/>
                </a:lnTo>
                <a:lnTo>
                  <a:pt x="f2624" y="f2306"/>
                </a:lnTo>
                <a:lnTo>
                  <a:pt x="f2624" y="f2038"/>
                </a:lnTo>
                <a:cubicBezTo>
                  <a:pt x="f2624" y="f2038"/>
                  <a:pt x="f2624" y="f258"/>
                  <a:pt x="f2097" y="f258"/>
                </a:cubicBezTo>
                <a:cubicBezTo>
                  <a:pt x="f2144" y="f2039"/>
                  <a:pt x="f2097" y="f2415"/>
                  <a:pt x="f2624" y="f3259"/>
                </a:cubicBezTo>
                <a:cubicBezTo>
                  <a:pt x="f2624" y="f3101"/>
                  <a:pt x="f2623" y="f2061"/>
                  <a:pt x="f2623" y="f304"/>
                </a:cubicBezTo>
                <a:cubicBezTo>
                  <a:pt x="f2623" y="f471"/>
                  <a:pt x="f2623" y="f471"/>
                  <a:pt x="f172" y="f506"/>
                </a:cubicBezTo>
                <a:cubicBezTo>
                  <a:pt x="f3260" y="f3261"/>
                  <a:pt x="f3262" y="f3263"/>
                  <a:pt x="f3264" y="f3265"/>
                </a:cubicBezTo>
                <a:lnTo>
                  <a:pt x="f3264" y="f3265"/>
                </a:lnTo>
                <a:cubicBezTo>
                  <a:pt x="f3266" y="f3267"/>
                  <a:pt x="f3268" y="f3269"/>
                  <a:pt x="f3270" y="f3269"/>
                </a:cubicBezTo>
                <a:cubicBezTo>
                  <a:pt x="f3271" y="f3269"/>
                  <a:pt x="f2088" y="f3272"/>
                  <a:pt x="f2088" y="f2391"/>
                </a:cubicBezTo>
                <a:cubicBezTo>
                  <a:pt x="f65" y="f2294"/>
                  <a:pt x="f74" y="f2003"/>
                  <a:pt x="f86" y="f3122"/>
                </a:cubicBezTo>
                <a:cubicBezTo>
                  <a:pt x="f86" y="f2325"/>
                  <a:pt x="f84" y="f173"/>
                  <a:pt x="f84" y="f3273"/>
                </a:cubicBezTo>
                <a:cubicBezTo>
                  <a:pt x="f2570" y="f3274"/>
                  <a:pt x="f2570" y="f2314"/>
                  <a:pt x="f408" y="f123"/>
                </a:cubicBezTo>
                <a:cubicBezTo>
                  <a:pt x="f1996" y="f121"/>
                  <a:pt x="f306" y="f120"/>
                  <a:pt x="f306" y="f119"/>
                </a:cubicBezTo>
                <a:lnTo>
                  <a:pt x="f306" y="f3275"/>
                </a:lnTo>
                <a:cubicBezTo>
                  <a:pt x="f317" y="f3275"/>
                  <a:pt x="f317" y="f3276"/>
                  <a:pt x="f312" y="f3276"/>
                </a:cubicBezTo>
                <a:cubicBezTo>
                  <a:pt x="f309" y="f3277"/>
                  <a:pt x="f3278" y="f3279"/>
                  <a:pt x="f3280" y="f3279"/>
                </a:cubicBezTo>
                <a:cubicBezTo>
                  <a:pt x="f3281" y="f3279"/>
                  <a:pt x="f2623" y="f3282"/>
                  <a:pt x="f2623" y="f3283"/>
                </a:cubicBezTo>
                <a:cubicBezTo>
                  <a:pt x="f2623" y="f3284"/>
                  <a:pt x="f70" y="f1914"/>
                  <a:pt x="f2078" y="f33"/>
                </a:cubicBezTo>
                <a:cubicBezTo>
                  <a:pt x="f3285" y="f3286"/>
                  <a:pt x="f3287" y="f3288"/>
                  <a:pt x="f3289" y="f3288"/>
                </a:cubicBezTo>
                <a:cubicBezTo>
                  <a:pt x="f3290" y="f3288"/>
                  <a:pt x="f3291" y="f3292"/>
                  <a:pt x="f2692" y="f1925"/>
                </a:cubicBezTo>
                <a:lnTo>
                  <a:pt x="f94" y="f1925"/>
                </a:lnTo>
                <a:cubicBezTo>
                  <a:pt x="f2701" y="f1918"/>
                  <a:pt x="f303" y="f1919"/>
                  <a:pt x="f94" y="f87"/>
                </a:cubicBezTo>
                <a:cubicBezTo>
                  <a:pt x="f2711" y="f73"/>
                  <a:pt x="f2711" y="f111"/>
                  <a:pt x="f2711" y="f85"/>
                </a:cubicBezTo>
                <a:cubicBezTo>
                  <a:pt x="f2711" y="f134"/>
                  <a:pt x="f2711" y="f3275"/>
                  <a:pt x="f94" y="f117"/>
                </a:cubicBezTo>
                <a:cubicBezTo>
                  <a:pt x="f94" y="f119"/>
                  <a:pt x="f2692" y="f120"/>
                  <a:pt x="f93" y="f120"/>
                </a:cubicBezTo>
                <a:lnTo>
                  <a:pt x="f93" y="f121"/>
                </a:lnTo>
                <a:lnTo>
                  <a:pt x="f2711" y="f1987"/>
                </a:lnTo>
                <a:cubicBezTo>
                  <a:pt x="f1995" y="f1986"/>
                  <a:pt x="f1138" y="f2314"/>
                  <a:pt x="f1879" y="f119"/>
                </a:cubicBezTo>
                <a:cubicBezTo>
                  <a:pt x="f3293" y="f3294"/>
                  <a:pt x="f3295" y="f3296"/>
                  <a:pt x="f3297" y="f3296"/>
                </a:cubicBezTo>
                <a:cubicBezTo>
                  <a:pt x="f1999" y="f3296"/>
                  <a:pt x="f205" y="f3298"/>
                  <a:pt x="f1133" y="f120"/>
                </a:cubicBezTo>
                <a:cubicBezTo>
                  <a:pt x="f1879" y="f124"/>
                  <a:pt x="f2000" y="f1959"/>
                  <a:pt x="f1136" y="f2875"/>
                </a:cubicBezTo>
                <a:cubicBezTo>
                  <a:pt x="f327" y="f1958"/>
                  <a:pt x="f1133" y="f123"/>
                  <a:pt x="f1114" y="f117"/>
                </a:cubicBezTo>
                <a:cubicBezTo>
                  <a:pt x="f2679" y="f113"/>
                  <a:pt x="f2146" y="f111"/>
                  <a:pt x="f2001" y="f92"/>
                </a:cubicBezTo>
                <a:cubicBezTo>
                  <a:pt x="f2002" y="f3283"/>
                  <a:pt x="f188" y="f3299"/>
                  <a:pt x="f191" y="f66"/>
                </a:cubicBezTo>
                <a:lnTo>
                  <a:pt x="f191" y="f1915"/>
                </a:lnTo>
                <a:cubicBezTo>
                  <a:pt x="f191" y="f3300"/>
                  <a:pt x="f190" y="f3300"/>
                  <a:pt x="f190" y="f3301"/>
                </a:cubicBezTo>
                <a:cubicBezTo>
                  <a:pt x="f188" y="f3301"/>
                  <a:pt x="f188" y="f1914"/>
                  <a:pt x="f247" y="f1914"/>
                </a:cubicBezTo>
                <a:cubicBezTo>
                  <a:pt x="f3302" y="f3303"/>
                  <a:pt x="f2032" y="f3304"/>
                  <a:pt x="f3305" y="f3304"/>
                </a:cubicBezTo>
                <a:cubicBezTo>
                  <a:pt x="f3306" y="f3304"/>
                  <a:pt x="f2701" y="f3307"/>
                  <a:pt x="f2701" y="f43"/>
                </a:cubicBezTo>
                <a:cubicBezTo>
                  <a:pt x="f3308" y="f3309"/>
                  <a:pt x="f1151" y="f3310"/>
                  <a:pt x="f186" y="f3311"/>
                </a:cubicBezTo>
                <a:cubicBezTo>
                  <a:pt x="f3312" y="f3313"/>
                  <a:pt x="f3314" y="f1860"/>
                  <a:pt x="f1859" y="f1860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9A8D618B-F302-4DE4-A59D-3E1C36812FAD}"/>
              </a:ext>
            </a:extLst>
          </p:cNvPr>
          <p:cNvSpPr/>
          <p:nvPr/>
        </p:nvSpPr>
        <p:spPr>
          <a:xfrm rot="59507">
            <a:off x="323414" y="475360"/>
            <a:ext cx="129524" cy="129597"/>
          </a:xfrm>
          <a:custGeom>
            <a:avLst/>
            <a:gdLst>
              <a:gd name="f0" fmla="val w"/>
              <a:gd name="f1" fmla="val h"/>
              <a:gd name="f2" fmla="val 0"/>
              <a:gd name="f3" fmla="val 1794"/>
              <a:gd name="f4" fmla="val 1795"/>
              <a:gd name="f5" fmla="val 943"/>
              <a:gd name="f6" fmla="val 1"/>
              <a:gd name="f7" fmla="val 730"/>
              <a:gd name="f8" fmla="val 426"/>
              <a:gd name="f9" fmla="val 396"/>
              <a:gd name="f10" fmla="val 882"/>
              <a:gd name="f11" fmla="val 913"/>
              <a:gd name="f12" fmla="val 1065"/>
              <a:gd name="f13" fmla="val 1369"/>
              <a:gd name="f14" fmla="val 1034"/>
              <a:gd name="f15" fmla="val 1399"/>
              <a:gd name="f16" fmla="val 1429"/>
              <a:gd name="f17" fmla="val 1095"/>
              <a:gd name="f18" fmla="*/ f0 1 1794"/>
              <a:gd name="f19" fmla="*/ f1 1 1795"/>
              <a:gd name="f20" fmla="val f2"/>
              <a:gd name="f21" fmla="val f3"/>
              <a:gd name="f22" fmla="val f4"/>
              <a:gd name="f23" fmla="+- f22 0 f20"/>
              <a:gd name="f24" fmla="+- f21 0 f20"/>
              <a:gd name="f25" fmla="*/ f24 1 1794"/>
              <a:gd name="f26" fmla="*/ f23 1 1795"/>
              <a:gd name="f27" fmla="*/ f20 1 f25"/>
              <a:gd name="f28" fmla="*/ f21 1 f25"/>
              <a:gd name="f29" fmla="*/ f20 1 f26"/>
              <a:gd name="f30" fmla="*/ f22 1 f26"/>
              <a:gd name="f31" fmla="*/ f27 f18 1"/>
              <a:gd name="f32" fmla="*/ f28 f18 1"/>
              <a:gd name="f33" fmla="*/ f30 f19 1"/>
              <a:gd name="f34" fmla="*/ f2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1794" h="1795">
                <a:moveTo>
                  <a:pt x="f5" y="f6"/>
                </a:moveTo>
                <a:cubicBezTo>
                  <a:pt x="f7" y="f8"/>
                  <a:pt x="f9" y="f7"/>
                  <a:pt x="f6" y="f10"/>
                </a:cubicBezTo>
                <a:lnTo>
                  <a:pt x="f6" y="f11"/>
                </a:lnTo>
                <a:cubicBezTo>
                  <a:pt x="f9" y="f12"/>
                  <a:pt x="f7" y="f13"/>
                  <a:pt x="f10" y="f3"/>
                </a:cubicBezTo>
                <a:lnTo>
                  <a:pt x="f5" y="f3"/>
                </a:lnTo>
                <a:cubicBezTo>
                  <a:pt x="f14" y="f13"/>
                  <a:pt x="f15" y="f12"/>
                  <a:pt x="f3" y="f11"/>
                </a:cubicBezTo>
                <a:lnTo>
                  <a:pt x="f3" y="f10"/>
                </a:lnTo>
                <a:cubicBezTo>
                  <a:pt x="f16" y="f7"/>
                  <a:pt x="f17" y="f8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B98DB856-60B4-4E84-927E-734213C6DDDA}"/>
              </a:ext>
            </a:extLst>
          </p:cNvPr>
          <p:cNvSpPr/>
          <p:nvPr/>
        </p:nvSpPr>
        <p:spPr>
          <a:xfrm rot="59507">
            <a:off x="718160" y="239518"/>
            <a:ext cx="179990" cy="170169"/>
          </a:xfrm>
          <a:custGeom>
            <a:avLst/>
            <a:gdLst>
              <a:gd name="f0" fmla="val w"/>
              <a:gd name="f1" fmla="val h"/>
              <a:gd name="f2" fmla="val 0"/>
              <a:gd name="f3" fmla="val 2493"/>
              <a:gd name="f4" fmla="val 2357"/>
              <a:gd name="f5" fmla="val 1262"/>
              <a:gd name="f6" fmla="val 1"/>
              <a:gd name="f7" fmla="val 1254"/>
              <a:gd name="f8" fmla="val 1247"/>
              <a:gd name="f9" fmla="val 8"/>
              <a:gd name="f10" fmla="val 24"/>
              <a:gd name="f11" fmla="val 1034"/>
              <a:gd name="f12" fmla="val 540"/>
              <a:gd name="f13" fmla="val 578"/>
              <a:gd name="f14" fmla="val 966"/>
              <a:gd name="f15" fmla="val 61"/>
              <a:gd name="f16" fmla="val 1148"/>
              <a:gd name="f17" fmla="val 1209"/>
              <a:gd name="f18" fmla="val 1361"/>
              <a:gd name="f19" fmla="val 1817"/>
              <a:gd name="f20" fmla="val 2334"/>
              <a:gd name="f21" fmla="val 2349"/>
              <a:gd name="f22" fmla="val 2356"/>
              <a:gd name="f23" fmla="val 1269"/>
              <a:gd name="f24" fmla="val 1277"/>
              <a:gd name="f25" fmla="val 1459"/>
              <a:gd name="f26" fmla="val 1915"/>
              <a:gd name="f27" fmla="val 1391"/>
              <a:gd name="f28" fmla="val 2462"/>
              <a:gd name="f29" fmla="val 996"/>
              <a:gd name="f30" fmla="*/ f0 1 2493"/>
              <a:gd name="f31" fmla="*/ f1 1 235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493"/>
              <a:gd name="f38" fmla="*/ f35 1 235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493" h="235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6"/>
                  <a:pt x="f2" y="f17"/>
                  <a:pt x="f15" y="f17"/>
                </a:cubicBezTo>
                <a:cubicBezTo>
                  <a:pt x="f13" y="f18"/>
                  <a:pt x="f11" y="f19"/>
                  <a:pt x="f8" y="f20"/>
                </a:cubicBezTo>
                <a:cubicBezTo>
                  <a:pt x="f8" y="f21"/>
                  <a:pt x="f7" y="f22"/>
                  <a:pt x="f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5" y="f19"/>
                  <a:pt x="f26" y="f27"/>
                  <a:pt x="f28" y="f17"/>
                </a:cubicBezTo>
                <a:cubicBezTo>
                  <a:pt x="f3" y="f17"/>
                  <a:pt x="f3" y="f16"/>
                  <a:pt x="f28" y="f16"/>
                </a:cubicBezTo>
                <a:cubicBezTo>
                  <a:pt x="f26" y="f29"/>
                  <a:pt x="f25" y="f12"/>
                  <a:pt x="f24" y="f10"/>
                </a:cubicBezTo>
                <a:cubicBezTo>
                  <a:pt x="f24" y="f9"/>
                  <a:pt x="f23" y="f6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6;p2">
            <a:extLst>
              <a:ext uri="{FF2B5EF4-FFF2-40B4-BE49-F238E27FC236}">
                <a16:creationId xmlns:a16="http://schemas.microsoft.com/office/drawing/2014/main" id="{A1358CE0-3E71-4D1A-9370-6D81089678F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3222" y="887498"/>
            <a:ext cx="5716499" cy="2355302"/>
          </a:xfrm>
        </p:spPr>
        <p:txBody>
          <a:bodyPr anchor="b" anchorCtr="0"/>
          <a:lstStyle>
            <a:lvl1pPr algn="l">
              <a:defRPr sz="7200"/>
            </a:lvl1pPr>
          </a:lstStyle>
          <a:p>
            <a:pPr lvl="0"/>
            <a:endParaRPr lang="es-PE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4F7B4AF4-3307-480F-B99A-A09ADE0FADD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222" y="3349620"/>
            <a:ext cx="3858603" cy="792601"/>
          </a:xfrm>
        </p:spPr>
        <p:txBody>
          <a:bodyPr/>
          <a:lstStyle>
            <a:lvl1pPr>
              <a:buNone/>
              <a:defRPr sz="2400">
                <a:solidFill>
                  <a:srgbClr val="FFF8E8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62676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5;p17">
            <a:extLst>
              <a:ext uri="{FF2B5EF4-FFF2-40B4-BE49-F238E27FC236}">
                <a16:creationId xmlns:a16="http://schemas.microsoft.com/office/drawing/2014/main" id="{131E3273-2B50-4568-917B-42203DDDBA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03352" y="3240249"/>
            <a:ext cx="3591004" cy="361197"/>
          </a:xfrm>
        </p:spPr>
        <p:txBody>
          <a:bodyPr anchor="ctr" anchorCtr="0"/>
          <a:lstStyle>
            <a:lvl1pPr algn="r">
              <a:defRPr sz="1800"/>
            </a:lvl1pPr>
          </a:lstStyle>
          <a:p>
            <a:pPr lvl="0"/>
            <a:endParaRPr lang="es-PE"/>
          </a:p>
        </p:txBody>
      </p:sp>
      <p:sp>
        <p:nvSpPr>
          <p:cNvPr id="3" name="Google Shape;386;p17">
            <a:extLst>
              <a:ext uri="{FF2B5EF4-FFF2-40B4-BE49-F238E27FC236}">
                <a16:creationId xmlns:a16="http://schemas.microsoft.com/office/drawing/2014/main" id="{357D7DF1-3AEB-491D-A919-A6C081D4440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1677101"/>
            <a:ext cx="3822301" cy="1483504"/>
          </a:xfrm>
        </p:spPr>
        <p:txBody>
          <a:bodyPr/>
          <a:lstStyle>
            <a:lvl1pPr>
              <a:buNone/>
              <a:defRPr sz="22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16390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5;p20">
            <a:extLst>
              <a:ext uri="{FF2B5EF4-FFF2-40B4-BE49-F238E27FC236}">
                <a16:creationId xmlns:a16="http://schemas.microsoft.com/office/drawing/2014/main" id="{199AE874-0E9B-46BE-9BA1-73A6E7B581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9496"/>
            <a:ext cx="3879899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16;p20">
            <a:extLst>
              <a:ext uri="{FF2B5EF4-FFF2-40B4-BE49-F238E27FC236}">
                <a16:creationId xmlns:a16="http://schemas.microsoft.com/office/drawing/2014/main" id="{AC8C9268-56E6-4DC2-8A25-8416D02E27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448" y="2027453"/>
            <a:ext cx="1863300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417;p20">
            <a:extLst>
              <a:ext uri="{FF2B5EF4-FFF2-40B4-BE49-F238E27FC236}">
                <a16:creationId xmlns:a16="http://schemas.microsoft.com/office/drawing/2014/main" id="{BA902E2C-256B-4EB2-A244-2AF8FBBE9D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29749" y="2027453"/>
            <a:ext cx="1863300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418;p20">
            <a:extLst>
              <a:ext uri="{FF2B5EF4-FFF2-40B4-BE49-F238E27FC236}">
                <a16:creationId xmlns:a16="http://schemas.microsoft.com/office/drawing/2014/main" id="{21816B5F-6C73-4332-9111-07C75037DF4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448" y="3723948"/>
            <a:ext cx="1863300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419;p20">
            <a:extLst>
              <a:ext uri="{FF2B5EF4-FFF2-40B4-BE49-F238E27FC236}">
                <a16:creationId xmlns:a16="http://schemas.microsoft.com/office/drawing/2014/main" id="{4016CA0E-7C93-46F7-849F-B9FFF24E02F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29749" y="3723948"/>
            <a:ext cx="1863300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420;p20">
            <a:extLst>
              <a:ext uri="{FF2B5EF4-FFF2-40B4-BE49-F238E27FC236}">
                <a16:creationId xmlns:a16="http://schemas.microsoft.com/office/drawing/2014/main" id="{4238F6C6-D5DC-4091-B16E-7CDD1FD6FA6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448" y="2188634"/>
            <a:ext cx="1863300" cy="404100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8" name="Google Shape;421;p20">
            <a:extLst>
              <a:ext uri="{FF2B5EF4-FFF2-40B4-BE49-F238E27FC236}">
                <a16:creationId xmlns:a16="http://schemas.microsoft.com/office/drawing/2014/main" id="{7E7D087B-DA00-4203-AC34-6D8493ADD85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29749" y="2188634"/>
            <a:ext cx="1863300" cy="404100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9" name="Google Shape;422;p20">
            <a:extLst>
              <a:ext uri="{FF2B5EF4-FFF2-40B4-BE49-F238E27FC236}">
                <a16:creationId xmlns:a16="http://schemas.microsoft.com/office/drawing/2014/main" id="{0BCD7840-DA33-4FA7-B370-B5BBC0B33DD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448" y="3589861"/>
            <a:ext cx="1863300" cy="404100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0" name="Google Shape;423;p20">
            <a:extLst>
              <a:ext uri="{FF2B5EF4-FFF2-40B4-BE49-F238E27FC236}">
                <a16:creationId xmlns:a16="http://schemas.microsoft.com/office/drawing/2014/main" id="{D628BFA2-6BB0-4E81-BB45-F1BCAA289A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29749" y="3589861"/>
            <a:ext cx="1863300" cy="404100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45013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5;p21">
            <a:extLst>
              <a:ext uri="{FF2B5EF4-FFF2-40B4-BE49-F238E27FC236}">
                <a16:creationId xmlns:a16="http://schemas.microsoft.com/office/drawing/2014/main" id="{CB90DA49-192A-4C1A-9F98-C2B6199680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9496"/>
            <a:ext cx="7717499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26;p21">
            <a:extLst>
              <a:ext uri="{FF2B5EF4-FFF2-40B4-BE49-F238E27FC236}">
                <a16:creationId xmlns:a16="http://schemas.microsoft.com/office/drawing/2014/main" id="{56597A76-2E24-46BE-8104-9DB0CFCBE3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222" y="1663549"/>
            <a:ext cx="3858896" cy="2850001"/>
          </a:xfrm>
        </p:spPr>
        <p:txBody>
          <a:bodyPr/>
          <a:lstStyle>
            <a:lvl1pPr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7931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4">
            <a:extLst>
              <a:ext uri="{FF2B5EF4-FFF2-40B4-BE49-F238E27FC236}">
                <a16:creationId xmlns:a16="http://schemas.microsoft.com/office/drawing/2014/main" id="{D6D00979-0AFD-42CA-8D53-A8E89AFE6672}"/>
              </a:ext>
            </a:extLst>
          </p:cNvPr>
          <p:cNvSpPr/>
          <p:nvPr/>
        </p:nvSpPr>
        <p:spPr>
          <a:xfrm>
            <a:off x="-173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3" name="Google Shape;431;p23">
            <a:extLst>
              <a:ext uri="{FF2B5EF4-FFF2-40B4-BE49-F238E27FC236}">
                <a16:creationId xmlns:a16="http://schemas.microsoft.com/office/drawing/2014/main" id="{1F51FCAB-C5AB-47B3-8FC2-62BCD2EA9F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539496"/>
            <a:ext cx="6096003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432;p23">
            <a:extLst>
              <a:ext uri="{FF2B5EF4-FFF2-40B4-BE49-F238E27FC236}">
                <a16:creationId xmlns:a16="http://schemas.microsoft.com/office/drawing/2014/main" id="{95D6EC70-976C-4C3B-8A73-BC629B05514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29302" y="1915814"/>
            <a:ext cx="2023795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433;p23">
            <a:extLst>
              <a:ext uri="{FF2B5EF4-FFF2-40B4-BE49-F238E27FC236}">
                <a16:creationId xmlns:a16="http://schemas.microsoft.com/office/drawing/2014/main" id="{03EFCA9F-A538-46FC-849C-93972DD7C12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60106" y="1915814"/>
            <a:ext cx="2023795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434;p23">
            <a:extLst>
              <a:ext uri="{FF2B5EF4-FFF2-40B4-BE49-F238E27FC236}">
                <a16:creationId xmlns:a16="http://schemas.microsoft.com/office/drawing/2014/main" id="{D0A6C221-1205-4F24-8B5E-C020B61391C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90892" y="1915814"/>
            <a:ext cx="2023795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435;p23">
            <a:extLst>
              <a:ext uri="{FF2B5EF4-FFF2-40B4-BE49-F238E27FC236}">
                <a16:creationId xmlns:a16="http://schemas.microsoft.com/office/drawing/2014/main" id="{ADD19989-6C34-4B9C-A77C-CA5A290227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29302" y="2263789"/>
            <a:ext cx="2023795" cy="478203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8" name="Google Shape;436;p23">
            <a:extLst>
              <a:ext uri="{FF2B5EF4-FFF2-40B4-BE49-F238E27FC236}">
                <a16:creationId xmlns:a16="http://schemas.microsoft.com/office/drawing/2014/main" id="{406A8BF3-9303-46E5-B7C4-B25DFBD9B44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60106" y="2263789"/>
            <a:ext cx="2023795" cy="478203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9" name="Google Shape;437;p23">
            <a:extLst>
              <a:ext uri="{FF2B5EF4-FFF2-40B4-BE49-F238E27FC236}">
                <a16:creationId xmlns:a16="http://schemas.microsoft.com/office/drawing/2014/main" id="{2143987B-6FF2-4DDE-84A1-7250791AB81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90892" y="2263789"/>
            <a:ext cx="2023795" cy="478203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0" name="Google Shape;438;p23">
            <a:extLst>
              <a:ext uri="{FF2B5EF4-FFF2-40B4-BE49-F238E27FC236}">
                <a16:creationId xmlns:a16="http://schemas.microsoft.com/office/drawing/2014/main" id="{0A446D11-A8B9-4C78-9412-AA5E6B17CB4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29302" y="3626976"/>
            <a:ext cx="2023795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439;p23">
            <a:extLst>
              <a:ext uri="{FF2B5EF4-FFF2-40B4-BE49-F238E27FC236}">
                <a16:creationId xmlns:a16="http://schemas.microsoft.com/office/drawing/2014/main" id="{A3F6E7C2-9368-4899-9A8B-2D6E1119C7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60106" y="3626976"/>
            <a:ext cx="2023795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12" name="Google Shape;440;p23">
            <a:extLst>
              <a:ext uri="{FF2B5EF4-FFF2-40B4-BE49-F238E27FC236}">
                <a16:creationId xmlns:a16="http://schemas.microsoft.com/office/drawing/2014/main" id="{6336A469-0652-41FC-A0CD-A6292F6E62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90892" y="3626976"/>
            <a:ext cx="2023795" cy="404100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13" name="Google Shape;441;p23">
            <a:extLst>
              <a:ext uri="{FF2B5EF4-FFF2-40B4-BE49-F238E27FC236}">
                <a16:creationId xmlns:a16="http://schemas.microsoft.com/office/drawing/2014/main" id="{AE09B808-762B-4BA2-8ABE-824145C7002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29302" y="3973570"/>
            <a:ext cx="2023795" cy="478203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4" name="Google Shape;442;p23">
            <a:extLst>
              <a:ext uri="{FF2B5EF4-FFF2-40B4-BE49-F238E27FC236}">
                <a16:creationId xmlns:a16="http://schemas.microsoft.com/office/drawing/2014/main" id="{DB1DE113-AE55-4856-B823-9A877C4EDBA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60106" y="3973570"/>
            <a:ext cx="2023795" cy="478203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5" name="Google Shape;443;p23">
            <a:extLst>
              <a:ext uri="{FF2B5EF4-FFF2-40B4-BE49-F238E27FC236}">
                <a16:creationId xmlns:a16="http://schemas.microsoft.com/office/drawing/2014/main" id="{5BE0B20D-39DC-4C10-A1BA-8DB2A7EBD46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90892" y="3973570"/>
            <a:ext cx="2023795" cy="478203"/>
          </a:xfrm>
        </p:spPr>
        <p:txBody>
          <a:bodyPr anchorCtr="1"/>
          <a:lstStyle>
            <a:lvl1pPr algn="ctr">
              <a:buNone/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03621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2;p25">
            <a:extLst>
              <a:ext uri="{FF2B5EF4-FFF2-40B4-BE49-F238E27FC236}">
                <a16:creationId xmlns:a16="http://schemas.microsoft.com/office/drawing/2014/main" id="{DEBA1D24-183C-4F1F-AF7C-9F94D7CF1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344" y="1767526"/>
            <a:ext cx="3405902" cy="694203"/>
          </a:xfrm>
        </p:spPr>
        <p:txBody>
          <a:bodyPr anchorCtr="0"/>
          <a:lstStyle>
            <a:lvl1pPr algn="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53;p25">
            <a:extLst>
              <a:ext uri="{FF2B5EF4-FFF2-40B4-BE49-F238E27FC236}">
                <a16:creationId xmlns:a16="http://schemas.microsoft.com/office/drawing/2014/main" id="{6C13CBB3-3190-41A1-919A-D3B40272E3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6502" y="1983927"/>
            <a:ext cx="2985003" cy="948004"/>
          </a:xfrm>
        </p:spPr>
        <p:txBody>
          <a:bodyPr/>
          <a:lstStyle>
            <a:lvl1pPr algn="r">
              <a:defRPr sz="1400"/>
            </a:lvl1pPr>
          </a:lstStyle>
          <a:p>
            <a:pPr lvl="0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9BB81DA-C611-4F60-AE0E-93613672447C}"/>
              </a:ext>
            </a:extLst>
          </p:cNvPr>
          <p:cNvSpPr/>
          <p:nvPr/>
        </p:nvSpPr>
        <p:spPr>
          <a:xfrm>
            <a:off x="-173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7344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5;p26">
            <a:extLst>
              <a:ext uri="{FF2B5EF4-FFF2-40B4-BE49-F238E27FC236}">
                <a16:creationId xmlns:a16="http://schemas.microsoft.com/office/drawing/2014/main" id="{10AA80C8-7D67-473F-8338-3AA6555CCB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9322" y="1768797"/>
            <a:ext cx="3406204" cy="694203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56;p26">
            <a:extLst>
              <a:ext uri="{FF2B5EF4-FFF2-40B4-BE49-F238E27FC236}">
                <a16:creationId xmlns:a16="http://schemas.microsoft.com/office/drawing/2014/main" id="{78F2EDE5-B0FF-4388-913C-C53500AE97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09322" y="2437497"/>
            <a:ext cx="3406204" cy="937195"/>
          </a:xfrm>
        </p:spPr>
        <p:txBody>
          <a:bodyPr/>
          <a:lstStyle>
            <a:lvl1pPr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70899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0">
            <a:extLst>
              <a:ext uri="{FF2B5EF4-FFF2-40B4-BE49-F238E27FC236}">
                <a16:creationId xmlns:a16="http://schemas.microsoft.com/office/drawing/2014/main" id="{F593E50E-9236-4C4A-8E9B-B37F446C0CEB}"/>
              </a:ext>
            </a:extLst>
          </p:cNvPr>
          <p:cNvSpPr/>
          <p:nvPr/>
        </p:nvSpPr>
        <p:spPr>
          <a:xfrm>
            <a:off x="-173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3" name="Google Shape;458;p27">
            <a:extLst>
              <a:ext uri="{FF2B5EF4-FFF2-40B4-BE49-F238E27FC236}">
                <a16:creationId xmlns:a16="http://schemas.microsoft.com/office/drawing/2014/main" id="{59AA5126-A442-4577-8B3A-3E7FA7691D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9496"/>
            <a:ext cx="7717499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459;p27">
            <a:extLst>
              <a:ext uri="{FF2B5EF4-FFF2-40B4-BE49-F238E27FC236}">
                <a16:creationId xmlns:a16="http://schemas.microsoft.com/office/drawing/2014/main" id="{C353D68F-C565-4DA8-83AC-6817BD02B0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79668" y="3580479"/>
            <a:ext cx="2224195" cy="949503"/>
          </a:xfrm>
        </p:spPr>
        <p:txBody>
          <a:bodyPr anchorCtr="1"/>
          <a:lstStyle>
            <a:lvl1pPr algn="ctr">
              <a:defRPr sz="1400"/>
            </a:lvl1pPr>
          </a:lstStyle>
          <a:p>
            <a:pPr lvl="0"/>
            <a:endParaRPr lang="es-PE"/>
          </a:p>
        </p:txBody>
      </p:sp>
      <p:sp>
        <p:nvSpPr>
          <p:cNvPr id="5" name="Google Shape;460;p27">
            <a:extLst>
              <a:ext uri="{FF2B5EF4-FFF2-40B4-BE49-F238E27FC236}">
                <a16:creationId xmlns:a16="http://schemas.microsoft.com/office/drawing/2014/main" id="{E3B3B4EC-BBA8-45A0-81D8-8AC94D041B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8225" y="3580479"/>
            <a:ext cx="2222101" cy="949503"/>
          </a:xfrm>
        </p:spPr>
        <p:txBody>
          <a:bodyPr anchorCtr="1"/>
          <a:lstStyle>
            <a:lvl1pPr algn="ctr">
              <a:defRPr sz="1400"/>
            </a:lvl1pPr>
          </a:lstStyle>
          <a:p>
            <a:pPr lvl="0"/>
            <a:endParaRPr lang="es-PE"/>
          </a:p>
        </p:txBody>
      </p:sp>
      <p:sp>
        <p:nvSpPr>
          <p:cNvPr id="6" name="Google Shape;461;p27">
            <a:extLst>
              <a:ext uri="{FF2B5EF4-FFF2-40B4-BE49-F238E27FC236}">
                <a16:creationId xmlns:a16="http://schemas.microsoft.com/office/drawing/2014/main" id="{4104EA03-D1E0-4DD9-ACA3-D4255DEDE82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15578" y="3239600"/>
            <a:ext cx="2552401" cy="478203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462;p27">
            <a:extLst>
              <a:ext uri="{FF2B5EF4-FFF2-40B4-BE49-F238E27FC236}">
                <a16:creationId xmlns:a16="http://schemas.microsoft.com/office/drawing/2014/main" id="{6DFE48D1-5A53-4B44-8145-CFBF45BDBB6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73075" y="3239600"/>
            <a:ext cx="2552401" cy="478203"/>
          </a:xfrm>
        </p:spPr>
        <p:txBody>
          <a:bodyPr anchorCtr="1"/>
          <a:lstStyle>
            <a:lvl1pPr algn="ct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607608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8;p28">
            <a:extLst>
              <a:ext uri="{FF2B5EF4-FFF2-40B4-BE49-F238E27FC236}">
                <a16:creationId xmlns:a16="http://schemas.microsoft.com/office/drawing/2014/main" id="{EF05DC67-64AD-4B8C-82AE-3F5438DE07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2900" y="539496"/>
            <a:ext cx="4647904" cy="478203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156394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6;p30">
            <a:extLst>
              <a:ext uri="{FF2B5EF4-FFF2-40B4-BE49-F238E27FC236}">
                <a16:creationId xmlns:a16="http://schemas.microsoft.com/office/drawing/2014/main" id="{22698732-B800-406D-BF62-47C3001365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2652" y="746872"/>
            <a:ext cx="3858896" cy="1053599"/>
          </a:xfrm>
        </p:spPr>
        <p:txBody>
          <a:bodyPr/>
          <a:lstStyle>
            <a:lvl1pPr>
              <a:defRPr sz="6000"/>
            </a:lvl1pPr>
          </a:lstStyle>
          <a:p>
            <a:pPr lvl="0"/>
            <a:endParaRPr lang="es-PE"/>
          </a:p>
        </p:txBody>
      </p:sp>
      <p:sp>
        <p:nvSpPr>
          <p:cNvPr id="3" name="Google Shape;477;p30">
            <a:extLst>
              <a:ext uri="{FF2B5EF4-FFF2-40B4-BE49-F238E27FC236}">
                <a16:creationId xmlns:a16="http://schemas.microsoft.com/office/drawing/2014/main" id="{D7634EA6-A5F2-477E-BAB8-E731ED5315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63703" y="2399166"/>
            <a:ext cx="2814303" cy="814803"/>
          </a:xfrm>
        </p:spPr>
        <p:txBody>
          <a:bodyPr anchorCtr="1"/>
          <a:lstStyle>
            <a:lvl1pPr algn="ctr">
              <a:buClr>
                <a:srgbClr val="FFF8E8"/>
              </a:buClr>
              <a:defRPr sz="1400">
                <a:solidFill>
                  <a:srgbClr val="FFF8E8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479;p30">
            <a:extLst>
              <a:ext uri="{FF2B5EF4-FFF2-40B4-BE49-F238E27FC236}">
                <a16:creationId xmlns:a16="http://schemas.microsoft.com/office/drawing/2014/main" id="{5C96EF15-D4F6-4BB4-8B52-F66A4D1082B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42634" y="1934084"/>
            <a:ext cx="3858896" cy="294601"/>
          </a:xfrm>
        </p:spPr>
        <p:txBody>
          <a:bodyPr anchorCtr="1"/>
          <a:lstStyle>
            <a:lvl1pPr algn="ctr">
              <a:buNone/>
              <a:defRPr b="1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639359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81;p31">
            <a:extLst>
              <a:ext uri="{FF2B5EF4-FFF2-40B4-BE49-F238E27FC236}">
                <a16:creationId xmlns:a16="http://schemas.microsoft.com/office/drawing/2014/main" id="{B9DF2FB6-A38B-4121-B9BA-507FF8E20249}"/>
              </a:ext>
            </a:extLst>
          </p:cNvPr>
          <p:cNvGrpSpPr/>
          <p:nvPr/>
        </p:nvGrpSpPr>
        <p:grpSpPr>
          <a:xfrm>
            <a:off x="311956" y="381697"/>
            <a:ext cx="2006367" cy="4621459"/>
            <a:chOff x="311956" y="381697"/>
            <a:chExt cx="2006367" cy="4621459"/>
          </a:xfrm>
        </p:grpSpPr>
        <p:sp>
          <p:nvSpPr>
            <p:cNvPr id="3" name="Google Shape;482;p31">
              <a:extLst>
                <a:ext uri="{FF2B5EF4-FFF2-40B4-BE49-F238E27FC236}">
                  <a16:creationId xmlns:a16="http://schemas.microsoft.com/office/drawing/2014/main" id="{DDF26CDB-58B9-460E-BC79-DB9998502A8C}"/>
                </a:ext>
              </a:extLst>
            </p:cNvPr>
            <p:cNvSpPr/>
            <p:nvPr/>
          </p:nvSpPr>
          <p:spPr>
            <a:xfrm>
              <a:off x="311956" y="381697"/>
              <a:ext cx="2006367" cy="4621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57"/>
                <a:gd name="f4" fmla="val 73840"/>
                <a:gd name="f5" fmla="val 31400"/>
                <a:gd name="f6" fmla="val 1592"/>
                <a:gd name="f7" fmla="val 31579"/>
                <a:gd name="f8" fmla="val 31710"/>
                <a:gd name="f9" fmla="val 1775"/>
                <a:gd name="f10" fmla="val 31556"/>
                <a:gd name="f11" fmla="val 1930"/>
                <a:gd name="f12" fmla="val 31222"/>
                <a:gd name="f13" fmla="val 2330"/>
                <a:gd name="f14" fmla="val 30655"/>
                <a:gd name="f15" fmla="val 2497"/>
                <a:gd name="f16" fmla="val 30188"/>
                <a:gd name="f17" fmla="val 2597"/>
                <a:gd name="f18" fmla="val 30288"/>
                <a:gd name="f19" fmla="val 2530"/>
                <a:gd name="f20" fmla="val 30422"/>
                <a:gd name="f21" fmla="val 2397"/>
                <a:gd name="f22" fmla="val 30455"/>
                <a:gd name="f23" fmla="val 2230"/>
                <a:gd name="f24" fmla="val 2206"/>
                <a:gd name="f25" fmla="val 30439"/>
                <a:gd name="f26" fmla="val 2183"/>
                <a:gd name="f27" fmla="val 30417"/>
                <a:gd name="f28" fmla="val 30408"/>
                <a:gd name="f29" fmla="val 30398"/>
                <a:gd name="f30" fmla="val 2187"/>
                <a:gd name="f31" fmla="val 30388"/>
                <a:gd name="f32" fmla="val 2197"/>
                <a:gd name="f33" fmla="val 30222"/>
                <a:gd name="f34" fmla="val 2263"/>
                <a:gd name="f35" fmla="val 30055"/>
                <a:gd name="f36" fmla="val 29888"/>
                <a:gd name="f37" fmla="val 30122"/>
                <a:gd name="f38" fmla="val 2163"/>
                <a:gd name="f39" fmla="val 30555"/>
                <a:gd name="f40" fmla="val 1996"/>
                <a:gd name="f41" fmla="val 30755"/>
                <a:gd name="f42" fmla="val 1830"/>
                <a:gd name="f43" fmla="val 31056"/>
                <a:gd name="f44" fmla="val 1663"/>
                <a:gd name="f45" fmla="val 31356"/>
                <a:gd name="f46" fmla="val 1596"/>
                <a:gd name="f47" fmla="val 31371"/>
                <a:gd name="f48" fmla="val 1594"/>
                <a:gd name="f49" fmla="val 31386"/>
                <a:gd name="f50" fmla="val 29534"/>
                <a:gd name="f51" fmla="val 425"/>
                <a:gd name="f52" fmla="val 29661"/>
                <a:gd name="f53" fmla="val 29776"/>
                <a:gd name="f54" fmla="val 500"/>
                <a:gd name="f55" fmla="val 29855"/>
                <a:gd name="f56" fmla="val 695"/>
                <a:gd name="f57" fmla="val 1229"/>
                <a:gd name="f58" fmla="val 29388"/>
                <a:gd name="f59" fmla="val 29121"/>
                <a:gd name="f60" fmla="val 2563"/>
                <a:gd name="f61" fmla="val 29021"/>
                <a:gd name="f62" fmla="val 2730"/>
                <a:gd name="f63" fmla="val 28921"/>
                <a:gd name="f64" fmla="val 2897"/>
                <a:gd name="f65" fmla="val 28787"/>
                <a:gd name="f66" fmla="val 3064"/>
                <a:gd name="f67" fmla="val 28854"/>
                <a:gd name="f68" fmla="val 2764"/>
                <a:gd name="f69" fmla="val 28902"/>
                <a:gd name="f70" fmla="val 2141"/>
                <a:gd name="f71" fmla="val 2117"/>
                <a:gd name="f72" fmla="val 28814"/>
                <a:gd name="f73" fmla="val 28781"/>
                <a:gd name="f74" fmla="val 28754"/>
                <a:gd name="f75" fmla="val 2133"/>
                <a:gd name="f76" fmla="val 28687"/>
                <a:gd name="f77" fmla="val 28621"/>
                <a:gd name="f78" fmla="val 2430"/>
                <a:gd name="f79" fmla="val 28587"/>
                <a:gd name="f80" fmla="val 1896"/>
                <a:gd name="f81" fmla="val 1496"/>
                <a:gd name="f82" fmla="val 1096"/>
                <a:gd name="f83" fmla="val 28858"/>
                <a:gd name="f84" fmla="val 860"/>
                <a:gd name="f85" fmla="val 29228"/>
                <a:gd name="f86" fmla="val 27693"/>
                <a:gd name="f87" fmla="val 4896"/>
                <a:gd name="f88" fmla="val 27714"/>
                <a:gd name="f89" fmla="val 4916"/>
                <a:gd name="f90" fmla="val 27754"/>
                <a:gd name="f91" fmla="val 4932"/>
                <a:gd name="f92" fmla="val 27787"/>
                <a:gd name="f93" fmla="val 27720"/>
                <a:gd name="f94" fmla="val 5032"/>
                <a:gd name="f95" fmla="val 27687"/>
                <a:gd name="f96" fmla="val 5099"/>
                <a:gd name="f97" fmla="val 27586"/>
                <a:gd name="f98" fmla="val 5199"/>
                <a:gd name="f99" fmla="val 27628"/>
                <a:gd name="f100" fmla="val 5100"/>
                <a:gd name="f101" fmla="val 27663"/>
                <a:gd name="f102" fmla="val 4999"/>
                <a:gd name="f103" fmla="val 29696"/>
                <a:gd name="f104" fmla="val 4210"/>
                <a:gd name="f105" fmla="val 29927"/>
                <a:gd name="f106" fmla="val 30141"/>
                <a:gd name="f107" fmla="val 4270"/>
                <a:gd name="f108" fmla="val 30355"/>
                <a:gd name="f109" fmla="val 4398"/>
                <a:gd name="f110" fmla="val 30522"/>
                <a:gd name="f111" fmla="val 4498"/>
                <a:gd name="f112" fmla="val 30789"/>
                <a:gd name="f113" fmla="val 4665"/>
                <a:gd name="f114" fmla="val 30589"/>
                <a:gd name="f115" fmla="val 4865"/>
                <a:gd name="f116" fmla="val 5165"/>
                <a:gd name="f117" fmla="val 29721"/>
                <a:gd name="f118" fmla="val 29354"/>
                <a:gd name="f119" fmla="val 28887"/>
                <a:gd name="f120" fmla="val 5065"/>
                <a:gd name="f121" fmla="val 29011"/>
                <a:gd name="f122" fmla="val 4906"/>
                <a:gd name="f123" fmla="val 28906"/>
                <a:gd name="f124" fmla="val 4728"/>
                <a:gd name="f125" fmla="val 28758"/>
                <a:gd name="f126" fmla="val 28746"/>
                <a:gd name="f127" fmla="val 28733"/>
                <a:gd name="f128" fmla="val 4729"/>
                <a:gd name="f129" fmla="val 28721"/>
                <a:gd name="f130" fmla="val 4732"/>
                <a:gd name="f131" fmla="val 28454"/>
                <a:gd name="f132" fmla="val 4832"/>
                <a:gd name="f133" fmla="val 28187"/>
                <a:gd name="f134" fmla="val 27887"/>
                <a:gd name="f135" fmla="val 27953"/>
                <a:gd name="f136" fmla="val 28020"/>
                <a:gd name="f137" fmla="val 4898"/>
                <a:gd name="f138" fmla="val 28420"/>
                <a:gd name="f139" fmla="val 29288"/>
                <a:gd name="f140" fmla="val 4265"/>
                <a:gd name="f141" fmla="val 29431"/>
                <a:gd name="f142" fmla="val 4229"/>
                <a:gd name="f143" fmla="val 29566"/>
                <a:gd name="f144" fmla="val 26940"/>
                <a:gd name="f145" fmla="val 2349"/>
                <a:gd name="f146" fmla="val 27041"/>
                <a:gd name="f147" fmla="val 27140"/>
                <a:gd name="f148" fmla="val 2436"/>
                <a:gd name="f149" fmla="val 27220"/>
                <a:gd name="f150" fmla="val 2664"/>
                <a:gd name="f151" fmla="val 27286"/>
                <a:gd name="f152" fmla="val 2930"/>
                <a:gd name="f153" fmla="val 3264"/>
                <a:gd name="f154" fmla="val 3564"/>
                <a:gd name="f155" fmla="val 27253"/>
                <a:gd name="f156" fmla="val 4198"/>
                <a:gd name="f157" fmla="val 27119"/>
                <a:gd name="f158" fmla="val 4698"/>
                <a:gd name="f159" fmla="val 26953"/>
                <a:gd name="f160" fmla="val 5232"/>
                <a:gd name="f161" fmla="val 26919"/>
                <a:gd name="f162" fmla="val 4532"/>
                <a:gd name="f163" fmla="val 4482"/>
                <a:gd name="f164" fmla="val 26878"/>
                <a:gd name="f165" fmla="val 4456"/>
                <a:gd name="f166" fmla="val 26836"/>
                <a:gd name="f167" fmla="val 26794"/>
                <a:gd name="f168" fmla="val 26753"/>
                <a:gd name="f169" fmla="val 26619"/>
                <a:gd name="f170" fmla="val 4331"/>
                <a:gd name="f171" fmla="val 26452"/>
                <a:gd name="f172" fmla="val 3731"/>
                <a:gd name="f173" fmla="val 3097"/>
                <a:gd name="f174" fmla="val 2839"/>
                <a:gd name="f175" fmla="val 26700"/>
                <a:gd name="f176" fmla="val 28585"/>
                <a:gd name="f177" fmla="val 6476"/>
                <a:gd name="f178" fmla="val 28868"/>
                <a:gd name="f179" fmla="val 29148"/>
                <a:gd name="f180" fmla="val 6541"/>
                <a:gd name="f181" fmla="val 29421"/>
                <a:gd name="f182" fmla="val 6700"/>
                <a:gd name="f183" fmla="val 7233"/>
                <a:gd name="f184" fmla="val 28554"/>
                <a:gd name="f185" fmla="val 7667"/>
                <a:gd name="f186" fmla="val 7700"/>
                <a:gd name="f187" fmla="val 28089"/>
                <a:gd name="f188" fmla="val 7710"/>
                <a:gd name="f189" fmla="val 27992"/>
                <a:gd name="f190" fmla="val 7714"/>
                <a:gd name="f191" fmla="val 27894"/>
                <a:gd name="f192" fmla="val 27658"/>
                <a:gd name="f193" fmla="val 27422"/>
                <a:gd name="f194" fmla="val 7691"/>
                <a:gd name="f195" fmla="val 27186"/>
                <a:gd name="f196" fmla="val 7567"/>
                <a:gd name="f197" fmla="val 7367"/>
                <a:gd name="f198" fmla="val 27086"/>
                <a:gd name="f199" fmla="val 26853"/>
                <a:gd name="f200" fmla="val 26586"/>
                <a:gd name="f201" fmla="val 26286"/>
                <a:gd name="f202" fmla="val 7400"/>
                <a:gd name="f203" fmla="val 26997"/>
                <a:gd name="f204" fmla="val 6983"/>
                <a:gd name="f205" fmla="val 27799"/>
                <a:gd name="f206" fmla="val 22176"/>
                <a:gd name="f207" fmla="val 6834"/>
                <a:gd name="f208" fmla="val 22149"/>
                <a:gd name="f209" fmla="val 7534"/>
                <a:gd name="f210" fmla="val 22342"/>
                <a:gd name="f211" fmla="val 8476"/>
                <a:gd name="f212" fmla="val 22624"/>
                <a:gd name="f213" fmla="val 9245"/>
                <a:gd name="f214" fmla="val 22447"/>
                <a:gd name="f215" fmla="val 8714"/>
                <a:gd name="f216" fmla="val 8163"/>
                <a:gd name="f217" fmla="val 22283"/>
                <a:gd name="f218" fmla="val 7867"/>
                <a:gd name="f219" fmla="val 22246"/>
                <a:gd name="f220" fmla="val 7583"/>
                <a:gd name="f221" fmla="val 22186"/>
                <a:gd name="f222" fmla="val 7206"/>
                <a:gd name="f223" fmla="val 22751"/>
                <a:gd name="f224" fmla="val 9628"/>
                <a:gd name="f225" fmla="val 22917"/>
                <a:gd name="f226" fmla="val 10001"/>
                <a:gd name="f227" fmla="val 23130"/>
                <a:gd name="f228" fmla="val 10259"/>
                <a:gd name="f229" fmla="val 22949"/>
                <a:gd name="f230" fmla="val 10012"/>
                <a:gd name="f231" fmla="val 22773"/>
                <a:gd name="f232" fmla="val 9653"/>
                <a:gd name="f233" fmla="val 27019"/>
                <a:gd name="f234" fmla="val 9104"/>
                <a:gd name="f235" fmla="val 27207"/>
                <a:gd name="f236" fmla="val 27396"/>
                <a:gd name="f237" fmla="val 9124"/>
                <a:gd name="f238" fmla="val 9168"/>
                <a:gd name="f239" fmla="val 28387"/>
                <a:gd name="f240" fmla="val 9335"/>
                <a:gd name="f241" fmla="val 28053"/>
                <a:gd name="f242" fmla="val 9935"/>
                <a:gd name="f243" fmla="val 10236"/>
                <a:gd name="f244" fmla="val 10436"/>
                <a:gd name="f245" fmla="val 10569"/>
                <a:gd name="f246" fmla="val 26486"/>
                <a:gd name="f247" fmla="val 10703"/>
                <a:gd name="f248" fmla="val 25785"/>
                <a:gd name="f249" fmla="val 10903"/>
                <a:gd name="f250" fmla="val 25085"/>
                <a:gd name="f251" fmla="val 10936"/>
                <a:gd name="f252" fmla="val 24384"/>
                <a:gd name="f253" fmla="val 10969"/>
                <a:gd name="f254" fmla="val 24551"/>
                <a:gd name="f255" fmla="val 10869"/>
                <a:gd name="f256" fmla="val 24718"/>
                <a:gd name="f257" fmla="val 10736"/>
                <a:gd name="f258" fmla="val 24818"/>
                <a:gd name="f259" fmla="val 10536"/>
                <a:gd name="f260" fmla="val 24899"/>
                <a:gd name="f261" fmla="val 10454"/>
                <a:gd name="f262" fmla="val 24804"/>
                <a:gd name="f263" fmla="val 10351"/>
                <a:gd name="f264" fmla="val 24730"/>
                <a:gd name="f265" fmla="val 24713"/>
                <a:gd name="f266" fmla="val 24697"/>
                <a:gd name="f267" fmla="val 10357"/>
                <a:gd name="f268" fmla="val 24684"/>
                <a:gd name="f269" fmla="val 10369"/>
                <a:gd name="f270" fmla="val 24418"/>
                <a:gd name="f271" fmla="val 24184"/>
                <a:gd name="f272" fmla="val 23917"/>
                <a:gd name="f273" fmla="val 10769"/>
                <a:gd name="f274" fmla="val 23951"/>
                <a:gd name="f275" fmla="val 10669"/>
                <a:gd name="f276" fmla="val 24051"/>
                <a:gd name="f277" fmla="val 24877"/>
                <a:gd name="f278" fmla="val 9800"/>
                <a:gd name="f279" fmla="val 25922"/>
                <a:gd name="f280" fmla="val 25352"/>
                <a:gd name="f281" fmla="val 12404"/>
                <a:gd name="f282" fmla="val 25685"/>
                <a:gd name="f283" fmla="val 26552"/>
                <a:gd name="f284" fmla="val 12537"/>
                <a:gd name="f285" fmla="val 26185"/>
                <a:gd name="f286" fmla="val 13038"/>
                <a:gd name="f287" fmla="val 25885"/>
                <a:gd name="f288" fmla="val 13405"/>
                <a:gd name="f289" fmla="val 25285"/>
                <a:gd name="f290" fmla="val 13605"/>
                <a:gd name="f291" fmla="val 24885"/>
                <a:gd name="f292" fmla="val 13771"/>
                <a:gd name="f293" fmla="val 14038"/>
                <a:gd name="f294" fmla="val 23450"/>
                <a:gd name="f295" fmla="val 14172"/>
                <a:gd name="f296" fmla="val 22716"/>
                <a:gd name="f297" fmla="val 14238"/>
                <a:gd name="f298" fmla="val 22883"/>
                <a:gd name="f299" fmla="val 14105"/>
                <a:gd name="f300" fmla="val 23050"/>
                <a:gd name="f301" fmla="val 14005"/>
                <a:gd name="f302" fmla="val 23117"/>
                <a:gd name="f303" fmla="val 23176"/>
                <a:gd name="f304" fmla="val 13712"/>
                <a:gd name="f305" fmla="val 23103"/>
                <a:gd name="f306" fmla="val 13599"/>
                <a:gd name="f307" fmla="val 23039"/>
                <a:gd name="f308" fmla="val 23031"/>
                <a:gd name="f309" fmla="val 23024"/>
                <a:gd name="f310" fmla="val 13601"/>
                <a:gd name="f311" fmla="val 23017"/>
                <a:gd name="f312" fmla="val 13671"/>
                <a:gd name="f313" fmla="val 22416"/>
                <a:gd name="f314" fmla="val 22183"/>
                <a:gd name="f315" fmla="val 13938"/>
                <a:gd name="f316" fmla="val 22083"/>
                <a:gd name="f317" fmla="val 21949"/>
                <a:gd name="f318" fmla="val 21882"/>
                <a:gd name="f319" fmla="val 22049"/>
                <a:gd name="f320" fmla="val 22249"/>
                <a:gd name="f321" fmla="val 13438"/>
                <a:gd name="f322" fmla="val 22449"/>
                <a:gd name="f323" fmla="val 13104"/>
                <a:gd name="f324" fmla="val 23283"/>
                <a:gd name="f325" fmla="val 12571"/>
                <a:gd name="f326" fmla="val 24518"/>
                <a:gd name="f327" fmla="val 21790"/>
                <a:gd name="f328" fmla="val 14356"/>
                <a:gd name="f329" fmla="val 21772"/>
                <a:gd name="f330" fmla="val 14372"/>
                <a:gd name="f331" fmla="val 21757"/>
                <a:gd name="f332" fmla="val 14389"/>
                <a:gd name="f333" fmla="val 21749"/>
                <a:gd name="f334" fmla="val 14405"/>
                <a:gd name="f335" fmla="val 21782"/>
                <a:gd name="f336" fmla="val 21849"/>
                <a:gd name="f337" fmla="val 21884"/>
                <a:gd name="f338" fmla="val 14371"/>
                <a:gd name="f339" fmla="val 21886"/>
                <a:gd name="f340" fmla="val 14370"/>
                <a:gd name="f341" fmla="val 21888"/>
                <a:gd name="f342" fmla="val 14369"/>
                <a:gd name="f343" fmla="val 21855"/>
                <a:gd name="f344" fmla="val 14365"/>
                <a:gd name="f345" fmla="val 21822"/>
                <a:gd name="f346" fmla="val 14361"/>
                <a:gd name="f347" fmla="val 17533"/>
                <a:gd name="f348" fmla="val 14263"/>
                <a:gd name="f349" fmla="val 17412"/>
                <a:gd name="f350" fmla="val 15249"/>
                <a:gd name="f351" fmla="val 17934"/>
                <a:gd name="f352" fmla="val 16468"/>
                <a:gd name="f353" fmla="val 18613"/>
                <a:gd name="f354" fmla="val 17374"/>
                <a:gd name="f355" fmla="val 18590"/>
                <a:gd name="f356" fmla="val 17280"/>
                <a:gd name="f357" fmla="val 18566"/>
                <a:gd name="f358" fmla="val 17219"/>
                <a:gd name="f359" fmla="val 18543"/>
                <a:gd name="f360" fmla="val 17144"/>
                <a:gd name="f361" fmla="val 18721"/>
                <a:gd name="f362" fmla="val 17393"/>
                <a:gd name="f363" fmla="val 18927"/>
                <a:gd name="f364" fmla="val 17613"/>
                <a:gd name="f365" fmla="val 19165"/>
                <a:gd name="f366" fmla="val 17779"/>
                <a:gd name="f367" fmla="val 19174"/>
                <a:gd name="f368" fmla="val 17765"/>
                <a:gd name="f369" fmla="val 19180"/>
                <a:gd name="f370" fmla="val 17751"/>
                <a:gd name="f371" fmla="val 17741"/>
                <a:gd name="f372" fmla="val 17541"/>
                <a:gd name="f373" fmla="val 19080"/>
                <a:gd name="f374" fmla="val 17341"/>
                <a:gd name="f375" fmla="val 18947"/>
                <a:gd name="f376" fmla="val 17174"/>
                <a:gd name="f377" fmla="val 18914"/>
                <a:gd name="f378" fmla="val 17041"/>
                <a:gd name="f379" fmla="val 18880"/>
                <a:gd name="f380" fmla="val 16940"/>
                <a:gd name="f381" fmla="val 18847"/>
                <a:gd name="f382" fmla="val 16840"/>
                <a:gd name="f383" fmla="val 18814"/>
                <a:gd name="f384" fmla="val 16790"/>
                <a:gd name="f385" fmla="val 18780"/>
                <a:gd name="f386" fmla="val 16765"/>
                <a:gd name="f387" fmla="val 18751"/>
                <a:gd name="f388" fmla="val 18722"/>
                <a:gd name="f389" fmla="val 18697"/>
                <a:gd name="f390" fmla="val 18680"/>
                <a:gd name="f391" fmla="val 16874"/>
                <a:gd name="f392" fmla="val 18580"/>
                <a:gd name="f393" fmla="val 18513"/>
                <a:gd name="f394" fmla="val 18523"/>
                <a:gd name="f395" fmla="val 17080"/>
                <a:gd name="f396" fmla="val 18533"/>
                <a:gd name="f397" fmla="val 17113"/>
                <a:gd name="f398" fmla="val 18198"/>
                <a:gd name="f399" fmla="val 16665"/>
                <a:gd name="f400" fmla="val 17955"/>
                <a:gd name="f401" fmla="val 16079"/>
                <a:gd name="f402" fmla="val 15573"/>
                <a:gd name="f403" fmla="val 17677"/>
                <a:gd name="f404" fmla="val 15248"/>
                <a:gd name="f405" fmla="val 17540"/>
                <a:gd name="f406" fmla="val 14740"/>
                <a:gd name="f407" fmla="val 23620"/>
                <a:gd name="f408" fmla="val 15920"/>
                <a:gd name="f409" fmla="val 24069"/>
                <a:gd name="f410" fmla="val 24497"/>
                <a:gd name="f411" fmla="val 16059"/>
                <a:gd name="f412" fmla="val 24751"/>
                <a:gd name="f413" fmla="val 16440"/>
                <a:gd name="f414" fmla="val 25051"/>
                <a:gd name="f415" fmla="val 16907"/>
                <a:gd name="f416" fmla="val 24251"/>
                <a:gd name="f417" fmla="val 17207"/>
                <a:gd name="f418" fmla="val 17307"/>
                <a:gd name="f419" fmla="val 22850"/>
                <a:gd name="f420" fmla="val 21716"/>
                <a:gd name="f421" fmla="val 17774"/>
                <a:gd name="f422" fmla="val 20548"/>
                <a:gd name="f423" fmla="val 17874"/>
                <a:gd name="f424" fmla="val 20615"/>
                <a:gd name="f425" fmla="val 20715"/>
                <a:gd name="f426" fmla="val 17674"/>
                <a:gd name="f427" fmla="val 20748"/>
                <a:gd name="f428" fmla="val 20774"/>
                <a:gd name="f429" fmla="val 17437"/>
                <a:gd name="f430" fmla="val 20678"/>
                <a:gd name="f431" fmla="val 17353"/>
                <a:gd name="f432" fmla="val 20603"/>
                <a:gd name="f433" fmla="val 20582"/>
                <a:gd name="f434" fmla="val 20563"/>
                <a:gd name="f435" fmla="val 17359"/>
                <a:gd name="f436" fmla="val 20415"/>
                <a:gd name="f437" fmla="val 17441"/>
                <a:gd name="f438" fmla="val 20248"/>
                <a:gd name="f439" fmla="val 17508"/>
                <a:gd name="f440" fmla="val 20114"/>
                <a:gd name="f441" fmla="val 20081"/>
                <a:gd name="f442" fmla="val 20014"/>
                <a:gd name="f443" fmla="val 17574"/>
                <a:gd name="f444" fmla="val 19948"/>
                <a:gd name="f445" fmla="val 19914"/>
                <a:gd name="f446" fmla="val 20848"/>
                <a:gd name="f447" fmla="val 16774"/>
                <a:gd name="f448" fmla="val 16340"/>
                <a:gd name="f449" fmla="val 16040"/>
                <a:gd name="f450" fmla="val 23094"/>
                <a:gd name="f451" fmla="val 15967"/>
                <a:gd name="f452" fmla="val 23360"/>
                <a:gd name="f453" fmla="val 14916"/>
                <a:gd name="f454" fmla="val 18015"/>
                <a:gd name="f455" fmla="val 14910"/>
                <a:gd name="f456" fmla="val 18069"/>
                <a:gd name="f457" fmla="val 14908"/>
                <a:gd name="f458" fmla="val 18122"/>
                <a:gd name="f459" fmla="val 14911"/>
                <a:gd name="f460" fmla="val 18175"/>
                <a:gd name="f461" fmla="val 14944"/>
                <a:gd name="f462" fmla="val 19442"/>
                <a:gd name="f463" fmla="val 15611"/>
                <a:gd name="f464" fmla="val 20777"/>
                <a:gd name="f465" fmla="val 16512"/>
                <a:gd name="f466" fmla="val 21844"/>
                <a:gd name="f467" fmla="val 16498"/>
                <a:gd name="f468" fmla="val 21803"/>
                <a:gd name="f469" fmla="val 16485"/>
                <a:gd name="f470" fmla="val 21762"/>
                <a:gd name="f471" fmla="val 16472"/>
                <a:gd name="f472" fmla="val 21722"/>
                <a:gd name="f473" fmla="val 16609"/>
                <a:gd name="f474" fmla="val 16755"/>
                <a:gd name="f475" fmla="val 22037"/>
                <a:gd name="f476" fmla="val 16910"/>
                <a:gd name="f477" fmla="val 22168"/>
                <a:gd name="f478" fmla="val 16912"/>
                <a:gd name="f479" fmla="val 22156"/>
                <a:gd name="f480" fmla="val 22140"/>
                <a:gd name="f481" fmla="val 22111"/>
                <a:gd name="f482" fmla="val 16879"/>
                <a:gd name="f483" fmla="val 21911"/>
                <a:gd name="f484" fmla="val 16845"/>
                <a:gd name="f485" fmla="val 21510"/>
                <a:gd name="f486" fmla="val 16579"/>
                <a:gd name="f487" fmla="val 21344"/>
                <a:gd name="f488" fmla="val 21110"/>
                <a:gd name="f489" fmla="val 16412"/>
                <a:gd name="f490" fmla="val 20877"/>
                <a:gd name="f491" fmla="val 16312"/>
                <a:gd name="f492" fmla="val 20676"/>
                <a:gd name="f493" fmla="val 16298"/>
                <a:gd name="f494" fmla="val 20635"/>
                <a:gd name="f495" fmla="val 16272"/>
                <a:gd name="f496" fmla="val 20616"/>
                <a:gd name="f497" fmla="val 16247"/>
                <a:gd name="f498" fmla="val 16212"/>
                <a:gd name="f499" fmla="val 16178"/>
                <a:gd name="f500" fmla="val 20652"/>
                <a:gd name="f501" fmla="val 20710"/>
                <a:gd name="f502" fmla="val 16268"/>
                <a:gd name="f503" fmla="val 21039"/>
                <a:gd name="f504" fmla="val 16358"/>
                <a:gd name="f505" fmla="val 21368"/>
                <a:gd name="f506" fmla="val 16014"/>
                <a:gd name="f507" fmla="val 21175"/>
                <a:gd name="f508" fmla="val 15654"/>
                <a:gd name="f509" fmla="val 20484"/>
                <a:gd name="f510" fmla="val 15411"/>
                <a:gd name="f511" fmla="val 19909"/>
                <a:gd name="f512" fmla="val 15199"/>
                <a:gd name="f513" fmla="val 19400"/>
                <a:gd name="f514" fmla="val 14919"/>
                <a:gd name="f515" fmla="val 18673"/>
                <a:gd name="f516" fmla="val 21672"/>
                <a:gd name="f517" fmla="val 20154"/>
                <a:gd name="f518" fmla="val 22294"/>
                <a:gd name="f519" fmla="val 22783"/>
                <a:gd name="f520" fmla="val 20365"/>
                <a:gd name="f521" fmla="val 22950"/>
                <a:gd name="f522" fmla="val 20910"/>
                <a:gd name="f523" fmla="val 23417"/>
                <a:gd name="f524" fmla="val 22311"/>
                <a:gd name="f525" fmla="val 20281"/>
                <a:gd name="f526" fmla="val 22511"/>
                <a:gd name="f527" fmla="val 18447"/>
                <a:gd name="f528" fmla="val 22411"/>
                <a:gd name="f529" fmla="val 19281"/>
                <a:gd name="f530" fmla="val 22211"/>
                <a:gd name="f531" fmla="val 19547"/>
                <a:gd name="f532" fmla="val 21944"/>
                <a:gd name="f533" fmla="val 19614"/>
                <a:gd name="f534" fmla="val 21877"/>
                <a:gd name="f535" fmla="val 21711"/>
                <a:gd name="f536" fmla="val 19414"/>
                <a:gd name="f537" fmla="val 18180"/>
                <a:gd name="f538" fmla="val 22044"/>
                <a:gd name="f539" fmla="val 17946"/>
                <a:gd name="f540" fmla="val 22178"/>
                <a:gd name="f541" fmla="val 22244"/>
                <a:gd name="f542" fmla="val 17713"/>
                <a:gd name="f543" fmla="val 17880"/>
                <a:gd name="f544" fmla="val 18658"/>
                <a:gd name="f545" fmla="val 20999"/>
                <a:gd name="f546" fmla="val 20430"/>
                <a:gd name="f547" fmla="val 6758"/>
                <a:gd name="f548" fmla="val 25522"/>
                <a:gd name="f549" fmla="val 6788"/>
                <a:gd name="f550" fmla="val 25575"/>
                <a:gd name="f551" fmla="val 6819"/>
                <a:gd name="f552" fmla="val 25628"/>
                <a:gd name="f553" fmla="val 6851"/>
                <a:gd name="f554" fmla="val 25680"/>
                <a:gd name="f555" fmla="val 6869"/>
                <a:gd name="f556" fmla="val 25702"/>
                <a:gd name="f557" fmla="val 6887"/>
                <a:gd name="f558" fmla="val 25725"/>
                <a:gd name="f559" fmla="val 6905"/>
                <a:gd name="f560" fmla="val 25747"/>
                <a:gd name="f561" fmla="val 6854"/>
                <a:gd name="f562" fmla="val 25670"/>
                <a:gd name="f563" fmla="val 6805"/>
                <a:gd name="f564" fmla="val 25595"/>
                <a:gd name="f565" fmla="val 19714"/>
                <a:gd name="f566" fmla="val 24578"/>
                <a:gd name="f567" fmla="val 20340"/>
                <a:gd name="f568" fmla="val 21032"/>
                <a:gd name="f569" fmla="val 24720"/>
                <a:gd name="f570" fmla="val 21082"/>
                <a:gd name="f571" fmla="val 25413"/>
                <a:gd name="f572" fmla="val 21115"/>
                <a:gd name="f573" fmla="val 25880"/>
                <a:gd name="f574" fmla="val 20448"/>
                <a:gd name="f575" fmla="val 26147"/>
                <a:gd name="f576" fmla="val 26314"/>
                <a:gd name="f577" fmla="val 26881"/>
                <a:gd name="f578" fmla="val 17546"/>
                <a:gd name="f579" fmla="val 26914"/>
                <a:gd name="f580" fmla="val 26948"/>
                <a:gd name="f581" fmla="val 16245"/>
                <a:gd name="f582" fmla="val 16278"/>
                <a:gd name="f583" fmla="val 16378"/>
                <a:gd name="f584" fmla="val 17079"/>
                <a:gd name="f585" fmla="val 26647"/>
                <a:gd name="f586" fmla="val 17813"/>
                <a:gd name="f587" fmla="val 26481"/>
                <a:gd name="f588" fmla="val 18480"/>
                <a:gd name="f589" fmla="val 18547"/>
                <a:gd name="f590" fmla="val 26114"/>
                <a:gd name="f591" fmla="val 26047"/>
                <a:gd name="f592" fmla="val 17980"/>
                <a:gd name="f593" fmla="val 26080"/>
                <a:gd name="f594" fmla="val 26214"/>
                <a:gd name="f595" fmla="val 26280"/>
                <a:gd name="f596" fmla="val 17112"/>
                <a:gd name="f597" fmla="val 17218"/>
                <a:gd name="f598" fmla="val 26149"/>
                <a:gd name="f599" fmla="val 17136"/>
                <a:gd name="f600" fmla="val 26017"/>
                <a:gd name="f601" fmla="val 17014"/>
                <a:gd name="f602" fmla="val 16982"/>
                <a:gd name="f603" fmla="val 16947"/>
                <a:gd name="f604" fmla="val 26026"/>
                <a:gd name="f605" fmla="val 16479"/>
                <a:gd name="f606" fmla="val 26247"/>
                <a:gd name="f607" fmla="val 16112"/>
                <a:gd name="f608" fmla="val 26547"/>
                <a:gd name="f609" fmla="val 15711"/>
                <a:gd name="f610" fmla="val 26614"/>
                <a:gd name="f611" fmla="val 16679"/>
                <a:gd name="f612" fmla="val 25580"/>
                <a:gd name="f613" fmla="val 17746"/>
                <a:gd name="f614" fmla="val 24813"/>
                <a:gd name="f615" fmla="val 19114"/>
                <a:gd name="f616" fmla="val 24613"/>
                <a:gd name="f617" fmla="val 19286"/>
                <a:gd name="f618" fmla="val 24595"/>
                <a:gd name="f619" fmla="val 19496"/>
                <a:gd name="f620" fmla="val 10188"/>
                <a:gd name="f621" fmla="val 17676"/>
                <a:gd name="f622" fmla="val 10498"/>
                <a:gd name="f623" fmla="val 11234"/>
                <a:gd name="f624" fmla="val 20610"/>
                <a:gd name="f625" fmla="val 11241"/>
                <a:gd name="f626" fmla="val 11375"/>
                <a:gd name="f627" fmla="val 11408"/>
                <a:gd name="f628" fmla="val 22378"/>
                <a:gd name="f629" fmla="val 11442"/>
                <a:gd name="f630" fmla="val 23245"/>
                <a:gd name="f631" fmla="val 11575"/>
                <a:gd name="f632" fmla="val 25713"/>
                <a:gd name="f633" fmla="val 11542"/>
                <a:gd name="f634" fmla="val 28215"/>
                <a:gd name="f635" fmla="val 11742"/>
                <a:gd name="f636" fmla="val 30617"/>
                <a:gd name="f637" fmla="val 28849"/>
                <a:gd name="f638" fmla="val 10941"/>
                <a:gd name="f639" fmla="val 27081"/>
                <a:gd name="f640" fmla="val 10441"/>
                <a:gd name="f641" fmla="val 25380"/>
                <a:gd name="f642" fmla="val 10241"/>
                <a:gd name="f643" fmla="val 24579"/>
                <a:gd name="f644" fmla="val 9907"/>
                <a:gd name="f645" fmla="val 23912"/>
                <a:gd name="f646" fmla="val 9540"/>
                <a:gd name="f647" fmla="val 9373"/>
                <a:gd name="f648" fmla="val 9574"/>
                <a:gd name="f649" fmla="val 19609"/>
                <a:gd name="f650" fmla="val 10107"/>
                <a:gd name="f651" fmla="val 10129"/>
                <a:gd name="f652" fmla="val 17706"/>
                <a:gd name="f653" fmla="val 10156"/>
                <a:gd name="f654" fmla="val 4007"/>
                <a:gd name="f655" fmla="val 26014"/>
                <a:gd name="f656" fmla="val 5132"/>
                <a:gd name="f657" fmla="val 6253"/>
                <a:gd name="f658" fmla="val 26255"/>
                <a:gd name="f659" fmla="val 7038"/>
                <a:gd name="f660" fmla="val 7072"/>
                <a:gd name="f661" fmla="val 26747"/>
                <a:gd name="f662" fmla="val 7172"/>
                <a:gd name="f663" fmla="val 26814"/>
                <a:gd name="f664" fmla="val 7205"/>
                <a:gd name="f665" fmla="val 7222"/>
                <a:gd name="f666" fmla="val 26931"/>
                <a:gd name="f667" fmla="val 7239"/>
                <a:gd name="f668" fmla="val 26939"/>
                <a:gd name="f669" fmla="val 7251"/>
                <a:gd name="f670" fmla="val 7264"/>
                <a:gd name="f671" fmla="val 7272"/>
                <a:gd name="f672" fmla="val 8173"/>
                <a:gd name="f673" fmla="val 28148"/>
                <a:gd name="f674" fmla="val 9107"/>
                <a:gd name="f675" fmla="val 29349"/>
                <a:gd name="f676" fmla="val 30650"/>
                <a:gd name="f677" fmla="val 31284"/>
                <a:gd name="f678" fmla="val 32185"/>
                <a:gd name="f679" fmla="val 33085"/>
                <a:gd name="f680" fmla="val 10908"/>
                <a:gd name="f681" fmla="val 32218"/>
                <a:gd name="f682" fmla="val 31551"/>
                <a:gd name="f683" fmla="val 9507"/>
                <a:gd name="f684" fmla="val 30717"/>
                <a:gd name="f685" fmla="val 8940"/>
                <a:gd name="f686" fmla="val 30016"/>
                <a:gd name="f687" fmla="val 8506"/>
                <a:gd name="f688" fmla="val 29183"/>
                <a:gd name="f689" fmla="val 7706"/>
                <a:gd name="f690" fmla="val 28682"/>
                <a:gd name="f691" fmla="val 7606"/>
                <a:gd name="f692" fmla="val 7572"/>
                <a:gd name="f693" fmla="val 28749"/>
                <a:gd name="f694" fmla="val 28782"/>
                <a:gd name="f695" fmla="val 8273"/>
                <a:gd name="f696" fmla="val 29483"/>
                <a:gd name="f697" fmla="val 8873"/>
                <a:gd name="f698" fmla="val 30283"/>
                <a:gd name="f699" fmla="val 9440"/>
                <a:gd name="f700" fmla="val 31051"/>
                <a:gd name="f701" fmla="val 8339"/>
                <a:gd name="f702" fmla="val 29983"/>
                <a:gd name="f703" fmla="val 7005"/>
                <a:gd name="f704" fmla="val 28949"/>
                <a:gd name="f705" fmla="val 5704"/>
                <a:gd name="f706" fmla="val 28249"/>
                <a:gd name="f707" fmla="val 5223"/>
                <a:gd name="f708" fmla="val 27981"/>
                <a:gd name="f709" fmla="val 2301"/>
                <a:gd name="f710" fmla="val 27264"/>
                <a:gd name="f711" fmla="val 970"/>
                <a:gd name="f712" fmla="val 651"/>
                <a:gd name="f713" fmla="val 424"/>
                <a:gd name="f714" fmla="val 27305"/>
                <a:gd name="f715" fmla="val 342"/>
                <a:gd name="f716" fmla="val 27403"/>
                <a:gd name="f717" fmla="val 1098"/>
                <a:gd name="f718" fmla="val 26414"/>
                <a:gd name="f719" fmla="val 2556"/>
                <a:gd name="f720" fmla="val 19185"/>
                <a:gd name="f721" fmla="val 30738"/>
                <a:gd name="f722" fmla="val 19493"/>
                <a:gd name="f723" fmla="val 19806"/>
                <a:gd name="f724" fmla="val 30775"/>
                <a:gd name="f725" fmla="val 30850"/>
                <a:gd name="f726" fmla="val 20882"/>
                <a:gd name="f727" fmla="val 31017"/>
                <a:gd name="f728" fmla="val 20048"/>
                <a:gd name="f729" fmla="val 31718"/>
                <a:gd name="f730" fmla="val 19881"/>
                <a:gd name="f731" fmla="val 31884"/>
                <a:gd name="f732" fmla="val 19047"/>
                <a:gd name="f733" fmla="val 32618"/>
                <a:gd name="f734" fmla="val 33119"/>
                <a:gd name="f735" fmla="val 33386"/>
                <a:gd name="f736" fmla="val 33552"/>
                <a:gd name="f737" fmla="val 15444"/>
                <a:gd name="f738" fmla="val 33586"/>
                <a:gd name="f739" fmla="val 14711"/>
                <a:gd name="f740" fmla="val 33686"/>
                <a:gd name="f741" fmla="val 15078"/>
                <a:gd name="f742" fmla="val 33452"/>
                <a:gd name="f743" fmla="val 33252"/>
                <a:gd name="f744" fmla="val 15745"/>
                <a:gd name="f745" fmla="val 33019"/>
                <a:gd name="f746" fmla="val 15868"/>
                <a:gd name="f747" fmla="val 32926"/>
                <a:gd name="f748" fmla="val 15792"/>
                <a:gd name="f749" fmla="val 32748"/>
                <a:gd name="f750" fmla="val 15648"/>
                <a:gd name="f751" fmla="val 15636"/>
                <a:gd name="f752" fmla="val 15624"/>
                <a:gd name="f753" fmla="val 32749"/>
                <a:gd name="f754" fmla="val 32752"/>
                <a:gd name="f755" fmla="val 14744"/>
                <a:gd name="f756" fmla="val 32952"/>
                <a:gd name="f757" fmla="val 13943"/>
                <a:gd name="f758" fmla="val 13210"/>
                <a:gd name="f759" fmla="val 33853"/>
                <a:gd name="f760" fmla="val 14043"/>
                <a:gd name="f761" fmla="val 15244"/>
                <a:gd name="f762" fmla="val 32318"/>
                <a:gd name="f763" fmla="val 31751"/>
                <a:gd name="f764" fmla="val 17046"/>
                <a:gd name="f765" fmla="val 31251"/>
                <a:gd name="f766" fmla="val 17913"/>
                <a:gd name="f767" fmla="val 30884"/>
                <a:gd name="f768" fmla="val 30750"/>
                <a:gd name="f769" fmla="val 18980"/>
                <a:gd name="f770" fmla="val 30742"/>
                <a:gd name="f771" fmla="val 19082"/>
                <a:gd name="f772" fmla="val 9712"/>
                <a:gd name="f773" fmla="val 40249"/>
                <a:gd name="f774" fmla="val 9733"/>
                <a:gd name="f775" fmla="val 40274"/>
                <a:gd name="f776" fmla="val 9754"/>
                <a:gd name="f777" fmla="val 40299"/>
                <a:gd name="f778" fmla="val 9774"/>
                <a:gd name="f779" fmla="val 40324"/>
                <a:gd name="f780" fmla="val 40359"/>
                <a:gd name="f781" fmla="val 9834"/>
                <a:gd name="f782" fmla="val 40373"/>
                <a:gd name="f783" fmla="val 9868"/>
                <a:gd name="f784" fmla="val 9874"/>
                <a:gd name="f785" fmla="val 9880"/>
                <a:gd name="f786" fmla="val 9887"/>
                <a:gd name="f787" fmla="val 40372"/>
                <a:gd name="f788" fmla="val 9829"/>
                <a:gd name="f789" fmla="val 40332"/>
                <a:gd name="f790" fmla="val 9771"/>
                <a:gd name="f791" fmla="val 40291"/>
                <a:gd name="f792" fmla="val 22085"/>
                <a:gd name="f793" fmla="val 36831"/>
                <a:gd name="f794" fmla="val 22563"/>
                <a:gd name="f795" fmla="val 22107"/>
                <a:gd name="f796" fmla="val 37923"/>
                <a:gd name="f797" fmla="val 38623"/>
                <a:gd name="f798" fmla="val 40257"/>
                <a:gd name="f799" fmla="val 41591"/>
                <a:gd name="f800" fmla="val 42459"/>
                <a:gd name="f801" fmla="val 42392"/>
                <a:gd name="f802" fmla="val 17146"/>
                <a:gd name="f803" fmla="val 42292"/>
                <a:gd name="f804" fmla="val 15878"/>
                <a:gd name="f805" fmla="val 15211"/>
                <a:gd name="f806" fmla="val 14510"/>
                <a:gd name="f807" fmla="val 42559"/>
                <a:gd name="f808" fmla="val 15044"/>
                <a:gd name="f809" fmla="val 42359"/>
                <a:gd name="f810" fmla="val 15578"/>
                <a:gd name="f811" fmla="val 42192"/>
                <a:gd name="f812" fmla="val 16078"/>
                <a:gd name="f813" fmla="val 41958"/>
                <a:gd name="f814" fmla="val 17579"/>
                <a:gd name="f815" fmla="val 41291"/>
                <a:gd name="f816" fmla="val 40524"/>
                <a:gd name="f817" fmla="val 39123"/>
                <a:gd name="f818" fmla="val 20071"/>
                <a:gd name="f819" fmla="val 39099"/>
                <a:gd name="f820" fmla="val 20045"/>
                <a:gd name="f821" fmla="val 39076"/>
                <a:gd name="f822" fmla="val 20004"/>
                <a:gd name="f823" fmla="val 19987"/>
                <a:gd name="f824" fmla="val 19967"/>
                <a:gd name="f825" fmla="val 39080"/>
                <a:gd name="f826" fmla="val 39090"/>
                <a:gd name="f827" fmla="val 18213"/>
                <a:gd name="f828" fmla="val 40724"/>
                <a:gd name="f829" fmla="val 41725"/>
                <a:gd name="f830" fmla="val 14010"/>
                <a:gd name="f831" fmla="val 12843"/>
                <a:gd name="f832" fmla="val 43026"/>
                <a:gd name="f833" fmla="val 43359"/>
                <a:gd name="f834" fmla="val 10674"/>
                <a:gd name="f835" fmla="val 44527"/>
                <a:gd name="f836" fmla="val 10374"/>
                <a:gd name="f837" fmla="val 44727"/>
                <a:gd name="f838" fmla="val 10174"/>
                <a:gd name="f839" fmla="val 44960"/>
                <a:gd name="f840" fmla="val 10007"/>
                <a:gd name="f841" fmla="val 45261"/>
                <a:gd name="f842" fmla="val 43593"/>
                <a:gd name="f843" fmla="val 12609"/>
                <a:gd name="f844" fmla="val 42259"/>
                <a:gd name="f845" fmla="val 41558"/>
                <a:gd name="f846" fmla="val 15778"/>
                <a:gd name="f847" fmla="val 40591"/>
                <a:gd name="f848" fmla="val 39757"/>
                <a:gd name="f849" fmla="val 38222"/>
                <a:gd name="f850" fmla="val 37722"/>
                <a:gd name="f851" fmla="val 21249"/>
                <a:gd name="f852" fmla="val 37255"/>
                <a:gd name="f853" fmla="val 21659"/>
                <a:gd name="f854" fmla="val 36953"/>
                <a:gd name="f855" fmla="val 21924"/>
                <a:gd name="f856" fmla="val 16624"/>
                <a:gd name="f857" fmla="val 42717"/>
                <a:gd name="f858" fmla="val 17109"/>
                <a:gd name="f859" fmla="val 17587"/>
                <a:gd name="f860" fmla="val 42744"/>
                <a:gd name="f861" fmla="val 18046"/>
                <a:gd name="f862" fmla="val 42792"/>
                <a:gd name="f863" fmla="val 18080"/>
                <a:gd name="f864" fmla="val 42859"/>
                <a:gd name="f865" fmla="val 18113"/>
                <a:gd name="f866" fmla="val 18280"/>
                <a:gd name="f867" fmla="val 18413"/>
                <a:gd name="f868" fmla="val 42892"/>
                <a:gd name="f869" fmla="val 42916"/>
                <a:gd name="f870" fmla="val 42940"/>
                <a:gd name="f871" fmla="val 18578"/>
                <a:gd name="f872" fmla="val 18591"/>
                <a:gd name="f873" fmla="val 18604"/>
                <a:gd name="f874" fmla="val 42935"/>
                <a:gd name="f875" fmla="val 42926"/>
                <a:gd name="f876" fmla="val 19781"/>
                <a:gd name="f877" fmla="val 43126"/>
                <a:gd name="f878" fmla="val 25552"/>
                <a:gd name="f879" fmla="val 45894"/>
                <a:gd name="f880" fmla="val 24017"/>
                <a:gd name="f881" fmla="val 46428"/>
                <a:gd name="f882" fmla="val 23563"/>
                <a:gd name="f883" fmla="val 46577"/>
                <a:gd name="f884" fmla="val 23072"/>
                <a:gd name="f885" fmla="val 46636"/>
                <a:gd name="f886" fmla="val 22564"/>
                <a:gd name="f887" fmla="val 21131"/>
                <a:gd name="f888" fmla="val 19560"/>
                <a:gd name="f889" fmla="val 46165"/>
                <a:gd name="f890" fmla="val 16781"/>
                <a:gd name="f891" fmla="val 45547"/>
                <a:gd name="f892" fmla="val 14423"/>
                <a:gd name="f893" fmla="val 44640"/>
                <a:gd name="f894" fmla="val 12412"/>
                <a:gd name="f895" fmla="val 11917"/>
                <a:gd name="f896" fmla="val 11443"/>
                <a:gd name="f897" fmla="val 44695"/>
                <a:gd name="f898" fmla="val 11008"/>
                <a:gd name="f899" fmla="val 44827"/>
                <a:gd name="f900" fmla="val 11875"/>
                <a:gd name="f901" fmla="val 44460"/>
                <a:gd name="f902" fmla="val 13009"/>
                <a:gd name="f903" fmla="val 44393"/>
                <a:gd name="f904" fmla="val 13843"/>
                <a:gd name="f905" fmla="val 44293"/>
                <a:gd name="f906" fmla="val 14030"/>
                <a:gd name="f907" fmla="val 44277"/>
                <a:gd name="f908" fmla="val 14214"/>
                <a:gd name="f909" fmla="val 44270"/>
                <a:gd name="f910" fmla="val 14398"/>
                <a:gd name="f911" fmla="val 16125"/>
                <a:gd name="f912" fmla="val 17759"/>
                <a:gd name="f913" fmla="val 44923"/>
                <a:gd name="f914" fmla="val 19447"/>
                <a:gd name="f915" fmla="val 45194"/>
                <a:gd name="f916" fmla="val 19514"/>
                <a:gd name="f917" fmla="val 45094"/>
                <a:gd name="f918" fmla="val 17819"/>
                <a:gd name="f919" fmla="val 44487"/>
                <a:gd name="f920" fmla="val 44052"/>
                <a:gd name="f921" fmla="val 14386"/>
                <a:gd name="f922" fmla="val 13832"/>
                <a:gd name="f923" fmla="val 13274"/>
                <a:gd name="f924" fmla="val 44097"/>
                <a:gd name="f925" fmla="val 12709"/>
                <a:gd name="f926" fmla="val 44193"/>
                <a:gd name="f927" fmla="val 12109"/>
                <a:gd name="f928" fmla="val 44260"/>
                <a:gd name="f929" fmla="val 11275"/>
                <a:gd name="f930" fmla="val 44427"/>
                <a:gd name="f931" fmla="val 10608"/>
                <a:gd name="f932" fmla="val 44760"/>
                <a:gd name="f933" fmla="val 12083"/>
                <a:gd name="f934" fmla="val 43258"/>
                <a:gd name="f935" fmla="val 14430"/>
                <a:gd name="f936" fmla="val 12242"/>
                <a:gd name="f937" fmla="val 45027"/>
                <a:gd name="f938" fmla="val 13410"/>
                <a:gd name="f939" fmla="val 45061"/>
                <a:gd name="f940" fmla="val 14544"/>
                <a:gd name="f941" fmla="val 45461"/>
                <a:gd name="f942" fmla="val 46128"/>
                <a:gd name="f943" fmla="val 47062"/>
                <a:gd name="f944" fmla="val 47896"/>
                <a:gd name="f945" fmla="val 17679"/>
                <a:gd name="f946" fmla="val 48930"/>
                <a:gd name="f947" fmla="val 49597"/>
                <a:gd name="f948" fmla="val 18586"/>
                <a:gd name="f949" fmla="val 49604"/>
                <a:gd name="f950" fmla="val 18595"/>
                <a:gd name="f951" fmla="val 49606"/>
                <a:gd name="f952" fmla="val 18605"/>
                <a:gd name="f953" fmla="val 18647"/>
                <a:gd name="f954" fmla="val 18707"/>
                <a:gd name="f955" fmla="val 49557"/>
                <a:gd name="f956" fmla="val 49530"/>
                <a:gd name="f957" fmla="val 48363"/>
                <a:gd name="f958" fmla="val 47262"/>
                <a:gd name="f959" fmla="val 15945"/>
                <a:gd name="f960" fmla="val 46295"/>
                <a:gd name="f961" fmla="val 15111"/>
                <a:gd name="f962" fmla="val 45561"/>
                <a:gd name="f963" fmla="val 14611"/>
                <a:gd name="f964" fmla="val 45294"/>
                <a:gd name="f965" fmla="val 15545"/>
                <a:gd name="f966" fmla="val 45528"/>
                <a:gd name="f967" fmla="val 45761"/>
                <a:gd name="f968" fmla="val 45961"/>
                <a:gd name="f969" fmla="val 46028"/>
                <a:gd name="f970" fmla="val 17179"/>
                <a:gd name="f971" fmla="val 48730"/>
                <a:gd name="f972" fmla="val 50698"/>
                <a:gd name="f973" fmla="val 21127"/>
                <a:gd name="f974" fmla="val 51344"/>
                <a:gd name="f975" fmla="val 21016"/>
                <a:gd name="f976" fmla="val 51562"/>
                <a:gd name="f977" fmla="val 20731"/>
                <a:gd name="f978" fmla="val 20266"/>
                <a:gd name="f979" fmla="val 19336"/>
                <a:gd name="f980" fmla="val 50980"/>
                <a:gd name="f981" fmla="val 50731"/>
                <a:gd name="f982" fmla="val 50131"/>
                <a:gd name="f983" fmla="val 17012"/>
                <a:gd name="f984" fmla="val 49230"/>
                <a:gd name="f985" fmla="val 48396"/>
                <a:gd name="f986" fmla="val 47329"/>
                <a:gd name="f987" fmla="val 13877"/>
                <a:gd name="f988" fmla="val 11569"/>
                <a:gd name="f989" fmla="val 48677"/>
                <a:gd name="f990" fmla="val 11975"/>
                <a:gd name="f991" fmla="val 12332"/>
                <a:gd name="f992" fmla="val 48856"/>
                <a:gd name="f993" fmla="val 12276"/>
                <a:gd name="f994" fmla="val 49364"/>
                <a:gd name="f995" fmla="val 12209"/>
                <a:gd name="f996" fmla="val 50231"/>
                <a:gd name="f997" fmla="val 11175"/>
                <a:gd name="f998" fmla="val 51098"/>
                <a:gd name="f999" fmla="val 10541"/>
                <a:gd name="f1000" fmla="val 51632"/>
                <a:gd name="f1001" fmla="val 10041"/>
                <a:gd name="f1002" fmla="val 52099"/>
                <a:gd name="f1003" fmla="val 52533"/>
                <a:gd name="f1004" fmla="val 8906"/>
                <a:gd name="f1005" fmla="val 52933"/>
                <a:gd name="f1006" fmla="val 9207"/>
                <a:gd name="f1007" fmla="val 52566"/>
                <a:gd name="f1008" fmla="val 52232"/>
                <a:gd name="f1009" fmla="val 9740"/>
                <a:gd name="f1010" fmla="val 51799"/>
                <a:gd name="f1011" fmla="val 51732"/>
                <a:gd name="f1012" fmla="val 51699"/>
                <a:gd name="f1013" fmla="val 9707"/>
                <a:gd name="f1014" fmla="val 51599"/>
                <a:gd name="f1015" fmla="val 9764"/>
                <a:gd name="f1016" fmla="val 51551"/>
                <a:gd name="f1017" fmla="val 9721"/>
                <a:gd name="f1018" fmla="val 51504"/>
                <a:gd name="f1019" fmla="val 9670"/>
                <a:gd name="f1020" fmla="val 9649"/>
                <a:gd name="f1021" fmla="val 9627"/>
                <a:gd name="f1022" fmla="val 51512"/>
                <a:gd name="f1023" fmla="val 9607"/>
                <a:gd name="f1024" fmla="val 51532"/>
                <a:gd name="f1025" fmla="val 9340"/>
                <a:gd name="f1026" fmla="val 9073"/>
                <a:gd name="f1027" fmla="val 52132"/>
                <a:gd name="f1028" fmla="val 8840"/>
                <a:gd name="f1029" fmla="val 52266"/>
                <a:gd name="f1030" fmla="val 52066"/>
                <a:gd name="f1031" fmla="val 9173"/>
                <a:gd name="f1032" fmla="val 51899"/>
                <a:gd name="f1033" fmla="val 51565"/>
                <a:gd name="f1034" fmla="val 51198"/>
                <a:gd name="f1035" fmla="val 50798"/>
                <a:gd name="f1036" fmla="val 50749"/>
                <a:gd name="f1037" fmla="val 9636"/>
                <a:gd name="f1038" fmla="val 50718"/>
                <a:gd name="f1039" fmla="val 9584"/>
                <a:gd name="f1040" fmla="val 9565"/>
                <a:gd name="f1041" fmla="val 9549"/>
                <a:gd name="f1042" fmla="val 50722"/>
                <a:gd name="f1043" fmla="val 50931"/>
                <a:gd name="f1044" fmla="val 9040"/>
                <a:gd name="f1045" fmla="val 51465"/>
                <a:gd name="f1046" fmla="val 50398"/>
                <a:gd name="f1047" fmla="val 9840"/>
                <a:gd name="f1048" fmla="val 49864"/>
                <a:gd name="f1049" fmla="val 10207"/>
                <a:gd name="f1050" fmla="val 49297"/>
                <a:gd name="f1051" fmla="val 10708"/>
                <a:gd name="f1052" fmla="val 10912"/>
                <a:gd name="f1053" fmla="val 48784"/>
                <a:gd name="f1054" fmla="val 11255"/>
                <a:gd name="f1055" fmla="val 29576"/>
                <a:gd name="f1056" fmla="val 28564"/>
                <a:gd name="f1057" fmla="val 28391"/>
                <a:gd name="f1058" fmla="val 2678"/>
                <a:gd name="f1059" fmla="val 3664"/>
                <a:gd name="f1060" fmla="val 3764"/>
                <a:gd name="f1061" fmla="val 3864"/>
                <a:gd name="f1062" fmla="val 28354"/>
                <a:gd name="f1063" fmla="val 3931"/>
                <a:gd name="f1064" fmla="val 4031"/>
                <a:gd name="f1065" fmla="val 4065"/>
                <a:gd name="f1066" fmla="val 28254"/>
                <a:gd name="f1067" fmla="val 4431"/>
                <a:gd name="f1068" fmla="val 4565"/>
                <a:gd name="f1069" fmla="val 27853"/>
                <a:gd name="f1070" fmla="val 27716"/>
                <a:gd name="f1071" fmla="val 4833"/>
                <a:gd name="f1072" fmla="val 27713"/>
                <a:gd name="f1073" fmla="val 4834"/>
                <a:gd name="f1074" fmla="val 27709"/>
                <a:gd name="f1075" fmla="val 4836"/>
                <a:gd name="f1076" fmla="val 4295"/>
                <a:gd name="f1077" fmla="val 3713"/>
                <a:gd name="f1078" fmla="val 3197"/>
                <a:gd name="f1079" fmla="val 2746"/>
                <a:gd name="f1080" fmla="val 27760"/>
                <a:gd name="f1081" fmla="val 1826"/>
                <a:gd name="f1082" fmla="val 27150"/>
                <a:gd name="f1083" fmla="val 27130"/>
                <a:gd name="f1084" fmla="val 27108"/>
                <a:gd name="f1085" fmla="val 1827"/>
                <a:gd name="f1086" fmla="val 26386"/>
                <a:gd name="f1087" fmla="val 1863"/>
                <a:gd name="f1088" fmla="val 26352"/>
                <a:gd name="f1089" fmla="val 2997"/>
                <a:gd name="f1090" fmla="val 3431"/>
                <a:gd name="f1091" fmla="val 26419"/>
                <a:gd name="f1092" fmla="val 26519"/>
                <a:gd name="f1093" fmla="val 26719"/>
                <a:gd name="f1094" fmla="val 5499"/>
                <a:gd name="f1095" fmla="val 5766"/>
                <a:gd name="f1096" fmla="val 5832"/>
                <a:gd name="f1097" fmla="val 5866"/>
                <a:gd name="f1098" fmla="val 5899"/>
                <a:gd name="f1099" fmla="val 5933"/>
                <a:gd name="f1100" fmla="val 26019"/>
                <a:gd name="f1101" fmla="val 7334"/>
                <a:gd name="f1102" fmla="val 25952"/>
                <a:gd name="f1103" fmla="val 25919"/>
                <a:gd name="f1104" fmla="val 26189"/>
                <a:gd name="f1105" fmla="val 6496"/>
                <a:gd name="f1106" fmla="val 26053"/>
                <a:gd name="f1107" fmla="val 3134"/>
                <a:gd name="f1108" fmla="val 25097"/>
                <a:gd name="f1109" fmla="val 24992"/>
                <a:gd name="f1110" fmla="val 3175"/>
                <a:gd name="f1111" fmla="val 24148"/>
                <a:gd name="f1112" fmla="val 3711"/>
                <a:gd name="f1113" fmla="val 24368"/>
                <a:gd name="f1114" fmla="val 5474"/>
                <a:gd name="f1115" fmla="val 24849"/>
                <a:gd name="f1116" fmla="val 6660"/>
                <a:gd name="f1117" fmla="val 24761"/>
                <a:gd name="f1118" fmla="val 6370"/>
                <a:gd name="f1119" fmla="val 24703"/>
                <a:gd name="f1120" fmla="val 6109"/>
                <a:gd name="f1121" fmla="val 5999"/>
                <a:gd name="f1122" fmla="val 5365"/>
                <a:gd name="f1123" fmla="val 24084"/>
                <a:gd name="f1124" fmla="val 4165"/>
                <a:gd name="f1125" fmla="val 3698"/>
                <a:gd name="f1126" fmla="val 24791"/>
                <a:gd name="f1127" fmla="val 3666"/>
                <a:gd name="f1128" fmla="val 24830"/>
                <a:gd name="f1129" fmla="val 3651"/>
                <a:gd name="f1130" fmla="val 24867"/>
                <a:gd name="f1131" fmla="val 25257"/>
                <a:gd name="f1132" fmla="val 25457"/>
                <a:gd name="f1133" fmla="val 5280"/>
                <a:gd name="f1134" fmla="val 25518"/>
                <a:gd name="f1135" fmla="val 5432"/>
                <a:gd name="f1136" fmla="val 6033"/>
                <a:gd name="f1137" fmla="val 25585"/>
                <a:gd name="f1138" fmla="val 6766"/>
                <a:gd name="f1139" fmla="val 25385"/>
                <a:gd name="f1140" fmla="val 7100"/>
                <a:gd name="f1141" fmla="val 6933"/>
                <a:gd name="f1142" fmla="val 25251"/>
                <a:gd name="f1143" fmla="val 6666"/>
                <a:gd name="f1144" fmla="val 25218"/>
                <a:gd name="f1145" fmla="val 6366"/>
                <a:gd name="f1146" fmla="val 6099"/>
                <a:gd name="f1147" fmla="val 25071"/>
                <a:gd name="f1148" fmla="val 6072"/>
                <a:gd name="f1149" fmla="val 25040"/>
                <a:gd name="f1150" fmla="val 6056"/>
                <a:gd name="f1151" fmla="val 25008"/>
                <a:gd name="f1152" fmla="val 24964"/>
                <a:gd name="f1153" fmla="val 24918"/>
                <a:gd name="f1154" fmla="val 6088"/>
                <a:gd name="f1155" fmla="val 6166"/>
                <a:gd name="f1156" fmla="val 24951"/>
                <a:gd name="f1157" fmla="val 6566"/>
                <a:gd name="f1158" fmla="val 25018"/>
                <a:gd name="f1159" fmla="val 6833"/>
                <a:gd name="f1160" fmla="val 6900"/>
                <a:gd name="f1161" fmla="val 25070"/>
                <a:gd name="f1162" fmla="val 7007"/>
                <a:gd name="f1163" fmla="val 25078"/>
                <a:gd name="f1164" fmla="val 7080"/>
                <a:gd name="f1165" fmla="val 25087"/>
                <a:gd name="f1166" fmla="val 7159"/>
                <a:gd name="f1167" fmla="val 25003"/>
                <a:gd name="f1168" fmla="val 7011"/>
                <a:gd name="f1169" fmla="val 24923"/>
                <a:gd name="f1170" fmla="val 6842"/>
                <a:gd name="f1171" fmla="val 24921"/>
                <a:gd name="f1172" fmla="val 6899"/>
                <a:gd name="f1173" fmla="val 25013"/>
                <a:gd name="f1174" fmla="val 7156"/>
                <a:gd name="f1175" fmla="val 25118"/>
                <a:gd name="f1176" fmla="val 25103"/>
                <a:gd name="f1177" fmla="val 7292"/>
                <a:gd name="f1178" fmla="val 25095"/>
                <a:gd name="f1179" fmla="val 7223"/>
                <a:gd name="f1180" fmla="val 25274"/>
                <a:gd name="f1181" fmla="val 7487"/>
                <a:gd name="f1182" fmla="val 25480"/>
                <a:gd name="f1183" fmla="val 7767"/>
                <a:gd name="f1184" fmla="val 25185"/>
                <a:gd name="f1185" fmla="val 8501"/>
                <a:gd name="f1186" fmla="val 9202"/>
                <a:gd name="f1187" fmla="val 24217"/>
                <a:gd name="f1188" fmla="val 9902"/>
                <a:gd name="f1189" fmla="val 24598"/>
                <a:gd name="f1190" fmla="val 8441"/>
                <a:gd name="f1191" fmla="val 24405"/>
                <a:gd name="f1192" fmla="val 5408"/>
                <a:gd name="f1193" fmla="val 23119"/>
                <a:gd name="f1194" fmla="val 23055"/>
                <a:gd name="f1195" fmla="val 22987"/>
                <a:gd name="f1196" fmla="val 5416"/>
                <a:gd name="f1197" fmla="val 22916"/>
                <a:gd name="f1198" fmla="val 22287"/>
                <a:gd name="f1199" fmla="val 5579"/>
                <a:gd name="f1200" fmla="val 22159"/>
                <a:gd name="f1201" fmla="val 6201"/>
                <a:gd name="f1202" fmla="val 22198"/>
                <a:gd name="f1203" fmla="val 6244"/>
                <a:gd name="f1204" fmla="val 22375"/>
                <a:gd name="f1205" fmla="val 5825"/>
                <a:gd name="f1206" fmla="val 22815"/>
                <a:gd name="f1207" fmla="val 22848"/>
                <a:gd name="f1208" fmla="val 5827"/>
                <a:gd name="f1209" fmla="val 23717"/>
                <a:gd name="f1210" fmla="val 23750"/>
                <a:gd name="f1211" fmla="val 8268"/>
                <a:gd name="f1212" fmla="val 8935"/>
                <a:gd name="f1213" fmla="val 9568"/>
                <a:gd name="f1214" fmla="val 23550"/>
                <a:gd name="f1215" fmla="val 10202"/>
                <a:gd name="f1216" fmla="val 9869"/>
                <a:gd name="f1217" fmla="val 23350"/>
                <a:gd name="f1218" fmla="val 9268"/>
                <a:gd name="f1219" fmla="val 9235"/>
                <a:gd name="f1220" fmla="val 23250"/>
                <a:gd name="f1221" fmla="val 23217"/>
                <a:gd name="f1222" fmla="val 23200"/>
                <a:gd name="f1223" fmla="val 23167"/>
                <a:gd name="f1224" fmla="val 9185"/>
                <a:gd name="f1225" fmla="val 23133"/>
                <a:gd name="f1226" fmla="val 23100"/>
                <a:gd name="f1227" fmla="val 23067"/>
                <a:gd name="f1228" fmla="val 9402"/>
                <a:gd name="f1229" fmla="val 23083"/>
                <a:gd name="f1230" fmla="val 9735"/>
                <a:gd name="f1231" fmla="val 9769"/>
                <a:gd name="f1232" fmla="val 9802"/>
                <a:gd name="f1233" fmla="val 10028"/>
                <a:gd name="f1234" fmla="val 23178"/>
                <a:gd name="f1235" fmla="val 10218"/>
                <a:gd name="f1236" fmla="val 23212"/>
                <a:gd name="f1237" fmla="val 23184"/>
                <a:gd name="f1238" fmla="val 10322"/>
                <a:gd name="f1239" fmla="val 23156"/>
                <a:gd name="f1240" fmla="val 10292"/>
                <a:gd name="f1241" fmla="val 23159"/>
                <a:gd name="f1242" fmla="val 10299"/>
                <a:gd name="f1243" fmla="val 23188"/>
                <a:gd name="f1244" fmla="val 10335"/>
                <a:gd name="f1245" fmla="val 23215"/>
                <a:gd name="f1246" fmla="val 10363"/>
                <a:gd name="f1247" fmla="val 23214"/>
                <a:gd name="f1248" fmla="val 10491"/>
                <a:gd name="f1249" fmla="val 23507"/>
                <a:gd name="f1250" fmla="val 10583"/>
                <a:gd name="f1251" fmla="val 23684"/>
                <a:gd name="f1252" fmla="val 10603"/>
                <a:gd name="f1253" fmla="val 11336"/>
                <a:gd name="f1254" fmla="val 22750"/>
                <a:gd name="f1255" fmla="val 12104"/>
                <a:gd name="f1256" fmla="val 12904"/>
                <a:gd name="f1257" fmla="val 13004"/>
                <a:gd name="f1258" fmla="val 13238"/>
                <a:gd name="f1259" fmla="val 22116"/>
                <a:gd name="f1260" fmla="val 12070"/>
                <a:gd name="f1261" fmla="val 22016"/>
                <a:gd name="f1262" fmla="val 21515"/>
                <a:gd name="f1263" fmla="val 21227"/>
                <a:gd name="f1264" fmla="val 9206"/>
                <a:gd name="f1265" fmla="val 20782"/>
                <a:gd name="f1266" fmla="val 8503"/>
                <a:gd name="f1267" fmla="val 20256"/>
                <a:gd name="f1268" fmla="val 20052"/>
                <a:gd name="f1269" fmla="val 19837"/>
                <a:gd name="f1270" fmla="val 8608"/>
                <a:gd name="f1271" fmla="val 8868"/>
                <a:gd name="f1272" fmla="val 19131"/>
                <a:gd name="f1273" fmla="val 9464"/>
                <a:gd name="f1274" fmla="val 19422"/>
                <a:gd name="f1275" fmla="val 10664"/>
                <a:gd name="f1276" fmla="val 19663"/>
                <a:gd name="f1277" fmla="val 11461"/>
                <a:gd name="f1278" fmla="val 19528"/>
                <a:gd name="f1279" fmla="val 19468"/>
                <a:gd name="f1280" fmla="val 10294"/>
                <a:gd name="f1281" fmla="val 19481"/>
                <a:gd name="f1282" fmla="val 9835"/>
                <a:gd name="f1283" fmla="val 9365"/>
                <a:gd name="f1284" fmla="val 19719"/>
                <a:gd name="f1285" fmla="val 9095"/>
                <a:gd name="f1286" fmla="val 20011"/>
                <a:gd name="f1287" fmla="val 20195"/>
                <a:gd name="f1288" fmla="val 20401"/>
                <a:gd name="f1289" fmla="val 9203"/>
                <a:gd name="f1290" fmla="val 20581"/>
                <a:gd name="f1291" fmla="val 9435"/>
                <a:gd name="f1292" fmla="val 21015"/>
                <a:gd name="f1293" fmla="val 21549"/>
                <a:gd name="f1294" fmla="val 11703"/>
                <a:gd name="f1295" fmla="val 21349"/>
                <a:gd name="f1296" fmla="val 12871"/>
                <a:gd name="f1297" fmla="val 13872"/>
                <a:gd name="f1298" fmla="val 13838"/>
                <a:gd name="f1299" fmla="val 21215"/>
                <a:gd name="f1300" fmla="val 21149"/>
                <a:gd name="f1301" fmla="val 13538"/>
                <a:gd name="f1302" fmla="val 20915"/>
                <a:gd name="f1303" fmla="val 13171"/>
                <a:gd name="f1304" fmla="val 20648"/>
                <a:gd name="f1305" fmla="val 20636"/>
                <a:gd name="f1306" fmla="val 12522"/>
                <a:gd name="f1307" fmla="val 20601"/>
                <a:gd name="f1308" fmla="val 12500"/>
                <a:gd name="f1309" fmla="val 20564"/>
                <a:gd name="f1310" fmla="val 20499"/>
                <a:gd name="f1311" fmla="val 20427"/>
                <a:gd name="f1312" fmla="val 12565"/>
                <a:gd name="f1313" fmla="val 12671"/>
                <a:gd name="f1314" fmla="val 13371"/>
                <a:gd name="f1315" fmla="val 13505"/>
                <a:gd name="f1316" fmla="val 13738"/>
                <a:gd name="f1317" fmla="val 20815"/>
                <a:gd name="f1318" fmla="val 13899"/>
                <a:gd name="f1319" fmla="val 20870"/>
                <a:gd name="f1320" fmla="val 13932"/>
                <a:gd name="f1321" fmla="val 20905"/>
                <a:gd name="f1322" fmla="val 14013"/>
                <a:gd name="f1323" fmla="val 20337"/>
                <a:gd name="f1324" fmla="val 13462"/>
                <a:gd name="f1325" fmla="val 19988"/>
                <a:gd name="f1326" fmla="val 12407"/>
                <a:gd name="f1327" fmla="val 11837"/>
                <a:gd name="f1328" fmla="val 19746"/>
                <a:gd name="f1329" fmla="val 11728"/>
                <a:gd name="f1330" fmla="val 19705"/>
                <a:gd name="f1331" fmla="val 11600"/>
                <a:gd name="f1332" fmla="val 19882"/>
                <a:gd name="f1333" fmla="val 12419"/>
                <a:gd name="f1334" fmla="val 20297"/>
                <a:gd name="f1335" fmla="val 13420"/>
                <a:gd name="f1336" fmla="val 20912"/>
                <a:gd name="f1337" fmla="val 14029"/>
                <a:gd name="f1338" fmla="val 20909"/>
                <a:gd name="f1339" fmla="val 14021"/>
                <a:gd name="f1340" fmla="val 21068"/>
                <a:gd name="f1341" fmla="val 14170"/>
                <a:gd name="f1342" fmla="val 21248"/>
                <a:gd name="f1343" fmla="val 14287"/>
                <a:gd name="f1344" fmla="val 21449"/>
                <a:gd name="f1345" fmla="val 14339"/>
                <a:gd name="f1346" fmla="val 15206"/>
                <a:gd name="f1347" fmla="val 16107"/>
                <a:gd name="f1348" fmla="val 19848"/>
                <a:gd name="f1349" fmla="val 14939"/>
                <a:gd name="f1350" fmla="val 19258"/>
                <a:gd name="f1351" fmla="val 13700"/>
                <a:gd name="f1352" fmla="val 18828"/>
                <a:gd name="f1353" fmla="val 13053"/>
                <a:gd name="f1354" fmla="val 18352"/>
                <a:gd name="f1355" fmla="val 18241"/>
                <a:gd name="f1356" fmla="val 18127"/>
                <a:gd name="f1357" fmla="val 13089"/>
                <a:gd name="f1358" fmla="val 18013"/>
                <a:gd name="f1359" fmla="val 17639"/>
                <a:gd name="f1360" fmla="val 13383"/>
                <a:gd name="f1361" fmla="val 17526"/>
                <a:gd name="f1362" fmla="val 13809"/>
                <a:gd name="f1363" fmla="val 17537"/>
                <a:gd name="f1364" fmla="val 14232"/>
                <a:gd name="f1365" fmla="val 14202"/>
                <a:gd name="f1366" fmla="val 17607"/>
                <a:gd name="f1367" fmla="val 13736"/>
                <a:gd name="f1368" fmla="val 17745"/>
                <a:gd name="f1369" fmla="val 13574"/>
                <a:gd name="f1370" fmla="val 18301"/>
                <a:gd name="f1371" fmla="val 18851"/>
                <a:gd name="f1372" fmla="val 14424"/>
                <a:gd name="f1373" fmla="val 19014"/>
                <a:gd name="f1374" fmla="val 14772"/>
                <a:gd name="f1375" fmla="val 19366"/>
                <a:gd name="f1376" fmla="val 15828"/>
                <a:gd name="f1377" fmla="val 19226"/>
                <a:gd name="f1378" fmla="val 16793"/>
                <a:gd name="f1379" fmla="val 19215"/>
                <a:gd name="f1380" fmla="val 17812"/>
                <a:gd name="f1381" fmla="val 19198"/>
                <a:gd name="f1382" fmla="val 17801"/>
                <a:gd name="f1383" fmla="val 19182"/>
                <a:gd name="f1384" fmla="val 17790"/>
                <a:gd name="f1385" fmla="val 19146"/>
                <a:gd name="f1386" fmla="val 17809"/>
                <a:gd name="f1387" fmla="val 17841"/>
                <a:gd name="f1388" fmla="val 19214"/>
                <a:gd name="f1389" fmla="val 17908"/>
                <a:gd name="f1390" fmla="val 17941"/>
                <a:gd name="f1391" fmla="val 17898"/>
                <a:gd name="f1392" fmla="val 17855"/>
                <a:gd name="f1393" fmla="val 19289"/>
                <a:gd name="f1394" fmla="val 17861"/>
                <a:gd name="f1395" fmla="val 19367"/>
                <a:gd name="f1396" fmla="val 17904"/>
                <a:gd name="f1397" fmla="val 19175"/>
                <a:gd name="f1398" fmla="val 18246"/>
                <a:gd name="f1399" fmla="val 20376"/>
                <a:gd name="f1400" fmla="val 21577"/>
                <a:gd name="f1401" fmla="val 20243"/>
                <a:gd name="f1402" fmla="val 18842"/>
                <a:gd name="f1403" fmla="val 16794"/>
                <a:gd name="f1404" fmla="val 17149"/>
                <a:gd name="f1405" fmla="val 16371"/>
                <a:gd name="f1406" fmla="val 16608"/>
                <a:gd name="f1407" fmla="val 15905"/>
                <a:gd name="f1408" fmla="val 15690"/>
                <a:gd name="f1409" fmla="val 15465"/>
                <a:gd name="f1410" fmla="val 16723"/>
                <a:gd name="f1411" fmla="val 17007"/>
                <a:gd name="f1412" fmla="val 15002"/>
                <a:gd name="f1413" fmla="val 17286"/>
                <a:gd name="f1414" fmla="val 14914"/>
                <a:gd name="f1415" fmla="val 14962"/>
                <a:gd name="f1416" fmla="val 17575"/>
                <a:gd name="f1417" fmla="val 15276"/>
                <a:gd name="f1418" fmla="val 17122"/>
                <a:gd name="f1419" fmla="val 15661"/>
                <a:gd name="f1420" fmla="val 15826"/>
                <a:gd name="f1421" fmla="val 16003"/>
                <a:gd name="f1422" fmla="val 17205"/>
                <a:gd name="f1423" fmla="val 17407"/>
                <a:gd name="f1424" fmla="val 18108"/>
                <a:gd name="f1425" fmla="val 16712"/>
                <a:gd name="f1426" fmla="val 18542"/>
                <a:gd name="f1427" fmla="val 19409"/>
                <a:gd name="f1428" fmla="val 20276"/>
                <a:gd name="f1429" fmla="val 21177"/>
                <a:gd name="f1430" fmla="val 16779"/>
                <a:gd name="f1431" fmla="val 20576"/>
                <a:gd name="f1432" fmla="val 16545"/>
                <a:gd name="f1433" fmla="val 20009"/>
                <a:gd name="f1434" fmla="val 16354"/>
                <a:gd name="f1435" fmla="val 19361"/>
                <a:gd name="f1436" fmla="val 16322"/>
                <a:gd name="f1437" fmla="val 19343"/>
                <a:gd name="f1438" fmla="val 16291"/>
                <a:gd name="f1439" fmla="val 16237"/>
                <a:gd name="f1440" fmla="val 16190"/>
                <a:gd name="f1441" fmla="val 19399"/>
                <a:gd name="f1442" fmla="val 20343"/>
                <a:gd name="f1443" fmla="val 22011"/>
                <a:gd name="f1444" fmla="val 22077"/>
                <a:gd name="f1445" fmla="val 22278"/>
                <a:gd name="f1446" fmla="val 22296"/>
                <a:gd name="f1447" fmla="val 17110"/>
                <a:gd name="f1448" fmla="val 22310"/>
                <a:gd name="f1449" fmla="val 17106"/>
                <a:gd name="f1450" fmla="val 22320"/>
                <a:gd name="f1451" fmla="val 17039"/>
                <a:gd name="f1452" fmla="val 22273"/>
                <a:gd name="f1453" fmla="val 16974"/>
                <a:gd name="f1454" fmla="val 22222"/>
                <a:gd name="f1455" fmla="val 16906"/>
                <a:gd name="f1456" fmla="val 22184"/>
                <a:gd name="f1457" fmla="val 16898"/>
                <a:gd name="f1458" fmla="val 22192"/>
                <a:gd name="f1459" fmla="val 16946"/>
                <a:gd name="f1460" fmla="val 22354"/>
                <a:gd name="f1461" fmla="val 17096"/>
                <a:gd name="f1462" fmla="val 22347"/>
                <a:gd name="f1463" fmla="val 17152"/>
                <a:gd name="f1464" fmla="val 22352"/>
                <a:gd name="f1465" fmla="val 17199"/>
                <a:gd name="f1466" fmla="val 22383"/>
                <a:gd name="f1467" fmla="val 17246"/>
                <a:gd name="f1468" fmla="val 16745"/>
                <a:gd name="f1469" fmla="val 23512"/>
                <a:gd name="f1470" fmla="val 15845"/>
                <a:gd name="f1471" fmla="val 15911"/>
                <a:gd name="f1472" fmla="val 24513"/>
                <a:gd name="f1473" fmla="val 15278"/>
                <a:gd name="f1474" fmla="val 15013"/>
                <a:gd name="f1475" fmla="val 21726"/>
                <a:gd name="f1476" fmla="val 14558"/>
                <a:gd name="f1477" fmla="val 21247"/>
                <a:gd name="f1478" fmla="val 14059"/>
                <a:gd name="f1479" fmla="val 13803"/>
                <a:gd name="f1480" fmla="val 13536"/>
                <a:gd name="f1481" fmla="val 21372"/>
                <a:gd name="f1482" fmla="val 13276"/>
                <a:gd name="f1483" fmla="val 21677"/>
                <a:gd name="f1484" fmla="val 12856"/>
                <a:gd name="f1485" fmla="val 13059"/>
                <a:gd name="f1486" fmla="val 23115"/>
                <a:gd name="f1487" fmla="val 13315"/>
                <a:gd name="f1488" fmla="val 23839"/>
                <a:gd name="f1489" fmla="val 13206"/>
                <a:gd name="f1490" fmla="val 23444"/>
                <a:gd name="f1491" fmla="val 13135"/>
                <a:gd name="f1492" fmla="val 23059"/>
                <a:gd name="f1493" fmla="val 13109"/>
                <a:gd name="f1494" fmla="val 22711"/>
                <a:gd name="f1495" fmla="val 13085"/>
                <a:gd name="f1496" fmla="val 22227"/>
                <a:gd name="f1497" fmla="val 13360"/>
                <a:gd name="f1498" fmla="val 21673"/>
                <a:gd name="f1499" fmla="val 13805"/>
                <a:gd name="f1500" fmla="val 13974"/>
                <a:gd name="f1501" fmla="val 14167"/>
                <a:gd name="f1502" fmla="val 21752"/>
                <a:gd name="f1503" fmla="val 14377"/>
                <a:gd name="f1504" fmla="val 22778"/>
                <a:gd name="f1505" fmla="val 24379"/>
                <a:gd name="f1506" fmla="val 25613"/>
                <a:gd name="f1507" fmla="val 15178"/>
                <a:gd name="f1508" fmla="val 26781"/>
                <a:gd name="f1509" fmla="val 15129"/>
                <a:gd name="f1510" fmla="val 26829"/>
                <a:gd name="f1511" fmla="val 15116"/>
                <a:gd name="f1512" fmla="val 15099"/>
                <a:gd name="f1513" fmla="val 14390"/>
                <a:gd name="f1514" fmla="val 26367"/>
                <a:gd name="f1515" fmla="val 13903"/>
                <a:gd name="f1516" fmla="val 25264"/>
                <a:gd name="f1517" fmla="val 13576"/>
                <a:gd name="f1518" fmla="val 13499"/>
                <a:gd name="f1519" fmla="val 24323"/>
                <a:gd name="f1520" fmla="val 13404"/>
                <a:gd name="f1521" fmla="val 24091"/>
                <a:gd name="f1522" fmla="val 13634"/>
                <a:gd name="f1523" fmla="val 24998"/>
                <a:gd name="f1524" fmla="val 14282"/>
                <a:gd name="f1525" fmla="val 26251"/>
                <a:gd name="f1526" fmla="val 15087"/>
                <a:gd name="f1527" fmla="val 15093"/>
                <a:gd name="f1528" fmla="val 26927"/>
                <a:gd name="f1529" fmla="val 15114"/>
                <a:gd name="f1530" fmla="val 26925"/>
                <a:gd name="f1531" fmla="val 26937"/>
                <a:gd name="f1532" fmla="val 15144"/>
                <a:gd name="f1533" fmla="val 27048"/>
                <a:gd name="f1534" fmla="val 27181"/>
                <a:gd name="f1535" fmla="val 14877"/>
                <a:gd name="f1536" fmla="val 27348"/>
                <a:gd name="f1537" fmla="val 27381"/>
                <a:gd name="f1538" fmla="val 27415"/>
                <a:gd name="f1539" fmla="val 14244"/>
                <a:gd name="f1540" fmla="val 29549"/>
                <a:gd name="f1541" fmla="val 13443"/>
                <a:gd name="f1542" fmla="val 12743"/>
                <a:gd name="f1543" fmla="val 33919"/>
                <a:gd name="f1544" fmla="val 11909"/>
                <a:gd name="f1545" fmla="val 30584"/>
                <a:gd name="f1546" fmla="val 12042"/>
                <a:gd name="f1547" fmla="val 27114"/>
                <a:gd name="f1548" fmla="val 23712"/>
                <a:gd name="f1549" fmla="val 21244"/>
                <a:gd name="f1550" fmla="val 18875"/>
                <a:gd name="f1551" fmla="val 16740"/>
                <a:gd name="f1552" fmla="val 10494"/>
                <a:gd name="f1553" fmla="val 16677"/>
                <a:gd name="f1554" fmla="val 10424"/>
                <a:gd name="f1555" fmla="val 16644"/>
                <a:gd name="f1556" fmla="val 10360"/>
                <a:gd name="f1557" fmla="val 10289"/>
                <a:gd name="f1558" fmla="val 10225"/>
                <a:gd name="f1559" fmla="val 16686"/>
                <a:gd name="f1560" fmla="val 18508"/>
                <a:gd name="f1561" fmla="val 9240"/>
                <a:gd name="f1562" fmla="val 20209"/>
                <a:gd name="f1563" fmla="val 21410"/>
                <a:gd name="f1564" fmla="val 20843"/>
                <a:gd name="f1565" fmla="val 19943"/>
                <a:gd name="f1566" fmla="val 19576"/>
                <a:gd name="f1567" fmla="val 8973"/>
                <a:gd name="f1568" fmla="val 19242"/>
                <a:gd name="f1569" fmla="val 19109"/>
                <a:gd name="f1570" fmla="val 19009"/>
                <a:gd name="f1571" fmla="val 18675"/>
                <a:gd name="f1572" fmla="val 8773"/>
                <a:gd name="f1573" fmla="val 18442"/>
                <a:gd name="f1574" fmla="val 18408"/>
                <a:gd name="f1575" fmla="val 18341"/>
                <a:gd name="f1576" fmla="val 8787"/>
                <a:gd name="f1577" fmla="val 18369"/>
                <a:gd name="f1578" fmla="val 8795"/>
                <a:gd name="f1579" fmla="val 18385"/>
                <a:gd name="f1580" fmla="val 8797"/>
                <a:gd name="f1581" fmla="val 8801"/>
                <a:gd name="f1582" fmla="val 8793"/>
                <a:gd name="f1583" fmla="val 18353"/>
                <a:gd name="f1584" fmla="val 18275"/>
                <a:gd name="f1585" fmla="val 8806"/>
                <a:gd name="f1586" fmla="val 17608"/>
                <a:gd name="f1587" fmla="val 17107"/>
                <a:gd name="f1588" fmla="val 16574"/>
                <a:gd name="f1589" fmla="val 8856"/>
                <a:gd name="f1590" fmla="val 16457"/>
                <a:gd name="f1591" fmla="val 8740"/>
                <a:gd name="f1592" fmla="val 16398"/>
                <a:gd name="f1593" fmla="val 8627"/>
                <a:gd name="f1594" fmla="val 8515"/>
                <a:gd name="f1595" fmla="val 8406"/>
                <a:gd name="f1596" fmla="val 8373"/>
                <a:gd name="f1597" fmla="val 8239"/>
                <a:gd name="f1598" fmla="val 17074"/>
                <a:gd name="f1599" fmla="val 18041"/>
                <a:gd name="f1600" fmla="val 8439"/>
                <a:gd name="f1601" fmla="val 8573"/>
                <a:gd name="f1602" fmla="val 8606"/>
                <a:gd name="f1603" fmla="val 18375"/>
                <a:gd name="f1604" fmla="val 8640"/>
                <a:gd name="f1605" fmla="val 19742"/>
                <a:gd name="f1606" fmla="val 21077"/>
                <a:gd name="f1607" fmla="val 9307"/>
                <a:gd name="f1608" fmla="val 22344"/>
                <a:gd name="f1609" fmla="val 9273"/>
                <a:gd name="f1610" fmla="val 20743"/>
                <a:gd name="f1611" fmla="val 8206"/>
                <a:gd name="f1612" fmla="val 19376"/>
                <a:gd name="f1613" fmla="val 7772"/>
                <a:gd name="f1614" fmla="val 16407"/>
                <a:gd name="f1615" fmla="val 7215"/>
                <a:gd name="f1616" fmla="val 16350"/>
                <a:gd name="f1617" fmla="val 7150"/>
                <a:gd name="f1618" fmla="val 16325"/>
                <a:gd name="f1619" fmla="val 7086"/>
                <a:gd name="f1620" fmla="val 6923"/>
                <a:gd name="f1621" fmla="val 6762"/>
                <a:gd name="f1622" fmla="val 16482"/>
                <a:gd name="f1623" fmla="val 6738"/>
                <a:gd name="f1624" fmla="val 16674"/>
                <a:gd name="f1625" fmla="val 6705"/>
                <a:gd name="f1626" fmla="val 6872"/>
                <a:gd name="f1627" fmla="val 7311"/>
                <a:gd name="f1628" fmla="val 18401"/>
                <a:gd name="f1629" fmla="val 7365"/>
                <a:gd name="f1630" fmla="val 18416"/>
                <a:gd name="f1631" fmla="val 7414"/>
                <a:gd name="f1632" fmla="val 7492"/>
                <a:gd name="f1633" fmla="val 7559"/>
                <a:gd name="f1634" fmla="val 18377"/>
                <a:gd name="f1635" fmla="val 7539"/>
                <a:gd name="f1636" fmla="val 18208"/>
                <a:gd name="f1637" fmla="val 8073"/>
                <a:gd name="f1638" fmla="val 19342"/>
                <a:gd name="f1639" fmla="val 20543"/>
                <a:gd name="f1640" fmla="val 21744"/>
                <a:gd name="f1641" fmla="val 8039"/>
                <a:gd name="f1642" fmla="val 19676"/>
                <a:gd name="f1643" fmla="val 6171"/>
                <a:gd name="f1644" fmla="val 18575"/>
                <a:gd name="f1645" fmla="val 6143"/>
                <a:gd name="f1646" fmla="val 18536"/>
                <a:gd name="f1647" fmla="val 6071"/>
                <a:gd name="f1648" fmla="val 6020"/>
                <a:gd name="f1649" fmla="val 5962"/>
                <a:gd name="f1650" fmla="val 18556"/>
                <a:gd name="f1651" fmla="val 5904"/>
                <a:gd name="f1652" fmla="val 4937"/>
                <a:gd name="f1653" fmla="val 5237"/>
                <a:gd name="f1654" fmla="val 5771"/>
                <a:gd name="f1655" fmla="val 23545"/>
                <a:gd name="f1656" fmla="val 5271"/>
                <a:gd name="f1657" fmla="val 22444"/>
                <a:gd name="f1658" fmla="val 4637"/>
                <a:gd name="f1659" fmla="val 3936"/>
                <a:gd name="f1660" fmla="val 20510"/>
                <a:gd name="f1661" fmla="val 20443"/>
                <a:gd name="f1662" fmla="val 3903"/>
                <a:gd name="f1663" fmla="val 3870"/>
                <a:gd name="f1664" fmla="val 20410"/>
                <a:gd name="f1665" fmla="val 3878"/>
                <a:gd name="f1666" fmla="val 20414"/>
                <a:gd name="f1667" fmla="val 3888"/>
                <a:gd name="f1668" fmla="val 20416"/>
                <a:gd name="f1669" fmla="val 3898"/>
                <a:gd name="f1670" fmla="val 3961"/>
                <a:gd name="f1671" fmla="val 4032"/>
                <a:gd name="f1672" fmla="val 20329"/>
                <a:gd name="f1673" fmla="val 4003"/>
                <a:gd name="f1674" fmla="val 20176"/>
                <a:gd name="f1675" fmla="val 20076"/>
                <a:gd name="f1676" fmla="val 3836"/>
                <a:gd name="f1677" fmla="val 19843"/>
                <a:gd name="f1678" fmla="val 3736"/>
                <a:gd name="f1679" fmla="val 3669"/>
                <a:gd name="f1680" fmla="val 3536"/>
                <a:gd name="f1681" fmla="val 3488"/>
                <a:gd name="f1682" fmla="val 19025"/>
                <a:gd name="f1683" fmla="val 3397"/>
                <a:gd name="f1684" fmla="val 18988"/>
                <a:gd name="f1685" fmla="val 3303"/>
                <a:gd name="f1686" fmla="val 3136"/>
                <a:gd name="f1687" fmla="val 2960"/>
                <a:gd name="f1688" fmla="val 19104"/>
                <a:gd name="f1689" fmla="val 3002"/>
                <a:gd name="f1690" fmla="val 19275"/>
                <a:gd name="f1691" fmla="val 3036"/>
                <a:gd name="f1692" fmla="val 19542"/>
                <a:gd name="f1693" fmla="val 2936"/>
                <a:gd name="f1694" fmla="val 2902"/>
                <a:gd name="f1695" fmla="val 19776"/>
                <a:gd name="f1696" fmla="val 3336"/>
                <a:gd name="f1697" fmla="val 3436"/>
                <a:gd name="f1698" fmla="val 3569"/>
                <a:gd name="f1699" fmla="val 3587"/>
                <a:gd name="f1700" fmla="val 20965"/>
                <a:gd name="f1701" fmla="val 3670"/>
                <a:gd name="f1702" fmla="val 21006"/>
                <a:gd name="f1703" fmla="val 3754"/>
                <a:gd name="f1704" fmla="val 3829"/>
                <a:gd name="f1705" fmla="val 3905"/>
                <a:gd name="f1706" fmla="val 20973"/>
                <a:gd name="f1707" fmla="val 4870"/>
                <a:gd name="f1708" fmla="val 5337"/>
                <a:gd name="f1709" fmla="val 23679"/>
                <a:gd name="f1710" fmla="val 6238"/>
                <a:gd name="f1711" fmla="val 24879"/>
                <a:gd name="f1712" fmla="val 6255"/>
                <a:gd name="f1713" fmla="val 24896"/>
                <a:gd name="f1714" fmla="val 6280"/>
                <a:gd name="f1715" fmla="val 24904"/>
                <a:gd name="f1716" fmla="val 6305"/>
                <a:gd name="f1717" fmla="val 6330"/>
                <a:gd name="f1718" fmla="val 6355"/>
                <a:gd name="f1719" fmla="val 6371"/>
                <a:gd name="f1720" fmla="val 6495"/>
                <a:gd name="f1721" fmla="val 6620"/>
                <a:gd name="f1722" fmla="val 25308"/>
                <a:gd name="f1723" fmla="val 6367"/>
                <a:gd name="f1724" fmla="val 24847"/>
                <a:gd name="f1725" fmla="val 6043"/>
                <a:gd name="f1726" fmla="val 24133"/>
                <a:gd name="f1727" fmla="val 5838"/>
                <a:gd name="f1728" fmla="val 23345"/>
                <a:gd name="f1729" fmla="val 5671"/>
                <a:gd name="f1730" fmla="val 5571"/>
                <a:gd name="f1731" fmla="val 21584"/>
                <a:gd name="f1732" fmla="val 5629"/>
                <a:gd name="f1733" fmla="val 19406"/>
                <a:gd name="f1734" fmla="val 5906"/>
                <a:gd name="f1735" fmla="val 5927"/>
                <a:gd name="f1736" fmla="val 5948"/>
                <a:gd name="f1737" fmla="val 19417"/>
                <a:gd name="f1738" fmla="val 5971"/>
                <a:gd name="f1739" fmla="val 7139"/>
                <a:gd name="f1740" fmla="val 23612"/>
                <a:gd name="f1741" fmla="val 10274"/>
                <a:gd name="f1742" fmla="val 25246"/>
                <a:gd name="f1743" fmla="val 10474"/>
                <a:gd name="f1744" fmla="val 10875"/>
                <a:gd name="f1745" fmla="val 28982"/>
                <a:gd name="f1746" fmla="val 11108"/>
                <a:gd name="f1747" fmla="val 30117"/>
                <a:gd name="f1748" fmla="val 11642"/>
                <a:gd name="f1749" fmla="val 32385"/>
                <a:gd name="f1750" fmla="val 10741"/>
                <a:gd name="f1751" fmla="val 30250"/>
                <a:gd name="f1752" fmla="val 9474"/>
                <a:gd name="f1753" fmla="val 25447"/>
                <a:gd name="f1754" fmla="val 7686"/>
                <a:gd name="f1755" fmla="val 23902"/>
                <a:gd name="f1756" fmla="val 23898"/>
                <a:gd name="f1757" fmla="val 7650"/>
                <a:gd name="f1758" fmla="val 7608"/>
                <a:gd name="f1759" fmla="val 7582"/>
                <a:gd name="f1760" fmla="val 23922"/>
                <a:gd name="f1761" fmla="val 23945"/>
                <a:gd name="f1762" fmla="val 25547"/>
                <a:gd name="f1763" fmla="val 9807"/>
                <a:gd name="f1764" fmla="val 31784"/>
                <a:gd name="f1765" fmla="val 11809"/>
                <a:gd name="f1766" fmla="val 32852"/>
                <a:gd name="f1767" fmla="val 11075"/>
                <a:gd name="f1768" fmla="val 10774"/>
                <a:gd name="f1769" fmla="val 9941"/>
                <a:gd name="f1770" fmla="val 30383"/>
                <a:gd name="f1771" fmla="val 27681"/>
                <a:gd name="f1772" fmla="val 7749"/>
                <a:gd name="f1773" fmla="val 27028"/>
                <a:gd name="f1774" fmla="val 7266"/>
                <a:gd name="f1775" fmla="val 26374"/>
                <a:gd name="f1776" fmla="val 5861"/>
                <a:gd name="f1777" fmla="val 24474"/>
                <a:gd name="f1778" fmla="val 4680"/>
                <a:gd name="f1779" fmla="val 23428"/>
                <a:gd name="f1780" fmla="val 3403"/>
                <a:gd name="f1781" fmla="val 3369"/>
                <a:gd name="f1782" fmla="val 3269"/>
                <a:gd name="f1783" fmla="val 3236"/>
                <a:gd name="f1784" fmla="val 3202"/>
                <a:gd name="f1785" fmla="val 3102"/>
                <a:gd name="f1786" fmla="val 2769"/>
                <a:gd name="f1787" fmla="val 2602"/>
                <a:gd name="f1788" fmla="val 2573"/>
                <a:gd name="f1789" fmla="val 21981"/>
                <a:gd name="f1790" fmla="val 2538"/>
                <a:gd name="f1791" fmla="val 21969"/>
                <a:gd name="f1792" fmla="val 2501"/>
                <a:gd name="f1793" fmla="val 2413"/>
                <a:gd name="f1794" fmla="val 2316"/>
                <a:gd name="f1795" fmla="val 22040"/>
                <a:gd name="f1796" fmla="val 2268"/>
                <a:gd name="f1797" fmla="val 2168"/>
                <a:gd name="f1798" fmla="val 2068"/>
                <a:gd name="f1799" fmla="val 2202"/>
                <a:gd name="f1800" fmla="val 2235"/>
                <a:gd name="f1801" fmla="val 22544"/>
                <a:gd name="f1802" fmla="val 22578"/>
                <a:gd name="f1803" fmla="val 2363"/>
                <a:gd name="f1804" fmla="val 22886"/>
                <a:gd name="f1805" fmla="val 2559"/>
                <a:gd name="f1806" fmla="val 2831"/>
                <a:gd name="f1807" fmla="val 2942"/>
                <a:gd name="f1808" fmla="val 3067"/>
                <a:gd name="f1809" fmla="val 23128"/>
                <a:gd name="f1810" fmla="val 23011"/>
                <a:gd name="f1811" fmla="val 22911"/>
                <a:gd name="f1812" fmla="val 4570"/>
                <a:gd name="f1813" fmla="val 5738"/>
                <a:gd name="f1814" fmla="val 24679"/>
                <a:gd name="f1815" fmla="val 6672"/>
                <a:gd name="f1816" fmla="val 25780"/>
                <a:gd name="f1817" fmla="val 6160"/>
                <a:gd name="f1818" fmla="val 25533"/>
                <a:gd name="f1819" fmla="val 5533"/>
                <a:gd name="f1820" fmla="val 25424"/>
                <a:gd name="f1821" fmla="val 4869"/>
                <a:gd name="f1822" fmla="val 3021"/>
                <a:gd name="f1823" fmla="val 876"/>
                <a:gd name="f1824" fmla="val 26268"/>
                <a:gd name="f1825" fmla="val 67"/>
                <a:gd name="f1826" fmla="val 27448"/>
                <a:gd name="f1827" fmla="val 33"/>
                <a:gd name="f1828" fmla="val 27615"/>
                <a:gd name="f1829" fmla="val 200"/>
                <a:gd name="f1830" fmla="val 402"/>
                <a:gd name="f1831" fmla="val 27607"/>
                <a:gd name="f1832" fmla="val 605"/>
                <a:gd name="f1833" fmla="val 27603"/>
                <a:gd name="f1834" fmla="val 809"/>
                <a:gd name="f1835" fmla="val 5857"/>
                <a:gd name="f1836" fmla="val 28178"/>
                <a:gd name="f1837" fmla="val 29750"/>
                <a:gd name="f1838" fmla="val 32552"/>
                <a:gd name="f1839" fmla="val 35053"/>
                <a:gd name="f1840" fmla="val 35087"/>
                <a:gd name="f1841" fmla="val 12342"/>
                <a:gd name="f1842" fmla="val 35554"/>
                <a:gd name="f1843" fmla="val 36021"/>
                <a:gd name="f1844" fmla="val 36454"/>
                <a:gd name="f1845" fmla="val 37689"/>
                <a:gd name="f1846" fmla="val 11208"/>
                <a:gd name="f1847" fmla="val 38923"/>
                <a:gd name="f1848" fmla="val 40124"/>
                <a:gd name="f1849" fmla="val 38022"/>
                <a:gd name="f1850" fmla="val 35921"/>
                <a:gd name="f1851" fmla="val 34119"/>
                <a:gd name="f1852" fmla="val 8071"/>
                <a:gd name="f1853" fmla="val 33680"/>
                <a:gd name="f1854" fmla="val 7067"/>
                <a:gd name="f1855" fmla="val 32426"/>
                <a:gd name="f1856" fmla="val 6312"/>
                <a:gd name="f1857" fmla="val 6151"/>
                <a:gd name="f1858" fmla="val 6000"/>
                <a:gd name="f1859" fmla="val 32483"/>
                <a:gd name="f1860" fmla="val 5871"/>
                <a:gd name="f1861" fmla="val 4991"/>
                <a:gd name="f1862" fmla="val 33555"/>
                <a:gd name="f1863" fmla="val 5536"/>
                <a:gd name="f1864" fmla="val 35265"/>
                <a:gd name="f1865" fmla="val 6089"/>
                <a:gd name="f1866" fmla="val 36371"/>
                <a:gd name="f1867" fmla="val 5664"/>
                <a:gd name="f1868" fmla="val 35478"/>
                <a:gd name="f1869" fmla="val 5476"/>
                <a:gd name="f1870" fmla="val 34502"/>
                <a:gd name="f1871" fmla="val 5740"/>
                <a:gd name="f1872" fmla="val 33080"/>
                <a:gd name="f1873" fmla="val 5901"/>
                <a:gd name="f1874" fmla="val 32939"/>
                <a:gd name="f1875" fmla="val 6107"/>
                <a:gd name="f1876" fmla="val 6694"/>
                <a:gd name="f1877" fmla="val 7641"/>
                <a:gd name="f1878" fmla="val 34089"/>
                <a:gd name="f1879" fmla="val 7839"/>
                <a:gd name="f1880" fmla="val 34286"/>
                <a:gd name="f1881" fmla="val 34953"/>
                <a:gd name="f1882" fmla="val 35754"/>
                <a:gd name="f1883" fmla="val 36554"/>
                <a:gd name="f1884" fmla="val 37522"/>
                <a:gd name="f1885" fmla="val 38556"/>
                <a:gd name="f1886" fmla="val 10074"/>
                <a:gd name="f1887" fmla="val 39557"/>
                <a:gd name="f1888" fmla="val 38756"/>
                <a:gd name="f1889" fmla="val 37922"/>
                <a:gd name="f1890" fmla="val 8540"/>
                <a:gd name="f1891" fmla="val 37589"/>
                <a:gd name="f1892" fmla="val 8508"/>
                <a:gd name="f1893" fmla="val 37581"/>
                <a:gd name="f1894" fmla="val 8480"/>
                <a:gd name="f1895" fmla="val 37577"/>
                <a:gd name="f1896" fmla="val 8456"/>
                <a:gd name="f1897" fmla="val 8378"/>
                <a:gd name="f1898" fmla="val 37620"/>
                <a:gd name="f1899" fmla="val 8322"/>
                <a:gd name="f1900" fmla="val 37916"/>
                <a:gd name="f1901" fmla="val 8304"/>
                <a:gd name="f1902" fmla="val 37914"/>
                <a:gd name="f1903" fmla="val 8286"/>
                <a:gd name="f1904" fmla="val 8200"/>
                <a:gd name="f1905" fmla="val 8123"/>
                <a:gd name="f1906" fmla="val 37978"/>
                <a:gd name="f1907" fmla="val 38089"/>
                <a:gd name="f1908" fmla="val 38456"/>
                <a:gd name="f1909" fmla="val 8684"/>
                <a:gd name="f1910" fmla="val 39097"/>
                <a:gd name="f1911" fmla="val 9236"/>
                <a:gd name="f1912" fmla="val 39683"/>
                <a:gd name="f1913" fmla="val 9660"/>
                <a:gd name="f1914" fmla="val 40187"/>
                <a:gd name="f1915" fmla="val 8377"/>
                <a:gd name="f1916" fmla="val 39260"/>
                <a:gd name="f1917" fmla="val 7165"/>
                <a:gd name="f1918" fmla="val 38210"/>
                <a:gd name="f1919" fmla="val 36888"/>
                <a:gd name="f1920" fmla="val 6282"/>
                <a:gd name="f1921" fmla="val 36739"/>
                <a:gd name="f1922" fmla="val 6185"/>
                <a:gd name="f1923" fmla="val 36564"/>
                <a:gd name="f1924" fmla="val 6832"/>
                <a:gd name="f1925" fmla="val 37933"/>
                <a:gd name="f1926" fmla="val 8300"/>
                <a:gd name="f1927" fmla="val 39242"/>
                <a:gd name="f1928" fmla="val 9695"/>
                <a:gd name="f1929" fmla="val 40228"/>
                <a:gd name="f1930" fmla="val 9678"/>
                <a:gd name="f1931" fmla="val 40208"/>
                <a:gd name="f1932" fmla="val 9744"/>
                <a:gd name="f1933" fmla="val 40247"/>
                <a:gd name="f1934" fmla="val 9827"/>
                <a:gd name="f1935" fmla="val 40307"/>
                <a:gd name="f1936" fmla="val 9911"/>
                <a:gd name="f1937" fmla="val 40366"/>
                <a:gd name="f1938" fmla="val 9988"/>
                <a:gd name="f1939" fmla="val 40340"/>
                <a:gd name="f1940" fmla="val 10049"/>
                <a:gd name="f1941" fmla="val 40252"/>
                <a:gd name="f1942" fmla="val 40190"/>
                <a:gd name="f1943" fmla="val 9674"/>
                <a:gd name="f1944" fmla="val 39690"/>
                <a:gd name="f1945" fmla="val 39223"/>
                <a:gd name="f1946" fmla="val 38723"/>
                <a:gd name="f1947" fmla="val 38523"/>
                <a:gd name="f1948" fmla="val 8673"/>
                <a:gd name="f1949" fmla="val 38256"/>
                <a:gd name="f1950" fmla="val 9407"/>
                <a:gd name="f1951" fmla="val 39723"/>
                <a:gd name="f1952" fmla="val 40457"/>
                <a:gd name="f1953" fmla="val 10221"/>
                <a:gd name="f1954" fmla="val 40497"/>
                <a:gd name="f1955" fmla="val 10249"/>
                <a:gd name="f1956" fmla="val 40515"/>
                <a:gd name="f1957" fmla="val 10277"/>
                <a:gd name="f1958" fmla="val 10320"/>
                <a:gd name="f1959" fmla="val 10361"/>
                <a:gd name="f1960" fmla="val 40471"/>
                <a:gd name="f1961" fmla="val 10341"/>
                <a:gd name="f1962" fmla="val 40391"/>
                <a:gd name="f1963" fmla="val 10373"/>
                <a:gd name="f1964" fmla="val 40483"/>
                <a:gd name="f1965" fmla="val 10435"/>
                <a:gd name="f1966" fmla="val 40642"/>
                <a:gd name="f1967" fmla="val 40772"/>
                <a:gd name="f1968" fmla="val 10302"/>
                <a:gd name="f1969" fmla="val 40639"/>
                <a:gd name="f1970" fmla="val 10106"/>
                <a:gd name="f1971" fmla="val 40504"/>
                <a:gd name="f1972" fmla="val 9903"/>
                <a:gd name="f1973" fmla="val 40369"/>
                <a:gd name="f1974" fmla="val 9895"/>
                <a:gd name="f1975" fmla="val 40371"/>
                <a:gd name="f1976" fmla="val 10096"/>
                <a:gd name="f1977" fmla="val 40518"/>
                <a:gd name="f1978" fmla="val 10304"/>
                <a:gd name="f1979" fmla="val 40658"/>
                <a:gd name="f1980" fmla="val 10508"/>
                <a:gd name="f1981" fmla="val 40791"/>
                <a:gd name="f1982" fmla="val 10504"/>
                <a:gd name="f1983" fmla="val 40785"/>
                <a:gd name="f1984" fmla="val 10501"/>
                <a:gd name="f1985" fmla="val 40778"/>
                <a:gd name="f1986" fmla="val 10557"/>
                <a:gd name="f1987" fmla="val 40812"/>
                <a:gd name="f1988" fmla="val 10616"/>
                <a:gd name="f1989" fmla="val 40851"/>
                <a:gd name="f1990" fmla="val 40891"/>
                <a:gd name="f1991" fmla="val 42592"/>
                <a:gd name="f1992" fmla="val 44360"/>
                <a:gd name="f1993" fmla="val 46095"/>
                <a:gd name="f1994" fmla="val 46195"/>
                <a:gd name="f1995" fmla="val 47029"/>
                <a:gd name="f1996" fmla="val 8448"/>
                <a:gd name="f1997" fmla="val 47041"/>
                <a:gd name="f1998" fmla="val 7179"/>
                <a:gd name="f1999" fmla="val 44688"/>
                <a:gd name="f2000" fmla="val 5616"/>
                <a:gd name="f2001" fmla="val 5393"/>
                <a:gd name="f2002" fmla="val 44752"/>
                <a:gd name="f2003" fmla="val 5170"/>
                <a:gd name="f2004" fmla="val 44894"/>
                <a:gd name="f2005" fmla="val 4236"/>
                <a:gd name="f2006" fmla="val 5070"/>
                <a:gd name="f2007" fmla="val 47095"/>
                <a:gd name="f2008" fmla="val 5504"/>
                <a:gd name="f2009" fmla="val 47729"/>
                <a:gd name="f2010" fmla="val 6247"/>
                <a:gd name="f2011" fmla="val 48763"/>
                <a:gd name="f2012" fmla="val 7427"/>
                <a:gd name="f2013" fmla="val 49640"/>
                <a:gd name="f2014" fmla="val 8471"/>
                <a:gd name="f2015" fmla="val 50361"/>
                <a:gd name="f2016" fmla="val 8371"/>
                <a:gd name="f2017" fmla="val 50196"/>
                <a:gd name="f2018" fmla="val 50097"/>
                <a:gd name="f2019" fmla="val 50031"/>
                <a:gd name="f2020" fmla="val 49931"/>
                <a:gd name="f2021" fmla="val 49631"/>
                <a:gd name="f2022" fmla="val 7872"/>
                <a:gd name="f2023" fmla="val 49063"/>
                <a:gd name="f2024" fmla="val 7663"/>
                <a:gd name="f2025" fmla="val 49000"/>
                <a:gd name="f2026" fmla="val 7621"/>
                <a:gd name="f2027" fmla="val 48977"/>
                <a:gd name="f2028" fmla="val 7579"/>
                <a:gd name="f2029" fmla="val 7554"/>
                <a:gd name="f2030" fmla="val 7530"/>
                <a:gd name="f2031" fmla="val 48985"/>
                <a:gd name="f2032" fmla="val 7505"/>
                <a:gd name="f2033" fmla="val 48997"/>
                <a:gd name="f2034" fmla="val 7405"/>
                <a:gd name="f2035" fmla="val 48897"/>
                <a:gd name="f2036" fmla="val 7372"/>
                <a:gd name="f2037" fmla="val 48797"/>
                <a:gd name="f2038" fmla="val 48663"/>
                <a:gd name="f2039" fmla="val 7253"/>
                <a:gd name="f2040" fmla="val 48635"/>
                <a:gd name="f2041" fmla="val 7226"/>
                <a:gd name="f2042" fmla="val 48622"/>
                <a:gd name="f2043" fmla="val 7199"/>
                <a:gd name="f2044" fmla="val 7129"/>
                <a:gd name="f2045" fmla="val 7057"/>
                <a:gd name="f2046" fmla="val 48701"/>
                <a:gd name="f2047" fmla="val 7105"/>
                <a:gd name="f2048" fmla="val 49264"/>
                <a:gd name="f2049" fmla="val 6271"/>
                <a:gd name="f2050" fmla="val 48596"/>
                <a:gd name="f2051" fmla="val 5004"/>
                <a:gd name="f2052" fmla="val 47629"/>
                <a:gd name="f2053" fmla="val 4904"/>
                <a:gd name="f2054" fmla="val 46061"/>
                <a:gd name="f2055" fmla="val 4884"/>
                <a:gd name="f2056" fmla="val 45468"/>
                <a:gd name="f2057" fmla="val 5181"/>
                <a:gd name="f2058" fmla="val 5544"/>
                <a:gd name="f2059" fmla="val 5793"/>
                <a:gd name="f2060" fmla="val 6074"/>
                <a:gd name="f2061" fmla="val 45358"/>
                <a:gd name="f2062" fmla="val 45494"/>
                <a:gd name="f2063" fmla="val 46161"/>
                <a:gd name="f2064" fmla="val 46595"/>
                <a:gd name="f2065" fmla="val 8139"/>
                <a:gd name="f2066" fmla="val 49997"/>
                <a:gd name="f2067" fmla="val 8474"/>
                <a:gd name="f2068" fmla="val 50363"/>
                <a:gd name="f2069" fmla="val 8473"/>
                <a:gd name="f2070" fmla="val 50362"/>
                <a:gd name="f2071" fmla="val 8472"/>
                <a:gd name="f2072" fmla="val 50364"/>
                <a:gd name="f2073" fmla="val 8507"/>
                <a:gd name="f2074" fmla="val 50386"/>
                <a:gd name="f2075" fmla="val 50408"/>
                <a:gd name="f2076" fmla="val 50431"/>
                <a:gd name="f2077" fmla="val 58103"/>
                <a:gd name="f2078" fmla="val 65942"/>
                <a:gd name="f2079" fmla="val 73614"/>
                <a:gd name="f2080" fmla="val 73764"/>
                <a:gd name="f2081" fmla="val 7330"/>
                <a:gd name="f2082" fmla="val 73839"/>
                <a:gd name="f2083" fmla="val 7451"/>
                <a:gd name="f2084" fmla="val 7689"/>
                <a:gd name="f2085" fmla="val 7672"/>
                <a:gd name="f2086" fmla="val 66910"/>
                <a:gd name="f2087" fmla="val 60105"/>
                <a:gd name="f2088" fmla="val 53400"/>
                <a:gd name="f2089" fmla="val 8706"/>
                <a:gd name="f2090" fmla="val 53367"/>
                <a:gd name="f2091" fmla="val 53300"/>
                <a:gd name="f2092" fmla="val 53266"/>
                <a:gd name="f2093" fmla="val 53100"/>
                <a:gd name="f2094" fmla="val 51232"/>
                <a:gd name="f2095" fmla="val 11942"/>
                <a:gd name="f2096" fmla="val 49430"/>
                <a:gd name="f2097" fmla="val 12576"/>
                <a:gd name="f2098" fmla="val 12372"/>
                <a:gd name="f2099" fmla="val 48306"/>
                <a:gd name="f2100" fmla="val 12113"/>
                <a:gd name="f2101" fmla="val 48193"/>
                <a:gd name="f2102" fmla="val 11835"/>
                <a:gd name="f2103" fmla="val 11154"/>
                <a:gd name="f2104" fmla="val 10362"/>
                <a:gd name="f2105" fmla="val 48871"/>
                <a:gd name="f2106" fmla="val 50464"/>
                <a:gd name="f2107" fmla="val 9007"/>
                <a:gd name="f2108" fmla="val 49397"/>
                <a:gd name="f2109" fmla="val 47596"/>
                <a:gd name="f2110" fmla="val 45794"/>
                <a:gd name="f2111" fmla="val 45394"/>
                <a:gd name="f2112" fmla="val 45127"/>
                <a:gd name="f2113" fmla="val 11333"/>
                <a:gd name="f2114" fmla="val 45024"/>
                <a:gd name="f2115" fmla="val 11391"/>
                <a:gd name="f2116" fmla="val 45022"/>
                <a:gd name="f2117" fmla="val 11448"/>
                <a:gd name="f2118" fmla="val 13752"/>
                <a:gd name="f2119" fmla="val 15277"/>
                <a:gd name="f2120" fmla="val 47599"/>
                <a:gd name="f2121" fmla="val 16612"/>
                <a:gd name="f2122" fmla="val 19681"/>
                <a:gd name="f2123" fmla="val 21582"/>
                <a:gd name="f2124" fmla="val 51966"/>
                <a:gd name="f2125" fmla="val 21607"/>
                <a:gd name="f2126" fmla="val 51978"/>
                <a:gd name="f2127" fmla="val 21629"/>
                <a:gd name="f2128" fmla="val 51983"/>
                <a:gd name="f2129" fmla="val 21649"/>
                <a:gd name="f2130" fmla="val 21737"/>
                <a:gd name="f2131" fmla="val 21776"/>
                <a:gd name="f2132" fmla="val 51874"/>
                <a:gd name="f2133" fmla="val 51765"/>
                <a:gd name="f2134" fmla="val 49564"/>
                <a:gd name="f2135" fmla="val 47295"/>
                <a:gd name="f2136" fmla="val 46323"/>
                <a:gd name="f2137" fmla="val 21059"/>
                <a:gd name="f2138" fmla="val 46822"/>
                <a:gd name="f2139" fmla="val 22687"/>
                <a:gd name="f2140" fmla="val 23608"/>
                <a:gd name="f2141" fmla="val 24483"/>
                <a:gd name="f2142" fmla="val 46662"/>
                <a:gd name="f2143" fmla="val 46228"/>
                <a:gd name="f2144" fmla="val 44127"/>
                <a:gd name="f2145" fmla="val 22349"/>
                <a:gd name="f2146" fmla="val 43626"/>
                <a:gd name="f2147" fmla="val 43426"/>
                <a:gd name="f2148" fmla="val 21682"/>
                <a:gd name="f2149" fmla="val 43259"/>
                <a:gd name="f2150" fmla="val 21282"/>
                <a:gd name="f2151" fmla="val 21916"/>
                <a:gd name="f2152" fmla="val 43226"/>
                <a:gd name="f2153" fmla="val 22550"/>
                <a:gd name="f2154" fmla="val 23183"/>
                <a:gd name="f2155" fmla="val 23850"/>
                <a:gd name="f2156" fmla="val 24851"/>
                <a:gd name="f2157" fmla="val 43793"/>
                <a:gd name="f2158" fmla="val 25452"/>
                <a:gd name="f2159" fmla="val 43893"/>
                <a:gd name="f2160" fmla="val 43960"/>
                <a:gd name="f2161" fmla="val 44060"/>
                <a:gd name="f2162" fmla="val 26252"/>
                <a:gd name="f2163" fmla="val 44560"/>
                <a:gd name="f2164" fmla="val 26217"/>
                <a:gd name="f2165" fmla="val 44605"/>
                <a:gd name="f2166" fmla="val 26207"/>
                <a:gd name="f2167" fmla="val 44623"/>
                <a:gd name="f2168" fmla="val 26210"/>
                <a:gd name="f2169" fmla="val 26219"/>
                <a:gd name="f2170" fmla="val 26326"/>
                <a:gd name="f2171" fmla="val 44483"/>
                <a:gd name="f2172" fmla="val 44227"/>
                <a:gd name="f2173" fmla="val 26085"/>
                <a:gd name="f2174" fmla="val 44093"/>
                <a:gd name="f2175" fmla="val 26119"/>
                <a:gd name="f2176" fmla="val 26194"/>
                <a:gd name="f2177" fmla="val 43784"/>
                <a:gd name="f2178" fmla="val 26023"/>
                <a:gd name="f2179" fmla="val 43645"/>
                <a:gd name="f2180" fmla="val 25863"/>
                <a:gd name="f2181" fmla="val 25811"/>
                <a:gd name="f2182" fmla="val 25759"/>
                <a:gd name="f2183" fmla="val 43660"/>
                <a:gd name="f2184" fmla="val 25718"/>
                <a:gd name="f2185" fmla="val 43693"/>
                <a:gd name="f2186" fmla="val 43393"/>
                <a:gd name="f2187" fmla="val 24451"/>
                <a:gd name="f2188" fmla="val 22683"/>
                <a:gd name="f2189" fmla="val 43059"/>
                <a:gd name="f2190" fmla="val 21382"/>
                <a:gd name="f2191" fmla="val 42692"/>
                <a:gd name="f2192" fmla="val 42525"/>
                <a:gd name="f2193" fmla="val 42425"/>
                <a:gd name="f2194" fmla="val 19381"/>
                <a:gd name="f2195" fmla="val 21182"/>
                <a:gd name="f2196" fmla="val 42092"/>
                <a:gd name="f2197" fmla="val 22583"/>
                <a:gd name="f2198" fmla="val 42025"/>
                <a:gd name="f2199" fmla="val 41858"/>
                <a:gd name="f2200" fmla="val 23617"/>
                <a:gd name="f2201" fmla="val 41691"/>
                <a:gd name="f2202" fmla="val 41625"/>
                <a:gd name="f2203" fmla="val 24284"/>
                <a:gd name="f2204" fmla="val 41792"/>
                <a:gd name="f2205" fmla="val 41892"/>
                <a:gd name="f2206" fmla="val 42058"/>
                <a:gd name="f2207" fmla="val 24351"/>
                <a:gd name="f2208" fmla="val 24584"/>
                <a:gd name="f2209" fmla="val 24618"/>
                <a:gd name="f2210" fmla="val 24716"/>
                <a:gd name="f2211" fmla="val 42034"/>
                <a:gd name="f2212" fmla="val 24748"/>
                <a:gd name="f2213" fmla="val 42038"/>
                <a:gd name="f2214" fmla="val 24778"/>
                <a:gd name="f2215" fmla="val 24973"/>
                <a:gd name="f2216" fmla="val 25150"/>
                <a:gd name="f2217" fmla="val 41873"/>
                <a:gd name="f2218" fmla="val 41758"/>
                <a:gd name="f2219" fmla="val 25418"/>
                <a:gd name="f2220" fmla="val 25618"/>
                <a:gd name="f2221" fmla="val 41458"/>
                <a:gd name="f2222" fmla="val 41425"/>
                <a:gd name="f2223" fmla="val 41258"/>
                <a:gd name="f2224" fmla="val 25574"/>
                <a:gd name="f2225" fmla="val 41102"/>
                <a:gd name="f2226" fmla="val 25355"/>
                <a:gd name="f2227" fmla="val 41047"/>
                <a:gd name="f2228" fmla="val 25096"/>
                <a:gd name="f2229" fmla="val 24577"/>
                <a:gd name="f2230" fmla="val 23895"/>
                <a:gd name="f2231" fmla="val 41269"/>
                <a:gd name="f2232" fmla="val 23584"/>
                <a:gd name="f2233" fmla="val 41358"/>
                <a:gd name="f2234" fmla="val 20948"/>
                <a:gd name="f2235" fmla="val 41925"/>
                <a:gd name="f2236" fmla="val 39857"/>
                <a:gd name="f2237" fmla="val 39590"/>
                <a:gd name="f2238" fmla="val 24801"/>
                <a:gd name="f2239" fmla="val 39391"/>
                <a:gd name="f2240" fmla="val 24632"/>
                <a:gd name="f2241" fmla="val 39157"/>
                <a:gd name="f2242" fmla="val 24420"/>
                <a:gd name="f2243" fmla="val 24376"/>
                <a:gd name="f2244" fmla="val 24330"/>
                <a:gd name="f2245" fmla="val 39167"/>
                <a:gd name="f2246" fmla="val 39190"/>
                <a:gd name="f2247" fmla="val 39390"/>
                <a:gd name="f2248" fmla="val 23650"/>
                <a:gd name="f2249" fmla="val 39523"/>
                <a:gd name="f2250" fmla="val 23383"/>
                <a:gd name="f2251" fmla="val 39790"/>
                <a:gd name="f2252" fmla="val 39890"/>
                <a:gd name="f2253" fmla="val 23317"/>
                <a:gd name="f2254" fmla="val 40057"/>
                <a:gd name="f2255" fmla="val 40090"/>
                <a:gd name="f2256" fmla="val 40290"/>
                <a:gd name="f2257" fmla="val 23517"/>
                <a:gd name="f2258" fmla="val 40357"/>
                <a:gd name="f2259" fmla="val 40958"/>
                <a:gd name="f2260" fmla="val 40691"/>
                <a:gd name="f2261" fmla="val 38122"/>
                <a:gd name="f2262" fmla="val 22816"/>
                <a:gd name="f2263" fmla="val 36254"/>
                <a:gd name="f2264" fmla="val 36138"/>
                <a:gd name="f2265" fmla="val 22766"/>
                <a:gd name="f2266" fmla="val 36048"/>
                <a:gd name="f2267" fmla="val 22665"/>
                <a:gd name="f2268" fmla="val 22650"/>
                <a:gd name="f2269" fmla="val 22634"/>
                <a:gd name="f2270" fmla="val 36050"/>
                <a:gd name="f2271" fmla="val 22616"/>
                <a:gd name="f2272" fmla="val 36054"/>
                <a:gd name="f2273" fmla="val 36388"/>
                <a:gd name="f2274" fmla="val 37388"/>
                <a:gd name="f2275" fmla="val 19314"/>
                <a:gd name="f2276" fmla="val 38189"/>
                <a:gd name="f2277" fmla="val 39924"/>
                <a:gd name="f2278" fmla="val 14811"/>
                <a:gd name="f2279" fmla="val 15378"/>
                <a:gd name="f2280" fmla="val 16045"/>
                <a:gd name="f2281" fmla="val 38889"/>
                <a:gd name="f2282" fmla="val 38289"/>
                <a:gd name="f2283" fmla="val 16939"/>
                <a:gd name="f2284" fmla="val 37634"/>
                <a:gd name="f2285" fmla="val 16900"/>
                <a:gd name="f2286" fmla="val 37580"/>
                <a:gd name="f2287" fmla="val 16848"/>
                <a:gd name="f2288" fmla="val 16837"/>
                <a:gd name="f2289" fmla="val 16824"/>
                <a:gd name="f2290" fmla="val 37582"/>
                <a:gd name="f2291" fmla="val 16812"/>
                <a:gd name="f2292" fmla="val 38389"/>
                <a:gd name="f2293" fmla="val 15311"/>
                <a:gd name="f2294" fmla="val 14477"/>
                <a:gd name="f2295" fmla="val 40858"/>
                <a:gd name="f2296" fmla="val 14444"/>
                <a:gd name="f2297" fmla="val 14177"/>
                <a:gd name="f2298" fmla="val 13743"/>
                <a:gd name="f2299" fmla="val 41191"/>
                <a:gd name="f2300" fmla="val 13343"/>
                <a:gd name="f2301" fmla="val 14277"/>
                <a:gd name="f2302" fmla="val 39023"/>
                <a:gd name="f2303" fmla="val 37955"/>
                <a:gd name="f2304" fmla="val 37055"/>
                <a:gd name="f2305" fmla="val 36087"/>
                <a:gd name="f2306" fmla="val 18747"/>
                <a:gd name="f2307" fmla="val 35687"/>
                <a:gd name="f2308" fmla="val 18793"/>
                <a:gd name="f2309" fmla="val 35669"/>
                <a:gd name="f2310" fmla="val 18833"/>
                <a:gd name="f2311" fmla="val 35661"/>
                <a:gd name="f2312" fmla="val 18866"/>
                <a:gd name="f2313" fmla="val 19331"/>
                <a:gd name="f2314" fmla="val 18540"/>
                <a:gd name="f2315" fmla="val 37304"/>
                <a:gd name="f2316" fmla="val 39290"/>
                <a:gd name="f2317" fmla="val 17085"/>
                <a:gd name="f2318" fmla="val 39344"/>
                <a:gd name="f2319" fmla="val 17102"/>
                <a:gd name="f2320" fmla="val 39399"/>
                <a:gd name="f2321" fmla="val 17164"/>
                <a:gd name="f2322" fmla="val 17178"/>
                <a:gd name="f2323" fmla="val 17194"/>
                <a:gd name="f2324" fmla="val 39396"/>
                <a:gd name="f2325" fmla="val 17212"/>
                <a:gd name="f2326" fmla="val 19247"/>
                <a:gd name="f2327" fmla="val 36955"/>
                <a:gd name="f2328" fmla="val 35520"/>
                <a:gd name="f2329" fmla="val 35387"/>
                <a:gd name="f2330" fmla="val 35287"/>
                <a:gd name="f2331" fmla="val 19347"/>
                <a:gd name="f2332" fmla="val 11842"/>
                <a:gd name="f2333" fmla="val 10841"/>
                <a:gd name="f2334" fmla="val 39423"/>
                <a:gd name="f2335" fmla="val 36221"/>
                <a:gd name="f2336" fmla="val 12676"/>
                <a:gd name="f2337" fmla="val 35220"/>
                <a:gd name="f2338" fmla="val 12943"/>
                <a:gd name="f2339" fmla="val 34186"/>
                <a:gd name="f2340" fmla="val 14844"/>
                <a:gd name="f2341" fmla="val 33719"/>
                <a:gd name="f2342" fmla="val 32585"/>
                <a:gd name="f2343" fmla="val 31518"/>
                <a:gd name="f2344" fmla="val 20653"/>
                <a:gd name="f2345" fmla="val 30307"/>
                <a:gd name="f2346" fmla="val 20162"/>
                <a:gd name="f2347" fmla="val 30154"/>
                <a:gd name="f2348" fmla="val 19591"/>
                <a:gd name="f2349" fmla="val 18700"/>
                <a:gd name="f2350" fmla="val 30527"/>
                <a:gd name="f2351" fmla="val 15978"/>
                <a:gd name="f2352" fmla="val 14310"/>
                <a:gd name="f2353" fmla="val 32085"/>
                <a:gd name="f2354" fmla="val 33185"/>
                <a:gd name="f2355" fmla="val 31117"/>
                <a:gd name="f2356" fmla="val 29082"/>
                <a:gd name="f2357" fmla="val 15478"/>
                <a:gd name="f2358" fmla="val 27014"/>
                <a:gd name="f2359" fmla="val 15848"/>
                <a:gd name="f2360" fmla="val 27065"/>
                <a:gd name="f2361" fmla="val 16104"/>
                <a:gd name="f2362" fmla="val 16367"/>
                <a:gd name="f2363" fmla="val 17145"/>
                <a:gd name="f2364" fmla="val 17991"/>
                <a:gd name="f2365" fmla="val 26905"/>
                <a:gd name="f2366" fmla="val 26381"/>
                <a:gd name="f2367" fmla="val 24412"/>
                <a:gd name="f2368" fmla="val 20348"/>
                <a:gd name="f2369" fmla="val 24079"/>
                <a:gd name="f2370" fmla="val 19647"/>
                <a:gd name="f2371" fmla="val 25847"/>
                <a:gd name="f2372" fmla="val 23579"/>
                <a:gd name="f2373" fmla="val 17413"/>
                <a:gd name="f2374" fmla="val 17673"/>
                <a:gd name="f2375" fmla="val 18109"/>
                <a:gd name="f2376" fmla="val 22595"/>
                <a:gd name="f2377" fmla="val 18630"/>
                <a:gd name="f2378" fmla="val 20779"/>
                <a:gd name="f2379" fmla="val 24378"/>
                <a:gd name="f2380" fmla="val 22055"/>
                <a:gd name="f2381" fmla="val 22885"/>
                <a:gd name="f2382" fmla="val 19812"/>
                <a:gd name="f2383" fmla="val 22420"/>
                <a:gd name="f2384" fmla="val 21851"/>
                <a:gd name="f2385" fmla="val 20698"/>
                <a:gd name="f2386" fmla="val 19118"/>
                <a:gd name="f2387" fmla="val 20273"/>
                <a:gd name="f2388" fmla="val 20943"/>
                <a:gd name="f2389" fmla="val 18008"/>
                <a:gd name="f2390" fmla="val 19801"/>
                <a:gd name="f2391" fmla="val 18043"/>
                <a:gd name="f2392" fmla="val 20000"/>
                <a:gd name="f2393" fmla="val 18057"/>
                <a:gd name="f2394" fmla="val 20205"/>
                <a:gd name="f2395" fmla="val 20986"/>
                <a:gd name="f2396" fmla="val 21856"/>
                <a:gd name="f2397" fmla="val 17847"/>
                <a:gd name="f2398" fmla="val 22516"/>
                <a:gd name="f2399" fmla="val 15773"/>
                <a:gd name="f2400" fmla="val 23984"/>
                <a:gd name="f2401" fmla="val 15406"/>
                <a:gd name="f2402" fmla="val 15506"/>
                <a:gd name="f2403" fmla="val 16073"/>
                <a:gd name="f2404" fmla="val 15940"/>
                <a:gd name="f2405" fmla="val 15106"/>
                <a:gd name="f2406" fmla="val 21718"/>
                <a:gd name="f2407" fmla="val 14345"/>
                <a:gd name="f2408" fmla="val 21754"/>
                <a:gd name="f2409" fmla="val 14351"/>
                <a:gd name="f2410" fmla="val 21843"/>
                <a:gd name="f2411" fmla="val 14307"/>
                <a:gd name="f2412" fmla="val 14264"/>
                <a:gd name="f2413" fmla="val 22216"/>
                <a:gd name="f2414" fmla="val 22316"/>
                <a:gd name="f2415" fmla="val 14072"/>
                <a:gd name="f2416" fmla="val 22451"/>
                <a:gd name="f2417" fmla="val 14104"/>
                <a:gd name="f2418" fmla="val 22121"/>
                <a:gd name="f2419" fmla="val 14236"/>
                <a:gd name="f2420" fmla="val 22063"/>
                <a:gd name="f2421" fmla="val 22242"/>
                <a:gd name="f2422" fmla="val 14400"/>
                <a:gd name="f2423" fmla="val 22424"/>
                <a:gd name="f2424" fmla="val 23578"/>
                <a:gd name="f2425" fmla="val 24828"/>
                <a:gd name="f2426" fmla="val 13997"/>
                <a:gd name="f2427" fmla="val 13204"/>
                <a:gd name="f2428" fmla="val 12437"/>
                <a:gd name="f2429" fmla="val 12037"/>
                <a:gd name="f2430" fmla="val 25954"/>
                <a:gd name="f2431" fmla="val 11876"/>
                <a:gd name="f2432" fmla="val 25601"/>
                <a:gd name="f2433" fmla="val 11814"/>
                <a:gd name="f2434" fmla="val 25230"/>
                <a:gd name="f2435" fmla="val 24523"/>
                <a:gd name="f2436" fmla="val 23752"/>
                <a:gd name="f2437" fmla="val 12040"/>
                <a:gd name="f2438" fmla="val 12237"/>
                <a:gd name="f2439" fmla="val 12270"/>
                <a:gd name="f2440" fmla="val 12337"/>
                <a:gd name="f2441" fmla="val 12004"/>
                <a:gd name="f2442" fmla="val 11570"/>
                <a:gd name="f2443" fmla="val 11103"/>
                <a:gd name="f2444" fmla="val 11070"/>
                <a:gd name="f2445" fmla="val 23784"/>
                <a:gd name="f2446" fmla="val 11036"/>
                <a:gd name="f2447" fmla="val 24170"/>
                <a:gd name="f2448" fmla="val 11087"/>
                <a:gd name="f2449" fmla="val 24431"/>
                <a:gd name="f2450" fmla="val 11109"/>
                <a:gd name="f2451" fmla="val 24695"/>
                <a:gd name="f2452" fmla="val 25649"/>
                <a:gd name="f2453" fmla="val 26643"/>
                <a:gd name="f2454" fmla="val 10816"/>
                <a:gd name="f2455" fmla="val 27453"/>
                <a:gd name="f2456" fmla="val 10502"/>
                <a:gd name="f2457" fmla="val 10336"/>
                <a:gd name="f2458" fmla="val 28211"/>
                <a:gd name="f2459" fmla="val 8720"/>
                <a:gd name="f2460" fmla="val 27718"/>
                <a:gd name="f2461" fmla="val 8575"/>
                <a:gd name="f2462" fmla="val 27208"/>
                <a:gd name="f2463" fmla="val 26806"/>
                <a:gd name="f2464" fmla="val 26394"/>
                <a:gd name="f2465" fmla="val 8665"/>
                <a:gd name="f2466" fmla="val 8768"/>
                <a:gd name="f2467" fmla="val 9602"/>
                <a:gd name="f2468" fmla="val 8901"/>
                <a:gd name="f2469" fmla="val 8201"/>
                <a:gd name="f2470" fmla="val 26052"/>
                <a:gd name="f2471" fmla="val 7600"/>
                <a:gd name="f2472" fmla="val 26272"/>
                <a:gd name="f2473" fmla="val 7694"/>
                <a:gd name="f2474" fmla="val 26278"/>
                <a:gd name="f2475" fmla="val 7786"/>
                <a:gd name="f2476" fmla="val 26335"/>
                <a:gd name="f2477" fmla="val 26349"/>
                <a:gd name="f2478" fmla="val 26366"/>
                <a:gd name="f2479" fmla="val 7780"/>
                <a:gd name="f2480" fmla="val 7734"/>
                <a:gd name="f2481" fmla="val 26686"/>
                <a:gd name="f2482" fmla="val 27036"/>
                <a:gd name="f2483" fmla="val 7829"/>
                <a:gd name="f2484" fmla="val 27417"/>
                <a:gd name="f2485" fmla="val 28217"/>
                <a:gd name="f2486" fmla="val 28637"/>
                <a:gd name="f2487" fmla="val 7821"/>
                <a:gd name="f2488" fmla="val 29521"/>
                <a:gd name="f2489" fmla="val 30213"/>
                <a:gd name="f2490" fmla="val 6113"/>
                <a:gd name="f2491" fmla="val 29474"/>
                <a:gd name="f2492" fmla="val 5958"/>
                <a:gd name="f2493" fmla="val 28915"/>
                <a:gd name="f2494" fmla="val 28732"/>
                <a:gd name="f2495" fmla="val 28569"/>
                <a:gd name="f2496" fmla="val 5975"/>
                <a:gd name="f2497" fmla="val 6066"/>
                <a:gd name="f2498" fmla="val 6400"/>
                <a:gd name="f2499" fmla="val 27053"/>
                <a:gd name="f2500" fmla="val 27520"/>
                <a:gd name="f2501" fmla="val 5566"/>
                <a:gd name="f2502" fmla="val 28120"/>
                <a:gd name="f2503" fmla="val 28220"/>
                <a:gd name="f2504" fmla="val 28690"/>
                <a:gd name="f2505" fmla="val 5336"/>
                <a:gd name="f2506" fmla="val 29019"/>
                <a:gd name="f2507" fmla="val 5381"/>
                <a:gd name="f2508" fmla="val 29324"/>
                <a:gd name="f2509" fmla="val 29536"/>
                <a:gd name="f2510" fmla="val 29738"/>
                <a:gd name="f2511" fmla="val 5360"/>
                <a:gd name="f2512" fmla="val 5332"/>
                <a:gd name="f2513" fmla="val 5265"/>
                <a:gd name="f2514" fmla="val 31022"/>
                <a:gd name="f2515" fmla="val 31389"/>
                <a:gd name="f2516" fmla="val 30079"/>
                <a:gd name="f2517" fmla="val 3728"/>
                <a:gd name="f2518" fmla="val 30036"/>
                <a:gd name="f2519" fmla="val 3727"/>
                <a:gd name="f2520" fmla="val 29993"/>
                <a:gd name="f2521" fmla="val 29084"/>
                <a:gd name="f2522" fmla="val 3884"/>
                <a:gd name="f2523" fmla="val 4098"/>
                <a:gd name="f2524" fmla="val 28954"/>
                <a:gd name="f2525" fmla="val 3598"/>
                <a:gd name="f2526" fmla="val 29054"/>
                <a:gd name="f2527" fmla="val 3531"/>
                <a:gd name="f2528" fmla="val 29088"/>
                <a:gd name="f2529" fmla="val 3331"/>
                <a:gd name="f2530" fmla="val 3231"/>
                <a:gd name="f2531" fmla="val 29221"/>
                <a:gd name="f2532" fmla="val 3164"/>
                <a:gd name="f2533" fmla="val 29254"/>
                <a:gd name="f2534" fmla="val 3030"/>
                <a:gd name="f2535" fmla="val 29454"/>
                <a:gd name="f2536" fmla="val 29555"/>
                <a:gd name="f2537" fmla="val 30022"/>
                <a:gd name="f2538" fmla="val 2697"/>
                <a:gd name="f2539" fmla="val 30889"/>
                <a:gd name="f2540" fmla="val 31189"/>
                <a:gd name="f2541" fmla="val 32056"/>
                <a:gd name="f2542" fmla="val 2096"/>
                <a:gd name="f2543" fmla="val 32023"/>
                <a:gd name="f2544" fmla="val 31986"/>
                <a:gd name="f2545" fmla="val 1352"/>
                <a:gd name="f2546" fmla="val 31750"/>
                <a:gd name="f2547" fmla="val 1252"/>
                <a:gd name="f2548" fmla="val 31494"/>
                <a:gd name="f2549" fmla="val 31283"/>
                <a:gd name="f2550" fmla="val 31058"/>
                <a:gd name="f2551" fmla="val 1321"/>
                <a:gd name="f2552" fmla="val 30922"/>
                <a:gd name="f2553" fmla="val 1396"/>
                <a:gd name="f2554" fmla="val 1563"/>
                <a:gd name="f2555" fmla="val 30255"/>
                <a:gd name="f2556" fmla="val 29955"/>
                <a:gd name="f2557" fmla="val 29588"/>
                <a:gd name="f2558" fmla="val 29788"/>
                <a:gd name="f2559" fmla="val 30088"/>
                <a:gd name="f2560" fmla="val 562"/>
                <a:gd name="f2561" fmla="val 195"/>
                <a:gd name="f2562" fmla="val 29897"/>
                <a:gd name="f2563" fmla="val 60"/>
                <a:gd name="f2564" fmla="val 29727"/>
                <a:gd name="f2565" fmla="*/ f0 1 32057"/>
                <a:gd name="f2566" fmla="*/ f1 1 73840"/>
                <a:gd name="f2567" fmla="val f2"/>
                <a:gd name="f2568" fmla="val f3"/>
                <a:gd name="f2569" fmla="val f4"/>
                <a:gd name="f2570" fmla="+- f2569 0 f2567"/>
                <a:gd name="f2571" fmla="+- f2568 0 f2567"/>
                <a:gd name="f2572" fmla="*/ f2571 1 32057"/>
                <a:gd name="f2573" fmla="*/ f2570 1 73840"/>
                <a:gd name="f2574" fmla="*/ f2567 1 f2572"/>
                <a:gd name="f2575" fmla="*/ f2568 1 f2572"/>
                <a:gd name="f2576" fmla="*/ f2567 1 f2573"/>
                <a:gd name="f2577" fmla="*/ f2569 1 f2573"/>
                <a:gd name="f2578" fmla="*/ f2574 f2565 1"/>
                <a:gd name="f2579" fmla="*/ f2575 f2565 1"/>
                <a:gd name="f2580" fmla="*/ f2577 f2566 1"/>
                <a:gd name="f2581" fmla="*/ f2576 f25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78" t="f2581" r="f2579" b="f2580"/>
              <a:pathLst>
                <a:path w="32057" h="7384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2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21"/>
                    <a:pt x="f36" y="f15"/>
                  </a:cubicBezTo>
                  <a:cubicBezTo>
                    <a:pt x="f37" y="f13"/>
                    <a:pt x="f18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6"/>
                    <a:pt x="f5" y="f6"/>
                  </a:cubicBezTo>
                  <a:close/>
                  <a:moveTo>
                    <a:pt x="f50" y="f51"/>
                  </a:moveTo>
                  <a:cubicBezTo>
                    <a:pt x="f52" y="f51"/>
                    <a:pt x="f53" y="f54"/>
                    <a:pt x="f55" y="f56"/>
                  </a:cubicBezTo>
                  <a:cubicBezTo>
                    <a:pt x="f35" y="f57"/>
                    <a:pt x="f58" y="f3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3" y="f15"/>
                    <a:pt x="f63" y="f32"/>
                  </a:cubicBezTo>
                  <a:cubicBezTo>
                    <a:pt x="f69" y="f70"/>
                    <a:pt x="f67" y="f71"/>
                    <a:pt x="f72" y="f71"/>
                  </a:cubicBezTo>
                  <a:cubicBezTo>
                    <a:pt x="f73" y="f71"/>
                    <a:pt x="f74" y="f75"/>
                    <a:pt x="f74" y="f38"/>
                  </a:cubicBezTo>
                  <a:cubicBezTo>
                    <a:pt x="f76" y="f13"/>
                    <a:pt x="f77" y="f78"/>
                    <a:pt x="f79" y="f17"/>
                  </a:cubicBezTo>
                  <a:lnTo>
                    <a:pt x="f79" y="f13"/>
                  </a:lnTo>
                  <a:cubicBezTo>
                    <a:pt x="f77" y="f80"/>
                    <a:pt x="f76" y="f81"/>
                    <a:pt x="f65" y="f82"/>
                  </a:cubicBezTo>
                  <a:cubicBezTo>
                    <a:pt x="f83" y="f84"/>
                    <a:pt x="f85" y="f51"/>
                    <a:pt x="f50" y="f51"/>
                  </a:cubicBezTo>
                  <a:close/>
                  <a:moveTo>
                    <a:pt x="f86" y="f87"/>
                  </a:moveTo>
                  <a:cubicBezTo>
                    <a:pt x="f88" y="f89"/>
                    <a:pt x="f90" y="f91"/>
                    <a:pt x="f92" y="f91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86" y="f87"/>
                  </a:cubicBezTo>
                  <a:close/>
                  <a:moveTo>
                    <a:pt x="f103" y="f104"/>
                  </a:moveTo>
                  <a:cubicBezTo>
                    <a:pt x="f105" y="f104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8" y="f116"/>
                    <a:pt x="f117" y="f98"/>
                    <a:pt x="f118" y="f98"/>
                  </a:cubicBezTo>
                  <a:cubicBezTo>
                    <a:pt x="f59" y="f98"/>
                    <a:pt x="f119" y="f98"/>
                    <a:pt x="f76" y="f116"/>
                  </a:cubicBezTo>
                  <a:cubicBezTo>
                    <a:pt x="f74" y="f96"/>
                    <a:pt x="f65" y="f120"/>
                    <a:pt x="f119" y="f102"/>
                  </a:cubicBezTo>
                  <a:cubicBezTo>
                    <a:pt x="f121" y="f122"/>
                    <a:pt x="f123" y="f124"/>
                    <a:pt x="f125" y="f124"/>
                  </a:cubicBezTo>
                  <a:cubicBezTo>
                    <a:pt x="f126" y="f124"/>
                    <a:pt x="f127" y="f128"/>
                    <a:pt x="f129" y="f130"/>
                  </a:cubicBezTo>
                  <a:cubicBezTo>
                    <a:pt x="f131" y="f132"/>
                    <a:pt x="f133" y="f91"/>
                    <a:pt x="f134" y="f102"/>
                  </a:cubicBezTo>
                  <a:cubicBezTo>
                    <a:pt x="f135" y="f91"/>
                    <a:pt x="f136" y="f137"/>
                    <a:pt x="f136" y="f137"/>
                  </a:cubicBezTo>
                  <a:cubicBezTo>
                    <a:pt x="f138" y="f113"/>
                    <a:pt x="f67" y="f109"/>
                    <a:pt x="f139" y="f140"/>
                  </a:cubicBezTo>
                  <a:cubicBezTo>
                    <a:pt x="f141" y="f142"/>
                    <a:pt x="f143" y="f104"/>
                    <a:pt x="f103" y="f104"/>
                  </a:cubicBezTo>
                  <a:close/>
                  <a:moveTo>
                    <a:pt x="f144" y="f145"/>
                  </a:moveTo>
                  <a:cubicBezTo>
                    <a:pt x="f146" y="f145"/>
                    <a:pt x="f147" y="f148"/>
                    <a:pt x="f149" y="f150"/>
                  </a:cubicBezTo>
                  <a:cubicBezTo>
                    <a:pt x="f151" y="f152"/>
                    <a:pt x="f151" y="f153"/>
                    <a:pt x="f151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59" y="f102"/>
                    <a:pt x="f161" y="f130"/>
                    <a:pt x="f161" y="f162"/>
                  </a:cubicBezTo>
                  <a:cubicBezTo>
                    <a:pt x="f161" y="f163"/>
                    <a:pt x="f164" y="f165"/>
                    <a:pt x="f166" y="f165"/>
                  </a:cubicBezTo>
                  <a:cubicBezTo>
                    <a:pt x="f167" y="f165"/>
                    <a:pt x="f168" y="f163"/>
                    <a:pt x="f168" y="f162"/>
                  </a:cubicBezTo>
                  <a:lnTo>
                    <a:pt x="f168" y="f91"/>
                  </a:lnTo>
                  <a:cubicBezTo>
                    <a:pt x="f169" y="f170"/>
                    <a:pt x="f171" y="f172"/>
                    <a:pt x="f171" y="f173"/>
                  </a:cubicBezTo>
                  <a:cubicBezTo>
                    <a:pt x="f171" y="f174"/>
                    <a:pt x="f175" y="f145"/>
                    <a:pt x="f144" y="f145"/>
                  </a:cubicBezTo>
                  <a:close/>
                  <a:moveTo>
                    <a:pt x="f176" y="f177"/>
                  </a:moveTo>
                  <a:cubicBezTo>
                    <a:pt x="f178" y="f177"/>
                    <a:pt x="f179" y="f180"/>
                    <a:pt x="f181" y="f182"/>
                  </a:cubicBezTo>
                  <a:cubicBezTo>
                    <a:pt x="f22" y="f183"/>
                    <a:pt x="f184" y="f185"/>
                    <a:pt x="f133" y="f186"/>
                  </a:cubicBez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5" y="f185"/>
                  </a:cubicBezTo>
                  <a:cubicBezTo>
                    <a:pt x="f151" y="f196"/>
                    <a:pt x="f155" y="f197"/>
                    <a:pt x="f198" y="f197"/>
                  </a:cubicBezTo>
                  <a:cubicBezTo>
                    <a:pt x="f199" y="f197"/>
                    <a:pt x="f200" y="f197"/>
                    <a:pt x="f201" y="f202"/>
                  </a:cubicBezTo>
                  <a:cubicBezTo>
                    <a:pt x="f203" y="f204"/>
                    <a:pt x="f205" y="f177"/>
                    <a:pt x="f176" y="f177"/>
                  </a:cubicBezTo>
                  <a:close/>
                  <a:moveTo>
                    <a:pt x="f206" y="f207"/>
                  </a:moveTo>
                  <a:lnTo>
                    <a:pt x="f206" y="f207"/>
                  </a:lnTo>
                  <a:cubicBezTo>
                    <a:pt x="f208" y="f209"/>
                    <a:pt x="f210" y="f211"/>
                    <a:pt x="f212" y="f213"/>
                  </a:cubicBezTo>
                  <a:lnTo>
                    <a:pt x="f212" y="f213"/>
                  </a:lnTo>
                  <a:cubicBezTo>
                    <a:pt x="f214" y="f215"/>
                    <a:pt x="f210" y="f216"/>
                    <a:pt x="f217" y="f218"/>
                  </a:cubicBezTo>
                  <a:cubicBezTo>
                    <a:pt x="f219" y="f220"/>
                    <a:pt x="f221" y="f222"/>
                    <a:pt x="f206" y="f207"/>
                  </a:cubicBezTo>
                  <a:close/>
                  <a:moveTo>
                    <a:pt x="f212" y="f213"/>
                  </a:moveTo>
                  <a:cubicBezTo>
                    <a:pt x="f223" y="f224"/>
                    <a:pt x="f225" y="f226"/>
                    <a:pt x="f227" y="f228"/>
                  </a:cubicBezTo>
                  <a:lnTo>
                    <a:pt x="f227" y="f228"/>
                  </a:lnTo>
                  <a:cubicBezTo>
                    <a:pt x="f229" y="f230"/>
                    <a:pt x="f231" y="f232"/>
                    <a:pt x="f212" y="f213"/>
                  </a:cubicBezTo>
                  <a:close/>
                  <a:moveTo>
                    <a:pt x="f233" y="f234"/>
                  </a:moveTo>
                  <a:cubicBezTo>
                    <a:pt x="f235" y="f234"/>
                    <a:pt x="f236" y="f237"/>
                    <a:pt x="f97" y="f238"/>
                  </a:cubicBezTo>
                  <a:cubicBezTo>
                    <a:pt x="f239" y="f240"/>
                    <a:pt x="f241" y="f242"/>
                    <a:pt x="f97" y="f243"/>
                  </a:cubicBezTo>
                  <a:cubicBezTo>
                    <a:pt x="f155" y="f244"/>
                    <a:pt x="f199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69"/>
                  </a:cubicBezTo>
                  <a:cubicBezTo>
                    <a:pt x="f270" y="f259"/>
                    <a:pt x="f271" y="f247"/>
                    <a:pt x="f272" y="f273"/>
                  </a:cubicBezTo>
                  <a:cubicBezTo>
                    <a:pt x="f272" y="f273"/>
                    <a:pt x="f274" y="f275"/>
                    <a:pt x="f276" y="f245"/>
                  </a:cubicBezTo>
                  <a:cubicBezTo>
                    <a:pt x="f277" y="f278"/>
                    <a:pt x="f279" y="f234"/>
                    <a:pt x="f233" y="f234"/>
                  </a:cubicBezTo>
                  <a:close/>
                  <a:moveTo>
                    <a:pt x="f280" y="f281"/>
                  </a:moveTo>
                  <a:cubicBezTo>
                    <a:pt x="f282" y="f281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71" y="f293"/>
                    <a:pt x="f294" y="f295"/>
                    <a:pt x="f296" y="f297"/>
                  </a:cubicBezTo>
                  <a:cubicBezTo>
                    <a:pt x="f298" y="f299"/>
                    <a:pt x="f300" y="f301"/>
                    <a:pt x="f302" y="f292"/>
                  </a:cubicBezTo>
                  <a:cubicBezTo>
                    <a:pt x="f303" y="f304"/>
                    <a:pt x="f305" y="f306"/>
                    <a:pt x="f307" y="f306"/>
                  </a:cubicBezTo>
                  <a:cubicBezTo>
                    <a:pt x="f308" y="f306"/>
                    <a:pt x="f309" y="f310"/>
                    <a:pt x="f311" y="f290"/>
                  </a:cubicBezTo>
                  <a:cubicBezTo>
                    <a:pt x="f296" y="f312"/>
                    <a:pt x="f313" y="f292"/>
                    <a:pt x="f314" y="f315"/>
                  </a:cubicBezTo>
                  <a:cubicBezTo>
                    <a:pt x="f316" y="f301"/>
                    <a:pt x="f317" y="f293"/>
                    <a:pt x="f318" y="f299"/>
                  </a:cubicBezTo>
                  <a:cubicBezTo>
                    <a:pt x="f319" y="f292"/>
                    <a:pt x="f320" y="f321"/>
                    <a:pt x="f322" y="f323"/>
                  </a:cubicBezTo>
                  <a:cubicBezTo>
                    <a:pt x="f324" y="f325"/>
                    <a:pt x="f326" y="f281"/>
                    <a:pt x="f280" y="f281"/>
                  </a:cubicBezTo>
                  <a:close/>
                  <a:moveTo>
                    <a:pt x="f327" y="f328"/>
                  </a:move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0"/>
                    <a:pt x="f336" y="f330"/>
                    <a:pt x="f318" y="f330"/>
                  </a:cubicBezTo>
                  <a:cubicBezTo>
                    <a:pt x="f337" y="f338"/>
                    <a:pt x="f339" y="f340"/>
                    <a:pt x="f341" y="f342"/>
                  </a:cubicBezTo>
                  <a:lnTo>
                    <a:pt x="f341" y="f342"/>
                  </a:lnTo>
                  <a:cubicBezTo>
                    <a:pt x="f343" y="f344"/>
                    <a:pt x="f345" y="f346"/>
                    <a:pt x="f327" y="f328"/>
                  </a:cubicBezTo>
                  <a:close/>
                  <a:moveTo>
                    <a:pt x="f347" y="f348"/>
                  </a:moveTo>
                  <a:cubicBezTo>
                    <a:pt x="f349" y="f350"/>
                    <a:pt x="f351" y="f352"/>
                    <a:pt x="f353" y="f354"/>
                  </a:cubicBezTo>
                  <a:cubicBezTo>
                    <a:pt x="f355" y="f356"/>
                    <a:pt x="f357" y="f358"/>
                    <a:pt x="f359" y="f360"/>
                  </a:cubicBezTo>
                  <a:lnTo>
                    <a:pt x="f359" y="f360"/>
                  </a:lnTo>
                  <a:cubicBezTo>
                    <a:pt x="f361" y="f362"/>
                    <a:pt x="f363" y="f364"/>
                    <a:pt x="f365" y="f366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69" y="f371"/>
                  </a:cubicBezTo>
                  <a:cubicBezTo>
                    <a:pt x="f369" y="f372"/>
                    <a:pt x="f373" y="f374"/>
                    <a:pt x="f375" y="f376"/>
                  </a:cubicBezTo>
                  <a:cubicBezTo>
                    <a:pt x="f377" y="f378"/>
                    <a:pt x="f379" y="f380"/>
                    <a:pt x="f381" y="f382"/>
                  </a:cubicBezTo>
                  <a:cubicBezTo>
                    <a:pt x="f383" y="f384"/>
                    <a:pt x="f385" y="f386"/>
                    <a:pt x="f387" y="f386"/>
                  </a:cubicBezTo>
                  <a:cubicBezTo>
                    <a:pt x="f388" y="f386"/>
                    <a:pt x="f389" y="f384"/>
                    <a:pt x="f390" y="f382"/>
                  </a:cubicBezTo>
                  <a:lnTo>
                    <a:pt x="f390" y="f391"/>
                  </a:lnTo>
                  <a:cubicBezTo>
                    <a:pt x="f392" y="f391"/>
                    <a:pt x="f393" y="f380"/>
                    <a:pt x="f393" y="f378"/>
                  </a:cubicBezTo>
                  <a:cubicBezTo>
                    <a:pt x="f394" y="f395"/>
                    <a:pt x="f396" y="f397"/>
                    <a:pt x="f359" y="f360"/>
                  </a:cubicBezTo>
                  <a:lnTo>
                    <a:pt x="f359" y="f360"/>
                  </a:lnTo>
                  <a:cubicBezTo>
                    <a:pt x="f398" y="f399"/>
                    <a:pt x="f400" y="f401"/>
                    <a:pt x="f366" y="f402"/>
                  </a:cubicBezTo>
                  <a:cubicBezTo>
                    <a:pt x="f403" y="f404"/>
                    <a:pt x="f405" y="f406"/>
                    <a:pt x="f347" y="f348"/>
                  </a:cubicBezTo>
                  <a:close/>
                  <a:moveTo>
                    <a:pt x="f407" y="f408"/>
                  </a:moveTo>
                  <a:cubicBezTo>
                    <a:pt x="f409" y="f408"/>
                    <a:pt x="f410" y="f411"/>
                    <a:pt x="f412" y="f413"/>
                  </a:cubicBezTo>
                  <a:cubicBezTo>
                    <a:pt x="f414" y="f415"/>
                    <a:pt x="f416" y="f417"/>
                    <a:pt x="f274" y="f418"/>
                  </a:cubicBezTo>
                  <a:cubicBezTo>
                    <a:pt x="f419" y="f371"/>
                    <a:pt x="f420" y="f421"/>
                    <a:pt x="f422" y="f423"/>
                  </a:cubicBezTo>
                  <a:cubicBezTo>
                    <a:pt x="f424" y="f421"/>
                    <a:pt x="f425" y="f426"/>
                    <a:pt x="f427" y="f372"/>
                  </a:cubicBezTo>
                  <a:cubicBezTo>
                    <a:pt x="f428" y="f429"/>
                    <a:pt x="f430" y="f431"/>
                    <a:pt x="f432" y="f431"/>
                  </a:cubicBezTo>
                  <a:cubicBezTo>
                    <a:pt x="f433" y="f431"/>
                    <a:pt x="f434" y="f435"/>
                    <a:pt x="f422" y="f354"/>
                  </a:cubicBezTo>
                  <a:cubicBezTo>
                    <a:pt x="f436" y="f437"/>
                    <a:pt x="f438" y="f439"/>
                    <a:pt x="f440" y="f372"/>
                  </a:cubicBezTo>
                  <a:cubicBezTo>
                    <a:pt x="f441" y="f372"/>
                    <a:pt x="f442" y="f443"/>
                    <a:pt x="f444" y="f443"/>
                  </a:cubicBezTo>
                  <a:cubicBezTo>
                    <a:pt x="f445" y="f372"/>
                    <a:pt x="f444" y="f439"/>
                    <a:pt x="f442" y="f437"/>
                  </a:cubicBezTo>
                  <a:cubicBezTo>
                    <a:pt x="f446" y="f447"/>
                    <a:pt x="f336" y="f448"/>
                    <a:pt x="f419" y="f449"/>
                  </a:cubicBezTo>
                  <a:cubicBezTo>
                    <a:pt x="f450" y="f451"/>
                    <a:pt x="f452" y="f408"/>
                    <a:pt x="f407" y="f408"/>
                  </a:cubicBezTo>
                  <a:close/>
                  <a:moveTo>
                    <a:pt x="f453" y="f454"/>
                  </a:moveTo>
                  <a:lnTo>
                    <a:pt x="f453" y="f454"/>
                  </a:lnTo>
                  <a:cubicBezTo>
                    <a:pt x="f455" y="f456"/>
                    <a:pt x="f457" y="f458"/>
                    <a:pt x="f459" y="f460"/>
                  </a:cubicBezTo>
                  <a:cubicBezTo>
                    <a:pt x="f461" y="f462"/>
                    <a:pt x="f463" y="f464"/>
                    <a:pt x="f465" y="f466"/>
                  </a:cubicBezTo>
                  <a:cubicBezTo>
                    <a:pt x="f467" y="f468"/>
                    <a:pt x="f469" y="f470"/>
                    <a:pt x="f471" y="f472"/>
                  </a:cubicBezTo>
                  <a:lnTo>
                    <a:pt x="f471" y="f472"/>
                  </a:lnTo>
                  <a:cubicBezTo>
                    <a:pt x="f473" y="f339"/>
                    <a:pt x="f474" y="f475"/>
                    <a:pt x="f476" y="f477"/>
                  </a:cubicBezTo>
                  <a:lnTo>
                    <a:pt x="f476" y="f477"/>
                  </a:lnTo>
                  <a:cubicBezTo>
                    <a:pt x="f478" y="f479"/>
                    <a:pt x="f478" y="f480"/>
                    <a:pt x="f478" y="f481"/>
                  </a:cubicBezTo>
                  <a:cubicBezTo>
                    <a:pt x="f482" y="f483"/>
                    <a:pt x="f484" y="f485"/>
                    <a:pt x="f486" y="f487"/>
                  </a:cubicBezTo>
                  <a:cubicBezTo>
                    <a:pt x="f465" y="f488"/>
                    <a:pt x="f489" y="f490"/>
                    <a:pt x="f491" y="f492"/>
                  </a:cubicBezTo>
                  <a:cubicBezTo>
                    <a:pt x="f493" y="f494"/>
                    <a:pt x="f495" y="f496"/>
                    <a:pt x="f497" y="f496"/>
                  </a:cubicBezTo>
                  <a:cubicBezTo>
                    <a:pt x="f498" y="f496"/>
                    <a:pt x="f499" y="f500"/>
                    <a:pt x="f499" y="f501"/>
                  </a:cubicBezTo>
                  <a:cubicBezTo>
                    <a:pt x="f502" y="f503"/>
                    <a:pt x="f504" y="f505"/>
                    <a:pt x="f471" y="f472"/>
                  </a:cubicBezTo>
                  <a:lnTo>
                    <a:pt x="f471" y="f472"/>
                  </a:lnTo>
                  <a:cubicBezTo>
                    <a:pt x="f506" y="f507"/>
                    <a:pt x="f508" y="f509"/>
                    <a:pt x="f510" y="f511"/>
                  </a:cubicBezTo>
                  <a:cubicBezTo>
                    <a:pt x="f512" y="f513"/>
                    <a:pt x="f514" y="f515"/>
                    <a:pt x="f453" y="f454"/>
                  </a:cubicBezTo>
                  <a:close/>
                  <a:moveTo>
                    <a:pt x="f516" y="f517"/>
                  </a:moveTo>
                  <a:cubicBezTo>
                    <a:pt x="f518" y="f517"/>
                    <a:pt x="f519" y="f520"/>
                    <a:pt x="f521" y="f522"/>
                  </a:cubicBezTo>
                  <a:cubicBezTo>
                    <a:pt x="f523" y="f524"/>
                    <a:pt x="f525" y="f526"/>
                    <a:pt x="f527" y="f526"/>
                  </a:cubicBezTo>
                  <a:cubicBezTo>
                    <a:pt x="f379" y="f528"/>
                    <a:pt x="f529" y="f530"/>
                    <a:pt x="f531" y="f532"/>
                  </a:cubicBezTo>
                  <a:cubicBezTo>
                    <a:pt x="f533" y="f534"/>
                    <a:pt x="f531" y="f535"/>
                    <a:pt x="f536" y="f535"/>
                  </a:cubicBezTo>
                  <a:cubicBezTo>
                    <a:pt x="f375" y="f535"/>
                    <a:pt x="f392" y="f534"/>
                    <a:pt x="f537" y="f538"/>
                  </a:cubicBezTo>
                  <a:cubicBezTo>
                    <a:pt x="f539" y="f481"/>
                    <a:pt x="f366" y="f540"/>
                    <a:pt x="f364" y="f541"/>
                  </a:cubicBezTo>
                  <a:cubicBezTo>
                    <a:pt x="f542" y="f538"/>
                    <a:pt x="f366" y="f534"/>
                    <a:pt x="f543" y="f535"/>
                  </a:cubicBezTo>
                  <a:cubicBezTo>
                    <a:pt x="f544" y="f545"/>
                    <a:pt x="f546" y="f517"/>
                    <a:pt x="f516" y="f517"/>
                  </a:cubicBezTo>
                  <a:close/>
                  <a:moveTo>
                    <a:pt x="f547" y="f548"/>
                  </a:moveTo>
                  <a:cubicBezTo>
                    <a:pt x="f549" y="f550"/>
                    <a:pt x="f551" y="f552"/>
                    <a:pt x="f553" y="f554"/>
                  </a:cubicBezTo>
                  <a:lnTo>
                    <a:pt x="f553" y="f554"/>
                  </a:lnTo>
                  <a:cubicBezTo>
                    <a:pt x="f555" y="f556"/>
                    <a:pt x="f557" y="f558"/>
                    <a:pt x="f559" y="f560"/>
                  </a:cubicBezTo>
                  <a:cubicBezTo>
                    <a:pt x="f561" y="f562"/>
                    <a:pt x="f563" y="f564"/>
                    <a:pt x="f547" y="f548"/>
                  </a:cubicBezTo>
                  <a:close/>
                  <a:moveTo>
                    <a:pt x="f565" y="f566"/>
                  </a:moveTo>
                  <a:cubicBezTo>
                    <a:pt x="f567" y="f566"/>
                    <a:pt x="f568" y="f569"/>
                    <a:pt x="f570" y="f571"/>
                  </a:cubicBezTo>
                  <a:cubicBezTo>
                    <a:pt x="f572" y="f573"/>
                    <a:pt x="f574" y="f575"/>
                    <a:pt x="f440" y="f576"/>
                  </a:cubicBezTo>
                  <a:cubicBezTo>
                    <a:pt x="f379" y="f577"/>
                    <a:pt x="f578" y="f579"/>
                    <a:pt x="f498" y="f580"/>
                  </a:cubicBezTo>
                  <a:cubicBezTo>
                    <a:pt x="f581" y="f579"/>
                    <a:pt x="f582" y="f579"/>
                    <a:pt x="f583" y="f577"/>
                  </a:cubicBezTo>
                  <a:cubicBezTo>
                    <a:pt x="f584" y="f585"/>
                    <a:pt x="f586" y="f587"/>
                    <a:pt x="f588" y="f575"/>
                  </a:cubicBezTo>
                  <a:cubicBezTo>
                    <a:pt x="f589" y="f590"/>
                    <a:pt x="f589" y="f591"/>
                    <a:pt x="f527" y="f591"/>
                  </a:cubicBezTo>
                  <a:cubicBezTo>
                    <a:pt x="f592" y="f593"/>
                    <a:pt x="f578" y="f594"/>
                    <a:pt x="f584" y="f576"/>
                  </a:cubicBezTo>
                  <a:cubicBezTo>
                    <a:pt x="f584" y="f595"/>
                    <a:pt x="f596" y="f595"/>
                    <a:pt x="f596" y="f595"/>
                  </a:cubicBezTo>
                  <a:cubicBezTo>
                    <a:pt x="f597" y="f598"/>
                    <a:pt x="f599" y="f600"/>
                    <a:pt x="f601" y="f600"/>
                  </a:cubicBezTo>
                  <a:cubicBezTo>
                    <a:pt x="f602" y="f600"/>
                    <a:pt x="f603" y="f604"/>
                    <a:pt x="f478" y="f591"/>
                  </a:cubicBezTo>
                  <a:cubicBezTo>
                    <a:pt x="f605" y="f606"/>
                    <a:pt x="f607" y="f608"/>
                    <a:pt x="f609" y="f610"/>
                  </a:cubicBezTo>
                  <a:lnTo>
                    <a:pt x="f609" y="f608"/>
                  </a:lnTo>
                  <a:cubicBezTo>
                    <a:pt x="f611" y="f612"/>
                    <a:pt x="f613" y="f614"/>
                    <a:pt x="f615" y="f616"/>
                  </a:cubicBezTo>
                  <a:cubicBezTo>
                    <a:pt x="f617" y="f618"/>
                    <a:pt x="f619" y="f566"/>
                    <a:pt x="f565" y="f566"/>
                  </a:cubicBezTo>
                  <a:close/>
                  <a:moveTo>
                    <a:pt x="f620" y="f621"/>
                  </a:moveTo>
                  <a:cubicBezTo>
                    <a:pt x="f622" y="f621"/>
                    <a:pt x="f623" y="f624"/>
                    <a:pt x="f625" y="f624"/>
                  </a:cubicBezTo>
                  <a:cubicBezTo>
                    <a:pt x="f625" y="f624"/>
                    <a:pt x="f625" y="f624"/>
                    <a:pt x="f625" y="f624"/>
                  </a:cubicBezTo>
                  <a:cubicBezTo>
                    <a:pt x="f626" y="f485"/>
                    <a:pt x="f627" y="f628"/>
                    <a:pt x="f629" y="f630"/>
                  </a:cubicBezTo>
                  <a:cubicBezTo>
                    <a:pt x="f631" y="f632"/>
                    <a:pt x="f633" y="f634"/>
                    <a:pt x="f635" y="f636"/>
                  </a:cubicBezTo>
                  <a:cubicBezTo>
                    <a:pt x="f626" y="f637"/>
                    <a:pt x="f638" y="f639"/>
                    <a:pt x="f640" y="f641"/>
                  </a:cubicBezTo>
                  <a:cubicBezTo>
                    <a:pt x="f642" y="f643"/>
                    <a:pt x="f644" y="f645"/>
                    <a:pt x="f646" y="f630"/>
                  </a:cubicBezTo>
                  <a:cubicBezTo>
                    <a:pt x="f647" y="f487"/>
                    <a:pt x="f648" y="f649"/>
                    <a:pt x="f650" y="f421"/>
                  </a:cubicBezTo>
                  <a:cubicBezTo>
                    <a:pt x="f651" y="f652"/>
                    <a:pt x="f653" y="f621"/>
                    <a:pt x="f620" y="f621"/>
                  </a:cubicBezTo>
                  <a:close/>
                  <a:moveTo>
                    <a:pt x="f654" y="f655"/>
                  </a:moveTo>
                  <a:cubicBezTo>
                    <a:pt x="f656" y="f655"/>
                    <a:pt x="f657" y="f658"/>
                    <a:pt x="f659" y="f585"/>
                  </a:cubicBezTo>
                  <a:cubicBezTo>
                    <a:pt x="f660" y="f661"/>
                    <a:pt x="f662" y="f663"/>
                    <a:pt x="f664" y="f579"/>
                  </a:cubicBezTo>
                  <a:cubicBezTo>
                    <a:pt x="f665" y="f666"/>
                    <a:pt x="f667" y="f668"/>
                    <a:pt x="f669" y="f668"/>
                  </a:cubicBezTo>
                  <a:cubicBezTo>
                    <a:pt x="f670" y="f668"/>
                    <a:pt x="f671" y="f666"/>
                    <a:pt x="f671" y="f579"/>
                  </a:cubicBezTo>
                  <a:cubicBezTo>
                    <a:pt x="f672" y="f673"/>
                    <a:pt x="f674" y="f675"/>
                    <a:pt x="f644" y="f676"/>
                  </a:cubicBezTo>
                  <a:cubicBezTo>
                    <a:pt x="f642" y="f677"/>
                    <a:pt x="f638" y="f678"/>
                    <a:pt x="f629" y="f679"/>
                  </a:cubicBezTo>
                  <a:cubicBezTo>
                    <a:pt x="f680" y="f681"/>
                    <a:pt x="f650" y="f682"/>
                    <a:pt x="f683" y="f684"/>
                  </a:cubicBezTo>
                  <a:cubicBezTo>
                    <a:pt x="f685" y="f686"/>
                    <a:pt x="f687" y="f688"/>
                    <a:pt x="f689" y="f690"/>
                  </a:cubicBezTo>
                  <a:cubicBezTo>
                    <a:pt x="f691" y="f690"/>
                    <a:pt x="f692" y="f693"/>
                    <a:pt x="f691" y="f694"/>
                  </a:cubicBezTo>
                  <a:cubicBezTo>
                    <a:pt x="f695" y="f696"/>
                    <a:pt x="f697" y="f698"/>
                    <a:pt x="f699" y="f700"/>
                  </a:cubicBezTo>
                  <a:cubicBezTo>
                    <a:pt x="f701" y="f702"/>
                    <a:pt x="f703" y="f704"/>
                    <a:pt x="f705" y="f706"/>
                  </a:cubicBezTo>
                  <a:cubicBezTo>
                    <a:pt x="f707" y="f708"/>
                    <a:pt x="f709" y="f710"/>
                    <a:pt x="f711" y="f710"/>
                  </a:cubicBezTo>
                  <a:cubicBezTo>
                    <a:pt x="f712" y="f710"/>
                    <a:pt x="f713" y="f714"/>
                    <a:pt x="f715" y="f716"/>
                  </a:cubicBezTo>
                  <a:lnTo>
                    <a:pt x="f715" y="f716"/>
                  </a:lnTo>
                  <a:cubicBezTo>
                    <a:pt x="f717" y="f718"/>
                    <a:pt x="f719" y="f655"/>
                    <a:pt x="f654" y="f655"/>
                  </a:cubicBezTo>
                  <a:close/>
                  <a:moveTo>
                    <a:pt x="f720" y="f721"/>
                  </a:moveTo>
                  <a:cubicBezTo>
                    <a:pt x="f722" y="f721"/>
                    <a:pt x="f723" y="f724"/>
                    <a:pt x="f441" y="f725"/>
                  </a:cubicBezTo>
                  <a:cubicBezTo>
                    <a:pt x="f726" y="f727"/>
                    <a:pt x="f728" y="f729"/>
                    <a:pt x="f730" y="f731"/>
                  </a:cubicBezTo>
                  <a:cubicBezTo>
                    <a:pt x="f732" y="f733"/>
                    <a:pt x="f539" y="f734"/>
                    <a:pt x="f482" y="f735"/>
                  </a:cubicBezTo>
                  <a:cubicBezTo>
                    <a:pt x="f499" y="f736"/>
                    <a:pt x="f737" y="f738"/>
                    <a:pt x="f739" y="f740"/>
                  </a:cubicBezTo>
                  <a:cubicBezTo>
                    <a:pt x="f741" y="f742"/>
                    <a:pt x="f510" y="f743"/>
                    <a:pt x="f744" y="f745"/>
                  </a:cubicBezTo>
                  <a:cubicBezTo>
                    <a:pt x="f746" y="f747"/>
                    <a:pt x="f748" y="f749"/>
                    <a:pt x="f750" y="f749"/>
                  </a:cubicBezTo>
                  <a:cubicBezTo>
                    <a:pt x="f751" y="f749"/>
                    <a:pt x="f752" y="f753"/>
                    <a:pt x="f463" y="f754"/>
                  </a:cubicBezTo>
                  <a:cubicBezTo>
                    <a:pt x="f755" y="f756"/>
                    <a:pt x="f757" y="f735"/>
                    <a:pt x="f758" y="f759"/>
                  </a:cubicBezTo>
                  <a:cubicBezTo>
                    <a:pt x="f760" y="f756"/>
                    <a:pt x="f761" y="f762"/>
                    <a:pt x="f498" y="f763"/>
                  </a:cubicBezTo>
                  <a:cubicBezTo>
                    <a:pt x="f764" y="f765"/>
                    <a:pt x="f766" y="f767"/>
                    <a:pt x="f379" y="f768"/>
                  </a:cubicBezTo>
                  <a:cubicBezTo>
                    <a:pt x="f769" y="f770"/>
                    <a:pt x="f771" y="f721"/>
                    <a:pt x="f720" y="f721"/>
                  </a:cubicBezTo>
                  <a:close/>
                  <a:moveTo>
                    <a:pt x="f772" y="f773"/>
                  </a:moveTo>
                  <a:lnTo>
                    <a:pt x="f772" y="f773"/>
                  </a:lnTo>
                  <a:cubicBezTo>
                    <a:pt x="f774" y="f775"/>
                    <a:pt x="f776" y="f777"/>
                    <a:pt x="f778" y="f779"/>
                  </a:cubicBezTo>
                  <a:cubicBezTo>
                    <a:pt x="f278" y="f780"/>
                    <a:pt x="f781" y="f782"/>
                    <a:pt x="f783" y="f782"/>
                  </a:cubicBezTo>
                  <a:cubicBezTo>
                    <a:pt x="f784" y="f782"/>
                    <a:pt x="f785" y="f782"/>
                    <a:pt x="f786" y="f787"/>
                  </a:cubicBezTo>
                  <a:lnTo>
                    <a:pt x="f786" y="f787"/>
                  </a:lnTo>
                  <a:cubicBezTo>
                    <a:pt x="f788" y="f789"/>
                    <a:pt x="f790" y="f791"/>
                    <a:pt x="f772" y="f773"/>
                  </a:cubicBezTo>
                  <a:close/>
                  <a:moveTo>
                    <a:pt x="f792" y="f793"/>
                  </a:moveTo>
                  <a:cubicBezTo>
                    <a:pt x="f794" y="f793"/>
                    <a:pt x="f795" y="f796"/>
                    <a:pt x="f335" y="f797"/>
                  </a:cubicBezTo>
                  <a:cubicBezTo>
                    <a:pt x="f570" y="f798"/>
                    <a:pt x="f444" y="f799"/>
                    <a:pt x="f527" y="f800"/>
                  </a:cubicBezTo>
                  <a:cubicBezTo>
                    <a:pt x="f366" y="f801"/>
                    <a:pt x="f802" y="f803"/>
                    <a:pt x="f465" y="f803"/>
                  </a:cubicBezTo>
                  <a:cubicBezTo>
                    <a:pt x="f804" y="f803"/>
                    <a:pt x="f805" y="f801"/>
                    <a:pt x="f806" y="f807"/>
                  </a:cubicBezTo>
                  <a:cubicBezTo>
                    <a:pt x="f808" y="f809"/>
                    <a:pt x="f810" y="f811"/>
                    <a:pt x="f812" y="f813"/>
                  </a:cubicBezTo>
                  <a:cubicBezTo>
                    <a:pt x="f814" y="f815"/>
                    <a:pt x="f615" y="f816"/>
                    <a:pt x="f728" y="f817"/>
                  </a:cubicBezTo>
                  <a:cubicBezTo>
                    <a:pt x="f818" y="f819"/>
                    <a:pt x="f820" y="f821"/>
                    <a:pt x="f822" y="f821"/>
                  </a:cubicBezTo>
                  <a:cubicBezTo>
                    <a:pt x="f823" y="f821"/>
                    <a:pt x="f824" y="f825"/>
                    <a:pt x="f444" y="f826"/>
                  </a:cubicBezTo>
                  <a:cubicBezTo>
                    <a:pt x="f827" y="f828"/>
                    <a:pt x="f581" y="f829"/>
                    <a:pt x="f830" y="f807"/>
                  </a:cubicBezTo>
                  <a:cubicBezTo>
                    <a:pt x="f831" y="f832"/>
                    <a:pt x="f626" y="f833"/>
                    <a:pt x="f834" y="f835"/>
                  </a:cubicBezTo>
                  <a:cubicBezTo>
                    <a:pt x="f836" y="f837"/>
                    <a:pt x="f838" y="f839"/>
                    <a:pt x="f840" y="f841"/>
                  </a:cubicBezTo>
                  <a:cubicBezTo>
                    <a:pt x="f836" y="f842"/>
                    <a:pt x="f843" y="f844"/>
                    <a:pt x="f757" y="f845"/>
                  </a:cubicBezTo>
                  <a:cubicBezTo>
                    <a:pt x="f846" y="f847"/>
                    <a:pt x="f364" y="f848"/>
                    <a:pt x="f536" y="f797"/>
                  </a:cubicBezTo>
                  <a:cubicBezTo>
                    <a:pt x="f441" y="f849"/>
                    <a:pt x="f424" y="f850"/>
                    <a:pt x="f851" y="f852"/>
                  </a:cubicBezTo>
                  <a:cubicBezTo>
                    <a:pt x="f853" y="f854"/>
                    <a:pt x="f855" y="f793"/>
                    <a:pt x="f792" y="f793"/>
                  </a:cubicBezTo>
                  <a:close/>
                  <a:moveTo>
                    <a:pt x="f856" y="f857"/>
                  </a:moveTo>
                  <a:cubicBezTo>
                    <a:pt x="f858" y="f857"/>
                    <a:pt x="f859" y="f860"/>
                    <a:pt x="f861" y="f862"/>
                  </a:cubicBezTo>
                  <a:cubicBezTo>
                    <a:pt x="f861" y="f862"/>
                    <a:pt x="f863" y="f864"/>
                    <a:pt x="f865" y="f864"/>
                  </a:cubicBezTo>
                  <a:lnTo>
                    <a:pt x="f537" y="f864"/>
                  </a:lnTo>
                  <a:cubicBezTo>
                    <a:pt x="f866" y="f864"/>
                    <a:pt x="f867" y="f868"/>
                    <a:pt x="f393" y="f868"/>
                  </a:cubicBezTo>
                  <a:cubicBezTo>
                    <a:pt x="f393" y="f869"/>
                    <a:pt x="f589" y="f870"/>
                    <a:pt x="f871" y="f870"/>
                  </a:cubicBezTo>
                  <a:cubicBezTo>
                    <a:pt x="f872" y="f870"/>
                    <a:pt x="f873" y="f874"/>
                    <a:pt x="f353" y="f875"/>
                  </a:cubicBezTo>
                  <a:lnTo>
                    <a:pt x="f390" y="f868"/>
                  </a:lnTo>
                  <a:lnTo>
                    <a:pt x="f529" y="f832"/>
                  </a:lnTo>
                  <a:cubicBezTo>
                    <a:pt x="f876" y="f877"/>
                    <a:pt x="f878" y="f879"/>
                    <a:pt x="f880" y="f881"/>
                  </a:cubicBezTo>
                  <a:cubicBezTo>
                    <a:pt x="f882" y="f883"/>
                    <a:pt x="f884" y="f885"/>
                    <a:pt x="f886" y="f885"/>
                  </a:cubicBezTo>
                  <a:cubicBezTo>
                    <a:pt x="f887" y="f885"/>
                    <a:pt x="f888" y="f889"/>
                    <a:pt x="f866" y="f879"/>
                  </a:cubicBezTo>
                  <a:cubicBezTo>
                    <a:pt x="f890" y="f891"/>
                    <a:pt x="f892" y="f893"/>
                    <a:pt x="f894" y="f893"/>
                  </a:cubicBezTo>
                  <a:cubicBezTo>
                    <a:pt x="f895" y="f893"/>
                    <a:pt x="f896" y="f897"/>
                    <a:pt x="f898" y="f899"/>
                  </a:cubicBezTo>
                  <a:cubicBezTo>
                    <a:pt x="f900" y="f901"/>
                    <a:pt x="f902" y="f903"/>
                    <a:pt x="f904" y="f905"/>
                  </a:cubicBezTo>
                  <a:cubicBezTo>
                    <a:pt x="f906" y="f907"/>
                    <a:pt x="f908" y="f909"/>
                    <a:pt x="f910" y="f909"/>
                  </a:cubicBezTo>
                  <a:cubicBezTo>
                    <a:pt x="f911" y="f909"/>
                    <a:pt x="f912" y="f913"/>
                    <a:pt x="f914" y="f915"/>
                  </a:cubicBezTo>
                  <a:cubicBezTo>
                    <a:pt x="f916" y="f915"/>
                    <a:pt x="f531" y="f917"/>
                    <a:pt x="f916" y="f917"/>
                  </a:cubicBezTo>
                  <a:cubicBezTo>
                    <a:pt x="f918" y="f919"/>
                    <a:pt x="f911" y="f920"/>
                    <a:pt x="f921" y="f920"/>
                  </a:cubicBezTo>
                  <a:cubicBezTo>
                    <a:pt x="f922" y="f920"/>
                    <a:pt x="f923" y="f924"/>
                    <a:pt x="f925" y="f926"/>
                  </a:cubicBezTo>
                  <a:cubicBezTo>
                    <a:pt x="f927" y="f928"/>
                    <a:pt x="f929" y="f930"/>
                    <a:pt x="f931" y="f932"/>
                  </a:cubicBezTo>
                  <a:cubicBezTo>
                    <a:pt x="f933" y="f934"/>
                    <a:pt x="f935" y="f857"/>
                    <a:pt x="f856" y="f857"/>
                  </a:cubicBezTo>
                  <a:close/>
                  <a:moveTo>
                    <a:pt x="f936" y="f839"/>
                  </a:moveTo>
                  <a:cubicBezTo>
                    <a:pt x="f843" y="f839"/>
                    <a:pt x="f902" y="f937"/>
                    <a:pt x="f938" y="f939"/>
                  </a:cubicBezTo>
                  <a:cubicBezTo>
                    <a:pt x="f940" y="f941"/>
                    <a:pt x="f510" y="f942"/>
                    <a:pt x="f582" y="f943"/>
                  </a:cubicBezTo>
                  <a:cubicBezTo>
                    <a:pt x="f764" y="f944"/>
                    <a:pt x="f945" y="f946"/>
                    <a:pt x="f392" y="f947"/>
                  </a:cubicBezTo>
                  <a:cubicBezTo>
                    <a:pt x="f948" y="f949"/>
                    <a:pt x="f950" y="f951"/>
                    <a:pt x="f952" y="f951"/>
                  </a:cubicBezTo>
                  <a:cubicBezTo>
                    <a:pt x="f953" y="f951"/>
                    <a:pt x="f954" y="f955"/>
                    <a:pt x="f390" y="f956"/>
                  </a:cubicBezTo>
                  <a:cubicBezTo>
                    <a:pt x="f539" y="f957"/>
                    <a:pt x="f478" y="f958"/>
                    <a:pt x="f959" y="f960"/>
                  </a:cubicBezTo>
                  <a:cubicBezTo>
                    <a:pt x="f810" y="f879"/>
                    <a:pt x="f961" y="f962"/>
                    <a:pt x="f963" y="f964"/>
                  </a:cubicBezTo>
                  <a:lnTo>
                    <a:pt x="f963" y="f964"/>
                  </a:lnTo>
                  <a:cubicBezTo>
                    <a:pt x="f965" y="f966"/>
                    <a:pt x="f489" y="f967"/>
                    <a:pt x="f596" y="f968"/>
                  </a:cubicBezTo>
                  <a:cubicBezTo>
                    <a:pt x="f596" y="f969"/>
                    <a:pt x="f596" y="f969"/>
                    <a:pt x="f970" y="f969"/>
                  </a:cubicBezTo>
                  <a:cubicBezTo>
                    <a:pt x="f383" y="f958"/>
                    <a:pt x="f444" y="f971"/>
                    <a:pt x="f446" y="f972"/>
                  </a:cubicBezTo>
                  <a:cubicBezTo>
                    <a:pt x="f973" y="f974"/>
                    <a:pt x="f975" y="f976"/>
                    <a:pt x="f977" y="f976"/>
                  </a:cubicBezTo>
                  <a:cubicBezTo>
                    <a:pt x="f978" y="f976"/>
                    <a:pt x="f979" y="f980"/>
                    <a:pt x="f379" y="f981"/>
                  </a:cubicBezTo>
                  <a:cubicBezTo>
                    <a:pt x="f543" y="f982"/>
                    <a:pt x="f983" y="f984"/>
                    <a:pt x="f498" y="f985"/>
                  </a:cubicBezTo>
                  <a:cubicBezTo>
                    <a:pt x="f805" y="f986"/>
                    <a:pt x="f987" y="f964"/>
                    <a:pt x="f936" y="f839"/>
                  </a:cubicBezTo>
                  <a:close/>
                  <a:moveTo>
                    <a:pt x="f988" y="f989"/>
                  </a:moveTo>
                  <a:cubicBezTo>
                    <a:pt x="f990" y="f989"/>
                    <a:pt x="f991" y="f992"/>
                    <a:pt x="f993" y="f994"/>
                  </a:cubicBezTo>
                  <a:cubicBezTo>
                    <a:pt x="f995" y="f996"/>
                    <a:pt x="f997" y="f998"/>
                    <a:pt x="f999" y="f1000"/>
                  </a:cubicBezTo>
                  <a:cubicBezTo>
                    <a:pt x="f1001" y="f1002"/>
                    <a:pt x="f699" y="f1003"/>
                    <a:pt x="f1004" y="f1005"/>
                  </a:cubicBezTo>
                  <a:cubicBezTo>
                    <a:pt x="f1006" y="f1007"/>
                    <a:pt x="f683" y="f1008"/>
                    <a:pt x="f1009" y="f1010"/>
                  </a:cubicBezTo>
                  <a:cubicBezTo>
                    <a:pt x="f778" y="f1011"/>
                    <a:pt x="f1009" y="f1012"/>
                    <a:pt x="f1013" y="f1012"/>
                  </a:cubicBezTo>
                  <a:cubicBezTo>
                    <a:pt x="f1013" y="f1000"/>
                    <a:pt x="f1009" y="f1000"/>
                    <a:pt x="f1009" y="f1014"/>
                  </a:cubicBezTo>
                  <a:cubicBezTo>
                    <a:pt x="f1015" y="f1016"/>
                    <a:pt x="f1017" y="f1018"/>
                    <a:pt x="f1019" y="f1018"/>
                  </a:cubicBezTo>
                  <a:cubicBezTo>
                    <a:pt x="f1020" y="f1018"/>
                    <a:pt x="f1021" y="f1022"/>
                    <a:pt x="f1023" y="f1024"/>
                  </a:cubicBezTo>
                  <a:cubicBezTo>
                    <a:pt x="f1025" y="f1010"/>
                    <a:pt x="f1026" y="f1027"/>
                    <a:pt x="f1028" y="f1003"/>
                  </a:cubicBezTo>
                  <a:cubicBezTo>
                    <a:pt x="f1004" y="f1029"/>
                    <a:pt x="f1026" y="f1030"/>
                    <a:pt x="f1031" y="f1032"/>
                  </a:cubicBezTo>
                  <a:cubicBezTo>
                    <a:pt x="f647" y="f1033"/>
                    <a:pt x="f1023" y="f1034"/>
                    <a:pt x="f1013" y="f1035"/>
                  </a:cubicBezTo>
                  <a:cubicBezTo>
                    <a:pt x="f1013" y="f1036"/>
                    <a:pt x="f1037" y="f1038"/>
                    <a:pt x="f1039" y="f1038"/>
                  </a:cubicBezTo>
                  <a:cubicBezTo>
                    <a:pt x="f1040" y="f1038"/>
                    <a:pt x="f1041" y="f1042"/>
                    <a:pt x="f646" y="f981"/>
                  </a:cubicBezTo>
                  <a:cubicBezTo>
                    <a:pt x="f647" y="f1043"/>
                    <a:pt x="f1006" y="f1034"/>
                    <a:pt x="f1044" y="f1045"/>
                  </a:cubicBezTo>
                  <a:cubicBezTo>
                    <a:pt x="f1031" y="f998"/>
                    <a:pt x="f1025" y="f981"/>
                    <a:pt x="f646" y="f1046"/>
                  </a:cubicBezTo>
                  <a:cubicBezTo>
                    <a:pt x="f1047" y="f1048"/>
                    <a:pt x="f1049" y="f1050"/>
                    <a:pt x="f1051" y="f946"/>
                  </a:cubicBezTo>
                  <a:cubicBezTo>
                    <a:pt x="f1052" y="f1053"/>
                    <a:pt x="f1054" y="f989"/>
                    <a:pt x="f988" y="f989"/>
                  </a:cubicBezTo>
                  <a:close/>
                  <a:moveTo>
                    <a:pt x="f1055" y="f2"/>
                  </a:moveTo>
                  <a:cubicBezTo>
                    <a:pt x="f1056" y="f2"/>
                    <a:pt x="f1057" y="f1058"/>
                    <a:pt x="f138" y="f1059"/>
                  </a:cubicBezTo>
                  <a:cubicBezTo>
                    <a:pt x="f138" y="f172"/>
                    <a:pt x="f239" y="f1060"/>
                    <a:pt x="f239" y="f1061"/>
                  </a:cubicBezTo>
                  <a:cubicBezTo>
                    <a:pt x="f1062" y="f1063"/>
                    <a:pt x="f239" y="f1064"/>
                    <a:pt x="f131" y="f1065"/>
                  </a:cubicBezTo>
                  <a:cubicBezTo>
                    <a:pt x="f239" y="f156"/>
                    <a:pt x="f1066" y="f170"/>
                    <a:pt x="f133" y="f1067"/>
                  </a:cubicBezTo>
                  <a:cubicBezTo>
                    <a:pt x="f136" y="f1068"/>
                    <a:pt x="f1069" y="f158"/>
                    <a:pt x="f93" y="f132"/>
                  </a:cubicBezTo>
                  <a:cubicBezTo>
                    <a:pt x="f1070" y="f1071"/>
                    <a:pt x="f1072" y="f1073"/>
                    <a:pt x="f1074" y="f1075"/>
                  </a:cubicBezTo>
                  <a:lnTo>
                    <a:pt x="f1074" y="f1075"/>
                  </a:lnTo>
                  <a:cubicBezTo>
                    <a:pt x="f1069" y="f1076"/>
                    <a:pt x="f1069" y="f1077"/>
                    <a:pt x="f1069" y="f1078"/>
                  </a:cubicBezTo>
                  <a:cubicBezTo>
                    <a:pt x="f1069" y="f1079"/>
                    <a:pt x="f1080" y="f1081"/>
                    <a:pt x="f1082" y="f1081"/>
                  </a:cubicBezTo>
                  <a:cubicBezTo>
                    <a:pt x="f1083" y="f1081"/>
                    <a:pt x="f1084" y="f1085"/>
                    <a:pt x="f198" y="f42"/>
                  </a:cubicBezTo>
                  <a:cubicBezTo>
                    <a:pt x="f1086" y="f1087"/>
                    <a:pt x="f1088" y="f1089"/>
                    <a:pt x="f1086" y="f1090"/>
                  </a:cubicBezTo>
                  <a:cubicBezTo>
                    <a:pt x="f1091" y="f1061"/>
                    <a:pt x="f1092" y="f140"/>
                    <a:pt x="f169" y="f158"/>
                  </a:cubicBezTo>
                  <a:cubicBezTo>
                    <a:pt x="f1093" y="f94"/>
                    <a:pt x="f1093" y="f1094"/>
                    <a:pt x="f161" y="f1095"/>
                  </a:cubicBezTo>
                  <a:lnTo>
                    <a:pt x="f159" y="f1095"/>
                  </a:lnTo>
                  <a:lnTo>
                    <a:pt x="f159" y="f1096"/>
                  </a:lnTo>
                  <a:cubicBezTo>
                    <a:pt x="f159" y="f1097"/>
                    <a:pt x="f159" y="f1098"/>
                    <a:pt x="f233" y="f1099"/>
                  </a:cubicBezTo>
                  <a:lnTo>
                    <a:pt x="f1100" y="f1101"/>
                  </a:lnTo>
                  <a:cubicBezTo>
                    <a:pt x="f1102" y="f1101"/>
                    <a:pt x="f1102" y="f197"/>
                    <a:pt x="f1103" y="f197"/>
                  </a:cubicBezTo>
                  <a:cubicBezTo>
                    <a:pt x="f1104" y="f1105"/>
                    <a:pt x="f1106" y="f1107"/>
                    <a:pt x="f1108" y="f1107"/>
                  </a:cubicBezTo>
                  <a:cubicBezTo>
                    <a:pt x="f1109" y="f1107"/>
                    <a:pt x="f277" y="f1110"/>
                    <a:pt x="f412" y="f153"/>
                  </a:cubicBezTo>
                  <a:cubicBezTo>
                    <a:pt x="f1111" y="f1112"/>
                    <a:pt x="f1113" y="f1114"/>
                    <a:pt x="f1115" y="f1116"/>
                  </a:cubicBezTo>
                  <a:lnTo>
                    <a:pt x="f1115" y="f1116"/>
                  </a:lnTo>
                  <a:cubicBezTo>
                    <a:pt x="f1117" y="f1118"/>
                    <a:pt x="f1119" y="f1120"/>
                    <a:pt x="f268" y="f1121"/>
                  </a:cubicBezTo>
                  <a:cubicBezTo>
                    <a:pt x="f326" y="f1122"/>
                    <a:pt x="f1123" y="f1124"/>
                    <a:pt x="f412" y="f1125"/>
                  </a:cubicBezTo>
                  <a:cubicBezTo>
                    <a:pt x="f1126" y="f1127"/>
                    <a:pt x="f1128" y="f1129"/>
                    <a:pt x="f1130" y="f1129"/>
                  </a:cubicBezTo>
                  <a:cubicBezTo>
                    <a:pt x="f1131" y="f1129"/>
                    <a:pt x="f1132" y="f1133"/>
                    <a:pt x="f1134" y="f1135"/>
                  </a:cubicBezTo>
                  <a:cubicBezTo>
                    <a:pt x="f1134" y="f1136"/>
                    <a:pt x="f1137" y="f1138"/>
                    <a:pt x="f1139" y="f197"/>
                  </a:cubicBezTo>
                  <a:cubicBezTo>
                    <a:pt x="f280" y="f183"/>
                    <a:pt x="f280" y="f1140"/>
                    <a:pt x="f289" y="f1141"/>
                  </a:cubicBezTo>
                  <a:cubicBezTo>
                    <a:pt x="f1142" y="f1143"/>
                    <a:pt x="f1144" y="f1145"/>
                    <a:pt x="f250" y="f1146"/>
                  </a:cubicBezTo>
                  <a:cubicBezTo>
                    <a:pt x="f1147" y="f1148"/>
                    <a:pt x="f1149" y="f1150"/>
                    <a:pt x="f1151" y="f1150"/>
                  </a:cubicBezTo>
                  <a:cubicBezTo>
                    <a:pt x="f1152" y="f1150"/>
                    <a:pt x="f1153" y="f1154"/>
                    <a:pt x="f1153" y="f1155"/>
                  </a:cubicBezTo>
                  <a:cubicBezTo>
                    <a:pt x="f1153" y="f1145"/>
                    <a:pt x="f1156" y="f1157"/>
                    <a:pt x="f1158" y="f1138"/>
                  </a:cubicBezTo>
                  <a:cubicBezTo>
                    <a:pt x="f1158" y="f1159"/>
                    <a:pt x="f1158" y="f1160"/>
                    <a:pt x="f414" y="f1141"/>
                  </a:cubicBezTo>
                  <a:cubicBezTo>
                    <a:pt x="f1161" y="f1162"/>
                    <a:pt x="f1163" y="f1164"/>
                    <a:pt x="f1165" y="f1166"/>
                  </a:cubicBezTo>
                  <a:lnTo>
                    <a:pt x="f1165" y="f1166"/>
                  </a:lnTo>
                  <a:cubicBezTo>
                    <a:pt x="f1167" y="f1168"/>
                    <a:pt x="f1169" y="f1170"/>
                    <a:pt x="f1115" y="f1116"/>
                  </a:cubicBezTo>
                  <a:lnTo>
                    <a:pt x="f1115" y="f1116"/>
                  </a:lnTo>
                  <a:cubicBezTo>
                    <a:pt x="f1171" y="f1172"/>
                    <a:pt x="f1173" y="f1174"/>
                    <a:pt x="f1175" y="f197"/>
                  </a:cubicBezTo>
                  <a:cubicBezTo>
                    <a:pt x="f1176" y="f1177"/>
                    <a:pt x="f1178" y="f1179"/>
                    <a:pt x="f1165" y="f1166"/>
                  </a:cubicBezTo>
                  <a:lnTo>
                    <a:pt x="f1165" y="f1166"/>
                  </a:lnTo>
                  <a:cubicBezTo>
                    <a:pt x="f1180" y="f1181"/>
                    <a:pt x="f1182" y="f190"/>
                    <a:pt x="f282" y="f1183"/>
                  </a:cubicBezTo>
                  <a:cubicBezTo>
                    <a:pt x="f1184" y="f1185"/>
                    <a:pt x="f268" y="f1186"/>
                    <a:pt x="f1187" y="f1188"/>
                  </a:cubicBezTo>
                  <a:cubicBezTo>
                    <a:pt x="f1189" y="f1190"/>
                    <a:pt x="f1191" y="f1192"/>
                    <a:pt x="f1193" y="f1192"/>
                  </a:cubicBezTo>
                  <a:cubicBezTo>
                    <a:pt x="f1194" y="f1192"/>
                    <a:pt x="f1195" y="f1196"/>
                    <a:pt x="f1197" y="f1135"/>
                  </a:cubicBezTo>
                  <a:cubicBezTo>
                    <a:pt x="f1198" y="f1199"/>
                    <a:pt x="f1200" y="f1201"/>
                    <a:pt x="f206" y="f207"/>
                  </a:cubicBezTo>
                  <a:lnTo>
                    <a:pt x="f206" y="f207"/>
                  </a:lnTo>
                  <a:cubicBezTo>
                    <a:pt x="f1202" y="f1203"/>
                    <a:pt x="f1204" y="f1205"/>
                    <a:pt x="f519" y="f1205"/>
                  </a:cubicBezTo>
                  <a:cubicBezTo>
                    <a:pt x="f1206" y="f1205"/>
                    <a:pt x="f1207" y="f1208"/>
                    <a:pt x="f298" y="f1096"/>
                  </a:cubicBezTo>
                  <a:cubicBezTo>
                    <a:pt x="f1209" y="f1098"/>
                    <a:pt x="f1209" y="f186"/>
                    <a:pt x="f1210" y="f1211"/>
                  </a:cubicBezTo>
                  <a:cubicBezTo>
                    <a:pt x="f1210" y="f1212"/>
                    <a:pt x="f1209" y="f1213"/>
                    <a:pt x="f1214" y="f1215"/>
                  </a:cubicBezTo>
                  <a:cubicBezTo>
                    <a:pt x="f1214" y="f1216"/>
                    <a:pt x="f294" y="f1213"/>
                    <a:pt x="f1217" y="f1218"/>
                  </a:cubicBezTo>
                  <a:cubicBezTo>
                    <a:pt x="f324" y="f1219"/>
                    <a:pt x="f1220" y="f1219"/>
                    <a:pt x="f1221" y="f1219"/>
                  </a:cubicBezTo>
                  <a:cubicBezTo>
                    <a:pt x="f1222" y="f1186"/>
                    <a:pt x="f1223" y="f1224"/>
                    <a:pt x="f1225" y="f1224"/>
                  </a:cubicBezTo>
                  <a:cubicBezTo>
                    <a:pt x="f1226" y="f1224"/>
                    <a:pt x="f1227" y="f1186"/>
                    <a:pt x="f300" y="f1219"/>
                  </a:cubicBezTo>
                  <a:cubicBezTo>
                    <a:pt x="f311" y="f1228"/>
                    <a:pt x="f1229" y="f1213"/>
                    <a:pt x="f1229" y="f1230"/>
                  </a:cubicBezTo>
                  <a:cubicBezTo>
                    <a:pt x="f1229" y="f1231"/>
                    <a:pt x="f1229" y="f1232"/>
                    <a:pt x="f302" y="f1216"/>
                  </a:cubicBezTo>
                  <a:cubicBezTo>
                    <a:pt x="f302" y="f1233"/>
                    <a:pt x="f1234" y="f1235"/>
                    <a:pt x="f1236" y="f263"/>
                  </a:cubicBezTo>
                  <a:lnTo>
                    <a:pt x="f1236" y="f263"/>
                  </a:lnTo>
                  <a:cubicBezTo>
                    <a:pt x="f1237" y="f1238"/>
                    <a:pt x="f1239" y="f1240"/>
                    <a:pt x="f227" y="f228"/>
                  </a:cubicBezTo>
                  <a:lnTo>
                    <a:pt x="f227" y="f228"/>
                  </a:lnTo>
                  <a:cubicBezTo>
                    <a:pt x="f1241" y="f1242"/>
                    <a:pt x="f1243" y="f1244"/>
                    <a:pt x="f1221" y="f269"/>
                  </a:cubicBezTo>
                  <a:cubicBezTo>
                    <a:pt x="f1245" y="f1246"/>
                    <a:pt x="f1247" y="f267"/>
                    <a:pt x="f1236" y="f263"/>
                  </a:cubicBezTo>
                  <a:lnTo>
                    <a:pt x="f1236" y="f263"/>
                  </a:lnTo>
                  <a:cubicBezTo>
                    <a:pt x="f1217" y="f1248"/>
                    <a:pt x="f1249" y="f1250"/>
                    <a:pt x="f1251" y="f1252"/>
                  </a:cubicBezTo>
                  <a:cubicBezTo>
                    <a:pt x="f1209" y="f1252"/>
                    <a:pt x="f1209" y="f1252"/>
                    <a:pt x="f1210" y="f245"/>
                  </a:cubicBezTo>
                  <a:lnTo>
                    <a:pt x="f1210" y="f245"/>
                  </a:lnTo>
                  <a:cubicBezTo>
                    <a:pt x="f1220" y="f1253"/>
                    <a:pt x="f1254" y="f1255"/>
                    <a:pt x="f217" y="f1256"/>
                  </a:cubicBezTo>
                  <a:cubicBezTo>
                    <a:pt x="f314" y="f1257"/>
                    <a:pt x="f316" y="f323"/>
                    <a:pt x="f317" y="f1258"/>
                  </a:cubicBezTo>
                  <a:cubicBezTo>
                    <a:pt x="f1259" y="f1260"/>
                    <a:pt x="f1261" y="f273"/>
                    <a:pt x="f1262" y="f1230"/>
                  </a:cubicBezTo>
                  <a:cubicBezTo>
                    <a:pt x="f1263" y="f1264"/>
                    <a:pt x="f1265" y="f1266"/>
                    <a:pt x="f1267" y="f1266"/>
                  </a:cubicBezTo>
                  <a:cubicBezTo>
                    <a:pt x="f1268" y="f1266"/>
                    <a:pt x="f1269" y="f1270"/>
                    <a:pt x="f533" y="f1271"/>
                  </a:cubicBezTo>
                  <a:cubicBezTo>
                    <a:pt x="f1272" y="f1273"/>
                    <a:pt x="f1274" y="f1275"/>
                    <a:pt x="f1276" y="f1277"/>
                  </a:cubicBezTo>
                  <a:lnTo>
                    <a:pt x="f1276" y="f1277"/>
                  </a:lnTo>
                  <a:cubicBezTo>
                    <a:pt x="f1278" y="f255"/>
                    <a:pt x="f1279" y="f1280"/>
                    <a:pt x="f1281" y="f1282"/>
                  </a:cubicBezTo>
                  <a:cubicBezTo>
                    <a:pt x="f1281" y="f1283"/>
                    <a:pt x="f1284" y="f1285"/>
                    <a:pt x="f1286" y="f1285"/>
                  </a:cubicBezTo>
                  <a:cubicBezTo>
                    <a:pt x="f1287" y="f1285"/>
                    <a:pt x="f1288" y="f1289"/>
                    <a:pt x="f1290" y="f1291"/>
                  </a:cubicBezTo>
                  <a:cubicBezTo>
                    <a:pt x="f446" y="f1231"/>
                    <a:pt x="f1292" y="f1215"/>
                    <a:pt x="f572" y="f245"/>
                  </a:cubicBezTo>
                  <a:cubicBezTo>
                    <a:pt x="f1293" y="f1294"/>
                    <a:pt x="f1295" y="f1296"/>
                    <a:pt x="f851" y="f293"/>
                  </a:cubicBezTo>
                  <a:lnTo>
                    <a:pt x="f851" y="f1297"/>
                  </a:lnTo>
                  <a:lnTo>
                    <a:pt x="f851" y="f1298"/>
                  </a:lnTo>
                  <a:cubicBezTo>
                    <a:pt x="f851" y="f292"/>
                    <a:pt x="f1299" y="f292"/>
                    <a:pt x="f1299" y="f292"/>
                  </a:cubicBezTo>
                  <a:cubicBezTo>
                    <a:pt x="f1300" y="f312"/>
                    <a:pt x="f570" y="f1301"/>
                    <a:pt x="f1292" y="f321"/>
                  </a:cubicBezTo>
                  <a:cubicBezTo>
                    <a:pt x="f1302" y="f1303"/>
                    <a:pt x="f1265" y="f1296"/>
                    <a:pt x="f1304" y="f325"/>
                  </a:cubicBezTo>
                  <a:cubicBezTo>
                    <a:pt x="f1305" y="f1306"/>
                    <a:pt x="f1307" y="f1308"/>
                    <a:pt x="f1309" y="f1308"/>
                  </a:cubicBezTo>
                  <a:cubicBezTo>
                    <a:pt x="f1310" y="f1308"/>
                    <a:pt x="f1311" y="f1312"/>
                    <a:pt x="f574" y="f1313"/>
                  </a:cubicBezTo>
                  <a:cubicBezTo>
                    <a:pt x="f422" y="f1296"/>
                    <a:pt x="f1290" y="f323"/>
                    <a:pt x="f1304" y="f1314"/>
                  </a:cubicBezTo>
                  <a:cubicBezTo>
                    <a:pt x="f424" y="f288"/>
                    <a:pt x="f424" y="f321"/>
                    <a:pt x="f1304" y="f1315"/>
                  </a:cubicBezTo>
                  <a:cubicBezTo>
                    <a:pt x="f425" y="f290"/>
                    <a:pt x="f427" y="f1316"/>
                    <a:pt x="f1317" y="f1298"/>
                  </a:cubicBezTo>
                  <a:cubicBezTo>
                    <a:pt x="f1317" y="f1318"/>
                    <a:pt x="f1319" y="f1320"/>
                    <a:pt x="f1321" y="f1322"/>
                  </a:cubicBezTo>
                  <a:lnTo>
                    <a:pt x="f1321" y="f1322"/>
                  </a:lnTo>
                  <a:cubicBezTo>
                    <a:pt x="f1323" y="f1324"/>
                    <a:pt x="f1325" y="f1326"/>
                    <a:pt x="f876" y="f1327"/>
                  </a:cubicBezTo>
                  <a:cubicBezTo>
                    <a:pt x="f1328" y="f1329"/>
                    <a:pt x="f1330" y="f1331"/>
                    <a:pt x="f1276" y="f1277"/>
                  </a:cubicBezTo>
                  <a:lnTo>
                    <a:pt x="f1276" y="f1277"/>
                  </a:lnTo>
                  <a:cubicBezTo>
                    <a:pt x="f1332" y="f1333"/>
                    <a:pt x="f1334" y="f1335"/>
                    <a:pt x="f1302" y="f293"/>
                  </a:cubicBezTo>
                  <a:cubicBezTo>
                    <a:pt x="f1336" y="f1337"/>
                    <a:pt x="f1338" y="f1339"/>
                    <a:pt x="f1321" y="f1322"/>
                  </a:cubicBezTo>
                  <a:lnTo>
                    <a:pt x="f1321" y="f1322"/>
                  </a:lnTo>
                  <a:cubicBezTo>
                    <a:pt x="f1340" y="f1341"/>
                    <a:pt x="f1342" y="f1343"/>
                    <a:pt x="f1344" y="f1345"/>
                  </a:cubicBezTo>
                  <a:cubicBezTo>
                    <a:pt x="f1302" y="f1346"/>
                    <a:pt x="f436" y="f1347"/>
                    <a:pt x="f444" y="f378"/>
                  </a:cubicBezTo>
                  <a:cubicBezTo>
                    <a:pt x="f728" y="f449"/>
                    <a:pt x="f1348" y="f1349"/>
                    <a:pt x="f914" y="f299"/>
                  </a:cubicBezTo>
                  <a:cubicBezTo>
                    <a:pt x="f1350" y="f1351"/>
                    <a:pt x="f1352" y="f1353"/>
                    <a:pt x="f1354" y="f1353"/>
                  </a:cubicBezTo>
                  <a:cubicBezTo>
                    <a:pt x="f1355" y="f1353"/>
                    <a:pt x="f1356" y="f1357"/>
                    <a:pt x="f1358" y="f1303"/>
                  </a:cubicBezTo>
                  <a:cubicBezTo>
                    <a:pt x="f1359" y="f1360"/>
                    <a:pt x="f1361" y="f1362"/>
                    <a:pt x="f347" y="f348"/>
                  </a:cubicBezTo>
                  <a:lnTo>
                    <a:pt x="f347" y="f348"/>
                  </a:lnTo>
                  <a:cubicBezTo>
                    <a:pt x="f1363" y="f1364"/>
                    <a:pt x="f372" y="f1365"/>
                    <a:pt x="f578" y="f295"/>
                  </a:cubicBezTo>
                  <a:cubicBezTo>
                    <a:pt x="f1366" y="f1367"/>
                    <a:pt x="f1368" y="f1369"/>
                    <a:pt x="f766" y="f1369"/>
                  </a:cubicBezTo>
                  <a:cubicBezTo>
                    <a:pt x="f1370" y="f1369"/>
                    <a:pt x="f1371" y="f1372"/>
                    <a:pt x="f1373" y="f1374"/>
                  </a:cubicBezTo>
                  <a:cubicBezTo>
                    <a:pt x="f1375" y="f1376"/>
                    <a:pt x="f1377" y="f1378"/>
                    <a:pt x="f1379" y="f1380"/>
                  </a:cubicBezTo>
                  <a:lnTo>
                    <a:pt x="f1379" y="f1380"/>
                  </a:lnTo>
                  <a:cubicBezTo>
                    <a:pt x="f1381" y="f1382"/>
                    <a:pt x="f1383" y="f1384"/>
                    <a:pt x="f365" y="f366"/>
                  </a:cubicBezTo>
                  <a:lnTo>
                    <a:pt x="f365" y="f366"/>
                  </a:lnTo>
                  <a:cubicBezTo>
                    <a:pt x="f1385" y="f1386"/>
                    <a:pt x="f615" y="f1387"/>
                    <a:pt x="f615" y="f1387"/>
                  </a:cubicBezTo>
                  <a:cubicBezTo>
                    <a:pt x="f369" y="f423"/>
                    <a:pt x="f1388" y="f1389"/>
                    <a:pt x="f1388" y="f1390"/>
                  </a:cubicBezTo>
                  <a:cubicBezTo>
                    <a:pt x="f1388" y="f1391"/>
                    <a:pt x="f1388" y="f1392"/>
                    <a:pt x="f1379" y="f1380"/>
                  </a:cubicBezTo>
                  <a:lnTo>
                    <a:pt x="f1379" y="f1380"/>
                  </a:lnTo>
                  <a:cubicBezTo>
                    <a:pt x="f1393" y="f1394"/>
                    <a:pt x="f1395" y="f1396"/>
                    <a:pt x="f914" y="f1390"/>
                  </a:cubicBezTo>
                  <a:cubicBezTo>
                    <a:pt x="f381" y="f1397"/>
                    <a:pt x="f1398" y="f1399"/>
                    <a:pt x="f945" y="f1400"/>
                  </a:cubicBezTo>
                  <a:cubicBezTo>
                    <a:pt x="f613" y="f1401"/>
                    <a:pt x="f814" y="f1402"/>
                    <a:pt x="f764" y="f426"/>
                  </a:cubicBezTo>
                  <a:cubicBezTo>
                    <a:pt x="f1403" y="f1404"/>
                    <a:pt x="f1405" y="f1406"/>
                    <a:pt x="f1407" y="f1406"/>
                  </a:cubicBezTo>
                  <a:cubicBezTo>
                    <a:pt x="f1408" y="f1406"/>
                    <a:pt x="f1409" y="f1410"/>
                    <a:pt x="f761" y="f1411"/>
                  </a:cubicBezTo>
                  <a:cubicBezTo>
                    <a:pt x="f1412" y="f1413"/>
                    <a:pt x="f1414" y="f1359"/>
                    <a:pt x="f453" y="f454"/>
                  </a:cubicBezTo>
                  <a:lnTo>
                    <a:pt x="f453" y="f454"/>
                  </a:lnTo>
                  <a:cubicBezTo>
                    <a:pt x="f1415" y="f1416"/>
                    <a:pt x="f1417" y="f1418"/>
                    <a:pt x="f1419" y="f1418"/>
                  </a:cubicBezTo>
                  <a:cubicBezTo>
                    <a:pt x="f1420" y="f1418"/>
                    <a:pt x="f1421" y="f1422"/>
                    <a:pt x="f499" y="f1423"/>
                  </a:cubicBezTo>
                  <a:cubicBezTo>
                    <a:pt x="f489" y="f371"/>
                    <a:pt x="f486" y="f1424"/>
                    <a:pt x="f1425" y="f1426"/>
                  </a:cubicBezTo>
                  <a:cubicBezTo>
                    <a:pt x="f983" y="f1427"/>
                    <a:pt x="f983" y="f1428"/>
                    <a:pt x="f764" y="f1429"/>
                  </a:cubicBezTo>
                  <a:cubicBezTo>
                    <a:pt x="f1430" y="f1431"/>
                    <a:pt x="f1432" y="f1433"/>
                    <a:pt x="f583" y="f1427"/>
                  </a:cubicBezTo>
                  <a:cubicBezTo>
                    <a:pt x="f1434" y="f1435"/>
                    <a:pt x="f1436" y="f1437"/>
                    <a:pt x="f1438" y="f1437"/>
                  </a:cubicBezTo>
                  <a:cubicBezTo>
                    <a:pt x="f1439" y="f1437"/>
                    <a:pt x="f1440" y="f1441"/>
                    <a:pt x="f498" y="f462"/>
                  </a:cubicBezTo>
                  <a:cubicBezTo>
                    <a:pt x="f489" y="f1442"/>
                    <a:pt x="f1425" y="f1429"/>
                    <a:pt x="f584" y="f1443"/>
                  </a:cubicBezTo>
                  <a:cubicBezTo>
                    <a:pt x="f584" y="f1444"/>
                    <a:pt x="f584" y="f530"/>
                    <a:pt x="f596" y="f1445"/>
                  </a:cubicBezTo>
                  <a:cubicBezTo>
                    <a:pt x="f596" y="f1446"/>
                    <a:pt x="f1447" y="f1448"/>
                    <a:pt x="f1449" y="f1450"/>
                  </a:cubicBezTo>
                  <a:lnTo>
                    <a:pt x="f1449" y="f1450"/>
                  </a:lnTo>
                  <a:cubicBezTo>
                    <a:pt x="f1451" y="f1452"/>
                    <a:pt x="f1453" y="f1454"/>
                    <a:pt x="f476" y="f477"/>
                  </a:cubicBezTo>
                  <a:lnTo>
                    <a:pt x="f476" y="f477"/>
                  </a:lnTo>
                  <a:cubicBezTo>
                    <a:pt x="f1455" y="f1456"/>
                    <a:pt x="f1457" y="f1458"/>
                    <a:pt x="f482" y="f530"/>
                  </a:cubicBezTo>
                  <a:cubicBezTo>
                    <a:pt x="f1459" y="f1445"/>
                    <a:pt x="f983" y="f524"/>
                    <a:pt x="f584" y="f628"/>
                  </a:cubicBezTo>
                  <a:cubicBezTo>
                    <a:pt x="f584" y="f1460"/>
                    <a:pt x="f1461" y="f1462"/>
                    <a:pt x="f1449" y="f1450"/>
                  </a:cubicBezTo>
                  <a:lnTo>
                    <a:pt x="f1449" y="f1450"/>
                  </a:lnTo>
                  <a:cubicBezTo>
                    <a:pt x="f1463" y="f1464"/>
                    <a:pt x="f1465" y="f1466"/>
                    <a:pt x="f1467" y="f528"/>
                  </a:cubicBezTo>
                  <a:cubicBezTo>
                    <a:pt x="f1468" y="f1469"/>
                    <a:pt x="f582" y="f643"/>
                    <a:pt x="f1470" y="f554"/>
                  </a:cubicBezTo>
                  <a:cubicBezTo>
                    <a:pt x="f1471" y="f1472"/>
                    <a:pt x="f846" y="f630"/>
                    <a:pt x="f1473" y="f1445"/>
                  </a:cubicBezTo>
                  <a:cubicBezTo>
                    <a:pt x="f1474" y="f1475"/>
                    <a:pt x="f1476" y="f1477"/>
                    <a:pt x="f1478" y="f1477"/>
                  </a:cubicBezTo>
                  <a:cubicBezTo>
                    <a:pt x="f1479" y="f1477"/>
                    <a:pt x="f1480" y="f1481"/>
                    <a:pt x="f1482" y="f1483"/>
                  </a:cubicBezTo>
                  <a:cubicBezTo>
                    <a:pt x="f1484" y="f1454"/>
                    <a:pt x="f1485" y="f1486"/>
                    <a:pt x="f1487" y="f1488"/>
                  </a:cubicBezTo>
                  <a:lnTo>
                    <a:pt x="f1487" y="f1488"/>
                  </a:lnTo>
                  <a:cubicBezTo>
                    <a:pt x="f1489" y="f1490"/>
                    <a:pt x="f1491" y="f1492"/>
                    <a:pt x="f1493" y="f1494"/>
                  </a:cubicBezTo>
                  <a:cubicBezTo>
                    <a:pt x="f1495" y="f1496"/>
                    <a:pt x="f1497" y="f1498"/>
                    <a:pt x="f1499" y="f1498"/>
                  </a:cubicBezTo>
                  <a:cubicBezTo>
                    <a:pt x="f1500" y="f1498"/>
                    <a:pt x="f1501" y="f1502"/>
                    <a:pt x="f1503" y="f532"/>
                  </a:cubicBezTo>
                  <a:cubicBezTo>
                    <a:pt x="f739" y="f1445"/>
                    <a:pt x="f459" y="f1504"/>
                    <a:pt x="f808" y="f1236"/>
                  </a:cubicBezTo>
                  <a:cubicBezTo>
                    <a:pt x="f510" y="f1505"/>
                    <a:pt x="f741" y="f1506"/>
                    <a:pt x="f1507" y="f1508"/>
                  </a:cubicBezTo>
                  <a:cubicBezTo>
                    <a:pt x="f1509" y="f1510"/>
                    <a:pt x="f1511" y="f164"/>
                    <a:pt x="f1512" y="f579"/>
                  </a:cubicBezTo>
                  <a:lnTo>
                    <a:pt x="f1512" y="f579"/>
                  </a:lnTo>
                  <a:cubicBezTo>
                    <a:pt x="f1513" y="f1514"/>
                    <a:pt x="f1515" y="f1516"/>
                    <a:pt x="f1517" y="f1472"/>
                  </a:cubicBezTo>
                  <a:cubicBezTo>
                    <a:pt x="f1518" y="f1519"/>
                    <a:pt x="f1520" y="f1521"/>
                    <a:pt x="f1487" y="f1488"/>
                  </a:cubicBezTo>
                  <a:lnTo>
                    <a:pt x="f1487" y="f1488"/>
                  </a:lnTo>
                  <a:cubicBezTo>
                    <a:pt x="f1522" y="f1523"/>
                    <a:pt x="f1524" y="f1525"/>
                    <a:pt x="f741" y="f580"/>
                  </a:cubicBezTo>
                  <a:cubicBezTo>
                    <a:pt x="f1526" y="f668"/>
                    <a:pt x="f1527" y="f1528"/>
                    <a:pt x="f1512" y="f579"/>
                  </a:cubicBezTo>
                  <a:lnTo>
                    <a:pt x="f1512" y="f579"/>
                  </a:lnTo>
                  <a:cubicBezTo>
                    <a:pt x="f1529" y="f1530"/>
                    <a:pt x="f1509" y="f1531"/>
                    <a:pt x="f1532" y="f580"/>
                  </a:cubicBezTo>
                  <a:cubicBezTo>
                    <a:pt x="f808" y="f1533"/>
                    <a:pt x="f459" y="f1534"/>
                    <a:pt x="f1535" y="f1536"/>
                  </a:cubicBezTo>
                  <a:cubicBezTo>
                    <a:pt x="f1535" y="f1537"/>
                    <a:pt x="f459" y="f1538"/>
                    <a:pt x="f461" y="f1538"/>
                  </a:cubicBezTo>
                  <a:lnTo>
                    <a:pt x="f741" y="f1538"/>
                  </a:lnTo>
                  <a:cubicBezTo>
                    <a:pt x="f1539" y="f1540"/>
                    <a:pt x="f1541" y="f729"/>
                    <a:pt x="f1542" y="f1543"/>
                  </a:cubicBezTo>
                  <a:cubicBezTo>
                    <a:pt x="f1544" y="f1545"/>
                    <a:pt x="f1546" y="f1547"/>
                    <a:pt x="f1546" y="f1548"/>
                  </a:cubicBezTo>
                  <a:cubicBezTo>
                    <a:pt x="f1546" y="f1549"/>
                    <a:pt x="f1544" y="f1550"/>
                    <a:pt x="f999" y="f1551"/>
                  </a:cubicBezTo>
                  <a:cubicBezTo>
                    <a:pt x="f1552" y="f1553"/>
                    <a:pt x="f1554" y="f1555"/>
                    <a:pt x="f1556" y="f1555"/>
                  </a:cubicBezTo>
                  <a:cubicBezTo>
                    <a:pt x="f1557" y="f1555"/>
                    <a:pt x="f1558" y="f1559"/>
                    <a:pt x="f1049" y="f447"/>
                  </a:cubicBezTo>
                  <a:cubicBezTo>
                    <a:pt x="f1009" y="f1560"/>
                    <a:pt x="f1561" y="f1562"/>
                    <a:pt x="f647" y="f532"/>
                  </a:cubicBezTo>
                  <a:cubicBezTo>
                    <a:pt x="f1561" y="f1563"/>
                    <a:pt x="f1006" y="f1564"/>
                    <a:pt x="f674" y="f1428"/>
                  </a:cubicBezTo>
                  <a:cubicBezTo>
                    <a:pt x="f1026" y="f1565"/>
                    <a:pt x="f1044" y="f1566"/>
                    <a:pt x="f1567" y="f1568"/>
                  </a:cubicBezTo>
                  <a:cubicBezTo>
                    <a:pt x="f1567" y="f1569"/>
                    <a:pt x="f685" y="f1570"/>
                    <a:pt x="f685" y="f1550"/>
                  </a:cubicBezTo>
                  <a:cubicBezTo>
                    <a:pt x="f1567" y="f1571"/>
                    <a:pt x="f1004" y="f1426"/>
                    <a:pt x="f1572" y="f1573"/>
                  </a:cubicBezTo>
                  <a:lnTo>
                    <a:pt x="f1572" y="f1574"/>
                  </a:lnTo>
                  <a:lnTo>
                    <a:pt x="f1572" y="f1575"/>
                  </a:lnTo>
                  <a:cubicBezTo>
                    <a:pt x="f1576" y="f1577"/>
                    <a:pt x="f1578" y="f1579"/>
                    <a:pt x="f1580" y="f1579"/>
                  </a:cubicBezTo>
                  <a:cubicBezTo>
                    <a:pt x="f1581" y="f1579"/>
                    <a:pt x="f1582" y="f1583"/>
                    <a:pt x="f1572" y="f1584"/>
                  </a:cubicBezTo>
                  <a:cubicBezTo>
                    <a:pt x="f1572" y="f1355"/>
                    <a:pt x="f1572" y="f460"/>
                    <a:pt x="f1585" y="f1424"/>
                  </a:cubicBezTo>
                  <a:cubicBezTo>
                    <a:pt x="f674" y="f1586"/>
                    <a:pt x="f1026" y="f1587"/>
                    <a:pt x="f1004" y="f1588"/>
                  </a:cubicBezTo>
                  <a:cubicBezTo>
                    <a:pt x="f1589" y="f1590"/>
                    <a:pt x="f1591" y="f1592"/>
                    <a:pt x="f1593" y="f1592"/>
                  </a:cubicBezTo>
                  <a:cubicBezTo>
                    <a:pt x="f1594" y="f1592"/>
                    <a:pt x="f1595" y="f1590"/>
                    <a:pt x="f1596" y="f1588"/>
                  </a:cubicBezTo>
                  <a:cubicBezTo>
                    <a:pt x="f1597" y="f1598"/>
                    <a:pt x="f1597" y="f437"/>
                    <a:pt x="f1596" y="f423"/>
                  </a:cubicBezTo>
                  <a:lnTo>
                    <a:pt x="f1596" y="f1599"/>
                  </a:lnTo>
                  <a:cubicBezTo>
                    <a:pt x="f1596" y="f460"/>
                    <a:pt x="f1600" y="f1355"/>
                    <a:pt x="f1601" y="f1355"/>
                  </a:cubicBezTo>
                  <a:lnTo>
                    <a:pt x="f1602" y="f1584"/>
                  </a:lnTo>
                  <a:lnTo>
                    <a:pt x="f1602" y="f1575"/>
                  </a:lnTo>
                  <a:cubicBezTo>
                    <a:pt x="f1602" y="f1603"/>
                    <a:pt x="f1602" y="f1574"/>
                    <a:pt x="f1604" y="f1574"/>
                  </a:cubicBezTo>
                  <a:cubicBezTo>
                    <a:pt x="f685" y="f1605"/>
                    <a:pt x="f1004" y="f1606"/>
                    <a:pt x="f647" y="f628"/>
                  </a:cubicBezTo>
                  <a:cubicBezTo>
                    <a:pt x="f1607" y="f1608"/>
                    <a:pt x="f1609" y="f541"/>
                    <a:pt x="f1561" y="f530"/>
                  </a:cubicBezTo>
                  <a:cubicBezTo>
                    <a:pt x="f697" y="f1610"/>
                    <a:pt x="f1611" y="f1612"/>
                    <a:pt x="f689" y="f1389"/>
                  </a:cubicBezTo>
                  <a:cubicBezTo>
                    <a:pt x="f1613" y="f374"/>
                    <a:pt x="f689" y="f391"/>
                    <a:pt x="f671" y="f1614"/>
                  </a:cubicBezTo>
                  <a:cubicBezTo>
                    <a:pt x="f1615" y="f1616"/>
                    <a:pt x="f1617" y="f1618"/>
                    <a:pt x="f1619" y="f1618"/>
                  </a:cubicBezTo>
                  <a:cubicBezTo>
                    <a:pt x="f1620" y="f1618"/>
                    <a:pt x="f1621" y="f1622"/>
                    <a:pt x="f1623" y="f1624"/>
                  </a:cubicBezTo>
                  <a:cubicBezTo>
                    <a:pt x="f1625" y="f374"/>
                    <a:pt x="f1626" y="f1387"/>
                    <a:pt x="f671" y="f1603"/>
                  </a:cubicBezTo>
                  <a:cubicBezTo>
                    <a:pt x="f1627" y="f1628"/>
                    <a:pt x="f1629" y="f1630"/>
                    <a:pt x="f1631" y="f1630"/>
                  </a:cubicBezTo>
                  <a:cubicBezTo>
                    <a:pt x="f1632" y="f1630"/>
                    <a:pt x="f1633" y="f1634"/>
                    <a:pt x="f1635" y="f1584"/>
                  </a:cubicBezTo>
                  <a:lnTo>
                    <a:pt x="f1635" y="f1636"/>
                  </a:lnTo>
                  <a:cubicBezTo>
                    <a:pt x="f1635" y="f1636"/>
                    <a:pt x="f692" y="f1636"/>
                    <a:pt x="f692" y="f460"/>
                  </a:cubicBezTo>
                  <a:cubicBezTo>
                    <a:pt x="f1637" y="f1638"/>
                    <a:pt x="f1600" y="f1639"/>
                    <a:pt x="f697" y="f1640"/>
                  </a:cubicBezTo>
                  <a:cubicBezTo>
                    <a:pt x="f1641" y="f492"/>
                    <a:pt x="f660" y="f1642"/>
                    <a:pt x="f1643" y="f1644"/>
                  </a:cubicBezTo>
                  <a:cubicBezTo>
                    <a:pt x="f1645" y="f589"/>
                    <a:pt x="f1120" y="f1646"/>
                    <a:pt x="f1647" y="f1646"/>
                  </a:cubicBezTo>
                  <a:cubicBezTo>
                    <a:pt x="f1648" y="f1646"/>
                    <a:pt x="f1649" y="f1650"/>
                    <a:pt x="f1651" y="f1644"/>
                  </a:cubicBezTo>
                  <a:cubicBezTo>
                    <a:pt x="f1652" y="f1642"/>
                    <a:pt x="f1653" y="f534"/>
                    <a:pt x="f1654" y="f1655"/>
                  </a:cubicBezTo>
                  <a:cubicBezTo>
                    <a:pt x="f1656" y="f1657"/>
                    <a:pt x="f1658" y="f1563"/>
                    <a:pt x="f1659" y="f1660"/>
                  </a:cubicBezTo>
                  <a:cubicBezTo>
                    <a:pt x="f1659" y="f1661"/>
                    <a:pt x="f1662" y="f1661"/>
                    <a:pt x="f1663" y="f1661"/>
                  </a:cubicBezTo>
                  <a:lnTo>
                    <a:pt x="f1663" y="f1664"/>
                  </a:lnTo>
                  <a:cubicBezTo>
                    <a:pt x="f1665" y="f1666"/>
                    <a:pt x="f1667" y="f1668"/>
                    <a:pt x="f1669" y="f1668"/>
                  </a:cubicBezTo>
                  <a:cubicBezTo>
                    <a:pt x="f1670" y="f1668"/>
                    <a:pt x="f1671" y="f1672"/>
                    <a:pt x="f1673" y="f1401"/>
                  </a:cubicBezTo>
                  <a:cubicBezTo>
                    <a:pt x="f1662" y="f1674"/>
                    <a:pt x="f1663" y="f1675"/>
                    <a:pt x="f1676" y="f1565"/>
                  </a:cubicBezTo>
                  <a:lnTo>
                    <a:pt x="f1676" y="f1677"/>
                  </a:lnTo>
                  <a:cubicBezTo>
                    <a:pt x="f1678" y="f1566"/>
                    <a:pt x="f1679" y="f1612"/>
                    <a:pt x="f1680" y="f1569"/>
                  </a:cubicBezTo>
                  <a:cubicBezTo>
                    <a:pt x="f1681" y="f1682"/>
                    <a:pt x="f1683" y="f1684"/>
                    <a:pt x="f1685" y="f1684"/>
                  </a:cubicBezTo>
                  <a:cubicBezTo>
                    <a:pt x="f1686" y="f1684"/>
                    <a:pt x="f1687" y="f1688"/>
                    <a:pt x="f1689" y="f1690"/>
                  </a:cubicBezTo>
                  <a:cubicBezTo>
                    <a:pt x="f1689" y="f1612"/>
                    <a:pt x="f1691" y="f462"/>
                    <a:pt x="f1691" y="f1692"/>
                  </a:cubicBezTo>
                  <a:cubicBezTo>
                    <a:pt x="f1693" y="f649"/>
                    <a:pt x="f1694" y="f1695"/>
                    <a:pt x="f1691" y="f511"/>
                  </a:cubicBezTo>
                  <a:cubicBezTo>
                    <a:pt x="f1696" y="f1562"/>
                    <a:pt x="f1697" y="f1660"/>
                    <a:pt x="f1698" y="f490"/>
                  </a:cubicBezTo>
                  <a:cubicBezTo>
                    <a:pt x="f1699" y="f1700"/>
                    <a:pt x="f1701" y="f1702"/>
                    <a:pt x="f1703" y="f1702"/>
                  </a:cubicBezTo>
                  <a:cubicBezTo>
                    <a:pt x="f1704" y="f1702"/>
                    <a:pt x="f1705" y="f1706"/>
                    <a:pt x="f1659" y="f522"/>
                  </a:cubicBezTo>
                  <a:cubicBezTo>
                    <a:pt x="f1707" y="f540"/>
                    <a:pt x="f1708" y="f1709"/>
                    <a:pt x="f1710" y="f1711"/>
                  </a:cubicBezTo>
                  <a:cubicBezTo>
                    <a:pt x="f1712" y="f1713"/>
                    <a:pt x="f1714" y="f1715"/>
                    <a:pt x="f1716" y="f1715"/>
                  </a:cubicBezTo>
                  <a:cubicBezTo>
                    <a:pt x="f1717" y="f1715"/>
                    <a:pt x="f1718" y="f1713"/>
                    <a:pt x="f1719" y="f1711"/>
                  </a:cubicBezTo>
                  <a:cubicBezTo>
                    <a:pt x="f1720" y="f1176"/>
                    <a:pt x="f1721" y="f1722"/>
                    <a:pt x="f547" y="f548"/>
                  </a:cubicBezTo>
                  <a:lnTo>
                    <a:pt x="f547" y="f548"/>
                  </a:lnTo>
                  <a:cubicBezTo>
                    <a:pt x="f1723" y="f1724"/>
                    <a:pt x="f1725" y="f1726"/>
                    <a:pt x="f1727" y="f1728"/>
                  </a:cubicBezTo>
                  <a:cubicBezTo>
                    <a:pt x="f705" y="f1504"/>
                    <a:pt x="f1729" y="f530"/>
                    <a:pt x="f1730" y="f1483"/>
                  </a:cubicBezTo>
                  <a:cubicBezTo>
                    <a:pt x="f1730" y="f1731"/>
                    <a:pt x="f1732" y="f1733"/>
                    <a:pt x="f1734" y="f1733"/>
                  </a:cubicBezTo>
                  <a:cubicBezTo>
                    <a:pt x="f1735" y="f1733"/>
                    <a:pt x="f1736" y="f1737"/>
                    <a:pt x="f1738" y="f462"/>
                  </a:cubicBezTo>
                  <a:cubicBezTo>
                    <a:pt x="f1739" y="f1564"/>
                    <a:pt x="f1595" y="f538"/>
                    <a:pt x="f1607" y="f1740"/>
                  </a:cubicBezTo>
                  <a:cubicBezTo>
                    <a:pt x="f1741" y="f1742"/>
                    <a:pt x="f1743" y="f1534"/>
                    <a:pt x="f1744" y="f1745"/>
                  </a:cubicBezTo>
                  <a:cubicBezTo>
                    <a:pt x="f1746" y="f1747"/>
                    <a:pt x="f627" y="f765"/>
                    <a:pt x="f1748" y="f1749"/>
                  </a:cubicBezTo>
                  <a:cubicBezTo>
                    <a:pt x="f929" y="f677"/>
                    <a:pt x="f1750" y="f1751"/>
                    <a:pt x="f1741" y="f688"/>
                  </a:cubicBezTo>
                  <a:cubicBezTo>
                    <a:pt x="f1752" y="f1537"/>
                    <a:pt x="f697" y="f1753"/>
                    <a:pt x="f689" y="f645"/>
                  </a:cubicBezTo>
                  <a:cubicBezTo>
                    <a:pt x="f1754" y="f1755"/>
                    <a:pt x="f185" y="f1756"/>
                    <a:pt x="f1757" y="f1756"/>
                  </a:cubicBezTo>
                  <a:cubicBezTo>
                    <a:pt x="f1758" y="f1756"/>
                    <a:pt x="f1759" y="f1760"/>
                    <a:pt x="f691" y="f1761"/>
                  </a:cubicBezTo>
                  <a:cubicBezTo>
                    <a:pt x="f1600" y="f1762"/>
                    <a:pt x="f674" y="f1547"/>
                    <a:pt x="f1763" y="f693"/>
                  </a:cubicBezTo>
                  <a:cubicBezTo>
                    <a:pt x="f999" y="f698"/>
                    <a:pt x="f626" y="f1764"/>
                    <a:pt x="f1765" y="f742"/>
                  </a:cubicBezTo>
                  <a:cubicBezTo>
                    <a:pt x="f633" y="f1766"/>
                    <a:pt x="f1767" y="f681"/>
                    <a:pt x="f1768" y="f763"/>
                  </a:cubicBezTo>
                  <a:cubicBezTo>
                    <a:pt x="f1769" y="f1770"/>
                    <a:pt x="f1006" y="f704"/>
                    <a:pt x="f1597" y="f1771"/>
                  </a:cubicBezTo>
                  <a:cubicBezTo>
                    <a:pt x="f1772" y="f1773"/>
                    <a:pt x="f1774" y="f1775"/>
                    <a:pt x="f553" y="f554"/>
                  </a:cubicBezTo>
                  <a:lnTo>
                    <a:pt x="f553" y="f554"/>
                  </a:lnTo>
                  <a:cubicBezTo>
                    <a:pt x="f1776" y="f1777"/>
                    <a:pt x="f1778" y="f1779"/>
                    <a:pt x="f1780" y="f526"/>
                  </a:cubicBezTo>
                  <a:cubicBezTo>
                    <a:pt x="f1780" y="f1657"/>
                    <a:pt x="f1781" y="f528"/>
                    <a:pt x="f1696" y="f628"/>
                  </a:cubicBezTo>
                  <a:lnTo>
                    <a:pt x="f1782" y="f628"/>
                  </a:lnTo>
                  <a:cubicBezTo>
                    <a:pt x="f1783" y="f1608"/>
                    <a:pt x="f1784" y="f1445"/>
                    <a:pt x="f1785" y="f1445"/>
                  </a:cubicBezTo>
                  <a:cubicBezTo>
                    <a:pt x="f1693" y="f530"/>
                    <a:pt x="f1786" y="f1444"/>
                    <a:pt x="f1787" y="f1443"/>
                  </a:cubicBezTo>
                  <a:cubicBezTo>
                    <a:pt x="f1788" y="f1789"/>
                    <a:pt x="f1790" y="f1791"/>
                    <a:pt x="f1792" y="f1791"/>
                  </a:cubicBezTo>
                  <a:cubicBezTo>
                    <a:pt x="f1793" y="f1791"/>
                    <a:pt x="f1794" y="f1795"/>
                    <a:pt x="f1796" y="f481"/>
                  </a:cubicBezTo>
                  <a:cubicBezTo>
                    <a:pt x="f1797" y="f530"/>
                    <a:pt x="f1798" y="f628"/>
                    <a:pt x="f1799" y="f526"/>
                  </a:cubicBezTo>
                  <a:cubicBezTo>
                    <a:pt x="f1800" y="f1801"/>
                    <a:pt x="f1796" y="f1801"/>
                    <a:pt x="f1796" y="f1802"/>
                  </a:cubicBezTo>
                  <a:cubicBezTo>
                    <a:pt x="f1803" y="f1804"/>
                    <a:pt x="f1805" y="f303"/>
                    <a:pt x="f1806" y="f303"/>
                  </a:cubicBezTo>
                  <a:cubicBezTo>
                    <a:pt x="f1807" y="f303"/>
                    <a:pt x="f1808" y="f1809"/>
                    <a:pt x="f1784" y="f1810"/>
                  </a:cubicBezTo>
                  <a:lnTo>
                    <a:pt x="f1782" y="f1811"/>
                  </a:lnTo>
                  <a:cubicBezTo>
                    <a:pt x="f1812" y="f1655"/>
                    <a:pt x="f1813" y="f1814"/>
                    <a:pt x="f1815" y="f1816"/>
                  </a:cubicBezTo>
                  <a:cubicBezTo>
                    <a:pt x="f1817" y="f1818"/>
                    <a:pt x="f1819" y="f1820"/>
                    <a:pt x="f1821" y="f1820"/>
                  </a:cubicBezTo>
                  <a:cubicBezTo>
                    <a:pt x="f1822" y="f1820"/>
                    <a:pt x="f1823" y="f1824"/>
                    <a:pt x="f1825" y="f1536"/>
                  </a:cubicBezTo>
                  <a:cubicBezTo>
                    <a:pt x="f2" y="f1826"/>
                    <a:pt x="f1827" y="f1828"/>
                    <a:pt x="f1829" y="f1828"/>
                  </a:cubicBezTo>
                  <a:cubicBezTo>
                    <a:pt x="f1830" y="f1831"/>
                    <a:pt x="f1832" y="f1833"/>
                    <a:pt x="f1834" y="f1833"/>
                  </a:cubicBezTo>
                  <a:cubicBezTo>
                    <a:pt x="f1782" y="f1833"/>
                    <a:pt x="f1835" y="f1836"/>
                    <a:pt x="f689" y="f1837"/>
                  </a:cubicBezTo>
                  <a:cubicBezTo>
                    <a:pt x="f646" y="f677"/>
                    <a:pt x="f635" y="f1838"/>
                    <a:pt x="f993" y="f1839"/>
                  </a:cubicBezTo>
                  <a:cubicBezTo>
                    <a:pt x="f993" y="f1839"/>
                    <a:pt x="f993" y="f1840"/>
                    <a:pt x="f1841" y="f1840"/>
                  </a:cubicBezTo>
                  <a:cubicBezTo>
                    <a:pt x="f995" y="f1842"/>
                    <a:pt x="f1546" y="f1843"/>
                    <a:pt x="f1544" y="f1844"/>
                  </a:cubicBezTo>
                  <a:cubicBezTo>
                    <a:pt x="f633" y="f1845"/>
                    <a:pt x="f1846" y="f1847"/>
                    <a:pt x="f1744" y="f1848"/>
                  </a:cubicBezTo>
                  <a:cubicBezTo>
                    <a:pt x="f836" y="f1849"/>
                    <a:pt x="f1023" y="f1850"/>
                    <a:pt x="f1596" y="f1851"/>
                  </a:cubicBezTo>
                  <a:cubicBezTo>
                    <a:pt x="f1852" y="f1853"/>
                    <a:pt x="f1854" y="f1855"/>
                    <a:pt x="f1856" y="f1855"/>
                  </a:cubicBezTo>
                  <a:cubicBezTo>
                    <a:pt x="f1857" y="f1855"/>
                    <a:pt x="f1858" y="f1859"/>
                    <a:pt x="f1860" y="f733"/>
                  </a:cubicBezTo>
                  <a:cubicBezTo>
                    <a:pt x="f1861" y="f1862"/>
                    <a:pt x="f1863" y="f1864"/>
                    <a:pt x="f1865" y="f1866"/>
                  </a:cubicBezTo>
                  <a:lnTo>
                    <a:pt x="f1865" y="f1866"/>
                  </a:lnTo>
                  <a:cubicBezTo>
                    <a:pt x="f1867" y="f1868"/>
                    <a:pt x="f1869" y="f1870"/>
                    <a:pt x="f1729" y="f742"/>
                  </a:cubicBezTo>
                  <a:cubicBezTo>
                    <a:pt x="f1871" y="f1872"/>
                    <a:pt x="f1873" y="f1874"/>
                    <a:pt x="f1875" y="f1874"/>
                  </a:cubicBezTo>
                  <a:cubicBezTo>
                    <a:pt x="f1876" y="f1874"/>
                    <a:pt x="f1877" y="f1878"/>
                    <a:pt x="f1879" y="f1880"/>
                  </a:cubicBezTo>
                  <a:cubicBezTo>
                    <a:pt x="f1596" y="f1881"/>
                    <a:pt x="f1572" y="f1882"/>
                    <a:pt x="f674" y="f1883"/>
                  </a:cubicBezTo>
                  <a:cubicBezTo>
                    <a:pt x="f646" y="f1884"/>
                    <a:pt x="f1009" y="f1885"/>
                    <a:pt x="f1886" y="f1887"/>
                  </a:cubicBezTo>
                  <a:cubicBezTo>
                    <a:pt x="f1009" y="f1888"/>
                    <a:pt x="f1561" y="f1889"/>
                    <a:pt x="f1890" y="f1891"/>
                  </a:cubicBezTo>
                  <a:cubicBezTo>
                    <a:pt x="f1892" y="f1893"/>
                    <a:pt x="f1894" y="f1895"/>
                    <a:pt x="f1896" y="f1895"/>
                  </a:cubicBezTo>
                  <a:cubicBezTo>
                    <a:pt x="f1897" y="f1895"/>
                    <a:pt x="f701" y="f1898"/>
                    <a:pt x="f701" y="f850"/>
                  </a:cubicBezTo>
                  <a:lnTo>
                    <a:pt x="f701" y="f1889"/>
                  </a:lnTo>
                  <a:cubicBezTo>
                    <a:pt x="f1899" y="f1900"/>
                    <a:pt x="f1901" y="f1902"/>
                    <a:pt x="f1903" y="f1902"/>
                  </a:cubicBezTo>
                  <a:cubicBezTo>
                    <a:pt x="f1904" y="f1902"/>
                    <a:pt x="f1905" y="f1906"/>
                    <a:pt x="f1611" y="f1907"/>
                  </a:cubicBezTo>
                  <a:lnTo>
                    <a:pt x="f1600" y="f1908"/>
                  </a:lnTo>
                  <a:cubicBezTo>
                    <a:pt x="f1909" y="f1910"/>
                    <a:pt x="f1911" y="f1912"/>
                    <a:pt x="f1913" y="f1914"/>
                  </a:cubicBezTo>
                  <a:lnTo>
                    <a:pt x="f1913" y="f1914"/>
                  </a:lnTo>
                  <a:cubicBezTo>
                    <a:pt x="f1915" y="f1916"/>
                    <a:pt x="f1917" y="f1918"/>
                    <a:pt x="f1719" y="f1919"/>
                  </a:cubicBezTo>
                  <a:cubicBezTo>
                    <a:pt x="f1920" y="f1921"/>
                    <a:pt x="f1922" y="f1923"/>
                    <a:pt x="f1865" y="f1866"/>
                  </a:cubicBezTo>
                  <a:lnTo>
                    <a:pt x="f1865" y="f1866"/>
                  </a:lnTo>
                  <a:cubicBezTo>
                    <a:pt x="f1924" y="f1925"/>
                    <a:pt x="f1926" y="f1927"/>
                    <a:pt x="f772" y="f773"/>
                  </a:cubicBezTo>
                  <a:lnTo>
                    <a:pt x="f772" y="f773"/>
                  </a:lnTo>
                  <a:cubicBezTo>
                    <a:pt x="f1928" y="f1929"/>
                    <a:pt x="f1930" y="f1931"/>
                    <a:pt x="f1913" y="f1914"/>
                  </a:cubicBezTo>
                  <a:lnTo>
                    <a:pt x="f1913" y="f1914"/>
                  </a:lnTo>
                  <a:cubicBezTo>
                    <a:pt x="f1932" y="f1933"/>
                    <a:pt x="f1934" y="f1935"/>
                    <a:pt x="f1936" y="f1937"/>
                  </a:cubicBezTo>
                  <a:lnTo>
                    <a:pt x="f1936" y="f1937"/>
                  </a:lnTo>
                  <a:cubicBezTo>
                    <a:pt x="f1938" y="f1939"/>
                    <a:pt x="f1940" y="f1941"/>
                    <a:pt x="f840" y="f1942"/>
                  </a:cubicBezTo>
                  <a:cubicBezTo>
                    <a:pt x="f1943" y="f1944"/>
                    <a:pt x="f1561" y="f1945"/>
                    <a:pt x="f697" y="f1946"/>
                  </a:cubicBezTo>
                  <a:cubicBezTo>
                    <a:pt x="f1591" y="f1947"/>
                    <a:pt x="f1948" y="f1949"/>
                    <a:pt x="f1602" y="f1849"/>
                  </a:cubicBezTo>
                  <a:lnTo>
                    <a:pt x="f1602" y="f1849"/>
                  </a:lnTo>
                  <a:cubicBezTo>
                    <a:pt x="f1950" y="f1885"/>
                    <a:pt x="f1943" y="f1951"/>
                    <a:pt x="f1049" y="f1952"/>
                  </a:cubicBezTo>
                  <a:cubicBezTo>
                    <a:pt x="f1953" y="f1954"/>
                    <a:pt x="f1955" y="f1956"/>
                    <a:pt x="f1957" y="f1956"/>
                  </a:cubicBezTo>
                  <a:cubicBezTo>
                    <a:pt x="f1958" y="f1956"/>
                    <a:pt x="f1959" y="f1960"/>
                    <a:pt x="f1961" y="f1962"/>
                  </a:cubicBezTo>
                  <a:lnTo>
                    <a:pt x="f1961" y="f779"/>
                  </a:lnTo>
                  <a:cubicBezTo>
                    <a:pt x="f1963" y="f1964"/>
                    <a:pt x="f1965" y="f1966"/>
                    <a:pt x="f622" y="f1967"/>
                  </a:cubicBezTo>
                  <a:lnTo>
                    <a:pt x="f622" y="f1967"/>
                  </a:lnTo>
                  <a:cubicBezTo>
                    <a:pt x="f1968" y="f1969"/>
                    <a:pt x="f1970" y="f1971"/>
                    <a:pt x="f1936" y="f1937"/>
                  </a:cubicBezTo>
                  <a:lnTo>
                    <a:pt x="f1936" y="f1937"/>
                  </a:lnTo>
                  <a:cubicBezTo>
                    <a:pt x="f1972" y="f1973"/>
                    <a:pt x="f1974" y="f1975"/>
                    <a:pt x="f786" y="f787"/>
                  </a:cubicBezTo>
                  <a:lnTo>
                    <a:pt x="f786" y="f787"/>
                  </a:lnTo>
                  <a:cubicBezTo>
                    <a:pt x="f1976" y="f1977"/>
                    <a:pt x="f1978" y="f1979"/>
                    <a:pt x="f1980" y="f1981"/>
                  </a:cubicBezTo>
                  <a:cubicBezTo>
                    <a:pt x="f1982" y="f1983"/>
                    <a:pt x="f1984" y="f1985"/>
                    <a:pt x="f622" y="f1967"/>
                  </a:cubicBezTo>
                  <a:lnTo>
                    <a:pt x="f622" y="f1967"/>
                  </a:lnTo>
                  <a:cubicBezTo>
                    <a:pt x="f1986" y="f1987"/>
                    <a:pt x="f1988" y="f1989"/>
                    <a:pt x="f834" y="f1990"/>
                  </a:cubicBezTo>
                  <a:cubicBezTo>
                    <a:pt x="f1049" y="f1991"/>
                    <a:pt x="f778" y="f1992"/>
                    <a:pt x="f1950" y="f1993"/>
                  </a:cubicBezTo>
                  <a:lnTo>
                    <a:pt x="f1950" y="f1994"/>
                  </a:lnTo>
                  <a:cubicBezTo>
                    <a:pt x="f1561" y="f1995"/>
                    <a:pt x="f1026" y="f944"/>
                    <a:pt x="f1004" y="f971"/>
                  </a:cubicBezTo>
                  <a:cubicBezTo>
                    <a:pt x="f1996" y="f1997"/>
                    <a:pt x="f1998" y="f1999"/>
                    <a:pt x="f1727" y="f1999"/>
                  </a:cubicBezTo>
                  <a:cubicBezTo>
                    <a:pt x="f2000" y="f1999"/>
                    <a:pt x="f2001" y="f2002"/>
                    <a:pt x="f2003" y="f2004"/>
                  </a:cubicBezTo>
                  <a:cubicBezTo>
                    <a:pt x="f2005" y="f941"/>
                    <a:pt x="f2006" y="f2007"/>
                    <a:pt x="f2008" y="f2009"/>
                  </a:cubicBezTo>
                  <a:cubicBezTo>
                    <a:pt x="f2010" y="f2011"/>
                    <a:pt x="f2012" y="f2013"/>
                    <a:pt x="f2014" y="f2015"/>
                  </a:cubicBezTo>
                  <a:lnTo>
                    <a:pt x="f2014" y="f2015"/>
                  </a:lnTo>
                  <a:cubicBezTo>
                    <a:pt x="f2016" y="f2017"/>
                    <a:pt x="f1597" y="f2018"/>
                    <a:pt x="f672" y="f2019"/>
                  </a:cubicBezTo>
                  <a:lnTo>
                    <a:pt x="f672" y="f2020"/>
                  </a:lnTo>
                  <a:cubicBezTo>
                    <a:pt x="f1641" y="f2021"/>
                    <a:pt x="f2022" y="f994"/>
                    <a:pt x="f689" y="f2023"/>
                  </a:cubicBezTo>
                  <a:cubicBezTo>
                    <a:pt x="f2024" y="f2025"/>
                    <a:pt x="f2026" y="f2027"/>
                    <a:pt x="f2028" y="f2027"/>
                  </a:cubicBezTo>
                  <a:cubicBezTo>
                    <a:pt x="f2029" y="f2027"/>
                    <a:pt x="f2030" y="f2031"/>
                    <a:pt x="f2032" y="f2033"/>
                  </a:cubicBezTo>
                  <a:cubicBezTo>
                    <a:pt x="f2034" y="f2035"/>
                    <a:pt x="f2036" y="f2037"/>
                    <a:pt x="f671" y="f2038"/>
                  </a:cubicBezTo>
                  <a:cubicBezTo>
                    <a:pt x="f2039" y="f2040"/>
                    <a:pt x="f2041" y="f2042"/>
                    <a:pt x="f2043" y="f2042"/>
                  </a:cubicBezTo>
                  <a:cubicBezTo>
                    <a:pt x="f2044" y="f2042"/>
                    <a:pt x="f2045" y="f2046"/>
                    <a:pt x="f2047" y="f2037"/>
                  </a:cubicBezTo>
                  <a:cubicBezTo>
                    <a:pt x="f667" y="f2033"/>
                    <a:pt x="f2036" y="f2048"/>
                    <a:pt x="f2032" y="f956"/>
                  </a:cubicBezTo>
                  <a:cubicBezTo>
                    <a:pt x="f2049" y="f2050"/>
                    <a:pt x="f2051" y="f2052"/>
                    <a:pt x="f2053" y="f2054"/>
                  </a:cubicBezTo>
                  <a:cubicBezTo>
                    <a:pt x="f2055" y="f2056"/>
                    <a:pt x="f2057" y="f841"/>
                    <a:pt x="f2058" y="f841"/>
                  </a:cubicBezTo>
                  <a:cubicBezTo>
                    <a:pt x="f2059" y="f841"/>
                    <a:pt x="f2060" y="f2061"/>
                    <a:pt x="f1716" y="f2062"/>
                  </a:cubicBezTo>
                  <a:cubicBezTo>
                    <a:pt x="f1623" y="f967"/>
                    <a:pt x="f703" y="f2063"/>
                    <a:pt x="f667" y="f2064"/>
                  </a:cubicBezTo>
                  <a:cubicBezTo>
                    <a:pt x="f2022" y="f2052"/>
                    <a:pt x="f2065" y="f971"/>
                    <a:pt x="f1601" y="f1048"/>
                  </a:cubicBezTo>
                  <a:cubicBezTo>
                    <a:pt x="f1890" y="f2066"/>
                    <a:pt x="f1890" y="f2017"/>
                    <a:pt x="f2067" y="f2068"/>
                  </a:cubicBezTo>
                  <a:lnTo>
                    <a:pt x="f2067" y="f2068"/>
                  </a:lnTo>
                  <a:cubicBezTo>
                    <a:pt x="f2069" y="f2070"/>
                    <a:pt x="f2071" y="f2015"/>
                    <a:pt x="f2014" y="f2015"/>
                  </a:cubicBezTo>
                  <a:lnTo>
                    <a:pt x="f2014" y="f2015"/>
                  </a:lnTo>
                  <a:cubicBezTo>
                    <a:pt x="f2014" y="f2070"/>
                    <a:pt x="f2071" y="f2068"/>
                    <a:pt x="f2069" y="f2072"/>
                  </a:cubicBezTo>
                  <a:cubicBezTo>
                    <a:pt x="f2069" y="f2072"/>
                    <a:pt x="f2069" y="f2068"/>
                    <a:pt x="f2067" y="f2068"/>
                  </a:cubicBezTo>
                  <a:lnTo>
                    <a:pt x="f2067" y="f2068"/>
                  </a:lnTo>
                  <a:cubicBezTo>
                    <a:pt x="f2073" y="f2074"/>
                    <a:pt x="f1890" y="f2075"/>
                    <a:pt x="f1601" y="f2076"/>
                  </a:cubicBezTo>
                  <a:cubicBezTo>
                    <a:pt x="f667" y="f2077"/>
                    <a:pt x="f1815" y="f2078"/>
                    <a:pt x="f664" y="f2079"/>
                  </a:cubicBezTo>
                  <a:cubicBezTo>
                    <a:pt x="f664" y="f2080"/>
                    <a:pt x="f2081" y="f2082"/>
                    <a:pt x="f2083" y="f2082"/>
                  </a:cubicBezTo>
                  <a:cubicBezTo>
                    <a:pt x="f692" y="f2082"/>
                    <a:pt x="f2084" y="f2080"/>
                    <a:pt x="f2085" y="f2079"/>
                  </a:cubicBezTo>
                  <a:cubicBezTo>
                    <a:pt x="f667" y="f2086"/>
                    <a:pt x="f691" y="f2087"/>
                    <a:pt x="f1602" y="f2088"/>
                  </a:cubicBezTo>
                  <a:cubicBezTo>
                    <a:pt x="f1948" y="f2088"/>
                    <a:pt x="f2089" y="f2090"/>
                    <a:pt x="f2089" y="f2091"/>
                  </a:cubicBezTo>
                  <a:lnTo>
                    <a:pt x="f2089" y="f2092"/>
                  </a:lnTo>
                  <a:cubicBezTo>
                    <a:pt x="f1013" y="f2093"/>
                    <a:pt x="f1750" y="f1032"/>
                    <a:pt x="f627" y="f2094"/>
                  </a:cubicBezTo>
                  <a:cubicBezTo>
                    <a:pt x="f2095" y="f972"/>
                    <a:pt x="f758" y="f2096"/>
                    <a:pt x="f2097" y="f2050"/>
                  </a:cubicBezTo>
                  <a:cubicBezTo>
                    <a:pt x="f2098" y="f2099"/>
                    <a:pt x="f2100" y="f2101"/>
                    <a:pt x="f2102" y="f2101"/>
                  </a:cubicBezTo>
                  <a:cubicBezTo>
                    <a:pt x="f2103" y="f2101"/>
                    <a:pt x="f2104" y="f2105"/>
                    <a:pt x="f840" y="f1050"/>
                  </a:cubicBezTo>
                  <a:cubicBezTo>
                    <a:pt x="f648" y="f1048"/>
                    <a:pt x="f1561" y="f2106"/>
                    <a:pt x="f2107" y="f1034"/>
                  </a:cubicBezTo>
                  <a:cubicBezTo>
                    <a:pt x="f1609" y="f2108"/>
                    <a:pt x="f1943" y="f2109"/>
                    <a:pt x="f1001" y="f2110"/>
                  </a:cubicBezTo>
                  <a:cubicBezTo>
                    <a:pt x="f836" y="f2111"/>
                    <a:pt x="f1768" y="f2112"/>
                    <a:pt x="f929" y="f937"/>
                  </a:cubicBezTo>
                  <a:cubicBezTo>
                    <a:pt x="f2113" y="f2114"/>
                    <a:pt x="f2115" y="f2116"/>
                    <a:pt x="f2117" y="f2116"/>
                  </a:cubicBezTo>
                  <a:cubicBezTo>
                    <a:pt x="f2118" y="f2116"/>
                    <a:pt x="f2119" y="f2120"/>
                    <a:pt x="f2121" y="f2023"/>
                  </a:cubicBezTo>
                  <a:cubicBezTo>
                    <a:pt x="f539" y="f2106"/>
                    <a:pt x="f2122" y="f1024"/>
                    <a:pt x="f2123" y="f2124"/>
                  </a:cubicBezTo>
                  <a:cubicBezTo>
                    <a:pt x="f2125" y="f2126"/>
                    <a:pt x="f2127" y="f2128"/>
                    <a:pt x="f2129" y="f2128"/>
                  </a:cubicBezTo>
                  <a:cubicBezTo>
                    <a:pt x="f2130" y="f2128"/>
                    <a:pt x="f2131" y="f2132"/>
                    <a:pt x="f333" y="f2133"/>
                  </a:cubicBezTo>
                  <a:cubicBezTo>
                    <a:pt x="f1292" y="f2134"/>
                    <a:pt x="f1348" y="f2135"/>
                    <a:pt x="f543" y="f968"/>
                  </a:cubicBezTo>
                  <a:lnTo>
                    <a:pt x="f543" y="f968"/>
                  </a:lnTo>
                  <a:cubicBezTo>
                    <a:pt x="f617" y="f2136"/>
                    <a:pt x="f2137" y="f2138"/>
                    <a:pt x="f2139" y="f2138"/>
                  </a:cubicBezTo>
                  <a:cubicBezTo>
                    <a:pt x="f2140" y="f2138"/>
                    <a:pt x="f2141" y="f2142"/>
                    <a:pt x="f1144" y="f2143"/>
                  </a:cubicBezTo>
                  <a:cubicBezTo>
                    <a:pt x="f289" y="f1994"/>
                    <a:pt x="f289" y="f1993"/>
                    <a:pt x="f289" y="f969"/>
                  </a:cubicBezTo>
                  <a:cubicBezTo>
                    <a:pt x="f1156" y="f937"/>
                    <a:pt x="f1221" y="f2144"/>
                    <a:pt x="f2145" y="f2146"/>
                  </a:cubicBezTo>
                  <a:cubicBezTo>
                    <a:pt x="f1261" y="f2147"/>
                    <a:pt x="f2148" y="f2149"/>
                    <a:pt x="f2150" y="f877"/>
                  </a:cubicBezTo>
                  <a:lnTo>
                    <a:pt x="f2150" y="f877"/>
                  </a:lnTo>
                  <a:cubicBezTo>
                    <a:pt x="f2151" y="f2152"/>
                    <a:pt x="f2153" y="f2149"/>
                    <a:pt x="f2154" y="f833"/>
                  </a:cubicBezTo>
                  <a:cubicBezTo>
                    <a:pt x="f2155" y="f2147"/>
                    <a:pt x="f2156" y="f2147"/>
                    <a:pt x="f1134" y="f2157"/>
                  </a:cubicBezTo>
                  <a:cubicBezTo>
                    <a:pt x="f2158" y="f2159"/>
                    <a:pt x="f1134" y="f2160"/>
                    <a:pt x="f1137" y="f2161"/>
                  </a:cubicBezTo>
                  <a:cubicBezTo>
                    <a:pt x="f1103" y="f1992"/>
                    <a:pt x="f287" y="f1992"/>
                    <a:pt x="f2162" y="f2163"/>
                  </a:cubicBezTo>
                  <a:cubicBezTo>
                    <a:pt x="f2164" y="f2165"/>
                    <a:pt x="f2166" y="f2167"/>
                    <a:pt x="f2168" y="f2167"/>
                  </a:cubicBezTo>
                  <a:cubicBezTo>
                    <a:pt x="f2169" y="f2167"/>
                    <a:pt x="f2170" y="f2171"/>
                    <a:pt x="f2162" y="f1992"/>
                  </a:cubicBezTo>
                  <a:cubicBezTo>
                    <a:pt x="f2169" y="f928"/>
                    <a:pt x="f285" y="f2172"/>
                    <a:pt x="f2173" y="f2144"/>
                  </a:cubicBezTo>
                  <a:cubicBezTo>
                    <a:pt x="f2173" y="f2174"/>
                    <a:pt x="f2175" y="f2161"/>
                    <a:pt x="f2175" y="f2160"/>
                  </a:cubicBezTo>
                  <a:cubicBezTo>
                    <a:pt x="f2176" y="f2177"/>
                    <a:pt x="f2178" y="f2179"/>
                    <a:pt x="f2180" y="f2179"/>
                  </a:cubicBezTo>
                  <a:cubicBezTo>
                    <a:pt x="f2181" y="f2179"/>
                    <a:pt x="f2182" y="f2183"/>
                    <a:pt x="f2184" y="f2185"/>
                  </a:cubicBezTo>
                  <a:lnTo>
                    <a:pt x="f282" y="f2146"/>
                  </a:lnTo>
                  <a:cubicBezTo>
                    <a:pt x="f1137" y="f842"/>
                    <a:pt x="f878" y="f842"/>
                    <a:pt x="f2158" y="f842"/>
                  </a:cubicBezTo>
                  <a:cubicBezTo>
                    <a:pt x="f1158" y="f2186"/>
                    <a:pt x="f2187" y="f2149"/>
                    <a:pt x="f272" y="f2152"/>
                  </a:cubicBezTo>
                  <a:cubicBezTo>
                    <a:pt x="f2188" y="f2189"/>
                    <a:pt x="f2190" y="f875"/>
                    <a:pt x="f440" y="f862"/>
                  </a:cubicBezTo>
                  <a:cubicBezTo>
                    <a:pt x="f876" y="f2191"/>
                    <a:pt x="f914" y="f1991"/>
                    <a:pt x="f373" y="f2192"/>
                  </a:cubicBezTo>
                  <a:cubicBezTo>
                    <a:pt x="f369" y="f800"/>
                    <a:pt x="f529" y="f2193"/>
                    <a:pt x="f2194" y="f801"/>
                  </a:cubicBezTo>
                  <a:cubicBezTo>
                    <a:pt x="f525" y="f801"/>
                    <a:pt x="f2195" y="f844"/>
                    <a:pt x="f316" y="f2196"/>
                  </a:cubicBezTo>
                  <a:cubicBezTo>
                    <a:pt x="f2197" y="f2198"/>
                    <a:pt x="f1229" y="f2199"/>
                    <a:pt x="f2200" y="f829"/>
                  </a:cubicBezTo>
                  <a:cubicBezTo>
                    <a:pt x="f1210" y="f2201"/>
                    <a:pt x="f276" y="f2202"/>
                    <a:pt x="f252" y="f799"/>
                  </a:cubicBezTo>
                  <a:lnTo>
                    <a:pt x="f252" y="f799"/>
                  </a:lnTo>
                  <a:cubicBezTo>
                    <a:pt x="f2203" y="f2202"/>
                    <a:pt x="f1187" y="f829"/>
                    <a:pt x="f1123" y="f2204"/>
                  </a:cubicBezTo>
                  <a:cubicBezTo>
                    <a:pt x="f880" y="f2205"/>
                    <a:pt x="f1123" y="f2206"/>
                    <a:pt x="f1187" y="f2206"/>
                  </a:cubicBezTo>
                  <a:cubicBezTo>
                    <a:pt x="f2207" y="f2206"/>
                    <a:pt x="f2187" y="f2198"/>
                    <a:pt x="f2208" y="f813"/>
                  </a:cubicBezTo>
                  <a:cubicBezTo>
                    <a:pt x="f2209" y="f2198"/>
                    <a:pt x="f2209" y="f2198"/>
                    <a:pt x="f268" y="f2198"/>
                  </a:cubicBezTo>
                  <a:cubicBezTo>
                    <a:pt x="f2210" y="f2211"/>
                    <a:pt x="f2212" y="f2213"/>
                    <a:pt x="f2214" y="f2213"/>
                  </a:cubicBezTo>
                  <a:cubicBezTo>
                    <a:pt x="f2215" y="f2213"/>
                    <a:pt x="f2216" y="f2217"/>
                    <a:pt x="f280" y="f2218"/>
                  </a:cubicBezTo>
                  <a:cubicBezTo>
                    <a:pt x="f1139" y="f829"/>
                    <a:pt x="f2219" y="f829"/>
                    <a:pt x="f2219" y="f2201"/>
                  </a:cubicBezTo>
                  <a:cubicBezTo>
                    <a:pt x="f1134" y="f2202"/>
                    <a:pt x="f878" y="f845"/>
                    <a:pt x="f2220" y="f2221"/>
                  </a:cubicBezTo>
                  <a:cubicBezTo>
                    <a:pt x="f282" y="f2222"/>
                    <a:pt x="f2184" y="f815"/>
                    <a:pt x="f282" y="f2223"/>
                  </a:cubicBezTo>
                  <a:cubicBezTo>
                    <a:pt x="f2224" y="f2225"/>
                    <a:pt x="f2226" y="f2227"/>
                    <a:pt x="f2228" y="f2227"/>
                  </a:cubicBezTo>
                  <a:cubicBezTo>
                    <a:pt x="f2229" y="f2227"/>
                    <a:pt x="f2230" y="f2231"/>
                    <a:pt x="f2232" y="f2233"/>
                  </a:cubicBezTo>
                  <a:cubicBezTo>
                    <a:pt x="f296" y="f845"/>
                    <a:pt x="f336" y="f2204"/>
                    <a:pt x="f2234" y="f2235"/>
                  </a:cubicBezTo>
                  <a:cubicBezTo>
                    <a:pt x="f572" y="f2205"/>
                    <a:pt x="f1295" y="f2199"/>
                    <a:pt x="f1344" y="f2218"/>
                  </a:cubicBezTo>
                  <a:cubicBezTo>
                    <a:pt x="f2188" y="f815"/>
                    <a:pt x="f1209" y="f847"/>
                    <a:pt x="f412" y="f2236"/>
                  </a:cubicBezTo>
                  <a:cubicBezTo>
                    <a:pt x="f291" y="f848"/>
                    <a:pt x="f258" y="f2237"/>
                    <a:pt x="f256" y="f1887"/>
                  </a:cubicBezTo>
                  <a:cubicBezTo>
                    <a:pt x="f2238" y="f2239"/>
                    <a:pt x="f2240" y="f2241"/>
                    <a:pt x="f2242" y="f2241"/>
                  </a:cubicBezTo>
                  <a:cubicBezTo>
                    <a:pt x="f2243" y="f2241"/>
                    <a:pt x="f2244" y="f2245"/>
                    <a:pt x="f2203" y="f2246"/>
                  </a:cubicBezTo>
                  <a:cubicBezTo>
                    <a:pt x="f272" y="f2247"/>
                    <a:pt x="f2248" y="f2249"/>
                    <a:pt x="f2250" y="f2251"/>
                  </a:cubicBezTo>
                  <a:cubicBezTo>
                    <a:pt x="f1220" y="f2252"/>
                    <a:pt x="f2253" y="f2254"/>
                    <a:pt x="f294" y="f2255"/>
                  </a:cubicBezTo>
                  <a:cubicBezTo>
                    <a:pt x="f523" y="f1942"/>
                    <a:pt x="f294" y="f2256"/>
                    <a:pt x="f2257" y="f2258"/>
                  </a:cubicBezTo>
                  <a:cubicBezTo>
                    <a:pt x="f2197" y="f2259"/>
                    <a:pt x="f2123" y="f2221"/>
                    <a:pt x="f1290" y="f829"/>
                  </a:cubicBezTo>
                  <a:cubicBezTo>
                    <a:pt x="f525" y="f2204"/>
                    <a:pt x="f444" y="f2199"/>
                    <a:pt x="f533" y="f2235"/>
                  </a:cubicBezTo>
                  <a:cubicBezTo>
                    <a:pt x="f2190" y="f2260"/>
                    <a:pt x="f2197" y="f2261"/>
                    <a:pt x="f2262" y="f2263"/>
                  </a:cubicBezTo>
                  <a:cubicBezTo>
                    <a:pt x="f2262" y="f2264"/>
                    <a:pt x="f2265" y="f2266"/>
                    <a:pt x="f2267" y="f2266"/>
                  </a:cubicBezTo>
                  <a:cubicBezTo>
                    <a:pt x="f2268" y="f2266"/>
                    <a:pt x="f2269" y="f2270"/>
                    <a:pt x="f2271" y="f2272"/>
                  </a:cubicBezTo>
                  <a:cubicBezTo>
                    <a:pt x="f2150" y="f2273"/>
                    <a:pt x="f436" y="f2274"/>
                    <a:pt x="f2275" y="f2276"/>
                  </a:cubicBezTo>
                  <a:cubicBezTo>
                    <a:pt x="f766" y="f2246"/>
                    <a:pt x="f583" y="f2277"/>
                    <a:pt x="f2278" y="f2260"/>
                  </a:cubicBezTo>
                  <a:cubicBezTo>
                    <a:pt x="f961" y="f2256"/>
                    <a:pt x="f2279" y="f2277"/>
                    <a:pt x="f463" y="f2249"/>
                  </a:cubicBezTo>
                  <a:cubicBezTo>
                    <a:pt x="f2280" y="f2281"/>
                    <a:pt x="f605" y="f2282"/>
                    <a:pt x="f478" y="f1845"/>
                  </a:cubicBezTo>
                  <a:cubicBezTo>
                    <a:pt x="f2283" y="f2284"/>
                    <a:pt x="f2285" y="f2286"/>
                    <a:pt x="f2287" y="f2286"/>
                  </a:cubicBezTo>
                  <a:cubicBezTo>
                    <a:pt x="f2288" y="f2286"/>
                    <a:pt x="f2289" y="f2290"/>
                    <a:pt x="f2291" y="f1891"/>
                  </a:cubicBezTo>
                  <a:cubicBezTo>
                    <a:pt x="f846" y="f2292"/>
                    <a:pt x="f2293" y="f2251"/>
                    <a:pt x="f940" y="f1981"/>
                  </a:cubicBezTo>
                  <a:cubicBezTo>
                    <a:pt x="f2294" y="f1981"/>
                    <a:pt x="f2294" y="f2295"/>
                    <a:pt x="f2296" y="f2295"/>
                  </a:cubicBezTo>
                  <a:cubicBezTo>
                    <a:pt x="f2297" y="f2259"/>
                    <a:pt x="f2298" y="f2299"/>
                    <a:pt x="f2300" y="f2222"/>
                  </a:cubicBezTo>
                  <a:cubicBezTo>
                    <a:pt x="f2301" y="f1962"/>
                    <a:pt x="f461" y="f2302"/>
                    <a:pt x="f1470" y="f2303"/>
                  </a:cubicBezTo>
                  <a:cubicBezTo>
                    <a:pt x="f2121" y="f2304"/>
                    <a:pt x="f578" y="f2305"/>
                    <a:pt x="f2306" y="f2307"/>
                  </a:cubicBezTo>
                  <a:cubicBezTo>
                    <a:pt x="f2308" y="f2309"/>
                    <a:pt x="f2310" y="f2311"/>
                    <a:pt x="f2312" y="f2311"/>
                  </a:cubicBezTo>
                  <a:cubicBezTo>
                    <a:pt x="f2313" y="f2311"/>
                    <a:pt x="f2314" y="f2315"/>
                    <a:pt x="f527" y="f1884"/>
                  </a:cubicBezTo>
                  <a:cubicBezTo>
                    <a:pt x="f865" y="f2276"/>
                    <a:pt x="f814" y="f1946"/>
                    <a:pt x="f596" y="f2316"/>
                  </a:cubicBezTo>
                  <a:cubicBezTo>
                    <a:pt x="f2317" y="f2318"/>
                    <a:pt x="f2319" y="f2320"/>
                    <a:pt x="f2321" y="f2320"/>
                  </a:cubicBezTo>
                  <a:cubicBezTo>
                    <a:pt x="f2322" y="f2320"/>
                    <a:pt x="f2323" y="f2324"/>
                    <a:pt x="f2325" y="f2247"/>
                  </a:cubicBezTo>
                  <a:cubicBezTo>
                    <a:pt x="f527" y="f1885"/>
                    <a:pt x="f2326" y="f2327"/>
                    <a:pt x="f916" y="f2328"/>
                  </a:cubicBezTo>
                  <a:cubicBezTo>
                    <a:pt x="f916" y="f2329"/>
                    <a:pt x="f914" y="f2330"/>
                    <a:pt x="f2331" y="f2330"/>
                  </a:cubicBezTo>
                  <a:cubicBezTo>
                    <a:pt x="f2280" y="f2330"/>
                    <a:pt x="f963" y="f1944"/>
                    <a:pt x="f1542" y="f2218"/>
                  </a:cubicBezTo>
                  <a:cubicBezTo>
                    <a:pt x="f2332" y="f809"/>
                    <a:pt x="f2333" y="f2189"/>
                    <a:pt x="f1961" y="f2159"/>
                  </a:cubicBezTo>
                  <a:cubicBezTo>
                    <a:pt x="f2333" y="f2202"/>
                    <a:pt x="f627" y="f2334"/>
                    <a:pt x="f1546" y="f852"/>
                  </a:cubicBezTo>
                  <a:cubicBezTo>
                    <a:pt x="f1841" y="f2335"/>
                    <a:pt x="f2336" y="f2337"/>
                    <a:pt x="f2338" y="f2339"/>
                  </a:cubicBezTo>
                  <a:cubicBezTo>
                    <a:pt x="f2340" y="f1543"/>
                    <a:pt x="f764" y="f2341"/>
                    <a:pt x="f390" y="f1766"/>
                  </a:cubicBezTo>
                  <a:cubicBezTo>
                    <a:pt x="f615" y="f2342"/>
                    <a:pt x="f2195" y="f2343"/>
                    <a:pt x="f446" y="f768"/>
                  </a:cubicBezTo>
                  <a:cubicBezTo>
                    <a:pt x="f2344" y="f2345"/>
                    <a:pt x="f2346" y="f2347"/>
                    <a:pt x="f2348" y="f2347"/>
                  </a:cubicBezTo>
                  <a:cubicBezTo>
                    <a:pt x="f2349" y="f2347"/>
                    <a:pt x="f364" y="f2350"/>
                    <a:pt x="f802" y="f768"/>
                  </a:cubicBezTo>
                  <a:cubicBezTo>
                    <a:pt x="f2351" y="f677"/>
                    <a:pt x="f2352" y="f2353"/>
                    <a:pt x="f1482" y="f2354"/>
                  </a:cubicBezTo>
                  <a:cubicBezTo>
                    <a:pt x="f757" y="f2355"/>
                    <a:pt x="f739" y="f2356"/>
                    <a:pt x="f2357" y="f639"/>
                  </a:cubicBezTo>
                  <a:cubicBezTo>
                    <a:pt x="f965" y="f1533"/>
                    <a:pt x="f810" y="f1533"/>
                    <a:pt x="f463" y="f2358"/>
                  </a:cubicBezTo>
                  <a:cubicBezTo>
                    <a:pt x="f2359" y="f2360"/>
                    <a:pt x="f2361" y="f198"/>
                    <a:pt x="f2362" y="f198"/>
                  </a:cubicBezTo>
                  <a:cubicBezTo>
                    <a:pt x="f2363" y="f198"/>
                    <a:pt x="f2364" y="f2365"/>
                    <a:pt x="f353" y="f1508"/>
                  </a:cubicBezTo>
                  <a:cubicBezTo>
                    <a:pt x="f916" y="f610"/>
                    <a:pt x="f1302" y="f2366"/>
                    <a:pt x="f1295" y="f1753"/>
                  </a:cubicBezTo>
                  <a:cubicBezTo>
                    <a:pt x="f335" y="f2367"/>
                    <a:pt x="f2368" y="f2369"/>
                    <a:pt x="f2370" y="f2369"/>
                  </a:cubicBezTo>
                  <a:cubicBezTo>
                    <a:pt x="f827" y="f2369"/>
                    <a:pt x="f983" y="f1711"/>
                    <a:pt x="f959" y="f2371"/>
                  </a:cubicBezTo>
                  <a:cubicBezTo>
                    <a:pt x="f489" y="f265"/>
                    <a:pt x="f478" y="f2372"/>
                    <a:pt x="f2373" y="f526"/>
                  </a:cubicBezTo>
                  <a:cubicBezTo>
                    <a:pt x="f2374" y="f794"/>
                    <a:pt x="f2375" y="f2376"/>
                    <a:pt x="f2377" y="f2376"/>
                  </a:cubicBezTo>
                  <a:cubicBezTo>
                    <a:pt x="f2378" y="f2376"/>
                    <a:pt x="f2379" y="f2380"/>
                    <a:pt x="f302" y="f1674"/>
                  </a:cubicBezTo>
                  <a:cubicBezTo>
                    <a:pt x="f2381" y="f2382"/>
                    <a:pt x="f2383" y="f1276"/>
                    <a:pt x="f2384" y="f1276"/>
                  </a:cubicBezTo>
                  <a:cubicBezTo>
                    <a:pt x="f2385" y="f1276"/>
                    <a:pt x="f2386" y="f2387"/>
                    <a:pt x="f537" y="f2388"/>
                  </a:cubicBezTo>
                  <a:cubicBezTo>
                    <a:pt x="f353" y="f1565"/>
                    <a:pt x="f615" y="f1570"/>
                    <a:pt x="f533" y="f2389"/>
                  </a:cubicBezTo>
                  <a:cubicBezTo>
                    <a:pt x="f2390" y="f2391"/>
                    <a:pt x="f2392" y="f2393"/>
                    <a:pt x="f2394" y="f2393"/>
                  </a:cubicBezTo>
                  <a:cubicBezTo>
                    <a:pt x="f2395" y="f2393"/>
                    <a:pt x="f2396" y="f2397"/>
                    <a:pt x="f2398" y="f371"/>
                  </a:cubicBezTo>
                  <a:cubicBezTo>
                    <a:pt x="f1220" y="f1586"/>
                    <a:pt x="f268" y="f437"/>
                    <a:pt x="f250" y="f1624"/>
                  </a:cubicBezTo>
                  <a:cubicBezTo>
                    <a:pt x="f1134" y="f2399"/>
                    <a:pt x="f2400" y="f2401"/>
                    <a:pt x="f294" y="f2401"/>
                  </a:cubicBezTo>
                  <a:cubicBezTo>
                    <a:pt x="f1466" y="f2402"/>
                    <a:pt x="f1299" y="f2403"/>
                    <a:pt x="f525" y="f447"/>
                  </a:cubicBezTo>
                  <a:cubicBezTo>
                    <a:pt x="f427" y="f2404"/>
                    <a:pt x="f1299" y="f2405"/>
                    <a:pt x="f2148" y="f1345"/>
                  </a:cubicBezTo>
                  <a:cubicBezTo>
                    <a:pt x="f2406" y="f2407"/>
                    <a:pt x="f2408" y="f2409"/>
                    <a:pt x="f327" y="f328"/>
                  </a:cubicBezTo>
                  <a:lnTo>
                    <a:pt x="f327" y="f328"/>
                  </a:lnTo>
                  <a:cubicBezTo>
                    <a:pt x="f2410" y="f2411"/>
                    <a:pt x="f855" y="f2412"/>
                    <a:pt x="f317" y="f297"/>
                  </a:cubicBezTo>
                  <a:cubicBezTo>
                    <a:pt x="f316" y="f295"/>
                    <a:pt x="f2413" y="f299"/>
                    <a:pt x="f2414" y="f2415"/>
                  </a:cubicBezTo>
                  <a:cubicBezTo>
                    <a:pt x="f322" y="f293"/>
                    <a:pt x="f2197" y="f301"/>
                    <a:pt x="f2188" y="f315"/>
                  </a:cubicBezTo>
                  <a:lnTo>
                    <a:pt x="f2188" y="f315"/>
                  </a:lnTo>
                  <a:cubicBezTo>
                    <a:pt x="f2416" y="f2417"/>
                    <a:pt x="f2418" y="f2419"/>
                    <a:pt x="f341" y="f342"/>
                  </a:cubicBezTo>
                  <a:lnTo>
                    <a:pt x="f341" y="f342"/>
                  </a:lnTo>
                  <a:cubicBezTo>
                    <a:pt x="f2420" y="f1513"/>
                    <a:pt x="f2421" y="f2422"/>
                    <a:pt x="f2423" y="f2422"/>
                  </a:cubicBezTo>
                  <a:cubicBezTo>
                    <a:pt x="f2424" y="f2422"/>
                    <a:pt x="f2425" y="f2426"/>
                    <a:pt x="f248" y="f1315"/>
                  </a:cubicBezTo>
                  <a:cubicBezTo>
                    <a:pt x="f1086" y="f2427"/>
                    <a:pt x="f198" y="f2428"/>
                    <a:pt x="f2162" y="f2429"/>
                  </a:cubicBezTo>
                  <a:cubicBezTo>
                    <a:pt x="f2430" y="f2431"/>
                    <a:pt x="f2432" y="f2433"/>
                    <a:pt x="f2434" y="f2433"/>
                  </a:cubicBezTo>
                  <a:cubicBezTo>
                    <a:pt x="f2435" y="f2433"/>
                    <a:pt x="f2436" y="f2437"/>
                    <a:pt x="f2154" y="f2438"/>
                  </a:cubicBezTo>
                  <a:cubicBezTo>
                    <a:pt x="f300" y="f2439"/>
                    <a:pt x="f1197" y="f2440"/>
                    <a:pt x="f519" y="f281"/>
                  </a:cubicBezTo>
                  <a:cubicBezTo>
                    <a:pt x="f300" y="f2441"/>
                    <a:pt x="f1217" y="f2442"/>
                    <a:pt x="f2232" y="f2443"/>
                  </a:cubicBezTo>
                  <a:cubicBezTo>
                    <a:pt x="f1209" y="f2444"/>
                    <a:pt x="f2445" y="f2444"/>
                    <a:pt x="f272" y="f2446"/>
                  </a:cubicBezTo>
                  <a:cubicBezTo>
                    <a:pt x="f2447" y="f2448"/>
                    <a:pt x="f2449" y="f2450"/>
                    <a:pt x="f2451" y="f2450"/>
                  </a:cubicBezTo>
                  <a:cubicBezTo>
                    <a:pt x="f2452" y="f2450"/>
                    <a:pt x="f2453" y="f2454"/>
                    <a:pt x="f2455" y="f2456"/>
                  </a:cubicBezTo>
                  <a:cubicBezTo>
                    <a:pt x="f134" y="f2457"/>
                    <a:pt x="f65" y="f1230"/>
                    <a:pt x="f131" y="f238"/>
                  </a:cubicBezTo>
                  <a:cubicBezTo>
                    <a:pt x="f2458" y="f2459"/>
                    <a:pt x="f2460" y="f2461"/>
                    <a:pt x="f2462" y="f2461"/>
                  </a:cubicBezTo>
                  <a:cubicBezTo>
                    <a:pt x="f2463" y="f2461"/>
                    <a:pt x="f2464" y="f2465"/>
                    <a:pt x="f2173" y="f2466"/>
                  </a:cubicBezTo>
                  <a:cubicBezTo>
                    <a:pt x="f878" y="f1212"/>
                    <a:pt x="f414" y="f1219"/>
                    <a:pt x="f2209" y="f2467"/>
                  </a:cubicBezTo>
                  <a:cubicBezTo>
                    <a:pt x="f250" y="f2468"/>
                    <a:pt x="f1137" y="f2469"/>
                    <a:pt x="f2470" y="f209"/>
                  </a:cubicBezTo>
                  <a:cubicBezTo>
                    <a:pt x="f2470" y="f209"/>
                    <a:pt x="f2470" y="f196"/>
                    <a:pt x="f2173" y="f196"/>
                  </a:cubicBezTo>
                  <a:cubicBezTo>
                    <a:pt x="f285" y="f2471"/>
                    <a:pt x="f2162" y="f185"/>
                    <a:pt x="f1088" y="f185"/>
                  </a:cubicBezTo>
                  <a:cubicBezTo>
                    <a:pt x="f2472" y="f2473"/>
                    <a:pt x="f2474" y="f2475"/>
                    <a:pt x="f2476" y="f2475"/>
                  </a:cubicBezTo>
                  <a:cubicBezTo>
                    <a:pt x="f2477" y="f2475"/>
                    <a:pt x="f2478" y="f2479"/>
                    <a:pt x="f1086" y="f1183"/>
                  </a:cubicBezTo>
                  <a:cubicBezTo>
                    <a:pt x="f171" y="f1183"/>
                    <a:pt x="f200" y="f2480"/>
                    <a:pt x="f2481" y="f2480"/>
                  </a:cubicBezTo>
                  <a:cubicBezTo>
                    <a:pt x="f2482" y="f2483"/>
                    <a:pt x="f2484" y="f2022"/>
                    <a:pt x="f205" y="f2022"/>
                  </a:cubicBezTo>
                  <a:cubicBezTo>
                    <a:pt x="f2485" y="f2022"/>
                    <a:pt x="f2486" y="f2487"/>
                    <a:pt x="f61" y="f2480"/>
                  </a:cubicBezTo>
                  <a:cubicBezTo>
                    <a:pt x="f2488" y="f185"/>
                    <a:pt x="f31" y="f1101"/>
                    <a:pt x="f18" y="f1143"/>
                  </a:cubicBezTo>
                  <a:cubicBezTo>
                    <a:pt x="f2489" y="f2490"/>
                    <a:pt x="f2491" y="f2492"/>
                    <a:pt x="f2493" y="f2492"/>
                  </a:cubicBezTo>
                  <a:cubicBezTo>
                    <a:pt x="f2494" y="f2492"/>
                    <a:pt x="f2495" y="f2496"/>
                    <a:pt x="f131" y="f1121"/>
                  </a:cubicBezTo>
                  <a:cubicBezTo>
                    <a:pt x="f1069" y="f2497"/>
                    <a:pt x="f149" y="f2498"/>
                    <a:pt x="f169" y="f1138"/>
                  </a:cubicBezTo>
                  <a:cubicBezTo>
                    <a:pt x="f2499" y="f1155"/>
                    <a:pt x="f2500" y="f2501"/>
                    <a:pt x="f135" y="f102"/>
                  </a:cubicBezTo>
                  <a:cubicBezTo>
                    <a:pt x="f241" y="f102"/>
                    <a:pt x="f2502" y="f94"/>
                    <a:pt x="f2503" y="f94"/>
                  </a:cubicBezTo>
                  <a:cubicBezTo>
                    <a:pt x="f133" y="f120"/>
                    <a:pt x="f133" y="f98"/>
                    <a:pt x="f1066" y="f98"/>
                  </a:cubicBezTo>
                  <a:lnTo>
                    <a:pt x="f131" y="f98"/>
                  </a:lnTo>
                  <a:cubicBezTo>
                    <a:pt x="f2504" y="f2505"/>
                    <a:pt x="f2506" y="f2507"/>
                    <a:pt x="f2508" y="f2507"/>
                  </a:cubicBezTo>
                  <a:cubicBezTo>
                    <a:pt x="f2509" y="f2507"/>
                    <a:pt x="f2510" y="f2511"/>
                    <a:pt x="f36" y="f2512"/>
                  </a:cubicBezTo>
                  <a:cubicBezTo>
                    <a:pt x="f108" y="f2513"/>
                    <a:pt x="f2514" y="f96"/>
                    <a:pt x="f12" y="f113"/>
                  </a:cubicBezTo>
                  <a:cubicBezTo>
                    <a:pt x="f2515" y="f1124"/>
                    <a:pt x="f22" y="f1060"/>
                    <a:pt x="f37" y="f172"/>
                  </a:cubicBezTo>
                  <a:cubicBezTo>
                    <a:pt x="f2516" y="f2517"/>
                    <a:pt x="f2518" y="f2519"/>
                    <a:pt x="f2520" y="f2519"/>
                  </a:cubicBezTo>
                  <a:cubicBezTo>
                    <a:pt x="f2509" y="f2519"/>
                    <a:pt x="f2521" y="f2522"/>
                    <a:pt x="f76" y="f2523"/>
                  </a:cubicBezTo>
                  <a:cubicBezTo>
                    <a:pt x="f129" y="f1064"/>
                    <a:pt x="f65" y="f1063"/>
                    <a:pt x="f67" y="f1669"/>
                  </a:cubicBezTo>
                  <a:cubicBezTo>
                    <a:pt x="f119" y="f1669"/>
                    <a:pt x="f63" y="f1669"/>
                    <a:pt x="f63" y="f1061"/>
                  </a:cubicBezTo>
                  <a:cubicBezTo>
                    <a:pt x="f2524" y="f1060"/>
                    <a:pt x="f61" y="f1125"/>
                    <a:pt x="f61" y="f1059"/>
                  </a:cubicBezTo>
                  <a:cubicBezTo>
                    <a:pt x="f61" y="f1059"/>
                    <a:pt x="f61" y="f2525"/>
                    <a:pt x="f2526" y="f2525"/>
                  </a:cubicBezTo>
                  <a:lnTo>
                    <a:pt x="f2526" y="f2527"/>
                  </a:lnTo>
                  <a:cubicBezTo>
                    <a:pt x="f2528" y="f1090"/>
                    <a:pt x="f59" y="f2529"/>
                    <a:pt x="f59" y="f2530"/>
                  </a:cubicBezTo>
                  <a:cubicBezTo>
                    <a:pt x="f2531" y="f2532"/>
                    <a:pt x="f2533" y="f2534"/>
                    <a:pt x="f118" y="f64"/>
                  </a:cubicBezTo>
                  <a:cubicBezTo>
                    <a:pt x="f118" y="f152"/>
                    <a:pt x="f181" y="f1089"/>
                    <a:pt x="f2535" y="f1089"/>
                  </a:cubicBezTo>
                  <a:lnTo>
                    <a:pt x="f2488" y="f1089"/>
                  </a:lnTo>
                  <a:cubicBezTo>
                    <a:pt x="f2488" y="f1089"/>
                    <a:pt x="f2536" y="f1089"/>
                    <a:pt x="f2536" y="f152"/>
                  </a:cubicBezTo>
                  <a:cubicBezTo>
                    <a:pt x="f2537" y="f152"/>
                    <a:pt x="f110" y="f2538"/>
                    <a:pt x="f2539" y="f19"/>
                  </a:cubicBezTo>
                  <a:cubicBezTo>
                    <a:pt x="f2540" y="f21"/>
                    <a:pt x="f2541" y="f2542"/>
                    <a:pt x="f2543" y="f44"/>
                  </a:cubicBezTo>
                  <a:cubicBezTo>
                    <a:pt x="f2544" y="f2545"/>
                    <a:pt x="f2546" y="f2547"/>
                    <a:pt x="f2548" y="f2547"/>
                  </a:cubicBezTo>
                  <a:cubicBezTo>
                    <a:pt x="f2549" y="f2547"/>
                    <a:pt x="f2550" y="f2551"/>
                    <a:pt x="f2552" y="f2553"/>
                  </a:cubicBezTo>
                  <a:cubicBezTo>
                    <a:pt x="f39" y="f2554"/>
                    <a:pt x="f2555" y="f1087"/>
                    <a:pt x="f2556" y="f2542"/>
                  </a:cubicBezTo>
                  <a:lnTo>
                    <a:pt x="f2557" y="f15"/>
                  </a:lnTo>
                  <a:cubicBezTo>
                    <a:pt x="f117" y="f34"/>
                    <a:pt x="f2558" y="f2542"/>
                    <a:pt x="f36" y="f11"/>
                  </a:cubicBezTo>
                  <a:cubicBezTo>
                    <a:pt x="f2559" y="f2554"/>
                    <a:pt x="f114" y="f2560"/>
                    <a:pt x="f2559" y="f2561"/>
                  </a:cubicBezTo>
                  <a:cubicBezTo>
                    <a:pt x="f2562" y="f2563"/>
                    <a:pt x="f2564" y="f2"/>
                    <a:pt x="f105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483;p31">
              <a:extLst>
                <a:ext uri="{FF2B5EF4-FFF2-40B4-BE49-F238E27FC236}">
                  <a16:creationId xmlns:a16="http://schemas.microsoft.com/office/drawing/2014/main" id="{20EB086A-0A27-47A3-8109-17E0A2B7DDC6}"/>
                </a:ext>
              </a:extLst>
            </p:cNvPr>
            <p:cNvSpPr/>
            <p:nvPr/>
          </p:nvSpPr>
          <p:spPr>
            <a:xfrm>
              <a:off x="1209650" y="1936754"/>
              <a:ext cx="43936" cy="112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"/>
                <a:gd name="f4" fmla="val 1797"/>
                <a:gd name="f5" fmla="val 97"/>
                <a:gd name="f6" fmla="val 42"/>
                <a:gd name="f7" fmla="val 1"/>
                <a:gd name="f8" fmla="val 33"/>
                <a:gd name="f9" fmla="val 34"/>
                <a:gd name="f10" fmla="val 100"/>
                <a:gd name="f11" fmla="val 101"/>
                <a:gd name="f12" fmla="val 601"/>
                <a:gd name="f13" fmla="val 201"/>
                <a:gd name="f14" fmla="val 1168"/>
                <a:gd name="f15" fmla="val 401"/>
                <a:gd name="f16" fmla="val 1601"/>
                <a:gd name="f17" fmla="val 1668"/>
                <a:gd name="f18" fmla="val 434"/>
                <a:gd name="f19" fmla="val 468"/>
                <a:gd name="f20" fmla="val 1701"/>
                <a:gd name="f21" fmla="val 568"/>
                <a:gd name="f22" fmla="val 1768"/>
                <a:gd name="f23" fmla="val 578"/>
                <a:gd name="f24" fmla="val 1789"/>
                <a:gd name="f25" fmla="val 595"/>
                <a:gd name="f26" fmla="val 613"/>
                <a:gd name="f27" fmla="val 654"/>
                <a:gd name="f28" fmla="val 701"/>
                <a:gd name="f29" fmla="val 1758"/>
                <a:gd name="f30" fmla="val 1735"/>
                <a:gd name="f31" fmla="val 1635"/>
                <a:gd name="f32" fmla="val 668"/>
                <a:gd name="f33" fmla="val 1334"/>
                <a:gd name="f34" fmla="val 1068"/>
                <a:gd name="f35" fmla="val 501"/>
                <a:gd name="f36" fmla="val 767"/>
                <a:gd name="f37" fmla="val 734"/>
                <a:gd name="f38" fmla="val 368"/>
                <a:gd name="f39" fmla="val 301"/>
                <a:gd name="f40" fmla="val 534"/>
                <a:gd name="f41" fmla="val 234"/>
                <a:gd name="f42" fmla="val 334"/>
                <a:gd name="f43" fmla="val 218"/>
                <a:gd name="f44" fmla="val 151"/>
                <a:gd name="f45" fmla="*/ f0 1 702"/>
                <a:gd name="f46" fmla="*/ f1 1 1797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702"/>
                <a:gd name="f53" fmla="*/ f50 1 1797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702" h="179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8" y="f17"/>
                    <a:pt x="f19" y="f20"/>
                  </a:cubicBezTo>
                  <a:lnTo>
                    <a:pt x="f21" y="f22"/>
                  </a:lnTo>
                  <a:cubicBezTo>
                    <a:pt x="f23" y="f24"/>
                    <a:pt x="f25" y="f4"/>
                    <a:pt x="f26" y="f4"/>
                  </a:cubicBezTo>
                  <a:cubicBezTo>
                    <a:pt x="f27" y="f4"/>
                    <a:pt x="f28" y="f29"/>
                    <a:pt x="f28" y="f30"/>
                  </a:cubicBezTo>
                  <a:cubicBezTo>
                    <a:pt x="f12" y="f20"/>
                    <a:pt x="f12" y="f31"/>
                    <a:pt x="f12" y="f16"/>
                  </a:cubicBezTo>
                  <a:cubicBezTo>
                    <a:pt x="f32" y="f33"/>
                    <a:pt x="f12" y="f34"/>
                    <a:pt x="f35" y="f36"/>
                  </a:cubicBezTo>
                  <a:cubicBezTo>
                    <a:pt x="f18" y="f37"/>
                    <a:pt x="f15" y="f37"/>
                    <a:pt x="f38" y="f37"/>
                  </a:cubicBezTo>
                  <a:cubicBezTo>
                    <a:pt x="f39" y="f40"/>
                    <a:pt x="f41" y="f42"/>
                    <a:pt x="f41" y="f10"/>
                  </a:cubicBezTo>
                  <a:cubicBezTo>
                    <a:pt x="f43" y="f8"/>
                    <a:pt x="f4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84;p31">
              <a:extLst>
                <a:ext uri="{FF2B5EF4-FFF2-40B4-BE49-F238E27FC236}">
                  <a16:creationId xmlns:a16="http://schemas.microsoft.com/office/drawing/2014/main" id="{46C0B445-5088-4C26-A960-CCC12FB348B8}"/>
                </a:ext>
              </a:extLst>
            </p:cNvPr>
            <p:cNvSpPr/>
            <p:nvPr/>
          </p:nvSpPr>
          <p:spPr>
            <a:xfrm>
              <a:off x="737052" y="2680289"/>
              <a:ext cx="50950" cy="81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4"/>
                <a:gd name="f4" fmla="val 1303"/>
                <a:gd name="f5" fmla="val 95"/>
                <a:gd name="f6" fmla="val 50"/>
                <a:gd name="f7" fmla="val 39"/>
                <a:gd name="f8" fmla="val 46"/>
                <a:gd name="f9" fmla="val 62"/>
                <a:gd name="f10" fmla="val 280"/>
                <a:gd name="f11" fmla="val 696"/>
                <a:gd name="f12" fmla="val 380"/>
                <a:gd name="f13" fmla="val 896"/>
                <a:gd name="f14" fmla="val 480"/>
                <a:gd name="f15" fmla="val 1163"/>
                <a:gd name="f16" fmla="val 713"/>
                <a:gd name="f17" fmla="val 1296"/>
                <a:gd name="f18" fmla="val 718"/>
                <a:gd name="f19" fmla="val 1301"/>
                <a:gd name="f20" fmla="val 723"/>
                <a:gd name="f21" fmla="val 729"/>
                <a:gd name="f22" fmla="val 764"/>
                <a:gd name="f23" fmla="val 1225"/>
                <a:gd name="f24" fmla="val 1196"/>
                <a:gd name="f25" fmla="val 747"/>
                <a:gd name="f26" fmla="val 1029"/>
                <a:gd name="f27" fmla="val 613"/>
                <a:gd name="f28" fmla="val 863"/>
                <a:gd name="f29" fmla="val 547"/>
                <a:gd name="f30" fmla="val 413"/>
                <a:gd name="f31" fmla="val 496"/>
                <a:gd name="f32" fmla="val 295"/>
                <a:gd name="f33" fmla="val 146"/>
                <a:gd name="f34" fmla="val 29"/>
                <a:gd name="f35" fmla="val 136"/>
                <a:gd name="f36" fmla="val 8"/>
                <a:gd name="f37" fmla="val 116"/>
                <a:gd name="f38" fmla="*/ f0 1 814"/>
                <a:gd name="f39" fmla="*/ f1 1 1303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814"/>
                <a:gd name="f46" fmla="*/ f43 1 1303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814" h="1303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3" y="f23"/>
                    <a:pt x="f3" y="f24"/>
                  </a:cubicBezTo>
                  <a:cubicBezTo>
                    <a:pt x="f25" y="f26"/>
                    <a:pt x="f27" y="f28"/>
                    <a:pt x="f29" y="f11"/>
                  </a:cubicBezTo>
                  <a:cubicBezTo>
                    <a:pt x="f30" y="f31"/>
                    <a:pt x="f10" y="f32"/>
                    <a:pt x="f33" y="f34"/>
                  </a:cubicBezTo>
                  <a:cubicBezTo>
                    <a:pt x="f35" y="f36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485;p31">
              <a:extLst>
                <a:ext uri="{FF2B5EF4-FFF2-40B4-BE49-F238E27FC236}">
                  <a16:creationId xmlns:a16="http://schemas.microsoft.com/office/drawing/2014/main" id="{D5DBAB88-2BA6-4E9E-BB8E-AE4FDD845C3B}"/>
                </a:ext>
              </a:extLst>
            </p:cNvPr>
            <p:cNvSpPr/>
            <p:nvPr/>
          </p:nvSpPr>
          <p:spPr>
            <a:xfrm>
              <a:off x="967499" y="1776459"/>
              <a:ext cx="50136" cy="299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1"/>
                <a:gd name="f4" fmla="val 4793"/>
                <a:gd name="f5" fmla="val 42"/>
                <a:gd name="f6" fmla="val 1"/>
                <a:gd name="f7" fmla="val 17"/>
                <a:gd name="f8" fmla="val 9"/>
                <a:gd name="f9" fmla="val 34"/>
                <a:gd name="f10" fmla="val 26"/>
                <a:gd name="f11" fmla="val 234"/>
                <a:gd name="f12" fmla="val 1594"/>
                <a:gd name="f13" fmla="val 434"/>
                <a:gd name="f14" fmla="val 3228"/>
                <a:gd name="f15" fmla="val 767"/>
                <a:gd name="f16" fmla="val 4696"/>
                <a:gd name="f17" fmla="val 749"/>
                <a:gd name="f18" fmla="val 4770"/>
                <a:gd name="f19" fmla="val 761"/>
                <a:gd name="f20" fmla="val 776"/>
                <a:gd name="f21" fmla="val 787"/>
                <a:gd name="f22" fmla="val 4778"/>
                <a:gd name="f23" fmla="val 4763"/>
                <a:gd name="f24" fmla="val 734"/>
                <a:gd name="f25" fmla="val 534"/>
                <a:gd name="f26" fmla="val 100"/>
                <a:gd name="f27" fmla="val 67"/>
                <a:gd name="f28" fmla="*/ f0 1 801"/>
                <a:gd name="f29" fmla="*/ f1 1 47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801"/>
                <a:gd name="f36" fmla="*/ f33 1 47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801" h="4793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3" y="f23"/>
                  </a:cubicBezTo>
                  <a:cubicBezTo>
                    <a:pt x="f24" y="f14"/>
                    <a:pt x="f25" y="f12"/>
                    <a:pt x="f26" y="f10"/>
                  </a:cubicBezTo>
                  <a:cubicBezTo>
                    <a:pt x="f26" y="f8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86;p31">
              <a:extLst>
                <a:ext uri="{FF2B5EF4-FFF2-40B4-BE49-F238E27FC236}">
                  <a16:creationId xmlns:a16="http://schemas.microsoft.com/office/drawing/2014/main" id="{E674A56B-1C5F-4D3D-B5BC-84C9E59C31D4}"/>
                </a:ext>
              </a:extLst>
            </p:cNvPr>
            <p:cNvSpPr/>
            <p:nvPr/>
          </p:nvSpPr>
          <p:spPr>
            <a:xfrm>
              <a:off x="775978" y="1795177"/>
              <a:ext cx="92820" cy="15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3"/>
                <a:gd name="f4" fmla="val 2510"/>
                <a:gd name="f5" fmla="val 140"/>
                <a:gd name="f6" fmla="val 81"/>
                <a:gd name="f7" fmla="val 1"/>
                <a:gd name="f8" fmla="val 55"/>
                <a:gd name="f9" fmla="val 25"/>
                <a:gd name="f10" fmla="val 127"/>
                <a:gd name="f11" fmla="val 458"/>
                <a:gd name="f12" fmla="val 894"/>
                <a:gd name="f13" fmla="val 859"/>
                <a:gd name="f14" fmla="val 1728"/>
                <a:gd name="f15" fmla="val 1326"/>
                <a:gd name="f16" fmla="val 2496"/>
                <a:gd name="f17" fmla="val 1335"/>
                <a:gd name="f18" fmla="val 2505"/>
                <a:gd name="f19" fmla="val 1354"/>
                <a:gd name="f20" fmla="val 2509"/>
                <a:gd name="f21" fmla="val 1374"/>
                <a:gd name="f22" fmla="val 1423"/>
                <a:gd name="f23" fmla="val 2486"/>
                <a:gd name="f24" fmla="val 1459"/>
                <a:gd name="f25" fmla="val 2462"/>
                <a:gd name="f26" fmla="val 1159"/>
                <a:gd name="f27" fmla="val 1562"/>
                <a:gd name="f28" fmla="val 659"/>
                <a:gd name="f29" fmla="val 794"/>
                <a:gd name="f30" fmla="val 192"/>
                <a:gd name="f31" fmla="val 27"/>
                <a:gd name="f32" fmla="val 182"/>
                <a:gd name="f33" fmla="val 9"/>
                <a:gd name="f34" fmla="val 163"/>
                <a:gd name="f35" fmla="*/ f0 1 1483"/>
                <a:gd name="f36" fmla="*/ f1 1 2510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483"/>
                <a:gd name="f43" fmla="*/ f40 1 2510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483" h="25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3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487;p31">
              <a:extLst>
                <a:ext uri="{FF2B5EF4-FFF2-40B4-BE49-F238E27FC236}">
                  <a16:creationId xmlns:a16="http://schemas.microsoft.com/office/drawing/2014/main" id="{01894C94-CA9C-448B-9A8C-E311FEDBA70A}"/>
                </a:ext>
              </a:extLst>
            </p:cNvPr>
            <p:cNvSpPr/>
            <p:nvPr/>
          </p:nvSpPr>
          <p:spPr>
            <a:xfrm>
              <a:off x="636221" y="2054729"/>
              <a:ext cx="89126" cy="62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4"/>
                <a:gd name="f4" fmla="val 991"/>
                <a:gd name="f5" fmla="val 111"/>
                <a:gd name="f6" fmla="val 1"/>
                <a:gd name="f7" fmla="val 38"/>
                <a:gd name="f8" fmla="val 127"/>
                <a:gd name="f9" fmla="val 56"/>
                <a:gd name="f10" fmla="val 183"/>
                <a:gd name="f11" fmla="val 490"/>
                <a:gd name="f12" fmla="val 483"/>
                <a:gd name="f13" fmla="val 923"/>
                <a:gd name="f14" fmla="val 717"/>
                <a:gd name="f15" fmla="val 1357"/>
                <a:gd name="f16" fmla="val 984"/>
                <a:gd name="f17" fmla="val 1362"/>
                <a:gd name="f18" fmla="val 988"/>
                <a:gd name="f19" fmla="val 1366"/>
                <a:gd name="f20" fmla="val 1371"/>
                <a:gd name="f21" fmla="val 1399"/>
                <a:gd name="f22" fmla="val 912"/>
                <a:gd name="f23" fmla="val 884"/>
                <a:gd name="f24" fmla="val 1124"/>
                <a:gd name="f25" fmla="val 557"/>
                <a:gd name="f26" fmla="val 317"/>
                <a:gd name="f27" fmla="val 156"/>
                <a:gd name="f28" fmla="val 16"/>
                <a:gd name="f29" fmla="val 140"/>
                <a:gd name="f30" fmla="val 6"/>
                <a:gd name="f31" fmla="val 125"/>
                <a:gd name="f32" fmla="*/ f0 1 1424"/>
                <a:gd name="f33" fmla="*/ f1 1 991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24"/>
                <a:gd name="f40" fmla="*/ f37 1 991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24" h="991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3" y="f23"/>
                  </a:cubicBezTo>
                  <a:cubicBezTo>
                    <a:pt x="f24" y="f12"/>
                    <a:pt x="f25" y="f26"/>
                    <a:pt x="f27" y="f28"/>
                  </a:cubicBezTo>
                  <a:cubicBezTo>
                    <a:pt x="f29" y="f30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488;p31">
              <a:extLst>
                <a:ext uri="{FF2B5EF4-FFF2-40B4-BE49-F238E27FC236}">
                  <a16:creationId xmlns:a16="http://schemas.microsoft.com/office/drawing/2014/main" id="{E438E27D-214D-4310-8D1C-5DC993F094AB}"/>
                </a:ext>
              </a:extLst>
            </p:cNvPr>
            <p:cNvSpPr/>
            <p:nvPr/>
          </p:nvSpPr>
          <p:spPr>
            <a:xfrm>
              <a:off x="1289011" y="3126726"/>
              <a:ext cx="219245" cy="355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568"/>
                <a:gd name="f5" fmla="val 67"/>
                <a:gd name="f6" fmla="val 1"/>
                <a:gd name="f7" fmla="val 1168"/>
                <a:gd name="f8" fmla="val 201"/>
                <a:gd name="f9" fmla="val 2302"/>
                <a:gd name="f10" fmla="val 434"/>
                <a:gd name="f11" fmla="val 3436"/>
                <a:gd name="f12" fmla="val 3469"/>
                <a:gd name="f13" fmla="val 501"/>
                <a:gd name="f14" fmla="val 2335"/>
                <a:gd name="f15" fmla="val 101"/>
                <a:gd name="f16" fmla="*/ f0 1 3503"/>
                <a:gd name="f17" fmla="*/ f1 1 56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503"/>
                <a:gd name="f24" fmla="*/ f21 1 56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503" h="568">
                  <a:moveTo>
                    <a:pt x="f5" y="f6"/>
                  </a:moveTo>
                  <a:cubicBezTo>
                    <a:pt x="f2" y="f6"/>
                    <a:pt x="f2" y="f5"/>
                    <a:pt x="f5" y="f5"/>
                  </a:cubicBezTo>
                  <a:cubicBezTo>
                    <a:pt x="f7" y="f8"/>
                    <a:pt x="f9" y="f10"/>
                    <a:pt x="f11" y="f4"/>
                  </a:cubicBezTo>
                  <a:cubicBezTo>
                    <a:pt x="f12" y="f4"/>
                    <a:pt x="f3" y="f13"/>
                    <a:pt x="f12" y="f13"/>
                  </a:cubicBezTo>
                  <a:cubicBezTo>
                    <a:pt x="f14" y="f15"/>
                    <a:pt x="f7" y="f5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489;p31">
              <a:extLst>
                <a:ext uri="{FF2B5EF4-FFF2-40B4-BE49-F238E27FC236}">
                  <a16:creationId xmlns:a16="http://schemas.microsoft.com/office/drawing/2014/main" id="{7B988612-96BB-4FA8-A1CA-37E4A30D02BE}"/>
                </a:ext>
              </a:extLst>
            </p:cNvPr>
            <p:cNvSpPr/>
            <p:nvPr/>
          </p:nvSpPr>
          <p:spPr>
            <a:xfrm>
              <a:off x="1304281" y="2796015"/>
              <a:ext cx="4530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4"/>
                <a:gd name="f4" fmla="val 1059"/>
                <a:gd name="f5" fmla="val 671"/>
                <a:gd name="f6" fmla="val 663"/>
                <a:gd name="f7" fmla="val 657"/>
                <a:gd name="f8" fmla="val 4"/>
                <a:gd name="f9" fmla="val 14"/>
                <a:gd name="f10" fmla="val 357"/>
                <a:gd name="f11" fmla="val 281"/>
                <a:gd name="f12" fmla="val 157"/>
                <a:gd name="f13" fmla="val 581"/>
                <a:gd name="f14" fmla="val 23"/>
                <a:gd name="f15" fmla="val 982"/>
                <a:gd name="f16" fmla="val 1004"/>
                <a:gd name="f17" fmla="val 24"/>
                <a:gd name="f18" fmla="val 1058"/>
                <a:gd name="f19" fmla="val 52"/>
                <a:gd name="f20" fmla="val 65"/>
                <a:gd name="f21" fmla="val 79"/>
                <a:gd name="f22" fmla="val 1047"/>
                <a:gd name="f23" fmla="val 90"/>
                <a:gd name="f24" fmla="val 1015"/>
                <a:gd name="f25" fmla="val 257"/>
                <a:gd name="f26" fmla="val 681"/>
                <a:gd name="f27" fmla="val 523"/>
                <a:gd name="f28" fmla="val 381"/>
                <a:gd name="f29" fmla="val 48"/>
                <a:gd name="f30" fmla="val 690"/>
                <a:gd name="f31" fmla="*/ f0 1 724"/>
                <a:gd name="f32" fmla="*/ f1 1 10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724"/>
                <a:gd name="f39" fmla="*/ f36 1 10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724" h="105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2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9"/>
                  </a:cubicBezTo>
                  <a:cubicBezTo>
                    <a:pt x="f3" y="f17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oogle Shape;490;p31">
            <a:extLst>
              <a:ext uri="{FF2B5EF4-FFF2-40B4-BE49-F238E27FC236}">
                <a16:creationId xmlns:a16="http://schemas.microsoft.com/office/drawing/2014/main" id="{C8420BBC-6920-475F-822E-B48C9DF2D34B}"/>
              </a:ext>
            </a:extLst>
          </p:cNvPr>
          <p:cNvGrpSpPr/>
          <p:nvPr/>
        </p:nvGrpSpPr>
        <p:grpSpPr>
          <a:xfrm>
            <a:off x="8114633" y="4480268"/>
            <a:ext cx="574736" cy="365438"/>
            <a:chOff x="8114633" y="4480268"/>
            <a:chExt cx="574736" cy="365438"/>
          </a:xfrm>
        </p:grpSpPr>
        <p:sp>
          <p:nvSpPr>
            <p:cNvPr id="12" name="Google Shape;491;p31">
              <a:extLst>
                <a:ext uri="{FF2B5EF4-FFF2-40B4-BE49-F238E27FC236}">
                  <a16:creationId xmlns:a16="http://schemas.microsoft.com/office/drawing/2014/main" id="{F4F9FC58-4A25-4234-A465-96689A4397A8}"/>
                </a:ext>
              </a:extLst>
            </p:cNvPr>
            <p:cNvSpPr/>
            <p:nvPr/>
          </p:nvSpPr>
          <p:spPr>
            <a:xfrm rot="59507">
              <a:off x="8114633" y="4716109"/>
              <a:ext cx="129524" cy="129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92;p31">
              <a:extLst>
                <a:ext uri="{FF2B5EF4-FFF2-40B4-BE49-F238E27FC236}">
                  <a16:creationId xmlns:a16="http://schemas.microsoft.com/office/drawing/2014/main" id="{C67C1FD4-7857-4B9D-B93A-C90D8BA82903}"/>
                </a:ext>
              </a:extLst>
            </p:cNvPr>
            <p:cNvSpPr/>
            <p:nvPr/>
          </p:nvSpPr>
          <p:spPr>
            <a:xfrm rot="59507">
              <a:off x="8509379" y="4480268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493;p31">
            <a:extLst>
              <a:ext uri="{FF2B5EF4-FFF2-40B4-BE49-F238E27FC236}">
                <a16:creationId xmlns:a16="http://schemas.microsoft.com/office/drawing/2014/main" id="{D2EB8DF0-D339-4C7D-9E8B-6579A14B41C0}"/>
              </a:ext>
            </a:extLst>
          </p:cNvPr>
          <p:cNvGrpSpPr/>
          <p:nvPr/>
        </p:nvGrpSpPr>
        <p:grpSpPr>
          <a:xfrm>
            <a:off x="7537682" y="628340"/>
            <a:ext cx="574746" cy="365438"/>
            <a:chOff x="7537682" y="628340"/>
            <a:chExt cx="574746" cy="365438"/>
          </a:xfrm>
        </p:grpSpPr>
        <p:sp>
          <p:nvSpPr>
            <p:cNvPr id="15" name="Google Shape;494;p31">
              <a:extLst>
                <a:ext uri="{FF2B5EF4-FFF2-40B4-BE49-F238E27FC236}">
                  <a16:creationId xmlns:a16="http://schemas.microsoft.com/office/drawing/2014/main" id="{B6763106-8A79-45F9-A18C-5F4C622163FF}"/>
                </a:ext>
              </a:extLst>
            </p:cNvPr>
            <p:cNvSpPr/>
            <p:nvPr/>
          </p:nvSpPr>
          <p:spPr>
            <a:xfrm rot="21540493" flipH="1">
              <a:off x="7982904" y="864181"/>
              <a:ext cx="129524" cy="129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495;p31">
              <a:extLst>
                <a:ext uri="{FF2B5EF4-FFF2-40B4-BE49-F238E27FC236}">
                  <a16:creationId xmlns:a16="http://schemas.microsoft.com/office/drawing/2014/main" id="{BE87E464-1952-4DF9-904B-F86BF4C96BB2}"/>
                </a:ext>
              </a:extLst>
            </p:cNvPr>
            <p:cNvSpPr/>
            <p:nvPr/>
          </p:nvSpPr>
          <p:spPr>
            <a:xfrm rot="21540493" flipH="1">
              <a:off x="7537682" y="628340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67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;p3">
            <a:extLst>
              <a:ext uri="{FF2B5EF4-FFF2-40B4-BE49-F238E27FC236}">
                <a16:creationId xmlns:a16="http://schemas.microsoft.com/office/drawing/2014/main" id="{F9C07A5D-9488-4E77-B53D-E356DAF09F00}"/>
              </a:ext>
            </a:extLst>
          </p:cNvPr>
          <p:cNvGrpSpPr/>
          <p:nvPr/>
        </p:nvGrpSpPr>
        <p:grpSpPr>
          <a:xfrm>
            <a:off x="1082430" y="354284"/>
            <a:ext cx="2417636" cy="4732239"/>
            <a:chOff x="1082430" y="354284"/>
            <a:chExt cx="2417636" cy="4732239"/>
          </a:xfrm>
        </p:grpSpPr>
        <p:sp>
          <p:nvSpPr>
            <p:cNvPr id="3" name="Google Shape;20;p3">
              <a:extLst>
                <a:ext uri="{FF2B5EF4-FFF2-40B4-BE49-F238E27FC236}">
                  <a16:creationId xmlns:a16="http://schemas.microsoft.com/office/drawing/2014/main" id="{C398454C-43B3-479A-BBCE-C813A5F8CA3E}"/>
                </a:ext>
              </a:extLst>
            </p:cNvPr>
            <p:cNvSpPr/>
            <p:nvPr/>
          </p:nvSpPr>
          <p:spPr>
            <a:xfrm>
              <a:off x="1461110" y="564404"/>
              <a:ext cx="119713" cy="39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2"/>
                <a:gd name="f4" fmla="val 655"/>
                <a:gd name="f5" fmla="val 466"/>
                <a:gd name="f6" fmla="val 1"/>
                <a:gd name="f7" fmla="val 294"/>
                <a:gd name="f8" fmla="val 146"/>
                <a:gd name="f9" fmla="val 41"/>
                <a:gd name="f10" fmla="val 67"/>
                <a:gd name="f11" fmla="val 154"/>
                <a:gd name="f12" fmla="val 254"/>
                <a:gd name="f13" fmla="val 34"/>
                <a:gd name="f14" fmla="val 388"/>
                <a:gd name="f15" fmla="val 134"/>
                <a:gd name="f16" fmla="val 454"/>
                <a:gd name="f17" fmla="val 201"/>
                <a:gd name="f18" fmla="val 521"/>
                <a:gd name="f19" fmla="val 301"/>
                <a:gd name="f20" fmla="val 554"/>
                <a:gd name="f21" fmla="val 434"/>
                <a:gd name="f22" fmla="val 668"/>
                <a:gd name="f23" fmla="val 588"/>
                <a:gd name="f24" fmla="val 968"/>
                <a:gd name="f25" fmla="val 1201"/>
                <a:gd name="f26" fmla="val 621"/>
                <a:gd name="f27" fmla="val 1335"/>
                <a:gd name="f28" fmla="val 1468"/>
                <a:gd name="f29" fmla="val 1602"/>
                <a:gd name="f30" fmla="val 1835"/>
                <a:gd name="f31" fmla="val 1969"/>
                <a:gd name="f32" fmla="val 488"/>
                <a:gd name="f33" fmla="val 1935"/>
                <a:gd name="f34" fmla="val 1869"/>
                <a:gd name="f35" fmla="val 421"/>
                <a:gd name="f36" fmla="val 1735"/>
                <a:gd name="f37" fmla="val 321"/>
                <a:gd name="f38" fmla="val 1635"/>
                <a:gd name="f39" fmla="val 288"/>
                <a:gd name="f40" fmla="val 1535"/>
                <a:gd name="f41" fmla="val 1402"/>
                <a:gd name="f42" fmla="val 221"/>
                <a:gd name="f43" fmla="val 1225"/>
                <a:gd name="f44" fmla="val 155"/>
                <a:gd name="f45" fmla="val 800"/>
                <a:gd name="f46" fmla="*/ f0 1 2002"/>
                <a:gd name="f47" fmla="*/ f1 1 65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2002"/>
                <a:gd name="f54" fmla="*/ f51 1 65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2002" h="65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3"/>
                    <a:pt x="f24" y="f23"/>
                    <a:pt x="f25" y="f26"/>
                  </a:cubicBezTo>
                  <a:cubicBezTo>
                    <a:pt x="f27" y="f26"/>
                    <a:pt x="f28" y="f4"/>
                    <a:pt x="f29" y="f4"/>
                  </a:cubicBezTo>
                  <a:lnTo>
                    <a:pt x="f30" y="f4"/>
                  </a:lnTo>
                  <a:cubicBezTo>
                    <a:pt x="f31" y="f4"/>
                    <a:pt x="f3" y="f32"/>
                    <a:pt x="f33" y="f16"/>
                  </a:cubicBezTo>
                  <a:cubicBezTo>
                    <a:pt x="f34" y="f35"/>
                    <a:pt x="f34" y="f14"/>
                    <a:pt x="f36" y="f37"/>
                  </a:cubicBezTo>
                  <a:cubicBezTo>
                    <a:pt x="f38" y="f39"/>
                    <a:pt x="f40" y="f12"/>
                    <a:pt x="f41" y="f42"/>
                  </a:cubicBezTo>
                  <a:cubicBezTo>
                    <a:pt x="f43" y="f44"/>
                    <a:pt x="f45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1;p3">
              <a:extLst>
                <a:ext uri="{FF2B5EF4-FFF2-40B4-BE49-F238E27FC236}">
                  <a16:creationId xmlns:a16="http://schemas.microsoft.com/office/drawing/2014/main" id="{811649AA-E3B1-4401-BE79-C683C7F8DBAC}"/>
                </a:ext>
              </a:extLst>
            </p:cNvPr>
            <p:cNvSpPr/>
            <p:nvPr/>
          </p:nvSpPr>
          <p:spPr>
            <a:xfrm>
              <a:off x="1407234" y="650988"/>
              <a:ext cx="209818" cy="101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9"/>
                <a:gd name="f4" fmla="val 1697"/>
                <a:gd name="f5" fmla="val 984"/>
                <a:gd name="f6" fmla="val 568"/>
                <a:gd name="f7" fmla="val 63"/>
                <a:gd name="f8" fmla="val 112"/>
                <a:gd name="f9" fmla="val 34"/>
                <a:gd name="f10" fmla="val 574"/>
                <a:gd name="f11" fmla="val 1"/>
                <a:gd name="f12" fmla="val 741"/>
                <a:gd name="f13" fmla="val 774"/>
                <a:gd name="f14" fmla="val 101"/>
                <a:gd name="f15" fmla="val 470"/>
                <a:gd name="f16" fmla="val 755"/>
                <a:gd name="f17" fmla="val 604"/>
                <a:gd name="f18" fmla="val 1137"/>
                <a:gd name="f19" fmla="val 1169"/>
                <a:gd name="f20" fmla="val 1202"/>
                <a:gd name="f21" fmla="val 605"/>
                <a:gd name="f22" fmla="val 1235"/>
                <a:gd name="f23" fmla="val 608"/>
                <a:gd name="f24" fmla="val 1735"/>
                <a:gd name="f25" fmla="val 641"/>
                <a:gd name="f26" fmla="val 2236"/>
                <a:gd name="f27" fmla="val 841"/>
                <a:gd name="f28" fmla="val 2703"/>
                <a:gd name="f29" fmla="val 975"/>
                <a:gd name="f30" fmla="val 1075"/>
                <a:gd name="f31" fmla="val 2770"/>
                <a:gd name="f32" fmla="val 1141"/>
                <a:gd name="f33" fmla="val 2870"/>
                <a:gd name="f34" fmla="val 1241"/>
                <a:gd name="f35" fmla="val 3003"/>
                <a:gd name="f36" fmla="val 1341"/>
                <a:gd name="f37" fmla="val 3103"/>
                <a:gd name="f38" fmla="val 1508"/>
                <a:gd name="f39" fmla="val 3237"/>
                <a:gd name="f40" fmla="val 1642"/>
                <a:gd name="f41" fmla="val 3275"/>
                <a:gd name="f42" fmla="val 1680"/>
                <a:gd name="f43" fmla="val 3315"/>
                <a:gd name="f44" fmla="val 1696"/>
                <a:gd name="f45" fmla="val 3352"/>
                <a:gd name="f46" fmla="val 3443"/>
                <a:gd name="f47" fmla="val 3508"/>
                <a:gd name="f48" fmla="val 1594"/>
                <a:gd name="f49" fmla="val 3437"/>
                <a:gd name="f50" fmla="val 1475"/>
                <a:gd name="f51" fmla="val 3370"/>
                <a:gd name="f52" fmla="val 1308"/>
                <a:gd name="f53" fmla="val 1175"/>
                <a:gd name="f54" fmla="val 3170"/>
                <a:gd name="f55" fmla="val 1008"/>
                <a:gd name="f56" fmla="val 3070"/>
                <a:gd name="f57" fmla="val 941"/>
                <a:gd name="f58" fmla="val 708"/>
                <a:gd name="f59" fmla="val 3036"/>
                <a:gd name="f60" fmla="val 674"/>
                <a:gd name="f61" fmla="val 2403"/>
                <a:gd name="f62" fmla="val 441"/>
                <a:gd name="f63" fmla="val 1836"/>
                <a:gd name="f64" fmla="val 141"/>
                <a:gd name="f65" fmla="val 1168"/>
                <a:gd name="f66" fmla="val 7"/>
                <a:gd name="f67" fmla="val 1110"/>
                <a:gd name="f68" fmla="val 3"/>
                <a:gd name="f69" fmla="val 1048"/>
                <a:gd name="f70" fmla="*/ f0 1 3509"/>
                <a:gd name="f71" fmla="*/ f1 1 169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3509"/>
                <a:gd name="f78" fmla="*/ f75 1 169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3509" h="169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3"/>
                  </a:cubicBezTo>
                  <a:cubicBezTo>
                    <a:pt x="f15" y="f13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8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39" y="f53"/>
                    <a:pt x="f54" y="f30"/>
                  </a:cubicBezTo>
                  <a:cubicBezTo>
                    <a:pt x="f37" y="f55"/>
                    <a:pt x="f37" y="f29"/>
                    <a:pt x="f56" y="f57"/>
                  </a:cubicBezTo>
                  <a:cubicBezTo>
                    <a:pt x="f54" y="f27"/>
                    <a:pt x="f54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2;p3">
              <a:extLst>
                <a:ext uri="{FF2B5EF4-FFF2-40B4-BE49-F238E27FC236}">
                  <a16:creationId xmlns:a16="http://schemas.microsoft.com/office/drawing/2014/main" id="{2CD8F9F6-507B-4D3C-AE1A-78607DDD8568}"/>
                </a:ext>
              </a:extLst>
            </p:cNvPr>
            <p:cNvSpPr/>
            <p:nvPr/>
          </p:nvSpPr>
          <p:spPr>
            <a:xfrm>
              <a:off x="1401555" y="708385"/>
              <a:ext cx="92985" cy="46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55"/>
                <a:gd name="f4" fmla="val 782"/>
                <a:gd name="f5" fmla="val 1182"/>
                <a:gd name="f6" fmla="val 1"/>
                <a:gd name="f7" fmla="val 743"/>
                <a:gd name="f8" fmla="val 192"/>
                <a:gd name="f9" fmla="val 29"/>
                <a:gd name="f10" fmla="val 682"/>
                <a:gd name="f11" fmla="val 96"/>
                <a:gd name="f12" fmla="val 715"/>
                <a:gd name="f13" fmla="val 129"/>
                <a:gd name="f14" fmla="val 196"/>
                <a:gd name="f15" fmla="val 429"/>
                <a:gd name="f16" fmla="val 496"/>
                <a:gd name="f17" fmla="val 615"/>
                <a:gd name="f18" fmla="val 663"/>
                <a:gd name="f19" fmla="val 515"/>
                <a:gd name="f20" fmla="val 863"/>
                <a:gd name="f21" fmla="val 348"/>
                <a:gd name="f22" fmla="val 1130"/>
                <a:gd name="f23" fmla="val 1330"/>
                <a:gd name="f24" fmla="val 1340"/>
                <a:gd name="f25" fmla="val 350"/>
                <a:gd name="f26" fmla="val 1349"/>
                <a:gd name="f27" fmla="val 1357"/>
                <a:gd name="f28" fmla="val 1533"/>
                <a:gd name="f29" fmla="val 1554"/>
                <a:gd name="f30" fmla="val 46"/>
                <a:gd name="f31" fmla="val 1363"/>
                <a:gd name="f32" fmla="val 15"/>
                <a:gd name="f33" fmla="val 1313"/>
                <a:gd name="f34" fmla="val 5"/>
                <a:gd name="f35" fmla="val 1252"/>
                <a:gd name="f36" fmla="*/ f0 1 1555"/>
                <a:gd name="f37" fmla="*/ f1 1 78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555"/>
                <a:gd name="f44" fmla="*/ f41 1 78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555" h="782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21"/>
                    <a:pt x="f22" y="f21"/>
                    <a:pt x="f23" y="f21"/>
                  </a:cubicBezTo>
                  <a:cubicBezTo>
                    <a:pt x="f24" y="f25"/>
                    <a:pt x="f26" y="f25"/>
                    <a:pt x="f27" y="f25"/>
                  </a:cubicBezTo>
                  <a:cubicBezTo>
                    <a:pt x="f28" y="f25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3;p3">
              <a:extLst>
                <a:ext uri="{FF2B5EF4-FFF2-40B4-BE49-F238E27FC236}">
                  <a16:creationId xmlns:a16="http://schemas.microsoft.com/office/drawing/2014/main" id="{A19B4C00-B231-4F26-AF30-60584A847728}"/>
                </a:ext>
              </a:extLst>
            </p:cNvPr>
            <p:cNvSpPr/>
            <p:nvPr/>
          </p:nvSpPr>
          <p:spPr>
            <a:xfrm>
              <a:off x="1381109" y="813687"/>
              <a:ext cx="95317" cy="369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4"/>
                <a:gd name="f4" fmla="val 618"/>
                <a:gd name="f5" fmla="val 743"/>
                <a:gd name="f6" fmla="val 544"/>
                <a:gd name="f7" fmla="val 346"/>
                <a:gd name="f8" fmla="val 43"/>
                <a:gd name="f9" fmla="val 171"/>
                <a:gd name="f10" fmla="val 155"/>
                <a:gd name="f11" fmla="val 325"/>
                <a:gd name="f12" fmla="val 145"/>
                <a:gd name="f13" fmla="val 617"/>
                <a:gd name="f14" fmla="val 356"/>
                <a:gd name="f15" fmla="val 393"/>
                <a:gd name="f16" fmla="val 432"/>
                <a:gd name="f17" fmla="val 608"/>
                <a:gd name="f18" fmla="val 471"/>
                <a:gd name="f19" fmla="val 589"/>
                <a:gd name="f20" fmla="val 660"/>
                <a:gd name="f21" fmla="val 535"/>
                <a:gd name="f22" fmla="val 915"/>
                <a:gd name="f23" fmla="val 437"/>
                <a:gd name="f24" fmla="val 1146"/>
                <a:gd name="f25" fmla="val 1201"/>
                <a:gd name="f26" fmla="val 1254"/>
                <a:gd name="f27" fmla="val 442"/>
                <a:gd name="f28" fmla="val 1305"/>
                <a:gd name="f29" fmla="val 455"/>
                <a:gd name="f30" fmla="val 1316"/>
                <a:gd name="f31" fmla="val 457"/>
                <a:gd name="f32" fmla="val 1326"/>
                <a:gd name="f33" fmla="val 458"/>
                <a:gd name="f34" fmla="val 1336"/>
                <a:gd name="f35" fmla="val 1515"/>
                <a:gd name="f36" fmla="val 1593"/>
                <a:gd name="f37" fmla="val 185"/>
                <a:gd name="f38" fmla="val 1372"/>
                <a:gd name="f39" fmla="val 122"/>
                <a:gd name="f40" fmla="val 1180"/>
                <a:gd name="f41" fmla="val 52"/>
                <a:gd name="f42" fmla="val 961"/>
                <a:gd name="f43" fmla="*/ f0 1 1594"/>
                <a:gd name="f44" fmla="*/ f1 1 61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594"/>
                <a:gd name="f51" fmla="*/ f48 1 61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594" h="61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4;p3">
              <a:extLst>
                <a:ext uri="{FF2B5EF4-FFF2-40B4-BE49-F238E27FC236}">
                  <a16:creationId xmlns:a16="http://schemas.microsoft.com/office/drawing/2014/main" id="{6BD36BCF-CA3A-406C-ACD2-C26FE2E1CE47}"/>
                </a:ext>
              </a:extLst>
            </p:cNvPr>
            <p:cNvSpPr/>
            <p:nvPr/>
          </p:nvSpPr>
          <p:spPr>
            <a:xfrm>
              <a:off x="1433605" y="847886"/>
              <a:ext cx="110441" cy="890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47"/>
                <a:gd name="f4" fmla="val 1490"/>
                <a:gd name="f5" fmla="val 1585"/>
                <a:gd name="f6" fmla="val 1"/>
                <a:gd name="f7" fmla="val 1545"/>
                <a:gd name="f8" fmla="val 1502"/>
                <a:gd name="f9" fmla="val 16"/>
                <a:gd name="f10" fmla="val 1461"/>
                <a:gd name="f11" fmla="val 50"/>
                <a:gd name="f12" fmla="val 1228"/>
                <a:gd name="f13" fmla="val 283"/>
                <a:gd name="f14" fmla="val 961"/>
                <a:gd name="f15" fmla="val 450"/>
                <a:gd name="f16" fmla="val 727"/>
                <a:gd name="f17" fmla="val 650"/>
                <a:gd name="f18" fmla="val 461"/>
                <a:gd name="f19" fmla="val 817"/>
                <a:gd name="f20" fmla="val 127"/>
                <a:gd name="f21" fmla="val 984"/>
                <a:gd name="f22" fmla="val 60"/>
                <a:gd name="f23" fmla="val 1284"/>
                <a:gd name="f24" fmla="val 1373"/>
                <a:gd name="f25" fmla="val 74"/>
                <a:gd name="f26" fmla="val 1489"/>
                <a:gd name="f27" fmla="val 186"/>
                <a:gd name="f28" fmla="val 199"/>
                <a:gd name="f29" fmla="val 213"/>
                <a:gd name="f30" fmla="val 1488"/>
                <a:gd name="f31" fmla="val 227"/>
                <a:gd name="f32" fmla="val 1484"/>
                <a:gd name="f33" fmla="val 1418"/>
                <a:gd name="f34" fmla="val 661"/>
                <a:gd name="f35" fmla="val 1184"/>
                <a:gd name="f36" fmla="val 894"/>
                <a:gd name="f37" fmla="val 1017"/>
                <a:gd name="f38" fmla="val 1161"/>
                <a:gd name="f39" fmla="val 1428"/>
                <a:gd name="f40" fmla="val 584"/>
                <a:gd name="f41" fmla="val 1661"/>
                <a:gd name="f42" fmla="val 350"/>
                <a:gd name="f43" fmla="val 218"/>
                <a:gd name="f44" fmla="val 1738"/>
                <a:gd name="f45" fmla="*/ f0 1 1847"/>
                <a:gd name="f46" fmla="*/ f1 1 1490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847"/>
                <a:gd name="f53" fmla="*/ f50 1 1490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847" h="149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6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18" y="f33"/>
                    <a:pt x="f34" y="f35"/>
                    <a:pt x="f36" y="f37"/>
                  </a:cubicBezTo>
                  <a:cubicBezTo>
                    <a:pt x="f38" y="f19"/>
                    <a:pt x="f39" y="f40"/>
                    <a:pt x="f41" y="f42"/>
                  </a:cubicBezTo>
                  <a:cubicBezTo>
                    <a:pt x="f3" y="f43"/>
                    <a:pt x="f44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5;p3">
              <a:extLst>
                <a:ext uri="{FF2B5EF4-FFF2-40B4-BE49-F238E27FC236}">
                  <a16:creationId xmlns:a16="http://schemas.microsoft.com/office/drawing/2014/main" id="{B28C2BA7-FB56-4726-8020-14775177E9ED}"/>
                </a:ext>
              </a:extLst>
            </p:cNvPr>
            <p:cNvSpPr/>
            <p:nvPr/>
          </p:nvSpPr>
          <p:spPr>
            <a:xfrm>
              <a:off x="1515590" y="910614"/>
              <a:ext cx="124193" cy="2158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7"/>
                <a:gd name="f4" fmla="val 3610"/>
                <a:gd name="f5" fmla="val 1896"/>
                <a:gd name="f6" fmla="val 1"/>
                <a:gd name="f7" fmla="val 1818"/>
                <a:gd name="f8" fmla="val 1740"/>
                <a:gd name="f9" fmla="val 43"/>
                <a:gd name="f10" fmla="val 1725"/>
                <a:gd name="f11" fmla="val 135"/>
                <a:gd name="f12" fmla="val 1558"/>
                <a:gd name="f13" fmla="val 769"/>
                <a:gd name="f14" fmla="val 1391"/>
                <a:gd name="f15" fmla="val 1336"/>
                <a:gd name="f16" fmla="val 1124"/>
                <a:gd name="f17" fmla="val 1936"/>
                <a:gd name="f18" fmla="val 891"/>
                <a:gd name="f19" fmla="val 2503"/>
                <a:gd name="f20" fmla="val 424"/>
                <a:gd name="f21" fmla="val 2870"/>
                <a:gd name="f22" fmla="val 90"/>
                <a:gd name="f23" fmla="val 3371"/>
                <a:gd name="f24" fmla="val 3490"/>
                <a:gd name="f25" fmla="val 98"/>
                <a:gd name="f26" fmla="val 3609"/>
                <a:gd name="f27" fmla="val 215"/>
                <a:gd name="f28" fmla="val 229"/>
                <a:gd name="f29" fmla="val 243"/>
                <a:gd name="f30" fmla="val 3608"/>
                <a:gd name="f31" fmla="val 257"/>
                <a:gd name="f32" fmla="val 3604"/>
                <a:gd name="f33" fmla="val 724"/>
                <a:gd name="f34" fmla="val 3437"/>
                <a:gd name="f35" fmla="val 1058"/>
                <a:gd name="f36" fmla="val 2804"/>
                <a:gd name="f37" fmla="val 1258"/>
                <a:gd name="f38" fmla="val 2370"/>
                <a:gd name="f39" fmla="val 1625"/>
                <a:gd name="f40" fmla="val 1703"/>
                <a:gd name="f41" fmla="val 1858"/>
                <a:gd name="f42" fmla="val 936"/>
                <a:gd name="f43" fmla="val 2058"/>
                <a:gd name="f44" fmla="val 168"/>
                <a:gd name="f45" fmla="val 2076"/>
                <a:gd name="f46" fmla="val 60"/>
                <a:gd name="f47" fmla="val 1987"/>
                <a:gd name="f48" fmla="*/ f0 1 2077"/>
                <a:gd name="f49" fmla="*/ f1 1 3610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2077"/>
                <a:gd name="f56" fmla="*/ f53 1 3610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2077" h="361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6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6;p3">
              <a:extLst>
                <a:ext uri="{FF2B5EF4-FFF2-40B4-BE49-F238E27FC236}">
                  <a16:creationId xmlns:a16="http://schemas.microsoft.com/office/drawing/2014/main" id="{97699434-B2B7-4FDE-AED8-CC33DEB0B608}"/>
                </a:ext>
              </a:extLst>
            </p:cNvPr>
            <p:cNvSpPr/>
            <p:nvPr/>
          </p:nvSpPr>
          <p:spPr>
            <a:xfrm>
              <a:off x="1620709" y="931362"/>
              <a:ext cx="63980" cy="1676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0"/>
                <a:gd name="f4" fmla="val 2803"/>
                <a:gd name="f5" fmla="val 929"/>
                <a:gd name="f6" fmla="val 860"/>
                <a:gd name="f7" fmla="val 783"/>
                <a:gd name="f8" fmla="val 42"/>
                <a:gd name="f9" fmla="val 767"/>
                <a:gd name="f10" fmla="val 122"/>
                <a:gd name="f11" fmla="val 634"/>
                <a:gd name="f12" fmla="val 589"/>
                <a:gd name="f13" fmla="val 534"/>
                <a:gd name="f14" fmla="val 1022"/>
                <a:gd name="f15" fmla="val 367"/>
                <a:gd name="f16" fmla="val 1489"/>
                <a:gd name="f17" fmla="val 267"/>
                <a:gd name="f18" fmla="val 1856"/>
                <a:gd name="f19" fmla="val 2290"/>
                <a:gd name="f20" fmla="val 33"/>
                <a:gd name="f21" fmla="val 2690"/>
                <a:gd name="f22" fmla="val 83"/>
                <a:gd name="f23" fmla="val 2765"/>
                <a:gd name="f24" fmla="val 152"/>
                <a:gd name="f25" fmla="val 212"/>
                <a:gd name="f26" fmla="val 232"/>
                <a:gd name="f27" fmla="val 250"/>
                <a:gd name="f28" fmla="val 2798"/>
                <a:gd name="f29" fmla="val 2790"/>
                <a:gd name="f30" fmla="val 2523"/>
                <a:gd name="f31" fmla="val 601"/>
                <a:gd name="f32" fmla="val 2123"/>
                <a:gd name="f33" fmla="val 667"/>
                <a:gd name="f34" fmla="val 1756"/>
                <a:gd name="f35" fmla="val 801"/>
                <a:gd name="f36" fmla="val 1189"/>
                <a:gd name="f37" fmla="val 934"/>
                <a:gd name="f38" fmla="val 655"/>
                <a:gd name="f39" fmla="val 1034"/>
                <a:gd name="f40" fmla="val 155"/>
                <a:gd name="f41" fmla="val 1069"/>
                <a:gd name="f42" fmla="val 50"/>
                <a:gd name="f43" fmla="val 1004"/>
                <a:gd name="f44" fmla="*/ f0 1 1070"/>
                <a:gd name="f45" fmla="*/ f1 1 2803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070"/>
                <a:gd name="f52" fmla="*/ f49 1 2803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070" h="280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2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17" y="f29"/>
                  </a:cubicBezTo>
                  <a:cubicBezTo>
                    <a:pt x="f13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7;p3">
              <a:extLst>
                <a:ext uri="{FF2B5EF4-FFF2-40B4-BE49-F238E27FC236}">
                  <a16:creationId xmlns:a16="http://schemas.microsoft.com/office/drawing/2014/main" id="{AB4C7751-2E36-418C-85EE-C89F680A1875}"/>
                </a:ext>
              </a:extLst>
            </p:cNvPr>
            <p:cNvSpPr/>
            <p:nvPr/>
          </p:nvSpPr>
          <p:spPr>
            <a:xfrm>
              <a:off x="1691383" y="910614"/>
              <a:ext cx="39044" cy="1508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3"/>
                <a:gd name="f4" fmla="val 2522"/>
                <a:gd name="f5" fmla="val 163"/>
                <a:gd name="f6" fmla="val 1"/>
                <a:gd name="f7" fmla="val 81"/>
                <a:gd name="f8" fmla="val 60"/>
                <a:gd name="f9" fmla="val 19"/>
                <a:gd name="f10" fmla="val 168"/>
                <a:gd name="f11" fmla="val 86"/>
                <a:gd name="f12" fmla="val 602"/>
                <a:gd name="f13" fmla="val 119"/>
                <a:gd name="f14" fmla="val 969"/>
                <a:gd name="f15" fmla="val 186"/>
                <a:gd name="f16" fmla="val 1403"/>
                <a:gd name="f17" fmla="val 252"/>
                <a:gd name="f18" fmla="val 1736"/>
                <a:gd name="f19" fmla="val 2136"/>
                <a:gd name="f20" fmla="val 419"/>
                <a:gd name="f21" fmla="val 2470"/>
                <a:gd name="f22" fmla="val 2507"/>
                <a:gd name="f23" fmla="val 433"/>
                <a:gd name="f24" fmla="val 2521"/>
                <a:gd name="f25" fmla="val 453"/>
                <a:gd name="f26" fmla="val 488"/>
                <a:gd name="f27" fmla="val 544"/>
                <a:gd name="f28" fmla="val 2479"/>
                <a:gd name="f29" fmla="val 586"/>
                <a:gd name="f30" fmla="val 2437"/>
                <a:gd name="f31" fmla="val 2103"/>
                <a:gd name="f32" fmla="val 519"/>
                <a:gd name="f33" fmla="val 1669"/>
                <a:gd name="f34" fmla="val 486"/>
                <a:gd name="f35" fmla="val 1336"/>
                <a:gd name="f36" fmla="val 936"/>
                <a:gd name="f37" fmla="val 353"/>
                <a:gd name="f38" fmla="val 569"/>
                <a:gd name="f39" fmla="val 319"/>
                <a:gd name="f40" fmla="val 135"/>
                <a:gd name="f41" fmla="val 304"/>
                <a:gd name="f42" fmla="val 43"/>
                <a:gd name="f43" fmla="val 232"/>
                <a:gd name="f44" fmla="*/ f0 1 653"/>
                <a:gd name="f45" fmla="*/ f1 1 2522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53"/>
                <a:gd name="f52" fmla="*/ f49 1 2522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53" h="252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7" y="f19"/>
                    <a:pt x="f20" y="f21"/>
                  </a:cubicBezTo>
                  <a:cubicBezTo>
                    <a:pt x="f20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" y="f31"/>
                    <a:pt x="f32" y="f33"/>
                    <a:pt x="f34" y="f35"/>
                  </a:cubicBezTo>
                  <a:cubicBezTo>
                    <a:pt x="f25" y="f36"/>
                    <a:pt x="f37" y="f38"/>
                    <a:pt x="f39" y="f40"/>
                  </a:cubicBezTo>
                  <a:cubicBezTo>
                    <a:pt x="f41" y="f42"/>
                    <a:pt x="f4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8;p3">
              <a:extLst>
                <a:ext uri="{FF2B5EF4-FFF2-40B4-BE49-F238E27FC236}">
                  <a16:creationId xmlns:a16="http://schemas.microsoft.com/office/drawing/2014/main" id="{D25EA421-8D19-47B1-A58D-54A2A9E469B0}"/>
                </a:ext>
              </a:extLst>
            </p:cNvPr>
            <p:cNvSpPr/>
            <p:nvPr/>
          </p:nvSpPr>
          <p:spPr>
            <a:xfrm>
              <a:off x="1730373" y="907450"/>
              <a:ext cx="27980" cy="858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8"/>
                <a:gd name="f4" fmla="val 1436"/>
                <a:gd name="f5" fmla="val 148"/>
                <a:gd name="f6" fmla="val 74"/>
                <a:gd name="f7" fmla="val 1"/>
                <a:gd name="f8" fmla="val 50"/>
                <a:gd name="f9" fmla="val 155"/>
                <a:gd name="f10" fmla="val 34"/>
                <a:gd name="f11" fmla="val 355"/>
                <a:gd name="f12" fmla="val 522"/>
                <a:gd name="f13" fmla="val 101"/>
                <a:gd name="f14" fmla="val 722"/>
                <a:gd name="f15" fmla="val 134"/>
                <a:gd name="f16" fmla="val 955"/>
                <a:gd name="f17" fmla="val 1189"/>
                <a:gd name="f18" fmla="val 268"/>
                <a:gd name="f19" fmla="val 1389"/>
                <a:gd name="f20" fmla="val 1419"/>
                <a:gd name="f21" fmla="val 281"/>
                <a:gd name="f22" fmla="val 1435"/>
                <a:gd name="f23" fmla="val 299"/>
                <a:gd name="f24" fmla="val 321"/>
                <a:gd name="f25" fmla="val 349"/>
                <a:gd name="f26" fmla="val 1411"/>
                <a:gd name="f27" fmla="val 368"/>
                <a:gd name="f28" fmla="val 1356"/>
                <a:gd name="f29" fmla="val 1155"/>
                <a:gd name="f30" fmla="val 989"/>
                <a:gd name="f31" fmla="val 788"/>
                <a:gd name="f32" fmla="val 334"/>
                <a:gd name="f33" fmla="val 555"/>
                <a:gd name="f34" fmla="val 301"/>
                <a:gd name="f35" fmla="val 121"/>
                <a:gd name="f36" fmla="val 285"/>
                <a:gd name="f37" fmla="val 42"/>
                <a:gd name="f38" fmla="val 216"/>
                <a:gd name="f39" fmla="*/ f0 1 468"/>
                <a:gd name="f40" fmla="*/ f1 1 1436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68"/>
                <a:gd name="f47" fmla="*/ f44 1 1436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68" h="14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18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3" y="f29"/>
                    <a:pt x="f27" y="f30"/>
                    <a:pt x="f27" y="f31"/>
                  </a:cubicBezTo>
                  <a:cubicBezTo>
                    <a:pt x="f32" y="f33"/>
                    <a:pt x="f32" y="f24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9;p3">
              <a:extLst>
                <a:ext uri="{FF2B5EF4-FFF2-40B4-BE49-F238E27FC236}">
                  <a16:creationId xmlns:a16="http://schemas.microsoft.com/office/drawing/2014/main" id="{8168587A-AD46-4EA2-8CC7-2611D423098E}"/>
                </a:ext>
              </a:extLst>
            </p:cNvPr>
            <p:cNvSpPr/>
            <p:nvPr/>
          </p:nvSpPr>
          <p:spPr>
            <a:xfrm>
              <a:off x="1812167" y="1011426"/>
              <a:ext cx="77852" cy="1095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2"/>
                <a:gd name="f4" fmla="val 1832"/>
                <a:gd name="f5" fmla="val 251"/>
                <a:gd name="f6" fmla="val 159"/>
                <a:gd name="f7" fmla="val 67"/>
                <a:gd name="f8" fmla="val 50"/>
                <a:gd name="f9" fmla="val 150"/>
                <a:gd name="f10" fmla="val 617"/>
                <a:gd name="f11" fmla="val 1218"/>
                <a:gd name="f12" fmla="val 334"/>
                <a:gd name="f13" fmla="val 1585"/>
                <a:gd name="f14" fmla="val 459"/>
                <a:gd name="f15" fmla="val 1741"/>
                <a:gd name="f16" fmla="val 673"/>
                <a:gd name="f17" fmla="val 868"/>
                <a:gd name="f18" fmla="val 1088"/>
                <a:gd name="f19" fmla="val 1284"/>
                <a:gd name="f20" fmla="val 1716"/>
                <a:gd name="f21" fmla="val 1301"/>
                <a:gd name="f22" fmla="val 1451"/>
                <a:gd name="f23" fmla="val 1418"/>
                <a:gd name="f24" fmla="val 1318"/>
                <a:gd name="f25" fmla="val 1235"/>
                <a:gd name="f26" fmla="val 1140"/>
                <a:gd name="f27" fmla="val 1294"/>
                <a:gd name="f28" fmla="val 1063"/>
                <a:gd name="f29" fmla="val 1271"/>
                <a:gd name="f30" fmla="val 966"/>
                <a:gd name="f31" fmla="val 926"/>
                <a:gd name="f32" fmla="val 883"/>
                <a:gd name="f33" fmla="val 1275"/>
                <a:gd name="f34" fmla="val 834"/>
                <a:gd name="f35" fmla="val 768"/>
                <a:gd name="f36" fmla="val 734"/>
                <a:gd name="f37" fmla="val 1251"/>
                <a:gd name="f38" fmla="val 668"/>
                <a:gd name="f39" fmla="val 1184"/>
                <a:gd name="f40" fmla="val 434"/>
                <a:gd name="f41" fmla="val 951"/>
                <a:gd name="f42" fmla="val 484"/>
                <a:gd name="f43" fmla="val 342"/>
                <a:gd name="f44" fmla="*/ f0 1 1302"/>
                <a:gd name="f45" fmla="*/ f1 1 1832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302"/>
                <a:gd name="f52" fmla="*/ f49 1 1832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302" h="183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2" y="f10"/>
                    <a:pt x="f2" y="f11"/>
                    <a:pt x="f12" y="f13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21" y="f22"/>
                  </a:cubicBezTo>
                  <a:cubicBezTo>
                    <a:pt x="f21" y="f23"/>
                    <a:pt x="f21" y="f24"/>
                    <a:pt x="f25" y="f24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19"/>
                  </a:cubicBezTo>
                  <a:cubicBezTo>
                    <a:pt x="f35" y="f19"/>
                    <a:pt x="f36" y="f37"/>
                    <a:pt x="f38" y="f39"/>
                  </a:cubicBezTo>
                  <a:cubicBezTo>
                    <a:pt x="f40" y="f41"/>
                    <a:pt x="f40" y="f42"/>
                    <a:pt x="f40" y="f9"/>
                  </a:cubicBezTo>
                  <a:cubicBezTo>
                    <a:pt x="f40" y="f8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0;p3">
              <a:extLst>
                <a:ext uri="{FF2B5EF4-FFF2-40B4-BE49-F238E27FC236}">
                  <a16:creationId xmlns:a16="http://schemas.microsoft.com/office/drawing/2014/main" id="{A5B5EFCC-A528-48A3-BC5A-1D71234AAC61}"/>
                </a:ext>
              </a:extLst>
            </p:cNvPr>
            <p:cNvSpPr/>
            <p:nvPr/>
          </p:nvSpPr>
          <p:spPr>
            <a:xfrm>
              <a:off x="1870770" y="1007540"/>
              <a:ext cx="97045" cy="938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3"/>
                <a:gd name="f4" fmla="val 1570"/>
                <a:gd name="f5" fmla="val 324"/>
                <a:gd name="f6" fmla="val 169"/>
                <a:gd name="f7" fmla="val 1"/>
                <a:gd name="f8" fmla="val 153"/>
                <a:gd name="f9" fmla="val 88"/>
                <a:gd name="f10" fmla="val 349"/>
                <a:gd name="f11" fmla="val 271"/>
                <a:gd name="f12" fmla="val 777"/>
                <a:gd name="f13" fmla="val 735"/>
                <a:gd name="f14" fmla="val 1274"/>
                <a:gd name="f15" fmla="val 1323"/>
                <a:gd name="f16" fmla="val 1372"/>
                <a:gd name="f17" fmla="val 1563"/>
                <a:gd name="f18" fmla="val 1422"/>
                <a:gd name="f19" fmla="val 1550"/>
                <a:gd name="f20" fmla="val 1622"/>
                <a:gd name="f21" fmla="val 1483"/>
                <a:gd name="f22" fmla="val 1522"/>
                <a:gd name="f23" fmla="val 1216"/>
                <a:gd name="f24" fmla="val 1149"/>
                <a:gd name="f25" fmla="val 988"/>
                <a:gd name="f26" fmla="val 949"/>
                <a:gd name="f27" fmla="val 688"/>
                <a:gd name="f28" fmla="val 616"/>
                <a:gd name="f29" fmla="val 521"/>
                <a:gd name="f30" fmla="val 149"/>
                <a:gd name="f31" fmla="val 487"/>
                <a:gd name="f32" fmla="val 44"/>
                <a:gd name="f33" fmla="val 407"/>
                <a:gd name="f34" fmla="*/ f0 1 1623"/>
                <a:gd name="f35" fmla="*/ f1 1 1570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623"/>
                <a:gd name="f42" fmla="*/ f39 1 1570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623" h="157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21"/>
                    <a:pt x="f22" y="f23"/>
                    <a:pt x="f18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1;p3">
              <a:extLst>
                <a:ext uri="{FF2B5EF4-FFF2-40B4-BE49-F238E27FC236}">
                  <a16:creationId xmlns:a16="http://schemas.microsoft.com/office/drawing/2014/main" id="{69BC7E10-FFD0-491D-8274-BABE729BE5E1}"/>
                </a:ext>
              </a:extLst>
            </p:cNvPr>
            <p:cNvSpPr/>
            <p:nvPr/>
          </p:nvSpPr>
          <p:spPr>
            <a:xfrm>
              <a:off x="1889241" y="965926"/>
              <a:ext cx="90525" cy="55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4"/>
                <a:gd name="f4" fmla="val 930"/>
                <a:gd name="f5" fmla="val 228"/>
                <a:gd name="f6" fmla="val 1"/>
                <a:gd name="f7" fmla="val 123"/>
                <a:gd name="f8" fmla="val 98"/>
                <a:gd name="f9" fmla="val 46"/>
                <a:gd name="f10" fmla="val 211"/>
                <a:gd name="f11" fmla="val 179"/>
                <a:gd name="f12" fmla="val 478"/>
                <a:gd name="f13" fmla="val 379"/>
                <a:gd name="f14" fmla="val 711"/>
                <a:gd name="f15" fmla="val 646"/>
                <a:gd name="f16" fmla="val 845"/>
                <a:gd name="f17" fmla="val 766"/>
                <a:gd name="f18" fmla="val 898"/>
                <a:gd name="f19" fmla="val 897"/>
                <a:gd name="f20" fmla="val 1021"/>
                <a:gd name="f21" fmla="val 1208"/>
                <a:gd name="f22" fmla="val 1380"/>
                <a:gd name="f23" fmla="val 858"/>
                <a:gd name="f24" fmla="val 1480"/>
                <a:gd name="f25" fmla="val 678"/>
                <a:gd name="f26" fmla="val 1513"/>
                <a:gd name="f27" fmla="val 578"/>
                <a:gd name="f28" fmla="val 1447"/>
                <a:gd name="f29" fmla="val 511"/>
                <a:gd name="f30" fmla="val 1297"/>
                <a:gd name="f31" fmla="val 494"/>
                <a:gd name="f32" fmla="val 1213"/>
                <a:gd name="f33" fmla="val 1126"/>
                <a:gd name="f34" fmla="val 1038"/>
                <a:gd name="f35" fmla="val 946"/>
                <a:gd name="f36" fmla="val 846"/>
                <a:gd name="f37" fmla="val 411"/>
                <a:gd name="f38" fmla="val 479"/>
                <a:gd name="f39" fmla="val 244"/>
                <a:gd name="f40" fmla="val 346"/>
                <a:gd name="f41" fmla="val 77"/>
                <a:gd name="f42" fmla="val 324"/>
                <a:gd name="f43" fmla="val 23"/>
                <a:gd name="f44" fmla="val 278"/>
                <a:gd name="f45" fmla="*/ f0 1 1514"/>
                <a:gd name="f46" fmla="*/ f1 1 930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514"/>
                <a:gd name="f53" fmla="*/ f50 1 930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514" h="930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22" y="f29"/>
                  </a:cubicBezTo>
                  <a:cubicBezTo>
                    <a:pt x="f30" y="f31"/>
                    <a:pt x="f32" y="f31"/>
                    <a:pt x="f33" y="f31"/>
                  </a:cubicBezTo>
                  <a:cubicBezTo>
                    <a:pt x="f34" y="f31"/>
                    <a:pt x="f35" y="f31"/>
                    <a:pt x="f36" y="f12"/>
                  </a:cubicBezTo>
                  <a:cubicBezTo>
                    <a:pt x="f15" y="f37"/>
                    <a:pt x="f38" y="f39"/>
                    <a:pt x="f40" y="f41"/>
                  </a:cubicBezTo>
                  <a:cubicBezTo>
                    <a:pt x="f42" y="f43"/>
                    <a:pt x="f44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2;p3">
              <a:extLst>
                <a:ext uri="{FF2B5EF4-FFF2-40B4-BE49-F238E27FC236}">
                  <a16:creationId xmlns:a16="http://schemas.microsoft.com/office/drawing/2014/main" id="{4A495653-9144-47E9-B54B-BCA032989903}"/>
                </a:ext>
              </a:extLst>
            </p:cNvPr>
            <p:cNvSpPr/>
            <p:nvPr/>
          </p:nvSpPr>
          <p:spPr>
            <a:xfrm>
              <a:off x="1941929" y="821158"/>
              <a:ext cx="97703" cy="530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4"/>
                <a:gd name="f4" fmla="val 888"/>
                <a:gd name="f5" fmla="val 254"/>
                <a:gd name="f6" fmla="val 119"/>
                <a:gd name="f7" fmla="val 1"/>
                <a:gd name="f8" fmla="val 141"/>
                <a:gd name="f9" fmla="val 99"/>
                <a:gd name="f10" fmla="val 263"/>
                <a:gd name="f11" fmla="val 299"/>
                <a:gd name="f12" fmla="val 497"/>
                <a:gd name="f13" fmla="val 566"/>
                <a:gd name="f14" fmla="val 630"/>
                <a:gd name="f15" fmla="val 833"/>
                <a:gd name="f16" fmla="val 764"/>
                <a:gd name="f17" fmla="val 994"/>
                <a:gd name="f18" fmla="val 810"/>
                <a:gd name="f19" fmla="val 1218"/>
                <a:gd name="f20" fmla="val 1397"/>
                <a:gd name="f21" fmla="val 1477"/>
                <a:gd name="f22" fmla="val 1548"/>
                <a:gd name="f23" fmla="val 872"/>
                <a:gd name="f24" fmla="val 1600"/>
                <a:gd name="f25" fmla="val 830"/>
                <a:gd name="f26" fmla="val 1633"/>
                <a:gd name="f27" fmla="val 797"/>
                <a:gd name="f28" fmla="val 697"/>
                <a:gd name="f29" fmla="val 664"/>
                <a:gd name="f30" fmla="val 1500"/>
                <a:gd name="f31" fmla="val 1233"/>
                <a:gd name="f32" fmla="val 1066"/>
                <a:gd name="f33" fmla="val 464"/>
                <a:gd name="f34" fmla="val 799"/>
                <a:gd name="f35" fmla="val 397"/>
                <a:gd name="f36" fmla="val 399"/>
                <a:gd name="f37" fmla="val 63"/>
                <a:gd name="f38" fmla="val 355"/>
                <a:gd name="f39" fmla="val 19"/>
                <a:gd name="f40" fmla="val 303"/>
                <a:gd name="f41" fmla="*/ f0 1 1634"/>
                <a:gd name="f42" fmla="*/ f1 1 888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634"/>
                <a:gd name="f49" fmla="*/ f46 1 888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634" h="88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6" y="f28"/>
                    <a:pt x="f24" y="f29"/>
                  </a:cubicBezTo>
                  <a:cubicBezTo>
                    <a:pt x="f30" y="f12"/>
                    <a:pt x="f31" y="f12"/>
                    <a:pt x="f32" y="f33"/>
                  </a:cubicBezTo>
                  <a:cubicBezTo>
                    <a:pt x="f34" y="f35"/>
                    <a:pt x="f13" y="f10"/>
                    <a:pt x="f36" y="f37"/>
                  </a:cubicBezTo>
                  <a:cubicBezTo>
                    <a:pt x="f38" y="f39"/>
                    <a:pt x="f4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3;p3">
              <a:extLst>
                <a:ext uri="{FF2B5EF4-FFF2-40B4-BE49-F238E27FC236}">
                  <a16:creationId xmlns:a16="http://schemas.microsoft.com/office/drawing/2014/main" id="{5FE723DB-9E62-4CC7-8C97-D176482AF11A}"/>
                </a:ext>
              </a:extLst>
            </p:cNvPr>
            <p:cNvSpPr/>
            <p:nvPr/>
          </p:nvSpPr>
          <p:spPr>
            <a:xfrm>
              <a:off x="1953167" y="754069"/>
              <a:ext cx="62490" cy="37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5"/>
                <a:gd name="f4" fmla="val 628"/>
                <a:gd name="f5" fmla="val 958"/>
                <a:gd name="f6" fmla="val 932"/>
                <a:gd name="f7" fmla="val 903"/>
                <a:gd name="f8" fmla="val 14"/>
                <a:gd name="f9" fmla="val 878"/>
                <a:gd name="f10" fmla="val 51"/>
                <a:gd name="f11" fmla="val 678"/>
                <a:gd name="f12" fmla="val 251"/>
                <a:gd name="f13" fmla="val 444"/>
                <a:gd name="f14" fmla="val 285"/>
                <a:gd name="f15" fmla="val 211"/>
                <a:gd name="f16" fmla="val 351"/>
                <a:gd name="f17" fmla="val 1"/>
                <a:gd name="f18" fmla="val 381"/>
                <a:gd name="f19" fmla="val 34"/>
                <a:gd name="f20" fmla="val 189"/>
                <a:gd name="f21" fmla="val 206"/>
                <a:gd name="f22" fmla="val 224"/>
                <a:gd name="f23" fmla="val 625"/>
                <a:gd name="f24" fmla="val 244"/>
                <a:gd name="f25" fmla="val 618"/>
                <a:gd name="f26" fmla="val 611"/>
                <a:gd name="f27" fmla="val 585"/>
                <a:gd name="f28" fmla="val 518"/>
                <a:gd name="f29" fmla="val 84"/>
                <a:gd name="f30" fmla="val 42"/>
                <a:gd name="f31" fmla="val 1005"/>
                <a:gd name="f32" fmla="*/ f0 1 1045"/>
                <a:gd name="f33" fmla="*/ f1 1 62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045"/>
                <a:gd name="f40" fmla="*/ f37 1 62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045" h="62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3" y="f29"/>
                  </a:cubicBezTo>
                  <a:cubicBezTo>
                    <a:pt x="f3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4;p3">
              <a:extLst>
                <a:ext uri="{FF2B5EF4-FFF2-40B4-BE49-F238E27FC236}">
                  <a16:creationId xmlns:a16="http://schemas.microsoft.com/office/drawing/2014/main" id="{10EA63A6-46D7-4F35-8055-64C00CDE5CB2}"/>
                </a:ext>
              </a:extLst>
            </p:cNvPr>
            <p:cNvSpPr/>
            <p:nvPr/>
          </p:nvSpPr>
          <p:spPr>
            <a:xfrm>
              <a:off x="1941444" y="657499"/>
              <a:ext cx="70262" cy="65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5"/>
                <a:gd name="f4" fmla="val 1097"/>
                <a:gd name="f5" fmla="val 913"/>
                <a:gd name="f6" fmla="val 864"/>
                <a:gd name="f7" fmla="val 814"/>
                <a:gd name="f8" fmla="val 11"/>
                <a:gd name="f9" fmla="val 774"/>
                <a:gd name="f10" fmla="val 32"/>
                <a:gd name="f11" fmla="val 640"/>
                <a:gd name="f12" fmla="val 132"/>
                <a:gd name="f13" fmla="val 574"/>
                <a:gd name="f14" fmla="val 232"/>
                <a:gd name="f15" fmla="val 474"/>
                <a:gd name="f16" fmla="val 365"/>
                <a:gd name="f17" fmla="val 407"/>
                <a:gd name="f18" fmla="val 532"/>
                <a:gd name="f19" fmla="val 273"/>
                <a:gd name="f20" fmla="val 632"/>
                <a:gd name="f21" fmla="val 140"/>
                <a:gd name="f22" fmla="val 732"/>
                <a:gd name="f23" fmla="val 844"/>
                <a:gd name="f24" fmla="val 95"/>
                <a:gd name="f25" fmla="val 247"/>
                <a:gd name="f26" fmla="val 276"/>
                <a:gd name="f27" fmla="val 308"/>
                <a:gd name="f28" fmla="val 1087"/>
                <a:gd name="f29" fmla="val 340"/>
                <a:gd name="f30" fmla="val 1066"/>
                <a:gd name="f31" fmla="val 674"/>
                <a:gd name="f32" fmla="val 899"/>
                <a:gd name="f33" fmla="val 1174"/>
                <a:gd name="f34" fmla="val 665"/>
                <a:gd name="f35" fmla="val 1141"/>
                <a:gd name="f36" fmla="val 198"/>
                <a:gd name="f37" fmla="val 59"/>
                <a:gd name="f38" fmla="val 1027"/>
                <a:gd name="f39" fmla="*/ f0 1 1175"/>
                <a:gd name="f40" fmla="*/ f1 1 109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1175"/>
                <a:gd name="f47" fmla="*/ f44 1 109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1175" h="109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35;p3">
              <a:extLst>
                <a:ext uri="{FF2B5EF4-FFF2-40B4-BE49-F238E27FC236}">
                  <a16:creationId xmlns:a16="http://schemas.microsoft.com/office/drawing/2014/main" id="{31079D7A-6A62-493D-B968-DC40A5AD671F}"/>
                </a:ext>
              </a:extLst>
            </p:cNvPr>
            <p:cNvSpPr/>
            <p:nvPr/>
          </p:nvSpPr>
          <p:spPr>
            <a:xfrm>
              <a:off x="1901147" y="582582"/>
              <a:ext cx="68644" cy="739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48"/>
                <a:gd name="f4" fmla="val 1236"/>
                <a:gd name="f5" fmla="val 877"/>
                <a:gd name="f6" fmla="val 847"/>
                <a:gd name="f7" fmla="val 814"/>
                <a:gd name="f8" fmla="val 17"/>
                <a:gd name="f9" fmla="val 781"/>
                <a:gd name="f10" fmla="val 50"/>
                <a:gd name="f11" fmla="val 614"/>
                <a:gd name="f12" fmla="val 117"/>
                <a:gd name="f13" fmla="val 547"/>
                <a:gd name="f14" fmla="val 284"/>
                <a:gd name="f15" fmla="val 514"/>
                <a:gd name="f16" fmla="val 451"/>
                <a:gd name="f17" fmla="val 480"/>
                <a:gd name="f18" fmla="val 551"/>
                <a:gd name="f19" fmla="val 617"/>
                <a:gd name="f20" fmla="val 447"/>
                <a:gd name="f21" fmla="val 717"/>
                <a:gd name="f22" fmla="val 751"/>
                <a:gd name="f23" fmla="val 414"/>
                <a:gd name="f24" fmla="val 784"/>
                <a:gd name="f25" fmla="val 347"/>
                <a:gd name="f26" fmla="val 329"/>
                <a:gd name="f27" fmla="val 779"/>
                <a:gd name="f28" fmla="val 312"/>
                <a:gd name="f29" fmla="val 777"/>
                <a:gd name="f30" fmla="val 296"/>
                <a:gd name="f31" fmla="val 96"/>
                <a:gd name="f32" fmla="val 1125"/>
                <a:gd name="f33" fmla="val 247"/>
                <a:gd name="f34" fmla="val 1218"/>
                <a:gd name="f35" fmla="val 293"/>
                <a:gd name="f36" fmla="val 1229"/>
                <a:gd name="f37" fmla="val 340"/>
                <a:gd name="f38" fmla="val 1235"/>
                <a:gd name="f39" fmla="val 386"/>
                <a:gd name="f40" fmla="val 603"/>
                <a:gd name="f41" fmla="val 804"/>
                <a:gd name="f42" fmla="val 1110"/>
                <a:gd name="f43" fmla="val 914"/>
                <a:gd name="f44" fmla="val 918"/>
                <a:gd name="f45" fmla="val 1014"/>
                <a:gd name="f46" fmla="val 651"/>
                <a:gd name="f47" fmla="val 250"/>
                <a:gd name="f48" fmla="val 947"/>
                <a:gd name="f49" fmla="val 931"/>
                <a:gd name="f50" fmla="val 906"/>
                <a:gd name="f51" fmla="*/ f0 1 1148"/>
                <a:gd name="f52" fmla="*/ f1 1 1236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1148"/>
                <a:gd name="f59" fmla="*/ f56 1 1236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1148" h="12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7" y="f19"/>
                    <a:pt x="f20" y="f21"/>
                  </a:cubicBezTo>
                  <a:cubicBezTo>
                    <a:pt x="f20" y="f22"/>
                    <a:pt x="f23" y="f24"/>
                    <a:pt x="f23" y="f24"/>
                  </a:cubicBezTo>
                  <a:lnTo>
                    <a:pt x="f25" y="f24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2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45" y="f46"/>
                    <a:pt x="f3" y="f47"/>
                    <a:pt x="f48" y="f10"/>
                  </a:cubicBezTo>
                  <a:cubicBezTo>
                    <a:pt x="f49" y="f8"/>
                    <a:pt x="f5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6;p3">
              <a:extLst>
                <a:ext uri="{FF2B5EF4-FFF2-40B4-BE49-F238E27FC236}">
                  <a16:creationId xmlns:a16="http://schemas.microsoft.com/office/drawing/2014/main" id="{8FCB247D-BA3B-4625-B0AC-8F202B18AA2E}"/>
                </a:ext>
              </a:extLst>
            </p:cNvPr>
            <p:cNvSpPr/>
            <p:nvPr/>
          </p:nvSpPr>
          <p:spPr>
            <a:xfrm>
              <a:off x="1800206" y="479072"/>
              <a:ext cx="96807" cy="2140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19"/>
                <a:gd name="f4" fmla="val 3579"/>
                <a:gd name="f5" fmla="val 1507"/>
                <a:gd name="f6" fmla="val 1"/>
                <a:gd name="f7" fmla="val 1491"/>
                <a:gd name="f8" fmla="val 1476"/>
                <a:gd name="f9" fmla="val 5"/>
                <a:gd name="f10" fmla="val 1468"/>
                <a:gd name="f11" fmla="val 13"/>
                <a:gd name="f12" fmla="val 701"/>
                <a:gd name="f13" fmla="val 981"/>
                <a:gd name="f14" fmla="val 167"/>
                <a:gd name="f15" fmla="val 2215"/>
                <a:gd name="f16" fmla="val 3449"/>
                <a:gd name="f17" fmla="val 3537"/>
                <a:gd name="f18" fmla="val 75"/>
                <a:gd name="f19" fmla="val 145"/>
                <a:gd name="f20" fmla="val 208"/>
                <a:gd name="f21" fmla="val 267"/>
                <a:gd name="f22" fmla="val 3546"/>
                <a:gd name="f23" fmla="val 3483"/>
                <a:gd name="f24" fmla="val 434"/>
                <a:gd name="f25" fmla="val 1201"/>
                <a:gd name="f26" fmla="val 1248"/>
                <a:gd name="f27" fmla="val 1568"/>
                <a:gd name="f28" fmla="val 113"/>
                <a:gd name="f29" fmla="val 1618"/>
                <a:gd name="f30" fmla="val 38"/>
                <a:gd name="f31" fmla="val 1556"/>
                <a:gd name="f32" fmla="*/ f0 1 1619"/>
                <a:gd name="f33" fmla="*/ f1 1 357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619"/>
                <a:gd name="f40" fmla="*/ f37 1 357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619" h="357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2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1" y="f23"/>
                  </a:cubicBezTo>
                  <a:cubicBezTo>
                    <a:pt x="f24" y="f15"/>
                    <a:pt x="f25" y="f26"/>
                    <a:pt x="f27" y="f28"/>
                  </a:cubicBezTo>
                  <a:cubicBezTo>
                    <a:pt x="f29" y="f30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7;p3">
              <a:extLst>
                <a:ext uri="{FF2B5EF4-FFF2-40B4-BE49-F238E27FC236}">
                  <a16:creationId xmlns:a16="http://schemas.microsoft.com/office/drawing/2014/main" id="{D119CAA4-B2A4-4E1C-BAB6-CB27817ED330}"/>
                </a:ext>
              </a:extLst>
            </p:cNvPr>
            <p:cNvSpPr/>
            <p:nvPr/>
          </p:nvSpPr>
          <p:spPr>
            <a:xfrm>
              <a:off x="1770250" y="448641"/>
              <a:ext cx="61886" cy="2193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5"/>
                <a:gd name="f4" fmla="val 3668"/>
                <a:gd name="f5" fmla="val 899"/>
                <a:gd name="f6" fmla="val 874"/>
                <a:gd name="f7" fmla="val 849"/>
                <a:gd name="f8" fmla="val 8"/>
                <a:gd name="f9" fmla="val 835"/>
                <a:gd name="f10" fmla="val 22"/>
                <a:gd name="f11" fmla="val 535"/>
                <a:gd name="f12" fmla="val 356"/>
                <a:gd name="f13" fmla="val 501"/>
                <a:gd name="f14" fmla="val 889"/>
                <a:gd name="f15" fmla="val 401"/>
                <a:gd name="f16" fmla="val 1323"/>
                <a:gd name="f17" fmla="val 201"/>
                <a:gd name="f18" fmla="val 2023"/>
                <a:gd name="f19" fmla="val 34"/>
                <a:gd name="f20" fmla="val 2791"/>
                <a:gd name="f21" fmla="val 1"/>
                <a:gd name="f22" fmla="val 3525"/>
                <a:gd name="f23" fmla="val 3616"/>
                <a:gd name="f24" fmla="val 81"/>
                <a:gd name="f25" fmla="val 154"/>
                <a:gd name="f26" fmla="val 214"/>
                <a:gd name="f27" fmla="val 268"/>
                <a:gd name="f28" fmla="val 3633"/>
                <a:gd name="f29" fmla="val 3558"/>
                <a:gd name="f30" fmla="val 301"/>
                <a:gd name="f31" fmla="val 2824"/>
                <a:gd name="f32" fmla="val 2124"/>
                <a:gd name="f33" fmla="val 668"/>
                <a:gd name="f34" fmla="val 1390"/>
                <a:gd name="f35" fmla="val 801"/>
                <a:gd name="f36" fmla="val 1023"/>
                <a:gd name="f37" fmla="val 489"/>
                <a:gd name="f38" fmla="val 968"/>
                <a:gd name="f39" fmla="val 55"/>
                <a:gd name="f40" fmla="val 16"/>
                <a:gd name="f41" fmla="val 934"/>
                <a:gd name="f42" fmla="*/ f0 1 1035"/>
                <a:gd name="f43" fmla="*/ f1 1 3668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1035"/>
                <a:gd name="f50" fmla="*/ f47 1 3668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035" h="366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1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7" y="f29"/>
                  </a:cubicBezTo>
                  <a:cubicBezTo>
                    <a:pt x="f30" y="f31"/>
                    <a:pt x="f13" y="f32"/>
                    <a:pt x="f33" y="f34"/>
                  </a:cubicBezTo>
                  <a:cubicBezTo>
                    <a:pt x="f35" y="f36"/>
                    <a:pt x="f3" y="f37"/>
                    <a:pt x="f38" y="f39"/>
                  </a:cubicBezTo>
                  <a:cubicBezTo>
                    <a:pt x="f38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8;p3">
              <a:extLst>
                <a:ext uri="{FF2B5EF4-FFF2-40B4-BE49-F238E27FC236}">
                  <a16:creationId xmlns:a16="http://schemas.microsoft.com/office/drawing/2014/main" id="{25849544-2B7B-4703-99FC-AB9AEC5C613A}"/>
                </a:ext>
              </a:extLst>
            </p:cNvPr>
            <p:cNvSpPr/>
            <p:nvPr/>
          </p:nvSpPr>
          <p:spPr>
            <a:xfrm>
              <a:off x="1746339" y="406066"/>
              <a:ext cx="64" cy="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lnTo>
                    <a:pt x="f3" y="f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9;p3">
              <a:extLst>
                <a:ext uri="{FF2B5EF4-FFF2-40B4-BE49-F238E27FC236}">
                  <a16:creationId xmlns:a16="http://schemas.microsoft.com/office/drawing/2014/main" id="{F00723CC-B8C1-4300-8E73-B2611147845D}"/>
                </a:ext>
              </a:extLst>
            </p:cNvPr>
            <p:cNvSpPr/>
            <p:nvPr/>
          </p:nvSpPr>
          <p:spPr>
            <a:xfrm>
              <a:off x="1731324" y="399547"/>
              <a:ext cx="41019" cy="1482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"/>
                <a:gd name="f4" fmla="val 2479"/>
                <a:gd name="f5" fmla="val 366"/>
                <a:gd name="f6" fmla="val 286"/>
                <a:gd name="f7" fmla="val 218"/>
                <a:gd name="f8" fmla="val 60"/>
                <a:gd name="f9" fmla="val 143"/>
                <a:gd name="f10" fmla="val 285"/>
                <a:gd name="f11" fmla="val 185"/>
                <a:gd name="f12" fmla="val 176"/>
                <a:gd name="f13" fmla="val 276"/>
                <a:gd name="f14" fmla="val 152"/>
                <a:gd name="f15" fmla="val 343"/>
                <a:gd name="f16" fmla="val 118"/>
                <a:gd name="f17" fmla="val 543"/>
                <a:gd name="f18" fmla="val 810"/>
                <a:gd name="f19" fmla="val 976"/>
                <a:gd name="f20" fmla="val 51"/>
                <a:gd name="f21" fmla="val 1443"/>
                <a:gd name="f22" fmla="val 1877"/>
                <a:gd name="f23" fmla="val 18"/>
                <a:gd name="f24" fmla="val 2311"/>
                <a:gd name="f25" fmla="val 2419"/>
                <a:gd name="f26" fmla="val 90"/>
                <a:gd name="f27" fmla="val 181"/>
                <a:gd name="f28" fmla="val 258"/>
                <a:gd name="f29" fmla="val 336"/>
                <a:gd name="f30" fmla="val 2436"/>
                <a:gd name="f31" fmla="val 352"/>
                <a:gd name="f32" fmla="val 2344"/>
                <a:gd name="f33" fmla="val 452"/>
                <a:gd name="f34" fmla="val 1810"/>
                <a:gd name="f35" fmla="val 585"/>
                <a:gd name="f36" fmla="val 1310"/>
                <a:gd name="f37" fmla="val 619"/>
                <a:gd name="f38" fmla="val 776"/>
                <a:gd name="f39" fmla="val 652"/>
                <a:gd name="f40" fmla="val 443"/>
                <a:gd name="f41" fmla="val 685"/>
                <a:gd name="f42" fmla="val 42"/>
                <a:gd name="f43" fmla="val 418"/>
                <a:gd name="f44" fmla="val 9"/>
                <a:gd name="f45" fmla="val 401"/>
                <a:gd name="f46" fmla="val 3"/>
                <a:gd name="f47" fmla="val 383"/>
                <a:gd name="f48" fmla="*/ f0 1 686"/>
                <a:gd name="f49" fmla="*/ f1 1 2479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686"/>
                <a:gd name="f56" fmla="*/ f53 1 2479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686" h="247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10" y="f9"/>
                  </a:lnTo>
                  <a:cubicBezTo>
                    <a:pt x="f11" y="f12"/>
                    <a:pt x="f11" y="f13"/>
                    <a:pt x="f14" y="f15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40;p3">
              <a:extLst>
                <a:ext uri="{FF2B5EF4-FFF2-40B4-BE49-F238E27FC236}">
                  <a16:creationId xmlns:a16="http://schemas.microsoft.com/office/drawing/2014/main" id="{098CD2DA-610C-45D4-9AEB-0E0F22286F2C}"/>
                </a:ext>
              </a:extLst>
            </p:cNvPr>
            <p:cNvSpPr/>
            <p:nvPr/>
          </p:nvSpPr>
          <p:spPr>
            <a:xfrm>
              <a:off x="1660586" y="416710"/>
              <a:ext cx="57881" cy="116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8"/>
                <a:gd name="f4" fmla="val 1955"/>
                <a:gd name="f5" fmla="val 266"/>
                <a:gd name="f6" fmla="val 178"/>
                <a:gd name="f7" fmla="val 81"/>
                <a:gd name="f8" fmla="val 95"/>
                <a:gd name="f9" fmla="val 34"/>
                <a:gd name="f10" fmla="val 189"/>
                <a:gd name="f11" fmla="val 489"/>
                <a:gd name="f12" fmla="val 167"/>
                <a:gd name="f13" fmla="val 756"/>
                <a:gd name="f14" fmla="val 267"/>
                <a:gd name="f15" fmla="val 1056"/>
                <a:gd name="f16" fmla="val 334"/>
                <a:gd name="f17" fmla="val 1357"/>
                <a:gd name="f18" fmla="val 434"/>
                <a:gd name="f19" fmla="val 1657"/>
                <a:gd name="f20" fmla="val 601"/>
                <a:gd name="f21" fmla="val 1890"/>
                <a:gd name="f22" fmla="val 624"/>
                <a:gd name="f23" fmla="val 1936"/>
                <a:gd name="f24" fmla="val 663"/>
                <a:gd name="f25" fmla="val 707"/>
                <a:gd name="f26" fmla="val 790"/>
                <a:gd name="f27" fmla="val 891"/>
                <a:gd name="f28" fmla="val 1889"/>
                <a:gd name="f29" fmla="val 934"/>
                <a:gd name="f30" fmla="val 1824"/>
                <a:gd name="f31" fmla="val 1523"/>
                <a:gd name="f32" fmla="val 834"/>
                <a:gd name="f33" fmla="val 1190"/>
                <a:gd name="f34" fmla="val 767"/>
                <a:gd name="f35" fmla="val 923"/>
                <a:gd name="f36" fmla="val 667"/>
                <a:gd name="f37" fmla="val 589"/>
                <a:gd name="f38" fmla="val 256"/>
                <a:gd name="f39" fmla="val 367"/>
                <a:gd name="f40" fmla="val 56"/>
                <a:gd name="f41" fmla="val 338"/>
                <a:gd name="f42" fmla="val 17"/>
                <a:gd name="f43" fmla="val 303"/>
                <a:gd name="f44" fmla="*/ f0 1 968"/>
                <a:gd name="f45" fmla="*/ f1 1 1955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968"/>
                <a:gd name="f52" fmla="*/ f49 1 1955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968" h="195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" y="f31"/>
                    <a:pt x="f32" y="f33"/>
                    <a:pt x="f34" y="f35"/>
                  </a:cubicBezTo>
                  <a:cubicBezTo>
                    <a:pt x="f36" y="f37"/>
                    <a:pt x="f20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41;p3">
              <a:extLst>
                <a:ext uri="{FF2B5EF4-FFF2-40B4-BE49-F238E27FC236}">
                  <a16:creationId xmlns:a16="http://schemas.microsoft.com/office/drawing/2014/main" id="{5FB397BE-3B78-4D2D-92F5-8F007E299AD1}"/>
                </a:ext>
              </a:extLst>
            </p:cNvPr>
            <p:cNvSpPr/>
            <p:nvPr/>
          </p:nvSpPr>
          <p:spPr>
            <a:xfrm>
              <a:off x="1566833" y="494086"/>
              <a:ext cx="104342" cy="85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5"/>
                <a:gd name="f4" fmla="val 1433"/>
                <a:gd name="f5" fmla="val 344"/>
                <a:gd name="f6" fmla="val 1"/>
                <a:gd name="f7" fmla="val 248"/>
                <a:gd name="f8" fmla="val 154"/>
                <a:gd name="f9" fmla="val 19"/>
                <a:gd name="f10" fmla="val 67"/>
                <a:gd name="f11" fmla="val 63"/>
                <a:gd name="f12" fmla="val 96"/>
                <a:gd name="f13" fmla="val 196"/>
                <a:gd name="f14" fmla="val 34"/>
                <a:gd name="f15" fmla="val 263"/>
                <a:gd name="f16" fmla="val 234"/>
                <a:gd name="f17" fmla="val 430"/>
                <a:gd name="f18" fmla="val 501"/>
                <a:gd name="f19" fmla="val 463"/>
                <a:gd name="f20" fmla="val 734"/>
                <a:gd name="f21" fmla="val 630"/>
                <a:gd name="f22" fmla="val 1001"/>
                <a:gd name="f23" fmla="val 796"/>
                <a:gd name="f24" fmla="val 1201"/>
                <a:gd name="f25" fmla="val 1063"/>
                <a:gd name="f26" fmla="val 1335"/>
                <a:gd name="f27" fmla="val 1297"/>
                <a:gd name="f28" fmla="val 1370"/>
                <a:gd name="f29" fmla="val 1392"/>
                <a:gd name="f30" fmla="val 1436"/>
                <a:gd name="f31" fmla="val 1432"/>
                <a:gd name="f32" fmla="val 1502"/>
                <a:gd name="f33" fmla="val 1622"/>
                <a:gd name="f34" fmla="val 1302"/>
                <a:gd name="f35" fmla="val 1702"/>
                <a:gd name="f36" fmla="val 1130"/>
                <a:gd name="f37" fmla="val 1568"/>
                <a:gd name="f38" fmla="val 1368"/>
                <a:gd name="f39" fmla="val 530"/>
                <a:gd name="f40" fmla="val 1068"/>
                <a:gd name="f41" fmla="val 296"/>
                <a:gd name="f42" fmla="val 895"/>
                <a:gd name="f43" fmla="val 148"/>
                <a:gd name="f44" fmla="val 614"/>
                <a:gd name="f45" fmla="*/ f0 1 1745"/>
                <a:gd name="f46" fmla="*/ f1 1 1433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45"/>
                <a:gd name="f53" fmla="*/ f50 1 1433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45" h="143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" y="f34"/>
                    <a:pt x="f35" y="f36"/>
                  </a:cubicBezTo>
                  <a:cubicBezTo>
                    <a:pt x="f37" y="f23"/>
                    <a:pt x="f38" y="f39"/>
                    <a:pt x="f40" y="f41"/>
                  </a:cubicBezTo>
                  <a:cubicBezTo>
                    <a:pt x="f42" y="f43"/>
                    <a:pt x="f44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42;p3">
              <a:extLst>
                <a:ext uri="{FF2B5EF4-FFF2-40B4-BE49-F238E27FC236}">
                  <a16:creationId xmlns:a16="http://schemas.microsoft.com/office/drawing/2014/main" id="{6774BEDE-4BFA-4A44-B246-FE8C6E3E405D}"/>
                </a:ext>
              </a:extLst>
            </p:cNvPr>
            <p:cNvSpPr/>
            <p:nvPr/>
          </p:nvSpPr>
          <p:spPr>
            <a:xfrm>
              <a:off x="1499021" y="478532"/>
              <a:ext cx="57881" cy="714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8"/>
                <a:gd name="f4" fmla="val 1195"/>
                <a:gd name="f5" fmla="val 301"/>
                <a:gd name="f6" fmla="val 1"/>
                <a:gd name="f7" fmla="val 262"/>
                <a:gd name="f8" fmla="val 220"/>
                <a:gd name="f9" fmla="val 17"/>
                <a:gd name="f10" fmla="val 200"/>
                <a:gd name="f11" fmla="val 56"/>
                <a:gd name="f12" fmla="val 389"/>
                <a:gd name="f13" fmla="val 367"/>
                <a:gd name="f14" fmla="val 856"/>
                <a:gd name="f15" fmla="val 567"/>
                <a:gd name="f16" fmla="val 1123"/>
                <a:gd name="f17" fmla="val 601"/>
                <a:gd name="f18" fmla="val 1173"/>
                <a:gd name="f19" fmla="val 645"/>
                <a:gd name="f20" fmla="val 1194"/>
                <a:gd name="f21" fmla="val 689"/>
                <a:gd name="f22" fmla="val 824"/>
                <a:gd name="f23" fmla="val 1006"/>
                <a:gd name="f24" fmla="val 868"/>
                <a:gd name="f25" fmla="val 801"/>
                <a:gd name="f26" fmla="val 690"/>
                <a:gd name="f27" fmla="val 667"/>
                <a:gd name="f28" fmla="val 556"/>
                <a:gd name="f29" fmla="val 501"/>
                <a:gd name="f30" fmla="val 289"/>
                <a:gd name="f31" fmla="val 122"/>
                <a:gd name="f32" fmla="val 22"/>
                <a:gd name="f33" fmla="val 353"/>
                <a:gd name="f34" fmla="val 9"/>
                <a:gd name="f35" fmla="val 328"/>
                <a:gd name="f36" fmla="*/ f0 1 968"/>
                <a:gd name="f37" fmla="*/ f1 1 1195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968"/>
                <a:gd name="f44" fmla="*/ f41 1 1195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968" h="11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3" y="f23"/>
                    <a:pt x="f24" y="f14"/>
                  </a:cubicBezTo>
                  <a:cubicBezTo>
                    <a:pt x="f25" y="f26"/>
                    <a:pt x="f27" y="f28"/>
                    <a:pt x="f15" y="f12"/>
                  </a:cubicBezTo>
                  <a:cubicBezTo>
                    <a:pt x="f29" y="f30"/>
                    <a:pt x="f29" y="f31"/>
                    <a:pt x="f13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43;p3">
              <a:extLst>
                <a:ext uri="{FF2B5EF4-FFF2-40B4-BE49-F238E27FC236}">
                  <a16:creationId xmlns:a16="http://schemas.microsoft.com/office/drawing/2014/main" id="{EF11E932-F381-46E1-9DFD-3B83D1079C91}"/>
                </a:ext>
              </a:extLst>
            </p:cNvPr>
            <p:cNvSpPr/>
            <p:nvPr/>
          </p:nvSpPr>
          <p:spPr>
            <a:xfrm>
              <a:off x="1467090" y="925445"/>
              <a:ext cx="123178" cy="83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60"/>
                <a:gd name="f4" fmla="val 1402"/>
                <a:gd name="f5" fmla="val 1804"/>
                <a:gd name="f6" fmla="val 1782"/>
                <a:gd name="f7" fmla="val 1758"/>
                <a:gd name="f8" fmla="val 6"/>
                <a:gd name="f9" fmla="val 1735"/>
                <a:gd name="f10" fmla="val 20"/>
                <a:gd name="f11" fmla="val 1335"/>
                <a:gd name="f12" fmla="val 221"/>
                <a:gd name="f13" fmla="val 901"/>
                <a:gd name="f14" fmla="val 421"/>
                <a:gd name="f15" fmla="val 501"/>
                <a:gd name="f16" fmla="val 688"/>
                <a:gd name="f17" fmla="val 267"/>
                <a:gd name="f18" fmla="val 821"/>
                <a:gd name="f19" fmla="val 1"/>
                <a:gd name="f20" fmla="val 1021"/>
                <a:gd name="f21" fmla="val 167"/>
                <a:gd name="f22" fmla="val 1321"/>
                <a:gd name="f23" fmla="val 192"/>
                <a:gd name="f24" fmla="val 1370"/>
                <a:gd name="f25" fmla="val 234"/>
                <a:gd name="f26" fmla="val 1401"/>
                <a:gd name="f27" fmla="val 294"/>
                <a:gd name="f28" fmla="val 316"/>
                <a:gd name="f29" fmla="val 341"/>
                <a:gd name="f30" fmla="val 1397"/>
                <a:gd name="f31" fmla="val 368"/>
                <a:gd name="f32" fmla="val 1388"/>
                <a:gd name="f33" fmla="val 401"/>
                <a:gd name="f34" fmla="val 1371"/>
                <a:gd name="f35" fmla="val 434"/>
                <a:gd name="f36" fmla="val 468"/>
                <a:gd name="f37" fmla="val 534"/>
                <a:gd name="f38" fmla="val 568"/>
                <a:gd name="f39" fmla="val 1355"/>
                <a:gd name="f40" fmla="val 701"/>
                <a:gd name="f41" fmla="val 1288"/>
                <a:gd name="f42" fmla="val 801"/>
                <a:gd name="f43" fmla="val 1155"/>
                <a:gd name="f44" fmla="val 935"/>
                <a:gd name="f45" fmla="val 1055"/>
                <a:gd name="f46" fmla="val 1268"/>
                <a:gd name="f47" fmla="val 754"/>
                <a:gd name="f48" fmla="val 1602"/>
                <a:gd name="f49" fmla="val 521"/>
                <a:gd name="f50" fmla="val 2002"/>
                <a:gd name="f51" fmla="val 321"/>
                <a:gd name="f52" fmla="val 2059"/>
                <a:gd name="f53" fmla="val 235"/>
                <a:gd name="f54" fmla="val 1944"/>
                <a:gd name="f55" fmla="*/ f0 1 2060"/>
                <a:gd name="f56" fmla="*/ f1 1 140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2060"/>
                <a:gd name="f63" fmla="*/ f60 1 140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2060" h="14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4"/>
                    <a:pt x="f36" y="f34"/>
                  </a:cubicBezTo>
                  <a:cubicBezTo>
                    <a:pt x="f15" y="f34"/>
                    <a:pt x="f37" y="f34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44;p3">
              <a:extLst>
                <a:ext uri="{FF2B5EF4-FFF2-40B4-BE49-F238E27FC236}">
                  <a16:creationId xmlns:a16="http://schemas.microsoft.com/office/drawing/2014/main" id="{EB11E104-8852-490D-9C93-6C51E1938C84}"/>
                </a:ext>
              </a:extLst>
            </p:cNvPr>
            <p:cNvSpPr/>
            <p:nvPr/>
          </p:nvSpPr>
          <p:spPr>
            <a:xfrm>
              <a:off x="1538907" y="962159"/>
              <a:ext cx="61767" cy="50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"/>
                <a:gd name="f4" fmla="val 848"/>
                <a:gd name="f5" fmla="val 807"/>
                <a:gd name="f6" fmla="val 772"/>
                <a:gd name="f7" fmla="val 736"/>
                <a:gd name="f8" fmla="val 12"/>
                <a:gd name="f9" fmla="val 701"/>
                <a:gd name="f10" fmla="val 40"/>
                <a:gd name="f11" fmla="val 534"/>
                <a:gd name="f12" fmla="val 107"/>
                <a:gd name="f13" fmla="val 401"/>
                <a:gd name="f14" fmla="val 240"/>
                <a:gd name="f15" fmla="val 301"/>
                <a:gd name="f16" fmla="val 307"/>
                <a:gd name="f17" fmla="val 167"/>
                <a:gd name="f18" fmla="val 441"/>
                <a:gd name="f19" fmla="val 474"/>
                <a:gd name="f20" fmla="val 674"/>
                <a:gd name="f21" fmla="val 774"/>
                <a:gd name="f22" fmla="val 34"/>
                <a:gd name="f23" fmla="val 134"/>
                <a:gd name="f24" fmla="val 841"/>
                <a:gd name="f25" fmla="val 156"/>
                <a:gd name="f26" fmla="val 845"/>
                <a:gd name="f27" fmla="val 176"/>
                <a:gd name="f28" fmla="val 847"/>
                <a:gd name="f29" fmla="val 195"/>
                <a:gd name="f30" fmla="val 319"/>
                <a:gd name="f31" fmla="val 385"/>
                <a:gd name="f32" fmla="val 757"/>
                <a:gd name="f33" fmla="val 501"/>
                <a:gd name="f34" fmla="val 641"/>
                <a:gd name="f35" fmla="val 634"/>
                <a:gd name="f36" fmla="val 541"/>
                <a:gd name="f37" fmla="val 801"/>
                <a:gd name="f38" fmla="val 407"/>
                <a:gd name="f39" fmla="val 901"/>
                <a:gd name="f40" fmla="val 274"/>
                <a:gd name="f41" fmla="val 168"/>
                <a:gd name="f42" fmla="val 936"/>
                <a:gd name="f43" fmla="*/ f0 1 1033"/>
                <a:gd name="f44" fmla="*/ f1 1 84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33"/>
                <a:gd name="f51" fmla="*/ f48 1 84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" h="84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2" y="f19"/>
                    <a:pt x="f2" y="f20"/>
                  </a:cubicBezTo>
                  <a:cubicBezTo>
                    <a:pt x="f2" y="f21"/>
                    <a:pt x="f22" y="f5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45;p3">
              <a:extLst>
                <a:ext uri="{FF2B5EF4-FFF2-40B4-BE49-F238E27FC236}">
                  <a16:creationId xmlns:a16="http://schemas.microsoft.com/office/drawing/2014/main" id="{97F56097-0FA3-46BB-9DBD-DDB6E2C322A7}"/>
                </a:ext>
              </a:extLst>
            </p:cNvPr>
            <p:cNvSpPr/>
            <p:nvPr/>
          </p:nvSpPr>
          <p:spPr>
            <a:xfrm>
              <a:off x="1968657" y="861465"/>
              <a:ext cx="51005" cy="54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"/>
                <a:gd name="f4" fmla="val 917"/>
                <a:gd name="f5" fmla="val 205"/>
                <a:gd name="f6" fmla="val 103"/>
                <a:gd name="f7" fmla="val 76"/>
                <a:gd name="f8" fmla="val 19"/>
                <a:gd name="f9" fmla="val 223"/>
                <a:gd name="f10" fmla="val 52"/>
                <a:gd name="f11" fmla="val 423"/>
                <a:gd name="f12" fmla="val 623"/>
                <a:gd name="f13" fmla="val 219"/>
                <a:gd name="f14" fmla="val 790"/>
                <a:gd name="f15" fmla="val 310"/>
                <a:gd name="f16" fmla="val 863"/>
                <a:gd name="f17" fmla="val 452"/>
                <a:gd name="f18" fmla="val 583"/>
                <a:gd name="f19" fmla="val 691"/>
                <a:gd name="f20" fmla="val 792"/>
                <a:gd name="f21" fmla="val 881"/>
                <a:gd name="f22" fmla="val 657"/>
                <a:gd name="f23" fmla="val 786"/>
                <a:gd name="f24" fmla="val 523"/>
                <a:gd name="f25" fmla="val 652"/>
                <a:gd name="f26" fmla="val 519"/>
                <a:gd name="f27" fmla="val 490"/>
                <a:gd name="f28" fmla="val 290"/>
                <a:gd name="f29" fmla="val 386"/>
                <a:gd name="f30" fmla="val 156"/>
                <a:gd name="f31" fmla="val 371"/>
                <a:gd name="f32" fmla="val 51"/>
                <a:gd name="f33" fmla="val 288"/>
                <a:gd name="f34" fmla="*/ f0 1 853"/>
                <a:gd name="f35" fmla="*/ f1 1 91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853"/>
                <a:gd name="f42" fmla="*/ f39 1 91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853" h="917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21"/>
                    <a:pt x="f3" y="f14"/>
                  </a:cubicBezTo>
                  <a:lnTo>
                    <a:pt x="f3" y="f22"/>
                  </a:lnTo>
                  <a:cubicBezTo>
                    <a:pt x="f23" y="f24"/>
                    <a:pt x="f25" y="f12"/>
                    <a:pt x="f26" y="f24"/>
                  </a:cubicBezTo>
                  <a:cubicBezTo>
                    <a:pt x="f17" y="f27"/>
                    <a:pt x="f1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46;p3">
              <a:extLst>
                <a:ext uri="{FF2B5EF4-FFF2-40B4-BE49-F238E27FC236}">
                  <a16:creationId xmlns:a16="http://schemas.microsoft.com/office/drawing/2014/main" id="{B9595F1C-A617-40D4-B544-812D45B1E530}"/>
                </a:ext>
              </a:extLst>
            </p:cNvPr>
            <p:cNvSpPr/>
            <p:nvPr/>
          </p:nvSpPr>
          <p:spPr>
            <a:xfrm>
              <a:off x="1630631" y="647395"/>
              <a:ext cx="100510" cy="762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"/>
                <a:gd name="f4" fmla="val 1275"/>
                <a:gd name="f5" fmla="val 134"/>
                <a:gd name="f6" fmla="val 34"/>
                <a:gd name="f7" fmla="val 1"/>
                <a:gd name="f8" fmla="val 67"/>
                <a:gd name="f9" fmla="val 367"/>
                <a:gd name="f10" fmla="val 401"/>
                <a:gd name="f11" fmla="val 534"/>
                <a:gd name="f12" fmla="val 635"/>
                <a:gd name="f13" fmla="val 668"/>
                <a:gd name="f14" fmla="val 935"/>
                <a:gd name="f15" fmla="val 868"/>
                <a:gd name="f16" fmla="val 1168"/>
                <a:gd name="f17" fmla="val 1035"/>
                <a:gd name="f18" fmla="val 1435"/>
                <a:gd name="f19" fmla="val 1235"/>
                <a:gd name="f20" fmla="val 1457"/>
                <a:gd name="f21" fmla="val 1263"/>
                <a:gd name="f22" fmla="val 1481"/>
                <a:gd name="f23" fmla="val 1505"/>
                <a:gd name="f24" fmla="val 1594"/>
                <a:gd name="f25" fmla="val 1113"/>
                <a:gd name="f26" fmla="val 1602"/>
                <a:gd name="f27" fmla="val 1335"/>
                <a:gd name="f28" fmla="val 834"/>
                <a:gd name="f29" fmla="val 1102"/>
                <a:gd name="f30" fmla="val 835"/>
                <a:gd name="f31" fmla="val 467"/>
                <a:gd name="f32" fmla="val 301"/>
                <a:gd name="f33" fmla="*/ f0 1 1681"/>
                <a:gd name="f34" fmla="*/ f1 1 127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681"/>
                <a:gd name="f41" fmla="*/ f38 1 127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681" h="1275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4"/>
                    <a:pt x="f23" y="f4"/>
                  </a:cubicBezTo>
                  <a:cubicBezTo>
                    <a:pt x="f24" y="f4"/>
                    <a:pt x="f3" y="f25"/>
                    <a:pt x="f26" y="f17"/>
                  </a:cubicBezTo>
                  <a:cubicBezTo>
                    <a:pt x="f27" y="f28"/>
                    <a:pt x="f29" y="f13"/>
                    <a:pt x="f30" y="f31"/>
                  </a:cubicBezTo>
                  <a:cubicBezTo>
                    <a:pt x="f12" y="f32"/>
                    <a:pt x="f10" y="f6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47;p3">
              <a:extLst>
                <a:ext uri="{FF2B5EF4-FFF2-40B4-BE49-F238E27FC236}">
                  <a16:creationId xmlns:a16="http://schemas.microsoft.com/office/drawing/2014/main" id="{62C236B2-D873-440B-A50C-7C60BE9E0FD9}"/>
                </a:ext>
              </a:extLst>
            </p:cNvPr>
            <p:cNvSpPr/>
            <p:nvPr/>
          </p:nvSpPr>
          <p:spPr>
            <a:xfrm>
              <a:off x="1682532" y="639449"/>
              <a:ext cx="45985" cy="59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9"/>
                <a:gd name="f4" fmla="val 992"/>
                <a:gd name="f5" fmla="val 167"/>
                <a:gd name="f6" fmla="val 100"/>
                <a:gd name="f7" fmla="val 67"/>
                <a:gd name="f8" fmla="val 33"/>
                <a:gd name="f9" fmla="val 133"/>
                <a:gd name="f10" fmla="val 300"/>
                <a:gd name="f11" fmla="val 134"/>
                <a:gd name="f12" fmla="val 367"/>
                <a:gd name="f13" fmla="val 500"/>
                <a:gd name="f14" fmla="val 267"/>
                <a:gd name="f15" fmla="val 634"/>
                <a:gd name="f16" fmla="val 334"/>
                <a:gd name="f17" fmla="val 767"/>
                <a:gd name="f18" fmla="val 434"/>
                <a:gd name="f19" fmla="val 934"/>
                <a:gd name="f20" fmla="val 466"/>
                <a:gd name="f21" fmla="val 974"/>
                <a:gd name="f22" fmla="val 504"/>
                <a:gd name="f23" fmla="val 991"/>
                <a:gd name="f24" fmla="val 542"/>
                <a:gd name="f25" fmla="val 659"/>
                <a:gd name="f26" fmla="val 768"/>
                <a:gd name="f27" fmla="val 827"/>
                <a:gd name="f28" fmla="val 667"/>
                <a:gd name="f29" fmla="val 701"/>
                <a:gd name="f30" fmla="val 601"/>
                <a:gd name="f31" fmla="val 600"/>
                <a:gd name="f32" fmla="val 501"/>
                <a:gd name="f33" fmla="val 467"/>
                <a:gd name="f34" fmla="val 400"/>
                <a:gd name="f35" fmla="*/ f0 1 769"/>
                <a:gd name="f36" fmla="*/ f1 1 99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769"/>
                <a:gd name="f43" fmla="*/ f40 1 99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769" h="99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2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18"/>
                    <a:pt x="f33" y="f10"/>
                  </a:cubicBezTo>
                  <a:cubicBezTo>
                    <a:pt x="f34" y="f9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48;p3">
              <a:extLst>
                <a:ext uri="{FF2B5EF4-FFF2-40B4-BE49-F238E27FC236}">
                  <a16:creationId xmlns:a16="http://schemas.microsoft.com/office/drawing/2014/main" id="{1DE8E6B4-4088-4B79-B7C0-D4958128C51A}"/>
                </a:ext>
              </a:extLst>
            </p:cNvPr>
            <p:cNvSpPr/>
            <p:nvPr/>
          </p:nvSpPr>
          <p:spPr>
            <a:xfrm>
              <a:off x="1598764" y="764657"/>
              <a:ext cx="70619" cy="32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"/>
                <a:gd name="f4" fmla="val 538"/>
                <a:gd name="f5" fmla="val 958"/>
                <a:gd name="f6" fmla="val 940"/>
                <a:gd name="f7" fmla="val 921"/>
                <a:gd name="f8" fmla="val 2"/>
                <a:gd name="f9" fmla="val 901"/>
                <a:gd name="f10" fmla="val 8"/>
                <a:gd name="f11" fmla="val 467"/>
                <a:gd name="f12" fmla="val 267"/>
                <a:gd name="f13" fmla="val 74"/>
                <a:gd name="f14" fmla="val 167"/>
                <a:gd name="f15" fmla="val 41"/>
                <a:gd name="f16" fmla="val 34"/>
                <a:gd name="f17" fmla="val 208"/>
                <a:gd name="f18" fmla="val 274"/>
                <a:gd name="f19" fmla="val 408"/>
                <a:gd name="f20" fmla="val 67"/>
                <a:gd name="f21" fmla="val 441"/>
                <a:gd name="f22" fmla="val 141"/>
                <a:gd name="f23" fmla="val 515"/>
                <a:gd name="f24" fmla="val 214"/>
                <a:gd name="f25" fmla="val 288"/>
                <a:gd name="f26" fmla="val 348"/>
                <a:gd name="f27" fmla="val 407"/>
                <a:gd name="f28" fmla="val 523"/>
                <a:gd name="f29" fmla="val 508"/>
                <a:gd name="f30" fmla="val 934"/>
                <a:gd name="f31" fmla="val 374"/>
                <a:gd name="f32" fmla="val 344"/>
                <a:gd name="f33" fmla="val 1171"/>
                <a:gd name="f34" fmla="*/ f0 1 1181"/>
                <a:gd name="f35" fmla="*/ f1 1 53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181"/>
                <a:gd name="f42" fmla="*/ f39 1 53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" h="5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2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11" y="f29"/>
                  </a:cubicBezTo>
                  <a:lnTo>
                    <a:pt x="f30" y="f31"/>
                  </a:ln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49;p3">
              <a:extLst>
                <a:ext uri="{FF2B5EF4-FFF2-40B4-BE49-F238E27FC236}">
                  <a16:creationId xmlns:a16="http://schemas.microsoft.com/office/drawing/2014/main" id="{2AC050F5-214D-4632-BDE2-5821250D26A5}"/>
                </a:ext>
              </a:extLst>
            </p:cNvPr>
            <p:cNvSpPr/>
            <p:nvPr/>
          </p:nvSpPr>
          <p:spPr>
            <a:xfrm>
              <a:off x="1563541" y="814821"/>
              <a:ext cx="58594" cy="28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0"/>
                <a:gd name="f4" fmla="val 483"/>
                <a:gd name="f5" fmla="val 308"/>
                <a:gd name="f6" fmla="val 107"/>
                <a:gd name="f7" fmla="val 346"/>
                <a:gd name="f8" fmla="val 256"/>
                <a:gd name="f9" fmla="val 403"/>
                <a:gd name="f10" fmla="val 347"/>
                <a:gd name="f11" fmla="val 458"/>
                <a:gd name="f12" fmla="val 439"/>
                <a:gd name="f13" fmla="val 531"/>
                <a:gd name="f14" fmla="val 606"/>
                <a:gd name="f15" fmla="val 681"/>
                <a:gd name="f16" fmla="val 466"/>
                <a:gd name="f17" fmla="val 756"/>
                <a:gd name="f18" fmla="val 436"/>
                <a:gd name="f19" fmla="val 979"/>
                <a:gd name="f20" fmla="val 404"/>
                <a:gd name="f21" fmla="val 958"/>
                <a:gd name="f22" fmla="val 67"/>
                <a:gd name="f23" fmla="val 723"/>
                <a:gd name="f24" fmla="val 712"/>
                <a:gd name="f25" fmla="val 701"/>
                <a:gd name="f26" fmla="val 68"/>
                <a:gd name="f27" fmla="val 689"/>
                <a:gd name="f28" fmla="val 69"/>
                <a:gd name="f29" fmla="val 589"/>
                <a:gd name="f30" fmla="val 489"/>
                <a:gd name="f31" fmla="val 422"/>
                <a:gd name="f32" fmla="val 36"/>
                <a:gd name="f33" fmla="val 382"/>
                <a:gd name="f34" fmla="val 11"/>
                <a:gd name="f35" fmla="val 344"/>
                <a:gd name="f36" fmla="*/ f0 1 980"/>
                <a:gd name="f37" fmla="*/ f1 1 483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980"/>
                <a:gd name="f44" fmla="*/ f41 1 483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980" h="483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28"/>
                    <a:pt x="f30" y="f28"/>
                    <a:pt x="f31" y="f32"/>
                  </a:cubicBez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50;p3">
              <a:extLst>
                <a:ext uri="{FF2B5EF4-FFF2-40B4-BE49-F238E27FC236}">
                  <a16:creationId xmlns:a16="http://schemas.microsoft.com/office/drawing/2014/main" id="{80A54176-159C-481E-96D4-44D8222A2EE6}"/>
                </a:ext>
              </a:extLst>
            </p:cNvPr>
            <p:cNvSpPr/>
            <p:nvPr/>
          </p:nvSpPr>
          <p:spPr>
            <a:xfrm>
              <a:off x="1702329" y="766925"/>
              <a:ext cx="62362" cy="53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3"/>
                <a:gd name="f4" fmla="val 901"/>
                <a:gd name="f5" fmla="val 333"/>
                <a:gd name="f6" fmla="val 174"/>
                <a:gd name="f7" fmla="val 1"/>
                <a:gd name="f8" fmla="val 207"/>
                <a:gd name="f9" fmla="val 136"/>
                <a:gd name="f10" fmla="val 370"/>
                <a:gd name="f11" fmla="val 303"/>
                <a:gd name="f12" fmla="val 537"/>
                <a:gd name="f13" fmla="val 503"/>
                <a:gd name="f14" fmla="val 737"/>
                <a:gd name="f15" fmla="val 670"/>
                <a:gd name="f16" fmla="val 870"/>
                <a:gd name="f17" fmla="val 705"/>
                <a:gd name="f18" fmla="val 891"/>
                <a:gd name="f19" fmla="val 743"/>
                <a:gd name="f20" fmla="val 900"/>
                <a:gd name="f21" fmla="val 779"/>
                <a:gd name="f22" fmla="val 918"/>
                <a:gd name="f23" fmla="val 1042"/>
                <a:gd name="f24" fmla="val 769"/>
                <a:gd name="f25" fmla="val 937"/>
                <a:gd name="f26" fmla="val 637"/>
                <a:gd name="f27" fmla="val 770"/>
                <a:gd name="f28" fmla="val 470"/>
                <a:gd name="f29" fmla="val 203"/>
                <a:gd name="f30" fmla="val 436"/>
                <a:gd name="f31" fmla="val 36"/>
                <a:gd name="f32" fmla="val 405"/>
                <a:gd name="f33" fmla="val 11"/>
                <a:gd name="f34" fmla="val 369"/>
                <a:gd name="f35" fmla="*/ f0 1 1043"/>
                <a:gd name="f36" fmla="*/ f1 1 901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043"/>
                <a:gd name="f43" fmla="*/ f40 1 901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3" h="9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6" y="f29"/>
                    <a:pt x="f30" y="f31"/>
                  </a:cubicBezTo>
                  <a:cubicBezTo>
                    <a:pt x="f32" y="f33"/>
                    <a:pt x="f3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51;p3">
              <a:extLst>
                <a:ext uri="{FF2B5EF4-FFF2-40B4-BE49-F238E27FC236}">
                  <a16:creationId xmlns:a16="http://schemas.microsoft.com/office/drawing/2014/main" id="{B002E27F-C7FA-4CAA-9FB0-638FFC0E7AFA}"/>
                </a:ext>
              </a:extLst>
            </p:cNvPr>
            <p:cNvSpPr/>
            <p:nvPr/>
          </p:nvSpPr>
          <p:spPr>
            <a:xfrm>
              <a:off x="1690487" y="846871"/>
              <a:ext cx="118634" cy="554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84"/>
                <a:gd name="f4" fmla="val 927"/>
                <a:gd name="f5" fmla="val 1746"/>
                <a:gd name="f6" fmla="val 1"/>
                <a:gd name="f7" fmla="val 1592"/>
                <a:gd name="f8" fmla="val 1427"/>
                <a:gd name="f9" fmla="val 114"/>
                <a:gd name="f10" fmla="val 1502"/>
                <a:gd name="f11" fmla="val 300"/>
                <a:gd name="f12" fmla="val 334"/>
                <a:gd name="f13" fmla="val 1479"/>
                <a:gd name="f14" fmla="val 1457"/>
                <a:gd name="f15" fmla="val 319"/>
                <a:gd name="f16" fmla="val 1425"/>
                <a:gd name="f17" fmla="val 1409"/>
                <a:gd name="f18" fmla="val 1390"/>
                <a:gd name="f19" fmla="val 323"/>
                <a:gd name="f20" fmla="val 1368"/>
                <a:gd name="f21" fmla="val 1168"/>
                <a:gd name="f22" fmla="val 400"/>
                <a:gd name="f23" fmla="val 968"/>
                <a:gd name="f24" fmla="val 501"/>
                <a:gd name="f25" fmla="val 768"/>
                <a:gd name="f26" fmla="val 697"/>
                <a:gd name="f27" fmla="val 529"/>
                <a:gd name="f28" fmla="val 609"/>
                <a:gd name="f29" fmla="val 539"/>
                <a:gd name="f30" fmla="val 515"/>
                <a:gd name="f31" fmla="val 387"/>
                <a:gd name="f32" fmla="val 250"/>
                <a:gd name="f33" fmla="val 520"/>
                <a:gd name="f34" fmla="val 134"/>
                <a:gd name="f35" fmla="val 34"/>
                <a:gd name="f36" fmla="val 634"/>
                <a:gd name="f37" fmla="val 667"/>
                <a:gd name="f38" fmla="val 239"/>
                <a:gd name="f39" fmla="val 857"/>
                <a:gd name="f40" fmla="val 489"/>
                <a:gd name="f41" fmla="val 926"/>
                <a:gd name="f42" fmla="val 741"/>
                <a:gd name="f43" fmla="val 1022"/>
                <a:gd name="f44" fmla="val 1306"/>
                <a:gd name="f45" fmla="val 840"/>
                <a:gd name="f46" fmla="val 1535"/>
                <a:gd name="f47" fmla="val 734"/>
                <a:gd name="f48" fmla="val 1635"/>
                <a:gd name="f49" fmla="val 701"/>
                <a:gd name="f50" fmla="val 1668"/>
                <a:gd name="f51" fmla="val 601"/>
                <a:gd name="f52" fmla="val 534"/>
                <a:gd name="f53" fmla="val 551"/>
                <a:gd name="f54" fmla="val 1706"/>
                <a:gd name="f55" fmla="val 559"/>
                <a:gd name="f56" fmla="val 1744"/>
                <a:gd name="f57" fmla="val 1856"/>
                <a:gd name="f58" fmla="val 1969"/>
                <a:gd name="f59" fmla="val 484"/>
                <a:gd name="f60" fmla="val 234"/>
                <a:gd name="f61" fmla="val 1983"/>
                <a:gd name="f62" fmla="val 72"/>
                <a:gd name="f63" fmla="val 1868"/>
                <a:gd name="f64" fmla="*/ f0 1 1984"/>
                <a:gd name="f65" fmla="*/ f1 1 927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1984"/>
                <a:gd name="f72" fmla="*/ f69 1 927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984" h="92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2"/>
                  </a:lnTo>
                  <a:cubicBezTo>
                    <a:pt x="f13" y="f12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2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24"/>
                  </a:cubicBezTo>
                  <a:cubicBezTo>
                    <a:pt x="f35" y="f24"/>
                    <a:pt x="f6" y="f36"/>
                    <a:pt x="f35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48" y="f52"/>
                  </a:cubicBezTo>
                  <a:lnTo>
                    <a:pt x="f48" y="f52"/>
                  </a:lnTo>
                  <a:cubicBezTo>
                    <a:pt x="f50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58" y="f12"/>
                  </a:cubicBezTo>
                  <a:lnTo>
                    <a:pt x="f58" y="f60"/>
                  </a:lnTo>
                  <a:cubicBezTo>
                    <a:pt x="f61" y="f62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2;p3">
              <a:extLst>
                <a:ext uri="{FF2B5EF4-FFF2-40B4-BE49-F238E27FC236}">
                  <a16:creationId xmlns:a16="http://schemas.microsoft.com/office/drawing/2014/main" id="{83863058-978C-4863-8993-A03D6D74B867}"/>
                </a:ext>
              </a:extLst>
            </p:cNvPr>
            <p:cNvSpPr/>
            <p:nvPr/>
          </p:nvSpPr>
          <p:spPr>
            <a:xfrm>
              <a:off x="1647255" y="875574"/>
              <a:ext cx="43653" cy="33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0"/>
                <a:gd name="f4" fmla="val 557"/>
                <a:gd name="f5" fmla="val 470"/>
                <a:gd name="f6" fmla="val 445"/>
                <a:gd name="f7" fmla="val 418"/>
                <a:gd name="f8" fmla="val 7"/>
                <a:gd name="f9" fmla="val 390"/>
                <a:gd name="f10" fmla="val 21"/>
                <a:gd name="f11" fmla="val 357"/>
                <a:gd name="f12" fmla="val 54"/>
                <a:gd name="f13" fmla="val 257"/>
                <a:gd name="f14" fmla="val 187"/>
                <a:gd name="f15" fmla="val 223"/>
                <a:gd name="f16" fmla="val 1"/>
                <a:gd name="f17" fmla="val 251"/>
                <a:gd name="f18" fmla="val 51"/>
                <a:gd name="f19" fmla="val 258"/>
                <a:gd name="f20" fmla="val 268"/>
                <a:gd name="f21" fmla="val 279"/>
                <a:gd name="f22" fmla="val 556"/>
                <a:gd name="f23" fmla="val 290"/>
                <a:gd name="f24" fmla="val 554"/>
                <a:gd name="f25" fmla="val 423"/>
                <a:gd name="f26" fmla="val 521"/>
                <a:gd name="f27" fmla="val 490"/>
                <a:gd name="f28" fmla="val 421"/>
                <a:gd name="f29" fmla="val 354"/>
                <a:gd name="f30" fmla="val 729"/>
                <a:gd name="f31" fmla="val 239"/>
                <a:gd name="f32" fmla="val 629"/>
                <a:gd name="f33" fmla="*/ f0 1 730"/>
                <a:gd name="f34" fmla="*/ f1 1 55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30"/>
                <a:gd name="f41" fmla="*/ f38 1 55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30" h="5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26"/>
                    <a:pt x="f27" y="f28"/>
                    <a:pt x="f4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3;p3">
              <a:extLst>
                <a:ext uri="{FF2B5EF4-FFF2-40B4-BE49-F238E27FC236}">
                  <a16:creationId xmlns:a16="http://schemas.microsoft.com/office/drawing/2014/main" id="{7579DE62-77AB-40A1-954E-3D9BC56B2F6E}"/>
                </a:ext>
              </a:extLst>
            </p:cNvPr>
            <p:cNvSpPr/>
            <p:nvPr/>
          </p:nvSpPr>
          <p:spPr>
            <a:xfrm>
              <a:off x="1796805" y="910312"/>
              <a:ext cx="38267" cy="24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0"/>
                <a:gd name="f4" fmla="val 410"/>
                <a:gd name="f5" fmla="val 402"/>
                <a:gd name="f6" fmla="val 388"/>
                <a:gd name="f7" fmla="val 373"/>
                <a:gd name="f8" fmla="val 2"/>
                <a:gd name="f9" fmla="val 357"/>
                <a:gd name="f10" fmla="val 7"/>
                <a:gd name="f11" fmla="val 324"/>
                <a:gd name="f12" fmla="val 257"/>
                <a:gd name="f13" fmla="val 224"/>
                <a:gd name="f14" fmla="val 73"/>
                <a:gd name="f15" fmla="val 1"/>
                <a:gd name="f16" fmla="val 21"/>
                <a:gd name="f17" fmla="val 409"/>
                <a:gd name="f18" fmla="val 228"/>
                <a:gd name="f19" fmla="val 237"/>
                <a:gd name="f20" fmla="val 247"/>
                <a:gd name="f21" fmla="val 408"/>
                <a:gd name="f22" fmla="val 407"/>
                <a:gd name="f23" fmla="val 391"/>
                <a:gd name="f24" fmla="val 598"/>
                <a:gd name="f25" fmla="*/ f0 1 640"/>
                <a:gd name="f26" fmla="*/ f1 1 410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40"/>
                <a:gd name="f33" fmla="*/ f30 1 410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40" h="4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0"/>
                    <a:pt x="f13" y="f14"/>
                  </a:cubicBezTo>
                  <a:cubicBezTo>
                    <a:pt x="f15" y="f14"/>
                    <a:pt x="f16" y="f17"/>
                    <a:pt x="f18" y="f17"/>
                  </a:cubicBezTo>
                  <a:cubicBezTo>
                    <a:pt x="f19" y="f17"/>
                    <a:pt x="f20" y="f21"/>
                    <a:pt x="f12" y="f22"/>
                  </a:cubicBezTo>
                  <a:lnTo>
                    <a:pt x="f23" y="f22"/>
                  </a:lnTo>
                  <a:cubicBezTo>
                    <a:pt x="f3" y="f22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4;p3">
              <a:extLst>
                <a:ext uri="{FF2B5EF4-FFF2-40B4-BE49-F238E27FC236}">
                  <a16:creationId xmlns:a16="http://schemas.microsoft.com/office/drawing/2014/main" id="{BA5A7E34-7E99-432F-B574-7124918EA087}"/>
                </a:ext>
              </a:extLst>
            </p:cNvPr>
            <p:cNvSpPr/>
            <p:nvPr/>
          </p:nvSpPr>
          <p:spPr>
            <a:xfrm>
              <a:off x="1738384" y="1070268"/>
              <a:ext cx="49926" cy="54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5"/>
                <a:gd name="f4" fmla="val 906"/>
                <a:gd name="f5" fmla="val 501"/>
                <a:gd name="f6" fmla="val 400"/>
                <a:gd name="f7" fmla="val 334"/>
                <a:gd name="f8" fmla="val 67"/>
                <a:gd name="f9" fmla="val 234"/>
                <a:gd name="f10" fmla="val 100"/>
                <a:gd name="f11" fmla="val 34"/>
                <a:gd name="f12" fmla="val 434"/>
                <a:gd name="f13" fmla="val 467"/>
                <a:gd name="f14" fmla="val 200"/>
                <a:gd name="f15" fmla="val 567"/>
                <a:gd name="f16" fmla="val 601"/>
                <a:gd name="f17" fmla="val 634"/>
                <a:gd name="f18" fmla="val 167"/>
                <a:gd name="f19" fmla="val 45"/>
                <a:gd name="f20" fmla="val 756"/>
                <a:gd name="f21" fmla="val 173"/>
                <a:gd name="f22" fmla="val 905"/>
                <a:gd name="f23" fmla="val 298"/>
                <a:gd name="f24" fmla="val 310"/>
                <a:gd name="f25" fmla="val 322"/>
                <a:gd name="f26" fmla="val 904"/>
                <a:gd name="f27" fmla="val 901"/>
                <a:gd name="f28" fmla="val 834"/>
                <a:gd name="f29" fmla="val 534"/>
                <a:gd name="f30" fmla="val 734"/>
                <a:gd name="f31" fmla="*/ f0 1 835"/>
                <a:gd name="f32" fmla="*/ f1 1 90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835"/>
                <a:gd name="f39" fmla="*/ f36 1 90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835" h="906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2" y="f10"/>
                    <a:pt x="f11" y="f12"/>
                    <a:pt x="f9" y="f13"/>
                  </a:cubicBezTo>
                  <a:cubicBezTo>
                    <a:pt x="f14" y="f5"/>
                    <a:pt x="f14" y="f15"/>
                    <a:pt x="f14" y="f16"/>
                  </a:cubicBezTo>
                  <a:cubicBezTo>
                    <a:pt x="f14" y="f16"/>
                    <a:pt x="f14" y="f17"/>
                    <a:pt x="f18" y="f17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7" y="f27"/>
                  </a:cubicBezTo>
                  <a:cubicBezTo>
                    <a:pt x="f13" y="f28"/>
                    <a:pt x="f29" y="f30"/>
                    <a:pt x="f29" y="f15"/>
                  </a:cubicBezTo>
                  <a:cubicBezTo>
                    <a:pt x="f29" y="f5"/>
                    <a:pt x="f29" y="f13"/>
                    <a:pt x="f5" y="f13"/>
                  </a:cubicBezTo>
                  <a:cubicBezTo>
                    <a:pt x="f28" y="f12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55;p3">
              <a:extLst>
                <a:ext uri="{FF2B5EF4-FFF2-40B4-BE49-F238E27FC236}">
                  <a16:creationId xmlns:a16="http://schemas.microsoft.com/office/drawing/2014/main" id="{E4DE73C3-31AF-4FAB-AC6E-74D0E5E1066C}"/>
                </a:ext>
              </a:extLst>
            </p:cNvPr>
            <p:cNvSpPr/>
            <p:nvPr/>
          </p:nvSpPr>
          <p:spPr>
            <a:xfrm>
              <a:off x="1848048" y="816440"/>
              <a:ext cx="41980" cy="66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"/>
                <a:gd name="f4" fmla="val 1109"/>
                <a:gd name="f5" fmla="val 118"/>
                <a:gd name="f6" fmla="val 46"/>
                <a:gd name="f7" fmla="val 1"/>
                <a:gd name="f8" fmla="val 60"/>
                <a:gd name="f9" fmla="val 142"/>
                <a:gd name="f10" fmla="val 342"/>
                <a:gd name="f11" fmla="val 201"/>
                <a:gd name="f12" fmla="val 543"/>
                <a:gd name="f13" fmla="val 168"/>
                <a:gd name="f14" fmla="val 743"/>
                <a:gd name="f15" fmla="val 80"/>
                <a:gd name="f16" fmla="val 961"/>
                <a:gd name="f17" fmla="val 251"/>
                <a:gd name="f18" fmla="val 1108"/>
                <a:gd name="f19" fmla="val 398"/>
                <a:gd name="f20" fmla="val 475"/>
                <a:gd name="f21" fmla="val 545"/>
                <a:gd name="f22" fmla="val 1068"/>
                <a:gd name="f23" fmla="val 568"/>
                <a:gd name="f24" fmla="val 976"/>
                <a:gd name="f25" fmla="val 701"/>
                <a:gd name="f26" fmla="val 535"/>
                <a:gd name="f27" fmla="val 209"/>
                <a:gd name="f28" fmla="val 9"/>
                <a:gd name="f29" fmla="val 150"/>
                <a:gd name="f30" fmla="val 3"/>
                <a:gd name="f31" fmla="val 133"/>
                <a:gd name="f32" fmla="*/ f0 1 702"/>
                <a:gd name="f33" fmla="*/ f1 1 110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702"/>
                <a:gd name="f40" fmla="*/ f37 1 110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702" h="11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12"/>
                    <a:pt x="f26" y="f27"/>
                    <a:pt x="f13" y="f28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6;p3">
              <a:extLst>
                <a:ext uri="{FF2B5EF4-FFF2-40B4-BE49-F238E27FC236}">
                  <a16:creationId xmlns:a16="http://schemas.microsoft.com/office/drawing/2014/main" id="{E58A182C-A8DE-402D-9505-5595794E8535}"/>
                </a:ext>
              </a:extLst>
            </p:cNvPr>
            <p:cNvSpPr/>
            <p:nvPr/>
          </p:nvSpPr>
          <p:spPr>
            <a:xfrm>
              <a:off x="1768577" y="786301"/>
              <a:ext cx="71579" cy="390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"/>
                <a:gd name="f4" fmla="val 653"/>
                <a:gd name="f5" fmla="val 317"/>
                <a:gd name="f6" fmla="val 1"/>
                <a:gd name="f7" fmla="val 123"/>
                <a:gd name="f8" fmla="val 250"/>
                <a:gd name="f9" fmla="val 162"/>
                <a:gd name="f10" fmla="val 413"/>
                <a:gd name="f11" fmla="val 337"/>
                <a:gd name="f12" fmla="val 558"/>
                <a:gd name="f13" fmla="val 587"/>
                <a:gd name="f14" fmla="val 803"/>
                <a:gd name="f15" fmla="val 835"/>
                <a:gd name="f16" fmla="val 866"/>
                <a:gd name="f17" fmla="val 651"/>
                <a:gd name="f18" fmla="val 896"/>
                <a:gd name="f19" fmla="val 646"/>
                <a:gd name="f20" fmla="val 1163"/>
                <a:gd name="f21" fmla="val 546"/>
                <a:gd name="f22" fmla="val 1196"/>
                <a:gd name="f23" fmla="val 213"/>
                <a:gd name="f24" fmla="val 963"/>
                <a:gd name="f25" fmla="val 729"/>
                <a:gd name="f26" fmla="val 629"/>
                <a:gd name="f27" fmla="val 146"/>
                <a:gd name="f28" fmla="val 463"/>
                <a:gd name="f29" fmla="val 46"/>
                <a:gd name="f30" fmla="val 412"/>
                <a:gd name="f31" fmla="val 14"/>
                <a:gd name="f32" fmla="val 363"/>
                <a:gd name="f33" fmla="*/ f0 1 1197"/>
                <a:gd name="f34" fmla="*/ f1 1 65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197"/>
                <a:gd name="f41" fmla="*/ f38 1 65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197" h="653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7;p3">
              <a:extLst>
                <a:ext uri="{FF2B5EF4-FFF2-40B4-BE49-F238E27FC236}">
                  <a16:creationId xmlns:a16="http://schemas.microsoft.com/office/drawing/2014/main" id="{44B2A4A1-CF1B-463E-B158-9A2F922C4947}"/>
                </a:ext>
              </a:extLst>
            </p:cNvPr>
            <p:cNvSpPr/>
            <p:nvPr/>
          </p:nvSpPr>
          <p:spPr>
            <a:xfrm>
              <a:off x="1862340" y="735653"/>
              <a:ext cx="75520" cy="50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"/>
                <a:gd name="f4" fmla="val 847"/>
                <a:gd name="f5" fmla="val 879"/>
                <a:gd name="f6" fmla="val 846"/>
                <a:gd name="f7" fmla="val 813"/>
                <a:gd name="f8" fmla="val 9"/>
                <a:gd name="f9" fmla="val 796"/>
                <a:gd name="f10" fmla="val 26"/>
                <a:gd name="f11" fmla="val 729"/>
                <a:gd name="f12" fmla="val 92"/>
                <a:gd name="f13" fmla="val 662"/>
                <a:gd name="f14" fmla="val 226"/>
                <a:gd name="f15" fmla="val 629"/>
                <a:gd name="f16" fmla="val 359"/>
                <a:gd name="f17" fmla="val 615"/>
                <a:gd name="f18" fmla="val 415"/>
                <a:gd name="f19" fmla="val 601"/>
                <a:gd name="f20" fmla="val 436"/>
                <a:gd name="f21" fmla="val 579"/>
                <a:gd name="f22" fmla="val 550"/>
                <a:gd name="f23" fmla="val 506"/>
                <a:gd name="f24" fmla="val 398"/>
                <a:gd name="f25" fmla="val 429"/>
                <a:gd name="f26" fmla="val 391"/>
                <a:gd name="f27" fmla="val 327"/>
                <a:gd name="f28" fmla="val 350"/>
                <a:gd name="f29" fmla="val 314"/>
                <a:gd name="f30" fmla="val 311"/>
                <a:gd name="f31" fmla="val 144"/>
                <a:gd name="f32" fmla="val 558"/>
                <a:gd name="f33" fmla="val 162"/>
                <a:gd name="f34" fmla="val 693"/>
                <a:gd name="f35" fmla="val 329"/>
                <a:gd name="f36" fmla="val 776"/>
                <a:gd name="f37" fmla="val 510"/>
                <a:gd name="f38" fmla="val 670"/>
                <a:gd name="f39" fmla="val 766"/>
                <a:gd name="f40" fmla="val 855"/>
                <a:gd name="f41" fmla="val 822"/>
                <a:gd name="f42" fmla="val 929"/>
                <a:gd name="f43" fmla="val 759"/>
                <a:gd name="f44" fmla="val 1129"/>
                <a:gd name="f45" fmla="val 593"/>
                <a:gd name="f46" fmla="val 192"/>
                <a:gd name="f47" fmla="val 963"/>
                <a:gd name="f48" fmla="val 946"/>
                <a:gd name="f49" fmla="val 913"/>
                <a:gd name="f50" fmla="*/ f0 1 1263"/>
                <a:gd name="f51" fmla="*/ f1 1 8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1263"/>
                <a:gd name="f58" fmla="*/ f55 1 8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63" h="8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16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2" y="f32"/>
                    <a:pt x="f33" y="f34"/>
                  </a:cubicBezTo>
                  <a:cubicBezTo>
                    <a:pt x="f35" y="f36"/>
                    <a:pt x="f37" y="f4"/>
                    <a:pt x="f38" y="f4"/>
                  </a:cubicBezTo>
                  <a:cubicBezTo>
                    <a:pt x="f39" y="f4"/>
                    <a:pt x="f40" y="f41"/>
                    <a:pt x="f42" y="f43"/>
                  </a:cubicBezTo>
                  <a:cubicBezTo>
                    <a:pt x="f44" y="f45"/>
                    <a:pt x="f3" y="f46"/>
                    <a:pt x="f47" y="f10"/>
                  </a:cubicBezTo>
                  <a:cubicBezTo>
                    <a:pt x="f48" y="f8"/>
                    <a:pt x="f4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8;p3">
              <a:extLst>
                <a:ext uri="{FF2B5EF4-FFF2-40B4-BE49-F238E27FC236}">
                  <a16:creationId xmlns:a16="http://schemas.microsoft.com/office/drawing/2014/main" id="{072C3A41-4952-46E0-A2AC-6975BFAC4514}"/>
                </a:ext>
              </a:extLst>
            </p:cNvPr>
            <p:cNvSpPr/>
            <p:nvPr/>
          </p:nvSpPr>
          <p:spPr>
            <a:xfrm>
              <a:off x="1812167" y="659355"/>
              <a:ext cx="63861" cy="60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68"/>
                <a:gd name="f4" fmla="val 1014"/>
                <a:gd name="f5" fmla="val 768"/>
                <a:gd name="f6" fmla="val 1"/>
                <a:gd name="f7" fmla="val 634"/>
                <a:gd name="f8" fmla="val 134"/>
                <a:gd name="f9" fmla="val 501"/>
                <a:gd name="f10" fmla="val 467"/>
                <a:gd name="f11" fmla="val 101"/>
                <a:gd name="f12" fmla="val 437"/>
                <a:gd name="f13" fmla="val 71"/>
                <a:gd name="f14" fmla="val 407"/>
                <a:gd name="f15" fmla="val 54"/>
                <a:gd name="f16" fmla="val 377"/>
                <a:gd name="f17" fmla="val 341"/>
                <a:gd name="f18" fmla="val 304"/>
                <a:gd name="f19" fmla="val 79"/>
                <a:gd name="f20" fmla="val 267"/>
                <a:gd name="f21" fmla="val 434"/>
                <a:gd name="f22" fmla="val 401"/>
                <a:gd name="f23" fmla="val 801"/>
                <a:gd name="f24" fmla="val 968"/>
                <a:gd name="f25" fmla="val 672"/>
                <a:gd name="f26" fmla="val 1000"/>
                <a:gd name="f27" fmla="val 713"/>
                <a:gd name="f28" fmla="val 1013"/>
                <a:gd name="f29" fmla="val 752"/>
                <a:gd name="f30" fmla="val 919"/>
                <a:gd name="f31" fmla="val 1063"/>
                <a:gd name="f32" fmla="val 769"/>
                <a:gd name="f33" fmla="val 901"/>
                <a:gd name="f34" fmla="val 934"/>
                <a:gd name="f35" fmla="val 301"/>
                <a:gd name="f36" fmla="val 34"/>
                <a:gd name="f37" fmla="val 834"/>
                <a:gd name="f38" fmla="*/ f0 1 1068"/>
                <a:gd name="f39" fmla="*/ f1 1 1014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68"/>
                <a:gd name="f46" fmla="*/ f43 1 1014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68" h="1014">
                  <a:moveTo>
                    <a:pt x="f5" y="f6"/>
                  </a:moveTo>
                  <a:cubicBezTo>
                    <a:pt x="f7" y="f6"/>
                    <a:pt x="f7" y="f8"/>
                    <a:pt x="f9" y="f8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8"/>
                  </a:cubicBezTo>
                  <a:cubicBezTo>
                    <a:pt x="f2" y="f21"/>
                    <a:pt x="f22" y="f23"/>
                    <a:pt x="f7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7"/>
                  </a:cubicBezTo>
                  <a:lnTo>
                    <a:pt x="f5" y="f9"/>
                  </a:lnTo>
                  <a:cubicBezTo>
                    <a:pt x="f34" y="f21"/>
                    <a:pt x="f3" y="f35"/>
                    <a:pt x="f24" y="f8"/>
                  </a:cubicBez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59;p3">
              <a:extLst>
                <a:ext uri="{FF2B5EF4-FFF2-40B4-BE49-F238E27FC236}">
                  <a16:creationId xmlns:a16="http://schemas.microsoft.com/office/drawing/2014/main" id="{9E509A64-3260-474B-897B-B8C3E8452105}"/>
                </a:ext>
              </a:extLst>
            </p:cNvPr>
            <p:cNvSpPr/>
            <p:nvPr/>
          </p:nvSpPr>
          <p:spPr>
            <a:xfrm>
              <a:off x="1411248" y="1449671"/>
              <a:ext cx="110322" cy="1772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45"/>
                <a:gd name="f4" fmla="val 2964"/>
                <a:gd name="f5" fmla="val 210"/>
                <a:gd name="f6" fmla="val 123"/>
                <a:gd name="f7" fmla="val 34"/>
                <a:gd name="f8" fmla="val 62"/>
                <a:gd name="f9" fmla="val 160"/>
                <a:gd name="f10" fmla="val 1"/>
                <a:gd name="f11" fmla="val 460"/>
                <a:gd name="f12" fmla="val 134"/>
                <a:gd name="f13" fmla="val 727"/>
                <a:gd name="f14" fmla="val 267"/>
                <a:gd name="f15" fmla="val 994"/>
                <a:gd name="f16" fmla="val 167"/>
                <a:gd name="f17" fmla="val 1127"/>
                <a:gd name="f18" fmla="val 101"/>
                <a:gd name="f19" fmla="val 1227"/>
                <a:gd name="f20" fmla="val 201"/>
                <a:gd name="f21" fmla="val 1394"/>
                <a:gd name="f22" fmla="val 368"/>
                <a:gd name="f23" fmla="val 1494"/>
                <a:gd name="f24" fmla="val 534"/>
                <a:gd name="f25" fmla="val 1628"/>
                <a:gd name="f26" fmla="val 668"/>
                <a:gd name="f27" fmla="val 1961"/>
                <a:gd name="f28" fmla="val 835"/>
                <a:gd name="f29" fmla="val 2295"/>
                <a:gd name="f30" fmla="val 968"/>
                <a:gd name="f31" fmla="val 2595"/>
                <a:gd name="f32" fmla="val 997"/>
                <a:gd name="f33" fmla="val 2667"/>
                <a:gd name="f34" fmla="val 1063"/>
                <a:gd name="f35" fmla="val 2702"/>
                <a:gd name="f36" fmla="val 1129"/>
                <a:gd name="f37" fmla="val 1216"/>
                <a:gd name="f38" fmla="val 1302"/>
                <a:gd name="f39" fmla="val 2642"/>
                <a:gd name="f40" fmla="val 2528"/>
                <a:gd name="f41" fmla="val 1335"/>
                <a:gd name="f42" fmla="val 2628"/>
                <a:gd name="f43" fmla="val 1368"/>
                <a:gd name="f44" fmla="val 2762"/>
                <a:gd name="f45" fmla="val 1435"/>
                <a:gd name="f46" fmla="val 2828"/>
                <a:gd name="f47" fmla="val 1459"/>
                <a:gd name="f48" fmla="val 2924"/>
                <a:gd name="f49" fmla="val 1521"/>
                <a:gd name="f50" fmla="val 1588"/>
                <a:gd name="f51" fmla="val 1708"/>
                <a:gd name="f52" fmla="val 2833"/>
                <a:gd name="f53" fmla="val 1802"/>
                <a:gd name="f54" fmla="val 2662"/>
                <a:gd name="f55" fmla="val 1668"/>
                <a:gd name="f56" fmla="val 2261"/>
                <a:gd name="f57" fmla="val 1468"/>
                <a:gd name="f58" fmla="val 1894"/>
                <a:gd name="f59" fmla="val 1168"/>
                <a:gd name="f60" fmla="val 1561"/>
                <a:gd name="f61" fmla="val 1101"/>
                <a:gd name="f62" fmla="val 1427"/>
                <a:gd name="f63" fmla="val 1294"/>
                <a:gd name="f64" fmla="val 1161"/>
                <a:gd name="f65" fmla="val 701"/>
                <a:gd name="f66" fmla="val 794"/>
                <a:gd name="f67" fmla="val 601"/>
                <a:gd name="f68" fmla="val 293"/>
                <a:gd name="f69" fmla="val 301"/>
                <a:gd name="f70" fmla="val 26"/>
                <a:gd name="f71" fmla="val 274"/>
                <a:gd name="f72" fmla="val 9"/>
                <a:gd name="f73" fmla="val 242"/>
                <a:gd name="f74" fmla="*/ f0 1 1845"/>
                <a:gd name="f75" fmla="*/ f1 1 2964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845"/>
                <a:gd name="f82" fmla="*/ f79 1 2964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845" h="296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7" y="f15"/>
                    <a:pt x="f7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38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4"/>
                    <a:pt x="f50" y="f4"/>
                  </a:cubicBezTo>
                  <a:cubicBezTo>
                    <a:pt x="f51" y="f4"/>
                    <a:pt x="f3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30" y="f63"/>
                    <a:pt x="f28" y="f19"/>
                  </a:cubicBezTo>
                  <a:lnTo>
                    <a:pt x="f28" y="f64"/>
                  </a:ln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0;p3">
              <a:extLst>
                <a:ext uri="{FF2B5EF4-FFF2-40B4-BE49-F238E27FC236}">
                  <a16:creationId xmlns:a16="http://schemas.microsoft.com/office/drawing/2014/main" id="{5147EA58-2191-4F8D-AD2C-E24801EE6037}"/>
                </a:ext>
              </a:extLst>
            </p:cNvPr>
            <p:cNvSpPr/>
            <p:nvPr/>
          </p:nvSpPr>
          <p:spPr>
            <a:xfrm>
              <a:off x="1309530" y="1566687"/>
              <a:ext cx="100510" cy="468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"/>
                <a:gd name="f4" fmla="val 784"/>
                <a:gd name="f5" fmla="val 229"/>
                <a:gd name="f6" fmla="val 128"/>
                <a:gd name="f7" fmla="val 48"/>
                <a:gd name="f8" fmla="val 44"/>
                <a:gd name="f9" fmla="val 34"/>
                <a:gd name="f10" fmla="val 171"/>
                <a:gd name="f11" fmla="val 471"/>
                <a:gd name="f12" fmla="val 401"/>
                <a:gd name="f13" fmla="val 571"/>
                <a:gd name="f14" fmla="val 634"/>
                <a:gd name="f15" fmla="val 671"/>
                <a:gd name="f16" fmla="val 834"/>
                <a:gd name="f17" fmla="val 746"/>
                <a:gd name="f18" fmla="val 1034"/>
                <a:gd name="f19" fmla="val 1249"/>
                <a:gd name="f20" fmla="val 1320"/>
                <a:gd name="f21" fmla="val 1393"/>
                <a:gd name="f22" fmla="val 780"/>
                <a:gd name="f23" fmla="val 1468"/>
                <a:gd name="f24" fmla="val 771"/>
                <a:gd name="f25" fmla="val 711"/>
                <a:gd name="f26" fmla="val 1644"/>
                <a:gd name="f27" fmla="val 429"/>
                <a:gd name="f28" fmla="val 1460"/>
                <a:gd name="f29" fmla="val 1442"/>
                <a:gd name="f30" fmla="val 1422"/>
                <a:gd name="f31" fmla="val 432"/>
                <a:gd name="f32" fmla="val 1401"/>
                <a:gd name="f33" fmla="val 438"/>
                <a:gd name="f34" fmla="val 1335"/>
                <a:gd name="f35" fmla="val 1168"/>
                <a:gd name="f36" fmla="val 338"/>
                <a:gd name="f37" fmla="val 1068"/>
                <a:gd name="f38" fmla="val 901"/>
                <a:gd name="f39" fmla="val 304"/>
                <a:gd name="f40" fmla="val 734"/>
                <a:gd name="f41" fmla="val 204"/>
                <a:gd name="f42" fmla="val 138"/>
                <a:gd name="f43" fmla="val 538"/>
                <a:gd name="f44" fmla="val 80"/>
                <a:gd name="f45" fmla="val 365"/>
                <a:gd name="f46" fmla="*/ f0 1 1681"/>
                <a:gd name="f47" fmla="*/ f1 1 78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681"/>
                <a:gd name="f54" fmla="*/ f51 1 78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681" h="78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3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3"/>
                    <a:pt x="f35" y="f36"/>
                    <a:pt x="f37" y="f36"/>
                  </a:cubicBezTo>
                  <a:cubicBezTo>
                    <a:pt x="f38" y="f39"/>
                    <a:pt x="f40" y="f41"/>
                    <a:pt x="f14" y="f42"/>
                  </a:cubicBezTo>
                  <a:cubicBezTo>
                    <a:pt x="f43" y="f44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1;p3">
              <a:extLst>
                <a:ext uri="{FF2B5EF4-FFF2-40B4-BE49-F238E27FC236}">
                  <a16:creationId xmlns:a16="http://schemas.microsoft.com/office/drawing/2014/main" id="{7A0AF318-6C91-449E-B1E2-CCA6DB8766A4}"/>
                </a:ext>
              </a:extLst>
            </p:cNvPr>
            <p:cNvSpPr/>
            <p:nvPr/>
          </p:nvSpPr>
          <p:spPr>
            <a:xfrm>
              <a:off x="1273594" y="1645380"/>
              <a:ext cx="118094" cy="424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75"/>
                <a:gd name="f4" fmla="val 710"/>
                <a:gd name="f5" fmla="val 631"/>
                <a:gd name="f6" fmla="val 423"/>
                <a:gd name="f7" fmla="val 234"/>
                <a:gd name="f8" fmla="val 45"/>
                <a:gd name="f9" fmla="val 101"/>
                <a:gd name="f10" fmla="val 156"/>
                <a:gd name="f11" fmla="val 1"/>
                <a:gd name="f12" fmla="val 223"/>
                <a:gd name="f13" fmla="val 68"/>
                <a:gd name="f14" fmla="val 356"/>
                <a:gd name="f15" fmla="val 134"/>
                <a:gd name="f16" fmla="val 389"/>
                <a:gd name="f17" fmla="val 268"/>
                <a:gd name="f18" fmla="val 478"/>
                <a:gd name="f19" fmla="val 446"/>
                <a:gd name="f20" fmla="val 493"/>
                <a:gd name="f21" fmla="val 609"/>
                <a:gd name="f22" fmla="val 690"/>
                <a:gd name="f23" fmla="val 768"/>
                <a:gd name="f24" fmla="val 489"/>
                <a:gd name="f25" fmla="val 835"/>
                <a:gd name="f26" fmla="val 1135"/>
                <a:gd name="f27" fmla="val 1435"/>
                <a:gd name="f28" fmla="val 623"/>
                <a:gd name="f29" fmla="val 1669"/>
                <a:gd name="f30" fmla="val 1701"/>
                <a:gd name="f31" fmla="val 703"/>
                <a:gd name="f32" fmla="val 1731"/>
                <a:gd name="f33" fmla="val 1758"/>
                <a:gd name="f34" fmla="val 1924"/>
                <a:gd name="f35" fmla="val 471"/>
                <a:gd name="f36" fmla="val 1802"/>
                <a:gd name="f37" fmla="val 1535"/>
                <a:gd name="f38" fmla="val 178"/>
                <a:gd name="f39" fmla="val 1046"/>
                <a:gd name="f40" fmla="*/ f0 1 1975"/>
                <a:gd name="f41" fmla="*/ f1 1 710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1975"/>
                <a:gd name="f48" fmla="*/ f45 1 710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75" h="7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22"/>
                  </a:cubicBezTo>
                  <a:cubicBezTo>
                    <a:pt x="f30" y="f31"/>
                    <a:pt x="f32" y="f4"/>
                    <a:pt x="f33" y="f4"/>
                  </a:cubicBezTo>
                  <a:cubicBezTo>
                    <a:pt x="f34" y="f4"/>
                    <a:pt x="f3" y="f35"/>
                    <a:pt x="f36" y="f14"/>
                  </a:cubicBezTo>
                  <a:cubicBezTo>
                    <a:pt x="f37" y="f38"/>
                    <a:pt x="f3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2;p3">
              <a:extLst>
                <a:ext uri="{FF2B5EF4-FFF2-40B4-BE49-F238E27FC236}">
                  <a16:creationId xmlns:a16="http://schemas.microsoft.com/office/drawing/2014/main" id="{3E4CA406-4996-47A4-98DF-9E3762850094}"/>
                </a:ext>
              </a:extLst>
            </p:cNvPr>
            <p:cNvSpPr/>
            <p:nvPr/>
          </p:nvSpPr>
          <p:spPr>
            <a:xfrm>
              <a:off x="1215777" y="1724485"/>
              <a:ext cx="122218" cy="43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"/>
                <a:gd name="f4" fmla="val 735"/>
                <a:gd name="f5" fmla="val 1101"/>
                <a:gd name="f6" fmla="val 734"/>
                <a:gd name="f7" fmla="val 234"/>
                <a:gd name="f8" fmla="val 67"/>
                <a:gd name="f9" fmla="val 567"/>
                <a:gd name="f10" fmla="val 1"/>
                <a:gd name="f11" fmla="val 667"/>
                <a:gd name="f12" fmla="val 101"/>
                <a:gd name="f13" fmla="val 201"/>
                <a:gd name="f14" fmla="val 468"/>
                <a:gd name="f15" fmla="val 701"/>
                <a:gd name="f16" fmla="val 668"/>
                <a:gd name="f17" fmla="val 501"/>
                <a:gd name="f18" fmla="val 935"/>
                <a:gd name="f19" fmla="val 367"/>
                <a:gd name="f20" fmla="val 1008"/>
                <a:gd name="f21" fmla="val 334"/>
                <a:gd name="f22" fmla="val 1082"/>
                <a:gd name="f23" fmla="val 320"/>
                <a:gd name="f24" fmla="val 1154"/>
                <a:gd name="f25" fmla="val 1376"/>
                <a:gd name="f26" fmla="val 1584"/>
                <a:gd name="f27" fmla="val 458"/>
                <a:gd name="f28" fmla="val 1735"/>
                <a:gd name="f29" fmla="val 634"/>
                <a:gd name="f30" fmla="val 1769"/>
                <a:gd name="f31" fmla="val 676"/>
                <a:gd name="f32" fmla="val 1806"/>
                <a:gd name="f33" fmla="val 692"/>
                <a:gd name="f34" fmla="val 1842"/>
                <a:gd name="f35" fmla="val 1950"/>
                <a:gd name="f36" fmla="val 542"/>
                <a:gd name="f37" fmla="val 1969"/>
                <a:gd name="f38" fmla="val 467"/>
                <a:gd name="f39" fmla="val 134"/>
                <a:gd name="f40" fmla="val 1468"/>
                <a:gd name="f41" fmla="*/ f0 1 2044"/>
                <a:gd name="f42" fmla="*/ f1 1 735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044"/>
                <a:gd name="f49" fmla="*/ f46 1 735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044" h="735">
                  <a:moveTo>
                    <a:pt x="f5" y="f2"/>
                  </a:moveTo>
                  <a:cubicBezTo>
                    <a:pt x="f6" y="f2"/>
                    <a:pt x="f7" y="f7"/>
                    <a:pt x="f8" y="f9"/>
                  </a:cubicBezTo>
                  <a:cubicBezTo>
                    <a:pt x="f10" y="f11"/>
                    <a:pt x="f12" y="f6"/>
                    <a:pt x="f13" y="f6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" y="f36"/>
                    <a:pt x="f37" y="f38"/>
                  </a:cubicBezTo>
                  <a:cubicBezTo>
                    <a:pt x="f30" y="f39"/>
                    <a:pt x="f4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3;p3">
              <a:extLst>
                <a:ext uri="{FF2B5EF4-FFF2-40B4-BE49-F238E27FC236}">
                  <a16:creationId xmlns:a16="http://schemas.microsoft.com/office/drawing/2014/main" id="{9B35EA32-EAF6-4F3D-8B40-5FA2BEA0AA8B}"/>
                </a:ext>
              </a:extLst>
            </p:cNvPr>
            <p:cNvSpPr/>
            <p:nvPr/>
          </p:nvSpPr>
          <p:spPr>
            <a:xfrm>
              <a:off x="1307564" y="1884496"/>
              <a:ext cx="141594" cy="129277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2368"/>
                <a:gd name="f5" fmla="val 2162"/>
                <a:gd name="f6" fmla="val 1304"/>
                <a:gd name="f7" fmla="val 1277"/>
                <a:gd name="f8" fmla="val 1252"/>
                <a:gd name="f9" fmla="val 8"/>
                <a:gd name="f10" fmla="val 1234"/>
                <a:gd name="f11" fmla="val 26"/>
                <a:gd name="f12" fmla="val 1101"/>
                <a:gd name="f13" fmla="val 193"/>
                <a:gd name="f14" fmla="val 1034"/>
                <a:gd name="f15" fmla="val 393"/>
                <a:gd name="f16" fmla="val 901"/>
                <a:gd name="f17" fmla="val 560"/>
                <a:gd name="f18" fmla="val 701"/>
                <a:gd name="f19" fmla="val 627"/>
                <a:gd name="f20" fmla="val 467"/>
                <a:gd name="f21" fmla="val 267"/>
                <a:gd name="f22" fmla="val 727"/>
                <a:gd name="f23" fmla="val 200"/>
                <a:gd name="f24" fmla="val 793"/>
                <a:gd name="f25" fmla="val 133"/>
                <a:gd name="f26" fmla="val 894"/>
                <a:gd name="f27" fmla="val 234"/>
                <a:gd name="f28" fmla="val 994"/>
                <a:gd name="f29" fmla="val 300"/>
                <a:gd name="f30" fmla="val 1027"/>
                <a:gd name="f31" fmla="val 434"/>
                <a:gd name="f32" fmla="val 1060"/>
                <a:gd name="f33" fmla="val 534"/>
                <a:gd name="f34" fmla="val 1127"/>
                <a:gd name="f35" fmla="val 1194"/>
                <a:gd name="f36" fmla="val 400"/>
                <a:gd name="f37" fmla="val 1294"/>
                <a:gd name="f38" fmla="val 367"/>
                <a:gd name="f39" fmla="val 1361"/>
                <a:gd name="f40" fmla="val 334"/>
                <a:gd name="f41" fmla="val 1494"/>
                <a:gd name="f42" fmla="val 1861"/>
                <a:gd name="f43" fmla="val 2128"/>
                <a:gd name="f44" fmla="val 2161"/>
                <a:gd name="f45" fmla="val 600"/>
                <a:gd name="f46" fmla="val 1661"/>
                <a:gd name="f47" fmla="val 767"/>
                <a:gd name="f48" fmla="val 867"/>
                <a:gd name="f49" fmla="val 1401"/>
                <a:gd name="f50" fmla="val 1868"/>
                <a:gd name="f51" fmla="val 2235"/>
                <a:gd name="f52" fmla="val 460"/>
                <a:gd name="f53" fmla="val 2367"/>
                <a:gd name="f54" fmla="val 327"/>
                <a:gd name="f55" fmla="val 2268"/>
                <a:gd name="f56" fmla="val 111"/>
                <a:gd name="f57" fmla="val 2105"/>
                <a:gd name="f58" fmla="val 2063"/>
                <a:gd name="f59" fmla="val 2016"/>
                <a:gd name="f60" fmla="val 125"/>
                <a:gd name="f61" fmla="val 1968"/>
                <a:gd name="f62" fmla="val 160"/>
                <a:gd name="f63" fmla="val 1768"/>
                <a:gd name="f64" fmla="val 326"/>
                <a:gd name="f65" fmla="val 1468"/>
                <a:gd name="f66" fmla="val 493"/>
                <a:gd name="f67" fmla="val 1301"/>
                <a:gd name="f68" fmla="val 1368"/>
                <a:gd name="f69" fmla="val 226"/>
                <a:gd name="f70" fmla="val 1434"/>
                <a:gd name="f71" fmla="val 1459"/>
                <a:gd name="f72" fmla="val 62"/>
                <a:gd name="f73" fmla="val 1376"/>
                <a:gd name="f74" fmla="*/ f1 1 2368"/>
                <a:gd name="f75" fmla="*/ f2 1 2162"/>
                <a:gd name="f76" fmla="val f3"/>
                <a:gd name="f77" fmla="val f4"/>
                <a:gd name="f78" fmla="val f5"/>
                <a:gd name="f79" fmla="+- f78 0 f76"/>
                <a:gd name="f80" fmla="+- f77 0 f76"/>
                <a:gd name="f81" fmla="*/ f80 1 2368"/>
                <a:gd name="f82" fmla="*/ f79 1 2162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2368" h="2162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0" y="f35"/>
                    <a:pt x="f36" y="f37"/>
                    <a:pt x="f38" y="f39"/>
                  </a:cubicBezTo>
                  <a:cubicBezTo>
                    <a:pt x="f40" y="f41"/>
                    <a:pt x="f3" y="f42"/>
                    <a:pt x="f25" y="f43"/>
                  </a:cubicBezTo>
                  <a:cubicBezTo>
                    <a:pt x="f25" y="f44"/>
                    <a:pt x="f23" y="f44"/>
                    <a:pt x="f27" y="f44"/>
                  </a:cubicBezTo>
                  <a:cubicBezTo>
                    <a:pt x="f20" y="f43"/>
                    <a:pt x="f45" y="f46"/>
                    <a:pt x="f18" y="f41"/>
                  </a:cubicBezTo>
                  <a:cubicBezTo>
                    <a:pt x="f47" y="f39"/>
                    <a:pt x="f48" y="f35"/>
                    <a:pt x="f16" y="f32"/>
                  </a:cubicBezTo>
                  <a:cubicBezTo>
                    <a:pt x="f49" y="f30"/>
                    <a:pt x="f50" y="f22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65" y="f52"/>
                    <a:pt x="f10" y="f66"/>
                  </a:cubicBezTo>
                  <a:cubicBezTo>
                    <a:pt x="f67" y="f0"/>
                    <a:pt x="f68" y="f69"/>
                    <a:pt x="f70" y="f62"/>
                  </a:cubicBezTo>
                  <a:cubicBezTo>
                    <a:pt x="f71" y="f72"/>
                    <a:pt x="f73" y="f3"/>
                    <a:pt x="f6" y="f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4;p3">
              <a:extLst>
                <a:ext uri="{FF2B5EF4-FFF2-40B4-BE49-F238E27FC236}">
                  <a16:creationId xmlns:a16="http://schemas.microsoft.com/office/drawing/2014/main" id="{C6621FE5-FD8A-45EF-ACBE-3AB904F2BAE9}"/>
                </a:ext>
              </a:extLst>
            </p:cNvPr>
            <p:cNvSpPr/>
            <p:nvPr/>
          </p:nvSpPr>
          <p:spPr>
            <a:xfrm>
              <a:off x="1349416" y="1973412"/>
              <a:ext cx="90891" cy="128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0"/>
                <a:gd name="f4" fmla="val 2155"/>
                <a:gd name="f5" fmla="val 1324"/>
                <a:gd name="f6" fmla="val 1"/>
                <a:gd name="f7" fmla="val 1239"/>
                <a:gd name="f8" fmla="val 1146"/>
                <a:gd name="f9" fmla="val 53"/>
                <a:gd name="f10" fmla="val 1101"/>
                <a:gd name="f11" fmla="val 174"/>
                <a:gd name="f12" fmla="val 1068"/>
                <a:gd name="f13" fmla="val 341"/>
                <a:gd name="f14" fmla="val 1001"/>
                <a:gd name="f15" fmla="val 441"/>
                <a:gd name="f16" fmla="val 935"/>
                <a:gd name="f17" fmla="val 641"/>
                <a:gd name="f18" fmla="val 734"/>
                <a:gd name="f19" fmla="val 841"/>
                <a:gd name="f20" fmla="val 534"/>
                <a:gd name="f21" fmla="val 1041"/>
                <a:gd name="f22" fmla="val 401"/>
                <a:gd name="f23" fmla="val 1308"/>
                <a:gd name="f24" fmla="val 267"/>
                <a:gd name="f25" fmla="val 1475"/>
                <a:gd name="f26" fmla="val 1875"/>
                <a:gd name="f27" fmla="val 101"/>
                <a:gd name="f28" fmla="val 2075"/>
                <a:gd name="f29" fmla="val 149"/>
                <a:gd name="f30" fmla="val 2124"/>
                <a:gd name="f31" fmla="val 163"/>
                <a:gd name="f32" fmla="val 179"/>
                <a:gd name="f33" fmla="val 185"/>
                <a:gd name="f34" fmla="val 192"/>
                <a:gd name="f35" fmla="val 2151"/>
                <a:gd name="f36" fmla="val 201"/>
                <a:gd name="f37" fmla="val 2142"/>
                <a:gd name="f38" fmla="val 434"/>
                <a:gd name="f39" fmla="val 501"/>
                <a:gd name="f40" fmla="val 1742"/>
                <a:gd name="f41" fmla="val 568"/>
                <a:gd name="f42" fmla="val 1575"/>
                <a:gd name="f43" fmla="val 601"/>
                <a:gd name="f44" fmla="val 701"/>
                <a:gd name="f45" fmla="val 1341"/>
                <a:gd name="f46" fmla="val 768"/>
                <a:gd name="f47" fmla="val 1241"/>
                <a:gd name="f48" fmla="val 801"/>
                <a:gd name="f49" fmla="val 1275"/>
                <a:gd name="f50" fmla="val 834"/>
                <a:gd name="f51" fmla="val 1375"/>
                <a:gd name="f52" fmla="val 851"/>
                <a:gd name="f53" fmla="val 1558"/>
                <a:gd name="f54" fmla="val 1600"/>
                <a:gd name="f55" fmla="val 1018"/>
                <a:gd name="f56" fmla="val 1185"/>
                <a:gd name="f57" fmla="val 1201"/>
                <a:gd name="f58" fmla="val 1368"/>
                <a:gd name="f59" fmla="val 1402"/>
                <a:gd name="f60" fmla="val 1502"/>
                <a:gd name="f61" fmla="val 207"/>
                <a:gd name="f62" fmla="val 79"/>
                <a:gd name="f63" fmla="val 1428"/>
                <a:gd name="f64" fmla="*/ f0 1 1520"/>
                <a:gd name="f65" fmla="*/ f1 1 2155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1520"/>
                <a:gd name="f72" fmla="*/ f69 1 2155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520" h="215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6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28"/>
                    <a:pt x="f39" y="f40"/>
                    <a:pt x="f41" y="f42"/>
                  </a:cubicBezTo>
                  <a:cubicBezTo>
                    <a:pt x="f43" y="f25"/>
                    <a:pt x="f44" y="f45"/>
                    <a:pt x="f46" y="f47"/>
                  </a:cubicBezTo>
                  <a:cubicBezTo>
                    <a:pt x="f48" y="f49"/>
                    <a:pt x="f50" y="f51"/>
                    <a:pt x="f50" y="f25"/>
                  </a:cubicBezTo>
                  <a:cubicBezTo>
                    <a:pt x="f52" y="f53"/>
                    <a:pt x="f16" y="f54"/>
                    <a:pt x="f55" y="f54"/>
                  </a:cubicBezTo>
                  <a:cubicBezTo>
                    <a:pt x="f10" y="f54"/>
                    <a:pt x="f56" y="f53"/>
                    <a:pt x="f57" y="f25"/>
                  </a:cubicBezTo>
                  <a:cubicBezTo>
                    <a:pt x="f58" y="f21"/>
                    <a:pt x="f59" y="f17"/>
                    <a:pt x="f60" y="f61"/>
                  </a:cubicBezTo>
                  <a:cubicBezTo>
                    <a:pt x="f3" y="f62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5;p3">
              <a:extLst>
                <a:ext uri="{FF2B5EF4-FFF2-40B4-BE49-F238E27FC236}">
                  <a16:creationId xmlns:a16="http://schemas.microsoft.com/office/drawing/2014/main" id="{3C31DE46-2226-47D4-9E74-71AD6C16D35A}"/>
                </a:ext>
              </a:extLst>
            </p:cNvPr>
            <p:cNvSpPr/>
            <p:nvPr/>
          </p:nvSpPr>
          <p:spPr>
            <a:xfrm>
              <a:off x="1437199" y="1995897"/>
              <a:ext cx="55906" cy="148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"/>
                <a:gd name="f4" fmla="val 2477"/>
                <a:gd name="f5" fmla="val 551"/>
                <a:gd name="f6" fmla="val 429"/>
                <a:gd name="f7" fmla="val 300"/>
                <a:gd name="f8" fmla="val 86"/>
                <a:gd name="f9" fmla="val 231"/>
                <a:gd name="f10" fmla="val 465"/>
                <a:gd name="f11" fmla="val 267"/>
                <a:gd name="f12" fmla="val 632"/>
                <a:gd name="f13" fmla="val 134"/>
                <a:gd name="f14" fmla="val 832"/>
                <a:gd name="f15" fmla="val 34"/>
                <a:gd name="f16" fmla="val 999"/>
                <a:gd name="f17" fmla="val 1165"/>
                <a:gd name="f18" fmla="val 1199"/>
                <a:gd name="f19" fmla="val 167"/>
                <a:gd name="f20" fmla="val 1699"/>
                <a:gd name="f21" fmla="val 2166"/>
                <a:gd name="f22" fmla="val 234"/>
                <a:gd name="f23" fmla="val 2433"/>
                <a:gd name="f24" fmla="val 261"/>
                <a:gd name="f25" fmla="val 2461"/>
                <a:gd name="f26" fmla="val 339"/>
                <a:gd name="f27" fmla="val 394"/>
                <a:gd name="f28" fmla="val 448"/>
                <a:gd name="f29" fmla="val 2444"/>
                <a:gd name="f30" fmla="val 467"/>
                <a:gd name="f31" fmla="val 2366"/>
                <a:gd name="f32" fmla="val 601"/>
                <a:gd name="f33" fmla="val 534"/>
                <a:gd name="f34" fmla="val 1866"/>
                <a:gd name="f35" fmla="val 567"/>
                <a:gd name="f36" fmla="val 1632"/>
                <a:gd name="f37" fmla="val 1332"/>
                <a:gd name="f38" fmla="val 767"/>
                <a:gd name="f39" fmla="val 1032"/>
                <a:gd name="f40" fmla="val 901"/>
                <a:gd name="f41" fmla="val 732"/>
                <a:gd name="f42" fmla="val 934"/>
                <a:gd name="f43" fmla="val 868"/>
                <a:gd name="f44" fmla="val 532"/>
                <a:gd name="f45" fmla="val 198"/>
                <a:gd name="f46" fmla="val 752"/>
                <a:gd name="f47" fmla="val 61"/>
                <a:gd name="f48" fmla="val 654"/>
                <a:gd name="f49" fmla="*/ f0 1 935"/>
                <a:gd name="f50" fmla="*/ f1 1 247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935"/>
                <a:gd name="f57" fmla="*/ f54 1 247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935" h="247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3" y="f17"/>
                    <a:pt x="f11" y="f18"/>
                  </a:cubicBezTo>
                  <a:cubicBezTo>
                    <a:pt x="f19" y="f20"/>
                    <a:pt x="f2" y="f21"/>
                    <a:pt x="f22" y="f23"/>
                  </a:cubicBezTo>
                  <a:cubicBezTo>
                    <a:pt x="f24" y="f25"/>
                    <a:pt x="f7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21"/>
                    <a:pt x="f33" y="f34"/>
                    <a:pt x="f35" y="f36"/>
                  </a:cubicBezTo>
                  <a:cubicBezTo>
                    <a:pt x="f32" y="f37"/>
                    <a:pt x="f38" y="f39"/>
                    <a:pt x="f40" y="f41"/>
                  </a:cubicBezTo>
                  <a:cubicBezTo>
                    <a:pt x="f42" y="f12"/>
                    <a:pt x="f43" y="f44"/>
                    <a:pt x="f38" y="f44"/>
                  </a:cubicBezTo>
                  <a:lnTo>
                    <a:pt x="f38" y="f45"/>
                  </a:lnTo>
                  <a:cubicBezTo>
                    <a:pt x="f46" y="f47"/>
                    <a:pt x="f4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6;p3">
              <a:extLst>
                <a:ext uri="{FF2B5EF4-FFF2-40B4-BE49-F238E27FC236}">
                  <a16:creationId xmlns:a16="http://schemas.microsoft.com/office/drawing/2014/main" id="{0C48F200-8DC8-4C60-9163-5E3D7C87AFE6}"/>
                </a:ext>
              </a:extLst>
            </p:cNvPr>
            <p:cNvSpPr/>
            <p:nvPr/>
          </p:nvSpPr>
          <p:spPr>
            <a:xfrm>
              <a:off x="1523600" y="1973110"/>
              <a:ext cx="37307" cy="169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4"/>
                <a:gd name="f4" fmla="val 2836"/>
                <a:gd name="f5" fmla="val 262"/>
                <a:gd name="f6" fmla="val 1"/>
                <a:gd name="f7" fmla="val 130"/>
                <a:gd name="f8" fmla="val 98"/>
                <a:gd name="f9" fmla="val 56"/>
                <a:gd name="f10" fmla="val 245"/>
                <a:gd name="f11" fmla="val 90"/>
                <a:gd name="f12" fmla="val 379"/>
                <a:gd name="f13" fmla="val 512"/>
                <a:gd name="f14" fmla="val 256"/>
                <a:gd name="f15" fmla="val 579"/>
                <a:gd name="f16" fmla="val 223"/>
                <a:gd name="f17" fmla="val 646"/>
                <a:gd name="f18" fmla="val 679"/>
                <a:gd name="f19" fmla="val 712"/>
                <a:gd name="f20" fmla="val 1079"/>
                <a:gd name="f21" fmla="val 1480"/>
                <a:gd name="f22" fmla="val 1880"/>
                <a:gd name="f23" fmla="val 156"/>
                <a:gd name="f24" fmla="val 2180"/>
                <a:gd name="f25" fmla="val 2480"/>
                <a:gd name="f26" fmla="val 2747"/>
                <a:gd name="f27" fmla="val 187"/>
                <a:gd name="f28" fmla="val 2809"/>
                <a:gd name="f29" fmla="val 240"/>
                <a:gd name="f30" fmla="val 2835"/>
                <a:gd name="f31" fmla="val 291"/>
                <a:gd name="f32" fmla="val 349"/>
                <a:gd name="f33" fmla="val 405"/>
                <a:gd name="f34" fmla="val 2801"/>
                <a:gd name="f35" fmla="val 423"/>
                <a:gd name="f36" fmla="val 590"/>
                <a:gd name="f37" fmla="val 557"/>
                <a:gd name="f38" fmla="val 2080"/>
                <a:gd name="f39" fmla="val 1813"/>
                <a:gd name="f40" fmla="val 1413"/>
                <a:gd name="f41" fmla="val 1046"/>
                <a:gd name="f42" fmla="val 490"/>
                <a:gd name="f43" fmla="val 457"/>
                <a:gd name="f44" fmla="val 623"/>
                <a:gd name="f45" fmla="val 446"/>
                <a:gd name="f46" fmla="val 312"/>
                <a:gd name="f47" fmla="val 212"/>
                <a:gd name="f48" fmla="val 475"/>
                <a:gd name="f49" fmla="val 63"/>
                <a:gd name="f50" fmla="val 367"/>
                <a:gd name="f51" fmla="*/ f0 1 624"/>
                <a:gd name="f52" fmla="*/ f1 1 2836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624"/>
                <a:gd name="f59" fmla="*/ f56 1 2836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624" h="2836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1" y="f13"/>
                    <a:pt x="f14" y="f15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14" y="f20"/>
                    <a:pt x="f14" y="f21"/>
                    <a:pt x="f16" y="f22"/>
                  </a:cubicBezTo>
                  <a:cubicBezTo>
                    <a:pt x="f23" y="f24"/>
                    <a:pt x="f11" y="f25"/>
                    <a:pt x="f23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26"/>
                  </a:cubicBezTo>
                  <a:cubicBezTo>
                    <a:pt x="f36" y="f25"/>
                    <a:pt x="f37" y="f38"/>
                    <a:pt x="f37" y="f39"/>
                  </a:cubicBezTo>
                  <a:cubicBezTo>
                    <a:pt x="f37" y="f40"/>
                    <a:pt x="f37" y="f41"/>
                    <a:pt x="f42" y="f19"/>
                  </a:cubicBezTo>
                  <a:cubicBezTo>
                    <a:pt x="f42" y="f18"/>
                    <a:pt x="f43" y="f17"/>
                    <a:pt x="f43" y="f17"/>
                  </a:cubicBezTo>
                  <a:lnTo>
                    <a:pt x="f42" y="f17"/>
                  </a:lnTo>
                  <a:cubicBezTo>
                    <a:pt x="f44" y="f45"/>
                    <a:pt x="f44" y="f46"/>
                    <a:pt x="f42" y="f47"/>
                  </a:cubicBezTo>
                  <a:cubicBezTo>
                    <a:pt x="f48" y="f49"/>
                    <a:pt x="f50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7;p3">
              <a:extLst>
                <a:ext uri="{FF2B5EF4-FFF2-40B4-BE49-F238E27FC236}">
                  <a16:creationId xmlns:a16="http://schemas.microsoft.com/office/drawing/2014/main" id="{4E268A42-4A85-41A8-8D2F-4EF955EC456A}"/>
                </a:ext>
              </a:extLst>
            </p:cNvPr>
            <p:cNvSpPr/>
            <p:nvPr/>
          </p:nvSpPr>
          <p:spPr>
            <a:xfrm>
              <a:off x="1574779" y="2045521"/>
              <a:ext cx="33960" cy="9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8"/>
                <a:gd name="f4" fmla="val 1628"/>
                <a:gd name="f5" fmla="val 175"/>
                <a:gd name="f6" fmla="val 1"/>
                <a:gd name="f7" fmla="val 89"/>
                <a:gd name="f8" fmla="val 60"/>
                <a:gd name="f9" fmla="val 169"/>
                <a:gd name="f10" fmla="val 68"/>
                <a:gd name="f11" fmla="val 469"/>
                <a:gd name="f12" fmla="val 702"/>
                <a:gd name="f13" fmla="val 101"/>
                <a:gd name="f14" fmla="val 1003"/>
                <a:gd name="f15" fmla="val 1203"/>
                <a:gd name="f16" fmla="val 1470"/>
                <a:gd name="f17" fmla="val 268"/>
                <a:gd name="f18" fmla="val 1603"/>
                <a:gd name="f19" fmla="val 318"/>
                <a:gd name="f20" fmla="val 1620"/>
                <a:gd name="f21" fmla="val 351"/>
                <a:gd name="f22" fmla="val 376"/>
                <a:gd name="f23" fmla="val 401"/>
                <a:gd name="f24" fmla="val 418"/>
                <a:gd name="f25" fmla="val 435"/>
                <a:gd name="f26" fmla="val 1436"/>
                <a:gd name="f27" fmla="val 501"/>
                <a:gd name="f28" fmla="val 1169"/>
                <a:gd name="f29" fmla="val 468"/>
                <a:gd name="f30" fmla="val 969"/>
                <a:gd name="f31" fmla="val 669"/>
                <a:gd name="f32" fmla="val 334"/>
                <a:gd name="f33" fmla="val 135"/>
                <a:gd name="f34" fmla="val 319"/>
                <a:gd name="f35" fmla="val 43"/>
                <a:gd name="f36" fmla="val 248"/>
                <a:gd name="f37" fmla="*/ f0 1 568"/>
                <a:gd name="f38" fmla="*/ f1 1 1628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568"/>
                <a:gd name="f45" fmla="*/ f42 1 1628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568" h="162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10" y="f11"/>
                    <a:pt x="f10" y="f12"/>
                    <a:pt x="f13" y="f14"/>
                  </a:cubicBezTo>
                  <a:cubicBezTo>
                    <a:pt x="f13" y="f15"/>
                    <a:pt x="f13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0"/>
                    <a:pt x="f25" y="f18"/>
                  </a:cubicBezTo>
                  <a:cubicBezTo>
                    <a:pt x="f3" y="f26"/>
                    <a:pt x="f27" y="f28"/>
                    <a:pt x="f29" y="f30"/>
                  </a:cubicBezTo>
                  <a:cubicBezTo>
                    <a:pt x="f25" y="f31"/>
                    <a:pt x="f23" y="f25"/>
                    <a:pt x="f32" y="f33"/>
                  </a:cubicBezTo>
                  <a:cubicBezTo>
                    <a:pt x="f34" y="f35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8;p3">
              <a:extLst>
                <a:ext uri="{FF2B5EF4-FFF2-40B4-BE49-F238E27FC236}">
                  <a16:creationId xmlns:a16="http://schemas.microsoft.com/office/drawing/2014/main" id="{86B20F32-EE6F-4B30-948E-CF0F0A5BDF05}"/>
                </a:ext>
              </a:extLst>
            </p:cNvPr>
            <p:cNvSpPr/>
            <p:nvPr/>
          </p:nvSpPr>
          <p:spPr>
            <a:xfrm>
              <a:off x="1620709" y="1957328"/>
              <a:ext cx="71332" cy="1843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3"/>
                <a:gd name="f4" fmla="val 3083"/>
                <a:gd name="f5" fmla="val 293"/>
                <a:gd name="f6" fmla="val 221"/>
                <a:gd name="f7" fmla="val 156"/>
                <a:gd name="f8" fmla="val 41"/>
                <a:gd name="f9" fmla="val 134"/>
                <a:gd name="f10" fmla="val 143"/>
                <a:gd name="f11" fmla="val 33"/>
                <a:gd name="f12" fmla="val 343"/>
                <a:gd name="f13" fmla="val 509"/>
                <a:gd name="f14" fmla="val 743"/>
                <a:gd name="f15" fmla="val 943"/>
                <a:gd name="f16" fmla="val 1177"/>
                <a:gd name="f17" fmla="val 100"/>
                <a:gd name="f18" fmla="val 1410"/>
                <a:gd name="f19" fmla="val 1443"/>
                <a:gd name="f20" fmla="val 1510"/>
                <a:gd name="f21" fmla="val 1644"/>
                <a:gd name="f22" fmla="val 2144"/>
                <a:gd name="f23" fmla="val 200"/>
                <a:gd name="f24" fmla="val 2945"/>
                <a:gd name="f25" fmla="val 701"/>
                <a:gd name="f26" fmla="val 3078"/>
                <a:gd name="f27" fmla="val 720"/>
                <a:gd name="f28" fmla="val 3081"/>
                <a:gd name="f29" fmla="val 741"/>
                <a:gd name="f30" fmla="val 3082"/>
                <a:gd name="f31" fmla="val 761"/>
                <a:gd name="f32" fmla="val 977"/>
                <a:gd name="f33" fmla="val 1192"/>
                <a:gd name="f34" fmla="val 2922"/>
                <a:gd name="f35" fmla="val 1101"/>
                <a:gd name="f36" fmla="val 2678"/>
                <a:gd name="f37" fmla="val 1001"/>
                <a:gd name="f38" fmla="val 2511"/>
                <a:gd name="f39" fmla="val 834"/>
                <a:gd name="f40" fmla="val 2411"/>
                <a:gd name="f41" fmla="val 2244"/>
                <a:gd name="f42" fmla="val 567"/>
                <a:gd name="f43" fmla="val 2077"/>
                <a:gd name="f44" fmla="val 467"/>
                <a:gd name="f45" fmla="val 1844"/>
                <a:gd name="f46" fmla="val 434"/>
                <a:gd name="f47" fmla="val 1610"/>
                <a:gd name="f48" fmla="val 367"/>
                <a:gd name="f49" fmla="val 1577"/>
                <a:gd name="f50" fmla="val 534"/>
                <a:gd name="f51" fmla="val 1477"/>
                <a:gd name="f52" fmla="val 601"/>
                <a:gd name="f53" fmla="val 1343"/>
                <a:gd name="f54" fmla="val 634"/>
                <a:gd name="f55" fmla="val 1077"/>
                <a:gd name="f56" fmla="val 910"/>
                <a:gd name="f57" fmla="val 500"/>
                <a:gd name="f58" fmla="val 676"/>
                <a:gd name="f59" fmla="val 309"/>
                <a:gd name="f60" fmla="val 600"/>
                <a:gd name="f61" fmla="val 155"/>
                <a:gd name="f62" fmla="val 433"/>
                <a:gd name="f63" fmla="*/ f0 1 1193"/>
                <a:gd name="f64" fmla="*/ f1 1 308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93"/>
                <a:gd name="f71" fmla="*/ f68 1 308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93" h="30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1" y="f15"/>
                    <a:pt x="f2" y="f16"/>
                    <a:pt x="f17" y="f18"/>
                  </a:cubicBezTo>
                  <a:cubicBezTo>
                    <a:pt x="f17" y="f19"/>
                    <a:pt x="f9" y="f19"/>
                    <a:pt x="f9" y="f19"/>
                  </a:cubicBezTo>
                  <a:cubicBezTo>
                    <a:pt x="f11" y="f19"/>
                    <a:pt x="f2" y="f20"/>
                    <a:pt x="f2" y="f21"/>
                  </a:cubicBezTo>
                  <a:cubicBezTo>
                    <a:pt x="f2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25" y="f41"/>
                  </a:cubicBezTo>
                  <a:cubicBezTo>
                    <a:pt x="f42" y="f43"/>
                    <a:pt x="f44" y="f45"/>
                    <a:pt x="f46" y="f21"/>
                  </a:cubicBezTo>
                  <a:cubicBezTo>
                    <a:pt x="f46" y="f47"/>
                    <a:pt x="f46" y="f47"/>
                    <a:pt x="f48" y="f49"/>
                  </a:cubicBezTo>
                  <a:cubicBezTo>
                    <a:pt x="f44" y="f49"/>
                    <a:pt x="f50" y="f51"/>
                    <a:pt x="f52" y="f53"/>
                  </a:cubicBezTo>
                  <a:cubicBezTo>
                    <a:pt x="f54" y="f16"/>
                    <a:pt x="f52" y="f55"/>
                    <a:pt x="f50" y="f56"/>
                  </a:cubicBezTo>
                  <a:cubicBezTo>
                    <a:pt x="f57" y="f58"/>
                    <a:pt x="f57" y="f13"/>
                    <a:pt x="f50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9;p3">
              <a:extLst>
                <a:ext uri="{FF2B5EF4-FFF2-40B4-BE49-F238E27FC236}">
                  <a16:creationId xmlns:a16="http://schemas.microsoft.com/office/drawing/2014/main" id="{4B5E0C63-4795-447A-BC93-C037D61AB35E}"/>
                </a:ext>
              </a:extLst>
            </p:cNvPr>
            <p:cNvSpPr/>
            <p:nvPr/>
          </p:nvSpPr>
          <p:spPr>
            <a:xfrm>
              <a:off x="1681398" y="2004090"/>
              <a:ext cx="59015" cy="83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7"/>
                <a:gd name="f4" fmla="val 1398"/>
                <a:gd name="f5" fmla="val 289"/>
                <a:gd name="f6" fmla="val 142"/>
                <a:gd name="f7" fmla="val 1"/>
                <a:gd name="f8" fmla="val 110"/>
                <a:gd name="f9" fmla="val 19"/>
                <a:gd name="f10" fmla="val 328"/>
                <a:gd name="f11" fmla="val 79"/>
                <a:gd name="f12" fmla="val 596"/>
                <a:gd name="f13" fmla="val 218"/>
                <a:gd name="f14" fmla="val 629"/>
                <a:gd name="f15" fmla="val 677"/>
                <a:gd name="f16" fmla="val 730"/>
                <a:gd name="f17" fmla="val 1387"/>
                <a:gd name="f18" fmla="val 786"/>
                <a:gd name="f19" fmla="val 1362"/>
                <a:gd name="f20" fmla="val 953"/>
                <a:gd name="f21" fmla="val 1295"/>
                <a:gd name="f22" fmla="val 1128"/>
                <a:gd name="f23" fmla="val 920"/>
                <a:gd name="f24" fmla="val 962"/>
                <a:gd name="f25" fmla="val 853"/>
                <a:gd name="f26" fmla="val 862"/>
                <a:gd name="f27" fmla="val 795"/>
                <a:gd name="f28" fmla="val 753"/>
                <a:gd name="f29" fmla="val 695"/>
                <a:gd name="f30" fmla="val 653"/>
                <a:gd name="f31" fmla="val 528"/>
                <a:gd name="f32" fmla="val 620"/>
                <a:gd name="f33" fmla="val 395"/>
                <a:gd name="f34" fmla="val 586"/>
                <a:gd name="f35" fmla="val 228"/>
                <a:gd name="f36" fmla="val 541"/>
                <a:gd name="f37" fmla="val 76"/>
                <a:gd name="f38" fmla="val 413"/>
                <a:gd name="f39" fmla="*/ f0 1 987"/>
                <a:gd name="f40" fmla="*/ f1 1 139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987"/>
                <a:gd name="f47" fmla="*/ f44 1 139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987" h="13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21"/>
                    <a:pt x="f3" y="f22"/>
                    <a:pt x="f23" y="f24"/>
                  </a:cubicBezTo>
                  <a:cubicBezTo>
                    <a:pt x="f25" y="f26"/>
                    <a:pt x="f18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70;p3">
              <a:extLst>
                <a:ext uri="{FF2B5EF4-FFF2-40B4-BE49-F238E27FC236}">
                  <a16:creationId xmlns:a16="http://schemas.microsoft.com/office/drawing/2014/main" id="{D968ECD3-1E33-4BAD-AA17-F36D45C04EB9}"/>
                </a:ext>
              </a:extLst>
            </p:cNvPr>
            <p:cNvSpPr/>
            <p:nvPr/>
          </p:nvSpPr>
          <p:spPr>
            <a:xfrm>
              <a:off x="1770909" y="1945669"/>
              <a:ext cx="78455" cy="67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2"/>
                <a:gd name="f4" fmla="val 1129"/>
                <a:gd name="f5" fmla="val 225"/>
                <a:gd name="f6" fmla="val 1"/>
                <a:gd name="f7" fmla="val 78"/>
                <a:gd name="f8" fmla="val 211"/>
                <a:gd name="f9" fmla="val 157"/>
                <a:gd name="f10" fmla="val 304"/>
                <a:gd name="f11" fmla="val 490"/>
                <a:gd name="f12" fmla="val 438"/>
                <a:gd name="f13" fmla="val 690"/>
                <a:gd name="f14" fmla="val 805"/>
                <a:gd name="f15" fmla="val 924"/>
                <a:gd name="f16" fmla="val 1038"/>
                <a:gd name="f17" fmla="val 970"/>
                <a:gd name="f18" fmla="val 1103"/>
                <a:gd name="f19" fmla="val 1024"/>
                <a:gd name="f20" fmla="val 1074"/>
                <a:gd name="f21" fmla="val 1205"/>
                <a:gd name="f22" fmla="val 1311"/>
                <a:gd name="f23" fmla="val 949"/>
                <a:gd name="f24" fmla="val 1191"/>
                <a:gd name="f25" fmla="val 991"/>
                <a:gd name="f26" fmla="val 471"/>
                <a:gd name="f27" fmla="val 657"/>
                <a:gd name="f28" fmla="val 137"/>
                <a:gd name="f29" fmla="val 257"/>
                <a:gd name="f30" fmla="val 4"/>
                <a:gd name="f31" fmla="val 246"/>
                <a:gd name="f32" fmla="val 2"/>
                <a:gd name="f33" fmla="val 235"/>
                <a:gd name="f34" fmla="*/ f0 1 1312"/>
                <a:gd name="f35" fmla="*/ f1 1 1129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312"/>
                <a:gd name="f42" fmla="*/ f39 1 1129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312" h="1129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1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71;p3">
              <a:extLst>
                <a:ext uri="{FF2B5EF4-FFF2-40B4-BE49-F238E27FC236}">
                  <a16:creationId xmlns:a16="http://schemas.microsoft.com/office/drawing/2014/main" id="{B6B4717D-CB29-4930-92B4-7931DCB1AFB0}"/>
                </a:ext>
              </a:extLst>
            </p:cNvPr>
            <p:cNvSpPr/>
            <p:nvPr/>
          </p:nvSpPr>
          <p:spPr>
            <a:xfrm>
              <a:off x="1628656" y="1822911"/>
              <a:ext cx="34619" cy="40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"/>
                <a:gd name="f4" fmla="val 681"/>
                <a:gd name="f5" fmla="val 158"/>
                <a:gd name="f6" fmla="val 113"/>
                <a:gd name="f7" fmla="val 67"/>
                <a:gd name="f8" fmla="val 16"/>
                <a:gd name="f9" fmla="val 56"/>
                <a:gd name="f10" fmla="val 1"/>
                <a:gd name="f11" fmla="val 322"/>
                <a:gd name="f12" fmla="val 134"/>
                <a:gd name="f13" fmla="val 489"/>
                <a:gd name="f14" fmla="val 301"/>
                <a:gd name="f15" fmla="val 656"/>
                <a:gd name="f16" fmla="val 318"/>
                <a:gd name="f17" fmla="val 673"/>
                <a:gd name="f18" fmla="val 337"/>
                <a:gd name="f19" fmla="val 680"/>
                <a:gd name="f20" fmla="val 358"/>
                <a:gd name="f21" fmla="val 459"/>
                <a:gd name="f22" fmla="val 578"/>
                <a:gd name="f23" fmla="val 500"/>
                <a:gd name="f24" fmla="val 468"/>
                <a:gd name="f25" fmla="val 389"/>
                <a:gd name="f26" fmla="val 334"/>
                <a:gd name="f27" fmla="val 122"/>
                <a:gd name="f28" fmla="val 234"/>
                <a:gd name="f29" fmla="val 22"/>
                <a:gd name="f30" fmla="val 220"/>
                <a:gd name="f31" fmla="val 8"/>
                <a:gd name="f32" fmla="val 189"/>
                <a:gd name="f33" fmla="*/ f0 1 579"/>
                <a:gd name="f34" fmla="*/ f1 1 681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79"/>
                <a:gd name="f41" fmla="*/ f38 1 681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79" h="68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11"/>
                    <a:pt x="f14" y="f27"/>
                    <a:pt x="f28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72;p3">
              <a:extLst>
                <a:ext uri="{FF2B5EF4-FFF2-40B4-BE49-F238E27FC236}">
                  <a16:creationId xmlns:a16="http://schemas.microsoft.com/office/drawing/2014/main" id="{4EDD1FFA-A113-4597-BDD8-637CBDE910E6}"/>
                </a:ext>
              </a:extLst>
            </p:cNvPr>
            <p:cNvSpPr/>
            <p:nvPr/>
          </p:nvSpPr>
          <p:spPr>
            <a:xfrm>
              <a:off x="1572813" y="1865723"/>
              <a:ext cx="37965" cy="416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696"/>
                <a:gd name="f5" fmla="val 478"/>
                <a:gd name="f6" fmla="val 1"/>
                <a:gd name="f7" fmla="val 378"/>
                <a:gd name="f8" fmla="val 267"/>
                <a:gd name="f9" fmla="val 79"/>
                <a:gd name="f10" fmla="val 207"/>
                <a:gd name="f11" fmla="val 340"/>
                <a:gd name="f12" fmla="val 101"/>
                <a:gd name="f13" fmla="val 67"/>
                <a:gd name="f14" fmla="val 440"/>
                <a:gd name="f15" fmla="val 507"/>
                <a:gd name="f16" fmla="val 540"/>
                <a:gd name="f17" fmla="val 640"/>
                <a:gd name="f18" fmla="val 120"/>
                <a:gd name="f19" fmla="val 680"/>
                <a:gd name="f20" fmla="val 174"/>
                <a:gd name="f21" fmla="val 222"/>
                <a:gd name="f22" fmla="val 256"/>
                <a:gd name="f23" fmla="val 287"/>
                <a:gd name="f24" fmla="val 688"/>
                <a:gd name="f25" fmla="val 301"/>
                <a:gd name="f26" fmla="val 674"/>
                <a:gd name="f27" fmla="val 501"/>
                <a:gd name="f28" fmla="val 634"/>
                <a:gd name="f29" fmla="val 374"/>
                <a:gd name="f30" fmla="val 173"/>
                <a:gd name="f31" fmla="val 53"/>
                <a:gd name="f32" fmla="val 560"/>
                <a:gd name="f33" fmla="*/ f0 1 635"/>
                <a:gd name="f34" fmla="*/ f1 1 696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635"/>
                <a:gd name="f41" fmla="*/ f38 1 696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35" h="6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1"/>
                    <a:pt x="f13" y="f14"/>
                  </a:cubicBezTo>
                  <a:cubicBezTo>
                    <a:pt x="f6" y="f15"/>
                    <a:pt x="f13" y="f16"/>
                    <a:pt x="f12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17"/>
                    <a:pt x="f28" y="f29"/>
                    <a:pt x="f28" y="f30"/>
                  </a:cubicBezTo>
                  <a:cubicBezTo>
                    <a:pt x="f28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73;p3">
              <a:extLst>
                <a:ext uri="{FF2B5EF4-FFF2-40B4-BE49-F238E27FC236}">
                  <a16:creationId xmlns:a16="http://schemas.microsoft.com/office/drawing/2014/main" id="{ADD45CA3-E246-456F-BB4B-AC60BD3082DC}"/>
                </a:ext>
              </a:extLst>
            </p:cNvPr>
            <p:cNvSpPr/>
            <p:nvPr/>
          </p:nvSpPr>
          <p:spPr>
            <a:xfrm>
              <a:off x="1441140" y="1935803"/>
              <a:ext cx="37371" cy="395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5"/>
                <a:gd name="f4" fmla="val 662"/>
                <a:gd name="f5" fmla="val 190"/>
                <a:gd name="f6" fmla="val 1"/>
                <a:gd name="f7" fmla="val 143"/>
                <a:gd name="f8" fmla="val 101"/>
                <a:gd name="f9" fmla="val 38"/>
                <a:gd name="f10" fmla="val 102"/>
                <a:gd name="f11" fmla="val 34"/>
                <a:gd name="f12" fmla="val 202"/>
                <a:gd name="f13" fmla="val 336"/>
                <a:gd name="f14" fmla="val 469"/>
                <a:gd name="f15" fmla="val 593"/>
                <a:gd name="f16" fmla="val 111"/>
                <a:gd name="f17" fmla="val 222"/>
                <a:gd name="f18" fmla="val 261"/>
                <a:gd name="f19" fmla="val 300"/>
                <a:gd name="f20" fmla="val 653"/>
                <a:gd name="f21" fmla="val 335"/>
                <a:gd name="f22" fmla="val 636"/>
                <a:gd name="f23" fmla="val 468"/>
                <a:gd name="f24" fmla="val 569"/>
                <a:gd name="f25" fmla="val 501"/>
                <a:gd name="f26" fmla="val 535"/>
                <a:gd name="f27" fmla="val 624"/>
                <a:gd name="f28" fmla="val 156"/>
                <a:gd name="f29" fmla="val 446"/>
                <a:gd name="f30" fmla="val 30"/>
                <a:gd name="f31" fmla="val 312"/>
                <a:gd name="f32" fmla="val 296"/>
                <a:gd name="f33" fmla="val 282"/>
                <a:gd name="f34" fmla="val 32"/>
                <a:gd name="f35" fmla="val 268"/>
                <a:gd name="f36" fmla="val 36"/>
                <a:gd name="f37" fmla="val 244"/>
                <a:gd name="f38" fmla="val 12"/>
                <a:gd name="f39" fmla="val 216"/>
                <a:gd name="f40" fmla="*/ f0 1 625"/>
                <a:gd name="f41" fmla="*/ f1 1 662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625"/>
                <a:gd name="f48" fmla="*/ f45 1 662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625" h="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6" y="f13"/>
                    <a:pt x="f6" y="f14"/>
                  </a:cubicBezTo>
                  <a:cubicBezTo>
                    <a:pt x="f6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21" y="f22"/>
                  </a:cubicBezTo>
                  <a:cubicBezTo>
                    <a:pt x="f23" y="f24"/>
                    <a:pt x="f25" y="f14"/>
                    <a:pt x="f26" y="f13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74;p3">
              <a:extLst>
                <a:ext uri="{FF2B5EF4-FFF2-40B4-BE49-F238E27FC236}">
                  <a16:creationId xmlns:a16="http://schemas.microsoft.com/office/drawing/2014/main" id="{0B716EB9-7EA1-4148-AC49-F7C4F65C9B9E}"/>
                </a:ext>
              </a:extLst>
            </p:cNvPr>
            <p:cNvSpPr/>
            <p:nvPr/>
          </p:nvSpPr>
          <p:spPr>
            <a:xfrm>
              <a:off x="1321490" y="1777822"/>
              <a:ext cx="106673" cy="452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4"/>
                <a:gd name="f4" fmla="val 756"/>
                <a:gd name="f5" fmla="val 1495"/>
                <a:gd name="f6" fmla="val 1476"/>
                <a:gd name="f7" fmla="val 1456"/>
                <a:gd name="f8" fmla="val 3"/>
                <a:gd name="f9" fmla="val 1435"/>
                <a:gd name="f10" fmla="val 9"/>
                <a:gd name="f11" fmla="val 1168"/>
                <a:gd name="f12" fmla="val 142"/>
                <a:gd name="f13" fmla="val 868"/>
                <a:gd name="f14" fmla="val 176"/>
                <a:gd name="f15" fmla="val 634"/>
                <a:gd name="f16" fmla="val 242"/>
                <a:gd name="f17" fmla="val 434"/>
                <a:gd name="f18" fmla="val 276"/>
                <a:gd name="f19" fmla="val 201"/>
                <a:gd name="f20" fmla="val 34"/>
                <a:gd name="f21" fmla="val 409"/>
                <a:gd name="f22" fmla="val 1"/>
                <a:gd name="f23" fmla="val 443"/>
                <a:gd name="f24" fmla="val 576"/>
                <a:gd name="f25" fmla="val 101"/>
                <a:gd name="f26" fmla="val 609"/>
                <a:gd name="f27" fmla="val 211"/>
                <a:gd name="f28" fmla="val 720"/>
                <a:gd name="f29" fmla="val 314"/>
                <a:gd name="f30" fmla="val 420"/>
                <a:gd name="f31" fmla="val 538"/>
                <a:gd name="f32" fmla="val 660"/>
                <a:gd name="f33" fmla="val 711"/>
                <a:gd name="f34" fmla="val 801"/>
                <a:gd name="f35" fmla="val 676"/>
                <a:gd name="f36" fmla="val 1101"/>
                <a:gd name="f37" fmla="val 643"/>
                <a:gd name="f38" fmla="val 1335"/>
                <a:gd name="f39" fmla="val 509"/>
                <a:gd name="f40" fmla="val 1602"/>
                <a:gd name="f41" fmla="val 288"/>
                <a:gd name="f42" fmla="val 1690"/>
                <a:gd name="f43" fmla="*/ f0 1 1784"/>
                <a:gd name="f44" fmla="*/ f1 1 756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784"/>
                <a:gd name="f51" fmla="*/ f48 1 756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784" h="7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6"/>
                    <a:pt x="f20" y="f21"/>
                  </a:cubicBezTo>
                  <a:cubicBezTo>
                    <a:pt x="f22" y="f23"/>
                    <a:pt x="f22" y="f24"/>
                    <a:pt x="f25" y="f26"/>
                  </a:cubicBezTo>
                  <a:cubicBezTo>
                    <a:pt x="f27" y="f28"/>
                    <a:pt x="f29" y="f4"/>
                    <a:pt x="f30" y="f4"/>
                  </a:cubicBezTo>
                  <a:cubicBezTo>
                    <a:pt x="f31" y="f4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21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75;p3">
              <a:extLst>
                <a:ext uri="{FF2B5EF4-FFF2-40B4-BE49-F238E27FC236}">
                  <a16:creationId xmlns:a16="http://schemas.microsoft.com/office/drawing/2014/main" id="{414AFBD2-B41E-442E-A3D2-148DC34B743B}"/>
                </a:ext>
              </a:extLst>
            </p:cNvPr>
            <p:cNvSpPr/>
            <p:nvPr/>
          </p:nvSpPr>
          <p:spPr>
            <a:xfrm>
              <a:off x="1391332" y="1694950"/>
              <a:ext cx="48198" cy="33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"/>
                <a:gd name="f4" fmla="val 563"/>
                <a:gd name="f5" fmla="val 496"/>
                <a:gd name="f6" fmla="val 466"/>
                <a:gd name="f7" fmla="val 433"/>
                <a:gd name="f8" fmla="val 8"/>
                <a:gd name="f9" fmla="val 400"/>
                <a:gd name="f10" fmla="val 27"/>
                <a:gd name="f11" fmla="val 367"/>
                <a:gd name="f12" fmla="val 334"/>
                <a:gd name="f13" fmla="val 61"/>
                <a:gd name="f14" fmla="val 300"/>
                <a:gd name="f15" fmla="val 167"/>
                <a:gd name="f16" fmla="val 67"/>
                <a:gd name="f17" fmla="val 33"/>
                <a:gd name="f18" fmla="val 194"/>
                <a:gd name="f19" fmla="val 361"/>
                <a:gd name="f20" fmla="val 494"/>
                <a:gd name="f21" fmla="val 528"/>
                <a:gd name="f22" fmla="val 208"/>
                <a:gd name="f23" fmla="val 552"/>
                <a:gd name="f24" fmla="val 248"/>
                <a:gd name="f25" fmla="val 288"/>
                <a:gd name="f26" fmla="val 413"/>
                <a:gd name="f27" fmla="val 533"/>
                <a:gd name="f28" fmla="val 462"/>
                <a:gd name="f29" fmla="val 634"/>
                <a:gd name="f30" fmla="val 304"/>
                <a:gd name="f31" fmla="val 682"/>
                <a:gd name="f32" fmla="*/ f0 1 806"/>
                <a:gd name="f33" fmla="*/ f1 1 563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806"/>
                <a:gd name="f40" fmla="*/ f37 1 563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806" h="5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3"/>
                  </a:cubicBezTo>
                  <a:cubicBezTo>
                    <a:pt x="f15" y="f13"/>
                    <a:pt x="f16" y="f13"/>
                    <a:pt x="f17" y="f18"/>
                  </a:cubicBezTo>
                  <a:cubicBezTo>
                    <a:pt x="f2" y="f19"/>
                    <a:pt x="f17" y="f20"/>
                    <a:pt x="f15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19"/>
                  </a:cubicBezTo>
                  <a:cubicBezTo>
                    <a:pt x="f3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76;p3">
              <a:extLst>
                <a:ext uri="{FF2B5EF4-FFF2-40B4-BE49-F238E27FC236}">
                  <a16:creationId xmlns:a16="http://schemas.microsoft.com/office/drawing/2014/main" id="{2ABE8DF8-8F36-4A0B-A229-D343B2442DDE}"/>
                </a:ext>
              </a:extLst>
            </p:cNvPr>
            <p:cNvSpPr/>
            <p:nvPr/>
          </p:nvSpPr>
          <p:spPr>
            <a:xfrm>
              <a:off x="1477853" y="1879055"/>
              <a:ext cx="37188" cy="35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2"/>
                <a:gd name="f4" fmla="val 589"/>
                <a:gd name="f5" fmla="val 245"/>
                <a:gd name="f6" fmla="val 1"/>
                <a:gd name="f7" fmla="val 127"/>
                <a:gd name="f8" fmla="val 89"/>
                <a:gd name="f9" fmla="val 21"/>
                <a:gd name="f10" fmla="val 251"/>
                <a:gd name="f11" fmla="val 434"/>
                <a:gd name="f12" fmla="val 132"/>
                <a:gd name="f13" fmla="val 329"/>
                <a:gd name="f14" fmla="val 348"/>
                <a:gd name="f15" fmla="val 367"/>
                <a:gd name="f16" fmla="val 587"/>
                <a:gd name="f17" fmla="val 388"/>
                <a:gd name="f18" fmla="val 584"/>
                <a:gd name="f19" fmla="val 588"/>
                <a:gd name="f20" fmla="val 551"/>
                <a:gd name="f21" fmla="val 621"/>
                <a:gd name="f22" fmla="val 217"/>
                <a:gd name="f23" fmla="val 421"/>
                <a:gd name="f24" fmla="val 117"/>
                <a:gd name="f25" fmla="val 395"/>
                <a:gd name="f26" fmla="val 38"/>
                <a:gd name="f27" fmla="val 322"/>
                <a:gd name="f28" fmla="*/ f0 1 622"/>
                <a:gd name="f29" fmla="*/ f1 1 589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622"/>
                <a:gd name="f36" fmla="*/ f33 1 589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622" h="589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77;p3">
              <a:extLst>
                <a:ext uri="{FF2B5EF4-FFF2-40B4-BE49-F238E27FC236}">
                  <a16:creationId xmlns:a16="http://schemas.microsoft.com/office/drawing/2014/main" id="{A6C74EFC-6620-43BE-B3F6-8A3D507C36BC}"/>
                </a:ext>
              </a:extLst>
            </p:cNvPr>
            <p:cNvSpPr/>
            <p:nvPr/>
          </p:nvSpPr>
          <p:spPr>
            <a:xfrm>
              <a:off x="1571140" y="2010966"/>
              <a:ext cx="47301" cy="35396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791"/>
                <a:gd name="f5" fmla="val 592"/>
                <a:gd name="f6" fmla="val 298"/>
                <a:gd name="f7" fmla="val 1"/>
                <a:gd name="f8" fmla="val 122"/>
                <a:gd name="f9" fmla="val 245"/>
                <a:gd name="f10" fmla="val 162"/>
                <a:gd name="f11" fmla="val 380"/>
                <a:gd name="f12" fmla="val 262"/>
                <a:gd name="f13" fmla="val 413"/>
                <a:gd name="f14" fmla="val 295"/>
                <a:gd name="f15" fmla="val 513"/>
                <a:gd name="f16" fmla="val 362"/>
                <a:gd name="f17" fmla="val 546"/>
                <a:gd name="f18" fmla="val 407"/>
                <a:gd name="f19" fmla="val 578"/>
                <a:gd name="f20" fmla="val 451"/>
                <a:gd name="f21" fmla="val 493"/>
                <a:gd name="f22" fmla="val 669"/>
                <a:gd name="f23" fmla="val 348"/>
                <a:gd name="f24" fmla="val 629"/>
                <a:gd name="f25" fmla="val 213"/>
                <a:gd name="f26" fmla="val 529"/>
                <a:gd name="f27" fmla="val 496"/>
                <a:gd name="f28" fmla="val 79"/>
                <a:gd name="f29" fmla="val 429"/>
                <a:gd name="f30" fmla="val 46"/>
                <a:gd name="f31" fmla="val 384"/>
                <a:gd name="f32" fmla="val 14"/>
                <a:gd name="f33" fmla="val 340"/>
                <a:gd name="f34" fmla="*/ f1 1 791"/>
                <a:gd name="f35" fmla="*/ f2 1 592"/>
                <a:gd name="f36" fmla="val f3"/>
                <a:gd name="f37" fmla="val f4"/>
                <a:gd name="f38" fmla="val f5"/>
                <a:gd name="f39" fmla="+- f38 0 f36"/>
                <a:gd name="f40" fmla="+- f37 0 f36"/>
                <a:gd name="f41" fmla="*/ f40 1 791"/>
                <a:gd name="f42" fmla="*/ f39 1 592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91" h="592">
                  <a:moveTo>
                    <a:pt x="f6" y="f7"/>
                  </a:moveTo>
                  <a:cubicBezTo>
                    <a:pt x="f8" y="f7"/>
                    <a:pt x="f3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5"/>
                    <a:pt x="f21" y="f5"/>
                  </a:cubicBezTo>
                  <a:cubicBezTo>
                    <a:pt x="f22" y="f5"/>
                    <a:pt x="f4" y="f23"/>
                    <a:pt x="f24" y="f25"/>
                  </a:cubicBezTo>
                  <a:cubicBezTo>
                    <a:pt x="f26" y="f0"/>
                    <a:pt x="f27" y="f28"/>
                    <a:pt x="f29" y="f30"/>
                  </a:cubicBezTo>
                  <a:cubicBezTo>
                    <a:pt x="f31" y="f32"/>
                    <a:pt x="f33" y="f7"/>
                    <a:pt x="f6" y="f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78;p3">
              <a:extLst>
                <a:ext uri="{FF2B5EF4-FFF2-40B4-BE49-F238E27FC236}">
                  <a16:creationId xmlns:a16="http://schemas.microsoft.com/office/drawing/2014/main" id="{FD5D1B85-E8CC-426A-831F-F11DEC5DE186}"/>
                </a:ext>
              </a:extLst>
            </p:cNvPr>
            <p:cNvSpPr/>
            <p:nvPr/>
          </p:nvSpPr>
          <p:spPr>
            <a:xfrm>
              <a:off x="1465115" y="1678865"/>
              <a:ext cx="51901" cy="56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8"/>
                <a:gd name="f4" fmla="val 948"/>
                <a:gd name="f5" fmla="val 540"/>
                <a:gd name="f6" fmla="val 494"/>
                <a:gd name="f7" fmla="val 445"/>
                <a:gd name="f8" fmla="val 18"/>
                <a:gd name="f9" fmla="val 401"/>
                <a:gd name="f10" fmla="val 63"/>
                <a:gd name="f11" fmla="val 134"/>
                <a:gd name="f12" fmla="val 296"/>
                <a:gd name="f13" fmla="val 67"/>
                <a:gd name="f14" fmla="val 330"/>
                <a:gd name="f15" fmla="val 463"/>
                <a:gd name="f16" fmla="val 563"/>
                <a:gd name="f17" fmla="val 100"/>
                <a:gd name="f18" fmla="val 597"/>
                <a:gd name="f19" fmla="val 663"/>
                <a:gd name="f20" fmla="val 730"/>
                <a:gd name="f21" fmla="val 121"/>
                <a:gd name="f22" fmla="val 839"/>
                <a:gd name="f23" fmla="val 332"/>
                <a:gd name="f24" fmla="val 498"/>
                <a:gd name="f25" fmla="val 535"/>
                <a:gd name="f26" fmla="val 570"/>
                <a:gd name="f27" fmla="val 942"/>
                <a:gd name="f28" fmla="val 601"/>
                <a:gd name="f29" fmla="val 930"/>
                <a:gd name="f30" fmla="val 801"/>
                <a:gd name="f31" fmla="val 830"/>
                <a:gd name="f32" fmla="val 630"/>
                <a:gd name="f33" fmla="val 430"/>
                <a:gd name="f34" fmla="val 767"/>
                <a:gd name="f35" fmla="val 701"/>
                <a:gd name="f36" fmla="val 263"/>
                <a:gd name="f37" fmla="val 774"/>
                <a:gd name="f38" fmla="val 141"/>
                <a:gd name="f39" fmla="val 668"/>
                <a:gd name="f40" fmla="*/ f0 1 868"/>
                <a:gd name="f41" fmla="*/ f1 1 948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868"/>
                <a:gd name="f48" fmla="*/ f45 1 948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868" h="94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3" y="f16"/>
                  </a:cubicBezTo>
                  <a:cubicBezTo>
                    <a:pt x="f17" y="f18"/>
                    <a:pt x="f2" y="f19"/>
                    <a:pt x="f13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25" y="f4"/>
                    <a:pt x="f26" y="f27"/>
                    <a:pt x="f28" y="f29"/>
                  </a:cubicBezTo>
                  <a:cubicBezTo>
                    <a:pt x="f30" y="f31"/>
                    <a:pt x="f3" y="f32"/>
                    <a:pt x="f30" y="f33"/>
                  </a:cubicBezTo>
                  <a:cubicBezTo>
                    <a:pt x="f30" y="f14"/>
                    <a:pt x="f34" y="f12"/>
                    <a:pt x="f35" y="f36"/>
                  </a:cubicBezTo>
                  <a:cubicBezTo>
                    <a:pt x="f37" y="f38"/>
                    <a:pt x="f3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79;p3">
              <a:extLst>
                <a:ext uri="{FF2B5EF4-FFF2-40B4-BE49-F238E27FC236}">
                  <a16:creationId xmlns:a16="http://schemas.microsoft.com/office/drawing/2014/main" id="{54E27B0C-AE8C-4103-BC74-774381CF837D}"/>
                </a:ext>
              </a:extLst>
            </p:cNvPr>
            <p:cNvSpPr/>
            <p:nvPr/>
          </p:nvSpPr>
          <p:spPr>
            <a:xfrm>
              <a:off x="1391332" y="1621761"/>
              <a:ext cx="35277" cy="264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0"/>
                <a:gd name="f4" fmla="val 443"/>
                <a:gd name="f5" fmla="val 138"/>
                <a:gd name="f6" fmla="val 117"/>
                <a:gd name="f7" fmla="val 100"/>
                <a:gd name="f8" fmla="val 17"/>
                <a:gd name="f9" fmla="val 50"/>
                <a:gd name="f10" fmla="val 33"/>
                <a:gd name="f11" fmla="val 84"/>
                <a:gd name="f12" fmla="val 151"/>
                <a:gd name="f13" fmla="val 251"/>
                <a:gd name="f14" fmla="val 384"/>
                <a:gd name="f15" fmla="val 133"/>
                <a:gd name="f16" fmla="val 417"/>
                <a:gd name="f17" fmla="val 167"/>
                <a:gd name="f18" fmla="val 434"/>
                <a:gd name="f19" fmla="val 209"/>
                <a:gd name="f20" fmla="val 442"/>
                <a:gd name="f21" fmla="val 250"/>
                <a:gd name="f22" fmla="val 292"/>
                <a:gd name="f23" fmla="val 334"/>
                <a:gd name="f24" fmla="val 367"/>
                <a:gd name="f25" fmla="val 589"/>
                <a:gd name="f26" fmla="val 386"/>
                <a:gd name="f27" fmla="val 539"/>
                <a:gd name="f28" fmla="val 81"/>
                <a:gd name="f29" fmla="val 304"/>
                <a:gd name="f30" fmla="val 280"/>
                <a:gd name="f31" fmla="val 82"/>
                <a:gd name="f32" fmla="val 267"/>
                <a:gd name="f33" fmla="val 200"/>
                <a:gd name="f34" fmla="val 300"/>
                <a:gd name="f35" fmla="val 183"/>
                <a:gd name="f36" fmla="val 158"/>
                <a:gd name="f37" fmla="*/ f0 1 590"/>
                <a:gd name="f38" fmla="*/ f1 1 443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590"/>
                <a:gd name="f45" fmla="*/ f42 1 443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590" h="44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6"/>
                    <a:pt x="f10" y="f12"/>
                  </a:cubicBezTo>
                  <a:cubicBezTo>
                    <a:pt x="f2" y="f13"/>
                    <a:pt x="f10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22" y="f28"/>
                    <a:pt x="f30" y="f31"/>
                    <a:pt x="f32" y="f11"/>
                  </a:cubicBezTo>
                  <a:lnTo>
                    <a:pt x="f33" y="f11"/>
                  </a:lnTo>
                  <a:cubicBezTo>
                    <a:pt x="f34" y="f11"/>
                    <a:pt x="f32" y="f11"/>
                    <a:pt x="f33" y="f9"/>
                  </a:cubicBezTo>
                  <a:cubicBezTo>
                    <a:pt x="f35" y="f8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80;p3">
              <a:extLst>
                <a:ext uri="{FF2B5EF4-FFF2-40B4-BE49-F238E27FC236}">
                  <a16:creationId xmlns:a16="http://schemas.microsoft.com/office/drawing/2014/main" id="{637B389F-D53D-41EC-A7BB-840389F11114}"/>
                </a:ext>
              </a:extLst>
            </p:cNvPr>
            <p:cNvSpPr/>
            <p:nvPr/>
          </p:nvSpPr>
          <p:spPr>
            <a:xfrm>
              <a:off x="1516962" y="1475137"/>
              <a:ext cx="33960" cy="103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8"/>
                <a:gd name="f4" fmla="val 1733"/>
                <a:gd name="f5" fmla="val 267"/>
                <a:gd name="f6" fmla="val 1"/>
                <a:gd name="f7" fmla="val 67"/>
                <a:gd name="f8" fmla="val 668"/>
                <a:gd name="f9" fmla="val 868"/>
                <a:gd name="f10" fmla="val 1135"/>
                <a:gd name="f11" fmla="val 101"/>
                <a:gd name="f12" fmla="val 1535"/>
                <a:gd name="f13" fmla="val 334"/>
                <a:gd name="f14" fmla="val 1702"/>
                <a:gd name="f15" fmla="val 349"/>
                <a:gd name="f16" fmla="val 1724"/>
                <a:gd name="f17" fmla="val 368"/>
                <a:gd name="f18" fmla="val 388"/>
                <a:gd name="f19" fmla="val 462"/>
                <a:gd name="f20" fmla="val 553"/>
                <a:gd name="f21" fmla="val 1613"/>
                <a:gd name="f22" fmla="val 501"/>
                <a:gd name="f23" fmla="val 367"/>
                <a:gd name="f24" fmla="val 1402"/>
                <a:gd name="f25" fmla="val 401"/>
                <a:gd name="f26" fmla="val 968"/>
                <a:gd name="f27" fmla="val 434"/>
                <a:gd name="f28" fmla="val 801"/>
                <a:gd name="f29" fmla="val 634"/>
                <a:gd name="f30" fmla="val 301"/>
                <a:gd name="f31" fmla="*/ f0 1 568"/>
                <a:gd name="f32" fmla="*/ f1 1 1733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68"/>
                <a:gd name="f39" fmla="*/ f36 1 1733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8" h="1733">
                  <a:moveTo>
                    <a:pt x="f5" y="f6"/>
                  </a:moveTo>
                  <a:cubicBezTo>
                    <a:pt x="f6" y="f7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21"/>
                    <a:pt x="f22" y="f1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7" y="f29"/>
                    <a:pt x="f3" y="f30"/>
                    <a:pt x="f27" y="f7"/>
                  </a:cubicBezTo>
                  <a:cubicBezTo>
                    <a:pt x="f25" y="f6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81;p3">
              <a:extLst>
                <a:ext uri="{FF2B5EF4-FFF2-40B4-BE49-F238E27FC236}">
                  <a16:creationId xmlns:a16="http://schemas.microsoft.com/office/drawing/2014/main" id="{DA15EB1C-D9DC-4BA2-AEA4-018C9E3243BA}"/>
                </a:ext>
              </a:extLst>
            </p:cNvPr>
            <p:cNvSpPr/>
            <p:nvPr/>
          </p:nvSpPr>
          <p:spPr>
            <a:xfrm>
              <a:off x="1582798" y="1544796"/>
              <a:ext cx="43946" cy="1136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5"/>
                <a:gd name="f4" fmla="val 1900"/>
                <a:gd name="f5" fmla="val 329"/>
                <a:gd name="f6" fmla="val 262"/>
                <a:gd name="f7" fmla="val 208"/>
                <a:gd name="f8" fmla="val 29"/>
                <a:gd name="f9" fmla="val 167"/>
                <a:gd name="f10" fmla="val 70"/>
                <a:gd name="f11" fmla="val 303"/>
                <a:gd name="f12" fmla="val 100"/>
                <a:gd name="f13" fmla="val 537"/>
                <a:gd name="f14" fmla="val 134"/>
                <a:gd name="f15" fmla="val 804"/>
                <a:gd name="f16" fmla="val 1137"/>
                <a:gd name="f17" fmla="val 1404"/>
                <a:gd name="f18" fmla="val 234"/>
                <a:gd name="f19" fmla="val 1738"/>
                <a:gd name="f20" fmla="val 248"/>
                <a:gd name="f21" fmla="val 1853"/>
                <a:gd name="f22" fmla="val 318"/>
                <a:gd name="f23" fmla="val 394"/>
                <a:gd name="f24" fmla="val 493"/>
                <a:gd name="f25" fmla="val 601"/>
                <a:gd name="f26" fmla="val 1818"/>
                <a:gd name="f27" fmla="val 1704"/>
                <a:gd name="f28" fmla="val 634"/>
                <a:gd name="f29" fmla="val 1071"/>
                <a:gd name="f30" fmla="val 734"/>
                <a:gd name="f31" fmla="val 237"/>
                <a:gd name="f32" fmla="val 467"/>
                <a:gd name="f33" fmla="val 37"/>
                <a:gd name="f34" fmla="val 416"/>
                <a:gd name="f35" fmla="val 11"/>
                <a:gd name="f36" fmla="val 370"/>
                <a:gd name="f37" fmla="*/ f0 1 735"/>
                <a:gd name="f38" fmla="*/ f1 1 1900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735"/>
                <a:gd name="f45" fmla="*/ f42 1 1900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35" h="190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4" y="f16"/>
                    <a:pt x="f14" y="f17"/>
                    <a:pt x="f18" y="f19"/>
                  </a:cubicBezTo>
                  <a:cubicBezTo>
                    <a:pt x="f20" y="f21"/>
                    <a:pt x="f22" y="f4"/>
                    <a:pt x="f23" y="f4"/>
                  </a:cubicBezTo>
                  <a:cubicBezTo>
                    <a:pt x="f24" y="f4"/>
                    <a:pt x="f25" y="f26"/>
                    <a:pt x="f25" y="f27"/>
                  </a:cubicBezTo>
                  <a:cubicBezTo>
                    <a:pt x="f25" y="f17"/>
                    <a:pt x="f28" y="f29"/>
                    <a:pt x="f28" y="f15"/>
                  </a:cubicBezTo>
                  <a:cubicBezTo>
                    <a:pt x="f28" y="f13"/>
                    <a:pt x="f30" y="f31"/>
                    <a:pt x="f32" y="f33"/>
                  </a:cubicBez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82;p3">
              <a:extLst>
                <a:ext uri="{FF2B5EF4-FFF2-40B4-BE49-F238E27FC236}">
                  <a16:creationId xmlns:a16="http://schemas.microsoft.com/office/drawing/2014/main" id="{AD15F0D0-5C08-4250-B567-E6DBAA67A424}"/>
                </a:ext>
              </a:extLst>
            </p:cNvPr>
            <p:cNvSpPr/>
            <p:nvPr/>
          </p:nvSpPr>
          <p:spPr>
            <a:xfrm>
              <a:off x="1750344" y="1654167"/>
              <a:ext cx="39940" cy="47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8"/>
                <a:gd name="f4" fmla="val 793"/>
                <a:gd name="f5" fmla="val 417"/>
                <a:gd name="f6" fmla="val 402"/>
                <a:gd name="f7" fmla="val 385"/>
                <a:gd name="f8" fmla="val 3"/>
                <a:gd name="f9" fmla="val 367"/>
                <a:gd name="f10" fmla="val 9"/>
                <a:gd name="f11" fmla="val 100"/>
                <a:gd name="f12" fmla="val 42"/>
                <a:gd name="f13" fmla="val 376"/>
                <a:gd name="f14" fmla="val 643"/>
                <a:gd name="f15" fmla="val 117"/>
                <a:gd name="f16" fmla="val 743"/>
                <a:gd name="f17" fmla="val 209"/>
                <a:gd name="f18" fmla="val 296"/>
                <a:gd name="f19" fmla="val 384"/>
                <a:gd name="f20" fmla="val 467"/>
                <a:gd name="f21" fmla="val 509"/>
                <a:gd name="f22" fmla="val 452"/>
                <a:gd name="f23" fmla="val 489"/>
                <a:gd name="f24" fmla="val 428"/>
                <a:gd name="f25" fmla="val 423"/>
                <a:gd name="f26" fmla="val 504"/>
                <a:gd name="f27" fmla="val 416"/>
                <a:gd name="f28" fmla="val 519"/>
                <a:gd name="f29" fmla="val 409"/>
                <a:gd name="f30" fmla="val 534"/>
                <a:gd name="f31" fmla="val 601"/>
                <a:gd name="f32" fmla="val 634"/>
                <a:gd name="f33" fmla="val 342"/>
                <a:gd name="f34" fmla="val 309"/>
                <a:gd name="f35" fmla="val 667"/>
                <a:gd name="f36" fmla="val 242"/>
                <a:gd name="f37" fmla="val 176"/>
                <a:gd name="f38" fmla="val 142"/>
                <a:gd name="f39" fmla="val 546"/>
                <a:gd name="f40" fmla="val 60"/>
                <a:gd name="f41" fmla="val 491"/>
                <a:gd name="f42" fmla="*/ f0 1 668"/>
                <a:gd name="f43" fmla="*/ f1 1 793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68"/>
                <a:gd name="f50" fmla="*/ f47 1 793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68" h="79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11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0" y="f14"/>
                  </a:cubicBezTo>
                  <a:lnTo>
                    <a:pt x="f20" y="f21"/>
                  </a:lnTo>
                  <a:cubicBezTo>
                    <a:pt x="f20" y="f22"/>
                    <a:pt x="f23" y="f24"/>
                    <a:pt x="f23" y="f25"/>
                  </a:cubicBezTo>
                  <a:lnTo>
                    <a:pt x="f23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13"/>
                    <a:pt x="f32" y="f33"/>
                    <a:pt x="f32" y="f34"/>
                  </a:cubicBezTo>
                  <a:cubicBezTo>
                    <a:pt x="f35" y="f36"/>
                    <a:pt x="f32" y="f37"/>
                    <a:pt x="f31" y="f38"/>
                  </a:cubicBezTo>
                  <a:cubicBezTo>
                    <a:pt x="f39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83;p3">
              <a:extLst>
                <a:ext uri="{FF2B5EF4-FFF2-40B4-BE49-F238E27FC236}">
                  <a16:creationId xmlns:a16="http://schemas.microsoft.com/office/drawing/2014/main" id="{ABB94F16-CBDD-4758-A569-55A196B8E735}"/>
                </a:ext>
              </a:extLst>
            </p:cNvPr>
            <p:cNvSpPr/>
            <p:nvPr/>
          </p:nvSpPr>
          <p:spPr>
            <a:xfrm>
              <a:off x="1614245" y="1507552"/>
              <a:ext cx="95728" cy="127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1"/>
                <a:gd name="f4" fmla="val 2138"/>
                <a:gd name="f5" fmla="val 1387"/>
                <a:gd name="f6" fmla="val 1349"/>
                <a:gd name="f7" fmla="val 1310"/>
                <a:gd name="f8" fmla="val 9"/>
                <a:gd name="f9" fmla="val 1276"/>
                <a:gd name="f10" fmla="val 26"/>
                <a:gd name="f11" fmla="val 975"/>
                <a:gd name="f12" fmla="val 193"/>
                <a:gd name="f13" fmla="val 809"/>
                <a:gd name="f14" fmla="val 693"/>
                <a:gd name="f15" fmla="val 642"/>
                <a:gd name="f16" fmla="val 993"/>
                <a:gd name="f17" fmla="val 575"/>
                <a:gd name="f18" fmla="val 1160"/>
                <a:gd name="f19" fmla="val 442"/>
                <a:gd name="f20" fmla="val 1360"/>
                <a:gd name="f21" fmla="val 375"/>
                <a:gd name="f22" fmla="val 1527"/>
                <a:gd name="f23" fmla="val 308"/>
                <a:gd name="f24" fmla="val 1594"/>
                <a:gd name="f25" fmla="val 242"/>
                <a:gd name="f26" fmla="val 1827"/>
                <a:gd name="f27" fmla="val 208"/>
                <a:gd name="f28" fmla="val 1916"/>
                <a:gd name="f29" fmla="val 83"/>
                <a:gd name="f30" fmla="val 246"/>
                <a:gd name="f31" fmla="val 265"/>
                <a:gd name="f32" fmla="val 286"/>
                <a:gd name="f33" fmla="val 2135"/>
                <a:gd name="f34" fmla="val 2127"/>
                <a:gd name="f35" fmla="val 2027"/>
                <a:gd name="f36" fmla="val 775"/>
                <a:gd name="f37" fmla="val 1627"/>
                <a:gd name="f38" fmla="val 909"/>
                <a:gd name="f39" fmla="val 1427"/>
                <a:gd name="f40" fmla="val 1042"/>
                <a:gd name="f41" fmla="val 1193"/>
                <a:gd name="f42" fmla="val 1142"/>
                <a:gd name="f43" fmla="val 760"/>
                <a:gd name="f44" fmla="val 1376"/>
                <a:gd name="f45" fmla="val 593"/>
                <a:gd name="f46" fmla="val 1542"/>
                <a:gd name="f47" fmla="val 426"/>
                <a:gd name="f48" fmla="val 1576"/>
                <a:gd name="f49" fmla="val 69"/>
                <a:gd name="f50" fmla="val 1497"/>
                <a:gd name="f51" fmla="*/ f0 1 1601"/>
                <a:gd name="f52" fmla="*/ f1 1 2138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1601"/>
                <a:gd name="f59" fmla="*/ f56 1 2138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1601" h="21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" y="f28"/>
                    <a:pt x="f29" y="f4"/>
                    <a:pt x="f30" y="f4"/>
                  </a:cubicBezTo>
                  <a:cubicBezTo>
                    <a:pt x="f31" y="f4"/>
                    <a:pt x="f32" y="f33"/>
                    <a:pt x="f23" y="f34"/>
                  </a:cubicBezTo>
                  <a:cubicBezTo>
                    <a:pt x="f17" y="f35"/>
                    <a:pt x="f36" y="f37"/>
                    <a:pt x="f38" y="f39"/>
                  </a:cubicBezTo>
                  <a:cubicBezTo>
                    <a:pt x="f40" y="f41"/>
                    <a:pt x="f42" y="f16"/>
                    <a:pt x="f9" y="f43"/>
                  </a:cubicBezTo>
                  <a:cubicBezTo>
                    <a:pt x="f44" y="f45"/>
                    <a:pt x="f46" y="f47"/>
                    <a:pt x="f48" y="f12"/>
                  </a:cubicBezTo>
                  <a:cubicBezTo>
                    <a:pt x="f3" y="f49"/>
                    <a:pt x="f5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84;p3">
              <a:extLst>
                <a:ext uri="{FF2B5EF4-FFF2-40B4-BE49-F238E27FC236}">
                  <a16:creationId xmlns:a16="http://schemas.microsoft.com/office/drawing/2014/main" id="{C2D19DB9-A029-47D7-9502-9F0BF98C9461}"/>
                </a:ext>
              </a:extLst>
            </p:cNvPr>
            <p:cNvSpPr/>
            <p:nvPr/>
          </p:nvSpPr>
          <p:spPr>
            <a:xfrm>
              <a:off x="1708428" y="1514310"/>
              <a:ext cx="81857" cy="228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9"/>
                <a:gd name="f4" fmla="val 3817"/>
                <a:gd name="f5" fmla="val 1191"/>
                <a:gd name="f6" fmla="val 1"/>
                <a:gd name="f7" fmla="val 1170"/>
                <a:gd name="f8" fmla="val 1151"/>
                <a:gd name="f9" fmla="val 5"/>
                <a:gd name="f10" fmla="val 1135"/>
                <a:gd name="f11" fmla="val 13"/>
                <a:gd name="f12" fmla="val 635"/>
                <a:gd name="f13" fmla="val 346"/>
                <a:gd name="f14" fmla="val 468"/>
                <a:gd name="f15" fmla="val 1047"/>
                <a:gd name="f16" fmla="val 334"/>
                <a:gd name="f17" fmla="val 1581"/>
                <a:gd name="f18" fmla="val 301"/>
                <a:gd name="f19" fmla="val 1814"/>
                <a:gd name="f20" fmla="val 201"/>
                <a:gd name="f21" fmla="val 2014"/>
                <a:gd name="f22" fmla="val 168"/>
                <a:gd name="f23" fmla="val 2214"/>
                <a:gd name="f24" fmla="val 68"/>
                <a:gd name="f25" fmla="val 2415"/>
                <a:gd name="f26" fmla="val 34"/>
                <a:gd name="f27" fmla="val 2648"/>
                <a:gd name="f28" fmla="val 2848"/>
                <a:gd name="f29" fmla="val 2882"/>
                <a:gd name="f30" fmla="val 2915"/>
                <a:gd name="f31" fmla="val 2982"/>
                <a:gd name="f32" fmla="val 3182"/>
                <a:gd name="f33" fmla="val 3415"/>
                <a:gd name="f34" fmla="val 3649"/>
                <a:gd name="f35" fmla="val 3757"/>
                <a:gd name="f36" fmla="val 79"/>
                <a:gd name="f37" fmla="val 151"/>
                <a:gd name="f38" fmla="val 212"/>
                <a:gd name="f39" fmla="val 268"/>
                <a:gd name="f40" fmla="val 3774"/>
                <a:gd name="f41" fmla="val 3682"/>
                <a:gd name="f42" fmla="val 368"/>
                <a:gd name="f43" fmla="val 434"/>
                <a:gd name="f44" fmla="val 2715"/>
                <a:gd name="f45" fmla="val 568"/>
                <a:gd name="f46" fmla="val 2248"/>
                <a:gd name="f47" fmla="val 668"/>
                <a:gd name="f48" fmla="val 2181"/>
                <a:gd name="f49" fmla="val 2081"/>
                <a:gd name="f50" fmla="val 735"/>
                <a:gd name="f51" fmla="val 2048"/>
                <a:gd name="f52" fmla="val 901"/>
                <a:gd name="f53" fmla="val 1202"/>
                <a:gd name="f54" fmla="val 1681"/>
                <a:gd name="f55" fmla="val 1335"/>
                <a:gd name="f56" fmla="val 1481"/>
                <a:gd name="f57" fmla="val 1368"/>
                <a:gd name="f58" fmla="val 1380"/>
                <a:gd name="f59" fmla="val 1314"/>
                <a:gd name="f60" fmla="val 1235"/>
                <a:gd name="f61" fmla="val 1247"/>
                <a:gd name="f62" fmla="val 1035"/>
                <a:gd name="f63" fmla="val 1068"/>
                <a:gd name="f64" fmla="val 913"/>
                <a:gd name="f65" fmla="val 1302"/>
                <a:gd name="f66" fmla="val 547"/>
                <a:gd name="f67" fmla="val 146"/>
                <a:gd name="f68" fmla="val 44"/>
                <a:gd name="f69" fmla="val 1257"/>
                <a:gd name="f70" fmla="*/ f0 1 1369"/>
                <a:gd name="f71" fmla="*/ f1 1 381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369"/>
                <a:gd name="f78" fmla="*/ f75 1 381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369" h="38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6" y="f29"/>
                    <a:pt x="f26" y="f30"/>
                    <a:pt x="f24" y="f31"/>
                  </a:cubicBezTo>
                  <a:cubicBezTo>
                    <a:pt x="f26" y="f32"/>
                    <a:pt x="f26" y="f33"/>
                    <a:pt x="f6" y="f34"/>
                  </a:cubicBezTo>
                  <a:cubicBezTo>
                    <a:pt x="f6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39" y="f41"/>
                  </a:cubicBezTo>
                  <a:cubicBezTo>
                    <a:pt x="f42" y="f32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cubicBezTo>
                    <a:pt x="f52" y="f19"/>
                    <a:pt x="f53" y="f54"/>
                    <a:pt x="f55" y="f56"/>
                  </a:cubicBezTo>
                  <a:cubicBezTo>
                    <a:pt x="f57" y="f58"/>
                    <a:pt x="f55" y="f59"/>
                    <a:pt x="f60" y="f61"/>
                  </a:cubicBezTo>
                  <a:cubicBezTo>
                    <a:pt x="f10" y="f61"/>
                    <a:pt x="f62" y="f61"/>
                    <a:pt x="f52" y="f59"/>
                  </a:cubicBezTo>
                  <a:cubicBezTo>
                    <a:pt x="f63" y="f64"/>
                    <a:pt x="f65" y="f66"/>
                    <a:pt x="f55" y="f67"/>
                  </a:cubicBezTo>
                  <a:cubicBezTo>
                    <a:pt x="f55" y="f68"/>
                    <a:pt x="f69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85;p3">
              <a:extLst>
                <a:ext uri="{FF2B5EF4-FFF2-40B4-BE49-F238E27FC236}">
                  <a16:creationId xmlns:a16="http://schemas.microsoft.com/office/drawing/2014/main" id="{83566668-62A8-4440-806C-50B3A16E6064}"/>
                </a:ext>
              </a:extLst>
            </p:cNvPr>
            <p:cNvSpPr/>
            <p:nvPr/>
          </p:nvSpPr>
          <p:spPr>
            <a:xfrm>
              <a:off x="1796805" y="1762396"/>
              <a:ext cx="73252" cy="520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5"/>
                <a:gd name="f4" fmla="val 870"/>
                <a:gd name="f5" fmla="val 1058"/>
                <a:gd name="f6" fmla="val 925"/>
                <a:gd name="f7" fmla="val 891"/>
                <a:gd name="f8" fmla="val 67"/>
                <a:gd name="f9" fmla="val 824"/>
                <a:gd name="f10" fmla="val 100"/>
                <a:gd name="f11" fmla="val 658"/>
                <a:gd name="f12" fmla="val 634"/>
                <a:gd name="f13" fmla="val 40"/>
                <a:gd name="f14" fmla="val 575"/>
                <a:gd name="f15" fmla="val 14"/>
                <a:gd name="f16" fmla="val 512"/>
                <a:gd name="f17" fmla="val 402"/>
                <a:gd name="f18" fmla="val 282"/>
                <a:gd name="f19" fmla="val 94"/>
                <a:gd name="f20" fmla="val 324"/>
                <a:gd name="f21" fmla="val 200"/>
                <a:gd name="f22" fmla="val 267"/>
                <a:gd name="f23" fmla="val 391"/>
                <a:gd name="f24" fmla="val 334"/>
                <a:gd name="f25" fmla="val 424"/>
                <a:gd name="f26" fmla="val 400"/>
                <a:gd name="f27" fmla="val 357"/>
                <a:gd name="f28" fmla="val 434"/>
                <a:gd name="f29" fmla="val 500"/>
                <a:gd name="f30" fmla="val 224"/>
                <a:gd name="f31" fmla="val 1"/>
                <a:gd name="f32" fmla="val 532"/>
                <a:gd name="f33" fmla="val 21"/>
                <a:gd name="f34" fmla="val 228"/>
                <a:gd name="f35" fmla="val 237"/>
                <a:gd name="f36" fmla="val 247"/>
                <a:gd name="f37" fmla="val 869"/>
                <a:gd name="f38" fmla="val 257"/>
                <a:gd name="f39" fmla="val 867"/>
                <a:gd name="f40" fmla="val 491"/>
                <a:gd name="f41" fmla="val 801"/>
                <a:gd name="f42" fmla="val 767"/>
                <a:gd name="f43" fmla="val 858"/>
                <a:gd name="f44" fmla="val 991"/>
                <a:gd name="f45" fmla="val 567"/>
                <a:gd name="f46" fmla="val 1191"/>
                <a:gd name="f47" fmla="val 33"/>
                <a:gd name="f48" fmla="val 1091"/>
                <a:gd name="f49" fmla="*/ f0 1 1225"/>
                <a:gd name="f50" fmla="*/ f1 1 8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225"/>
                <a:gd name="f57" fmla="*/ f54 1 8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225" h="87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0" y="f22"/>
                    <a:pt x="f23" y="f24"/>
                    <a:pt x="f25" y="f26"/>
                  </a:cubicBezTo>
                  <a:cubicBezTo>
                    <a:pt x="f27" y="f28"/>
                    <a:pt x="f20" y="f29"/>
                    <a:pt x="f30" y="f29"/>
                  </a:cubicBezTo>
                  <a:cubicBezTo>
                    <a:pt x="f31" y="f32"/>
                    <a:pt x="f33" y="f4"/>
                    <a:pt x="f34" y="f4"/>
                  </a:cubicBez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11" y="f42"/>
                    <a:pt x="f43" y="f12"/>
                  </a:cubicBezTo>
                  <a:cubicBezTo>
                    <a:pt x="f44" y="f45"/>
                    <a:pt x="f3" y="f24"/>
                    <a:pt x="f46" y="f10"/>
                  </a:cubicBezTo>
                  <a:cubicBezTo>
                    <a:pt x="f46" y="f47"/>
                    <a:pt x="f4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86;p3">
              <a:extLst>
                <a:ext uri="{FF2B5EF4-FFF2-40B4-BE49-F238E27FC236}">
                  <a16:creationId xmlns:a16="http://schemas.microsoft.com/office/drawing/2014/main" id="{3BB9E0C8-C7E0-4FB5-AD45-CC8DD303B2BE}"/>
                </a:ext>
              </a:extLst>
            </p:cNvPr>
            <p:cNvSpPr/>
            <p:nvPr/>
          </p:nvSpPr>
          <p:spPr>
            <a:xfrm>
              <a:off x="1532927" y="1720781"/>
              <a:ext cx="127897" cy="387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9"/>
                <a:gd name="f4" fmla="val 648"/>
                <a:gd name="f5" fmla="val 1836"/>
                <a:gd name="f6" fmla="val 1804"/>
                <a:gd name="f7" fmla="val 1770"/>
                <a:gd name="f8" fmla="val 9"/>
                <a:gd name="f9" fmla="val 1735"/>
                <a:gd name="f10" fmla="val 29"/>
                <a:gd name="f11" fmla="val 1468"/>
                <a:gd name="f12" fmla="val 129"/>
                <a:gd name="f13" fmla="val 1435"/>
                <a:gd name="f14" fmla="val 196"/>
                <a:gd name="f15" fmla="val 1401"/>
                <a:gd name="f16" fmla="val 1335"/>
                <a:gd name="f17" fmla="val 1301"/>
                <a:gd name="f18" fmla="val 96"/>
                <a:gd name="f19" fmla="val 1235"/>
                <a:gd name="f20" fmla="val 601"/>
                <a:gd name="f21" fmla="val 517"/>
                <a:gd name="f22" fmla="val 426"/>
                <a:gd name="f23" fmla="val 87"/>
                <a:gd name="f24" fmla="val 338"/>
                <a:gd name="f25" fmla="val 251"/>
                <a:gd name="f26" fmla="val 167"/>
                <a:gd name="f27" fmla="val 100"/>
                <a:gd name="f28" fmla="val 229"/>
                <a:gd name="f29" fmla="val 363"/>
                <a:gd name="f30" fmla="val 429"/>
                <a:gd name="f31" fmla="val 184"/>
                <a:gd name="f32" fmla="val 463"/>
                <a:gd name="f33" fmla="val 276"/>
                <a:gd name="f34" fmla="val 471"/>
                <a:gd name="f35" fmla="val 367"/>
                <a:gd name="f36" fmla="val 459"/>
                <a:gd name="f37" fmla="val 551"/>
                <a:gd name="f38" fmla="val 634"/>
                <a:gd name="f39" fmla="val 1101"/>
                <a:gd name="f40" fmla="val 563"/>
                <a:gd name="f41" fmla="val 1168"/>
                <a:gd name="f42" fmla="val 629"/>
                <a:gd name="f43" fmla="val 1350"/>
                <a:gd name="f44" fmla="val 642"/>
                <a:gd name="f45" fmla="val 1397"/>
                <a:gd name="f46" fmla="val 647"/>
                <a:gd name="f47" fmla="val 1442"/>
                <a:gd name="f48" fmla="val 1642"/>
                <a:gd name="f49" fmla="val 1805"/>
                <a:gd name="f50" fmla="val 538"/>
                <a:gd name="f51" fmla="val 1968"/>
                <a:gd name="f52" fmla="val 287"/>
                <a:gd name="f53" fmla="val 2019"/>
                <a:gd name="f54" fmla="*/ f0 1 2139"/>
                <a:gd name="f55" fmla="*/ f1 1 648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2139"/>
                <a:gd name="f62" fmla="*/ f59 1 648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2139" h="64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2"/>
                    <a:pt x="f13" y="f14"/>
                    <a:pt x="f15" y="f14"/>
                  </a:cubicBezTo>
                  <a:cubicBezTo>
                    <a:pt x="f16" y="f12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4" y="f23"/>
                  </a:cubicBezTo>
                  <a:cubicBezTo>
                    <a:pt x="f25" y="f23"/>
                    <a:pt x="f26" y="f18"/>
                    <a:pt x="f27" y="f12"/>
                  </a:cubicBezTo>
                  <a:cubicBezTo>
                    <a:pt x="f2" y="f28"/>
                    <a:pt x="f2" y="f29"/>
                    <a:pt x="f27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8" y="f32"/>
                  </a:cubicBezTo>
                  <a:lnTo>
                    <a:pt x="f39" y="f32"/>
                  </a:lnTo>
                  <a:cubicBezTo>
                    <a:pt x="f39" y="f40"/>
                    <a:pt x="f41" y="f42"/>
                    <a:pt x="f17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30"/>
                  </a:cubicBezTo>
                  <a:cubicBezTo>
                    <a:pt x="f3" y="f52"/>
                    <a:pt x="f5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87;p3">
              <a:extLst>
                <a:ext uri="{FF2B5EF4-FFF2-40B4-BE49-F238E27FC236}">
                  <a16:creationId xmlns:a16="http://schemas.microsoft.com/office/drawing/2014/main" id="{D9687EC1-0D89-4E33-A3D9-59EA8FF31053}"/>
                </a:ext>
              </a:extLst>
            </p:cNvPr>
            <p:cNvSpPr/>
            <p:nvPr/>
          </p:nvSpPr>
          <p:spPr>
            <a:xfrm>
              <a:off x="1677329" y="1838392"/>
              <a:ext cx="36713" cy="381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"/>
                <a:gd name="f4" fmla="val 638"/>
                <a:gd name="f5" fmla="val 211"/>
                <a:gd name="f6" fmla="val 111"/>
                <a:gd name="f7" fmla="val 1"/>
                <a:gd name="f8" fmla="val 64"/>
                <a:gd name="f9" fmla="val 20"/>
                <a:gd name="f10" fmla="val 163"/>
                <a:gd name="f11" fmla="val 230"/>
                <a:gd name="f12" fmla="val 54"/>
                <a:gd name="f13" fmla="val 297"/>
                <a:gd name="f14" fmla="val 87"/>
                <a:gd name="f15" fmla="val 330"/>
                <a:gd name="f16" fmla="val 397"/>
                <a:gd name="f17" fmla="val 154"/>
                <a:gd name="f18" fmla="val 430"/>
                <a:gd name="f19" fmla="val 187"/>
                <a:gd name="f20" fmla="val 464"/>
                <a:gd name="f21" fmla="val 201"/>
                <a:gd name="f22" fmla="val 587"/>
                <a:gd name="f23" fmla="val 282"/>
                <a:gd name="f24" fmla="val 637"/>
                <a:gd name="f25" fmla="val 366"/>
                <a:gd name="f26" fmla="val 487"/>
                <a:gd name="f27" fmla="val 613"/>
                <a:gd name="f28" fmla="val 534"/>
                <a:gd name="f29" fmla="val 554"/>
                <a:gd name="f30" fmla="val 521"/>
                <a:gd name="f31" fmla="val 264"/>
                <a:gd name="f32" fmla="val 387"/>
                <a:gd name="f33" fmla="val 354"/>
                <a:gd name="f34" fmla="val 97"/>
                <a:gd name="f35" fmla="val 341"/>
                <a:gd name="f36" fmla="val 29"/>
                <a:gd name="f37" fmla="val 278"/>
                <a:gd name="f38" fmla="*/ f0 1 614"/>
                <a:gd name="f39" fmla="*/ f1 1 638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14"/>
                <a:gd name="f46" fmla="*/ f43 1 638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14" h="6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16"/>
                  </a:cubicBezTo>
                  <a:cubicBezTo>
                    <a:pt x="f30" y="f31"/>
                    <a:pt x="f32" y="f11"/>
                    <a:pt x="f33" y="f34"/>
                  </a:cubicBezTo>
                  <a:cubicBezTo>
                    <a:pt x="f35" y="f36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88;p3">
              <a:extLst>
                <a:ext uri="{FF2B5EF4-FFF2-40B4-BE49-F238E27FC236}">
                  <a16:creationId xmlns:a16="http://schemas.microsoft.com/office/drawing/2014/main" id="{C7391049-8EF7-42EE-AF7F-88EEE1354FEC}"/>
                </a:ext>
              </a:extLst>
            </p:cNvPr>
            <p:cNvSpPr/>
            <p:nvPr/>
          </p:nvSpPr>
          <p:spPr>
            <a:xfrm>
              <a:off x="1661428" y="1900278"/>
              <a:ext cx="52440" cy="312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7"/>
                <a:gd name="f4" fmla="val 523"/>
                <a:gd name="f5" fmla="val 573"/>
                <a:gd name="f6" fmla="val 518"/>
                <a:gd name="f7" fmla="val 463"/>
                <a:gd name="f8" fmla="val 19"/>
                <a:gd name="f9" fmla="val 420"/>
                <a:gd name="f10" fmla="val 62"/>
                <a:gd name="f11" fmla="val 96"/>
                <a:gd name="f12" fmla="val 385"/>
                <a:gd name="f13" fmla="val 68"/>
                <a:gd name="f14" fmla="val 346"/>
                <a:gd name="f15" fmla="val 56"/>
                <a:gd name="f16" fmla="val 307"/>
                <a:gd name="f17" fmla="val 157"/>
                <a:gd name="f18" fmla="val 230"/>
                <a:gd name="f19" fmla="val 53"/>
                <a:gd name="f20" fmla="val 363"/>
                <a:gd name="f21" fmla="val 137"/>
                <a:gd name="f22" fmla="val 475"/>
                <a:gd name="f23" fmla="val 244"/>
                <a:gd name="f24" fmla="val 522"/>
                <a:gd name="f25" fmla="val 353"/>
                <a:gd name="f26" fmla="val 504"/>
                <a:gd name="f27" fmla="val 657"/>
                <a:gd name="f28" fmla="val 431"/>
                <a:gd name="f29" fmla="val 753"/>
                <a:gd name="f30" fmla="val 296"/>
                <a:gd name="f31" fmla="val 148"/>
                <a:gd name="f32" fmla="val 727"/>
                <a:gd name="f33" fmla="*/ f0 1 877"/>
                <a:gd name="f34" fmla="*/ f1 1 5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877"/>
                <a:gd name="f41" fmla="*/ f38 1 5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77" h="52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9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89;p3">
              <a:extLst>
                <a:ext uri="{FF2B5EF4-FFF2-40B4-BE49-F238E27FC236}">
                  <a16:creationId xmlns:a16="http://schemas.microsoft.com/office/drawing/2014/main" id="{A731BA72-49D7-4076-A191-E0831F409BA2}"/>
                </a:ext>
              </a:extLst>
            </p:cNvPr>
            <p:cNvSpPr/>
            <p:nvPr/>
          </p:nvSpPr>
          <p:spPr>
            <a:xfrm>
              <a:off x="1559061" y="1940823"/>
              <a:ext cx="43708" cy="612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1"/>
                <a:gd name="f4" fmla="val 1025"/>
                <a:gd name="f5" fmla="val 551"/>
                <a:gd name="f6" fmla="val 1"/>
                <a:gd name="f7" fmla="val 458"/>
                <a:gd name="f8" fmla="val 364"/>
                <a:gd name="f9" fmla="val 77"/>
                <a:gd name="f10" fmla="val 218"/>
                <a:gd name="f11" fmla="val 519"/>
                <a:gd name="f12" fmla="val 97"/>
                <a:gd name="f13" fmla="val 30"/>
                <a:gd name="f14" fmla="val 752"/>
                <a:gd name="f15" fmla="val 902"/>
                <a:gd name="f16" fmla="val 51"/>
                <a:gd name="f17" fmla="val 1024"/>
                <a:gd name="f18" fmla="val 182"/>
                <a:gd name="f19" fmla="val 197"/>
                <a:gd name="f20" fmla="val 213"/>
                <a:gd name="f21" fmla="val 1022"/>
                <a:gd name="f22" fmla="val 231"/>
                <a:gd name="f23" fmla="val 1019"/>
                <a:gd name="f24" fmla="val 631"/>
                <a:gd name="f25" fmla="val 452"/>
                <a:gd name="f26" fmla="val 185"/>
                <a:gd name="f27" fmla="val 715"/>
                <a:gd name="f28" fmla="val 60"/>
                <a:gd name="f29" fmla="val 634"/>
                <a:gd name="f30" fmla="*/ f0 1 731"/>
                <a:gd name="f31" fmla="*/ f1 1 1025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731"/>
                <a:gd name="f38" fmla="*/ f35 1 1025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31" h="102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1"/>
                    <a:pt x="f13" y="f14"/>
                  </a:cubicBezTo>
                  <a:cubicBezTo>
                    <a:pt x="f6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3"/>
                    <a:pt x="f3" y="f25"/>
                    <a:pt x="f3" y="f26"/>
                  </a:cubicBez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90;p3">
              <a:extLst>
                <a:ext uri="{FF2B5EF4-FFF2-40B4-BE49-F238E27FC236}">
                  <a16:creationId xmlns:a16="http://schemas.microsoft.com/office/drawing/2014/main" id="{6B1016DF-9DD2-45A6-95C7-48AEE432D2FE}"/>
                </a:ext>
              </a:extLst>
            </p:cNvPr>
            <p:cNvSpPr/>
            <p:nvPr/>
          </p:nvSpPr>
          <p:spPr>
            <a:xfrm>
              <a:off x="1730373" y="1858847"/>
              <a:ext cx="30019" cy="292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2"/>
                <a:gd name="f4" fmla="val 489"/>
                <a:gd name="f5" fmla="val 240"/>
                <a:gd name="f6" fmla="val 165"/>
                <a:gd name="f7" fmla="val 101"/>
                <a:gd name="f8" fmla="val 50"/>
                <a:gd name="f9" fmla="val 155"/>
                <a:gd name="f10" fmla="val 1"/>
                <a:gd name="f11" fmla="val 322"/>
                <a:gd name="f12" fmla="val 134"/>
                <a:gd name="f13" fmla="val 301"/>
                <a:gd name="f14" fmla="val 468"/>
                <a:gd name="f15" fmla="val 455"/>
                <a:gd name="f16" fmla="val 501"/>
                <a:gd name="f17" fmla="val 288"/>
                <a:gd name="f18" fmla="val 434"/>
                <a:gd name="f19" fmla="val 122"/>
                <a:gd name="f20" fmla="val 387"/>
                <a:gd name="f21" fmla="val 42"/>
                <a:gd name="f22" fmla="val 308"/>
                <a:gd name="f23" fmla="*/ f0 1 502"/>
                <a:gd name="f24" fmla="*/ f1 1 489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502"/>
                <a:gd name="f31" fmla="*/ f28 1 489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02" h="4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15"/>
                    <a:pt x="f16" y="f17"/>
                    <a:pt x="f18" y="f9"/>
                  </a:cubicBezTo>
                  <a:lnTo>
                    <a:pt x="f18" y="f19"/>
                  </a:lnTo>
                  <a:cubicBezTo>
                    <a:pt x="f20" y="f21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91;p3">
              <a:extLst>
                <a:ext uri="{FF2B5EF4-FFF2-40B4-BE49-F238E27FC236}">
                  <a16:creationId xmlns:a16="http://schemas.microsoft.com/office/drawing/2014/main" id="{B0FC4007-5440-43EA-8792-68CFE85D8A41}"/>
                </a:ext>
              </a:extLst>
            </p:cNvPr>
            <p:cNvSpPr/>
            <p:nvPr/>
          </p:nvSpPr>
          <p:spPr>
            <a:xfrm>
              <a:off x="1791062" y="1911882"/>
              <a:ext cx="71039" cy="3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8"/>
                <a:gd name="f4" fmla="val 573"/>
                <a:gd name="f5" fmla="val 260"/>
                <a:gd name="f6" fmla="val 194"/>
                <a:gd name="f7" fmla="val 135"/>
                <a:gd name="f8" fmla="val 29"/>
                <a:gd name="f9" fmla="val 120"/>
                <a:gd name="f10" fmla="val 102"/>
                <a:gd name="f11" fmla="val 1"/>
                <a:gd name="f12" fmla="val 479"/>
                <a:gd name="f13" fmla="val 224"/>
                <a:gd name="f14" fmla="val 495"/>
                <a:gd name="f15" fmla="val 679"/>
                <a:gd name="f16" fmla="val 885"/>
                <a:gd name="f17" fmla="val 529"/>
                <a:gd name="f18" fmla="val 1021"/>
                <a:gd name="f19" fmla="val 502"/>
                <a:gd name="f20" fmla="val 1121"/>
                <a:gd name="f21" fmla="val 1187"/>
                <a:gd name="f22" fmla="val 402"/>
                <a:gd name="f23" fmla="val 269"/>
                <a:gd name="f24" fmla="val 169"/>
                <a:gd name="f25" fmla="val 1154"/>
                <a:gd name="f26" fmla="val 69"/>
                <a:gd name="f27" fmla="val 2"/>
                <a:gd name="f28" fmla="val 954"/>
                <a:gd name="f29" fmla="val 820"/>
                <a:gd name="f30" fmla="val 687"/>
                <a:gd name="f31" fmla="val 35"/>
                <a:gd name="f32" fmla="val 520"/>
                <a:gd name="f33" fmla="val 487"/>
                <a:gd name="f34" fmla="val 453"/>
                <a:gd name="f35" fmla="val 435"/>
                <a:gd name="f36" fmla="val 46"/>
                <a:gd name="f37" fmla="val 343"/>
                <a:gd name="f38" fmla="*/ f0 1 1188"/>
                <a:gd name="f39" fmla="*/ f1 1 573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188"/>
                <a:gd name="f46" fmla="*/ f43 1 573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188" h="57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19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5" y="f26"/>
                    <a:pt x="f18" y="f27"/>
                    <a:pt x="f28" y="f27"/>
                  </a:cubicBezTo>
                  <a:cubicBezTo>
                    <a:pt x="f29" y="f27"/>
                    <a:pt x="f30" y="f31"/>
                    <a:pt x="f32" y="f26"/>
                  </a:cubicBezTo>
                  <a:cubicBezTo>
                    <a:pt x="f33" y="f26"/>
                    <a:pt x="f34" y="f26"/>
                    <a:pt x="f34" y="f10"/>
                  </a:cubicBezTo>
                  <a:cubicBezTo>
                    <a:pt x="f35" y="f36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92;p3">
              <a:extLst>
                <a:ext uri="{FF2B5EF4-FFF2-40B4-BE49-F238E27FC236}">
                  <a16:creationId xmlns:a16="http://schemas.microsoft.com/office/drawing/2014/main" id="{D887FEE7-167B-4860-BCD7-874A19739553}"/>
                </a:ext>
              </a:extLst>
            </p:cNvPr>
            <p:cNvSpPr/>
            <p:nvPr/>
          </p:nvSpPr>
          <p:spPr>
            <a:xfrm>
              <a:off x="1764033" y="1833015"/>
              <a:ext cx="56144" cy="486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9"/>
                <a:gd name="f4" fmla="val 814"/>
                <a:gd name="f5" fmla="val 239"/>
                <a:gd name="f6" fmla="val 121"/>
                <a:gd name="f7" fmla="val 1"/>
                <a:gd name="f8" fmla="val 89"/>
                <a:gd name="f9" fmla="val 38"/>
                <a:gd name="f10" fmla="val 220"/>
                <a:gd name="f11" fmla="val 72"/>
                <a:gd name="f12" fmla="val 420"/>
                <a:gd name="f13" fmla="val 105"/>
                <a:gd name="f14" fmla="val 654"/>
                <a:gd name="f15" fmla="val 305"/>
                <a:gd name="f16" fmla="val 720"/>
                <a:gd name="f17" fmla="val 380"/>
                <a:gd name="f18" fmla="val 780"/>
                <a:gd name="f19" fmla="val 482"/>
                <a:gd name="f20" fmla="val 813"/>
                <a:gd name="f21" fmla="val 584"/>
                <a:gd name="f22" fmla="val 708"/>
                <a:gd name="f23" fmla="val 832"/>
                <a:gd name="f24" fmla="val 764"/>
                <a:gd name="f25" fmla="val 905"/>
                <a:gd name="f26" fmla="val 587"/>
                <a:gd name="f27" fmla="val 520"/>
                <a:gd name="f28" fmla="val 487"/>
                <a:gd name="f29" fmla="val 739"/>
                <a:gd name="f30" fmla="val 287"/>
                <a:gd name="f31" fmla="val 539"/>
                <a:gd name="f32" fmla="val 438"/>
                <a:gd name="f33" fmla="val 187"/>
                <a:gd name="f34" fmla="val 424"/>
                <a:gd name="f35" fmla="val 55"/>
                <a:gd name="f36" fmla="val 332"/>
                <a:gd name="f37" fmla="*/ f0 1 939"/>
                <a:gd name="f38" fmla="*/ f1 1 814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939"/>
                <a:gd name="f45" fmla="*/ f42 1 814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939" h="8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14"/>
                  </a:cubicBezTo>
                  <a:cubicBezTo>
                    <a:pt x="f3" y="f26"/>
                    <a:pt x="f25" y="f27"/>
                    <a:pt x="f25" y="f28"/>
                  </a:cubicBezTo>
                  <a:cubicBezTo>
                    <a:pt x="f29" y="f30"/>
                    <a:pt x="f31" y="f12"/>
                    <a:pt x="f32" y="f33"/>
                  </a:cubicBez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93;p3">
              <a:extLst>
                <a:ext uri="{FF2B5EF4-FFF2-40B4-BE49-F238E27FC236}">
                  <a16:creationId xmlns:a16="http://schemas.microsoft.com/office/drawing/2014/main" id="{54E005B9-B9EE-42DB-B2E7-0137FD0A466D}"/>
                </a:ext>
              </a:extLst>
            </p:cNvPr>
            <p:cNvSpPr/>
            <p:nvPr/>
          </p:nvSpPr>
          <p:spPr>
            <a:xfrm>
              <a:off x="1778919" y="1615479"/>
              <a:ext cx="98782" cy="104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52"/>
                <a:gd name="f4" fmla="val 1740"/>
                <a:gd name="f5" fmla="val 1144"/>
                <a:gd name="f6" fmla="val 931"/>
                <a:gd name="f7" fmla="val 699"/>
                <a:gd name="f8" fmla="val 129"/>
                <a:gd name="f9" fmla="val 523"/>
                <a:gd name="f10" fmla="val 322"/>
                <a:gd name="f11" fmla="val 223"/>
                <a:gd name="f12" fmla="val 689"/>
                <a:gd name="f13" fmla="val 123"/>
                <a:gd name="f14" fmla="val 1156"/>
                <a:gd name="f15" fmla="val 23"/>
                <a:gd name="f16" fmla="val 1623"/>
                <a:gd name="f17" fmla="val 1"/>
                <a:gd name="f18" fmla="val 1688"/>
                <a:gd name="f19" fmla="val 78"/>
                <a:gd name="f20" fmla="val 1739"/>
                <a:gd name="f21" fmla="val 163"/>
                <a:gd name="f22" fmla="val 208"/>
                <a:gd name="f23" fmla="val 255"/>
                <a:gd name="f24" fmla="val 1725"/>
                <a:gd name="f25" fmla="val 290"/>
                <a:gd name="f26" fmla="val 1690"/>
                <a:gd name="f27" fmla="val 390"/>
                <a:gd name="f28" fmla="val 1423"/>
                <a:gd name="f29" fmla="val 690"/>
                <a:gd name="f30" fmla="val 856"/>
                <a:gd name="f31" fmla="val 790"/>
                <a:gd name="f32" fmla="val 890"/>
                <a:gd name="f33" fmla="val 522"/>
                <a:gd name="f34" fmla="val 1023"/>
                <a:gd name="f35" fmla="val 456"/>
                <a:gd name="f36" fmla="val 1090"/>
                <a:gd name="f37" fmla="val 402"/>
                <a:gd name="f38" fmla="val 1157"/>
                <a:gd name="f39" fmla="val 381"/>
                <a:gd name="f40" fmla="val 1221"/>
                <a:gd name="f41" fmla="val 1318"/>
                <a:gd name="f42" fmla="val 1410"/>
                <a:gd name="f43" fmla="val 429"/>
                <a:gd name="f44" fmla="val 1490"/>
                <a:gd name="f45" fmla="val 489"/>
                <a:gd name="f46" fmla="val 1502"/>
                <a:gd name="f47" fmla="val 495"/>
                <a:gd name="f48" fmla="val 1515"/>
                <a:gd name="f49" fmla="val 498"/>
                <a:gd name="f50" fmla="val 1528"/>
                <a:gd name="f51" fmla="val 1588"/>
                <a:gd name="f52" fmla="val 1651"/>
                <a:gd name="f53" fmla="val 438"/>
                <a:gd name="f54" fmla="val 1624"/>
                <a:gd name="f55" fmla="val 356"/>
                <a:gd name="f56" fmla="val 1513"/>
                <a:gd name="f57" fmla="val 103"/>
                <a:gd name="f58" fmla="val 1336"/>
                <a:gd name="f59" fmla="*/ f0 1 1652"/>
                <a:gd name="f60" fmla="*/ f1 1 1740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652"/>
                <a:gd name="f67" fmla="*/ f64 1 1740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652" h="174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9" y="f14"/>
                    <a:pt x="f29" y="f30"/>
                  </a:cubicBezTo>
                  <a:cubicBezTo>
                    <a:pt x="f31" y="f12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cubicBezTo>
                    <a:pt x="f56" y="f57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94;p3">
              <a:extLst>
                <a:ext uri="{FF2B5EF4-FFF2-40B4-BE49-F238E27FC236}">
                  <a16:creationId xmlns:a16="http://schemas.microsoft.com/office/drawing/2014/main" id="{89698BE3-95BD-4D5A-A1F4-9929F0791199}"/>
                </a:ext>
              </a:extLst>
            </p:cNvPr>
            <p:cNvSpPr/>
            <p:nvPr/>
          </p:nvSpPr>
          <p:spPr>
            <a:xfrm>
              <a:off x="1453164" y="2446513"/>
              <a:ext cx="755449" cy="5861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9802"/>
                <a:gd name="f5" fmla="val 200"/>
                <a:gd name="f6" fmla="val 1"/>
                <a:gd name="f7" fmla="val 100"/>
                <a:gd name="f8" fmla="val 134"/>
                <a:gd name="f9" fmla="val 234"/>
                <a:gd name="f10" fmla="val 3703"/>
                <a:gd name="f11" fmla="val 4104"/>
                <a:gd name="f12" fmla="val 9173"/>
                <a:gd name="f13" fmla="val 5471"/>
                <a:gd name="f14" fmla="val 12476"/>
                <a:gd name="f15" fmla="val 9774"/>
                <a:gd name="f16" fmla="val 12485"/>
                <a:gd name="f17" fmla="val 9793"/>
                <a:gd name="f18" fmla="val 12502"/>
                <a:gd name="f19" fmla="val 9801"/>
                <a:gd name="f20" fmla="val 12521"/>
                <a:gd name="f21" fmla="val 12571"/>
                <a:gd name="f22" fmla="val 12633"/>
                <a:gd name="f23" fmla="val 9746"/>
                <a:gd name="f24" fmla="val 12609"/>
                <a:gd name="f25" fmla="val 9674"/>
                <a:gd name="f26" fmla="val 10975"/>
                <a:gd name="f27" fmla="val 7273"/>
                <a:gd name="f28" fmla="val 8506"/>
                <a:gd name="f29" fmla="val 5771"/>
                <a:gd name="f30" fmla="val 6104"/>
                <a:gd name="f31" fmla="val 4304"/>
                <a:gd name="f32" fmla="val 4670"/>
                <a:gd name="f33" fmla="val 3470"/>
                <a:gd name="f34" fmla="val 3302"/>
                <a:gd name="f35" fmla="val 2636"/>
                <a:gd name="f36" fmla="val 2002"/>
                <a:gd name="f37" fmla="val 1635"/>
                <a:gd name="f38" fmla="val 1421"/>
                <a:gd name="f39" fmla="val 1183"/>
                <a:gd name="f40" fmla="val 1020"/>
                <a:gd name="f41" fmla="val 662"/>
                <a:gd name="f42" fmla="val 1310"/>
                <a:gd name="f43" fmla="val 1470"/>
                <a:gd name="f44" fmla="val 1839"/>
                <a:gd name="f45" fmla="val 820"/>
                <a:gd name="f46" fmla="val 2502"/>
                <a:gd name="f47" fmla="val 1235"/>
                <a:gd name="f48" fmla="val 3269"/>
                <a:gd name="f49" fmla="val 1668"/>
                <a:gd name="f50" fmla="val 3903"/>
                <a:gd name="f51" fmla="val 2336"/>
                <a:gd name="f52" fmla="val 4637"/>
                <a:gd name="f53" fmla="val 2836"/>
                <a:gd name="f54" fmla="val 4652"/>
                <a:gd name="f55" fmla="val 2852"/>
                <a:gd name="f56" fmla="val 2858"/>
                <a:gd name="f57" fmla="val 4687"/>
                <a:gd name="f58" fmla="val 4743"/>
                <a:gd name="f59" fmla="val 4796"/>
                <a:gd name="f60" fmla="val 2787"/>
                <a:gd name="f61" fmla="val 4770"/>
                <a:gd name="f62" fmla="val 2736"/>
                <a:gd name="f63" fmla="val 3603"/>
                <a:gd name="f64" fmla="val 1335"/>
                <a:gd name="f65" fmla="val 2068"/>
                <a:gd name="f66" fmla="val 267"/>
                <a:gd name="f67" fmla="*/ f0 1 12634"/>
                <a:gd name="f68" fmla="*/ f1 1 980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2634"/>
                <a:gd name="f75" fmla="*/ f72 1 980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2634" h="9802">
                  <a:moveTo>
                    <a:pt x="f5" y="f6"/>
                  </a:moveTo>
                  <a:cubicBezTo>
                    <a:pt x="f7" y="f6"/>
                    <a:pt x="f2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2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65" y="f6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95;p3">
              <a:extLst>
                <a:ext uri="{FF2B5EF4-FFF2-40B4-BE49-F238E27FC236}">
                  <a16:creationId xmlns:a16="http://schemas.microsoft.com/office/drawing/2014/main" id="{CB166247-6AEC-4193-8FA1-095F16FB2C5C}"/>
                </a:ext>
              </a:extLst>
            </p:cNvPr>
            <p:cNvSpPr/>
            <p:nvPr/>
          </p:nvSpPr>
          <p:spPr>
            <a:xfrm>
              <a:off x="2559908" y="1411998"/>
              <a:ext cx="109965" cy="16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39"/>
                <a:gd name="f4" fmla="val 2838"/>
                <a:gd name="f5" fmla="val 141"/>
                <a:gd name="f6" fmla="val 1"/>
                <a:gd name="f7" fmla="val 63"/>
                <a:gd name="f8" fmla="val 95"/>
                <a:gd name="f9" fmla="val 71"/>
                <a:gd name="f10" fmla="val 189"/>
                <a:gd name="f11" fmla="val 671"/>
                <a:gd name="f12" fmla="val 1023"/>
                <a:gd name="f13" fmla="val 1005"/>
                <a:gd name="f14" fmla="val 2057"/>
                <a:gd name="f15" fmla="val 1672"/>
                <a:gd name="f16" fmla="val 2791"/>
                <a:gd name="f17" fmla="val 1702"/>
                <a:gd name="f18" fmla="val 2821"/>
                <a:gd name="f19" fmla="val 1739"/>
                <a:gd name="f20" fmla="val 1770"/>
                <a:gd name="f21" fmla="val 1809"/>
                <a:gd name="f22" fmla="val 2813"/>
                <a:gd name="f23" fmla="val 2758"/>
                <a:gd name="f24" fmla="val 1605"/>
                <a:gd name="f25" fmla="val 1757"/>
                <a:gd name="f26" fmla="val 905"/>
                <a:gd name="f27" fmla="val 790"/>
                <a:gd name="f28" fmla="val 238"/>
                <a:gd name="f29" fmla="val 56"/>
                <a:gd name="f30" fmla="val 209"/>
                <a:gd name="f31" fmla="val 17"/>
                <a:gd name="f32" fmla="val 173"/>
                <a:gd name="f33" fmla="*/ f0 1 1839"/>
                <a:gd name="f34" fmla="*/ f1 1 2838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839"/>
                <a:gd name="f41" fmla="*/ f38 1 2838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839" h="283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3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96;p3">
              <a:extLst>
                <a:ext uri="{FF2B5EF4-FFF2-40B4-BE49-F238E27FC236}">
                  <a16:creationId xmlns:a16="http://schemas.microsoft.com/office/drawing/2014/main" id="{E9B38FC6-D2B8-4986-9A92-2EFB80A9634C}"/>
                </a:ext>
              </a:extLst>
            </p:cNvPr>
            <p:cNvSpPr/>
            <p:nvPr/>
          </p:nvSpPr>
          <p:spPr>
            <a:xfrm>
              <a:off x="1082430" y="354284"/>
              <a:ext cx="2094076" cy="47322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21"/>
                <a:gd name="f4" fmla="val 79141"/>
                <a:gd name="f5" fmla="val 29034"/>
                <a:gd name="f6" fmla="val 6995"/>
                <a:gd name="f7" fmla="val 29156"/>
                <a:gd name="f8" fmla="val 29257"/>
                <a:gd name="f9" fmla="val 7117"/>
                <a:gd name="f10" fmla="val 29317"/>
                <a:gd name="f11" fmla="val 7438"/>
                <a:gd name="f12" fmla="val 29450"/>
                <a:gd name="f13" fmla="val 8238"/>
                <a:gd name="f14" fmla="val 9072"/>
                <a:gd name="f15" fmla="val 29383"/>
                <a:gd name="f16" fmla="val 9873"/>
                <a:gd name="f17" fmla="val 11040"/>
                <a:gd name="f18" fmla="val 28950"/>
                <a:gd name="f19" fmla="val 11974"/>
                <a:gd name="f20" fmla="val 28416"/>
                <a:gd name="f21" fmla="val 12908"/>
                <a:gd name="f22" fmla="val 28516"/>
                <a:gd name="f23" fmla="val 12074"/>
                <a:gd name="f24" fmla="val 28549"/>
                <a:gd name="f25" fmla="val 11240"/>
                <a:gd name="f26" fmla="val 10406"/>
                <a:gd name="f27" fmla="val 10331"/>
                <a:gd name="f28" fmla="val 28462"/>
                <a:gd name="f29" fmla="val 10297"/>
                <a:gd name="f30" fmla="val 28402"/>
                <a:gd name="f31" fmla="val 28330"/>
                <a:gd name="f32" fmla="val 28249"/>
                <a:gd name="f33" fmla="val 10348"/>
                <a:gd name="f34" fmla="val 10440"/>
                <a:gd name="f35" fmla="val 28316"/>
                <a:gd name="f36" fmla="val 11541"/>
                <a:gd name="f37" fmla="val 28016"/>
                <a:gd name="f38" fmla="val 12641"/>
                <a:gd name="f39" fmla="val 27916"/>
                <a:gd name="f40" fmla="val 13775"/>
                <a:gd name="f41" fmla="val 13809"/>
                <a:gd name="f42" fmla="val 27899"/>
                <a:gd name="f43" fmla="val 13792"/>
                <a:gd name="f44" fmla="val 27882"/>
                <a:gd name="f45" fmla="val 13784"/>
                <a:gd name="f46" fmla="val 27870"/>
                <a:gd name="f47" fmla="val 27857"/>
                <a:gd name="f48" fmla="val 27849"/>
                <a:gd name="f49" fmla="val 27315"/>
                <a:gd name="f50" fmla="val 11807"/>
                <a:gd name="f51" fmla="val 27215"/>
                <a:gd name="f52" fmla="val 9539"/>
                <a:gd name="f53" fmla="val 7738"/>
                <a:gd name="f54" fmla="val 28531"/>
                <a:gd name="f55" fmla="val 7394"/>
                <a:gd name="f56" fmla="val 28815"/>
                <a:gd name="f57" fmla="val 12171"/>
                <a:gd name="f58" fmla="val 15443"/>
                <a:gd name="f59" fmla="val 12538"/>
                <a:gd name="f60" fmla="val 15610"/>
                <a:gd name="f61" fmla="val 12805"/>
                <a:gd name="f62" fmla="val 15944"/>
                <a:gd name="f63" fmla="val 13005"/>
                <a:gd name="f64" fmla="val 16277"/>
                <a:gd name="f65" fmla="val 12972"/>
                <a:gd name="f66" fmla="val 16311"/>
                <a:gd name="f67" fmla="val 16377"/>
                <a:gd name="f68" fmla="val 16344"/>
                <a:gd name="f69" fmla="val 12967"/>
                <a:gd name="f70" fmla="val 12963"/>
                <a:gd name="f71" fmla="val 12955"/>
                <a:gd name="f72" fmla="val 12938"/>
                <a:gd name="f73" fmla="val 12771"/>
                <a:gd name="f74" fmla="val 16244"/>
                <a:gd name="f75" fmla="val 12638"/>
                <a:gd name="f76" fmla="val 16077"/>
                <a:gd name="f77" fmla="val 14606"/>
                <a:gd name="f78" fmla="val 16978"/>
                <a:gd name="f79" fmla="val 14840"/>
                <a:gd name="f80" fmla="val 17745"/>
                <a:gd name="f81" fmla="val 14673"/>
                <a:gd name="f82" fmla="val 18479"/>
                <a:gd name="f83" fmla="val 14639"/>
                <a:gd name="f84" fmla="val 19246"/>
                <a:gd name="f85" fmla="val 19179"/>
                <a:gd name="f86" fmla="val 14539"/>
                <a:gd name="f87" fmla="val 19079"/>
                <a:gd name="f88" fmla="val 14506"/>
                <a:gd name="f89" fmla="val 18946"/>
                <a:gd name="f90" fmla="val 14473"/>
                <a:gd name="f91" fmla="val 18312"/>
                <a:gd name="f92" fmla="val 14439"/>
                <a:gd name="f93" fmla="val 17612"/>
                <a:gd name="f94" fmla="val 30851"/>
                <a:gd name="f95" fmla="val 16477"/>
                <a:gd name="f96" fmla="val 30551"/>
                <a:gd name="f97" fmla="val 17245"/>
                <a:gd name="f98" fmla="val 30117"/>
                <a:gd name="f99" fmla="val 17878"/>
                <a:gd name="f100" fmla="val 29517"/>
                <a:gd name="f101" fmla="val 18412"/>
                <a:gd name="f102" fmla="val 29350"/>
                <a:gd name="f103" fmla="val 18546"/>
                <a:gd name="f104" fmla="val 29183"/>
                <a:gd name="f105" fmla="val 18646"/>
                <a:gd name="f106" fmla="val 29050"/>
                <a:gd name="f107" fmla="val 18779"/>
                <a:gd name="f108" fmla="val 18445"/>
                <a:gd name="f109" fmla="val 18012"/>
                <a:gd name="f110" fmla="val 29617"/>
                <a:gd name="f111" fmla="val 17645"/>
                <a:gd name="f112" fmla="val 29634"/>
                <a:gd name="f113" fmla="val 17557"/>
                <a:gd name="f114" fmla="val 29568"/>
                <a:gd name="f115" fmla="val 17515"/>
                <a:gd name="f116" fmla="val 29497"/>
                <a:gd name="f117" fmla="val 29434"/>
                <a:gd name="f118" fmla="val 29366"/>
                <a:gd name="f119" fmla="val 17549"/>
                <a:gd name="f120" fmla="val 29283"/>
                <a:gd name="f121" fmla="val 17978"/>
                <a:gd name="f122" fmla="val 18279"/>
                <a:gd name="f123" fmla="val 28816"/>
                <a:gd name="f124" fmla="val 18579"/>
                <a:gd name="f125" fmla="val 18812"/>
                <a:gd name="f126" fmla="val 28216"/>
                <a:gd name="f127" fmla="val 18979"/>
                <a:gd name="f128" fmla="val 27982"/>
                <a:gd name="f129" fmla="val 27949"/>
                <a:gd name="f130" fmla="val 19279"/>
                <a:gd name="f131" fmla="val 19313"/>
                <a:gd name="f132" fmla="val 19379"/>
                <a:gd name="f133" fmla="val 27715"/>
                <a:gd name="f134" fmla="val 19446"/>
                <a:gd name="f135" fmla="val 27615"/>
                <a:gd name="f136" fmla="val 19480"/>
                <a:gd name="f137" fmla="val 19413"/>
                <a:gd name="f138" fmla="val 27549"/>
                <a:gd name="f139" fmla="val 19346"/>
                <a:gd name="f140" fmla="val 19146"/>
                <a:gd name="f141" fmla="val 28116"/>
                <a:gd name="f142" fmla="val 17511"/>
                <a:gd name="f143" fmla="val 29550"/>
                <a:gd name="f144" fmla="val 16911"/>
                <a:gd name="f145" fmla="val 23512"/>
                <a:gd name="f146" fmla="val 14676"/>
                <a:gd name="f147" fmla="val 25514"/>
                <a:gd name="f148" fmla="val 26715"/>
                <a:gd name="f149" fmla="val 27048"/>
                <a:gd name="f150" fmla="val 19780"/>
                <a:gd name="f151" fmla="val 26982"/>
                <a:gd name="f152" fmla="val 19846"/>
                <a:gd name="f153" fmla="val 19980"/>
                <a:gd name="f154" fmla="val 27115"/>
                <a:gd name="f155" fmla="val 20013"/>
                <a:gd name="f156" fmla="val 20080"/>
                <a:gd name="f157" fmla="val 20147"/>
                <a:gd name="f158" fmla="val 27148"/>
                <a:gd name="f159" fmla="val 20180"/>
                <a:gd name="f160" fmla="val 20447"/>
                <a:gd name="f161" fmla="val 20747"/>
                <a:gd name="f162" fmla="val 20981"/>
                <a:gd name="f163" fmla="val 25714"/>
                <a:gd name="f164" fmla="val 24980"/>
                <a:gd name="f165" fmla="val 24446"/>
                <a:gd name="f166" fmla="val 18145"/>
                <a:gd name="f167" fmla="val 24113"/>
                <a:gd name="f168" fmla="val 17478"/>
                <a:gd name="f169" fmla="val 23879"/>
                <a:gd name="f170" fmla="val 16778"/>
                <a:gd name="f171" fmla="val 23713"/>
                <a:gd name="f172" fmla="val 16010"/>
                <a:gd name="f173" fmla="val 23679"/>
                <a:gd name="f174" fmla="val 15910"/>
                <a:gd name="f175" fmla="val 30050"/>
                <a:gd name="f176" fmla="val 22982"/>
                <a:gd name="f177" fmla="val 29784"/>
                <a:gd name="f178" fmla="val 24450"/>
                <a:gd name="f179" fmla="val 25751"/>
                <a:gd name="f180" fmla="val 26685"/>
                <a:gd name="f181" fmla="val 26251"/>
                <a:gd name="f182" fmla="val 25717"/>
                <a:gd name="f183" fmla="val 28850"/>
                <a:gd name="f184" fmla="val 25117"/>
                <a:gd name="f185" fmla="val 25025"/>
                <a:gd name="f186" fmla="val 28789"/>
                <a:gd name="f187" fmla="val 24974"/>
                <a:gd name="f188" fmla="val 28729"/>
                <a:gd name="f189" fmla="val 28680"/>
                <a:gd name="f190" fmla="val 28631"/>
                <a:gd name="f191" fmla="val 25008"/>
                <a:gd name="f192" fmla="val 28616"/>
                <a:gd name="f193" fmla="val 25084"/>
                <a:gd name="f194" fmla="val 25651"/>
                <a:gd name="f195" fmla="val 28283"/>
                <a:gd name="f196" fmla="val 26118"/>
                <a:gd name="f197" fmla="val 26518"/>
                <a:gd name="f198" fmla="val 26952"/>
                <a:gd name="f199" fmla="val 27252"/>
                <a:gd name="f200" fmla="val 26781"/>
                <a:gd name="f201" fmla="val 27652"/>
                <a:gd name="f202" fmla="val 27752"/>
                <a:gd name="f203" fmla="val 26648"/>
                <a:gd name="f204" fmla="val 27785"/>
                <a:gd name="f205" fmla="val 26548"/>
                <a:gd name="f206" fmla="val 27852"/>
                <a:gd name="f207" fmla="val 26448"/>
                <a:gd name="f208" fmla="val 27919"/>
                <a:gd name="f209" fmla="val 26481"/>
                <a:gd name="f210" fmla="val 27585"/>
                <a:gd name="f211" fmla="val 26515"/>
                <a:gd name="f212" fmla="val 27218"/>
                <a:gd name="f213" fmla="val 26615"/>
                <a:gd name="f214" fmla="val 26818"/>
                <a:gd name="f215" fmla="val 27349"/>
                <a:gd name="f216" fmla="val 25150"/>
                <a:gd name="f217" fmla="val 28483"/>
                <a:gd name="f218" fmla="val 23949"/>
                <a:gd name="f219" fmla="val 20392"/>
                <a:gd name="f220" fmla="val 967"/>
                <a:gd name="f221" fmla="val 20448"/>
                <a:gd name="f222" fmla="val 20506"/>
                <a:gd name="f223" fmla="val 1169"/>
                <a:gd name="f224" fmla="val 20610"/>
                <a:gd name="f225" fmla="val 1633"/>
                <a:gd name="f226" fmla="val 21644"/>
                <a:gd name="f227" fmla="val 7237"/>
                <a:gd name="f228" fmla="val 20444"/>
                <a:gd name="f229" fmla="val 13108"/>
                <a:gd name="f230" fmla="val 19610"/>
                <a:gd name="f231" fmla="val 19143"/>
                <a:gd name="f232" fmla="val 21614"/>
                <a:gd name="f233" fmla="val 18476"/>
                <a:gd name="f234" fmla="val 24550"/>
                <a:gd name="f235" fmla="val 18109"/>
                <a:gd name="f236" fmla="val 27485"/>
                <a:gd name="f237" fmla="val 18009"/>
                <a:gd name="f238" fmla="val 27886"/>
                <a:gd name="f239" fmla="val 28319"/>
                <a:gd name="f240" fmla="val 17975"/>
                <a:gd name="f241" fmla="val 28786"/>
                <a:gd name="f242" fmla="val 17708"/>
                <a:gd name="f243" fmla="val 18042"/>
                <a:gd name="f244" fmla="val 21481"/>
                <a:gd name="f245" fmla="val 18542"/>
                <a:gd name="f246" fmla="val 17812"/>
                <a:gd name="f247" fmla="val 19043"/>
                <a:gd name="f248" fmla="val 14142"/>
                <a:gd name="f249" fmla="val 20043"/>
                <a:gd name="f250" fmla="val 10740"/>
                <a:gd name="f251" fmla="val 19710"/>
                <a:gd name="f252" fmla="val 6971"/>
                <a:gd name="f253" fmla="val 6879"/>
                <a:gd name="f254" fmla="val 19629"/>
                <a:gd name="f255" fmla="val 6828"/>
                <a:gd name="f256" fmla="val 19545"/>
                <a:gd name="f257" fmla="val 19477"/>
                <a:gd name="f258" fmla="val 19406"/>
                <a:gd name="f259" fmla="val 6862"/>
                <a:gd name="f260" fmla="val 19376"/>
                <a:gd name="f261" fmla="val 6937"/>
                <a:gd name="f262" fmla="val 18709"/>
                <a:gd name="f263" fmla="val 8538"/>
                <a:gd name="f264" fmla="val 18876"/>
                <a:gd name="f265" fmla="val 10140"/>
                <a:gd name="f266" fmla="val 18842"/>
                <a:gd name="f267" fmla="val 11901"/>
                <a:gd name="f268" fmla="val 18906"/>
                <a:gd name="f269" fmla="val 11942"/>
                <a:gd name="f270" fmla="val 18961"/>
                <a:gd name="f271" fmla="val 19004"/>
                <a:gd name="f272" fmla="val 11918"/>
                <a:gd name="f273" fmla="val 11874"/>
                <a:gd name="f274" fmla="val 19209"/>
                <a:gd name="f275" fmla="val 10940"/>
                <a:gd name="f276" fmla="val 19276"/>
                <a:gd name="f277" fmla="val 10039"/>
                <a:gd name="f278" fmla="val 8605"/>
                <a:gd name="f279" fmla="val 19343"/>
                <a:gd name="f280" fmla="val 8205"/>
                <a:gd name="f281" fmla="val 19476"/>
                <a:gd name="f282" fmla="val 7771"/>
                <a:gd name="f283" fmla="val 19543"/>
                <a:gd name="f284" fmla="val 9272"/>
                <a:gd name="f285" fmla="val 19510"/>
                <a:gd name="f286" fmla="val 19443"/>
                <a:gd name="f287" fmla="val 12408"/>
                <a:gd name="f288" fmla="val 18809"/>
                <a:gd name="f289" fmla="val 14743"/>
                <a:gd name="f290" fmla="val 18375"/>
                <a:gd name="f291" fmla="val 17078"/>
                <a:gd name="f292" fmla="val 17842"/>
                <a:gd name="f293" fmla="val 17475"/>
                <a:gd name="f294" fmla="val 23216"/>
                <a:gd name="f295" fmla="val 17542"/>
                <a:gd name="f296" fmla="val 26284"/>
                <a:gd name="f297" fmla="val 17508"/>
                <a:gd name="f298" fmla="val 26151"/>
                <a:gd name="f299" fmla="val 25984"/>
                <a:gd name="f300" fmla="val 25884"/>
                <a:gd name="f301" fmla="val 16974"/>
                <a:gd name="f302" fmla="val 22749"/>
                <a:gd name="f303" fmla="val 17175"/>
                <a:gd name="f304" fmla="val 19580"/>
                <a:gd name="f305" fmla="val 17275"/>
                <a:gd name="f306" fmla="val 16411"/>
                <a:gd name="f307" fmla="val 17341"/>
                <a:gd name="f308" fmla="val 13742"/>
                <a:gd name="f309" fmla="val 11107"/>
                <a:gd name="f310" fmla="val 18209"/>
                <a:gd name="f311" fmla="val 18509"/>
                <a:gd name="f312" fmla="val 18943"/>
                <a:gd name="f313" fmla="val 5470"/>
                <a:gd name="f314" fmla="val 4035"/>
                <a:gd name="f315" fmla="val 3268"/>
                <a:gd name="f316" fmla="val 19843"/>
                <a:gd name="f317" fmla="val 2534"/>
                <a:gd name="f318" fmla="val 20110"/>
                <a:gd name="f319" fmla="val 1767"/>
                <a:gd name="f320" fmla="val 20257"/>
                <a:gd name="f321" fmla="val 1271"/>
                <a:gd name="f322" fmla="val 20323"/>
                <a:gd name="f323" fmla="val 22478"/>
                <a:gd name="f324" fmla="val 22080"/>
                <a:gd name="f325" fmla="val 22634"/>
                <a:gd name="f326" fmla="val 22842"/>
                <a:gd name="f327" fmla="val 22170"/>
                <a:gd name="f328" fmla="val 23112"/>
                <a:gd name="f329" fmla="val 22382"/>
                <a:gd name="f330" fmla="val 23783"/>
                <a:gd name="f331" fmla="val 25147"/>
                <a:gd name="f332" fmla="val 26618"/>
                <a:gd name="f333" fmla="val 25681"/>
                <a:gd name="f334" fmla="val 25547"/>
                <a:gd name="f335" fmla="val 28753"/>
                <a:gd name="f336" fmla="val 25481"/>
                <a:gd name="f337" fmla="val 28719"/>
                <a:gd name="f338" fmla="val 28619"/>
                <a:gd name="f339" fmla="val 25214"/>
                <a:gd name="f340" fmla="val 24547"/>
                <a:gd name="f341" fmla="val 25817"/>
                <a:gd name="f342" fmla="val 24080"/>
                <a:gd name="f343" fmla="val 25784"/>
                <a:gd name="f344" fmla="val 24035"/>
                <a:gd name="f345" fmla="val 25769"/>
                <a:gd name="f346" fmla="val 23993"/>
                <a:gd name="f347" fmla="val 23909"/>
                <a:gd name="f348" fmla="val 23835"/>
                <a:gd name="f349" fmla="val 25829"/>
                <a:gd name="f350" fmla="val 25917"/>
                <a:gd name="f351" fmla="val 24213"/>
                <a:gd name="f352" fmla="val 25114"/>
                <a:gd name="f353" fmla="val 28419"/>
                <a:gd name="f354" fmla="val 24146"/>
                <a:gd name="f355" fmla="val 27719"/>
                <a:gd name="f356" fmla="val 23012"/>
                <a:gd name="f357" fmla="val 25584"/>
                <a:gd name="f358" fmla="val 22645"/>
                <a:gd name="f359" fmla="val 24817"/>
                <a:gd name="f360" fmla="val 22378"/>
                <a:gd name="f361" fmla="val 23983"/>
                <a:gd name="f362" fmla="val 22178"/>
                <a:gd name="f363" fmla="val 22036"/>
                <a:gd name="f364" fmla="val 22623"/>
                <a:gd name="f365" fmla="val 22096"/>
                <a:gd name="f366" fmla="val 31421"/>
                <a:gd name="f367" fmla="val 28883"/>
                <a:gd name="f368" fmla="val 32722"/>
                <a:gd name="f369" fmla="val 33990"/>
                <a:gd name="f370" fmla="val 27816"/>
                <a:gd name="f371" fmla="val 35124"/>
                <a:gd name="f372" fmla="val 27449"/>
                <a:gd name="f373" fmla="val 35791"/>
                <a:gd name="f374" fmla="val 26948"/>
                <a:gd name="f375" fmla="val 36292"/>
                <a:gd name="f376" fmla="val 26348"/>
                <a:gd name="f377" fmla="val 36658"/>
                <a:gd name="f378" fmla="val 26815"/>
                <a:gd name="f379" fmla="val 35991"/>
                <a:gd name="f380" fmla="val 35091"/>
                <a:gd name="f381" fmla="val 34424"/>
                <a:gd name="f382" fmla="val 27412"/>
                <a:gd name="f383" fmla="val 34317"/>
                <a:gd name="f384" fmla="val 27327"/>
                <a:gd name="f385" fmla="val 34238"/>
                <a:gd name="f386" fmla="val 27239"/>
                <a:gd name="f387" fmla="val 27189"/>
                <a:gd name="f388" fmla="val 27139"/>
                <a:gd name="f389" fmla="val 34263"/>
                <a:gd name="f390" fmla="val 34323"/>
                <a:gd name="f391" fmla="val 26882"/>
                <a:gd name="f392" fmla="val 34824"/>
                <a:gd name="f393" fmla="val 26681"/>
                <a:gd name="f394" fmla="val 35324"/>
                <a:gd name="f395" fmla="val 26181"/>
                <a:gd name="f396" fmla="val 36258"/>
                <a:gd name="f397" fmla="val 25847"/>
                <a:gd name="f398" fmla="val 36625"/>
                <a:gd name="f399" fmla="val 25614"/>
                <a:gd name="f400" fmla="val 37092"/>
                <a:gd name="f401" fmla="val 37125"/>
                <a:gd name="f402" fmla="val 36892"/>
                <a:gd name="f403" fmla="val 36592"/>
                <a:gd name="f404" fmla="val 36158"/>
                <a:gd name="f405" fmla="val 36091"/>
                <a:gd name="f406" fmla="val 35958"/>
                <a:gd name="f407" fmla="val 26281"/>
                <a:gd name="f408" fmla="val 34157"/>
                <a:gd name="f409" fmla="val 32656"/>
                <a:gd name="f410" fmla="val 30327"/>
                <a:gd name="f411" fmla="val 21124"/>
                <a:gd name="f412" fmla="val 21842"/>
                <a:gd name="f413" fmla="val 30941"/>
                <a:gd name="f414" fmla="val 22111"/>
                <a:gd name="f415" fmla="val 31088"/>
                <a:gd name="f416" fmla="val 22879"/>
                <a:gd name="f417" fmla="val 31655"/>
                <a:gd name="f418" fmla="val 23412"/>
                <a:gd name="f419" fmla="val 32489"/>
                <a:gd name="f420" fmla="val 23946"/>
                <a:gd name="f421" fmla="val 33323"/>
                <a:gd name="f422" fmla="val 24513"/>
                <a:gd name="f423" fmla="val 34390"/>
                <a:gd name="f424" fmla="val 24813"/>
                <a:gd name="f425" fmla="val 35491"/>
                <a:gd name="f426" fmla="val 25014"/>
                <a:gd name="f427" fmla="val 37159"/>
                <a:gd name="f428" fmla="val 24947"/>
                <a:gd name="f429" fmla="val 37426"/>
                <a:gd name="f430" fmla="val 24880"/>
                <a:gd name="f431" fmla="val 24847"/>
                <a:gd name="f432" fmla="val 37459"/>
                <a:gd name="f433" fmla="val 24780"/>
                <a:gd name="f434" fmla="val 37492"/>
                <a:gd name="f435" fmla="val 24346"/>
                <a:gd name="f436" fmla="val 36425"/>
                <a:gd name="f437" fmla="val 23546"/>
                <a:gd name="f438" fmla="val 35291"/>
                <a:gd name="f439" fmla="val 22845"/>
                <a:gd name="f440" fmla="val 22825"/>
                <a:gd name="f441" fmla="val 34350"/>
                <a:gd name="f442" fmla="val 22796"/>
                <a:gd name="f443" fmla="val 34334"/>
                <a:gd name="f444" fmla="val 22767"/>
                <a:gd name="f445" fmla="val 22699"/>
                <a:gd name="f446" fmla="val 22632"/>
                <a:gd name="f447" fmla="val 34420"/>
                <a:gd name="f448" fmla="val 22679"/>
                <a:gd name="f449" fmla="val 34490"/>
                <a:gd name="f450" fmla="val 23346"/>
                <a:gd name="f451" fmla="val 35458"/>
                <a:gd name="f452" fmla="val 23779"/>
                <a:gd name="f453" fmla="val 36792"/>
                <a:gd name="f454" fmla="val 24613"/>
                <a:gd name="f455" fmla="val 37592"/>
                <a:gd name="f456" fmla="val 24647"/>
                <a:gd name="f457" fmla="val 37626"/>
                <a:gd name="f458" fmla="val 37654"/>
                <a:gd name="f459" fmla="val 37707"/>
                <a:gd name="f460" fmla="val 24667"/>
                <a:gd name="f461" fmla="val 37722"/>
                <a:gd name="f462" fmla="val 22039"/>
                <a:gd name="f463" fmla="val 36880"/>
                <a:gd name="f464" fmla="val 20310"/>
                <a:gd name="f465" fmla="val 33119"/>
                <a:gd name="f466" fmla="val 20510"/>
                <a:gd name="f467" fmla="val 30621"/>
                <a:gd name="f468" fmla="val 20519"/>
                <a:gd name="f469" fmla="val 30408"/>
                <a:gd name="f470" fmla="val 20611"/>
                <a:gd name="f471" fmla="val 40161"/>
                <a:gd name="f472" fmla="val 20477"/>
                <a:gd name="f473" fmla="val 40828"/>
                <a:gd name="f474" fmla="val 20644"/>
                <a:gd name="f475" fmla="val 41462"/>
                <a:gd name="f476" fmla="val 20811"/>
                <a:gd name="f477" fmla="val 42129"/>
                <a:gd name="f478" fmla="val 20544"/>
                <a:gd name="f479" fmla="val 41762"/>
                <a:gd name="f480" fmla="val 41295"/>
                <a:gd name="f481" fmla="val 20177"/>
                <a:gd name="f482" fmla="val 40895"/>
                <a:gd name="f483" fmla="val 20010"/>
                <a:gd name="f484" fmla="val 40395"/>
                <a:gd name="f485" fmla="val 40194"/>
                <a:gd name="f486" fmla="val 40228"/>
                <a:gd name="f487" fmla="val 40261"/>
                <a:gd name="f488" fmla="val 21044"/>
                <a:gd name="f489" fmla="val 21278"/>
                <a:gd name="f490" fmla="val 40461"/>
                <a:gd name="f491" fmla="val 22011"/>
                <a:gd name="f492" fmla="val 40795"/>
                <a:gd name="f493" fmla="val 41395"/>
                <a:gd name="f494" fmla="val 23146"/>
                <a:gd name="f495" fmla="val 41996"/>
                <a:gd name="f496" fmla="val 42730"/>
                <a:gd name="f497" fmla="val 24180"/>
                <a:gd name="f498" fmla="val 43497"/>
                <a:gd name="f499" fmla="val 44331"/>
                <a:gd name="f500" fmla="val 44497"/>
                <a:gd name="f501" fmla="val 43964"/>
                <a:gd name="f502" fmla="val 23613"/>
                <a:gd name="f503" fmla="val 23212"/>
                <a:gd name="f504" fmla="val 43063"/>
                <a:gd name="f505" fmla="val 23186"/>
                <a:gd name="f506" fmla="val 43028"/>
                <a:gd name="f507" fmla="val 23156"/>
                <a:gd name="f508" fmla="val 43014"/>
                <a:gd name="f509" fmla="val 23126"/>
                <a:gd name="f510" fmla="val 23041"/>
                <a:gd name="f511" fmla="val 22963"/>
                <a:gd name="f512" fmla="val 43131"/>
                <a:gd name="f513" fmla="val 43230"/>
                <a:gd name="f514" fmla="val 43664"/>
                <a:gd name="f515" fmla="val 23646"/>
                <a:gd name="f516" fmla="val 44131"/>
                <a:gd name="f517" fmla="val 23979"/>
                <a:gd name="f518" fmla="val 44564"/>
                <a:gd name="f519" fmla="val 44764"/>
                <a:gd name="f520" fmla="val 24313"/>
                <a:gd name="f521" fmla="val 44998"/>
                <a:gd name="f522" fmla="val 24480"/>
                <a:gd name="f523" fmla="val 45265"/>
                <a:gd name="f524" fmla="val 45298"/>
                <a:gd name="f525" fmla="val 23312"/>
                <a:gd name="f526" fmla="val 44831"/>
                <a:gd name="f527" fmla="val 22145"/>
                <a:gd name="f528" fmla="val 43930"/>
                <a:gd name="f529" fmla="val 21311"/>
                <a:gd name="f530" fmla="val 42896"/>
                <a:gd name="f531" fmla="val 20844"/>
                <a:gd name="f532" fmla="val 41095"/>
                <a:gd name="f533" fmla="val 41562"/>
                <a:gd name="f534" fmla="val 43297"/>
                <a:gd name="f535" fmla="val 28149"/>
                <a:gd name="f536" fmla="val 44297"/>
                <a:gd name="f537" fmla="val 44964"/>
                <a:gd name="f538" fmla="val 44731"/>
                <a:gd name="f539" fmla="val 27382"/>
                <a:gd name="f540" fmla="val 44431"/>
                <a:gd name="f541" fmla="val 27649"/>
                <a:gd name="f542" fmla="val 27698"/>
                <a:gd name="f543" fmla="val 44032"/>
                <a:gd name="f544" fmla="val 27620"/>
                <a:gd name="f545" fmla="val 43915"/>
                <a:gd name="f546" fmla="val 27548"/>
                <a:gd name="f547" fmla="val 27523"/>
                <a:gd name="f548" fmla="val 27499"/>
                <a:gd name="f549" fmla="val 43929"/>
                <a:gd name="f550" fmla="val 27482"/>
                <a:gd name="f551" fmla="val 26848"/>
                <a:gd name="f552" fmla="val 26081"/>
                <a:gd name="f553" fmla="val 25347"/>
                <a:gd name="f554" fmla="val 45431"/>
                <a:gd name="f555" fmla="val 45098"/>
                <a:gd name="f556" fmla="val 25280"/>
                <a:gd name="f557" fmla="val 44798"/>
                <a:gd name="f558" fmla="val 25180"/>
                <a:gd name="f559" fmla="val 44464"/>
                <a:gd name="f560" fmla="val 25981"/>
                <a:gd name="f561" fmla="val 1040"/>
                <a:gd name="f562" fmla="val 30110"/>
                <a:gd name="f563" fmla="val 1172"/>
                <a:gd name="f564" fmla="val 1364"/>
                <a:gd name="f565" fmla="val 30154"/>
                <a:gd name="f566" fmla="val 1630"/>
                <a:gd name="f567" fmla="val 30254"/>
                <a:gd name="f568" fmla="val 2698"/>
                <a:gd name="f569" fmla="val 30654"/>
                <a:gd name="f570" fmla="val 3732"/>
                <a:gd name="f571" fmla="val 31155"/>
                <a:gd name="f572" fmla="val 4799"/>
                <a:gd name="f573" fmla="val 31722"/>
                <a:gd name="f574" fmla="val 7201"/>
                <a:gd name="f575" fmla="val 32956"/>
                <a:gd name="f576" fmla="val 9402"/>
                <a:gd name="f577" fmla="val 11504"/>
                <a:gd name="f578" fmla="val 36225"/>
                <a:gd name="f579" fmla="val 15073"/>
                <a:gd name="f580" fmla="val 39094"/>
                <a:gd name="f581" fmla="val 42463"/>
                <a:gd name="f582" fmla="val 20377"/>
                <a:gd name="f583" fmla="val 46165"/>
                <a:gd name="f584" fmla="val 46466"/>
                <a:gd name="f585" fmla="val 20677"/>
                <a:gd name="f586" fmla="val 46766"/>
                <a:gd name="f587" fmla="val 47066"/>
                <a:gd name="f588" fmla="val 15540"/>
                <a:gd name="f589" fmla="val 41429"/>
                <a:gd name="f590" fmla="val 12038"/>
                <a:gd name="f591" fmla="val 39594"/>
                <a:gd name="f592" fmla="val 8268"/>
                <a:gd name="f593" fmla="val 4265"/>
                <a:gd name="f594" fmla="val 35257"/>
                <a:gd name="f595" fmla="val 1664"/>
                <a:gd name="f596" fmla="val 31788"/>
                <a:gd name="f597" fmla="val 1219"/>
                <a:gd name="f598" fmla="val 31204"/>
                <a:gd name="f599" fmla="val 380"/>
                <a:gd name="f600" fmla="val 21544"/>
                <a:gd name="f601" fmla="val 43764"/>
                <a:gd name="f602" fmla="val 22312"/>
                <a:gd name="f603" fmla="val 44598"/>
                <a:gd name="f604" fmla="val 23379"/>
                <a:gd name="f605" fmla="val 45565"/>
                <a:gd name="f606" fmla="val 45665"/>
                <a:gd name="f607" fmla="val 45765"/>
                <a:gd name="f608" fmla="val 45798"/>
                <a:gd name="f609" fmla="val 45832"/>
                <a:gd name="f610" fmla="val 46132"/>
                <a:gd name="f611" fmla="val 46332"/>
                <a:gd name="f612" fmla="val 46566"/>
                <a:gd name="f613" fmla="val 46799"/>
                <a:gd name="f614" fmla="val 48467"/>
                <a:gd name="f615" fmla="val 50101"/>
                <a:gd name="f616" fmla="val 51769"/>
                <a:gd name="f617" fmla="val 51736"/>
                <a:gd name="f618" fmla="val 51669"/>
                <a:gd name="f619" fmla="val 49268"/>
                <a:gd name="f620" fmla="val 22512"/>
                <a:gd name="f621" fmla="val 46832"/>
                <a:gd name="f622" fmla="val 21778"/>
                <a:gd name="f623" fmla="val 21678"/>
                <a:gd name="f624" fmla="val 44231"/>
                <a:gd name="f625" fmla="val 30084"/>
                <a:gd name="f626" fmla="val 49735"/>
                <a:gd name="f627" fmla="val 30217"/>
                <a:gd name="f628" fmla="val 51236"/>
                <a:gd name="f629" fmla="val 29417"/>
                <a:gd name="f630" fmla="val 51302"/>
                <a:gd name="f631" fmla="val 51869"/>
                <a:gd name="f632" fmla="val 52336"/>
                <a:gd name="f633" fmla="val 52770"/>
                <a:gd name="f634" fmla="val 53270"/>
                <a:gd name="f635" fmla="val 53637"/>
                <a:gd name="f636" fmla="val 25814"/>
                <a:gd name="f637" fmla="val 53904"/>
                <a:gd name="f638" fmla="val 25781"/>
                <a:gd name="f639" fmla="val 53804"/>
                <a:gd name="f640" fmla="val 53671"/>
                <a:gd name="f641" fmla="val 53571"/>
                <a:gd name="f642" fmla="val 25948"/>
                <a:gd name="f643" fmla="val 53337"/>
                <a:gd name="f644" fmla="val 26214"/>
                <a:gd name="f645" fmla="val 53104"/>
                <a:gd name="f646" fmla="val 52903"/>
                <a:gd name="f647" fmla="val 52470"/>
                <a:gd name="f648" fmla="val 51969"/>
                <a:gd name="f649" fmla="val 51336"/>
                <a:gd name="f650" fmla="val 27612"/>
                <a:gd name="f651" fmla="val 51230"/>
                <a:gd name="f652" fmla="val 27528"/>
                <a:gd name="f653" fmla="val 51165"/>
                <a:gd name="f654" fmla="val 27441"/>
                <a:gd name="f655" fmla="val 27391"/>
                <a:gd name="f656" fmla="val 27340"/>
                <a:gd name="f657" fmla="val 51187"/>
                <a:gd name="f658" fmla="val 27015"/>
                <a:gd name="f659" fmla="val 51803"/>
                <a:gd name="f660" fmla="val 52270"/>
                <a:gd name="f661" fmla="val 52670"/>
                <a:gd name="f662" fmla="val 53004"/>
                <a:gd name="f663" fmla="val 53170"/>
                <a:gd name="f664" fmla="val 52970"/>
                <a:gd name="f665" fmla="val 25047"/>
                <a:gd name="f666" fmla="val 52703"/>
                <a:gd name="f667" fmla="val 52503"/>
                <a:gd name="f668" fmla="val 50902"/>
                <a:gd name="f669" fmla="val 49868"/>
                <a:gd name="f670" fmla="val 19439"/>
                <a:gd name="f671" fmla="val 51454"/>
                <a:gd name="f672" fmla="val 21263"/>
                <a:gd name="f673" fmla="val 23199"/>
                <a:gd name="f674" fmla="val 52258"/>
                <a:gd name="f675" fmla="val 53737"/>
                <a:gd name="f676" fmla="val 53604"/>
                <a:gd name="f677" fmla="val 53504"/>
                <a:gd name="f678" fmla="val 53437"/>
                <a:gd name="f679" fmla="val 22812"/>
                <a:gd name="f680" fmla="val 53304"/>
                <a:gd name="f681" fmla="val 21811"/>
                <a:gd name="f682" fmla="val 21802"/>
                <a:gd name="f683" fmla="val 53101"/>
                <a:gd name="f684" fmla="val 21794"/>
                <a:gd name="f685" fmla="val 53100"/>
                <a:gd name="f686" fmla="val 21786"/>
                <a:gd name="f687" fmla="val 21670"/>
                <a:gd name="f688" fmla="val 21618"/>
                <a:gd name="f689" fmla="val 53306"/>
                <a:gd name="f690" fmla="val 21711"/>
                <a:gd name="f691" fmla="val 53471"/>
                <a:gd name="f692" fmla="val 22612"/>
                <a:gd name="f693" fmla="val 53771"/>
                <a:gd name="f694" fmla="val 23446"/>
                <a:gd name="f695" fmla="val 54104"/>
                <a:gd name="f696" fmla="val 54138"/>
                <a:gd name="f697" fmla="val 54271"/>
                <a:gd name="f698" fmla="val 18275"/>
                <a:gd name="f699" fmla="val 51569"/>
                <a:gd name="f700" fmla="val 18651"/>
                <a:gd name="f701" fmla="val 51492"/>
                <a:gd name="f702" fmla="val 19042"/>
                <a:gd name="f703" fmla="val 27415"/>
                <a:gd name="f704" fmla="val 59508"/>
                <a:gd name="f705" fmla="val 59575"/>
                <a:gd name="f706" fmla="val 59608"/>
                <a:gd name="f707" fmla="val 27749"/>
                <a:gd name="f708" fmla="val 59675"/>
                <a:gd name="f709" fmla="val 27682"/>
                <a:gd name="f710" fmla="val 59775"/>
                <a:gd name="f711" fmla="val 59842"/>
                <a:gd name="f712" fmla="val 27515"/>
                <a:gd name="f713" fmla="val 59742"/>
                <a:gd name="f714" fmla="val 59642"/>
                <a:gd name="f715" fmla="val 54605"/>
                <a:gd name="f716" fmla="val 55972"/>
                <a:gd name="f717" fmla="val 26014"/>
                <a:gd name="f718" fmla="val 57340"/>
                <a:gd name="f719" fmla="val 58774"/>
                <a:gd name="f720" fmla="val 58908"/>
                <a:gd name="f721" fmla="val 59075"/>
                <a:gd name="f722" fmla="val 59241"/>
                <a:gd name="f723" fmla="val 26114"/>
                <a:gd name="f724" fmla="val 59441"/>
                <a:gd name="f725" fmla="val 59808"/>
                <a:gd name="f726" fmla="val 60309"/>
                <a:gd name="f727" fmla="val 60275"/>
                <a:gd name="f728" fmla="val 60175"/>
                <a:gd name="f729" fmla="val 60142"/>
                <a:gd name="f730" fmla="val 58307"/>
                <a:gd name="f731" fmla="val 56439"/>
                <a:gd name="f732" fmla="val 59942"/>
                <a:gd name="f733" fmla="val 60109"/>
                <a:gd name="f734" fmla="val 60409"/>
                <a:gd name="f735" fmla="val 26048"/>
                <a:gd name="f736" fmla="val 60509"/>
                <a:gd name="f737" fmla="val 26148"/>
                <a:gd name="f738" fmla="val 60442"/>
                <a:gd name="f739" fmla="val 60342"/>
                <a:gd name="f740" fmla="val 26306"/>
                <a:gd name="f741" fmla="val 60200"/>
                <a:gd name="f742" fmla="val 26256"/>
                <a:gd name="f743" fmla="val 60163"/>
                <a:gd name="f744" fmla="val 26201"/>
                <a:gd name="f745" fmla="val 26183"/>
                <a:gd name="f746" fmla="val 26164"/>
                <a:gd name="f747" fmla="val 60167"/>
                <a:gd name="f748" fmla="val 60476"/>
                <a:gd name="f749" fmla="val 26381"/>
                <a:gd name="f750" fmla="val 18190"/>
                <a:gd name="f751" fmla="val 56713"/>
                <a:gd name="f752" fmla="val 18332"/>
                <a:gd name="f753" fmla="val 18507"/>
                <a:gd name="f754" fmla="val 56725"/>
                <a:gd name="f755" fmla="val 56740"/>
                <a:gd name="f756" fmla="val 20977"/>
                <a:gd name="f757" fmla="val 56840"/>
                <a:gd name="f758" fmla="val 60609"/>
                <a:gd name="f759" fmla="val 60676"/>
                <a:gd name="f760" fmla="val 60776"/>
                <a:gd name="f761" fmla="val 60842"/>
                <a:gd name="f762" fmla="val 60809"/>
                <a:gd name="f763" fmla="val 24713"/>
                <a:gd name="f764" fmla="val 24680"/>
                <a:gd name="f765" fmla="val 23846"/>
                <a:gd name="f766" fmla="val 60009"/>
                <a:gd name="f767" fmla="val 22779"/>
                <a:gd name="f768" fmla="val 21945"/>
                <a:gd name="f769" fmla="val 59275"/>
                <a:gd name="f770" fmla="val 21932"/>
                <a:gd name="f771" fmla="val 59272"/>
                <a:gd name="f772" fmla="val 21920"/>
                <a:gd name="f773" fmla="val 59271"/>
                <a:gd name="f774" fmla="val 21908"/>
                <a:gd name="f775" fmla="val 21764"/>
                <a:gd name="f776" fmla="val 21690"/>
                <a:gd name="f777" fmla="val 59447"/>
                <a:gd name="f778" fmla="val 21845"/>
                <a:gd name="f779" fmla="val 22345"/>
                <a:gd name="f780" fmla="val 59975"/>
                <a:gd name="f781" fmla="val 23479"/>
                <a:gd name="f782" fmla="val 60642"/>
                <a:gd name="f783" fmla="val 19776"/>
                <a:gd name="f784" fmla="val 59141"/>
                <a:gd name="f785" fmla="val 58641"/>
                <a:gd name="f786" fmla="val 18609"/>
                <a:gd name="f787" fmla="val 58074"/>
                <a:gd name="f788" fmla="val 57473"/>
                <a:gd name="f789" fmla="val 17591"/>
                <a:gd name="f790" fmla="val 56852"/>
                <a:gd name="f791" fmla="val 17696"/>
                <a:gd name="f792" fmla="val 21262"/>
                <a:gd name="f793" fmla="val 62951"/>
                <a:gd name="f794" fmla="val 23968"/>
                <a:gd name="f795" fmla="val 63857"/>
                <a:gd name="f796" fmla="val 65012"/>
                <a:gd name="f797" fmla="val 64745"/>
                <a:gd name="f798" fmla="val 64478"/>
                <a:gd name="f799" fmla="val 62977"/>
                <a:gd name="f800" fmla="val 20964"/>
                <a:gd name="f801" fmla="val 62960"/>
                <a:gd name="f802" fmla="val 21115"/>
                <a:gd name="f803" fmla="val 27622"/>
                <a:gd name="f804" fmla="val 63574"/>
                <a:gd name="f805" fmla="val 27653"/>
                <a:gd name="f806" fmla="val 27684"/>
                <a:gd name="f807" fmla="val 63575"/>
                <a:gd name="f808" fmla="val 63578"/>
                <a:gd name="f809" fmla="val 63978"/>
                <a:gd name="f810" fmla="val 64312"/>
                <a:gd name="f811" fmla="val 64645"/>
                <a:gd name="f812" fmla="val 64912"/>
                <a:gd name="f813" fmla="val 26314"/>
                <a:gd name="f814" fmla="val 64979"/>
                <a:gd name="f815" fmla="val 65079"/>
                <a:gd name="f816" fmla="val 26206"/>
                <a:gd name="f817" fmla="val 64373"/>
                <a:gd name="f818" fmla="val 26832"/>
                <a:gd name="f819" fmla="val 20252"/>
                <a:gd name="f820" fmla="val 20201"/>
                <a:gd name="f821" fmla="val 20157"/>
                <a:gd name="f822" fmla="val 29"/>
                <a:gd name="f823" fmla="val 20143"/>
                <a:gd name="f824" fmla="val 99"/>
                <a:gd name="f825" fmla="val 5603"/>
                <a:gd name="f826" fmla="val 16841"/>
                <a:gd name="f827" fmla="val 11274"/>
                <a:gd name="f828" fmla="val 16674"/>
                <a:gd name="f829" fmla="val 17145"/>
                <a:gd name="f830" fmla="val 16608"/>
                <a:gd name="f831" fmla="val 19913"/>
                <a:gd name="f832" fmla="val 16341"/>
                <a:gd name="f833" fmla="val 16741"/>
                <a:gd name="f834" fmla="val 25851"/>
                <a:gd name="f835" fmla="val 16074"/>
                <a:gd name="f836" fmla="val 23849"/>
                <a:gd name="f837" fmla="val 15373"/>
                <a:gd name="f838" fmla="val 21915"/>
                <a:gd name="f839" fmla="val 19947"/>
                <a:gd name="f840" fmla="val 15006"/>
                <a:gd name="f841" fmla="val 18912"/>
                <a:gd name="f842" fmla="val 16611"/>
                <a:gd name="f843" fmla="val 14437"/>
                <a:gd name="f844" fmla="val 16557"/>
                <a:gd name="f845" fmla="val 14373"/>
                <a:gd name="f846" fmla="val 16523"/>
                <a:gd name="f847" fmla="val 14315"/>
                <a:gd name="f848" fmla="val 14266"/>
                <a:gd name="f849" fmla="val 14221"/>
                <a:gd name="f850" fmla="val 16549"/>
                <a:gd name="f851" fmla="val 14206"/>
                <a:gd name="f852" fmla="val 14039"/>
                <a:gd name="f853" fmla="val 17111"/>
                <a:gd name="f854" fmla="val 14006"/>
                <a:gd name="f855" fmla="val 18179"/>
                <a:gd name="f856" fmla="val 13405"/>
                <a:gd name="f857" fmla="val 16511"/>
                <a:gd name="f858" fmla="val 14843"/>
                <a:gd name="f859" fmla="val 13142"/>
                <a:gd name="f860" fmla="val 12523"/>
                <a:gd name="f861" fmla="val 13112"/>
                <a:gd name="f862" fmla="val 12488"/>
                <a:gd name="f863" fmla="val 13095"/>
                <a:gd name="f864" fmla="val 12454"/>
                <a:gd name="f865" fmla="val 12412"/>
                <a:gd name="f866" fmla="val 12371"/>
                <a:gd name="f867" fmla="val 13120"/>
                <a:gd name="f868" fmla="val 13175"/>
                <a:gd name="f869" fmla="val 12471"/>
                <a:gd name="f870" fmla="val 14109"/>
                <a:gd name="f871" fmla="val 12671"/>
                <a:gd name="f872" fmla="val 15010"/>
                <a:gd name="f873" fmla="val 12872"/>
                <a:gd name="f874" fmla="val 15110"/>
                <a:gd name="f875" fmla="val 15076"/>
                <a:gd name="f876" fmla="val 11337"/>
                <a:gd name="f877" fmla="val 11237"/>
                <a:gd name="f878" fmla="val 15243"/>
                <a:gd name="f879" fmla="val 15343"/>
                <a:gd name="f880" fmla="val 11637"/>
                <a:gd name="f881" fmla="val 15777"/>
                <a:gd name="f882" fmla="val 11904"/>
                <a:gd name="f883" fmla="val 16177"/>
                <a:gd name="f884" fmla="val 12338"/>
                <a:gd name="f885" fmla="val 12433"/>
                <a:gd name="f886" fmla="val 16606"/>
                <a:gd name="f887" fmla="val 12563"/>
                <a:gd name="f888" fmla="val 16685"/>
                <a:gd name="f889" fmla="val 12691"/>
                <a:gd name="f890" fmla="val 12741"/>
                <a:gd name="f891" fmla="val 12791"/>
                <a:gd name="f892" fmla="val 16673"/>
                <a:gd name="f893" fmla="val 12838"/>
                <a:gd name="f894" fmla="val 16644"/>
                <a:gd name="f895" fmla="val 12905"/>
                <a:gd name="f896" fmla="val 16577"/>
                <a:gd name="f897" fmla="val 16444"/>
                <a:gd name="f898" fmla="val 13906"/>
                <a:gd name="f899" fmla="val 15473"/>
                <a:gd name="f900" fmla="val 16407"/>
                <a:gd name="f901" fmla="val 16874"/>
                <a:gd name="f902" fmla="val 27419"/>
                <a:gd name="f903" fmla="val 28953"/>
                <a:gd name="f904" fmla="val 30521"/>
                <a:gd name="f905" fmla="val 17742"/>
                <a:gd name="f906" fmla="val 32189"/>
                <a:gd name="f907" fmla="val 33923"/>
                <a:gd name="f908" fmla="val 35524"/>
                <a:gd name="f909" fmla="val 35608"/>
                <a:gd name="f910" fmla="val 35649"/>
                <a:gd name="f911" fmla="val 18250"/>
                <a:gd name="f912" fmla="val 18325"/>
                <a:gd name="f913" fmla="val 18342"/>
                <a:gd name="f914" fmla="val 34657"/>
                <a:gd name="f915" fmla="val 33790"/>
                <a:gd name="f916" fmla="val 32856"/>
                <a:gd name="f917" fmla="val 37359"/>
                <a:gd name="f918" fmla="val 19977"/>
                <a:gd name="f919" fmla="val 39627"/>
                <a:gd name="f920" fmla="val 19910"/>
                <a:gd name="f921" fmla="val 19810"/>
                <a:gd name="f922" fmla="val 19576"/>
                <a:gd name="f923" fmla="val 39694"/>
                <a:gd name="f924" fmla="val 19176"/>
                <a:gd name="f925" fmla="val 40928"/>
                <a:gd name="f926" fmla="val 20077"/>
                <a:gd name="f927" fmla="val 42162"/>
                <a:gd name="f928" fmla="val 20877"/>
                <a:gd name="f929" fmla="val 43096"/>
                <a:gd name="f930" fmla="val 21511"/>
                <a:gd name="f931" fmla="val 45331"/>
                <a:gd name="f932" fmla="val 22212"/>
                <a:gd name="f933" fmla="val 47533"/>
                <a:gd name="f934" fmla="val 49768"/>
                <a:gd name="f935" fmla="val 22979"/>
                <a:gd name="f936" fmla="val 49701"/>
                <a:gd name="f937" fmla="val 20710"/>
                <a:gd name="f938" fmla="val 45865"/>
                <a:gd name="f939" fmla="val 18909"/>
                <a:gd name="f940" fmla="val 41829"/>
                <a:gd name="f941" fmla="val 37959"/>
                <a:gd name="f942" fmla="val 16541"/>
                <a:gd name="f943" fmla="val 16374"/>
                <a:gd name="f944" fmla="val 37292"/>
                <a:gd name="f945" fmla="val 16174"/>
                <a:gd name="f946" fmla="val 36925"/>
                <a:gd name="f947" fmla="val 16207"/>
                <a:gd name="f948" fmla="val 16241"/>
                <a:gd name="f949" fmla="val 36859"/>
                <a:gd name="f950" fmla="val 16307"/>
                <a:gd name="f951" fmla="val 35758"/>
                <a:gd name="f952" fmla="val 16007"/>
                <a:gd name="f953" fmla="val 33423"/>
                <a:gd name="f954" fmla="val 15965"/>
                <a:gd name="f955" fmla="val 33325"/>
                <a:gd name="f956" fmla="val 15899"/>
                <a:gd name="f957" fmla="val 33285"/>
                <a:gd name="f958" fmla="val 15835"/>
                <a:gd name="f959" fmla="val 15746"/>
                <a:gd name="f960" fmla="val 15659"/>
                <a:gd name="f961" fmla="val 33360"/>
                <a:gd name="f962" fmla="val 15640"/>
                <a:gd name="f963" fmla="val 33456"/>
                <a:gd name="f964" fmla="val 15507"/>
                <a:gd name="f965" fmla="val 33957"/>
                <a:gd name="f966" fmla="val 15573"/>
                <a:gd name="f967" fmla="val 34991"/>
                <a:gd name="f968" fmla="val 35358"/>
                <a:gd name="f969" fmla="val 15707"/>
                <a:gd name="f970" fmla="val 35691"/>
                <a:gd name="f971" fmla="val 15740"/>
                <a:gd name="f972" fmla="val 14172"/>
                <a:gd name="f973" fmla="val 32989"/>
                <a:gd name="f974" fmla="val 29820"/>
                <a:gd name="f975" fmla="val 10903"/>
                <a:gd name="f976" fmla="val 10884"/>
                <a:gd name="f977" fmla="val 26912"/>
                <a:gd name="f978" fmla="val 10856"/>
                <a:gd name="f979" fmla="val 26896"/>
                <a:gd name="f980" fmla="val 10827"/>
                <a:gd name="f981" fmla="val 10759"/>
                <a:gd name="f982" fmla="val 10689"/>
                <a:gd name="f983" fmla="val 26991"/>
                <a:gd name="f984" fmla="val 10737"/>
                <a:gd name="f985" fmla="val 27085"/>
                <a:gd name="f986" fmla="val 12004"/>
                <a:gd name="f987" fmla="val 28986"/>
                <a:gd name="f988" fmla="val 31021"/>
                <a:gd name="f989" fmla="val 33123"/>
                <a:gd name="f990" fmla="val 13669"/>
                <a:gd name="f991" fmla="val 32762"/>
                <a:gd name="f992" fmla="val 13211"/>
                <a:gd name="f993" fmla="val 32488"/>
                <a:gd name="f994" fmla="val 12744"/>
                <a:gd name="f995" fmla="val 12564"/>
                <a:gd name="f996" fmla="val 12381"/>
                <a:gd name="f997" fmla="val 32529"/>
                <a:gd name="f998" fmla="val 12204"/>
                <a:gd name="f999" fmla="val 32622"/>
                <a:gd name="f1000" fmla="val 12071"/>
                <a:gd name="f1001" fmla="val 32789"/>
                <a:gd name="f1002" fmla="val 12138"/>
                <a:gd name="f1003" fmla="val 32922"/>
                <a:gd name="f1004" fmla="val 12332"/>
                <a:gd name="f1005" fmla="val 33256"/>
                <a:gd name="f1006" fmla="val 13012"/>
                <a:gd name="f1007" fmla="val 34143"/>
                <a:gd name="f1008" fmla="val 13561"/>
                <a:gd name="f1009" fmla="val 13672"/>
                <a:gd name="f1010" fmla="val 13777"/>
                <a:gd name="f1011" fmla="val 34107"/>
                <a:gd name="f1012" fmla="val 13872"/>
                <a:gd name="f1013" fmla="val 34023"/>
                <a:gd name="f1014" fmla="val 13956"/>
                <a:gd name="f1015" fmla="val 33967"/>
                <a:gd name="f1016" fmla="val 13899"/>
                <a:gd name="f1017" fmla="val 33841"/>
                <a:gd name="f1018" fmla="val 13839"/>
                <a:gd name="f1019" fmla="val 13828"/>
                <a:gd name="f1020" fmla="val 13816"/>
                <a:gd name="f1021" fmla="val 33846"/>
                <a:gd name="f1022" fmla="val 13806"/>
                <a:gd name="f1023" fmla="val 33856"/>
                <a:gd name="f1024" fmla="val 33869"/>
                <a:gd name="f1025" fmla="val 13760"/>
                <a:gd name="f1026" fmla="val 33875"/>
                <a:gd name="f1027" fmla="val 13734"/>
                <a:gd name="f1028" fmla="val 13557"/>
                <a:gd name="f1029" fmla="val 13288"/>
                <a:gd name="f1030" fmla="val 33610"/>
                <a:gd name="f1031" fmla="val 13172"/>
                <a:gd name="f1032" fmla="val 33523"/>
                <a:gd name="f1033" fmla="val 12738"/>
                <a:gd name="f1034" fmla="val 12571"/>
                <a:gd name="f1035" fmla="val 12635"/>
                <a:gd name="f1036" fmla="val 32909"/>
                <a:gd name="f1037" fmla="val 12697"/>
                <a:gd name="f1038" fmla="val 32902"/>
                <a:gd name="f1039" fmla="val 12758"/>
                <a:gd name="f1040" fmla="val 13431"/>
                <a:gd name="f1041" fmla="val 13941"/>
                <a:gd name="f1042" fmla="val 33700"/>
                <a:gd name="f1043" fmla="val 14339"/>
                <a:gd name="f1044" fmla="val 34190"/>
                <a:gd name="f1045" fmla="val 14356"/>
                <a:gd name="f1046" fmla="val 34223"/>
                <a:gd name="f1047" fmla="val 14389"/>
                <a:gd name="f1048" fmla="val 34240"/>
                <a:gd name="f1049" fmla="val 14418"/>
                <a:gd name="f1050" fmla="val 14448"/>
                <a:gd name="f1051" fmla="val 36825"/>
                <a:gd name="f1052" fmla="val 38093"/>
                <a:gd name="f1053" fmla="val 17308"/>
                <a:gd name="f1054" fmla="val 39661"/>
                <a:gd name="f1055" fmla="val 41362"/>
                <a:gd name="f1056" fmla="val 17141"/>
                <a:gd name="f1057" fmla="val 40962"/>
                <a:gd name="f1058" fmla="val 15173"/>
                <a:gd name="f1059" fmla="val 38994"/>
                <a:gd name="f1060" fmla="val 13238"/>
                <a:gd name="f1061" fmla="val 37259"/>
                <a:gd name="f1062" fmla="val 9502"/>
                <a:gd name="f1063" fmla="val 33823"/>
                <a:gd name="f1064" fmla="val 5133"/>
                <a:gd name="f1065" fmla="val 30988"/>
                <a:gd name="f1066" fmla="val 296"/>
                <a:gd name="f1067" fmla="val 29353"/>
                <a:gd name="f1068" fmla="val 278"/>
                <a:gd name="f1069" fmla="val 29349"/>
                <a:gd name="f1070" fmla="val 260"/>
                <a:gd name="f1071" fmla="val 29347"/>
                <a:gd name="f1072" fmla="val 241"/>
                <a:gd name="f1073" fmla="val 121"/>
                <a:gd name="f1074" fmla="val 29433"/>
                <a:gd name="f1075" fmla="val 29520"/>
                <a:gd name="f1076" fmla="val 1130"/>
                <a:gd name="f1077" fmla="val 33590"/>
                <a:gd name="f1078" fmla="val 5366"/>
                <a:gd name="f1079" fmla="val 36191"/>
                <a:gd name="f1080" fmla="val 8702"/>
                <a:gd name="f1081" fmla="val 38193"/>
                <a:gd name="f1082" fmla="val 10837"/>
                <a:gd name="f1083" fmla="val 39494"/>
                <a:gd name="f1084" fmla="val 13038"/>
                <a:gd name="f1085" fmla="val 40495"/>
                <a:gd name="f1086" fmla="val 14973"/>
                <a:gd name="f1087" fmla="val 42096"/>
                <a:gd name="f1088" fmla="val 17041"/>
                <a:gd name="f1089" fmla="val 43797"/>
                <a:gd name="f1090" fmla="val 47500"/>
                <a:gd name="f1091" fmla="val 21211"/>
                <a:gd name="f1092" fmla="val 48133"/>
                <a:gd name="f1093" fmla="val 48700"/>
                <a:gd name="f1094" fmla="val 21911"/>
                <a:gd name="f1095" fmla="val 49301"/>
                <a:gd name="f1096" fmla="val 50168"/>
                <a:gd name="f1097" fmla="val 23079"/>
                <a:gd name="f1098" fmla="val 51102"/>
                <a:gd name="f1099" fmla="val 52303"/>
                <a:gd name="f1100" fmla="val 52637"/>
                <a:gd name="f1101" fmla="val 52937"/>
                <a:gd name="f1102" fmla="val 51583"/>
                <a:gd name="f1103" fmla="val 21004"/>
                <a:gd name="f1104" fmla="val 50914"/>
                <a:gd name="f1105" fmla="val 18659"/>
                <a:gd name="f1106" fmla="val 18127"/>
                <a:gd name="f1107" fmla="val 50977"/>
                <a:gd name="f1108" fmla="val 17642"/>
                <a:gd name="f1109" fmla="val 51136"/>
                <a:gd name="f1110" fmla="val 17375"/>
                <a:gd name="f1111" fmla="val 51436"/>
                <a:gd name="f1112" fmla="val 18613"/>
                <a:gd name="f1113" fmla="val 53021"/>
                <a:gd name="f1114" fmla="val 20967"/>
                <a:gd name="f1115" fmla="val 54559"/>
                <a:gd name="f1116" fmla="val 23081"/>
                <a:gd name="f1117" fmla="val 23458"/>
                <a:gd name="f1118" fmla="val 23827"/>
                <a:gd name="f1119" fmla="val 54510"/>
                <a:gd name="f1120" fmla="val 54405"/>
                <a:gd name="f1121" fmla="val 57607"/>
                <a:gd name="f1122" fmla="val 24413"/>
                <a:gd name="f1123" fmla="val 59175"/>
                <a:gd name="f1124" fmla="val 58441"/>
                <a:gd name="f1125" fmla="val 22912"/>
                <a:gd name="f1126" fmla="val 57840"/>
                <a:gd name="f1127" fmla="val 57440"/>
                <a:gd name="f1128" fmla="val 21092"/>
                <a:gd name="f1129" fmla="val 56793"/>
                <a:gd name="f1130" fmla="val 19619"/>
                <a:gd name="f1131" fmla="val 56220"/>
                <a:gd name="f1132" fmla="val 18237"/>
                <a:gd name="f1133" fmla="val 17767"/>
                <a:gd name="f1134" fmla="val 17307"/>
                <a:gd name="f1135" fmla="val 56287"/>
                <a:gd name="f1136" fmla="val 56473"/>
                <a:gd name="f1137" fmla="val 56639"/>
                <a:gd name="f1138" fmla="val 16808"/>
                <a:gd name="f1139" fmla="val 18210"/>
                <a:gd name="f1140" fmla="val 58709"/>
                <a:gd name="f1141" fmla="val 20520"/>
                <a:gd name="f1142" fmla="val 61079"/>
                <a:gd name="f1143" fmla="val 23141"/>
                <a:gd name="f1144" fmla="val 23450"/>
                <a:gd name="f1145" fmla="val 23763"/>
                <a:gd name="f1146" fmla="val 61046"/>
                <a:gd name="f1147" fmla="val 60976"/>
                <a:gd name="f1148" fmla="val 61009"/>
                <a:gd name="f1149" fmla="val 24196"/>
                <a:gd name="f1150" fmla="val 61025"/>
                <a:gd name="f1151" fmla="val 24212"/>
                <a:gd name="f1152" fmla="val 61032"/>
                <a:gd name="f1153" fmla="val 24227"/>
                <a:gd name="f1154" fmla="val 24275"/>
                <a:gd name="f1155" fmla="val 60968"/>
                <a:gd name="f1156" fmla="val 60943"/>
                <a:gd name="f1157" fmla="val 60909"/>
                <a:gd name="f1158" fmla="val 61076"/>
                <a:gd name="f1159" fmla="val 61176"/>
                <a:gd name="f1160" fmla="val 61243"/>
                <a:gd name="f1161" fmla="val 62277"/>
                <a:gd name="f1162" fmla="val 63311"/>
                <a:gd name="f1163" fmla="val 24913"/>
                <a:gd name="f1164" fmla="val 64345"/>
                <a:gd name="f1165" fmla="val 24009"/>
                <a:gd name="f1166" fmla="val 63186"/>
                <a:gd name="f1167" fmla="val 22435"/>
                <a:gd name="f1168" fmla="val 62435"/>
                <a:gd name="f1169" fmla="val 20961"/>
                <a:gd name="f1170" fmla="val 20695"/>
                <a:gd name="f1171" fmla="val 20432"/>
                <a:gd name="f1172" fmla="val 62459"/>
                <a:gd name="f1173" fmla="val 62510"/>
                <a:gd name="f1174" fmla="val 62577"/>
                <a:gd name="f1175" fmla="val 62677"/>
                <a:gd name="f1176" fmla="val 62811"/>
                <a:gd name="f1177" fmla="val 65179"/>
                <a:gd name="f1178" fmla="val 24747"/>
                <a:gd name="f1179" fmla="val 65312"/>
                <a:gd name="f1180" fmla="val 65412"/>
                <a:gd name="f1181" fmla="val 65446"/>
                <a:gd name="f1182" fmla="val 65479"/>
                <a:gd name="f1183" fmla="val 65512"/>
                <a:gd name="f1184" fmla="val 65579"/>
                <a:gd name="f1185" fmla="val 70082"/>
                <a:gd name="f1186" fmla="val 74586"/>
                <a:gd name="f1187" fmla="val 27182"/>
                <a:gd name="f1188" fmla="val 79056"/>
                <a:gd name="f1189" fmla="val 27196"/>
                <a:gd name="f1190" fmla="val 79114"/>
                <a:gd name="f1191" fmla="val 27230"/>
                <a:gd name="f1192" fmla="val 79140"/>
                <a:gd name="f1193" fmla="val 27264"/>
                <a:gd name="f1194" fmla="val 27306"/>
                <a:gd name="f1195" fmla="val 79097"/>
                <a:gd name="f1196" fmla="val 79022"/>
                <a:gd name="f1197" fmla="val 74652"/>
                <a:gd name="f1198" fmla="val 70316"/>
                <a:gd name="f1199" fmla="val 65979"/>
                <a:gd name="f1200" fmla="val 65946"/>
                <a:gd name="f1201" fmla="val 25581"/>
                <a:gd name="f1202" fmla="val 65879"/>
                <a:gd name="f1203" fmla="val 65813"/>
                <a:gd name="f1204" fmla="val 65713"/>
                <a:gd name="f1205" fmla="val 65679"/>
                <a:gd name="f1206" fmla="val 65613"/>
                <a:gd name="f1207" fmla="val 26581"/>
                <a:gd name="f1208" fmla="val 27582"/>
                <a:gd name="f1209" fmla="val 63444"/>
                <a:gd name="f1210" fmla="val 63177"/>
                <a:gd name="f1211" fmla="val 63144"/>
                <a:gd name="f1212" fmla="val 63110"/>
                <a:gd name="f1213" fmla="val 27452"/>
                <a:gd name="f1214" fmla="val 63094"/>
                <a:gd name="f1215" fmla="val 27325"/>
                <a:gd name="f1216" fmla="val 26337"/>
                <a:gd name="f1217" fmla="val 25554"/>
                <a:gd name="f1218" fmla="val 64063"/>
                <a:gd name="f1219" fmla="val 25247"/>
                <a:gd name="f1220" fmla="val 64445"/>
                <a:gd name="f1221" fmla="val 25080"/>
                <a:gd name="f1222" fmla="val 63911"/>
                <a:gd name="f1223" fmla="val 61776"/>
                <a:gd name="f1224" fmla="val 25081"/>
                <a:gd name="f1225" fmla="val 61033"/>
                <a:gd name="f1226" fmla="val 25190"/>
                <a:gd name="f1227" fmla="val 61044"/>
                <a:gd name="f1228" fmla="val 25304"/>
                <a:gd name="f1229" fmla="val 25828"/>
                <a:gd name="f1230" fmla="val 26461"/>
                <a:gd name="f1231" fmla="val 60810"/>
                <a:gd name="f1232" fmla="val 30317"/>
                <a:gd name="f1233" fmla="val 70649"/>
                <a:gd name="f1234" fmla="val 31318"/>
                <a:gd name="f1235" fmla="val 75953"/>
                <a:gd name="f1236" fmla="val 31331"/>
                <a:gd name="f1237" fmla="val 75993"/>
                <a:gd name="f1238" fmla="val 31360"/>
                <a:gd name="f1239" fmla="val 76011"/>
                <a:gd name="f1240" fmla="val 31390"/>
                <a:gd name="f1241" fmla="val 31436"/>
                <a:gd name="f1242" fmla="val 31485"/>
                <a:gd name="f1243" fmla="val 75967"/>
                <a:gd name="f1244" fmla="val 75887"/>
                <a:gd name="f1245" fmla="val 30984"/>
                <a:gd name="f1246" fmla="val 70483"/>
                <a:gd name="f1247" fmla="val 60209"/>
                <a:gd name="f1248" fmla="val 59542"/>
                <a:gd name="f1249" fmla="val 28182"/>
                <a:gd name="f1250" fmla="val 28082"/>
                <a:gd name="f1251" fmla="val 27813"/>
                <a:gd name="f1252" fmla="val 58933"/>
                <a:gd name="f1253" fmla="val 27501"/>
                <a:gd name="f1254" fmla="val 58864"/>
                <a:gd name="f1255" fmla="val 27145"/>
                <a:gd name="f1256" fmla="val 27060"/>
                <a:gd name="f1257" fmla="val 26972"/>
                <a:gd name="f1258" fmla="val 58868"/>
                <a:gd name="f1259" fmla="val 58874"/>
                <a:gd name="f1260" fmla="val 55839"/>
                <a:gd name="f1261" fmla="val 54304"/>
                <a:gd name="f1262" fmla="val 59341"/>
                <a:gd name="f1263" fmla="val 32886"/>
                <a:gd name="f1264" fmla="val 34887"/>
                <a:gd name="f1265" fmla="val 70449"/>
                <a:gd name="f1266" fmla="val 34899"/>
                <a:gd name="f1267" fmla="val 70473"/>
                <a:gd name="f1268" fmla="val 34919"/>
                <a:gd name="f1269" fmla="val 70484"/>
                <a:gd name="f1270" fmla="val 34940"/>
                <a:gd name="f1271" fmla="val 34979"/>
                <a:gd name="f1272" fmla="val 70447"/>
                <a:gd name="f1273" fmla="val 70383"/>
                <a:gd name="f1274" fmla="val 33520"/>
                <a:gd name="f1275" fmla="val 25747"/>
                <a:gd name="f1276" fmla="val 30618"/>
                <a:gd name="f1277" fmla="val 51603"/>
                <a:gd name="f1278" fmla="val 30517"/>
                <a:gd name="f1279" fmla="val 49501"/>
                <a:gd name="f1280" fmla="val 49401"/>
                <a:gd name="f1281" fmla="val 30384"/>
                <a:gd name="f1282" fmla="val 49334"/>
                <a:gd name="f1283" fmla="val 30284"/>
                <a:gd name="f1284" fmla="val 49434"/>
                <a:gd name="f1285" fmla="val 50435"/>
                <a:gd name="f1286" fmla="val 52136"/>
                <a:gd name="f1287" fmla="val 50135"/>
                <a:gd name="f1288" fmla="val 45932"/>
                <a:gd name="f1289" fmla="val 43897"/>
                <a:gd name="f1290" fmla="val 29950"/>
                <a:gd name="f1291" fmla="val 41262"/>
                <a:gd name="f1292" fmla="val 29976"/>
                <a:gd name="f1293" fmla="val 41135"/>
                <a:gd name="f1294" fmla="val 29885"/>
                <a:gd name="f1295" fmla="val 41027"/>
                <a:gd name="f1296" fmla="val 29767"/>
                <a:gd name="f1297" fmla="val 29730"/>
                <a:gd name="f1298" fmla="val 29690"/>
                <a:gd name="f1299" fmla="val 41038"/>
                <a:gd name="f1300" fmla="val 29650"/>
                <a:gd name="f1301" fmla="val 41062"/>
                <a:gd name="f1302" fmla="val 41662"/>
                <a:gd name="f1303" fmla="val 42429"/>
                <a:gd name="f1304" fmla="val 44064"/>
                <a:gd name="f1305" fmla="val 43997"/>
                <a:gd name="f1306" fmla="val 42062"/>
                <a:gd name="f1307" fmla="val 40128"/>
                <a:gd name="f1308" fmla="val 38260"/>
                <a:gd name="f1309" fmla="val 25447"/>
                <a:gd name="f1310" fmla="val 38226"/>
                <a:gd name="f1311" fmla="val 38126"/>
                <a:gd name="f1312" fmla="val 38026"/>
                <a:gd name="f1313" fmla="val 37893"/>
                <a:gd name="f1314" fmla="val 37659"/>
                <a:gd name="f1315" fmla="val 33223"/>
                <a:gd name="f1316" fmla="val 29217"/>
                <a:gd name="f1317" fmla="val 30890"/>
                <a:gd name="f1318" fmla="val 29127"/>
                <a:gd name="f1319" fmla="val 30828"/>
                <a:gd name="f1320" fmla="val 29040"/>
                <a:gd name="f1321" fmla="val 29008"/>
                <a:gd name="f1322" fmla="val 28976"/>
                <a:gd name="f1323" fmla="val 30836"/>
                <a:gd name="f1324" fmla="val 30854"/>
                <a:gd name="f1325" fmla="val 31988"/>
                <a:gd name="f1326" fmla="val 34957"/>
                <a:gd name="f1327" fmla="val 33356"/>
                <a:gd name="f1328" fmla="val 30221"/>
                <a:gd name="f1329" fmla="val 28453"/>
                <a:gd name="f1330" fmla="val 28716"/>
                <a:gd name="f1331" fmla="val 27986"/>
                <a:gd name="f1332" fmla="val 24883"/>
                <a:gd name="f1333" fmla="val 30451"/>
                <a:gd name="f1334" fmla="val 22615"/>
                <a:gd name="f1335" fmla="val 22496"/>
                <a:gd name="f1336" fmla="val 30366"/>
                <a:gd name="f1337" fmla="val 22394"/>
                <a:gd name="f1338" fmla="val 30256"/>
                <a:gd name="f1339" fmla="val 30212"/>
                <a:gd name="f1340" fmla="val 30165"/>
                <a:gd name="f1341" fmla="val 22410"/>
                <a:gd name="f1342" fmla="val 22448"/>
                <a:gd name="f1343" fmla="val 23416"/>
                <a:gd name="f1344" fmla="val 24583"/>
                <a:gd name="f1345" fmla="val 21881"/>
                <a:gd name="f1346" fmla="val 21815"/>
                <a:gd name="f1347" fmla="val 21781"/>
                <a:gd name="f1348" fmla="val 21247"/>
                <a:gd name="f1349" fmla="val 20614"/>
                <a:gd name="f1350" fmla="val 19646"/>
                <a:gd name="f1351" fmla="val 31285"/>
                <a:gd name="f1352" fmla="val 16144"/>
                <a:gd name="f1353" fmla="val 31312"/>
                <a:gd name="f1354" fmla="val 16005"/>
                <a:gd name="f1355" fmla="val 31178"/>
                <a:gd name="f1356" fmla="val 15935"/>
                <a:gd name="f1357" fmla="val 31055"/>
                <a:gd name="f1358" fmla="val 31031"/>
                <a:gd name="f1359" fmla="val 31007"/>
                <a:gd name="f1360" fmla="val 15938"/>
                <a:gd name="f1361" fmla="val 29684"/>
                <a:gd name="f1362" fmla="val 18045"/>
                <a:gd name="f1363" fmla="val 16878"/>
                <a:gd name="f1364" fmla="val 15710"/>
                <a:gd name="f1365" fmla="val 27782"/>
                <a:gd name="f1366" fmla="val 14543"/>
                <a:gd name="f1367" fmla="val 14643"/>
                <a:gd name="f1368" fmla="val 14876"/>
                <a:gd name="f1369" fmla="val 14926"/>
                <a:gd name="f1370" fmla="val 14951"/>
                <a:gd name="f1371" fmla="val 27903"/>
                <a:gd name="f1372" fmla="val 27999"/>
                <a:gd name="f1373" fmla="val 28049"/>
                <a:gd name="f1374" fmla="val 14576"/>
                <a:gd name="f1375" fmla="val 14276"/>
                <a:gd name="f1376" fmla="val 13976"/>
                <a:gd name="f1377" fmla="val 29850"/>
                <a:gd name="f1378" fmla="val 8972"/>
                <a:gd name="f1379" fmla="val 29483"/>
                <a:gd name="f1380" fmla="val 6604"/>
                <a:gd name="f1381" fmla="val 29456"/>
                <a:gd name="f1382" fmla="val 6493"/>
                <a:gd name="f1383" fmla="val 29359"/>
                <a:gd name="f1384" fmla="val 6428"/>
                <a:gd name="f1385" fmla="val 29251"/>
                <a:gd name="f1386" fmla="val 29229"/>
                <a:gd name="f1387" fmla="val 29206"/>
                <a:gd name="f1388" fmla="val 6431"/>
                <a:gd name="f1389" fmla="val 6437"/>
                <a:gd name="f1390" fmla="val 12041"/>
                <a:gd name="f1391" fmla="val 14242"/>
                <a:gd name="f1392" fmla="val 14309"/>
                <a:gd name="f1393" fmla="val 14409"/>
                <a:gd name="f1394" fmla="val 14476"/>
                <a:gd name="f1395" fmla="val 14609"/>
                <a:gd name="f1396" fmla="val 14305"/>
                <a:gd name="f1397" fmla="val 23185"/>
                <a:gd name="f1398" fmla="val 14303"/>
                <a:gd name="f1399" fmla="val 23171"/>
                <a:gd name="f1400" fmla="val 23179"/>
                <a:gd name="f1401" fmla="val 21314"/>
                <a:gd name="f1402" fmla="val 23249"/>
                <a:gd name="f1403" fmla="val 25217"/>
                <a:gd name="f1404" fmla="val 27118"/>
                <a:gd name="f1405" fmla="val 27152"/>
                <a:gd name="f1406" fmla="val 27185"/>
                <a:gd name="f1407" fmla="val 27385"/>
                <a:gd name="f1408" fmla="val 27619"/>
                <a:gd name="f1409" fmla="val 25881"/>
                <a:gd name="f1410" fmla="val 28152"/>
                <a:gd name="f1411" fmla="val 26785"/>
                <a:gd name="f1412" fmla="val 25317"/>
                <a:gd name="f1413" fmla="val 24150"/>
                <a:gd name="f1414" fmla="val 24002"/>
                <a:gd name="f1415" fmla="val 23032"/>
                <a:gd name="f1416" fmla="val 21639"/>
                <a:gd name="f1417" fmla="val 21829"/>
                <a:gd name="f1418" fmla="val 21769"/>
                <a:gd name="f1419" fmla="val 21707"/>
                <a:gd name="f1420" fmla="val 21642"/>
                <a:gd name="f1421" fmla="val 21648"/>
                <a:gd name="f1422" fmla="val 21748"/>
                <a:gd name="f1423" fmla="val 21344"/>
                <a:gd name="f1424" fmla="val 24183"/>
                <a:gd name="f1425" fmla="val 22945"/>
                <a:gd name="f1426" fmla="val 28486"/>
                <a:gd name="f1427" fmla="val 29153"/>
                <a:gd name="f1428" fmla="val 29253"/>
                <a:gd name="f1429" fmla="val 29287"/>
                <a:gd name="f1430" fmla="val 29420"/>
                <a:gd name="f1431" fmla="val 25647"/>
                <a:gd name="f1432" fmla="val 29453"/>
                <a:gd name="f1433" fmla="val 30187"/>
                <a:gd name="f1434" fmla="val 25314"/>
                <a:gd name="f1435" fmla="val 30454"/>
                <a:gd name="f1436" fmla="val 20344"/>
                <a:gd name="f1437" fmla="val 20321"/>
                <a:gd name="f1438" fmla="val 29815"/>
                <a:gd name="f1439" fmla="val 20298"/>
                <a:gd name="f1440" fmla="val 29812"/>
                <a:gd name="f1441" fmla="val 20275"/>
                <a:gd name="f1442" fmla="val 20167"/>
                <a:gd name="f1443" fmla="val 20071"/>
                <a:gd name="f1444" fmla="val 29877"/>
                <a:gd name="f1445" fmla="val 29987"/>
                <a:gd name="f1446" fmla="val 19309"/>
                <a:gd name="f1447" fmla="val 39761"/>
                <a:gd name="f1448" fmla="val 21878"/>
                <a:gd name="f1449" fmla="val 40094"/>
                <a:gd name="f1450" fmla="val 20210"/>
                <a:gd name="f1451" fmla="val 39160"/>
                <a:gd name="f1452" fmla="val 38593"/>
                <a:gd name="f1453" fmla="val 19877"/>
                <a:gd name="f1454" fmla="val 37993"/>
                <a:gd name="f1455" fmla="val 20577"/>
                <a:gd name="f1456" fmla="val 36759"/>
                <a:gd name="f1457" fmla="val 38460"/>
                <a:gd name="f1458" fmla="val 38507"/>
                <a:gd name="f1459" fmla="val 38554"/>
                <a:gd name="f1460" fmla="val 20086"/>
                <a:gd name="f1461" fmla="val 20104"/>
                <a:gd name="f1462" fmla="val 20124"/>
                <a:gd name="f1463" fmla="val 38546"/>
                <a:gd name="f1464" fmla="val 38527"/>
                <a:gd name="f1465" fmla="val 37826"/>
                <a:gd name="f1466" fmla="val 20243"/>
                <a:gd name="f1467" fmla="val 20213"/>
                <a:gd name="f1468" fmla="val 35461"/>
                <a:gd name="f1469" fmla="val 20170"/>
                <a:gd name="f1470" fmla="val 35444"/>
                <a:gd name="f1471" fmla="val 20128"/>
                <a:gd name="f1472" fmla="val 20028"/>
                <a:gd name="f1473" fmla="val 35469"/>
                <a:gd name="f1474" fmla="val 36125"/>
                <a:gd name="f1475" fmla="val 19676"/>
                <a:gd name="f1476" fmla="val 36692"/>
                <a:gd name="f1477" fmla="val 37326"/>
                <a:gd name="f1478" fmla="val 18776"/>
                <a:gd name="f1479" fmla="val 18242"/>
                <a:gd name="f1480" fmla="val 31355"/>
                <a:gd name="f1481" fmla="val 18175"/>
                <a:gd name="f1482" fmla="val 28252"/>
                <a:gd name="f1483" fmla="val 23516"/>
                <a:gd name="f1484" fmla="val 20347"/>
                <a:gd name="f1485" fmla="val 17178"/>
                <a:gd name="f1486" fmla="val 11607"/>
                <a:gd name="f1487" fmla="val 5736"/>
                <a:gd name="f1488" fmla="val 132"/>
                <a:gd name="f1489" fmla="val 20405"/>
                <a:gd name="f1490" fmla="val 55"/>
                <a:gd name="f1491" fmla="*/ f0 1 35021"/>
                <a:gd name="f1492" fmla="*/ f1 1 79141"/>
                <a:gd name="f1493" fmla="val f2"/>
                <a:gd name="f1494" fmla="val f3"/>
                <a:gd name="f1495" fmla="val f4"/>
                <a:gd name="f1496" fmla="+- f1495 0 f1493"/>
                <a:gd name="f1497" fmla="+- f1494 0 f1493"/>
                <a:gd name="f1498" fmla="*/ f1497 1 35021"/>
                <a:gd name="f1499" fmla="*/ f1496 1 79141"/>
                <a:gd name="f1500" fmla="*/ f1493 1 f1498"/>
                <a:gd name="f1501" fmla="*/ f1494 1 f1498"/>
                <a:gd name="f1502" fmla="*/ f1493 1 f1499"/>
                <a:gd name="f1503" fmla="*/ f1495 1 f1499"/>
                <a:gd name="f1504" fmla="*/ f1500 f1491 1"/>
                <a:gd name="f1505" fmla="*/ f1501 f1491 1"/>
                <a:gd name="f1506" fmla="*/ f1503 f1492 1"/>
                <a:gd name="f1507" fmla="*/ f1502 f14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04" t="f1507" r="f1505" b="f1506"/>
              <a:pathLst>
                <a:path w="35021" h="7914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5" y="f16"/>
                  </a:cubicBezTo>
                  <a:cubicBezTo>
                    <a:pt x="f10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2" y="f26"/>
                  </a:cubicBezTo>
                  <a:cubicBezTo>
                    <a:pt x="f22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2" y="f34"/>
                  </a:cubicBezTo>
                  <a:cubicBezTo>
                    <a:pt x="f35" y="f36"/>
                    <a:pt x="f37" y="f38"/>
                    <a:pt x="f39" y="f40"/>
                  </a:cubicBezTo>
                  <a:lnTo>
                    <a:pt x="f39" y="f41"/>
                  </a:ln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3"/>
                    <a:pt x="f48" y="f41"/>
                  </a:cubicBezTo>
                  <a:cubicBezTo>
                    <a:pt x="f49" y="f50"/>
                    <a:pt x="f51" y="f52"/>
                    <a:pt x="f35" y="f53"/>
                  </a:cubicBezTo>
                  <a:cubicBezTo>
                    <a:pt x="f54" y="f55"/>
                    <a:pt x="f56" y="f6"/>
                    <a:pt x="f5" y="f6"/>
                  </a:cubicBezTo>
                  <a:close/>
                  <a:moveTo>
                    <a:pt x="f57" y="f58"/>
                  </a:moveTo>
                  <a:lnTo>
                    <a:pt x="f57" y="f58"/>
                  </a:ln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5" y="f66"/>
                    <a:pt x="f65" y="f67"/>
                  </a:cubicBezTo>
                  <a:cubicBezTo>
                    <a:pt x="f65" y="f68"/>
                    <a:pt x="f65" y="f68"/>
                    <a:pt x="f69" y="f68"/>
                  </a:cubicBezTo>
                  <a:cubicBezTo>
                    <a:pt x="f70" y="f68"/>
                    <a:pt x="f71" y="f68"/>
                    <a:pt x="f72" y="f66"/>
                  </a:cubicBezTo>
                  <a:cubicBezTo>
                    <a:pt x="f73" y="f74"/>
                    <a:pt x="f75" y="f76"/>
                    <a:pt x="f59" y="f62"/>
                  </a:cubicBezTo>
                  <a:lnTo>
                    <a:pt x="f57" y="f58"/>
                  </a:lnTo>
                  <a:close/>
                  <a:moveTo>
                    <a:pt x="f77" y="f78"/>
                  </a:moveTo>
                  <a:cubicBezTo>
                    <a:pt x="f79" y="f80"/>
                    <a:pt x="f81" y="f82"/>
                    <a:pt x="f83" y="f84"/>
                  </a:cubicBezTo>
                  <a:cubicBezTo>
                    <a:pt x="f77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77" y="f78"/>
                  </a:cubicBezTo>
                  <a:close/>
                  <a:moveTo>
                    <a:pt x="f94" y="f95"/>
                  </a:moveTo>
                  <a:lnTo>
                    <a:pt x="f94" y="f95"/>
                  </a:ln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" y="f108"/>
                    <a:pt x="f100" y="f109"/>
                    <a:pt x="f110" y="f111"/>
                  </a:cubicBezTo>
                  <a:cubicBezTo>
                    <a:pt x="f112" y="f113"/>
                    <a:pt x="f114" y="f115"/>
                    <a:pt x="f116" y="f115"/>
                  </a:cubicBezTo>
                  <a:cubicBezTo>
                    <a:pt x="f117" y="f115"/>
                    <a:pt x="f118" y="f119"/>
                    <a:pt x="f102" y="f93"/>
                  </a:cubicBezTo>
                  <a:cubicBezTo>
                    <a:pt x="f120" y="f121"/>
                    <a:pt x="f106" y="f122"/>
                    <a:pt x="f123" y="f124"/>
                  </a:cubicBezTo>
                  <a:cubicBezTo>
                    <a:pt x="f24" y="f125"/>
                    <a:pt x="f126" y="f127"/>
                    <a:pt x="f128" y="f84"/>
                  </a:cubicBezTo>
                  <a:cubicBezTo>
                    <a:pt x="f129" y="f130"/>
                    <a:pt x="f129" y="f131"/>
                    <a:pt x="f128" y="f131"/>
                  </a:cubicBezTo>
                  <a:cubicBezTo>
                    <a:pt x="f48" y="f132"/>
                    <a:pt x="f133" y="f134"/>
                    <a:pt x="f135" y="f136"/>
                  </a:cubicBezTo>
                  <a:cubicBezTo>
                    <a:pt x="f135" y="f137"/>
                    <a:pt x="f138" y="f139"/>
                    <a:pt x="f138" y="f130"/>
                  </a:cubicBezTo>
                  <a:cubicBezTo>
                    <a:pt x="f138" y="f140"/>
                    <a:pt x="f138" y="f127"/>
                    <a:pt x="f135" y="f125"/>
                  </a:cubicBezTo>
                  <a:cubicBezTo>
                    <a:pt x="f141" y="f142"/>
                    <a:pt x="f143" y="f144"/>
                    <a:pt x="f94" y="f95"/>
                  </a:cubicBezTo>
                  <a:close/>
                  <a:moveTo>
                    <a:pt x="f145" y="f146"/>
                  </a:moveTo>
                  <a:cubicBezTo>
                    <a:pt x="f147" y="f58"/>
                    <a:pt x="f148" y="f111"/>
                    <a:pt x="f149" y="f150"/>
                  </a:cubicBezTo>
                  <a:cubicBezTo>
                    <a:pt x="f151" y="f152"/>
                    <a:pt x="f151" y="f153"/>
                    <a:pt x="f154" y="f155"/>
                  </a:cubicBezTo>
                  <a:cubicBezTo>
                    <a:pt x="f154" y="f156"/>
                    <a:pt x="f154" y="f157"/>
                    <a:pt x="f158" y="f159"/>
                  </a:cubicBezTo>
                  <a:cubicBezTo>
                    <a:pt x="f154" y="f160"/>
                    <a:pt x="f149" y="f161"/>
                    <a:pt x="f149" y="f162"/>
                  </a:cubicBezTo>
                  <a:cubicBezTo>
                    <a:pt x="f163" y="f160"/>
                    <a:pt x="f164" y="f137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4"/>
                    <a:pt x="f145" y="f146"/>
                    <a:pt x="f145" y="f146"/>
                  </a:cubicBezTo>
                  <a:close/>
                  <a:moveTo>
                    <a:pt x="f175" y="f176"/>
                  </a:moveTo>
                  <a:lnTo>
                    <a:pt x="f175" y="f176"/>
                  </a:lnTo>
                  <a:cubicBezTo>
                    <a:pt x="f177" y="f178"/>
                    <a:pt x="f104" y="f179"/>
                    <a:pt x="f126" y="f180"/>
                  </a:cubicBezTo>
                  <a:cubicBezTo>
                    <a:pt x="f24" y="f181"/>
                    <a:pt x="f123" y="f182"/>
                    <a:pt x="f183" y="f184"/>
                  </a:cubicBezTo>
                  <a:cubicBezTo>
                    <a:pt x="f183" y="f185"/>
                    <a:pt x="f186" y="f187"/>
                    <a:pt x="f188" y="f187"/>
                  </a:cubicBezTo>
                  <a:cubicBezTo>
                    <a:pt x="f189" y="f187"/>
                    <a:pt x="f190" y="f191"/>
                    <a:pt x="f192" y="f193"/>
                  </a:cubicBezTo>
                  <a:cubicBezTo>
                    <a:pt x="f22" y="f194"/>
                    <a:pt x="f195" y="f196"/>
                    <a:pt x="f44" y="f197"/>
                  </a:cubicBezTo>
                  <a:cubicBezTo>
                    <a:pt x="f138" y="f198"/>
                    <a:pt x="f149" y="f199"/>
                    <a:pt x="f200" y="f201"/>
                  </a:cubicBezTo>
                  <a:lnTo>
                    <a:pt x="f200" y="f202"/>
                  </a:ln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216"/>
                    <a:pt x="f217" y="f218"/>
                    <a:pt x="f175" y="f176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105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7" y="f239"/>
                    <a:pt x="f240" y="f241"/>
                  </a:cubicBezTo>
                  <a:cubicBezTo>
                    <a:pt x="f242" y="f193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1" y="f253"/>
                    <a:pt x="f254" y="f255"/>
                    <a:pt x="f256" y="f255"/>
                  </a:cubicBezTo>
                  <a:cubicBezTo>
                    <a:pt x="f257" y="f255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50"/>
                  </a:cubicBezTo>
                  <a:cubicBezTo>
                    <a:pt x="f266" y="f267"/>
                    <a:pt x="f268" y="f269"/>
                    <a:pt x="f270" y="f269"/>
                  </a:cubicBezTo>
                  <a:cubicBezTo>
                    <a:pt x="f271" y="f269"/>
                    <a:pt x="f247" y="f272"/>
                    <a:pt x="f247" y="f273"/>
                  </a:cubicBezTo>
                  <a:cubicBezTo>
                    <a:pt x="f274" y="f275"/>
                    <a:pt x="f276" y="f277"/>
                    <a:pt x="f276" y="f14"/>
                  </a:cubicBezTo>
                  <a:cubicBezTo>
                    <a:pt x="f276" y="f278"/>
                    <a:pt x="f279" y="f280"/>
                    <a:pt x="f281" y="f282"/>
                  </a:cubicBezTo>
                  <a:cubicBezTo>
                    <a:pt x="f283" y="f263"/>
                    <a:pt x="f283" y="f284"/>
                    <a:pt x="f285" y="f277"/>
                  </a:cubicBezTo>
                  <a:cubicBezTo>
                    <a:pt x="f286" y="f287"/>
                    <a:pt x="f288" y="f289"/>
                    <a:pt x="f290" y="f291"/>
                  </a:cubicBezTo>
                  <a:cubicBezTo>
                    <a:pt x="f292" y="f156"/>
                    <a:pt x="f293" y="f294"/>
                    <a:pt x="f295" y="f296"/>
                  </a:cubicBezTo>
                  <a:cubicBezTo>
                    <a:pt x="f297" y="f298"/>
                    <a:pt x="f297" y="f299"/>
                    <a:pt x="f293" y="f300"/>
                  </a:cubicBezTo>
                  <a:cubicBezTo>
                    <a:pt x="f301" y="f302"/>
                    <a:pt x="f303" y="f304"/>
                    <a:pt x="f305" y="f306"/>
                  </a:cubicBezTo>
                  <a:cubicBezTo>
                    <a:pt x="f307" y="f308"/>
                    <a:pt x="f242" y="f309"/>
                    <a:pt x="f310" y="f263"/>
                  </a:cubicBezTo>
                  <a:cubicBezTo>
                    <a:pt x="f311" y="f252"/>
                    <a:pt x="f312" y="f313"/>
                    <a:pt x="f260" y="f314"/>
                  </a:cubicBezTo>
                  <a:cubicBezTo>
                    <a:pt x="f230" y="f315"/>
                    <a:pt x="f316" y="f317"/>
                    <a:pt x="f318" y="f319"/>
                  </a:cubicBezTo>
                  <a:cubicBezTo>
                    <a:pt x="f320" y="f321"/>
                    <a:pt x="f322" y="f220"/>
                    <a:pt x="f219" y="f220"/>
                  </a:cubicBezTo>
                  <a:close/>
                  <a:moveTo>
                    <a:pt x="f323" y="f324"/>
                  </a:moveTo>
                  <a:cubicBezTo>
                    <a:pt x="f325" y="f324"/>
                    <a:pt x="f326" y="f327"/>
                    <a:pt x="f328" y="f329"/>
                  </a:cubicBezTo>
                  <a:cubicBezTo>
                    <a:pt x="f164" y="f330"/>
                    <a:pt x="f331" y="f332"/>
                    <a:pt x="f333" y="f241"/>
                  </a:cubicBezTo>
                  <a:cubicBezTo>
                    <a:pt x="f334" y="f335"/>
                    <a:pt x="f147" y="f335"/>
                    <a:pt x="f336" y="f337"/>
                  </a:cubicBezTo>
                  <a:lnTo>
                    <a:pt x="f336" y="f338"/>
                  </a:lnTo>
                  <a:cubicBezTo>
                    <a:pt x="f339" y="f201"/>
                    <a:pt x="f340" y="f180"/>
                    <a:pt x="f167" y="f341"/>
                  </a:cubicBezTo>
                  <a:cubicBezTo>
                    <a:pt x="f342" y="f343"/>
                    <a:pt x="f344" y="f345"/>
                    <a:pt x="f346" y="f345"/>
                  </a:cubicBezTo>
                  <a:cubicBezTo>
                    <a:pt x="f347" y="f345"/>
                    <a:pt x="f348" y="f349"/>
                    <a:pt x="f169" y="f350"/>
                  </a:cubicBezTo>
                  <a:cubicBezTo>
                    <a:pt x="f351" y="f180"/>
                    <a:pt x="f340" y="f201"/>
                    <a:pt x="f352" y="f353"/>
                  </a:cubicBezTo>
                  <a:cubicBezTo>
                    <a:pt x="f354" y="f355"/>
                    <a:pt x="f145" y="f332"/>
                    <a:pt x="f356" y="f357"/>
                  </a:cubicBezTo>
                  <a:cubicBezTo>
                    <a:pt x="f358" y="f359"/>
                    <a:pt x="f360" y="f361"/>
                    <a:pt x="f362" y="f294"/>
                  </a:cubicBezTo>
                  <a:cubicBezTo>
                    <a:pt x="f363" y="f364"/>
                    <a:pt x="f365" y="f324"/>
                    <a:pt x="f323" y="f324"/>
                  </a:cubicBezTo>
                  <a:close/>
                  <a:moveTo>
                    <a:pt x="f18" y="f366"/>
                  </a:moveTo>
                  <a:cubicBezTo>
                    <a:pt x="f367" y="f368"/>
                    <a:pt x="f217" y="f369"/>
                    <a:pt x="f370" y="f371"/>
                  </a:cubicBezTo>
                  <a:cubicBezTo>
                    <a:pt x="f372" y="f373"/>
                    <a:pt x="f374" y="f375"/>
                    <a:pt x="f376" y="f377"/>
                  </a:cubicBezTo>
                  <a:cubicBezTo>
                    <a:pt x="f378" y="f379"/>
                    <a:pt x="f154" y="f380"/>
                    <a:pt x="f215" y="f381"/>
                  </a:cubicBezTo>
                  <a:cubicBezTo>
                    <a:pt x="f382" y="f383"/>
                    <a:pt x="f384" y="f385"/>
                    <a:pt x="f386" y="f385"/>
                  </a:cubicBezTo>
                  <a:cubicBezTo>
                    <a:pt x="f387" y="f385"/>
                    <a:pt x="f388" y="f389"/>
                    <a:pt x="f154" y="f390"/>
                  </a:cubicBezTo>
                  <a:cubicBezTo>
                    <a:pt x="f391" y="f392"/>
                    <a:pt x="f393" y="f394"/>
                    <a:pt x="f207" y="f373"/>
                  </a:cubicBezTo>
                  <a:cubicBezTo>
                    <a:pt x="f395" y="f396"/>
                    <a:pt x="f397" y="f398"/>
                    <a:pt x="f399" y="f400"/>
                  </a:cubicBezTo>
                  <a:cubicBezTo>
                    <a:pt x="f334" y="f400"/>
                    <a:pt x="f334" y="f401"/>
                    <a:pt x="f147" y="f401"/>
                  </a:cubicBezTo>
                  <a:cubicBezTo>
                    <a:pt x="f334" y="f402"/>
                    <a:pt x="f147" y="f403"/>
                    <a:pt x="f336" y="f375"/>
                  </a:cubicBezTo>
                  <a:cubicBezTo>
                    <a:pt x="f336" y="f404"/>
                    <a:pt x="f147" y="f405"/>
                    <a:pt x="f147" y="f406"/>
                  </a:cubicBezTo>
                  <a:cubicBezTo>
                    <a:pt x="f407" y="f408"/>
                    <a:pt x="f372" y="f409"/>
                    <a:pt x="f18" y="f366"/>
                  </a:cubicBezTo>
                  <a:close/>
                  <a:moveTo>
                    <a:pt x="f161" y="f410"/>
                  </a:moveTo>
                  <a:cubicBezTo>
                    <a:pt x="f411" y="f410"/>
                    <a:pt x="f412" y="f413"/>
                    <a:pt x="f414" y="f415"/>
                  </a:cubicBezTo>
                  <a:cubicBezTo>
                    <a:pt x="f416" y="f417"/>
                    <a:pt x="f418" y="f419"/>
                    <a:pt x="f420" y="f421"/>
                  </a:cubicBezTo>
                  <a:cubicBezTo>
                    <a:pt x="f422" y="f423"/>
                    <a:pt x="f424" y="f425"/>
                    <a:pt x="f426" y="f398"/>
                  </a:cubicBezTo>
                  <a:cubicBezTo>
                    <a:pt x="f164" y="f402"/>
                    <a:pt x="f164" y="f427"/>
                    <a:pt x="f428" y="f429"/>
                  </a:cubicBezTo>
                  <a:cubicBezTo>
                    <a:pt x="f430" y="f429"/>
                    <a:pt x="f431" y="f432"/>
                    <a:pt x="f433" y="f434"/>
                  </a:cubicBezTo>
                  <a:cubicBezTo>
                    <a:pt x="f435" y="f436"/>
                    <a:pt x="f437" y="f438"/>
                    <a:pt x="f439" y="f423"/>
                  </a:cubicBezTo>
                  <a:cubicBezTo>
                    <a:pt x="f440" y="f441"/>
                    <a:pt x="f442" y="f443"/>
                    <a:pt x="f444" y="f443"/>
                  </a:cubicBezTo>
                  <a:cubicBezTo>
                    <a:pt x="f445" y="f443"/>
                    <a:pt x="f446" y="f447"/>
                    <a:pt x="f448" y="f449"/>
                  </a:cubicBezTo>
                  <a:cubicBezTo>
                    <a:pt x="f450" y="f451"/>
                    <a:pt x="f452" y="f453"/>
                    <a:pt x="f454" y="f455"/>
                  </a:cubicBezTo>
                  <a:lnTo>
                    <a:pt x="f456" y="f457"/>
                  </a:lnTo>
                  <a:cubicBezTo>
                    <a:pt x="f456" y="f458"/>
                    <a:pt x="f456" y="f459"/>
                    <a:pt x="f460" y="f461"/>
                  </a:cubicBezTo>
                  <a:lnTo>
                    <a:pt x="f460" y="f461"/>
                  </a:lnTo>
                  <a:cubicBezTo>
                    <a:pt x="f462" y="f463"/>
                    <a:pt x="f464" y="f465"/>
                    <a:pt x="f466" y="f467"/>
                  </a:cubicBezTo>
                  <a:cubicBezTo>
                    <a:pt x="f468" y="f469"/>
                    <a:pt x="f470" y="f410"/>
                    <a:pt x="f161" y="f410"/>
                  </a:cubicBezTo>
                  <a:close/>
                  <a:moveTo>
                    <a:pt x="f464" y="f471"/>
                  </a:moveTo>
                  <a:cubicBezTo>
                    <a:pt x="f472" y="f473"/>
                    <a:pt x="f474" y="f475"/>
                    <a:pt x="f476" y="f477"/>
                  </a:cubicBezTo>
                  <a:cubicBezTo>
                    <a:pt x="f478" y="f479"/>
                    <a:pt x="f464" y="f480"/>
                    <a:pt x="f481" y="f482"/>
                  </a:cubicBezTo>
                  <a:cubicBezTo>
                    <a:pt x="f483" y="f484"/>
                    <a:pt x="f318" y="f485"/>
                    <a:pt x="f464" y="f471"/>
                  </a:cubicBezTo>
                  <a:close/>
                  <a:moveTo>
                    <a:pt x="f224" y="f486"/>
                  </a:moveTo>
                  <a:lnTo>
                    <a:pt x="f224" y="f486"/>
                  </a:lnTo>
                  <a:cubicBezTo>
                    <a:pt x="f476" y="f487"/>
                    <a:pt x="f488" y="f484"/>
                    <a:pt x="f489" y="f490"/>
                  </a:cubicBezTo>
                  <a:cubicBezTo>
                    <a:pt x="f491" y="f492"/>
                    <a:pt x="f358" y="f493"/>
                    <a:pt x="f494" y="f495"/>
                  </a:cubicBezTo>
                  <a:cubicBezTo>
                    <a:pt x="f452" y="f496"/>
                    <a:pt x="f497" y="f498"/>
                    <a:pt x="f422" y="f499"/>
                  </a:cubicBezTo>
                  <a:lnTo>
                    <a:pt x="f422" y="f500"/>
                  </a:lnTo>
                  <a:cubicBezTo>
                    <a:pt x="f167" y="f501"/>
                    <a:pt x="f502" y="f498"/>
                    <a:pt x="f503" y="f504"/>
                  </a:cubicBezTo>
                  <a:cubicBezTo>
                    <a:pt x="f505" y="f506"/>
                    <a:pt x="f507" y="f508"/>
                    <a:pt x="f509" y="f508"/>
                  </a:cubicBezTo>
                  <a:cubicBezTo>
                    <a:pt x="f510" y="f508"/>
                    <a:pt x="f511" y="f512"/>
                    <a:pt x="f356" y="f513"/>
                  </a:cubicBezTo>
                  <a:cubicBezTo>
                    <a:pt x="f450" y="f514"/>
                    <a:pt x="f515" y="f516"/>
                    <a:pt x="f517" y="f518"/>
                  </a:cubicBezTo>
                  <a:cubicBezTo>
                    <a:pt x="f354" y="f519"/>
                    <a:pt x="f520" y="f521"/>
                    <a:pt x="f522" y="f523"/>
                  </a:cubicBezTo>
                  <a:lnTo>
                    <a:pt x="f522" y="f524"/>
                  </a:lnTo>
                  <a:cubicBezTo>
                    <a:pt x="f525" y="f526"/>
                    <a:pt x="f527" y="f528"/>
                    <a:pt x="f529" y="f530"/>
                  </a:cubicBezTo>
                  <a:cubicBezTo>
                    <a:pt x="f488" y="f495"/>
                    <a:pt x="f531" y="f532"/>
                    <a:pt x="f224" y="f486"/>
                  </a:cubicBezTo>
                  <a:close/>
                  <a:moveTo>
                    <a:pt x="f100" y="f533"/>
                  </a:moveTo>
                  <a:lnTo>
                    <a:pt x="f100" y="f533"/>
                  </a:lnTo>
                  <a:cubicBezTo>
                    <a:pt x="f104" y="f534"/>
                    <a:pt x="f535" y="f536"/>
                    <a:pt x="f200" y="f537"/>
                  </a:cubicBezTo>
                  <a:cubicBezTo>
                    <a:pt x="f154" y="f538"/>
                    <a:pt x="f539" y="f540"/>
                    <a:pt x="f541" y="f516"/>
                  </a:cubicBezTo>
                  <a:cubicBezTo>
                    <a:pt x="f542" y="f543"/>
                    <a:pt x="f544" y="f545"/>
                    <a:pt x="f546" y="f545"/>
                  </a:cubicBezTo>
                  <a:cubicBezTo>
                    <a:pt x="f547" y="f545"/>
                    <a:pt x="f548" y="f549"/>
                    <a:pt x="f550" y="f501"/>
                  </a:cubicBezTo>
                  <a:cubicBezTo>
                    <a:pt x="f551" y="f518"/>
                    <a:pt x="f552" y="f537"/>
                    <a:pt x="f553" y="f554"/>
                  </a:cubicBezTo>
                  <a:cubicBezTo>
                    <a:pt x="f553" y="f555"/>
                    <a:pt x="f556" y="f557"/>
                    <a:pt x="f558" y="f559"/>
                  </a:cubicBezTo>
                  <a:cubicBezTo>
                    <a:pt x="f560" y="f530"/>
                    <a:pt x="f48" y="f477"/>
                    <a:pt x="f100" y="f533"/>
                  </a:cubicBezTo>
                  <a:close/>
                  <a:moveTo>
                    <a:pt x="f561" y="f562"/>
                  </a:moveTo>
                  <a:cubicBezTo>
                    <a:pt x="f563" y="f562"/>
                    <a:pt x="f564" y="f565"/>
                    <a:pt x="f566" y="f567"/>
                  </a:cubicBezTo>
                  <a:cubicBezTo>
                    <a:pt x="f568" y="f569"/>
                    <a:pt x="f570" y="f571"/>
                    <a:pt x="f572" y="f573"/>
                  </a:cubicBezTo>
                  <a:cubicBezTo>
                    <a:pt x="f574" y="f575"/>
                    <a:pt x="f576" y="f449"/>
                    <a:pt x="f577" y="f578"/>
                  </a:cubicBezTo>
                  <a:cubicBezTo>
                    <a:pt x="f579" y="f580"/>
                    <a:pt x="f292" y="f581"/>
                    <a:pt x="f582" y="f583"/>
                  </a:cubicBezTo>
                  <a:cubicBezTo>
                    <a:pt x="f466" y="f584"/>
                    <a:pt x="f585" y="f586"/>
                    <a:pt x="f531" y="f587"/>
                  </a:cubicBezTo>
                  <a:cubicBezTo>
                    <a:pt x="f240" y="f559"/>
                    <a:pt x="f588" y="f589"/>
                    <a:pt x="f590" y="f591"/>
                  </a:cubicBezTo>
                  <a:cubicBezTo>
                    <a:pt x="f592" y="f457"/>
                    <a:pt x="f593" y="f594"/>
                    <a:pt x="f595" y="f596"/>
                  </a:cubicBezTo>
                  <a:cubicBezTo>
                    <a:pt x="f597" y="f598"/>
                    <a:pt x="f599" y="f562"/>
                    <a:pt x="f561" y="f562"/>
                  </a:cubicBezTo>
                  <a:close/>
                  <a:moveTo>
                    <a:pt x="f600" y="f601"/>
                  </a:moveTo>
                  <a:cubicBezTo>
                    <a:pt x="f602" y="f603"/>
                    <a:pt x="f604" y="f605"/>
                    <a:pt x="f522" y="f606"/>
                  </a:cubicBezTo>
                  <a:lnTo>
                    <a:pt x="f522" y="f607"/>
                  </a:lnTo>
                  <a:cubicBezTo>
                    <a:pt x="f165" y="f607"/>
                    <a:pt x="f435" y="f608"/>
                    <a:pt x="f520" y="f608"/>
                  </a:cubicBezTo>
                  <a:cubicBezTo>
                    <a:pt x="f354" y="f609"/>
                    <a:pt x="f167" y="f610"/>
                    <a:pt x="f520" y="f610"/>
                  </a:cubicBezTo>
                  <a:lnTo>
                    <a:pt x="f522" y="f610"/>
                  </a:lnTo>
                  <a:cubicBezTo>
                    <a:pt x="f522" y="f611"/>
                    <a:pt x="f165" y="f612"/>
                    <a:pt x="f165" y="f613"/>
                  </a:cubicBezTo>
                  <a:cubicBezTo>
                    <a:pt x="f435" y="f614"/>
                    <a:pt x="f435" y="f615"/>
                    <a:pt x="f435" y="f616"/>
                  </a:cubicBezTo>
                  <a:cubicBezTo>
                    <a:pt x="f435" y="f617"/>
                    <a:pt x="f520" y="f617"/>
                    <a:pt x="f520" y="f618"/>
                  </a:cubicBezTo>
                  <a:cubicBezTo>
                    <a:pt x="f604" y="f619"/>
                    <a:pt x="f620" y="f621"/>
                    <a:pt x="f622" y="f559"/>
                  </a:cubicBezTo>
                  <a:cubicBezTo>
                    <a:pt x="f623" y="f624"/>
                    <a:pt x="f226" y="f501"/>
                    <a:pt x="f600" y="f601"/>
                  </a:cubicBezTo>
                  <a:close/>
                  <a:moveTo>
                    <a:pt x="f625" y="f626"/>
                  </a:moveTo>
                  <a:cubicBezTo>
                    <a:pt x="f627" y="f626"/>
                    <a:pt x="f100" y="f628"/>
                    <a:pt x="f629" y="f630"/>
                  </a:cubicBezTo>
                  <a:cubicBezTo>
                    <a:pt x="f106" y="f631"/>
                    <a:pt x="f217" y="f632"/>
                    <a:pt x="f129" y="f633"/>
                  </a:cubicBezTo>
                  <a:cubicBezTo>
                    <a:pt x="f49" y="f634"/>
                    <a:pt x="f205" y="f635"/>
                    <a:pt x="f636" y="f637"/>
                  </a:cubicBezTo>
                  <a:cubicBezTo>
                    <a:pt x="f638" y="f639"/>
                    <a:pt x="f333" y="f640"/>
                    <a:pt x="f399" y="f641"/>
                  </a:cubicBezTo>
                  <a:cubicBezTo>
                    <a:pt x="f642" y="f643"/>
                    <a:pt x="f644" y="f645"/>
                    <a:pt x="f209" y="f646"/>
                  </a:cubicBezTo>
                  <a:cubicBezTo>
                    <a:pt x="f151" y="f647"/>
                    <a:pt x="f215" y="f648"/>
                    <a:pt x="f138" y="f649"/>
                  </a:cubicBezTo>
                  <a:cubicBezTo>
                    <a:pt x="f650" y="f651"/>
                    <a:pt x="f652" y="f653"/>
                    <a:pt x="f654" y="f653"/>
                  </a:cubicBezTo>
                  <a:cubicBezTo>
                    <a:pt x="f655" y="f653"/>
                    <a:pt x="f656" y="f657"/>
                    <a:pt x="f49" y="f628"/>
                  </a:cubicBezTo>
                  <a:cubicBezTo>
                    <a:pt x="f658" y="f659"/>
                    <a:pt x="f213" y="f660"/>
                    <a:pt x="f552" y="f661"/>
                  </a:cubicBezTo>
                  <a:cubicBezTo>
                    <a:pt x="f397" y="f646"/>
                    <a:pt x="f399" y="f662"/>
                    <a:pt x="f553" y="f663"/>
                  </a:cubicBezTo>
                  <a:cubicBezTo>
                    <a:pt x="f558" y="f664"/>
                    <a:pt x="f665" y="f666"/>
                    <a:pt x="f430" y="f667"/>
                  </a:cubicBezTo>
                  <a:cubicBezTo>
                    <a:pt x="f636" y="f668"/>
                    <a:pt x="f217" y="f669"/>
                    <a:pt x="f625" y="f626"/>
                  </a:cubicBezTo>
                  <a:close/>
                  <a:moveTo>
                    <a:pt x="f670" y="f671"/>
                  </a:moveTo>
                  <a:cubicBezTo>
                    <a:pt x="f672" y="f671"/>
                    <a:pt x="f673" y="f674"/>
                    <a:pt x="f351" y="f675"/>
                  </a:cubicBezTo>
                  <a:cubicBezTo>
                    <a:pt x="f420" y="f676"/>
                    <a:pt x="f502" y="f677"/>
                    <a:pt x="f525" y="f678"/>
                  </a:cubicBezTo>
                  <a:cubicBezTo>
                    <a:pt x="f679" y="f680"/>
                    <a:pt x="f602" y="f663"/>
                    <a:pt x="f681" y="f645"/>
                  </a:cubicBezTo>
                  <a:cubicBezTo>
                    <a:pt x="f682" y="f683"/>
                    <a:pt x="f684" y="f685"/>
                    <a:pt x="f686" y="f685"/>
                  </a:cubicBezTo>
                  <a:cubicBezTo>
                    <a:pt x="f687" y="f685"/>
                    <a:pt x="f688" y="f689"/>
                    <a:pt x="f690" y="f643"/>
                  </a:cubicBezTo>
                  <a:cubicBezTo>
                    <a:pt x="f527" y="f691"/>
                    <a:pt x="f692" y="f635"/>
                    <a:pt x="f356" y="f693"/>
                  </a:cubicBezTo>
                  <a:cubicBezTo>
                    <a:pt x="f694" y="f637"/>
                    <a:pt x="f169" y="f695"/>
                    <a:pt x="f435" y="f696"/>
                  </a:cubicBezTo>
                  <a:lnTo>
                    <a:pt x="f435" y="f697"/>
                  </a:lnTo>
                  <a:cubicBezTo>
                    <a:pt x="f414" y="f697"/>
                    <a:pt x="f251" y="f678"/>
                    <a:pt x="f698" y="f699"/>
                  </a:cubicBezTo>
                  <a:cubicBezTo>
                    <a:pt x="f700" y="f701"/>
                    <a:pt x="f702" y="f671"/>
                    <a:pt x="f670" y="f671"/>
                  </a:cubicBezTo>
                  <a:close/>
                  <a:moveTo>
                    <a:pt x="f703" y="f704"/>
                  </a:moveTo>
                  <a:cubicBezTo>
                    <a:pt x="f135" y="f704"/>
                    <a:pt x="f133" y="f705"/>
                    <a:pt x="f44" y="f706"/>
                  </a:cubicBezTo>
                  <a:cubicBezTo>
                    <a:pt x="f707" y="f708"/>
                    <a:pt x="f709" y="f710"/>
                    <a:pt x="f138" y="f711"/>
                  </a:cubicBezTo>
                  <a:cubicBezTo>
                    <a:pt x="f712" y="f713"/>
                    <a:pt x="f550" y="f714"/>
                    <a:pt x="f703" y="f704"/>
                  </a:cubicBezTo>
                  <a:close/>
                  <a:moveTo>
                    <a:pt x="f428" y="f715"/>
                  </a:moveTo>
                  <a:cubicBezTo>
                    <a:pt x="f336" y="f716"/>
                    <a:pt x="f717" y="f718"/>
                    <a:pt x="f205" y="f719"/>
                  </a:cubicBezTo>
                  <a:cubicBezTo>
                    <a:pt x="f213" y="f720"/>
                    <a:pt x="f393" y="f721"/>
                    <a:pt x="f148" y="f722"/>
                  </a:cubicBezTo>
                  <a:cubicBezTo>
                    <a:pt x="f723" y="f724"/>
                    <a:pt x="f147" y="f725"/>
                    <a:pt x="f331" y="f726"/>
                  </a:cubicBezTo>
                  <a:cubicBezTo>
                    <a:pt x="f331" y="f727"/>
                    <a:pt x="f331" y="f728"/>
                    <a:pt x="f352" y="f729"/>
                  </a:cubicBezTo>
                  <a:cubicBezTo>
                    <a:pt x="f164" y="f730"/>
                    <a:pt x="f430" y="f731"/>
                    <a:pt x="f431" y="f715"/>
                  </a:cubicBezTo>
                  <a:close/>
                  <a:moveTo>
                    <a:pt x="f391" y="f714"/>
                  </a:moveTo>
                  <a:cubicBezTo>
                    <a:pt x="f151" y="f725"/>
                    <a:pt x="f658" y="f732"/>
                    <a:pt x="f154" y="f733"/>
                  </a:cubicBezTo>
                  <a:cubicBezTo>
                    <a:pt x="f200" y="f727"/>
                    <a:pt x="f207" y="f734"/>
                    <a:pt x="f735" y="f736"/>
                  </a:cubicBezTo>
                  <a:cubicBezTo>
                    <a:pt x="f737" y="f738"/>
                    <a:pt x="f644" y="f739"/>
                    <a:pt x="f407" y="f727"/>
                  </a:cubicBezTo>
                  <a:cubicBezTo>
                    <a:pt x="f740" y="f741"/>
                    <a:pt x="f742" y="f743"/>
                    <a:pt x="f744" y="f743"/>
                  </a:cubicBezTo>
                  <a:cubicBezTo>
                    <a:pt x="f745" y="f743"/>
                    <a:pt x="f746" y="f747"/>
                    <a:pt x="f737" y="f728"/>
                  </a:cubicBezTo>
                  <a:lnTo>
                    <a:pt x="f638" y="f738"/>
                  </a:lnTo>
                  <a:cubicBezTo>
                    <a:pt x="f333" y="f748"/>
                    <a:pt x="f399" y="f736"/>
                    <a:pt x="f336" y="f736"/>
                  </a:cubicBezTo>
                  <a:cubicBezTo>
                    <a:pt x="f397" y="f729"/>
                    <a:pt x="f749" y="f725"/>
                    <a:pt x="f391" y="f714"/>
                  </a:cubicBezTo>
                  <a:close/>
                  <a:moveTo>
                    <a:pt x="f750" y="f751"/>
                  </a:moveTo>
                  <a:cubicBezTo>
                    <a:pt x="f752" y="f751"/>
                    <a:pt x="f753" y="f754"/>
                    <a:pt x="f262" y="f755"/>
                  </a:cubicBezTo>
                  <a:cubicBezTo>
                    <a:pt x="f756" y="f757"/>
                    <a:pt x="f167" y="f730"/>
                    <a:pt x="f424" y="f758"/>
                  </a:cubicBezTo>
                  <a:cubicBezTo>
                    <a:pt x="f433" y="f759"/>
                    <a:pt x="f424" y="f760"/>
                    <a:pt x="f424" y="f761"/>
                  </a:cubicBezTo>
                  <a:cubicBezTo>
                    <a:pt x="f433" y="f762"/>
                    <a:pt x="f763" y="f760"/>
                    <a:pt x="f764" y="f760"/>
                  </a:cubicBezTo>
                  <a:lnTo>
                    <a:pt x="f165" y="f760"/>
                  </a:lnTo>
                  <a:cubicBezTo>
                    <a:pt x="f765" y="f766"/>
                    <a:pt x="f767" y="f705"/>
                    <a:pt x="f768" y="f769"/>
                  </a:cubicBezTo>
                  <a:cubicBezTo>
                    <a:pt x="f770" y="f771"/>
                    <a:pt x="f772" y="f773"/>
                    <a:pt x="f774" y="f773"/>
                  </a:cubicBezTo>
                  <a:cubicBezTo>
                    <a:pt x="f775" y="f773"/>
                    <a:pt x="f776" y="f777"/>
                    <a:pt x="f778" y="f704"/>
                  </a:cubicBezTo>
                  <a:cubicBezTo>
                    <a:pt x="f779" y="f713"/>
                    <a:pt x="f679" y="f780"/>
                    <a:pt x="f503" y="f727"/>
                  </a:cubicBezTo>
                  <a:cubicBezTo>
                    <a:pt x="f781" y="f738"/>
                    <a:pt x="f171" y="f782"/>
                    <a:pt x="f517" y="f762"/>
                  </a:cubicBezTo>
                  <a:cubicBezTo>
                    <a:pt x="f360" y="f760"/>
                    <a:pt x="f488" y="f729"/>
                    <a:pt x="f783" y="f784"/>
                  </a:cubicBezTo>
                  <a:cubicBezTo>
                    <a:pt x="f231" y="f785"/>
                    <a:pt x="f786" y="f787"/>
                    <a:pt x="f235" y="f788"/>
                  </a:cubicBezTo>
                  <a:cubicBezTo>
                    <a:pt x="f789" y="f790"/>
                    <a:pt x="f791" y="f751"/>
                    <a:pt x="f750" y="f751"/>
                  </a:cubicBezTo>
                  <a:close/>
                  <a:moveTo>
                    <a:pt x="f792" y="f793"/>
                  </a:moveTo>
                  <a:cubicBezTo>
                    <a:pt x="f767" y="f793"/>
                    <a:pt x="f794" y="f795"/>
                    <a:pt x="f430" y="f796"/>
                  </a:cubicBezTo>
                  <a:cubicBezTo>
                    <a:pt x="f525" y="f797"/>
                    <a:pt x="f226" y="f798"/>
                    <a:pt x="f476" y="f799"/>
                  </a:cubicBezTo>
                  <a:cubicBezTo>
                    <a:pt x="f800" y="f801"/>
                    <a:pt x="f802" y="f793"/>
                    <a:pt x="f792" y="f793"/>
                  </a:cubicBezTo>
                  <a:close/>
                  <a:moveTo>
                    <a:pt x="f803" y="f804"/>
                  </a:moveTo>
                  <a:cubicBezTo>
                    <a:pt x="f805" y="f804"/>
                    <a:pt x="f806" y="f807"/>
                    <a:pt x="f133" y="f808"/>
                  </a:cubicBezTo>
                  <a:cubicBezTo>
                    <a:pt x="f712" y="f809"/>
                    <a:pt x="f51" y="f810"/>
                    <a:pt x="f391" y="f811"/>
                  </a:cubicBezTo>
                  <a:cubicBezTo>
                    <a:pt x="f213" y="f812"/>
                    <a:pt x="f813" y="f814"/>
                    <a:pt x="f560" y="f815"/>
                  </a:cubicBezTo>
                  <a:cubicBezTo>
                    <a:pt x="f816" y="f817"/>
                    <a:pt x="f818" y="f804"/>
                    <a:pt x="f803" y="f804"/>
                  </a:cubicBezTo>
                  <a:close/>
                  <a:moveTo>
                    <a:pt x="f819" y="f2"/>
                  </a:moveTo>
                  <a:cubicBezTo>
                    <a:pt x="f820" y="f2"/>
                    <a:pt x="f821" y="f822"/>
                    <a:pt x="f823" y="f824"/>
                  </a:cubicBezTo>
                  <a:cubicBezTo>
                    <a:pt x="f243" y="f825"/>
                    <a:pt x="f826" y="f827"/>
                    <a:pt x="f828" y="f829"/>
                  </a:cubicBezTo>
                  <a:cubicBezTo>
                    <a:pt x="f830" y="f831"/>
                    <a:pt x="f832" y="f176"/>
                    <a:pt x="f833" y="f834"/>
                  </a:cubicBezTo>
                  <a:cubicBezTo>
                    <a:pt x="f835" y="f836"/>
                    <a:pt x="f837" y="f838"/>
                    <a:pt x="f83" y="f839"/>
                  </a:cubicBezTo>
                  <a:cubicBezTo>
                    <a:pt x="f83" y="f839"/>
                    <a:pt x="f81" y="f839"/>
                    <a:pt x="f81" y="f831"/>
                  </a:cubicBezTo>
                  <a:cubicBezTo>
                    <a:pt x="f840" y="f841"/>
                    <a:pt x="f840" y="f142"/>
                    <a:pt x="f90" y="f842"/>
                  </a:cubicBezTo>
                  <a:cubicBezTo>
                    <a:pt x="f843" y="f844"/>
                    <a:pt x="f845" y="f846"/>
                    <a:pt x="f847" y="f846"/>
                  </a:cubicBezTo>
                  <a:cubicBezTo>
                    <a:pt x="f848" y="f846"/>
                    <a:pt x="f849" y="f850"/>
                    <a:pt x="f851" y="f842"/>
                  </a:cubicBezTo>
                  <a:cubicBezTo>
                    <a:pt x="f852" y="f853"/>
                    <a:pt x="f854" y="f111"/>
                    <a:pt x="f854" y="f855"/>
                  </a:cubicBezTo>
                  <a:cubicBezTo>
                    <a:pt x="f856" y="f857"/>
                    <a:pt x="f72" y="f858"/>
                    <a:pt x="f59" y="f859"/>
                  </a:cubicBezTo>
                  <a:cubicBezTo>
                    <a:pt x="f860" y="f861"/>
                    <a:pt x="f862" y="f863"/>
                    <a:pt x="f864" y="f863"/>
                  </a:cubicBezTo>
                  <a:cubicBezTo>
                    <a:pt x="f865" y="f863"/>
                    <a:pt x="f866" y="f867"/>
                    <a:pt x="f866" y="f868"/>
                  </a:cubicBezTo>
                  <a:cubicBezTo>
                    <a:pt x="f869" y="f870"/>
                    <a:pt x="f871" y="f872"/>
                    <a:pt x="f873" y="f62"/>
                  </a:cubicBezTo>
                  <a:cubicBezTo>
                    <a:pt x="f75" y="f58"/>
                    <a:pt x="f590" y="f874"/>
                    <a:pt x="f577" y="f875"/>
                  </a:cubicBezTo>
                  <a:cubicBezTo>
                    <a:pt x="f876" y="f875"/>
                    <a:pt x="f877" y="f878"/>
                    <a:pt x="f876" y="f879"/>
                  </a:cubicBezTo>
                  <a:cubicBezTo>
                    <a:pt x="f880" y="f881"/>
                    <a:pt x="f882" y="f883"/>
                    <a:pt x="f884" y="f857"/>
                  </a:cubicBezTo>
                  <a:cubicBezTo>
                    <a:pt x="f885" y="f886"/>
                    <a:pt x="f887" y="f888"/>
                    <a:pt x="f889" y="f888"/>
                  </a:cubicBezTo>
                  <a:cubicBezTo>
                    <a:pt x="f890" y="f888"/>
                    <a:pt x="f891" y="f892"/>
                    <a:pt x="f893" y="f894"/>
                  </a:cubicBezTo>
                  <a:cubicBezTo>
                    <a:pt x="f895" y="f842"/>
                    <a:pt x="f65" y="f896"/>
                    <a:pt x="f65" y="f95"/>
                  </a:cubicBezTo>
                  <a:cubicBezTo>
                    <a:pt x="f65" y="f95"/>
                    <a:pt x="f63" y="f897"/>
                    <a:pt x="f63" y="f306"/>
                  </a:cubicBezTo>
                  <a:lnTo>
                    <a:pt x="f63" y="f68"/>
                  </a:lnTo>
                  <a:cubicBezTo>
                    <a:pt x="f898" y="f304"/>
                    <a:pt x="f899" y="f302"/>
                    <a:pt x="f900" y="f341"/>
                  </a:cubicBezTo>
                  <a:cubicBezTo>
                    <a:pt x="f901" y="f902"/>
                    <a:pt x="f307" y="f903"/>
                    <a:pt x="f242" y="f904"/>
                  </a:cubicBezTo>
                  <a:cubicBezTo>
                    <a:pt x="f905" y="f906"/>
                    <a:pt x="f240" y="f907"/>
                    <a:pt x="f243" y="f908"/>
                  </a:cubicBezTo>
                  <a:cubicBezTo>
                    <a:pt x="f243" y="f909"/>
                    <a:pt x="f235" y="f910"/>
                    <a:pt x="f855" y="f910"/>
                  </a:cubicBezTo>
                  <a:cubicBezTo>
                    <a:pt x="f911" y="f910"/>
                    <a:pt x="f912" y="f909"/>
                    <a:pt x="f913" y="f908"/>
                  </a:cubicBezTo>
                  <a:cubicBezTo>
                    <a:pt x="f290" y="f914"/>
                    <a:pt x="f913" y="f915"/>
                    <a:pt x="f913" y="f916"/>
                  </a:cubicBezTo>
                  <a:lnTo>
                    <a:pt x="f913" y="f916"/>
                  </a:lnTo>
                  <a:cubicBezTo>
                    <a:pt x="f264" y="f371"/>
                    <a:pt x="f260" y="f917"/>
                    <a:pt x="f918" y="f919"/>
                  </a:cubicBezTo>
                  <a:cubicBezTo>
                    <a:pt x="f920" y="f919"/>
                    <a:pt x="f316" y="f591"/>
                    <a:pt x="f921" y="f591"/>
                  </a:cubicBezTo>
                  <a:cubicBezTo>
                    <a:pt x="f251" y="f591"/>
                    <a:pt x="f922" y="f919"/>
                    <a:pt x="f283" y="f923"/>
                  </a:cubicBezTo>
                  <a:cubicBezTo>
                    <a:pt x="f924" y="f925"/>
                    <a:pt x="f926" y="f927"/>
                    <a:pt x="f928" y="f929"/>
                  </a:cubicBezTo>
                  <a:cubicBezTo>
                    <a:pt x="f930" y="f931"/>
                    <a:pt x="f932" y="f933"/>
                    <a:pt x="f356" y="f934"/>
                  </a:cubicBezTo>
                  <a:lnTo>
                    <a:pt x="f935" y="f936"/>
                  </a:lnTo>
                  <a:cubicBezTo>
                    <a:pt x="f937" y="f938"/>
                    <a:pt x="f939" y="f940"/>
                    <a:pt x="f833" y="f941"/>
                  </a:cubicBezTo>
                  <a:cubicBezTo>
                    <a:pt x="f942" y="f457"/>
                    <a:pt x="f943" y="f944"/>
                    <a:pt x="f945" y="f946"/>
                  </a:cubicBezTo>
                  <a:cubicBezTo>
                    <a:pt x="f947" y="f946"/>
                    <a:pt x="f948" y="f949"/>
                    <a:pt x="f950" y="f453"/>
                  </a:cubicBezTo>
                  <a:cubicBezTo>
                    <a:pt x="f942" y="f951"/>
                    <a:pt x="f832" y="f381"/>
                    <a:pt x="f952" y="f953"/>
                  </a:cubicBezTo>
                  <a:cubicBezTo>
                    <a:pt x="f954" y="f955"/>
                    <a:pt x="f956" y="f957"/>
                    <a:pt x="f958" y="f957"/>
                  </a:cubicBezTo>
                  <a:cubicBezTo>
                    <a:pt x="f959" y="f957"/>
                    <a:pt x="f960" y="f961"/>
                    <a:pt x="f962" y="f963"/>
                  </a:cubicBezTo>
                  <a:cubicBezTo>
                    <a:pt x="f964" y="f965"/>
                    <a:pt x="f964" y="f449"/>
                    <a:pt x="f966" y="f967"/>
                  </a:cubicBezTo>
                  <a:cubicBezTo>
                    <a:pt x="f962" y="f968"/>
                    <a:pt x="f969" y="f970"/>
                    <a:pt x="f971" y="f405"/>
                  </a:cubicBezTo>
                  <a:cubicBezTo>
                    <a:pt x="f972" y="f973"/>
                    <a:pt x="f873" y="f974"/>
                    <a:pt x="f975" y="f198"/>
                  </a:cubicBezTo>
                  <a:cubicBezTo>
                    <a:pt x="f976" y="f977"/>
                    <a:pt x="f978" y="f979"/>
                    <a:pt x="f980" y="f979"/>
                  </a:cubicBezTo>
                  <a:cubicBezTo>
                    <a:pt x="f981" y="f979"/>
                    <a:pt x="f982" y="f983"/>
                    <a:pt x="f984" y="f985"/>
                  </a:cubicBezTo>
                  <a:cubicBezTo>
                    <a:pt x="f986" y="f987"/>
                    <a:pt x="f63" y="f988"/>
                    <a:pt x="f854" y="f989"/>
                  </a:cubicBezTo>
                  <a:cubicBezTo>
                    <a:pt x="f990" y="f991"/>
                    <a:pt x="f992" y="f993"/>
                    <a:pt x="f994" y="f993"/>
                  </a:cubicBezTo>
                  <a:cubicBezTo>
                    <a:pt x="f995" y="f993"/>
                    <a:pt x="f996" y="f997"/>
                    <a:pt x="f998" y="f999"/>
                  </a:cubicBezTo>
                  <a:cubicBezTo>
                    <a:pt x="f1000" y="f409"/>
                    <a:pt x="f1000" y="f1001"/>
                    <a:pt x="f1002" y="f1003"/>
                  </a:cubicBezTo>
                  <a:cubicBezTo>
                    <a:pt x="f1004" y="f1005"/>
                    <a:pt x="f1006" y="f1007"/>
                    <a:pt x="f1008" y="f1007"/>
                  </a:cubicBezTo>
                  <a:cubicBezTo>
                    <a:pt x="f1009" y="f1007"/>
                    <a:pt x="f1010" y="f1011"/>
                    <a:pt x="f1012" y="f1013"/>
                  </a:cubicBezTo>
                  <a:cubicBezTo>
                    <a:pt x="f1014" y="f1015"/>
                    <a:pt x="f1016" y="f1017"/>
                    <a:pt x="f1018" y="f1017"/>
                  </a:cubicBezTo>
                  <a:cubicBezTo>
                    <a:pt x="f1019" y="f1017"/>
                    <a:pt x="f1020" y="f1021"/>
                    <a:pt x="f1022" y="f1023"/>
                  </a:cubicBezTo>
                  <a:cubicBezTo>
                    <a:pt x="f45" y="f1024"/>
                    <a:pt x="f1025" y="f1026"/>
                    <a:pt x="f1027" y="f1026"/>
                  </a:cubicBezTo>
                  <a:cubicBezTo>
                    <a:pt x="f1028" y="f1026"/>
                    <a:pt x="f1029" y="f1030"/>
                    <a:pt x="f1031" y="f1032"/>
                  </a:cubicBezTo>
                  <a:cubicBezTo>
                    <a:pt x="f65" y="f421"/>
                    <a:pt x="f1033" y="f989"/>
                    <a:pt x="f1034" y="f1003"/>
                  </a:cubicBezTo>
                  <a:cubicBezTo>
                    <a:pt x="f1035" y="f1036"/>
                    <a:pt x="f1037" y="f1038"/>
                    <a:pt x="f1039" y="f1038"/>
                  </a:cubicBezTo>
                  <a:cubicBezTo>
                    <a:pt x="f1040" y="f1038"/>
                    <a:pt x="f1041" y="f1042"/>
                    <a:pt x="f1043" y="f1044"/>
                  </a:cubicBezTo>
                  <a:cubicBezTo>
                    <a:pt x="f1045" y="f1046"/>
                    <a:pt x="f1047" y="f1048"/>
                    <a:pt x="f1049" y="f1048"/>
                  </a:cubicBezTo>
                  <a:cubicBezTo>
                    <a:pt x="f1050" y="f1048"/>
                    <a:pt x="f90" y="f1046"/>
                    <a:pt x="f90" y="f1044"/>
                  </a:cubicBezTo>
                  <a:cubicBezTo>
                    <a:pt x="f579" y="f425"/>
                    <a:pt x="f969" y="f1051"/>
                    <a:pt x="f900" y="f1052"/>
                  </a:cubicBezTo>
                  <a:cubicBezTo>
                    <a:pt x="f1053" y="f1054"/>
                    <a:pt x="f243" y="f1055"/>
                    <a:pt x="f288" y="f929"/>
                  </a:cubicBezTo>
                  <a:cubicBezTo>
                    <a:pt x="f1056" y="f1057"/>
                    <a:pt x="f1058" y="f1059"/>
                    <a:pt x="f1060" y="f1061"/>
                  </a:cubicBezTo>
                  <a:cubicBezTo>
                    <a:pt x="f1062" y="f1063"/>
                    <a:pt x="f1064" y="f1065"/>
                    <a:pt x="f1066" y="f1067"/>
                  </a:cubicBezTo>
                  <a:cubicBezTo>
                    <a:pt x="f1068" y="f1069"/>
                    <a:pt x="f1070" y="f1071"/>
                    <a:pt x="f1072" y="f1071"/>
                  </a:cubicBezTo>
                  <a:cubicBezTo>
                    <a:pt x="f1073" y="f1071"/>
                    <a:pt x="f2" y="f1074"/>
                    <a:pt x="f822" y="f1075"/>
                  </a:cubicBezTo>
                  <a:cubicBezTo>
                    <a:pt x="f1076" y="f1077"/>
                    <a:pt x="f1078" y="f1079"/>
                    <a:pt x="f1080" y="f1081"/>
                  </a:cubicBezTo>
                  <a:cubicBezTo>
                    <a:pt x="f1082" y="f1083"/>
                    <a:pt x="f1084" y="f1085"/>
                    <a:pt x="f1086" y="f1087"/>
                  </a:cubicBezTo>
                  <a:cubicBezTo>
                    <a:pt x="f1088" y="f1089"/>
                    <a:pt x="f288" y="f608"/>
                    <a:pt x="f928" y="f1090"/>
                  </a:cubicBezTo>
                  <a:cubicBezTo>
                    <a:pt x="f1091" y="f1092"/>
                    <a:pt x="f600" y="f1093"/>
                    <a:pt x="f1094" y="f1095"/>
                  </a:cubicBezTo>
                  <a:cubicBezTo>
                    <a:pt x="f620" y="f1096"/>
                    <a:pt x="f1097" y="f1098"/>
                    <a:pt x="f171" y="f648"/>
                  </a:cubicBezTo>
                  <a:cubicBezTo>
                    <a:pt x="f765" y="f1099"/>
                    <a:pt x="f517" y="f1100"/>
                    <a:pt x="f342" y="f1101"/>
                  </a:cubicBezTo>
                  <a:cubicBezTo>
                    <a:pt x="f176" y="f1102"/>
                    <a:pt x="f1103" y="f1104"/>
                    <a:pt x="f274" y="f1104"/>
                  </a:cubicBezTo>
                  <a:cubicBezTo>
                    <a:pt x="f1105" y="f1104"/>
                    <a:pt x="f1106" y="f1107"/>
                    <a:pt x="f1108" y="f1098"/>
                  </a:cubicBezTo>
                  <a:cubicBezTo>
                    <a:pt x="f293" y="f1109"/>
                    <a:pt x="f1110" y="f630"/>
                    <a:pt x="f297" y="f1111"/>
                  </a:cubicBezTo>
                  <a:cubicBezTo>
                    <a:pt x="f1112" y="f1113"/>
                    <a:pt x="f1114" y="f1115"/>
                    <a:pt x="f1116" y="f1115"/>
                  </a:cubicBezTo>
                  <a:cubicBezTo>
                    <a:pt x="f1117" y="f1115"/>
                    <a:pt x="f1118" y="f1119"/>
                    <a:pt x="f497" y="f1120"/>
                  </a:cubicBezTo>
                  <a:cubicBezTo>
                    <a:pt x="f351" y="f716"/>
                    <a:pt x="f435" y="f1121"/>
                    <a:pt x="f1122" y="f1123"/>
                  </a:cubicBezTo>
                  <a:cubicBezTo>
                    <a:pt x="f765" y="f1124"/>
                    <a:pt x="f1125" y="f1126"/>
                    <a:pt x="f932" y="f1127"/>
                  </a:cubicBezTo>
                  <a:cubicBezTo>
                    <a:pt x="f1128" y="f1129"/>
                    <a:pt x="f1130" y="f1131"/>
                    <a:pt x="f1132" y="f1131"/>
                  </a:cubicBezTo>
                  <a:cubicBezTo>
                    <a:pt x="f1133" y="f1131"/>
                    <a:pt x="f1134" y="f1135"/>
                    <a:pt x="f901" y="f731"/>
                  </a:cubicBezTo>
                  <a:cubicBezTo>
                    <a:pt x="f833" y="f1136"/>
                    <a:pt x="f833" y="f1137"/>
                    <a:pt x="f1138" y="f755"/>
                  </a:cubicBezTo>
                  <a:cubicBezTo>
                    <a:pt x="f1139" y="f1140"/>
                    <a:pt x="f1141" y="f1142"/>
                    <a:pt x="f1143" y="f1142"/>
                  </a:cubicBezTo>
                  <a:cubicBezTo>
                    <a:pt x="f1144" y="f1142"/>
                    <a:pt x="f1145" y="f1146"/>
                    <a:pt x="f342" y="f1147"/>
                  </a:cubicBezTo>
                  <a:cubicBezTo>
                    <a:pt x="f354" y="f1147"/>
                    <a:pt x="f354" y="f1148"/>
                    <a:pt x="f497" y="f1148"/>
                  </a:cubicBezTo>
                  <a:cubicBezTo>
                    <a:pt x="f1149" y="f1150"/>
                    <a:pt x="f1151" y="f1152"/>
                    <a:pt x="f1153" y="f1152"/>
                  </a:cubicBezTo>
                  <a:cubicBezTo>
                    <a:pt x="f1154" y="f1152"/>
                    <a:pt x="f520" y="f1155"/>
                    <a:pt x="f520" y="f1156"/>
                  </a:cubicBezTo>
                  <a:cubicBezTo>
                    <a:pt x="f435" y="f1156"/>
                    <a:pt x="f1122" y="f1157"/>
                    <a:pt x="f522" y="f1157"/>
                  </a:cubicBezTo>
                  <a:lnTo>
                    <a:pt x="f422" y="f761"/>
                  </a:lnTo>
                  <a:lnTo>
                    <a:pt x="f422" y="f761"/>
                  </a:lnTo>
                  <a:cubicBezTo>
                    <a:pt x="f522" y="f1156"/>
                    <a:pt x="f522" y="f1148"/>
                    <a:pt x="f522" y="f1158"/>
                  </a:cubicBezTo>
                  <a:cubicBezTo>
                    <a:pt x="f522" y="f1159"/>
                    <a:pt x="f340" y="f1160"/>
                    <a:pt x="f456" y="f1160"/>
                  </a:cubicBezTo>
                  <a:cubicBezTo>
                    <a:pt x="f763" y="f1161"/>
                    <a:pt x="f431" y="f1162"/>
                    <a:pt x="f1163" y="f1164"/>
                  </a:cubicBezTo>
                  <a:cubicBezTo>
                    <a:pt x="f1165" y="f1166"/>
                    <a:pt x="f1167" y="f1168"/>
                    <a:pt x="f1169" y="f1168"/>
                  </a:cubicBezTo>
                  <a:cubicBezTo>
                    <a:pt x="f1170" y="f1168"/>
                    <a:pt x="f1171" y="f1172"/>
                    <a:pt x="f481" y="f1173"/>
                  </a:cubicBezTo>
                  <a:cubicBezTo>
                    <a:pt x="f249" y="f1174"/>
                    <a:pt x="f920" y="f1175"/>
                    <a:pt x="f483" y="f1176"/>
                  </a:cubicBezTo>
                  <a:cubicBezTo>
                    <a:pt x="f928" y="f811"/>
                    <a:pt x="f416" y="f1177"/>
                    <a:pt x="f1178" y="f1179"/>
                  </a:cubicBezTo>
                  <a:cubicBezTo>
                    <a:pt x="f1178" y="f1180"/>
                    <a:pt x="f1178" y="f1181"/>
                    <a:pt x="f431" y="f1182"/>
                  </a:cubicBezTo>
                  <a:cubicBezTo>
                    <a:pt x="f430" y="f1183"/>
                    <a:pt x="f164" y="f1183"/>
                    <a:pt x="f426" y="f1184"/>
                  </a:cubicBezTo>
                  <a:cubicBezTo>
                    <a:pt x="f334" y="f1185"/>
                    <a:pt x="f813" y="f1186"/>
                    <a:pt x="f1187" y="f1188"/>
                  </a:cubicBezTo>
                  <a:cubicBezTo>
                    <a:pt x="f1189" y="f1190"/>
                    <a:pt x="f1191" y="f1192"/>
                    <a:pt x="f1193" y="f1192"/>
                  </a:cubicBezTo>
                  <a:cubicBezTo>
                    <a:pt x="f1194" y="f1192"/>
                    <a:pt x="f215" y="f1195"/>
                    <a:pt x="f215" y="f1196"/>
                  </a:cubicBezTo>
                  <a:cubicBezTo>
                    <a:pt x="f658" y="f1197"/>
                    <a:pt x="f552" y="f1198"/>
                    <a:pt x="f336" y="f1199"/>
                  </a:cubicBezTo>
                  <a:cubicBezTo>
                    <a:pt x="f334" y="f1200"/>
                    <a:pt x="f1201" y="f1202"/>
                    <a:pt x="f1201" y="f1203"/>
                  </a:cubicBezTo>
                  <a:cubicBezTo>
                    <a:pt x="f1201" y="f1204"/>
                    <a:pt x="f334" y="f1205"/>
                    <a:pt x="f147" y="f1206"/>
                  </a:cubicBezTo>
                  <a:cubicBezTo>
                    <a:pt x="f1207" y="f1183"/>
                    <a:pt x="f1208" y="f1164"/>
                    <a:pt x="f44" y="f1209"/>
                  </a:cubicBezTo>
                  <a:cubicBezTo>
                    <a:pt x="f39" y="f1162"/>
                    <a:pt x="f48" y="f1210"/>
                    <a:pt x="f133" y="f1211"/>
                  </a:cubicBezTo>
                  <a:cubicBezTo>
                    <a:pt x="f1208" y="f1212"/>
                    <a:pt x="f1213" y="f1214"/>
                    <a:pt x="f1215" y="f1214"/>
                  </a:cubicBezTo>
                  <a:cubicBezTo>
                    <a:pt x="f1216" y="f1214"/>
                    <a:pt x="f1217" y="f1218"/>
                    <a:pt x="f553" y="f814"/>
                  </a:cubicBezTo>
                  <a:lnTo>
                    <a:pt x="f553" y="f796"/>
                  </a:lnTo>
                  <a:lnTo>
                    <a:pt x="f1219" y="f796"/>
                  </a:lnTo>
                  <a:cubicBezTo>
                    <a:pt x="f558" y="f1220"/>
                    <a:pt x="f1221" y="f1222"/>
                    <a:pt x="f665" y="f1162"/>
                  </a:cubicBezTo>
                  <a:cubicBezTo>
                    <a:pt x="f164" y="f1173"/>
                    <a:pt x="f430" y="f1223"/>
                    <a:pt x="f431" y="f1147"/>
                  </a:cubicBezTo>
                  <a:lnTo>
                    <a:pt x="f431" y="f1147"/>
                  </a:lnTo>
                  <a:cubicBezTo>
                    <a:pt x="f430" y="f1148"/>
                    <a:pt x="f1163" y="f1148"/>
                    <a:pt x="f164" y="f1148"/>
                  </a:cubicBezTo>
                  <a:cubicBezTo>
                    <a:pt x="f1224" y="f1225"/>
                    <a:pt x="f1226" y="f1227"/>
                    <a:pt x="f1228" y="f1227"/>
                  </a:cubicBezTo>
                  <a:cubicBezTo>
                    <a:pt x="f1229" y="f1227"/>
                    <a:pt x="f1230" y="f1231"/>
                    <a:pt x="f151" y="f736"/>
                  </a:cubicBezTo>
                  <a:cubicBezTo>
                    <a:pt x="f367" y="f1184"/>
                    <a:pt x="f1232" y="f1233"/>
                    <a:pt x="f1234" y="f1235"/>
                  </a:cubicBezTo>
                  <a:cubicBezTo>
                    <a:pt x="f1236" y="f1237"/>
                    <a:pt x="f1238" y="f1239"/>
                    <a:pt x="f1240" y="f1239"/>
                  </a:cubicBezTo>
                  <a:cubicBezTo>
                    <a:pt x="f1241" y="f1239"/>
                    <a:pt x="f1242" y="f1243"/>
                    <a:pt x="f1242" y="f1244"/>
                  </a:cubicBezTo>
                  <a:cubicBezTo>
                    <a:pt x="f1245" y="f1246"/>
                    <a:pt x="f10" y="f1179"/>
                    <a:pt x="f539" y="f1247"/>
                  </a:cubicBezTo>
                  <a:cubicBezTo>
                    <a:pt x="f709" y="f766"/>
                    <a:pt x="f128" y="f710"/>
                    <a:pt x="f535" y="f1248"/>
                  </a:cubicBezTo>
                  <a:cubicBezTo>
                    <a:pt x="f126" y="f724"/>
                    <a:pt x="f1249" y="f769"/>
                    <a:pt x="f1250" y="f1123"/>
                  </a:cubicBezTo>
                  <a:cubicBezTo>
                    <a:pt x="f1251" y="f1252"/>
                    <a:pt x="f1253" y="f1254"/>
                    <a:pt x="f1255" y="f1254"/>
                  </a:cubicBezTo>
                  <a:cubicBezTo>
                    <a:pt x="f1256" y="f1254"/>
                    <a:pt x="f1257" y="f1258"/>
                    <a:pt x="f391" y="f1259"/>
                  </a:cubicBezTo>
                  <a:cubicBezTo>
                    <a:pt x="f813" y="f718"/>
                    <a:pt x="f333" y="f1260"/>
                    <a:pt x="f665" y="f1261"/>
                  </a:cubicBezTo>
                  <a:cubicBezTo>
                    <a:pt x="f331" y="f1261"/>
                    <a:pt x="f339" y="f697"/>
                    <a:pt x="f553" y="f697"/>
                  </a:cubicBezTo>
                  <a:cubicBezTo>
                    <a:pt x="f106" y="f1262"/>
                    <a:pt x="f1263" y="f1164"/>
                    <a:pt x="f1264" y="f1265"/>
                  </a:cubicBezTo>
                  <a:cubicBezTo>
                    <a:pt x="f1266" y="f1267"/>
                    <a:pt x="f1268" y="f1269"/>
                    <a:pt x="f1270" y="f1269"/>
                  </a:cubicBezTo>
                  <a:cubicBezTo>
                    <a:pt x="f1271" y="f1269"/>
                    <a:pt x="f3" y="f1272"/>
                    <a:pt x="f3" y="f1273"/>
                  </a:cubicBezTo>
                  <a:cubicBezTo>
                    <a:pt x="f1274" y="f810"/>
                    <a:pt x="f629" y="f769"/>
                    <a:pt x="f1275" y="f696"/>
                  </a:cubicBezTo>
                  <a:cubicBezTo>
                    <a:pt x="f35" y="f640"/>
                    <a:pt x="f1276" y="f1277"/>
                    <a:pt x="f1278" y="f1279"/>
                  </a:cubicBezTo>
                  <a:cubicBezTo>
                    <a:pt x="f1278" y="f1280"/>
                    <a:pt x="f1281" y="f1282"/>
                    <a:pt x="f1283" y="f1282"/>
                  </a:cubicBezTo>
                  <a:cubicBezTo>
                    <a:pt x="f22" y="f1284"/>
                    <a:pt x="f397" y="f1285"/>
                    <a:pt x="f433" y="f1286"/>
                  </a:cubicBezTo>
                  <a:cubicBezTo>
                    <a:pt x="f433" y="f1287"/>
                    <a:pt x="f424" y="f1092"/>
                    <a:pt x="f431" y="f610"/>
                  </a:cubicBezTo>
                  <a:cubicBezTo>
                    <a:pt x="f372" y="f1288"/>
                    <a:pt x="f110" y="f1289"/>
                    <a:pt x="f1290" y="f1291"/>
                  </a:cubicBezTo>
                  <a:cubicBezTo>
                    <a:pt x="f1292" y="f1293"/>
                    <a:pt x="f1294" y="f1295"/>
                    <a:pt x="f1296" y="f1295"/>
                  </a:cubicBezTo>
                  <a:cubicBezTo>
                    <a:pt x="f1297" y="f1295"/>
                    <a:pt x="f1298" y="f1299"/>
                    <a:pt x="f1300" y="f1301"/>
                  </a:cubicBezTo>
                  <a:cubicBezTo>
                    <a:pt x="f129" y="f1302"/>
                    <a:pt x="f397" y="f1303"/>
                    <a:pt x="f164" y="f1304"/>
                  </a:cubicBezTo>
                  <a:cubicBezTo>
                    <a:pt x="f164" y="f1305"/>
                    <a:pt x="f428" y="f501"/>
                    <a:pt x="f428" y="f528"/>
                  </a:cubicBezTo>
                  <a:cubicBezTo>
                    <a:pt x="f426" y="f1306"/>
                    <a:pt x="f331" y="f1307"/>
                    <a:pt x="f556" y="f1308"/>
                  </a:cubicBezTo>
                  <a:cubicBezTo>
                    <a:pt x="f553" y="f1308"/>
                    <a:pt x="f1309" y="f1310"/>
                    <a:pt x="f1309" y="f1311"/>
                  </a:cubicBezTo>
                  <a:lnTo>
                    <a:pt x="f1309" y="f1052"/>
                  </a:lnTo>
                  <a:cubicBezTo>
                    <a:pt x="f147" y="f1312"/>
                    <a:pt x="f147" y="f941"/>
                    <a:pt x="f1309" y="f1313"/>
                  </a:cubicBezTo>
                  <a:lnTo>
                    <a:pt x="f1309" y="f1314"/>
                  </a:lnTo>
                  <a:cubicBezTo>
                    <a:pt x="f128" y="f427"/>
                    <a:pt x="f15" y="f1315"/>
                    <a:pt x="f1316" y="f1065"/>
                  </a:cubicBezTo>
                  <a:cubicBezTo>
                    <a:pt x="f1316" y="f1317"/>
                    <a:pt x="f1318" y="f1319"/>
                    <a:pt x="f1320" y="f1319"/>
                  </a:cubicBezTo>
                  <a:cubicBezTo>
                    <a:pt x="f1321" y="f1319"/>
                    <a:pt x="f1322" y="f1323"/>
                    <a:pt x="f18" y="f1324"/>
                  </a:cubicBezTo>
                  <a:cubicBezTo>
                    <a:pt x="f550" y="f1325"/>
                    <a:pt x="f813" y="f421"/>
                    <a:pt x="f147" y="f1326"/>
                  </a:cubicBezTo>
                  <a:cubicBezTo>
                    <a:pt x="f333" y="f1327"/>
                    <a:pt x="f636" y="f596"/>
                    <a:pt x="f717" y="f1328"/>
                  </a:cubicBezTo>
                  <a:lnTo>
                    <a:pt x="f407" y="f1329"/>
                  </a:lnTo>
                  <a:cubicBezTo>
                    <a:pt x="f1330" y="f1331"/>
                    <a:pt x="f627" y="f1332"/>
                    <a:pt x="f1333" y="f1334"/>
                  </a:cubicBezTo>
                  <a:cubicBezTo>
                    <a:pt x="f1333" y="f1335"/>
                    <a:pt x="f1336" y="f1337"/>
                    <a:pt x="f1338" y="f1337"/>
                  </a:cubicBezTo>
                  <a:cubicBezTo>
                    <a:pt x="f1339" y="f1337"/>
                    <a:pt x="f1340" y="f1341"/>
                    <a:pt x="f98" y="f1342"/>
                  </a:cubicBezTo>
                  <a:cubicBezTo>
                    <a:pt x="f24" y="f1343"/>
                    <a:pt x="f372" y="f178"/>
                    <a:pt x="f213" y="f350"/>
                  </a:cubicBezTo>
                  <a:cubicBezTo>
                    <a:pt x="f200" y="f1344"/>
                    <a:pt x="f151" y="f294"/>
                    <a:pt x="f158" y="f1345"/>
                  </a:cubicBezTo>
                  <a:cubicBezTo>
                    <a:pt x="f1187" y="f1345"/>
                    <a:pt x="f51" y="f1346"/>
                    <a:pt x="f51" y="f1347"/>
                  </a:cubicBezTo>
                  <a:cubicBezTo>
                    <a:pt x="f550" y="f1348"/>
                    <a:pt x="f138" y="f1349"/>
                    <a:pt x="f712" y="f153"/>
                  </a:cubicBezTo>
                  <a:cubicBezTo>
                    <a:pt x="f120" y="f1350"/>
                    <a:pt x="f94" y="f80"/>
                    <a:pt x="f1351" y="f1352"/>
                  </a:cubicBezTo>
                  <a:cubicBezTo>
                    <a:pt x="f1353" y="f1354"/>
                    <a:pt x="f1355" y="f1356"/>
                    <a:pt x="f1357" y="f1356"/>
                  </a:cubicBezTo>
                  <a:cubicBezTo>
                    <a:pt x="f1358" y="f1356"/>
                    <a:pt x="f1359" y="f1360"/>
                    <a:pt x="f1245" y="f62"/>
                  </a:cubicBezTo>
                  <a:cubicBezTo>
                    <a:pt x="f1361" y="f66"/>
                    <a:pt x="f126" y="f144"/>
                    <a:pt x="f712" y="f1362"/>
                  </a:cubicBezTo>
                  <a:cubicBezTo>
                    <a:pt x="f541" y="f1363"/>
                    <a:pt x="f133" y="f1364"/>
                    <a:pt x="f1365" y="f1366"/>
                  </a:cubicBezTo>
                  <a:cubicBezTo>
                    <a:pt x="f1365" y="f1367"/>
                    <a:pt x="f1365" y="f289"/>
                    <a:pt x="f370" y="f1368"/>
                  </a:cubicBezTo>
                  <a:cubicBezTo>
                    <a:pt x="f370" y="f1369"/>
                    <a:pt x="f47" y="f1370"/>
                    <a:pt x="f1371" y="f1370"/>
                  </a:cubicBezTo>
                  <a:cubicBezTo>
                    <a:pt x="f129" y="f1370"/>
                    <a:pt x="f1372" y="f1369"/>
                    <a:pt x="f37" y="f1368"/>
                  </a:cubicBezTo>
                  <a:cubicBezTo>
                    <a:pt x="f1373" y="f1374"/>
                    <a:pt x="f141" y="f1375"/>
                    <a:pt x="f1249" y="f1376"/>
                  </a:cubicBezTo>
                  <a:cubicBezTo>
                    <a:pt x="f1377" y="f23"/>
                    <a:pt x="f1290" y="f1378"/>
                    <a:pt x="f1379" y="f1380"/>
                  </a:cubicBezTo>
                  <a:cubicBezTo>
                    <a:pt x="f1381" y="f1382"/>
                    <a:pt x="f1383" y="f1384"/>
                    <a:pt x="f1385" y="f1384"/>
                  </a:cubicBezTo>
                  <a:cubicBezTo>
                    <a:pt x="f1386" y="f1384"/>
                    <a:pt x="f1387" y="f1388"/>
                    <a:pt x="f104" y="f1389"/>
                  </a:cubicBezTo>
                  <a:cubicBezTo>
                    <a:pt x="f393" y="f11"/>
                    <a:pt x="f749" y="f1390"/>
                    <a:pt x="f712" y="f1391"/>
                  </a:cubicBezTo>
                  <a:cubicBezTo>
                    <a:pt x="f550" y="f1375"/>
                    <a:pt x="f372" y="f1392"/>
                    <a:pt x="f372" y="f1393"/>
                  </a:cubicBezTo>
                  <a:cubicBezTo>
                    <a:pt x="f215" y="f1394"/>
                    <a:pt x="f550" y="f1395"/>
                    <a:pt x="f138" y="f1395"/>
                  </a:cubicBezTo>
                  <a:cubicBezTo>
                    <a:pt x="f372" y="f174"/>
                    <a:pt x="f49" y="f97"/>
                    <a:pt x="f1187" y="f103"/>
                  </a:cubicBezTo>
                  <a:cubicBezTo>
                    <a:pt x="f207" y="f894"/>
                    <a:pt x="f433" y="f1368"/>
                    <a:pt x="f503" y="f1392"/>
                  </a:cubicBezTo>
                  <a:cubicBezTo>
                    <a:pt x="f673" y="f1396"/>
                    <a:pt x="f1397" y="f1398"/>
                    <a:pt x="f1399" y="f1398"/>
                  </a:cubicBezTo>
                  <a:cubicBezTo>
                    <a:pt x="f1097" y="f1398"/>
                    <a:pt x="f935" y="f1047"/>
                    <a:pt x="f935" y="f1394"/>
                  </a:cubicBezTo>
                  <a:cubicBezTo>
                    <a:pt x="f1400" y="f1363"/>
                    <a:pt x="f354" y="f1349"/>
                    <a:pt x="f378" y="f1401"/>
                  </a:cubicBezTo>
                  <a:cubicBezTo>
                    <a:pt x="f205" y="f1402"/>
                    <a:pt x="f813" y="f1403"/>
                    <a:pt x="f717" y="f1404"/>
                  </a:cubicBezTo>
                  <a:cubicBezTo>
                    <a:pt x="f717" y="f1405"/>
                    <a:pt x="f560" y="f1406"/>
                    <a:pt x="f560" y="f199"/>
                  </a:cubicBezTo>
                  <a:lnTo>
                    <a:pt x="f560" y="f1407"/>
                  </a:lnTo>
                  <a:cubicBezTo>
                    <a:pt x="f642" y="f1408"/>
                    <a:pt x="f1409" y="f238"/>
                    <a:pt x="f397" y="f1410"/>
                  </a:cubicBezTo>
                  <a:lnTo>
                    <a:pt x="f636" y="f1410"/>
                  </a:lnTo>
                  <a:cubicBezTo>
                    <a:pt x="f399" y="f1411"/>
                    <a:pt x="f426" y="f1412"/>
                    <a:pt x="f422" y="f1413"/>
                  </a:cubicBezTo>
                  <a:cubicBezTo>
                    <a:pt x="f1414" y="f1415"/>
                    <a:pt x="f505" y="f1416"/>
                    <a:pt x="f1417" y="f1416"/>
                  </a:cubicBezTo>
                  <a:cubicBezTo>
                    <a:pt x="f1418" y="f1416"/>
                    <a:pt x="f1419" y="f1420"/>
                    <a:pt x="f226" y="f1421"/>
                  </a:cubicBezTo>
                  <a:cubicBezTo>
                    <a:pt x="f600" y="f1421"/>
                    <a:pt x="f930" y="f1422"/>
                    <a:pt x="f930" y="f1347"/>
                  </a:cubicBezTo>
                  <a:cubicBezTo>
                    <a:pt x="f1423" y="f1424"/>
                    <a:pt x="f1425" y="f1426"/>
                    <a:pt x="f334" y="f1427"/>
                  </a:cubicBezTo>
                  <a:cubicBezTo>
                    <a:pt x="f334" y="f1428"/>
                    <a:pt x="f399" y="f1429"/>
                    <a:pt x="f399" y="f1067"/>
                  </a:cubicBezTo>
                  <a:cubicBezTo>
                    <a:pt x="f399" y="f1430"/>
                    <a:pt x="f1431" y="f1430"/>
                    <a:pt x="f1431" y="f1432"/>
                  </a:cubicBezTo>
                  <a:lnTo>
                    <a:pt x="f147" y="f1433"/>
                  </a:lnTo>
                  <a:cubicBezTo>
                    <a:pt x="f1434" y="f596"/>
                    <a:pt x="f331" y="f1327"/>
                    <a:pt x="f164" y="f1326"/>
                  </a:cubicBezTo>
                  <a:cubicBezTo>
                    <a:pt x="f351" y="f999"/>
                    <a:pt x="f323" y="f1435"/>
                    <a:pt x="f1436" y="f974"/>
                  </a:cubicBezTo>
                  <a:cubicBezTo>
                    <a:pt x="f1437" y="f1438"/>
                    <a:pt x="f1439" y="f1440"/>
                    <a:pt x="f1441" y="f1440"/>
                  </a:cubicBezTo>
                  <a:cubicBezTo>
                    <a:pt x="f1442" y="f1440"/>
                    <a:pt x="f1443" y="f1444"/>
                    <a:pt x="f249" y="f1445"/>
                  </a:cubicBezTo>
                  <a:cubicBezTo>
                    <a:pt x="f1446" y="f1001"/>
                    <a:pt x="f600" y="f455"/>
                    <a:pt x="f764" y="f1052"/>
                  </a:cubicBezTo>
                  <a:cubicBezTo>
                    <a:pt x="f340" y="f1447"/>
                    <a:pt x="f522" y="f589"/>
                    <a:pt x="f435" y="f929"/>
                  </a:cubicBezTo>
                  <a:cubicBezTo>
                    <a:pt x="f781" y="f475"/>
                    <a:pt x="f1448" y="f1449"/>
                    <a:pt x="f1450" y="f1447"/>
                  </a:cubicBezTo>
                  <a:cubicBezTo>
                    <a:pt x="f926" y="f1451"/>
                    <a:pt x="f920" y="f1452"/>
                    <a:pt x="f921" y="f1312"/>
                  </a:cubicBezTo>
                  <a:cubicBezTo>
                    <a:pt x="f316" y="f1312"/>
                    <a:pt x="f1453" y="f1454"/>
                    <a:pt x="f1453" y="f941"/>
                  </a:cubicBezTo>
                  <a:cubicBezTo>
                    <a:pt x="f918" y="f944"/>
                    <a:pt x="f483" y="f398"/>
                    <a:pt x="f1450" y="f406"/>
                  </a:cubicBezTo>
                  <a:lnTo>
                    <a:pt x="f1450" y="f406"/>
                  </a:lnTo>
                  <a:cubicBezTo>
                    <a:pt x="f1455" y="f1456"/>
                    <a:pt x="f1450" y="f1314"/>
                    <a:pt x="f483" y="f1457"/>
                  </a:cubicBezTo>
                  <a:cubicBezTo>
                    <a:pt x="f483" y="f1458"/>
                    <a:pt x="f249" y="f1459"/>
                    <a:pt x="f1460" y="f1459"/>
                  </a:cubicBezTo>
                  <a:cubicBezTo>
                    <a:pt x="f1461" y="f1459"/>
                    <a:pt x="f1462" y="f1463"/>
                    <a:pt x="f823" y="f1464"/>
                  </a:cubicBezTo>
                  <a:cubicBezTo>
                    <a:pt x="f928" y="f1465"/>
                    <a:pt x="f928" y="f375"/>
                    <a:pt x="f1466" y="f425"/>
                  </a:cubicBezTo>
                  <a:cubicBezTo>
                    <a:pt x="f1467" y="f1468"/>
                    <a:pt x="f1469" y="f1470"/>
                    <a:pt x="f1471" y="f1470"/>
                  </a:cubicBezTo>
                  <a:cubicBezTo>
                    <a:pt x="f926" y="f1470"/>
                    <a:pt x="f1472" y="f1473"/>
                    <a:pt x="f483" y="f908"/>
                  </a:cubicBezTo>
                  <a:cubicBezTo>
                    <a:pt x="f316" y="f1474"/>
                    <a:pt x="f1475" y="f1476"/>
                    <a:pt x="f1475" y="f1477"/>
                  </a:cubicBezTo>
                  <a:cubicBezTo>
                    <a:pt x="f274" y="f394"/>
                    <a:pt x="f1478" y="f1327"/>
                    <a:pt x="f1479" y="f1480"/>
                  </a:cubicBezTo>
                  <a:cubicBezTo>
                    <a:pt x="f310" y="f974"/>
                    <a:pt x="f1481" y="f1482"/>
                    <a:pt x="f290" y="f180"/>
                  </a:cubicBezTo>
                  <a:cubicBezTo>
                    <a:pt x="f288" y="f1483"/>
                    <a:pt x="f285" y="f1484"/>
                    <a:pt x="f483" y="f1485"/>
                  </a:cubicBezTo>
                  <a:cubicBezTo>
                    <a:pt x="f928" y="f1486"/>
                    <a:pt x="f681" y="f1487"/>
                    <a:pt x="f228" y="f1488"/>
                  </a:cubicBezTo>
                  <a:cubicBezTo>
                    <a:pt x="f1489" y="f1490"/>
                    <a:pt x="f1437" y="f2"/>
                    <a:pt x="f819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97;p3">
              <a:extLst>
                <a:ext uri="{FF2B5EF4-FFF2-40B4-BE49-F238E27FC236}">
                  <a16:creationId xmlns:a16="http://schemas.microsoft.com/office/drawing/2014/main" id="{11924E0D-F51E-4143-8ED1-19F46E7F7884}"/>
                </a:ext>
              </a:extLst>
            </p:cNvPr>
            <p:cNvSpPr/>
            <p:nvPr/>
          </p:nvSpPr>
          <p:spPr>
            <a:xfrm>
              <a:off x="2584066" y="3147428"/>
              <a:ext cx="65114" cy="187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9"/>
                <a:gd name="f4" fmla="val 3141"/>
                <a:gd name="f5" fmla="val 1033"/>
                <a:gd name="f6" fmla="val 1"/>
                <a:gd name="f7" fmla="val 1017"/>
                <a:gd name="f8" fmla="val 1001"/>
                <a:gd name="f9" fmla="val 14"/>
                <a:gd name="f10" fmla="val 54"/>
                <a:gd name="f11" fmla="val 768"/>
                <a:gd name="f12" fmla="val 1088"/>
                <a:gd name="f13" fmla="val 167"/>
                <a:gd name="f14" fmla="val 2022"/>
                <a:gd name="f15" fmla="val 3056"/>
                <a:gd name="f16" fmla="val 3098"/>
                <a:gd name="f17" fmla="val 27"/>
                <a:gd name="f18" fmla="val 3140"/>
                <a:gd name="f19" fmla="val 55"/>
                <a:gd name="f20" fmla="val 72"/>
                <a:gd name="f21" fmla="val 88"/>
                <a:gd name="f22" fmla="val 3126"/>
                <a:gd name="f23" fmla="val 101"/>
                <a:gd name="f24" fmla="val 3089"/>
                <a:gd name="f25" fmla="val 568"/>
                <a:gd name="f26" fmla="val 2122"/>
                <a:gd name="f27" fmla="val 868"/>
                <a:gd name="f28" fmla="val 1068"/>
                <a:gd name="f29" fmla="val 33"/>
                <a:gd name="f30" fmla="val 1059"/>
                <a:gd name="f31" fmla="*/ f0 1 1089"/>
                <a:gd name="f32" fmla="*/ f1 1 3141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089"/>
                <a:gd name="f39" fmla="*/ f36 1 3141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089" h="314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12"/>
                    <a:pt x="f28" y="f10"/>
                  </a:cubicBezTo>
                  <a:cubicBezTo>
                    <a:pt x="f12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98;p3">
              <a:extLst>
                <a:ext uri="{FF2B5EF4-FFF2-40B4-BE49-F238E27FC236}">
                  <a16:creationId xmlns:a16="http://schemas.microsoft.com/office/drawing/2014/main" id="{8D7DFD2E-3290-48C4-A1BA-CA2470DA1879}"/>
                </a:ext>
              </a:extLst>
            </p:cNvPr>
            <p:cNvSpPr/>
            <p:nvPr/>
          </p:nvSpPr>
          <p:spPr>
            <a:xfrm>
              <a:off x="2741444" y="1453612"/>
              <a:ext cx="758622" cy="13553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87"/>
                <a:gd name="f4" fmla="val 22667"/>
                <a:gd name="f5" fmla="val 9377"/>
                <a:gd name="f6" fmla="val 8867"/>
                <a:gd name="f7" fmla="val 8877"/>
                <a:gd name="f8" fmla="val 9067"/>
                <a:gd name="f9" fmla="val 8276"/>
                <a:gd name="f10" fmla="val 9200"/>
                <a:gd name="f11" fmla="val 7709"/>
                <a:gd name="f12" fmla="val 9334"/>
                <a:gd name="f13" fmla="val 7609"/>
                <a:gd name="f14" fmla="val 9267"/>
                <a:gd name="f15" fmla="val 9234"/>
                <a:gd name="f16" fmla="val 7576"/>
                <a:gd name="f17" fmla="val 7442"/>
                <a:gd name="f18" fmla="val 9134"/>
                <a:gd name="f19" fmla="val 7776"/>
                <a:gd name="f20" fmla="val 9100"/>
                <a:gd name="f21" fmla="val 8043"/>
                <a:gd name="f22" fmla="val 9034"/>
                <a:gd name="f23" fmla="val 8310"/>
                <a:gd name="f24" fmla="val 9000"/>
                <a:gd name="f25" fmla="val 8577"/>
                <a:gd name="f26" fmla="val 8933"/>
                <a:gd name="f27" fmla="val 8810"/>
                <a:gd name="f28" fmla="val 8900"/>
                <a:gd name="f29" fmla="val 9110"/>
                <a:gd name="f30" fmla="val 7409"/>
                <a:gd name="f31" fmla="val 11902"/>
                <a:gd name="f32" fmla="val 6809"/>
                <a:gd name="f33" fmla="val 12403"/>
                <a:gd name="f34" fmla="val 6041"/>
                <a:gd name="f35" fmla="val 12469"/>
                <a:gd name="f36" fmla="val 5308"/>
                <a:gd name="f37" fmla="val 12669"/>
                <a:gd name="f38" fmla="val 5374"/>
                <a:gd name="f39" fmla="val 12569"/>
                <a:gd name="f40" fmla="val 5408"/>
                <a:gd name="f41" fmla="val 12536"/>
                <a:gd name="f42" fmla="val 5441"/>
                <a:gd name="f43" fmla="val 12436"/>
                <a:gd name="f44" fmla="val 5456"/>
                <a:gd name="f45" fmla="val 12466"/>
                <a:gd name="f46" fmla="val 5485"/>
                <a:gd name="f47" fmla="val 12482"/>
                <a:gd name="f48" fmla="val 5514"/>
                <a:gd name="f49" fmla="val 5551"/>
                <a:gd name="f50" fmla="val 5589"/>
                <a:gd name="f51" fmla="val 12458"/>
                <a:gd name="f52" fmla="val 5608"/>
                <a:gd name="f53" fmla="val 5975"/>
                <a:gd name="f54" fmla="val 12036"/>
                <a:gd name="f55" fmla="val 6775"/>
                <a:gd name="f56" fmla="val 12002"/>
                <a:gd name="f57" fmla="val 15905"/>
                <a:gd name="f58" fmla="val 4941"/>
                <a:gd name="f59" fmla="val 16005"/>
                <a:gd name="f60" fmla="val 4540"/>
                <a:gd name="f61" fmla="val 16072"/>
                <a:gd name="f62" fmla="val 4140"/>
                <a:gd name="f63" fmla="val 16105"/>
                <a:gd name="f64" fmla="val 16039"/>
                <a:gd name="f65" fmla="val 4107"/>
                <a:gd name="f66" fmla="val 4073"/>
                <a:gd name="f67" fmla="val 4874"/>
                <a:gd name="f68" fmla="val 12521"/>
                <a:gd name="f69" fmla="val 1"/>
                <a:gd name="f70" fmla="val 12487"/>
                <a:gd name="f71" fmla="val 12448"/>
                <a:gd name="f72" fmla="val 9"/>
                <a:gd name="f73" fmla="val 12413"/>
                <a:gd name="f74" fmla="val 27"/>
                <a:gd name="f75" fmla="val 11746"/>
                <a:gd name="f76" fmla="val 494"/>
                <a:gd name="f77" fmla="val 11212"/>
                <a:gd name="f78" fmla="val 1228"/>
                <a:gd name="f79" fmla="val 10745"/>
                <a:gd name="f80" fmla="val 1895"/>
                <a:gd name="f81" fmla="val 10714"/>
                <a:gd name="f82" fmla="val 1926"/>
                <a:gd name="f83" fmla="val 10234"/>
                <a:gd name="f84" fmla="val 2716"/>
                <a:gd name="f85" fmla="val 10491"/>
                <a:gd name="f86" fmla="val 10514"/>
                <a:gd name="f87" fmla="val 10543"/>
                <a:gd name="f88" fmla="val 2709"/>
                <a:gd name="f89" fmla="val 10578"/>
                <a:gd name="f90" fmla="val 2696"/>
                <a:gd name="f91" fmla="val 10611"/>
                <a:gd name="f92" fmla="val 2629"/>
                <a:gd name="f93" fmla="val 2596"/>
                <a:gd name="f94" fmla="val 2562"/>
                <a:gd name="f95" fmla="val 10645"/>
                <a:gd name="f96" fmla="val 2462"/>
                <a:gd name="f97" fmla="val 10678"/>
                <a:gd name="f98" fmla="val 2395"/>
                <a:gd name="f99" fmla="val 10778"/>
                <a:gd name="f100" fmla="val 2329"/>
                <a:gd name="f101" fmla="val 10845"/>
                <a:gd name="f102" fmla="val 2229"/>
                <a:gd name="f103" fmla="val 11045"/>
                <a:gd name="f104" fmla="val 1962"/>
                <a:gd name="f105" fmla="val 11245"/>
                <a:gd name="f106" fmla="val 1762"/>
                <a:gd name="f107" fmla="val 11412"/>
                <a:gd name="f108" fmla="val 1528"/>
                <a:gd name="f109" fmla="val 11645"/>
                <a:gd name="f110" fmla="val 1195"/>
                <a:gd name="f111" fmla="val 11912"/>
                <a:gd name="f112" fmla="val 894"/>
                <a:gd name="f113" fmla="val 12246"/>
                <a:gd name="f114" fmla="val 594"/>
                <a:gd name="f115" fmla="val 12146"/>
                <a:gd name="f116" fmla="val 794"/>
                <a:gd name="f117" fmla="val 12046"/>
                <a:gd name="f118" fmla="val 1028"/>
                <a:gd name="f119" fmla="val 11879"/>
                <a:gd name="f120" fmla="val 1295"/>
                <a:gd name="f121" fmla="val 11779"/>
                <a:gd name="f122" fmla="val 1395"/>
                <a:gd name="f123" fmla="val 1495"/>
                <a:gd name="f124" fmla="val 11279"/>
                <a:gd name="f125" fmla="val 2062"/>
                <a:gd name="f126" fmla="val 2662"/>
                <a:gd name="f127" fmla="val 10278"/>
                <a:gd name="f128" fmla="val 3196"/>
                <a:gd name="f129" fmla="val 10211"/>
                <a:gd name="f130" fmla="val 3263"/>
                <a:gd name="f131" fmla="val 10244"/>
                <a:gd name="f132" fmla="val 3396"/>
                <a:gd name="f133" fmla="val 10345"/>
                <a:gd name="f134" fmla="val 3430"/>
                <a:gd name="f135" fmla="val 9978"/>
                <a:gd name="f136" fmla="val 3997"/>
                <a:gd name="f137" fmla="val 9611"/>
                <a:gd name="f138" fmla="val 4564"/>
                <a:gd name="f139" fmla="val 9244"/>
                <a:gd name="f140" fmla="val 5164"/>
                <a:gd name="f141" fmla="val 9277"/>
                <a:gd name="f142" fmla="val 4864"/>
                <a:gd name="f143" fmla="val 4230"/>
                <a:gd name="f144" fmla="val 3696"/>
                <a:gd name="f145" fmla="val 9144"/>
                <a:gd name="f146" fmla="val 3096"/>
                <a:gd name="f147" fmla="val 9010"/>
                <a:gd name="f148" fmla="val 2529"/>
                <a:gd name="f149" fmla="val 8977"/>
                <a:gd name="f150" fmla="val 2496"/>
                <a:gd name="f151" fmla="val 8944"/>
                <a:gd name="f152" fmla="val 2362"/>
                <a:gd name="f153" fmla="val 8927"/>
                <a:gd name="f154" fmla="val 2279"/>
                <a:gd name="f155" fmla="val 8868"/>
                <a:gd name="f156" fmla="val 2237"/>
                <a:gd name="f157" fmla="val 8806"/>
                <a:gd name="f158" fmla="val 8743"/>
                <a:gd name="f159" fmla="val 8677"/>
                <a:gd name="f160" fmla="val 8643"/>
                <a:gd name="f161" fmla="val 8410"/>
                <a:gd name="f162" fmla="val 8710"/>
                <a:gd name="f163" fmla="val 4497"/>
                <a:gd name="f164" fmla="val 5498"/>
                <a:gd name="f165" fmla="val 5531"/>
                <a:gd name="f166" fmla="val 5564"/>
                <a:gd name="f167" fmla="val 8910"/>
                <a:gd name="f168" fmla="val 5598"/>
                <a:gd name="f169" fmla="val 5664"/>
                <a:gd name="f170" fmla="val 8343"/>
                <a:gd name="f171" fmla="val 6532"/>
                <a:gd name="f172" fmla="val 7809"/>
                <a:gd name="f173" fmla="val 7399"/>
                <a:gd name="f174" fmla="val 7309"/>
                <a:gd name="f175" fmla="val 8333"/>
                <a:gd name="f176" fmla="val 7276"/>
                <a:gd name="f177" fmla="val 7766"/>
                <a:gd name="f178" fmla="val 7142"/>
                <a:gd name="f179" fmla="val 7232"/>
                <a:gd name="f180" fmla="val 6975"/>
                <a:gd name="f181" fmla="val 6699"/>
                <a:gd name="f182" fmla="val 6942"/>
                <a:gd name="f183" fmla="val 6165"/>
                <a:gd name="f184" fmla="val 6508"/>
                <a:gd name="f185" fmla="val 5064"/>
                <a:gd name="f186" fmla="val 6477"/>
                <a:gd name="f187" fmla="val 5001"/>
                <a:gd name="f188" fmla="val 6423"/>
                <a:gd name="f189" fmla="val 4968"/>
                <a:gd name="f190" fmla="val 6372"/>
                <a:gd name="f191" fmla="val 6314"/>
                <a:gd name="f192" fmla="val 6259"/>
                <a:gd name="f193" fmla="val 5009"/>
                <a:gd name="f194" fmla="val 6242"/>
                <a:gd name="f195" fmla="val 5097"/>
                <a:gd name="f196" fmla="val 6075"/>
                <a:gd name="f197" fmla="val 5898"/>
                <a:gd name="f198" fmla="val 7032"/>
                <a:gd name="f199" fmla="val 6442"/>
                <a:gd name="f200" fmla="val 7866"/>
                <a:gd name="f201" fmla="val 6475"/>
                <a:gd name="f202" fmla="val 7999"/>
                <a:gd name="f203" fmla="val 8066"/>
                <a:gd name="f204" fmla="val 6503"/>
                <a:gd name="f205" fmla="val 8149"/>
                <a:gd name="f206" fmla="val 6598"/>
                <a:gd name="f207" fmla="val 8208"/>
                <a:gd name="f208" fmla="val 6686"/>
                <a:gd name="f209" fmla="val 6705"/>
                <a:gd name="f210" fmla="val 6724"/>
                <a:gd name="f211" fmla="val 8206"/>
                <a:gd name="f212" fmla="val 6742"/>
                <a:gd name="f213" fmla="val 8200"/>
                <a:gd name="f214" fmla="val 8266"/>
                <a:gd name="f215" fmla="val 6909"/>
                <a:gd name="f216" fmla="val 8366"/>
                <a:gd name="f217" fmla="val 7009"/>
                <a:gd name="f218" fmla="val 8433"/>
                <a:gd name="f219" fmla="val 8533"/>
                <a:gd name="f220" fmla="val 7076"/>
                <a:gd name="f221" fmla="val 8600"/>
                <a:gd name="f222" fmla="val 7109"/>
                <a:gd name="f223" fmla="val 8700"/>
                <a:gd name="f224" fmla="val 9367"/>
                <a:gd name="f225" fmla="val 6575"/>
                <a:gd name="f226" fmla="val 9701"/>
                <a:gd name="f227" fmla="val 9734"/>
                <a:gd name="f228" fmla="val 6408"/>
                <a:gd name="f229" fmla="val 9834"/>
                <a:gd name="f230" fmla="val 6308"/>
                <a:gd name="f231" fmla="val 9901"/>
                <a:gd name="f232" fmla="val 6279"/>
                <a:gd name="f233" fmla="val 9931"/>
                <a:gd name="f234" fmla="val 6275"/>
                <a:gd name="f235" fmla="val 10040"/>
                <a:gd name="f236" fmla="val 6322"/>
                <a:gd name="f237" fmla="val 6328"/>
                <a:gd name="f238" fmla="val 6334"/>
                <a:gd name="f239" fmla="val 10038"/>
                <a:gd name="f240" fmla="val 6342"/>
                <a:gd name="f241" fmla="val 10034"/>
                <a:gd name="f242" fmla="val 6008"/>
                <a:gd name="f243" fmla="val 10668"/>
                <a:gd name="f244" fmla="val 5741"/>
                <a:gd name="f245" fmla="val 11235"/>
                <a:gd name="f246" fmla="val 11869"/>
                <a:gd name="f247" fmla="val 4774"/>
                <a:gd name="f248" fmla="val 13103"/>
                <a:gd name="f249" fmla="val 4173"/>
                <a:gd name="f250" fmla="val 14337"/>
                <a:gd name="f251" fmla="val 3573"/>
                <a:gd name="f252" fmla="val 15572"/>
                <a:gd name="f253" fmla="val 15405"/>
                <a:gd name="f254" fmla="val 3506"/>
                <a:gd name="f255" fmla="val 15238"/>
                <a:gd name="f256" fmla="val 15071"/>
                <a:gd name="f257" fmla="val 15038"/>
                <a:gd name="f258" fmla="val 14938"/>
                <a:gd name="f259" fmla="val 3640"/>
                <a:gd name="f260" fmla="val 13770"/>
                <a:gd name="f261" fmla="val 3473"/>
                <a:gd name="f262" fmla="val 3106"/>
                <a:gd name="f263" fmla="val 11569"/>
                <a:gd name="f264" fmla="val 3090"/>
                <a:gd name="f265" fmla="val 11506"/>
                <a:gd name="f266" fmla="val 3022"/>
                <a:gd name="f267" fmla="val 11472"/>
                <a:gd name="f268" fmla="val 2955"/>
                <a:gd name="f269" fmla="val 2880"/>
                <a:gd name="f270" fmla="val 2806"/>
                <a:gd name="f271" fmla="val 11514"/>
                <a:gd name="f272" fmla="val 11602"/>
                <a:gd name="f273" fmla="val 12503"/>
                <a:gd name="f274" fmla="val 2772"/>
                <a:gd name="f275" fmla="val 13237"/>
                <a:gd name="f276" fmla="val 13870"/>
                <a:gd name="f277" fmla="val 2973"/>
                <a:gd name="f278" fmla="val 14504"/>
                <a:gd name="f279" fmla="val 3006"/>
                <a:gd name="f280" fmla="val 14871"/>
                <a:gd name="f281" fmla="val 3073"/>
                <a:gd name="f282" fmla="val 15271"/>
                <a:gd name="f283" fmla="val 15672"/>
                <a:gd name="f284" fmla="val 15739"/>
                <a:gd name="f285" fmla="val 3139"/>
                <a:gd name="f286" fmla="val 15768"/>
                <a:gd name="f287" fmla="val 3178"/>
                <a:gd name="f288" fmla="val 3235"/>
                <a:gd name="f289" fmla="val 3306"/>
                <a:gd name="f290" fmla="val 15704"/>
                <a:gd name="f291" fmla="val 15605"/>
                <a:gd name="f292" fmla="val 15438"/>
                <a:gd name="f293" fmla="val 15505"/>
                <a:gd name="f294" fmla="val 3340"/>
                <a:gd name="f295" fmla="val 15654"/>
                <a:gd name="f296" fmla="val 3375"/>
                <a:gd name="f297" fmla="val 15685"/>
                <a:gd name="f298" fmla="val 3408"/>
                <a:gd name="f299" fmla="val 3419"/>
                <a:gd name="f300" fmla="val 3431"/>
                <a:gd name="f301" fmla="val 15681"/>
                <a:gd name="f302" fmla="val 3440"/>
                <a:gd name="f303" fmla="val 3173"/>
                <a:gd name="f304" fmla="val 16372"/>
                <a:gd name="f305" fmla="val 16405"/>
                <a:gd name="f306" fmla="val 16439"/>
                <a:gd name="f307" fmla="val 16539"/>
                <a:gd name="f308" fmla="val 2506"/>
                <a:gd name="f309" fmla="val 17540"/>
                <a:gd name="f310" fmla="val 2139"/>
                <a:gd name="f311" fmla="val 18340"/>
                <a:gd name="f312" fmla="val 1805"/>
                <a:gd name="f313" fmla="val 19207"/>
                <a:gd name="f314" fmla="val 1438"/>
                <a:gd name="f315" fmla="val 20075"/>
                <a:gd name="f316" fmla="val 1338"/>
                <a:gd name="f317" fmla="val 20108"/>
                <a:gd name="f318" fmla="val 1305"/>
                <a:gd name="f319" fmla="val 1238"/>
                <a:gd name="f320" fmla="val 20175"/>
                <a:gd name="f321" fmla="val 1138"/>
                <a:gd name="f322" fmla="val 19508"/>
                <a:gd name="f323" fmla="val 971"/>
                <a:gd name="f324" fmla="val 18874"/>
                <a:gd name="f325" fmla="val 671"/>
                <a:gd name="f326" fmla="val 18273"/>
                <a:gd name="f327" fmla="val 656"/>
                <a:gd name="f328" fmla="val 18230"/>
                <a:gd name="f329" fmla="val 604"/>
                <a:gd name="f330" fmla="val 18205"/>
                <a:gd name="f331" fmla="val 549"/>
                <a:gd name="f332" fmla="val 478"/>
                <a:gd name="f333" fmla="val 404"/>
                <a:gd name="f334" fmla="val 18246"/>
                <a:gd name="f335" fmla="val 18607"/>
                <a:gd name="f336" fmla="val 437"/>
                <a:gd name="f337" fmla="val 19174"/>
                <a:gd name="f338" fmla="val 19374"/>
                <a:gd name="f339" fmla="val 471"/>
                <a:gd name="f340" fmla="val 19574"/>
                <a:gd name="f341" fmla="val 571"/>
                <a:gd name="f342" fmla="val 19775"/>
                <a:gd name="f343" fmla="val 19941"/>
                <a:gd name="f344" fmla="val 638"/>
                <a:gd name="f345" fmla="val 20342"/>
                <a:gd name="f346" fmla="val 20375"/>
                <a:gd name="f347" fmla="val 738"/>
                <a:gd name="f348" fmla="val 20408"/>
                <a:gd name="f349" fmla="val 771"/>
                <a:gd name="f350" fmla="val 804"/>
                <a:gd name="f351" fmla="val 20442"/>
                <a:gd name="f352" fmla="val 20508"/>
                <a:gd name="f353" fmla="val 838"/>
                <a:gd name="f354" fmla="val 20575"/>
                <a:gd name="f355" fmla="val 809"/>
                <a:gd name="f356" fmla="val 20662"/>
                <a:gd name="f357" fmla="val 880"/>
                <a:gd name="f358" fmla="val 20748"/>
                <a:gd name="f359" fmla="val 943"/>
                <a:gd name="f360" fmla="val 953"/>
                <a:gd name="f361" fmla="val 962"/>
                <a:gd name="f362" fmla="val 20746"/>
                <a:gd name="f363" fmla="val 20742"/>
                <a:gd name="f364" fmla="val 988"/>
                <a:gd name="f365" fmla="val 20759"/>
                <a:gd name="f366" fmla="val 1013"/>
                <a:gd name="f367" fmla="val 20767"/>
                <a:gd name="f368" fmla="val 1038"/>
                <a:gd name="f369" fmla="val 1063"/>
                <a:gd name="f370" fmla="val 1088"/>
                <a:gd name="f371" fmla="val 1105"/>
                <a:gd name="f372" fmla="val 21376"/>
                <a:gd name="f373" fmla="val 22010"/>
                <a:gd name="f374" fmla="val 71"/>
                <a:gd name="f375" fmla="val 22510"/>
                <a:gd name="f376" fmla="val 22580"/>
                <a:gd name="f377" fmla="val 61"/>
                <a:gd name="f378" fmla="val 22666"/>
                <a:gd name="f379" fmla="val 138"/>
                <a:gd name="f380" fmla="val 171"/>
                <a:gd name="f381" fmla="val 207"/>
                <a:gd name="f382" fmla="val 22650"/>
                <a:gd name="f383" fmla="val 237"/>
                <a:gd name="f384" fmla="val 22610"/>
                <a:gd name="f385" fmla="val 22076"/>
                <a:gd name="f386" fmla="val 1071"/>
                <a:gd name="f387" fmla="val 21342"/>
                <a:gd name="f388" fmla="val 20609"/>
                <a:gd name="f389" fmla="val 1572"/>
                <a:gd name="f390" fmla="val 20542"/>
                <a:gd name="f391" fmla="val 2005"/>
                <a:gd name="f392" fmla="val 2472"/>
                <a:gd name="f393" fmla="val 20208"/>
                <a:gd name="f394" fmla="val 2839"/>
                <a:gd name="f395" fmla="val 19741"/>
                <a:gd name="f396" fmla="val 3298"/>
                <a:gd name="f397" fmla="val 19678"/>
                <a:gd name="f398" fmla="val 3247"/>
                <a:gd name="f399" fmla="val 19438"/>
                <a:gd name="f400" fmla="val 3101"/>
                <a:gd name="f401" fmla="val 3092"/>
                <a:gd name="f402" fmla="val 3082"/>
                <a:gd name="f403" fmla="val 19439"/>
                <a:gd name="f404" fmla="val 19441"/>
                <a:gd name="f405" fmla="val 2672"/>
                <a:gd name="f406" fmla="val 19541"/>
                <a:gd name="f407" fmla="val 2239"/>
                <a:gd name="f408" fmla="val 19675"/>
                <a:gd name="f409" fmla="val 1939"/>
                <a:gd name="f410" fmla="val 19908"/>
                <a:gd name="f411" fmla="val 1872"/>
                <a:gd name="f412" fmla="val 1772"/>
                <a:gd name="f413" fmla="val 1738"/>
                <a:gd name="f414" fmla="val 1672"/>
                <a:gd name="f415" fmla="val 1638"/>
                <a:gd name="f416" fmla="val 20008"/>
                <a:gd name="f417" fmla="val 1605"/>
                <a:gd name="f418" fmla="val 19608"/>
                <a:gd name="f419" fmla="val 19408"/>
                <a:gd name="f420" fmla="val 2172"/>
                <a:gd name="f421" fmla="val 18507"/>
                <a:gd name="f422" fmla="val 2639"/>
                <a:gd name="f423" fmla="val 17573"/>
                <a:gd name="f424" fmla="val 16672"/>
                <a:gd name="f425" fmla="val 3343"/>
                <a:gd name="f426" fmla="val 16628"/>
                <a:gd name="f427" fmla="val 3503"/>
                <a:gd name="f428" fmla="val 16612"/>
                <a:gd name="f429" fmla="val 3659"/>
                <a:gd name="f430" fmla="val 4045"/>
                <a:gd name="f431" fmla="val 4403"/>
                <a:gd name="f432" fmla="val 16709"/>
                <a:gd name="f433" fmla="val 4813"/>
                <a:gd name="f434" fmla="val 4855"/>
                <a:gd name="f435" fmla="val 4897"/>
                <a:gd name="f436" fmla="val 16708"/>
                <a:gd name="f437" fmla="val 16706"/>
                <a:gd name="f438" fmla="val 5074"/>
                <a:gd name="f439" fmla="val 5107"/>
                <a:gd name="f440" fmla="val 5007"/>
                <a:gd name="f441" fmla="val 4907"/>
                <a:gd name="f442" fmla="val 4807"/>
                <a:gd name="f443" fmla="val 16339"/>
                <a:gd name="f444" fmla="val 4674"/>
                <a:gd name="f445" fmla="val 16272"/>
                <a:gd name="f446" fmla="val 5141"/>
                <a:gd name="f447" fmla="val 16205"/>
                <a:gd name="f448" fmla="val 15872"/>
                <a:gd name="f449" fmla="val 15772"/>
                <a:gd name="f450" fmla="val 6175"/>
                <a:gd name="f451" fmla="val 15538"/>
                <a:gd name="f452" fmla="val 5725"/>
                <a:gd name="f453" fmla="val 15471"/>
                <a:gd name="f454" fmla="val 5416"/>
                <a:gd name="f455" fmla="val 5103"/>
                <a:gd name="f456" fmla="val 4791"/>
                <a:gd name="f457" fmla="val 4474"/>
                <a:gd name="f458" fmla="val 3940"/>
                <a:gd name="f459" fmla="val 3606"/>
                <a:gd name="f460" fmla="val 3840"/>
                <a:gd name="f461" fmla="val 16172"/>
                <a:gd name="f462" fmla="val 15171"/>
                <a:gd name="f463" fmla="val 4340"/>
                <a:gd name="f464" fmla="val 14204"/>
                <a:gd name="f465" fmla="val 4841"/>
                <a:gd name="f466" fmla="val 4974"/>
                <a:gd name="f467" fmla="val 13003"/>
                <a:gd name="f468" fmla="val 12870"/>
                <a:gd name="f469" fmla="val 12903"/>
                <a:gd name="f470" fmla="val 6108"/>
                <a:gd name="f471" fmla="val 7843"/>
                <a:gd name="f472" fmla="val 11702"/>
                <a:gd name="f473" fmla="val 7934"/>
                <a:gd name="f474" fmla="val 11580"/>
                <a:gd name="f475" fmla="val 7859"/>
                <a:gd name="f476" fmla="val 11431"/>
                <a:gd name="f477" fmla="val 7718"/>
                <a:gd name="f478" fmla="val 7705"/>
                <a:gd name="f479" fmla="val 7691"/>
                <a:gd name="f480" fmla="val 11432"/>
                <a:gd name="f481" fmla="val 7676"/>
                <a:gd name="f482" fmla="val 11435"/>
                <a:gd name="f483" fmla="val 11535"/>
                <a:gd name="f484" fmla="val 5508"/>
                <a:gd name="f485" fmla="val 5908"/>
                <a:gd name="f486" fmla="val 11268"/>
                <a:gd name="f487" fmla="val 10568"/>
                <a:gd name="f488" fmla="val 9867"/>
                <a:gd name="f489" fmla="val 9534"/>
                <a:gd name="f490" fmla="val 9400"/>
                <a:gd name="f491" fmla="val 9577"/>
                <a:gd name="f492" fmla="val 10078"/>
                <a:gd name="f493" fmla="val 10178"/>
                <a:gd name="f494" fmla="val 10144"/>
                <a:gd name="f495" fmla="val 8400"/>
                <a:gd name="f496" fmla="val 8733"/>
                <a:gd name="f497" fmla="val 8767"/>
                <a:gd name="f498" fmla="val 7943"/>
                <a:gd name="f499" fmla="val 8610"/>
                <a:gd name="f500" fmla="val 6765"/>
                <a:gd name="f501" fmla="val 5698"/>
                <a:gd name="f502" fmla="val 5831"/>
                <a:gd name="f503" fmla="val 9255"/>
                <a:gd name="f504" fmla="val 5866"/>
                <a:gd name="f505" fmla="val 9283"/>
                <a:gd name="f506" fmla="val 5881"/>
                <a:gd name="f507" fmla="val 9315"/>
                <a:gd name="f508" fmla="val 9373"/>
                <a:gd name="f509" fmla="val 9444"/>
                <a:gd name="f510" fmla="val 5830"/>
                <a:gd name="f511" fmla="val 5765"/>
                <a:gd name="f512" fmla="val 9411"/>
                <a:gd name="f513" fmla="val 9777"/>
                <a:gd name="f514" fmla="val 5364"/>
                <a:gd name="f515" fmla="val 9844"/>
                <a:gd name="f516" fmla="val 9477"/>
                <a:gd name="f517" fmla="val 6098"/>
                <a:gd name="f518" fmla="val 8943"/>
                <a:gd name="f519" fmla="val 6210"/>
                <a:gd name="f520" fmla="val 8986"/>
                <a:gd name="f521" fmla="val 6463"/>
                <a:gd name="f522" fmla="val 9161"/>
                <a:gd name="f523" fmla="val 9195"/>
                <a:gd name="f524" fmla="val 6453"/>
                <a:gd name="f525" fmla="val 6432"/>
                <a:gd name="f526" fmla="val 9944"/>
                <a:gd name="f527" fmla="val 5731"/>
                <a:gd name="f528" fmla="val 11178"/>
                <a:gd name="f529" fmla="val 6265"/>
                <a:gd name="f530" fmla="val 6732"/>
                <a:gd name="f531" fmla="val 9511"/>
                <a:gd name="f532" fmla="val 6899"/>
                <a:gd name="f533" fmla="val 9644"/>
                <a:gd name="f534" fmla="val 11345"/>
                <a:gd name="f535" fmla="val 11846"/>
                <a:gd name="f536" fmla="val 11946"/>
                <a:gd name="f537" fmla="val 5031"/>
                <a:gd name="f538" fmla="val 11679"/>
                <a:gd name="f539" fmla="val 4831"/>
                <a:gd name="f540" fmla="val 4764"/>
                <a:gd name="f541" fmla="val 11579"/>
                <a:gd name="f542" fmla="val 5431"/>
                <a:gd name="f543" fmla="val 10011"/>
                <a:gd name="f544" fmla="val 10511"/>
                <a:gd name="f545" fmla="val 3730"/>
                <a:gd name="f546" fmla="val 11012"/>
                <a:gd name="f547" fmla="val 2862"/>
                <a:gd name="f548" fmla="val 11612"/>
                <a:gd name="f549" fmla="val 12112"/>
                <a:gd name="f550" fmla="val 1562"/>
                <a:gd name="f551" fmla="val 12513"/>
                <a:gd name="f552" fmla="val 828"/>
                <a:gd name="f553" fmla="val 761"/>
                <a:gd name="f554" fmla="val 12579"/>
                <a:gd name="f555" fmla="val 12613"/>
                <a:gd name="f556" fmla="val 694"/>
                <a:gd name="f557" fmla="val 12479"/>
                <a:gd name="f558" fmla="val 561"/>
                <a:gd name="f559" fmla="val 427"/>
                <a:gd name="f560" fmla="val 327"/>
                <a:gd name="f561" fmla="val 161"/>
                <a:gd name="f562" fmla="val 12686"/>
                <a:gd name="f563" fmla="val 63"/>
                <a:gd name="f564" fmla="val 12616"/>
                <a:gd name="f565" fmla="*/ f0 1 12687"/>
                <a:gd name="f566" fmla="*/ f1 1 22667"/>
                <a:gd name="f567" fmla="val f2"/>
                <a:gd name="f568" fmla="val f3"/>
                <a:gd name="f569" fmla="val f4"/>
                <a:gd name="f570" fmla="+- f569 0 f567"/>
                <a:gd name="f571" fmla="+- f568 0 f567"/>
                <a:gd name="f572" fmla="*/ f571 1 12687"/>
                <a:gd name="f573" fmla="*/ f570 1 22667"/>
                <a:gd name="f574" fmla="*/ f567 1 f572"/>
                <a:gd name="f575" fmla="*/ f568 1 f572"/>
                <a:gd name="f576" fmla="*/ f567 1 f573"/>
                <a:gd name="f577" fmla="*/ f569 1 f573"/>
                <a:gd name="f578" fmla="*/ f574 f565 1"/>
                <a:gd name="f579" fmla="*/ f575 f565 1"/>
                <a:gd name="f580" fmla="*/ f577 f566 1"/>
                <a:gd name="f581" fmla="*/ f576 f5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8" t="f581" r="f579" b="f580"/>
              <a:pathLst>
                <a:path w="12687" h="2266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13" y="f14"/>
                    <a:pt x="f13" y="f15"/>
                    <a:pt x="f16" y="f15"/>
                  </a:cubicBezTo>
                  <a:cubicBezTo>
                    <a:pt x="f17" y="f18"/>
                    <a:pt x="f11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6"/>
                    <a:pt x="f5" y="f6"/>
                  </a:cubicBezTo>
                  <a:close/>
                  <a:moveTo>
                    <a:pt x="f30" y="f31"/>
                  </a:moveTo>
                  <a:lnTo>
                    <a:pt x="f30" y="f31"/>
                  </a:ln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33"/>
                  </a:cubicBezTo>
                  <a:cubicBezTo>
                    <a:pt x="f53" y="f54"/>
                    <a:pt x="f55" y="f56"/>
                    <a:pt x="f30" y="f31"/>
                  </a:cubicBezTo>
                  <a:close/>
                  <a:moveTo>
                    <a:pt x="f36" y="f57"/>
                  </a:moveTo>
                  <a:cubicBezTo>
                    <a:pt x="f58" y="f59"/>
                    <a:pt x="f60" y="f61"/>
                    <a:pt x="f62" y="f63"/>
                  </a:cubicBezTo>
                  <a:cubicBezTo>
                    <a:pt x="f62" y="f61"/>
                    <a:pt x="f62" y="f64"/>
                    <a:pt x="f65" y="f59"/>
                  </a:cubicBezTo>
                  <a:cubicBezTo>
                    <a:pt x="f66" y="f59"/>
                    <a:pt x="f67" y="f57"/>
                    <a:pt x="f58" y="f57"/>
                  </a:cubicBezTo>
                  <a:close/>
                  <a:moveTo>
                    <a:pt x="f68" y="f69"/>
                  </a:moveTo>
                  <a:cubicBezTo>
                    <a:pt x="f70" y="f69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1" y="f93"/>
                    <a:pt x="f91" y="f94"/>
                  </a:cubicBezTo>
                  <a:cubicBezTo>
                    <a:pt x="f91" y="f94"/>
                    <a:pt x="f95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1" y="f78"/>
                  </a:cubicBezTo>
                  <a:cubicBezTo>
                    <a:pt x="f119" y="f120"/>
                    <a:pt x="f121" y="f122"/>
                    <a:pt x="f75" y="f123"/>
                  </a:cubicBezTo>
                  <a:cubicBezTo>
                    <a:pt x="f124" y="f125"/>
                    <a:pt x="f99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38"/>
                    <a:pt x="f139" y="f143"/>
                  </a:cubicBezTo>
                  <a:cubicBezTo>
                    <a:pt x="f139" y="f144"/>
                    <a:pt x="f145" y="f146"/>
                    <a:pt x="f147" y="f94"/>
                  </a:cubicBezTo>
                  <a:cubicBezTo>
                    <a:pt x="f147" y="f148"/>
                    <a:pt x="f149" y="f148"/>
                    <a:pt x="f149" y="f148"/>
                  </a:cubicBezTo>
                  <a:cubicBezTo>
                    <a:pt x="f149" y="f150"/>
                    <a:pt x="f149" y="f98"/>
                    <a:pt x="f151" y="f152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54"/>
                    <a:pt x="f160" y="f152"/>
                  </a:cubicBezTo>
                  <a:cubicBezTo>
                    <a:pt x="f161" y="f132"/>
                    <a:pt x="f162" y="f163"/>
                    <a:pt x="f27" y="f164"/>
                  </a:cubicBezTo>
                  <a:cubicBezTo>
                    <a:pt x="f27" y="f165"/>
                    <a:pt x="f7" y="f166"/>
                    <a:pt x="f167" y="f168"/>
                  </a:cubicBezTo>
                  <a:lnTo>
                    <a:pt x="f167" y="f169"/>
                  </a:ln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32" y="f168"/>
                    <a:pt x="f184" y="f185"/>
                  </a:cubicBezTo>
                  <a:cubicBezTo>
                    <a:pt x="f186" y="f187"/>
                    <a:pt x="f188" y="f189"/>
                    <a:pt x="f190" y="f189"/>
                  </a:cubicBezTo>
                  <a:cubicBezTo>
                    <a:pt x="f191" y="f189"/>
                    <a:pt x="f192" y="f193"/>
                    <a:pt x="f194" y="f195"/>
                  </a:cubicBezTo>
                  <a:cubicBezTo>
                    <a:pt x="f196" y="f197"/>
                    <a:pt x="f34" y="f198"/>
                    <a:pt x="f199" y="f177"/>
                  </a:cubicBezTo>
                  <a:cubicBezTo>
                    <a:pt x="f199" y="f200"/>
                    <a:pt x="f201" y="f202"/>
                    <a:pt x="f201" y="f203"/>
                  </a:cubicBezTo>
                  <a:cubicBezTo>
                    <a:pt x="f204" y="f205"/>
                    <a:pt x="f206" y="f207"/>
                    <a:pt x="f208" y="f207"/>
                  </a:cubicBezTo>
                  <a:cubicBezTo>
                    <a:pt x="f209" y="f207"/>
                    <a:pt x="f210" y="f211"/>
                    <a:pt x="f212" y="f213"/>
                  </a:cubicBezTo>
                  <a:cubicBezTo>
                    <a:pt x="f32" y="f214"/>
                    <a:pt x="f215" y="f216"/>
                    <a:pt x="f217" y="f218"/>
                  </a:cubicBezTo>
                  <a:cubicBezTo>
                    <a:pt x="f217" y="f219"/>
                    <a:pt x="f220" y="f221"/>
                    <a:pt x="f222" y="f223"/>
                  </a:cubicBezTo>
                  <a:cubicBezTo>
                    <a:pt x="f182" y="f22"/>
                    <a:pt x="f212" y="f224"/>
                    <a:pt x="f225" y="f226"/>
                  </a:cubicBezTo>
                  <a:cubicBezTo>
                    <a:pt x="f201" y="f227"/>
                    <a:pt x="f228" y="f229"/>
                    <a:pt x="f230" y="f231"/>
                  </a:cubicBezTo>
                  <a:cubicBezTo>
                    <a:pt x="f232" y="f233"/>
                    <a:pt x="f234" y="f235"/>
                    <a:pt x="f236" y="f235"/>
                  </a:cubicBezTo>
                  <a:cubicBezTo>
                    <a:pt x="f237" y="f235"/>
                    <a:pt x="f238" y="f239"/>
                    <a:pt x="f240" y="f241"/>
                  </a:cubicBezTo>
                  <a:lnTo>
                    <a:pt x="f240" y="f241"/>
                  </a:lnTo>
                  <a:cubicBezTo>
                    <a:pt x="f242" y="f243"/>
                    <a:pt x="f244" y="f245"/>
                    <a:pt x="f40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1" y="f253"/>
                    <a:pt x="f254" y="f255"/>
                    <a:pt x="f254" y="f256"/>
                  </a:cubicBezTo>
                  <a:cubicBezTo>
                    <a:pt x="f251" y="f257"/>
                    <a:pt x="f251" y="f257"/>
                    <a:pt x="f251" y="f258"/>
                  </a:cubicBezTo>
                  <a:cubicBezTo>
                    <a:pt x="f259" y="f260"/>
                    <a:pt x="f261" y="f37"/>
                    <a:pt x="f262" y="f263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70" y="f271"/>
                    <a:pt x="f270" y="f272"/>
                  </a:cubicBezTo>
                  <a:lnTo>
                    <a:pt x="f270" y="f43"/>
                  </a:lnTo>
                  <a:cubicBezTo>
                    <a:pt x="f270" y="f273"/>
                    <a:pt x="f274" y="f273"/>
                    <a:pt x="f274" y="f41"/>
                  </a:cubicBezTo>
                  <a:lnTo>
                    <a:pt x="f274" y="f39"/>
                  </a:lnTo>
                  <a:cubicBezTo>
                    <a:pt x="f274" y="f275"/>
                    <a:pt x="f274" y="f276"/>
                    <a:pt x="f277" y="f278"/>
                  </a:cubicBezTo>
                  <a:cubicBezTo>
                    <a:pt x="f279" y="f280"/>
                    <a:pt x="f281" y="f282"/>
                    <a:pt x="f262" y="f283"/>
                  </a:cubicBezTo>
                  <a:cubicBezTo>
                    <a:pt x="f262" y="f284"/>
                    <a:pt x="f285" y="f286"/>
                    <a:pt x="f287" y="f286"/>
                  </a:cubicBezTo>
                  <a:cubicBezTo>
                    <a:pt x="f288" y="f286"/>
                    <a:pt x="f289" y="f290"/>
                    <a:pt x="f289" y="f291"/>
                  </a:cubicBezTo>
                  <a:lnTo>
                    <a:pt x="f289" y="f292"/>
                  </a:lnTo>
                  <a:cubicBezTo>
                    <a:pt x="f289" y="f293"/>
                    <a:pt x="f294" y="f252"/>
                    <a:pt x="f294" y="f291"/>
                  </a:cubicBezTo>
                  <a:cubicBezTo>
                    <a:pt x="f294" y="f295"/>
                    <a:pt x="f296" y="f297"/>
                    <a:pt x="f298" y="f297"/>
                  </a:cubicBezTo>
                  <a:cubicBezTo>
                    <a:pt x="f299" y="f297"/>
                    <a:pt x="f300" y="f301"/>
                    <a:pt x="f302" y="f283"/>
                  </a:cubicBezTo>
                  <a:lnTo>
                    <a:pt x="f302" y="f283"/>
                  </a:lnTo>
                  <a:cubicBezTo>
                    <a:pt x="f289" y="f57"/>
                    <a:pt x="f303" y="f63"/>
                    <a:pt x="f262" y="f304"/>
                  </a:cubicBezTo>
                  <a:cubicBezTo>
                    <a:pt x="f281" y="f305"/>
                    <a:pt x="f279" y="f306"/>
                    <a:pt x="f279" y="f307"/>
                  </a:cubicBezTo>
                  <a:lnTo>
                    <a:pt x="f308" y="f309"/>
                  </a:ln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317"/>
                    <a:pt x="f318" y="f317"/>
                    <a:pt x="f319" y="f320"/>
                  </a:cubicBezTo>
                  <a:lnTo>
                    <a:pt x="f319" y="f317"/>
                  </a:ln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0"/>
                  </a:cubicBezTo>
                  <a:cubicBezTo>
                    <a:pt x="f332" y="f330"/>
                    <a:pt x="f333" y="f334"/>
                    <a:pt x="f333" y="f311"/>
                  </a:cubicBezTo>
                  <a:cubicBezTo>
                    <a:pt x="f333" y="f335"/>
                    <a:pt x="f333" y="f324"/>
                    <a:pt x="f336" y="f337"/>
                  </a:cubicBezTo>
                  <a:cubicBezTo>
                    <a:pt x="f336" y="f338"/>
                    <a:pt x="f339" y="f340"/>
                    <a:pt x="f341" y="f342"/>
                  </a:cubicBezTo>
                  <a:cubicBezTo>
                    <a:pt x="f329" y="f343"/>
                    <a:pt x="f344" y="f320"/>
                    <a:pt x="f325" y="f345"/>
                  </a:cubicBezTo>
                  <a:cubicBezTo>
                    <a:pt x="f325" y="f346"/>
                    <a:pt x="f347" y="f348"/>
                    <a:pt x="f349" y="f348"/>
                  </a:cubicBezTo>
                  <a:cubicBezTo>
                    <a:pt x="f350" y="f351"/>
                    <a:pt x="f350" y="f352"/>
                    <a:pt x="f353" y="f354"/>
                  </a:cubicBezTo>
                  <a:cubicBezTo>
                    <a:pt x="f355" y="f356"/>
                    <a:pt x="f357" y="f358"/>
                    <a:pt x="f359" y="f358"/>
                  </a:cubicBezTo>
                  <a:cubicBezTo>
                    <a:pt x="f360" y="f358"/>
                    <a:pt x="f361" y="f362"/>
                    <a:pt x="f323" y="f363"/>
                  </a:cubicBezTo>
                  <a:cubicBezTo>
                    <a:pt x="f364" y="f365"/>
                    <a:pt x="f366" y="f367"/>
                    <a:pt x="f368" y="f367"/>
                  </a:cubicBezTo>
                  <a:cubicBezTo>
                    <a:pt x="f369" y="f367"/>
                    <a:pt x="f370" y="f365"/>
                    <a:pt x="f371" y="f363"/>
                  </a:cubicBezTo>
                  <a:lnTo>
                    <a:pt x="f371" y="f363"/>
                  </a:lnTo>
                  <a:cubicBezTo>
                    <a:pt x="f350" y="f372"/>
                    <a:pt x="f339" y="f373"/>
                    <a:pt x="f374" y="f375"/>
                  </a:cubicBezTo>
                  <a:cubicBezTo>
                    <a:pt x="f69" y="f376"/>
                    <a:pt x="f377" y="f378"/>
                    <a:pt x="f379" y="f378"/>
                  </a:cubicBezTo>
                  <a:cubicBezTo>
                    <a:pt x="f380" y="f378"/>
                    <a:pt x="f381" y="f382"/>
                    <a:pt x="f383" y="f384"/>
                  </a:cubicBezTo>
                  <a:cubicBezTo>
                    <a:pt x="f347" y="f385"/>
                    <a:pt x="f386" y="f387"/>
                    <a:pt x="f316" y="f388"/>
                  </a:cubicBezTo>
                  <a:cubicBezTo>
                    <a:pt x="f389" y="f390"/>
                    <a:pt x="f312" y="f348"/>
                    <a:pt x="f391" y="f345"/>
                  </a:cubicBezTo>
                  <a:cubicBezTo>
                    <a:pt x="f392" y="f393"/>
                    <a:pt x="f394" y="f315"/>
                    <a:pt x="f303" y="f395"/>
                  </a:cubicBezTo>
                  <a:cubicBezTo>
                    <a:pt x="f396" y="f397"/>
                    <a:pt x="f398" y="f399"/>
                    <a:pt x="f400" y="f399"/>
                  </a:cubicBezTo>
                  <a:cubicBezTo>
                    <a:pt x="f401" y="f399"/>
                    <a:pt x="f402" y="f403"/>
                    <a:pt x="f281" y="f404"/>
                  </a:cubicBezTo>
                  <a:cubicBezTo>
                    <a:pt x="f405" y="f406"/>
                    <a:pt x="f407" y="f408"/>
                    <a:pt x="f409" y="f410"/>
                  </a:cubicBezTo>
                  <a:cubicBezTo>
                    <a:pt x="f411" y="f410"/>
                    <a:pt x="f412" y="f343"/>
                    <a:pt x="f413" y="f343"/>
                  </a:cubicBezTo>
                  <a:cubicBezTo>
                    <a:pt x="f414" y="f343"/>
                    <a:pt x="f415" y="f416"/>
                    <a:pt x="f417" y="f416"/>
                  </a:cubicBezTo>
                  <a:cubicBezTo>
                    <a:pt x="f414" y="f342"/>
                    <a:pt x="f413" y="f418"/>
                    <a:pt x="f312" y="f419"/>
                  </a:cubicBezTo>
                  <a:cubicBezTo>
                    <a:pt x="f420" y="f421"/>
                    <a:pt x="f422" y="f423"/>
                    <a:pt x="f262" y="f424"/>
                  </a:cubicBezTo>
                  <a:lnTo>
                    <a:pt x="f303" y="f424"/>
                  </a:lnTo>
                  <a:cubicBezTo>
                    <a:pt x="f425" y="f426"/>
                    <a:pt x="f427" y="f428"/>
                    <a:pt x="f429" y="f428"/>
                  </a:cubicBezTo>
                  <a:cubicBezTo>
                    <a:pt x="f430" y="f428"/>
                    <a:pt x="f431" y="f432"/>
                    <a:pt x="f433" y="f432"/>
                  </a:cubicBezTo>
                  <a:cubicBezTo>
                    <a:pt x="f434" y="f432"/>
                    <a:pt x="f435" y="f436"/>
                    <a:pt x="f58" y="f437"/>
                  </a:cubicBezTo>
                  <a:cubicBezTo>
                    <a:pt x="f438" y="f437"/>
                    <a:pt x="f439" y="f307"/>
                    <a:pt x="f440" y="f306"/>
                  </a:cubicBezTo>
                  <a:cubicBezTo>
                    <a:pt x="f441" y="f304"/>
                    <a:pt x="f442" y="f443"/>
                    <a:pt x="f444" y="f445"/>
                  </a:cubicBezTo>
                  <a:cubicBezTo>
                    <a:pt x="f446" y="f447"/>
                    <a:pt x="f52" y="f63"/>
                    <a:pt x="f196" y="f448"/>
                  </a:cubicBezTo>
                  <a:cubicBezTo>
                    <a:pt x="f194" y="f449"/>
                    <a:pt x="f450" y="f252"/>
                    <a:pt x="f242" y="f451"/>
                  </a:cubicBezTo>
                  <a:cubicBezTo>
                    <a:pt x="f452" y="f453"/>
                    <a:pt x="f454" y="f292"/>
                    <a:pt x="f455" y="f292"/>
                  </a:cubicBezTo>
                  <a:cubicBezTo>
                    <a:pt x="f456" y="f292"/>
                    <a:pt x="f457" y="f453"/>
                    <a:pt x="f249" y="f451"/>
                  </a:cubicBezTo>
                  <a:cubicBezTo>
                    <a:pt x="f458" y="f252"/>
                    <a:pt x="f459" y="f449"/>
                    <a:pt x="f460" y="f64"/>
                  </a:cubicBezTo>
                  <a:lnTo>
                    <a:pt x="f294" y="f461"/>
                  </a:lnTo>
                  <a:cubicBezTo>
                    <a:pt x="f460" y="f462"/>
                    <a:pt x="f463" y="f464"/>
                    <a:pt x="f465" y="f275"/>
                  </a:cubicBezTo>
                  <a:cubicBezTo>
                    <a:pt x="f58" y="f248"/>
                    <a:pt x="f466" y="f467"/>
                    <a:pt x="f438" y="f468"/>
                  </a:cubicBezTo>
                  <a:cubicBezTo>
                    <a:pt x="f439" y="f468"/>
                    <a:pt x="f439" y="f469"/>
                    <a:pt x="f446" y="f469"/>
                  </a:cubicBezTo>
                  <a:cubicBezTo>
                    <a:pt x="f470" y="f468"/>
                    <a:pt x="f174" y="f273"/>
                    <a:pt x="f471" y="f472"/>
                  </a:cubicBezTo>
                  <a:cubicBezTo>
                    <a:pt x="f473" y="f474"/>
                    <a:pt x="f475" y="f476"/>
                    <a:pt x="f477" y="f476"/>
                  </a:cubicBezTo>
                  <a:cubicBezTo>
                    <a:pt x="f478" y="f476"/>
                    <a:pt x="f479" y="f480"/>
                    <a:pt x="f481" y="f482"/>
                  </a:cubicBezTo>
                  <a:cubicBezTo>
                    <a:pt x="f220" y="f483"/>
                    <a:pt x="f470" y="f263"/>
                    <a:pt x="f484" y="f56"/>
                  </a:cubicBezTo>
                  <a:cubicBezTo>
                    <a:pt x="f485" y="f486"/>
                    <a:pt x="f230" y="f487"/>
                    <a:pt x="f212" y="f488"/>
                  </a:cubicBezTo>
                  <a:cubicBezTo>
                    <a:pt x="f174" y="f227"/>
                    <a:pt x="f471" y="f489"/>
                    <a:pt x="f161" y="f490"/>
                  </a:cubicBezTo>
                  <a:cubicBezTo>
                    <a:pt x="f149" y="f14"/>
                    <a:pt x="f491" y="f22"/>
                    <a:pt x="f492" y="f223"/>
                  </a:cubicBezTo>
                  <a:cubicBezTo>
                    <a:pt x="f493" y="f221"/>
                    <a:pt x="f494" y="f495"/>
                    <a:pt x="f135" y="f495"/>
                  </a:cubicBezTo>
                  <a:cubicBezTo>
                    <a:pt x="f139" y="f495"/>
                    <a:pt x="f161" y="f219"/>
                    <a:pt x="f481" y="f496"/>
                  </a:cubicBezTo>
                  <a:cubicBezTo>
                    <a:pt x="f16" y="f497"/>
                    <a:pt x="f30" y="f6"/>
                    <a:pt x="f176" y="f26"/>
                  </a:cubicBezTo>
                  <a:cubicBezTo>
                    <a:pt x="f498" y="f200"/>
                    <a:pt x="f499" y="f500"/>
                    <a:pt x="f139" y="f501"/>
                  </a:cubicBezTo>
                  <a:lnTo>
                    <a:pt x="f139" y="f502"/>
                  </a:lnTo>
                  <a:cubicBezTo>
                    <a:pt x="f503" y="f504"/>
                    <a:pt x="f505" y="f506"/>
                    <a:pt x="f507" y="f506"/>
                  </a:cubicBezTo>
                  <a:cubicBezTo>
                    <a:pt x="f508" y="f506"/>
                    <a:pt x="f509" y="f510"/>
                    <a:pt x="f509" y="f511"/>
                  </a:cubicBezTo>
                  <a:cubicBezTo>
                    <a:pt x="f512" y="f168"/>
                    <a:pt x="f513" y="f164"/>
                    <a:pt x="f131" y="f514"/>
                  </a:cubicBezTo>
                  <a:lnTo>
                    <a:pt x="f131" y="f514"/>
                  </a:lnTo>
                  <a:cubicBezTo>
                    <a:pt x="f515" y="f168"/>
                    <a:pt x="f516" y="f197"/>
                    <a:pt x="f29" y="f517"/>
                  </a:cubicBezTo>
                  <a:cubicBezTo>
                    <a:pt x="f518" y="f519"/>
                    <a:pt x="f520" y="f521"/>
                    <a:pt x="f522" y="f521"/>
                  </a:cubicBezTo>
                  <a:cubicBezTo>
                    <a:pt x="f523" y="f521"/>
                    <a:pt x="f15" y="f524"/>
                    <a:pt x="f141" y="f525"/>
                  </a:cubicBezTo>
                  <a:cubicBezTo>
                    <a:pt x="f526" y="f517"/>
                    <a:pt x="f89" y="f527"/>
                    <a:pt x="f528" y="f514"/>
                  </a:cubicBezTo>
                  <a:lnTo>
                    <a:pt x="f528" y="f514"/>
                  </a:lnTo>
                  <a:cubicBezTo>
                    <a:pt x="f79" y="f197"/>
                    <a:pt x="f494" y="f529"/>
                    <a:pt x="f491" y="f530"/>
                  </a:cubicBezTo>
                  <a:cubicBezTo>
                    <a:pt x="f516" y="f500"/>
                    <a:pt x="f531" y="f532"/>
                    <a:pt x="f533" y="f532"/>
                  </a:cubicBezTo>
                  <a:cubicBezTo>
                    <a:pt x="f91" y="f500"/>
                    <a:pt x="f534" y="f197"/>
                    <a:pt x="f535" y="f140"/>
                  </a:cubicBezTo>
                  <a:cubicBezTo>
                    <a:pt x="f536" y="f537"/>
                    <a:pt x="f535" y="f142"/>
                    <a:pt x="f75" y="f142"/>
                  </a:cubicBezTo>
                  <a:cubicBezTo>
                    <a:pt x="f538" y="f539"/>
                    <a:pt x="f109" y="f540"/>
                    <a:pt x="f541" y="f540"/>
                  </a:cubicBezTo>
                  <a:cubicBezTo>
                    <a:pt x="f105" y="f539"/>
                    <a:pt x="f135" y="f537"/>
                    <a:pt x="f516" y="f542"/>
                  </a:cubicBezTo>
                  <a:cubicBezTo>
                    <a:pt x="f543" y="f138"/>
                    <a:pt x="f544" y="f545"/>
                    <a:pt x="f546" y="f547"/>
                  </a:cubicBezTo>
                  <a:cubicBezTo>
                    <a:pt x="f548" y="f102"/>
                    <a:pt x="f549" y="f550"/>
                    <a:pt x="f551" y="f552"/>
                  </a:cubicBezTo>
                  <a:cubicBezTo>
                    <a:pt x="f551" y="f552"/>
                    <a:pt x="f551" y="f553"/>
                    <a:pt x="f554" y="f553"/>
                  </a:cubicBezTo>
                  <a:cubicBezTo>
                    <a:pt x="f555" y="f556"/>
                    <a:pt x="f554" y="f114"/>
                    <a:pt x="f557" y="f558"/>
                  </a:cubicBezTo>
                  <a:cubicBezTo>
                    <a:pt x="f551" y="f559"/>
                    <a:pt x="f554" y="f560"/>
                    <a:pt x="f555" y="f561"/>
                  </a:cubicBezTo>
                  <a:cubicBezTo>
                    <a:pt x="f562" y="f563"/>
                    <a:pt x="f564" y="f69"/>
                    <a:pt x="f68" y="f6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99;p3">
              <a:extLst>
                <a:ext uri="{FF2B5EF4-FFF2-40B4-BE49-F238E27FC236}">
                  <a16:creationId xmlns:a16="http://schemas.microsoft.com/office/drawing/2014/main" id="{9ECA1143-121E-4BCC-8FDB-B49BB268F5EC}"/>
                </a:ext>
              </a:extLst>
            </p:cNvPr>
            <p:cNvSpPr/>
            <p:nvPr/>
          </p:nvSpPr>
          <p:spPr>
            <a:xfrm>
              <a:off x="2994970" y="2005937"/>
              <a:ext cx="70737" cy="161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3"/>
                <a:gd name="f4" fmla="val 2701"/>
                <a:gd name="f5" fmla="val 321"/>
                <a:gd name="f6" fmla="val 234"/>
                <a:gd name="f7" fmla="val 147"/>
                <a:gd name="f8" fmla="val 64"/>
                <a:gd name="f9" fmla="val 167"/>
                <a:gd name="f10" fmla="val 163"/>
                <a:gd name="f11" fmla="val 200"/>
                <a:gd name="f12" fmla="val 264"/>
                <a:gd name="f13" fmla="val 330"/>
                <a:gd name="f14" fmla="val 464"/>
                <a:gd name="f15" fmla="val 134"/>
                <a:gd name="f16" fmla="val 67"/>
                <a:gd name="f17" fmla="val 497"/>
                <a:gd name="f18" fmla="val 34"/>
                <a:gd name="f19" fmla="val 597"/>
                <a:gd name="f20" fmla="val 1264"/>
                <a:gd name="f21" fmla="val 1965"/>
                <a:gd name="f22" fmla="val 300"/>
                <a:gd name="f23" fmla="val 2599"/>
                <a:gd name="f24" fmla="val 319"/>
                <a:gd name="f25" fmla="val 2655"/>
                <a:gd name="f26" fmla="val 390"/>
                <a:gd name="f27" fmla="val 2700"/>
                <a:gd name="f28" fmla="val 466"/>
                <a:gd name="f29" fmla="val 526"/>
                <a:gd name="f30" fmla="val 590"/>
                <a:gd name="f31" fmla="val 2672"/>
                <a:gd name="f32" fmla="val 634"/>
                <a:gd name="f33" fmla="val 667"/>
                <a:gd name="f34" fmla="val 2498"/>
                <a:gd name="f35" fmla="val 2432"/>
                <a:gd name="f36" fmla="val 2332"/>
                <a:gd name="f37" fmla="val 734"/>
                <a:gd name="f38" fmla="val 2398"/>
                <a:gd name="f39" fmla="val 867"/>
                <a:gd name="f40" fmla="val 1001"/>
                <a:gd name="f41" fmla="val 2532"/>
                <a:gd name="f42" fmla="val 1020"/>
                <a:gd name="f43" fmla="val 2541"/>
                <a:gd name="f44" fmla="val 1037"/>
                <a:gd name="f45" fmla="val 2545"/>
                <a:gd name="f46" fmla="val 1053"/>
                <a:gd name="f47" fmla="val 1149"/>
                <a:gd name="f48" fmla="val 1182"/>
                <a:gd name="f49" fmla="val 2394"/>
                <a:gd name="f50" fmla="val 1068"/>
                <a:gd name="f51" fmla="val 2365"/>
                <a:gd name="f52" fmla="val 968"/>
                <a:gd name="f53" fmla="val 2198"/>
                <a:gd name="f54" fmla="val 834"/>
                <a:gd name="f55" fmla="val 2098"/>
                <a:gd name="f56" fmla="val 2031"/>
                <a:gd name="f57" fmla="val 1998"/>
                <a:gd name="f58" fmla="val 1765"/>
                <a:gd name="f59" fmla="val 801"/>
                <a:gd name="f60" fmla="val 1531"/>
                <a:gd name="f61" fmla="val 1331"/>
                <a:gd name="f62" fmla="val 701"/>
                <a:gd name="f63" fmla="val 931"/>
                <a:gd name="f64" fmla="val 567"/>
                <a:gd name="f65" fmla="val 467"/>
                <a:gd name="f66" fmla="val 97"/>
                <a:gd name="f67" fmla="val 440"/>
                <a:gd name="f68" fmla="val 29"/>
                <a:gd name="f69" fmla="val 381"/>
                <a:gd name="f70" fmla="*/ f0 1 1183"/>
                <a:gd name="f71" fmla="*/ f1 1 2701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83"/>
                <a:gd name="f78" fmla="*/ f75 1 2701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83" h="27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" y="f20"/>
                    <a:pt x="f2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23"/>
                  </a:cubicBezTo>
                  <a:cubicBezTo>
                    <a:pt x="f33" y="f34"/>
                    <a:pt x="f33" y="f35"/>
                    <a:pt x="f33" y="f36"/>
                  </a:cubicBezTo>
                  <a:cubicBezTo>
                    <a:pt x="f37" y="f38"/>
                    <a:pt x="f39" y="f34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36"/>
                    <a:pt x="f39" y="f53"/>
                    <a:pt x="f54" y="f55"/>
                  </a:cubicBezTo>
                  <a:cubicBezTo>
                    <a:pt x="f54" y="f55"/>
                    <a:pt x="f39" y="f56"/>
                    <a:pt x="f39" y="f57"/>
                  </a:cubicBezTo>
                  <a:cubicBezTo>
                    <a:pt x="f54" y="f58"/>
                    <a:pt x="f59" y="f60"/>
                    <a:pt x="f37" y="f61"/>
                  </a:cubicBezTo>
                  <a:cubicBezTo>
                    <a:pt x="f62" y="f63"/>
                    <a:pt x="f64" y="f17"/>
                    <a:pt x="f65" y="f66"/>
                  </a:cubicBezTo>
                  <a:cubicBezTo>
                    <a:pt x="f67" y="f6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0;p3">
              <a:extLst>
                <a:ext uri="{FF2B5EF4-FFF2-40B4-BE49-F238E27FC236}">
                  <a16:creationId xmlns:a16="http://schemas.microsoft.com/office/drawing/2014/main" id="{F5248BDD-C947-4F13-B365-2153FDE9B066}"/>
                </a:ext>
              </a:extLst>
            </p:cNvPr>
            <p:cNvSpPr/>
            <p:nvPr/>
          </p:nvSpPr>
          <p:spPr>
            <a:xfrm>
              <a:off x="1601873" y="2853833"/>
              <a:ext cx="856024" cy="586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6"/>
                <a:gd name="f4" fmla="val 9808"/>
                <a:gd name="f5" fmla="val 224"/>
                <a:gd name="f6" fmla="val 96"/>
                <a:gd name="f7" fmla="val 158"/>
                <a:gd name="f8" fmla="val 82"/>
                <a:gd name="f9" fmla="val 294"/>
                <a:gd name="f10" fmla="val 234"/>
                <a:gd name="f11" fmla="val 507"/>
                <a:gd name="f12" fmla="val 1030"/>
                <a:gd name="f13" fmla="val 1728"/>
                <a:gd name="f14" fmla="val 1522"/>
                <a:gd name="f15" fmla="val 1567"/>
                <a:gd name="f16" fmla="val 1610"/>
                <a:gd name="f17" fmla="val 1717"/>
                <a:gd name="f18" fmla="val 1649"/>
                <a:gd name="f19" fmla="val 1695"/>
                <a:gd name="f20" fmla="val 2150"/>
                <a:gd name="f21" fmla="val 2195"/>
                <a:gd name="f22" fmla="val 2683"/>
                <a:gd name="f23" fmla="val 2662"/>
                <a:gd name="f24" fmla="val 3317"/>
                <a:gd name="f25" fmla="val 2996"/>
                <a:gd name="f26" fmla="val 3351"/>
                <a:gd name="f27" fmla="val 3029"/>
                <a:gd name="f28" fmla="val 3386"/>
                <a:gd name="f29" fmla="val 3050"/>
                <a:gd name="f30" fmla="val 3420"/>
                <a:gd name="f31" fmla="val 3060"/>
                <a:gd name="f32" fmla="val 3451"/>
                <a:gd name="f33" fmla="val 3567"/>
                <a:gd name="f34" fmla="val 3644"/>
                <a:gd name="f35" fmla="val 2934"/>
                <a:gd name="f36" fmla="val 3617"/>
                <a:gd name="f37" fmla="val 2829"/>
                <a:gd name="f38" fmla="val 3684"/>
                <a:gd name="f39" fmla="val 2862"/>
                <a:gd name="f40" fmla="val 3784"/>
                <a:gd name="f41" fmla="val 2929"/>
                <a:gd name="f42" fmla="val 3918"/>
                <a:gd name="f43" fmla="val 3984"/>
                <a:gd name="f44" fmla="val 4018"/>
                <a:gd name="f45" fmla="val 2796"/>
                <a:gd name="f46" fmla="val 3851"/>
                <a:gd name="f47" fmla="val 4618"/>
                <a:gd name="f48" fmla="val 3162"/>
                <a:gd name="f49" fmla="val 5352"/>
                <a:gd name="f50" fmla="val 3663"/>
                <a:gd name="f51" fmla="val 6153"/>
                <a:gd name="f52" fmla="val 4130"/>
                <a:gd name="f53" fmla="val 6119"/>
                <a:gd name="f54" fmla="val 5650"/>
                <a:gd name="f55" fmla="val 4013"/>
                <a:gd name="f56" fmla="val 5181"/>
                <a:gd name="f57" fmla="val 3964"/>
                <a:gd name="f58" fmla="val 4719"/>
                <a:gd name="f59" fmla="val 4392"/>
                <a:gd name="f60" fmla="val 4069"/>
                <a:gd name="f61" fmla="val 3988"/>
                <a:gd name="f62" fmla="val 3751"/>
                <a:gd name="f63" fmla="val 4030"/>
                <a:gd name="f64" fmla="val 3484"/>
                <a:gd name="f65" fmla="val 4096"/>
                <a:gd name="f66" fmla="val 3517"/>
                <a:gd name="f67" fmla="val 4363"/>
                <a:gd name="f68" fmla="val 4463"/>
                <a:gd name="f69" fmla="val 4497"/>
                <a:gd name="f70" fmla="val 4084"/>
                <a:gd name="f71" fmla="val 4530"/>
                <a:gd name="f72" fmla="val 4251"/>
                <a:gd name="f73" fmla="val 4630"/>
                <a:gd name="f74" fmla="val 3251"/>
                <a:gd name="f75" fmla="val 4697"/>
                <a:gd name="f76" fmla="val 2750"/>
                <a:gd name="f77" fmla="val 4864"/>
                <a:gd name="f78" fmla="val 2528"/>
                <a:gd name="f79" fmla="val 4959"/>
                <a:gd name="f80" fmla="val 2608"/>
                <a:gd name="f81" fmla="val 5266"/>
                <a:gd name="f82" fmla="val 2789"/>
                <a:gd name="f83" fmla="val 2798"/>
                <a:gd name="f84" fmla="val 2807"/>
                <a:gd name="f85" fmla="val 2817"/>
                <a:gd name="f86" fmla="val 5264"/>
                <a:gd name="f87" fmla="val 3584"/>
                <a:gd name="f88" fmla="val 5131"/>
                <a:gd name="f89" fmla="val 4318"/>
                <a:gd name="f90" fmla="val 5030"/>
                <a:gd name="f91" fmla="val 5018"/>
                <a:gd name="f92" fmla="val 4830"/>
                <a:gd name="f93" fmla="val 5285"/>
                <a:gd name="f94" fmla="val 4797"/>
                <a:gd name="f95" fmla="val 5519"/>
                <a:gd name="f96" fmla="val 5752"/>
                <a:gd name="f97" fmla="val 4764"/>
                <a:gd name="f98" fmla="val 5852"/>
                <a:gd name="f99" fmla="val 5919"/>
                <a:gd name="f100" fmla="val 6019"/>
                <a:gd name="f101" fmla="val 4430"/>
                <a:gd name="f102" fmla="val 6286"/>
                <a:gd name="f103" fmla="val 6319"/>
                <a:gd name="f104" fmla="val 4330"/>
                <a:gd name="f105" fmla="val 6353"/>
                <a:gd name="f106" fmla="val 4297"/>
                <a:gd name="f107" fmla="val 7087"/>
                <a:gd name="f108" fmla="val 7787"/>
                <a:gd name="f109" fmla="val 5164"/>
                <a:gd name="f110" fmla="val 8488"/>
                <a:gd name="f111" fmla="val 5631"/>
                <a:gd name="f112" fmla="val 8097"/>
                <a:gd name="f113" fmla="val 5484"/>
                <a:gd name="f114" fmla="val 7653"/>
                <a:gd name="f115" fmla="val 5391"/>
                <a:gd name="f116" fmla="val 7220"/>
                <a:gd name="f117" fmla="val 7062"/>
                <a:gd name="f118" fmla="val 6905"/>
                <a:gd name="f119" fmla="val 5404"/>
                <a:gd name="f120" fmla="val 6753"/>
                <a:gd name="f121" fmla="val 5431"/>
                <a:gd name="f122" fmla="val 6620"/>
                <a:gd name="f123" fmla="val 6586"/>
                <a:gd name="f124" fmla="val 5598"/>
                <a:gd name="f125" fmla="val 6653"/>
                <a:gd name="f126" fmla="val 5664"/>
                <a:gd name="f127" fmla="val 7487"/>
                <a:gd name="f128" fmla="val 6431"/>
                <a:gd name="f129" fmla="val 8621"/>
                <a:gd name="f130" fmla="val 6465"/>
                <a:gd name="f131" fmla="val 9622"/>
                <a:gd name="f132" fmla="val 6765"/>
                <a:gd name="f133" fmla="val 9628"/>
                <a:gd name="f134" fmla="val 6768"/>
                <a:gd name="f135" fmla="val 9634"/>
                <a:gd name="f136" fmla="val 6769"/>
                <a:gd name="f137" fmla="val 9640"/>
                <a:gd name="f138" fmla="val 9705"/>
                <a:gd name="f139" fmla="val 9777"/>
                <a:gd name="f140" fmla="val 6629"/>
                <a:gd name="f141" fmla="val 9655"/>
                <a:gd name="f142" fmla="val 6598"/>
                <a:gd name="f143" fmla="val 9522"/>
                <a:gd name="f144" fmla="val 6532"/>
                <a:gd name="f145" fmla="val 9488"/>
                <a:gd name="f146" fmla="val 9588"/>
                <a:gd name="f147" fmla="val 6365"/>
                <a:gd name="f148" fmla="val 9688"/>
                <a:gd name="f149" fmla="val 9755"/>
                <a:gd name="f150" fmla="val 9822"/>
                <a:gd name="f151" fmla="val 9855"/>
                <a:gd name="f152" fmla="val 6498"/>
                <a:gd name="f153" fmla="val 9955"/>
                <a:gd name="f154" fmla="val 10022"/>
                <a:gd name="f155" fmla="val 6698"/>
                <a:gd name="f156" fmla="val 10155"/>
                <a:gd name="f157" fmla="val 6798"/>
                <a:gd name="f158" fmla="val 10172"/>
                <a:gd name="f159" fmla="val 6815"/>
                <a:gd name="f160" fmla="val 10197"/>
                <a:gd name="f161" fmla="val 6823"/>
                <a:gd name="f162" fmla="val 10222"/>
                <a:gd name="f163" fmla="val 10247"/>
                <a:gd name="f164" fmla="val 10272"/>
                <a:gd name="f165" fmla="val 10289"/>
                <a:gd name="f166" fmla="val 11623"/>
                <a:gd name="f167" fmla="val 7699"/>
                <a:gd name="f168" fmla="val 12924"/>
                <a:gd name="f169" fmla="val 8666"/>
                <a:gd name="f170" fmla="val 14158"/>
                <a:gd name="f171" fmla="val 9801"/>
                <a:gd name="f172" fmla="val 14163"/>
                <a:gd name="f173" fmla="val 9805"/>
                <a:gd name="f174" fmla="val 14170"/>
                <a:gd name="f175" fmla="val 9807"/>
                <a:gd name="f176" fmla="val 14177"/>
                <a:gd name="f177" fmla="val 14225"/>
                <a:gd name="f178" fmla="val 9729"/>
                <a:gd name="f179" fmla="val 14258"/>
                <a:gd name="f180" fmla="val 9700"/>
                <a:gd name="f181" fmla="val 13091"/>
                <a:gd name="f182" fmla="val 8266"/>
                <a:gd name="f183" fmla="val 11657"/>
                <a:gd name="f184" fmla="val 7132"/>
                <a:gd name="f185" fmla="val 10089"/>
                <a:gd name="f186" fmla="val 6131"/>
                <a:gd name="f187" fmla="val 6065"/>
                <a:gd name="f188" fmla="val 6031"/>
                <a:gd name="f189" fmla="val 9989"/>
                <a:gd name="f190" fmla="val 5964"/>
                <a:gd name="f191" fmla="val 5898"/>
                <a:gd name="f192" fmla="val 5864"/>
                <a:gd name="f193" fmla="val 9322"/>
                <a:gd name="f194" fmla="val 4664"/>
                <a:gd name="f195" fmla="val 8988"/>
                <a:gd name="f196" fmla="val 8938"/>
                <a:gd name="f197" fmla="val 4009"/>
                <a:gd name="f198" fmla="val 8869"/>
                <a:gd name="f199" fmla="val 3973"/>
                <a:gd name="f200" fmla="val 8806"/>
                <a:gd name="f201" fmla="val 8701"/>
                <a:gd name="f202" fmla="val 8613"/>
                <a:gd name="f203" fmla="val 4072"/>
                <a:gd name="f204" fmla="val 8654"/>
                <a:gd name="f205" fmla="val 4197"/>
                <a:gd name="f206" fmla="val 8788"/>
                <a:gd name="f207" fmla="val 8921"/>
                <a:gd name="f208" fmla="val 5097"/>
                <a:gd name="f209" fmla="val 9121"/>
                <a:gd name="f210" fmla="val 5497"/>
                <a:gd name="f211" fmla="val 8354"/>
                <a:gd name="f212" fmla="val 7587"/>
                <a:gd name="f213" fmla="val 6820"/>
                <a:gd name="f214" fmla="val 4163"/>
                <a:gd name="f215" fmla="val 6853"/>
                <a:gd name="f216" fmla="val 3996"/>
                <a:gd name="f217" fmla="val 3963"/>
                <a:gd name="f218" fmla="val 3930"/>
                <a:gd name="f219" fmla="val 6920"/>
                <a:gd name="f220" fmla="val 6943"/>
                <a:gd name="f221" fmla="val 4027"/>
                <a:gd name="f222" fmla="val 6970"/>
                <a:gd name="f223" fmla="val 4040"/>
                <a:gd name="f224" fmla="val 6996"/>
                <a:gd name="f225" fmla="val 7083"/>
                <a:gd name="f226" fmla="val 7163"/>
                <a:gd name="f227" fmla="val 3899"/>
                <a:gd name="f228" fmla="val 3796"/>
                <a:gd name="f229" fmla="val 3763"/>
                <a:gd name="f230" fmla="val 3463"/>
                <a:gd name="f231" fmla="val 3196"/>
                <a:gd name="f232" fmla="val 6520"/>
                <a:gd name="f233" fmla="val 2962"/>
                <a:gd name="f234" fmla="val 6386"/>
                <a:gd name="f235" fmla="val 2429"/>
                <a:gd name="f236" fmla="val 2128"/>
                <a:gd name="f237" fmla="val 6079"/>
                <a:gd name="f238" fmla="val 2061"/>
                <a:gd name="f239" fmla="val 6022"/>
                <a:gd name="f240" fmla="val 2032"/>
                <a:gd name="f241" fmla="val 5971"/>
                <a:gd name="f242" fmla="val 5896"/>
                <a:gd name="f243" fmla="val 5832"/>
                <a:gd name="f244" fmla="val 2096"/>
                <a:gd name="f245" fmla="val 2262"/>
                <a:gd name="f246" fmla="val 5818"/>
                <a:gd name="f247" fmla="val 2248"/>
                <a:gd name="f248" fmla="val 5781"/>
                <a:gd name="f249" fmla="val 2241"/>
                <a:gd name="f250" fmla="val 5747"/>
                <a:gd name="f251" fmla="val 5617"/>
                <a:gd name="f252" fmla="val 5513"/>
                <a:gd name="f253" fmla="val 2337"/>
                <a:gd name="f254" fmla="val 5619"/>
                <a:gd name="f255" fmla="val 2495"/>
                <a:gd name="f256" fmla="val 3429"/>
                <a:gd name="f257" fmla="val 6419"/>
                <a:gd name="f258" fmla="val 3863"/>
                <a:gd name="f259" fmla="val 5152"/>
                <a:gd name="f260" fmla="val 2784"/>
                <a:gd name="f261" fmla="val 1761"/>
                <a:gd name="f262" fmla="val 2350"/>
                <a:gd name="f263" fmla="val 1428"/>
                <a:gd name="f264" fmla="val 1950"/>
                <a:gd name="f265" fmla="val 1094"/>
                <a:gd name="f266" fmla="val 1449"/>
                <a:gd name="f267" fmla="val 861"/>
                <a:gd name="f268" fmla="val 1082"/>
                <a:gd name="f269" fmla="val 594"/>
                <a:gd name="f270" fmla="val 749"/>
                <a:gd name="f271" fmla="val 315"/>
                <a:gd name="f272" fmla="val 27"/>
                <a:gd name="f273" fmla="val 284"/>
                <a:gd name="f274" fmla="val 8"/>
                <a:gd name="f275" fmla="val 253"/>
                <a:gd name="f276" fmla="*/ f0 1 14316"/>
                <a:gd name="f277" fmla="*/ f1 1 9808"/>
                <a:gd name="f278" fmla="val f2"/>
                <a:gd name="f279" fmla="val f3"/>
                <a:gd name="f280" fmla="val f4"/>
                <a:gd name="f281" fmla="+- f280 0 f278"/>
                <a:gd name="f282" fmla="+- f279 0 f278"/>
                <a:gd name="f283" fmla="*/ f282 1 14316"/>
                <a:gd name="f284" fmla="*/ f281 1 9808"/>
                <a:gd name="f285" fmla="*/ f278 1 f283"/>
                <a:gd name="f286" fmla="*/ f279 1 f283"/>
                <a:gd name="f287" fmla="*/ f278 1 f284"/>
                <a:gd name="f288" fmla="*/ f280 1 f284"/>
                <a:gd name="f289" fmla="*/ f285 f276 1"/>
                <a:gd name="f290" fmla="*/ f286 f276 1"/>
                <a:gd name="f291" fmla="*/ f288 f277 1"/>
                <a:gd name="f292" fmla="*/ f287 f2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9" t="f292" r="f290" b="f291"/>
              <a:pathLst>
                <a:path w="14316" h="9808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5"/>
                    <a:pt x="f26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7"/>
                    <a:pt x="f43" y="f45"/>
                  </a:cubicBezTo>
                  <a:lnTo>
                    <a:pt x="f46" y="f23"/>
                  </a:lnTo>
                  <a:lnTo>
                    <a:pt x="f46" y="f23"/>
                  </a:lnTo>
                  <a:cubicBezTo>
                    <a:pt x="f47" y="f48"/>
                    <a:pt x="f49" y="f50"/>
                    <a:pt x="f51" y="f52"/>
                  </a:cubicBezTo>
                  <a:lnTo>
                    <a:pt x="f53" y="f52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61"/>
                    <a:pt x="f62" y="f63"/>
                  </a:cubicBezTo>
                  <a:cubicBezTo>
                    <a:pt x="f64" y="f65"/>
                    <a:pt x="f66" y="f67"/>
                    <a:pt x="f62" y="f68"/>
                  </a:cubicBezTo>
                  <a:cubicBezTo>
                    <a:pt x="f42" y="f69"/>
                    <a:pt x="f70" y="f71"/>
                    <a:pt x="f72" y="f71"/>
                  </a:cubicBezTo>
                  <a:cubicBezTo>
                    <a:pt x="f6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1"/>
                  </a:cubicBezTo>
                  <a:cubicBezTo>
                    <a:pt x="f83" y="f81"/>
                    <a:pt x="f84" y="f81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4"/>
                    <a:pt x="f96" y="f97"/>
                  </a:cubicBezTo>
                  <a:cubicBezTo>
                    <a:pt x="f98" y="f97"/>
                    <a:pt x="f99" y="f73"/>
                    <a:pt x="f99" y="f71"/>
                  </a:cubicBezTo>
                  <a:cubicBezTo>
                    <a:pt x="f100" y="f69"/>
                    <a:pt x="f51" y="f101"/>
                    <a:pt x="f102" y="f67"/>
                  </a:cubicBezTo>
                  <a:cubicBezTo>
                    <a:pt x="f103" y="f67"/>
                    <a:pt x="f103" y="f104"/>
                    <a:pt x="f105" y="f106"/>
                  </a:cubicBezTo>
                  <a:cubicBezTo>
                    <a:pt x="f107" y="f9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5"/>
                  </a:cubicBezTo>
                  <a:cubicBezTo>
                    <a:pt x="f117" y="f115"/>
                    <a:pt x="f118" y="f119"/>
                    <a:pt x="f120" y="f121"/>
                  </a:cubicBezTo>
                  <a:cubicBezTo>
                    <a:pt x="f122" y="f121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6"/>
                  </a:cubicBezTo>
                  <a:cubicBezTo>
                    <a:pt x="f138" y="f136"/>
                    <a:pt x="f139" y="f140"/>
                    <a:pt x="f141" y="f142"/>
                  </a:cubicBezTo>
                  <a:cubicBezTo>
                    <a:pt x="f131" y="f142"/>
                    <a:pt x="f143" y="f144"/>
                    <a:pt x="f145" y="f144"/>
                  </a:cubicBezTo>
                  <a:cubicBezTo>
                    <a:pt x="f146" y="f144"/>
                    <a:pt x="f131" y="f130"/>
                    <a:pt x="f141" y="f147"/>
                  </a:cubicBezTo>
                  <a:lnTo>
                    <a:pt x="f148" y="f147"/>
                  </a:lnTo>
                  <a:cubicBezTo>
                    <a:pt x="f149" y="f128"/>
                    <a:pt x="f150" y="f130"/>
                    <a:pt x="f151" y="f152"/>
                  </a:cubicBezTo>
                  <a:cubicBezTo>
                    <a:pt x="f153" y="f142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1"/>
                  </a:cubicBezTo>
                  <a:cubicBezTo>
                    <a:pt x="f163" y="f161"/>
                    <a:pt x="f164" y="f159"/>
                    <a:pt x="f165" y="f157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5"/>
                  </a:cubicBezTo>
                  <a:cubicBezTo>
                    <a:pt x="f177" y="f175"/>
                    <a:pt x="f3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54" y="f187"/>
                    <a:pt x="f154" y="f188"/>
                    <a:pt x="f189" y="f190"/>
                  </a:cubicBezTo>
                  <a:cubicBezTo>
                    <a:pt x="f189" y="f191"/>
                    <a:pt x="f189" y="f192"/>
                    <a:pt x="f153" y="f192"/>
                  </a:cubicBezTo>
                  <a:cubicBezTo>
                    <a:pt x="f141" y="f86"/>
                    <a:pt x="f193" y="f194"/>
                    <a:pt x="f195" y="f65"/>
                  </a:cubicBezTo>
                  <a:cubicBezTo>
                    <a:pt x="f196" y="f197"/>
                    <a:pt x="f198" y="f199"/>
                    <a:pt x="f200" y="f199"/>
                  </a:cubicBezTo>
                  <a:cubicBezTo>
                    <a:pt x="f201" y="f199"/>
                    <a:pt x="f202" y="f203"/>
                    <a:pt x="f204" y="f205"/>
                  </a:cubicBezTo>
                  <a:cubicBezTo>
                    <a:pt x="f206" y="f73"/>
                    <a:pt x="f207" y="f208"/>
                    <a:pt x="f209" y="f210"/>
                  </a:cubicBezTo>
                  <a:cubicBezTo>
                    <a:pt x="f211" y="f90"/>
                    <a:pt x="f212" y="f73"/>
                    <a:pt x="f213" y="f214"/>
                  </a:cubicBezTo>
                  <a:cubicBezTo>
                    <a:pt x="f215" y="f52"/>
                    <a:pt x="f215" y="f65"/>
                    <a:pt x="f215" y="f63"/>
                  </a:cubicBezTo>
                  <a:cubicBezTo>
                    <a:pt x="f215" y="f216"/>
                    <a:pt x="f215" y="f217"/>
                    <a:pt x="f213" y="f218"/>
                  </a:cubicBezTo>
                  <a:lnTo>
                    <a:pt x="f213" y="f218"/>
                  </a:lnTo>
                  <a:lnTo>
                    <a:pt x="f219" y="f216"/>
                  </a:lnTo>
                  <a:cubicBezTo>
                    <a:pt x="f220" y="f221"/>
                    <a:pt x="f222" y="f223"/>
                    <a:pt x="f224" y="f223"/>
                  </a:cubicBezTo>
                  <a:cubicBezTo>
                    <a:pt x="f225" y="f223"/>
                    <a:pt x="f226" y="f227"/>
                    <a:pt x="f107" y="f228"/>
                  </a:cubicBezTo>
                  <a:lnTo>
                    <a:pt x="f107" y="f229"/>
                  </a:lnTo>
                  <a:cubicBezTo>
                    <a:pt x="f219" y="f230"/>
                    <a:pt x="f120" y="f231"/>
                    <a:pt x="f232" y="f233"/>
                  </a:cubicBezTo>
                  <a:cubicBezTo>
                    <a:pt x="f234" y="f23"/>
                    <a:pt x="f102" y="f235"/>
                    <a:pt x="f53" y="f236"/>
                  </a:cubicBezTo>
                  <a:cubicBezTo>
                    <a:pt x="f237" y="f238"/>
                    <a:pt x="f239" y="f240"/>
                    <a:pt x="f241" y="f240"/>
                  </a:cubicBezTo>
                  <a:cubicBezTo>
                    <a:pt x="f242" y="f240"/>
                    <a:pt x="f243" y="f244"/>
                    <a:pt x="f98" y="f21"/>
                  </a:cubicBezTo>
                  <a:lnTo>
                    <a:pt x="f98" y="f245"/>
                  </a:lnTo>
                  <a:cubicBezTo>
                    <a:pt x="f246" y="f247"/>
                    <a:pt x="f248" y="f249"/>
                    <a:pt x="f250" y="f249"/>
                  </a:cubicBezTo>
                  <a:cubicBezTo>
                    <a:pt x="f251" y="f249"/>
                    <a:pt x="f252" y="f253"/>
                    <a:pt x="f254" y="f255"/>
                  </a:cubicBezTo>
                  <a:cubicBezTo>
                    <a:pt x="f98" y="f233"/>
                    <a:pt x="f53" y="f256"/>
                    <a:pt x="f257" y="f258"/>
                  </a:cubicBezTo>
                  <a:cubicBezTo>
                    <a:pt x="f259" y="f48"/>
                    <a:pt x="f42" y="f255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9"/>
                    <a:pt x="f271" y="f272"/>
                  </a:cubicBezTo>
                  <a:cubicBezTo>
                    <a:pt x="f273" y="f274"/>
                    <a:pt x="f275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1;p3">
              <a:extLst>
                <a:ext uri="{FF2B5EF4-FFF2-40B4-BE49-F238E27FC236}">
                  <a16:creationId xmlns:a16="http://schemas.microsoft.com/office/drawing/2014/main" id="{F9D16330-D92B-4458-BC14-C37C193EEDCC}"/>
                </a:ext>
              </a:extLst>
            </p:cNvPr>
            <p:cNvSpPr/>
            <p:nvPr/>
          </p:nvSpPr>
          <p:spPr>
            <a:xfrm>
              <a:off x="2131292" y="3340083"/>
              <a:ext cx="173580" cy="49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03"/>
                <a:gd name="f4" fmla="val 831"/>
                <a:gd name="f5" fmla="val 1235"/>
                <a:gd name="f6" fmla="val 368"/>
                <a:gd name="f7" fmla="val 450"/>
                <a:gd name="f8" fmla="val 1280"/>
                <a:gd name="f9" fmla="val 510"/>
                <a:gd name="f10" fmla="val 1370"/>
                <a:gd name="f11" fmla="val 1390"/>
                <a:gd name="f12" fmla="val 1411"/>
                <a:gd name="f13" fmla="val 507"/>
                <a:gd name="f14" fmla="val 1435"/>
                <a:gd name="f15" fmla="val 501"/>
                <a:gd name="f16" fmla="val 1668"/>
                <a:gd name="f17" fmla="val 468"/>
                <a:gd name="f18" fmla="val 1869"/>
                <a:gd name="f19" fmla="val 2135"/>
                <a:gd name="f20" fmla="val 401"/>
                <a:gd name="f21" fmla="val 1921"/>
                <a:gd name="f22" fmla="val 508"/>
                <a:gd name="f23" fmla="val 1714"/>
                <a:gd name="f24" fmla="val 552"/>
                <a:gd name="f25" fmla="val 1507"/>
                <a:gd name="f26" fmla="val 1263"/>
                <a:gd name="f27" fmla="val 1020"/>
                <a:gd name="f28" fmla="val 491"/>
                <a:gd name="f29" fmla="val 768"/>
                <a:gd name="f30" fmla="val 935"/>
                <a:gd name="f31" fmla="val 1035"/>
                <a:gd name="f32" fmla="val 2602"/>
                <a:gd name="f33" fmla="val 1"/>
                <a:gd name="f34" fmla="val 1802"/>
                <a:gd name="f35" fmla="val 1001"/>
                <a:gd name="f36" fmla="val 234"/>
                <a:gd name="f37" fmla="val 201"/>
                <a:gd name="f38" fmla="val 67"/>
                <a:gd name="f39" fmla="val 167"/>
                <a:gd name="f40" fmla="val 578"/>
                <a:gd name="f41" fmla="val 698"/>
                <a:gd name="f42" fmla="val 1013"/>
                <a:gd name="f43" fmla="val 1432"/>
                <a:gd name="f44" fmla="val 1864"/>
                <a:gd name="f45" fmla="val 2280"/>
                <a:gd name="f46" fmla="val 690"/>
                <a:gd name="f47" fmla="val 2636"/>
                <a:gd name="f48" fmla="val 334"/>
                <a:gd name="f49" fmla="val 2669"/>
                <a:gd name="f50" fmla="val 2736"/>
                <a:gd name="f51" fmla="val 2769"/>
                <a:gd name="f52" fmla="val 301"/>
                <a:gd name="f53" fmla="val 2803"/>
                <a:gd name="f54" fmla="*/ f0 1 2903"/>
                <a:gd name="f55" fmla="*/ f1 1 831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2903"/>
                <a:gd name="f62" fmla="*/ f59 1 831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2903" h="831">
                  <a:moveTo>
                    <a:pt x="f5" y="f6"/>
                  </a:move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7"/>
                    <a:pt x="f19" y="f20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20"/>
                  </a:cubicBezTo>
                  <a:cubicBezTo>
                    <a:pt x="f30" y="f6"/>
                    <a:pt x="f31" y="f6"/>
                    <a:pt x="f5" y="f6"/>
                  </a:cubicBezTo>
                  <a:close/>
                  <a:moveTo>
                    <a:pt x="f32" y="f33"/>
                  </a:moveTo>
                  <a:cubicBezTo>
                    <a:pt x="f34" y="f33"/>
                    <a:pt x="f35" y="f33"/>
                    <a:pt x="f36" y="f37"/>
                  </a:cubicBezTo>
                  <a:cubicBezTo>
                    <a:pt x="f38" y="f36"/>
                    <a:pt x="f33" y="f17"/>
                    <a:pt x="f39" y="f15"/>
                  </a:cubicBezTo>
                  <a:cubicBezTo>
                    <a:pt x="f40" y="f41"/>
                    <a:pt x="f42" y="f4"/>
                    <a:pt x="f43" y="f4"/>
                  </a:cubicBezTo>
                  <a:cubicBezTo>
                    <a:pt x="f44" y="f4"/>
                    <a:pt x="f45" y="f46"/>
                    <a:pt x="f47" y="f48"/>
                  </a:cubicBezTo>
                  <a:lnTo>
                    <a:pt x="f49" y="f48"/>
                  </a:lnTo>
                  <a:cubicBezTo>
                    <a:pt x="f50" y="f48"/>
                    <a:pt x="f51" y="f52"/>
                    <a:pt x="f53" y="f36"/>
                  </a:cubicBezTo>
                  <a:cubicBezTo>
                    <a:pt x="f3" y="f37"/>
                    <a:pt x="f3" y="f38"/>
                    <a:pt x="f53" y="f38"/>
                  </a:cubicBezTo>
                  <a:cubicBezTo>
                    <a:pt x="f50" y="f33"/>
                    <a:pt x="f49" y="f33"/>
                    <a:pt x="f47" y="f3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5" name="Google Shape;102;p3">
            <a:extLst>
              <a:ext uri="{FF2B5EF4-FFF2-40B4-BE49-F238E27FC236}">
                <a16:creationId xmlns:a16="http://schemas.microsoft.com/office/drawing/2014/main" id="{2BFAB612-9291-4738-B8A6-4ED02E0B744B}"/>
              </a:ext>
            </a:extLst>
          </p:cNvPr>
          <p:cNvSpPr/>
          <p:nvPr/>
        </p:nvSpPr>
        <p:spPr>
          <a:xfrm rot="59507">
            <a:off x="3719414" y="866558"/>
            <a:ext cx="129524" cy="129597"/>
          </a:xfrm>
          <a:custGeom>
            <a:avLst/>
            <a:gdLst>
              <a:gd name="f0" fmla="val w"/>
              <a:gd name="f1" fmla="val h"/>
              <a:gd name="f2" fmla="val 0"/>
              <a:gd name="f3" fmla="val 1794"/>
              <a:gd name="f4" fmla="val 1795"/>
              <a:gd name="f5" fmla="val 943"/>
              <a:gd name="f6" fmla="val 1"/>
              <a:gd name="f7" fmla="val 730"/>
              <a:gd name="f8" fmla="val 426"/>
              <a:gd name="f9" fmla="val 396"/>
              <a:gd name="f10" fmla="val 882"/>
              <a:gd name="f11" fmla="val 913"/>
              <a:gd name="f12" fmla="val 1065"/>
              <a:gd name="f13" fmla="val 1369"/>
              <a:gd name="f14" fmla="val 1034"/>
              <a:gd name="f15" fmla="val 1399"/>
              <a:gd name="f16" fmla="val 1429"/>
              <a:gd name="f17" fmla="val 1095"/>
              <a:gd name="f18" fmla="*/ f0 1 1794"/>
              <a:gd name="f19" fmla="*/ f1 1 1795"/>
              <a:gd name="f20" fmla="val f2"/>
              <a:gd name="f21" fmla="val f3"/>
              <a:gd name="f22" fmla="val f4"/>
              <a:gd name="f23" fmla="+- f22 0 f20"/>
              <a:gd name="f24" fmla="+- f21 0 f20"/>
              <a:gd name="f25" fmla="*/ f24 1 1794"/>
              <a:gd name="f26" fmla="*/ f23 1 1795"/>
              <a:gd name="f27" fmla="*/ f20 1 f25"/>
              <a:gd name="f28" fmla="*/ f21 1 f25"/>
              <a:gd name="f29" fmla="*/ f20 1 f26"/>
              <a:gd name="f30" fmla="*/ f22 1 f26"/>
              <a:gd name="f31" fmla="*/ f27 f18 1"/>
              <a:gd name="f32" fmla="*/ f28 f18 1"/>
              <a:gd name="f33" fmla="*/ f30 f19 1"/>
              <a:gd name="f34" fmla="*/ f2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1794" h="1795">
                <a:moveTo>
                  <a:pt x="f5" y="f6"/>
                </a:moveTo>
                <a:cubicBezTo>
                  <a:pt x="f7" y="f8"/>
                  <a:pt x="f9" y="f7"/>
                  <a:pt x="f6" y="f10"/>
                </a:cubicBezTo>
                <a:lnTo>
                  <a:pt x="f6" y="f11"/>
                </a:lnTo>
                <a:cubicBezTo>
                  <a:pt x="f9" y="f12"/>
                  <a:pt x="f7" y="f13"/>
                  <a:pt x="f10" y="f3"/>
                </a:cubicBezTo>
                <a:lnTo>
                  <a:pt x="f5" y="f3"/>
                </a:lnTo>
                <a:cubicBezTo>
                  <a:pt x="f14" y="f13"/>
                  <a:pt x="f15" y="f12"/>
                  <a:pt x="f3" y="f11"/>
                </a:cubicBezTo>
                <a:lnTo>
                  <a:pt x="f3" y="f10"/>
                </a:lnTo>
                <a:cubicBezTo>
                  <a:pt x="f16" y="f7"/>
                  <a:pt x="f17" y="f8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6" name="Google Shape;103;p3">
            <a:extLst>
              <a:ext uri="{FF2B5EF4-FFF2-40B4-BE49-F238E27FC236}">
                <a16:creationId xmlns:a16="http://schemas.microsoft.com/office/drawing/2014/main" id="{3492DF1D-0B2C-49CB-8442-3689F5D2CA8D}"/>
              </a:ext>
            </a:extLst>
          </p:cNvPr>
          <p:cNvSpPr/>
          <p:nvPr/>
        </p:nvSpPr>
        <p:spPr>
          <a:xfrm rot="59507">
            <a:off x="4114160" y="630717"/>
            <a:ext cx="179990" cy="170169"/>
          </a:xfrm>
          <a:custGeom>
            <a:avLst/>
            <a:gdLst>
              <a:gd name="f0" fmla="val w"/>
              <a:gd name="f1" fmla="val h"/>
              <a:gd name="f2" fmla="val 0"/>
              <a:gd name="f3" fmla="val 2493"/>
              <a:gd name="f4" fmla="val 2357"/>
              <a:gd name="f5" fmla="val 1262"/>
              <a:gd name="f6" fmla="val 1"/>
              <a:gd name="f7" fmla="val 1254"/>
              <a:gd name="f8" fmla="val 1247"/>
              <a:gd name="f9" fmla="val 8"/>
              <a:gd name="f10" fmla="val 24"/>
              <a:gd name="f11" fmla="val 1034"/>
              <a:gd name="f12" fmla="val 540"/>
              <a:gd name="f13" fmla="val 578"/>
              <a:gd name="f14" fmla="val 966"/>
              <a:gd name="f15" fmla="val 61"/>
              <a:gd name="f16" fmla="val 1148"/>
              <a:gd name="f17" fmla="val 1209"/>
              <a:gd name="f18" fmla="val 1361"/>
              <a:gd name="f19" fmla="val 1817"/>
              <a:gd name="f20" fmla="val 2334"/>
              <a:gd name="f21" fmla="val 2349"/>
              <a:gd name="f22" fmla="val 2356"/>
              <a:gd name="f23" fmla="val 1269"/>
              <a:gd name="f24" fmla="val 1277"/>
              <a:gd name="f25" fmla="val 1459"/>
              <a:gd name="f26" fmla="val 1915"/>
              <a:gd name="f27" fmla="val 1391"/>
              <a:gd name="f28" fmla="val 2462"/>
              <a:gd name="f29" fmla="val 996"/>
              <a:gd name="f30" fmla="*/ f0 1 2493"/>
              <a:gd name="f31" fmla="*/ f1 1 235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493"/>
              <a:gd name="f38" fmla="*/ f35 1 235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493" h="235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6"/>
                  <a:pt x="f2" y="f17"/>
                  <a:pt x="f15" y="f17"/>
                </a:cubicBezTo>
                <a:cubicBezTo>
                  <a:pt x="f13" y="f18"/>
                  <a:pt x="f11" y="f19"/>
                  <a:pt x="f8" y="f20"/>
                </a:cubicBezTo>
                <a:cubicBezTo>
                  <a:pt x="f8" y="f21"/>
                  <a:pt x="f7" y="f22"/>
                  <a:pt x="f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5" y="f19"/>
                  <a:pt x="f26" y="f27"/>
                  <a:pt x="f28" y="f17"/>
                </a:cubicBezTo>
                <a:cubicBezTo>
                  <a:pt x="f3" y="f17"/>
                  <a:pt x="f3" y="f16"/>
                  <a:pt x="f28" y="f16"/>
                </a:cubicBezTo>
                <a:cubicBezTo>
                  <a:pt x="f26" y="f29"/>
                  <a:pt x="f25" y="f12"/>
                  <a:pt x="f24" y="f10"/>
                </a:cubicBezTo>
                <a:cubicBezTo>
                  <a:pt x="f24" y="f9"/>
                  <a:pt x="f23" y="f6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7" name="Google Shape;104;p3">
            <a:extLst>
              <a:ext uri="{FF2B5EF4-FFF2-40B4-BE49-F238E27FC236}">
                <a16:creationId xmlns:a16="http://schemas.microsoft.com/office/drawing/2014/main" id="{46BD2088-A5AA-4935-B582-8A618D19A2A6}"/>
              </a:ext>
            </a:extLst>
          </p:cNvPr>
          <p:cNvSpPr/>
          <p:nvPr/>
        </p:nvSpPr>
        <p:spPr>
          <a:xfrm rot="59507">
            <a:off x="3904013" y="3199284"/>
            <a:ext cx="129524" cy="129597"/>
          </a:xfrm>
          <a:custGeom>
            <a:avLst/>
            <a:gdLst>
              <a:gd name="f0" fmla="val w"/>
              <a:gd name="f1" fmla="val h"/>
              <a:gd name="f2" fmla="val 0"/>
              <a:gd name="f3" fmla="val 1794"/>
              <a:gd name="f4" fmla="val 1795"/>
              <a:gd name="f5" fmla="val 943"/>
              <a:gd name="f6" fmla="val 1"/>
              <a:gd name="f7" fmla="val 730"/>
              <a:gd name="f8" fmla="val 426"/>
              <a:gd name="f9" fmla="val 396"/>
              <a:gd name="f10" fmla="val 882"/>
              <a:gd name="f11" fmla="val 913"/>
              <a:gd name="f12" fmla="val 1065"/>
              <a:gd name="f13" fmla="val 1369"/>
              <a:gd name="f14" fmla="val 1034"/>
              <a:gd name="f15" fmla="val 1399"/>
              <a:gd name="f16" fmla="val 1429"/>
              <a:gd name="f17" fmla="val 1095"/>
              <a:gd name="f18" fmla="*/ f0 1 1794"/>
              <a:gd name="f19" fmla="*/ f1 1 1795"/>
              <a:gd name="f20" fmla="val f2"/>
              <a:gd name="f21" fmla="val f3"/>
              <a:gd name="f22" fmla="val f4"/>
              <a:gd name="f23" fmla="+- f22 0 f20"/>
              <a:gd name="f24" fmla="+- f21 0 f20"/>
              <a:gd name="f25" fmla="*/ f24 1 1794"/>
              <a:gd name="f26" fmla="*/ f23 1 1795"/>
              <a:gd name="f27" fmla="*/ f20 1 f25"/>
              <a:gd name="f28" fmla="*/ f21 1 f25"/>
              <a:gd name="f29" fmla="*/ f20 1 f26"/>
              <a:gd name="f30" fmla="*/ f22 1 f26"/>
              <a:gd name="f31" fmla="*/ f27 f18 1"/>
              <a:gd name="f32" fmla="*/ f28 f18 1"/>
              <a:gd name="f33" fmla="*/ f30 f19 1"/>
              <a:gd name="f34" fmla="*/ f2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1794" h="1795">
                <a:moveTo>
                  <a:pt x="f5" y="f6"/>
                </a:moveTo>
                <a:cubicBezTo>
                  <a:pt x="f7" y="f8"/>
                  <a:pt x="f9" y="f7"/>
                  <a:pt x="f6" y="f10"/>
                </a:cubicBezTo>
                <a:lnTo>
                  <a:pt x="f6" y="f11"/>
                </a:lnTo>
                <a:cubicBezTo>
                  <a:pt x="f9" y="f12"/>
                  <a:pt x="f7" y="f13"/>
                  <a:pt x="f10" y="f3"/>
                </a:cubicBezTo>
                <a:lnTo>
                  <a:pt x="f5" y="f3"/>
                </a:lnTo>
                <a:cubicBezTo>
                  <a:pt x="f14" y="f13"/>
                  <a:pt x="f15" y="f12"/>
                  <a:pt x="f3" y="f11"/>
                </a:cubicBezTo>
                <a:lnTo>
                  <a:pt x="f3" y="f10"/>
                </a:lnTo>
                <a:cubicBezTo>
                  <a:pt x="f16" y="f7"/>
                  <a:pt x="f17" y="f8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8" name="Google Shape;105;p3">
            <a:extLst>
              <a:ext uri="{FF2B5EF4-FFF2-40B4-BE49-F238E27FC236}">
                <a16:creationId xmlns:a16="http://schemas.microsoft.com/office/drawing/2014/main" id="{5BFA338B-D605-4CD2-B739-7AE62F2A086F}"/>
              </a:ext>
            </a:extLst>
          </p:cNvPr>
          <p:cNvSpPr/>
          <p:nvPr/>
        </p:nvSpPr>
        <p:spPr>
          <a:xfrm rot="59507">
            <a:off x="820436" y="2537890"/>
            <a:ext cx="179990" cy="170169"/>
          </a:xfrm>
          <a:custGeom>
            <a:avLst/>
            <a:gdLst>
              <a:gd name="f0" fmla="val w"/>
              <a:gd name="f1" fmla="val h"/>
              <a:gd name="f2" fmla="val 0"/>
              <a:gd name="f3" fmla="val 2493"/>
              <a:gd name="f4" fmla="val 2357"/>
              <a:gd name="f5" fmla="val 1262"/>
              <a:gd name="f6" fmla="val 1"/>
              <a:gd name="f7" fmla="val 1254"/>
              <a:gd name="f8" fmla="val 1247"/>
              <a:gd name="f9" fmla="val 8"/>
              <a:gd name="f10" fmla="val 24"/>
              <a:gd name="f11" fmla="val 1034"/>
              <a:gd name="f12" fmla="val 540"/>
              <a:gd name="f13" fmla="val 578"/>
              <a:gd name="f14" fmla="val 966"/>
              <a:gd name="f15" fmla="val 61"/>
              <a:gd name="f16" fmla="val 1148"/>
              <a:gd name="f17" fmla="val 1209"/>
              <a:gd name="f18" fmla="val 1361"/>
              <a:gd name="f19" fmla="val 1817"/>
              <a:gd name="f20" fmla="val 2334"/>
              <a:gd name="f21" fmla="val 2349"/>
              <a:gd name="f22" fmla="val 2356"/>
              <a:gd name="f23" fmla="val 1269"/>
              <a:gd name="f24" fmla="val 1277"/>
              <a:gd name="f25" fmla="val 1459"/>
              <a:gd name="f26" fmla="val 1915"/>
              <a:gd name="f27" fmla="val 1391"/>
              <a:gd name="f28" fmla="val 2462"/>
              <a:gd name="f29" fmla="val 996"/>
              <a:gd name="f30" fmla="*/ f0 1 2493"/>
              <a:gd name="f31" fmla="*/ f1 1 235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493"/>
              <a:gd name="f38" fmla="*/ f35 1 235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493" h="235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6"/>
                  <a:pt x="f2" y="f17"/>
                  <a:pt x="f15" y="f17"/>
                </a:cubicBezTo>
                <a:cubicBezTo>
                  <a:pt x="f13" y="f18"/>
                  <a:pt x="f11" y="f19"/>
                  <a:pt x="f8" y="f20"/>
                </a:cubicBezTo>
                <a:cubicBezTo>
                  <a:pt x="f8" y="f21"/>
                  <a:pt x="f7" y="f22"/>
                  <a:pt x="f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5" y="f19"/>
                  <a:pt x="f26" y="f27"/>
                  <a:pt x="f28" y="f17"/>
                </a:cubicBezTo>
                <a:cubicBezTo>
                  <a:pt x="f3" y="f17"/>
                  <a:pt x="f3" y="f16"/>
                  <a:pt x="f28" y="f16"/>
                </a:cubicBezTo>
                <a:cubicBezTo>
                  <a:pt x="f26" y="f29"/>
                  <a:pt x="f25" y="f12"/>
                  <a:pt x="f24" y="f10"/>
                </a:cubicBezTo>
                <a:cubicBezTo>
                  <a:pt x="f24" y="f9"/>
                  <a:pt x="f23" y="f6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9" name="Google Shape;106;p3">
            <a:extLst>
              <a:ext uri="{FF2B5EF4-FFF2-40B4-BE49-F238E27FC236}">
                <a16:creationId xmlns:a16="http://schemas.microsoft.com/office/drawing/2014/main" id="{E0946C86-F4C9-494B-BB01-4BD4B808F0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43204" y="1702603"/>
            <a:ext cx="3247802" cy="841796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pPr lvl="0"/>
            <a:endParaRPr lang="es-PE"/>
          </a:p>
        </p:txBody>
      </p:sp>
      <p:sp>
        <p:nvSpPr>
          <p:cNvPr id="90" name="Google Shape;107;p3">
            <a:extLst>
              <a:ext uri="{FF2B5EF4-FFF2-40B4-BE49-F238E27FC236}">
                <a16:creationId xmlns:a16="http://schemas.microsoft.com/office/drawing/2014/main" id="{C7AADF29-9644-418A-BB0A-C306B1FD9A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222" y="1605128"/>
            <a:ext cx="3247802" cy="2994303"/>
          </a:xfrm>
        </p:spPr>
        <p:txBody>
          <a:bodyPr anchor="b"/>
          <a:lstStyle>
            <a:lvl1pPr>
              <a:defRPr sz="15000">
                <a:solidFill>
                  <a:srgbClr val="69534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9677021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7;p32">
            <a:extLst>
              <a:ext uri="{FF2B5EF4-FFF2-40B4-BE49-F238E27FC236}">
                <a16:creationId xmlns:a16="http://schemas.microsoft.com/office/drawing/2014/main" id="{E0550AD6-1AB5-49F8-8FFC-B6C8DF21D472}"/>
              </a:ext>
            </a:extLst>
          </p:cNvPr>
          <p:cNvSpPr/>
          <p:nvPr/>
        </p:nvSpPr>
        <p:spPr>
          <a:xfrm rot="9000021">
            <a:off x="-902019" y="-43224"/>
            <a:ext cx="2080808" cy="2692176"/>
          </a:xfrm>
          <a:custGeom>
            <a:avLst/>
            <a:gdLst>
              <a:gd name="f0" fmla="val w"/>
              <a:gd name="f1" fmla="val h"/>
              <a:gd name="f2" fmla="val 0"/>
              <a:gd name="f3" fmla="val 49273"/>
              <a:gd name="f4" fmla="val 63750"/>
              <a:gd name="f5" fmla="val 48605"/>
              <a:gd name="f6" fmla="val 152"/>
              <a:gd name="f7" fmla="val 48972"/>
              <a:gd name="f8" fmla="val 48706"/>
              <a:gd name="f9" fmla="val 385"/>
              <a:gd name="f10" fmla="val 48472"/>
              <a:gd name="f11" fmla="val 552"/>
              <a:gd name="f12" fmla="val 48272"/>
              <a:gd name="f13" fmla="val 752"/>
              <a:gd name="f14" fmla="val 48038"/>
              <a:gd name="f15" fmla="val 919"/>
              <a:gd name="f16" fmla="val 47805"/>
              <a:gd name="f17" fmla="val 1086"/>
              <a:gd name="f18" fmla="val 47612"/>
              <a:gd name="f19" fmla="val 1247"/>
              <a:gd name="f20" fmla="val 47107"/>
              <a:gd name="f21" fmla="val 1688"/>
              <a:gd name="f22" fmla="val 46772"/>
              <a:gd name="f23" fmla="val 46761"/>
              <a:gd name="f24" fmla="val 46749"/>
              <a:gd name="f25" fmla="val 46737"/>
              <a:gd name="f26" fmla="val 1686"/>
              <a:gd name="f27" fmla="val 46871"/>
              <a:gd name="f28" fmla="val 1586"/>
              <a:gd name="f29" fmla="val 46938"/>
              <a:gd name="f30" fmla="val 1520"/>
              <a:gd name="f31" fmla="val 47071"/>
              <a:gd name="f32" fmla="val 1420"/>
              <a:gd name="f33" fmla="val 47138"/>
              <a:gd name="f34" fmla="val 1353"/>
              <a:gd name="f35" fmla="val 47104"/>
              <a:gd name="f36" fmla="val 1219"/>
              <a:gd name="f37" fmla="val 47038"/>
              <a:gd name="f38" fmla="val 47471"/>
              <a:gd name="f39" fmla="val 719"/>
              <a:gd name="f40" fmla="val 47972"/>
              <a:gd name="f41" fmla="val 44736"/>
              <a:gd name="f42" fmla="val 44569"/>
              <a:gd name="f43" fmla="val 1953"/>
              <a:gd name="f44" fmla="val 44302"/>
              <a:gd name="f45" fmla="val 2287"/>
              <a:gd name="f46" fmla="val 44069"/>
              <a:gd name="f47" fmla="val 2620"/>
              <a:gd name="f48" fmla="val 44269"/>
              <a:gd name="f49" fmla="val 2253"/>
              <a:gd name="f50" fmla="val 44436"/>
              <a:gd name="f51" fmla="val 1887"/>
              <a:gd name="f52" fmla="val 45439"/>
              <a:gd name="f53" fmla="val 3300"/>
              <a:gd name="f54" fmla="val 45637"/>
              <a:gd name="f55" fmla="val 45836"/>
              <a:gd name="f56" fmla="val 3345"/>
              <a:gd name="f57" fmla="val 46037"/>
              <a:gd name="f58" fmla="val 3454"/>
              <a:gd name="f59" fmla="val 45703"/>
              <a:gd name="f60" fmla="val 3688"/>
              <a:gd name="f61" fmla="val 45270"/>
              <a:gd name="f62" fmla="val 3855"/>
              <a:gd name="f63" fmla="val 44903"/>
              <a:gd name="f64" fmla="val 3921"/>
              <a:gd name="f65" fmla="val 44628"/>
              <a:gd name="f66" fmla="val 4004"/>
              <a:gd name="f67" fmla="val 44286"/>
              <a:gd name="f68" fmla="val 4063"/>
              <a:gd name="f69" fmla="val 43950"/>
              <a:gd name="f70" fmla="val 43878"/>
              <a:gd name="f71" fmla="val 43806"/>
              <a:gd name="f72" fmla="val 4061"/>
              <a:gd name="f73" fmla="val 43735"/>
              <a:gd name="f74" fmla="val 4055"/>
              <a:gd name="f75" fmla="val 44285"/>
              <a:gd name="f76" fmla="val 3705"/>
              <a:gd name="f77" fmla="val 44853"/>
              <a:gd name="f78" fmla="val 41867"/>
              <a:gd name="f79" fmla="val 3021"/>
              <a:gd name="f80" fmla="val 41801"/>
              <a:gd name="f81" fmla="val 3621"/>
              <a:gd name="f82" fmla="val 41434"/>
              <a:gd name="f83" fmla="val 4422"/>
              <a:gd name="f84" fmla="val 40967"/>
              <a:gd name="f85" fmla="val 5089"/>
              <a:gd name="f86" fmla="val 40933"/>
              <a:gd name="f87" fmla="val 5122"/>
              <a:gd name="f88" fmla="val 40900"/>
              <a:gd name="f89" fmla="val 5055"/>
              <a:gd name="f90" fmla="val 41133"/>
              <a:gd name="f91" fmla="val 4689"/>
              <a:gd name="f92" fmla="val 41400"/>
              <a:gd name="f93" fmla="val 4288"/>
              <a:gd name="f94" fmla="val 41600"/>
              <a:gd name="f95" fmla="val 41649"/>
              <a:gd name="f96" fmla="val 3824"/>
              <a:gd name="f97" fmla="val 41591"/>
              <a:gd name="f98" fmla="val 3762"/>
              <a:gd name="f99" fmla="val 41517"/>
              <a:gd name="f100" fmla="val 41490"/>
              <a:gd name="f101" fmla="val 41461"/>
              <a:gd name="f102" fmla="val 3770"/>
              <a:gd name="f103" fmla="val 3788"/>
              <a:gd name="f104" fmla="val 41167"/>
              <a:gd name="f105" fmla="val 4355"/>
              <a:gd name="f106" fmla="val 40767"/>
              <a:gd name="f107" fmla="val 4622"/>
              <a:gd name="f108" fmla="val 40800"/>
              <a:gd name="f109" fmla="val 4555"/>
              <a:gd name="f110" fmla="val 40833"/>
              <a:gd name="f111" fmla="val 40922"/>
              <a:gd name="f112" fmla="val 4290"/>
              <a:gd name="f113" fmla="val 40874"/>
              <a:gd name="f114" fmla="val 4254"/>
              <a:gd name="f115" fmla="val 40837"/>
              <a:gd name="f116" fmla="val 40817"/>
              <a:gd name="f117" fmla="val 4265"/>
              <a:gd name="f118" fmla="val 40733"/>
              <a:gd name="f119" fmla="val 4522"/>
              <a:gd name="f120" fmla="val 40633"/>
              <a:gd name="f121" fmla="val 40533"/>
              <a:gd name="f122" fmla="val 4889"/>
              <a:gd name="f123" fmla="val 4922"/>
              <a:gd name="f124" fmla="val 4955"/>
              <a:gd name="f125" fmla="val 40566"/>
              <a:gd name="f126" fmla="val 40433"/>
              <a:gd name="f127" fmla="val 40300"/>
              <a:gd name="f128" fmla="val 5322"/>
              <a:gd name="f129" fmla="val 40233"/>
              <a:gd name="f130" fmla="val 5522"/>
              <a:gd name="f131" fmla="val 40199"/>
              <a:gd name="f132" fmla="val 5589"/>
              <a:gd name="f133" fmla="val 5623"/>
              <a:gd name="f134" fmla="val 5723"/>
              <a:gd name="f135" fmla="val 40133"/>
              <a:gd name="f136" fmla="val 5789"/>
              <a:gd name="f137" fmla="val 39866"/>
              <a:gd name="f138" fmla="val 3554"/>
              <a:gd name="f139" fmla="val 42751"/>
              <a:gd name="f140" fmla="val 5531"/>
              <a:gd name="f141" fmla="val 42868"/>
              <a:gd name="f142" fmla="val 42985"/>
              <a:gd name="f143" fmla="val 5539"/>
              <a:gd name="f144" fmla="val 43102"/>
              <a:gd name="f145" fmla="val 5556"/>
              <a:gd name="f146" fmla="val 42835"/>
              <a:gd name="f147" fmla="val 5689"/>
              <a:gd name="f148" fmla="val 42601"/>
              <a:gd name="f149" fmla="val 5756"/>
              <a:gd name="f150" fmla="val 42368"/>
              <a:gd name="f151" fmla="val 5856"/>
              <a:gd name="f152" fmla="val 42401"/>
              <a:gd name="f153" fmla="val 42434"/>
              <a:gd name="f154" fmla="val 42468"/>
              <a:gd name="f155" fmla="val 42568"/>
              <a:gd name="f156" fmla="val 42518"/>
              <a:gd name="f157" fmla="val 42635"/>
              <a:gd name="f158" fmla="val 14581"/>
              <a:gd name="f159" fmla="val 14681"/>
              <a:gd name="f160" fmla="val 14748"/>
              <a:gd name="f161" fmla="val 5889"/>
              <a:gd name="f162" fmla="val 14781"/>
              <a:gd name="f163" fmla="val 6056"/>
              <a:gd name="f164" fmla="val 14715"/>
              <a:gd name="f165" fmla="val 6090"/>
              <a:gd name="f166" fmla="val 6190"/>
              <a:gd name="f167" fmla="val 5956"/>
              <a:gd name="f168" fmla="val 14615"/>
              <a:gd name="f169" fmla="val 17050"/>
              <a:gd name="f170" fmla="val 5456"/>
              <a:gd name="f171" fmla="val 16916"/>
              <a:gd name="f172" fmla="val 16683"/>
              <a:gd name="f173" fmla="val 6857"/>
              <a:gd name="f174" fmla="val 16249"/>
              <a:gd name="f175" fmla="val 7124"/>
              <a:gd name="f176" fmla="val 16282"/>
              <a:gd name="f177" fmla="val 6957"/>
              <a:gd name="f178" fmla="val 16349"/>
              <a:gd name="f179" fmla="val 16416"/>
              <a:gd name="f180" fmla="val 6690"/>
              <a:gd name="f181" fmla="val 16583"/>
              <a:gd name="f182" fmla="val 6256"/>
              <a:gd name="f183" fmla="val 16749"/>
              <a:gd name="f184" fmla="val 40373"/>
              <a:gd name="f185" fmla="val 8077"/>
              <a:gd name="f186" fmla="val 40570"/>
              <a:gd name="f187" fmla="val 40768"/>
              <a:gd name="f188" fmla="val 8101"/>
              <a:gd name="f189" fmla="val 8124"/>
              <a:gd name="f190" fmla="val 8291"/>
              <a:gd name="f191" fmla="val 8425"/>
              <a:gd name="f192" fmla="val 39799"/>
              <a:gd name="f193" fmla="val 8458"/>
              <a:gd name="f194" fmla="val 39933"/>
              <a:gd name="f195" fmla="val 8358"/>
              <a:gd name="f196" fmla="val 40066"/>
              <a:gd name="f197" fmla="val 8224"/>
              <a:gd name="f198" fmla="val 8091"/>
              <a:gd name="f199" fmla="val 40211"/>
              <a:gd name="f200" fmla="val 8081"/>
              <a:gd name="f201" fmla="val 40292"/>
              <a:gd name="f202" fmla="val 34095"/>
              <a:gd name="f203" fmla="val 9258"/>
              <a:gd name="f204" fmla="val 34028"/>
              <a:gd name="f205" fmla="val 9425"/>
              <a:gd name="f206" fmla="val 33895"/>
              <a:gd name="f207" fmla="val 9625"/>
              <a:gd name="f208" fmla="val 33795"/>
              <a:gd name="f209" fmla="val 9792"/>
              <a:gd name="f210" fmla="val 33595"/>
              <a:gd name="f211" fmla="val 10226"/>
              <a:gd name="f212" fmla="val 33395"/>
              <a:gd name="f213" fmla="val 10626"/>
              <a:gd name="f214" fmla="val 33194"/>
              <a:gd name="f215" fmla="val 10993"/>
              <a:gd name="f216" fmla="val 10393"/>
              <a:gd name="f217" fmla="val 33695"/>
              <a:gd name="f218" fmla="val 16849"/>
              <a:gd name="f219" fmla="val 9859"/>
              <a:gd name="f220" fmla="val 16449"/>
              <a:gd name="f221" fmla="val 10459"/>
              <a:gd name="f222" fmla="val 15915"/>
              <a:gd name="f223" fmla="val 11293"/>
              <a:gd name="f224" fmla="val 15582"/>
              <a:gd name="f225" fmla="val 11460"/>
              <a:gd name="f226" fmla="val 15782"/>
              <a:gd name="f227" fmla="val 11193"/>
              <a:gd name="f228" fmla="val 16149"/>
              <a:gd name="f229" fmla="val 10693"/>
              <a:gd name="f230" fmla="val 10559"/>
              <a:gd name="f231" fmla="val 10293"/>
              <a:gd name="f232" fmla="val 16616"/>
              <a:gd name="f233" fmla="val 10059"/>
              <a:gd name="f234" fmla="val 37097"/>
              <a:gd name="f235" fmla="val 10960"/>
              <a:gd name="f236" fmla="val 36709"/>
              <a:gd name="f237" fmla="val 11348"/>
              <a:gd name="f238" fmla="val 36136"/>
              <a:gd name="f239" fmla="val 11552"/>
              <a:gd name="f240" fmla="val 35570"/>
              <a:gd name="f241" fmla="val 35456"/>
              <a:gd name="f242" fmla="val 35342"/>
              <a:gd name="f243" fmla="val 11544"/>
              <a:gd name="f244" fmla="val 35229"/>
              <a:gd name="f245" fmla="val 11527"/>
              <a:gd name="f246" fmla="val 35863"/>
              <a:gd name="f247" fmla="val 11360"/>
              <a:gd name="f248" fmla="val 36430"/>
              <a:gd name="f249" fmla="val 11060"/>
              <a:gd name="f250" fmla="val 34474"/>
              <a:gd name="f251" fmla="val 11575"/>
              <a:gd name="f252" fmla="val 34443"/>
              <a:gd name="f253" fmla="val 11659"/>
              <a:gd name="f254" fmla="val 34473"/>
              <a:gd name="f255" fmla="val 11749"/>
              <a:gd name="f256" fmla="val 34562"/>
              <a:gd name="f257" fmla="val 11794"/>
              <a:gd name="f258" fmla="val 34586"/>
              <a:gd name="f259" fmla="val 34593"/>
              <a:gd name="f260" fmla="val 11826"/>
              <a:gd name="f261" fmla="val 34606"/>
              <a:gd name="f262" fmla="val 11846"/>
              <a:gd name="f263" fmla="val 34509"/>
              <a:gd name="f264" fmla="val 11789"/>
              <a:gd name="f265" fmla="val 34388"/>
              <a:gd name="f266" fmla="val 11758"/>
              <a:gd name="f267" fmla="val 34295"/>
              <a:gd name="f268" fmla="val 11727"/>
              <a:gd name="f269" fmla="val 34355"/>
              <a:gd name="f270" fmla="val 11676"/>
              <a:gd name="f271" fmla="val 34414"/>
              <a:gd name="f272" fmla="val 11625"/>
              <a:gd name="f273" fmla="val 30593"/>
              <a:gd name="f274" fmla="val 12127"/>
              <a:gd name="f275" fmla="val 12728"/>
              <a:gd name="f276" fmla="val 30459"/>
              <a:gd name="f277" fmla="val 13295"/>
              <a:gd name="f278" fmla="val 30226"/>
              <a:gd name="f279" fmla="val 13862"/>
              <a:gd name="f280" fmla="val 30392"/>
              <a:gd name="f281" fmla="val 30526"/>
              <a:gd name="f282" fmla="val 14195"/>
              <a:gd name="f283" fmla="val 33128"/>
              <a:gd name="f284" fmla="val 14395"/>
              <a:gd name="f285" fmla="val 32794"/>
              <a:gd name="f286" fmla="val 14596"/>
              <a:gd name="f287" fmla="val 32461"/>
              <a:gd name="f288" fmla="val 14729"/>
              <a:gd name="f289" fmla="val 32427"/>
              <a:gd name="f290" fmla="val 32394"/>
              <a:gd name="f291" fmla="val 32361"/>
              <a:gd name="f292" fmla="val 14762"/>
              <a:gd name="f293" fmla="val 32060"/>
              <a:gd name="f294" fmla="val 14896"/>
              <a:gd name="f295" fmla="val 31727"/>
              <a:gd name="f296" fmla="val 14929"/>
              <a:gd name="f297" fmla="val 31427"/>
              <a:gd name="f298" fmla="val 32094"/>
              <a:gd name="f299" fmla="val 14629"/>
              <a:gd name="f300" fmla="val 32727"/>
              <a:gd name="f301" fmla="val 14229"/>
              <a:gd name="f302" fmla="val 29925"/>
              <a:gd name="f303" fmla="val 13428"/>
              <a:gd name="f304" fmla="val 29792"/>
              <a:gd name="f305" fmla="val 13962"/>
              <a:gd name="f306" fmla="val 29592"/>
              <a:gd name="f307" fmla="val 14462"/>
              <a:gd name="f308" fmla="val 29358"/>
              <a:gd name="f309" fmla="val 14963"/>
              <a:gd name="f310" fmla="val 29559"/>
              <a:gd name="f311" fmla="val 14429"/>
              <a:gd name="f312" fmla="val 29725"/>
              <a:gd name="f313" fmla="val 13928"/>
              <a:gd name="f314" fmla="val 13681"/>
              <a:gd name="f315" fmla="val 13495"/>
              <a:gd name="f316" fmla="val 13747"/>
              <a:gd name="f317" fmla="val 13628"/>
              <a:gd name="f318" fmla="val 13847"/>
              <a:gd name="f319" fmla="val 13795"/>
              <a:gd name="f320" fmla="val 13881"/>
              <a:gd name="f321" fmla="val 13781"/>
              <a:gd name="f322" fmla="val 14029"/>
              <a:gd name="f323" fmla="val 14095"/>
              <a:gd name="f324" fmla="val 14796"/>
              <a:gd name="f325" fmla="val 15163"/>
              <a:gd name="f326" fmla="val 13580"/>
              <a:gd name="f327" fmla="val 14062"/>
              <a:gd name="f328" fmla="val 17216"/>
              <a:gd name="f329" fmla="val 16783"/>
              <a:gd name="f330" fmla="val 14295"/>
              <a:gd name="f331" fmla="val 15882"/>
              <a:gd name="f332" fmla="val 15897"/>
              <a:gd name="f333" fmla="val 15015"/>
              <a:gd name="f334" fmla="val 16130"/>
              <a:gd name="f335" fmla="val 15715"/>
              <a:gd name="f336" fmla="val 16082"/>
              <a:gd name="f337" fmla="val 26423"/>
              <a:gd name="f338" fmla="val 15463"/>
              <a:gd name="f339" fmla="val 26556"/>
              <a:gd name="f340" fmla="val 16163"/>
              <a:gd name="f341" fmla="val 26390"/>
              <a:gd name="f342" fmla="val 16931"/>
              <a:gd name="f343" fmla="val 26123"/>
              <a:gd name="f344" fmla="val 17564"/>
              <a:gd name="f345" fmla="val 17598"/>
              <a:gd name="f346" fmla="val 17631"/>
              <a:gd name="f347" fmla="val 26089"/>
              <a:gd name="f348" fmla="val 17698"/>
              <a:gd name="f349" fmla="val 26223"/>
              <a:gd name="f350" fmla="val 17097"/>
              <a:gd name="f351" fmla="val 26256"/>
              <a:gd name="f352" fmla="val 16464"/>
              <a:gd name="f353" fmla="val 26290"/>
              <a:gd name="f354" fmla="val 15763"/>
              <a:gd name="f355" fmla="val 15730"/>
              <a:gd name="f356" fmla="val 26189"/>
              <a:gd name="f357" fmla="val 15696"/>
              <a:gd name="f358" fmla="val 15596"/>
              <a:gd name="f359" fmla="val 26356"/>
              <a:gd name="f360" fmla="val 15563"/>
              <a:gd name="f361" fmla="val 30793"/>
              <a:gd name="f362" fmla="val 17831"/>
              <a:gd name="f363" fmla="val 30926"/>
              <a:gd name="f364" fmla="val 17898"/>
              <a:gd name="f365" fmla="val 31026"/>
              <a:gd name="f366" fmla="val 17931"/>
              <a:gd name="f367" fmla="val 31126"/>
              <a:gd name="f368" fmla="val 17998"/>
              <a:gd name="f369" fmla="val 18232"/>
              <a:gd name="f370" fmla="val 18398"/>
              <a:gd name="f371" fmla="val 30026"/>
              <a:gd name="f372" fmla="val 18532"/>
              <a:gd name="f373" fmla="val 30292"/>
              <a:gd name="f374" fmla="val 18298"/>
              <a:gd name="f375" fmla="val 18098"/>
              <a:gd name="f376" fmla="val 30092"/>
              <a:gd name="f377" fmla="val 17965"/>
              <a:gd name="f378" fmla="val 29425"/>
              <a:gd name="f379" fmla="val 18465"/>
              <a:gd name="f380" fmla="val 28558"/>
              <a:gd name="f381" fmla="val 18865"/>
              <a:gd name="f382" fmla="val 27724"/>
              <a:gd name="f383" fmla="val 18932"/>
              <a:gd name="f384" fmla="val 27357"/>
              <a:gd name="f385" fmla="val 28258"/>
              <a:gd name="f386" fmla="val 18565"/>
              <a:gd name="f387" fmla="val 29125"/>
              <a:gd name="f388" fmla="val 18132"/>
              <a:gd name="f389" fmla="val 25789"/>
              <a:gd name="f390" fmla="val 16864"/>
              <a:gd name="f391" fmla="val 25722"/>
              <a:gd name="f392" fmla="val 25556"/>
              <a:gd name="f393" fmla="val 25089"/>
              <a:gd name="f394" fmla="val 19099"/>
              <a:gd name="f395" fmla="val 25356"/>
              <a:gd name="f396" fmla="val 18365"/>
              <a:gd name="f397" fmla="val 25522"/>
              <a:gd name="f398" fmla="val 12280"/>
              <a:gd name="f399" fmla="val 12446"/>
              <a:gd name="f400" fmla="val 17765"/>
              <a:gd name="f401" fmla="val 12613"/>
              <a:gd name="f402" fmla="val 18031"/>
              <a:gd name="f403" fmla="val 12747"/>
              <a:gd name="f404" fmla="val 18265"/>
              <a:gd name="f405" fmla="val 12713"/>
              <a:gd name="f406" fmla="val 12780"/>
              <a:gd name="f407" fmla="val 13113"/>
              <a:gd name="f408" fmla="val 19766"/>
              <a:gd name="f409" fmla="val 13080"/>
              <a:gd name="f410" fmla="val 20467"/>
              <a:gd name="f411" fmla="val 12580"/>
              <a:gd name="f412" fmla="val 19633"/>
              <a:gd name="f413" fmla="val 11979"/>
              <a:gd name="f414" fmla="val 18432"/>
              <a:gd name="f415" fmla="val 26533"/>
              <a:gd name="f416" fmla="val 21421"/>
              <a:gd name="f417" fmla="val 26771"/>
              <a:gd name="f418" fmla="val 26990"/>
              <a:gd name="f419" fmla="val 21459"/>
              <a:gd name="f420" fmla="val 27190"/>
              <a:gd name="f421" fmla="val 21534"/>
              <a:gd name="f422" fmla="val 21901"/>
              <a:gd name="f423" fmla="val 26590"/>
              <a:gd name="f424" fmla="val 21834"/>
              <a:gd name="f425" fmla="val 26623"/>
              <a:gd name="f426" fmla="val 21801"/>
              <a:gd name="f427" fmla="val 26690"/>
              <a:gd name="f428" fmla="val 21734"/>
              <a:gd name="f429" fmla="val 26757"/>
              <a:gd name="f430" fmla="val 21601"/>
              <a:gd name="f431" fmla="val 21434"/>
              <a:gd name="f432" fmla="val 26506"/>
              <a:gd name="f433" fmla="val 21451"/>
              <a:gd name="f434" fmla="val 26465"/>
              <a:gd name="f435" fmla="val 26381"/>
              <a:gd name="f436" fmla="val 26340"/>
              <a:gd name="f437" fmla="val 26373"/>
              <a:gd name="f438" fmla="val 21426"/>
              <a:gd name="f439" fmla="val 26454"/>
              <a:gd name="f440" fmla="val 21868"/>
              <a:gd name="f441" fmla="val 25583"/>
              <a:gd name="f442" fmla="val 22267"/>
              <a:gd name="f443" fmla="val 24822"/>
              <a:gd name="f444" fmla="val 22518"/>
              <a:gd name="f445" fmla="val 24129"/>
              <a:gd name="f446" fmla="val 23953"/>
              <a:gd name="f447" fmla="val 23782"/>
              <a:gd name="f448" fmla="val 22502"/>
              <a:gd name="f449" fmla="val 23621"/>
              <a:gd name="f450" fmla="val 22468"/>
              <a:gd name="f451" fmla="val 24455"/>
              <a:gd name="f452" fmla="val 25255"/>
              <a:gd name="f453" fmla="val 21853"/>
              <a:gd name="f454" fmla="val 21720"/>
              <a:gd name="f455" fmla="val 22068"/>
              <a:gd name="f456" fmla="val 21553"/>
              <a:gd name="f457" fmla="val 22701"/>
              <a:gd name="f458" fmla="val 21286"/>
              <a:gd name="f459" fmla="val 23235"/>
              <a:gd name="f460" fmla="val 21253"/>
              <a:gd name="f461" fmla="val 23135"/>
              <a:gd name="f462" fmla="val 23102"/>
              <a:gd name="f463" fmla="val 23035"/>
              <a:gd name="f464" fmla="val 21453"/>
              <a:gd name="f465" fmla="val 21620"/>
              <a:gd name="f466" fmla="val 21934"/>
              <a:gd name="f467" fmla="val 15382"/>
              <a:gd name="f468" fmla="val 22435"/>
              <a:gd name="f469" fmla="val 14948"/>
              <a:gd name="f470" fmla="val 22968"/>
              <a:gd name="f471" fmla="val 14448"/>
              <a:gd name="f472" fmla="val 23569"/>
              <a:gd name="f473" fmla="val 13947"/>
              <a:gd name="f474" fmla="val 23869"/>
              <a:gd name="f475" fmla="val 14014"/>
              <a:gd name="f476" fmla="val 23702"/>
              <a:gd name="f477" fmla="val 14114"/>
              <a:gd name="f478" fmla="val 23535"/>
              <a:gd name="f479" fmla="val 14248"/>
              <a:gd name="f480" fmla="val 23369"/>
              <a:gd name="f481" fmla="val 14548"/>
              <a:gd name="f482" fmla="val 23068"/>
              <a:gd name="f483" fmla="val 22935"/>
              <a:gd name="f484" fmla="val 22802"/>
              <a:gd name="f485" fmla="val 14881"/>
              <a:gd name="f486" fmla="val 22768"/>
              <a:gd name="f487" fmla="val 15048"/>
              <a:gd name="f488" fmla="val 22635"/>
              <a:gd name="f489" fmla="val 15215"/>
              <a:gd name="f490" fmla="val 22535"/>
              <a:gd name="f491" fmla="val 12113"/>
              <a:gd name="f492" fmla="val 12380"/>
              <a:gd name="f493" fmla="val 23302"/>
              <a:gd name="f494" fmla="val 12413"/>
              <a:gd name="f495" fmla="val 23669"/>
              <a:gd name="f496" fmla="val 24036"/>
              <a:gd name="f497" fmla="val 12246"/>
              <a:gd name="f498" fmla="val 24369"/>
              <a:gd name="f499" fmla="val 24703"/>
              <a:gd name="f500" fmla="val 24536"/>
              <a:gd name="f501" fmla="val 12213"/>
              <a:gd name="f502" fmla="val 24403"/>
              <a:gd name="f503" fmla="val 12179"/>
              <a:gd name="f504" fmla="val 24236"/>
              <a:gd name="f505" fmla="val 12079"/>
              <a:gd name="f506" fmla="val 23736"/>
              <a:gd name="f507" fmla="val 12046"/>
              <a:gd name="f508" fmla="val 23202"/>
              <a:gd name="f509" fmla="val 15415"/>
              <a:gd name="f510" fmla="val 26471"/>
              <a:gd name="f511" fmla="val 15282"/>
              <a:gd name="f512" fmla="val 26704"/>
              <a:gd name="f513" fmla="val 26904"/>
              <a:gd name="f514" fmla="val 27138"/>
              <a:gd name="f515" fmla="val 14915"/>
              <a:gd name="f516" fmla="val 26971"/>
              <a:gd name="f517" fmla="val 26871"/>
              <a:gd name="f518" fmla="val 15082"/>
              <a:gd name="f519" fmla="val 26604"/>
              <a:gd name="f520" fmla="val 15348"/>
              <a:gd name="f521" fmla="val 26571"/>
              <a:gd name="f522" fmla="val 13914"/>
              <a:gd name="f523" fmla="val 27038"/>
              <a:gd name="f524" fmla="val 13347"/>
              <a:gd name="f525" fmla="val 27538"/>
              <a:gd name="f526" fmla="val 12913"/>
              <a:gd name="f527" fmla="val 28139"/>
              <a:gd name="f528" fmla="val 12880"/>
              <a:gd name="f529" fmla="val 28239"/>
              <a:gd name="f530" fmla="val 28372"/>
              <a:gd name="f531" fmla="val 12947"/>
              <a:gd name="f532" fmla="val 28406"/>
              <a:gd name="f533" fmla="val 12829"/>
              <a:gd name="f534" fmla="val 28429"/>
              <a:gd name="f535" fmla="val 12711"/>
              <a:gd name="f536" fmla="val 28453"/>
              <a:gd name="f537" fmla="val 12628"/>
              <a:gd name="f538" fmla="val 12594"/>
              <a:gd name="f539" fmla="val 12566"/>
              <a:gd name="f540" fmla="val 28449"/>
              <a:gd name="f541" fmla="val 12546"/>
              <a:gd name="f542" fmla="val 28439"/>
              <a:gd name="f543" fmla="val 13180"/>
              <a:gd name="f544" fmla="val 27872"/>
              <a:gd name="f545" fmla="val 13714"/>
              <a:gd name="f546" fmla="val 26938"/>
              <a:gd name="f547" fmla="val 11112"/>
              <a:gd name="f548" fmla="val 11379"/>
              <a:gd name="f549" fmla="val 28072"/>
              <a:gd name="f550" fmla="val 11612"/>
              <a:gd name="f551" fmla="val 28606"/>
              <a:gd name="f552" fmla="val 11679"/>
              <a:gd name="f553" fmla="val 28939"/>
              <a:gd name="f554" fmla="val 28973"/>
              <a:gd name="f555" fmla="val 29039"/>
              <a:gd name="f556" fmla="val 29073"/>
              <a:gd name="f557" fmla="val 11512"/>
              <a:gd name="f558" fmla="val 28572"/>
              <a:gd name="f559" fmla="val 11346"/>
              <a:gd name="f560" fmla="val 28039"/>
              <a:gd name="f561" fmla="val 24922"/>
              <a:gd name="f562" fmla="val 31608"/>
              <a:gd name="f563" fmla="val 24522"/>
              <a:gd name="f564" fmla="val 31875"/>
              <a:gd name="f565" fmla="val 24021"/>
              <a:gd name="f566" fmla="val 32041"/>
              <a:gd name="f567" fmla="val 23521"/>
              <a:gd name="f568" fmla="val 32075"/>
              <a:gd name="f569" fmla="val 23754"/>
              <a:gd name="f570" fmla="val 31975"/>
              <a:gd name="f571" fmla="val 23955"/>
              <a:gd name="f572" fmla="val 31908"/>
              <a:gd name="f573" fmla="val 24221"/>
              <a:gd name="f574" fmla="val 31775"/>
              <a:gd name="f575" fmla="val 24255"/>
              <a:gd name="f576" fmla="val 31741"/>
              <a:gd name="f577" fmla="val 31708"/>
              <a:gd name="f578" fmla="val 24722"/>
              <a:gd name="f579" fmla="val 31641"/>
              <a:gd name="f580" fmla="val 31574"/>
              <a:gd name="f581" fmla="val 25689"/>
              <a:gd name="f582" fmla="val 25889"/>
              <a:gd name="f583" fmla="val 26056"/>
              <a:gd name="f584" fmla="val 25426"/>
              <a:gd name="f585" fmla="val 32087"/>
              <a:gd name="f586" fmla="val 24453"/>
              <a:gd name="f587" fmla="val 32527"/>
              <a:gd name="f588" fmla="val 23584"/>
              <a:gd name="f589" fmla="val 23303"/>
              <a:gd name="f590" fmla="val 23032"/>
              <a:gd name="f591" fmla="val 32481"/>
              <a:gd name="f592" fmla="val 22787"/>
              <a:gd name="f593" fmla="val 32375"/>
              <a:gd name="f594" fmla="val 22854"/>
              <a:gd name="f595" fmla="val 23015"/>
              <a:gd name="f596" fmla="val 32412"/>
              <a:gd name="f597" fmla="val 23183"/>
              <a:gd name="f598" fmla="val 32430"/>
              <a:gd name="f599" fmla="val 23354"/>
              <a:gd name="f600" fmla="val 24106"/>
              <a:gd name="f601" fmla="val 24925"/>
              <a:gd name="f602" fmla="val 32091"/>
              <a:gd name="f603" fmla="val 20252"/>
              <a:gd name="f604" fmla="val 32142"/>
              <a:gd name="f605" fmla="val 19885"/>
              <a:gd name="f606" fmla="val 32475"/>
              <a:gd name="f607" fmla="val 19518"/>
              <a:gd name="f608" fmla="val 32775"/>
              <a:gd name="f609" fmla="val 19084"/>
              <a:gd name="f610" fmla="val 33042"/>
              <a:gd name="f611" fmla="val 19451"/>
              <a:gd name="f612" fmla="val 32742"/>
              <a:gd name="f613" fmla="val 19852"/>
              <a:gd name="f614" fmla="val 32408"/>
              <a:gd name="f615" fmla="val 21019"/>
              <a:gd name="f616" fmla="val 20452"/>
              <a:gd name="f617" fmla="val 19418"/>
              <a:gd name="f618" fmla="val 33476"/>
              <a:gd name="f619" fmla="val 18451"/>
              <a:gd name="f620" fmla="val 33776"/>
              <a:gd name="f621" fmla="val 33309"/>
              <a:gd name="f622" fmla="val 32609"/>
              <a:gd name="f623" fmla="val 20752"/>
              <a:gd name="f624" fmla="val 21119"/>
              <a:gd name="f625" fmla="val 33809"/>
              <a:gd name="f626" fmla="val 21786"/>
              <a:gd name="f627" fmla="val 33909"/>
              <a:gd name="f628" fmla="val 21457"/>
              <a:gd name="f629" fmla="val 34038"/>
              <a:gd name="f630" fmla="val 21066"/>
              <a:gd name="f631" fmla="val 34116"/>
              <a:gd name="f632" fmla="val 20677"/>
              <a:gd name="f633" fmla="val 20357"/>
              <a:gd name="f634" fmla="val 20037"/>
              <a:gd name="f635" fmla="val 34063"/>
              <a:gd name="f636" fmla="val 19752"/>
              <a:gd name="f637" fmla="val 33943"/>
              <a:gd name="f638" fmla="val 20052"/>
              <a:gd name="f639" fmla="val 33876"/>
              <a:gd name="f640" fmla="val 20385"/>
              <a:gd name="f641" fmla="val 20719"/>
              <a:gd name="f642" fmla="val 22253"/>
              <a:gd name="f643" fmla="val 34110"/>
              <a:gd name="f644" fmla="val 22420"/>
              <a:gd name="f645" fmla="val 34210"/>
              <a:gd name="f646" fmla="val 22554"/>
              <a:gd name="f647" fmla="val 34276"/>
              <a:gd name="f648" fmla="val 22720"/>
              <a:gd name="f649" fmla="val 34376"/>
              <a:gd name="f650" fmla="val 22403"/>
              <a:gd name="f651" fmla="val 34465"/>
              <a:gd name="f652" fmla="val 22086"/>
              <a:gd name="f653" fmla="val 34506"/>
              <a:gd name="f654" fmla="val 21770"/>
              <a:gd name="f655" fmla="val 21486"/>
              <a:gd name="f656" fmla="val 21203"/>
              <a:gd name="f657" fmla="val 20919"/>
              <a:gd name="f658" fmla="val 34410"/>
              <a:gd name="f659" fmla="val 21386"/>
              <a:gd name="f660" fmla="val 16016"/>
              <a:gd name="f661" fmla="val 34810"/>
              <a:gd name="f662" fmla="val 35044"/>
              <a:gd name="f663" fmla="val 15749"/>
              <a:gd name="f664" fmla="val 35244"/>
              <a:gd name="f665" fmla="val 35444"/>
              <a:gd name="f666" fmla="val 35577"/>
              <a:gd name="f667" fmla="val 15248"/>
              <a:gd name="f668" fmla="val 35711"/>
              <a:gd name="f669" fmla="val 15115"/>
              <a:gd name="f670" fmla="val 35777"/>
              <a:gd name="f671" fmla="val 15682"/>
              <a:gd name="f672" fmla="val 35110"/>
              <a:gd name="f673" fmla="val 16520"/>
              <a:gd name="f674" fmla="val 33516"/>
              <a:gd name="f675" fmla="val 16572"/>
              <a:gd name="f676" fmla="val 16591"/>
              <a:gd name="f677" fmla="val 33560"/>
              <a:gd name="f678" fmla="val 16549"/>
              <a:gd name="f679" fmla="val 33676"/>
              <a:gd name="f680" fmla="val 34243"/>
              <a:gd name="f681" fmla="val 16182"/>
              <a:gd name="f682" fmla="val 34510"/>
              <a:gd name="f683" fmla="val 34743"/>
              <a:gd name="f684" fmla="val 35210"/>
              <a:gd name="f685" fmla="val 35844"/>
              <a:gd name="f686" fmla="val 14281"/>
              <a:gd name="f687" fmla="val 36144"/>
              <a:gd name="f688" fmla="val 36545"/>
              <a:gd name="f689" fmla="val 14214"/>
              <a:gd name="f690" fmla="val 35878"/>
              <a:gd name="f691" fmla="val 35277"/>
              <a:gd name="f692" fmla="val 34777"/>
              <a:gd name="f693" fmla="val 34477"/>
              <a:gd name="f694" fmla="val 15549"/>
              <a:gd name="f695" fmla="val 34143"/>
              <a:gd name="f696" fmla="val 15849"/>
              <a:gd name="f697" fmla="val 15899"/>
              <a:gd name="f698" fmla="val 33918"/>
              <a:gd name="f699" fmla="val 16363"/>
              <a:gd name="f700" fmla="val 17326"/>
              <a:gd name="f701" fmla="val 36071"/>
              <a:gd name="f702" fmla="val 17502"/>
              <a:gd name="f703" fmla="val 17677"/>
              <a:gd name="f704" fmla="val 36092"/>
              <a:gd name="f705" fmla="val 17850"/>
              <a:gd name="f706" fmla="val 17283"/>
              <a:gd name="f707" fmla="val 36439"/>
              <a:gd name="f708" fmla="val 16662"/>
              <a:gd name="f709" fmla="val 36561"/>
              <a:gd name="f710" fmla="val 16056"/>
              <a:gd name="f711" fmla="val 15699"/>
              <a:gd name="f712" fmla="val 36519"/>
              <a:gd name="f713" fmla="val 36445"/>
              <a:gd name="f714" fmla="val 15182"/>
              <a:gd name="f715" fmla="val 36378"/>
              <a:gd name="f716" fmla="val 36311"/>
              <a:gd name="f717" fmla="val 36278"/>
              <a:gd name="f718" fmla="val 15448"/>
              <a:gd name="f719" fmla="val 15515"/>
              <a:gd name="f720" fmla="val 16109"/>
              <a:gd name="f721" fmla="val 16723"/>
              <a:gd name="f722" fmla="val 48691"/>
              <a:gd name="f723" fmla="val 1"/>
              <a:gd name="f724" fmla="val 47795"/>
              <a:gd name="f725" fmla="val 46827"/>
              <a:gd name="f726" fmla="val 917"/>
              <a:gd name="f727" fmla="val 46371"/>
              <a:gd name="f728" fmla="val 45737"/>
              <a:gd name="f729" fmla="val 2020"/>
              <a:gd name="f730" fmla="val 45103"/>
              <a:gd name="f731" fmla="val 2354"/>
              <a:gd name="f732" fmla="val 44536"/>
              <a:gd name="f733" fmla="val 2720"/>
              <a:gd name="f734" fmla="val 44869"/>
              <a:gd name="f735" fmla="val 45136"/>
              <a:gd name="f736" fmla="val 1786"/>
              <a:gd name="f737" fmla="val 45303"/>
              <a:gd name="f738" fmla="val 1253"/>
              <a:gd name="f739" fmla="val 45358"/>
              <a:gd name="f740" fmla="val 1142"/>
              <a:gd name="f741" fmla="val 45253"/>
              <a:gd name="f742" fmla="val 1077"/>
              <a:gd name="f743" fmla="val 45159"/>
              <a:gd name="f744" fmla="val 45139"/>
              <a:gd name="f745" fmla="val 45120"/>
              <a:gd name="f746" fmla="val 1080"/>
              <a:gd name="f747" fmla="val 44603"/>
              <a:gd name="f748" fmla="val 1753"/>
              <a:gd name="f749" fmla="val 44036"/>
              <a:gd name="f750" fmla="val 43802"/>
              <a:gd name="f751" fmla="val 2687"/>
              <a:gd name="f752" fmla="val 43468"/>
              <a:gd name="f753" fmla="val 3087"/>
              <a:gd name="f754" fmla="val 43268"/>
              <a:gd name="f755" fmla="val 3521"/>
              <a:gd name="f756" fmla="val 42768"/>
              <a:gd name="f757" fmla="val 42268"/>
              <a:gd name="f758" fmla="val 4222"/>
              <a:gd name="f759" fmla="val 4588"/>
              <a:gd name="f760" fmla="val 42134"/>
              <a:gd name="f761" fmla="val 3955"/>
              <a:gd name="f762" fmla="val 42301"/>
              <a:gd name="f763" fmla="val 3354"/>
              <a:gd name="f764" fmla="val 2854"/>
              <a:gd name="f765" fmla="val 2752"/>
              <a:gd name="f766" fmla="val 42190"/>
              <a:gd name="f767" fmla="val 2708"/>
              <a:gd name="f768" fmla="val 42108"/>
              <a:gd name="f769" fmla="val 42083"/>
              <a:gd name="f770" fmla="val 42058"/>
              <a:gd name="f771" fmla="val 2713"/>
              <a:gd name="f772" fmla="val 42034"/>
              <a:gd name="f773" fmla="val 41467"/>
              <a:gd name="f774" fmla="val 2921"/>
              <a:gd name="f775" fmla="val 39099"/>
              <a:gd name="f776" fmla="val 39966"/>
              <a:gd name="f777" fmla="val 39899"/>
              <a:gd name="f778" fmla="val 6123"/>
              <a:gd name="f779" fmla="val 39766"/>
              <a:gd name="f780" fmla="val 6223"/>
              <a:gd name="f781" fmla="val 39699"/>
              <a:gd name="f782" fmla="val 6290"/>
              <a:gd name="f783" fmla="val 39632"/>
              <a:gd name="f784" fmla="val 39599"/>
              <a:gd name="f785" fmla="val 39566"/>
              <a:gd name="f786" fmla="val 6356"/>
              <a:gd name="f787" fmla="val 6390"/>
              <a:gd name="f788" fmla="val 38865"/>
              <a:gd name="f789" fmla="val 38198"/>
              <a:gd name="f790" fmla="val 7591"/>
              <a:gd name="f791" fmla="val 37531"/>
              <a:gd name="f792" fmla="val 37631"/>
              <a:gd name="f793" fmla="val 7958"/>
              <a:gd name="f794" fmla="val 37764"/>
              <a:gd name="f795" fmla="val 7757"/>
              <a:gd name="f796" fmla="val 37864"/>
              <a:gd name="f797" fmla="val 7557"/>
              <a:gd name="f798" fmla="val 38131"/>
              <a:gd name="f799" fmla="val 6923"/>
              <a:gd name="f800" fmla="val 38432"/>
              <a:gd name="f801" fmla="val 38465"/>
              <a:gd name="f802" fmla="val 5487"/>
              <a:gd name="f803" fmla="val 38368"/>
              <a:gd name="f804" fmla="val 5444"/>
              <a:gd name="f805" fmla="val 38292"/>
              <a:gd name="f806" fmla="val 38268"/>
              <a:gd name="f807" fmla="val 38247"/>
              <a:gd name="f808" fmla="val 5448"/>
              <a:gd name="f809" fmla="val 38231"/>
              <a:gd name="f810" fmla="val 37231"/>
              <a:gd name="f811" fmla="val 36530"/>
              <a:gd name="f812" fmla="val 7524"/>
              <a:gd name="f813" fmla="val 36463"/>
              <a:gd name="f814" fmla="val 8758"/>
              <a:gd name="f815" fmla="val 8858"/>
              <a:gd name="f816" fmla="val 36564"/>
              <a:gd name="f817" fmla="val 8925"/>
              <a:gd name="f818" fmla="val 36630"/>
              <a:gd name="f819" fmla="val 9025"/>
              <a:gd name="f820" fmla="val 9058"/>
              <a:gd name="f821" fmla="val 9092"/>
              <a:gd name="f822" fmla="val 35730"/>
              <a:gd name="f823" fmla="val 34929"/>
              <a:gd name="f824" fmla="val 34195"/>
              <a:gd name="f825" fmla="val 34796"/>
              <a:gd name="f826" fmla="val 10426"/>
              <a:gd name="f827" fmla="val 35096"/>
              <a:gd name="f828" fmla="val 8257"/>
              <a:gd name="f829" fmla="val 35020"/>
              <a:gd name="f830" fmla="val 8156"/>
              <a:gd name="f831" fmla="val 34939"/>
              <a:gd name="f832" fmla="val 34913"/>
              <a:gd name="f833" fmla="val 34887"/>
              <a:gd name="f834" fmla="val 8167"/>
              <a:gd name="f835" fmla="val 34862"/>
              <a:gd name="f836" fmla="val 8191"/>
              <a:gd name="f837" fmla="val 33561"/>
              <a:gd name="f838" fmla="val 32761"/>
              <a:gd name="f839" fmla="val 32561"/>
              <a:gd name="f840" fmla="val 12227"/>
              <a:gd name="f841" fmla="val 32542"/>
              <a:gd name="f842" fmla="val 12341"/>
              <a:gd name="f843" fmla="val 32620"/>
              <a:gd name="f844" fmla="val 12401"/>
              <a:gd name="f845" fmla="val 32715"/>
              <a:gd name="f846" fmla="val 32787"/>
              <a:gd name="f847" fmla="val 32870"/>
              <a:gd name="f848" fmla="val 12366"/>
              <a:gd name="f849" fmla="val 32928"/>
              <a:gd name="f850" fmla="val 12294"/>
              <a:gd name="f851" fmla="val 33028"/>
              <a:gd name="f852" fmla="val 12194"/>
              <a:gd name="f853" fmla="val 33094"/>
              <a:gd name="f854" fmla="val 12060"/>
              <a:gd name="f855" fmla="val 11927"/>
              <a:gd name="f856" fmla="val 11894"/>
              <a:gd name="f857" fmla="val 11026"/>
              <a:gd name="f858" fmla="val 10126"/>
              <a:gd name="f859" fmla="val 34595"/>
              <a:gd name="f860" fmla="val 34696"/>
              <a:gd name="f861" fmla="val 8958"/>
              <a:gd name="f862" fmla="val 34429"/>
              <a:gd name="f863" fmla="val 34629"/>
              <a:gd name="f864" fmla="val 34762"/>
              <a:gd name="f865" fmla="val 8691"/>
              <a:gd name="f866" fmla="val 34729"/>
              <a:gd name="f867" fmla="val 9926"/>
              <a:gd name="f868" fmla="val 11227"/>
              <a:gd name="f869" fmla="val 33061"/>
              <a:gd name="f870" fmla="val 12261"/>
              <a:gd name="f871" fmla="val 12961"/>
              <a:gd name="f872" fmla="val 32027"/>
              <a:gd name="f873" fmla="val 13261"/>
              <a:gd name="f874" fmla="val 31293"/>
              <a:gd name="f875" fmla="val 13895"/>
              <a:gd name="f876" fmla="val 14529"/>
              <a:gd name="f877" fmla="val 15129"/>
              <a:gd name="f878" fmla="val 30626"/>
              <a:gd name="f879" fmla="val 31093"/>
              <a:gd name="f880" fmla="val 12861"/>
              <a:gd name="f881" fmla="val 11694"/>
              <a:gd name="f882" fmla="val 11605"/>
              <a:gd name="f883" fmla="val 30852"/>
              <a:gd name="f884" fmla="val 11560"/>
              <a:gd name="f885" fmla="val 30783"/>
              <a:gd name="f886" fmla="val 30748"/>
              <a:gd name="f887" fmla="val 30715"/>
              <a:gd name="f888" fmla="val 11571"/>
              <a:gd name="f889" fmla="val 30693"/>
              <a:gd name="f890" fmla="val 11593"/>
              <a:gd name="f891" fmla="val 30559"/>
              <a:gd name="f892" fmla="val 11627"/>
              <a:gd name="f893" fmla="val 30326"/>
              <a:gd name="f894" fmla="val 11860"/>
              <a:gd name="f895" fmla="val 29292"/>
              <a:gd name="f896" fmla="val 28625"/>
              <a:gd name="f897" fmla="val 14362"/>
              <a:gd name="f898" fmla="val 28658"/>
              <a:gd name="f899" fmla="val 15630"/>
              <a:gd name="f900" fmla="val 15797"/>
              <a:gd name="f901" fmla="val 28591"/>
              <a:gd name="f902" fmla="val 15930"/>
              <a:gd name="f903" fmla="val 16097"/>
              <a:gd name="f904" fmla="val 28491"/>
              <a:gd name="f905" fmla="val 16230"/>
              <a:gd name="f906" fmla="val 16264"/>
              <a:gd name="f907" fmla="val 28725"/>
              <a:gd name="f908" fmla="val 17198"/>
              <a:gd name="f909" fmla="val 19066"/>
              <a:gd name="f910" fmla="val 26723"/>
              <a:gd name="f911" fmla="val 15263"/>
              <a:gd name="f912" fmla="val 26684"/>
              <a:gd name="f913" fmla="val 15185"/>
              <a:gd name="f914" fmla="val 26645"/>
              <a:gd name="f915" fmla="val 15152"/>
              <a:gd name="f916" fmla="val 26593"/>
              <a:gd name="f917" fmla="val 26555"/>
              <a:gd name="f918" fmla="val 26512"/>
              <a:gd name="f919" fmla="val 15168"/>
              <a:gd name="f920" fmla="val 26456"/>
              <a:gd name="f921" fmla="val 15196"/>
              <a:gd name="f922" fmla="val 25155"/>
              <a:gd name="f923" fmla="val 24388"/>
              <a:gd name="f924" fmla="val 17731"/>
              <a:gd name="f925" fmla="val 24655"/>
              <a:gd name="f926" fmla="val 19199"/>
              <a:gd name="f927" fmla="val 24555"/>
              <a:gd name="f928" fmla="val 19933"/>
              <a:gd name="f929" fmla="val 20022"/>
              <a:gd name="f930" fmla="val 24629"/>
              <a:gd name="f931" fmla="val 20081"/>
              <a:gd name="f932" fmla="val 24688"/>
              <a:gd name="f933" fmla="val 24718"/>
              <a:gd name="f934" fmla="val 24744"/>
              <a:gd name="f935" fmla="val 20066"/>
              <a:gd name="f936" fmla="val 24755"/>
              <a:gd name="f937" fmla="val 20033"/>
              <a:gd name="f938" fmla="val 24788"/>
              <a:gd name="f939" fmla="val 19866"/>
              <a:gd name="f940" fmla="val 24889"/>
              <a:gd name="f941" fmla="val 19733"/>
              <a:gd name="f942" fmla="val 24955"/>
              <a:gd name="f943" fmla="val 19799"/>
              <a:gd name="f944" fmla="val 25055"/>
              <a:gd name="f945" fmla="val 20900"/>
              <a:gd name="f946" fmla="val 22920"/>
              <a:gd name="f947" fmla="val 21968"/>
              <a:gd name="f948" fmla="val 21886"/>
              <a:gd name="f949" fmla="val 22487"/>
              <a:gd name="f950" fmla="val 22268"/>
              <a:gd name="f951" fmla="val 22587"/>
              <a:gd name="f952" fmla="val 20266"/>
              <a:gd name="f953" fmla="val 19566"/>
              <a:gd name="f954" fmla="val 19462"/>
              <a:gd name="f955" fmla="val 22462"/>
              <a:gd name="f956" fmla="val 19410"/>
              <a:gd name="f957" fmla="val 22378"/>
              <a:gd name="f958" fmla="val 22327"/>
              <a:gd name="f959" fmla="val 22278"/>
              <a:gd name="f960" fmla="val 19428"/>
              <a:gd name="f961" fmla="val 19466"/>
              <a:gd name="f962" fmla="val 20400"/>
              <a:gd name="f963" fmla="val 21219"/>
              <a:gd name="f964" fmla="val 20986"/>
              <a:gd name="f965" fmla="val 22601"/>
              <a:gd name="f966" fmla="val 20786"/>
              <a:gd name="f967" fmla="val 20652"/>
              <a:gd name="f968" fmla="val 23902"/>
              <a:gd name="f969" fmla="val 20619"/>
              <a:gd name="f970" fmla="val 19485"/>
              <a:gd name="f971" fmla="val 25770"/>
              <a:gd name="f972" fmla="val 18417"/>
              <a:gd name="f973" fmla="val 27105"/>
              <a:gd name="f974" fmla="val 17417"/>
              <a:gd name="f975" fmla="val 32108"/>
              <a:gd name="f976" fmla="val 11913"/>
              <a:gd name="f977" fmla="val 35978"/>
              <a:gd name="f978" fmla="val 9578"/>
              <a:gd name="f979" fmla="val 40047"/>
              <a:gd name="f980" fmla="val 10378"/>
              <a:gd name="f981" fmla="val 36945"/>
              <a:gd name="f982" fmla="val 11079"/>
              <a:gd name="f983" fmla="val 11779"/>
              <a:gd name="f984" fmla="val 30807"/>
              <a:gd name="f985" fmla="val 11879"/>
              <a:gd name="f986" fmla="val 30774"/>
              <a:gd name="f987" fmla="val 30707"/>
              <a:gd name="f988" fmla="val 30640"/>
              <a:gd name="f989" fmla="val 30574"/>
              <a:gd name="f990" fmla="val 30540"/>
              <a:gd name="f991" fmla="val 30474"/>
              <a:gd name="f992" fmla="val 30440"/>
              <a:gd name="f993" fmla="val 29807"/>
              <a:gd name="f994" fmla="val 29239"/>
              <a:gd name="f995" fmla="val 12313"/>
              <a:gd name="f996" fmla="val 12442"/>
              <a:gd name="f997" fmla="val 28740"/>
              <a:gd name="f998" fmla="val 12609"/>
              <a:gd name="f999" fmla="val 28798"/>
              <a:gd name="f1000" fmla="val 12800"/>
              <a:gd name="f1001" fmla="val 13941"/>
              <a:gd name="f1002" fmla="val 15968"/>
              <a:gd name="f1003" fmla="val 26718"/>
              <a:gd name="f1004" fmla="val 26204"/>
              <a:gd name="f1005" fmla="val 16374"/>
              <a:gd name="f1006" fmla="val 26082"/>
              <a:gd name="f1007" fmla="val 16271"/>
              <a:gd name="f1008" fmla="val 25933"/>
              <a:gd name="f1009" fmla="val 16125"/>
              <a:gd name="f1010" fmla="val 16111"/>
              <a:gd name="f1011" fmla="val 25934"/>
              <a:gd name="f1012" fmla="val 25937"/>
              <a:gd name="f1013" fmla="val 15815"/>
              <a:gd name="f1014" fmla="val 26037"/>
              <a:gd name="f1015" fmla="val 26137"/>
              <a:gd name="f1016" fmla="val 15315"/>
              <a:gd name="f1017" fmla="val 26271"/>
              <a:gd name="f1018" fmla="val 26237"/>
              <a:gd name="f1019" fmla="val 15148"/>
              <a:gd name="f1020" fmla="val 13981"/>
              <a:gd name="f1021" fmla="val 27305"/>
              <a:gd name="f1022" fmla="val 28205"/>
              <a:gd name="f1023" fmla="val 12813"/>
              <a:gd name="f1024" fmla="val 26104"/>
              <a:gd name="f1025" fmla="val 26071"/>
              <a:gd name="f1026" fmla="val 25970"/>
              <a:gd name="f1027" fmla="val 12980"/>
              <a:gd name="f1028" fmla="val 25370"/>
              <a:gd name="f1029" fmla="val 24803"/>
              <a:gd name="f1030" fmla="val 13214"/>
              <a:gd name="f1031" fmla="val 13247"/>
              <a:gd name="f1032" fmla="val 24269"/>
              <a:gd name="f1033" fmla="val 24303"/>
              <a:gd name="f1034" fmla="val 13219"/>
              <a:gd name="f1035" fmla="val 24385"/>
              <a:gd name="f1036" fmla="val 13260"/>
              <a:gd name="f1037" fmla="val 24445"/>
              <a:gd name="f1038" fmla="val 13331"/>
              <a:gd name="f1039" fmla="val 13346"/>
              <a:gd name="f1040" fmla="val 13363"/>
              <a:gd name="f1041" fmla="val 24442"/>
              <a:gd name="f1042" fmla="val 13380"/>
              <a:gd name="f1043" fmla="val 24436"/>
              <a:gd name="f1044" fmla="val 13414"/>
              <a:gd name="f1045" fmla="val 13447"/>
              <a:gd name="f1046" fmla="val 13480"/>
              <a:gd name="f1047" fmla="val 13507"/>
              <a:gd name="f1048" fmla="val 24371"/>
              <a:gd name="f1049" fmla="val 13534"/>
              <a:gd name="f1050" fmla="val 24372"/>
              <a:gd name="f1051" fmla="val 13560"/>
              <a:gd name="f1052" fmla="val 14495"/>
              <a:gd name="f1053" fmla="val 15332"/>
              <a:gd name="f1054" fmla="val 23244"/>
              <a:gd name="f1055" fmla="val 15949"/>
              <a:gd name="f1056" fmla="val 22368"/>
              <a:gd name="f1057" fmla="val 16049"/>
              <a:gd name="f1058" fmla="val 22301"/>
              <a:gd name="f1059" fmla="val 16116"/>
              <a:gd name="f1060" fmla="val 15982"/>
              <a:gd name="f1061" fmla="val 24636"/>
              <a:gd name="f1062" fmla="val 24870"/>
              <a:gd name="f1063" fmla="val 13748"/>
              <a:gd name="f1064" fmla="val 24872"/>
              <a:gd name="f1065" fmla="val 13782"/>
              <a:gd name="f1066" fmla="val 24874"/>
              <a:gd name="f1067" fmla="val 13817"/>
              <a:gd name="f1068" fmla="val 15001"/>
              <a:gd name="f1069" fmla="val 16453"/>
              <a:gd name="f1070" fmla="val 23236"/>
              <a:gd name="f1071" fmla="val 22134"/>
              <a:gd name="f1072" fmla="val 22083"/>
              <a:gd name="f1073" fmla="val 16524"/>
              <a:gd name="f1074" fmla="val 22012"/>
              <a:gd name="f1075" fmla="val 16481"/>
              <a:gd name="f1076" fmla="val 16468"/>
              <a:gd name="f1077" fmla="val 16457"/>
              <a:gd name="f1078" fmla="val 22019"/>
              <a:gd name="f1079" fmla="val 22034"/>
              <a:gd name="f1080" fmla="val 16382"/>
              <a:gd name="f1081" fmla="val 16316"/>
              <a:gd name="f1082" fmla="val 21767"/>
              <a:gd name="f1083" fmla="val 16536"/>
              <a:gd name="f1084" fmla="val 21652"/>
              <a:gd name="f1085" fmla="val 16422"/>
              <a:gd name="f1086" fmla="val 21561"/>
              <a:gd name="f1087" fmla="val 16303"/>
              <a:gd name="f1088" fmla="val 16285"/>
              <a:gd name="f1089" fmla="val 16267"/>
              <a:gd name="f1090" fmla="val 21563"/>
              <a:gd name="f1091" fmla="val 21567"/>
              <a:gd name="f1092" fmla="val 21634"/>
              <a:gd name="f1093" fmla="val 14815"/>
              <a:gd name="f1094" fmla="val 23635"/>
              <a:gd name="f1095" fmla="val 24102"/>
              <a:gd name="f1096" fmla="val 13314"/>
              <a:gd name="f1097" fmla="val 19032"/>
              <a:gd name="f1098" fmla="val 14648"/>
              <a:gd name="f1099" fmla="val 16530"/>
              <a:gd name="f1100" fmla="val 14667"/>
              <a:gd name="f1101" fmla="val 16601"/>
              <a:gd name="f1102" fmla="val 14737"/>
              <a:gd name="f1103" fmla="val 16672"/>
              <a:gd name="f1104" fmla="val 14817"/>
              <a:gd name="f1105" fmla="val 14850"/>
              <a:gd name="f1106" fmla="val 14885"/>
              <a:gd name="f1107" fmla="val 16660"/>
              <a:gd name="f1108" fmla="val 16630"/>
              <a:gd name="f1109" fmla="val 16597"/>
              <a:gd name="f1110" fmla="val 14981"/>
              <a:gd name="f1111" fmla="val 15014"/>
              <a:gd name="f1112" fmla="val 16602"/>
              <a:gd name="f1113" fmla="val 15047"/>
              <a:gd name="f1114" fmla="val 16286"/>
              <a:gd name="f1115" fmla="val 17589"/>
              <a:gd name="f1116" fmla="val 14206"/>
              <a:gd name="f1117" fmla="val 17817"/>
              <a:gd name="f1118" fmla="val 13361"/>
              <a:gd name="f1119" fmla="val 17877"/>
              <a:gd name="f1120" fmla="val 13242"/>
              <a:gd name="f1121" fmla="val 17776"/>
              <a:gd name="f1122" fmla="val 13123"/>
              <a:gd name="f1123" fmla="val 17659"/>
              <a:gd name="f1124" fmla="val 17645"/>
              <a:gd name="f1125" fmla="val 13124"/>
              <a:gd name="f1126" fmla="val 17617"/>
              <a:gd name="f1127" fmla="val 13128"/>
              <a:gd name="f1128" fmla="val 13528"/>
              <a:gd name="f1129" fmla="val 15029"/>
              <a:gd name="f1130" fmla="val 16297"/>
              <a:gd name="f1131" fmla="val 16030"/>
              <a:gd name="f1132" fmla="val 15430"/>
              <a:gd name="f1133" fmla="val 13228"/>
              <a:gd name="f1134" fmla="val 15482"/>
              <a:gd name="f1135" fmla="val 12094"/>
              <a:gd name="f1136" fmla="val 15615"/>
              <a:gd name="f1137" fmla="val 15649"/>
              <a:gd name="f1138" fmla="val 12027"/>
              <a:gd name="f1139" fmla="val 11960"/>
              <a:gd name="f1140" fmla="val 17483"/>
              <a:gd name="f1141" fmla="val 17717"/>
              <a:gd name="f1142" fmla="val 9392"/>
              <a:gd name="f1143" fmla="val 17769"/>
              <a:gd name="f1144" fmla="val 9287"/>
              <a:gd name="f1145" fmla="val 9161"/>
              <a:gd name="f1146" fmla="val 17571"/>
              <a:gd name="f1147" fmla="val 17542"/>
              <a:gd name="f1148" fmla="val 17512"/>
              <a:gd name="f1149" fmla="val 9170"/>
              <a:gd name="f1150" fmla="val 9192"/>
              <a:gd name="f1151" fmla="val 16883"/>
              <a:gd name="f1152" fmla="val 9592"/>
              <a:gd name="f1153" fmla="val 10726"/>
              <a:gd name="f1154" fmla="val 10860"/>
              <a:gd name="f1155" fmla="val 11126"/>
              <a:gd name="f1156" fmla="val 10359"/>
              <a:gd name="f1157" fmla="val 9525"/>
              <a:gd name="f1158" fmla="val 8725"/>
              <a:gd name="f1159" fmla="val 8558"/>
              <a:gd name="f1160" fmla="val 8391"/>
              <a:gd name="f1161" fmla="val 8258"/>
              <a:gd name="f1162" fmla="val 16216"/>
              <a:gd name="f1163" fmla="val 8058"/>
              <a:gd name="f1164" fmla="val 7891"/>
              <a:gd name="f1165" fmla="val 7691"/>
              <a:gd name="f1166" fmla="val 17583"/>
              <a:gd name="f1167" fmla="val 17650"/>
              <a:gd name="f1168" fmla="val 5018"/>
              <a:gd name="f1169" fmla="val 17585"/>
              <a:gd name="f1170" fmla="val 4966"/>
              <a:gd name="f1171" fmla="val 17468"/>
              <a:gd name="f1172" fmla="val 17421"/>
              <a:gd name="f1173" fmla="val 4985"/>
              <a:gd name="f1174" fmla="val 17383"/>
              <a:gd name="f1175" fmla="val 5022"/>
              <a:gd name="f1176" fmla="val 16816"/>
              <a:gd name="f1177" fmla="val 7224"/>
              <a:gd name="f1178" fmla="val 6023"/>
              <a:gd name="f1179" fmla="val 4755"/>
              <a:gd name="f1180" fmla="val 3755"/>
              <a:gd name="f1181" fmla="val 16497"/>
              <a:gd name="f1182" fmla="val 4318"/>
              <a:gd name="f1183" fmla="val 16607"/>
              <a:gd name="f1184" fmla="val 4368"/>
              <a:gd name="f1185" fmla="val 16704"/>
              <a:gd name="f1186" fmla="val 16810"/>
              <a:gd name="f1187" fmla="val 16900"/>
              <a:gd name="f1188" fmla="val 4309"/>
              <a:gd name="f1189" fmla="val 4188"/>
              <a:gd name="f1190" fmla="val 3721"/>
              <a:gd name="f1191" fmla="val 16716"/>
              <a:gd name="f1192" fmla="val 3254"/>
              <a:gd name="f1193" fmla="val 2787"/>
              <a:gd name="f1194" fmla="val 653"/>
              <a:gd name="f1195" fmla="val 16745"/>
              <a:gd name="f1196" fmla="val 589"/>
              <a:gd name="f1197" fmla="val 16659"/>
              <a:gd name="f1198" fmla="val 618"/>
              <a:gd name="f1199" fmla="val 16483"/>
              <a:gd name="f1200" fmla="val 686"/>
              <a:gd name="f1201" fmla="val 786"/>
              <a:gd name="f1202" fmla="val 1053"/>
              <a:gd name="f1203" fmla="val 16169"/>
              <a:gd name="f1204" fmla="val 939"/>
              <a:gd name="f1205" fmla="val 16099"/>
              <a:gd name="f1206" fmla="val 901"/>
              <a:gd name="f1207" fmla="val 16059"/>
              <a:gd name="f1208" fmla="val 16028"/>
              <a:gd name="f1209" fmla="val 924"/>
              <a:gd name="f1210" fmla="val 953"/>
              <a:gd name="f1211" fmla="val 1019"/>
              <a:gd name="f1212" fmla="val 2120"/>
              <a:gd name="f1213" fmla="val 2887"/>
              <a:gd name="f1214" fmla="val 7357"/>
              <a:gd name="f1215" fmla="val 7290"/>
              <a:gd name="f1216" fmla="val 6523"/>
              <a:gd name="f1217" fmla="val 4855"/>
              <a:gd name="f1218" fmla="val 14511"/>
              <a:gd name="f1219" fmla="val 4806"/>
              <a:gd name="f1220" fmla="val 14465"/>
              <a:gd name="f1221" fmla="val 4784"/>
              <a:gd name="f1222" fmla="val 14421"/>
              <a:gd name="f1223" fmla="val 14343"/>
              <a:gd name="f1224" fmla="val 14269"/>
              <a:gd name="f1225" fmla="val 4850"/>
              <a:gd name="f1226" fmla="val 14148"/>
              <a:gd name="f1227" fmla="val 7390"/>
              <a:gd name="f1228" fmla="val 9459"/>
              <a:gd name="f1229" fmla="val 10526"/>
              <a:gd name="f1230" fmla="val 10893"/>
              <a:gd name="f1231" fmla="val 10259"/>
              <a:gd name="f1232" fmla="val 14593"/>
              <a:gd name="f1233" fmla="val 9560"/>
              <a:gd name="f1234" fmla="val 14514"/>
              <a:gd name="f1235" fmla="val 9509"/>
              <a:gd name="f1236" fmla="val 14435"/>
              <a:gd name="f1237" fmla="val 14392"/>
              <a:gd name="f1238" fmla="val 14349"/>
              <a:gd name="f1239" fmla="val 9524"/>
              <a:gd name="f1240" fmla="val 14314"/>
              <a:gd name="f1241" fmla="val 9559"/>
              <a:gd name="f1242" fmla="val 9725"/>
              <a:gd name="f1243" fmla="val 14047"/>
              <a:gd name="f1244" fmla="val 12394"/>
              <a:gd name="f1245" fmla="val 14381"/>
              <a:gd name="f1246" fmla="val 12894"/>
              <a:gd name="f1247" fmla="val 14481"/>
              <a:gd name="f1248" fmla="val 13028"/>
              <a:gd name="f1249" fmla="val 13061"/>
              <a:gd name="f1250" fmla="val 13461"/>
              <a:gd name="f1251" fmla="val 12928"/>
              <a:gd name="f1252" fmla="val 13673"/>
              <a:gd name="f1253" fmla="val 13632"/>
              <a:gd name="f1254" fmla="val 13551"/>
              <a:gd name="f1255" fmla="val 13469"/>
              <a:gd name="f1256" fmla="val 12972"/>
              <a:gd name="f1257" fmla="val 16697"/>
              <a:gd name="f1258" fmla="val 16764"/>
              <a:gd name="f1259" fmla="val 16797"/>
              <a:gd name="f1260" fmla="val 19232"/>
              <a:gd name="f1261" fmla="val 12368"/>
              <a:gd name="f1262" fmla="val 17067"/>
              <a:gd name="f1263" fmla="val 12310"/>
              <a:gd name="f1264" fmla="val 17051"/>
              <a:gd name="f1265" fmla="val 12256"/>
              <a:gd name="f1266" fmla="val 12190"/>
              <a:gd name="f1267" fmla="val 12131"/>
              <a:gd name="f1268" fmla="val 17076"/>
              <a:gd name="f1269" fmla="val 17131"/>
              <a:gd name="f1270" fmla="val 11412"/>
              <a:gd name="f1271" fmla="val 20133"/>
              <a:gd name="f1272" fmla="val 21200"/>
              <a:gd name="f1273" fmla="val 21234"/>
              <a:gd name="f1274" fmla="val 13147"/>
              <a:gd name="f1275" fmla="val 21267"/>
              <a:gd name="f1276" fmla="val 23469"/>
              <a:gd name="f1277" fmla="val 23435"/>
              <a:gd name="f1278" fmla="val 12646"/>
              <a:gd name="f1279" fmla="val 12146"/>
              <a:gd name="f1280" fmla="val 12121"/>
              <a:gd name="f1281" fmla="val 22017"/>
              <a:gd name="f1282" fmla="val 12076"/>
              <a:gd name="f1283" fmla="val 21995"/>
              <a:gd name="f1284" fmla="val 12030"/>
              <a:gd name="f1285" fmla="val 11956"/>
              <a:gd name="f1286" fmla="val 22052"/>
              <a:gd name="f1287" fmla="val 11746"/>
              <a:gd name="f1288" fmla="val 22835"/>
              <a:gd name="f1289" fmla="val 11712"/>
              <a:gd name="f1290" fmla="val 23602"/>
              <a:gd name="f1291" fmla="val 11946"/>
              <a:gd name="f1292" fmla="val 25403"/>
              <a:gd name="f1293" fmla="val 25804"/>
              <a:gd name="f1294" fmla="val 26638"/>
              <a:gd name="f1295" fmla="val 11813"/>
              <a:gd name="f1296" fmla="val 11546"/>
              <a:gd name="f1297" fmla="val 27405"/>
              <a:gd name="f1298" fmla="val 10879"/>
              <a:gd name="f1299" fmla="val 10712"/>
              <a:gd name="f1300" fmla="val 25904"/>
              <a:gd name="f1301" fmla="val 10676"/>
              <a:gd name="f1302" fmla="val 25850"/>
              <a:gd name="f1303" fmla="val 10602"/>
              <a:gd name="f1304" fmla="val 25816"/>
              <a:gd name="f1305" fmla="val 10536"/>
              <a:gd name="f1306" fmla="val 10479"/>
              <a:gd name="f1307" fmla="val 10427"/>
              <a:gd name="f1308" fmla="val 25842"/>
              <a:gd name="f1309" fmla="val 10412"/>
              <a:gd name="f1310" fmla="val 9978"/>
              <a:gd name="f1311" fmla="val 10545"/>
              <a:gd name="f1312" fmla="val 28105"/>
              <a:gd name="f1313" fmla="val 11045"/>
              <a:gd name="f1314" fmla="val 29139"/>
              <a:gd name="f1315" fmla="val 11145"/>
              <a:gd name="f1316" fmla="val 29540"/>
              <a:gd name="f1317" fmla="val 11279"/>
              <a:gd name="f1318" fmla="val 29873"/>
              <a:gd name="f1319" fmla="val 30207"/>
              <a:gd name="f1320" fmla="val 11312"/>
              <a:gd name="f1321" fmla="val 11212"/>
              <a:gd name="f1322" fmla="val 31074"/>
              <a:gd name="f1323" fmla="val 10311"/>
              <a:gd name="f1324" fmla="val 9377"/>
              <a:gd name="f1325" fmla="val 38413"/>
              <a:gd name="f1326" fmla="val 8410"/>
              <a:gd name="f1327" fmla="val 42082"/>
              <a:gd name="f1328" fmla="val 7876"/>
              <a:gd name="f1329" fmla="val 43116"/>
              <a:gd name="f1330" fmla="val 7276"/>
              <a:gd name="f1331" fmla="val 44117"/>
              <a:gd name="f1332" fmla="val 6776"/>
              <a:gd name="f1333" fmla="val 45151"/>
              <a:gd name="f1334" fmla="val 3907"/>
              <a:gd name="f1335" fmla="val 50955"/>
              <a:gd name="f1336" fmla="val 1205"/>
              <a:gd name="f1337" fmla="val 57260"/>
              <a:gd name="f1338" fmla="val 37"/>
              <a:gd name="f1339" fmla="val 63631"/>
              <a:gd name="f1340" fmla="val 63706"/>
              <a:gd name="f1341" fmla="val 57"/>
              <a:gd name="f1342" fmla="val 63749"/>
              <a:gd name="f1343" fmla="val 120"/>
              <a:gd name="f1344" fmla="val 170"/>
              <a:gd name="f1345" fmla="val 223"/>
              <a:gd name="f1346" fmla="val 63723"/>
              <a:gd name="f1347" fmla="val 238"/>
              <a:gd name="f1348" fmla="val 63664"/>
              <a:gd name="f1349" fmla="val 2439"/>
              <a:gd name="f1350" fmla="val 57226"/>
              <a:gd name="f1351" fmla="val 4407"/>
              <a:gd name="f1352" fmla="val 50788"/>
              <a:gd name="f1353" fmla="val 7576"/>
              <a:gd name="f1354" fmla="val 44717"/>
              <a:gd name="f1355" fmla="val 7843"/>
              <a:gd name="f1356" fmla="val 44217"/>
              <a:gd name="f1357" fmla="val 7676"/>
              <a:gd name="f1358" fmla="val 44784"/>
              <a:gd name="f1359" fmla="val 7509"/>
              <a:gd name="f1360" fmla="val 45418"/>
              <a:gd name="f1361" fmla="val 7343"/>
              <a:gd name="f1362" fmla="val 45985"/>
              <a:gd name="f1363" fmla="val 5908"/>
              <a:gd name="f1364" fmla="val 50988"/>
              <a:gd name="f1365" fmla="val 4074"/>
              <a:gd name="f1366" fmla="val 55925"/>
              <a:gd name="f1367" fmla="val 2706"/>
              <a:gd name="f1368" fmla="val 60929"/>
              <a:gd name="f1369" fmla="val 61042"/>
              <a:gd name="f1370" fmla="val 2754"/>
              <a:gd name="f1371" fmla="val 61102"/>
              <a:gd name="f1372" fmla="val 2834"/>
              <a:gd name="f1373" fmla="val 2895"/>
              <a:gd name="f1374" fmla="val 2963"/>
              <a:gd name="f1375" fmla="val 61068"/>
              <a:gd name="f1376" fmla="val 3006"/>
              <a:gd name="f1377" fmla="val 60996"/>
              <a:gd name="f1378" fmla="val 5408"/>
              <a:gd name="f1379" fmla="val 55058"/>
              <a:gd name="f1380" fmla="val 48787"/>
              <a:gd name="f1381" fmla="val 8944"/>
              <a:gd name="f1382" fmla="val 42482"/>
              <a:gd name="f1383" fmla="val 40614"/>
              <a:gd name="f1384" fmla="val 38913"/>
              <a:gd name="f1385" fmla="val 37412"/>
              <a:gd name="f1386" fmla="val 13730"/>
              <a:gd name="f1387" fmla="val 37420"/>
              <a:gd name="f1388" fmla="val 13751"/>
              <a:gd name="f1389" fmla="val 37424"/>
              <a:gd name="f1390" fmla="val 13774"/>
              <a:gd name="f1391" fmla="val 13850"/>
              <a:gd name="f1392" fmla="val 37380"/>
              <a:gd name="f1393" fmla="val 37279"/>
              <a:gd name="f1394" fmla="val 37212"/>
              <a:gd name="f1395" fmla="val 37145"/>
              <a:gd name="f1396" fmla="val 37112"/>
              <a:gd name="f1397" fmla="val 37045"/>
              <a:gd name="f1398" fmla="val 36912"/>
              <a:gd name="f1399" fmla="val 36745"/>
              <a:gd name="f1400" fmla="val 36778"/>
              <a:gd name="f1401" fmla="val 15317"/>
              <a:gd name="f1402" fmla="val 37002"/>
              <a:gd name="f1403" fmla="val 15845"/>
              <a:gd name="f1404" fmla="val 37105"/>
              <a:gd name="f1405" fmla="val 16388"/>
              <a:gd name="f1406" fmla="val 17301"/>
              <a:gd name="f1407" fmla="val 18257"/>
              <a:gd name="f1408" fmla="val 36813"/>
              <a:gd name="f1409" fmla="val 18884"/>
              <a:gd name="f1410" fmla="val 18951"/>
              <a:gd name="f1411" fmla="val 36244"/>
              <a:gd name="f1412" fmla="val 18918"/>
              <a:gd name="f1413" fmla="val 36111"/>
              <a:gd name="f1414" fmla="val 18851"/>
              <a:gd name="f1415" fmla="val 36078"/>
              <a:gd name="f1416" fmla="val 18375"/>
              <a:gd name="f1417" fmla="val 35761"/>
              <a:gd name="f1418" fmla="val 17816"/>
              <a:gd name="f1419" fmla="val 35639"/>
              <a:gd name="f1420" fmla="val 17241"/>
              <a:gd name="f1421" fmla="val 16728"/>
              <a:gd name="f1422" fmla="val 16203"/>
              <a:gd name="f1423" fmla="val 35736"/>
              <a:gd name="f1424" fmla="val 18017"/>
              <a:gd name="f1425" fmla="val 19218"/>
              <a:gd name="f1426" fmla="val 19251"/>
              <a:gd name="f1427" fmla="val 33976"/>
              <a:gd name="f1428" fmla="val 19285"/>
              <a:gd name="f1429" fmla="val 34043"/>
              <a:gd name="f1430" fmla="val 19551"/>
              <a:gd name="f1431" fmla="val 19785"/>
              <a:gd name="f1432" fmla="val 20085"/>
              <a:gd name="f1433" fmla="val 34310"/>
              <a:gd name="f1434" fmla="val 20603"/>
              <a:gd name="f1435" fmla="val 34540"/>
              <a:gd name="f1436" fmla="val 21187"/>
              <a:gd name="f1437" fmla="val 34671"/>
              <a:gd name="f1438" fmla="val 21761"/>
              <a:gd name="f1439" fmla="val 22185"/>
              <a:gd name="f1440" fmla="val 22604"/>
              <a:gd name="f1441" fmla="val 34599"/>
              <a:gd name="f1442" fmla="val 22987"/>
              <a:gd name="f1443" fmla="val 23087"/>
              <a:gd name="f1444" fmla="val 23121"/>
              <a:gd name="f1445" fmla="val 23054"/>
              <a:gd name="f1446" fmla="val 22887"/>
              <a:gd name="f1447" fmla="val 22687"/>
              <a:gd name="f1448" fmla="val 22453"/>
              <a:gd name="f1449" fmla="val 33743"/>
              <a:gd name="f1450" fmla="val 22387"/>
              <a:gd name="f1451" fmla="val 21906"/>
              <a:gd name="f1452" fmla="val 33514"/>
              <a:gd name="f1453" fmla="val 21331"/>
              <a:gd name="f1454" fmla="val 33426"/>
              <a:gd name="f1455" fmla="val 20769"/>
              <a:gd name="f1456" fmla="val 20513"/>
              <a:gd name="f1457" fmla="val 20259"/>
              <a:gd name="f1458" fmla="val 33444"/>
              <a:gd name="f1459" fmla="val 20018"/>
              <a:gd name="f1460" fmla="val 20852"/>
              <a:gd name="f1461" fmla="val 33109"/>
              <a:gd name="f1462" fmla="val 21686"/>
              <a:gd name="f1463" fmla="val 22872"/>
              <a:gd name="f1464" fmla="val 23240"/>
              <a:gd name="f1465" fmla="val 32692"/>
              <a:gd name="f1466" fmla="val 23626"/>
              <a:gd name="f1467" fmla="val 24653"/>
              <a:gd name="f1468" fmla="val 25801"/>
              <a:gd name="f1469" fmla="val 32099"/>
              <a:gd name="f1470" fmla="val 31541"/>
              <a:gd name="f1471" fmla="val 31441"/>
              <a:gd name="f1472" fmla="val 26523"/>
              <a:gd name="f1473" fmla="val 31308"/>
              <a:gd name="f1474" fmla="val 31274"/>
              <a:gd name="f1475" fmla="val 25956"/>
              <a:gd name="f1476" fmla="val 31241"/>
              <a:gd name="f1477" fmla="val 25756"/>
              <a:gd name="f1478" fmla="val 31208"/>
              <a:gd name="f1479" fmla="val 31141"/>
              <a:gd name="f1480" fmla="val 25823"/>
              <a:gd name="f1481" fmla="val 25923"/>
              <a:gd name="f1482" fmla="val 30941"/>
              <a:gd name="f1483" fmla="val 25661"/>
              <a:gd name="f1484" fmla="val 30937"/>
              <a:gd name="f1485" fmla="val 25600"/>
              <a:gd name="f1486" fmla="val 30935"/>
              <a:gd name="f1487" fmla="val 25539"/>
              <a:gd name="f1488" fmla="val 24540"/>
              <a:gd name="f1489" fmla="val 31431"/>
              <a:gd name="f1490" fmla="val 22754"/>
              <a:gd name="f1491" fmla="val 31808"/>
              <a:gd name="f1492" fmla="val 22654"/>
              <a:gd name="f1493" fmla="val 22837"/>
              <a:gd name="f1494" fmla="val 22878"/>
              <a:gd name="f1495" fmla="val 31967"/>
              <a:gd name="f1496" fmla="val 31954"/>
              <a:gd name="f1497" fmla="val 22855"/>
              <a:gd name="f1498" fmla="val 31980"/>
              <a:gd name="f1499" fmla="val 22793"/>
              <a:gd name="f1500" fmla="val 32016"/>
              <a:gd name="f1501" fmla="val 22620"/>
              <a:gd name="f1502" fmla="val 32208"/>
              <a:gd name="f1503" fmla="val 22353"/>
              <a:gd name="f1504" fmla="val 22287"/>
              <a:gd name="f1505" fmla="val 32242"/>
              <a:gd name="f1506" fmla="val 21653"/>
              <a:gd name="f1507" fmla="val 32442"/>
              <a:gd name="f1508" fmla="val 21052"/>
              <a:gd name="f1509" fmla="val 32709"/>
              <a:gd name="f1510" fmla="val 32942"/>
              <a:gd name="f1511" fmla="val 20819"/>
              <a:gd name="f1512" fmla="val 21153"/>
              <a:gd name="f1513" fmla="val 21414"/>
              <a:gd name="f1514" fmla="val 31497"/>
              <a:gd name="f1515" fmla="val 21327"/>
              <a:gd name="f1516" fmla="val 31433"/>
              <a:gd name="f1517" fmla="val 21258"/>
              <a:gd name="f1518" fmla="val 21244"/>
              <a:gd name="f1519" fmla="val 21231"/>
              <a:gd name="f1520" fmla="val 31435"/>
              <a:gd name="f1521" fmla="val 19818"/>
              <a:gd name="f1522" fmla="val 18784"/>
              <a:gd name="f1523" fmla="val 17783"/>
              <a:gd name="f1524" fmla="val 33709"/>
              <a:gd name="f1525" fmla="val 17750"/>
              <a:gd name="f1526" fmla="val 17663"/>
              <a:gd name="f1527" fmla="val 34070"/>
              <a:gd name="f1528" fmla="val 17696"/>
              <a:gd name="f1529" fmla="val 34161"/>
              <a:gd name="f1530" fmla="val 17745"/>
              <a:gd name="f1531" fmla="val 17757"/>
              <a:gd name="f1532" fmla="val 17770"/>
              <a:gd name="f1533" fmla="val 34156"/>
              <a:gd name="f1534" fmla="val 17917"/>
              <a:gd name="f1535" fmla="val 34076"/>
              <a:gd name="f1536" fmla="val 17950"/>
              <a:gd name="f1537" fmla="val 17984"/>
              <a:gd name="f1538" fmla="val 35144"/>
              <a:gd name="f1539" fmla="val 34543"/>
              <a:gd name="f1540" fmla="val 33258"/>
              <a:gd name="f1541" fmla="val 16743"/>
              <a:gd name="f1542" fmla="val 33187"/>
              <a:gd name="f1543" fmla="val 16680"/>
              <a:gd name="f1544" fmla="val 16661"/>
              <a:gd name="f1545" fmla="val 16639"/>
              <a:gd name="f1546" fmla="val 33193"/>
              <a:gd name="f1547" fmla="val 33209"/>
              <a:gd name="f1548" fmla="val 33609"/>
              <a:gd name="f1549" fmla="val 13614"/>
              <a:gd name="f1550" fmla="val 35377"/>
              <a:gd name="f1551" fmla="val 13547"/>
              <a:gd name="f1552" fmla="val 38046"/>
              <a:gd name="f1553" fmla="val 10845"/>
              <a:gd name="f1554" fmla="val 39280"/>
              <a:gd name="f1555" fmla="val 9744"/>
              <a:gd name="f1556" fmla="val 18117"/>
              <a:gd name="f1557" fmla="val 19718"/>
              <a:gd name="f1558" fmla="val 20552"/>
              <a:gd name="f1559" fmla="val 25237"/>
              <a:gd name="f1560" fmla="val 20567"/>
              <a:gd name="f1561" fmla="val 25267"/>
              <a:gd name="f1562" fmla="val 20602"/>
              <a:gd name="f1563" fmla="val 25283"/>
              <a:gd name="f1564" fmla="val 20637"/>
              <a:gd name="f1565" fmla="val 20678"/>
              <a:gd name="f1566" fmla="val 25258"/>
              <a:gd name="f1567" fmla="val 25203"/>
              <a:gd name="f1568" fmla="val 25103"/>
              <a:gd name="f1569" fmla="val 25036"/>
              <a:gd name="f1570" fmla="val 24936"/>
              <a:gd name="f1571" fmla="val 21419"/>
              <a:gd name="f1572" fmla="val 24136"/>
              <a:gd name="f1573" fmla="val 22087"/>
              <a:gd name="f1574" fmla="val 23402"/>
              <a:gd name="f1575" fmla="val 22735"/>
              <a:gd name="f1576" fmla="val 22868"/>
              <a:gd name="f1577" fmla="val 22902"/>
              <a:gd name="f1578" fmla="val 23187"/>
              <a:gd name="f1579" fmla="val 23056"/>
              <a:gd name="f1580" fmla="val 23563"/>
              <a:gd name="f1581" fmla="val 23123"/>
              <a:gd name="f1582" fmla="val 23959"/>
              <a:gd name="f1583" fmla="val 25268"/>
              <a:gd name="f1584" fmla="val 26794"/>
              <a:gd name="f1585" fmla="val 22392"/>
              <a:gd name="f1586" fmla="val 27691"/>
              <a:gd name="f1587" fmla="val 21701"/>
              <a:gd name="f1588" fmla="val 27757"/>
              <a:gd name="f1589" fmla="val 27624"/>
              <a:gd name="f1590" fmla="val 21367"/>
              <a:gd name="f1591" fmla="val 27266"/>
              <a:gd name="f1592" fmla="val 21154"/>
              <a:gd name="f1593" fmla="val 26868"/>
              <a:gd name="f1594" fmla="val 21068"/>
              <a:gd name="f1595" fmla="val 26452"/>
              <a:gd name="f1596" fmla="val 25436"/>
              <a:gd name="f1597" fmla="val 24311"/>
              <a:gd name="f1598" fmla="val 21585"/>
              <a:gd name="f1599" fmla="val 23387"/>
              <a:gd name="f1600" fmla="val 21067"/>
              <a:gd name="f1601" fmla="val 25189"/>
              <a:gd name="f1602" fmla="val 20100"/>
              <a:gd name="f1603" fmla="val 19266"/>
              <a:gd name="f1604" fmla="val 26640"/>
              <a:gd name="f1605" fmla="val 19332"/>
              <a:gd name="f1606" fmla="val 26948"/>
              <a:gd name="f1607" fmla="val 19366"/>
              <a:gd name="f1608" fmla="val 27265"/>
              <a:gd name="f1609" fmla="val 27582"/>
              <a:gd name="f1610" fmla="val 27907"/>
              <a:gd name="f1611" fmla="val 28224"/>
              <a:gd name="f1612" fmla="val 29392"/>
              <a:gd name="f1613" fmla="val 19132"/>
              <a:gd name="f1614" fmla="val 18799"/>
              <a:gd name="f1615" fmla="val 31527"/>
              <a:gd name="f1616" fmla="val 31593"/>
              <a:gd name="f1617" fmla="val 18198"/>
              <a:gd name="f1618" fmla="val 31627"/>
              <a:gd name="f1619" fmla="val 31560"/>
              <a:gd name="f1620" fmla="val 31135"/>
              <a:gd name="f1621" fmla="val 30639"/>
              <a:gd name="f1622" fmla="val 17445"/>
              <a:gd name="f1623" fmla="val 30117"/>
              <a:gd name="f1624" fmla="val 28836"/>
              <a:gd name="f1625" fmla="val 27394"/>
              <a:gd name="f1626" fmla="val 18273"/>
              <a:gd name="f1627" fmla="val 28858"/>
              <a:gd name="f1628" fmla="val 16430"/>
              <a:gd name="f1629" fmla="val 30126"/>
              <a:gd name="f1630" fmla="val 15296"/>
              <a:gd name="f1631" fmla="val 30355"/>
              <a:gd name="f1632" fmla="val 15398"/>
              <a:gd name="f1633" fmla="val 30623"/>
              <a:gd name="f1634" fmla="val 15442"/>
              <a:gd name="f1635" fmla="val 30916"/>
              <a:gd name="f1636" fmla="val 31006"/>
              <a:gd name="f1637" fmla="val 31099"/>
              <a:gd name="f1638" fmla="val 15437"/>
              <a:gd name="f1639" fmla="val 31193"/>
              <a:gd name="f1640" fmla="val 31256"/>
              <a:gd name="f1641" fmla="val 15434"/>
              <a:gd name="f1642" fmla="val 31318"/>
              <a:gd name="f1643" fmla="val 15436"/>
              <a:gd name="f1644" fmla="val 31381"/>
              <a:gd name="f1645" fmla="val 31819"/>
              <a:gd name="f1646" fmla="val 32256"/>
              <a:gd name="f1647" fmla="val 15334"/>
              <a:gd name="f1648" fmla="val 32694"/>
              <a:gd name="f1649" fmla="val 33361"/>
              <a:gd name="f1650" fmla="val 14262"/>
              <a:gd name="f1651" fmla="val 34234"/>
              <a:gd name="f1652" fmla="val 13843"/>
              <a:gd name="f1653" fmla="val 33858"/>
              <a:gd name="f1654" fmla="val 13766"/>
              <a:gd name="f1655" fmla="val 33479"/>
              <a:gd name="f1656" fmla="val 32492"/>
              <a:gd name="f1657" fmla="val 31488"/>
              <a:gd name="f1658" fmla="val 14290"/>
              <a:gd name="f1659" fmla="val 31793"/>
              <a:gd name="f1660" fmla="val 13762"/>
              <a:gd name="f1661" fmla="val 12761"/>
              <a:gd name="f1662" fmla="val 11760"/>
              <a:gd name="f1663" fmla="val 34128"/>
              <a:gd name="f1664" fmla="val 34375"/>
              <a:gd name="f1665" fmla="val 12058"/>
              <a:gd name="f1666" fmla="val 12136"/>
              <a:gd name="f1667" fmla="val 35156"/>
              <a:gd name="f1668" fmla="val 35507"/>
              <a:gd name="f1669" fmla="val 12074"/>
              <a:gd name="f1670" fmla="val 36130"/>
              <a:gd name="f1671" fmla="val 36864"/>
              <a:gd name="f1672" fmla="val 10760"/>
              <a:gd name="f1673" fmla="val 38098"/>
              <a:gd name="f1674" fmla="val 37814"/>
              <a:gd name="f1675" fmla="val 10609"/>
              <a:gd name="f1676" fmla="val 37512"/>
              <a:gd name="f1677" fmla="val 37203"/>
              <a:gd name="f1678" fmla="val 36342"/>
              <a:gd name="f1679" fmla="val 35428"/>
              <a:gd name="f1680" fmla="val 10948"/>
              <a:gd name="f1681" fmla="val 34721"/>
              <a:gd name="f1682" fmla="val 11364"/>
              <a:gd name="f1683" fmla="val 35713"/>
              <a:gd name="f1684" fmla="val 10519"/>
              <a:gd name="f1685" fmla="val 36705"/>
              <a:gd name="f1686" fmla="val 9680"/>
              <a:gd name="f1687" fmla="val 37698"/>
              <a:gd name="f1688" fmla="val 8892"/>
              <a:gd name="f1689" fmla="val 38138"/>
              <a:gd name="f1690" fmla="val 8999"/>
              <a:gd name="f1691" fmla="val 38613"/>
              <a:gd name="f1692" fmla="val 9059"/>
              <a:gd name="f1693" fmla="val 39091"/>
              <a:gd name="f1694" fmla="val 39953"/>
              <a:gd name="f1695" fmla="val 40826"/>
              <a:gd name="f1696" fmla="val 8863"/>
              <a:gd name="f1697" fmla="val 41534"/>
              <a:gd name="f1698" fmla="val 41634"/>
              <a:gd name="f1699" fmla="val 41176"/>
              <a:gd name="f1700" fmla="val 7872"/>
              <a:gd name="f1701" fmla="val 40798"/>
              <a:gd name="f1702" fmla="val 7803"/>
              <a:gd name="f1703" fmla="val 40411"/>
              <a:gd name="f1704" fmla="val 39823"/>
              <a:gd name="f1705" fmla="val 39215"/>
              <a:gd name="f1706" fmla="val 7963"/>
              <a:gd name="f1707" fmla="val 38632"/>
              <a:gd name="f1708" fmla="val 38598"/>
              <a:gd name="f1709" fmla="val 38565"/>
              <a:gd name="f1710" fmla="val 38532"/>
              <a:gd name="f1711" fmla="val 39199"/>
              <a:gd name="f1712" fmla="val 7624"/>
              <a:gd name="f1713" fmla="val 7090"/>
              <a:gd name="f1714" fmla="val 6557"/>
              <a:gd name="f1715" fmla="val 40677"/>
              <a:gd name="f1716" fmla="val 6597"/>
              <a:gd name="f1717" fmla="val 40796"/>
              <a:gd name="f1718" fmla="val 6613"/>
              <a:gd name="f1719" fmla="val 40919"/>
              <a:gd name="f1720" fmla="val 41202"/>
              <a:gd name="f1721" fmla="val 41501"/>
              <a:gd name="f1722" fmla="val 6526"/>
              <a:gd name="f1723" fmla="val 41734"/>
              <a:gd name="f1724" fmla="val 6456"/>
              <a:gd name="f1725" fmla="val 43702"/>
              <a:gd name="f1726" fmla="val 43769"/>
              <a:gd name="f1727" fmla="val 43409"/>
              <a:gd name="f1728" fmla="val 5339"/>
              <a:gd name="f1729" fmla="val 43093"/>
              <a:gd name="f1730" fmla="val 5290"/>
              <a:gd name="f1731" fmla="val 42774"/>
              <a:gd name="f1732" fmla="val 42549"/>
              <a:gd name="f1733" fmla="val 42322"/>
              <a:gd name="f1734" fmla="val 5314"/>
              <a:gd name="f1735" fmla="val 42101"/>
              <a:gd name="f1736" fmla="val 5356"/>
              <a:gd name="f1737" fmla="val 42901"/>
              <a:gd name="f1738" fmla="val 43535"/>
              <a:gd name="f1739" fmla="val 43733"/>
              <a:gd name="f1740" fmla="val 4364"/>
              <a:gd name="f1741" fmla="val 43955"/>
              <a:gd name="f1742" fmla="val 4397"/>
              <a:gd name="f1743" fmla="val 44188"/>
              <a:gd name="f1744" fmla="val 44976"/>
              <a:gd name="f1745" fmla="val 45889"/>
              <a:gd name="f1746" fmla="val 4023"/>
              <a:gd name="f1747" fmla="val 46404"/>
              <a:gd name="f1748" fmla="val 46471"/>
              <a:gd name="f1749" fmla="val 3588"/>
              <a:gd name="f1750" fmla="val 3421"/>
              <a:gd name="f1751" fmla="val 46125"/>
              <a:gd name="f1752" fmla="val 3202"/>
              <a:gd name="f1753" fmla="val 45822"/>
              <a:gd name="f1754" fmla="val 3114"/>
              <a:gd name="f1755" fmla="val 45510"/>
              <a:gd name="f1756" fmla="val 45299"/>
              <a:gd name="f1757" fmla="val 45084"/>
              <a:gd name="f1758" fmla="val 3154"/>
              <a:gd name="f1759" fmla="val 3221"/>
              <a:gd name="f1760" fmla="val 45470"/>
              <a:gd name="f1761" fmla="val 46104"/>
              <a:gd name="f1762" fmla="val 46704"/>
              <a:gd name="f1763" fmla="val 1853"/>
              <a:gd name="f1764" fmla="val 46811"/>
              <a:gd name="f1765" fmla="val 1934"/>
              <a:gd name="f1766" fmla="val 46896"/>
              <a:gd name="f1767" fmla="val 1954"/>
              <a:gd name="f1768" fmla="val 46987"/>
              <a:gd name="f1769" fmla="val 47346"/>
              <a:gd name="f1770" fmla="val 47799"/>
              <a:gd name="f1771" fmla="val 1639"/>
              <a:gd name="f1772" fmla="val 1453"/>
              <a:gd name="f1773" fmla="val 1186"/>
              <a:gd name="f1774" fmla="val 49039"/>
              <a:gd name="f1775" fmla="val 49239"/>
              <a:gd name="f1776" fmla="val 252"/>
              <a:gd name="f1777" fmla="val 219"/>
              <a:gd name="f1778" fmla="val 119"/>
              <a:gd name="f1779" fmla="val 49139"/>
              <a:gd name="f1780" fmla="val 85"/>
              <a:gd name="f1781" fmla="val 48994"/>
              <a:gd name="f1782" fmla="val 27"/>
              <a:gd name="f1783" fmla="val 48843"/>
              <a:gd name="f1784" fmla="*/ f0 1 49273"/>
              <a:gd name="f1785" fmla="*/ f1 1 63750"/>
              <a:gd name="f1786" fmla="val f2"/>
              <a:gd name="f1787" fmla="val f3"/>
              <a:gd name="f1788" fmla="val f4"/>
              <a:gd name="f1789" fmla="+- f1788 0 f1786"/>
              <a:gd name="f1790" fmla="+- f1787 0 f1786"/>
              <a:gd name="f1791" fmla="*/ f1790 1 49273"/>
              <a:gd name="f1792" fmla="*/ f1789 1 63750"/>
              <a:gd name="f1793" fmla="*/ f1786 1 f1791"/>
              <a:gd name="f1794" fmla="*/ f1787 1 f1791"/>
              <a:gd name="f1795" fmla="*/ f1786 1 f1792"/>
              <a:gd name="f1796" fmla="*/ f1788 1 f1792"/>
              <a:gd name="f1797" fmla="*/ f1793 f1784 1"/>
              <a:gd name="f1798" fmla="*/ f1794 f1784 1"/>
              <a:gd name="f1799" fmla="*/ f1796 f1785 1"/>
              <a:gd name="f1800" fmla="*/ f1795 f17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97" t="f1800" r="f1798" b="f1799"/>
            <a:pathLst>
              <a:path w="49273" h="63750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1"/>
                </a:cubicBezTo>
                <a:cubicBezTo>
                  <a:pt x="f23" y="f21"/>
                  <a:pt x="f24" y="f21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6"/>
                </a:cubicBezTo>
                <a:cubicBezTo>
                  <a:pt x="f38" y="f39"/>
                  <a:pt x="f40" y="f6"/>
                  <a:pt x="f5" y="f6"/>
                </a:cubicBezTo>
                <a:close/>
                <a:moveTo>
                  <a:pt x="f41" y="f28"/>
                </a:moveTo>
                <a:lnTo>
                  <a:pt x="f41" y="f28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41" y="f28"/>
                </a:cubicBezTo>
                <a:close/>
                <a:moveTo>
                  <a:pt x="f52" y="f53"/>
                </a:moveTo>
                <a:cubicBezTo>
                  <a:pt x="f54" y="f53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71" y="f72"/>
                  <a:pt x="f73" y="f74"/>
                </a:cubicBezTo>
                <a:cubicBezTo>
                  <a:pt x="f75" y="f76"/>
                  <a:pt x="f77" y="f53"/>
                  <a:pt x="f52" y="f53"/>
                </a:cubicBezTo>
                <a:close/>
                <a:moveTo>
                  <a:pt x="f78" y="f79"/>
                </a:moveTo>
                <a:cubicBezTo>
                  <a:pt x="f80" y="f81"/>
                  <a:pt x="f82" y="f83"/>
                  <a:pt x="f84" y="f85"/>
                </a:cubicBezTo>
                <a:cubicBezTo>
                  <a:pt x="f86" y="f85"/>
                  <a:pt x="f86" y="f87"/>
                  <a:pt x="f88" y="f87"/>
                </a:cubicBezTo>
                <a:lnTo>
                  <a:pt x="f88" y="f89"/>
                </a:lnTo>
                <a:cubicBezTo>
                  <a:pt x="f90" y="f91"/>
                  <a:pt x="f92" y="f93"/>
                  <a:pt x="f94" y="f64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82" y="f103"/>
                </a:cubicBezTo>
                <a:cubicBezTo>
                  <a:pt x="f104" y="f74"/>
                  <a:pt x="f84" y="f105"/>
                  <a:pt x="f106" y="f107"/>
                </a:cubicBezTo>
                <a:cubicBezTo>
                  <a:pt x="f108" y="f109"/>
                  <a:pt x="f110" y="f83"/>
                  <a:pt x="f88" y="f105"/>
                </a:cubicBezTo>
                <a:cubicBezTo>
                  <a:pt x="f111" y="f112"/>
                  <a:pt x="f113" y="f114"/>
                  <a:pt x="f115" y="f114"/>
                </a:cubicBezTo>
                <a:cubicBezTo>
                  <a:pt x="f116" y="f114"/>
                  <a:pt x="f108" y="f117"/>
                  <a:pt x="f108" y="f93"/>
                </a:cubicBezTo>
                <a:cubicBezTo>
                  <a:pt x="f118" y="f119"/>
                  <a:pt x="f120" y="f91"/>
                  <a:pt x="f121" y="f122"/>
                </a:cubicBezTo>
                <a:cubicBezTo>
                  <a:pt x="f121" y="f123"/>
                  <a:pt x="f121" y="f124"/>
                  <a:pt x="f125" y="f124"/>
                </a:cubicBezTo>
                <a:cubicBezTo>
                  <a:pt x="f126" y="f87"/>
                  <a:pt x="f127" y="f128"/>
                  <a:pt x="f129" y="f130"/>
                </a:cubicBezTo>
                <a:cubicBezTo>
                  <a:pt x="f131" y="f132"/>
                  <a:pt x="f131" y="f133"/>
                  <a:pt x="f129" y="f134"/>
                </a:cubicBezTo>
                <a:lnTo>
                  <a:pt x="f135" y="f136"/>
                </a:lnTo>
                <a:cubicBezTo>
                  <a:pt x="f137" y="f85"/>
                  <a:pt x="f90" y="f138"/>
                  <a:pt x="f78" y="f79"/>
                </a:cubicBezTo>
                <a:close/>
                <a:moveTo>
                  <a:pt x="f139" y="f140"/>
                </a:moveTo>
                <a:cubicBezTo>
                  <a:pt x="f141" y="f140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36"/>
                  <a:pt x="f153" y="f149"/>
                  <a:pt x="f154" y="f149"/>
                </a:cubicBezTo>
                <a:cubicBezTo>
                  <a:pt x="f155" y="f147"/>
                  <a:pt x="f154" y="f145"/>
                  <a:pt x="f152" y="f145"/>
                </a:cubicBezTo>
                <a:cubicBezTo>
                  <a:pt x="f156" y="f143"/>
                  <a:pt x="f157" y="f140"/>
                  <a:pt x="f139" y="f140"/>
                </a:cubicBezTo>
                <a:close/>
                <a:moveTo>
                  <a:pt x="f158" y="f130"/>
                </a:moveTo>
                <a:lnTo>
                  <a:pt x="f158" y="f130"/>
                </a:lnTo>
                <a:cubicBezTo>
                  <a:pt x="f159" y="f147"/>
                  <a:pt x="f160" y="f161"/>
                  <a:pt x="f162" y="f163"/>
                </a:cubicBezTo>
                <a:cubicBezTo>
                  <a:pt x="f160" y="f163"/>
                  <a:pt x="f164" y="f165"/>
                  <a:pt x="f164" y="f166"/>
                </a:cubicBezTo>
                <a:cubicBezTo>
                  <a:pt x="f159" y="f167"/>
                  <a:pt x="f168" y="f134"/>
                  <a:pt x="f158" y="f130"/>
                </a:cubicBezTo>
                <a:close/>
                <a:moveTo>
                  <a:pt x="f169" y="f170"/>
                </a:moveTo>
                <a:cubicBezTo>
                  <a:pt x="f171" y="f163"/>
                  <a:pt x="f172" y="f173"/>
                  <a:pt x="f174" y="f175"/>
                </a:cubicBezTo>
                <a:cubicBezTo>
                  <a:pt x="f176" y="f177"/>
                  <a:pt x="f178" y="f173"/>
                  <a:pt x="f179" y="f180"/>
                </a:cubicBezTo>
                <a:cubicBezTo>
                  <a:pt x="f181" y="f182"/>
                  <a:pt x="f183" y="f151"/>
                  <a:pt x="f169" y="f170"/>
                </a:cubicBezTo>
                <a:close/>
                <a:moveTo>
                  <a:pt x="f184" y="f185"/>
                </a:moveTo>
                <a:cubicBezTo>
                  <a:pt x="f186" y="f185"/>
                  <a:pt x="f187" y="f188"/>
                  <a:pt x="f86" y="f189"/>
                </a:cubicBezTo>
                <a:cubicBezTo>
                  <a:pt x="f125" y="f190"/>
                  <a:pt x="f131" y="f191"/>
                  <a:pt x="f192" y="f193"/>
                </a:cubicBezTo>
                <a:cubicBezTo>
                  <a:pt x="f194" y="f195"/>
                  <a:pt x="f196" y="f197"/>
                  <a:pt x="f135" y="f198"/>
                </a:cubicBezTo>
                <a:cubicBezTo>
                  <a:pt x="f199" y="f200"/>
                  <a:pt x="f201" y="f185"/>
                  <a:pt x="f184" y="f185"/>
                </a:cubicBezTo>
                <a:close/>
                <a:moveTo>
                  <a:pt x="f202" y="f203"/>
                </a:moveTo>
                <a:lnTo>
                  <a:pt x="f202" y="f203"/>
                </a:ln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214" y="f215"/>
                </a:cubicBezTo>
                <a:cubicBezTo>
                  <a:pt x="f212" y="f216"/>
                  <a:pt x="f217" y="f209"/>
                  <a:pt x="f202" y="f203"/>
                </a:cubicBezTo>
                <a:close/>
                <a:moveTo>
                  <a:pt x="f218" y="f219"/>
                </a:moveTo>
                <a:lnTo>
                  <a:pt x="f218" y="f219"/>
                </a:ln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174" y="f230"/>
                </a:cubicBezTo>
                <a:cubicBezTo>
                  <a:pt x="f179" y="f231"/>
                  <a:pt x="f232" y="f233"/>
                  <a:pt x="f218" y="f219"/>
                </a:cubicBezTo>
                <a:close/>
                <a:moveTo>
                  <a:pt x="f234" y="f235"/>
                </a:moveTo>
                <a:lnTo>
                  <a:pt x="f234" y="f235"/>
                </a:lnTo>
                <a:cubicBezTo>
                  <a:pt x="f236" y="f237"/>
                  <a:pt x="f238" y="f239"/>
                  <a:pt x="f240" y="f239"/>
                </a:cubicBezTo>
                <a:cubicBezTo>
                  <a:pt x="f241" y="f239"/>
                  <a:pt x="f242" y="f243"/>
                  <a:pt x="f244" y="f245"/>
                </a:cubicBezTo>
                <a:cubicBezTo>
                  <a:pt x="f246" y="f247"/>
                  <a:pt x="f248" y="f249"/>
                  <a:pt x="f234" y="f235"/>
                </a:cubicBezTo>
                <a:close/>
                <a:moveTo>
                  <a:pt x="f250" y="f251"/>
                </a:moveTo>
                <a:cubicBezTo>
                  <a:pt x="f252" y="f253"/>
                  <a:pt x="f254" y="f255"/>
                  <a:pt x="f256" y="f257"/>
                </a:cubicBezTo>
                <a:cubicBezTo>
                  <a:pt x="f258" y="f257"/>
                  <a:pt x="f259" y="f260"/>
                  <a:pt x="f261" y="f262"/>
                </a:cubicBezTo>
                <a:lnTo>
                  <a:pt x="f261" y="f262"/>
                </a:ln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50" y="f251"/>
                </a:cubicBezTo>
                <a:close/>
                <a:moveTo>
                  <a:pt x="f273" y="f274"/>
                </a:moveTo>
                <a:cubicBezTo>
                  <a:pt x="f273" y="f275"/>
                  <a:pt x="f276" y="f277"/>
                  <a:pt x="f278" y="f279"/>
                </a:cubicBezTo>
                <a:cubicBezTo>
                  <a:pt x="f280" y="f277"/>
                  <a:pt x="f281" y="f275"/>
                  <a:pt x="f273" y="f274"/>
                </a:cubicBezTo>
                <a:close/>
                <a:moveTo>
                  <a:pt x="f212" y="f282"/>
                </a:moveTo>
                <a:lnTo>
                  <a:pt x="f212" y="f282"/>
                </a:lnTo>
                <a:cubicBezTo>
                  <a:pt x="f283" y="f284"/>
                  <a:pt x="f285" y="f286"/>
                  <a:pt x="f287" y="f288"/>
                </a:cubicBezTo>
                <a:cubicBezTo>
                  <a:pt x="f289" y="f288"/>
                  <a:pt x="f290" y="f288"/>
                  <a:pt x="f291" y="f292"/>
                </a:cubicBezTo>
                <a:cubicBezTo>
                  <a:pt x="f293" y="f294"/>
                  <a:pt x="f295" y="f296"/>
                  <a:pt x="f297" y="f296"/>
                </a:cubicBezTo>
                <a:cubicBezTo>
                  <a:pt x="f298" y="f299"/>
                  <a:pt x="f300" y="f301"/>
                  <a:pt x="f212" y="f282"/>
                </a:cubicBezTo>
                <a:close/>
                <a:moveTo>
                  <a:pt x="f302" y="f303"/>
                </a:moveTo>
                <a:lnTo>
                  <a:pt x="f302" y="f303"/>
                </a:lnTo>
                <a:cubicBezTo>
                  <a:pt x="f304" y="f305"/>
                  <a:pt x="f306" y="f307"/>
                  <a:pt x="f308" y="f309"/>
                </a:cubicBezTo>
                <a:cubicBezTo>
                  <a:pt x="f310" y="f311"/>
                  <a:pt x="f312" y="f313"/>
                  <a:pt x="f302" y="f303"/>
                </a:cubicBezTo>
                <a:close/>
                <a:moveTo>
                  <a:pt x="f314" y="f315"/>
                </a:moveTo>
                <a:cubicBezTo>
                  <a:pt x="f316" y="f317"/>
                  <a:pt x="f318" y="f319"/>
                  <a:pt x="f320" y="f305"/>
                </a:cubicBezTo>
                <a:cubicBezTo>
                  <a:pt x="f318" y="f305"/>
                  <a:pt x="f321" y="f322"/>
                  <a:pt x="f321" y="f323"/>
                </a:cubicBezTo>
                <a:cubicBezTo>
                  <a:pt x="f316" y="f311"/>
                  <a:pt x="f321" y="f324"/>
                  <a:pt x="f321" y="f325"/>
                </a:cubicBezTo>
                <a:cubicBezTo>
                  <a:pt x="f314" y="f299"/>
                  <a:pt x="f326" y="f327"/>
                  <a:pt x="f314" y="f315"/>
                </a:cubicBezTo>
                <a:close/>
                <a:moveTo>
                  <a:pt x="f328" y="f303"/>
                </a:moveTo>
                <a:cubicBezTo>
                  <a:pt x="f329" y="f330"/>
                  <a:pt x="f331" y="f332"/>
                  <a:pt x="f333" y="f334"/>
                </a:cubicBezTo>
                <a:cubicBezTo>
                  <a:pt x="f335" y="f325"/>
                  <a:pt x="f336" y="f305"/>
                  <a:pt x="f328" y="f303"/>
                </a:cubicBezTo>
                <a:close/>
                <a:moveTo>
                  <a:pt x="f337" y="f338"/>
                </a:moveTo>
                <a:lnTo>
                  <a:pt x="f337" y="f338"/>
                </a:lnTo>
                <a:cubicBezTo>
                  <a:pt x="f339" y="f340"/>
                  <a:pt x="f341" y="f342"/>
                  <a:pt x="f343" y="f344"/>
                </a:cubicBezTo>
                <a:cubicBezTo>
                  <a:pt x="f343" y="f345"/>
                  <a:pt x="f343" y="f346"/>
                  <a:pt x="f347" y="f348"/>
                </a:cubicBezTo>
                <a:cubicBezTo>
                  <a:pt x="f349" y="f350"/>
                  <a:pt x="f351" y="f352"/>
                  <a:pt x="f353" y="f332"/>
                </a:cubicBezTo>
                <a:cubicBezTo>
                  <a:pt x="f353" y="f354"/>
                  <a:pt x="f351" y="f355"/>
                  <a:pt x="f356" y="f357"/>
                </a:cubicBezTo>
                <a:cubicBezTo>
                  <a:pt x="f351" y="f358"/>
                  <a:pt x="f359" y="f360"/>
                  <a:pt x="f337" y="f338"/>
                </a:cubicBezTo>
                <a:close/>
                <a:moveTo>
                  <a:pt x="f361" y="f362"/>
                </a:moveTo>
                <a:cubicBezTo>
                  <a:pt x="f363" y="f364"/>
                  <a:pt x="f365" y="f366"/>
                  <a:pt x="f367" y="f368"/>
                </a:cubicBezTo>
                <a:cubicBezTo>
                  <a:pt x="f361" y="f369"/>
                  <a:pt x="f280" y="f370"/>
                  <a:pt x="f371" y="f372"/>
                </a:cubicBezTo>
                <a:cubicBezTo>
                  <a:pt x="f373" y="f374"/>
                  <a:pt x="f273" y="f375"/>
                  <a:pt x="f361" y="f362"/>
                </a:cubicBezTo>
                <a:close/>
                <a:moveTo>
                  <a:pt x="f376" y="f377"/>
                </a:moveTo>
                <a:cubicBezTo>
                  <a:pt x="f378" y="f379"/>
                  <a:pt x="f380" y="f381"/>
                  <a:pt x="f382" y="f383"/>
                </a:cubicBezTo>
                <a:lnTo>
                  <a:pt x="f384" y="f383"/>
                </a:lnTo>
                <a:cubicBezTo>
                  <a:pt x="f385" y="f386"/>
                  <a:pt x="f387" y="f388"/>
                  <a:pt x="f376" y="f377"/>
                </a:cubicBezTo>
                <a:close/>
                <a:moveTo>
                  <a:pt x="f389" y="f390"/>
                </a:moveTo>
                <a:lnTo>
                  <a:pt x="f389" y="f390"/>
                </a:lnTo>
                <a:cubicBezTo>
                  <a:pt x="f391" y="f346"/>
                  <a:pt x="f392" y="f379"/>
                  <a:pt x="f393" y="f394"/>
                </a:cubicBezTo>
                <a:cubicBezTo>
                  <a:pt x="f395" y="f396"/>
                  <a:pt x="f397" y="f344"/>
                  <a:pt x="f389" y="f390"/>
                </a:cubicBezTo>
                <a:close/>
                <a:moveTo>
                  <a:pt x="f398" y="f344"/>
                </a:moveTo>
                <a:lnTo>
                  <a:pt x="f398" y="f344"/>
                </a:lnTo>
                <a:cubicBezTo>
                  <a:pt x="f399" y="f400"/>
                  <a:pt x="f401" y="f402"/>
                  <a:pt x="f403" y="f404"/>
                </a:cubicBezTo>
                <a:cubicBezTo>
                  <a:pt x="f405" y="f404"/>
                  <a:pt x="f405" y="f374"/>
                  <a:pt x="f405" y="f396"/>
                </a:cubicBezTo>
                <a:cubicBezTo>
                  <a:pt x="f406" y="f394"/>
                  <a:pt x="f407" y="f408"/>
                  <a:pt x="f409" y="f410"/>
                </a:cubicBezTo>
                <a:cubicBezTo>
                  <a:pt x="f411" y="f412"/>
                  <a:pt x="f413" y="f414"/>
                  <a:pt x="f398" y="f344"/>
                </a:cubicBezTo>
                <a:close/>
                <a:moveTo>
                  <a:pt x="f415" y="f416"/>
                </a:moveTo>
                <a:cubicBezTo>
                  <a:pt x="f417" y="f416"/>
                  <a:pt x="f418" y="f419"/>
                  <a:pt x="f420" y="f421"/>
                </a:cubicBezTo>
                <a:lnTo>
                  <a:pt x="f339" y="f422"/>
                </a:ln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27" y="f431"/>
                  <a:pt x="f339" y="f431"/>
                </a:cubicBezTo>
                <a:cubicBezTo>
                  <a:pt x="f432" y="f433"/>
                  <a:pt x="f434" y="f419"/>
                  <a:pt x="f337" y="f419"/>
                </a:cubicBezTo>
                <a:cubicBezTo>
                  <a:pt x="f435" y="f419"/>
                  <a:pt x="f436" y="f433"/>
                  <a:pt x="f353" y="f431"/>
                </a:cubicBezTo>
                <a:cubicBezTo>
                  <a:pt x="f437" y="f438"/>
                  <a:pt x="f439" y="f416"/>
                  <a:pt x="f415" y="f416"/>
                </a:cubicBezTo>
                <a:close/>
                <a:moveTo>
                  <a:pt x="f347" y="f440"/>
                </a:moveTo>
                <a:cubicBezTo>
                  <a:pt x="f441" y="f442"/>
                  <a:pt x="f443" y="f444"/>
                  <a:pt x="f445" y="f444"/>
                </a:cubicBezTo>
                <a:cubicBezTo>
                  <a:pt x="f446" y="f444"/>
                  <a:pt x="f447" y="f448"/>
                  <a:pt x="f449" y="f450"/>
                </a:cubicBezTo>
                <a:cubicBezTo>
                  <a:pt x="f451" y="f450"/>
                  <a:pt x="f452" y="f440"/>
                  <a:pt x="f347" y="f440"/>
                </a:cubicBezTo>
                <a:close/>
                <a:moveTo>
                  <a:pt x="f453" y="f431"/>
                </a:moveTo>
                <a:lnTo>
                  <a:pt x="f453" y="f431"/>
                </a:lnTo>
                <a:cubicBezTo>
                  <a:pt x="f454" y="f455"/>
                  <a:pt x="f456" y="f457"/>
                  <a:pt x="f458" y="f459"/>
                </a:cubicBezTo>
                <a:lnTo>
                  <a:pt x="f460" y="f459"/>
                </a:lnTo>
                <a:cubicBezTo>
                  <a:pt x="f460" y="f461"/>
                  <a:pt x="f460" y="f462"/>
                  <a:pt x="f458" y="f463"/>
                </a:cubicBezTo>
                <a:cubicBezTo>
                  <a:pt x="f464" y="f450"/>
                  <a:pt x="f465" y="f466"/>
                  <a:pt x="f453" y="f431"/>
                </a:cubicBezTo>
                <a:close/>
                <a:moveTo>
                  <a:pt x="f467" y="f468"/>
                </a:move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lnTo>
                  <a:pt x="f481" y="f482"/>
                </a:lnTo>
                <a:cubicBezTo>
                  <a:pt x="f159" y="f483"/>
                  <a:pt x="f162" y="f484"/>
                  <a:pt x="f485" y="f486"/>
                </a:cubicBezTo>
                <a:cubicBezTo>
                  <a:pt x="f487" y="f488"/>
                  <a:pt x="f489" y="f490"/>
                  <a:pt x="f467" y="f468"/>
                </a:cubicBezTo>
                <a:close/>
                <a:moveTo>
                  <a:pt x="f491" y="f457"/>
                </a:moveTo>
                <a:lnTo>
                  <a:pt x="f491" y="f457"/>
                </a:lnTo>
                <a:cubicBezTo>
                  <a:pt x="f398" y="f470"/>
                  <a:pt x="f492" y="f493"/>
                  <a:pt x="f494" y="f495"/>
                </a:cubicBezTo>
                <a:cubicBezTo>
                  <a:pt x="f398" y="f496"/>
                  <a:pt x="f497" y="f498"/>
                  <a:pt x="f398" y="f499"/>
                </a:cubicBezTo>
                <a:cubicBezTo>
                  <a:pt x="f497" y="f500"/>
                  <a:pt x="f501" y="f502"/>
                  <a:pt x="f503" y="f504"/>
                </a:cubicBezTo>
                <a:cubicBezTo>
                  <a:pt x="f505" y="f506"/>
                  <a:pt x="f507" y="f508"/>
                  <a:pt x="f491" y="f457"/>
                </a:cubicBezTo>
                <a:close/>
                <a:moveTo>
                  <a:pt x="f509" y="f510"/>
                </a:moveTo>
                <a:lnTo>
                  <a:pt x="f509" y="f510"/>
                </a:lnTo>
                <a:cubicBezTo>
                  <a:pt x="f511" y="f512"/>
                  <a:pt x="f487" y="f513"/>
                  <a:pt x="f162" y="f514"/>
                </a:cubicBezTo>
                <a:cubicBezTo>
                  <a:pt x="f515" y="f516"/>
                  <a:pt x="f333" y="f517"/>
                  <a:pt x="f518" y="f512"/>
                </a:cubicBezTo>
                <a:cubicBezTo>
                  <a:pt x="f489" y="f519"/>
                  <a:pt x="f520" y="f521"/>
                  <a:pt x="f509" y="f510"/>
                </a:cubicBezTo>
                <a:close/>
                <a:moveTo>
                  <a:pt x="f481" y="f519"/>
                </a:moveTo>
                <a:cubicBezTo>
                  <a:pt x="f522" y="f523"/>
                  <a:pt x="f524" y="f525"/>
                  <a:pt x="f526" y="f527"/>
                </a:cubicBezTo>
                <a:cubicBezTo>
                  <a:pt x="f528" y="f529"/>
                  <a:pt x="f528" y="f530"/>
                  <a:pt x="f531" y="f532"/>
                </a:cubicBezTo>
                <a:cubicBezTo>
                  <a:pt x="f533" y="f534"/>
                  <a:pt x="f535" y="f536"/>
                  <a:pt x="f537" y="f536"/>
                </a:cubicBezTo>
                <a:cubicBezTo>
                  <a:pt x="f538" y="f536"/>
                  <a:pt x="f539" y="f540"/>
                  <a:pt x="f541" y="f542"/>
                </a:cubicBezTo>
                <a:cubicBezTo>
                  <a:pt x="f543" y="f544"/>
                  <a:pt x="f545" y="f546"/>
                  <a:pt x="f481" y="f519"/>
                </a:cubicBezTo>
                <a:close/>
                <a:moveTo>
                  <a:pt x="f547" y="f525"/>
                </a:moveTo>
                <a:cubicBezTo>
                  <a:pt x="f548" y="f549"/>
                  <a:pt x="f550" y="f551"/>
                  <a:pt x="f552" y="f553"/>
                </a:cubicBezTo>
                <a:cubicBezTo>
                  <a:pt x="f552" y="f554"/>
                  <a:pt x="f550" y="f555"/>
                  <a:pt x="f550" y="f556"/>
                </a:cubicBezTo>
                <a:cubicBezTo>
                  <a:pt x="f557" y="f558"/>
                  <a:pt x="f559" y="f560"/>
                  <a:pt x="f547" y="f525"/>
                </a:cubicBezTo>
                <a:close/>
                <a:moveTo>
                  <a:pt x="f561" y="f562"/>
                </a:moveTo>
                <a:lnTo>
                  <a:pt x="f561" y="f562"/>
                </a:lnTo>
                <a:cubicBezTo>
                  <a:pt x="f563" y="f564"/>
                  <a:pt x="f565" y="f566"/>
                  <a:pt x="f567" y="f568"/>
                </a:cubicBezTo>
                <a:cubicBezTo>
                  <a:pt x="f569" y="f570"/>
                  <a:pt x="f571" y="f572"/>
                  <a:pt x="f573" y="f574"/>
                </a:cubicBezTo>
                <a:cubicBezTo>
                  <a:pt x="f575" y="f574"/>
                  <a:pt x="f575" y="f576"/>
                  <a:pt x="f575" y="f576"/>
                </a:cubicBezTo>
                <a:cubicBezTo>
                  <a:pt x="f563" y="f577"/>
                  <a:pt x="f578" y="f579"/>
                  <a:pt x="f561" y="f562"/>
                </a:cubicBezTo>
                <a:close/>
                <a:moveTo>
                  <a:pt x="f397" y="f580"/>
                </a:moveTo>
                <a:cubicBezTo>
                  <a:pt x="f581" y="f580"/>
                  <a:pt x="f582" y="f580"/>
                  <a:pt x="f583" y="f562"/>
                </a:cubicBezTo>
                <a:cubicBezTo>
                  <a:pt x="f584" y="f585"/>
                  <a:pt x="f586" y="f587"/>
                  <a:pt x="f588" y="f587"/>
                </a:cubicBezTo>
                <a:cubicBezTo>
                  <a:pt x="f589" y="f587"/>
                  <a:pt x="f590" y="f591"/>
                  <a:pt x="f592" y="f593"/>
                </a:cubicBezTo>
                <a:lnTo>
                  <a:pt x="f594" y="f593"/>
                </a:lnTo>
                <a:cubicBezTo>
                  <a:pt x="f595" y="f596"/>
                  <a:pt x="f597" y="f598"/>
                  <a:pt x="f599" y="f598"/>
                </a:cubicBezTo>
                <a:cubicBezTo>
                  <a:pt x="f600" y="f598"/>
                  <a:pt x="f601" y="f602"/>
                  <a:pt x="f397" y="f580"/>
                </a:cubicBezTo>
                <a:close/>
                <a:moveTo>
                  <a:pt x="f603" y="f604"/>
                </a:moveTo>
                <a:lnTo>
                  <a:pt x="f603" y="f604"/>
                </a:lnTo>
                <a:cubicBezTo>
                  <a:pt x="f605" y="f606"/>
                  <a:pt x="f607" y="f608"/>
                  <a:pt x="f609" y="f610"/>
                </a:cubicBezTo>
                <a:cubicBezTo>
                  <a:pt x="f611" y="f612"/>
                  <a:pt x="f613" y="f614"/>
                  <a:pt x="f603" y="f604"/>
                </a:cubicBezTo>
                <a:close/>
                <a:moveTo>
                  <a:pt x="f615" y="f564"/>
                </a:moveTo>
                <a:lnTo>
                  <a:pt x="f615" y="f564"/>
                </a:lnTo>
                <a:cubicBezTo>
                  <a:pt x="f616" y="f612"/>
                  <a:pt x="f617" y="f618"/>
                  <a:pt x="f619" y="f620"/>
                </a:cubicBezTo>
                <a:cubicBezTo>
                  <a:pt x="f617" y="f621"/>
                  <a:pt x="f603" y="f622"/>
                  <a:pt x="f615" y="f564"/>
                </a:cubicBezTo>
                <a:close/>
                <a:moveTo>
                  <a:pt x="f623" y="f620"/>
                </a:moveTo>
                <a:cubicBezTo>
                  <a:pt x="f624" y="f620"/>
                  <a:pt x="f464" y="f625"/>
                  <a:pt x="f626" y="f627"/>
                </a:cubicBezTo>
                <a:cubicBezTo>
                  <a:pt x="f628" y="f629"/>
                  <a:pt x="f630" y="f631"/>
                  <a:pt x="f632" y="f631"/>
                </a:cubicBezTo>
                <a:cubicBezTo>
                  <a:pt x="f633" y="f631"/>
                  <a:pt x="f634" y="f635"/>
                  <a:pt x="f636" y="f637"/>
                </a:cubicBezTo>
                <a:cubicBezTo>
                  <a:pt x="f638" y="f639"/>
                  <a:pt x="f640" y="f625"/>
                  <a:pt x="f641" y="f620"/>
                </a:cubicBezTo>
                <a:close/>
                <a:moveTo>
                  <a:pt x="f642" y="f643"/>
                </a:moveTo>
                <a:cubicBezTo>
                  <a:pt x="f644" y="f645"/>
                  <a:pt x="f646" y="f647"/>
                  <a:pt x="f648" y="f649"/>
                </a:cubicBezTo>
                <a:cubicBezTo>
                  <a:pt x="f650" y="f651"/>
                  <a:pt x="f652" y="f653"/>
                  <a:pt x="f654" y="f653"/>
                </a:cubicBezTo>
                <a:cubicBezTo>
                  <a:pt x="f655" y="f653"/>
                  <a:pt x="f656" y="f254"/>
                  <a:pt x="f657" y="f658"/>
                </a:cubicBezTo>
                <a:cubicBezTo>
                  <a:pt x="f659" y="f649"/>
                  <a:pt x="f453" y="f647"/>
                  <a:pt x="f642" y="f643"/>
                </a:cubicBezTo>
                <a:close/>
                <a:moveTo>
                  <a:pt x="f660" y="f661"/>
                </a:moveTo>
                <a:cubicBezTo>
                  <a:pt x="f331" y="f662"/>
                  <a:pt x="f663" y="f664"/>
                  <a:pt x="f224" y="f665"/>
                </a:cubicBezTo>
                <a:cubicBezTo>
                  <a:pt x="f509" y="f666"/>
                  <a:pt x="f667" y="f668"/>
                  <a:pt x="f669" y="f670"/>
                </a:cubicBezTo>
                <a:cubicBezTo>
                  <a:pt x="f509" y="f665"/>
                  <a:pt x="f671" y="f672"/>
                  <a:pt x="f660" y="f661"/>
                </a:cubicBezTo>
                <a:close/>
                <a:moveTo>
                  <a:pt x="f673" y="f674"/>
                </a:moveTo>
                <a:cubicBezTo>
                  <a:pt x="f675" y="f674"/>
                  <a:pt x="f676" y="f677"/>
                  <a:pt x="f678" y="f679"/>
                </a:cubicBezTo>
                <a:cubicBezTo>
                  <a:pt x="f220" y="f637"/>
                  <a:pt x="f178" y="f680"/>
                  <a:pt x="f681" y="f682"/>
                </a:cubicBezTo>
                <a:cubicBezTo>
                  <a:pt x="f671" y="f683"/>
                  <a:pt x="f511" y="f684"/>
                  <a:pt x="f515" y="f666"/>
                </a:cubicBezTo>
                <a:cubicBezTo>
                  <a:pt x="f168" y="f685"/>
                  <a:pt x="f686" y="f687"/>
                  <a:pt x="f475" y="f688"/>
                </a:cubicBezTo>
                <a:cubicBezTo>
                  <a:pt x="f689" y="f690"/>
                  <a:pt x="f158" y="f691"/>
                  <a:pt x="f333" y="f692"/>
                </a:cubicBezTo>
                <a:cubicBezTo>
                  <a:pt x="f667" y="f693"/>
                  <a:pt x="f694" y="f695"/>
                  <a:pt x="f696" y="f637"/>
                </a:cubicBezTo>
                <a:cubicBezTo>
                  <a:pt x="f697" y="f698"/>
                  <a:pt x="f699" y="f674"/>
                  <a:pt x="f673" y="f674"/>
                </a:cubicBezTo>
                <a:close/>
                <a:moveTo>
                  <a:pt x="f700" y="f701"/>
                </a:moveTo>
                <a:cubicBezTo>
                  <a:pt x="f702" y="f701"/>
                  <a:pt x="f703" y="f704"/>
                  <a:pt x="f705" y="f687"/>
                </a:cubicBezTo>
                <a:cubicBezTo>
                  <a:pt x="f706" y="f707"/>
                  <a:pt x="f708" y="f709"/>
                  <a:pt x="f710" y="f709"/>
                </a:cubicBezTo>
                <a:cubicBezTo>
                  <a:pt x="f711" y="f709"/>
                  <a:pt x="f520" y="f712"/>
                  <a:pt x="f333" y="f713"/>
                </a:cubicBezTo>
                <a:cubicBezTo>
                  <a:pt x="f714" y="f715"/>
                  <a:pt x="f667" y="f716"/>
                  <a:pt x="f509" y="f717"/>
                </a:cubicBezTo>
                <a:cubicBezTo>
                  <a:pt x="f509" y="f716"/>
                  <a:pt x="f718" y="f716"/>
                  <a:pt x="f719" y="f716"/>
                </a:cubicBezTo>
                <a:cubicBezTo>
                  <a:pt x="f720" y="f716"/>
                  <a:pt x="f721" y="f701"/>
                  <a:pt x="f700" y="f701"/>
                </a:cubicBezTo>
                <a:close/>
                <a:moveTo>
                  <a:pt x="f722" y="f723"/>
                </a:moveTo>
                <a:cubicBezTo>
                  <a:pt x="f724" y="f723"/>
                  <a:pt x="f725" y="f726"/>
                  <a:pt x="f727" y="f26"/>
                </a:cubicBezTo>
                <a:cubicBezTo>
                  <a:pt x="f728" y="f729"/>
                  <a:pt x="f730" y="f731"/>
                  <a:pt x="f732" y="f733"/>
                </a:cubicBezTo>
                <a:cubicBezTo>
                  <a:pt x="f734" y="f49"/>
                  <a:pt x="f735" y="f736"/>
                  <a:pt x="f737" y="f738"/>
                </a:cubicBezTo>
                <a:cubicBezTo>
                  <a:pt x="f739" y="f740"/>
                  <a:pt x="f741" y="f742"/>
                  <a:pt x="f743" y="f742"/>
                </a:cubicBezTo>
                <a:cubicBezTo>
                  <a:pt x="f744" y="f742"/>
                  <a:pt x="f745" y="f746"/>
                  <a:pt x="f730" y="f17"/>
                </a:cubicBezTo>
                <a:cubicBezTo>
                  <a:pt x="f747" y="f34"/>
                  <a:pt x="f44" y="f748"/>
                  <a:pt x="f749" y="f49"/>
                </a:cubicBezTo>
                <a:cubicBezTo>
                  <a:pt x="f750" y="f751"/>
                  <a:pt x="f752" y="f753"/>
                  <a:pt x="f754" y="f755"/>
                </a:cubicBezTo>
                <a:cubicBezTo>
                  <a:pt x="f756" y="f62"/>
                  <a:pt x="f757" y="f758"/>
                  <a:pt x="f80" y="f759"/>
                </a:cubicBezTo>
                <a:cubicBezTo>
                  <a:pt x="f760" y="f761"/>
                  <a:pt x="f762" y="f763"/>
                  <a:pt x="f757" y="f764"/>
                </a:cubicBezTo>
                <a:cubicBezTo>
                  <a:pt x="f757" y="f765"/>
                  <a:pt x="f766" y="f767"/>
                  <a:pt x="f768" y="f767"/>
                </a:cubicBezTo>
                <a:cubicBezTo>
                  <a:pt x="f769" y="f767"/>
                  <a:pt x="f770" y="f771"/>
                  <a:pt x="f772" y="f733"/>
                </a:cubicBezTo>
                <a:cubicBezTo>
                  <a:pt x="f773" y="f774"/>
                  <a:pt x="f775" y="f130"/>
                  <a:pt x="f776" y="f163"/>
                </a:cubicBezTo>
                <a:cubicBezTo>
                  <a:pt x="f777" y="f778"/>
                  <a:pt x="f779" y="f780"/>
                  <a:pt x="f781" y="f782"/>
                </a:cubicBezTo>
                <a:lnTo>
                  <a:pt x="f783" y="f782"/>
                </a:lnTo>
                <a:cubicBezTo>
                  <a:pt x="f784" y="f782"/>
                  <a:pt x="f785" y="f786"/>
                  <a:pt x="f785" y="f787"/>
                </a:cubicBezTo>
                <a:cubicBezTo>
                  <a:pt x="f788" y="f177"/>
                  <a:pt x="f789" y="f790"/>
                  <a:pt x="f791" y="f197"/>
                </a:cubicBezTo>
                <a:cubicBezTo>
                  <a:pt x="f792" y="f793"/>
                  <a:pt x="f794" y="f795"/>
                  <a:pt x="f796" y="f797"/>
                </a:cubicBezTo>
                <a:cubicBezTo>
                  <a:pt x="f798" y="f799"/>
                  <a:pt x="f800" y="f782"/>
                  <a:pt x="f801" y="f132"/>
                </a:cubicBezTo>
                <a:cubicBezTo>
                  <a:pt x="f801" y="f802"/>
                  <a:pt x="f803" y="f804"/>
                  <a:pt x="f805" y="f804"/>
                </a:cubicBezTo>
                <a:cubicBezTo>
                  <a:pt x="f806" y="f804"/>
                  <a:pt x="f807" y="f808"/>
                  <a:pt x="f809" y="f170"/>
                </a:cubicBezTo>
                <a:cubicBezTo>
                  <a:pt x="f810" y="f780"/>
                  <a:pt x="f811" y="f812"/>
                  <a:pt x="f813" y="f814"/>
                </a:cubicBezTo>
                <a:cubicBezTo>
                  <a:pt x="f813" y="f815"/>
                  <a:pt x="f816" y="f817"/>
                  <a:pt x="f818" y="f817"/>
                </a:cubicBezTo>
                <a:lnTo>
                  <a:pt x="f816" y="f819"/>
                </a:lnTo>
                <a:cubicBezTo>
                  <a:pt x="f811" y="f820"/>
                  <a:pt x="f811" y="f821"/>
                  <a:pt x="f811" y="f821"/>
                </a:cubicBezTo>
                <a:cubicBezTo>
                  <a:pt x="f822" y="f219"/>
                  <a:pt x="f823" y="f230"/>
                  <a:pt x="f824" y="f223"/>
                </a:cubicBezTo>
                <a:cubicBezTo>
                  <a:pt x="f825" y="f826"/>
                  <a:pt x="f244" y="f203"/>
                  <a:pt x="f827" y="f195"/>
                </a:cubicBezTo>
                <a:cubicBezTo>
                  <a:pt x="f827" y="f828"/>
                  <a:pt x="f829" y="f830"/>
                  <a:pt x="f831" y="f830"/>
                </a:cubicBezTo>
                <a:cubicBezTo>
                  <a:pt x="f832" y="f830"/>
                  <a:pt x="f833" y="f834"/>
                  <a:pt x="f835" y="f836"/>
                </a:cubicBezTo>
                <a:cubicBezTo>
                  <a:pt x="f837" y="f820"/>
                  <a:pt x="f838" y="f229"/>
                  <a:pt x="f839" y="f840"/>
                </a:cubicBezTo>
                <a:cubicBezTo>
                  <a:pt x="f841" y="f842"/>
                  <a:pt x="f843" y="f844"/>
                  <a:pt x="f845" y="f844"/>
                </a:cubicBezTo>
                <a:cubicBezTo>
                  <a:pt x="f846" y="f844"/>
                  <a:pt x="f847" y="f848"/>
                  <a:pt x="f849" y="f850"/>
                </a:cubicBezTo>
                <a:cubicBezTo>
                  <a:pt x="f851" y="f852"/>
                  <a:pt x="f853" y="f854"/>
                  <a:pt x="f283" y="f855"/>
                </a:cubicBezTo>
                <a:cubicBezTo>
                  <a:pt x="f283" y="f855"/>
                  <a:pt x="f214" y="f855"/>
                  <a:pt x="f214" y="f856"/>
                </a:cubicBezTo>
                <a:cubicBezTo>
                  <a:pt x="f217" y="f857"/>
                  <a:pt x="f202" y="f858"/>
                  <a:pt x="f859" y="f203"/>
                </a:cubicBezTo>
                <a:cubicBezTo>
                  <a:pt x="f860" y="f821"/>
                  <a:pt x="f256" y="f861"/>
                  <a:pt x="f862" y="f861"/>
                </a:cubicBezTo>
                <a:cubicBezTo>
                  <a:pt x="f256" y="f815"/>
                  <a:pt x="f863" y="f814"/>
                  <a:pt x="f864" y="f865"/>
                </a:cubicBezTo>
                <a:lnTo>
                  <a:pt x="f864" y="f865"/>
                </a:lnTo>
                <a:cubicBezTo>
                  <a:pt x="f866" y="f867"/>
                  <a:pt x="f206" y="f868"/>
                  <a:pt x="f853" y="f274"/>
                </a:cubicBezTo>
                <a:cubicBezTo>
                  <a:pt x="f869" y="f852"/>
                  <a:pt x="f869" y="f870"/>
                  <a:pt x="f853" y="f850"/>
                </a:cubicBezTo>
                <a:cubicBezTo>
                  <a:pt x="f300" y="f537"/>
                  <a:pt x="f290" y="f871"/>
                  <a:pt x="f872" y="f873"/>
                </a:cubicBezTo>
                <a:cubicBezTo>
                  <a:pt x="f874" y="f875"/>
                  <a:pt x="f273" y="f876"/>
                  <a:pt x="f302" y="f877"/>
                </a:cubicBezTo>
                <a:cubicBezTo>
                  <a:pt x="f878" y="f323"/>
                  <a:pt x="f879" y="f880"/>
                  <a:pt x="f363" y="f881"/>
                </a:cubicBezTo>
                <a:cubicBezTo>
                  <a:pt x="f363" y="f882"/>
                  <a:pt x="f883" y="f884"/>
                  <a:pt x="f885" y="f884"/>
                </a:cubicBezTo>
                <a:cubicBezTo>
                  <a:pt x="f886" y="f884"/>
                  <a:pt x="f887" y="f888"/>
                  <a:pt x="f889" y="f890"/>
                </a:cubicBezTo>
                <a:cubicBezTo>
                  <a:pt x="f891" y="f892"/>
                  <a:pt x="f276" y="f268"/>
                  <a:pt x="f893" y="f257"/>
                </a:cubicBezTo>
                <a:cubicBezTo>
                  <a:pt x="f893" y="f257"/>
                  <a:pt x="f373" y="f257"/>
                  <a:pt x="f373" y="f894"/>
                </a:cubicBezTo>
                <a:cubicBezTo>
                  <a:pt x="f895" y="f537"/>
                  <a:pt x="f896" y="f897"/>
                  <a:pt x="f898" y="f899"/>
                </a:cubicBezTo>
                <a:cubicBezTo>
                  <a:pt x="f896" y="f900"/>
                  <a:pt x="f901" y="f902"/>
                  <a:pt x="f380" y="f903"/>
                </a:cubicBezTo>
                <a:cubicBezTo>
                  <a:pt x="f904" y="f905"/>
                  <a:pt x="f896" y="f906"/>
                  <a:pt x="f907" y="f906"/>
                </a:cubicBezTo>
                <a:cubicBezTo>
                  <a:pt x="f382" y="f908"/>
                  <a:pt x="f429" y="f375"/>
                  <a:pt x="f389" y="f909"/>
                </a:cubicBezTo>
                <a:cubicBezTo>
                  <a:pt x="f339" y="f377"/>
                  <a:pt x="f418" y="f352"/>
                  <a:pt x="f910" y="f911"/>
                </a:cubicBezTo>
                <a:cubicBezTo>
                  <a:pt x="f912" y="f913"/>
                  <a:pt x="f914" y="f915"/>
                  <a:pt x="f916" y="f915"/>
                </a:cubicBezTo>
                <a:cubicBezTo>
                  <a:pt x="f917" y="f915"/>
                  <a:pt x="f918" y="f919"/>
                  <a:pt x="f920" y="f921"/>
                </a:cubicBezTo>
                <a:cubicBezTo>
                  <a:pt x="f922" y="f355"/>
                  <a:pt x="f923" y="f924"/>
                  <a:pt x="f925" y="f926"/>
                </a:cubicBezTo>
                <a:lnTo>
                  <a:pt x="f927" y="f928"/>
                </a:lnTo>
                <a:cubicBezTo>
                  <a:pt x="f927" y="f929"/>
                  <a:pt x="f930" y="f931"/>
                  <a:pt x="f932" y="f931"/>
                </a:cubicBezTo>
                <a:cubicBezTo>
                  <a:pt x="f933" y="f931"/>
                  <a:pt x="f934" y="f935"/>
                  <a:pt x="f936" y="f937"/>
                </a:cubicBezTo>
                <a:cubicBezTo>
                  <a:pt x="f938" y="f928"/>
                  <a:pt x="f443" y="f939"/>
                  <a:pt x="f940" y="f941"/>
                </a:cubicBezTo>
                <a:cubicBezTo>
                  <a:pt x="f561" y="f408"/>
                  <a:pt x="f942" y="f943"/>
                  <a:pt x="f944" y="f943"/>
                </a:cubicBezTo>
                <a:cubicBezTo>
                  <a:pt x="f571" y="f945"/>
                  <a:pt x="f946" y="f947"/>
                  <a:pt x="f948" y="f461"/>
                </a:cubicBezTo>
                <a:cubicBezTo>
                  <a:pt x="f949" y="f950"/>
                  <a:pt x="f951" y="f952"/>
                  <a:pt x="f646" y="f953"/>
                </a:cubicBezTo>
                <a:cubicBezTo>
                  <a:pt x="f646" y="f954"/>
                  <a:pt x="f955" y="f956"/>
                  <a:pt x="f957" y="f956"/>
                </a:cubicBezTo>
                <a:cubicBezTo>
                  <a:pt x="f958" y="f956"/>
                  <a:pt x="f959" y="f960"/>
                  <a:pt x="f642" y="f961"/>
                </a:cubicBezTo>
                <a:cubicBezTo>
                  <a:pt x="f465" y="f962"/>
                  <a:pt x="f963" y="f421"/>
                  <a:pt x="f964" y="f965"/>
                </a:cubicBezTo>
                <a:cubicBezTo>
                  <a:pt x="f966" y="f459"/>
                  <a:pt x="f967" y="f968"/>
                  <a:pt x="f969" y="f500"/>
                </a:cubicBezTo>
                <a:cubicBezTo>
                  <a:pt x="f970" y="f971"/>
                  <a:pt x="f972" y="f973"/>
                  <a:pt x="f974" y="f542"/>
                </a:cubicBezTo>
                <a:cubicBezTo>
                  <a:pt x="f158" y="f975"/>
                  <a:pt x="f976" y="f977"/>
                  <a:pt x="f978" y="f979"/>
                </a:cubicBezTo>
                <a:cubicBezTo>
                  <a:pt x="f980" y="f981"/>
                  <a:pt x="f982" y="f627"/>
                  <a:pt x="f983" y="f984"/>
                </a:cubicBezTo>
                <a:cubicBezTo>
                  <a:pt x="f985" y="f984"/>
                  <a:pt x="f976" y="f986"/>
                  <a:pt x="f976" y="f987"/>
                </a:cubicBezTo>
                <a:cubicBezTo>
                  <a:pt x="f976" y="f988"/>
                  <a:pt x="f985" y="f989"/>
                  <a:pt x="f985" y="f990"/>
                </a:cubicBezTo>
                <a:cubicBezTo>
                  <a:pt x="f985" y="f991"/>
                  <a:pt x="f985" y="f992"/>
                  <a:pt x="f976" y="f992"/>
                </a:cubicBezTo>
                <a:cubicBezTo>
                  <a:pt x="f507" y="f993"/>
                  <a:pt x="f501" y="f994"/>
                  <a:pt x="f995" y="f551"/>
                </a:cubicBezTo>
                <a:cubicBezTo>
                  <a:pt x="f996" y="f997"/>
                  <a:pt x="f998" y="f999"/>
                  <a:pt x="f1000" y="f999"/>
                </a:cubicBezTo>
                <a:cubicBezTo>
                  <a:pt x="f1001" y="f999"/>
                  <a:pt x="f1002" y="f1003"/>
                  <a:pt x="f176" y="f1004"/>
                </a:cubicBezTo>
                <a:cubicBezTo>
                  <a:pt x="f1005" y="f1006"/>
                  <a:pt x="f1007" y="f1008"/>
                  <a:pt x="f1009" y="f1008"/>
                </a:cubicBezTo>
                <a:cubicBezTo>
                  <a:pt x="f1010" y="f1008"/>
                  <a:pt x="f903" y="f1011"/>
                  <a:pt x="f336" y="f1012"/>
                </a:cubicBezTo>
                <a:cubicBezTo>
                  <a:pt x="f1013" y="f1014"/>
                  <a:pt x="f224" y="f1015"/>
                  <a:pt x="f1016" y="f1017"/>
                </a:cubicBezTo>
                <a:cubicBezTo>
                  <a:pt x="f511" y="f1018"/>
                  <a:pt x="f667" y="f1004"/>
                  <a:pt x="f1019" y="f1004"/>
                </a:cubicBezTo>
                <a:cubicBezTo>
                  <a:pt x="f1020" y="f1004"/>
                  <a:pt x="f409" y="f1021"/>
                  <a:pt x="f494" y="f1022"/>
                </a:cubicBezTo>
                <a:cubicBezTo>
                  <a:pt x="f541" y="f525"/>
                  <a:pt x="f405" y="f517"/>
                  <a:pt x="f1023" y="f1004"/>
                </a:cubicBezTo>
                <a:cubicBezTo>
                  <a:pt x="f526" y="f1004"/>
                  <a:pt x="f531" y="f1024"/>
                  <a:pt x="f526" y="f1025"/>
                </a:cubicBezTo>
                <a:cubicBezTo>
                  <a:pt x="f526" y="f1014"/>
                  <a:pt x="f528" y="f1026"/>
                  <a:pt x="f528" y="f1012"/>
                </a:cubicBezTo>
                <a:cubicBezTo>
                  <a:pt x="f1027" y="f1028"/>
                  <a:pt x="f409" y="f1029"/>
                  <a:pt x="f1030" y="f504"/>
                </a:cubicBezTo>
                <a:cubicBezTo>
                  <a:pt x="f1030" y="f504"/>
                  <a:pt x="f1031" y="f504"/>
                  <a:pt x="f1031" y="f1032"/>
                </a:cubicBezTo>
                <a:lnTo>
                  <a:pt x="f1031" y="f1033"/>
                </a:lnTo>
                <a:cubicBezTo>
                  <a:pt x="f1034" y="f1035"/>
                  <a:pt x="f1036" y="f1037"/>
                  <a:pt x="f1038" y="f1037"/>
                </a:cubicBezTo>
                <a:cubicBezTo>
                  <a:pt x="f1039" y="f1037"/>
                  <a:pt x="f1040" y="f1041"/>
                  <a:pt x="f1042" y="f1043"/>
                </a:cubicBezTo>
                <a:cubicBezTo>
                  <a:pt x="f1044" y="f502"/>
                  <a:pt x="f1045" y="f502"/>
                  <a:pt x="f1046" y="f498"/>
                </a:cubicBezTo>
                <a:cubicBezTo>
                  <a:pt x="f1047" y="f1048"/>
                  <a:pt x="f1049" y="f1050"/>
                  <a:pt x="f1051" y="f1050"/>
                </a:cubicBezTo>
                <a:cubicBezTo>
                  <a:pt x="f1052" y="f1050"/>
                  <a:pt x="f1053" y="f1054"/>
                  <a:pt x="f1055" y="f1056"/>
                </a:cubicBezTo>
                <a:cubicBezTo>
                  <a:pt x="f1057" y="f1058"/>
                  <a:pt x="f1059" y="f1058"/>
                  <a:pt x="f174" y="f1058"/>
                </a:cubicBezTo>
                <a:cubicBezTo>
                  <a:pt x="f1060" y="f493"/>
                  <a:pt x="f164" y="f1061"/>
                  <a:pt x="f545" y="f1061"/>
                </a:cubicBezTo>
                <a:cubicBezTo>
                  <a:pt x="f326" y="f1061"/>
                  <a:pt x="f326" y="f1062"/>
                  <a:pt x="f545" y="f1062"/>
                </a:cubicBezTo>
                <a:cubicBezTo>
                  <a:pt x="f1063" y="f1064"/>
                  <a:pt x="f1065" y="f1066"/>
                  <a:pt x="f1067" y="f1066"/>
                </a:cubicBezTo>
                <a:cubicBezTo>
                  <a:pt x="f1068" y="f1066"/>
                  <a:pt x="f1069" y="f1070"/>
                  <a:pt x="f181" y="f1071"/>
                </a:cubicBezTo>
                <a:cubicBezTo>
                  <a:pt x="f181" y="f1072"/>
                  <a:pt x="f1073" y="f1074"/>
                  <a:pt x="f1075" y="f1074"/>
                </a:cubicBezTo>
                <a:cubicBezTo>
                  <a:pt x="f1076" y="f1074"/>
                  <a:pt x="f1077" y="f1078"/>
                  <a:pt x="f220" y="f1079"/>
                </a:cubicBezTo>
                <a:cubicBezTo>
                  <a:pt x="f1080" y="f1079"/>
                  <a:pt x="f1081" y="f1079"/>
                  <a:pt x="f174" y="f455"/>
                </a:cubicBezTo>
                <a:cubicBezTo>
                  <a:pt x="f1081" y="f466"/>
                  <a:pt x="f1080" y="f440"/>
                  <a:pt x="f220" y="f1082"/>
                </a:cubicBezTo>
                <a:cubicBezTo>
                  <a:pt x="f1083" y="f1084"/>
                  <a:pt x="f1085" y="f1086"/>
                  <a:pt x="f1087" y="f1086"/>
                </a:cubicBezTo>
                <a:cubicBezTo>
                  <a:pt x="f1088" y="f1086"/>
                  <a:pt x="f1089" y="f1090"/>
                  <a:pt x="f174" y="f1091"/>
                </a:cubicBezTo>
                <a:cubicBezTo>
                  <a:pt x="f336" y="f1092"/>
                  <a:pt x="f509" y="f1071"/>
                  <a:pt x="f1093" y="f457"/>
                </a:cubicBezTo>
                <a:cubicBezTo>
                  <a:pt x="f686" y="f462"/>
                  <a:pt x="f321" y="f1094"/>
                  <a:pt x="f1045" y="f1095"/>
                </a:cubicBezTo>
                <a:lnTo>
                  <a:pt x="f1096" y="f1095"/>
                </a:lnTo>
                <a:cubicBezTo>
                  <a:pt x="f321" y="f1091"/>
                  <a:pt x="f689" y="f1097"/>
                  <a:pt x="f1098" y="f352"/>
                </a:cubicBezTo>
                <a:lnTo>
                  <a:pt x="f164" y="f1099"/>
                </a:lnTo>
                <a:cubicBezTo>
                  <a:pt x="f1100" y="f1101"/>
                  <a:pt x="f1102" y="f1103"/>
                  <a:pt x="f1104" y="f1103"/>
                </a:cubicBezTo>
                <a:cubicBezTo>
                  <a:pt x="f1105" y="f1103"/>
                  <a:pt x="f1106" y="f1107"/>
                  <a:pt x="f515" y="f1108"/>
                </a:cubicBezTo>
                <a:lnTo>
                  <a:pt x="f469" y="f1109"/>
                </a:lnTo>
                <a:cubicBezTo>
                  <a:pt x="f1110" y="f1101"/>
                  <a:pt x="f1111" y="f1112"/>
                  <a:pt x="f1113" y="f1112"/>
                </a:cubicBezTo>
                <a:cubicBezTo>
                  <a:pt x="f1114" y="f1112"/>
                  <a:pt x="f1115" y="f1116"/>
                  <a:pt x="f1117" y="f1118"/>
                </a:cubicBezTo>
                <a:cubicBezTo>
                  <a:pt x="f1119" y="f1120"/>
                  <a:pt x="f1121" y="f1122"/>
                  <a:pt x="f1123" y="f1122"/>
                </a:cubicBezTo>
                <a:cubicBezTo>
                  <a:pt x="f1124" y="f1122"/>
                  <a:pt x="f346" y="f1125"/>
                  <a:pt x="f1126" y="f1127"/>
                </a:cubicBezTo>
                <a:cubicBezTo>
                  <a:pt x="f1081" y="f1128"/>
                  <a:pt x="f489" y="f1129"/>
                  <a:pt x="f160" y="f1130"/>
                </a:cubicBezTo>
                <a:lnTo>
                  <a:pt x="f1098" y="f1130"/>
                </a:lnTo>
                <a:cubicBezTo>
                  <a:pt x="f164" y="f1131"/>
                  <a:pt x="f160" y="f355"/>
                  <a:pt x="f1093" y="f1132"/>
                </a:cubicBezTo>
                <a:cubicBezTo>
                  <a:pt x="f487" y="f330"/>
                  <a:pt x="f511" y="f1133"/>
                  <a:pt x="f1134" y="f1135"/>
                </a:cubicBezTo>
                <a:cubicBezTo>
                  <a:pt x="f224" y="f1135"/>
                  <a:pt x="f1136" y="f854"/>
                  <a:pt x="f1137" y="f1138"/>
                </a:cubicBezTo>
                <a:cubicBezTo>
                  <a:pt x="f335" y="f1139"/>
                  <a:pt x="f335" y="f1139"/>
                  <a:pt x="f335" y="f855"/>
                </a:cubicBezTo>
                <a:cubicBezTo>
                  <a:pt x="f220" y="f855"/>
                  <a:pt x="f1140" y="f209"/>
                  <a:pt x="f1141" y="f1142"/>
                </a:cubicBezTo>
                <a:cubicBezTo>
                  <a:pt x="f1143" y="f1144"/>
                  <a:pt x="f703" y="f1145"/>
                  <a:pt x="f1146" y="f1145"/>
                </a:cubicBezTo>
                <a:cubicBezTo>
                  <a:pt x="f1147" y="f1145"/>
                  <a:pt x="f1148" y="f1149"/>
                  <a:pt x="f1140" y="f1150"/>
                </a:cubicBezTo>
                <a:cubicBezTo>
                  <a:pt x="f1151" y="f1152"/>
                  <a:pt x="f179" y="f858"/>
                  <a:pt x="f1060" y="f1153"/>
                </a:cubicBezTo>
                <a:cubicBezTo>
                  <a:pt x="f222" y="f1154"/>
                  <a:pt x="f226" y="f235"/>
                  <a:pt x="f1137" y="f1155"/>
                </a:cubicBezTo>
                <a:cubicBezTo>
                  <a:pt x="f226" y="f1156"/>
                  <a:pt x="f222" y="f1157"/>
                  <a:pt x="f1055" y="f1158"/>
                </a:cubicBezTo>
                <a:cubicBezTo>
                  <a:pt x="f1055" y="f1159"/>
                  <a:pt x="f1055" y="f1160"/>
                  <a:pt x="f1060" y="f1161"/>
                </a:cubicBezTo>
                <a:cubicBezTo>
                  <a:pt x="f1057" y="f1161"/>
                  <a:pt x="f1057" y="f1161"/>
                  <a:pt x="f336" y="f197"/>
                </a:cubicBezTo>
                <a:cubicBezTo>
                  <a:pt x="f1162" y="f1163"/>
                  <a:pt x="f176" y="f1164"/>
                  <a:pt x="f1081" y="f1165"/>
                </a:cubicBezTo>
                <a:cubicBezTo>
                  <a:pt x="f328" y="f812"/>
                  <a:pt x="f1166" y="f149"/>
                  <a:pt x="f1167" y="f87"/>
                </a:cubicBezTo>
                <a:cubicBezTo>
                  <a:pt x="f1167" y="f1168"/>
                  <a:pt x="f1169" y="f1170"/>
                  <a:pt x="f1148" y="f1170"/>
                </a:cubicBezTo>
                <a:cubicBezTo>
                  <a:pt x="f1171" y="f1170"/>
                  <a:pt x="f1172" y="f1173"/>
                  <a:pt x="f1174" y="f1175"/>
                </a:cubicBezTo>
                <a:cubicBezTo>
                  <a:pt x="f1176" y="f130"/>
                  <a:pt x="f176" y="f787"/>
                  <a:pt x="f1057" y="f1177"/>
                </a:cubicBezTo>
                <a:cubicBezTo>
                  <a:pt x="f336" y="f1178"/>
                  <a:pt x="f1059" y="f1179"/>
                  <a:pt x="f176" y="f138"/>
                </a:cubicBezTo>
                <a:cubicBezTo>
                  <a:pt x="f1081" y="f1180"/>
                  <a:pt x="f179" y="f761"/>
                  <a:pt x="f220" y="f758"/>
                </a:cubicBezTo>
                <a:cubicBezTo>
                  <a:pt x="f1181" y="f1182"/>
                  <a:pt x="f1183" y="f1184"/>
                  <a:pt x="f1185" y="f1184"/>
                </a:cubicBezTo>
                <a:cubicBezTo>
                  <a:pt x="f1186" y="f1184"/>
                  <a:pt x="f1187" y="f1188"/>
                  <a:pt x="f1151" y="f1189"/>
                </a:cubicBezTo>
                <a:cubicBezTo>
                  <a:pt x="f1176" y="f1190"/>
                  <a:pt x="f1191" y="f1192"/>
                  <a:pt x="f232" y="f1193"/>
                </a:cubicBezTo>
                <a:cubicBezTo>
                  <a:pt x="f1151" y="f731"/>
                  <a:pt x="f1151" y="f15"/>
                  <a:pt x="f1176" y="f13"/>
                </a:cubicBezTo>
                <a:cubicBezTo>
                  <a:pt x="f1176" y="f1194"/>
                  <a:pt x="f1195" y="f1196"/>
                  <a:pt x="f1197" y="f1196"/>
                </a:cubicBezTo>
                <a:cubicBezTo>
                  <a:pt x="f1101" y="f1196"/>
                  <a:pt x="f1083" y="f1198"/>
                  <a:pt x="f1199" y="f1200"/>
                </a:cubicBezTo>
                <a:cubicBezTo>
                  <a:pt x="f179" y="f1201"/>
                  <a:pt x="f1080" y="f15"/>
                  <a:pt x="f176" y="f1202"/>
                </a:cubicBezTo>
                <a:cubicBezTo>
                  <a:pt x="f1203" y="f1204"/>
                  <a:pt x="f1205" y="f1206"/>
                  <a:pt x="f1207" y="f1206"/>
                </a:cubicBezTo>
                <a:cubicBezTo>
                  <a:pt x="f1208" y="f1206"/>
                  <a:pt x="f660" y="f1209"/>
                  <a:pt x="f660" y="f1210"/>
                </a:cubicBezTo>
                <a:lnTo>
                  <a:pt x="f660" y="f1211"/>
                </a:lnTo>
                <a:lnTo>
                  <a:pt x="f660" y="f1202"/>
                </a:lnTo>
                <a:cubicBezTo>
                  <a:pt x="f222" y="f28"/>
                  <a:pt x="f222" y="f1212"/>
                  <a:pt x="f1055" y="f751"/>
                </a:cubicBezTo>
                <a:lnTo>
                  <a:pt x="f1055" y="f764"/>
                </a:lnTo>
                <a:lnTo>
                  <a:pt x="f1055" y="f1213"/>
                </a:lnTo>
                <a:cubicBezTo>
                  <a:pt x="f335" y="f105"/>
                  <a:pt x="f1136" y="f151"/>
                  <a:pt x="f1134" y="f1214"/>
                </a:cubicBezTo>
                <a:lnTo>
                  <a:pt x="f1134" y="f1215"/>
                </a:lnTo>
                <a:cubicBezTo>
                  <a:pt x="f718" y="f799"/>
                  <a:pt x="f1016" y="f1216"/>
                  <a:pt x="f669" y="f182"/>
                </a:cubicBezTo>
                <a:cubicBezTo>
                  <a:pt x="f518" y="f778"/>
                  <a:pt x="f518" y="f163"/>
                  <a:pt x="f518" y="f167"/>
                </a:cubicBezTo>
                <a:cubicBezTo>
                  <a:pt x="f469" y="f132"/>
                  <a:pt x="f1093" y="f87"/>
                  <a:pt x="f481" y="f1217"/>
                </a:cubicBezTo>
                <a:cubicBezTo>
                  <a:pt x="f1218" y="f1219"/>
                  <a:pt x="f1220" y="f1221"/>
                  <a:pt x="f1222" y="f1221"/>
                </a:cubicBezTo>
                <a:cubicBezTo>
                  <a:pt x="f1223" y="f1221"/>
                  <a:pt x="f1224" y="f1225"/>
                  <a:pt x="f479" y="f124"/>
                </a:cubicBezTo>
                <a:cubicBezTo>
                  <a:pt x="f1226" y="f778"/>
                  <a:pt x="f1098" y="f1227"/>
                  <a:pt x="f511" y="f195"/>
                </a:cubicBezTo>
                <a:cubicBezTo>
                  <a:pt x="f1016" y="f191"/>
                  <a:pt x="f467" y="f191"/>
                  <a:pt x="f718" y="f191"/>
                </a:cubicBezTo>
                <a:cubicBezTo>
                  <a:pt x="f1016" y="f1228"/>
                  <a:pt x="f1019" y="f1229"/>
                  <a:pt x="f469" y="f245"/>
                </a:cubicBezTo>
                <a:cubicBezTo>
                  <a:pt x="f515" y="f1230"/>
                  <a:pt x="f1093" y="f1231"/>
                  <a:pt x="f168" y="f207"/>
                </a:cubicBezTo>
                <a:cubicBezTo>
                  <a:pt x="f1232" y="f1233"/>
                  <a:pt x="f1234" y="f1235"/>
                  <a:pt x="f1236" y="f1235"/>
                </a:cubicBezTo>
                <a:cubicBezTo>
                  <a:pt x="f1237" y="f1235"/>
                  <a:pt x="f1238" y="f1239"/>
                  <a:pt x="f1240" y="f1241"/>
                </a:cubicBezTo>
                <a:cubicBezTo>
                  <a:pt x="f479" y="f1241"/>
                  <a:pt x="f477" y="f1152"/>
                  <a:pt x="f477" y="f1242"/>
                </a:cubicBezTo>
                <a:cubicBezTo>
                  <a:pt x="f320" y="f1229"/>
                  <a:pt x="f1243" y="f247"/>
                  <a:pt x="f686" y="f274"/>
                </a:cubicBezTo>
                <a:cubicBezTo>
                  <a:pt x="f1240" y="f1244"/>
                  <a:pt x="f1245" y="f537"/>
                  <a:pt x="f471" y="f1246"/>
                </a:cubicBezTo>
                <a:cubicBezTo>
                  <a:pt x="f1247" y="f1248"/>
                  <a:pt x="f158" y="f1249"/>
                  <a:pt x="f164" y="f1249"/>
                </a:cubicBezTo>
                <a:lnTo>
                  <a:pt x="f164" y="f1127"/>
                </a:lnTo>
                <a:cubicBezTo>
                  <a:pt x="f158" y="f317"/>
                  <a:pt x="f1247" y="f282"/>
                  <a:pt x="f1245" y="f288"/>
                </a:cubicBezTo>
                <a:cubicBezTo>
                  <a:pt x="f1240" y="f323"/>
                  <a:pt x="f1226" y="f1250"/>
                  <a:pt x="f316" y="f871"/>
                </a:cubicBezTo>
                <a:cubicBezTo>
                  <a:pt x="f545" y="f1251"/>
                  <a:pt x="f1252" y="f526"/>
                  <a:pt x="f1253" y="f526"/>
                </a:cubicBezTo>
                <a:cubicBezTo>
                  <a:pt x="f1254" y="f526"/>
                  <a:pt x="f1255" y="f1256"/>
                  <a:pt x="f1045" y="f1249"/>
                </a:cubicBezTo>
                <a:cubicBezTo>
                  <a:pt x="f407" y="f301"/>
                  <a:pt x="f1046" y="f360"/>
                  <a:pt x="f320" y="f1257"/>
                </a:cubicBezTo>
                <a:cubicBezTo>
                  <a:pt x="f522" y="f1258"/>
                  <a:pt x="f473" y="f1259"/>
                  <a:pt x="f1020" y="f1259"/>
                </a:cubicBezTo>
                <a:cubicBezTo>
                  <a:pt x="f320" y="f345"/>
                  <a:pt x="f545" y="f414"/>
                  <a:pt x="f326" y="f1260"/>
                </a:cubicBezTo>
                <a:cubicBezTo>
                  <a:pt x="f1096" y="f370"/>
                  <a:pt x="f528" y="f345"/>
                  <a:pt x="f494" y="f350"/>
                </a:cubicBezTo>
                <a:cubicBezTo>
                  <a:pt x="f1261" y="f1262"/>
                  <a:pt x="f1263" y="f1264"/>
                  <a:pt x="f1265" y="f1264"/>
                </a:cubicBezTo>
                <a:cubicBezTo>
                  <a:pt x="f1266" y="f1264"/>
                  <a:pt x="f1267" y="f1268"/>
                  <a:pt x="f491" y="f1269"/>
                </a:cubicBezTo>
                <a:cubicBezTo>
                  <a:pt x="f1270" y="f396"/>
                  <a:pt x="f494" y="f1271"/>
                  <a:pt x="f409" y="f1272"/>
                </a:cubicBezTo>
                <a:cubicBezTo>
                  <a:pt x="f407" y="f1273"/>
                  <a:pt x="f1274" y="f1275"/>
                  <a:pt x="f1030" y="f1275"/>
                </a:cubicBezTo>
                <a:cubicBezTo>
                  <a:pt x="f409" y="f1079"/>
                  <a:pt x="f526" y="f486"/>
                  <a:pt x="f406" y="f478"/>
                </a:cubicBezTo>
                <a:cubicBezTo>
                  <a:pt x="f406" y="f1276"/>
                  <a:pt x="f406" y="f1277"/>
                  <a:pt x="f403" y="f1277"/>
                </a:cubicBezTo>
                <a:cubicBezTo>
                  <a:pt x="f1278" y="f483"/>
                  <a:pt x="f399" y="f468"/>
                  <a:pt x="f1279" y="f455"/>
                </a:cubicBezTo>
                <a:cubicBezTo>
                  <a:pt x="f1280" y="f1281"/>
                  <a:pt x="f1282" y="f1283"/>
                  <a:pt x="f1284" y="f1283"/>
                </a:cubicBezTo>
                <a:cubicBezTo>
                  <a:pt x="f1285" y="f1283"/>
                  <a:pt x="f985" y="f1286"/>
                  <a:pt x="f985" y="f1071"/>
                </a:cubicBezTo>
                <a:cubicBezTo>
                  <a:pt x="f1287" y="f1288"/>
                  <a:pt x="f1289" y="f1290"/>
                  <a:pt x="f985" y="f498"/>
                </a:cubicBezTo>
                <a:cubicBezTo>
                  <a:pt x="f1291" y="f1029"/>
                  <a:pt x="f505" y="f1292"/>
                  <a:pt x="f492" y="f1293"/>
                </a:cubicBezTo>
                <a:cubicBezTo>
                  <a:pt x="f501" y="f1294"/>
                  <a:pt x="f507" y="f525"/>
                  <a:pt x="f1295" y="f530"/>
                </a:cubicBezTo>
                <a:cubicBezTo>
                  <a:pt x="f1296" y="f1297"/>
                  <a:pt x="f1298" y="f1004"/>
                  <a:pt x="f1299" y="f1300"/>
                </a:cubicBezTo>
                <a:cubicBezTo>
                  <a:pt x="f1301" y="f1302"/>
                  <a:pt x="f1303" y="f1304"/>
                  <a:pt x="f1305" y="f1304"/>
                </a:cubicBezTo>
                <a:cubicBezTo>
                  <a:pt x="f1306" y="f1304"/>
                  <a:pt x="f1307" y="f1308"/>
                  <a:pt x="f1309" y="f1300"/>
                </a:cubicBezTo>
                <a:cubicBezTo>
                  <a:pt x="f1310" y="f513"/>
                  <a:pt x="f1311" y="f1312"/>
                  <a:pt x="f1313" y="f1314"/>
                </a:cubicBezTo>
                <a:cubicBezTo>
                  <a:pt x="f1315" y="f1316"/>
                  <a:pt x="f1317" y="f1318"/>
                  <a:pt x="f1270" y="f1319"/>
                </a:cubicBezTo>
                <a:cubicBezTo>
                  <a:pt x="f1320" y="f991"/>
                  <a:pt x="f1317" y="f986"/>
                  <a:pt x="f1321" y="f1322"/>
                </a:cubicBezTo>
                <a:cubicBezTo>
                  <a:pt x="f1323" y="f683"/>
                  <a:pt x="f1324" y="f1325"/>
                  <a:pt x="f1326" y="f1327"/>
                </a:cubicBezTo>
                <a:cubicBezTo>
                  <a:pt x="f1328" y="f1329"/>
                  <a:pt x="f1330" y="f1331"/>
                  <a:pt x="f1332" y="f1333"/>
                </a:cubicBezTo>
                <a:cubicBezTo>
                  <a:pt x="f1334" y="f1335"/>
                  <a:pt x="f1336" y="f1337"/>
                  <a:pt x="f1338" y="f1339"/>
                </a:cubicBezTo>
                <a:cubicBezTo>
                  <a:pt x="f2" y="f1340"/>
                  <a:pt x="f1341" y="f1342"/>
                  <a:pt x="f1343" y="f1342"/>
                </a:cubicBezTo>
                <a:cubicBezTo>
                  <a:pt x="f1344" y="f1342"/>
                  <a:pt x="f1345" y="f1346"/>
                  <a:pt x="f1347" y="f1348"/>
                </a:cubicBezTo>
                <a:cubicBezTo>
                  <a:pt x="f1349" y="f1350"/>
                  <a:pt x="f1351" y="f1352"/>
                  <a:pt x="f1353" y="f1354"/>
                </a:cubicBezTo>
                <a:lnTo>
                  <a:pt x="f1355" y="f1356"/>
                </a:lnTo>
                <a:lnTo>
                  <a:pt x="f1355" y="f1356"/>
                </a:lnTo>
                <a:cubicBezTo>
                  <a:pt x="f1357" y="f1358"/>
                  <a:pt x="f1359" y="f1360"/>
                  <a:pt x="f1361" y="f1362"/>
                </a:cubicBezTo>
                <a:cubicBezTo>
                  <a:pt x="f1363" y="f1364"/>
                  <a:pt x="f1365" y="f1366"/>
                  <a:pt x="f1367" y="f1368"/>
                </a:cubicBezTo>
                <a:cubicBezTo>
                  <a:pt x="f751" y="f1369"/>
                  <a:pt x="f1370" y="f1371"/>
                  <a:pt x="f1372" y="f1371"/>
                </a:cubicBezTo>
                <a:cubicBezTo>
                  <a:pt x="f1373" y="f1371"/>
                  <a:pt x="f1374" y="f1375"/>
                  <a:pt x="f1376" y="f1377"/>
                </a:cubicBezTo>
                <a:cubicBezTo>
                  <a:pt x="f1378" y="f1379"/>
                  <a:pt x="f1361" y="f1380"/>
                  <a:pt x="f1381" y="f1382"/>
                </a:cubicBezTo>
                <a:cubicBezTo>
                  <a:pt x="f980" y="f1383"/>
                  <a:pt x="f976" y="f1384"/>
                  <a:pt x="f545" y="f1385"/>
                </a:cubicBezTo>
                <a:cubicBezTo>
                  <a:pt x="f1386" y="f1387"/>
                  <a:pt x="f1388" y="f1389"/>
                  <a:pt x="f1390" y="f1389"/>
                </a:cubicBezTo>
                <a:cubicBezTo>
                  <a:pt x="f1391" y="f1389"/>
                  <a:pt x="f473" y="f1392"/>
                  <a:pt x="f473" y="f1393"/>
                </a:cubicBezTo>
                <a:lnTo>
                  <a:pt x="f473" y="f1394"/>
                </a:lnTo>
                <a:cubicBezTo>
                  <a:pt x="f475" y="f1395"/>
                  <a:pt x="f1243" y="f1395"/>
                  <a:pt x="f1243" y="f1396"/>
                </a:cubicBezTo>
                <a:cubicBezTo>
                  <a:pt x="f479" y="f1397"/>
                  <a:pt x="f471" y="f1398"/>
                  <a:pt x="f159" y="f1399"/>
                </a:cubicBezTo>
                <a:cubicBezTo>
                  <a:pt x="f160" y="f1399"/>
                  <a:pt x="f162" y="f1400"/>
                  <a:pt x="f485" y="f1400"/>
                </a:cubicBezTo>
                <a:cubicBezTo>
                  <a:pt x="f1401" y="f1402"/>
                  <a:pt x="f1403" y="f1404"/>
                  <a:pt x="f1405" y="f1404"/>
                </a:cubicBezTo>
                <a:cubicBezTo>
                  <a:pt x="f1406" y="f1404"/>
                  <a:pt x="f1407" y="f1408"/>
                  <a:pt x="f1409" y="f716"/>
                </a:cubicBezTo>
                <a:cubicBezTo>
                  <a:pt x="f1410" y="f1411"/>
                  <a:pt x="f1412" y="f1413"/>
                  <a:pt x="f1414" y="f1415"/>
                </a:cubicBezTo>
                <a:cubicBezTo>
                  <a:pt x="f1416" y="f1417"/>
                  <a:pt x="f1418" y="f1419"/>
                  <a:pt x="f1420" y="f1419"/>
                </a:cubicBezTo>
                <a:cubicBezTo>
                  <a:pt x="f1421" y="f1419"/>
                  <a:pt x="f1422" y="f1423"/>
                  <a:pt x="f335" y="f690"/>
                </a:cubicBezTo>
                <a:cubicBezTo>
                  <a:pt x="f218" y="f672"/>
                  <a:pt x="f1424" y="f693"/>
                  <a:pt x="f1425" y="f627"/>
                </a:cubicBezTo>
                <a:cubicBezTo>
                  <a:pt x="f1425" y="f637"/>
                  <a:pt x="f1426" y="f1427"/>
                  <a:pt x="f1428" y="f1429"/>
                </a:cubicBezTo>
                <a:cubicBezTo>
                  <a:pt x="f1430" y="f695"/>
                  <a:pt x="f1431" y="f647"/>
                  <a:pt x="f1432" y="f1433"/>
                </a:cubicBezTo>
                <a:cubicBezTo>
                  <a:pt x="f1434" y="f1435"/>
                  <a:pt x="f1436" y="f1437"/>
                  <a:pt x="f1438" y="f1437"/>
                </a:cubicBezTo>
                <a:cubicBezTo>
                  <a:pt x="f1439" y="f1437"/>
                  <a:pt x="f1440" y="f1441"/>
                  <a:pt x="f1442" y="f252"/>
                </a:cubicBezTo>
                <a:cubicBezTo>
                  <a:pt x="f1443" y="f658"/>
                  <a:pt x="f1444" y="f1433"/>
                  <a:pt x="f1445" y="f680"/>
                </a:cubicBezTo>
                <a:cubicBezTo>
                  <a:pt x="f1446" y="f643"/>
                  <a:pt x="f1447" y="f1427"/>
                  <a:pt x="f1448" y="f639"/>
                </a:cubicBezTo>
                <a:cubicBezTo>
                  <a:pt x="f1448" y="f625"/>
                  <a:pt x="f1448" y="f1449"/>
                  <a:pt x="f1450" y="f1449"/>
                </a:cubicBezTo>
                <a:cubicBezTo>
                  <a:pt x="f1451" y="f1452"/>
                  <a:pt x="f1453" y="f1454"/>
                  <a:pt x="f1455" y="f1454"/>
                </a:cubicBezTo>
                <a:cubicBezTo>
                  <a:pt x="f1456" y="f1454"/>
                  <a:pt x="f1457" y="f1458"/>
                  <a:pt x="f1459" y="f618"/>
                </a:cubicBezTo>
                <a:cubicBezTo>
                  <a:pt x="f1460" y="f1461"/>
                  <a:pt x="f1462" y="f612"/>
                  <a:pt x="f646" y="f614"/>
                </a:cubicBezTo>
                <a:cubicBezTo>
                  <a:pt x="f1463" y="f622"/>
                  <a:pt x="f1464" y="f1465"/>
                  <a:pt x="f1466" y="f1465"/>
                </a:cubicBezTo>
                <a:cubicBezTo>
                  <a:pt x="f1467" y="f1465"/>
                  <a:pt x="f1468" y="f1469"/>
                  <a:pt x="f920" y="f1470"/>
                </a:cubicBezTo>
                <a:cubicBezTo>
                  <a:pt x="f339" y="f1471"/>
                  <a:pt x="f1472" y="f1473"/>
                  <a:pt x="f337" y="f1473"/>
                </a:cubicBezTo>
                <a:cubicBezTo>
                  <a:pt x="f349" y="f1474"/>
                  <a:pt x="f1475" y="f1476"/>
                  <a:pt x="f1477" y="f1476"/>
                </a:cubicBezTo>
                <a:cubicBezTo>
                  <a:pt x="f389" y="f1478"/>
                  <a:pt x="f389" y="f1479"/>
                  <a:pt x="f1480" y="f1479"/>
                </a:cubicBezTo>
                <a:cubicBezTo>
                  <a:pt x="f1481" y="f1322"/>
                  <a:pt x="f389" y="f1482"/>
                  <a:pt x="f391" y="f1482"/>
                </a:cubicBezTo>
                <a:cubicBezTo>
                  <a:pt x="f1483" y="f1484"/>
                  <a:pt x="f1485" y="f1486"/>
                  <a:pt x="f1487" y="f1486"/>
                </a:cubicBezTo>
                <a:cubicBezTo>
                  <a:pt x="f1488" y="f1486"/>
                  <a:pt x="f1290" y="f1489"/>
                  <a:pt x="f1490" y="f1491"/>
                </a:cubicBezTo>
                <a:cubicBezTo>
                  <a:pt x="f1492" y="f564"/>
                  <a:pt x="f648" y="f570"/>
                  <a:pt x="f592" y="f570"/>
                </a:cubicBezTo>
                <a:cubicBezTo>
                  <a:pt x="f1493" y="f570"/>
                  <a:pt x="f1494" y="f1495"/>
                  <a:pt x="f946" y="f1496"/>
                </a:cubicBezTo>
                <a:lnTo>
                  <a:pt x="f946" y="f1496"/>
                </a:lnTo>
                <a:cubicBezTo>
                  <a:pt x="f1497" y="f1498"/>
                  <a:pt x="f1499" y="f1500"/>
                  <a:pt x="f1490" y="f568"/>
                </a:cubicBezTo>
                <a:cubicBezTo>
                  <a:pt x="f1501" y="f975"/>
                  <a:pt x="f646" y="f604"/>
                  <a:pt x="f644" y="f1502"/>
                </a:cubicBezTo>
                <a:cubicBezTo>
                  <a:pt x="f1450" y="f1502"/>
                  <a:pt x="f1503" y="f1502"/>
                  <a:pt x="f1504" y="f1505"/>
                </a:cubicBezTo>
                <a:cubicBezTo>
                  <a:pt x="f1506" y="f1507"/>
                  <a:pt x="f1508" y="f1509"/>
                  <a:pt x="f640" y="f1510"/>
                </a:cubicBezTo>
                <a:cubicBezTo>
                  <a:pt x="f1511" y="f841"/>
                  <a:pt x="f1512" y="f568"/>
                  <a:pt x="f659" y="f562"/>
                </a:cubicBezTo>
                <a:cubicBezTo>
                  <a:pt x="f1513" y="f1514"/>
                  <a:pt x="f1515" y="f1516"/>
                  <a:pt x="f1517" y="f1516"/>
                </a:cubicBezTo>
                <a:cubicBezTo>
                  <a:pt x="f1518" y="f1516"/>
                  <a:pt x="f1519" y="f1520"/>
                  <a:pt x="f963" y="f1471"/>
                </a:cubicBezTo>
                <a:cubicBezTo>
                  <a:pt x="f1521" y="f577"/>
                  <a:pt x="f1522" y="f608"/>
                  <a:pt x="f1523" y="f1524"/>
                </a:cubicBezTo>
                <a:cubicBezTo>
                  <a:pt x="f1141" y="f620"/>
                  <a:pt x="f1525" y="f639"/>
                  <a:pt x="f1523" y="f637"/>
                </a:cubicBezTo>
                <a:lnTo>
                  <a:pt x="f1141" y="f1429"/>
                </a:lnTo>
                <a:cubicBezTo>
                  <a:pt x="f1526" y="f1527"/>
                  <a:pt x="f1528" y="f1529"/>
                  <a:pt x="f1530" y="f1529"/>
                </a:cubicBezTo>
                <a:cubicBezTo>
                  <a:pt x="f1531" y="f1529"/>
                  <a:pt x="f1532" y="f1533"/>
                  <a:pt x="f1523" y="f695"/>
                </a:cubicBezTo>
                <a:cubicBezTo>
                  <a:pt x="f1117" y="f643"/>
                  <a:pt x="f1534" y="f1535"/>
                  <a:pt x="f1536" y="f1429"/>
                </a:cubicBezTo>
                <a:cubicBezTo>
                  <a:pt x="f1536" y="f1535"/>
                  <a:pt x="f1536" y="f1535"/>
                  <a:pt x="f1537" y="f643"/>
                </a:cubicBezTo>
                <a:cubicBezTo>
                  <a:pt x="f1174" y="f252"/>
                  <a:pt x="f183" y="f692"/>
                  <a:pt x="f1059" y="f1538"/>
                </a:cubicBezTo>
                <a:cubicBezTo>
                  <a:pt x="f678" y="f1539"/>
                  <a:pt x="f329" y="f639"/>
                  <a:pt x="f329" y="f621"/>
                </a:cubicBezTo>
                <a:cubicBezTo>
                  <a:pt x="f329" y="f1540"/>
                  <a:pt x="f1541" y="f1542"/>
                  <a:pt x="f1543" y="f1542"/>
                </a:cubicBezTo>
                <a:cubicBezTo>
                  <a:pt x="f1544" y="f1542"/>
                  <a:pt x="f1545" y="f1546"/>
                  <a:pt x="f232" y="f1547"/>
                </a:cubicBezTo>
                <a:cubicBezTo>
                  <a:pt x="f667" y="f1548"/>
                  <a:pt x="f1549" y="f1550"/>
                  <a:pt x="f1551" y="f981"/>
                </a:cubicBezTo>
                <a:cubicBezTo>
                  <a:pt x="f491" y="f1552"/>
                  <a:pt x="f1553" y="f1554"/>
                  <a:pt x="f1555" y="f1383"/>
                </a:cubicBezTo>
                <a:cubicBezTo>
                  <a:pt x="f497" y="f717"/>
                  <a:pt x="f487" y="f568"/>
                  <a:pt x="f1556" y="f527"/>
                </a:cubicBezTo>
                <a:cubicBezTo>
                  <a:pt x="f1412" y="f514"/>
                  <a:pt x="f1557" y="f1004"/>
                  <a:pt x="f1558" y="f1559"/>
                </a:cubicBezTo>
                <a:cubicBezTo>
                  <a:pt x="f1560" y="f1561"/>
                  <a:pt x="f1562" y="f1563"/>
                  <a:pt x="f1564" y="f1563"/>
                </a:cubicBezTo>
                <a:cubicBezTo>
                  <a:pt x="f1565" y="f1563"/>
                  <a:pt x="f641" y="f1566"/>
                  <a:pt x="f641" y="f1567"/>
                </a:cubicBezTo>
                <a:cubicBezTo>
                  <a:pt x="f641" y="f1568"/>
                  <a:pt x="f623" y="f1569"/>
                  <a:pt x="f623" y="f1570"/>
                </a:cubicBezTo>
                <a:cubicBezTo>
                  <a:pt x="f1571" y="f1572"/>
                  <a:pt x="f1573" y="f1574"/>
                  <a:pt x="f592" y="f488"/>
                </a:cubicBezTo>
                <a:cubicBezTo>
                  <a:pt x="f592" y="f488"/>
                  <a:pt x="f594" y="f488"/>
                  <a:pt x="f594" y="f457"/>
                </a:cubicBezTo>
                <a:cubicBezTo>
                  <a:pt x="f1490" y="f1575"/>
                  <a:pt x="f648" y="f1576"/>
                  <a:pt x="f594" y="f1577"/>
                </a:cubicBezTo>
                <a:cubicBezTo>
                  <a:pt x="f1578" y="f1579"/>
                  <a:pt x="f1580" y="f1581"/>
                  <a:pt x="f1582" y="f1581"/>
                </a:cubicBezTo>
                <a:cubicBezTo>
                  <a:pt x="f1583" y="f1581"/>
                  <a:pt x="f1584" y="f1585"/>
                  <a:pt x="f1586" y="f1587"/>
                </a:cubicBezTo>
                <a:cubicBezTo>
                  <a:pt x="f1588" y="f430"/>
                  <a:pt x="f1588" y="f431"/>
                  <a:pt x="f1589" y="f1590"/>
                </a:cubicBezTo>
                <a:cubicBezTo>
                  <a:pt x="f1591" y="f1592"/>
                  <a:pt x="f1593" y="f1594"/>
                  <a:pt x="f1595" y="f1594"/>
                </a:cubicBezTo>
                <a:cubicBezTo>
                  <a:pt x="f1596" y="f1594"/>
                  <a:pt x="f1597" y="f1598"/>
                  <a:pt x="f1599" y="f1079"/>
                </a:cubicBezTo>
                <a:cubicBezTo>
                  <a:pt x="f575" y="f1600"/>
                  <a:pt x="f1601" y="f1602"/>
                  <a:pt x="f343" y="f926"/>
                </a:cubicBezTo>
                <a:cubicBezTo>
                  <a:pt x="f343" y="f1260"/>
                  <a:pt x="f356" y="f1603"/>
                  <a:pt x="f349" y="f1603"/>
                </a:cubicBezTo>
                <a:lnTo>
                  <a:pt x="f359" y="f1603"/>
                </a:lnTo>
                <a:cubicBezTo>
                  <a:pt x="f1604" y="f1605"/>
                  <a:pt x="f1606" y="f1607"/>
                  <a:pt x="f1608" y="f1607"/>
                </a:cubicBezTo>
                <a:cubicBezTo>
                  <a:pt x="f1609" y="f1607"/>
                  <a:pt x="f1610" y="f1605"/>
                  <a:pt x="f1611" y="f1603"/>
                </a:cubicBezTo>
                <a:cubicBezTo>
                  <a:pt x="f1612" y="f1613"/>
                  <a:pt x="f891" y="f1614"/>
                  <a:pt x="f1615" y="f369"/>
                </a:cubicBezTo>
                <a:cubicBezTo>
                  <a:pt x="f1616" y="f1617"/>
                  <a:pt x="f1618" y="f402"/>
                  <a:pt x="f1619" y="f366"/>
                </a:cubicBezTo>
                <a:cubicBezTo>
                  <a:pt x="f1620" y="f1166"/>
                  <a:pt x="f1621" y="f1622"/>
                  <a:pt x="f1623" y="f1622"/>
                </a:cubicBezTo>
                <a:cubicBezTo>
                  <a:pt x="f1624" y="f1622"/>
                  <a:pt x="f1625" y="f1626"/>
                  <a:pt x="f337" y="f381"/>
                </a:cubicBezTo>
                <a:cubicBezTo>
                  <a:pt x="f1589" y="f346"/>
                  <a:pt x="f1627" y="f1628"/>
                  <a:pt x="f1629" y="f1630"/>
                </a:cubicBezTo>
                <a:cubicBezTo>
                  <a:pt x="f1631" y="f1632"/>
                  <a:pt x="f1633" y="f1634"/>
                  <a:pt x="f1635" y="f1634"/>
                </a:cubicBezTo>
                <a:cubicBezTo>
                  <a:pt x="f1636" y="f1634"/>
                  <a:pt x="f1637" y="f1638"/>
                  <a:pt x="f1639" y="f1132"/>
                </a:cubicBezTo>
                <a:cubicBezTo>
                  <a:pt x="f1640" y="f1641"/>
                  <a:pt x="f1642" y="f1643"/>
                  <a:pt x="f1644" y="f1643"/>
                </a:cubicBezTo>
                <a:cubicBezTo>
                  <a:pt x="f1645" y="f1643"/>
                  <a:pt x="f1646" y="f1647"/>
                  <a:pt x="f1648" y="f877"/>
                </a:cubicBezTo>
                <a:cubicBezTo>
                  <a:pt x="f1649" y="f309"/>
                  <a:pt x="f204" y="f288"/>
                  <a:pt x="f859" y="f897"/>
                </a:cubicBezTo>
                <a:cubicBezTo>
                  <a:pt x="f866" y="f1650"/>
                  <a:pt x="f866" y="f327"/>
                  <a:pt x="f859" y="f322"/>
                </a:cubicBezTo>
                <a:cubicBezTo>
                  <a:pt x="f1651" y="f1652"/>
                  <a:pt x="f1653" y="f1654"/>
                  <a:pt x="f1655" y="f1654"/>
                </a:cubicBezTo>
                <a:cubicBezTo>
                  <a:pt x="f1656" y="f1654"/>
                  <a:pt x="f1657" y="f1658"/>
                  <a:pt x="f889" y="f324"/>
                </a:cubicBezTo>
                <a:cubicBezTo>
                  <a:pt x="f1659" y="f1660"/>
                  <a:pt x="f849" y="f1661"/>
                  <a:pt x="f202" y="f1662"/>
                </a:cubicBezTo>
                <a:cubicBezTo>
                  <a:pt x="f202" y="f1662"/>
                  <a:pt x="f202" y="f257"/>
                  <a:pt x="f1663" y="f257"/>
                </a:cubicBezTo>
                <a:cubicBezTo>
                  <a:pt x="f1664" y="f1665"/>
                  <a:pt x="f864" y="f1666"/>
                  <a:pt x="f1667" y="f1666"/>
                </a:cubicBezTo>
                <a:cubicBezTo>
                  <a:pt x="f1668" y="f1666"/>
                  <a:pt x="f246" y="f1669"/>
                  <a:pt x="f1670" y="f1138"/>
                </a:cubicBezTo>
                <a:cubicBezTo>
                  <a:pt x="f1671" y="f894"/>
                  <a:pt x="f792" y="f884"/>
                  <a:pt x="f798" y="f235"/>
                </a:cubicBezTo>
                <a:cubicBezTo>
                  <a:pt x="f789" y="f1230"/>
                  <a:pt x="f809" y="f1672"/>
                  <a:pt x="f1673" y="f1153"/>
                </a:cubicBezTo>
                <a:cubicBezTo>
                  <a:pt x="f1674" y="f1675"/>
                  <a:pt x="f1676" y="f230"/>
                  <a:pt x="f1677" y="f230"/>
                </a:cubicBezTo>
                <a:cubicBezTo>
                  <a:pt x="f1678" y="f230"/>
                  <a:pt x="f1679" y="f1680"/>
                  <a:pt x="f1681" y="f1682"/>
                </a:cubicBezTo>
                <a:lnTo>
                  <a:pt x="f1681" y="f1682"/>
                </a:lnTo>
                <a:cubicBezTo>
                  <a:pt x="f1683" y="f1684"/>
                  <a:pt x="f1685" y="f1686"/>
                  <a:pt x="f1687" y="f1688"/>
                </a:cubicBezTo>
                <a:cubicBezTo>
                  <a:pt x="f1689" y="f1690"/>
                  <a:pt x="f1691" y="f1692"/>
                  <a:pt x="f1693" y="f1692"/>
                </a:cubicBezTo>
                <a:cubicBezTo>
                  <a:pt x="f1694" y="f1692"/>
                  <a:pt x="f1695" y="f1696"/>
                  <a:pt x="f1697" y="f1160"/>
                </a:cubicBezTo>
                <a:cubicBezTo>
                  <a:pt x="f1698" y="f190"/>
                  <a:pt x="f1698" y="f189"/>
                  <a:pt x="f1697" y="f1163"/>
                </a:cubicBezTo>
                <a:cubicBezTo>
                  <a:pt x="f1699" y="f1700"/>
                  <a:pt x="f1701" y="f1702"/>
                  <a:pt x="f1703" y="f1702"/>
                </a:cubicBezTo>
                <a:cubicBezTo>
                  <a:pt x="f1704" y="f1702"/>
                  <a:pt x="f1705" y="f1706"/>
                  <a:pt x="f1707" y="f189"/>
                </a:cubicBezTo>
                <a:cubicBezTo>
                  <a:pt x="f1708" y="f189"/>
                  <a:pt x="f1709" y="f836"/>
                  <a:pt x="f1710" y="f836"/>
                </a:cubicBezTo>
                <a:cubicBezTo>
                  <a:pt x="f1711" y="f1712"/>
                  <a:pt x="f777" y="f1713"/>
                  <a:pt x="f125" y="f1714"/>
                </a:cubicBezTo>
                <a:cubicBezTo>
                  <a:pt x="f1715" y="f1716"/>
                  <a:pt x="f1717" y="f1718"/>
                  <a:pt x="f1719" y="f1718"/>
                </a:cubicBezTo>
                <a:cubicBezTo>
                  <a:pt x="f1720" y="f1718"/>
                  <a:pt x="f1721" y="f1722"/>
                  <a:pt x="f1723" y="f1724"/>
                </a:cubicBezTo>
                <a:cubicBezTo>
                  <a:pt x="f152" y="f782"/>
                  <a:pt x="f144" y="f165"/>
                  <a:pt x="f1725" y="f149"/>
                </a:cubicBezTo>
                <a:cubicBezTo>
                  <a:pt x="f1726" y="f134"/>
                  <a:pt x="f750" y="f130"/>
                  <a:pt x="f1725" y="f170"/>
                </a:cubicBezTo>
                <a:cubicBezTo>
                  <a:pt x="f1727" y="f1728"/>
                  <a:pt x="f1729" y="f1730"/>
                  <a:pt x="f1731" y="f1730"/>
                </a:cubicBezTo>
                <a:cubicBezTo>
                  <a:pt x="f1732" y="f1730"/>
                  <a:pt x="f1733" y="f1734"/>
                  <a:pt x="f1735" y="f1736"/>
                </a:cubicBezTo>
                <a:cubicBezTo>
                  <a:pt x="f154" y="f89"/>
                  <a:pt x="f1737" y="f1179"/>
                  <a:pt x="f754" y="f83"/>
                </a:cubicBezTo>
                <a:lnTo>
                  <a:pt x="f1738" y="f93"/>
                </a:lnTo>
                <a:cubicBezTo>
                  <a:pt x="f1739" y="f1740"/>
                  <a:pt x="f1741" y="f1742"/>
                  <a:pt x="f1743" y="f1742"/>
                </a:cubicBezTo>
                <a:cubicBezTo>
                  <a:pt x="f1744" y="f1742"/>
                  <a:pt x="f1745" y="f1746"/>
                  <a:pt x="f1747" y="f60"/>
                </a:cubicBezTo>
                <a:cubicBezTo>
                  <a:pt x="f1748" y="f1749"/>
                  <a:pt x="f1748" y="f755"/>
                  <a:pt x="f1747" y="f1750"/>
                </a:cubicBezTo>
                <a:cubicBezTo>
                  <a:pt x="f1751" y="f1752"/>
                  <a:pt x="f1753" y="f1754"/>
                  <a:pt x="f1755" y="f1754"/>
                </a:cubicBezTo>
                <a:cubicBezTo>
                  <a:pt x="f1756" y="f1754"/>
                  <a:pt x="f1757" y="f1758"/>
                  <a:pt x="f734" y="f1759"/>
                </a:cubicBezTo>
                <a:cubicBezTo>
                  <a:pt x="f1760" y="f1370"/>
                  <a:pt x="f1761" y="f45"/>
                  <a:pt x="f1762" y="f1763"/>
                </a:cubicBezTo>
                <a:lnTo>
                  <a:pt x="f25" y="f51"/>
                </a:lnTo>
                <a:cubicBezTo>
                  <a:pt x="f1764" y="f1765"/>
                  <a:pt x="f1766" y="f1767"/>
                  <a:pt x="f1768" y="f1767"/>
                </a:cubicBezTo>
                <a:cubicBezTo>
                  <a:pt x="f1769" y="f1767"/>
                  <a:pt x="f1770" y="f1771"/>
                  <a:pt x="f14" y="f1772"/>
                </a:cubicBezTo>
                <a:cubicBezTo>
                  <a:pt x="f10" y="f1773"/>
                  <a:pt x="f1774" y="f1201"/>
                  <a:pt x="f1775" y="f1776"/>
                </a:cubicBezTo>
                <a:cubicBezTo>
                  <a:pt x="f3" y="f1777"/>
                  <a:pt x="f1775" y="f1778"/>
                  <a:pt x="f1779" y="f1780"/>
                </a:cubicBezTo>
                <a:cubicBezTo>
                  <a:pt x="f1781" y="f1782"/>
                  <a:pt x="f1783" y="f723"/>
                  <a:pt x="f722" y="f723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498;p32">
            <a:extLst>
              <a:ext uri="{FF2B5EF4-FFF2-40B4-BE49-F238E27FC236}">
                <a16:creationId xmlns:a16="http://schemas.microsoft.com/office/drawing/2014/main" id="{0EDD3743-3577-443F-AC38-A2CBB94752AE}"/>
              </a:ext>
            </a:extLst>
          </p:cNvPr>
          <p:cNvGrpSpPr/>
          <p:nvPr/>
        </p:nvGrpSpPr>
        <p:grpSpPr>
          <a:xfrm>
            <a:off x="8040073" y="3493924"/>
            <a:ext cx="914728" cy="1919014"/>
            <a:chOff x="8040073" y="3493924"/>
            <a:chExt cx="914728" cy="1919014"/>
          </a:xfrm>
        </p:grpSpPr>
        <p:sp>
          <p:nvSpPr>
            <p:cNvPr id="4" name="Google Shape;499;p32">
              <a:extLst>
                <a:ext uri="{FF2B5EF4-FFF2-40B4-BE49-F238E27FC236}">
                  <a16:creationId xmlns:a16="http://schemas.microsoft.com/office/drawing/2014/main" id="{1712F00B-3054-46F5-AD02-12103FA75953}"/>
                </a:ext>
              </a:extLst>
            </p:cNvPr>
            <p:cNvSpPr/>
            <p:nvPr/>
          </p:nvSpPr>
          <p:spPr>
            <a:xfrm rot="20678203" flipH="1">
              <a:off x="8121756" y="3493924"/>
              <a:ext cx="833045" cy="19190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481"/>
                <a:gd name="f4" fmla="val 42573"/>
                <a:gd name="f5" fmla="val 11561"/>
                <a:gd name="f6" fmla="val 4416"/>
                <a:gd name="f7" fmla="val 11860"/>
                <a:gd name="f8" fmla="val 12278"/>
                <a:gd name="f9" fmla="val 6922"/>
                <a:gd name="f10" fmla="val 12310"/>
                <a:gd name="f11" fmla="val 7079"/>
                <a:gd name="f12" fmla="val 7246"/>
                <a:gd name="f13" fmla="val 12343"/>
                <a:gd name="f14" fmla="val 7413"/>
                <a:gd name="f15" fmla="val 7579"/>
                <a:gd name="f16" fmla="val 7679"/>
                <a:gd name="f17" fmla="val 7713"/>
                <a:gd name="f18" fmla="val 8847"/>
                <a:gd name="f19" fmla="val 12110"/>
                <a:gd name="f20" fmla="val 10014"/>
                <a:gd name="f21" fmla="val 11743"/>
                <a:gd name="f22" fmla="val 11048"/>
                <a:gd name="f23" fmla="val 11142"/>
                <a:gd name="f24" fmla="val 12716"/>
                <a:gd name="f25" fmla="val 10075"/>
                <a:gd name="f26" fmla="val 14084"/>
                <a:gd name="f27" fmla="val 8941"/>
                <a:gd name="f28" fmla="val 15418"/>
                <a:gd name="f29" fmla="val 8974"/>
                <a:gd name="f30" fmla="val 15285"/>
                <a:gd name="f31" fmla="val 15218"/>
                <a:gd name="f32" fmla="val 9007"/>
                <a:gd name="f33" fmla="val 15185"/>
                <a:gd name="f34" fmla="val 9057"/>
                <a:gd name="f35" fmla="val 15110"/>
                <a:gd name="f36" fmla="val 9014"/>
                <a:gd name="f37" fmla="val 15072"/>
                <a:gd name="f38" fmla="val 8960"/>
                <a:gd name="f39" fmla="val 8943"/>
                <a:gd name="f40" fmla="val 8924"/>
                <a:gd name="f41" fmla="val 15076"/>
                <a:gd name="f42" fmla="val 8907"/>
                <a:gd name="f43" fmla="val 15085"/>
                <a:gd name="f44" fmla="val 9608"/>
                <a:gd name="f45" fmla="val 13350"/>
                <a:gd name="f46" fmla="val 10141"/>
                <a:gd name="f47" fmla="val 11549"/>
                <a:gd name="f48" fmla="val 10575"/>
                <a:gd name="f49" fmla="val 9681"/>
                <a:gd name="f50" fmla="val 9631"/>
                <a:gd name="f51" fmla="val 10550"/>
                <a:gd name="f52" fmla="val 9606"/>
                <a:gd name="f53" fmla="val 10521"/>
                <a:gd name="f54" fmla="val 10492"/>
                <a:gd name="f55" fmla="val 10458"/>
                <a:gd name="f56" fmla="val 10442"/>
                <a:gd name="f57" fmla="val 10008"/>
                <a:gd name="f58" fmla="val 11349"/>
                <a:gd name="f59" fmla="val 9474"/>
                <a:gd name="f60" fmla="val 12916"/>
                <a:gd name="f61" fmla="val 14551"/>
                <a:gd name="f62" fmla="val 13217"/>
                <a:gd name="f63" fmla="val 8607"/>
                <a:gd name="f64" fmla="val 11916"/>
                <a:gd name="f65" fmla="val 8674"/>
                <a:gd name="f66" fmla="val 10581"/>
                <a:gd name="f67" fmla="val 8740"/>
                <a:gd name="f68" fmla="val 9547"/>
                <a:gd name="f69" fmla="val 9107"/>
                <a:gd name="f70" fmla="val 8447"/>
                <a:gd name="f71" fmla="val 9574"/>
                <a:gd name="f72" fmla="val 7446"/>
                <a:gd name="f73" fmla="val 7379"/>
                <a:gd name="f74" fmla="val 7346"/>
                <a:gd name="f75" fmla="val 9674"/>
                <a:gd name="f76" fmla="val 7212"/>
                <a:gd name="f77" fmla="val 9741"/>
                <a:gd name="f78" fmla="val 9808"/>
                <a:gd name="f79" fmla="val 6912"/>
                <a:gd name="f80" fmla="val 9835"/>
                <a:gd name="f81" fmla="val 6921"/>
                <a:gd name="f82" fmla="val 9859"/>
                <a:gd name="f83" fmla="val 6925"/>
                <a:gd name="f84" fmla="val 9881"/>
                <a:gd name="f85" fmla="val 9939"/>
                <a:gd name="f86" fmla="val 9975"/>
                <a:gd name="f87" fmla="val 6894"/>
                <a:gd name="f88" fmla="val 6845"/>
                <a:gd name="f89" fmla="val 6679"/>
                <a:gd name="f90" fmla="val 5878"/>
                <a:gd name="f91" fmla="val 10975"/>
                <a:gd name="f92" fmla="val 5111"/>
                <a:gd name="f93" fmla="val 11509"/>
                <a:gd name="f94" fmla="val 4444"/>
                <a:gd name="f95" fmla="val 11526"/>
                <a:gd name="f96" fmla="val 4425"/>
                <a:gd name="f97" fmla="val 11543"/>
                <a:gd name="f98" fmla="val 4177"/>
                <a:gd name="f99" fmla="val 9441"/>
                <a:gd name="f100" fmla="val 4544"/>
                <a:gd name="f101" fmla="val 9541"/>
                <a:gd name="f102" fmla="val 5044"/>
                <a:gd name="f103" fmla="val 9341"/>
                <a:gd name="f104" fmla="val 5678"/>
                <a:gd name="f105" fmla="val 6145"/>
                <a:gd name="f106" fmla="val 6579"/>
                <a:gd name="f107" fmla="val 9408"/>
                <a:gd name="f108" fmla="val 7046"/>
                <a:gd name="f109" fmla="val 9074"/>
                <a:gd name="f110" fmla="val 8807"/>
                <a:gd name="f111" fmla="val 9214"/>
                <a:gd name="f112" fmla="val 8073"/>
                <a:gd name="f113" fmla="val 11115"/>
                <a:gd name="f114" fmla="val 8640"/>
                <a:gd name="f115" fmla="val 13050"/>
                <a:gd name="f116" fmla="val 15018"/>
                <a:gd name="f117" fmla="val 8574"/>
                <a:gd name="f118" fmla="val 8507"/>
                <a:gd name="f119" fmla="val 15385"/>
                <a:gd name="f120" fmla="val 8440"/>
                <a:gd name="f121" fmla="val 15552"/>
                <a:gd name="f122" fmla="val 8474"/>
                <a:gd name="f123" fmla="val 8407"/>
                <a:gd name="f124" fmla="val 15051"/>
                <a:gd name="f125" fmla="val 8273"/>
                <a:gd name="f126" fmla="val 14751"/>
                <a:gd name="f127" fmla="val 8340"/>
                <a:gd name="f128" fmla="val 13250"/>
                <a:gd name="f129" fmla="val 7740"/>
                <a:gd name="f130" fmla="val 11749"/>
                <a:gd name="f131" fmla="val 10248"/>
                <a:gd name="f132" fmla="val 10215"/>
                <a:gd name="f133" fmla="val 7706"/>
                <a:gd name="f134" fmla="val 10198"/>
                <a:gd name="f135" fmla="val 7673"/>
                <a:gd name="f136" fmla="val 7640"/>
                <a:gd name="f137" fmla="val 7606"/>
                <a:gd name="f138" fmla="val 7540"/>
                <a:gd name="f139" fmla="val 11582"/>
                <a:gd name="f140" fmla="val 7840"/>
                <a:gd name="f141" fmla="val 14217"/>
                <a:gd name="f142" fmla="val 13283"/>
                <a:gd name="f143" fmla="val 7106"/>
                <a:gd name="f144" fmla="val 12383"/>
                <a:gd name="f145" fmla="val 6872"/>
                <a:gd name="f146" fmla="val 6506"/>
                <a:gd name="f147" fmla="val 9414"/>
                <a:gd name="f148" fmla="val 7239"/>
                <a:gd name="f149" fmla="val 8307"/>
                <a:gd name="f150" fmla="val 5178"/>
                <a:gd name="f151" fmla="val 4677"/>
                <a:gd name="f152" fmla="val 14605"/>
                <a:gd name="f153" fmla="val 5055"/>
                <a:gd name="f154" fmla="val 14560"/>
                <a:gd name="f155" fmla="val 5148"/>
                <a:gd name="f156" fmla="val 14493"/>
                <a:gd name="f157" fmla="val 5310"/>
                <a:gd name="f158" fmla="val 14445"/>
                <a:gd name="f159" fmla="val 5578"/>
                <a:gd name="f160" fmla="val 14011"/>
                <a:gd name="f161" fmla="val 14111"/>
                <a:gd name="f162" fmla="val 9381"/>
                <a:gd name="f163" fmla="val 13477"/>
                <a:gd name="f164" fmla="val 11215"/>
                <a:gd name="f165" fmla="val 12643"/>
                <a:gd name="f166" fmla="val 13617"/>
                <a:gd name="f167" fmla="val 9841"/>
                <a:gd name="f168" fmla="val 14918"/>
                <a:gd name="f169" fmla="val 16953"/>
                <a:gd name="f170" fmla="val 16252"/>
                <a:gd name="f171" fmla="val 9241"/>
                <a:gd name="f172" fmla="val 9941"/>
                <a:gd name="f173" fmla="val 14951"/>
                <a:gd name="f174" fmla="val 14784"/>
                <a:gd name="f175" fmla="val 11609"/>
                <a:gd name="f176" fmla="val 12750"/>
                <a:gd name="f177" fmla="val 12510"/>
                <a:gd name="f178" fmla="val 10181"/>
                <a:gd name="f179" fmla="val 12577"/>
                <a:gd name="f180" fmla="val 7546"/>
                <a:gd name="f181" fmla="val 12843"/>
                <a:gd name="f182" fmla="val 13611"/>
                <a:gd name="f183" fmla="val 6012"/>
                <a:gd name="f184" fmla="val 14344"/>
                <a:gd name="f185" fmla="val 5311"/>
                <a:gd name="f186" fmla="val 14457"/>
                <a:gd name="f187" fmla="val 5199"/>
                <a:gd name="f188" fmla="val 14554"/>
                <a:gd name="f189" fmla="val 5117"/>
                <a:gd name="f190" fmla="val 1168"/>
                <a:gd name="f191" fmla="val 6078"/>
                <a:gd name="f192" fmla="val 1235"/>
                <a:gd name="f193" fmla="val 6112"/>
                <a:gd name="f194" fmla="val 1268"/>
                <a:gd name="f195" fmla="val 6212"/>
                <a:gd name="f196" fmla="val 1335"/>
                <a:gd name="f197" fmla="val 6612"/>
                <a:gd name="f198" fmla="val 1435"/>
                <a:gd name="f199" fmla="val 1569"/>
                <a:gd name="f200" fmla="val 7479"/>
                <a:gd name="f201" fmla="val 2069"/>
                <a:gd name="f202" fmla="val 9147"/>
                <a:gd name="f203" fmla="val 2836"/>
                <a:gd name="f204" fmla="val 10615"/>
                <a:gd name="f205" fmla="val 3170"/>
                <a:gd name="f206" fmla="val 12316"/>
                <a:gd name="f207" fmla="val 3603"/>
                <a:gd name="f208" fmla="val 14418"/>
                <a:gd name="f209" fmla="val 3503"/>
                <a:gd name="f210" fmla="val 16552"/>
                <a:gd name="f211" fmla="val 3837"/>
                <a:gd name="f212" fmla="val 18621"/>
                <a:gd name="f213" fmla="val 4304"/>
                <a:gd name="f214" fmla="val 21089"/>
                <a:gd name="f215" fmla="val 4938"/>
                <a:gd name="f216" fmla="val 23624"/>
                <a:gd name="f217" fmla="val 5004"/>
                <a:gd name="f218" fmla="val 26159"/>
                <a:gd name="f219" fmla="val 3670"/>
                <a:gd name="f220" fmla="val 24892"/>
                <a:gd name="f221" fmla="val 3237"/>
                <a:gd name="f222" fmla="val 23224"/>
                <a:gd name="f223" fmla="val 2603"/>
                <a:gd name="f224" fmla="val 21556"/>
                <a:gd name="f225" fmla="val 1936"/>
                <a:gd name="f226" fmla="val 19788"/>
                <a:gd name="f227" fmla="val 1302"/>
                <a:gd name="f228" fmla="val 18054"/>
                <a:gd name="f229" fmla="val 935"/>
                <a:gd name="f230" fmla="val 16219"/>
                <a:gd name="f231" fmla="val 468"/>
                <a:gd name="f232" fmla="val 13951"/>
                <a:gd name="f233" fmla="val 568"/>
                <a:gd name="f234" fmla="val 11782"/>
                <a:gd name="f235" fmla="val 768"/>
                <a:gd name="f236" fmla="val 9614"/>
                <a:gd name="f237" fmla="val 835"/>
                <a:gd name="f238" fmla="val 10982"/>
                <a:gd name="f239" fmla="val 1068"/>
                <a:gd name="f240" fmla="val 12416"/>
                <a:gd name="f241" fmla="val 13750"/>
                <a:gd name="f242" fmla="val 17320"/>
                <a:gd name="f243" fmla="val 3103"/>
                <a:gd name="f244" fmla="val 20789"/>
                <a:gd name="f245" fmla="val 4237"/>
                <a:gd name="f246" fmla="val 24258"/>
                <a:gd name="f247" fmla="val 4249"/>
                <a:gd name="f248" fmla="val 24316"/>
                <a:gd name="f249" fmla="val 4285"/>
                <a:gd name="f250" fmla="val 24342"/>
                <a:gd name="f251" fmla="val 4326"/>
                <a:gd name="f252" fmla="val 4402"/>
                <a:gd name="f253" fmla="val 4492"/>
                <a:gd name="f254" fmla="val 24254"/>
                <a:gd name="f255" fmla="val 4471"/>
                <a:gd name="f256" fmla="val 24125"/>
                <a:gd name="f257" fmla="val 3437"/>
                <a:gd name="f258" fmla="val 20255"/>
                <a:gd name="f259" fmla="val 2102"/>
                <a:gd name="f260" fmla="val 12550"/>
                <a:gd name="f261" fmla="val 1102"/>
                <a:gd name="f262" fmla="val 968"/>
                <a:gd name="f263" fmla="val 8713"/>
                <a:gd name="f264" fmla="val 1135"/>
                <a:gd name="f265" fmla="val 6779"/>
                <a:gd name="f266" fmla="val 6312"/>
                <a:gd name="f267" fmla="val 6245"/>
                <a:gd name="f268" fmla="val 17947"/>
                <a:gd name="f269" fmla="val 15785"/>
                <a:gd name="f270" fmla="val 17580"/>
                <a:gd name="f271" fmla="val 16386"/>
                <a:gd name="f272" fmla="val 16980"/>
                <a:gd name="f273" fmla="val 17253"/>
                <a:gd name="f274" fmla="val 16613"/>
                <a:gd name="f275" fmla="val 17853"/>
                <a:gd name="f276" fmla="val 14578"/>
                <a:gd name="f277" fmla="val 20956"/>
                <a:gd name="f278" fmla="val 11643"/>
                <a:gd name="f279" fmla="val 23591"/>
                <a:gd name="f280" fmla="val 26193"/>
                <a:gd name="f281" fmla="val 10175"/>
                <a:gd name="f282" fmla="val 24525"/>
                <a:gd name="f283" fmla="val 11442"/>
                <a:gd name="f284" fmla="val 22890"/>
                <a:gd name="f285" fmla="val 21356"/>
                <a:gd name="f286" fmla="val 14244"/>
                <a:gd name="f287" fmla="val 15779"/>
                <a:gd name="f288" fmla="val 18554"/>
                <a:gd name="f289" fmla="val 16919"/>
                <a:gd name="f290" fmla="val 17080"/>
                <a:gd name="f291" fmla="val 16853"/>
                <a:gd name="f292" fmla="val 17413"/>
                <a:gd name="f293" fmla="val 17647"/>
                <a:gd name="f294" fmla="val 16185"/>
                <a:gd name="f295" fmla="val 15979"/>
                <a:gd name="f296" fmla="val 17753"/>
                <a:gd name="f297" fmla="val 14912"/>
                <a:gd name="f298" fmla="val 18954"/>
                <a:gd name="f299" fmla="val 13677"/>
                <a:gd name="f300" fmla="val 20055"/>
                <a:gd name="f301" fmla="val 21222"/>
                <a:gd name="f302" fmla="val 10809"/>
                <a:gd name="f303" fmla="val 23057"/>
                <a:gd name="f304" fmla="val 9308"/>
                <a:gd name="f305" fmla="val 25125"/>
                <a:gd name="f306" fmla="val 7806"/>
                <a:gd name="f307" fmla="val 27260"/>
                <a:gd name="f308" fmla="val 9274"/>
                <a:gd name="f309" fmla="val 24725"/>
                <a:gd name="f310" fmla="val 10642"/>
                <a:gd name="f311" fmla="val 22023"/>
                <a:gd name="f312" fmla="val 12910"/>
                <a:gd name="f313" fmla="val 13911"/>
                <a:gd name="f314" fmla="val 19221"/>
                <a:gd name="f315" fmla="val 14978"/>
                <a:gd name="f316" fmla="val 18521"/>
                <a:gd name="f317" fmla="val 1669"/>
                <a:gd name="f318" fmla="val 9781"/>
                <a:gd name="f319" fmla="val 4504"/>
                <a:gd name="f320" fmla="val 12883"/>
                <a:gd name="f321" fmla="val 16419"/>
                <a:gd name="f322" fmla="val 5305"/>
                <a:gd name="f323" fmla="val 19721"/>
                <a:gd name="f324" fmla="val 23124"/>
                <a:gd name="f325" fmla="val 5505"/>
                <a:gd name="f326" fmla="val 26426"/>
                <a:gd name="f327" fmla="val 26460"/>
                <a:gd name="f328" fmla="val 5438"/>
                <a:gd name="f329" fmla="val 26760"/>
                <a:gd name="f330" fmla="val 5338"/>
                <a:gd name="f331" fmla="val 27093"/>
                <a:gd name="f332" fmla="val 5271"/>
                <a:gd name="f333" fmla="val 27394"/>
                <a:gd name="f334" fmla="val 5471"/>
                <a:gd name="f335" fmla="val 4638"/>
                <a:gd name="f336" fmla="val 4104"/>
                <a:gd name="f337" fmla="val 18087"/>
                <a:gd name="f338" fmla="val 15752"/>
                <a:gd name="f339" fmla="val 3937"/>
                <a:gd name="f340" fmla="val 3203"/>
                <a:gd name="f341" fmla="val 2803"/>
                <a:gd name="f342" fmla="val 9714"/>
                <a:gd name="f343" fmla="val 1969"/>
                <a:gd name="f344" fmla="val 8280"/>
                <a:gd name="f345" fmla="val 17880"/>
                <a:gd name="f346" fmla="val 15952"/>
                <a:gd name="f347" fmla="val 17513"/>
                <a:gd name="f348" fmla="val 17046"/>
                <a:gd name="f349" fmla="val 19288"/>
                <a:gd name="f350" fmla="val 16012"/>
                <a:gd name="f351" fmla="val 20889"/>
                <a:gd name="f352" fmla="val 15012"/>
                <a:gd name="f353" fmla="val 22423"/>
                <a:gd name="f354" fmla="val 13644"/>
                <a:gd name="f355" fmla="val 23691"/>
                <a:gd name="f356" fmla="val 12276"/>
                <a:gd name="f357" fmla="val 24858"/>
                <a:gd name="f358" fmla="val 10508"/>
                <a:gd name="f359" fmla="val 26293"/>
                <a:gd name="f360" fmla="val 27560"/>
                <a:gd name="f361" fmla="val 6772"/>
                <a:gd name="f362" fmla="val 28961"/>
                <a:gd name="f363" fmla="val 6806"/>
                <a:gd name="f364" fmla="val 28928"/>
                <a:gd name="f365" fmla="val 28895"/>
                <a:gd name="f366" fmla="val 6839"/>
                <a:gd name="f367" fmla="val 28861"/>
                <a:gd name="f368" fmla="val 27594"/>
                <a:gd name="f369" fmla="val 26726"/>
                <a:gd name="f370" fmla="val 9641"/>
                <a:gd name="f371" fmla="val 25892"/>
                <a:gd name="f372" fmla="val 25059"/>
                <a:gd name="f373" fmla="val 13344"/>
                <a:gd name="f374" fmla="val 22257"/>
                <a:gd name="f375" fmla="val 16079"/>
                <a:gd name="f376" fmla="val 19521"/>
                <a:gd name="f377" fmla="val 17113"/>
                <a:gd name="f378" fmla="val 16286"/>
                <a:gd name="f379" fmla="val 15445"/>
                <a:gd name="f380" fmla="val 13144"/>
                <a:gd name="f381" fmla="val 19121"/>
                <a:gd name="f382" fmla="val 23024"/>
                <a:gd name="f383" fmla="val 8107"/>
                <a:gd name="f384" fmla="val 25759"/>
                <a:gd name="f385" fmla="val 28328"/>
                <a:gd name="f386" fmla="val 6005"/>
                <a:gd name="f387" fmla="val 29061"/>
                <a:gd name="f388" fmla="val 29795"/>
                <a:gd name="f389" fmla="val 4838"/>
                <a:gd name="f390" fmla="val 30629"/>
                <a:gd name="f391" fmla="val 4738"/>
                <a:gd name="f392" fmla="val 30763"/>
                <a:gd name="f393" fmla="val 4771"/>
                <a:gd name="f394" fmla="val 30562"/>
                <a:gd name="f395" fmla="val 4804"/>
                <a:gd name="f396" fmla="val 30396"/>
                <a:gd name="f397" fmla="val 4871"/>
                <a:gd name="f398" fmla="val 30196"/>
                <a:gd name="f399" fmla="val 6205"/>
                <a:gd name="f400" fmla="val 27460"/>
                <a:gd name="f401" fmla="val 22457"/>
                <a:gd name="f402" fmla="val 11576"/>
                <a:gd name="f403" fmla="val 19855"/>
                <a:gd name="f404" fmla="val 14211"/>
                <a:gd name="f405" fmla="val 17920"/>
                <a:gd name="f406" fmla="val 11077"/>
                <a:gd name="f407" fmla="val 10973"/>
                <a:gd name="f408" fmla="val 10863"/>
                <a:gd name="f409" fmla="val 46"/>
                <a:gd name="f410" fmla="val 141"/>
                <a:gd name="f411" fmla="val 10675"/>
                <a:gd name="f412" fmla="val 441"/>
                <a:gd name="f413" fmla="val 10608"/>
                <a:gd name="f414" fmla="val 708"/>
                <a:gd name="f415" fmla="val 941"/>
                <a:gd name="f416" fmla="val 1241"/>
                <a:gd name="f417" fmla="val 10475"/>
                <a:gd name="f418" fmla="val 1342"/>
                <a:gd name="f419" fmla="val 1442"/>
                <a:gd name="f420" fmla="val 1475"/>
                <a:gd name="f421" fmla="val 10275"/>
                <a:gd name="f422" fmla="val 3176"/>
                <a:gd name="f423" fmla="val 4744"/>
                <a:gd name="f424" fmla="val 6445"/>
                <a:gd name="f425" fmla="val 9682"/>
                <a:gd name="f426" fmla="val 6475"/>
                <a:gd name="f427" fmla="val 9649"/>
                <a:gd name="f428" fmla="val 6556"/>
                <a:gd name="f429" fmla="val 9643"/>
                <a:gd name="f430" fmla="val 6598"/>
                <a:gd name="f431" fmla="val 9742"/>
                <a:gd name="f432" fmla="val 5561"/>
                <a:gd name="f433" fmla="val 9839"/>
                <a:gd name="f434" fmla="val 3775"/>
                <a:gd name="f435" fmla="val 3476"/>
                <a:gd name="f436" fmla="val 9247"/>
                <a:gd name="f437" fmla="val 3467"/>
                <a:gd name="f438" fmla="val 9223"/>
                <a:gd name="f439" fmla="val 3463"/>
                <a:gd name="f440" fmla="val 9201"/>
                <a:gd name="f441" fmla="val 9141"/>
                <a:gd name="f442" fmla="val 9098"/>
                <a:gd name="f443" fmla="val 3494"/>
                <a:gd name="f444" fmla="val 3543"/>
                <a:gd name="f445" fmla="val 7506"/>
                <a:gd name="f446" fmla="val 5411"/>
                <a:gd name="f447" fmla="val 6405"/>
                <a:gd name="f448" fmla="val 7813"/>
                <a:gd name="f449" fmla="val 6439"/>
                <a:gd name="f450" fmla="val 10281"/>
                <a:gd name="f451" fmla="val 6472"/>
                <a:gd name="f452" fmla="val 11616"/>
                <a:gd name="f453" fmla="val 7006"/>
                <a:gd name="f454" fmla="val 12783"/>
                <a:gd name="f455" fmla="val 7473"/>
                <a:gd name="f456" fmla="val 13917"/>
                <a:gd name="f457" fmla="val 7440"/>
                <a:gd name="f458" fmla="val 7339"/>
                <a:gd name="f459" fmla="val 7406"/>
                <a:gd name="f460" fmla="val 14051"/>
                <a:gd name="f461" fmla="val 14718"/>
                <a:gd name="f462" fmla="val 7907"/>
                <a:gd name="f463" fmla="val 16119"/>
                <a:gd name="f464" fmla="val 15318"/>
                <a:gd name="f465" fmla="val 7573"/>
                <a:gd name="f466" fmla="val 14985"/>
                <a:gd name="f467" fmla="val 7551"/>
                <a:gd name="f468" fmla="val 7517"/>
                <a:gd name="f469" fmla="val 14936"/>
                <a:gd name="f470" fmla="val 7485"/>
                <a:gd name="f471" fmla="val 7421"/>
                <a:gd name="f472" fmla="val 7362"/>
                <a:gd name="f473" fmla="val 14996"/>
                <a:gd name="f474" fmla="val 15919"/>
                <a:gd name="f475" fmla="val 16719"/>
                <a:gd name="f476" fmla="val 17553"/>
                <a:gd name="f477" fmla="val 17987"/>
                <a:gd name="f478" fmla="val 18454"/>
                <a:gd name="f479" fmla="val 18921"/>
                <a:gd name="f480" fmla="val 6672"/>
                <a:gd name="f481" fmla="val 6239"/>
                <a:gd name="f482" fmla="val 23291"/>
                <a:gd name="f483" fmla="val 5738"/>
                <a:gd name="f484" fmla="val 25526"/>
                <a:gd name="f485" fmla="val 5805"/>
                <a:gd name="f486" fmla="val 19188"/>
                <a:gd name="f487" fmla="val 5605"/>
                <a:gd name="f488" fmla="val 6412"/>
                <a:gd name="f489" fmla="val 1469"/>
                <a:gd name="f490" fmla="val 5911"/>
                <a:gd name="f491" fmla="val 5378"/>
                <a:gd name="f492" fmla="val 1602"/>
                <a:gd name="f493" fmla="val 4877"/>
                <a:gd name="f494" fmla="val 1623"/>
                <a:gd name="f495" fmla="val 1509"/>
                <a:gd name="f496" fmla="val 4692"/>
                <a:gd name="f497" fmla="val 1414"/>
                <a:gd name="f498" fmla="val 1361"/>
                <a:gd name="f499" fmla="val 1314"/>
                <a:gd name="f500" fmla="val 4717"/>
                <a:gd name="f501" fmla="val 4777"/>
                <a:gd name="f502" fmla="val 5344"/>
                <a:gd name="f503" fmla="val 6512"/>
                <a:gd name="f504" fmla="val 1"/>
                <a:gd name="f505" fmla="val 9914"/>
                <a:gd name="f506" fmla="val 13517"/>
                <a:gd name="f507" fmla="val 735"/>
                <a:gd name="f508" fmla="val 18754"/>
                <a:gd name="f509" fmla="val 1836"/>
                <a:gd name="f510" fmla="val 20555"/>
                <a:gd name="f511" fmla="val 2503"/>
                <a:gd name="f512" fmla="val 23758"/>
                <a:gd name="f513" fmla="val 3570"/>
                <a:gd name="f514" fmla="val 25392"/>
                <a:gd name="f515" fmla="val 4971"/>
                <a:gd name="f516" fmla="val 26359"/>
                <a:gd name="f517" fmla="val 27127"/>
                <a:gd name="f518" fmla="val 27927"/>
                <a:gd name="f519" fmla="val 4904"/>
                <a:gd name="f520" fmla="val 28728"/>
                <a:gd name="f521" fmla="val 33398"/>
                <a:gd name="f522" fmla="val 1902"/>
                <a:gd name="f523" fmla="val 37901"/>
                <a:gd name="f524" fmla="val 334"/>
                <a:gd name="f525" fmla="val 42471"/>
                <a:gd name="f526" fmla="val 313"/>
                <a:gd name="f527" fmla="val 42536"/>
                <a:gd name="f528" fmla="val 361"/>
                <a:gd name="f529" fmla="val 42572"/>
                <a:gd name="f530" fmla="val 407"/>
                <a:gd name="f531" fmla="val 432"/>
                <a:gd name="f532" fmla="val 456"/>
                <a:gd name="f533" fmla="val 42561"/>
                <a:gd name="f534" fmla="val 42538"/>
                <a:gd name="f535" fmla="val 2136"/>
                <a:gd name="f536" fmla="val 39269"/>
                <a:gd name="f537" fmla="val 3303"/>
                <a:gd name="f538" fmla="val 35800"/>
                <a:gd name="f539" fmla="val 4271"/>
                <a:gd name="f540" fmla="val 32297"/>
                <a:gd name="f541" fmla="val 31730"/>
                <a:gd name="f542" fmla="val 31130"/>
                <a:gd name="f543" fmla="val 5238"/>
                <a:gd name="f544" fmla="val 30462"/>
                <a:gd name="f545" fmla="val 5672"/>
                <a:gd name="f546" fmla="val 30296"/>
                <a:gd name="f547" fmla="val 5905"/>
                <a:gd name="f548" fmla="val 30129"/>
                <a:gd name="f549" fmla="val 5938"/>
                <a:gd name="f550" fmla="val 30095"/>
                <a:gd name="f551" fmla="val 11109"/>
                <a:gd name="f552" fmla="val 26393"/>
                <a:gd name="f553" fmla="val 18247"/>
                <a:gd name="f554" fmla="val 18281"/>
                <a:gd name="f555" fmla="val 15118"/>
                <a:gd name="f556" fmla="val 18314"/>
                <a:gd name="f557" fmla="val 18347"/>
                <a:gd name="f558" fmla="val 18395"/>
                <a:gd name="f559" fmla="val 14924"/>
                <a:gd name="f560" fmla="val 18325"/>
                <a:gd name="f561" fmla="val 14829"/>
                <a:gd name="f562" fmla="val 18245"/>
                <a:gd name="f563" fmla="val 18212"/>
                <a:gd name="f564" fmla="val 18177"/>
                <a:gd name="f565" fmla="val 14845"/>
                <a:gd name="f566" fmla="val 18147"/>
                <a:gd name="f567" fmla="val 14885"/>
                <a:gd name="f568" fmla="val 18167"/>
                <a:gd name="f569" fmla="val 14826"/>
                <a:gd name="f570" fmla="val 18141"/>
                <a:gd name="f571" fmla="val 14791"/>
                <a:gd name="f572" fmla="val 18103"/>
                <a:gd name="f573" fmla="val 18076"/>
                <a:gd name="f574" fmla="val 18042"/>
                <a:gd name="f575" fmla="val 14809"/>
                <a:gd name="f576" fmla="val 18014"/>
                <a:gd name="f577" fmla="val 14851"/>
                <a:gd name="f578" fmla="val 17847"/>
                <a:gd name="f579" fmla="val 15885"/>
                <a:gd name="f580" fmla="val 11809"/>
                <a:gd name="f581" fmla="val 18287"/>
                <a:gd name="f582" fmla="val 23257"/>
                <a:gd name="f583" fmla="val 24024"/>
                <a:gd name="f584" fmla="val 21623"/>
                <a:gd name="f585" fmla="val 7306"/>
                <a:gd name="f586" fmla="val 20122"/>
                <a:gd name="f587" fmla="val 19354"/>
                <a:gd name="f588" fmla="val 7940"/>
                <a:gd name="f589" fmla="val 7973"/>
                <a:gd name="f590" fmla="val 19021"/>
                <a:gd name="f591" fmla="val 8007"/>
                <a:gd name="f592" fmla="val 18887"/>
                <a:gd name="f593" fmla="val 18854"/>
                <a:gd name="f594" fmla="val 18787"/>
                <a:gd name="f595" fmla="val 18721"/>
                <a:gd name="f596" fmla="val 16052"/>
                <a:gd name="f597" fmla="val 13244"/>
                <a:gd name="f598" fmla="val 12516"/>
                <a:gd name="f599" fmla="val 14811"/>
                <a:gd name="f600" fmla="val 7012"/>
                <a:gd name="f601" fmla="val 15078"/>
                <a:gd name="f602" fmla="val 15101"/>
                <a:gd name="f603" fmla="val 4330"/>
                <a:gd name="f604" fmla="val 4263"/>
                <a:gd name="f605" fmla="val 14887"/>
                <a:gd name="f606" fmla="val 14841"/>
                <a:gd name="f607" fmla="val 14800"/>
                <a:gd name="f608" fmla="val 4278"/>
                <a:gd name="f609" fmla="val 14778"/>
                <a:gd name="f610" fmla="val 4310"/>
                <a:gd name="f611" fmla="val 14078"/>
                <a:gd name="f612" fmla="val 5211"/>
                <a:gd name="f613" fmla="val 13010"/>
                <a:gd name="f614" fmla="val 5778"/>
                <a:gd name="f615" fmla="val 5745"/>
                <a:gd name="f616" fmla="val 4711"/>
                <a:gd name="f617" fmla="val 12009"/>
                <a:gd name="f618" fmla="val 3710"/>
                <a:gd name="f619" fmla="val 11990"/>
                <a:gd name="f620" fmla="val 3632"/>
                <a:gd name="f621" fmla="val 11925"/>
                <a:gd name="f622" fmla="val 3599"/>
                <a:gd name="f623" fmla="val 11867"/>
                <a:gd name="f624" fmla="val 11827"/>
                <a:gd name="f625" fmla="val 11790"/>
                <a:gd name="f626" fmla="val 3616"/>
                <a:gd name="f627" fmla="val 11776"/>
                <a:gd name="f628" fmla="val 3643"/>
                <a:gd name="f629" fmla="val 11075"/>
                <a:gd name="f630" fmla="val 4377"/>
                <a:gd name="f631" fmla="val 5144"/>
                <a:gd name="f632" fmla="val 5978"/>
                <a:gd name="f633" fmla="val 2943"/>
                <a:gd name="f634" fmla="val 10909"/>
                <a:gd name="f635" fmla="val 10942"/>
                <a:gd name="f636" fmla="val 1542"/>
                <a:gd name="f637" fmla="val 10964"/>
                <a:gd name="f638" fmla="val 1575"/>
                <a:gd name="f639" fmla="val 10998"/>
                <a:gd name="f640" fmla="val 1590"/>
                <a:gd name="f641" fmla="val 11032"/>
                <a:gd name="f642" fmla="val 11101"/>
                <a:gd name="f643" fmla="val 11176"/>
                <a:gd name="f644" fmla="val 1531"/>
                <a:gd name="f645" fmla="val 1208"/>
                <a:gd name="f646" fmla="val 908"/>
                <a:gd name="f647" fmla="val 11242"/>
                <a:gd name="f648" fmla="val 641"/>
                <a:gd name="f649" fmla="val 11276"/>
                <a:gd name="f650" fmla="val 574"/>
                <a:gd name="f651" fmla="val 474"/>
                <a:gd name="f652" fmla="val 11309"/>
                <a:gd name="f653" fmla="val 408"/>
                <a:gd name="f654" fmla="val 374"/>
                <a:gd name="f655" fmla="val 274"/>
                <a:gd name="f656" fmla="val 11368"/>
                <a:gd name="f657" fmla="val 96"/>
                <a:gd name="f658" fmla="val 11228"/>
                <a:gd name="f659" fmla="*/ f0 1 18481"/>
                <a:gd name="f660" fmla="*/ f1 1 42573"/>
                <a:gd name="f661" fmla="val f2"/>
                <a:gd name="f662" fmla="val f3"/>
                <a:gd name="f663" fmla="val f4"/>
                <a:gd name="f664" fmla="+- f663 0 f661"/>
                <a:gd name="f665" fmla="+- f662 0 f661"/>
                <a:gd name="f666" fmla="*/ f665 1 18481"/>
                <a:gd name="f667" fmla="*/ f664 1 42573"/>
                <a:gd name="f668" fmla="*/ f661 1 f666"/>
                <a:gd name="f669" fmla="*/ f662 1 f666"/>
                <a:gd name="f670" fmla="*/ f661 1 f667"/>
                <a:gd name="f671" fmla="*/ f663 1 f667"/>
                <a:gd name="f672" fmla="*/ f668 f659 1"/>
                <a:gd name="f673" fmla="*/ f669 f659 1"/>
                <a:gd name="f674" fmla="*/ f671 f660 1"/>
                <a:gd name="f675" fmla="*/ f670 f6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2" t="f675" r="f673" b="f674"/>
              <a:pathLst>
                <a:path w="18481" h="4257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3" y="f15"/>
                  </a:cubicBezTo>
                  <a:lnTo>
                    <a:pt x="f13" y="f16"/>
                  </a:lnTo>
                  <a:lnTo>
                    <a:pt x="f13" y="f17"/>
                  </a:lnTo>
                  <a:cubicBezTo>
                    <a:pt x="f13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29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48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56" y="f49"/>
                  </a:cubicBezTo>
                  <a:cubicBezTo>
                    <a:pt x="f57" y="f58"/>
                    <a:pt x="f59" y="f60"/>
                    <a:pt x="f42" y="f61"/>
                  </a:cubicBezTo>
                  <a:cubicBezTo>
                    <a:pt x="f42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44" y="f72"/>
                    <a:pt x="f44" y="f14"/>
                    <a:pt x="f44" y="f73"/>
                  </a:cubicBezTo>
                  <a:lnTo>
                    <a:pt x="f44" y="f74"/>
                  </a:lnTo>
                  <a:cubicBezTo>
                    <a:pt x="f75" y="f76"/>
                    <a:pt x="f77" y="f11"/>
                    <a:pt x="f78" y="f79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86" y="f87"/>
                    <a:pt x="f86" y="f88"/>
                  </a:cubicBezTo>
                  <a:lnTo>
                    <a:pt x="f86" y="f89"/>
                  </a:lnTo>
                  <a:cubicBezTo>
                    <a:pt x="f56" y="f90"/>
                    <a:pt x="f91" y="f92"/>
                    <a:pt x="f93" y="f94"/>
                  </a:cubicBezTo>
                  <a:cubicBezTo>
                    <a:pt x="f95" y="f96"/>
                    <a:pt x="f97" y="f6"/>
                    <a:pt x="f5" y="f6"/>
                  </a:cubicBezTo>
                  <a:close/>
                  <a:moveTo>
                    <a:pt x="f29" y="f98"/>
                  </a:moveTo>
                  <a:cubicBezTo>
                    <a:pt x="f99" y="f100"/>
                    <a:pt x="f101" y="f102"/>
                    <a:pt x="f103" y="f104"/>
                  </a:cubicBezTo>
                  <a:cubicBezTo>
                    <a:pt x="f103" y="f105"/>
                    <a:pt x="f103" y="f106"/>
                    <a:pt x="f107" y="f108"/>
                  </a:cubicBezTo>
                  <a:cubicBezTo>
                    <a:pt x="f109" y="f17"/>
                    <a:pt x="f110" y="f70"/>
                    <a:pt x="f63" y="f111"/>
                  </a:cubicBezTo>
                  <a:cubicBezTo>
                    <a:pt x="f112" y="f113"/>
                    <a:pt x="f114" y="f115"/>
                    <a:pt x="f114" y="f116"/>
                  </a:cubicBezTo>
                  <a:cubicBezTo>
                    <a:pt x="f117" y="f33"/>
                    <a:pt x="f118" y="f119"/>
                    <a:pt x="f120" y="f121"/>
                  </a:cubicBezTo>
                  <a:cubicBezTo>
                    <a:pt x="f122" y="f30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29" y="f131"/>
                  </a:cubicBezTo>
                  <a:cubicBezTo>
                    <a:pt x="f129" y="f132"/>
                    <a:pt x="f133" y="f134"/>
                    <a:pt x="f135" y="f134"/>
                  </a:cubicBezTo>
                  <a:cubicBezTo>
                    <a:pt x="f136" y="f134"/>
                    <a:pt x="f137" y="f132"/>
                    <a:pt x="f137" y="f131"/>
                  </a:cubicBezTo>
                  <a:cubicBezTo>
                    <a:pt x="f138" y="f139"/>
                    <a:pt x="f140" y="f60"/>
                    <a:pt x="f112" y="f141"/>
                  </a:cubicBezTo>
                  <a:cubicBezTo>
                    <a:pt x="f136" y="f142"/>
                    <a:pt x="f143" y="f144"/>
                    <a:pt x="f145" y="f58"/>
                  </a:cubicBezTo>
                  <a:cubicBezTo>
                    <a:pt x="f146" y="f147"/>
                    <a:pt x="f148" y="f74"/>
                    <a:pt x="f112" y="f104"/>
                  </a:cubicBezTo>
                  <a:cubicBezTo>
                    <a:pt x="f149" y="f150"/>
                    <a:pt x="f114" y="f151"/>
                    <a:pt x="f29" y="f98"/>
                  </a:cubicBezTo>
                  <a:close/>
                  <a:moveTo>
                    <a:pt x="f152" y="f153"/>
                  </a:move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72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22" y="f169"/>
                  </a:cubicBezTo>
                  <a:cubicBezTo>
                    <a:pt x="f110" y="f170"/>
                    <a:pt x="f171" y="f121"/>
                    <a:pt x="f172" y="f173"/>
                  </a:cubicBezTo>
                  <a:cubicBezTo>
                    <a:pt x="f57" y="f168"/>
                    <a:pt x="f172" y="f174"/>
                    <a:pt x="f78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06"/>
                    <a:pt x="f182" y="f183"/>
                    <a:pt x="f184" y="f185"/>
                  </a:cubicBezTo>
                  <a:cubicBezTo>
                    <a:pt x="f186" y="f187"/>
                    <a:pt x="f188" y="f189"/>
                    <a:pt x="f152" y="f153"/>
                  </a:cubicBezTo>
                  <a:close/>
                  <a:moveTo>
                    <a:pt x="f190" y="f191"/>
                  </a:moveTo>
                  <a:cubicBezTo>
                    <a:pt x="f192" y="f193"/>
                    <a:pt x="f192" y="f105"/>
                    <a:pt x="f194" y="f195"/>
                  </a:cubicBezTo>
                  <a:cubicBezTo>
                    <a:pt x="f196" y="f197"/>
                    <a:pt x="f198" y="f11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lnTo>
                    <a:pt x="f235" y="f236"/>
                  </a:lnTo>
                  <a:cubicBezTo>
                    <a:pt x="f237" y="f238"/>
                    <a:pt x="f239" y="f240"/>
                    <a:pt x="f227" y="f241"/>
                  </a:cubicBezTo>
                  <a:cubicBezTo>
                    <a:pt x="f225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0"/>
                  </a:cubicBezTo>
                  <a:cubicBezTo>
                    <a:pt x="f252" y="f250"/>
                    <a:pt x="f253" y="f254"/>
                    <a:pt x="f255" y="f256"/>
                  </a:cubicBezTo>
                  <a:cubicBezTo>
                    <a:pt x="f257" y="f258"/>
                    <a:pt x="f259" y="f210"/>
                    <a:pt x="f198" y="f260"/>
                  </a:cubicBezTo>
                  <a:cubicBezTo>
                    <a:pt x="f261" y="f204"/>
                    <a:pt x="f262" y="f263"/>
                    <a:pt x="f264" y="f265"/>
                  </a:cubicBezTo>
                  <a:lnTo>
                    <a:pt x="f264" y="f266"/>
                  </a:lnTo>
                  <a:cubicBezTo>
                    <a:pt x="f264" y="f267"/>
                    <a:pt x="f190" y="f105"/>
                    <a:pt x="f190" y="f191"/>
                  </a:cubicBezTo>
                  <a:close/>
                  <a:moveTo>
                    <a:pt x="f268" y="f269"/>
                  </a:moveTo>
                  <a:cubicBezTo>
                    <a:pt x="f270" y="f271"/>
                    <a:pt x="f272" y="f273"/>
                    <a:pt x="f274" y="f275"/>
                  </a:cubicBezTo>
                  <a:cubicBezTo>
                    <a:pt x="f276" y="f277"/>
                    <a:pt x="f278" y="f279"/>
                    <a:pt x="f27" y="f280"/>
                  </a:cubicBezTo>
                  <a:cubicBezTo>
                    <a:pt x="f281" y="f282"/>
                    <a:pt x="f283" y="f284"/>
                    <a:pt x="f181" y="f285"/>
                  </a:cubicBezTo>
                  <a:cubicBezTo>
                    <a:pt x="f286" y="f226"/>
                    <a:pt x="f287" y="f288"/>
                    <a:pt x="f272" y="f289"/>
                  </a:cubicBezTo>
                  <a:lnTo>
                    <a:pt x="f290" y="f291"/>
                  </a:lnTo>
                  <a:cubicBezTo>
                    <a:pt x="f292" y="f210"/>
                    <a:pt x="f293" y="f294"/>
                    <a:pt x="f268" y="f269"/>
                  </a:cubicBezTo>
                  <a:close/>
                  <a:moveTo>
                    <a:pt x="f295" y="f296"/>
                  </a:moveTo>
                  <a:cubicBezTo>
                    <a:pt x="f297" y="f298"/>
                    <a:pt x="f299" y="f300"/>
                    <a:pt x="f179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00"/>
                  </a:cubicBezTo>
                  <a:cubicBezTo>
                    <a:pt x="f313" y="f314"/>
                    <a:pt x="f315" y="f316"/>
                    <a:pt x="f295" y="f296"/>
                  </a:cubicBezTo>
                  <a:close/>
                  <a:moveTo>
                    <a:pt x="f317" y="f88"/>
                  </a:moveTo>
                  <a:cubicBezTo>
                    <a:pt x="f209" y="f318"/>
                    <a:pt x="f319" y="f320"/>
                    <a:pt x="f215" y="f321"/>
                  </a:cubicBezTo>
                  <a:cubicBezTo>
                    <a:pt x="f322" y="f323"/>
                    <a:pt x="f217" y="f324"/>
                    <a:pt x="f325" y="f326"/>
                  </a:cubicBezTo>
                  <a:lnTo>
                    <a:pt x="f325" y="f327"/>
                  </a:lnTo>
                  <a:cubicBezTo>
                    <a:pt x="f328" y="f329"/>
                    <a:pt x="f330" y="f331"/>
                    <a:pt x="f332" y="f333"/>
                  </a:cubicBezTo>
                  <a:cubicBezTo>
                    <a:pt x="f334" y="f246"/>
                    <a:pt x="f335" y="f214"/>
                    <a:pt x="f336" y="f337"/>
                  </a:cubicBezTo>
                  <a:cubicBezTo>
                    <a:pt x="f219" y="f338"/>
                    <a:pt x="f339" y="f45"/>
                    <a:pt x="f340" y="f22"/>
                  </a:cubicBezTo>
                  <a:cubicBezTo>
                    <a:pt x="f341" y="f342"/>
                    <a:pt x="f343" y="f344"/>
                    <a:pt x="f317" y="f88"/>
                  </a:cubicBezTo>
                  <a:close/>
                  <a:moveTo>
                    <a:pt x="f345" y="f346"/>
                  </a:moveTo>
                  <a:cubicBezTo>
                    <a:pt x="f347" y="f296"/>
                    <a:pt x="f348" y="f349"/>
                    <a:pt x="f350" y="f351"/>
                  </a:cubicBezTo>
                  <a:cubicBezTo>
                    <a:pt x="f352" y="f353"/>
                    <a:pt x="f354" y="f355"/>
                    <a:pt x="f356" y="f357"/>
                  </a:cubicBezTo>
                  <a:cubicBezTo>
                    <a:pt x="f358" y="f359"/>
                    <a:pt x="f117" y="f360"/>
                    <a:pt x="f361" y="f362"/>
                  </a:cubicBezTo>
                  <a:cubicBezTo>
                    <a:pt x="f363" y="f364"/>
                    <a:pt x="f363" y="f365"/>
                    <a:pt x="f366" y="f367"/>
                  </a:cubicBezTo>
                  <a:lnTo>
                    <a:pt x="f140" y="f368"/>
                  </a:lnTo>
                  <a:cubicBezTo>
                    <a:pt x="f67" y="f369"/>
                    <a:pt x="f370" y="f371"/>
                    <a:pt x="f358" y="f372"/>
                  </a:cubicBezTo>
                  <a:cubicBezTo>
                    <a:pt x="f373" y="f374"/>
                    <a:pt x="f375" y="f376"/>
                    <a:pt x="f345" y="f346"/>
                  </a:cubicBezTo>
                  <a:close/>
                  <a:moveTo>
                    <a:pt x="f377" y="f378"/>
                  </a:moveTo>
                  <a:lnTo>
                    <a:pt x="f377" y="f378"/>
                  </a:lnTo>
                  <a:cubicBezTo>
                    <a:pt x="f379" y="f228"/>
                    <a:pt x="f380" y="f381"/>
                    <a:pt x="f93" y="f277"/>
                  </a:cubicBezTo>
                  <a:cubicBezTo>
                    <a:pt x="f370" y="f382"/>
                    <a:pt x="f383" y="f384"/>
                    <a:pt x="f361" y="f385"/>
                  </a:cubicBezTo>
                  <a:cubicBezTo>
                    <a:pt x="f386" y="f387"/>
                    <a:pt x="f330" y="f388"/>
                    <a:pt x="f389" y="f390"/>
                  </a:cubicBezTo>
                  <a:lnTo>
                    <a:pt x="f391" y="f392"/>
                  </a:lnTo>
                  <a:cubicBezTo>
                    <a:pt x="f393" y="f394"/>
                    <a:pt x="f395" y="f396"/>
                    <a:pt x="f397" y="f398"/>
                  </a:cubicBezTo>
                  <a:cubicBezTo>
                    <a:pt x="f399" y="f400"/>
                    <a:pt x="f137" y="f357"/>
                    <a:pt x="f59" y="f401"/>
                  </a:cubicBezTo>
                  <a:cubicBezTo>
                    <a:pt x="f402" y="f403"/>
                    <a:pt x="f404" y="f405"/>
                    <a:pt x="f377" y="f378"/>
                  </a:cubicBezTo>
                  <a:close/>
                  <a:moveTo>
                    <a:pt x="f406" y="f2"/>
                  </a:moveTo>
                  <a:cubicBezTo>
                    <a:pt x="f407" y="f2"/>
                    <a:pt x="f408" y="f409"/>
                    <a:pt x="f302" y="f410"/>
                  </a:cubicBezTo>
                  <a:cubicBezTo>
                    <a:pt x="f411" y="f412"/>
                    <a:pt x="f413" y="f414"/>
                    <a:pt x="f413" y="f415"/>
                  </a:cubicBezTo>
                  <a:lnTo>
                    <a:pt x="f358" y="f416"/>
                  </a:lnTo>
                  <a:cubicBezTo>
                    <a:pt x="f417" y="f418"/>
                    <a:pt x="f358" y="f419"/>
                    <a:pt x="f413" y="f420"/>
                  </a:cubicBezTo>
                  <a:cubicBezTo>
                    <a:pt x="f421" y="f422"/>
                    <a:pt x="f44" y="f423"/>
                    <a:pt x="f77" y="f424"/>
                  </a:cubicBezTo>
                  <a:cubicBezTo>
                    <a:pt x="f425" y="f426"/>
                    <a:pt x="f427" y="f428"/>
                    <a:pt x="f429" y="f430"/>
                  </a:cubicBezTo>
                  <a:lnTo>
                    <a:pt x="f429" y="f430"/>
                  </a:lnTo>
                  <a:cubicBezTo>
                    <a:pt x="f431" y="f432"/>
                    <a:pt x="f433" y="f434"/>
                    <a:pt x="f308" y="f435"/>
                  </a:cubicBezTo>
                  <a:cubicBezTo>
                    <a:pt x="f436" y="f437"/>
                    <a:pt x="f438" y="f439"/>
                    <a:pt x="f440" y="f439"/>
                  </a:cubicBezTo>
                  <a:cubicBezTo>
                    <a:pt x="f441" y="f439"/>
                    <a:pt x="f442" y="f443"/>
                    <a:pt x="f109" y="f444"/>
                  </a:cubicBezTo>
                  <a:cubicBezTo>
                    <a:pt x="f445" y="f446"/>
                    <a:pt x="f447" y="f448"/>
                    <a:pt x="f449" y="f450"/>
                  </a:cubicBezTo>
                  <a:cubicBezTo>
                    <a:pt x="f451" y="f452"/>
                    <a:pt x="f453" y="f454"/>
                    <a:pt x="f455" y="f456"/>
                  </a:cubicBezTo>
                  <a:cubicBezTo>
                    <a:pt x="f457" y="f456"/>
                    <a:pt x="f458" y="f232"/>
                    <a:pt x="f459" y="f460"/>
                  </a:cubicBezTo>
                  <a:cubicBezTo>
                    <a:pt x="f129" y="f461"/>
                    <a:pt x="f140" y="f28"/>
                    <a:pt x="f462" y="f463"/>
                  </a:cubicBezTo>
                  <a:cubicBezTo>
                    <a:pt x="f306" y="f338"/>
                    <a:pt x="f135" y="f464"/>
                    <a:pt x="f465" y="f466"/>
                  </a:cubicBezTo>
                  <a:cubicBezTo>
                    <a:pt x="f467" y="f173"/>
                    <a:pt x="f468" y="f469"/>
                    <a:pt x="f470" y="f469"/>
                  </a:cubicBezTo>
                  <a:cubicBezTo>
                    <a:pt x="f471" y="f469"/>
                    <a:pt x="f472" y="f473"/>
                    <a:pt x="f459" y="f43"/>
                  </a:cubicBezTo>
                  <a:cubicBezTo>
                    <a:pt x="f135" y="f474"/>
                    <a:pt x="f136" y="f475"/>
                    <a:pt x="f129" y="f476"/>
                  </a:cubicBezTo>
                  <a:cubicBezTo>
                    <a:pt x="f465" y="f477"/>
                    <a:pt x="f457" y="f478"/>
                    <a:pt x="f458" y="f479"/>
                  </a:cubicBezTo>
                  <a:cubicBezTo>
                    <a:pt x="f480" y="f214"/>
                    <a:pt x="f481" y="f482"/>
                    <a:pt x="f483" y="f484"/>
                  </a:cubicBezTo>
                  <a:cubicBezTo>
                    <a:pt x="f485" y="f486"/>
                    <a:pt x="f487" y="f47"/>
                    <a:pt x="f199" y="f488"/>
                  </a:cubicBezTo>
                  <a:cubicBezTo>
                    <a:pt x="f489" y="f490"/>
                    <a:pt x="f489" y="f491"/>
                    <a:pt x="f492" y="f493"/>
                  </a:cubicBezTo>
                  <a:cubicBezTo>
                    <a:pt x="f494" y="f393"/>
                    <a:pt x="f495" y="f496"/>
                    <a:pt x="f497" y="f496"/>
                  </a:cubicBezTo>
                  <a:cubicBezTo>
                    <a:pt x="f498" y="f496"/>
                    <a:pt x="f499" y="f500"/>
                    <a:pt x="f227" y="f501"/>
                  </a:cubicBezTo>
                  <a:cubicBezTo>
                    <a:pt x="f261" y="f502"/>
                    <a:pt x="f262" y="f490"/>
                    <a:pt x="f237" y="f503"/>
                  </a:cubicBezTo>
                  <a:cubicBezTo>
                    <a:pt x="f504" y="f505"/>
                    <a:pt x="f504" y="f506"/>
                    <a:pt x="f507" y="f289"/>
                  </a:cubicBezTo>
                  <a:cubicBezTo>
                    <a:pt x="f261" y="f508"/>
                    <a:pt x="f509" y="f510"/>
                    <a:pt x="f511" y="f374"/>
                  </a:cubicBezTo>
                  <a:cubicBezTo>
                    <a:pt x="f243" y="f512"/>
                    <a:pt x="f513" y="f514"/>
                    <a:pt x="f515" y="f516"/>
                  </a:cubicBezTo>
                  <a:lnTo>
                    <a:pt x="f217" y="f516"/>
                  </a:lnTo>
                  <a:cubicBezTo>
                    <a:pt x="f217" y="f517"/>
                    <a:pt x="f217" y="f518"/>
                    <a:pt x="f519" y="f520"/>
                  </a:cubicBezTo>
                  <a:cubicBezTo>
                    <a:pt x="f513" y="f521"/>
                    <a:pt x="f522" y="f523"/>
                    <a:pt x="f524" y="f525"/>
                  </a:cubicBezTo>
                  <a:cubicBezTo>
                    <a:pt x="f526" y="f527"/>
                    <a:pt x="f528" y="f529"/>
                    <a:pt x="f530" y="f529"/>
                  </a:cubicBezTo>
                  <a:cubicBezTo>
                    <a:pt x="f531" y="f529"/>
                    <a:pt x="f532" y="f533"/>
                    <a:pt x="f231" y="f534"/>
                  </a:cubicBezTo>
                  <a:cubicBezTo>
                    <a:pt x="f535" y="f536"/>
                    <a:pt x="f537" y="f538"/>
                    <a:pt x="f539" y="f540"/>
                  </a:cubicBezTo>
                  <a:cubicBezTo>
                    <a:pt x="f319" y="f541"/>
                    <a:pt x="f389" y="f542"/>
                    <a:pt x="f543" y="f390"/>
                  </a:cubicBezTo>
                  <a:cubicBezTo>
                    <a:pt x="f328" y="f544"/>
                    <a:pt x="f545" y="f546"/>
                    <a:pt x="f547" y="f548"/>
                  </a:cubicBezTo>
                  <a:cubicBezTo>
                    <a:pt x="f547" y="f548"/>
                    <a:pt x="f549" y="f548"/>
                    <a:pt x="f549" y="f550"/>
                  </a:cubicBezTo>
                  <a:cubicBezTo>
                    <a:pt x="f551" y="f552"/>
                    <a:pt x="f3" y="f311"/>
                    <a:pt x="f553" y="f31"/>
                  </a:cubicBezTo>
                  <a:cubicBezTo>
                    <a:pt x="f554" y="f555"/>
                    <a:pt x="f556" y="f124"/>
                    <a:pt x="f557" y="f116"/>
                  </a:cubicBezTo>
                  <a:cubicBezTo>
                    <a:pt x="f558" y="f559"/>
                    <a:pt x="f560" y="f561"/>
                    <a:pt x="f562" y="f561"/>
                  </a:cubicBezTo>
                  <a:cubicBezTo>
                    <a:pt x="f563" y="f561"/>
                    <a:pt x="f564" y="f565"/>
                    <a:pt x="f566" y="f567"/>
                  </a:cubicBezTo>
                  <a:cubicBezTo>
                    <a:pt x="f568" y="f569"/>
                    <a:pt x="f570" y="f571"/>
                    <a:pt x="f572" y="f571"/>
                  </a:cubicBezTo>
                  <a:cubicBezTo>
                    <a:pt x="f573" y="f571"/>
                    <a:pt x="f574" y="f575"/>
                    <a:pt x="f576" y="f577"/>
                  </a:cubicBezTo>
                  <a:cubicBezTo>
                    <a:pt x="f578" y="f31"/>
                    <a:pt x="f293" y="f121"/>
                    <a:pt x="f292" y="f579"/>
                  </a:cubicBezTo>
                  <a:cubicBezTo>
                    <a:pt x="f580" y="f581"/>
                    <a:pt x="f129" y="f582"/>
                    <a:pt x="f543" y="f520"/>
                  </a:cubicBezTo>
                  <a:cubicBezTo>
                    <a:pt x="f485" y="f516"/>
                    <a:pt x="f447" y="f583"/>
                    <a:pt x="f453" y="f584"/>
                  </a:cubicBezTo>
                  <a:cubicBezTo>
                    <a:pt x="f585" y="f351"/>
                    <a:pt x="f136" y="f586"/>
                    <a:pt x="f140" y="f587"/>
                  </a:cubicBezTo>
                  <a:lnTo>
                    <a:pt x="f462" y="f349"/>
                  </a:lnTo>
                  <a:cubicBezTo>
                    <a:pt x="f588" y="f381"/>
                    <a:pt x="f589" y="f590"/>
                    <a:pt x="f591" y="f592"/>
                  </a:cubicBezTo>
                  <a:lnTo>
                    <a:pt x="f112" y="f593"/>
                  </a:lnTo>
                  <a:cubicBezTo>
                    <a:pt x="f112" y="f594"/>
                    <a:pt x="f112" y="f508"/>
                    <a:pt x="f383" y="f595"/>
                  </a:cubicBezTo>
                  <a:cubicBezTo>
                    <a:pt x="f441" y="f596"/>
                    <a:pt x="f175" y="f174"/>
                    <a:pt x="f597" y="f598"/>
                  </a:cubicBezTo>
                  <a:cubicBezTo>
                    <a:pt x="f599" y="f131"/>
                    <a:pt x="f158" y="f600"/>
                    <a:pt x="f601" y="f94"/>
                  </a:cubicBezTo>
                  <a:cubicBezTo>
                    <a:pt x="f602" y="f603"/>
                    <a:pt x="f466" y="f604"/>
                    <a:pt x="f605" y="f604"/>
                  </a:cubicBezTo>
                  <a:cubicBezTo>
                    <a:pt x="f606" y="f604"/>
                    <a:pt x="f607" y="f608"/>
                    <a:pt x="f609" y="f610"/>
                  </a:cubicBezTo>
                  <a:cubicBezTo>
                    <a:pt x="f611" y="f612"/>
                    <a:pt x="f613" y="f614"/>
                    <a:pt x="f179" y="f265"/>
                  </a:cubicBezTo>
                  <a:cubicBezTo>
                    <a:pt x="f177" y="f615"/>
                    <a:pt x="f13" y="f616"/>
                    <a:pt x="f617" y="f618"/>
                  </a:cubicBezTo>
                  <a:cubicBezTo>
                    <a:pt x="f619" y="f620"/>
                    <a:pt x="f621" y="f622"/>
                    <a:pt x="f623" y="f622"/>
                  </a:cubicBezTo>
                  <a:cubicBezTo>
                    <a:pt x="f624" y="f622"/>
                    <a:pt x="f625" y="f626"/>
                    <a:pt x="f627" y="f628"/>
                  </a:cubicBezTo>
                  <a:cubicBezTo>
                    <a:pt x="f629" y="f630"/>
                    <a:pt x="f358" y="f631"/>
                    <a:pt x="f57" y="f632"/>
                  </a:cubicBezTo>
                  <a:cubicBezTo>
                    <a:pt x="f57" y="f94"/>
                    <a:pt x="f358" y="f633"/>
                    <a:pt x="f634" y="f419"/>
                  </a:cubicBezTo>
                  <a:cubicBezTo>
                    <a:pt x="f634" y="f420"/>
                    <a:pt x="f635" y="f420"/>
                    <a:pt x="f635" y="f636"/>
                  </a:cubicBezTo>
                  <a:cubicBezTo>
                    <a:pt x="f637" y="f638"/>
                    <a:pt x="f639" y="f640"/>
                    <a:pt x="f641" y="f640"/>
                  </a:cubicBezTo>
                  <a:cubicBezTo>
                    <a:pt x="f642" y="f640"/>
                    <a:pt x="f643" y="f644"/>
                    <a:pt x="f643" y="f419"/>
                  </a:cubicBezTo>
                  <a:cubicBezTo>
                    <a:pt x="f23" y="f645"/>
                    <a:pt x="f643" y="f646"/>
                    <a:pt x="f647" y="f648"/>
                  </a:cubicBezTo>
                  <a:cubicBezTo>
                    <a:pt x="f649" y="f650"/>
                    <a:pt x="f649" y="f651"/>
                    <a:pt x="f652" y="f653"/>
                  </a:cubicBezTo>
                  <a:lnTo>
                    <a:pt x="f652" y="f654"/>
                  </a:lnTo>
                  <a:lnTo>
                    <a:pt x="f652" y="f655"/>
                  </a:lnTo>
                  <a:cubicBezTo>
                    <a:pt x="f656" y="f657"/>
                    <a:pt x="f658" y="f2"/>
                    <a:pt x="f406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500;p32">
              <a:extLst>
                <a:ext uri="{FF2B5EF4-FFF2-40B4-BE49-F238E27FC236}">
                  <a16:creationId xmlns:a16="http://schemas.microsoft.com/office/drawing/2014/main" id="{7E4B71CA-21B3-4277-9718-16D37A9D486D}"/>
                </a:ext>
              </a:extLst>
            </p:cNvPr>
            <p:cNvSpPr/>
            <p:nvPr/>
          </p:nvSpPr>
          <p:spPr>
            <a:xfrm rot="20678203" flipH="1">
              <a:off x="8145283" y="3530361"/>
              <a:ext cx="113092" cy="2439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9"/>
                <a:gd name="f4" fmla="val 5413"/>
                <a:gd name="f5" fmla="val 2226"/>
                <a:gd name="f6" fmla="val 1"/>
                <a:gd name="f7" fmla="val 2127"/>
                <a:gd name="f8" fmla="val 2022"/>
                <a:gd name="f9" fmla="val 46"/>
                <a:gd name="f10" fmla="val 1968"/>
                <a:gd name="f11" fmla="val 141"/>
                <a:gd name="f12" fmla="val 1868"/>
                <a:gd name="f13" fmla="val 308"/>
                <a:gd name="f14" fmla="val 1835"/>
                <a:gd name="f15" fmla="val 441"/>
                <a:gd name="f16" fmla="val 575"/>
                <a:gd name="f17" fmla="val 867"/>
                <a:gd name="f18" fmla="val 1976"/>
                <a:gd name="f19" fmla="val 367"/>
                <a:gd name="f20" fmla="val 3643"/>
                <a:gd name="f21" fmla="val 5311"/>
                <a:gd name="f22" fmla="val 5376"/>
                <a:gd name="f23" fmla="val 56"/>
                <a:gd name="f24" fmla="val 95"/>
                <a:gd name="f25" fmla="val 117"/>
                <a:gd name="f26" fmla="val 133"/>
                <a:gd name="f27" fmla="val 5402"/>
                <a:gd name="f28" fmla="val 5378"/>
                <a:gd name="f29" fmla="val 600"/>
                <a:gd name="f30" fmla="val 3944"/>
                <a:gd name="f31" fmla="val 934"/>
                <a:gd name="f32" fmla="val 2209"/>
                <a:gd name="f33" fmla="val 975"/>
                <a:gd name="f34" fmla="val 1042"/>
                <a:gd name="f35" fmla="val 1075"/>
                <a:gd name="f36" fmla="val 1935"/>
                <a:gd name="f37" fmla="val 1108"/>
                <a:gd name="f38" fmla="val 1953"/>
                <a:gd name="f39" fmla="val 1162"/>
                <a:gd name="f40" fmla="val 2009"/>
                <a:gd name="f41" fmla="val 1196"/>
                <a:gd name="f42" fmla="val 2062"/>
                <a:gd name="f43" fmla="val 2108"/>
                <a:gd name="f44" fmla="val 2153"/>
                <a:gd name="f45" fmla="val 1170"/>
                <a:gd name="f46" fmla="val 2168"/>
                <a:gd name="f47" fmla="val 2202"/>
                <a:gd name="f48" fmla="val 2268"/>
                <a:gd name="f49" fmla="val 908"/>
                <a:gd name="f50" fmla="val 2368"/>
                <a:gd name="f51" fmla="val 608"/>
                <a:gd name="f52" fmla="val 2468"/>
                <a:gd name="f53" fmla="val 274"/>
                <a:gd name="f54" fmla="val 2508"/>
                <a:gd name="f55" fmla="val 96"/>
                <a:gd name="f56" fmla="val 2372"/>
                <a:gd name="f57" fmla="*/ f0 1 2509"/>
                <a:gd name="f58" fmla="*/ f1 1 5413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2509"/>
                <a:gd name="f65" fmla="*/ f62 1 5413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2509" h="541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7" y="f18"/>
                    <a:pt x="f19" y="f20"/>
                    <a:pt x="f2" y="f21"/>
                  </a:cubicBezTo>
                  <a:cubicBezTo>
                    <a:pt x="f2" y="f22"/>
                    <a:pt x="f23" y="f4"/>
                    <a:pt x="f24" y="f4"/>
                  </a:cubicBezTo>
                  <a:cubicBezTo>
                    <a:pt x="f25" y="f4"/>
                    <a:pt x="f26" y="f27"/>
                    <a:pt x="f26" y="f28"/>
                  </a:cubicBezTo>
                  <a:cubicBezTo>
                    <a:pt x="f29" y="f30"/>
                    <a:pt x="f31" y="f32"/>
                    <a:pt x="f14" y="f33"/>
                  </a:cubicBezTo>
                  <a:cubicBezTo>
                    <a:pt x="f14" y="f33"/>
                    <a:pt x="f12" y="f33"/>
                    <a:pt x="f12" y="f34"/>
                  </a:cubicBezTo>
                  <a:cubicBezTo>
                    <a:pt x="f12" y="f35"/>
                    <a:pt x="f12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7"/>
                  </a:cubicBezTo>
                  <a:cubicBezTo>
                    <a:pt x="f47" y="f34"/>
                    <a:pt x="f47" y="f33"/>
                    <a:pt x="f48" y="f49"/>
                  </a:cubicBezTo>
                  <a:cubicBezTo>
                    <a:pt x="f50" y="f51"/>
                    <a:pt x="f50" y="f16"/>
                    <a:pt x="f52" y="f53"/>
                  </a:cubicBezTo>
                  <a:cubicBezTo>
                    <a:pt x="f54" y="f55"/>
                    <a:pt x="f56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501;p32">
              <a:extLst>
                <a:ext uri="{FF2B5EF4-FFF2-40B4-BE49-F238E27FC236}">
                  <a16:creationId xmlns:a16="http://schemas.microsoft.com/office/drawing/2014/main" id="{5D483CF2-05EF-434D-B38B-A0E5988F9AD0}"/>
                </a:ext>
              </a:extLst>
            </p:cNvPr>
            <p:cNvSpPr/>
            <p:nvPr/>
          </p:nvSpPr>
          <p:spPr>
            <a:xfrm rot="20678203" flipH="1">
              <a:off x="8103604" y="3603081"/>
              <a:ext cx="59500" cy="231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0"/>
                <a:gd name="f4" fmla="val 5134"/>
                <a:gd name="f5" fmla="val 1036"/>
                <a:gd name="f6" fmla="val 911"/>
                <a:gd name="f7" fmla="val 786"/>
                <a:gd name="f8" fmla="val 84"/>
                <a:gd name="f9" fmla="val 752"/>
                <a:gd name="f10" fmla="val 251"/>
                <a:gd name="f11" fmla="val 719"/>
                <a:gd name="f12" fmla="val 451"/>
                <a:gd name="f13" fmla="val 651"/>
                <a:gd name="f14" fmla="val 819"/>
                <a:gd name="f15" fmla="val 884"/>
                <a:gd name="f16" fmla="val 586"/>
                <a:gd name="f17" fmla="val 2252"/>
                <a:gd name="f18" fmla="val 252"/>
                <a:gd name="f19" fmla="val 3620"/>
                <a:gd name="f20" fmla="val 18"/>
                <a:gd name="f21" fmla="val 5054"/>
                <a:gd name="f22" fmla="val 5109"/>
                <a:gd name="f23" fmla="val 53"/>
                <a:gd name="f24" fmla="val 103"/>
                <a:gd name="f25" fmla="val 145"/>
                <a:gd name="f26" fmla="val 185"/>
                <a:gd name="f27" fmla="val 5117"/>
                <a:gd name="f28" fmla="val 5087"/>
                <a:gd name="f29" fmla="val 385"/>
                <a:gd name="f30" fmla="val 3920"/>
                <a:gd name="f31" fmla="val 519"/>
                <a:gd name="f32" fmla="val 2619"/>
                <a:gd name="f33" fmla="val 886"/>
                <a:gd name="f34" fmla="val 1451"/>
                <a:gd name="f35" fmla="val 927"/>
                <a:gd name="f36" fmla="val 1482"/>
                <a:gd name="f37" fmla="val 978"/>
                <a:gd name="f38" fmla="val 1497"/>
                <a:gd name="f39" fmla="val 1029"/>
                <a:gd name="f40" fmla="val 1141"/>
                <a:gd name="f41" fmla="val 1253"/>
                <a:gd name="f42" fmla="val 1423"/>
                <a:gd name="f43" fmla="val 1285"/>
                <a:gd name="f44" fmla="val 1319"/>
                <a:gd name="f45" fmla="val 918"/>
                <a:gd name="f46" fmla="val 617"/>
                <a:gd name="f47" fmla="val 1286"/>
                <a:gd name="f48" fmla="val 1161"/>
                <a:gd name="f49" fmla="*/ f0 1 1320"/>
                <a:gd name="f50" fmla="*/ f1 1 5134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320"/>
                <a:gd name="f57" fmla="*/ f54 1 5134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320" h="513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" y="f22"/>
                    <a:pt x="f23" y="f4"/>
                    <a:pt x="f24" y="f4"/>
                  </a:cubicBezTo>
                  <a:cubicBezTo>
                    <a:pt x="f25" y="f4"/>
                    <a:pt x="f26" y="f27"/>
                    <a:pt x="f26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1" y="f43"/>
                  </a:cubicBezTo>
                  <a:cubicBezTo>
                    <a:pt x="f44" y="f45"/>
                    <a:pt x="f44" y="f46"/>
                    <a:pt x="f44" y="f10"/>
                  </a:cubicBezTo>
                  <a:cubicBezTo>
                    <a:pt x="f47" y="f8"/>
                    <a:pt x="f4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502;p32">
              <a:extLst>
                <a:ext uri="{FF2B5EF4-FFF2-40B4-BE49-F238E27FC236}">
                  <a16:creationId xmlns:a16="http://schemas.microsoft.com/office/drawing/2014/main" id="{0B31ADBA-AF82-4F6D-BEDE-9467F475929C}"/>
                </a:ext>
              </a:extLst>
            </p:cNvPr>
            <p:cNvSpPr/>
            <p:nvPr/>
          </p:nvSpPr>
          <p:spPr>
            <a:xfrm rot="20678203" flipH="1">
              <a:off x="8040073" y="3616627"/>
              <a:ext cx="98892" cy="2041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4"/>
                <a:gd name="f4" fmla="val 4529"/>
                <a:gd name="f5" fmla="val 1904"/>
                <a:gd name="f6" fmla="val 1807"/>
                <a:gd name="f7" fmla="val 1714"/>
                <a:gd name="f8" fmla="val 46"/>
                <a:gd name="f9" fmla="val 1687"/>
                <a:gd name="f10" fmla="val 141"/>
                <a:gd name="f11" fmla="val 1553"/>
                <a:gd name="f12" fmla="val 474"/>
                <a:gd name="f13" fmla="val 1420"/>
                <a:gd name="f14" fmla="val 741"/>
                <a:gd name="f15" fmla="val 1386"/>
                <a:gd name="f16" fmla="val 1041"/>
                <a:gd name="f17" fmla="val 919"/>
                <a:gd name="f18" fmla="val 2142"/>
                <a:gd name="f19" fmla="val 252"/>
                <a:gd name="f20" fmla="val 3210"/>
                <a:gd name="f21" fmla="val 19"/>
                <a:gd name="f22" fmla="val 4411"/>
                <a:gd name="f23" fmla="val 4485"/>
                <a:gd name="f24" fmla="val 55"/>
                <a:gd name="f25" fmla="val 113"/>
                <a:gd name="f26" fmla="val 158"/>
                <a:gd name="f27" fmla="val 204"/>
                <a:gd name="f28" fmla="val 4502"/>
                <a:gd name="f29" fmla="val 219"/>
                <a:gd name="f30" fmla="val 4444"/>
                <a:gd name="f31" fmla="val 419"/>
                <a:gd name="f32" fmla="val 3410"/>
                <a:gd name="f33" fmla="val 986"/>
                <a:gd name="f34" fmla="val 2409"/>
                <a:gd name="f35" fmla="val 1487"/>
                <a:gd name="f36" fmla="val 1442"/>
                <a:gd name="f37" fmla="val 1500"/>
                <a:gd name="f38" fmla="val 1456"/>
                <a:gd name="f39" fmla="val 1520"/>
                <a:gd name="f40" fmla="val 1464"/>
                <a:gd name="f41" fmla="val 1543"/>
                <a:gd name="f42" fmla="val 1575"/>
                <a:gd name="f43" fmla="val 1614"/>
                <a:gd name="f44" fmla="val 1447"/>
                <a:gd name="f45" fmla="val 1653"/>
                <a:gd name="f46" fmla="val 1408"/>
                <a:gd name="f47" fmla="val 1720"/>
                <a:gd name="f48" fmla="val 1275"/>
                <a:gd name="f49" fmla="val 1753"/>
                <a:gd name="f50" fmla="val 1175"/>
                <a:gd name="f51" fmla="val 1853"/>
                <a:gd name="f52" fmla="val 1887"/>
                <a:gd name="f53" fmla="val 1920"/>
                <a:gd name="f54" fmla="val 1008"/>
                <a:gd name="f55" fmla="val 941"/>
                <a:gd name="f56" fmla="val 2020"/>
                <a:gd name="f57" fmla="val 2087"/>
                <a:gd name="f58" fmla="val 574"/>
                <a:gd name="f59" fmla="val 2154"/>
                <a:gd name="f60" fmla="val 374"/>
                <a:gd name="f61" fmla="val 274"/>
                <a:gd name="f62" fmla="val 2193"/>
                <a:gd name="f63" fmla="val 96"/>
                <a:gd name="f64" fmla="val 2045"/>
                <a:gd name="f65" fmla="*/ f0 1 2194"/>
                <a:gd name="f66" fmla="*/ f1 1 4529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2194"/>
                <a:gd name="f73" fmla="*/ f70 1 4529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2194" h="452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16"/>
                  </a:cubicBezTo>
                  <a:cubicBezTo>
                    <a:pt x="f52" y="f16"/>
                    <a:pt x="f53" y="f54"/>
                    <a:pt x="f53" y="f55"/>
                  </a:cubicBezTo>
                  <a:cubicBezTo>
                    <a:pt x="f56" y="f14"/>
                    <a:pt x="f57" y="f58"/>
                    <a:pt x="f59" y="f60"/>
                  </a:cubicBezTo>
                  <a:lnTo>
                    <a:pt x="f59" y="f61"/>
                  </a:lnTo>
                  <a:cubicBezTo>
                    <a:pt x="f62" y="f63"/>
                    <a:pt x="f6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503;p32">
              <a:extLst>
                <a:ext uri="{FF2B5EF4-FFF2-40B4-BE49-F238E27FC236}">
                  <a16:creationId xmlns:a16="http://schemas.microsoft.com/office/drawing/2014/main" id="{C6FEBA48-B4A5-4B2B-A99F-F8AFBDC2FDF8}"/>
                </a:ext>
              </a:extLst>
            </p:cNvPr>
            <p:cNvSpPr/>
            <p:nvPr/>
          </p:nvSpPr>
          <p:spPr>
            <a:xfrm rot="20678203" flipH="1">
              <a:off x="8356519" y="3883164"/>
              <a:ext cx="43141" cy="171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7"/>
                <a:gd name="f4" fmla="val 3797"/>
                <a:gd name="f5" fmla="val 901"/>
                <a:gd name="f6" fmla="val 882"/>
                <a:gd name="f7" fmla="val 858"/>
                <a:gd name="f8" fmla="val 11"/>
                <a:gd name="f9" fmla="val 835"/>
                <a:gd name="f10" fmla="val 35"/>
                <a:gd name="f11" fmla="val 435"/>
                <a:gd name="f12" fmla="val 1269"/>
                <a:gd name="f13" fmla="val 1"/>
                <a:gd name="f14" fmla="val 2470"/>
                <a:gd name="f15" fmla="val 101"/>
                <a:gd name="f16" fmla="val 3771"/>
                <a:gd name="f17" fmla="val 3788"/>
                <a:gd name="f18" fmla="val 118"/>
                <a:gd name="f19" fmla="val 3796"/>
                <a:gd name="f20" fmla="val 134"/>
                <a:gd name="f21" fmla="val 151"/>
                <a:gd name="f22" fmla="val 168"/>
                <a:gd name="f23" fmla="val 268"/>
                <a:gd name="f24" fmla="val 2503"/>
                <a:gd name="f25" fmla="val 501"/>
                <a:gd name="f26" fmla="val 935"/>
                <a:gd name="f27" fmla="val 102"/>
                <a:gd name="f28" fmla="val 956"/>
                <a:gd name="f29" fmla="val 37"/>
                <a:gd name="f30" fmla="val 936"/>
                <a:gd name="f31" fmla="*/ f0 1 957"/>
                <a:gd name="f32" fmla="*/ f1 1 3797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957"/>
                <a:gd name="f39" fmla="*/ f36 1 3797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957" h="379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2" y="f16"/>
                  </a:cubicBezTo>
                  <a:cubicBezTo>
                    <a:pt x="f23" y="f24"/>
                    <a:pt x="f25" y="f12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504;p32">
              <a:extLst>
                <a:ext uri="{FF2B5EF4-FFF2-40B4-BE49-F238E27FC236}">
                  <a16:creationId xmlns:a16="http://schemas.microsoft.com/office/drawing/2014/main" id="{F3019DF8-72C0-490F-9680-0C6C15A19C50}"/>
                </a:ext>
              </a:extLst>
            </p:cNvPr>
            <p:cNvSpPr/>
            <p:nvPr/>
          </p:nvSpPr>
          <p:spPr>
            <a:xfrm rot="20678203" flipH="1">
              <a:off x="8239585" y="3980850"/>
              <a:ext cx="74779" cy="1570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59"/>
                <a:gd name="f4" fmla="val 3485"/>
                <a:gd name="f5" fmla="val 1587"/>
                <a:gd name="f6" fmla="val 1571"/>
                <a:gd name="f7" fmla="val 1559"/>
                <a:gd name="f8" fmla="val 11"/>
                <a:gd name="f9" fmla="val 35"/>
                <a:gd name="f10" fmla="val 1192"/>
                <a:gd name="f11" fmla="val 1269"/>
                <a:gd name="f12" fmla="val 658"/>
                <a:gd name="f13" fmla="val 2337"/>
                <a:gd name="f14" fmla="val 24"/>
                <a:gd name="f15" fmla="val 3438"/>
                <a:gd name="f16" fmla="val 1"/>
                <a:gd name="f17" fmla="val 3461"/>
                <a:gd name="f18" fmla="val 44"/>
                <a:gd name="f19" fmla="val 83"/>
                <a:gd name="f20" fmla="val 99"/>
                <a:gd name="f21" fmla="val 115"/>
                <a:gd name="f22" fmla="val 3481"/>
                <a:gd name="f23" fmla="val 124"/>
                <a:gd name="f24" fmla="val 3471"/>
                <a:gd name="f25" fmla="val 925"/>
                <a:gd name="f26" fmla="val 2470"/>
                <a:gd name="f27" fmla="val 1392"/>
                <a:gd name="f28" fmla="val 1303"/>
                <a:gd name="f29" fmla="val 102"/>
                <a:gd name="f30" fmla="val 37"/>
                <a:gd name="f31" fmla="val 1617"/>
                <a:gd name="f32" fmla="*/ f0 1 1659"/>
                <a:gd name="f33" fmla="*/ f1 1 348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659"/>
                <a:gd name="f40" fmla="*/ f37 1 348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659" h="3485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9"/>
                  </a:cubicBezTo>
                  <a:cubicBezTo>
                    <a:pt x="f3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505;p32">
            <a:extLst>
              <a:ext uri="{FF2B5EF4-FFF2-40B4-BE49-F238E27FC236}">
                <a16:creationId xmlns:a16="http://schemas.microsoft.com/office/drawing/2014/main" id="{E5E53844-31A7-418B-81AF-41FE6A6CAE8F}"/>
              </a:ext>
            </a:extLst>
          </p:cNvPr>
          <p:cNvGrpSpPr/>
          <p:nvPr/>
        </p:nvGrpSpPr>
        <p:grpSpPr>
          <a:xfrm>
            <a:off x="441646" y="140159"/>
            <a:ext cx="8286393" cy="4468443"/>
            <a:chOff x="441646" y="140159"/>
            <a:chExt cx="8286393" cy="4468443"/>
          </a:xfrm>
        </p:grpSpPr>
        <p:sp>
          <p:nvSpPr>
            <p:cNvPr id="11" name="Google Shape;506;p32">
              <a:extLst>
                <a:ext uri="{FF2B5EF4-FFF2-40B4-BE49-F238E27FC236}">
                  <a16:creationId xmlns:a16="http://schemas.microsoft.com/office/drawing/2014/main" id="{A1BECC6E-07BD-4968-A848-E50F929DB7CD}"/>
                </a:ext>
              </a:extLst>
            </p:cNvPr>
            <p:cNvSpPr/>
            <p:nvPr/>
          </p:nvSpPr>
          <p:spPr>
            <a:xfrm rot="10859533">
              <a:off x="8159173" y="140159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507;p32">
              <a:extLst>
                <a:ext uri="{FF2B5EF4-FFF2-40B4-BE49-F238E27FC236}">
                  <a16:creationId xmlns:a16="http://schemas.microsoft.com/office/drawing/2014/main" id="{F0A0F2E2-A4E1-4A6A-BD71-431951D76A57}"/>
                </a:ext>
              </a:extLst>
            </p:cNvPr>
            <p:cNvSpPr/>
            <p:nvPr/>
          </p:nvSpPr>
          <p:spPr>
            <a:xfrm rot="10859533">
              <a:off x="8548049" y="508031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508;p32">
              <a:extLst>
                <a:ext uri="{FF2B5EF4-FFF2-40B4-BE49-F238E27FC236}">
                  <a16:creationId xmlns:a16="http://schemas.microsoft.com/office/drawing/2014/main" id="{5B8F87D3-D726-412D-99AD-56E4877C5DA7}"/>
                </a:ext>
              </a:extLst>
            </p:cNvPr>
            <p:cNvSpPr/>
            <p:nvPr/>
          </p:nvSpPr>
          <p:spPr>
            <a:xfrm rot="10859533">
              <a:off x="441646" y="4438433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285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33">
            <a:extLst>
              <a:ext uri="{FF2B5EF4-FFF2-40B4-BE49-F238E27FC236}">
                <a16:creationId xmlns:a16="http://schemas.microsoft.com/office/drawing/2014/main" id="{E2233430-FDAA-4D46-A29D-D1EE695C0E1C}"/>
              </a:ext>
            </a:extLst>
          </p:cNvPr>
          <p:cNvSpPr/>
          <p:nvPr/>
        </p:nvSpPr>
        <p:spPr>
          <a:xfrm rot="10800009" flipH="1">
            <a:off x="-338401" y="-337716"/>
            <a:ext cx="1766757" cy="2732108"/>
          </a:xfrm>
          <a:custGeom>
            <a:avLst/>
            <a:gdLst>
              <a:gd name="f0" fmla="val w"/>
              <a:gd name="f1" fmla="val h"/>
              <a:gd name="f2" fmla="val 0"/>
              <a:gd name="f3" fmla="val 23417"/>
              <a:gd name="f4" fmla="val 36212"/>
              <a:gd name="f5" fmla="val 4688"/>
              <a:gd name="f6" fmla="val 688"/>
              <a:gd name="f7" fmla="val 4907"/>
              <a:gd name="f8" fmla="val 5264"/>
              <a:gd name="f9" fmla="val 1195"/>
              <a:gd name="f10" fmla="val 5437"/>
              <a:gd name="f11" fmla="val 1477"/>
              <a:gd name="f12" fmla="val 5671"/>
              <a:gd name="f13" fmla="val 1944"/>
              <a:gd name="f14" fmla="val 5838"/>
              <a:gd name="f15" fmla="val 2411"/>
              <a:gd name="f16" fmla="val 6038"/>
              <a:gd name="f17" fmla="val 2912"/>
              <a:gd name="f18" fmla="val 6438"/>
              <a:gd name="f19" fmla="val 3746"/>
              <a:gd name="f20" fmla="val 6638"/>
              <a:gd name="f21" fmla="val 4580"/>
              <a:gd name="f22" fmla="val 6838"/>
              <a:gd name="f23" fmla="val 5413"/>
              <a:gd name="f24" fmla="val 6671"/>
              <a:gd name="f25" fmla="val 4980"/>
              <a:gd name="f26" fmla="val 6471"/>
              <a:gd name="f27" fmla="val 4546"/>
              <a:gd name="f28" fmla="val 6171"/>
              <a:gd name="f29" fmla="val 4279"/>
              <a:gd name="f30" fmla="val 6138"/>
              <a:gd name="f31" fmla="val 4313"/>
              <a:gd name="f32" fmla="val 4813"/>
              <a:gd name="f33" fmla="val 5480"/>
              <a:gd name="f34" fmla="val 5947"/>
              <a:gd name="f35" fmla="val 6938"/>
              <a:gd name="f36" fmla="val 6114"/>
              <a:gd name="f37" fmla="val 7005"/>
              <a:gd name="f38" fmla="val 6314"/>
              <a:gd name="f39" fmla="val 7038"/>
              <a:gd name="f40" fmla="val 6481"/>
              <a:gd name="f41" fmla="val 5704"/>
              <a:gd name="f42" fmla="val 4537"/>
              <a:gd name="f43" fmla="val 3245"/>
              <a:gd name="f44" fmla="val 4503"/>
              <a:gd name="f45" fmla="val 1244"/>
              <a:gd name="f46" fmla="val 4492"/>
              <a:gd name="f47" fmla="val 835"/>
              <a:gd name="f48" fmla="val 4570"/>
              <a:gd name="f49" fmla="val 1873"/>
              <a:gd name="f50" fmla="val 3232"/>
              <a:gd name="f51" fmla="val 2091"/>
              <a:gd name="f52" fmla="val 2327"/>
              <a:gd name="f53" fmla="val 3268"/>
              <a:gd name="f54" fmla="val 2502"/>
              <a:gd name="f55" fmla="val 3312"/>
              <a:gd name="f56" fmla="val 4070"/>
              <a:gd name="f57" fmla="val 3712"/>
              <a:gd name="f58" fmla="val 4837"/>
              <a:gd name="f59" fmla="val 5013"/>
              <a:gd name="f60" fmla="val 5504"/>
              <a:gd name="f61" fmla="val 6347"/>
              <a:gd name="f62" fmla="val 5371"/>
              <a:gd name="f63" fmla="val 6247"/>
              <a:gd name="f64" fmla="val 5304"/>
              <a:gd name="f65" fmla="val 5170"/>
              <a:gd name="f66" fmla="val 6014"/>
              <a:gd name="f67" fmla="val 5137"/>
              <a:gd name="f68" fmla="val 5104"/>
              <a:gd name="f69" fmla="val 5914"/>
              <a:gd name="f70" fmla="val 5814"/>
              <a:gd name="f71" fmla="val 5037"/>
              <a:gd name="f72" fmla="val 5847"/>
              <a:gd name="f73" fmla="val 4670"/>
              <a:gd name="f74" fmla="val 5514"/>
              <a:gd name="f75" fmla="val 4656"/>
              <a:gd name="f76" fmla="val 5509"/>
              <a:gd name="f77" fmla="val 4643"/>
              <a:gd name="f78" fmla="val 5507"/>
              <a:gd name="f79" fmla="val 4630"/>
              <a:gd name="f80" fmla="val 4554"/>
              <a:gd name="f81" fmla="val 4513"/>
              <a:gd name="f82" fmla="val 5585"/>
              <a:gd name="f83" fmla="val 5614"/>
              <a:gd name="f84" fmla="val 6081"/>
              <a:gd name="f85" fmla="val 5471"/>
              <a:gd name="f86" fmla="val 6514"/>
              <a:gd name="f87" fmla="val 5871"/>
              <a:gd name="f88" fmla="val 7015"/>
              <a:gd name="f89" fmla="val 7053"/>
              <a:gd name="f90" fmla="val 5886"/>
              <a:gd name="f91" fmla="val 7072"/>
              <a:gd name="f92" fmla="val 4924"/>
              <a:gd name="f93" fmla="val 6577"/>
              <a:gd name="f94" fmla="val 3930"/>
              <a:gd name="f95" fmla="val 6244"/>
              <a:gd name="f96" fmla="val 3036"/>
              <a:gd name="f97" fmla="val 5647"/>
              <a:gd name="f98" fmla="val 2368"/>
              <a:gd name="f99" fmla="val 5180"/>
              <a:gd name="f100" fmla="val 1835"/>
              <a:gd name="f101" fmla="val 4613"/>
              <a:gd name="f102" fmla="val 1434"/>
              <a:gd name="f103" fmla="val 3946"/>
              <a:gd name="f104" fmla="val 1053"/>
              <a:gd name="f105" fmla="val 3385"/>
              <a:gd name="f106" fmla="val 1425"/>
              <a:gd name="f107" fmla="val 1465"/>
              <a:gd name="f108" fmla="val 7206"/>
              <a:gd name="f109" fmla="val 1516"/>
              <a:gd name="f110" fmla="val 1572"/>
              <a:gd name="f111" fmla="val 7209"/>
              <a:gd name="f112" fmla="val 1635"/>
              <a:gd name="f113" fmla="val 7215"/>
              <a:gd name="f114" fmla="val 2535"/>
              <a:gd name="f115" fmla="val 7281"/>
              <a:gd name="f116" fmla="val 3469"/>
              <a:gd name="f117" fmla="val 7615"/>
              <a:gd name="f118" fmla="val 4303"/>
              <a:gd name="f119" fmla="val 7949"/>
              <a:gd name="f120" fmla="val 4803"/>
              <a:gd name="f121" fmla="val 8149"/>
              <a:gd name="f122" fmla="val 8382"/>
              <a:gd name="f123" fmla="val 5804"/>
              <a:gd name="f124" fmla="val 8649"/>
              <a:gd name="f125" fmla="val 6238"/>
              <a:gd name="f126" fmla="val 8949"/>
              <a:gd name="f127" fmla="val 6605"/>
              <a:gd name="f128" fmla="val 9383"/>
              <a:gd name="f129" fmla="val 6972"/>
              <a:gd name="f130" fmla="val 9750"/>
              <a:gd name="f131" fmla="val 6338"/>
              <a:gd name="f132" fmla="val 9450"/>
              <a:gd name="f133" fmla="val 9116"/>
              <a:gd name="f134" fmla="val 8816"/>
              <a:gd name="f135" fmla="val 5094"/>
              <a:gd name="f136" fmla="val 8811"/>
              <a:gd name="f137" fmla="val 5085"/>
              <a:gd name="f138" fmla="val 8809"/>
              <a:gd name="f139" fmla="val 5076"/>
              <a:gd name="f140" fmla="val 5020"/>
              <a:gd name="f141" fmla="val 4975"/>
              <a:gd name="f142" fmla="val 8887"/>
              <a:gd name="f143" fmla="val 5004"/>
              <a:gd name="f144" fmla="val 8916"/>
              <a:gd name="f145" fmla="val 5537"/>
              <a:gd name="f146" fmla="val 10083"/>
              <a:gd name="f147" fmla="val 7172"/>
              <a:gd name="f148" fmla="val 10217"/>
              <a:gd name="f149" fmla="val 7405"/>
              <a:gd name="f150" fmla="val 10284"/>
              <a:gd name="f151" fmla="val 7639"/>
              <a:gd name="f152" fmla="val 10417"/>
              <a:gd name="f153" fmla="val 7228"/>
              <a:gd name="f154" fmla="val 10600"/>
              <a:gd name="f155" fmla="val 6831"/>
              <a:gd name="f156" fmla="val 10678"/>
              <a:gd name="f157" fmla="val 6446"/>
              <a:gd name="f158" fmla="val 5148"/>
              <a:gd name="f159" fmla="val 3999"/>
              <a:gd name="f160" fmla="val 9781"/>
              <a:gd name="f161" fmla="val 2969"/>
              <a:gd name="f162" fmla="val 8983"/>
              <a:gd name="f163" fmla="val 2602"/>
              <a:gd name="f164" fmla="val 8716"/>
              <a:gd name="f165" fmla="val 2135"/>
              <a:gd name="f166" fmla="val 8449"/>
              <a:gd name="f167" fmla="val 1768"/>
              <a:gd name="f168" fmla="val 8215"/>
              <a:gd name="f169" fmla="val 1235"/>
              <a:gd name="f170" fmla="val 7902"/>
              <a:gd name="f171" fmla="val 673"/>
              <a:gd name="f172" fmla="val 9548"/>
              <a:gd name="f173" fmla="val 3206"/>
              <a:gd name="f174" fmla="val 9665"/>
              <a:gd name="f175" fmla="val 10677"/>
              <a:gd name="f176" fmla="val 5455"/>
              <a:gd name="f177" fmla="val 10774"/>
              <a:gd name="f178" fmla="val 5747"/>
              <a:gd name="f179" fmla="val 11041"/>
              <a:gd name="f180" fmla="val 6981"/>
              <a:gd name="f181" fmla="val 10874"/>
              <a:gd name="f182" fmla="val 8282"/>
              <a:gd name="f183" fmla="val 10708"/>
              <a:gd name="f184" fmla="val 9550"/>
              <a:gd name="f185" fmla="val 10541"/>
              <a:gd name="f186" fmla="val 10374"/>
              <a:gd name="f187" fmla="val 7782"/>
              <a:gd name="f188" fmla="val 10307"/>
              <a:gd name="f189" fmla="val 6915"/>
              <a:gd name="f190" fmla="val 6856"/>
              <a:gd name="f191" fmla="val 10269"/>
              <a:gd name="f192" fmla="val 6830"/>
              <a:gd name="f193" fmla="val 10228"/>
              <a:gd name="f194" fmla="val 10177"/>
              <a:gd name="f195" fmla="val 10122"/>
              <a:gd name="f196" fmla="val 6873"/>
              <a:gd name="f197" fmla="val 10141"/>
              <a:gd name="f198" fmla="val 6948"/>
              <a:gd name="f199" fmla="val 10274"/>
              <a:gd name="f200" fmla="val 8316"/>
              <a:gd name="f201" fmla="val 10441"/>
              <a:gd name="f202" fmla="val 9650"/>
              <a:gd name="f203" fmla="val 11051"/>
              <a:gd name="f204" fmla="val 9607"/>
              <a:gd name="f205" fmla="val 9149"/>
              <a:gd name="f206" fmla="val 9040"/>
              <a:gd name="f207" fmla="val 7081"/>
              <a:gd name="f208" fmla="val 9107"/>
              <a:gd name="f209" fmla="val 4379"/>
              <a:gd name="f210" fmla="val 9273"/>
              <a:gd name="f211" fmla="val 9540"/>
              <a:gd name="f212" fmla="val 3212"/>
              <a:gd name="f213" fmla="val 9542"/>
              <a:gd name="f214" fmla="val 3208"/>
              <a:gd name="f215" fmla="val 9545"/>
              <a:gd name="f216" fmla="val 4517"/>
              <a:gd name="f217" fmla="val 13447"/>
              <a:gd name="f218" fmla="val 4973"/>
              <a:gd name="f219" fmla="val 5435"/>
              <a:gd name="f220" fmla="val 13528"/>
              <a:gd name="f221" fmla="val 13619"/>
              <a:gd name="f222" fmla="val 13853"/>
              <a:gd name="f223" fmla="val 8006"/>
              <a:gd name="f224" fmla="val 14587"/>
              <a:gd name="f225" fmla="val 15020"/>
              <a:gd name="f226" fmla="val 8373"/>
              <a:gd name="f227" fmla="val 14920"/>
              <a:gd name="f228" fmla="val 14854"/>
              <a:gd name="f229" fmla="val 6872"/>
              <a:gd name="f230" fmla="val 14753"/>
              <a:gd name="f231" fmla="val 6805"/>
              <a:gd name="f232" fmla="val 6772"/>
              <a:gd name="f233" fmla="val 7739"/>
              <a:gd name="f234" fmla="val 15087"/>
              <a:gd name="f235" fmla="val 8673"/>
              <a:gd name="f236" fmla="val 15154"/>
              <a:gd name="f237" fmla="val 15354"/>
              <a:gd name="f238" fmla="val 9940"/>
              <a:gd name="f239" fmla="val 15487"/>
              <a:gd name="f240" fmla="val 9427"/>
              <a:gd name="f241" fmla="val 15893"/>
              <a:gd name="f242" fmla="val 8791"/>
              <a:gd name="f243" fmla="val 16056"/>
              <a:gd name="f244" fmla="val 8117"/>
              <a:gd name="f245" fmla="val 6688"/>
              <a:gd name="f246" fmla="val 5088"/>
              <a:gd name="f247" fmla="val 15323"/>
              <a:gd name="f248" fmla="val 4136"/>
              <a:gd name="f249" fmla="val 14620"/>
              <a:gd name="f250" fmla="val 3970"/>
              <a:gd name="f251" fmla="val 14487"/>
              <a:gd name="f252" fmla="val 3169"/>
              <a:gd name="f253" fmla="val 13786"/>
              <a:gd name="f254" fmla="val 3436"/>
              <a:gd name="f255" fmla="val 13653"/>
              <a:gd name="f256" fmla="val 3768"/>
              <a:gd name="f257" fmla="val 13502"/>
              <a:gd name="f258" fmla="val 4140"/>
              <a:gd name="f259" fmla="val 14388"/>
              <a:gd name="f260" fmla="val 8960"/>
              <a:gd name="f261" fmla="val 15015"/>
              <a:gd name="f262" fmla="val 15387"/>
              <a:gd name="f263" fmla="val 12611"/>
              <a:gd name="f264" fmla="val 15444"/>
              <a:gd name="f265" fmla="val 13152"/>
              <a:gd name="f266" fmla="val 15511"/>
              <a:gd name="f267" fmla="val 14954"/>
              <a:gd name="f268" fmla="val 14877"/>
              <a:gd name="f269" fmla="val 16488"/>
              <a:gd name="f270" fmla="val 14410"/>
              <a:gd name="f271" fmla="val 18156"/>
              <a:gd name="f272" fmla="val 14610"/>
              <a:gd name="f273" fmla="val 16655"/>
              <a:gd name="f274" fmla="val 14677"/>
              <a:gd name="f275" fmla="val 13536"/>
              <a:gd name="f276" fmla="val 14627"/>
              <a:gd name="f277" fmla="val 13494"/>
              <a:gd name="f278" fmla="val 14577"/>
              <a:gd name="f279" fmla="val 14527"/>
              <a:gd name="f280" fmla="val 14477"/>
              <a:gd name="f281" fmla="val 14377"/>
              <a:gd name="f282" fmla="val 14210"/>
              <a:gd name="f283" fmla="val 16455"/>
              <a:gd name="f284" fmla="val 14010"/>
              <a:gd name="f285" fmla="val 17822"/>
              <a:gd name="f286" fmla="val 13009"/>
              <a:gd name="f287" fmla="val 14887"/>
              <a:gd name="f288" fmla="val 12609"/>
              <a:gd name="f289" fmla="val 12285"/>
              <a:gd name="f290" fmla="val 14043"/>
              <a:gd name="f291" fmla="val 9316"/>
              <a:gd name="f292" fmla="val 14165"/>
              <a:gd name="f293" fmla="val 9067"/>
              <a:gd name="f294" fmla="val 14280"/>
              <a:gd name="f295" fmla="val 7065"/>
              <a:gd name="f296" fmla="val 19561"/>
              <a:gd name="f297" fmla="val 7891"/>
              <a:gd name="f298" fmla="val 8733"/>
              <a:gd name="f299" fmla="val 19709"/>
              <a:gd name="f300" fmla="val 9473"/>
              <a:gd name="f301" fmla="val 19857"/>
              <a:gd name="f302" fmla="val 10641"/>
              <a:gd name="f303" fmla="val 20157"/>
              <a:gd name="f304" fmla="val 11475"/>
              <a:gd name="f305" fmla="val 20758"/>
              <a:gd name="f306" fmla="val 12442"/>
              <a:gd name="f307" fmla="val 21291"/>
              <a:gd name="f308" fmla="val 11608"/>
              <a:gd name="f309" fmla="val 21125"/>
              <a:gd name="f310" fmla="val 21091"/>
              <a:gd name="f311" fmla="val 10174"/>
              <a:gd name="f312" fmla="val 20991"/>
              <a:gd name="f313" fmla="val 10041"/>
              <a:gd name="f314" fmla="val 21158"/>
              <a:gd name="f315" fmla="val 21191"/>
              <a:gd name="f316" fmla="val 11008"/>
              <a:gd name="f317" fmla="val 21325"/>
              <a:gd name="f318" fmla="val 11808"/>
              <a:gd name="f319" fmla="val 21458"/>
              <a:gd name="f320" fmla="val 12576"/>
              <a:gd name="f321" fmla="val 21658"/>
              <a:gd name="f322" fmla="val 12742"/>
              <a:gd name="f323" fmla="val 21692"/>
              <a:gd name="f324" fmla="val 12909"/>
              <a:gd name="f325" fmla="val 21792"/>
              <a:gd name="f326" fmla="val 13043"/>
              <a:gd name="f327" fmla="val 21825"/>
              <a:gd name="f328" fmla="val 12385"/>
              <a:gd name="f329" fmla="val 22287"/>
              <a:gd name="f330" fmla="val 11711"/>
              <a:gd name="f331" fmla="val 22461"/>
              <a:gd name="f332" fmla="val 11030"/>
              <a:gd name="f333" fmla="val 10088"/>
              <a:gd name="f334" fmla="val 9136"/>
              <a:gd name="f335" fmla="val 22127"/>
              <a:gd name="f336" fmla="val 8206"/>
              <a:gd name="f337" fmla="val 21758"/>
              <a:gd name="f338" fmla="val 7539"/>
              <a:gd name="f339" fmla="val 21492"/>
              <a:gd name="f340" fmla="val 21225"/>
              <a:gd name="f341" fmla="val 6305"/>
              <a:gd name="f342" fmla="val 20858"/>
              <a:gd name="f343" fmla="val 20791"/>
              <a:gd name="f344" fmla="val 4970"/>
              <a:gd name="f345" fmla="val 20024"/>
              <a:gd name="f346" fmla="val 19924"/>
              <a:gd name="f347" fmla="val 5750"/>
              <a:gd name="f348" fmla="val 19656"/>
              <a:gd name="f349" fmla="val 6402"/>
              <a:gd name="f350" fmla="val 19150"/>
              <a:gd name="f351" fmla="val 15314"/>
              <a:gd name="f352" fmla="val 19377"/>
              <a:gd name="f353" fmla="val 19606"/>
              <a:gd name="f354" fmla="val 15585"/>
              <a:gd name="f355" fmla="val 19814"/>
              <a:gd name="f356" fmla="val 16288"/>
              <a:gd name="f357" fmla="val 20148"/>
              <a:gd name="f358" fmla="val 17389"/>
              <a:gd name="f359" fmla="val 18489"/>
              <a:gd name="f360" fmla="val 20014"/>
              <a:gd name="f361" fmla="val 19624"/>
              <a:gd name="f362" fmla="val 19848"/>
              <a:gd name="f363" fmla="val 19114"/>
              <a:gd name="f364" fmla="val 23026"/>
              <a:gd name="f365" fmla="val 18280"/>
              <a:gd name="f366" fmla="val 24594"/>
              <a:gd name="f367" fmla="val 18613"/>
              <a:gd name="f368" fmla="val 22959"/>
              <a:gd name="f369" fmla="val 18713"/>
              <a:gd name="f370" fmla="val 21258"/>
              <a:gd name="f371" fmla="val 18847"/>
              <a:gd name="f372" fmla="val 19790"/>
              <a:gd name="f373" fmla="val 19720"/>
              <a:gd name="f374" fmla="val 18791"/>
              <a:gd name="f375" fmla="val 19677"/>
              <a:gd name="f376" fmla="val 18738"/>
              <a:gd name="f377" fmla="val 18691"/>
              <a:gd name="f378" fmla="val 18647"/>
              <a:gd name="f379" fmla="val 19712"/>
              <a:gd name="f380" fmla="val 18513"/>
              <a:gd name="f381" fmla="val 18046"/>
              <a:gd name="f382" fmla="val 23460"/>
              <a:gd name="f383" fmla="val 17513"/>
              <a:gd name="f384" fmla="val 25194"/>
              <a:gd name="f385" fmla="val 17446"/>
              <a:gd name="f386" fmla="val 23893"/>
              <a:gd name="f387" fmla="val 17279"/>
              <a:gd name="f388" fmla="val 22592"/>
              <a:gd name="f389" fmla="val 17212"/>
              <a:gd name="f390" fmla="val 17179"/>
              <a:gd name="f391" fmla="val 19757"/>
              <a:gd name="f392" fmla="val 17679"/>
              <a:gd name="f393" fmla="val 18123"/>
              <a:gd name="f394" fmla="val 18180"/>
              <a:gd name="f395" fmla="val 16688"/>
              <a:gd name="f396" fmla="val 18444"/>
              <a:gd name="f397" fmla="val 15976"/>
              <a:gd name="f398" fmla="val 18795"/>
              <a:gd name="f399" fmla="val 10262"/>
              <a:gd name="f400" fmla="val 25166"/>
              <a:gd name="f401" fmla="val 12048"/>
              <a:gd name="f402" fmla="val 13509"/>
              <a:gd name="f403" fmla="val 26515"/>
              <a:gd name="f404" fmla="val 14844"/>
              <a:gd name="f405" fmla="val 27763"/>
              <a:gd name="f406" fmla="val 14344"/>
              <a:gd name="f407" fmla="val 27596"/>
              <a:gd name="f408" fmla="val 13810"/>
              <a:gd name="f409" fmla="val 27429"/>
              <a:gd name="f410" fmla="val 13310"/>
              <a:gd name="f411" fmla="val 27296"/>
              <a:gd name="f412" fmla="val 13297"/>
              <a:gd name="f413" fmla="val 27293"/>
              <a:gd name="f414" fmla="val 13286"/>
              <a:gd name="f415" fmla="val 27291"/>
              <a:gd name="f416" fmla="val 13276"/>
              <a:gd name="f417" fmla="val 13171"/>
              <a:gd name="f418" fmla="val 13155"/>
              <a:gd name="f419" fmla="val 27432"/>
              <a:gd name="f420" fmla="val 27463"/>
              <a:gd name="f421" fmla="val 28030"/>
              <a:gd name="f422" fmla="val 15611"/>
              <a:gd name="f423" fmla="val 28430"/>
              <a:gd name="f424" fmla="val 15778"/>
              <a:gd name="f425" fmla="val 28597"/>
              <a:gd name="f426" fmla="val 15945"/>
              <a:gd name="f427" fmla="val 28697"/>
              <a:gd name="f428" fmla="val 16112"/>
              <a:gd name="f429" fmla="val 28830"/>
              <a:gd name="f430" fmla="val 15590"/>
              <a:gd name="f431" fmla="val 28934"/>
              <a:gd name="f432" fmla="val 15089"/>
              <a:gd name="f433" fmla="val 28987"/>
              <a:gd name="f434" fmla="val 14599"/>
              <a:gd name="f435" fmla="val 13523"/>
              <a:gd name="f436" fmla="val 12507"/>
              <a:gd name="f437" fmla="val 28734"/>
              <a:gd name="f438" fmla="val 28230"/>
              <a:gd name="f439" fmla="val 27829"/>
              <a:gd name="f440" fmla="val 26695"/>
              <a:gd name="f441" fmla="val 9207"/>
              <a:gd name="f442" fmla="val 26462"/>
              <a:gd name="f443" fmla="val 9006"/>
              <a:gd name="f444" fmla="val 26162"/>
              <a:gd name="f445" fmla="val 8806"/>
              <a:gd name="f446" fmla="val 25928"/>
              <a:gd name="f447" fmla="val 8339"/>
              <a:gd name="f448" fmla="val 25328"/>
              <a:gd name="f449" fmla="val 9440"/>
              <a:gd name="f450" fmla="val 25261"/>
              <a:gd name="f451" fmla="val 9722"/>
              <a:gd name="f452" fmla="val 25196"/>
              <a:gd name="f453" fmla="val 9996"/>
              <a:gd name="f454" fmla="val 22714"/>
              <a:gd name="f455" fmla="val 23478"/>
              <a:gd name="f456" fmla="val 23005"/>
              <a:gd name="f457" fmla="val 22950"/>
              <a:gd name="f458" fmla="val 24997"/>
              <a:gd name="f459" fmla="val 25027"/>
              <a:gd name="f460" fmla="val 22883"/>
              <a:gd name="f461" fmla="val 25995"/>
              <a:gd name="f462" fmla="val 22650"/>
              <a:gd name="f463" fmla="val 26929"/>
              <a:gd name="f464" fmla="val 22183"/>
              <a:gd name="f465" fmla="val 21782"/>
              <a:gd name="f466" fmla="val 21015"/>
              <a:gd name="f467" fmla="val 29097"/>
              <a:gd name="f468" fmla="val 20281"/>
              <a:gd name="f469" fmla="val 29597"/>
              <a:gd name="f470" fmla="val 20681"/>
              <a:gd name="f471" fmla="val 28864"/>
              <a:gd name="f472" fmla="val 20982"/>
              <a:gd name="f473" fmla="val 28130"/>
              <a:gd name="f474" fmla="val 21048"/>
              <a:gd name="f475" fmla="val 27362"/>
              <a:gd name="f476" fmla="val 27306"/>
              <a:gd name="f477" fmla="val 20986"/>
              <a:gd name="f478" fmla="val 27261"/>
              <a:gd name="f479" fmla="val 20930"/>
              <a:gd name="f480" fmla="val 20887"/>
              <a:gd name="f481" fmla="val 20848"/>
              <a:gd name="f482" fmla="val 27289"/>
              <a:gd name="f483" fmla="val 20715"/>
              <a:gd name="f484" fmla="val 28363"/>
              <a:gd name="f485" fmla="val 20214"/>
              <a:gd name="f486" fmla="val 29264"/>
              <a:gd name="f487" fmla="val 19647"/>
              <a:gd name="f488" fmla="val 30031"/>
              <a:gd name="f489" fmla="val 19948"/>
              <a:gd name="f490" fmla="val 29164"/>
              <a:gd name="f491" fmla="val 20048"/>
              <a:gd name="f492" fmla="val 28263"/>
              <a:gd name="f493" fmla="val 20315"/>
              <a:gd name="f494" fmla="val 26028"/>
              <a:gd name="f495" fmla="val 21649"/>
              <a:gd name="f496" fmla="val 24494"/>
              <a:gd name="f497" fmla="val 22616"/>
              <a:gd name="f498" fmla="val 23526"/>
              <a:gd name="f499" fmla="val 22653"/>
              <a:gd name="f500" fmla="val 23493"/>
              <a:gd name="f501" fmla="val 22685"/>
              <a:gd name="f502" fmla="val 4566"/>
              <a:gd name="f503" fmla="val 1"/>
              <a:gd name="f504" fmla="val 4481"/>
              <a:gd name="f505" fmla="val 4393"/>
              <a:gd name="f506" fmla="val 63"/>
              <a:gd name="f507" fmla="val 4370"/>
              <a:gd name="f508" fmla="val 110"/>
              <a:gd name="f509" fmla="val 3569"/>
              <a:gd name="f510" fmla="val 2578"/>
              <a:gd name="f511" fmla="val 5714"/>
              <a:gd name="f512" fmla="val 7239"/>
              <a:gd name="f513" fmla="val 7372"/>
              <a:gd name="f514" fmla="val 7582"/>
              <a:gd name="f515" fmla="val 7505"/>
              <a:gd name="f516" fmla="val 7572"/>
              <a:gd name="f517" fmla="val 8582"/>
              <a:gd name="f518" fmla="val 7672"/>
              <a:gd name="f519" fmla="val 8883"/>
              <a:gd name="f520" fmla="val 7706"/>
              <a:gd name="f521" fmla="val 7305"/>
              <a:gd name="f522" fmla="val 8549"/>
              <a:gd name="f523" fmla="val 7982"/>
              <a:gd name="f524" fmla="val 7448"/>
              <a:gd name="f525" fmla="val 5070"/>
              <a:gd name="f526" fmla="val 4213"/>
              <a:gd name="f527" fmla="val 3606"/>
              <a:gd name="f528" fmla="val 3516"/>
              <a:gd name="f529" fmla="val 2736"/>
              <a:gd name="f530" fmla="val 3061"/>
              <a:gd name="f531" fmla="val 1817"/>
              <a:gd name="f532" fmla="val 1461"/>
              <a:gd name="f533" fmla="val 1097"/>
              <a:gd name="f534" fmla="val 3129"/>
              <a:gd name="f535" fmla="val 734"/>
              <a:gd name="f536" fmla="val 3279"/>
              <a:gd name="f537" fmla="val 667"/>
              <a:gd name="f538" fmla="val 634"/>
              <a:gd name="f539" fmla="val 3412"/>
              <a:gd name="f540" fmla="val 3479"/>
              <a:gd name="f541" fmla="val 1701"/>
              <a:gd name="f542" fmla="val 3703"/>
              <a:gd name="f543" fmla="val 6881"/>
              <a:gd name="f544" fmla="val 5971"/>
              <a:gd name="f545" fmla="val 7548"/>
              <a:gd name="f546" fmla="val 6004"/>
              <a:gd name="f547" fmla="val 7715"/>
              <a:gd name="f548" fmla="val 6156"/>
              <a:gd name="f549" fmla="val 7837"/>
              <a:gd name="f550" fmla="val 6205"/>
              <a:gd name="f551" fmla="val 7862"/>
              <a:gd name="f552" fmla="val 6250"/>
              <a:gd name="f553" fmla="val 6288"/>
              <a:gd name="f554" fmla="val 6323"/>
              <a:gd name="f555" fmla="val 7845"/>
              <a:gd name="f556" fmla="val 7815"/>
              <a:gd name="f557" fmla="val 7339"/>
              <a:gd name="f558" fmla="val 7839"/>
              <a:gd name="f559" fmla="val 9783"/>
              <a:gd name="f560" fmla="val 7872"/>
              <a:gd name="f561" fmla="val 9917"/>
              <a:gd name="f562" fmla="val 7906"/>
              <a:gd name="f563" fmla="val 10050"/>
              <a:gd name="f564" fmla="val 7972"/>
              <a:gd name="f565" fmla="val 10117"/>
              <a:gd name="f566" fmla="val 8072"/>
              <a:gd name="f567" fmla="val 8139"/>
              <a:gd name="f568" fmla="val 10317"/>
              <a:gd name="f569" fmla="val 8306"/>
              <a:gd name="f570" fmla="val 10484"/>
              <a:gd name="f571" fmla="val 8406"/>
              <a:gd name="f572" fmla="val 10617"/>
              <a:gd name="f573" fmla="val 8173"/>
              <a:gd name="f574" fmla="val 10450"/>
              <a:gd name="f575" fmla="val 10150"/>
              <a:gd name="f576" fmla="val 9983"/>
              <a:gd name="f577" fmla="val 9817"/>
              <a:gd name="f578" fmla="val 6405"/>
              <a:gd name="f579" fmla="val 8482"/>
              <a:gd name="f580" fmla="val 7915"/>
              <a:gd name="f581" fmla="val 3669"/>
              <a:gd name="f582" fmla="val 3256"/>
              <a:gd name="f583" fmla="val 7311"/>
              <a:gd name="f584" fmla="val 2180"/>
              <a:gd name="f585" fmla="val 6889"/>
              <a:gd name="f586" fmla="val 1386"/>
              <a:gd name="f587" fmla="val 1025"/>
              <a:gd name="f588" fmla="val 723"/>
              <a:gd name="f589" fmla="val 6975"/>
              <a:gd name="f590" fmla="val 567"/>
              <a:gd name="f591" fmla="val 8082"/>
              <a:gd name="f592" fmla="val 2302"/>
              <a:gd name="f593" fmla="val 9049"/>
              <a:gd name="f594" fmla="val 2702"/>
              <a:gd name="f595" fmla="val 3688"/>
              <a:gd name="f596" fmla="val 10147"/>
              <a:gd name="f597" fmla="val 5001"/>
              <a:gd name="f598" fmla="val 11147"/>
              <a:gd name="f599" fmla="val 6292"/>
              <a:gd name="f600" fmla="val 6749"/>
              <a:gd name="f601" fmla="val 7203"/>
              <a:gd name="f602" fmla="val 11022"/>
              <a:gd name="f603" fmla="val 10717"/>
              <a:gd name="f604" fmla="val 10651"/>
              <a:gd name="f605" fmla="val 10784"/>
              <a:gd name="f606" fmla="val 10884"/>
              <a:gd name="f607" fmla="val 8640"/>
              <a:gd name="f608" fmla="val 11251"/>
              <a:gd name="f609" fmla="val 8906"/>
              <a:gd name="f610" fmla="val 11418"/>
              <a:gd name="f611" fmla="val 9840"/>
              <a:gd name="f612" fmla="val 12885"/>
              <a:gd name="f613" fmla="val 14387"/>
              <a:gd name="f614" fmla="val 11375"/>
              <a:gd name="f615" fmla="val 15921"/>
              <a:gd name="f616" fmla="val 10975"/>
              <a:gd name="f617" fmla="val 15621"/>
              <a:gd name="f618" fmla="val 10407"/>
              <a:gd name="f619" fmla="val 10007"/>
              <a:gd name="f620" fmla="val 9874"/>
              <a:gd name="f621" fmla="val 15321"/>
              <a:gd name="f622" fmla="val 9707"/>
              <a:gd name="f623" fmla="val 15287"/>
              <a:gd name="f624" fmla="val 9574"/>
              <a:gd name="f625" fmla="val 9640"/>
              <a:gd name="f626" fmla="val 15254"/>
              <a:gd name="f627" fmla="val 15120"/>
              <a:gd name="f628" fmla="val 15054"/>
              <a:gd name="f629" fmla="val 8350"/>
              <a:gd name="f630" fmla="val 14034"/>
              <a:gd name="f631" fmla="val 6435"/>
              <a:gd name="f632" fmla="val 13208"/>
              <a:gd name="f633" fmla="val 4709"/>
              <a:gd name="f634" fmla="val 4064"/>
              <a:gd name="f635" fmla="val 3446"/>
              <a:gd name="f636" fmla="val 13323"/>
              <a:gd name="f637" fmla="val 2902"/>
              <a:gd name="f638" fmla="val 13586"/>
              <a:gd name="f639" fmla="val 2835"/>
              <a:gd name="f640" fmla="val 2802"/>
              <a:gd name="f641" fmla="val 13753"/>
              <a:gd name="f642" fmla="val 13819"/>
              <a:gd name="f643" fmla="val 3407"/>
              <a:gd name="f644" fmla="val 15283"/>
              <a:gd name="f645" fmla="val 5860"/>
              <a:gd name="f646" fmla="val 16590"/>
              <a:gd name="f647" fmla="val 7851"/>
              <a:gd name="f648" fmla="val 8765"/>
              <a:gd name="f649" fmla="val 9581"/>
              <a:gd name="f650" fmla="val 16315"/>
              <a:gd name="f651" fmla="val 10074"/>
              <a:gd name="f652" fmla="val 15654"/>
              <a:gd name="f653" fmla="val 10341"/>
              <a:gd name="f654" fmla="val 15754"/>
              <a:gd name="f655" fmla="val 15821"/>
              <a:gd name="f656" fmla="val 10741"/>
              <a:gd name="f657" fmla="val 15954"/>
              <a:gd name="f658" fmla="val 11141"/>
              <a:gd name="f659" fmla="val 16154"/>
              <a:gd name="f660" fmla="val 11708"/>
              <a:gd name="f661" fmla="val 16722"/>
              <a:gd name="f662" fmla="val 12175"/>
              <a:gd name="f663" fmla="val 17656"/>
              <a:gd name="f664" fmla="val 18623"/>
              <a:gd name="f665" fmla="val 13176"/>
              <a:gd name="f666" fmla="val 20057"/>
              <a:gd name="f667" fmla="val 13343"/>
              <a:gd name="f668" fmla="val 20424"/>
              <a:gd name="f669" fmla="val 13510"/>
              <a:gd name="f670" fmla="val 20824"/>
              <a:gd name="f671" fmla="val 20891"/>
              <a:gd name="f672" fmla="val 20925"/>
              <a:gd name="f673" fmla="val 13543"/>
              <a:gd name="f674" fmla="val 20958"/>
              <a:gd name="f675" fmla="val 13576"/>
              <a:gd name="f676" fmla="val 13743"/>
              <a:gd name="f677" fmla="val 13877"/>
              <a:gd name="f678" fmla="val 21725"/>
              <a:gd name="f679" fmla="val 22059"/>
              <a:gd name="f680" fmla="val 21892"/>
              <a:gd name="f681" fmla="val 21625"/>
              <a:gd name="f682" fmla="val 12509"/>
              <a:gd name="f683" fmla="val 20391"/>
              <a:gd name="f684" fmla="val 19824"/>
              <a:gd name="f685" fmla="val 9173"/>
              <a:gd name="f686" fmla="val 19557"/>
              <a:gd name="f687" fmla="val 8520"/>
              <a:gd name="f688" fmla="val 19408"/>
              <a:gd name="f689" fmla="val 7820"/>
              <a:gd name="f690" fmla="val 19306"/>
              <a:gd name="f691" fmla="val 7127"/>
              <a:gd name="f692" fmla="val 6263"/>
              <a:gd name="f693" fmla="val 5410"/>
              <a:gd name="f694" fmla="val 19465"/>
              <a:gd name="f695" fmla="val 19890"/>
              <a:gd name="f696" fmla="val 4637"/>
              <a:gd name="f697" fmla="val 20124"/>
              <a:gd name="f698" fmla="val 22392"/>
              <a:gd name="f699" fmla="val 9423"/>
              <a:gd name="f700" fmla="val 22676"/>
              <a:gd name="f701" fmla="val 10224"/>
              <a:gd name="f702" fmla="val 22884"/>
              <a:gd name="f703" fmla="val 11004"/>
              <a:gd name="f704" fmla="val 11783"/>
              <a:gd name="f705" fmla="val 12542"/>
              <a:gd name="f706" fmla="val 13243"/>
              <a:gd name="f707" fmla="val 22125"/>
              <a:gd name="f708" fmla="val 13676"/>
              <a:gd name="f709" fmla="val 22659"/>
              <a:gd name="f710" fmla="val 15311"/>
              <a:gd name="f711" fmla="val 24961"/>
              <a:gd name="f712" fmla="val 16078"/>
              <a:gd name="f713" fmla="val 26996"/>
              <a:gd name="f714" fmla="val 16845"/>
              <a:gd name="f715" fmla="val 29064"/>
              <a:gd name="f716" fmla="val 16612"/>
              <a:gd name="f717" fmla="val 28797"/>
              <a:gd name="f718" fmla="val 16312"/>
              <a:gd name="f719" fmla="val 28630"/>
              <a:gd name="f720" fmla="val 16011"/>
              <a:gd name="f721" fmla="val 15211"/>
              <a:gd name="f722" fmla="val 27262"/>
              <a:gd name="f723" fmla="val 26295"/>
              <a:gd name="f724" fmla="val 25661"/>
              <a:gd name="f725" fmla="val 11757"/>
              <a:gd name="f726" fmla="val 25213"/>
              <a:gd name="f727" fmla="val 10870"/>
              <a:gd name="f728" fmla="val 24935"/>
              <a:gd name="f729" fmla="val 9987"/>
              <a:gd name="f730" fmla="val 9360"/>
              <a:gd name="f731" fmla="val 8735"/>
              <a:gd name="f732" fmla="val 25076"/>
              <a:gd name="f733" fmla="val 25394"/>
              <a:gd name="f734" fmla="val 8039"/>
              <a:gd name="f735" fmla="val 25428"/>
              <a:gd name="f736" fmla="val 25561"/>
              <a:gd name="f737" fmla="val 25628"/>
              <a:gd name="f738" fmla="val 9223"/>
              <a:gd name="f739" fmla="val 27627"/>
              <a:gd name="f740" fmla="val 11879"/>
              <a:gd name="f741" fmla="val 29502"/>
              <a:gd name="f742" fmla="val 14405"/>
              <a:gd name="f743" fmla="val 15083"/>
              <a:gd name="f744" fmla="val 15751"/>
              <a:gd name="f745" fmla="val 29367"/>
              <a:gd name="f746" fmla="val 16378"/>
              <a:gd name="f747" fmla="val 16712"/>
              <a:gd name="f748" fmla="val 29297"/>
              <a:gd name="f749" fmla="val 16979"/>
              <a:gd name="f750" fmla="val 29631"/>
              <a:gd name="f751" fmla="val 29964"/>
              <a:gd name="f752" fmla="val 17913"/>
              <a:gd name="f753" fmla="val 31966"/>
              <a:gd name="f754" fmla="val 34001"/>
              <a:gd name="f755" fmla="val 19014"/>
              <a:gd name="f756" fmla="val 36102"/>
              <a:gd name="f757" fmla="val 19029"/>
              <a:gd name="f758" fmla="val 36177"/>
              <a:gd name="f759" fmla="val 19077"/>
              <a:gd name="f760" fmla="val 19127"/>
              <a:gd name="f761" fmla="val 19187"/>
              <a:gd name="f762" fmla="val 19247"/>
              <a:gd name="f763" fmla="val 36160"/>
              <a:gd name="f764" fmla="val 36069"/>
              <a:gd name="f765" fmla="val 19080"/>
              <a:gd name="f766" fmla="val 34668"/>
              <a:gd name="f767" fmla="val 33300"/>
              <a:gd name="f768" fmla="val 18480"/>
              <a:gd name="f769" fmla="val 31932"/>
              <a:gd name="f770" fmla="val 31565"/>
              <a:gd name="f771" fmla="val 31098"/>
              <a:gd name="f772" fmla="val 19581"/>
              <a:gd name="f773" fmla="val 30631"/>
              <a:gd name="f774" fmla="val 29798"/>
              <a:gd name="f775" fmla="val 22149"/>
              <a:gd name="f776" fmla="val 22750"/>
              <a:gd name="f777" fmla="val 27629"/>
              <a:gd name="f778" fmla="val 23383"/>
              <a:gd name="f779" fmla="val 26128"/>
              <a:gd name="f780" fmla="val 23317"/>
              <a:gd name="f781" fmla="val 22836"/>
              <a:gd name="f782" fmla="val 23225"/>
              <a:gd name="f783" fmla="val 22767"/>
              <a:gd name="f784" fmla="val 23123"/>
              <a:gd name="f785" fmla="val 23088"/>
              <a:gd name="f786" fmla="val 23051"/>
              <a:gd name="f787" fmla="val 22775"/>
              <a:gd name="f788" fmla="val 23016"/>
              <a:gd name="f789" fmla="val 22793"/>
              <a:gd name="f790" fmla="val 21849"/>
              <a:gd name="f791" fmla="val 23560"/>
              <a:gd name="f792" fmla="val 21182"/>
              <a:gd name="f793" fmla="val 24627"/>
              <a:gd name="f794" fmla="val 20615"/>
              <a:gd name="f795" fmla="val 25828"/>
              <a:gd name="f796" fmla="val 27329"/>
              <a:gd name="f797" fmla="val 19714"/>
              <a:gd name="f798" fmla="val 28897"/>
              <a:gd name="f799" fmla="val 19214"/>
              <a:gd name="f800" fmla="val 30431"/>
              <a:gd name="f801" fmla="val 19180"/>
              <a:gd name="f802" fmla="val 30465"/>
              <a:gd name="f803" fmla="val 19147"/>
              <a:gd name="f804" fmla="val 19047"/>
              <a:gd name="f805" fmla="val 30565"/>
              <a:gd name="f806" fmla="val 30732"/>
              <a:gd name="f807" fmla="val 30765"/>
              <a:gd name="f808" fmla="val 31065"/>
              <a:gd name="f809" fmla="val 31299"/>
              <a:gd name="f810" fmla="val 18346"/>
              <a:gd name="f811" fmla="val 31599"/>
              <a:gd name="f812" fmla="val 17980"/>
              <a:gd name="f813" fmla="val 30298"/>
              <a:gd name="f814" fmla="val 17546"/>
              <a:gd name="f815" fmla="val 17046"/>
              <a:gd name="f816" fmla="val 27796"/>
              <a:gd name="f817" fmla="val 17479"/>
              <a:gd name="f818" fmla="val 27096"/>
              <a:gd name="f819" fmla="val 17779"/>
              <a:gd name="f820" fmla="val 18013"/>
              <a:gd name="f821" fmla="val 25461"/>
              <a:gd name="f822" fmla="val 20548"/>
              <a:gd name="f823" fmla="val 22559"/>
              <a:gd name="f824" fmla="val 21215"/>
              <a:gd name="f825" fmla="val 18056"/>
              <a:gd name="f826" fmla="val 19514"/>
              <a:gd name="f827" fmla="val 19491"/>
              <a:gd name="f828" fmla="val 14574"/>
              <a:gd name="f829" fmla="val 19419"/>
              <a:gd name="f830" fmla="val 14511"/>
              <a:gd name="f831" fmla="val 19355"/>
              <a:gd name="f832" fmla="val 19327"/>
              <a:gd name="f833" fmla="val 19301"/>
              <a:gd name="f834" fmla="val 14523"/>
              <a:gd name="f835" fmla="val 19280"/>
              <a:gd name="f836" fmla="val 14553"/>
              <a:gd name="f837" fmla="val 17846"/>
              <a:gd name="f838" fmla="val 15454"/>
              <a:gd name="f839" fmla="val 17422"/>
              <a:gd name="f840" fmla="val 18956"/>
              <a:gd name="f841" fmla="val 16679"/>
              <a:gd name="f842" fmla="val 17112"/>
              <a:gd name="f843" fmla="val 23626"/>
              <a:gd name="f844" fmla="val 26062"/>
              <a:gd name="f845" fmla="val 17146"/>
              <a:gd name="f846" fmla="val 17012"/>
              <a:gd name="f847" fmla="val 26895"/>
              <a:gd name="f848" fmla="val 16879"/>
              <a:gd name="f849" fmla="val 15978"/>
              <a:gd name="f850" fmla="val 25061"/>
              <a:gd name="f851" fmla="val 14944"/>
              <a:gd name="f852" fmla="val 13977"/>
              <a:gd name="f853" fmla="val 20624"/>
              <a:gd name="f854" fmla="val 14143"/>
              <a:gd name="f855" fmla="val 20091"/>
              <a:gd name="f856" fmla="val 14277"/>
              <a:gd name="f857" fmla="val 19490"/>
              <a:gd name="f858" fmla="val 18890"/>
              <a:gd name="f859" fmla="val 14418"/>
              <a:gd name="f860" fmla="val 18917"/>
              <a:gd name="f861" fmla="val 14454"/>
              <a:gd name="f862" fmla="val 18934"/>
              <a:gd name="f863" fmla="val 14489"/>
              <a:gd name="f864" fmla="val 14538"/>
              <a:gd name="f865" fmla="val 14585"/>
              <a:gd name="f866" fmla="val 18901"/>
              <a:gd name="f867" fmla="val 14644"/>
              <a:gd name="f868" fmla="val 18823"/>
              <a:gd name="f869" fmla="val 16045"/>
              <a:gd name="f870" fmla="val 14588"/>
              <a:gd name="f871" fmla="val 8207"/>
              <a:gd name="f872" fmla="val 14500"/>
              <a:gd name="f873" fmla="val 8164"/>
              <a:gd name="f874" fmla="val 14422"/>
              <a:gd name="f875" fmla="val 14361"/>
              <a:gd name="f876" fmla="val 14306"/>
              <a:gd name="f877" fmla="val 8190"/>
              <a:gd name="f878" fmla="val 8249"/>
              <a:gd name="f879" fmla="val 12309"/>
              <a:gd name="f880" fmla="val 11451"/>
              <a:gd name="f881" fmla="val 12142"/>
              <a:gd name="f882" fmla="val 13943"/>
              <a:gd name="f883" fmla="val 18456"/>
              <a:gd name="f884" fmla="val 13843"/>
              <a:gd name="f885" fmla="val 18990"/>
              <a:gd name="f886" fmla="val 13710"/>
              <a:gd name="f887" fmla="val 12843"/>
              <a:gd name="f888" fmla="val 11942"/>
              <a:gd name="f889" fmla="val 16054"/>
              <a:gd name="f890" fmla="val 14120"/>
              <a:gd name="f891" fmla="val 11108"/>
              <a:gd name="f892" fmla="val 13119"/>
              <a:gd name="f893" fmla="val 12085"/>
              <a:gd name="f894" fmla="val 10941"/>
              <a:gd name="f895" fmla="val 11442"/>
              <a:gd name="f896" fmla="val 11675"/>
              <a:gd name="f897" fmla="val 5113"/>
              <a:gd name="f898" fmla="val 9674"/>
              <a:gd name="f899" fmla="val 2812"/>
              <a:gd name="f900" fmla="val 2778"/>
              <a:gd name="f901" fmla="val 9590"/>
              <a:gd name="f902" fmla="val 2762"/>
              <a:gd name="f903" fmla="val 9536"/>
              <a:gd name="f904" fmla="val 9482"/>
              <a:gd name="f905" fmla="val 9373"/>
              <a:gd name="f906" fmla="val 8840"/>
              <a:gd name="f907" fmla="val 9717"/>
              <a:gd name="f908" fmla="val 11651"/>
              <a:gd name="f909" fmla="val 10574"/>
              <a:gd name="f910" fmla="val 12318"/>
              <a:gd name="f911" fmla="val 12952"/>
              <a:gd name="f912" fmla="val 11084"/>
              <a:gd name="f913" fmla="val 8239"/>
              <a:gd name="f914" fmla="val 9883"/>
              <a:gd name="f915" fmla="val 7148"/>
              <a:gd name="f916" fmla="val 7115"/>
              <a:gd name="f917" fmla="val 5547"/>
              <a:gd name="f918" fmla="val 4246"/>
              <a:gd name="f919" fmla="val 1811"/>
              <a:gd name="f920" fmla="val 5571"/>
              <a:gd name="f921" fmla="val 710"/>
              <a:gd name="f922" fmla="val 43"/>
              <a:gd name="f923" fmla="val 4640"/>
              <a:gd name="f924" fmla="val 13"/>
              <a:gd name="f925" fmla="val 4603"/>
              <a:gd name="f926" fmla="*/ f0 1 23417"/>
              <a:gd name="f927" fmla="*/ f1 1 36212"/>
              <a:gd name="f928" fmla="val f2"/>
              <a:gd name="f929" fmla="val f3"/>
              <a:gd name="f930" fmla="val f4"/>
              <a:gd name="f931" fmla="+- f930 0 f928"/>
              <a:gd name="f932" fmla="+- f929 0 f928"/>
              <a:gd name="f933" fmla="*/ f932 1 23417"/>
              <a:gd name="f934" fmla="*/ f931 1 36212"/>
              <a:gd name="f935" fmla="*/ f928 1 f933"/>
              <a:gd name="f936" fmla="*/ f929 1 f933"/>
              <a:gd name="f937" fmla="*/ f928 1 f934"/>
              <a:gd name="f938" fmla="*/ f930 1 f934"/>
              <a:gd name="f939" fmla="*/ f935 f926 1"/>
              <a:gd name="f940" fmla="*/ f936 f926 1"/>
              <a:gd name="f941" fmla="*/ f938 f927 1"/>
              <a:gd name="f942" fmla="*/ f937 f9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39" t="f942" r="f940" b="f941"/>
            <a:pathLst>
              <a:path w="23417" h="3621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lnTo>
                  <a:pt x="f30" y="f29"/>
                </a:lnTo>
                <a:lnTo>
                  <a:pt x="f30" y="f31"/>
                </a:lnTo>
                <a:cubicBezTo>
                  <a:pt x="f28" y="f32"/>
                  <a:pt x="f20" y="f33"/>
                  <a:pt x="f22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25"/>
                  <a:pt x="f42" y="f43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  <a:moveTo>
                  <a:pt x="f49" y="f50"/>
                </a:moveTo>
                <a:cubicBezTo>
                  <a:pt x="f51" y="f50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36"/>
                  <a:pt x="f65" y="f66"/>
                </a:cubicBezTo>
                <a:cubicBezTo>
                  <a:pt x="f67" y="f34"/>
                  <a:pt x="f68" y="f69"/>
                  <a:pt x="f68" y="f70"/>
                </a:cubicBezTo>
                <a:lnTo>
                  <a:pt x="f71" y="f70"/>
                </a:lnTo>
                <a:cubicBezTo>
                  <a:pt x="f71" y="f72"/>
                  <a:pt x="f68" y="f69"/>
                  <a:pt x="f68" y="f34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82"/>
                  <a:pt x="f48" y="f83"/>
                </a:cubicBezTo>
                <a:cubicBezTo>
                  <a:pt x="f71" y="f84"/>
                  <a:pt x="f85" y="f86"/>
                  <a:pt x="f87" y="f88"/>
                </a:cubicBezTo>
                <a:cubicBezTo>
                  <a:pt x="f87" y="f88"/>
                  <a:pt x="f87" y="f89"/>
                  <a:pt x="f90" y="f91"/>
                </a:cubicBezTo>
                <a:lnTo>
                  <a:pt x="f90" y="f91"/>
                </a:ln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50"/>
                  <a:pt x="f49" y="f50"/>
                </a:cubicBezTo>
                <a:close/>
                <a:moveTo>
                  <a:pt x="f107" y="f108"/>
                </a:moveTo>
                <a:cubicBezTo>
                  <a:pt x="f109" y="f108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64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41" y="f133"/>
                  <a:pt x="f68" y="f134"/>
                </a:cubicBezTo>
                <a:cubicBezTo>
                  <a:pt x="f135" y="f136"/>
                  <a:pt x="f137" y="f138"/>
                  <a:pt x="f139" y="f138"/>
                </a:cubicBezTo>
                <a:cubicBezTo>
                  <a:pt x="f140" y="f138"/>
                  <a:pt x="f141" y="f142"/>
                  <a:pt x="f143" y="f144"/>
                </a:cubicBezTo>
                <a:cubicBezTo>
                  <a:pt x="f145" y="f132"/>
                  <a:pt x="f125" y="f130"/>
                  <a:pt x="f129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6"/>
                </a:cubicBezTo>
                <a:cubicBezTo>
                  <a:pt x="f158" y="f156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08"/>
                  <a:pt x="f107" y="f108"/>
                </a:cubicBezTo>
                <a:close/>
                <a:moveTo>
                  <a:pt x="f172" y="f173"/>
                </a:moveTo>
                <a:cubicBezTo>
                  <a:pt x="f174" y="f173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ubicBezTo>
                  <a:pt x="f185" y="f124"/>
                  <a:pt x="f186" y="f187"/>
                  <a:pt x="f188" y="f189"/>
                </a:cubicBezTo>
                <a:cubicBezTo>
                  <a:pt x="f188" y="f190"/>
                  <a:pt x="f191" y="f192"/>
                  <a:pt x="f193" y="f192"/>
                </a:cubicBezTo>
                <a:cubicBezTo>
                  <a:pt x="f194" y="f192"/>
                  <a:pt x="f195" y="f196"/>
                  <a:pt x="f197" y="f198"/>
                </a:cubicBezTo>
                <a:cubicBezTo>
                  <a:pt x="f199" y="f200"/>
                  <a:pt x="f201" y="f202"/>
                  <a:pt x="f185" y="f203"/>
                </a:cubicBezTo>
                <a:cubicBezTo>
                  <a:pt x="f204" y="f205"/>
                  <a:pt x="f206" y="f207"/>
                  <a:pt x="f208" y="f25"/>
                </a:cubicBezTo>
                <a:cubicBezTo>
                  <a:pt x="f208" y="f209"/>
                  <a:pt x="f210" y="f19"/>
                  <a:pt x="f211" y="f212"/>
                </a:cubicBezTo>
                <a:cubicBezTo>
                  <a:pt x="f213" y="f214"/>
                  <a:pt x="f215" y="f173"/>
                  <a:pt x="f172" y="f173"/>
                </a:cubicBezTo>
                <a:close/>
                <a:moveTo>
                  <a:pt x="f216" y="f217"/>
                </a:moveTo>
                <a:cubicBezTo>
                  <a:pt x="f218" y="f217"/>
                  <a:pt x="f219" y="f220"/>
                  <a:pt x="f14" y="f221"/>
                </a:cubicBezTo>
                <a:cubicBezTo>
                  <a:pt x="f37" y="f222"/>
                  <a:pt x="f223" y="f224"/>
                  <a:pt x="f208" y="f225"/>
                </a:cubicBezTo>
                <a:cubicBezTo>
                  <a:pt x="f226" y="f227"/>
                  <a:pt x="f151" y="f228"/>
                  <a:pt x="f229" y="f230"/>
                </a:cubicBezTo>
                <a:cubicBezTo>
                  <a:pt x="f231" y="f230"/>
                  <a:pt x="f232" y="f228"/>
                  <a:pt x="f229" y="f227"/>
                </a:cubicBezTo>
                <a:cubicBezTo>
                  <a:pt x="f233" y="f234"/>
                  <a:pt x="f235" y="f236"/>
                  <a:pt x="f211" y="f237"/>
                </a:cubicBezTo>
                <a:lnTo>
                  <a:pt x="f238" y="f239"/>
                </a:lnTo>
                <a:cubicBezTo>
                  <a:pt x="f240" y="f241"/>
                  <a:pt x="f242" y="f243"/>
                  <a:pt x="f244" y="f243"/>
                </a:cubicBezTo>
                <a:cubicBezTo>
                  <a:pt x="f245" y="f243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17"/>
                  <a:pt x="f216" y="f217"/>
                </a:cubicBezTo>
                <a:close/>
                <a:moveTo>
                  <a:pt x="f259" y="f260"/>
                </a:moveTo>
                <a:cubicBezTo>
                  <a:pt x="f261" y="f260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cubicBezTo>
                  <a:pt x="f272" y="f273"/>
                  <a:pt x="f272" y="f234"/>
                  <a:pt x="f274" y="f221"/>
                </a:cubicBezTo>
                <a:cubicBezTo>
                  <a:pt x="f274" y="f275"/>
                  <a:pt x="f276" y="f277"/>
                  <a:pt x="f278" y="f277"/>
                </a:cubicBezTo>
                <a:cubicBezTo>
                  <a:pt x="f279" y="f277"/>
                  <a:pt x="f280" y="f275"/>
                  <a:pt x="f280" y="f221"/>
                </a:cubicBezTo>
                <a:cubicBezTo>
                  <a:pt x="f281" y="f225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cubicBezTo>
                  <a:pt x="f292" y="f293"/>
                  <a:pt x="f294" y="f260"/>
                  <a:pt x="f259" y="f260"/>
                </a:cubicBezTo>
                <a:close/>
                <a:moveTo>
                  <a:pt x="f295" y="f296"/>
                </a:moveTo>
                <a:cubicBezTo>
                  <a:pt x="f297" y="f296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183" y="f310"/>
                  <a:pt x="f311" y="f312"/>
                </a:cubicBezTo>
                <a:cubicBezTo>
                  <a:pt x="f313" y="f312"/>
                  <a:pt x="f313" y="f314"/>
                  <a:pt x="f311" y="f315"/>
                </a:cubicBezTo>
                <a:cubicBezTo>
                  <a:pt x="f316" y="f317"/>
                  <a:pt x="f318" y="f319"/>
                  <a:pt x="f320" y="f321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32" y="f331"/>
                </a:cubicBezTo>
                <a:cubicBezTo>
                  <a:pt x="f333" y="f331"/>
                  <a:pt x="f334" y="f335"/>
                  <a:pt x="f336" y="f337"/>
                </a:cubicBezTo>
                <a:cubicBezTo>
                  <a:pt x="f338" y="f339"/>
                  <a:pt x="f35" y="f340"/>
                  <a:pt x="f341" y="f342"/>
                </a:cubicBezTo>
                <a:cubicBezTo>
                  <a:pt x="f30" y="f343"/>
                  <a:pt x="f344" y="f345"/>
                  <a:pt x="f65" y="f346"/>
                </a:cubicBezTo>
                <a:cubicBezTo>
                  <a:pt x="f347" y="f348"/>
                  <a:pt x="f349" y="f296"/>
                  <a:pt x="f295" y="f296"/>
                </a:cubicBezTo>
                <a:close/>
                <a:moveTo>
                  <a:pt x="f350" y="f351"/>
                </a:moveTo>
                <a:cubicBezTo>
                  <a:pt x="f352" y="f351"/>
                  <a:pt x="f353" y="f354"/>
                  <a:pt x="f355" y="f356"/>
                </a:cubicBezTo>
                <a:cubicBezTo>
                  <a:pt x="f357" y="f358"/>
                  <a:pt x="f357" y="f359"/>
                  <a:pt x="f360" y="f361"/>
                </a:cubicBezTo>
                <a:cubicBezTo>
                  <a:pt x="f362" y="f319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1" y="f373"/>
                  <a:pt x="f374" y="f375"/>
                  <a:pt x="f376" y="f375"/>
                </a:cubicBezTo>
                <a:cubicBezTo>
                  <a:pt x="f377" y="f375"/>
                  <a:pt x="f378" y="f379"/>
                  <a:pt x="f378" y="f372"/>
                </a:cubicBezTo>
                <a:cubicBezTo>
                  <a:pt x="f380" y="f323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07"/>
                </a:cubicBezTo>
                <a:cubicBezTo>
                  <a:pt x="f390" y="f391"/>
                  <a:pt x="f392" y="f393"/>
                  <a:pt x="f394" y="f395"/>
                </a:cubicBezTo>
                <a:cubicBezTo>
                  <a:pt x="f396" y="f397"/>
                  <a:pt x="f398" y="f351"/>
                  <a:pt x="f350" y="f351"/>
                </a:cubicBezTo>
                <a:close/>
                <a:moveTo>
                  <a:pt x="f399" y="f400"/>
                </a:moveTo>
                <a:cubicBezTo>
                  <a:pt x="f401" y="f400"/>
                  <a:pt x="f402" y="f403"/>
                  <a:pt x="f404" y="f405"/>
                </a:cubicBezTo>
                <a:cubicBezTo>
                  <a:pt x="f406" y="f407"/>
                  <a:pt x="f408" y="f409"/>
                  <a:pt x="f410" y="f411"/>
                </a:cubicBezTo>
                <a:cubicBezTo>
                  <a:pt x="f412" y="f413"/>
                  <a:pt x="f414" y="f415"/>
                  <a:pt x="f416" y="f415"/>
                </a:cubicBezTo>
                <a:cubicBezTo>
                  <a:pt x="f417" y="f415"/>
                  <a:pt x="f418" y="f419"/>
                  <a:pt x="f416" y="f420"/>
                </a:cubicBezTo>
                <a:cubicBezTo>
                  <a:pt x="f290" y="f405"/>
                  <a:pt x="f404" y="f421"/>
                  <a:pt x="f422" y="f423"/>
                </a:cubicBezTo>
                <a:cubicBezTo>
                  <a:pt x="f424" y="f425"/>
                  <a:pt x="f426" y="f427"/>
                  <a:pt x="f428" y="f429"/>
                </a:cubicBezTo>
                <a:cubicBezTo>
                  <a:pt x="f430" y="f431"/>
                  <a:pt x="f432" y="f433"/>
                  <a:pt x="f434" y="f433"/>
                </a:cubicBezTo>
                <a:cubicBezTo>
                  <a:pt x="f435" y="f433"/>
                  <a:pt x="f436" y="f437"/>
                  <a:pt x="f304" y="f438"/>
                </a:cubicBezTo>
                <a:cubicBezTo>
                  <a:pt x="f183" y="f439"/>
                  <a:pt x="f313" y="f411"/>
                  <a:pt x="f300" y="f440"/>
                </a:cubicBezTo>
                <a:cubicBezTo>
                  <a:pt x="f441" y="f442"/>
                  <a:pt x="f443" y="f444"/>
                  <a:pt x="f445" y="f446"/>
                </a:cubicBezTo>
                <a:cubicBezTo>
                  <a:pt x="f447" y="f448"/>
                  <a:pt x="f443" y="f448"/>
                  <a:pt x="f449" y="f450"/>
                </a:cubicBezTo>
                <a:cubicBezTo>
                  <a:pt x="f451" y="f452"/>
                  <a:pt x="f453" y="f400"/>
                  <a:pt x="f399" y="f400"/>
                </a:cubicBezTo>
                <a:close/>
                <a:moveTo>
                  <a:pt x="f454" y="f455"/>
                </a:moveTo>
                <a:cubicBezTo>
                  <a:pt x="f456" y="f455"/>
                  <a:pt x="f457" y="f458"/>
                  <a:pt x="f457" y="f459"/>
                </a:cubicBezTo>
                <a:cubicBezTo>
                  <a:pt x="f460" y="f461"/>
                  <a:pt x="f462" y="f463"/>
                  <a:pt x="f464" y="f405"/>
                </a:cubicBezTo>
                <a:cubicBezTo>
                  <a:pt x="f465" y="f42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4" y="f476"/>
                  <a:pt x="f477" y="f478"/>
                  <a:pt x="f479" y="f478"/>
                </a:cubicBezTo>
                <a:cubicBezTo>
                  <a:pt x="f480" y="f478"/>
                  <a:pt x="f481" y="f482"/>
                  <a:pt x="f481" y="f475"/>
                </a:cubicBezTo>
                <a:cubicBezTo>
                  <a:pt x="f483" y="f484"/>
                  <a:pt x="f485" y="f486"/>
                  <a:pt x="f487" y="f488"/>
                </a:cubicBezTo>
                <a:cubicBezTo>
                  <a:pt x="f489" y="f490"/>
                  <a:pt x="f491" y="f492"/>
                  <a:pt x="f493" y="f475"/>
                </a:cubicBezTo>
                <a:cubicBezTo>
                  <a:pt x="f483" y="f494"/>
                  <a:pt x="f495" y="f496"/>
                  <a:pt x="f497" y="f498"/>
                </a:cubicBezTo>
                <a:cubicBezTo>
                  <a:pt x="f499" y="f500"/>
                  <a:pt x="f501" y="f455"/>
                  <a:pt x="f454" y="f455"/>
                </a:cubicBezTo>
                <a:close/>
                <a:moveTo>
                  <a:pt x="f502" y="f503"/>
                </a:moveTo>
                <a:cubicBezTo>
                  <a:pt x="f504" y="f503"/>
                  <a:pt x="f505" y="f506"/>
                  <a:pt x="f507" y="f508"/>
                </a:cubicBezTo>
                <a:cubicBezTo>
                  <a:pt x="f509" y="f510"/>
                  <a:pt x="f64" y="f511"/>
                  <a:pt x="f512" y="f113"/>
                </a:cubicBezTo>
                <a:cubicBezTo>
                  <a:pt x="f513" y="f514"/>
                  <a:pt x="f515" y="f119"/>
                  <a:pt x="f516" y="f200"/>
                </a:cubicBezTo>
                <a:cubicBezTo>
                  <a:pt x="f151" y="f517"/>
                  <a:pt x="f518" y="f519"/>
                  <a:pt x="f520" y="f133"/>
                </a:cubicBezTo>
                <a:cubicBezTo>
                  <a:pt x="f521" y="f522"/>
                  <a:pt x="f22" y="f523"/>
                  <a:pt x="f131" y="f524"/>
                </a:cubicBezTo>
                <a:cubicBezTo>
                  <a:pt x="f28" y="f63"/>
                  <a:pt x="f525" y="f25"/>
                  <a:pt x="f118" y="f526"/>
                </a:cubicBezTo>
                <a:cubicBezTo>
                  <a:pt x="f527" y="f528"/>
                  <a:pt x="f529" y="f530"/>
                  <a:pt x="f531" y="f530"/>
                </a:cubicBezTo>
                <a:cubicBezTo>
                  <a:pt x="f532" y="f530"/>
                  <a:pt x="f533" y="f534"/>
                  <a:pt x="f535" y="f536"/>
                </a:cubicBezTo>
                <a:cubicBezTo>
                  <a:pt x="f537" y="f55"/>
                  <a:pt x="f538" y="f539"/>
                  <a:pt x="f537" y="f540"/>
                </a:cubicBezTo>
                <a:cubicBezTo>
                  <a:pt x="f541" y="f83"/>
                  <a:pt x="f542" y="f543"/>
                  <a:pt x="f544" y="f545"/>
                </a:cubicBezTo>
                <a:cubicBezTo>
                  <a:pt x="f546" y="f117"/>
                  <a:pt x="f16" y="f547"/>
                  <a:pt x="f30" y="f187"/>
                </a:cubicBezTo>
                <a:cubicBezTo>
                  <a:pt x="f548" y="f549"/>
                  <a:pt x="f550" y="f551"/>
                  <a:pt x="f552" y="f551"/>
                </a:cubicBezTo>
                <a:cubicBezTo>
                  <a:pt x="f553" y="f551"/>
                  <a:pt x="f554" y="f555"/>
                  <a:pt x="f131" y="f556"/>
                </a:cubicBezTo>
                <a:cubicBezTo>
                  <a:pt x="f22" y="f166"/>
                  <a:pt x="f557" y="f133"/>
                  <a:pt x="f558" y="f559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223" y="f148"/>
                  <a:pt x="f566" y="f148"/>
                  <a:pt x="f567" y="f148"/>
                </a:cubicBezTo>
                <a:cubicBezTo>
                  <a:pt x="f336" y="f568"/>
                  <a:pt x="f569" y="f570"/>
                  <a:pt x="f571" y="f572"/>
                </a:cubicBezTo>
                <a:cubicBezTo>
                  <a:pt x="f573" y="f574"/>
                  <a:pt x="f560" y="f568"/>
                  <a:pt x="f151" y="f148"/>
                </a:cubicBezTo>
                <a:cubicBezTo>
                  <a:pt x="f515" y="f575"/>
                  <a:pt x="f513" y="f146"/>
                  <a:pt x="f521" y="f563"/>
                </a:cubicBezTo>
                <a:cubicBezTo>
                  <a:pt x="f557" y="f576"/>
                  <a:pt x="f557" y="f561"/>
                  <a:pt x="f521" y="f577"/>
                </a:cubicBezTo>
                <a:cubicBezTo>
                  <a:pt x="f578" y="f579"/>
                  <a:pt x="f67" y="f580"/>
                  <a:pt x="f581" y="f524"/>
                </a:cubicBezTo>
                <a:cubicBezTo>
                  <a:pt x="f582" y="f583"/>
                  <a:pt x="f584" y="f585"/>
                  <a:pt x="f586" y="f585"/>
                </a:cubicBezTo>
                <a:cubicBezTo>
                  <a:pt x="f587" y="f585"/>
                  <a:pt x="f588" y="f589"/>
                  <a:pt x="f590" y="f113"/>
                </a:cubicBezTo>
                <a:cubicBezTo>
                  <a:pt x="f2" y="f591"/>
                  <a:pt x="f592" y="f593"/>
                  <a:pt x="f594" y="f128"/>
                </a:cubicBezTo>
                <a:cubicBezTo>
                  <a:pt x="f595" y="f596"/>
                  <a:pt x="f597" y="f598"/>
                  <a:pt x="f599" y="f598"/>
                </a:cubicBezTo>
                <a:cubicBezTo>
                  <a:pt x="f600" y="f598"/>
                  <a:pt x="f601" y="f602"/>
                  <a:pt x="f151" y="f603"/>
                </a:cubicBezTo>
                <a:cubicBezTo>
                  <a:pt x="f518" y="f604"/>
                  <a:pt x="f518" y="f604"/>
                  <a:pt x="f518" y="f572"/>
                </a:cubicBezTo>
                <a:cubicBezTo>
                  <a:pt x="f558" y="f603"/>
                  <a:pt x="f564" y="f605"/>
                  <a:pt x="f567" y="f606"/>
                </a:cubicBezTo>
                <a:cubicBezTo>
                  <a:pt x="f571" y="f203"/>
                  <a:pt x="f607" y="f608"/>
                  <a:pt x="f609" y="f610"/>
                </a:cubicBezTo>
                <a:cubicBezTo>
                  <a:pt x="f611" y="f612"/>
                  <a:pt x="f302" y="f613"/>
                  <a:pt x="f614" y="f615"/>
                </a:cubicBezTo>
                <a:cubicBezTo>
                  <a:pt x="f616" y="f617"/>
                  <a:pt x="f618" y="f239"/>
                  <a:pt x="f619" y="f262"/>
                </a:cubicBezTo>
                <a:cubicBezTo>
                  <a:pt x="f620" y="f621"/>
                  <a:pt x="f622" y="f623"/>
                  <a:pt x="f624" y="f623"/>
                </a:cubicBezTo>
                <a:cubicBezTo>
                  <a:pt x="f625" y="f626"/>
                  <a:pt x="f625" y="f627"/>
                  <a:pt x="f211" y="f628"/>
                </a:cubicBezTo>
                <a:cubicBezTo>
                  <a:pt x="f629" y="f630"/>
                  <a:pt x="f631" y="f632"/>
                  <a:pt x="f633" y="f632"/>
                </a:cubicBezTo>
                <a:cubicBezTo>
                  <a:pt x="f634" y="f632"/>
                  <a:pt x="f635" y="f636"/>
                  <a:pt x="f637" y="f638"/>
                </a:cubicBezTo>
                <a:cubicBezTo>
                  <a:pt x="f639" y="f221"/>
                  <a:pt x="f640" y="f641"/>
                  <a:pt x="f639" y="f642"/>
                </a:cubicBezTo>
                <a:cubicBezTo>
                  <a:pt x="f643" y="f644"/>
                  <a:pt x="f645" y="f646"/>
                  <a:pt x="f647" y="f646"/>
                </a:cubicBezTo>
                <a:cubicBezTo>
                  <a:pt x="f648" y="f646"/>
                  <a:pt x="f649" y="f650"/>
                  <a:pt x="f651" y="f652"/>
                </a:cubicBezTo>
                <a:cubicBezTo>
                  <a:pt x="f653" y="f654"/>
                  <a:pt x="f185" y="f655"/>
                  <a:pt x="f656" y="f657"/>
                </a:cubicBezTo>
                <a:cubicBezTo>
                  <a:pt x="f658" y="f659"/>
                  <a:pt x="f614" y="f269"/>
                  <a:pt x="f660" y="f661"/>
                </a:cubicBezTo>
                <a:cubicBezTo>
                  <a:pt x="f662" y="f663"/>
                  <a:pt x="f320" y="f664"/>
                  <a:pt x="f286" y="f361"/>
                </a:cubicBezTo>
                <a:cubicBezTo>
                  <a:pt x="f665" y="f666"/>
                  <a:pt x="f667" y="f668"/>
                  <a:pt x="f669" y="f670"/>
                </a:cubicBezTo>
                <a:lnTo>
                  <a:pt x="f669" y="f671"/>
                </a:lnTo>
                <a:cubicBezTo>
                  <a:pt x="f669" y="f672"/>
                  <a:pt x="f673" y="f674"/>
                  <a:pt x="f675" y="f312"/>
                </a:cubicBezTo>
                <a:cubicBezTo>
                  <a:pt x="f676" y="f317"/>
                  <a:pt x="f677" y="f678"/>
                  <a:pt x="f290" y="f679"/>
                </a:cubicBezTo>
                <a:cubicBezTo>
                  <a:pt x="f408" y="f680"/>
                  <a:pt x="f669" y="f337"/>
                  <a:pt x="f665" y="f321"/>
                </a:cubicBezTo>
                <a:lnTo>
                  <a:pt x="f665" y="f681"/>
                </a:lnTo>
                <a:cubicBezTo>
                  <a:pt x="f682" y="f683"/>
                  <a:pt x="f618" y="f684"/>
                  <a:pt x="f685" y="f686"/>
                </a:cubicBezTo>
                <a:cubicBezTo>
                  <a:pt x="f687" y="f688"/>
                  <a:pt x="f689" y="f690"/>
                  <a:pt x="f691" y="f690"/>
                </a:cubicBezTo>
                <a:cubicBezTo>
                  <a:pt x="f692" y="f690"/>
                  <a:pt x="f693" y="f694"/>
                  <a:pt x="f73" y="f695"/>
                </a:cubicBezTo>
                <a:cubicBezTo>
                  <a:pt x="f48" y="f346"/>
                  <a:pt x="f42" y="f666"/>
                  <a:pt x="f696" y="f697"/>
                </a:cubicBezTo>
                <a:cubicBezTo>
                  <a:pt x="f145" y="f317"/>
                  <a:pt x="f512" y="f680"/>
                  <a:pt x="f607" y="f698"/>
                </a:cubicBezTo>
                <a:cubicBezTo>
                  <a:pt x="f699" y="f700"/>
                  <a:pt x="f701" y="f702"/>
                  <a:pt x="f703" y="f702"/>
                </a:cubicBezTo>
                <a:cubicBezTo>
                  <a:pt x="f704" y="f702"/>
                  <a:pt x="f705" y="f700"/>
                  <a:pt x="f706" y="f707"/>
                </a:cubicBezTo>
                <a:cubicBezTo>
                  <a:pt x="f708" y="f698"/>
                  <a:pt x="f290" y="f709"/>
                  <a:pt x="f280" y="f368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423"/>
                </a:cubicBezTo>
                <a:cubicBezTo>
                  <a:pt x="f721" y="f722"/>
                  <a:pt x="f676" y="f723"/>
                  <a:pt x="f320" y="f724"/>
                </a:cubicBezTo>
                <a:cubicBezTo>
                  <a:pt x="f725" y="f726"/>
                  <a:pt x="f727" y="f728"/>
                  <a:pt x="f729" y="f728"/>
                </a:cubicBezTo>
                <a:cubicBezTo>
                  <a:pt x="f730" y="f728"/>
                  <a:pt x="f731" y="f732"/>
                  <a:pt x="f567" y="f733"/>
                </a:cubicBezTo>
                <a:cubicBezTo>
                  <a:pt x="f734" y="f735"/>
                  <a:pt x="f564" y="f736"/>
                  <a:pt x="f734" y="f737"/>
                </a:cubicBezTo>
                <a:cubicBezTo>
                  <a:pt x="f738" y="f739"/>
                  <a:pt x="f740" y="f741"/>
                  <a:pt x="f742" y="f741"/>
                </a:cubicBezTo>
                <a:cubicBezTo>
                  <a:pt x="f743" y="f741"/>
                  <a:pt x="f744" y="f745"/>
                  <a:pt x="f746" y="f715"/>
                </a:cubicBezTo>
                <a:cubicBezTo>
                  <a:pt x="f747" y="f748"/>
                  <a:pt x="f749" y="f750"/>
                  <a:pt x="f389" y="f751"/>
                </a:cubicBezTo>
                <a:cubicBezTo>
                  <a:pt x="f752" y="f753"/>
                  <a:pt x="f380" y="f754"/>
                  <a:pt x="f755" y="f756"/>
                </a:cubicBezTo>
                <a:cubicBezTo>
                  <a:pt x="f757" y="f758"/>
                  <a:pt x="f759" y="f4"/>
                  <a:pt x="f760" y="f4"/>
                </a:cubicBezTo>
                <a:cubicBezTo>
                  <a:pt x="f761" y="f4"/>
                  <a:pt x="f762" y="f763"/>
                  <a:pt x="f762" y="f764"/>
                </a:cubicBezTo>
                <a:cubicBezTo>
                  <a:pt x="f765" y="f766"/>
                  <a:pt x="f371" y="f767"/>
                  <a:pt x="f768" y="f769"/>
                </a:cubicBezTo>
                <a:cubicBezTo>
                  <a:pt x="f371" y="f770"/>
                  <a:pt x="f762" y="f771"/>
                  <a:pt x="f772" y="f773"/>
                </a:cubicBezTo>
                <a:cubicBezTo>
                  <a:pt x="f481" y="f774"/>
                  <a:pt x="f775" y="f467"/>
                  <a:pt x="f776" y="f777"/>
                </a:cubicBezTo>
                <a:cubicBezTo>
                  <a:pt x="f778" y="f779"/>
                  <a:pt x="f3" y="f366"/>
                  <a:pt x="f780" y="f368"/>
                </a:cubicBezTo>
                <a:cubicBezTo>
                  <a:pt x="f780" y="f781"/>
                  <a:pt x="f782" y="f783"/>
                  <a:pt x="f784" y="f783"/>
                </a:cubicBezTo>
                <a:cubicBezTo>
                  <a:pt x="f785" y="f783"/>
                  <a:pt x="f786" y="f787"/>
                  <a:pt x="f788" y="f789"/>
                </a:cubicBezTo>
                <a:cubicBezTo>
                  <a:pt x="f790" y="f791"/>
                  <a:pt x="f792" y="f793"/>
                  <a:pt x="f794" y="f795"/>
                </a:cubicBezTo>
                <a:cubicBezTo>
                  <a:pt x="f362" y="f796"/>
                  <a:pt x="f797" y="f798"/>
                  <a:pt x="f799" y="f800"/>
                </a:cubicBezTo>
                <a:cubicBezTo>
                  <a:pt x="f799" y="f800"/>
                  <a:pt x="f801" y="f802"/>
                  <a:pt x="f803" y="f802"/>
                </a:cubicBezTo>
                <a:cubicBezTo>
                  <a:pt x="f804" y="f805"/>
                  <a:pt x="f804" y="f773"/>
                  <a:pt x="f363" y="f806"/>
                </a:cubicBezTo>
                <a:lnTo>
                  <a:pt x="f363" y="f807"/>
                </a:lnTo>
                <a:cubicBezTo>
                  <a:pt x="f371" y="f808"/>
                  <a:pt x="f367" y="f809"/>
                  <a:pt x="f810" y="f811"/>
                </a:cubicBezTo>
                <a:cubicBezTo>
                  <a:pt x="f812" y="f813"/>
                  <a:pt x="f814" y="f715"/>
                  <a:pt x="f815" y="f816"/>
                </a:cubicBezTo>
                <a:cubicBezTo>
                  <a:pt x="f817" y="f818"/>
                  <a:pt x="f819" y="f723"/>
                  <a:pt x="f820" y="f821"/>
                </a:cubicBezTo>
                <a:lnTo>
                  <a:pt x="f381" y="f821"/>
                </a:lnTo>
                <a:cubicBezTo>
                  <a:pt x="f822" y="f823"/>
                  <a:pt x="f824" y="f825"/>
                  <a:pt x="f826" y="f249"/>
                </a:cubicBezTo>
                <a:cubicBezTo>
                  <a:pt x="f827" y="f828"/>
                  <a:pt x="f829" y="f830"/>
                  <a:pt x="f831" y="f830"/>
                </a:cubicBezTo>
                <a:cubicBezTo>
                  <a:pt x="f832" y="f830"/>
                  <a:pt x="f833" y="f834"/>
                  <a:pt x="f835" y="f836"/>
                </a:cubicBezTo>
                <a:cubicBezTo>
                  <a:pt x="f837" y="f838"/>
                  <a:pt x="f817" y="f839"/>
                  <a:pt x="f390" y="f840"/>
                </a:cubicBezTo>
                <a:cubicBezTo>
                  <a:pt x="f841" y="f317"/>
                  <a:pt x="f842" y="f843"/>
                  <a:pt x="f387" y="f844"/>
                </a:cubicBezTo>
                <a:cubicBezTo>
                  <a:pt x="f845" y="f442"/>
                  <a:pt x="f846" y="f847"/>
                  <a:pt x="f848" y="f796"/>
                </a:cubicBezTo>
                <a:cubicBezTo>
                  <a:pt x="f849" y="f850"/>
                  <a:pt x="f851" y="f789"/>
                  <a:pt x="f852" y="f853"/>
                </a:cubicBezTo>
                <a:cubicBezTo>
                  <a:pt x="f854" y="f855"/>
                  <a:pt x="f856" y="f857"/>
                  <a:pt x="f281" y="f858"/>
                </a:cubicBezTo>
                <a:cubicBezTo>
                  <a:pt x="f859" y="f860"/>
                  <a:pt x="f861" y="f862"/>
                  <a:pt x="f863" y="f862"/>
                </a:cubicBezTo>
                <a:cubicBezTo>
                  <a:pt x="f864" y="f862"/>
                  <a:pt x="f865" y="f866"/>
                  <a:pt x="f867" y="f868"/>
                </a:cubicBezTo>
                <a:cubicBezTo>
                  <a:pt x="f869" y="f617"/>
                  <a:pt x="f716" y="f610"/>
                  <a:pt x="f867" y="f182"/>
                </a:cubicBezTo>
                <a:cubicBezTo>
                  <a:pt x="f870" y="f871"/>
                  <a:pt x="f872" y="f873"/>
                  <a:pt x="f874" y="f873"/>
                </a:cubicBezTo>
                <a:cubicBezTo>
                  <a:pt x="f875" y="f873"/>
                  <a:pt x="f876" y="f877"/>
                  <a:pt x="f856" y="f878"/>
                </a:cubicBezTo>
                <a:cubicBezTo>
                  <a:pt x="f879" y="f880"/>
                  <a:pt x="f881" y="f627"/>
                  <a:pt x="f882" y="f883"/>
                </a:cubicBezTo>
                <a:cubicBezTo>
                  <a:pt x="f884" y="f885"/>
                  <a:pt x="f408" y="f686"/>
                  <a:pt x="f886" y="f666"/>
                </a:cubicBezTo>
                <a:cubicBezTo>
                  <a:pt x="f887" y="f825"/>
                  <a:pt x="f888" y="f889"/>
                  <a:pt x="f181" y="f890"/>
                </a:cubicBezTo>
                <a:cubicBezTo>
                  <a:pt x="f891" y="f892"/>
                  <a:pt x="f179" y="f893"/>
                  <a:pt x="f894" y="f203"/>
                </a:cubicBezTo>
                <a:cubicBezTo>
                  <a:pt x="f895" y="f878"/>
                  <a:pt x="f896" y="f897"/>
                  <a:pt x="f898" y="f899"/>
                </a:cubicBezTo>
                <a:cubicBezTo>
                  <a:pt x="f625" y="f900"/>
                  <a:pt x="f901" y="f902"/>
                  <a:pt x="f903" y="f902"/>
                </a:cubicBezTo>
                <a:cubicBezTo>
                  <a:pt x="f904" y="f902"/>
                  <a:pt x="f699" y="f900"/>
                  <a:pt x="f905" y="f899"/>
                </a:cubicBezTo>
                <a:cubicBezTo>
                  <a:pt x="f558" y="f25"/>
                  <a:pt x="f906" y="f907"/>
                  <a:pt x="f185" y="f908"/>
                </a:cubicBezTo>
                <a:cubicBezTo>
                  <a:pt x="f909" y="f910"/>
                  <a:pt x="f909" y="f911"/>
                  <a:pt x="f909" y="f221"/>
                </a:cubicBezTo>
                <a:cubicBezTo>
                  <a:pt x="f620" y="f910"/>
                  <a:pt x="f208" y="f912"/>
                  <a:pt x="f913" y="f914"/>
                </a:cubicBezTo>
                <a:cubicBezTo>
                  <a:pt x="f567" y="f126"/>
                  <a:pt x="f558" y="f591"/>
                  <a:pt x="f515" y="f113"/>
                </a:cubicBezTo>
                <a:cubicBezTo>
                  <a:pt x="f338" y="f915"/>
                  <a:pt x="f338" y="f916"/>
                  <a:pt x="f338" y="f207"/>
                </a:cubicBezTo>
                <a:cubicBezTo>
                  <a:pt x="f557" y="f917"/>
                  <a:pt x="f39" y="f918"/>
                  <a:pt x="f578" y="f899"/>
                </a:cubicBezTo>
                <a:cubicBezTo>
                  <a:pt x="f546" y="f919"/>
                  <a:pt x="f920" y="f921"/>
                  <a:pt x="f73" y="f922"/>
                </a:cubicBezTo>
                <a:cubicBezTo>
                  <a:pt x="f923" y="f924"/>
                  <a:pt x="f925" y="f503"/>
                  <a:pt x="f502" y="f503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11;p33">
            <a:extLst>
              <a:ext uri="{FF2B5EF4-FFF2-40B4-BE49-F238E27FC236}">
                <a16:creationId xmlns:a16="http://schemas.microsoft.com/office/drawing/2014/main" id="{B0DBEC3D-1167-4ED2-9625-AE7FC53624DD}"/>
              </a:ext>
            </a:extLst>
          </p:cNvPr>
          <p:cNvSpPr/>
          <p:nvPr/>
        </p:nvSpPr>
        <p:spPr>
          <a:xfrm rot="17845139" flipH="1">
            <a:off x="-463902" y="3534759"/>
            <a:ext cx="1179557" cy="1751990"/>
          </a:xfrm>
          <a:custGeom>
            <a:avLst/>
            <a:gdLst>
              <a:gd name="f0" fmla="val w"/>
              <a:gd name="f1" fmla="val h"/>
              <a:gd name="f2" fmla="val 0"/>
              <a:gd name="f3" fmla="val 22148"/>
              <a:gd name="f4" fmla="val 32897"/>
              <a:gd name="f5" fmla="val 3880"/>
              <a:gd name="f6" fmla="val 19497"/>
              <a:gd name="f7" fmla="val 4822"/>
              <a:gd name="f8" fmla="val 20105"/>
              <a:gd name="f9" fmla="val 5856"/>
              <a:gd name="f10" fmla="val 20561"/>
              <a:gd name="f11" fmla="val 6919"/>
              <a:gd name="f12" fmla="val 21017"/>
              <a:gd name="f13" fmla="val 5643"/>
              <a:gd name="f14" fmla="val 4609"/>
              <a:gd name="f15" fmla="val 20500"/>
              <a:gd name="f16" fmla="val 4624"/>
              <a:gd name="f17" fmla="val 558"/>
              <a:gd name="f18" fmla="val 4925"/>
              <a:gd name="f19" fmla="val 5039"/>
              <a:gd name="f20" fmla="val 845"/>
              <a:gd name="f21" fmla="val 5126"/>
              <a:gd name="f22" fmla="val 1077"/>
              <a:gd name="f23" fmla="val 5339"/>
              <a:gd name="f24" fmla="val 1563"/>
              <a:gd name="f25" fmla="val 5521"/>
              <a:gd name="f26" fmla="val 2019"/>
              <a:gd name="f27" fmla="val 5673"/>
              <a:gd name="f28" fmla="val 2506"/>
              <a:gd name="f29" fmla="val 6798"/>
              <a:gd name="f30" fmla="val 5788"/>
              <a:gd name="f31" fmla="val 8470"/>
              <a:gd name="f32" fmla="val 8737"/>
              <a:gd name="f33" fmla="val 10384"/>
              <a:gd name="f34" fmla="val 11594"/>
              <a:gd name="f35" fmla="val 11965"/>
              <a:gd name="f36" fmla="val 13995"/>
              <a:gd name="f37" fmla="val 12998"/>
              <a:gd name="f38" fmla="val 16579"/>
              <a:gd name="f39" fmla="val 13637"/>
              <a:gd name="f40" fmla="val 19345"/>
              <a:gd name="f41" fmla="val 14032"/>
              <a:gd name="f42" fmla="val 20925"/>
              <a:gd name="f43" fmla="val 14792"/>
              <a:gd name="f44" fmla="val 22384"/>
              <a:gd name="f45" fmla="val 15217"/>
              <a:gd name="f46" fmla="val 23965"/>
              <a:gd name="f47" fmla="val 15309"/>
              <a:gd name="f48" fmla="val 24391"/>
              <a:gd name="f49" fmla="val 15400"/>
              <a:gd name="f50" fmla="val 24816"/>
              <a:gd name="f51" fmla="val 25302"/>
              <a:gd name="f52" fmla="val 14154"/>
              <a:gd name="f53" fmla="val 23357"/>
              <a:gd name="f54" fmla="val 21442"/>
              <a:gd name="f55" fmla="val 19466"/>
              <a:gd name="f56" fmla="val 10932"/>
              <a:gd name="f57" fmla="val 17369"/>
              <a:gd name="f58" fmla="val 9929"/>
              <a:gd name="f59" fmla="val 15302"/>
              <a:gd name="f60" fmla="val 8925"/>
              <a:gd name="f61" fmla="val 13175"/>
              <a:gd name="f62" fmla="val 8257"/>
              <a:gd name="f63" fmla="val 11746"/>
              <a:gd name="f64" fmla="val 7558"/>
              <a:gd name="f65" fmla="val 10287"/>
              <a:gd name="f66" fmla="val 7071"/>
              <a:gd name="f67" fmla="val 8767"/>
              <a:gd name="f68" fmla="val 6859"/>
              <a:gd name="f69" fmla="val 8129"/>
              <a:gd name="f70" fmla="val 6585"/>
              <a:gd name="f71" fmla="val 7460"/>
              <a:gd name="f72" fmla="val 6342"/>
              <a:gd name="f73" fmla="val 6792"/>
              <a:gd name="f74" fmla="val 6282"/>
              <a:gd name="f75" fmla="val 6651"/>
              <a:gd name="f76" fmla="val 6208"/>
              <a:gd name="f77" fmla="val 6551"/>
              <a:gd name="f78" fmla="val 6078"/>
              <a:gd name="f79" fmla="val 6011"/>
              <a:gd name="f80" fmla="val 5929"/>
              <a:gd name="f81" fmla="val 6577"/>
              <a:gd name="f82" fmla="val 5825"/>
              <a:gd name="f83" fmla="val 6640"/>
              <a:gd name="f84" fmla="val 6646"/>
              <a:gd name="f85" fmla="val 10135"/>
              <a:gd name="f86" fmla="val 8378"/>
              <a:gd name="f87" fmla="val 13296"/>
              <a:gd name="f88" fmla="val 9898"/>
              <a:gd name="f89" fmla="val 16518"/>
              <a:gd name="f90" fmla="val 11418"/>
              <a:gd name="f91" fmla="val 19770"/>
              <a:gd name="f92" fmla="val 13029"/>
              <a:gd name="f93" fmla="val 22871"/>
              <a:gd name="f94" fmla="val 15065"/>
              <a:gd name="f95" fmla="val 25880"/>
              <a:gd name="f96" fmla="val 14670"/>
              <a:gd name="f97" fmla="val 25850"/>
              <a:gd name="f98" fmla="val 14609"/>
              <a:gd name="f99" fmla="val 25637"/>
              <a:gd name="f100" fmla="val 14488"/>
              <a:gd name="f101" fmla="val 25485"/>
              <a:gd name="f102" fmla="val 13272"/>
              <a:gd name="f103" fmla="val 24178"/>
              <a:gd name="f104" fmla="val 11904"/>
              <a:gd name="f105" fmla="val 23053"/>
              <a:gd name="f106" fmla="val 10445"/>
              <a:gd name="f107" fmla="val 22050"/>
              <a:gd name="f108" fmla="val 9229"/>
              <a:gd name="f109" fmla="val 21169"/>
              <a:gd name="f110" fmla="val 8439"/>
              <a:gd name="f111" fmla="val 19953"/>
              <a:gd name="f112" fmla="val 7801"/>
              <a:gd name="f113" fmla="val 18615"/>
              <a:gd name="f114" fmla="val 7193"/>
              <a:gd name="f115" fmla="val 6889"/>
              <a:gd name="f116" fmla="val 15971"/>
              <a:gd name="f117" fmla="val 6281"/>
              <a:gd name="f118" fmla="val 14694"/>
              <a:gd name="f119" fmla="val 13448"/>
              <a:gd name="f120" fmla="val 5035"/>
              <a:gd name="f121" fmla="val 12202"/>
              <a:gd name="f122" fmla="val 10865"/>
              <a:gd name="f123" fmla="val 4123"/>
              <a:gd name="f124" fmla="val 9284"/>
              <a:gd name="f125" fmla="val 3819"/>
              <a:gd name="f126" fmla="val 7673"/>
              <a:gd name="f127" fmla="val 6001"/>
              <a:gd name="f128" fmla="val 3971"/>
              <a:gd name="f129" fmla="val 4421"/>
              <a:gd name="f130" fmla="val 4001"/>
              <a:gd name="f131" fmla="val 2779"/>
              <a:gd name="f132" fmla="val 4214"/>
              <a:gd name="f133" fmla="val 1168"/>
              <a:gd name="f134" fmla="val 4275"/>
              <a:gd name="f135" fmla="val 956"/>
              <a:gd name="f136" fmla="val 621"/>
              <a:gd name="f137" fmla="val 4579"/>
              <a:gd name="f138" fmla="val 560"/>
              <a:gd name="f139" fmla="val 4595"/>
              <a:gd name="f140" fmla="val 559"/>
              <a:gd name="f141" fmla="val 4610"/>
              <a:gd name="f142" fmla="val 6247"/>
              <a:gd name="f143" fmla="val 21593"/>
              <a:gd name="f144" fmla="val 10831"/>
              <a:gd name="f145" fmla="val 14628"/>
              <a:gd name="f146" fmla="val 25764"/>
              <a:gd name="f147" fmla="val 16342"/>
              <a:gd name="f148" fmla="val 29132"/>
              <a:gd name="f149" fmla="val 16313"/>
              <a:gd name="f150" fmla="val 29147"/>
              <a:gd name="f151" fmla="val 16287"/>
              <a:gd name="f152" fmla="val 29153"/>
              <a:gd name="f153" fmla="val 16264"/>
              <a:gd name="f154" fmla="val 16189"/>
              <a:gd name="f155" fmla="val 16138"/>
              <a:gd name="f156" fmla="val 29095"/>
              <a:gd name="f157" fmla="val 16068"/>
              <a:gd name="f158" fmla="val 29071"/>
              <a:gd name="f159" fmla="val 12391"/>
              <a:gd name="f160" fmla="val 27035"/>
              <a:gd name="f161" fmla="val 9381"/>
              <a:gd name="f162" fmla="val 24087"/>
              <a:gd name="f163" fmla="val 6099"/>
              <a:gd name="f164" fmla="val 21594"/>
              <a:gd name="f165" fmla="val 6148"/>
              <a:gd name="f166" fmla="val 6197"/>
              <a:gd name="f167" fmla="val 810"/>
              <a:gd name="f168" fmla="val 17734"/>
              <a:gd name="f169" fmla="val 1539"/>
              <a:gd name="f170" fmla="val 18038"/>
              <a:gd name="f171" fmla="val 2056"/>
              <a:gd name="f172" fmla="val 18494"/>
              <a:gd name="f173" fmla="val 2603"/>
              <a:gd name="f174" fmla="val 19041"/>
              <a:gd name="f175" fmla="val 3089"/>
              <a:gd name="f176" fmla="val 19527"/>
              <a:gd name="f177" fmla="val 3545"/>
              <a:gd name="f178" fmla="val 20014"/>
              <a:gd name="f179" fmla="val 4032"/>
              <a:gd name="f180" fmla="val 20470"/>
              <a:gd name="f181" fmla="val 4488"/>
              <a:gd name="f182" fmla="val 5065"/>
              <a:gd name="f183" fmla="val 21199"/>
              <a:gd name="f184" fmla="val 5734"/>
              <a:gd name="f185" fmla="val 5369"/>
              <a:gd name="f186" fmla="val 21685"/>
              <a:gd name="f187" fmla="val 5582"/>
              <a:gd name="f188" fmla="val 21898"/>
              <a:gd name="f189" fmla="val 22080"/>
              <a:gd name="f190" fmla="val 24512"/>
              <a:gd name="f191" fmla="val 12087"/>
              <a:gd name="f192" fmla="val 27673"/>
              <a:gd name="f193" fmla="val 15886"/>
              <a:gd name="f194" fmla="val 29558"/>
              <a:gd name="f195" fmla="val 12786"/>
              <a:gd name="f196" fmla="val 29041"/>
              <a:gd name="f197" fmla="val 9837"/>
              <a:gd name="f198" fmla="val 28220"/>
              <a:gd name="f199" fmla="val 7679"/>
              <a:gd name="f200" fmla="val 25698"/>
              <a:gd name="f201" fmla="val 6767"/>
              <a:gd name="f202" fmla="val 24573"/>
              <a:gd name="f203" fmla="val 23722"/>
              <a:gd name="f204" fmla="val 2968"/>
              <a:gd name="f205" fmla="val 21777"/>
              <a:gd name="f206" fmla="val 1934"/>
              <a:gd name="f207" fmla="val 20257"/>
              <a:gd name="f208" fmla="val 1114"/>
              <a:gd name="f209" fmla="val 18585"/>
              <a:gd name="f210" fmla="val 992"/>
              <a:gd name="f211" fmla="val 18311"/>
              <a:gd name="f212" fmla="val 779"/>
              <a:gd name="f213" fmla="val 18099"/>
              <a:gd name="f214" fmla="val 16190"/>
              <a:gd name="f215" fmla="val 27521"/>
              <a:gd name="f216" fmla="val 16920"/>
              <a:gd name="f217" fmla="val 28433"/>
              <a:gd name="f218" fmla="val 17588"/>
              <a:gd name="f219" fmla="val 29345"/>
              <a:gd name="f220" fmla="val 18287"/>
              <a:gd name="f221" fmla="val 30257"/>
              <a:gd name="f222" fmla="val 17254"/>
              <a:gd name="f223" fmla="val 29588"/>
              <a:gd name="f224" fmla="val 16676"/>
              <a:gd name="f225" fmla="val 28585"/>
              <a:gd name="f226" fmla="val 4680"/>
              <a:gd name="f227" fmla="val 4629"/>
              <a:gd name="f228" fmla="val 4575"/>
              <a:gd name="f229" fmla="val 4"/>
              <a:gd name="f230" fmla="val 4518"/>
              <a:gd name="f231" fmla="val 13"/>
              <a:gd name="f232" fmla="val 3910"/>
              <a:gd name="f233" fmla="val 74"/>
              <a:gd name="f234" fmla="val 3789"/>
              <a:gd name="f235" fmla="val 530"/>
              <a:gd name="f236" fmla="val 3728"/>
              <a:gd name="f237" fmla="val 1016"/>
              <a:gd name="f238" fmla="val 2354"/>
              <a:gd name="f239" fmla="val 3661"/>
              <a:gd name="f240" fmla="val 3424"/>
              <a:gd name="f241" fmla="val 4968"/>
              <a:gd name="f242" fmla="val 3211"/>
              <a:gd name="f243" fmla="val 7825"/>
              <a:gd name="f244" fmla="val 10530"/>
              <a:gd name="f245" fmla="val 4974"/>
              <a:gd name="f246" fmla="val 13083"/>
              <a:gd name="f247" fmla="val 5491"/>
              <a:gd name="f248" fmla="val 14086"/>
              <a:gd name="f249" fmla="val 6038"/>
              <a:gd name="f250" fmla="val 15120"/>
              <a:gd name="f251" fmla="val 6372"/>
              <a:gd name="f252" fmla="val 16184"/>
              <a:gd name="f253" fmla="val 17855"/>
              <a:gd name="f254" fmla="val 7527"/>
              <a:gd name="f255" fmla="val 8713"/>
              <a:gd name="f256" fmla="val 20986"/>
              <a:gd name="f257" fmla="val 6433"/>
              <a:gd name="f258" fmla="val 20287"/>
              <a:gd name="f259" fmla="val 4427"/>
              <a:gd name="f260" fmla="val 19314"/>
              <a:gd name="f261" fmla="val 2664"/>
              <a:gd name="f262" fmla="val 17825"/>
              <a:gd name="f263" fmla="val 2178"/>
              <a:gd name="f264" fmla="val 17430"/>
              <a:gd name="f265" fmla="val 1631"/>
              <a:gd name="f266" fmla="val 17187"/>
              <a:gd name="f267" fmla="val 1023"/>
              <a:gd name="f268" fmla="val 17096"/>
              <a:gd name="f269" fmla="val 997"/>
              <a:gd name="f270" fmla="val 17094"/>
              <a:gd name="f271" fmla="val 971"/>
              <a:gd name="f272" fmla="val 946"/>
              <a:gd name="f273" fmla="val 327"/>
              <a:gd name="f274" fmla="val 1"/>
              <a:gd name="f275" fmla="val 17456"/>
              <a:gd name="f276" fmla="val 293"/>
              <a:gd name="f277" fmla="val 1175"/>
              <a:gd name="f278" fmla="val 2208"/>
              <a:gd name="f279" fmla="val 3849"/>
              <a:gd name="f280" fmla="val 22992"/>
              <a:gd name="f281" fmla="val 25454"/>
              <a:gd name="f282" fmla="val 8166"/>
              <a:gd name="f283" fmla="val 26853"/>
              <a:gd name="f284" fmla="val 9199"/>
              <a:gd name="f285" fmla="val 27916"/>
              <a:gd name="f286" fmla="val 28676"/>
              <a:gd name="f287" fmla="val 11843"/>
              <a:gd name="f288" fmla="val 12847"/>
              <a:gd name="f289" fmla="val 29497"/>
              <a:gd name="f290" fmla="val 13910"/>
              <a:gd name="f291" fmla="val 29740"/>
              <a:gd name="f292" fmla="val 14944"/>
              <a:gd name="f293" fmla="val 29983"/>
              <a:gd name="f294" fmla="val 16646"/>
              <a:gd name="f295" fmla="val 30348"/>
              <a:gd name="f296" fmla="val 30774"/>
              <a:gd name="f297" fmla="val 19716"/>
              <a:gd name="f298" fmla="val 31837"/>
              <a:gd name="f299" fmla="val 20263"/>
              <a:gd name="f300" fmla="val 32233"/>
              <a:gd name="f301" fmla="val 20871"/>
              <a:gd name="f302" fmla="val 32476"/>
              <a:gd name="f303" fmla="val 21418"/>
              <a:gd name="f304" fmla="val 32749"/>
              <a:gd name="f305" fmla="val 21539"/>
              <a:gd name="f306" fmla="val 32818"/>
              <a:gd name="f307" fmla="val 21688"/>
              <a:gd name="f308" fmla="val 21812"/>
              <a:gd name="f309" fmla="val 21907"/>
              <a:gd name="f310" fmla="val 21986"/>
              <a:gd name="f311" fmla="val 32851"/>
              <a:gd name="f312" fmla="val 22026"/>
              <a:gd name="f313" fmla="val 32719"/>
              <a:gd name="f314" fmla="val 32445"/>
              <a:gd name="f315" fmla="val 21844"/>
              <a:gd name="f316" fmla="val 32415"/>
              <a:gd name="f317" fmla="val 21661"/>
              <a:gd name="f318" fmla="val 32293"/>
              <a:gd name="f319" fmla="val 21205"/>
              <a:gd name="f320" fmla="val 32081"/>
              <a:gd name="f321" fmla="val 20658"/>
              <a:gd name="f322" fmla="val 31959"/>
              <a:gd name="f323" fmla="val 20324"/>
              <a:gd name="f324" fmla="val 31564"/>
              <a:gd name="f325" fmla="val 19503"/>
              <a:gd name="f326" fmla="val 30743"/>
              <a:gd name="f327" fmla="val 18682"/>
              <a:gd name="f328" fmla="val 29862"/>
              <a:gd name="f329" fmla="val 17983"/>
              <a:gd name="f330" fmla="val 28919"/>
              <a:gd name="f331" fmla="val 16980"/>
              <a:gd name="f332" fmla="val 27612"/>
              <a:gd name="f333" fmla="val 16038"/>
              <a:gd name="f334" fmla="val 26366"/>
              <a:gd name="f335" fmla="val 24664"/>
              <a:gd name="f336" fmla="val 15825"/>
              <a:gd name="f337" fmla="val 23904"/>
              <a:gd name="f338" fmla="val 15673"/>
              <a:gd name="f339" fmla="val 23175"/>
              <a:gd name="f340" fmla="val 15369"/>
              <a:gd name="f341" fmla="val 22506"/>
              <a:gd name="f342" fmla="val 14822"/>
              <a:gd name="f343" fmla="val 21351"/>
              <a:gd name="f344" fmla="val 14366"/>
              <a:gd name="f345" fmla="val 20166"/>
              <a:gd name="f346" fmla="val 14093"/>
              <a:gd name="f347" fmla="val 18950"/>
              <a:gd name="f348" fmla="val 13454"/>
              <a:gd name="f349" fmla="val 16153"/>
              <a:gd name="f350" fmla="val 13479"/>
              <a:gd name="f351" fmla="val 10749"/>
              <a:gd name="f352" fmla="val 11047"/>
              <a:gd name="f353" fmla="val 9077"/>
              <a:gd name="f354" fmla="val 8554"/>
              <a:gd name="f355" fmla="val 5880"/>
              <a:gd name="f356" fmla="val 6494"/>
              <a:gd name="f357" fmla="val 3114"/>
              <a:gd name="f358" fmla="val 6159"/>
              <a:gd name="f359" fmla="val 2323"/>
              <a:gd name="f360" fmla="val 1472"/>
              <a:gd name="f361" fmla="val 712"/>
              <a:gd name="f362" fmla="val 5390"/>
              <a:gd name="f363" fmla="val 356"/>
              <a:gd name="f364" fmla="val 5149"/>
              <a:gd name="f365" fmla="*/ f0 1 22148"/>
              <a:gd name="f366" fmla="*/ f1 1 32897"/>
              <a:gd name="f367" fmla="val f2"/>
              <a:gd name="f368" fmla="val f3"/>
              <a:gd name="f369" fmla="val f4"/>
              <a:gd name="f370" fmla="+- f369 0 f367"/>
              <a:gd name="f371" fmla="+- f368 0 f367"/>
              <a:gd name="f372" fmla="*/ f371 1 22148"/>
              <a:gd name="f373" fmla="*/ f370 1 32897"/>
              <a:gd name="f374" fmla="*/ f367 1 f372"/>
              <a:gd name="f375" fmla="*/ f368 1 f372"/>
              <a:gd name="f376" fmla="*/ f367 1 f373"/>
              <a:gd name="f377" fmla="*/ f369 1 f373"/>
              <a:gd name="f378" fmla="*/ f374 f365 1"/>
              <a:gd name="f379" fmla="*/ f375 f365 1"/>
              <a:gd name="f380" fmla="*/ f377 f366 1"/>
              <a:gd name="f381" fmla="*/ f376 f3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8" t="f381" r="f379" b="f380"/>
            <a:pathLst>
              <a:path w="22148" h="32897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2"/>
                  <a:pt x="f14" y="f15"/>
                  <a:pt x="f5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49" y="f51"/>
                </a:cubicBezTo>
                <a:cubicBezTo>
                  <a:pt x="f52" y="f53"/>
                  <a:pt x="f37" y="f54"/>
                  <a:pt x="f35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7"/>
                </a:cubicBezTo>
                <a:cubicBezTo>
                  <a:pt x="f79" y="f77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57"/>
                  <a:pt x="f115" y="f116"/>
                  <a:pt x="f117" y="f118"/>
                </a:cubicBezTo>
                <a:cubicBezTo>
                  <a:pt x="f27" y="f119"/>
                  <a:pt x="f120" y="f121"/>
                  <a:pt x="f14" y="f122"/>
                </a:cubicBezTo>
                <a:cubicBezTo>
                  <a:pt x="f123" y="f124"/>
                  <a:pt x="f125" y="f126"/>
                  <a:pt x="f5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2" y="f136"/>
                  <a:pt x="f137" y="f138"/>
                </a:cubicBezTo>
                <a:cubicBezTo>
                  <a:pt x="f139" y="f140"/>
                  <a:pt x="f141" y="f17"/>
                  <a:pt x="f16" y="f17"/>
                </a:cubicBezTo>
                <a:close/>
                <a:moveTo>
                  <a:pt x="f142" y="f143"/>
                </a:moveTo>
                <a:cubicBezTo>
                  <a:pt x="f144" y="f143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2"/>
                </a:cubicBezTo>
                <a:cubicBezTo>
                  <a:pt x="f154" y="f152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43"/>
                  <a:pt x="f166" y="f143"/>
                  <a:pt x="f142" y="f143"/>
                </a:cubicBezTo>
                <a:close/>
                <a:moveTo>
                  <a:pt x="f167" y="f168"/>
                </a:move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42"/>
                  <a:pt x="f182" y="f183"/>
                  <a:pt x="f184" y="f54"/>
                </a:cubicBezTo>
                <a:cubicBezTo>
                  <a:pt x="f185" y="f186"/>
                  <a:pt x="f187" y="f188"/>
                  <a:pt x="f82" y="f189"/>
                </a:cubicBezTo>
                <a:cubicBezTo>
                  <a:pt x="f108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13" y="f203"/>
                  <a:pt x="f181" y="f9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167" y="f168"/>
                </a:cubicBezTo>
                <a:close/>
                <a:moveTo>
                  <a:pt x="f214" y="f215"/>
                </a:moveTo>
                <a:lnTo>
                  <a:pt x="f214" y="f215"/>
                </a:lnTo>
                <a:cubicBezTo>
                  <a:pt x="f216" y="f217"/>
                  <a:pt x="f218" y="f219"/>
                  <a:pt x="f220" y="f221"/>
                </a:cubicBezTo>
                <a:cubicBezTo>
                  <a:pt x="f222" y="f223"/>
                  <a:pt x="f224" y="f225"/>
                  <a:pt x="f214" y="f215"/>
                </a:cubicBezTo>
                <a:close/>
                <a:moveTo>
                  <a:pt x="f226" y="f2"/>
                </a:moveTo>
                <a:cubicBezTo>
                  <a:pt x="f227" y="f2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177" y="f238"/>
                  <a:pt x="f177" y="f239"/>
                  <a:pt x="f240" y="f241"/>
                </a:cubicBezTo>
                <a:cubicBezTo>
                  <a:pt x="f242" y="f243"/>
                  <a:pt x="f236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11" y="f253"/>
                  <a:pt x="f254" y="f6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0"/>
                  <a:pt x="f272" y="f270"/>
                </a:cubicBezTo>
                <a:cubicBezTo>
                  <a:pt x="f273" y="f270"/>
                  <a:pt x="f274" y="f275"/>
                  <a:pt x="f276" y="f213"/>
                </a:cubicBezTo>
                <a:cubicBezTo>
                  <a:pt x="f277" y="f111"/>
                  <a:pt x="f278" y="f186"/>
                  <a:pt x="f279" y="f280"/>
                </a:cubicBezTo>
                <a:cubicBezTo>
                  <a:pt x="f185" y="f103"/>
                  <a:pt x="f29" y="f281"/>
                  <a:pt x="f282" y="f283"/>
                </a:cubicBezTo>
                <a:cubicBezTo>
                  <a:pt x="f284" y="f285"/>
                  <a:pt x="f106" y="f286"/>
                  <a:pt x="f287" y="f148"/>
                </a:cubicBezTo>
                <a:cubicBezTo>
                  <a:pt x="f288" y="f289"/>
                  <a:pt x="f290" y="f291"/>
                  <a:pt x="f292" y="f293"/>
                </a:cubicBezTo>
                <a:cubicBezTo>
                  <a:pt x="f294" y="f295"/>
                  <a:pt x="f220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4"/>
                  <a:pt x="f308" y="f4"/>
                </a:cubicBezTo>
                <a:cubicBezTo>
                  <a:pt x="f309" y="f4"/>
                  <a:pt x="f310" y="f311"/>
                  <a:pt x="f312" y="f313"/>
                </a:cubicBezTo>
                <a:cubicBezTo>
                  <a:pt x="f3" y="f314"/>
                  <a:pt x="f315" y="f316"/>
                  <a:pt x="f317" y="f318"/>
                </a:cubicBezTo>
                <a:cubicBezTo>
                  <a:pt x="f319" y="f320"/>
                  <a:pt x="f321" y="f322"/>
                  <a:pt x="f323" y="f324"/>
                </a:cubicBezTo>
                <a:cubicBezTo>
                  <a:pt x="f325" y="f326"/>
                  <a:pt x="f327" y="f328"/>
                  <a:pt x="f329" y="f330"/>
                </a:cubicBezTo>
                <a:cubicBezTo>
                  <a:pt x="f331" y="f332"/>
                  <a:pt x="f333" y="f334"/>
                  <a:pt x="f193" y="f335"/>
                </a:cubicBezTo>
                <a:cubicBezTo>
                  <a:pt x="f336" y="f337"/>
                  <a:pt x="f338" y="f339"/>
                  <a:pt x="f340" y="f341"/>
                </a:cubicBez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159" y="f350"/>
                  <a:pt x="f351" y="f352"/>
                </a:cubicBezTo>
                <a:cubicBezTo>
                  <a:pt x="f353" y="f354"/>
                  <a:pt x="f199" y="f355"/>
                  <a:pt x="f356" y="f357"/>
                </a:cubicBezTo>
                <a:cubicBezTo>
                  <a:pt x="f358" y="f359"/>
                  <a:pt x="f249" y="f360"/>
                  <a:pt x="f187" y="f361"/>
                </a:cubicBezTo>
                <a:cubicBezTo>
                  <a:pt x="f362" y="f363"/>
                  <a:pt x="f364" y="f2"/>
                  <a:pt x="f226" y="f2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12;p33">
            <a:extLst>
              <a:ext uri="{FF2B5EF4-FFF2-40B4-BE49-F238E27FC236}">
                <a16:creationId xmlns:a16="http://schemas.microsoft.com/office/drawing/2014/main" id="{96126CA2-F656-4C8E-8013-CE9BEBA96B77}"/>
              </a:ext>
            </a:extLst>
          </p:cNvPr>
          <p:cNvSpPr/>
          <p:nvPr/>
        </p:nvSpPr>
        <p:spPr>
          <a:xfrm rot="10740483">
            <a:off x="8588794" y="356561"/>
            <a:ext cx="129524" cy="129597"/>
          </a:xfrm>
          <a:custGeom>
            <a:avLst/>
            <a:gdLst>
              <a:gd name="f0" fmla="val w"/>
              <a:gd name="f1" fmla="val h"/>
              <a:gd name="f2" fmla="val 0"/>
              <a:gd name="f3" fmla="val 1794"/>
              <a:gd name="f4" fmla="val 1795"/>
              <a:gd name="f5" fmla="val 943"/>
              <a:gd name="f6" fmla="val 1"/>
              <a:gd name="f7" fmla="val 730"/>
              <a:gd name="f8" fmla="val 426"/>
              <a:gd name="f9" fmla="val 396"/>
              <a:gd name="f10" fmla="val 882"/>
              <a:gd name="f11" fmla="val 913"/>
              <a:gd name="f12" fmla="val 1065"/>
              <a:gd name="f13" fmla="val 1369"/>
              <a:gd name="f14" fmla="val 1034"/>
              <a:gd name="f15" fmla="val 1399"/>
              <a:gd name="f16" fmla="val 1429"/>
              <a:gd name="f17" fmla="val 1095"/>
              <a:gd name="f18" fmla="*/ f0 1 1794"/>
              <a:gd name="f19" fmla="*/ f1 1 1795"/>
              <a:gd name="f20" fmla="val f2"/>
              <a:gd name="f21" fmla="val f3"/>
              <a:gd name="f22" fmla="val f4"/>
              <a:gd name="f23" fmla="+- f22 0 f20"/>
              <a:gd name="f24" fmla="+- f21 0 f20"/>
              <a:gd name="f25" fmla="*/ f24 1 1794"/>
              <a:gd name="f26" fmla="*/ f23 1 1795"/>
              <a:gd name="f27" fmla="*/ f20 1 f25"/>
              <a:gd name="f28" fmla="*/ f21 1 f25"/>
              <a:gd name="f29" fmla="*/ f20 1 f26"/>
              <a:gd name="f30" fmla="*/ f22 1 f26"/>
              <a:gd name="f31" fmla="*/ f27 f18 1"/>
              <a:gd name="f32" fmla="*/ f28 f18 1"/>
              <a:gd name="f33" fmla="*/ f30 f19 1"/>
              <a:gd name="f34" fmla="*/ f2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1794" h="1795">
                <a:moveTo>
                  <a:pt x="f5" y="f6"/>
                </a:moveTo>
                <a:cubicBezTo>
                  <a:pt x="f7" y="f8"/>
                  <a:pt x="f9" y="f7"/>
                  <a:pt x="f6" y="f10"/>
                </a:cubicBezTo>
                <a:lnTo>
                  <a:pt x="f6" y="f11"/>
                </a:lnTo>
                <a:cubicBezTo>
                  <a:pt x="f9" y="f12"/>
                  <a:pt x="f7" y="f13"/>
                  <a:pt x="f10" y="f3"/>
                </a:cubicBezTo>
                <a:lnTo>
                  <a:pt x="f5" y="f3"/>
                </a:lnTo>
                <a:cubicBezTo>
                  <a:pt x="f14" y="f13"/>
                  <a:pt x="f15" y="f12"/>
                  <a:pt x="f3" y="f11"/>
                </a:cubicBezTo>
                <a:lnTo>
                  <a:pt x="f3" y="f10"/>
                </a:lnTo>
                <a:cubicBezTo>
                  <a:pt x="f16" y="f7"/>
                  <a:pt x="f17" y="f8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13;p33">
            <a:extLst>
              <a:ext uri="{FF2B5EF4-FFF2-40B4-BE49-F238E27FC236}">
                <a16:creationId xmlns:a16="http://schemas.microsoft.com/office/drawing/2014/main" id="{766937E6-E872-4870-BEB4-B001C7AAAD5A}"/>
              </a:ext>
            </a:extLst>
          </p:cNvPr>
          <p:cNvSpPr/>
          <p:nvPr/>
        </p:nvSpPr>
        <p:spPr>
          <a:xfrm rot="10740483">
            <a:off x="8143582" y="551840"/>
            <a:ext cx="179990" cy="170169"/>
          </a:xfrm>
          <a:custGeom>
            <a:avLst/>
            <a:gdLst>
              <a:gd name="f0" fmla="val w"/>
              <a:gd name="f1" fmla="val h"/>
              <a:gd name="f2" fmla="val 0"/>
              <a:gd name="f3" fmla="val 2493"/>
              <a:gd name="f4" fmla="val 2357"/>
              <a:gd name="f5" fmla="val 1262"/>
              <a:gd name="f6" fmla="val 1"/>
              <a:gd name="f7" fmla="val 1254"/>
              <a:gd name="f8" fmla="val 1247"/>
              <a:gd name="f9" fmla="val 8"/>
              <a:gd name="f10" fmla="val 24"/>
              <a:gd name="f11" fmla="val 1034"/>
              <a:gd name="f12" fmla="val 540"/>
              <a:gd name="f13" fmla="val 578"/>
              <a:gd name="f14" fmla="val 966"/>
              <a:gd name="f15" fmla="val 61"/>
              <a:gd name="f16" fmla="val 1148"/>
              <a:gd name="f17" fmla="val 1209"/>
              <a:gd name="f18" fmla="val 1361"/>
              <a:gd name="f19" fmla="val 1817"/>
              <a:gd name="f20" fmla="val 2334"/>
              <a:gd name="f21" fmla="val 2349"/>
              <a:gd name="f22" fmla="val 2356"/>
              <a:gd name="f23" fmla="val 1269"/>
              <a:gd name="f24" fmla="val 1277"/>
              <a:gd name="f25" fmla="val 1459"/>
              <a:gd name="f26" fmla="val 1915"/>
              <a:gd name="f27" fmla="val 1391"/>
              <a:gd name="f28" fmla="val 2462"/>
              <a:gd name="f29" fmla="val 996"/>
              <a:gd name="f30" fmla="*/ f0 1 2493"/>
              <a:gd name="f31" fmla="*/ f1 1 235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493"/>
              <a:gd name="f38" fmla="*/ f35 1 235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493" h="235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6"/>
                  <a:pt x="f2" y="f17"/>
                  <a:pt x="f15" y="f17"/>
                </a:cubicBezTo>
                <a:cubicBezTo>
                  <a:pt x="f13" y="f18"/>
                  <a:pt x="f11" y="f19"/>
                  <a:pt x="f8" y="f20"/>
                </a:cubicBezTo>
                <a:cubicBezTo>
                  <a:pt x="f8" y="f21"/>
                  <a:pt x="f7" y="f22"/>
                  <a:pt x="f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5" y="f19"/>
                  <a:pt x="f26" y="f27"/>
                  <a:pt x="f28" y="f17"/>
                </a:cubicBezTo>
                <a:cubicBezTo>
                  <a:pt x="f3" y="f17"/>
                  <a:pt x="f3" y="f16"/>
                  <a:pt x="f28" y="f16"/>
                </a:cubicBezTo>
                <a:cubicBezTo>
                  <a:pt x="f26" y="f29"/>
                  <a:pt x="f25" y="f12"/>
                  <a:pt x="f24" y="f10"/>
                </a:cubicBezTo>
                <a:cubicBezTo>
                  <a:pt x="f24" y="f9"/>
                  <a:pt x="f23" y="f6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514;p33">
            <a:extLst>
              <a:ext uri="{FF2B5EF4-FFF2-40B4-BE49-F238E27FC236}">
                <a16:creationId xmlns:a16="http://schemas.microsoft.com/office/drawing/2014/main" id="{66EE9CDC-E8F5-4D62-9A00-AA979FD74150}"/>
              </a:ext>
            </a:extLst>
          </p:cNvPr>
          <p:cNvSpPr/>
          <p:nvPr/>
        </p:nvSpPr>
        <p:spPr>
          <a:xfrm rot="900071">
            <a:off x="7475695" y="2457769"/>
            <a:ext cx="1910135" cy="3065983"/>
          </a:xfrm>
          <a:custGeom>
            <a:avLst/>
            <a:gdLst>
              <a:gd name="f0" fmla="val w"/>
              <a:gd name="f1" fmla="val h"/>
              <a:gd name="f2" fmla="val 0"/>
              <a:gd name="f3" fmla="val 23784"/>
              <a:gd name="f4" fmla="val 38176"/>
              <a:gd name="f5" fmla="val 4719"/>
              <a:gd name="f6" fmla="val 1207"/>
              <a:gd name="f7" fmla="val 5049"/>
              <a:gd name="f8" fmla="val 5402"/>
              <a:gd name="f9" fmla="val 1385"/>
              <a:gd name="f10" fmla="val 5604"/>
              <a:gd name="f11" fmla="val 1587"/>
              <a:gd name="f12" fmla="val 5771"/>
              <a:gd name="f13" fmla="val 1754"/>
              <a:gd name="f14" fmla="val 5871"/>
              <a:gd name="f15" fmla="val 1954"/>
              <a:gd name="f16" fmla="val 5904"/>
              <a:gd name="f17" fmla="val 2188"/>
              <a:gd name="f18" fmla="val 2388"/>
              <a:gd name="f19" fmla="val 2855"/>
              <a:gd name="f20" fmla="val 5571"/>
              <a:gd name="f21" fmla="val 2921"/>
              <a:gd name="f22" fmla="val 5533"/>
              <a:gd name="f23" fmla="val 2934"/>
              <a:gd name="f24" fmla="val 5494"/>
              <a:gd name="f25" fmla="val 2940"/>
              <a:gd name="f26" fmla="val 5454"/>
              <a:gd name="f27" fmla="val 5181"/>
              <a:gd name="f28" fmla="val 4883"/>
              <a:gd name="f29" fmla="val 2667"/>
              <a:gd name="f30" fmla="val 4737"/>
              <a:gd name="f31" fmla="val 2521"/>
              <a:gd name="f32" fmla="val 4670"/>
              <a:gd name="f33" fmla="val 2421"/>
              <a:gd name="f34" fmla="val 4537"/>
              <a:gd name="f35" fmla="val 2354"/>
              <a:gd name="f36" fmla="val 4437"/>
              <a:gd name="f37" fmla="val 2221"/>
              <a:gd name="f38" fmla="val 4370"/>
              <a:gd name="f39" fmla="val 1887"/>
              <a:gd name="f40" fmla="val 4103"/>
              <a:gd name="f41" fmla="val 1354"/>
              <a:gd name="f42" fmla="val 4570"/>
              <a:gd name="f43" fmla="val 1220"/>
              <a:gd name="f44" fmla="val 4619"/>
              <a:gd name="f45" fmla="val 1211"/>
              <a:gd name="f46" fmla="val 4669"/>
              <a:gd name="f47" fmla="val 8218"/>
              <a:gd name="f48" fmla="val 3497"/>
              <a:gd name="f49" fmla="val 8217"/>
              <a:gd name="f50" fmla="val 8213"/>
              <a:gd name="f51" fmla="val 3506"/>
              <a:gd name="f52" fmla="val 8209"/>
              <a:gd name="f53" fmla="val 3514"/>
              <a:gd name="f54" fmla="val 8206"/>
              <a:gd name="f55" fmla="val 3522"/>
              <a:gd name="f56" fmla="val 8223"/>
              <a:gd name="f57" fmla="val 3505"/>
              <a:gd name="f58" fmla="val 8887"/>
              <a:gd name="f59" fmla="val 2533"/>
              <a:gd name="f60" fmla="val 8925"/>
              <a:gd name="f61" fmla="val 8965"/>
              <a:gd name="f62" fmla="val 2540"/>
              <a:gd name="f63" fmla="val 9007"/>
              <a:gd name="f64" fmla="val 2555"/>
              <a:gd name="f65" fmla="val 9340"/>
              <a:gd name="f66" fmla="val 2721"/>
              <a:gd name="f67" fmla="val 9507"/>
              <a:gd name="f68" fmla="val 3188"/>
              <a:gd name="f69" fmla="val 9540"/>
              <a:gd name="f70" fmla="val 9607"/>
              <a:gd name="f71" fmla="val 3989"/>
              <a:gd name="f72" fmla="val 9407"/>
              <a:gd name="f73" fmla="val 4356"/>
              <a:gd name="f74" fmla="val 8940"/>
              <a:gd name="f75" fmla="val 4489"/>
              <a:gd name="f76" fmla="val 8903"/>
              <a:gd name="f77" fmla="val 4501"/>
              <a:gd name="f78" fmla="val 8862"/>
              <a:gd name="f79" fmla="val 4509"/>
              <a:gd name="f80" fmla="val 8818"/>
              <a:gd name="f81" fmla="val 8742"/>
              <a:gd name="f82" fmla="val 8657"/>
              <a:gd name="f83" fmla="val 4486"/>
              <a:gd name="f84" fmla="val 8573"/>
              <a:gd name="f85" fmla="val 4423"/>
              <a:gd name="f86" fmla="val 8540"/>
              <a:gd name="f87" fmla="val 4322"/>
              <a:gd name="f88" fmla="val 8506"/>
              <a:gd name="f89" fmla="val 8439"/>
              <a:gd name="f90" fmla="val 4256"/>
              <a:gd name="f91" fmla="val 8406"/>
              <a:gd name="f92" fmla="val 4222"/>
              <a:gd name="f93" fmla="val 8373"/>
              <a:gd name="f94" fmla="val 8273"/>
              <a:gd name="f95" fmla="val 4056"/>
              <a:gd name="f96" fmla="val 3755"/>
              <a:gd name="f97" fmla="val 3508"/>
              <a:gd name="f98" fmla="val 8212"/>
              <a:gd name="f99" fmla="val 3499"/>
              <a:gd name="f100" fmla="val 8338"/>
              <a:gd name="f101" fmla="val 3208"/>
              <a:gd name="f102" fmla="val 8515"/>
              <a:gd name="f103" fmla="val 4443"/>
              <a:gd name="f104" fmla="val 4140"/>
              <a:gd name="f105" fmla="val 4536"/>
              <a:gd name="f106" fmla="val 4632"/>
              <a:gd name="f107" fmla="val 4154"/>
              <a:gd name="f108" fmla="val 4189"/>
              <a:gd name="f109" fmla="val 5037"/>
              <a:gd name="f110" fmla="val 5337"/>
              <a:gd name="f111" fmla="val 4389"/>
              <a:gd name="f112" fmla="val 5504"/>
              <a:gd name="f113" fmla="val 4656"/>
              <a:gd name="f114" fmla="val 5371"/>
              <a:gd name="f115" fmla="val 4756"/>
              <a:gd name="f116" fmla="val 5404"/>
              <a:gd name="f117" fmla="val 4856"/>
              <a:gd name="f118" fmla="val 5437"/>
              <a:gd name="f119" fmla="val 4890"/>
              <a:gd name="f120" fmla="val 4923"/>
              <a:gd name="f121" fmla="val 4990"/>
              <a:gd name="f122" fmla="val 5537"/>
              <a:gd name="f123" fmla="val 5023"/>
              <a:gd name="f124" fmla="val 5056"/>
              <a:gd name="f125" fmla="val 5431"/>
              <a:gd name="f126" fmla="val 5130"/>
              <a:gd name="f127" fmla="val 5338"/>
              <a:gd name="f128" fmla="val 5158"/>
              <a:gd name="f129" fmla="val 5240"/>
              <a:gd name="f130" fmla="val 5115"/>
              <a:gd name="f131" fmla="val 4982"/>
              <a:gd name="f132" fmla="val 5112"/>
              <a:gd name="f133" fmla="val 4870"/>
              <a:gd name="f134" fmla="val 4589"/>
              <a:gd name="f135" fmla="val 3936"/>
              <a:gd name="f136" fmla="val 4110"/>
              <a:gd name="f137" fmla="val 4191"/>
              <a:gd name="f138" fmla="val 4270"/>
              <a:gd name="f139" fmla="val 3857"/>
              <a:gd name="f140" fmla="val 5816"/>
              <a:gd name="f141" fmla="val 3875"/>
              <a:gd name="f142" fmla="val 5841"/>
              <a:gd name="f143" fmla="val 3891"/>
              <a:gd name="f144" fmla="val 5867"/>
              <a:gd name="f145" fmla="val 3906"/>
              <a:gd name="f146" fmla="val 5894"/>
              <a:gd name="f147" fmla="val 10398"/>
              <a:gd name="f148" fmla="val 5350"/>
              <a:gd name="f149" fmla="val 10464"/>
              <a:gd name="f150" fmla="val 10534"/>
              <a:gd name="f151" fmla="val 5372"/>
              <a:gd name="f152" fmla="val 10608"/>
              <a:gd name="f153" fmla="val 5423"/>
              <a:gd name="f154" fmla="val 10941"/>
              <a:gd name="f155" fmla="val 5690"/>
              <a:gd name="f156" fmla="val 11075"/>
              <a:gd name="f157" fmla="val 6190"/>
              <a:gd name="f158" fmla="val 6557"/>
              <a:gd name="f159" fmla="val 11108"/>
              <a:gd name="f160" fmla="val 7024"/>
              <a:gd name="f161" fmla="val 10908"/>
              <a:gd name="f162" fmla="val 7425"/>
              <a:gd name="f163" fmla="val 10408"/>
              <a:gd name="f164" fmla="val 7458"/>
              <a:gd name="f165" fmla="val 10396"/>
              <a:gd name="f166" fmla="val 7459"/>
              <a:gd name="f167" fmla="val 10386"/>
              <a:gd name="f168" fmla="val 10375"/>
              <a:gd name="f169" fmla="val 9773"/>
              <a:gd name="f170" fmla="val 9742"/>
              <a:gd name="f171" fmla="val 6546"/>
              <a:gd name="f172" fmla="val 9840"/>
              <a:gd name="f173" fmla="val 5890"/>
              <a:gd name="f174" fmla="val 9971"/>
              <a:gd name="f175" fmla="val 5630"/>
              <a:gd name="f176" fmla="val 10162"/>
              <a:gd name="f177" fmla="val 6039"/>
              <a:gd name="f178" fmla="val 6301"/>
              <a:gd name="f179" fmla="val 6254"/>
              <a:gd name="f180" fmla="val 6488"/>
              <a:gd name="f181" fmla="val 6363"/>
              <a:gd name="f182" fmla="val 6672"/>
              <a:gd name="f183" fmla="val 6424"/>
              <a:gd name="f184" fmla="val 7005"/>
              <a:gd name="f185" fmla="val 6657"/>
              <a:gd name="f186" fmla="val 7205"/>
              <a:gd name="f187" fmla="val 6991"/>
              <a:gd name="f188" fmla="val 7105"/>
              <a:gd name="f189" fmla="val 7325"/>
              <a:gd name="f190" fmla="val 7072"/>
              <a:gd name="f191" fmla="val 7038"/>
              <a:gd name="f192" fmla="val 7258"/>
              <a:gd name="f193" fmla="val 7012"/>
              <a:gd name="f194" fmla="val 7247"/>
              <a:gd name="f195" fmla="val 6987"/>
              <a:gd name="f196" fmla="val 7243"/>
              <a:gd name="f197" fmla="val 6963"/>
              <a:gd name="f198" fmla="val 6836"/>
              <a:gd name="f199" fmla="val 6759"/>
              <a:gd name="f200" fmla="val 7379"/>
              <a:gd name="f201" fmla="val 6872"/>
              <a:gd name="f202" fmla="val 7491"/>
              <a:gd name="f203" fmla="val 7525"/>
              <a:gd name="f204" fmla="val 6818"/>
              <a:gd name="f205" fmla="val 7549"/>
              <a:gd name="f206" fmla="val 6755"/>
              <a:gd name="f207" fmla="val 7560"/>
              <a:gd name="f208" fmla="val 6687"/>
              <a:gd name="f209" fmla="val 6291"/>
              <a:gd name="f210" fmla="val 5703"/>
              <a:gd name="f211" fmla="val 7195"/>
              <a:gd name="f212" fmla="val 6758"/>
              <a:gd name="f213" fmla="val 5671"/>
              <a:gd name="f214" fmla="val 6391"/>
              <a:gd name="f215" fmla="val 5774"/>
              <a:gd name="f216" fmla="val 6326"/>
              <a:gd name="f217" fmla="val 5903"/>
              <a:gd name="f218" fmla="val 13040"/>
              <a:gd name="f219" fmla="val 6354"/>
              <a:gd name="f220" fmla="val 13062"/>
              <a:gd name="f221" fmla="val 13085"/>
              <a:gd name="f222" fmla="val 6355"/>
              <a:gd name="f223" fmla="val 13109"/>
              <a:gd name="f224" fmla="val 6357"/>
              <a:gd name="f225" fmla="val 13510"/>
              <a:gd name="f226" fmla="val 13877"/>
              <a:gd name="f227" fmla="val 6591"/>
              <a:gd name="f228" fmla="val 14077"/>
              <a:gd name="f229" fmla="val 6858"/>
              <a:gd name="f230" fmla="val 14344"/>
              <a:gd name="f231" fmla="val 7158"/>
              <a:gd name="f232" fmla="val 14377"/>
              <a:gd name="f233" fmla="val 7692"/>
              <a:gd name="f234" fmla="val 14010"/>
              <a:gd name="f235" fmla="val 7758"/>
              <a:gd name="f236" fmla="val 13910"/>
              <a:gd name="f237" fmla="val 7825"/>
              <a:gd name="f238" fmla="val 13843"/>
              <a:gd name="f239" fmla="val 13743"/>
              <a:gd name="f240" fmla="val 13722"/>
              <a:gd name="f241" fmla="val 7828"/>
              <a:gd name="f242" fmla="val 13701"/>
              <a:gd name="f243" fmla="val 7829"/>
              <a:gd name="f244" fmla="val 13681"/>
              <a:gd name="f245" fmla="val 13241"/>
              <a:gd name="f246" fmla="val 12871"/>
              <a:gd name="f247" fmla="val 7172"/>
              <a:gd name="f248" fmla="val 12776"/>
              <a:gd name="f249" fmla="val 12745"/>
              <a:gd name="f250" fmla="val 6541"/>
              <a:gd name="f251" fmla="val 12771"/>
              <a:gd name="f252" fmla="val 12300"/>
              <a:gd name="f253" fmla="val 8146"/>
              <a:gd name="f254" fmla="val 12261"/>
              <a:gd name="f255" fmla="val 12219"/>
              <a:gd name="f256" fmla="val 8150"/>
              <a:gd name="f257" fmla="val 12175"/>
              <a:gd name="f258" fmla="val 8159"/>
              <a:gd name="f259" fmla="val 11964"/>
              <a:gd name="f260" fmla="val 11835"/>
              <a:gd name="f261" fmla="val 8240"/>
              <a:gd name="f262" fmla="val 11788"/>
              <a:gd name="f263" fmla="val 8428"/>
              <a:gd name="f264" fmla="val 11932"/>
              <a:gd name="f265" fmla="val 8248"/>
              <a:gd name="f266" fmla="val 12139"/>
              <a:gd name="f267" fmla="val 8166"/>
              <a:gd name="f268" fmla="val 12352"/>
              <a:gd name="f269" fmla="val 12391"/>
              <a:gd name="f270" fmla="val 12432"/>
              <a:gd name="f271" fmla="val 8169"/>
              <a:gd name="f272" fmla="val 12471"/>
              <a:gd name="f273" fmla="val 8175"/>
              <a:gd name="f274" fmla="val 12419"/>
              <a:gd name="f275" fmla="val 8156"/>
              <a:gd name="f276" fmla="val 12363"/>
              <a:gd name="f277" fmla="val 11999"/>
              <a:gd name="f278" fmla="val 10870"/>
              <a:gd name="f279" fmla="val 11860"/>
              <a:gd name="f280" fmla="val 10886"/>
              <a:gd name="f281" fmla="val 11730"/>
              <a:gd name="f282" fmla="val 10964"/>
              <a:gd name="f283" fmla="val 11642"/>
              <a:gd name="f284" fmla="val 11127"/>
              <a:gd name="f285" fmla="val 11631"/>
              <a:gd name="f286" fmla="val 11162"/>
              <a:gd name="f287" fmla="val 11624"/>
              <a:gd name="f288" fmla="val 11198"/>
              <a:gd name="f289" fmla="val 11619"/>
              <a:gd name="f290" fmla="val 11234"/>
              <a:gd name="f291" fmla="val 11635"/>
              <a:gd name="f292" fmla="val 11653"/>
              <a:gd name="f293" fmla="val 11675"/>
              <a:gd name="f294" fmla="val 11754"/>
              <a:gd name="f295" fmla="val 10998"/>
              <a:gd name="f296" fmla="val 11869"/>
              <a:gd name="f297" fmla="val 10914"/>
              <a:gd name="f298" fmla="val 7914"/>
              <a:gd name="f299" fmla="val 9674"/>
              <a:gd name="f300" fmla="val 7962"/>
              <a:gd name="f301" fmla="val 8015"/>
              <a:gd name="f302" fmla="val 9680"/>
              <a:gd name="f303" fmla="val 8073"/>
              <a:gd name="f304" fmla="val 9693"/>
              <a:gd name="f305" fmla="val 9760"/>
              <a:gd name="f306" fmla="val 8740"/>
              <a:gd name="f307" fmla="val 9993"/>
              <a:gd name="f308" fmla="val 10260"/>
              <a:gd name="f309" fmla="val 8906"/>
              <a:gd name="f310" fmla="val 10227"/>
              <a:gd name="f311" fmla="val 8873"/>
              <a:gd name="f312" fmla="val 8840"/>
              <a:gd name="f313" fmla="val 10327"/>
              <a:gd name="f314" fmla="val 10660"/>
              <a:gd name="f315" fmla="val 9207"/>
              <a:gd name="f316" fmla="val 10994"/>
              <a:gd name="f317" fmla="val 8773"/>
              <a:gd name="f318" fmla="val 11194"/>
              <a:gd name="f319" fmla="val 8671"/>
              <a:gd name="f320" fmla="val 11250"/>
              <a:gd name="f321" fmla="val 8558"/>
              <a:gd name="f322" fmla="val 11275"/>
              <a:gd name="f323" fmla="val 8443"/>
              <a:gd name="f324" fmla="val 8147"/>
              <a:gd name="f325" fmla="val 7841"/>
              <a:gd name="f326" fmla="val 11110"/>
              <a:gd name="f327" fmla="val 7672"/>
              <a:gd name="f328" fmla="val 10894"/>
              <a:gd name="f329" fmla="val 7365"/>
              <a:gd name="f330" fmla="val 10525"/>
              <a:gd name="f331" fmla="val 7341"/>
              <a:gd name="f332" fmla="val 15278"/>
              <a:gd name="f333" fmla="val 12061"/>
              <a:gd name="f334" fmla="val 15282"/>
              <a:gd name="f335" fmla="val 12078"/>
              <a:gd name="f336" fmla="val 15287"/>
              <a:gd name="f337" fmla="val 12094"/>
              <a:gd name="f338" fmla="val 15293"/>
              <a:gd name="f339" fmla="val 12110"/>
              <a:gd name="f340" fmla="val 15288"/>
              <a:gd name="f341" fmla="val 12105"/>
              <a:gd name="f342" fmla="val 15283"/>
              <a:gd name="f343" fmla="val 12100"/>
              <a:gd name="f344" fmla="val 12095"/>
              <a:gd name="f345" fmla="val 3518"/>
              <a:gd name="f346" fmla="val 11699"/>
              <a:gd name="f347" fmla="val 3845"/>
              <a:gd name="f348" fmla="val 4194"/>
              <a:gd name="f349" fmla="val 11776"/>
              <a:gd name="f350" fmla="val 11995"/>
              <a:gd name="f351" fmla="val 12362"/>
              <a:gd name="f352" fmla="val 4703"/>
              <a:gd name="f353" fmla="val 12595"/>
              <a:gd name="f354" fmla="val 4203"/>
              <a:gd name="f355" fmla="val 12862"/>
              <a:gd name="f356" fmla="val 3976"/>
              <a:gd name="f357" fmla="val 12976"/>
              <a:gd name="f358" fmla="val 3693"/>
              <a:gd name="f359" fmla="val 13050"/>
              <a:gd name="f360" fmla="val 3413"/>
              <a:gd name="f361" fmla="val 3117"/>
              <a:gd name="f362" fmla="val 2825"/>
              <a:gd name="f363" fmla="val 12967"/>
              <a:gd name="f364" fmla="val 2602"/>
              <a:gd name="f365" fmla="val 12762"/>
              <a:gd name="f366" fmla="val 2068"/>
              <a:gd name="f367" fmla="val 2702"/>
              <a:gd name="f368" fmla="val 11828"/>
              <a:gd name="f369" fmla="val 3169"/>
              <a:gd name="f370" fmla="val 11728"/>
              <a:gd name="f371" fmla="val 3278"/>
              <a:gd name="f372" fmla="val 11710"/>
              <a:gd name="f373" fmla="val 3396"/>
              <a:gd name="f374" fmla="val 13943"/>
              <a:gd name="f375" fmla="val 12495"/>
              <a:gd name="f376" fmla="val 13852"/>
              <a:gd name="f377" fmla="val 12883"/>
              <a:gd name="f378" fmla="val 13776"/>
              <a:gd name="f379" fmla="val 13303"/>
              <a:gd name="f380" fmla="val 13695"/>
              <a:gd name="f381" fmla="val 13711"/>
              <a:gd name="f382" fmla="val 13768"/>
              <a:gd name="f383" fmla="val 13844"/>
              <a:gd name="f384" fmla="val 12893"/>
              <a:gd name="f385" fmla="val 9193"/>
              <a:gd name="f386" fmla="val 12636"/>
              <a:gd name="f387" fmla="val 9594"/>
              <a:gd name="f388" fmla="val 9947"/>
              <a:gd name="f389" fmla="val 12831"/>
              <a:gd name="f390" fmla="val 10141"/>
              <a:gd name="f391" fmla="val 13162"/>
              <a:gd name="f392" fmla="val 13262"/>
              <a:gd name="f393" fmla="val 10207"/>
              <a:gd name="f394" fmla="val 13396"/>
              <a:gd name="f395" fmla="val 10274"/>
              <a:gd name="f396" fmla="val 13429"/>
              <a:gd name="f397" fmla="val 13829"/>
              <a:gd name="f398" fmla="val 14096"/>
              <a:gd name="f399" fmla="val 9740"/>
              <a:gd name="f400" fmla="val 9698"/>
              <a:gd name="f401" fmla="val 14104"/>
              <a:gd name="f402" fmla="val 9654"/>
              <a:gd name="f403" fmla="val 14108"/>
              <a:gd name="f404" fmla="val 9610"/>
              <a:gd name="f405" fmla="val 9275"/>
              <a:gd name="f406" fmla="val 8909"/>
              <a:gd name="f407" fmla="val 13894"/>
              <a:gd name="f408" fmla="val 8673"/>
              <a:gd name="f409" fmla="val 13629"/>
              <a:gd name="f410" fmla="val 12728"/>
              <a:gd name="f411" fmla="val 12662"/>
              <a:gd name="f412" fmla="val 9026"/>
              <a:gd name="f413" fmla="val 12645"/>
              <a:gd name="f414" fmla="val 9111"/>
              <a:gd name="f415" fmla="val 23422"/>
              <a:gd name="f416" fmla="val 14219"/>
              <a:gd name="f417" fmla="val 23424"/>
              <a:gd name="f418" fmla="val 14322"/>
              <a:gd name="f419" fmla="val 23402"/>
              <a:gd name="f420" fmla="val 14447"/>
              <a:gd name="f421" fmla="val 23350"/>
              <a:gd name="f422" fmla="val 14596"/>
              <a:gd name="f423" fmla="val 23370"/>
              <a:gd name="f424" fmla="val 14738"/>
              <a:gd name="f425" fmla="val 23366"/>
              <a:gd name="f426" fmla="val 14883"/>
              <a:gd name="f427" fmla="val 23342"/>
              <a:gd name="f428" fmla="val 15024"/>
              <a:gd name="f429" fmla="val 23445"/>
              <a:gd name="f430" fmla="val 14822"/>
              <a:gd name="f431" fmla="val 23517"/>
              <a:gd name="f432" fmla="val 14592"/>
              <a:gd name="f433" fmla="val 14396"/>
              <a:gd name="f434" fmla="val 23494"/>
              <a:gd name="f435" fmla="val 23462"/>
              <a:gd name="f436" fmla="val 14264"/>
              <a:gd name="f437" fmla="val 15230"/>
              <a:gd name="f438" fmla="val 8182"/>
              <a:gd name="f439" fmla="val 15358"/>
              <a:gd name="f440" fmla="val 8222"/>
              <a:gd name="f441" fmla="val 15535"/>
              <a:gd name="f442" fmla="val 8186"/>
              <a:gd name="f443" fmla="val 15708"/>
              <a:gd name="f444" fmla="val 8304"/>
              <a:gd name="f445" fmla="val 15561"/>
              <a:gd name="f446" fmla="val 8277"/>
              <a:gd name="f447" fmla="val 15402"/>
              <a:gd name="f448" fmla="val 8136"/>
              <a:gd name="f449" fmla="val 15231"/>
              <a:gd name="f450" fmla="val 8115"/>
              <a:gd name="f451" fmla="val 8094"/>
              <a:gd name="f452" fmla="val 21082"/>
              <a:gd name="f453" fmla="val 16031"/>
              <a:gd name="f454" fmla="val 21052"/>
              <a:gd name="f455" fmla="val 16046"/>
              <a:gd name="f456" fmla="val 21035"/>
              <a:gd name="f457" fmla="val 16074"/>
              <a:gd name="f458" fmla="val 21032"/>
              <a:gd name="f459" fmla="val 16101"/>
              <a:gd name="f460" fmla="val 21059"/>
              <a:gd name="f461" fmla="val 16078"/>
              <a:gd name="f462" fmla="val 21087"/>
              <a:gd name="f463" fmla="val 16054"/>
              <a:gd name="f464" fmla="val 21115"/>
              <a:gd name="f465" fmla="val 20398"/>
              <a:gd name="f466" fmla="val 9288"/>
              <a:gd name="f467" fmla="val 20184"/>
              <a:gd name="f468" fmla="val 19979"/>
              <a:gd name="f469" fmla="val 9416"/>
              <a:gd name="f470" fmla="val 19848"/>
              <a:gd name="f471" fmla="val 9660"/>
              <a:gd name="f472" fmla="val 19781"/>
              <a:gd name="f473" fmla="val 19881"/>
              <a:gd name="f474" fmla="val 9726"/>
              <a:gd name="f475" fmla="val 19914"/>
              <a:gd name="f476" fmla="val 20061"/>
              <a:gd name="f477" fmla="val 9617"/>
              <a:gd name="f478" fmla="val 20197"/>
              <a:gd name="f479" fmla="val 9537"/>
              <a:gd name="f480" fmla="val 20334"/>
              <a:gd name="f481" fmla="val 20447"/>
              <a:gd name="f482" fmla="val 20561"/>
              <a:gd name="f483" fmla="val 9591"/>
              <a:gd name="f484" fmla="val 20682"/>
              <a:gd name="f485" fmla="val 20882"/>
              <a:gd name="f486" fmla="val 21015"/>
              <a:gd name="f487" fmla="val 10360"/>
              <a:gd name="f488" fmla="val 10694"/>
              <a:gd name="f489" fmla="val 11027"/>
              <a:gd name="f490" fmla="val 20987"/>
              <a:gd name="f491" fmla="val 10999"/>
              <a:gd name="f492" fmla="val 20956"/>
              <a:gd name="f493" fmla="val 10987"/>
              <a:gd name="f494" fmla="val 20926"/>
              <a:gd name="f495" fmla="val 20850"/>
              <a:gd name="f496" fmla="val 20782"/>
              <a:gd name="f497" fmla="val 11065"/>
              <a:gd name="f498" fmla="val 11161"/>
              <a:gd name="f499" fmla="val 20748"/>
              <a:gd name="f500" fmla="val 20114"/>
              <a:gd name="f501" fmla="val 11061"/>
              <a:gd name="f502" fmla="val 10193"/>
              <a:gd name="f503" fmla="val 20248"/>
              <a:gd name="f504" fmla="val 20281"/>
              <a:gd name="f505" fmla="val 20215"/>
              <a:gd name="f506" fmla="val 9593"/>
              <a:gd name="f507" fmla="val 19948"/>
              <a:gd name="f508" fmla="val 10560"/>
              <a:gd name="f509" fmla="val 20014"/>
              <a:gd name="f510" fmla="val 10927"/>
              <a:gd name="f511" fmla="val 20581"/>
              <a:gd name="f512" fmla="val 11361"/>
              <a:gd name="f513" fmla="val 20715"/>
              <a:gd name="f514" fmla="val 11394"/>
              <a:gd name="f515" fmla="val 11428"/>
              <a:gd name="f516" fmla="val 11494"/>
              <a:gd name="f517" fmla="val 20915"/>
              <a:gd name="f518" fmla="val 11528"/>
              <a:gd name="f519" fmla="val 11561"/>
              <a:gd name="f520" fmla="val 20948"/>
              <a:gd name="f521" fmla="val 11594"/>
              <a:gd name="f522" fmla="val 11694"/>
              <a:gd name="f523" fmla="val 11761"/>
              <a:gd name="f524" fmla="val 21048"/>
              <a:gd name="f525" fmla="val 11861"/>
              <a:gd name="f526" fmla="val 21182"/>
              <a:gd name="f527" fmla="val 12562"/>
              <a:gd name="f528" fmla="val 21215"/>
              <a:gd name="f529" fmla="val 13562"/>
              <a:gd name="f530" fmla="val 15164"/>
              <a:gd name="f531" fmla="val 15264"/>
              <a:gd name="f532" fmla="val 15364"/>
              <a:gd name="f533" fmla="val 14830"/>
              <a:gd name="f534" fmla="val 14330"/>
              <a:gd name="f535" fmla="val 20548"/>
              <a:gd name="f536" fmla="val 13863"/>
              <a:gd name="f537" fmla="val 13763"/>
              <a:gd name="f538" fmla="val 13729"/>
              <a:gd name="f539" fmla="val 13696"/>
              <a:gd name="f540" fmla="val 20515"/>
              <a:gd name="f541" fmla="val 13662"/>
              <a:gd name="f542" fmla="val 13596"/>
              <a:gd name="f543" fmla="val 20448"/>
              <a:gd name="f544" fmla="val 20826"/>
              <a:gd name="f545" fmla="val 12900"/>
              <a:gd name="f546" fmla="val 19953"/>
              <a:gd name="f547" fmla="val 11850"/>
              <a:gd name="f548" fmla="val 19236"/>
              <a:gd name="f549" fmla="val 19195"/>
              <a:gd name="f550" fmla="val 19154"/>
              <a:gd name="f551" fmla="val 11854"/>
              <a:gd name="f552" fmla="val 19114"/>
              <a:gd name="f553" fmla="val 19080"/>
              <a:gd name="f554" fmla="val 11928"/>
              <a:gd name="f555" fmla="val 19681"/>
              <a:gd name="f556" fmla="val 20415"/>
              <a:gd name="f557" fmla="val 20048"/>
              <a:gd name="f558" fmla="val 19714"/>
              <a:gd name="f559" fmla="val 19547"/>
              <a:gd name="f560" fmla="val 13329"/>
              <a:gd name="f561" fmla="val 19447"/>
              <a:gd name="f562" fmla="val 13195"/>
              <a:gd name="f563" fmla="val 19281"/>
              <a:gd name="f564" fmla="val 12895"/>
              <a:gd name="f565" fmla="val 12228"/>
              <a:gd name="f566" fmla="val 12211"/>
              <a:gd name="f567" fmla="val 19064"/>
              <a:gd name="f568" fmla="val 12203"/>
              <a:gd name="f569" fmla="val 19047"/>
              <a:gd name="f570" fmla="val 19030"/>
              <a:gd name="f571" fmla="val 19014"/>
              <a:gd name="f572" fmla="val 12695"/>
              <a:gd name="f573" fmla="val 13229"/>
              <a:gd name="f574" fmla="val 19620"/>
              <a:gd name="f575" fmla="val 19847"/>
              <a:gd name="f576" fmla="val 13868"/>
              <a:gd name="f577" fmla="val 20119"/>
              <a:gd name="f578" fmla="val 20187"/>
              <a:gd name="f579" fmla="val 13855"/>
              <a:gd name="f580" fmla="val 13896"/>
              <a:gd name="f581" fmla="val 13929"/>
              <a:gd name="f582" fmla="val 20348"/>
              <a:gd name="f583" fmla="val 20381"/>
              <a:gd name="f584" fmla="val 14029"/>
              <a:gd name="f585" fmla="val 14063"/>
              <a:gd name="f586" fmla="val 14163"/>
              <a:gd name="f587" fmla="val 20436"/>
              <a:gd name="f588" fmla="val 14226"/>
              <a:gd name="f589" fmla="val 20484"/>
              <a:gd name="f590" fmla="val 14250"/>
              <a:gd name="f591" fmla="val 20533"/>
              <a:gd name="f592" fmla="val 20562"/>
              <a:gd name="f593" fmla="val 20590"/>
              <a:gd name="f594" fmla="val 14242"/>
              <a:gd name="f595" fmla="val 20615"/>
              <a:gd name="f596" fmla="val 14230"/>
              <a:gd name="f597" fmla="val 14697"/>
              <a:gd name="f598" fmla="val 15731"/>
              <a:gd name="f599" fmla="val 15764"/>
              <a:gd name="f600" fmla="val 15831"/>
              <a:gd name="f601" fmla="val 15864"/>
              <a:gd name="f602" fmla="val 15931"/>
              <a:gd name="f603" fmla="val 15997"/>
              <a:gd name="f604" fmla="val 21282"/>
              <a:gd name="f605" fmla="val 15964"/>
              <a:gd name="f606" fmla="val 21449"/>
              <a:gd name="f607" fmla="val 15797"/>
              <a:gd name="f608" fmla="val 21616"/>
              <a:gd name="f609" fmla="val 21682"/>
              <a:gd name="f610" fmla="val 15697"/>
              <a:gd name="f611" fmla="val 15631"/>
              <a:gd name="f612" fmla="val 21716"/>
              <a:gd name="f613" fmla="val 21749"/>
              <a:gd name="f614" fmla="val 21849"/>
              <a:gd name="f615" fmla="val 15897"/>
              <a:gd name="f616" fmla="val 22004"/>
              <a:gd name="f617" fmla="val 16068"/>
              <a:gd name="f618" fmla="val 22173"/>
              <a:gd name="f619" fmla="val 16145"/>
              <a:gd name="f620" fmla="val 22344"/>
              <a:gd name="f621" fmla="val 22540"/>
              <a:gd name="f622" fmla="val 22738"/>
              <a:gd name="f623" fmla="val 16043"/>
              <a:gd name="f624" fmla="val 22916"/>
              <a:gd name="f625" fmla="val 23126"/>
              <a:gd name="f626" fmla="val 15655"/>
              <a:gd name="f627" fmla="val 23286"/>
              <a:gd name="f628" fmla="val 15348"/>
              <a:gd name="f629" fmla="val 23304"/>
              <a:gd name="f630" fmla="val 15098"/>
              <a:gd name="f631" fmla="val 23261"/>
              <a:gd name="f632" fmla="val 15168"/>
              <a:gd name="f633" fmla="val 23217"/>
              <a:gd name="f634" fmla="val 23084"/>
              <a:gd name="f635" fmla="val 15389"/>
              <a:gd name="f636" fmla="val 22888"/>
              <a:gd name="f637" fmla="val 15570"/>
              <a:gd name="f638" fmla="val 22696"/>
              <a:gd name="f639" fmla="val 22647"/>
              <a:gd name="f640" fmla="val 22597"/>
              <a:gd name="f641" fmla="val 15558"/>
              <a:gd name="f642" fmla="val 22550"/>
              <a:gd name="f643" fmla="val 15530"/>
              <a:gd name="f644" fmla="val 22016"/>
              <a:gd name="f645" fmla="val 22383"/>
              <a:gd name="f646" fmla="val 14363"/>
              <a:gd name="f647" fmla="val 22783"/>
              <a:gd name="f648" fmla="val 22850"/>
              <a:gd name="f649" fmla="val 23057"/>
              <a:gd name="f650" fmla="val 23284"/>
              <a:gd name="f651" fmla="val 23418"/>
              <a:gd name="f652" fmla="val 13932"/>
              <a:gd name="f653" fmla="val 23236"/>
              <a:gd name="f654" fmla="val 13813"/>
              <a:gd name="f655" fmla="val 23028"/>
              <a:gd name="f656" fmla="val 22925"/>
              <a:gd name="f657" fmla="val 22815"/>
              <a:gd name="f658" fmla="val 13842"/>
              <a:gd name="f659" fmla="val 22716"/>
              <a:gd name="f660" fmla="val 22683"/>
              <a:gd name="f661" fmla="val 13996"/>
              <a:gd name="f662" fmla="val 22260"/>
              <a:gd name="f663" fmla="val 14127"/>
              <a:gd name="f664" fmla="val 21963"/>
              <a:gd name="f665" fmla="val 14703"/>
              <a:gd name="f666" fmla="val 22074"/>
              <a:gd name="f667" fmla="val 15197"/>
              <a:gd name="f668" fmla="val 22065"/>
              <a:gd name="f669" fmla="val 15182"/>
              <a:gd name="f670" fmla="val 22048"/>
              <a:gd name="f671" fmla="val 15175"/>
              <a:gd name="f672" fmla="val 22027"/>
              <a:gd name="f673" fmla="val 21977"/>
              <a:gd name="f674" fmla="val 15183"/>
              <a:gd name="f675" fmla="val 21949"/>
              <a:gd name="f676" fmla="val 21882"/>
              <a:gd name="f677" fmla="val 21782"/>
              <a:gd name="f678" fmla="val 15297"/>
              <a:gd name="f679" fmla="val 21549"/>
              <a:gd name="f680" fmla="val 15430"/>
              <a:gd name="f681" fmla="val 15564"/>
              <a:gd name="f682" fmla="val 21349"/>
              <a:gd name="f683" fmla="val 15330"/>
              <a:gd name="f684" fmla="val 21515"/>
              <a:gd name="f685" fmla="val 21916"/>
              <a:gd name="f686" fmla="val 22083"/>
              <a:gd name="f687" fmla="val 22216"/>
              <a:gd name="f688" fmla="val 22249"/>
              <a:gd name="f689" fmla="val 22283"/>
              <a:gd name="f690" fmla="val 22116"/>
              <a:gd name="f691" fmla="val 13095"/>
              <a:gd name="f692" fmla="val 22049"/>
              <a:gd name="f693" fmla="val 12995"/>
              <a:gd name="f694" fmla="val 12395"/>
              <a:gd name="f695" fmla="val 12028"/>
              <a:gd name="f696" fmla="val 22092"/>
              <a:gd name="f697" fmla="val 11498"/>
              <a:gd name="f698" fmla="val 22364"/>
              <a:gd name="f699" fmla="val 11249"/>
              <a:gd name="f700" fmla="val 22637"/>
              <a:gd name="f701" fmla="val 22721"/>
              <a:gd name="f702" fmla="val 22805"/>
              <a:gd name="f703" fmla="val 11273"/>
              <a:gd name="f704" fmla="val 22883"/>
              <a:gd name="f705" fmla="val 11327"/>
              <a:gd name="f706" fmla="val 23183"/>
              <a:gd name="f707" fmla="val 23250"/>
              <a:gd name="f708" fmla="val 23017"/>
              <a:gd name="f709" fmla="val 22750"/>
              <a:gd name="f710" fmla="val 23617"/>
              <a:gd name="f711" fmla="val 22701"/>
              <a:gd name="f712" fmla="val 22621"/>
              <a:gd name="f713" fmla="val 10984"/>
              <a:gd name="f714" fmla="val 22544"/>
              <a:gd name="f715" fmla="val 21839"/>
              <a:gd name="f716" fmla="val 21375"/>
              <a:gd name="f717" fmla="val 12137"/>
              <a:gd name="f718" fmla="val 12829"/>
              <a:gd name="f719" fmla="val 13029"/>
              <a:gd name="f720" fmla="val 21582"/>
              <a:gd name="f721" fmla="val 13496"/>
              <a:gd name="f722" fmla="val 13529"/>
              <a:gd name="f723" fmla="val 21415"/>
              <a:gd name="f724" fmla="val 21249"/>
              <a:gd name="f725" fmla="val 14730"/>
              <a:gd name="f726" fmla="val 21315"/>
              <a:gd name="f727" fmla="val 11661"/>
              <a:gd name="f728" fmla="val 11261"/>
              <a:gd name="f729" fmla="val 10860"/>
              <a:gd name="f730" fmla="val 10393"/>
              <a:gd name="f731" fmla="val 9860"/>
              <a:gd name="f732" fmla="val 9526"/>
              <a:gd name="f733" fmla="val 20736"/>
              <a:gd name="f734" fmla="val 9366"/>
              <a:gd name="f735" fmla="val 20564"/>
              <a:gd name="f736" fmla="val 11608"/>
              <a:gd name="f737" fmla="val 16531"/>
              <a:gd name="f738" fmla="val 11708"/>
              <a:gd name="f739" fmla="val 16565"/>
              <a:gd name="f740" fmla="val 11775"/>
              <a:gd name="f741" fmla="val 16665"/>
              <a:gd name="f742" fmla="val 11875"/>
              <a:gd name="f743" fmla="val 16698"/>
              <a:gd name="f744" fmla="val 11909"/>
              <a:gd name="f745" fmla="val 16831"/>
              <a:gd name="f746" fmla="val 11942"/>
              <a:gd name="f747" fmla="val 16931"/>
              <a:gd name="f748" fmla="val 17032"/>
              <a:gd name="f749" fmla="val 16865"/>
              <a:gd name="f750" fmla="val 16598"/>
              <a:gd name="f751" fmla="val 14989"/>
              <a:gd name="f752" fmla="val 15516"/>
              <a:gd name="f753" fmla="val 15328"/>
              <a:gd name="f754" fmla="val 15695"/>
              <a:gd name="f755" fmla="val 15894"/>
              <a:gd name="f756" fmla="val 15845"/>
              <a:gd name="f757" fmla="val 16164"/>
              <a:gd name="f758" fmla="val 16027"/>
              <a:gd name="f759" fmla="val 16407"/>
              <a:gd name="f760" fmla="val 16704"/>
              <a:gd name="f761" fmla="val 16020"/>
              <a:gd name="f762" fmla="val 16982"/>
              <a:gd name="f763" fmla="val 16009"/>
              <a:gd name="f764" fmla="val 16978"/>
              <a:gd name="f765" fmla="val 16976"/>
              <a:gd name="f766" fmla="val 15986"/>
              <a:gd name="f767" fmla="val 15920"/>
              <a:gd name="f768" fmla="val 17037"/>
              <a:gd name="f769" fmla="val 17098"/>
              <a:gd name="f770" fmla="val 17198"/>
              <a:gd name="f771" fmla="val 15778"/>
              <a:gd name="f772" fmla="val 15670"/>
              <a:gd name="f773" fmla="val 17385"/>
              <a:gd name="f774" fmla="val 15544"/>
              <a:gd name="f775" fmla="val 17459"/>
              <a:gd name="f776" fmla="val 15414"/>
              <a:gd name="f777" fmla="val 15103"/>
              <a:gd name="f778" fmla="val 14765"/>
              <a:gd name="f779" fmla="val 14577"/>
              <a:gd name="f780" fmla="val 16731"/>
              <a:gd name="f781" fmla="val 16364"/>
              <a:gd name="f782" fmla="val 15664"/>
              <a:gd name="f783" fmla="val 14877"/>
              <a:gd name="f784" fmla="val 14914"/>
              <a:gd name="f785" fmla="val 15520"/>
              <a:gd name="f786" fmla="val 14951"/>
              <a:gd name="f787" fmla="val 4135"/>
              <a:gd name="f788" fmla="val 17044"/>
              <a:gd name="f789" fmla="val 4227"/>
              <a:gd name="f790" fmla="val 4326"/>
              <a:gd name="f791" fmla="val 17071"/>
              <a:gd name="f792" fmla="val 17132"/>
              <a:gd name="f793" fmla="val 17298"/>
              <a:gd name="f794" fmla="val 4937"/>
              <a:gd name="f795" fmla="val 17699"/>
              <a:gd name="f796" fmla="val 18032"/>
              <a:gd name="f797" fmla="val 5070"/>
              <a:gd name="f798" fmla="val 18132"/>
              <a:gd name="f799" fmla="val 18266"/>
              <a:gd name="f800" fmla="val 5004"/>
              <a:gd name="f801" fmla="val 18399"/>
              <a:gd name="f802" fmla="val 4904"/>
              <a:gd name="f803" fmla="val 18433"/>
              <a:gd name="f804" fmla="val 18466"/>
              <a:gd name="f805" fmla="val 4837"/>
              <a:gd name="f806" fmla="val 18533"/>
              <a:gd name="f807" fmla="val 18566"/>
              <a:gd name="f808" fmla="val 4784"/>
              <a:gd name="f809" fmla="val 18624"/>
              <a:gd name="f810" fmla="val 4648"/>
              <a:gd name="f811" fmla="val 18706"/>
              <a:gd name="f812" fmla="val 4505"/>
              <a:gd name="f813" fmla="val 4482"/>
              <a:gd name="f814" fmla="val 4459"/>
              <a:gd name="f815" fmla="val 18704"/>
              <a:gd name="f816" fmla="val 18699"/>
              <a:gd name="f817" fmla="val 4003"/>
              <a:gd name="f818" fmla="val 3736"/>
              <a:gd name="f819" fmla="val 17732"/>
              <a:gd name="f820" fmla="val 3703"/>
              <a:gd name="f821" fmla="val 17365"/>
              <a:gd name="f822" fmla="val 17321"/>
              <a:gd name="f823" fmla="val 3677"/>
              <a:gd name="f824" fmla="val 17296"/>
              <a:gd name="f825" fmla="val 3647"/>
              <a:gd name="f826" fmla="val 17291"/>
              <a:gd name="f827" fmla="val 3811"/>
              <a:gd name="f828" fmla="val 17141"/>
              <a:gd name="f829" fmla="val 3961"/>
              <a:gd name="f830" fmla="val 19381"/>
              <a:gd name="f831" fmla="val 18947"/>
              <a:gd name="f832" fmla="val 14930"/>
              <a:gd name="f833" fmla="val 18780"/>
              <a:gd name="f834" fmla="val 15097"/>
              <a:gd name="f835" fmla="val 18613"/>
              <a:gd name="f836" fmla="val 18680"/>
              <a:gd name="f837" fmla="val 15914"/>
              <a:gd name="f838" fmla="val 18805"/>
              <a:gd name="f839" fmla="val 15922"/>
              <a:gd name="f840" fmla="val 18830"/>
              <a:gd name="f841" fmla="val 18847"/>
              <a:gd name="f842" fmla="val 18863"/>
              <a:gd name="f843" fmla="val 15919"/>
              <a:gd name="f844" fmla="val 18872"/>
              <a:gd name="f845" fmla="val 15912"/>
              <a:gd name="f846" fmla="val 18888"/>
              <a:gd name="f847" fmla="val 15957"/>
              <a:gd name="f848" fmla="val 18906"/>
              <a:gd name="f849" fmla="val 16000"/>
              <a:gd name="f850" fmla="val 18925"/>
              <a:gd name="f851" fmla="val 15943"/>
              <a:gd name="f852" fmla="val 18892"/>
              <a:gd name="f853" fmla="val 15848"/>
              <a:gd name="f854" fmla="val 18880"/>
              <a:gd name="f855" fmla="val 15903"/>
              <a:gd name="f856" fmla="val 18877"/>
              <a:gd name="f857" fmla="val 15908"/>
              <a:gd name="f858" fmla="val 18838"/>
              <a:gd name="f859" fmla="val 15816"/>
              <a:gd name="f860" fmla="val 18809"/>
              <a:gd name="f861" fmla="val 15713"/>
              <a:gd name="f862" fmla="val 15597"/>
              <a:gd name="f863" fmla="val 18747"/>
              <a:gd name="f864" fmla="val 18713"/>
              <a:gd name="f865" fmla="val 14997"/>
              <a:gd name="f866" fmla="val 19214"/>
              <a:gd name="f867" fmla="val 19581"/>
              <a:gd name="f868" fmla="val 16231"/>
              <a:gd name="f869" fmla="val 16264"/>
              <a:gd name="f870" fmla="val 16431"/>
              <a:gd name="f871" fmla="val 19767"/>
              <a:gd name="f872" fmla="val 16404"/>
              <a:gd name="f873" fmla="val 19736"/>
              <a:gd name="f874" fmla="val 16387"/>
              <a:gd name="f875" fmla="val 19705"/>
              <a:gd name="f876" fmla="val 19660"/>
              <a:gd name="f877" fmla="val 19614"/>
              <a:gd name="f878" fmla="val 16420"/>
              <a:gd name="f879" fmla="val 16498"/>
              <a:gd name="f880" fmla="val 16631"/>
              <a:gd name="f881" fmla="val 19568"/>
              <a:gd name="f882" fmla="val 16754"/>
              <a:gd name="f883" fmla="val 19538"/>
              <a:gd name="f884" fmla="val 16793"/>
              <a:gd name="f885" fmla="val 19491"/>
              <a:gd name="f886" fmla="val 19470"/>
              <a:gd name="f887" fmla="val 19445"/>
              <a:gd name="f888" fmla="val 16785"/>
              <a:gd name="f889" fmla="val 19414"/>
              <a:gd name="f890" fmla="val 16765"/>
              <a:gd name="f891" fmla="val 19247"/>
              <a:gd name="f892" fmla="val 18999"/>
              <a:gd name="f893" fmla="val 16192"/>
              <a:gd name="f894" fmla="val 18959"/>
              <a:gd name="f895" fmla="val 16119"/>
              <a:gd name="f896" fmla="val 19008"/>
              <a:gd name="f897" fmla="val 16496"/>
              <a:gd name="f898" fmla="val 19177"/>
              <a:gd name="f899" fmla="val 17065"/>
              <a:gd name="f900" fmla="val 17165"/>
              <a:gd name="f901" fmla="val 19994"/>
              <a:gd name="f902" fmla="val 17657"/>
              <a:gd name="f903" fmla="val 19961"/>
              <a:gd name="f904" fmla="val 18116"/>
              <a:gd name="f905" fmla="val 19946"/>
              <a:gd name="f906" fmla="val 18575"/>
              <a:gd name="f907" fmla="val 20034"/>
              <a:gd name="f908" fmla="val 18324"/>
              <a:gd name="f909" fmla="val 20117"/>
              <a:gd name="f910" fmla="val 18071"/>
              <a:gd name="f911" fmla="val 20194"/>
              <a:gd name="f912" fmla="val 17818"/>
              <a:gd name="f913" fmla="val 20192"/>
              <a:gd name="f914" fmla="val 18143"/>
              <a:gd name="f915" fmla="val 20161"/>
              <a:gd name="f916" fmla="val 18463"/>
              <a:gd name="f917" fmla="val 18766"/>
              <a:gd name="f918" fmla="val 20181"/>
              <a:gd name="f919" fmla="val 18666"/>
              <a:gd name="f920" fmla="val 20224"/>
              <a:gd name="f921" fmla="val 18556"/>
              <a:gd name="f922" fmla="val 20234"/>
              <a:gd name="f923" fmla="val 18552"/>
              <a:gd name="f924" fmla="val 20243"/>
              <a:gd name="f925" fmla="val 20265"/>
              <a:gd name="f926" fmla="val 18576"/>
              <a:gd name="f927" fmla="val 18599"/>
              <a:gd name="f928" fmla="val 18933"/>
              <a:gd name="f929" fmla="val 19100"/>
              <a:gd name="f930" fmla="val 19200"/>
              <a:gd name="f931" fmla="val 20081"/>
              <a:gd name="f932" fmla="val 19233"/>
              <a:gd name="f933" fmla="val 19333"/>
              <a:gd name="f934" fmla="val 19400"/>
              <a:gd name="f935" fmla="val 19500"/>
              <a:gd name="f936" fmla="val 17532"/>
              <a:gd name="f937" fmla="val 16398"/>
              <a:gd name="f938" fmla="val 21045"/>
              <a:gd name="f939" fmla="val 21029"/>
              <a:gd name="f940" fmla="val 16134"/>
              <a:gd name="f941" fmla="val 20867"/>
              <a:gd name="f942" fmla="val 16243"/>
              <a:gd name="f943" fmla="val 20720"/>
              <a:gd name="f944" fmla="val 16374"/>
              <a:gd name="f945" fmla="val 20452"/>
              <a:gd name="f946" fmla="val 16899"/>
              <a:gd name="f947" fmla="val 20333"/>
              <a:gd name="f948" fmla="val 17360"/>
              <a:gd name="f949" fmla="val 20195"/>
              <a:gd name="f950" fmla="val 17679"/>
              <a:gd name="f951" fmla="val 20191"/>
              <a:gd name="f952" fmla="val 17539"/>
              <a:gd name="f953" fmla="val 17398"/>
              <a:gd name="f954" fmla="val 16898"/>
              <a:gd name="f955" fmla="val 15069"/>
              <a:gd name="f956" fmla="val 18730"/>
              <a:gd name="f957" fmla="val 15094"/>
              <a:gd name="f958" fmla="val 15119"/>
              <a:gd name="f959" fmla="val 18731"/>
              <a:gd name="f960" fmla="val 15144"/>
              <a:gd name="f961" fmla="val 18733"/>
              <a:gd name="f962" fmla="val 15745"/>
              <a:gd name="f963" fmla="val 18866"/>
              <a:gd name="f964" fmla="val 15978"/>
              <a:gd name="f965" fmla="val 19834"/>
              <a:gd name="f966" fmla="val 15824"/>
              <a:gd name="f967" fmla="val 19803"/>
              <a:gd name="f968" fmla="val 15801"/>
              <a:gd name="f969" fmla="val 19791"/>
              <a:gd name="f970" fmla="val 15726"/>
              <a:gd name="f971" fmla="val 15678"/>
              <a:gd name="f972" fmla="val 19854"/>
              <a:gd name="f973" fmla="val 19900"/>
              <a:gd name="f974" fmla="val 15711"/>
              <a:gd name="f975" fmla="val 20000"/>
              <a:gd name="f976" fmla="val 20067"/>
              <a:gd name="f977" fmla="val 15575"/>
              <a:gd name="f978" fmla="val 20204"/>
              <a:gd name="f979" fmla="val 15422"/>
              <a:gd name="f980" fmla="val 20309"/>
              <a:gd name="f981" fmla="val 15233"/>
              <a:gd name="f982" fmla="val 15145"/>
              <a:gd name="f983" fmla="val 15050"/>
              <a:gd name="f984" fmla="val 20287"/>
              <a:gd name="f985" fmla="val 14944"/>
              <a:gd name="f986" fmla="val 14677"/>
              <a:gd name="f987" fmla="val 14510"/>
              <a:gd name="f988" fmla="val 19734"/>
              <a:gd name="f989" fmla="val 14410"/>
              <a:gd name="f990" fmla="val 14317"/>
              <a:gd name="f991" fmla="val 18962"/>
              <a:gd name="f992" fmla="val 14692"/>
              <a:gd name="f993" fmla="val 22069"/>
              <a:gd name="f994" fmla="val 17286"/>
              <a:gd name="f995" fmla="val 21530"/>
              <a:gd name="f996" fmla="val 21071"/>
              <a:gd name="f997" fmla="val 17773"/>
              <a:gd name="f998" fmla="val 18232"/>
              <a:gd name="f999" fmla="val 18366"/>
              <a:gd name="f1000" fmla="val 20848"/>
              <a:gd name="f1001" fmla="val 18633"/>
              <a:gd name="f1002" fmla="val 20427"/>
              <a:gd name="f1003" fmla="val 19090"/>
              <a:gd name="f1004" fmla="val 20038"/>
              <a:gd name="f1005" fmla="val 19704"/>
              <a:gd name="f1006" fmla="val 19861"/>
              <a:gd name="f1007" fmla="val 19651"/>
              <a:gd name="f1008" fmla="val 20018"/>
              <a:gd name="f1009" fmla="val 19598"/>
              <a:gd name="f1010" fmla="val 20175"/>
              <a:gd name="f1011" fmla="val 20331"/>
              <a:gd name="f1012" fmla="val 19891"/>
              <a:gd name="f1013" fmla="val 19815"/>
              <a:gd name="f1014" fmla="val 20307"/>
              <a:gd name="f1015" fmla="val 19257"/>
              <a:gd name="f1016" fmla="val 18900"/>
              <a:gd name="f1017" fmla="val 21151"/>
              <a:gd name="f1018" fmla="val 19132"/>
              <a:gd name="f1019" fmla="val 21303"/>
              <a:gd name="f1020" fmla="val 21385"/>
              <a:gd name="f1021" fmla="val 21478"/>
              <a:gd name="f1022" fmla="val 19103"/>
              <a:gd name="f1023" fmla="val 19033"/>
              <a:gd name="f1024" fmla="val 18966"/>
              <a:gd name="f1025" fmla="val 21502"/>
              <a:gd name="f1026" fmla="val 18941"/>
              <a:gd name="f1027" fmla="val 21458"/>
              <a:gd name="f1028" fmla="val 18945"/>
              <a:gd name="f1029" fmla="val 21419"/>
              <a:gd name="f1030" fmla="val 21291"/>
              <a:gd name="f1031" fmla="val 21207"/>
              <a:gd name="f1032" fmla="val 18901"/>
              <a:gd name="f1033" fmla="val 18799"/>
              <a:gd name="f1034" fmla="val 18066"/>
              <a:gd name="f1035" fmla="val 17899"/>
              <a:gd name="f1036" fmla="val 17721"/>
              <a:gd name="f1037" fmla="val 21801"/>
              <a:gd name="f1038" fmla="val 17573"/>
              <a:gd name="f1039" fmla="val 22043"/>
              <a:gd name="f1040" fmla="val 22164"/>
              <a:gd name="f1041" fmla="val 17610"/>
              <a:gd name="f1042" fmla="val 22616"/>
              <a:gd name="f1043" fmla="val 22583"/>
              <a:gd name="f1044" fmla="val 18299"/>
              <a:gd name="f1045" fmla="val 22416"/>
              <a:gd name="f1046" fmla="val 19300"/>
              <a:gd name="f1047" fmla="val 19600"/>
              <a:gd name="f1048" fmla="val 21792"/>
              <a:gd name="f1049" fmla="val 19629"/>
              <a:gd name="f1050" fmla="val 21833"/>
              <a:gd name="f1051" fmla="val 19707"/>
              <a:gd name="f1052" fmla="val 21867"/>
              <a:gd name="f1053" fmla="val 21872"/>
              <a:gd name="f1054" fmla="val 21878"/>
              <a:gd name="f1055" fmla="val 19700"/>
              <a:gd name="f1056" fmla="val 22449"/>
              <a:gd name="f1057" fmla="val 19467"/>
              <a:gd name="f1058" fmla="val 17932"/>
              <a:gd name="f1059" fmla="val 22166"/>
              <a:gd name="f1060" fmla="val 17290"/>
              <a:gd name="f1061" fmla="val 22117"/>
              <a:gd name="f1062" fmla="val 19695"/>
              <a:gd name="f1063" fmla="val 19295"/>
              <a:gd name="f1064" fmla="val 20010"/>
              <a:gd name="f1065" fmla="val 20734"/>
              <a:gd name="f1066" fmla="val 19180"/>
              <a:gd name="f1067" fmla="val 20567"/>
              <a:gd name="f1068" fmla="val 20401"/>
              <a:gd name="f1069" fmla="val 19501"/>
              <a:gd name="f1070" fmla="val 20107"/>
              <a:gd name="f1071" fmla="val 19983"/>
              <a:gd name="f1072" fmla="val 19638"/>
              <a:gd name="f1073" fmla="val 19416"/>
              <a:gd name="f1074" fmla="val 19937"/>
              <a:gd name="f1075" fmla="val 18992"/>
              <a:gd name="f1076" fmla="val 19940"/>
              <a:gd name="f1077" fmla="val 18783"/>
              <a:gd name="f1078" fmla="val 20601"/>
              <a:gd name="f1079" fmla="val 20768"/>
              <a:gd name="f1080" fmla="val 5104"/>
              <a:gd name="f1081" fmla="val 20968"/>
              <a:gd name="f1082" fmla="val 21235"/>
              <a:gd name="f1083" fmla="val 21468"/>
              <a:gd name="f1084" fmla="val 21802"/>
              <a:gd name="f1085" fmla="val 21837"/>
              <a:gd name="f1086" fmla="val 5347"/>
              <a:gd name="f1087" fmla="val 21864"/>
              <a:gd name="f1088" fmla="val 5361"/>
              <a:gd name="f1089" fmla="val 21875"/>
              <a:gd name="f1090" fmla="val 5122"/>
              <a:gd name="f1091" fmla="val 22041"/>
              <a:gd name="f1092" fmla="val 4900"/>
              <a:gd name="f1093" fmla="val 22155"/>
              <a:gd name="f1094" fmla="val 4645"/>
              <a:gd name="f1095" fmla="val 4548"/>
              <a:gd name="f1096" fmla="val 4446"/>
              <a:gd name="f1097" fmla="val 22138"/>
              <a:gd name="f1098" fmla="val 4337"/>
              <a:gd name="f1099" fmla="val 22102"/>
              <a:gd name="f1100" fmla="val 21968"/>
              <a:gd name="f1101" fmla="val 3669"/>
              <a:gd name="f1102" fmla="val 21702"/>
              <a:gd name="f1103" fmla="val 3569"/>
              <a:gd name="f1104" fmla="val 21301"/>
              <a:gd name="f1105" fmla="val 3403"/>
              <a:gd name="f1106" fmla="val 20868"/>
              <a:gd name="f1107" fmla="val 3870"/>
              <a:gd name="f1108" fmla="val 7378"/>
              <a:gd name="f1109" fmla="val 24402"/>
              <a:gd name="f1110" fmla="val 7399"/>
              <a:gd name="f1111" fmla="val 24413"/>
              <a:gd name="f1112" fmla="val 7419"/>
              <a:gd name="f1113" fmla="val 24425"/>
              <a:gd name="f1114" fmla="val 7439"/>
              <a:gd name="f1115" fmla="val 24437"/>
              <a:gd name="f1116" fmla="val 7448"/>
              <a:gd name="f1117" fmla="val 7456"/>
              <a:gd name="f1118" fmla="val 7464"/>
              <a:gd name="f1119" fmla="val 7435"/>
              <a:gd name="f1120" fmla="val 7407"/>
              <a:gd name="f1121" fmla="val 24414"/>
              <a:gd name="f1122" fmla="val 7489"/>
              <a:gd name="f1123" fmla="val 24447"/>
              <a:gd name="f1124" fmla="val 7514"/>
              <a:gd name="f1125" fmla="val 24457"/>
              <a:gd name="f1126" fmla="val 7539"/>
              <a:gd name="f1127" fmla="val 24468"/>
              <a:gd name="f1128" fmla="val 7537"/>
              <a:gd name="f1129" fmla="val 24441"/>
              <a:gd name="f1130" fmla="val 7512"/>
              <a:gd name="f1131" fmla="val 24469"/>
              <a:gd name="f1132" fmla="val 24470"/>
              <a:gd name="f1133" fmla="val 7572"/>
              <a:gd name="f1134" fmla="val 24537"/>
              <a:gd name="f1135" fmla="val 24570"/>
              <a:gd name="f1136" fmla="val 7739"/>
              <a:gd name="f1137" fmla="val 24637"/>
              <a:gd name="f1138" fmla="val 7839"/>
              <a:gd name="f1139" fmla="val 24737"/>
              <a:gd name="f1140" fmla="val 7861"/>
              <a:gd name="f1141" fmla="val 24715"/>
              <a:gd name="f1142" fmla="val 7865"/>
              <a:gd name="f1143" fmla="val 24679"/>
              <a:gd name="f1144" fmla="val 7869"/>
              <a:gd name="f1145" fmla="val 24642"/>
              <a:gd name="f1146" fmla="val 7872"/>
              <a:gd name="f1147" fmla="val 24604"/>
              <a:gd name="f1148" fmla="val 24559"/>
              <a:gd name="f1149" fmla="val 7647"/>
              <a:gd name="f1150" fmla="val 24513"/>
              <a:gd name="f1151" fmla="val 7772"/>
              <a:gd name="f1152" fmla="val 24937"/>
              <a:gd name="f1153" fmla="val 7777"/>
              <a:gd name="f1154" fmla="val 24968"/>
              <a:gd name="f1155" fmla="val 7781"/>
              <a:gd name="f1156" fmla="val 24998"/>
              <a:gd name="f1157" fmla="val 7782"/>
              <a:gd name="f1158" fmla="val 25028"/>
              <a:gd name="f1159" fmla="val 7795"/>
              <a:gd name="f1160" fmla="val 24999"/>
              <a:gd name="f1161" fmla="val 7806"/>
              <a:gd name="f1162" fmla="val 24969"/>
              <a:gd name="f1163" fmla="val 7815"/>
              <a:gd name="f1164" fmla="val 5987"/>
              <a:gd name="f1165" fmla="val 24095"/>
              <a:gd name="f1166" fmla="val 5909"/>
              <a:gd name="f1167" fmla="val 5837"/>
              <a:gd name="f1168" fmla="val 24098"/>
              <a:gd name="f1169" fmla="val 24103"/>
              <a:gd name="f1170" fmla="val 24237"/>
              <a:gd name="f1171" fmla="val 24971"/>
              <a:gd name="f1172" fmla="val 5271"/>
              <a:gd name="f1173" fmla="val 25538"/>
              <a:gd name="f1174" fmla="val 5539"/>
              <a:gd name="f1175" fmla="val 25843"/>
              <a:gd name="f1176" fmla="val 5968"/>
              <a:gd name="f1177" fmla="val 25978"/>
              <a:gd name="f1178" fmla="val 6397"/>
              <a:gd name="f1179" fmla="val 7103"/>
              <a:gd name="f1180" fmla="val 25610"/>
              <a:gd name="f1181" fmla="val 7707"/>
              <a:gd name="f1182" fmla="val 25200"/>
              <a:gd name="f1183" fmla="val 7575"/>
              <a:gd name="f1184" fmla="val 25325"/>
              <a:gd name="f1185" fmla="val 7339"/>
              <a:gd name="f1186" fmla="val 25404"/>
              <a:gd name="f1187" fmla="val 7182"/>
              <a:gd name="f1188" fmla="val 25452"/>
              <a:gd name="f1189" fmla="val 7013"/>
              <a:gd name="f1190" fmla="val 25479"/>
              <a:gd name="f1191" fmla="val 6843"/>
              <a:gd name="f1192" fmla="val 6239"/>
              <a:gd name="f1193" fmla="val 25396"/>
              <a:gd name="f1194" fmla="val 6004"/>
              <a:gd name="f1195" fmla="val 25204"/>
              <a:gd name="f1196" fmla="val 25071"/>
              <a:gd name="f1197" fmla="val 5704"/>
              <a:gd name="f1198" fmla="val 24837"/>
              <a:gd name="f1199" fmla="val 5738"/>
              <a:gd name="f1200" fmla="val 24264"/>
              <a:gd name="f1201" fmla="val 6065"/>
              <a:gd name="f1202" fmla="val 24190"/>
              <a:gd name="f1203" fmla="val 6367"/>
              <a:gd name="f1204" fmla="val 6451"/>
              <a:gd name="f1205" fmla="val 6532"/>
              <a:gd name="f1206" fmla="val 24196"/>
              <a:gd name="f1207" fmla="val 6605"/>
              <a:gd name="f1208" fmla="val 24203"/>
              <a:gd name="f1209" fmla="val 6887"/>
              <a:gd name="f1210" fmla="val 24224"/>
              <a:gd name="f1211" fmla="val 7132"/>
              <a:gd name="f1212" fmla="val 24304"/>
              <a:gd name="f1213" fmla="val 6959"/>
              <a:gd name="f1214" fmla="val 24174"/>
              <a:gd name="f1215" fmla="val 6401"/>
              <a:gd name="f1216" fmla="val 20592"/>
              <a:gd name="f1217" fmla="val 20933"/>
              <a:gd name="f1218" fmla="val 20578"/>
              <a:gd name="f1219" fmla="val 20563"/>
              <a:gd name="f1220" fmla="val 20934"/>
              <a:gd name="f1221" fmla="val 21034"/>
              <a:gd name="f1222" fmla="val 21368"/>
              <a:gd name="f1223" fmla="val 21735"/>
              <a:gd name="f1224" fmla="val 22035"/>
              <a:gd name="f1225" fmla="val 22269"/>
              <a:gd name="f1226" fmla="val 22469"/>
              <a:gd name="f1227" fmla="val 22536"/>
              <a:gd name="f1228" fmla="val 22569"/>
              <a:gd name="f1229" fmla="val 20399"/>
              <a:gd name="f1230" fmla="val 22490"/>
              <a:gd name="f1231" fmla="val 22456"/>
              <a:gd name="f1232" fmla="val 20260"/>
              <a:gd name="f1233" fmla="val 20099"/>
              <a:gd name="f1234" fmla="val 22498"/>
              <a:gd name="f1235" fmla="val 22402"/>
              <a:gd name="f1236" fmla="val 21135"/>
              <a:gd name="f1237" fmla="val 21068"/>
              <a:gd name="f1238" fmla="val 20367"/>
              <a:gd name="f1239" fmla="val 21067"/>
              <a:gd name="f1240" fmla="val 20352"/>
              <a:gd name="f1241" fmla="val 20338"/>
              <a:gd name="f1242" fmla="val 19732"/>
              <a:gd name="f1243" fmla="val 21747"/>
              <a:gd name="f1244" fmla="val 19514"/>
              <a:gd name="f1245" fmla="val 22802"/>
              <a:gd name="f1246" fmla="val 22902"/>
              <a:gd name="f1247" fmla="val 23036"/>
              <a:gd name="f1248" fmla="val 23203"/>
              <a:gd name="f1249" fmla="val 23303"/>
              <a:gd name="f1250" fmla="val 23369"/>
              <a:gd name="f1251" fmla="val 23403"/>
              <a:gd name="f1252" fmla="val 23436"/>
              <a:gd name="f1253" fmla="val 23570"/>
              <a:gd name="f1254" fmla="val 23703"/>
              <a:gd name="f1255" fmla="val 24070"/>
              <a:gd name="f1256" fmla="val 19748"/>
              <a:gd name="f1257" fmla="val 24404"/>
              <a:gd name="f1258" fmla="val 24770"/>
              <a:gd name="f1259" fmla="val 24904"/>
              <a:gd name="f1260" fmla="val 19347"/>
              <a:gd name="f1261" fmla="val 25104"/>
              <a:gd name="f1262" fmla="val 25137"/>
              <a:gd name="f1263" fmla="val 25604"/>
              <a:gd name="f1264" fmla="val 18580"/>
              <a:gd name="f1265" fmla="val 25971"/>
              <a:gd name="f1266" fmla="val 18213"/>
              <a:gd name="f1267" fmla="val 26372"/>
              <a:gd name="f1268" fmla="val 17880"/>
              <a:gd name="f1269" fmla="val 26705"/>
              <a:gd name="f1270" fmla="val 17513"/>
              <a:gd name="f1271" fmla="val 27039"/>
              <a:gd name="f1272" fmla="val 17112"/>
              <a:gd name="f1273" fmla="val 27306"/>
              <a:gd name="f1274" fmla="val 17079"/>
              <a:gd name="f1275" fmla="val 17046"/>
              <a:gd name="f1276" fmla="val 27372"/>
              <a:gd name="f1277" fmla="val 28373"/>
              <a:gd name="f1278" fmla="val 15758"/>
              <a:gd name="f1279" fmla="val 28383"/>
              <a:gd name="f1280" fmla="val 28390"/>
              <a:gd name="f1281" fmla="val 15732"/>
              <a:gd name="f1282" fmla="val 28396"/>
              <a:gd name="f1283" fmla="val 16019"/>
              <a:gd name="f1284" fmla="val 27540"/>
              <a:gd name="f1285" fmla="val 26694"/>
              <a:gd name="f1286" fmla="val 16745"/>
              <a:gd name="f1287" fmla="val 25871"/>
              <a:gd name="f1288" fmla="val 16763"/>
              <a:gd name="f1289" fmla="val 25784"/>
              <a:gd name="f1290" fmla="val 16771"/>
              <a:gd name="f1291" fmla="val 25706"/>
              <a:gd name="f1292" fmla="val 16780"/>
              <a:gd name="f1293" fmla="val 25628"/>
              <a:gd name="f1294" fmla="val 16438"/>
              <a:gd name="f1295" fmla="val 26369"/>
              <a:gd name="f1296" fmla="val 16110"/>
              <a:gd name="f1297" fmla="val 27113"/>
              <a:gd name="f1298" fmla="val 15813"/>
              <a:gd name="f1299" fmla="val 27867"/>
              <a:gd name="f1300" fmla="val 15728"/>
              <a:gd name="f1301" fmla="val 28094"/>
              <a:gd name="f1302" fmla="val 15644"/>
              <a:gd name="f1303" fmla="val 28323"/>
              <a:gd name="f1304" fmla="val 28553"/>
              <a:gd name="f1305" fmla="val 15611"/>
              <a:gd name="f1306" fmla="val 28473"/>
              <a:gd name="f1307" fmla="val 15682"/>
              <a:gd name="f1308" fmla="val 28426"/>
              <a:gd name="f1309" fmla="val 15703"/>
              <a:gd name="f1310" fmla="val 28412"/>
              <a:gd name="f1311" fmla="val 15700"/>
              <a:gd name="f1312" fmla="val 28494"/>
              <a:gd name="f1313" fmla="val 15668"/>
              <a:gd name="f1314" fmla="val 28592"/>
              <a:gd name="f1315" fmla="val 15636"/>
              <a:gd name="f1316" fmla="val 28690"/>
              <a:gd name="f1317" fmla="val 15723"/>
              <a:gd name="f1318" fmla="val 28634"/>
              <a:gd name="f1319" fmla="val 15787"/>
              <a:gd name="f1320" fmla="val 28601"/>
              <a:gd name="f1321" fmla="val 15878"/>
              <a:gd name="f1322" fmla="val 28540"/>
              <a:gd name="f1323" fmla="val 15911"/>
              <a:gd name="f1324" fmla="val 16412"/>
              <a:gd name="f1325" fmla="val 28140"/>
              <a:gd name="f1326" fmla="val 16879"/>
              <a:gd name="f1327" fmla="val 27773"/>
              <a:gd name="f1328" fmla="val 17346"/>
              <a:gd name="f1329" fmla="val 27406"/>
              <a:gd name="f1330" fmla="val 17913"/>
              <a:gd name="f1331" fmla="val 27272"/>
              <a:gd name="f1332" fmla="val 18513"/>
              <a:gd name="f1333" fmla="val 27072"/>
              <a:gd name="f1334" fmla="val 26905"/>
              <a:gd name="f1335" fmla="val 26939"/>
              <a:gd name="f1336" fmla="val 26972"/>
              <a:gd name="f1337" fmla="val 27139"/>
              <a:gd name="f1338" fmla="val 19619"/>
              <a:gd name="f1339" fmla="val 27688"/>
              <a:gd name="f1340" fmla="val 19982"/>
              <a:gd name="f1341" fmla="val 27852"/>
              <a:gd name="f1342" fmla="val 20321"/>
              <a:gd name="f1343" fmla="val 20423"/>
              <a:gd name="f1344" fmla="val 20522"/>
              <a:gd name="f1345" fmla="val 27837"/>
              <a:gd name="f1346" fmla="val 27806"/>
              <a:gd name="f1347" fmla="val 27739"/>
              <a:gd name="f1348" fmla="val 27472"/>
              <a:gd name="f1349" fmla="val 21257"/>
              <a:gd name="f1350" fmla="val 27046"/>
              <a:gd name="f1351" fmla="val 21238"/>
              <a:gd name="f1352" fmla="val 26966"/>
              <a:gd name="f1353" fmla="val 21200"/>
              <a:gd name="f1354" fmla="val 26899"/>
              <a:gd name="f1355" fmla="val 21157"/>
              <a:gd name="f1356" fmla="val 26963"/>
              <a:gd name="f1357" fmla="val 21073"/>
              <a:gd name="f1358" fmla="val 27043"/>
              <a:gd name="f1359" fmla="val 20852"/>
              <a:gd name="f1360" fmla="val 27174"/>
              <a:gd name="f1361" fmla="val 20676"/>
              <a:gd name="f1362" fmla="val 27214"/>
              <a:gd name="f1363" fmla="val 20502"/>
              <a:gd name="f1364" fmla="val 20393"/>
              <a:gd name="f1365" fmla="val 20285"/>
              <a:gd name="f1366" fmla="val 27198"/>
              <a:gd name="f1367" fmla="val 27172"/>
              <a:gd name="f1368" fmla="val 19938"/>
              <a:gd name="f1369" fmla="val 19995"/>
              <a:gd name="f1370" fmla="val 26632"/>
              <a:gd name="f1371" fmla="val 19968"/>
              <a:gd name="f1372" fmla="val 26569"/>
              <a:gd name="f1373" fmla="val 20006"/>
              <a:gd name="f1374" fmla="val 26580"/>
              <a:gd name="f1375" fmla="val 20043"/>
              <a:gd name="f1376" fmla="val 26593"/>
              <a:gd name="f1377" fmla="val 26605"/>
              <a:gd name="f1378" fmla="val 26638"/>
              <a:gd name="f1379" fmla="val 20806"/>
              <a:gd name="f1380" fmla="val 21086"/>
              <a:gd name="f1381" fmla="val 26698"/>
              <a:gd name="f1382" fmla="val 21206"/>
              <a:gd name="f1383" fmla="val 26889"/>
              <a:gd name="f1384" fmla="val 21211"/>
              <a:gd name="f1385" fmla="val 26880"/>
              <a:gd name="f1386" fmla="val 26872"/>
              <a:gd name="f1387" fmla="val 26772"/>
              <a:gd name="f1388" fmla="val 26672"/>
              <a:gd name="f1389" fmla="val 26538"/>
              <a:gd name="f1390" fmla="val 26505"/>
              <a:gd name="f1391" fmla="val 26438"/>
              <a:gd name="f1392" fmla="val 20131"/>
              <a:gd name="f1393" fmla="val 26355"/>
              <a:gd name="f1394" fmla="val 20089"/>
              <a:gd name="f1395" fmla="val 26347"/>
              <a:gd name="f1396" fmla="val 19964"/>
              <a:gd name="f1397" fmla="val 26405"/>
              <a:gd name="f1398" fmla="val 19957"/>
              <a:gd name="f1399" fmla="val 26548"/>
              <a:gd name="f1400" fmla="val 26558"/>
              <a:gd name="f1401" fmla="val 19880"/>
              <a:gd name="f1402" fmla="val 26542"/>
              <a:gd name="f1403" fmla="val 19793"/>
              <a:gd name="f1404" fmla="val 26521"/>
              <a:gd name="f1405" fmla="val 19710"/>
              <a:gd name="f1406" fmla="val 19641"/>
              <a:gd name="f1407" fmla="val 19575"/>
              <a:gd name="f1408" fmla="val 26535"/>
              <a:gd name="f1409" fmla="val 26572"/>
              <a:gd name="f1410" fmla="val 26472"/>
              <a:gd name="f1411" fmla="val 19036"/>
              <a:gd name="f1412" fmla="val 26436"/>
              <a:gd name="f1413" fmla="val 19025"/>
              <a:gd name="f1414" fmla="val 26435"/>
              <a:gd name="f1415" fmla="val 19015"/>
              <a:gd name="f1416" fmla="val 18864"/>
              <a:gd name="f1417" fmla="val 18758"/>
              <a:gd name="f1418" fmla="val 26645"/>
              <a:gd name="f1419" fmla="val 18914"/>
              <a:gd name="f1420" fmla="val 26739"/>
              <a:gd name="f1421" fmla="val 27105"/>
              <a:gd name="f1422" fmla="val 18180"/>
              <a:gd name="f1423" fmla="val 26272"/>
              <a:gd name="f1424" fmla="val 25805"/>
              <a:gd name="f1425" fmla="val 25037"/>
              <a:gd name="f1426" fmla="val 20727"/>
              <a:gd name="f1427" fmla="val 25205"/>
              <a:gd name="f1428" fmla="val 20955"/>
              <a:gd name="f1429" fmla="val 25279"/>
              <a:gd name="f1430" fmla="val 21203"/>
              <a:gd name="f1431" fmla="val 21251"/>
              <a:gd name="f1432" fmla="val 21300"/>
              <a:gd name="f1433" fmla="val 25276"/>
              <a:gd name="f1434" fmla="val 25271"/>
              <a:gd name="f1435" fmla="val 25237"/>
              <a:gd name="f1436" fmla="val 24871"/>
              <a:gd name="f1437" fmla="val 24804"/>
              <a:gd name="f1438" fmla="val 23903"/>
              <a:gd name="f1439" fmla="val 24137"/>
              <a:gd name="f1440" fmla="val 25304"/>
              <a:gd name="f1441" fmla="val 25371"/>
              <a:gd name="f1442" fmla="val 23937"/>
              <a:gd name="f1443" fmla="val 21912"/>
              <a:gd name="f1444" fmla="val 23698"/>
              <a:gd name="f1445" fmla="val 23696"/>
              <a:gd name="f1446" fmla="val 21838"/>
              <a:gd name="f1447" fmla="val 21330"/>
              <a:gd name="f1448" fmla="val 20766"/>
              <a:gd name="f1449" fmla="val 24104"/>
              <a:gd name="f1450" fmla="val 24704"/>
              <a:gd name="f1451" fmla="val 23870"/>
              <a:gd name="f1452" fmla="val 23269"/>
              <a:gd name="f1453" fmla="val 23103"/>
              <a:gd name="f1454" fmla="val 22636"/>
              <a:gd name="f1455" fmla="val 22235"/>
              <a:gd name="f1456" fmla="val 21281"/>
              <a:gd name="f1457" fmla="val 21414"/>
              <a:gd name="f1458" fmla="val 17613"/>
              <a:gd name="f1459" fmla="val 17596"/>
              <a:gd name="f1460" fmla="val 17572"/>
              <a:gd name="f1461" fmla="val 14018"/>
              <a:gd name="f1462" fmla="val 17543"/>
              <a:gd name="f1463" fmla="val 14052"/>
              <a:gd name="f1464" fmla="val 17568"/>
              <a:gd name="f1465" fmla="val 14045"/>
              <a:gd name="f1466" fmla="val 17594"/>
              <a:gd name="f1467" fmla="val 14041"/>
              <a:gd name="f1468" fmla="val 17619"/>
              <a:gd name="f1469" fmla="val 17651"/>
              <a:gd name="f1470" fmla="val 17683"/>
              <a:gd name="f1471" fmla="val 14048"/>
              <a:gd name="f1472" fmla="val 17713"/>
              <a:gd name="f1473" fmla="val 17791"/>
              <a:gd name="f1474" fmla="val 14193"/>
              <a:gd name="f1475" fmla="val 17927"/>
              <a:gd name="f1476" fmla="val 14296"/>
              <a:gd name="f1477" fmla="val 18013"/>
              <a:gd name="f1478" fmla="val 14496"/>
              <a:gd name="f1479" fmla="val 18080"/>
              <a:gd name="f1480" fmla="val 14663"/>
              <a:gd name="f1481" fmla="val 14863"/>
              <a:gd name="f1482" fmla="val 18046"/>
              <a:gd name="f1483" fmla="val 15030"/>
              <a:gd name="f1484" fmla="val 17946"/>
              <a:gd name="f1485" fmla="val 17413"/>
              <a:gd name="f1486" fmla="val 17212"/>
              <a:gd name="f1487" fmla="val 15522"/>
              <a:gd name="f1488" fmla="val 17159"/>
              <a:gd name="f1489" fmla="val 15479"/>
              <a:gd name="f1490" fmla="val 17111"/>
              <a:gd name="f1491" fmla="val 17084"/>
              <a:gd name="f1492" fmla="val 17058"/>
              <a:gd name="f1493" fmla="val 15494"/>
              <a:gd name="f1494" fmla="val 16946"/>
              <a:gd name="f1495" fmla="val 15397"/>
              <a:gd name="f1496" fmla="val 16912"/>
              <a:gd name="f1497" fmla="val 17179"/>
              <a:gd name="f1498" fmla="val 17279"/>
              <a:gd name="f1499" fmla="val 17329"/>
              <a:gd name="f1500" fmla="val 14371"/>
              <a:gd name="f1501" fmla="val 17456"/>
              <a:gd name="f1502" fmla="val 14156"/>
              <a:gd name="f1503" fmla="val 17457"/>
              <a:gd name="f1504" fmla="val 14076"/>
              <a:gd name="f1505" fmla="val 17373"/>
              <a:gd name="f1506" fmla="val 14136"/>
              <a:gd name="f1507" fmla="val 17312"/>
              <a:gd name="f1508" fmla="val 14196"/>
              <a:gd name="f1509" fmla="val 16779"/>
              <a:gd name="f1510" fmla="val 16645"/>
              <a:gd name="f1511" fmla="val 16712"/>
              <a:gd name="f1512" fmla="val 16612"/>
              <a:gd name="f1513" fmla="val 16579"/>
              <a:gd name="f1514" fmla="val 17599"/>
              <a:gd name="f1515" fmla="val 16479"/>
              <a:gd name="f1516" fmla="val 18166"/>
              <a:gd name="f1517" fmla="val 16378"/>
              <a:gd name="f1518" fmla="val 17865"/>
              <a:gd name="f1519" fmla="val 16212"/>
              <a:gd name="f1520" fmla="val 17565"/>
              <a:gd name="f1521" fmla="val 16045"/>
              <a:gd name="f1522" fmla="val 16064"/>
              <a:gd name="f1523" fmla="val 15815"/>
              <a:gd name="f1524" fmla="val 15783"/>
              <a:gd name="f1525" fmla="val 15409"/>
              <a:gd name="f1526" fmla="val 15463"/>
              <a:gd name="f1527" fmla="val 15007"/>
              <a:gd name="f1528" fmla="val 14884"/>
              <a:gd name="f1529" fmla="val 14761"/>
              <a:gd name="f1530" fmla="val 15493"/>
              <a:gd name="f1531" fmla="val 14644"/>
              <a:gd name="f1532" fmla="val 14244"/>
              <a:gd name="f1533" fmla="val 17232"/>
              <a:gd name="f1534" fmla="val 14783"/>
              <a:gd name="f1535" fmla="val 17520"/>
              <a:gd name="f1536" fmla="val 15116"/>
              <a:gd name="f1537" fmla="val 17770"/>
              <a:gd name="f1538" fmla="val 15412"/>
              <a:gd name="f1539" fmla="val 15595"/>
              <a:gd name="f1540" fmla="val 15763"/>
              <a:gd name="f1541" fmla="val 17674"/>
              <a:gd name="f1542" fmla="val 17432"/>
              <a:gd name="f1543" fmla="val 15945"/>
              <a:gd name="f1544" fmla="val 17665"/>
              <a:gd name="f1545" fmla="val 17999"/>
              <a:gd name="f1546" fmla="val 16278"/>
              <a:gd name="f1547" fmla="val 19367"/>
              <a:gd name="f1548" fmla="val 19567"/>
              <a:gd name="f1549" fmla="val 20201"/>
              <a:gd name="f1550" fmla="val 16812"/>
              <a:gd name="f1551" fmla="val 21001"/>
              <a:gd name="f1552" fmla="val 21101"/>
              <a:gd name="f1553" fmla="val 16979"/>
              <a:gd name="f1554" fmla="val 21568"/>
              <a:gd name="f1555" fmla="val 21835"/>
              <a:gd name="f1556" fmla="val 21535"/>
              <a:gd name="f1557" fmla="val 21201"/>
              <a:gd name="f1558" fmla="val 20701"/>
              <a:gd name="f1559" fmla="val 20534"/>
              <a:gd name="f1560" fmla="val 16312"/>
              <a:gd name="f1561" fmla="val 15545"/>
              <a:gd name="f1562" fmla="val 18595"/>
              <a:gd name="f1563" fmla="val 15262"/>
              <a:gd name="f1564" fmla="val 18562"/>
              <a:gd name="f1565" fmla="val 15114"/>
              <a:gd name="f1566" fmla="val 14702"/>
              <a:gd name="f1567" fmla="val 14293"/>
              <a:gd name="f1568" fmla="val 18817"/>
              <a:gd name="f1569" fmla="val 14210"/>
              <a:gd name="f1570" fmla="val 14477"/>
              <a:gd name="f1571" fmla="val 20501"/>
              <a:gd name="f1572" fmla="val 15023"/>
              <a:gd name="f1573" fmla="val 20594"/>
              <a:gd name="f1574" fmla="val 15185"/>
              <a:gd name="f1575" fmla="val 20639"/>
              <a:gd name="f1576" fmla="val 15337"/>
              <a:gd name="f1577" fmla="val 15568"/>
              <a:gd name="f1578" fmla="val 20535"/>
              <a:gd name="f1579" fmla="val 20434"/>
              <a:gd name="f1580" fmla="val 15955"/>
              <a:gd name="f1581" fmla="val 20454"/>
              <a:gd name="f1582" fmla="val 15970"/>
              <a:gd name="f1583" fmla="val 20462"/>
              <a:gd name="f1584" fmla="val 15987"/>
              <a:gd name="f1585" fmla="val 16028"/>
              <a:gd name="f1586" fmla="val 20414"/>
              <a:gd name="f1587" fmla="val 21768"/>
              <a:gd name="f1588" fmla="val 22169"/>
              <a:gd name="f1589" fmla="val 17146"/>
              <a:gd name="f1590" fmla="val 22202"/>
              <a:gd name="f1591" fmla="val 22769"/>
              <a:gd name="f1592" fmla="val 17246"/>
              <a:gd name="f1593" fmla="val 23336"/>
              <a:gd name="f1594" fmla="val 22736"/>
              <a:gd name="f1595" fmla="val 22669"/>
              <a:gd name="f1596" fmla="val 22602"/>
              <a:gd name="f1597" fmla="val 16280"/>
              <a:gd name="f1598" fmla="val 22026"/>
              <a:gd name="f1599" fmla="val 15610"/>
              <a:gd name="f1600" fmla="val 21451"/>
              <a:gd name="f1601" fmla="val 15089"/>
              <a:gd name="f1602" fmla="val 14843"/>
              <a:gd name="f1603" fmla="val 14630"/>
              <a:gd name="f1604" fmla="val 21580"/>
              <a:gd name="f1605" fmla="val 14544"/>
              <a:gd name="f1606" fmla="val 21902"/>
              <a:gd name="f1607" fmla="val 22335"/>
              <a:gd name="f1608" fmla="val 14711"/>
              <a:gd name="f1609" fmla="val 22836"/>
              <a:gd name="f1610" fmla="val 14977"/>
              <a:gd name="f1611" fmla="val 15151"/>
              <a:gd name="f1612" fmla="val 23276"/>
              <a:gd name="f1613" fmla="val 15437"/>
              <a:gd name="f1614" fmla="val 23464"/>
              <a:gd name="f1615" fmla="val 15699"/>
              <a:gd name="f1616" fmla="val 15840"/>
              <a:gd name="f1617" fmla="val 15973"/>
              <a:gd name="f1618" fmla="val 23409"/>
              <a:gd name="f1619" fmla="val 16112"/>
              <a:gd name="f1620" fmla="val 23205"/>
              <a:gd name="f1621" fmla="val 15826"/>
              <a:gd name="f1622" fmla="val 15613"/>
              <a:gd name="f1623" fmla="val 15419"/>
              <a:gd name="f1624" fmla="val 23186"/>
              <a:gd name="f1625" fmla="val 15244"/>
              <a:gd name="f1626" fmla="val 14811"/>
              <a:gd name="f1627" fmla="val 14777"/>
              <a:gd name="f1628" fmla="val 14719"/>
              <a:gd name="f1629" fmla="val 21915"/>
              <a:gd name="f1630" fmla="val 14889"/>
              <a:gd name="f1631" fmla="val 21722"/>
              <a:gd name="f1632" fmla="val 15177"/>
              <a:gd name="f1633" fmla="val 15219"/>
              <a:gd name="f1634" fmla="val 21726"/>
              <a:gd name="f1635" fmla="val 15311"/>
              <a:gd name="f1636" fmla="val 15578"/>
              <a:gd name="f1637" fmla="val 22502"/>
              <a:gd name="f1638" fmla="val 22702"/>
              <a:gd name="f1639" fmla="val 16012"/>
              <a:gd name="f1640" fmla="val 22852"/>
              <a:gd name="f1641" fmla="val 22861"/>
              <a:gd name="f1642" fmla="val 16041"/>
              <a:gd name="f1643" fmla="val 16053"/>
              <a:gd name="f1644" fmla="val 16062"/>
              <a:gd name="f1645" fmla="val 22869"/>
              <a:gd name="f1646" fmla="val 16245"/>
              <a:gd name="f1647" fmla="val 23670"/>
              <a:gd name="f1648" fmla="val 24170"/>
              <a:gd name="f1649" fmla="val 24370"/>
              <a:gd name="f1650" fmla="val 24504"/>
              <a:gd name="f1651" fmla="val 24670"/>
              <a:gd name="f1652" fmla="val 26038"/>
              <a:gd name="f1653" fmla="val 15411"/>
              <a:gd name="f1654" fmla="val 27606"/>
              <a:gd name="f1655" fmla="val 29174"/>
              <a:gd name="f1656" fmla="val 29216"/>
              <a:gd name="f1657" fmla="val 15199"/>
              <a:gd name="f1658" fmla="val 29273"/>
              <a:gd name="f1659" fmla="val 15247"/>
              <a:gd name="f1660" fmla="val 15274"/>
              <a:gd name="f1661" fmla="val 15299"/>
              <a:gd name="f1662" fmla="val 29255"/>
              <a:gd name="f1663" fmla="val 29207"/>
              <a:gd name="f1664" fmla="val 15395"/>
              <a:gd name="f1665" fmla="val 28989"/>
              <a:gd name="f1666" fmla="val 15477"/>
              <a:gd name="f1667" fmla="val 28770"/>
              <a:gd name="f1668" fmla="val 28573"/>
              <a:gd name="f1669" fmla="val 28337"/>
              <a:gd name="f1670" fmla="val 15720"/>
              <a:gd name="f1671" fmla="val 28101"/>
              <a:gd name="f1672" fmla="val 16126"/>
              <a:gd name="f1673" fmla="val 27022"/>
              <a:gd name="f1674" fmla="val 16440"/>
              <a:gd name="f1675" fmla="val 26191"/>
              <a:gd name="f1676" fmla="val 16796"/>
              <a:gd name="f1677" fmla="val 25484"/>
              <a:gd name="f1678" fmla="val 16788"/>
              <a:gd name="f1679" fmla="val 25556"/>
              <a:gd name="f1680" fmla="val 16881"/>
              <a:gd name="f1681" fmla="val 25409"/>
              <a:gd name="f1682" fmla="val 16984"/>
              <a:gd name="f1683" fmla="val 25190"/>
              <a:gd name="f1684" fmla="val 17087"/>
              <a:gd name="f1685" fmla="val 17072"/>
              <a:gd name="f1686" fmla="val 25040"/>
              <a:gd name="f1687" fmla="val 17059"/>
              <a:gd name="f1688" fmla="val 25105"/>
              <a:gd name="f1689" fmla="val 25171"/>
              <a:gd name="f1690" fmla="val 17339"/>
              <a:gd name="f1691" fmla="val 24524"/>
              <a:gd name="f1692" fmla="val 17633"/>
              <a:gd name="f1693" fmla="val 23904"/>
              <a:gd name="f1694" fmla="val 23332"/>
              <a:gd name="f1695" fmla="val 18202"/>
              <a:gd name="f1696" fmla="val 22923"/>
              <a:gd name="f1697" fmla="val 18491"/>
              <a:gd name="f1698" fmla="val 22521"/>
              <a:gd name="f1699" fmla="val 21935"/>
              <a:gd name="f1700" fmla="val 19458"/>
              <a:gd name="f1701" fmla="val 20602"/>
              <a:gd name="f1702" fmla="val 19502"/>
              <a:gd name="f1703" fmla="val 20467"/>
              <a:gd name="f1704" fmla="val 20400"/>
              <a:gd name="f1705" fmla="val 19457"/>
              <a:gd name="f1706" fmla="val 20468"/>
              <a:gd name="f1707" fmla="val 18547"/>
              <a:gd name="f1708" fmla="val 18447"/>
              <a:gd name="f1709" fmla="val 18230"/>
              <a:gd name="f1710" fmla="val 22571"/>
              <a:gd name="f1711" fmla="val 18009"/>
              <a:gd name="f1712" fmla="val 23037"/>
              <a:gd name="f1713" fmla="val 17787"/>
              <a:gd name="f1714" fmla="val 23501"/>
              <a:gd name="f1715" fmla="val 17774"/>
              <a:gd name="f1716" fmla="val 23524"/>
              <a:gd name="f1717" fmla="val 17760"/>
              <a:gd name="f1718" fmla="val 23547"/>
              <a:gd name="f1719" fmla="val 17746"/>
              <a:gd name="f1720" fmla="val 17648"/>
              <a:gd name="f1721" fmla="val 23733"/>
              <a:gd name="f1722" fmla="val 17550"/>
              <a:gd name="f1723" fmla="val 23897"/>
              <a:gd name="f1724" fmla="val 17455"/>
              <a:gd name="f1725" fmla="val 24065"/>
              <a:gd name="f1726" fmla="val 17516"/>
              <a:gd name="f1727" fmla="val 24027"/>
              <a:gd name="f1728" fmla="val 17548"/>
              <a:gd name="f1729" fmla="val 23933"/>
              <a:gd name="f1730" fmla="val 17579"/>
              <a:gd name="f1731" fmla="val 17623"/>
              <a:gd name="f1732" fmla="val 23798"/>
              <a:gd name="f1733" fmla="val 17668"/>
              <a:gd name="f1734" fmla="val 23727"/>
              <a:gd name="f1735" fmla="val 23657"/>
              <a:gd name="f1736" fmla="val 17503"/>
              <a:gd name="f1737" fmla="val 17293"/>
              <a:gd name="f1738" fmla="val 24533"/>
              <a:gd name="f1739" fmla="val 17110"/>
              <a:gd name="f1740" fmla="val 24863"/>
              <a:gd name="f1741" fmla="val 17138"/>
              <a:gd name="f1742" fmla="val 24746"/>
              <a:gd name="f1743" fmla="val 17264"/>
              <a:gd name="f1744" fmla="val 24417"/>
              <a:gd name="f1745" fmla="val 17358"/>
              <a:gd name="f1746" fmla="val 24239"/>
              <a:gd name="f1747" fmla="val 17452"/>
              <a:gd name="f1748" fmla="val 24067"/>
              <a:gd name="f1749" fmla="val 17449"/>
              <a:gd name="f1750" fmla="val 24068"/>
              <a:gd name="f1751" fmla="val 17446"/>
              <a:gd name="f1752" fmla="val 23770"/>
              <a:gd name="f1753" fmla="val 17546"/>
              <a:gd name="f1754" fmla="val 23536"/>
              <a:gd name="f1755" fmla="val 22435"/>
              <a:gd name="f1756" fmla="val 17379"/>
              <a:gd name="f1757" fmla="val 21602"/>
              <a:gd name="f1758" fmla="val 17779"/>
              <a:gd name="f1759" fmla="val 19133"/>
              <a:gd name="f1760" fmla="val 17892"/>
              <a:gd name="f1761" fmla="val 19199"/>
              <a:gd name="f1762" fmla="val 18002"/>
              <a:gd name="f1763" fmla="val 19227"/>
              <a:gd name="f1764" fmla="val 18106"/>
              <a:gd name="f1765" fmla="val 18373"/>
              <a:gd name="f1766" fmla="val 18603"/>
              <a:gd name="f1767" fmla="val 19039"/>
              <a:gd name="f1768" fmla="val 17966"/>
              <a:gd name="f1769" fmla="val 18740"/>
              <a:gd name="f1770" fmla="val 17363"/>
              <a:gd name="f1771" fmla="val 18523"/>
              <a:gd name="f1772" fmla="val 17210"/>
              <a:gd name="f1773" fmla="val 18284"/>
              <a:gd name="f1774" fmla="val 18151"/>
              <a:gd name="f1775" fmla="val 18011"/>
              <a:gd name="f1776" fmla="val 17258"/>
              <a:gd name="f1777" fmla="val 17846"/>
              <a:gd name="f1778" fmla="val 17465"/>
              <a:gd name="f1779" fmla="val 17988"/>
              <a:gd name="f1780" fmla="val 18059"/>
              <a:gd name="f1781" fmla="val 17451"/>
              <a:gd name="f1782" fmla="val 18125"/>
              <a:gd name="f1783" fmla="val 18480"/>
              <a:gd name="f1784" fmla="val 17507"/>
              <a:gd name="f1785" fmla="val 18452"/>
              <a:gd name="f1786" fmla="val 18756"/>
              <a:gd name="f1787" fmla="val 18297"/>
              <a:gd name="f1788" fmla="val 18082"/>
              <a:gd name="f1789" fmla="val 18070"/>
              <a:gd name="f1790" fmla="val 18058"/>
              <a:gd name="f1791" fmla="val 19035"/>
              <a:gd name="f1792" fmla="val 18499"/>
              <a:gd name="f1793" fmla="val 19000"/>
              <a:gd name="f1794" fmla="val 19066"/>
              <a:gd name="f1795" fmla="val 19667"/>
              <a:gd name="f1796" fmla="val 17012"/>
              <a:gd name="f1797" fmla="val 17832"/>
              <a:gd name="f1798" fmla="val 16998"/>
              <a:gd name="f1799" fmla="val 16999"/>
              <a:gd name="f1800" fmla="val 17000"/>
              <a:gd name="f1801" fmla="val 16917"/>
              <a:gd name="f1802" fmla="val 16981"/>
              <a:gd name="f1803" fmla="val 16586"/>
              <a:gd name="f1804" fmla="val 16481"/>
              <a:gd name="f1805" fmla="val 16506"/>
              <a:gd name="f1806" fmla="val 17129"/>
              <a:gd name="f1807" fmla="val 17171"/>
              <a:gd name="f1808" fmla="val 16198"/>
              <a:gd name="f1809" fmla="val 16098"/>
              <a:gd name="f1810" fmla="val 17328"/>
              <a:gd name="f1811" fmla="val 16165"/>
              <a:gd name="f1812" fmla="val 17344"/>
              <a:gd name="f1813" fmla="val 16166"/>
              <a:gd name="f1814" fmla="val 17804"/>
              <a:gd name="f1815" fmla="val 18152"/>
              <a:gd name="f1816" fmla="val 15717"/>
              <a:gd name="f1817" fmla="val 18313"/>
              <a:gd name="f1818" fmla="val 17700"/>
              <a:gd name="f1819" fmla="val 17689"/>
              <a:gd name="f1820" fmla="val 14019"/>
              <a:gd name="f1821" fmla="val 14027"/>
              <a:gd name="f1822" fmla="val 23911"/>
              <a:gd name="f1823" fmla="val 14002"/>
              <a:gd name="f1824" fmla="val 13977"/>
              <a:gd name="f1825" fmla="val 23920"/>
              <a:gd name="f1826" fmla="val 14432"/>
              <a:gd name="f1827" fmla="val 26115"/>
              <a:gd name="f1828" fmla="val 14760"/>
              <a:gd name="f1829" fmla="val 28262"/>
              <a:gd name="f1830" fmla="val 15117"/>
              <a:gd name="f1831" fmla="val 30440"/>
              <a:gd name="f1832" fmla="val 15153"/>
              <a:gd name="f1833" fmla="val 30292"/>
              <a:gd name="f1834" fmla="val 15189"/>
              <a:gd name="f1835" fmla="val 30145"/>
              <a:gd name="f1836" fmla="val 15227"/>
              <a:gd name="f1837" fmla="val 29999"/>
              <a:gd name="f1838" fmla="val 30035"/>
              <a:gd name="f1839" fmla="val 15238"/>
              <a:gd name="f1840" fmla="val 30071"/>
              <a:gd name="f1841" fmla="val 30108"/>
              <a:gd name="f1842" fmla="val 15354"/>
              <a:gd name="f1843" fmla="val 29634"/>
              <a:gd name="f1844" fmla="val 15486"/>
              <a:gd name="f1845" fmla="val 29161"/>
              <a:gd name="f1846" fmla="val 15628"/>
              <a:gd name="f1847" fmla="val 28695"/>
              <a:gd name="f1848" fmla="val 15620"/>
              <a:gd name="f1849" fmla="val 28701"/>
              <a:gd name="f1850" fmla="val 28707"/>
              <a:gd name="f1851" fmla="val 15462"/>
              <a:gd name="f1852" fmla="val 29134"/>
              <a:gd name="f1853" fmla="val 15339"/>
              <a:gd name="f1854" fmla="val 29562"/>
              <a:gd name="f1855" fmla="val 14900"/>
              <a:gd name="f1856" fmla="val 27968"/>
              <a:gd name="f1857" fmla="val 14601"/>
              <a:gd name="f1858" fmla="val 25968"/>
              <a:gd name="f1859" fmla="val 7030"/>
              <a:gd name="f1860" fmla="val 1"/>
              <a:gd name="f1861" fmla="val 6499"/>
              <a:gd name="f1862" fmla="val 6171"/>
              <a:gd name="f1863" fmla="val 541"/>
              <a:gd name="f1864" fmla="val 1053"/>
              <a:gd name="f1865" fmla="val 1103"/>
              <a:gd name="f1866" fmla="val 6188"/>
              <a:gd name="f1867" fmla="val 1129"/>
              <a:gd name="f1868" fmla="val 6209"/>
              <a:gd name="f1869" fmla="val 6230"/>
              <a:gd name="f1870" fmla="val 6255"/>
              <a:gd name="f1871" fmla="val 6271"/>
              <a:gd name="f1872" fmla="val 678"/>
              <a:gd name="f1873" fmla="val 6581"/>
              <a:gd name="f1874" fmla="val 214"/>
              <a:gd name="f1875" fmla="val 7104"/>
              <a:gd name="f1876" fmla="val 7137"/>
              <a:gd name="f1877" fmla="val 215"/>
              <a:gd name="f1878" fmla="val 220"/>
              <a:gd name="f1879" fmla="val 7606"/>
              <a:gd name="f1880" fmla="val 320"/>
              <a:gd name="f1881" fmla="val 753"/>
              <a:gd name="f1882" fmla="val 1187"/>
              <a:gd name="f1883" fmla="val 1399"/>
              <a:gd name="f1884" fmla="val 7563"/>
              <a:gd name="f1885" fmla="val 2385"/>
              <a:gd name="f1886" fmla="val 7186"/>
              <a:gd name="f1887" fmla="val 7149"/>
              <a:gd name="f1888" fmla="val 7111"/>
              <a:gd name="f1889" fmla="val 2375"/>
              <a:gd name="f1890" fmla="val 2279"/>
              <a:gd name="f1891" fmla="val 7053"/>
              <a:gd name="f1892" fmla="val 2242"/>
              <a:gd name="f1893" fmla="val 7001"/>
              <a:gd name="f1894" fmla="val 6984"/>
              <a:gd name="f1895" fmla="val 2246"/>
              <a:gd name="f1896" fmla="val 6938"/>
              <a:gd name="f1897" fmla="val 2254"/>
              <a:gd name="f1898" fmla="val 6705"/>
              <a:gd name="f1899" fmla="val 1987"/>
              <a:gd name="f1900" fmla="val 6538"/>
              <a:gd name="f1901" fmla="val 1487"/>
              <a:gd name="f1902" fmla="val 6438"/>
              <a:gd name="f1903" fmla="val 1154"/>
              <a:gd name="f1904" fmla="val 1112"/>
              <a:gd name="f1905" fmla="val 6404"/>
              <a:gd name="f1906" fmla="val 1093"/>
              <a:gd name="f1907" fmla="val 6386"/>
              <a:gd name="f1908" fmla="val 6360"/>
              <a:gd name="f1909" fmla="val 6338"/>
              <a:gd name="f1910" fmla="val 6405"/>
              <a:gd name="f1911" fmla="val 6571"/>
              <a:gd name="f1912" fmla="val 2321"/>
              <a:gd name="f1913" fmla="val 2488"/>
              <a:gd name="f1914" fmla="val 2655"/>
              <a:gd name="f1915" fmla="val 2688"/>
              <a:gd name="f1916" fmla="val 6738"/>
              <a:gd name="f1917" fmla="val 2755"/>
              <a:gd name="f1918" fmla="val 3355"/>
              <a:gd name="f1919" fmla="val 3922"/>
              <a:gd name="f1920" fmla="val 4556"/>
              <a:gd name="f1921" fmla="val 6772"/>
              <a:gd name="f1922" fmla="val 4022"/>
              <a:gd name="f1923" fmla="val 6371"/>
              <a:gd name="f1924" fmla="val 3489"/>
              <a:gd name="f1925" fmla="val 2988"/>
              <a:gd name="f1926" fmla="val 6038"/>
              <a:gd name="f1927" fmla="val 2821"/>
              <a:gd name="f1928" fmla="val 6071"/>
              <a:gd name="f1929" fmla="val 6104"/>
              <a:gd name="f1930" fmla="val 2054"/>
              <a:gd name="f1931" fmla="val 5838"/>
              <a:gd name="f1932" fmla="val 1520"/>
              <a:gd name="f1933" fmla="val 1182"/>
              <a:gd name="f1934" fmla="val 5167"/>
              <a:gd name="f1935" fmla="val 966"/>
              <a:gd name="f1936" fmla="val 4749"/>
              <a:gd name="f1937" fmla="val 4630"/>
              <a:gd name="f1938" fmla="val 4514"/>
              <a:gd name="f1939" fmla="val 983"/>
              <a:gd name="f1940" fmla="val 4403"/>
              <a:gd name="f1941" fmla="val 1020"/>
              <a:gd name="f1942" fmla="val 3903"/>
              <a:gd name="f1943" fmla="val 1554"/>
              <a:gd name="f1944" fmla="val 4070"/>
              <a:gd name="f1945" fmla="val 1921"/>
              <a:gd name="f1946" fmla="val 4036"/>
              <a:gd name="f1947" fmla="val 2021"/>
              <a:gd name="f1948" fmla="val 4214"/>
              <a:gd name="f1949" fmla="val 2465"/>
              <a:gd name="f1950" fmla="val 4866"/>
              <a:gd name="f1951" fmla="val 3226"/>
              <a:gd name="f1952" fmla="val 5528"/>
              <a:gd name="f1953" fmla="val 5600"/>
              <a:gd name="f1954" fmla="val 3214"/>
              <a:gd name="f1955" fmla="val 3155"/>
              <a:gd name="f1956" fmla="val 3088"/>
              <a:gd name="f1957" fmla="val 5090"/>
              <a:gd name="f1958" fmla="val 5156"/>
              <a:gd name="f1959" fmla="val 5190"/>
              <a:gd name="f1960" fmla="val 7239"/>
              <a:gd name="f1961" fmla="val 5357"/>
              <a:gd name="f1962" fmla="val 5523"/>
              <a:gd name="f1963" fmla="val 5256"/>
              <a:gd name="f1964" fmla="val 5938"/>
              <a:gd name="f1965" fmla="val 4823"/>
              <a:gd name="f1966" fmla="val 4316"/>
              <a:gd name="f1967" fmla="val 3969"/>
              <a:gd name="f1968" fmla="val 4013"/>
              <a:gd name="f1969" fmla="val 3727"/>
              <a:gd name="f1970" fmla="val 4091"/>
              <a:gd name="f1971" fmla="val 3603"/>
              <a:gd name="f1972" fmla="val 4412"/>
              <a:gd name="f1973" fmla="val 3634"/>
              <a:gd name="f1974" fmla="val 4451"/>
              <a:gd name="f1975" fmla="val 3654"/>
              <a:gd name="f1976" fmla="val 3663"/>
              <a:gd name="f1977" fmla="val 3769"/>
              <a:gd name="f1978" fmla="val 4925"/>
              <a:gd name="f1979" fmla="val 4992"/>
              <a:gd name="f1980" fmla="val 5381"/>
              <a:gd name="f1981" fmla="val 5062"/>
              <a:gd name="f1982" fmla="val 5292"/>
              <a:gd name="f1983" fmla="val 5569"/>
              <a:gd name="f1984" fmla="val 5294"/>
              <a:gd name="f1985" fmla="val 6505"/>
              <a:gd name="f1986" fmla="val 5590"/>
              <a:gd name="f1987" fmla="val 5990"/>
              <a:gd name="f1988" fmla="val 7583"/>
              <a:gd name="f1989" fmla="val 6001"/>
              <a:gd name="f1990" fmla="val 7594"/>
              <a:gd name="f1991" fmla="val 6005"/>
              <a:gd name="f1992" fmla="val 7604"/>
              <a:gd name="f1993" fmla="val 7624"/>
              <a:gd name="f1994" fmla="val 7639"/>
              <a:gd name="f1995" fmla="val 8039"/>
              <a:gd name="f1996" fmla="val 8706"/>
              <a:gd name="f1997" fmla="val 7992"/>
              <a:gd name="f1998" fmla="val 7658"/>
              <a:gd name="f1999" fmla="val 7558"/>
              <a:gd name="f2000" fmla="val 7706"/>
              <a:gd name="f2001" fmla="val 7372"/>
              <a:gd name="f2002" fmla="val 7272"/>
              <a:gd name="f2003" fmla="val 7058"/>
              <a:gd name="f2004" fmla="val 6244"/>
              <a:gd name="f2005" fmla="val 6232"/>
              <a:gd name="f2006" fmla="val 6150"/>
              <a:gd name="f2007" fmla="val 5926"/>
              <a:gd name="f2008" fmla="val 5745"/>
              <a:gd name="f2009" fmla="val 5565"/>
              <a:gd name="f2010" fmla="val 6183"/>
              <a:gd name="f2011" fmla="val 6257"/>
              <a:gd name="f2012" fmla="val 6524"/>
              <a:gd name="f2013" fmla="val 7225"/>
              <a:gd name="f2014" fmla="val 5380"/>
              <a:gd name="f2015" fmla="val 7568"/>
              <a:gd name="f2016" fmla="val 5390"/>
              <a:gd name="f2017" fmla="val 5399"/>
              <a:gd name="f2018" fmla="val 5421"/>
              <a:gd name="f2019" fmla="val 7548"/>
              <a:gd name="f2020" fmla="val 7391"/>
              <a:gd name="f2021" fmla="val 5656"/>
              <a:gd name="f2022" fmla="val 7602"/>
              <a:gd name="f2023" fmla="val 6117"/>
              <a:gd name="f2024" fmla="val 6514"/>
              <a:gd name="f2025" fmla="val 6643"/>
              <a:gd name="f2026" fmla="val 6765"/>
              <a:gd name="f2027" fmla="val 6982"/>
              <a:gd name="f2028" fmla="val 7821"/>
              <a:gd name="f2029" fmla="val 7077"/>
              <a:gd name="f2030" fmla="val 7855"/>
              <a:gd name="f2031" fmla="val 7165"/>
              <a:gd name="f2032" fmla="val 7263"/>
              <a:gd name="f2033" fmla="val 7351"/>
              <a:gd name="f2034" fmla="val 7813"/>
              <a:gd name="f2035" fmla="val 7725"/>
              <a:gd name="f2036" fmla="val 7939"/>
              <a:gd name="f2037" fmla="val 7858"/>
              <a:gd name="f2038" fmla="val 8092"/>
              <a:gd name="f2039" fmla="val 8425"/>
              <a:gd name="f2040" fmla="val 9226"/>
              <a:gd name="f2041" fmla="val 10027"/>
              <a:gd name="f2042" fmla="val 10827"/>
              <a:gd name="f2043" fmla="val 9774"/>
              <a:gd name="f2044" fmla="val 10760"/>
              <a:gd name="f2045" fmla="val 10727"/>
              <a:gd name="f2046" fmla="val 10494"/>
              <a:gd name="f2047" fmla="val 9390"/>
              <a:gd name="f2048" fmla="val 10468"/>
              <a:gd name="f2049" fmla="val 9368"/>
              <a:gd name="f2050" fmla="val 10458"/>
              <a:gd name="f2051" fmla="val 9346"/>
              <a:gd name="f2052" fmla="val 9285"/>
              <a:gd name="f2053" fmla="val 9221"/>
              <a:gd name="f2054" fmla="val 10537"/>
              <a:gd name="f2055" fmla="val 9237"/>
              <a:gd name="f2056" fmla="val 10587"/>
              <a:gd name="f2057" fmla="val 9002"/>
              <a:gd name="f2058" fmla="val 10023"/>
              <a:gd name="f2059" fmla="val 8371"/>
              <a:gd name="f2060" fmla="val 9559"/>
              <a:gd name="f2061" fmla="val 9493"/>
              <a:gd name="f2062" fmla="val 7728"/>
              <a:gd name="f2063" fmla="val 9486"/>
              <a:gd name="f2064" fmla="val 7686"/>
              <a:gd name="f2065" fmla="val 9482"/>
              <a:gd name="f2066" fmla="val 7646"/>
              <a:gd name="f2067" fmla="val 6949"/>
              <a:gd name="f2068" fmla="val 7051"/>
              <a:gd name="f2069" fmla="val 10554"/>
              <a:gd name="f2070" fmla="val 11389"/>
              <a:gd name="f2071" fmla="val 7899"/>
              <a:gd name="f2072" fmla="val 11577"/>
              <a:gd name="f2073" fmla="val 8311"/>
              <a:gd name="f2074" fmla="val 8468"/>
              <a:gd name="f2075" fmla="val 8626"/>
              <a:gd name="f2076" fmla="val 11550"/>
              <a:gd name="f2077" fmla="val 9040"/>
              <a:gd name="f2078" fmla="val 9173"/>
              <a:gd name="f2079" fmla="val 9187"/>
              <a:gd name="f2080" fmla="val 11022"/>
              <a:gd name="f2081" fmla="val 9218"/>
              <a:gd name="f2082" fmla="val 11038"/>
              <a:gd name="f2083" fmla="val 9250"/>
              <a:gd name="f2084" fmla="val 9294"/>
              <a:gd name="f2085" fmla="val 11005"/>
              <a:gd name="f2086" fmla="val 9373"/>
              <a:gd name="f2087" fmla="val 9440"/>
              <a:gd name="f2088" fmla="val 9574"/>
              <a:gd name="f2089" fmla="val 11094"/>
              <a:gd name="f2090" fmla="val 9707"/>
              <a:gd name="f2091" fmla="val 11227"/>
              <a:gd name="f2092" fmla="val 9857"/>
              <a:gd name="f2093" fmla="val 11244"/>
              <a:gd name="f2094" fmla="val 9882"/>
              <a:gd name="f2095" fmla="val 11252"/>
              <a:gd name="f2096" fmla="val 9911"/>
              <a:gd name="f2097" fmla="val 9941"/>
              <a:gd name="f2098" fmla="val 9974"/>
              <a:gd name="f2099" fmla="val 10007"/>
              <a:gd name="f2100" fmla="val 10574"/>
              <a:gd name="f2101" fmla="val 10841"/>
              <a:gd name="f2102" fmla="val 10708"/>
              <a:gd name="f2103" fmla="val 10374"/>
              <a:gd name="f2104" fmla="val 13362"/>
              <a:gd name="f2105" fmla="val 10341"/>
              <a:gd name="f2106" fmla="val 10241"/>
              <a:gd name="f2107" fmla="val 10121"/>
              <a:gd name="f2108" fmla="val 12739"/>
              <a:gd name="f2109" fmla="val 9437"/>
              <a:gd name="f2110" fmla="val 12548"/>
              <a:gd name="f2111" fmla="val 8952"/>
              <a:gd name="f2112" fmla="val 8875"/>
              <a:gd name="f2113" fmla="val 8803"/>
              <a:gd name="f2114" fmla="val 12553"/>
              <a:gd name="f2115" fmla="val 8489"/>
              <a:gd name="f2116" fmla="val 14303"/>
              <a:gd name="f2117" fmla="val 9100"/>
              <a:gd name="f2118" fmla="val 14566"/>
              <a:gd name="f2119" fmla="val 9616"/>
              <a:gd name="f2120" fmla="val 9647"/>
              <a:gd name="f2121" fmla="val 9677"/>
              <a:gd name="f2122" fmla="val 14565"/>
              <a:gd name="f2123" fmla="val 14563"/>
              <a:gd name="f2124" fmla="val 10107"/>
              <a:gd name="f2125" fmla="val 14530"/>
              <a:gd name="f2126" fmla="val 10420"/>
              <a:gd name="f2127" fmla="val 13933"/>
              <a:gd name="f2128" fmla="val 10446"/>
              <a:gd name="f2129" fmla="val 13947"/>
              <a:gd name="f2130" fmla="val 10473"/>
              <a:gd name="f2131" fmla="val 10521"/>
              <a:gd name="f2132" fmla="val 13905"/>
              <a:gd name="f2133" fmla="val 11175"/>
              <a:gd name="f2134" fmla="val 11375"/>
              <a:gd name="f2135" fmla="val 11208"/>
              <a:gd name="f2136" fmla="val 15063"/>
              <a:gd name="f2137" fmla="val 7763"/>
              <a:gd name="f2138" fmla="val 13886"/>
              <a:gd name="f2139" fmla="val 7753"/>
              <a:gd name="f2140" fmla="val 13882"/>
              <a:gd name="f2141" fmla="val 7745"/>
              <a:gd name="f2142" fmla="val 7715"/>
              <a:gd name="f2143" fmla="val 13906"/>
              <a:gd name="f2144" fmla="val 10041"/>
              <a:gd name="f2145" fmla="val 10674"/>
              <a:gd name="f2146" fmla="val 7405"/>
              <a:gd name="f2147" fmla="val 6238"/>
              <a:gd name="f2148" fmla="val 6107"/>
              <a:gd name="f2149" fmla="val 11222"/>
              <a:gd name="f2150" fmla="val 6176"/>
              <a:gd name="f2151" fmla="val 11238"/>
              <a:gd name="f2152" fmla="val 6245"/>
              <a:gd name="f2153" fmla="val 6343"/>
              <a:gd name="f2154" fmla="val 6440"/>
              <a:gd name="f2155" fmla="val 11206"/>
              <a:gd name="f2156" fmla="val 6734"/>
              <a:gd name="f2157" fmla="val 6786"/>
              <a:gd name="f2158" fmla="val 10697"/>
              <a:gd name="f2159" fmla="val 6761"/>
              <a:gd name="f2160" fmla="val 6750"/>
              <a:gd name="f2161" fmla="val 10481"/>
              <a:gd name="f2162" fmla="val 6732"/>
              <a:gd name="f2163" fmla="val 10540"/>
              <a:gd name="f2164" fmla="val 10594"/>
              <a:gd name="f2165" fmla="val 6611"/>
              <a:gd name="f2166" fmla="val 10734"/>
              <a:gd name="f2167" fmla="val 6510"/>
              <a:gd name="f2168" fmla="val 10795"/>
              <a:gd name="f2169" fmla="val 6408"/>
              <a:gd name="f2170" fmla="val 6293"/>
              <a:gd name="f2171" fmla="val 6177"/>
              <a:gd name="f2172" fmla="val 10718"/>
              <a:gd name="f2173" fmla="val 10427"/>
              <a:gd name="f2174" fmla="val 10293"/>
              <a:gd name="f2175" fmla="val 10160"/>
              <a:gd name="f2176" fmla="val 5854"/>
              <a:gd name="f2177" fmla="val 10110"/>
              <a:gd name="f2178" fmla="val 5821"/>
              <a:gd name="f2179" fmla="val 10085"/>
              <a:gd name="f2180" fmla="val 5788"/>
              <a:gd name="f2181" fmla="val 5754"/>
              <a:gd name="f2182" fmla="val 5721"/>
              <a:gd name="f2183" fmla="val 9826"/>
              <a:gd name="f2184" fmla="val 9426"/>
              <a:gd name="f2185" fmla="val 9159"/>
              <a:gd name="f2186" fmla="val 5912"/>
              <a:gd name="f2187" fmla="val 9156"/>
              <a:gd name="f2188" fmla="val 5920"/>
              <a:gd name="f2189" fmla="val 9154"/>
              <a:gd name="f2190" fmla="val 5927"/>
              <a:gd name="f2191" fmla="val 9152"/>
              <a:gd name="f2192" fmla="val 6156"/>
              <a:gd name="f2193" fmla="val 9228"/>
              <a:gd name="f2194" fmla="val 6369"/>
              <a:gd name="f2195" fmla="val 9423"/>
              <a:gd name="f2196" fmla="val 9626"/>
              <a:gd name="f2197" fmla="val 6624"/>
              <a:gd name="f2198" fmla="val 9831"/>
              <a:gd name="f2199" fmla="val 6735"/>
              <a:gd name="f2200" fmla="val 10131"/>
              <a:gd name="f2201" fmla="val 6817"/>
              <a:gd name="f2202" fmla="val 10104"/>
              <a:gd name="f2203" fmla="val 6673"/>
              <a:gd name="f2204" fmla="val 9717"/>
              <a:gd name="f2205" fmla="val 9351"/>
              <a:gd name="f2206" fmla="val 9137"/>
              <a:gd name="f2207" fmla="val 6021"/>
              <a:gd name="f2208" fmla="val 5959"/>
              <a:gd name="f2209" fmla="val 9142"/>
              <a:gd name="f2210" fmla="val 5861"/>
              <a:gd name="f2211" fmla="val 9129"/>
              <a:gd name="f2212" fmla="val 5794"/>
              <a:gd name="f2213" fmla="val 9117"/>
              <a:gd name="f2214" fmla="val 5727"/>
              <a:gd name="f2215" fmla="val 5568"/>
              <a:gd name="f2216" fmla="val 5409"/>
              <a:gd name="f2217" fmla="val 9186"/>
              <a:gd name="f2218" fmla="val 9359"/>
              <a:gd name="f2219" fmla="val 10460"/>
              <a:gd name="f2220" fmla="val 10911"/>
              <a:gd name="f2221" fmla="val 5521"/>
              <a:gd name="f2222" fmla="val 10919"/>
              <a:gd name="f2223" fmla="val 5554"/>
              <a:gd name="f2224" fmla="val 10794"/>
              <a:gd name="f2225" fmla="val 11961"/>
              <a:gd name="f2226" fmla="val 12462"/>
              <a:gd name="f2227" fmla="val 11895"/>
              <a:gd name="f2228" fmla="val 11794"/>
              <a:gd name="f2229" fmla="val 5204"/>
              <a:gd name="f2230" fmla="val 11294"/>
              <a:gd name="f2231" fmla="val 4603"/>
              <a:gd name="f2232" fmla="val 10961"/>
              <a:gd name="f2233" fmla="val 4503"/>
              <a:gd name="f2234" fmla="val 4236"/>
              <a:gd name="f2235" fmla="val 10627"/>
              <a:gd name="f2236" fmla="val 4170"/>
              <a:gd name="f2237" fmla="val 10527"/>
              <a:gd name="f2238" fmla="val 8859"/>
              <a:gd name="f2239" fmla="val 3536"/>
              <a:gd name="f2240" fmla="val 7958"/>
              <a:gd name="f2241" fmla="val 3947"/>
              <a:gd name="f2242" fmla="val 7451"/>
              <a:gd name="f2243" fmla="val 4235"/>
              <a:gd name="f2244" fmla="val 6487"/>
              <a:gd name="f2245" fmla="val 4089"/>
              <a:gd name="f2246" fmla="val 6241"/>
              <a:gd name="f2247" fmla="val 3965"/>
              <a:gd name="f2248" fmla="val 6752"/>
              <a:gd name="f2249" fmla="val 7191"/>
              <a:gd name="f2250" fmla="val 6924"/>
              <a:gd name="f2251" fmla="val 6824"/>
              <a:gd name="f2252" fmla="val 3721"/>
              <a:gd name="f2253" fmla="val 6749"/>
              <a:gd name="f2254" fmla="val 3659"/>
              <a:gd name="f2255" fmla="val 6715"/>
              <a:gd name="f2256" fmla="val 3595"/>
              <a:gd name="f2257" fmla="val 3516"/>
              <a:gd name="f2258" fmla="val 3436"/>
              <a:gd name="f2259" fmla="val 6766"/>
              <a:gd name="f2260" fmla="val 3254"/>
              <a:gd name="f2261" fmla="val 2922"/>
              <a:gd name="f2262" fmla="val 5536"/>
              <a:gd name="f2263" fmla="val 3363"/>
              <a:gd name="f2264" fmla="val 3419"/>
              <a:gd name="f2265" fmla="val 3487"/>
              <a:gd name="f2266" fmla="val 5553"/>
              <a:gd name="f2267" fmla="val 3696"/>
              <a:gd name="f2268" fmla="val 5646"/>
              <a:gd name="f2269" fmla="val 3790"/>
              <a:gd name="f2270" fmla="val 5724"/>
              <a:gd name="f2271" fmla="val 3728"/>
              <a:gd name="f2272" fmla="val 5629"/>
              <a:gd name="f2273" fmla="val 3527"/>
              <a:gd name="f2274" fmla="val 5488"/>
              <a:gd name="f2275" fmla="val 3236"/>
              <a:gd name="f2276" fmla="val 3204"/>
              <a:gd name="f2277" fmla="val 5417"/>
              <a:gd name="f2278" fmla="val 3173"/>
              <a:gd name="f2279" fmla="val 5415"/>
              <a:gd name="f2280" fmla="val 3144"/>
              <a:gd name="f2281" fmla="val 2841"/>
              <a:gd name="f2282" fmla="val 2699"/>
              <a:gd name="f2283" fmla="val 5714"/>
              <a:gd name="f2284" fmla="val 2669"/>
              <a:gd name="f2285" fmla="val 5957"/>
              <a:gd name="f2286" fmla="val 2769"/>
              <a:gd name="f2287" fmla="val 6891"/>
              <a:gd name="f2288" fmla="val 7091"/>
              <a:gd name="f2289" fmla="val 3202"/>
              <a:gd name="f2290" fmla="val 7358"/>
              <a:gd name="f2291" fmla="val 3269"/>
              <a:gd name="f2292" fmla="val 7591"/>
              <a:gd name="f2293" fmla="val 3336"/>
              <a:gd name="f2294" fmla="val 7892"/>
              <a:gd name="f2295" fmla="val 3369"/>
              <a:gd name="f2296" fmla="val 7925"/>
              <a:gd name="f2297" fmla="val 3383"/>
              <a:gd name="f2298" fmla="val 8194"/>
              <a:gd name="f2299" fmla="val 3331"/>
              <a:gd name="f2300" fmla="val 8363"/>
              <a:gd name="f2301" fmla="val 3220"/>
              <a:gd name="f2302" fmla="val 3138"/>
              <a:gd name="f2303" fmla="val 3025"/>
              <a:gd name="f2304" fmla="val 8271"/>
              <a:gd name="f2305" fmla="val 2869"/>
              <a:gd name="f2306" fmla="val 8058"/>
              <a:gd name="f2307" fmla="val 2569"/>
              <a:gd name="f2308" fmla="val 2268"/>
              <a:gd name="f2309" fmla="val 2002"/>
              <a:gd name="f2310" fmla="val 2035"/>
              <a:gd name="f2311" fmla="val 6724"/>
              <a:gd name="f2312" fmla="val 2102"/>
              <a:gd name="f2313" fmla="val 1668"/>
              <a:gd name="f2314" fmla="val 5223"/>
              <a:gd name="f2315" fmla="val 1464"/>
              <a:gd name="f2316" fmla="val 5060"/>
              <a:gd name="f2317" fmla="val 1197"/>
              <a:gd name="f2318" fmla="val 4959"/>
              <a:gd name="f2319" fmla="val 929"/>
              <a:gd name="f2320" fmla="val 759"/>
              <a:gd name="f2321" fmla="val 589"/>
              <a:gd name="f2322" fmla="val 4999"/>
              <a:gd name="f2323" fmla="val 434"/>
              <a:gd name="f2324" fmla="val 167"/>
              <a:gd name="f2325" fmla="val 6090"/>
              <a:gd name="f2326" fmla="val 6457"/>
              <a:gd name="f2327" fmla="val 454"/>
              <a:gd name="f2328" fmla="val 6478"/>
              <a:gd name="f2329" fmla="val 472"/>
              <a:gd name="f2330" fmla="val 6486"/>
              <a:gd name="f2331" fmla="val 486"/>
              <a:gd name="f2332" fmla="val 518"/>
              <a:gd name="f2333" fmla="val 534"/>
              <a:gd name="f2334" fmla="val 6447"/>
              <a:gd name="f2335" fmla="val 500"/>
              <a:gd name="f2336" fmla="val 234"/>
              <a:gd name="f2337" fmla="val 5557"/>
              <a:gd name="f2338" fmla="val 567"/>
              <a:gd name="f2339" fmla="val 5290"/>
              <a:gd name="f2340" fmla="val 664"/>
              <a:gd name="f2341" fmla="val 5230"/>
              <a:gd name="f2342" fmla="val 773"/>
              <a:gd name="f2343" fmla="val 885"/>
              <a:gd name="f2344" fmla="val 1082"/>
              <a:gd name="f2345" fmla="val 1285"/>
              <a:gd name="f2346" fmla="val 5283"/>
              <a:gd name="f2347" fmla="val 1434"/>
              <a:gd name="f2348" fmla="val 1768"/>
              <a:gd name="f2349" fmla="val 1935"/>
              <a:gd name="f2350" fmla="val 1901"/>
              <a:gd name="f2351" fmla="val 1743"/>
              <a:gd name="f2352" fmla="val 6919"/>
              <a:gd name="f2353" fmla="val 1701"/>
              <a:gd name="f2354" fmla="val 6940"/>
              <a:gd name="f2355" fmla="val 1650"/>
              <a:gd name="f2356" fmla="val 1563"/>
              <a:gd name="f2357" fmla="val 1452"/>
              <a:gd name="f2358" fmla="val 6879"/>
              <a:gd name="f2359" fmla="val 1368"/>
              <a:gd name="f2360" fmla="val 1101"/>
              <a:gd name="f2361" fmla="val 901"/>
              <a:gd name="f2362" fmla="val 667"/>
              <a:gd name="f2363" fmla="val 651"/>
              <a:gd name="f2364" fmla="val 6341"/>
              <a:gd name="f2365" fmla="val 636"/>
              <a:gd name="f2366" fmla="val 6334"/>
              <a:gd name="f2367" fmla="val 624"/>
              <a:gd name="f2368" fmla="val 588"/>
              <a:gd name="f2369" fmla="val 576"/>
              <a:gd name="f2370" fmla="val 601"/>
              <a:gd name="f2371" fmla="val 868"/>
              <a:gd name="f2372" fmla="val 6658"/>
              <a:gd name="f2373" fmla="val 1307"/>
              <a:gd name="f2374" fmla="val 7161"/>
              <a:gd name="f2375" fmla="val 1660"/>
              <a:gd name="f2376" fmla="val 1747"/>
              <a:gd name="f2377" fmla="val 1829"/>
              <a:gd name="f2378" fmla="val 7131"/>
              <a:gd name="f2379" fmla="val 2335"/>
              <a:gd name="f2380" fmla="val 8259"/>
              <a:gd name="f2381" fmla="val 8892"/>
              <a:gd name="f2382" fmla="val 3264"/>
              <a:gd name="f2383" fmla="val 8911"/>
              <a:gd name="f2384" fmla="val 3289"/>
              <a:gd name="f2385" fmla="val 8919"/>
              <a:gd name="f2386" fmla="val 3312"/>
              <a:gd name="f2387" fmla="val 3370"/>
              <a:gd name="f2388" fmla="val 3412"/>
              <a:gd name="f2389" fmla="val 8864"/>
              <a:gd name="f2390" fmla="val 8792"/>
              <a:gd name="f2391" fmla="val 8726"/>
              <a:gd name="f2392" fmla="val 3503"/>
              <a:gd name="f2393" fmla="val 8592"/>
              <a:gd name="f2394" fmla="val 8525"/>
              <a:gd name="f2395" fmla="val 9059"/>
              <a:gd name="f2396" fmla="val 3836"/>
              <a:gd name="f2397" fmla="val 10093"/>
              <a:gd name="f2398" fmla="val 3847"/>
              <a:gd name="f2399" fmla="val 10136"/>
              <a:gd name="f2400" fmla="val 3816"/>
              <a:gd name="f2401" fmla="val 10151"/>
              <a:gd name="f2402" fmla="val 3767"/>
              <a:gd name="f2403" fmla="val 3662"/>
              <a:gd name="f2404" fmla="val 3470"/>
              <a:gd name="f2405" fmla="val 10083"/>
              <a:gd name="f2406" fmla="val 10060"/>
              <a:gd name="f2407" fmla="val 3036"/>
              <a:gd name="f2408" fmla="val 9960"/>
              <a:gd name="f2409" fmla="val 9926"/>
              <a:gd name="f2410" fmla="val 2735"/>
              <a:gd name="f2411" fmla="val 2502"/>
              <a:gd name="f2412" fmla="val 2186"/>
              <a:gd name="f2413" fmla="val 8974"/>
              <a:gd name="f2414" fmla="val 1800"/>
              <a:gd name="f2415" fmla="val 8826"/>
              <a:gd name="f2416" fmla="val 1420"/>
              <a:gd name="f2417" fmla="val 1278"/>
              <a:gd name="f2418" fmla="val 1137"/>
              <a:gd name="f2419" fmla="val 8847"/>
              <a:gd name="f2420" fmla="val 1001"/>
              <a:gd name="f2421" fmla="val 400"/>
              <a:gd name="f2422" fmla="val 701"/>
              <a:gd name="f2423" fmla="val 710"/>
              <a:gd name="f2424" fmla="val 10035"/>
              <a:gd name="f2425" fmla="val 718"/>
              <a:gd name="f2426" fmla="val 10040"/>
              <a:gd name="f2427" fmla="val 727"/>
              <a:gd name="f2428" fmla="val 749"/>
              <a:gd name="f2429" fmla="val 767"/>
              <a:gd name="f2430" fmla="val 10009"/>
              <a:gd name="f2431" fmla="val 734"/>
              <a:gd name="f2432" fmla="val 9259"/>
              <a:gd name="f2433" fmla="val 9126"/>
              <a:gd name="f2434" fmla="val 1208"/>
              <a:gd name="f2435" fmla="val 9094"/>
              <a:gd name="f2436" fmla="val 1325"/>
              <a:gd name="f2437" fmla="val 9079"/>
              <a:gd name="f2438" fmla="val 1445"/>
              <a:gd name="f2439" fmla="val 1699"/>
              <a:gd name="f2440" fmla="val 1964"/>
              <a:gd name="f2441" fmla="val 9146"/>
              <a:gd name="f2442" fmla="val 2168"/>
              <a:gd name="f2443" fmla="val 2368"/>
              <a:gd name="f2444" fmla="val 9560"/>
              <a:gd name="f2445" fmla="val 2535"/>
              <a:gd name="f2446" fmla="val 9793"/>
              <a:gd name="f2447" fmla="val 9893"/>
              <a:gd name="f2448" fmla="val 2376"/>
              <a:gd name="f2449" fmla="val 10308"/>
              <a:gd name="f2450" fmla="val 2205"/>
              <a:gd name="f2451" fmla="val 10355"/>
              <a:gd name="f2452" fmla="val 2020"/>
              <a:gd name="f2453" fmla="val 1614"/>
              <a:gd name="f2454" fmla="val 1140"/>
              <a:gd name="f2455" fmla="val 10133"/>
              <a:gd name="f2456" fmla="val 934"/>
              <a:gd name="f2457" fmla="val 924"/>
              <a:gd name="f2458" fmla="val 9917"/>
              <a:gd name="f2459" fmla="val 915"/>
              <a:gd name="f2460" fmla="val 9913"/>
              <a:gd name="f2461" fmla="val 906"/>
              <a:gd name="f2462" fmla="val 887"/>
              <a:gd name="f2463" fmla="val 877"/>
              <a:gd name="f2464" fmla="val 9936"/>
              <a:gd name="f2465" fmla="val 10314"/>
              <a:gd name="f2466" fmla="val 1607"/>
              <a:gd name="f2467" fmla="val 10568"/>
              <a:gd name="f2468" fmla="val 2050"/>
              <a:gd name="f2469" fmla="val 2234"/>
              <a:gd name="f2470" fmla="val 2413"/>
              <a:gd name="f2471" fmla="val 10524"/>
              <a:gd name="f2472" fmla="val 2835"/>
              <a:gd name="f2473" fmla="val 3002"/>
              <a:gd name="f2474" fmla="val 11628"/>
              <a:gd name="f2475" fmla="val 5093"/>
              <a:gd name="f2476" fmla="val 5082"/>
              <a:gd name="f2477" fmla="val 11622"/>
              <a:gd name="f2478" fmla="val 5071"/>
              <a:gd name="f2479" fmla="val 4984"/>
              <a:gd name="f2480" fmla="val 4907"/>
              <a:gd name="f2481" fmla="val 11735"/>
              <a:gd name="f2482" fmla="val 4770"/>
              <a:gd name="f2483" fmla="val 4059"/>
              <a:gd name="f2484" fmla="val 11723"/>
              <a:gd name="f2485" fmla="val 3700"/>
              <a:gd name="f2486" fmla="val 11641"/>
              <a:gd name="f2487" fmla="val 3351"/>
              <a:gd name="f2488" fmla="val 2480"/>
              <a:gd name="f2489" fmla="val 1669"/>
              <a:gd name="f2490" fmla="val 12148"/>
              <a:gd name="f2491" fmla="val 13297"/>
              <a:gd name="f2492" fmla="val 2872"/>
              <a:gd name="f2493" fmla="val 13401"/>
              <a:gd name="f2494" fmla="val 3228"/>
              <a:gd name="f2495" fmla="val 3625"/>
              <a:gd name="f2496" fmla="val 4053"/>
              <a:gd name="f2497" fmla="val 13271"/>
              <a:gd name="f2498" fmla="val 12195"/>
              <a:gd name="f2499" fmla="val 12128"/>
              <a:gd name="f2500" fmla="val 13296"/>
              <a:gd name="f2501" fmla="val 13462"/>
              <a:gd name="f2502" fmla="val 5170"/>
              <a:gd name="f2503" fmla="val 5089"/>
              <a:gd name="f2504" fmla="val 13627"/>
              <a:gd name="f2505" fmla="val 5073"/>
              <a:gd name="f2506" fmla="val 13625"/>
              <a:gd name="f2507" fmla="val 4854"/>
              <a:gd name="f2508" fmla="val 4557"/>
              <a:gd name="f2509" fmla="val 13801"/>
              <a:gd name="f2510" fmla="val 13963"/>
              <a:gd name="f2511" fmla="val 14463"/>
              <a:gd name="f2512" fmla="val 15025"/>
              <a:gd name="f2513" fmla="val 4088"/>
              <a:gd name="f2514" fmla="val 15470"/>
              <a:gd name="f2515" fmla="val 4572"/>
              <a:gd name="f2516" fmla="val 4605"/>
              <a:gd name="f2517" fmla="val 4638"/>
              <a:gd name="f2518" fmla="val 15468"/>
              <a:gd name="f2519" fmla="val 15464"/>
              <a:gd name="f2520" fmla="val 5964"/>
              <a:gd name="f2521" fmla="val 14499"/>
              <a:gd name="f2522" fmla="val 5977"/>
              <a:gd name="f2523" fmla="val 14386"/>
              <a:gd name="f2524" fmla="val 5955"/>
              <a:gd name="f2525" fmla="val 14288"/>
              <a:gd name="f2526" fmla="val 14351"/>
              <a:gd name="f2527" fmla="val 5940"/>
              <a:gd name="f2528" fmla="val 14420"/>
              <a:gd name="f2529" fmla="val 4873"/>
              <a:gd name="f2530" fmla="val 15101"/>
              <a:gd name="f2531" fmla="val 4843"/>
              <a:gd name="f2532" fmla="val 4813"/>
              <a:gd name="f2533" fmla="val 4375"/>
              <a:gd name="f2534" fmla="val 3960"/>
              <a:gd name="f2535" fmla="val 14668"/>
              <a:gd name="f2536" fmla="val 4303"/>
              <a:gd name="f2537" fmla="val 14263"/>
              <a:gd name="f2538" fmla="val 5449"/>
              <a:gd name="f2539" fmla="val 13796"/>
              <a:gd name="f2540" fmla="val 13841"/>
              <a:gd name="f2541" fmla="val 5678"/>
              <a:gd name="f2542" fmla="val 13901"/>
              <a:gd name="f2543" fmla="val 5642"/>
              <a:gd name="f2544" fmla="val 13898"/>
              <a:gd name="f2545" fmla="val 5607"/>
              <a:gd name="f2546" fmla="val 5764"/>
              <a:gd name="f2547" fmla="val 13982"/>
              <a:gd name="f2548" fmla="val 5916"/>
              <a:gd name="f2549" fmla="val 14110"/>
              <a:gd name="f2550" fmla="val 14114"/>
              <a:gd name="f2551" fmla="val 5833"/>
              <a:gd name="f2552" fmla="val 13990"/>
              <a:gd name="f2553" fmla="val 5730"/>
              <a:gd name="f2554" fmla="val 5780"/>
              <a:gd name="f2555" fmla="val 13911"/>
              <a:gd name="f2556" fmla="val 5828"/>
              <a:gd name="f2557" fmla="val 13907"/>
              <a:gd name="f2558" fmla="val 5519"/>
              <a:gd name="f2559" fmla="val 13659"/>
              <a:gd name="f2560" fmla="val 5665"/>
              <a:gd name="f2561" fmla="val 13645"/>
              <a:gd name="f2562" fmla="val 5810"/>
              <a:gd name="f2563" fmla="val 6185"/>
              <a:gd name="f2564" fmla="val 6553"/>
              <a:gd name="f2565" fmla="val 13738"/>
              <a:gd name="f2566" fmla="val 14129"/>
              <a:gd name="f2567" fmla="val 7906"/>
              <a:gd name="f2568" fmla="val 14430"/>
              <a:gd name="f2569" fmla="val 14897"/>
              <a:gd name="f2570" fmla="val 8606"/>
              <a:gd name="f2571" fmla="val 14963"/>
              <a:gd name="f2572" fmla="val 14955"/>
              <a:gd name="f2573" fmla="val 8492"/>
              <a:gd name="f2574" fmla="val 8471"/>
              <a:gd name="f2575" fmla="val 8410"/>
              <a:gd name="f2576" fmla="val 14988"/>
              <a:gd name="f2577" fmla="val 8129"/>
              <a:gd name="f2578" fmla="val 15047"/>
              <a:gd name="f2579" fmla="val 7610"/>
              <a:gd name="f2580" fmla="val 7124"/>
              <a:gd name="f2581" fmla="val 6641"/>
              <a:gd name="f2582" fmla="val 15104"/>
              <a:gd name="f2583" fmla="val 16564"/>
              <a:gd name="f2584" fmla="val 6685"/>
              <a:gd name="f2585" fmla="val 6783"/>
              <a:gd name="f2586" fmla="val 7179"/>
              <a:gd name="f2587" fmla="val 7645"/>
              <a:gd name="f2588" fmla="val 16338"/>
              <a:gd name="f2589" fmla="val 8075"/>
              <a:gd name="f2590" fmla="val 15992"/>
              <a:gd name="f2591" fmla="val 8157"/>
              <a:gd name="f2592" fmla="val 15851"/>
              <a:gd name="f2593" fmla="val 8134"/>
              <a:gd name="f2594" fmla="val 15773"/>
              <a:gd name="f2595" fmla="val 8052"/>
              <a:gd name="f2596" fmla="val 15837"/>
              <a:gd name="f2597" fmla="val 6905"/>
              <a:gd name="f2598" fmla="val 6805"/>
              <a:gd name="f2599" fmla="val 8006"/>
              <a:gd name="f2600" fmla="val 8056"/>
              <a:gd name="f2601" fmla="val 15142"/>
              <a:gd name="f2602" fmla="val 8100"/>
              <a:gd name="f2603" fmla="val 15187"/>
              <a:gd name="f2604" fmla="val 8310"/>
              <a:gd name="f2605" fmla="val 15237"/>
              <a:gd name="f2606" fmla="val 8465"/>
              <a:gd name="f2607" fmla="val 15130"/>
              <a:gd name="f2608" fmla="val 9273"/>
              <a:gd name="f2609" fmla="val 10074"/>
              <a:gd name="f2610" fmla="val 16131"/>
              <a:gd name="f2611" fmla="val 10541"/>
              <a:gd name="f2612" fmla="val 16298"/>
              <a:gd name="f2613" fmla="val 10508"/>
              <a:gd name="f2614" fmla="val 16464"/>
              <a:gd name="f2615" fmla="val 17265"/>
              <a:gd name="f2616" fmla="val 9763"/>
              <a:gd name="f2617" fmla="val 9802"/>
              <a:gd name="f2618" fmla="val 17494"/>
              <a:gd name="f2619" fmla="val 9835"/>
              <a:gd name="f2620" fmla="val 9850"/>
              <a:gd name="f2621" fmla="val 9863"/>
              <a:gd name="f2622" fmla="val 17486"/>
              <a:gd name="f2623" fmla="val 9874"/>
              <a:gd name="f2624" fmla="val 9907"/>
              <a:gd name="f2625" fmla="val 10441"/>
              <a:gd name="f2626" fmla="val 16965"/>
              <a:gd name="f2627" fmla="val 10875"/>
              <a:gd name="f2628" fmla="val 16798"/>
              <a:gd name="f2629" fmla="val 11442"/>
              <a:gd name="f2630" fmla="val 11742"/>
              <a:gd name="f2631" fmla="val 18099"/>
              <a:gd name="f2632" fmla="val 12009"/>
              <a:gd name="f2633" fmla="val 12042"/>
              <a:gd name="f2634" fmla="val 12242"/>
              <a:gd name="f2635" fmla="val 12376"/>
              <a:gd name="f2636" fmla="val 19967"/>
              <a:gd name="f2637" fmla="val 12442"/>
              <a:gd name="f2638" fmla="val 20784"/>
              <a:gd name="f2639" fmla="val 12467"/>
              <a:gd name="f2640" fmla="val 20793"/>
              <a:gd name="f2641" fmla="val 12492"/>
              <a:gd name="f2642" fmla="val 12517"/>
              <a:gd name="f2643" fmla="val 12542"/>
              <a:gd name="f2644" fmla="val 20301"/>
              <a:gd name="f2645" fmla="val 13210"/>
              <a:gd name="f2646" fmla="val 13710"/>
              <a:gd name="f2647" fmla="val 25771"/>
              <a:gd name="f2648" fmla="val 13661"/>
              <a:gd name="f2649" fmla="val 27995"/>
              <a:gd name="f2650" fmla="val 13087"/>
              <a:gd name="f2651" fmla="val 27468"/>
              <a:gd name="f2652" fmla="val 26968"/>
              <a:gd name="f2653" fmla="val 12795"/>
              <a:gd name="f2654" fmla="val 27215"/>
              <a:gd name="f2655" fmla="val 13152"/>
              <a:gd name="f2656" fmla="val 27450"/>
              <a:gd name="f2657" fmla="val 27706"/>
              <a:gd name="f2658" fmla="val 13514"/>
              <a:gd name="f2659" fmla="val 27711"/>
              <a:gd name="f2660" fmla="val 13519"/>
              <a:gd name="f2661" fmla="val 27713"/>
              <a:gd name="f2662" fmla="val 13524"/>
              <a:gd name="f2663" fmla="val 13551"/>
              <a:gd name="f2664" fmla="val 13572"/>
              <a:gd name="f2665" fmla="val 27635"/>
              <a:gd name="f2666" fmla="val 13543"/>
              <a:gd name="f2667" fmla="val 12509"/>
              <a:gd name="f2668" fmla="val 11041"/>
              <a:gd name="f2669" fmla="val 25638"/>
              <a:gd name="f2670" fmla="val 21635"/>
              <a:gd name="f2671" fmla="val 20100"/>
              <a:gd name="f2672" fmla="val 8972"/>
              <a:gd name="f2673" fmla="val 19513"/>
              <a:gd name="f2674" fmla="val 8349"/>
              <a:gd name="f2675" fmla="val 19288"/>
              <a:gd name="f2676" fmla="val 7771"/>
              <a:gd name="f2677" fmla="val 7615"/>
              <a:gd name="f2678" fmla="val 19292"/>
              <a:gd name="f2679" fmla="val 7505"/>
              <a:gd name="f2680" fmla="val 19433"/>
              <a:gd name="f2681" fmla="val 19633"/>
              <a:gd name="f2682" fmla="val 20134"/>
              <a:gd name="f2683" fmla="val 9073"/>
              <a:gd name="f2684" fmla="val 8734"/>
              <a:gd name="f2685" fmla="val 21486"/>
              <a:gd name="f2686" fmla="val 8607"/>
              <a:gd name="f2687" fmla="val 21546"/>
              <a:gd name="f2688" fmla="val 8476"/>
              <a:gd name="f2689" fmla="val 8442"/>
              <a:gd name="f2690" fmla="val 8407"/>
              <a:gd name="f2691" fmla="val 21542"/>
              <a:gd name="f2692" fmla="val 8339"/>
              <a:gd name="f2693" fmla="val 21435"/>
              <a:gd name="f2694" fmla="val 21401"/>
              <a:gd name="f2695" fmla="val 8295"/>
              <a:gd name="f2696" fmla="val 21312"/>
              <a:gd name="f2697" fmla="val 8236"/>
              <a:gd name="f2698" fmla="val 21283"/>
              <a:gd name="f2699" fmla="val 8171"/>
              <a:gd name="f2700" fmla="val 8139"/>
              <a:gd name="f2701" fmla="val 8106"/>
              <a:gd name="f2702" fmla="val 21290"/>
              <a:gd name="f2703" fmla="val 20801"/>
              <a:gd name="f2704" fmla="val 19637"/>
              <a:gd name="f2705" fmla="val 7759"/>
              <a:gd name="f2706" fmla="val 19613"/>
              <a:gd name="f2707" fmla="val 7741"/>
              <a:gd name="f2708" fmla="val 7730"/>
              <a:gd name="f2709" fmla="val 7718"/>
              <a:gd name="f2710" fmla="val 19621"/>
              <a:gd name="f2711" fmla="val 8239"/>
              <a:gd name="f2712" fmla="val 8392"/>
              <a:gd name="f2713" fmla="val 22374"/>
              <a:gd name="f2714" fmla="val 8477"/>
              <a:gd name="f2715" fmla="val 22780"/>
              <a:gd name="f2716" fmla="val 8589"/>
              <a:gd name="f2717" fmla="val 23161"/>
              <a:gd name="f2718" fmla="val 23178"/>
              <a:gd name="f2719" fmla="val 8624"/>
              <a:gd name="f2720" fmla="val 23195"/>
              <a:gd name="f2721" fmla="val 8642"/>
              <a:gd name="f2722" fmla="val 23211"/>
              <a:gd name="f2723" fmla="val 23198"/>
              <a:gd name="f2724" fmla="val 8609"/>
              <a:gd name="f2725" fmla="val 23184"/>
              <a:gd name="f2726" fmla="val 23171"/>
              <a:gd name="f2727" fmla="val 8636"/>
              <a:gd name="f2728" fmla="val 23319"/>
              <a:gd name="f2729" fmla="val 8684"/>
              <a:gd name="f2730" fmla="val 23603"/>
              <a:gd name="f2731" fmla="val 8436"/>
              <a:gd name="f2732" fmla="val 23285"/>
              <a:gd name="f2733" fmla="val 8145"/>
              <a:gd name="f2734" fmla="val 22948"/>
              <a:gd name="f2735" fmla="val 7856"/>
              <a:gd name="f2736" fmla="val 22603"/>
              <a:gd name="f2737" fmla="val 8022"/>
              <a:gd name="f2738" fmla="val 22737"/>
              <a:gd name="f2739" fmla="val 8287"/>
              <a:gd name="f2740" fmla="val 22901"/>
              <a:gd name="f2741" fmla="val 22936"/>
              <a:gd name="f2742" fmla="val 23026"/>
              <a:gd name="f2743" fmla="val 8505"/>
              <a:gd name="f2744" fmla="val 23101"/>
              <a:gd name="f2745" fmla="val 8591"/>
              <a:gd name="f2746" fmla="val 23167"/>
              <a:gd name="f2747" fmla="val 8590"/>
              <a:gd name="f2748" fmla="val 23164"/>
              <a:gd name="f2749" fmla="val 8369"/>
              <a:gd name="f2750" fmla="val 22947"/>
              <a:gd name="f2751" fmla="val 22691"/>
              <a:gd name="f2752" fmla="val 7830"/>
              <a:gd name="f2753" fmla="val 22427"/>
              <a:gd name="f2754" fmla="val 7797"/>
              <a:gd name="f2755" fmla="val 22423"/>
              <a:gd name="f2756" fmla="val 7773"/>
              <a:gd name="f2757" fmla="val 7742"/>
              <a:gd name="f2758" fmla="val 22429"/>
              <a:gd name="f2759" fmla="val 7720"/>
              <a:gd name="f2760" fmla="val 22441"/>
              <a:gd name="f2761" fmla="val 7765"/>
              <a:gd name="f2762" fmla="val 22495"/>
              <a:gd name="f2763" fmla="val 7810"/>
              <a:gd name="f2764" fmla="val 22549"/>
              <a:gd name="f2765" fmla="val 7767"/>
              <a:gd name="f2766" fmla="val 22532"/>
              <a:gd name="f2767" fmla="val 22470"/>
              <a:gd name="f2768" fmla="val 7387"/>
              <a:gd name="f2769" fmla="val 22042"/>
              <a:gd name="f2770" fmla="val 7054"/>
              <a:gd name="f2771" fmla="val 21634"/>
              <a:gd name="f2772" fmla="val 6695"/>
              <a:gd name="f2773" fmla="val 21225"/>
              <a:gd name="f2774" fmla="val 6682"/>
              <a:gd name="f2775" fmla="val 21221"/>
              <a:gd name="f2776" fmla="val 6671"/>
              <a:gd name="f2777" fmla="val 6644"/>
              <a:gd name="f2778" fmla="val 21244"/>
              <a:gd name="f2779" fmla="val 21268"/>
              <a:gd name="f2780" fmla="val 6838"/>
              <a:gd name="f2781" fmla="val 20901"/>
              <a:gd name="f2782" fmla="val 19533"/>
              <a:gd name="f2783" fmla="val 19266"/>
              <a:gd name="f2784" fmla="val 6741"/>
              <a:gd name="f2785" fmla="val 19271"/>
              <a:gd name="f2786" fmla="val 6778"/>
              <a:gd name="f2787" fmla="val 19273"/>
              <a:gd name="f2788" fmla="val 6815"/>
              <a:gd name="f2789" fmla="val 7084"/>
              <a:gd name="f2790" fmla="val 7359"/>
              <a:gd name="f2791" fmla="val 19163"/>
              <a:gd name="f2792" fmla="val 17799"/>
              <a:gd name="f2793" fmla="val 7255"/>
              <a:gd name="f2794" fmla="val 17131"/>
              <a:gd name="f2795" fmla="val 6990"/>
              <a:gd name="f2796" fmla="val 16954"/>
              <a:gd name="f2797" fmla="val 6736"/>
              <a:gd name="f2798" fmla="val 6556"/>
              <a:gd name="f2799" fmla="val 6382"/>
              <a:gd name="f2800" fmla="val 17043"/>
              <a:gd name="f2801" fmla="val 6484"/>
              <a:gd name="f2802" fmla="val 17284"/>
              <a:gd name="f2803" fmla="val 6712"/>
              <a:gd name="f2804" fmla="val 6847"/>
              <a:gd name="f2805" fmla="val 6960"/>
              <a:gd name="f2806" fmla="val 17345"/>
              <a:gd name="f2807" fmla="val 7189"/>
              <a:gd name="f2808" fmla="val 18873"/>
              <a:gd name="f2809" fmla="val 7028"/>
              <a:gd name="f2810" fmla="val 19017"/>
              <a:gd name="f2811" fmla="val 6811"/>
              <a:gd name="f2812" fmla="val 6737"/>
              <a:gd name="f2813" fmla="val 6656"/>
              <a:gd name="f2814" fmla="val 19867"/>
              <a:gd name="f2815" fmla="val 6205"/>
              <a:gd name="f2816" fmla="val 5237"/>
              <a:gd name="f2817" fmla="val 18199"/>
              <a:gd name="f2818" fmla="val 4420"/>
              <a:gd name="f2819" fmla="val 16791"/>
              <a:gd name="f2820" fmla="val 4263"/>
              <a:gd name="f2821" fmla="val 16742"/>
              <a:gd name="f2822" fmla="val 4113"/>
              <a:gd name="f2823" fmla="val 3798"/>
              <a:gd name="f2824" fmla="val 16959"/>
              <a:gd name="f2825" fmla="val 3459"/>
              <a:gd name="f2826" fmla="val 17411"/>
              <a:gd name="f2827" fmla="val 3501"/>
              <a:gd name="f2828" fmla="val 3515"/>
              <a:gd name="f2829" fmla="val 3528"/>
              <a:gd name="f2830" fmla="val 17407"/>
              <a:gd name="f2831" fmla="val 3547"/>
              <a:gd name="f2832" fmla="val 17387"/>
              <a:gd name="f2833" fmla="val 3558"/>
              <a:gd name="f2834" fmla="val 17376"/>
              <a:gd name="f2835" fmla="val 3770"/>
              <a:gd name="f2836" fmla="val 18971"/>
              <a:gd name="f2837" fmla="val 4473"/>
              <a:gd name="f2838" fmla="val 18987"/>
              <a:gd name="f2839" fmla="val 4542"/>
              <a:gd name="f2840" fmla="val 4714"/>
              <a:gd name="f2841" fmla="val 4885"/>
              <a:gd name="f2842" fmla="val 18885"/>
              <a:gd name="f2843" fmla="val 20545"/>
              <a:gd name="f2844" fmla="val 20654"/>
              <a:gd name="f2845" fmla="val 6219"/>
              <a:gd name="f2846" fmla="val 6206"/>
              <a:gd name="f2847" fmla="val 20638"/>
              <a:gd name="f2848" fmla="val 6061"/>
              <a:gd name="f2849" fmla="val 20537"/>
              <a:gd name="f2850" fmla="val 20525"/>
              <a:gd name="f2851" fmla="val 6013"/>
              <a:gd name="f2852" fmla="val 5881"/>
              <a:gd name="f2853" fmla="val 20588"/>
              <a:gd name="f2854" fmla="val 20634"/>
              <a:gd name="f2855" fmla="val 6713"/>
              <a:gd name="f2856" fmla="val 21870"/>
              <a:gd name="f2857" fmla="val 6614"/>
              <a:gd name="f2858" fmla="val 6608"/>
              <a:gd name="f2859" fmla="val 21869"/>
              <a:gd name="f2860" fmla="val 21868"/>
              <a:gd name="f2861" fmla="val 4418"/>
              <a:gd name="f2862" fmla="val 20363"/>
              <a:gd name="f2863" fmla="val 4289"/>
              <a:gd name="f2864" fmla="val 20345"/>
              <a:gd name="f2865" fmla="val 4160"/>
              <a:gd name="f2866" fmla="val 3711"/>
              <a:gd name="f2867" fmla="val 3262"/>
              <a:gd name="f2868" fmla="val 20575"/>
              <a:gd name="f2869" fmla="val 3145"/>
              <a:gd name="f2870" fmla="val 21772"/>
              <a:gd name="f2871" fmla="val 3966"/>
              <a:gd name="f2872" fmla="val 22445"/>
              <a:gd name="f2873" fmla="val 4679"/>
              <a:gd name="f2874" fmla="val 5013"/>
              <a:gd name="f2875" fmla="val 5323"/>
              <a:gd name="f2876" fmla="val 22297"/>
              <a:gd name="f2877" fmla="val 5527"/>
              <a:gd name="f2878" fmla="val 21889"/>
              <a:gd name="f2879" fmla="val 5486"/>
              <a:gd name="f2880" fmla="val 21826"/>
              <a:gd name="f2881" fmla="val 5436"/>
              <a:gd name="f2882" fmla="val 5435"/>
              <a:gd name="f2883" fmla="val 5433"/>
              <a:gd name="f2884" fmla="val 5432"/>
              <a:gd name="f2885" fmla="val 5465"/>
              <a:gd name="f2886" fmla="val 21786"/>
              <a:gd name="f2887" fmla="val 21760"/>
              <a:gd name="f2888" fmla="val 5997"/>
              <a:gd name="f2889" fmla="val 21933"/>
              <a:gd name="f2890" fmla="val 7036"/>
              <a:gd name="f2891" fmla="val 22096"/>
              <a:gd name="f2892" fmla="val 7388"/>
              <a:gd name="f2893" fmla="val 22355"/>
              <a:gd name="f2894" fmla="val 7377"/>
              <a:gd name="f2895" fmla="val 22349"/>
              <a:gd name="f2896" fmla="val 7366"/>
              <a:gd name="f2897" fmla="val 22347"/>
              <a:gd name="f2898" fmla="val 7356"/>
              <a:gd name="f2899" fmla="val 7299"/>
              <a:gd name="f2900" fmla="val 7246"/>
              <a:gd name="f2901" fmla="val 22418"/>
              <a:gd name="f2902" fmla="val 9107"/>
              <a:gd name="f2903" fmla="val 9021"/>
              <a:gd name="f2904" fmla="val 24358"/>
              <a:gd name="f2905" fmla="val 9004"/>
              <a:gd name="f2906" fmla="val 24352"/>
              <a:gd name="f2907" fmla="val 8988"/>
              <a:gd name="f2908" fmla="val 8920"/>
              <a:gd name="f2909" fmla="val 8886"/>
              <a:gd name="f2910" fmla="val 24456"/>
              <a:gd name="f2911" fmla="val 7850"/>
              <a:gd name="f2912" fmla="val 24795"/>
              <a:gd name="f2913" fmla="val 7836"/>
              <a:gd name="f2914" fmla="val 24869"/>
              <a:gd name="f2915" fmla="val 9301"/>
              <a:gd name="f2916" fmla="val 24918"/>
              <a:gd name="f2917" fmla="val 9329"/>
              <a:gd name="f2918" fmla="val 24926"/>
              <a:gd name="f2919" fmla="val 9352"/>
              <a:gd name="f2920" fmla="val 9384"/>
              <a:gd name="f2921" fmla="val 24910"/>
              <a:gd name="f2922" fmla="val 11008"/>
              <a:gd name="f2923" fmla="val 26205"/>
              <a:gd name="f2924" fmla="val 12075"/>
              <a:gd name="f2925" fmla="val 13176"/>
              <a:gd name="f2926" fmla="val 27939"/>
              <a:gd name="f2927" fmla="val 13610"/>
              <a:gd name="f2928" fmla="val 28807"/>
              <a:gd name="f2929" fmla="val 29374"/>
              <a:gd name="f2930" fmla="val 31575"/>
              <a:gd name="f2931" fmla="val 15044"/>
              <a:gd name="f2932" fmla="val 33777"/>
              <a:gd name="f2933" fmla="val 35945"/>
              <a:gd name="f2934" fmla="val 15559"/>
              <a:gd name="f2935" fmla="val 36015"/>
              <a:gd name="f2936" fmla="val 15614"/>
              <a:gd name="f2937" fmla="val 36044"/>
              <a:gd name="f2938" fmla="val 15743"/>
              <a:gd name="f2939" fmla="val 15817"/>
              <a:gd name="f2940" fmla="val 35989"/>
              <a:gd name="f2941" fmla="val 35912"/>
              <a:gd name="f2942" fmla="val 15444"/>
              <a:gd name="f2943" fmla="val 34411"/>
              <a:gd name="f2944" fmla="val 15178"/>
              <a:gd name="f2945" fmla="val 32910"/>
              <a:gd name="f2946" fmla="val 14911"/>
              <a:gd name="f2947" fmla="val 31409"/>
              <a:gd name="f2948" fmla="val 31375"/>
              <a:gd name="f2949" fmla="val 31308"/>
              <a:gd name="f2950" fmla="val 31275"/>
              <a:gd name="f2951" fmla="val 15344"/>
              <a:gd name="f2952" fmla="val 33577"/>
              <a:gd name="f2953" fmla="val 36079"/>
              <a:gd name="f2954" fmla="val 38147"/>
              <a:gd name="f2955" fmla="val 16799"/>
              <a:gd name="f2956" fmla="val 38167"/>
              <a:gd name="f2957" fmla="val 16820"/>
              <a:gd name="f2958" fmla="val 38175"/>
              <a:gd name="f2959" fmla="val 16838"/>
              <a:gd name="f2960" fmla="val 16877"/>
              <a:gd name="f2961" fmla="val 16902"/>
              <a:gd name="f2962" fmla="val 38136"/>
              <a:gd name="f2963" fmla="val 38113"/>
              <a:gd name="f2964" fmla="val 35778"/>
              <a:gd name="f2965" fmla="val 33543"/>
              <a:gd name="f2966" fmla="val 15111"/>
              <a:gd name="f2967" fmla="val 31142"/>
              <a:gd name="f2968" fmla="val 15078"/>
              <a:gd name="f2969" fmla="val 31042"/>
              <a:gd name="f2970" fmla="val 30875"/>
              <a:gd name="f2971" fmla="val 30741"/>
              <a:gd name="f2972" fmla="val 15055"/>
              <a:gd name="f2973" fmla="val 30694"/>
              <a:gd name="f2974" fmla="val 15067"/>
              <a:gd name="f2975" fmla="val 30647"/>
              <a:gd name="f2976" fmla="val 30600"/>
              <a:gd name="f2977" fmla="val 30658"/>
              <a:gd name="f2978" fmla="val 15100"/>
              <a:gd name="f2979" fmla="val 30717"/>
              <a:gd name="f2980" fmla="val 30775"/>
              <a:gd name="f2981" fmla="val 30708"/>
              <a:gd name="f2982" fmla="val 30675"/>
              <a:gd name="f2983" fmla="val 30608"/>
              <a:gd name="f2984" fmla="val 15135"/>
              <a:gd name="f2985" fmla="val 30552"/>
              <a:gd name="f2986" fmla="val 15126"/>
              <a:gd name="f2987" fmla="val 30496"/>
              <a:gd name="f2988" fmla="val 30493"/>
              <a:gd name="f2989" fmla="val 15091"/>
              <a:gd name="f2990" fmla="val 30547"/>
              <a:gd name="f2991" fmla="val 14724"/>
              <a:gd name="f2992" fmla="val 28722"/>
              <a:gd name="f2993" fmla="val 14399"/>
              <a:gd name="f2994" fmla="val 26813"/>
              <a:gd name="f2995" fmla="val 14043"/>
              <a:gd name="f2996" fmla="val 13476"/>
              <a:gd name="f2997" fmla="val 21168"/>
              <a:gd name="f2998" fmla="val 13009"/>
              <a:gd name="f2999" fmla="val 13076"/>
              <a:gd name="f3000" fmla="val 13443"/>
              <a:gd name="f3001" fmla="val 14844"/>
              <a:gd name="f3002" fmla="val 14920"/>
              <a:gd name="f3003" fmla="val 14835"/>
              <a:gd name="f3004" fmla="val 14929"/>
              <a:gd name="f3005" fmla="val 14837"/>
              <a:gd name="f3006" fmla="val 14938"/>
              <a:gd name="f3007" fmla="val 14994"/>
              <a:gd name="f3008" fmla="val 14754"/>
              <a:gd name="f3009" fmla="val 15011"/>
              <a:gd name="f3010" fmla="val 15509"/>
              <a:gd name="f3011" fmla="val 13248"/>
              <a:gd name="f3012" fmla="val 15748"/>
              <a:gd name="f3013" fmla="val 13174"/>
              <a:gd name="f3014" fmla="val 15968"/>
              <a:gd name="f3015" fmla="val 16201"/>
              <a:gd name="f3016" fmla="val 13256"/>
              <a:gd name="f3017" fmla="val 15211"/>
              <a:gd name="f3018" fmla="val 14763"/>
              <a:gd name="f3019" fmla="val 16545"/>
              <a:gd name="f3020" fmla="val 16445"/>
              <a:gd name="f3021" fmla="val 16178"/>
              <a:gd name="f3022" fmla="val 12929"/>
              <a:gd name="f3023" fmla="val 15916"/>
              <a:gd name="f3024" fmla="val 12926"/>
              <a:gd name="f3025" fmla="val 15888"/>
              <a:gd name="f3026" fmla="val 12924"/>
              <a:gd name="f3027" fmla="val 15860"/>
              <a:gd name="f3028" fmla="val 15565"/>
              <a:gd name="f3029" fmla="val 15321"/>
              <a:gd name="f3030" fmla="val 13079"/>
              <a:gd name="f3031" fmla="val 14611"/>
              <a:gd name="f3032" fmla="val 13243"/>
              <a:gd name="f3033" fmla="val 13376"/>
              <a:gd name="f3034" fmla="val 14444"/>
              <a:gd name="f3035" fmla="val 15110"/>
              <a:gd name="f3036" fmla="val 12405"/>
              <a:gd name="f3037" fmla="val 15149"/>
              <a:gd name="f3038" fmla="val 12423"/>
              <a:gd name="f3039" fmla="val 15265"/>
              <a:gd name="f3040" fmla="val 15338"/>
              <a:gd name="f3041" fmla="val 12348"/>
              <a:gd name="f3042" fmla="val 15478"/>
              <a:gd name="f3043" fmla="val 12533"/>
              <a:gd name="f3044" fmla="val 15715"/>
              <a:gd name="f3045" fmla="val 16024"/>
              <a:gd name="f3046" fmla="val 16104"/>
              <a:gd name="f3047" fmla="val 16189"/>
              <a:gd name="f3048" fmla="val 12725"/>
              <a:gd name="f3049" fmla="val 12528"/>
              <a:gd name="f3050" fmla="val 17207"/>
              <a:gd name="f3051" fmla="val 17061"/>
              <a:gd name="f3052" fmla="val 10655"/>
              <a:gd name="f3053" fmla="val 16617"/>
              <a:gd name="f3054" fmla="val 16594"/>
              <a:gd name="f3055" fmla="val 16570"/>
              <a:gd name="f3056" fmla="val 10657"/>
              <a:gd name="f3057" fmla="val 16512"/>
              <a:gd name="f3058" fmla="val 16845"/>
              <a:gd name="f3059" fmla="val 12161"/>
              <a:gd name="f3060" fmla="val 16345"/>
              <a:gd name="f3061" fmla="val 16234"/>
              <a:gd name="f3062" fmla="val 12445"/>
              <a:gd name="f3063" fmla="val 16117"/>
              <a:gd name="f3064" fmla="val 12488"/>
              <a:gd name="f3065" fmla="val 16011"/>
              <a:gd name="f3066" fmla="val 15863"/>
              <a:gd name="f3067" fmla="val 15736"/>
              <a:gd name="f3068" fmla="val 12403"/>
              <a:gd name="f3069" fmla="val 16106"/>
              <a:gd name="f3070" fmla="val 10704"/>
              <a:gd name="f3071" fmla="val 16037"/>
              <a:gd name="f3072" fmla="val 10693"/>
              <a:gd name="f3073" fmla="val 15480"/>
              <a:gd name="f3074" fmla="val 11330"/>
              <a:gd name="f3075" fmla="val 15215"/>
              <a:gd name="f3076" fmla="val 11818"/>
              <a:gd name="f3077" fmla="val 15167"/>
              <a:gd name="f3078" fmla="val 11793"/>
              <a:gd name="f3079" fmla="val 15122"/>
              <a:gd name="f3080" fmla="val 15064"/>
              <a:gd name="f3081" fmla="val 11834"/>
              <a:gd name="f3082" fmla="val 14277"/>
              <a:gd name="f3083" fmla="val 15261"/>
              <a:gd name="f3084" fmla="val 9799"/>
              <a:gd name="f3085" fmla="val 15391"/>
              <a:gd name="f3086" fmla="val 9868"/>
              <a:gd name="f3087" fmla="val 15528"/>
              <a:gd name="f3088" fmla="val 15556"/>
              <a:gd name="f3089" fmla="val 15583"/>
              <a:gd name="f3090" fmla="val 9865"/>
              <a:gd name="f3091" fmla="val 8926"/>
              <a:gd name="f3092" fmla="val 8559"/>
              <a:gd name="f3093" fmla="val 15934"/>
              <a:gd name="f3094" fmla="val 7471"/>
              <a:gd name="f3095" fmla="val 15921"/>
              <a:gd name="f3096" fmla="val 7463"/>
              <a:gd name="f3097" fmla="val 15907"/>
              <a:gd name="f3098" fmla="val 15876"/>
              <a:gd name="f3099" fmla="val 7502"/>
              <a:gd name="f3100" fmla="val 8192"/>
              <a:gd name="f3101" fmla="val 9326"/>
              <a:gd name="f3102" fmla="val 15663"/>
              <a:gd name="f3103" fmla="val 9580"/>
              <a:gd name="f3104" fmla="val 15617"/>
              <a:gd name="f3105" fmla="val 9603"/>
              <a:gd name="f3106" fmla="val 15572"/>
              <a:gd name="f3107" fmla="val 15367"/>
              <a:gd name="f3108" fmla="val 15205"/>
              <a:gd name="f3109" fmla="val 8992"/>
              <a:gd name="f3110" fmla="val 15511"/>
              <a:gd name="f3111" fmla="val 8359"/>
              <a:gd name="f3112" fmla="val 8325"/>
              <a:gd name="f3113" fmla="val 14177"/>
              <a:gd name="f3114" fmla="val 14200"/>
              <a:gd name="f3115" fmla="val 6625"/>
              <a:gd name="f3116" fmla="val 13678"/>
              <a:gd name="f3117" fmla="val 6315"/>
              <a:gd name="f3118" fmla="val 13233"/>
              <a:gd name="f3119" fmla="val 13191"/>
              <a:gd name="f3120" fmla="val 13150"/>
              <a:gd name="f3121" fmla="val 6318"/>
              <a:gd name="f3122" fmla="val 6324"/>
              <a:gd name="f3123" fmla="val 12576"/>
              <a:gd name="f3124" fmla="val 12743"/>
              <a:gd name="f3125" fmla="val 12843"/>
              <a:gd name="f3126" fmla="val 13777"/>
              <a:gd name="f3127" fmla="val 8659"/>
              <a:gd name="f3128" fmla="val 13410"/>
              <a:gd name="f3129" fmla="val 13343"/>
              <a:gd name="f3130" fmla="val 13043"/>
              <a:gd name="f3131" fmla="val 12897"/>
              <a:gd name="f3132" fmla="val 8317"/>
              <a:gd name="f3133" fmla="val 12687"/>
              <a:gd name="f3134" fmla="val 12637"/>
              <a:gd name="f3135" fmla="val 8235"/>
              <a:gd name="f3136" fmla="val 12754"/>
              <a:gd name="f3137" fmla="val 8382"/>
              <a:gd name="f3138" fmla="val 12943"/>
              <a:gd name="f3139" fmla="val 12876"/>
              <a:gd name="f3140" fmla="val 12909"/>
              <a:gd name="f3141" fmla="val 12642"/>
              <a:gd name="f3142" fmla="val 12109"/>
              <a:gd name="f3143" fmla="val 11778"/>
              <a:gd name="f3144" fmla="val 8470"/>
              <a:gd name="f3145" fmla="val 11783"/>
              <a:gd name="f3146" fmla="val 8448"/>
              <a:gd name="f3147" fmla="val 11772"/>
              <a:gd name="f3148" fmla="val 11756"/>
              <a:gd name="f3149" fmla="val 11508"/>
              <a:gd name="f3150" fmla="val 12168"/>
              <a:gd name="f3151" fmla="val 10158"/>
              <a:gd name="f3152" fmla="val 12558"/>
              <a:gd name="f3153" fmla="val 10591"/>
              <a:gd name="f3154" fmla="val 12946"/>
              <a:gd name="f3155" fmla="val 13046"/>
              <a:gd name="f3156" fmla="val 13147"/>
              <a:gd name="f3157" fmla="val 10562"/>
              <a:gd name="f3158" fmla="val 13257"/>
              <a:gd name="f3159" fmla="val 10522"/>
              <a:gd name="f3160" fmla="val 13289"/>
              <a:gd name="f3161" fmla="val 10532"/>
              <a:gd name="f3162" fmla="val 13324"/>
              <a:gd name="f3163" fmla="val 13371"/>
              <a:gd name="f3164" fmla="val 13424"/>
              <a:gd name="f3165" fmla="val 10513"/>
              <a:gd name="f3166" fmla="val 11066"/>
              <a:gd name="f3167" fmla="val 13682"/>
              <a:gd name="f3168" fmla="val 11790"/>
              <a:gd name="f3169" fmla="val 13908"/>
              <a:gd name="f3170" fmla="val 13909"/>
              <a:gd name="f3171" fmla="val 12402"/>
              <a:gd name="f3172" fmla="val 12398"/>
              <a:gd name="f3173" fmla="val 12428"/>
              <a:gd name="f3174" fmla="val 13931"/>
              <a:gd name="f3175" fmla="val 12465"/>
              <a:gd name="f3176" fmla="val 13919"/>
              <a:gd name="f3177" fmla="val 12435"/>
              <a:gd name="f3178" fmla="val 13035"/>
              <a:gd name="f3179" fmla="val 13676"/>
              <a:gd name="f3180" fmla="val 13666"/>
              <a:gd name="f3181" fmla="val 13576"/>
              <a:gd name="f3182" fmla="val 13618"/>
              <a:gd name="f3183" fmla="val 14084"/>
              <a:gd name="f3184" fmla="val 13657"/>
              <a:gd name="f3185" fmla="val 13899"/>
              <a:gd name="f3186" fmla="val 13987"/>
              <a:gd name="f3187" fmla="val 13597"/>
              <a:gd name="f3188" fmla="val 14261"/>
              <a:gd name="f3189" fmla="val 13276"/>
              <a:gd name="f3190" fmla="val 12328"/>
              <a:gd name="f3191" fmla="val 12748"/>
              <a:gd name="f3192" fmla="val 12480"/>
              <a:gd name="f3193" fmla="val 10834"/>
              <a:gd name="f3194" fmla="val 12225"/>
              <a:gd name="f3195" fmla="val 12147"/>
              <a:gd name="f3196" fmla="val 12071"/>
              <a:gd name="f3197" fmla="val 10845"/>
              <a:gd name="f3198" fmla="val 12018"/>
              <a:gd name="f3199" fmla="val 10868"/>
              <a:gd name="f3200" fmla="val 12037"/>
              <a:gd name="f3201" fmla="val 10867"/>
              <a:gd name="f3202" fmla="val 12056"/>
              <a:gd name="f3203" fmla="val 12270"/>
              <a:gd name="f3204" fmla="val 12494"/>
              <a:gd name="f3205" fmla="val 11003"/>
              <a:gd name="f3206" fmla="val 12609"/>
              <a:gd name="f3207" fmla="val 12709"/>
              <a:gd name="f3208" fmla="val 12532"/>
              <a:gd name="f3209" fmla="val 12317"/>
              <a:gd name="f3210" fmla="val 12433"/>
              <a:gd name="f3211" fmla="val 12349"/>
              <a:gd name="f3212" fmla="val 12336"/>
              <a:gd name="f3213" fmla="val 12198"/>
              <a:gd name="f3214" fmla="val 12065"/>
              <a:gd name="f3215" fmla="val 12284"/>
              <a:gd name="f3216" fmla="val 11729"/>
              <a:gd name="f3217" fmla="val 11919"/>
              <a:gd name="f3218" fmla="val 11549"/>
              <a:gd name="f3219" fmla="val 11906"/>
              <a:gd name="f3220" fmla="val 11996"/>
              <a:gd name="f3221" fmla="val 12851"/>
              <a:gd name="f3222" fmla="val 12560"/>
              <a:gd name="f3223" fmla="val 12672"/>
              <a:gd name="f3224" fmla="val 12780"/>
              <a:gd name="f3225" fmla="val 12813"/>
              <a:gd name="f3226" fmla="val 12342"/>
              <a:gd name="f3227" fmla="val 11058"/>
              <a:gd name="f3228" fmla="val 11978"/>
              <a:gd name="f3229" fmla="val 11025"/>
              <a:gd name="f3230" fmla="val 11241"/>
              <a:gd name="f3231" fmla="val 8125"/>
              <a:gd name="f3232" fmla="val 8025"/>
              <a:gd name="f3233" fmla="val 7792"/>
              <a:gd name="f3234" fmla="val 10383"/>
              <a:gd name="f3235" fmla="val 10488"/>
              <a:gd name="f3236" fmla="val 11453"/>
              <a:gd name="f3237" fmla="val 7321"/>
              <a:gd name="f3238" fmla="val 6791"/>
              <a:gd name="f3239" fmla="val 11542"/>
              <a:gd name="f3240" fmla="val 11342"/>
              <a:gd name="f3241" fmla="val 10770"/>
              <a:gd name="f3242" fmla="val 5140"/>
              <a:gd name="f3243" fmla="val 10670"/>
              <a:gd name="f3244" fmla="val 5105"/>
              <a:gd name="f3245" fmla="val 10575"/>
              <a:gd name="f3246" fmla="val 10367"/>
              <a:gd name="f3247" fmla="val 10189"/>
              <a:gd name="f3248" fmla="val 5273"/>
              <a:gd name="f3249" fmla="val 5457"/>
              <a:gd name="f3250" fmla="val 5400"/>
              <a:gd name="f3251" fmla="val 10057"/>
              <a:gd name="f3252" fmla="val 5376"/>
              <a:gd name="f3253" fmla="val 10036"/>
              <a:gd name="f3254" fmla="val 10017"/>
              <a:gd name="f3255" fmla="val 5790"/>
              <a:gd name="f3256" fmla="val 6057"/>
              <a:gd name="f3257" fmla="val 6124"/>
              <a:gd name="f3258" fmla="val 7625"/>
              <a:gd name="f3259" fmla="val 9093"/>
              <a:gd name="f3260" fmla="val 9711"/>
              <a:gd name="f3261" fmla="val 9334"/>
              <a:gd name="f3262" fmla="val 9613"/>
              <a:gd name="f3263" fmla="val 9075"/>
              <a:gd name="f3264" fmla="val 9516"/>
              <a:gd name="f3265" fmla="val 8786"/>
              <a:gd name="f3266" fmla="val 9518"/>
              <a:gd name="f3267" fmla="val 8787"/>
              <a:gd name="f3268" fmla="val 9520"/>
              <a:gd name="f3269" fmla="val 8788"/>
              <a:gd name="f3270" fmla="val 9522"/>
              <a:gd name="f3271" fmla="val 9542"/>
              <a:gd name="f3272" fmla="val 8749"/>
              <a:gd name="f3273" fmla="val 5723"/>
              <a:gd name="f3274" fmla="val 5490"/>
              <a:gd name="f3275" fmla="val 4689"/>
              <a:gd name="f3276" fmla="val 4723"/>
              <a:gd name="f3277" fmla="val 4741"/>
              <a:gd name="f3278" fmla="val 8971"/>
              <a:gd name="f3279" fmla="val 4750"/>
              <a:gd name="f3280" fmla="val 9033"/>
              <a:gd name="f3281" fmla="val 9531"/>
              <a:gd name="f3282" fmla="val 4196"/>
              <a:gd name="f3283" fmla="val 3722"/>
              <a:gd name="f3284" fmla="val 3255"/>
              <a:gd name="f3285" fmla="val 9089"/>
              <a:gd name="f3286" fmla="val 2382"/>
              <a:gd name="f3287" fmla="val 9012"/>
              <a:gd name="f3288" fmla="val 2365"/>
              <a:gd name="f3289" fmla="val 8942"/>
              <a:gd name="f3290" fmla="val 8651"/>
              <a:gd name="f3291" fmla="val 8474"/>
              <a:gd name="f3292" fmla="val 2666"/>
              <a:gd name="f3293" fmla="val 7596"/>
              <a:gd name="f3294" fmla="val 4880"/>
              <a:gd name="f3295" fmla="val 7586"/>
              <a:gd name="f3296" fmla="val 4876"/>
              <a:gd name="f3297" fmla="val 7578"/>
              <a:gd name="f3298" fmla="val 4899"/>
              <a:gd name="f3299" fmla="val 3222"/>
              <a:gd name="f3300" fmla="val 2621"/>
              <a:gd name="f3301" fmla="val 2588"/>
              <a:gd name="f3302" fmla="val 7218"/>
              <a:gd name="f3303" fmla="val 2674"/>
              <a:gd name="f3304" fmla="val 2682"/>
              <a:gd name="f3305" fmla="val 7306"/>
              <a:gd name="f3306" fmla="val 7796"/>
              <a:gd name="f3307" fmla="val 1557"/>
              <a:gd name="f3308" fmla="val 8173"/>
              <a:gd name="f3309" fmla="val 687"/>
              <a:gd name="f3310" fmla="val 86"/>
              <a:gd name="f3311" fmla="val 19"/>
              <a:gd name="f3312" fmla="val 7145"/>
              <a:gd name="f3313" fmla="val 7"/>
              <a:gd name="f3314" fmla="val 7086"/>
              <a:gd name="f3315" fmla="*/ f0 1 23784"/>
              <a:gd name="f3316" fmla="*/ f1 1 38176"/>
              <a:gd name="f3317" fmla="val f2"/>
              <a:gd name="f3318" fmla="val f3"/>
              <a:gd name="f3319" fmla="val f4"/>
              <a:gd name="f3320" fmla="+- f3319 0 f3317"/>
              <a:gd name="f3321" fmla="+- f3318 0 f3317"/>
              <a:gd name="f3322" fmla="*/ f3321 1 23784"/>
              <a:gd name="f3323" fmla="*/ f3320 1 38176"/>
              <a:gd name="f3324" fmla="*/ f3317 1 f3322"/>
              <a:gd name="f3325" fmla="*/ f3318 1 f3322"/>
              <a:gd name="f3326" fmla="*/ f3317 1 f3323"/>
              <a:gd name="f3327" fmla="*/ f3319 1 f3323"/>
              <a:gd name="f3328" fmla="*/ f3324 f3315 1"/>
              <a:gd name="f3329" fmla="*/ f3325 f3315 1"/>
              <a:gd name="f3330" fmla="*/ f3327 f3316 1"/>
              <a:gd name="f3331" fmla="*/ f3326 f33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28" t="f3331" r="f3329" b="f3330"/>
            <a:pathLst>
              <a:path w="23784" h="38176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6" y="f18"/>
                  <a:pt x="f14" y="f19"/>
                  <a:pt x="f20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lnTo>
                  <a:pt x="f36" y="f1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6"/>
                  <a:pt x="f5" y="f6"/>
                </a:cubicBezTo>
                <a:close/>
                <a:moveTo>
                  <a:pt x="f47" y="f48"/>
                </a:moveTo>
                <a:cubicBezTo>
                  <a:pt x="f47" y="f48"/>
                  <a:pt x="f49" y="f48"/>
                  <a:pt x="f49" y="f48"/>
                </a:cubicBez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6" y="f48"/>
                  <a:pt x="f47" y="f48"/>
                </a:cubicBezTo>
                <a:close/>
                <a:moveTo>
                  <a:pt x="f58" y="f59"/>
                </a:moveTo>
                <a:cubicBezTo>
                  <a:pt x="f60" y="f59"/>
                  <a:pt x="f61" y="f62"/>
                  <a:pt x="f63" y="f64"/>
                </a:cubicBezTo>
                <a:cubicBezTo>
                  <a:pt x="f65" y="f66"/>
                  <a:pt x="f67" y="f68"/>
                  <a:pt x="f69" y="f55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83"/>
                  <a:pt x="f84" y="f85"/>
                </a:cubicBezTo>
                <a:cubicBezTo>
                  <a:pt x="f84" y="f73"/>
                  <a:pt x="f86" y="f87"/>
                  <a:pt x="f88" y="f87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5"/>
                  <a:pt x="f54" y="f96"/>
                  <a:pt x="f54" y="f55"/>
                </a:cubicBezTo>
                <a:cubicBezTo>
                  <a:pt x="f54" y="f97"/>
                  <a:pt x="f98" y="f99"/>
                  <a:pt x="f49" y="f48"/>
                </a:cubicBezTo>
                <a:lnTo>
                  <a:pt x="f49" y="f48"/>
                </a:lnTo>
                <a:cubicBezTo>
                  <a:pt x="f100" y="f101"/>
                  <a:pt x="f102" y="f59"/>
                  <a:pt x="f58" y="f59"/>
                </a:cubicBezTo>
                <a:close/>
                <a:moveTo>
                  <a:pt x="f103" y="f104"/>
                </a:moveTo>
                <a:cubicBezTo>
                  <a:pt x="f105" y="f104"/>
                  <a:pt x="f106" y="f107"/>
                  <a:pt x="f30" y="f108"/>
                </a:cubicBezTo>
                <a:cubicBezTo>
                  <a:pt x="f109" y="f92"/>
                  <a:pt x="f110" y="f111"/>
                  <a:pt x="f112" y="f113"/>
                </a:cubicBezTo>
                <a:cubicBezTo>
                  <a:pt x="f114" y="f113"/>
                  <a:pt x="f110" y="f115"/>
                  <a:pt x="f116" y="f117"/>
                </a:cubicBezTo>
                <a:cubicBezTo>
                  <a:pt x="f118" y="f117"/>
                  <a:pt x="f118" y="f119"/>
                  <a:pt x="f112" y="f119"/>
                </a:cubicBezTo>
                <a:lnTo>
                  <a:pt x="f112" y="f120"/>
                </a:lnTo>
                <a:cubicBezTo>
                  <a:pt x="f112" y="f121"/>
                  <a:pt x="f122" y="f121"/>
                  <a:pt x="f122" y="f123"/>
                </a:cubicBezTo>
                <a:lnTo>
                  <a:pt x="f112" y="f124"/>
                </a:lnTo>
                <a:cubicBezTo>
                  <a:pt x="f125" y="f126"/>
                  <a:pt x="f127" y="f128"/>
                  <a:pt x="f129" y="f128"/>
                </a:cubicBezTo>
                <a:cubicBezTo>
                  <a:pt x="f130" y="f128"/>
                  <a:pt x="f131" y="f132"/>
                  <a:pt x="f133" y="f124"/>
                </a:cubicBezTo>
                <a:cubicBezTo>
                  <a:pt x="f34" y="f119"/>
                  <a:pt x="f40" y="f134"/>
                  <a:pt x="f135" y="f90"/>
                </a:cubicBezTo>
                <a:cubicBezTo>
                  <a:pt x="f136" y="f137"/>
                  <a:pt x="f138" y="f104"/>
                  <a:pt x="f103" y="f104"/>
                </a:cubicBezTo>
                <a:close/>
                <a:moveTo>
                  <a:pt x="f139" y="f140"/>
                </a:moveTo>
                <a:lnTo>
                  <a:pt x="f139" y="f140"/>
                </a:lnTo>
                <a:cubicBezTo>
                  <a:pt x="f141" y="f142"/>
                  <a:pt x="f143" y="f144"/>
                  <a:pt x="f145" y="f146"/>
                </a:cubicBezTo>
                <a:lnTo>
                  <a:pt x="f145" y="f146"/>
                </a:lnTo>
                <a:cubicBezTo>
                  <a:pt x="f143" y="f144"/>
                  <a:pt x="f141" y="f142"/>
                  <a:pt x="f139" y="f140"/>
                </a:cubicBezTo>
                <a:close/>
                <a:moveTo>
                  <a:pt x="f147" y="f148"/>
                </a:moveTo>
                <a:cubicBezTo>
                  <a:pt x="f149" y="f148"/>
                  <a:pt x="f150" y="f151"/>
                  <a:pt x="f152" y="f153"/>
                </a:cubicBezTo>
                <a:cubicBezTo>
                  <a:pt x="f154" y="f155"/>
                  <a:pt x="f156" y="f157"/>
                  <a:pt x="f156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6"/>
                  <a:pt x="f168" y="f166"/>
                </a:cubicBezTo>
                <a:cubicBezTo>
                  <a:pt x="f169" y="f166"/>
                  <a:pt x="f170" y="f171"/>
                  <a:pt x="f172" y="f173"/>
                </a:cubicBezTo>
                <a:cubicBezTo>
                  <a:pt x="f174" y="f175"/>
                  <a:pt x="f176" y="f148"/>
                  <a:pt x="f147" y="f148"/>
                </a:cubicBezTo>
                <a:close/>
                <a:moveTo>
                  <a:pt x="f177" y="f178"/>
                </a:moveTo>
                <a:cubicBezTo>
                  <a:pt x="f179" y="f178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89"/>
                  <a:pt x="f190" y="f189"/>
                  <a:pt x="f191" y="f192"/>
                </a:cubicBezTo>
                <a:cubicBezTo>
                  <a:pt x="f193" y="f194"/>
                  <a:pt x="f195" y="f196"/>
                  <a:pt x="f197" y="f196"/>
                </a:cubicBezTo>
                <a:cubicBezTo>
                  <a:pt x="f198" y="f196"/>
                  <a:pt x="f199" y="f200"/>
                  <a:pt x="f201" y="f202"/>
                </a:cubicBezTo>
                <a:lnTo>
                  <a:pt x="f201" y="f203"/>
                </a:lnTo>
                <a:cubicBezTo>
                  <a:pt x="f204" y="f205"/>
                  <a:pt x="f206" y="f207"/>
                  <a:pt x="f208" y="f207"/>
                </a:cubicBezTo>
                <a:cubicBezTo>
                  <a:pt x="f209" y="f207"/>
                  <a:pt x="f210" y="f211"/>
                  <a:pt x="f112" y="f160"/>
                </a:cubicBezTo>
                <a:cubicBezTo>
                  <a:pt x="f118" y="f212"/>
                  <a:pt x="f116" y="f158"/>
                  <a:pt x="f213" y="f214"/>
                </a:cubicBezTo>
                <a:cubicBezTo>
                  <a:pt x="f215" y="f216"/>
                  <a:pt x="f217" y="f178"/>
                  <a:pt x="f177" y="f178"/>
                </a:cubicBezTo>
                <a:close/>
                <a:moveTo>
                  <a:pt x="f218" y="f219"/>
                </a:moveTo>
                <a:cubicBezTo>
                  <a:pt x="f220" y="f219"/>
                  <a:pt x="f221" y="f222"/>
                  <a:pt x="f223" y="f224"/>
                </a:cubicBezTo>
                <a:cubicBezTo>
                  <a:pt x="f225" y="f214"/>
                  <a:pt x="f226" y="f227"/>
                  <a:pt x="f228" y="f229"/>
                </a:cubicBezTo>
                <a:cubicBezTo>
                  <a:pt x="f230" y="f231"/>
                  <a:pt x="f232" y="f162"/>
                  <a:pt x="f228" y="f233"/>
                </a:cubicBezTo>
                <a:cubicBezTo>
                  <a:pt x="f234" y="f235"/>
                  <a:pt x="f236" y="f237"/>
                  <a:pt x="f238" y="f237"/>
                </a:cubicBezTo>
                <a:lnTo>
                  <a:pt x="f239" y="f237"/>
                </a:lnTo>
                <a:cubicBezTo>
                  <a:pt x="f240" y="f241"/>
                  <a:pt x="f242" y="f243"/>
                  <a:pt x="f244" y="f243"/>
                </a:cubicBezTo>
                <a:cubicBezTo>
                  <a:pt x="f245" y="f243"/>
                  <a:pt x="f246" y="f247"/>
                  <a:pt x="f248" y="f212"/>
                </a:cubicBezTo>
                <a:cubicBezTo>
                  <a:pt x="f249" y="f250"/>
                  <a:pt x="f251" y="f219"/>
                  <a:pt x="f218" y="f219"/>
                </a:cubicBezTo>
                <a:close/>
                <a:moveTo>
                  <a:pt x="f252" y="f253"/>
                </a:moveTo>
                <a:cubicBezTo>
                  <a:pt x="f254" y="f253"/>
                  <a:pt x="f255" y="f256"/>
                  <a:pt x="f257" y="f258"/>
                </a:cubicBezTo>
                <a:cubicBezTo>
                  <a:pt x="f259" y="f258"/>
                  <a:pt x="f260" y="f261"/>
                  <a:pt x="f262" y="f263"/>
                </a:cubicBezTo>
                <a:lnTo>
                  <a:pt x="f262" y="f263"/>
                </a:lnTo>
                <a:cubicBezTo>
                  <a:pt x="f264" y="f265"/>
                  <a:pt x="f266" y="f267"/>
                  <a:pt x="f268" y="f267"/>
                </a:cubicBezTo>
                <a:cubicBezTo>
                  <a:pt x="f269" y="f267"/>
                  <a:pt x="f270" y="f271"/>
                  <a:pt x="f272" y="f273"/>
                </a:cubicBezTo>
                <a:lnTo>
                  <a:pt x="f272" y="f273"/>
                </a:lnTo>
                <a:cubicBezTo>
                  <a:pt x="f274" y="f275"/>
                  <a:pt x="f276" y="f253"/>
                  <a:pt x="f252" y="f253"/>
                </a:cubicBezTo>
                <a:close/>
                <a:moveTo>
                  <a:pt x="f277" y="f278"/>
                </a:moveTo>
                <a:lnTo>
                  <a:pt x="f277" y="f278"/>
                </a:ln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lnTo>
                  <a:pt x="f289" y="f290"/>
                </a:lnTo>
                <a:cubicBezTo>
                  <a:pt x="f291" y="f288"/>
                  <a:pt x="f292" y="f286"/>
                  <a:pt x="f293" y="f284"/>
                </a:cubicBezTo>
                <a:cubicBezTo>
                  <a:pt x="f294" y="f295"/>
                  <a:pt x="f296" y="f297"/>
                  <a:pt x="f277" y="f278"/>
                </a:cubicBezTo>
                <a:close/>
                <a:moveTo>
                  <a:pt x="f298" y="f299"/>
                </a:moveTo>
                <a:cubicBezTo>
                  <a:pt x="f300" y="f299"/>
                  <a:pt x="f301" y="f302"/>
                  <a:pt x="f303" y="f304"/>
                </a:cubicBezTo>
                <a:cubicBezTo>
                  <a:pt x="f91" y="f305"/>
                  <a:pt x="f306" y="f307"/>
                  <a:pt x="f63" y="f308"/>
                </a:cubicBezTo>
                <a:cubicBezTo>
                  <a:pt x="f74" y="f308"/>
                  <a:pt x="f309" y="f310"/>
                  <a:pt x="f309" y="f310"/>
                </a:cubicBezTo>
                <a:cubicBezTo>
                  <a:pt x="f311" y="f310"/>
                  <a:pt x="f312" y="f308"/>
                  <a:pt x="f312" y="f313"/>
                </a:cubicBezTo>
                <a:cubicBezTo>
                  <a:pt x="f309" y="f314"/>
                  <a:pt x="f315" y="f316"/>
                  <a:pt x="f317" y="f318"/>
                </a:cubicBezTo>
                <a:cubicBezTo>
                  <a:pt x="f319" y="f320"/>
                  <a:pt x="f321" y="f322"/>
                  <a:pt x="f323" y="f322"/>
                </a:cubicBezTo>
                <a:cubicBezTo>
                  <a:pt x="f324" y="f322"/>
                  <a:pt x="f325" y="f326"/>
                  <a:pt x="f327" y="f328"/>
                </a:cubicBezTo>
                <a:cubicBezTo>
                  <a:pt x="f329" y="f330"/>
                  <a:pt x="f331" y="f299"/>
                  <a:pt x="f298" y="f299"/>
                </a:cubicBezTo>
                <a:close/>
                <a:moveTo>
                  <a:pt x="f332" y="f333"/>
                </a:moveTo>
                <a:cubicBezTo>
                  <a:pt x="f334" y="f335"/>
                  <a:pt x="f336" y="f337"/>
                  <a:pt x="f338" y="f339"/>
                </a:cubicBezTo>
                <a:lnTo>
                  <a:pt x="f338" y="f339"/>
                </a:lnTo>
                <a:cubicBezTo>
                  <a:pt x="f340" y="f341"/>
                  <a:pt x="f342" y="f343"/>
                  <a:pt x="f332" y="f344"/>
                </a:cubicBezTo>
                <a:lnTo>
                  <a:pt x="f332" y="f333"/>
                </a:lnTo>
                <a:close/>
                <a:moveTo>
                  <a:pt x="f345" y="f346"/>
                </a:moveTo>
                <a:cubicBezTo>
                  <a:pt x="f347" y="f346"/>
                  <a:pt x="f348" y="f349"/>
                  <a:pt x="f36" y="f350"/>
                </a:cubicBezTo>
                <a:cubicBezTo>
                  <a:pt x="f3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59"/>
                </a:cubicBezTo>
                <a:cubicBezTo>
                  <a:pt x="f361" y="f359"/>
                  <a:pt x="f362" y="f363"/>
                  <a:pt x="f364" y="f365"/>
                </a:cubicBezTo>
                <a:cubicBezTo>
                  <a:pt x="f366" y="f254"/>
                  <a:pt x="f367" y="f368"/>
                  <a:pt x="f369" y="f370"/>
                </a:cubicBezTo>
                <a:cubicBezTo>
                  <a:pt x="f371" y="f372"/>
                  <a:pt x="f373" y="f346"/>
                  <a:pt x="f345" y="f346"/>
                </a:cubicBezTo>
                <a:close/>
                <a:moveTo>
                  <a:pt x="f374" y="f375"/>
                </a:moveTo>
                <a:lnTo>
                  <a:pt x="f374" y="f375"/>
                </a:lnTo>
                <a:cubicBezTo>
                  <a:pt x="f376" y="f377"/>
                  <a:pt x="f378" y="f379"/>
                  <a:pt x="f380" y="f381"/>
                </a:cubicBezTo>
                <a:lnTo>
                  <a:pt x="f380" y="f381"/>
                </a:lnTo>
                <a:cubicBezTo>
                  <a:pt x="f382" y="f379"/>
                  <a:pt x="f383" y="f384"/>
                  <a:pt x="f374" y="f375"/>
                </a:cubicBezTo>
                <a:close/>
                <a:moveTo>
                  <a:pt x="f385" y="f386"/>
                </a:moveTo>
                <a:cubicBezTo>
                  <a:pt x="f387" y="f386"/>
                  <a:pt x="f388" y="f389"/>
                  <a:pt x="f390" y="f391"/>
                </a:cubicBezTo>
                <a:cubicBezTo>
                  <a:pt x="f390" y="f392"/>
                  <a:pt x="f393" y="f394"/>
                  <a:pt x="f395" y="f396"/>
                </a:cubicBezTo>
                <a:cubicBezTo>
                  <a:pt x="f395" y="f397"/>
                  <a:pt x="f390" y="f398"/>
                  <a:pt x="f399" y="f398"/>
                </a:cubicBezTo>
                <a:cubicBezTo>
                  <a:pt x="f400" y="f401"/>
                  <a:pt x="f402" y="f403"/>
                  <a:pt x="f404" y="f403"/>
                </a:cubicBezTo>
                <a:cubicBezTo>
                  <a:pt x="f405" y="f403"/>
                  <a:pt x="f406" y="f407"/>
                  <a:pt x="f408" y="f409"/>
                </a:cubicBezTo>
                <a:cubicBezTo>
                  <a:pt x="f94" y="f392"/>
                  <a:pt x="f91" y="f410"/>
                  <a:pt x="f74" y="f411"/>
                </a:cubicBezTo>
                <a:cubicBezTo>
                  <a:pt x="f412" y="f413"/>
                  <a:pt x="f414" y="f386"/>
                  <a:pt x="f385" y="f386"/>
                </a:cubicBezTo>
                <a:close/>
                <a:moveTo>
                  <a:pt x="f415" y="f416"/>
                </a:move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lnTo>
                  <a:pt x="f427" y="f428"/>
                </a:lnTo>
                <a:cubicBezTo>
                  <a:pt x="f429" y="f430"/>
                  <a:pt x="f431" y="f432"/>
                  <a:pt x="f431" y="f433"/>
                </a:cubicBezTo>
                <a:cubicBezTo>
                  <a:pt x="f434" y="f418"/>
                  <a:pt x="f435" y="f436"/>
                  <a:pt x="f415" y="f416"/>
                </a:cubicBezTo>
                <a:close/>
                <a:moveTo>
                  <a:pt x="f303" y="f437"/>
                </a:moveTo>
                <a:cubicBezTo>
                  <a:pt x="f438" y="f439"/>
                  <a:pt x="f440" y="f441"/>
                  <a:pt x="f442" y="f443"/>
                </a:cubicBezTo>
                <a:lnTo>
                  <a:pt x="f442" y="f443"/>
                </a:lnTo>
                <a:cubicBezTo>
                  <a:pt x="f444" y="f445"/>
                  <a:pt x="f446" y="f447"/>
                  <a:pt x="f448" y="f449"/>
                </a:cubicBezTo>
                <a:lnTo>
                  <a:pt x="f448" y="f449"/>
                </a:lnTo>
                <a:cubicBezTo>
                  <a:pt x="f450" y="f449"/>
                  <a:pt x="f451" y="f437"/>
                  <a:pt x="f303" y="f437"/>
                </a:cubicBezTo>
                <a:close/>
                <a:moveTo>
                  <a:pt x="f452" y="f453"/>
                </a:moveTo>
                <a:cubicBezTo>
                  <a:pt x="f454" y="f455"/>
                  <a:pt x="f456" y="f457"/>
                  <a:pt x="f458" y="f459"/>
                </a:cubicBezTo>
                <a:lnTo>
                  <a:pt x="f458" y="f459"/>
                </a:lnTo>
                <a:cubicBezTo>
                  <a:pt x="f460" y="f461"/>
                  <a:pt x="f462" y="f463"/>
                  <a:pt x="f464" y="f453"/>
                </a:cubicBezTo>
                <a:close/>
                <a:moveTo>
                  <a:pt x="f465" y="f466"/>
                </a:moveTo>
                <a:cubicBezTo>
                  <a:pt x="f467" y="f466"/>
                  <a:pt x="f468" y="f469"/>
                  <a:pt x="f470" y="f471"/>
                </a:cubicBezTo>
                <a:cubicBezTo>
                  <a:pt x="f472" y="f304"/>
                  <a:pt x="f473" y="f474"/>
                  <a:pt x="f475" y="f474"/>
                </a:cubicBezTo>
                <a:cubicBezTo>
                  <a:pt x="f476" y="f477"/>
                  <a:pt x="f478" y="f479"/>
                  <a:pt x="f480" y="f479"/>
                </a:cubicBezTo>
                <a:cubicBezTo>
                  <a:pt x="f481" y="f479"/>
                  <a:pt x="f482" y="f483"/>
                  <a:pt x="f484" y="f474"/>
                </a:cubicBezTo>
                <a:cubicBezTo>
                  <a:pt x="f485" y="f307"/>
                  <a:pt x="f486" y="f487"/>
                  <a:pt x="f486" y="f488"/>
                </a:cubicBezTo>
                <a:lnTo>
                  <a:pt x="f486" y="f489"/>
                </a:lnTo>
                <a:cubicBezTo>
                  <a:pt x="f490" y="f491"/>
                  <a:pt x="f492" y="f493"/>
                  <a:pt x="f494" y="f493"/>
                </a:cubicBezTo>
                <a:cubicBezTo>
                  <a:pt x="f495" y="f493"/>
                  <a:pt x="f496" y="f497"/>
                  <a:pt x="f496" y="f498"/>
                </a:cubicBezTo>
                <a:lnTo>
                  <a:pt x="f496" y="f318"/>
                </a:lnTo>
                <a:lnTo>
                  <a:pt x="f499" y="f318"/>
                </a:lnTo>
                <a:cubicBezTo>
                  <a:pt x="f500" y="f501"/>
                  <a:pt x="f475" y="f502"/>
                  <a:pt x="f503" y="f304"/>
                </a:cubicBezTo>
                <a:cubicBezTo>
                  <a:pt x="f504" y="f471"/>
                  <a:pt x="f505" y="f506"/>
                  <a:pt x="f505" y="f506"/>
                </a:cubicBezTo>
                <a:cubicBezTo>
                  <a:pt x="f475" y="f305"/>
                  <a:pt x="f475" y="f308"/>
                  <a:pt x="f507" y="f508"/>
                </a:cubicBezTo>
                <a:cubicBezTo>
                  <a:pt x="f509" y="f510"/>
                  <a:pt x="f503" y="f318"/>
                  <a:pt x="f511" y="f512"/>
                </a:cubicBezTo>
                <a:cubicBezTo>
                  <a:pt x="f513" y="f514"/>
                  <a:pt x="f496" y="f515"/>
                  <a:pt x="f485" y="f515"/>
                </a:cubicBezTo>
                <a:cubicBezTo>
                  <a:pt x="f485" y="f515"/>
                  <a:pt x="f485" y="f516"/>
                  <a:pt x="f517" y="f516"/>
                </a:cubicBezTo>
                <a:cubicBezTo>
                  <a:pt x="f517" y="f518"/>
                  <a:pt x="f517" y="f519"/>
                  <a:pt x="f520" y="f521"/>
                </a:cubicBezTo>
                <a:lnTo>
                  <a:pt x="f520" y="f522"/>
                </a:lnTo>
                <a:cubicBezTo>
                  <a:pt x="f520" y="f370"/>
                  <a:pt x="f486" y="f523"/>
                  <a:pt x="f524" y="f523"/>
                </a:cubicBezTo>
                <a:cubicBezTo>
                  <a:pt x="f524" y="f525"/>
                  <a:pt x="f452" y="f350"/>
                  <a:pt x="f452" y="f333"/>
                </a:cubicBezTo>
                <a:cubicBezTo>
                  <a:pt x="f526" y="f527"/>
                  <a:pt x="f528" y="f220"/>
                  <a:pt x="f528" y="f529"/>
                </a:cubicBezTo>
                <a:cubicBezTo>
                  <a:pt x="f528" y="f398"/>
                  <a:pt x="f528" y="f422"/>
                  <a:pt x="f464" y="f530"/>
                </a:cubicBezTo>
                <a:cubicBezTo>
                  <a:pt x="f452" y="f437"/>
                  <a:pt x="f452" y="f531"/>
                  <a:pt x="f524" y="f532"/>
                </a:cubicBezTo>
                <a:cubicBezTo>
                  <a:pt x="f520" y="f533"/>
                  <a:pt x="f496" y="f534"/>
                  <a:pt x="f535" y="f536"/>
                </a:cubicBezTo>
                <a:lnTo>
                  <a:pt x="f535" y="f537"/>
                </a:lnTo>
                <a:lnTo>
                  <a:pt x="f535" y="f538"/>
                </a:lnTo>
                <a:cubicBezTo>
                  <a:pt x="f535" y="f539"/>
                  <a:pt x="f535" y="f539"/>
                  <a:pt x="f540" y="f541"/>
                </a:cubicBezTo>
                <a:lnTo>
                  <a:pt x="f540" y="f542"/>
                </a:lnTo>
                <a:cubicBezTo>
                  <a:pt x="f540" y="f542"/>
                  <a:pt x="f540" y="f529"/>
                  <a:pt x="f543" y="f529"/>
                </a:cubicBezTo>
                <a:cubicBezTo>
                  <a:pt x="f544" y="f545"/>
                  <a:pt x="f546" y="f547"/>
                  <a:pt x="f548" y="f547"/>
                </a:cubicBezTo>
                <a:cubicBezTo>
                  <a:pt x="f549" y="f547"/>
                  <a:pt x="f550" y="f551"/>
                  <a:pt x="f552" y="f525"/>
                </a:cubicBezTo>
                <a:cubicBezTo>
                  <a:pt x="f553" y="f525"/>
                  <a:pt x="f553" y="f554"/>
                  <a:pt x="f552" y="f554"/>
                </a:cubicBezTo>
                <a:cubicBezTo>
                  <a:pt x="f555" y="f344"/>
                  <a:pt x="f556" y="f410"/>
                  <a:pt x="f503" y="f394"/>
                </a:cubicBezTo>
                <a:cubicBezTo>
                  <a:pt x="f505" y="f529"/>
                  <a:pt x="f557" y="f542"/>
                  <a:pt x="f475" y="f542"/>
                </a:cubicBezTo>
                <a:cubicBezTo>
                  <a:pt x="f558" y="f542"/>
                  <a:pt x="f559" y="f560"/>
                  <a:pt x="f561" y="f562"/>
                </a:cubicBezTo>
                <a:cubicBezTo>
                  <a:pt x="f563" y="f564"/>
                  <a:pt x="f552" y="f527"/>
                  <a:pt x="f553" y="f565"/>
                </a:cubicBezTo>
                <a:cubicBezTo>
                  <a:pt x="f553" y="f566"/>
                  <a:pt x="f567" y="f568"/>
                  <a:pt x="f569" y="f568"/>
                </a:cubicBezTo>
                <a:cubicBezTo>
                  <a:pt x="f570" y="f568"/>
                  <a:pt x="f571" y="f566"/>
                  <a:pt x="f571" y="f565"/>
                </a:cubicBezTo>
                <a:cubicBezTo>
                  <a:pt x="f569" y="f572"/>
                  <a:pt x="f552" y="f573"/>
                  <a:pt x="f561" y="f542"/>
                </a:cubicBezTo>
                <a:cubicBezTo>
                  <a:pt x="f574" y="f382"/>
                  <a:pt x="f575" y="f576"/>
                  <a:pt x="f557" y="f576"/>
                </a:cubicBezTo>
                <a:cubicBezTo>
                  <a:pt x="f577" y="f576"/>
                  <a:pt x="f578" y="f579"/>
                  <a:pt x="f503" y="f397"/>
                </a:cubicBezTo>
                <a:cubicBezTo>
                  <a:pt x="f503" y="f536"/>
                  <a:pt x="f503" y="f536"/>
                  <a:pt x="f504" y="f580"/>
                </a:cubicBezTo>
                <a:cubicBezTo>
                  <a:pt x="f504" y="f580"/>
                  <a:pt x="f504" y="f581"/>
                  <a:pt x="f582" y="f581"/>
                </a:cubicBezTo>
                <a:cubicBezTo>
                  <a:pt x="f583" y="f584"/>
                  <a:pt x="f583" y="f585"/>
                  <a:pt x="f556" y="f586"/>
                </a:cubicBezTo>
                <a:cubicBezTo>
                  <a:pt x="f587" y="f588"/>
                  <a:pt x="f589" y="f590"/>
                  <a:pt x="f591" y="f590"/>
                </a:cubicBezTo>
                <a:cubicBezTo>
                  <a:pt x="f592" y="f590"/>
                  <a:pt x="f593" y="f594"/>
                  <a:pt x="f595" y="f596"/>
                </a:cubicBezTo>
                <a:cubicBezTo>
                  <a:pt x="f485" y="f597"/>
                  <a:pt x="f517" y="f437"/>
                  <a:pt x="f486" y="f598"/>
                </a:cubicBezTo>
                <a:cubicBezTo>
                  <a:pt x="f486" y="f599"/>
                  <a:pt x="f486" y="f600"/>
                  <a:pt x="f524" y="f600"/>
                </a:cubicBezTo>
                <a:cubicBezTo>
                  <a:pt x="f524" y="f601"/>
                  <a:pt x="f452" y="f602"/>
                  <a:pt x="f452" y="f603"/>
                </a:cubicBezTo>
                <a:cubicBezTo>
                  <a:pt x="f452" y="f603"/>
                  <a:pt x="f452" y="f453"/>
                  <a:pt x="f464" y="f453"/>
                </a:cubicBezTo>
                <a:cubicBezTo>
                  <a:pt x="f604" y="f605"/>
                  <a:pt x="f606" y="f607"/>
                  <a:pt x="f608" y="f598"/>
                </a:cubicBezTo>
                <a:cubicBezTo>
                  <a:pt x="f609" y="f598"/>
                  <a:pt x="f609" y="f610"/>
                  <a:pt x="f609" y="f611"/>
                </a:cubicBezTo>
                <a:cubicBezTo>
                  <a:pt x="f612" y="f598"/>
                  <a:pt x="f613" y="f607"/>
                  <a:pt x="f614" y="f615"/>
                </a:cubicBezTo>
                <a:cubicBezTo>
                  <a:pt x="f616" y="f617"/>
                  <a:pt x="f618" y="f619"/>
                  <a:pt x="f620" y="f619"/>
                </a:cubicBezTo>
                <a:cubicBezTo>
                  <a:pt x="f621" y="f619"/>
                  <a:pt x="f622" y="f623"/>
                  <a:pt x="f624" y="f601"/>
                </a:cubicBezTo>
                <a:cubicBezTo>
                  <a:pt x="f625" y="f626"/>
                  <a:pt x="f627" y="f628"/>
                  <a:pt x="f427" y="f428"/>
                </a:cubicBezTo>
                <a:lnTo>
                  <a:pt x="f427" y="f428"/>
                </a:lnTo>
                <a:cubicBezTo>
                  <a:pt x="f629" y="f630"/>
                  <a:pt x="f631" y="f632"/>
                  <a:pt x="f633" y="f437"/>
                </a:cubicBezTo>
                <a:cubicBezTo>
                  <a:pt x="f634" y="f635"/>
                  <a:pt x="f636" y="f637"/>
                  <a:pt x="f638" y="f637"/>
                </a:cubicBezTo>
                <a:cubicBezTo>
                  <a:pt x="f639" y="f637"/>
                  <a:pt x="f640" y="f641"/>
                  <a:pt x="f642" y="f643"/>
                </a:cubicBezTo>
                <a:cubicBezTo>
                  <a:pt x="f644" y="f437"/>
                  <a:pt x="f645" y="f646"/>
                  <a:pt x="f647" y="f398"/>
                </a:cubicBezTo>
                <a:cubicBezTo>
                  <a:pt x="f647" y="f398"/>
                  <a:pt x="f647" y="f585"/>
                  <a:pt x="f648" y="f585"/>
                </a:cubicBezTo>
                <a:cubicBezTo>
                  <a:pt x="f649" y="f585"/>
                  <a:pt x="f650" y="f585"/>
                  <a:pt x="f415" y="f416"/>
                </a:cubicBezTo>
                <a:lnTo>
                  <a:pt x="f415" y="f416"/>
                </a:lnTo>
                <a:cubicBezTo>
                  <a:pt x="f651" y="f652"/>
                  <a:pt x="f653" y="f654"/>
                  <a:pt x="f655" y="f654"/>
                </a:cubicBezTo>
                <a:cubicBezTo>
                  <a:pt x="f656" y="f654"/>
                  <a:pt x="f657" y="f658"/>
                  <a:pt x="f659" y="f580"/>
                </a:cubicBezTo>
                <a:cubicBezTo>
                  <a:pt x="f660" y="f580"/>
                  <a:pt x="f660" y="f581"/>
                  <a:pt x="f659" y="f661"/>
                </a:cubicBezTo>
                <a:cubicBezTo>
                  <a:pt x="f662" y="f663"/>
                  <a:pt x="f664" y="f665"/>
                  <a:pt x="f666" y="f667"/>
                </a:cubicBezTo>
                <a:lnTo>
                  <a:pt x="f666" y="f667"/>
                </a:lnTo>
                <a:cubicBezTo>
                  <a:pt x="f668" y="f669"/>
                  <a:pt x="f670" y="f671"/>
                  <a:pt x="f672" y="f671"/>
                </a:cubicBezTo>
                <a:cubicBezTo>
                  <a:pt x="f616" y="f671"/>
                  <a:pt x="f673" y="f674"/>
                  <a:pt x="f675" y="f667"/>
                </a:cubicBezTo>
                <a:cubicBezTo>
                  <a:pt x="f676" y="f437"/>
                  <a:pt x="f677" y="f531"/>
                  <a:pt x="f613" y="f678"/>
                </a:cubicBezTo>
                <a:cubicBezTo>
                  <a:pt x="f608" y="f532"/>
                  <a:pt x="f679" y="f680"/>
                  <a:pt x="f606" y="f681"/>
                </a:cubicBezTo>
                <a:cubicBezTo>
                  <a:pt x="f682" y="f610"/>
                  <a:pt x="f528" y="f600"/>
                  <a:pt x="f452" y="f615"/>
                </a:cubicBezTo>
                <a:cubicBezTo>
                  <a:pt x="f464" y="f610"/>
                  <a:pt x="f526" y="f643"/>
                  <a:pt x="f526" y="f683"/>
                </a:cubicBezTo>
                <a:cubicBezTo>
                  <a:pt x="f684" y="f422"/>
                  <a:pt x="f614" y="f581"/>
                  <a:pt x="f685" y="f391"/>
                </a:cubicBezTo>
                <a:cubicBezTo>
                  <a:pt x="f644" y="f562"/>
                  <a:pt x="f686" y="f573"/>
                  <a:pt x="f687" y="f392"/>
                </a:cubicBezTo>
                <a:cubicBezTo>
                  <a:pt x="f688" y="f392"/>
                  <a:pt x="f689" y="f573"/>
                  <a:pt x="f688" y="f562"/>
                </a:cubicBezTo>
                <a:cubicBezTo>
                  <a:pt x="f690" y="f691"/>
                  <a:pt x="f692" y="f693"/>
                  <a:pt x="f675" y="f355"/>
                </a:cubicBezTo>
                <a:lnTo>
                  <a:pt x="f675" y="f365"/>
                </a:lnTo>
                <a:cubicBezTo>
                  <a:pt x="f675" y="f410"/>
                  <a:pt x="f685" y="f572"/>
                  <a:pt x="f676" y="f572"/>
                </a:cubicBezTo>
                <a:cubicBezTo>
                  <a:pt x="f677" y="f694"/>
                  <a:pt x="f614" y="f695"/>
                  <a:pt x="f644" y="f370"/>
                </a:cubicBezTo>
                <a:cubicBezTo>
                  <a:pt x="f696" y="f697"/>
                  <a:pt x="f698" y="f699"/>
                  <a:pt x="f700" y="f699"/>
                </a:cubicBezTo>
                <a:cubicBezTo>
                  <a:pt x="f701" y="f699"/>
                  <a:pt x="f702" y="f703"/>
                  <a:pt x="f704" y="f705"/>
                </a:cubicBezTo>
                <a:cubicBezTo>
                  <a:pt x="f706" y="f516"/>
                  <a:pt x="f707" y="f368"/>
                  <a:pt x="f707" y="f344"/>
                </a:cubicBezTo>
                <a:cubicBezTo>
                  <a:pt x="f707" y="f527"/>
                  <a:pt x="f708" y="f355"/>
                  <a:pt x="f659" y="f562"/>
                </a:cubicBezTo>
                <a:cubicBezTo>
                  <a:pt x="f660" y="f573"/>
                  <a:pt x="f659" y="f560"/>
                  <a:pt x="f709" y="f560"/>
                </a:cubicBezTo>
                <a:cubicBezTo>
                  <a:pt x="f710" y="f693"/>
                  <a:pt x="f3" y="f512"/>
                  <a:pt x="f647" y="f489"/>
                </a:cubicBezTo>
                <a:cubicBezTo>
                  <a:pt x="f711" y="f295"/>
                  <a:pt x="f712" y="f713"/>
                  <a:pt x="f714" y="f713"/>
                </a:cubicBezTo>
                <a:cubicBezTo>
                  <a:pt x="f715" y="f713"/>
                  <a:pt x="f716" y="f717"/>
                  <a:pt x="f608" y="f718"/>
                </a:cubicBezTo>
                <a:cubicBezTo>
                  <a:pt x="f608" y="f719"/>
                  <a:pt x="f720" y="f392"/>
                  <a:pt x="f608" y="f721"/>
                </a:cubicBezTo>
                <a:cubicBezTo>
                  <a:pt x="f608" y="f722"/>
                  <a:pt x="f608" y="f722"/>
                  <a:pt x="f609" y="f722"/>
                </a:cubicBezTo>
                <a:cubicBezTo>
                  <a:pt x="f720" y="f581"/>
                  <a:pt x="f723" y="f646"/>
                  <a:pt x="f724" y="f725"/>
                </a:cubicBezTo>
                <a:cubicBezTo>
                  <a:pt x="f726" y="f537"/>
                  <a:pt x="f726" y="f365"/>
                  <a:pt x="f526" y="f370"/>
                </a:cubicBezTo>
                <a:cubicBezTo>
                  <a:pt x="f528" y="f522"/>
                  <a:pt x="f724" y="f727"/>
                  <a:pt x="f528" y="f519"/>
                </a:cubicBezTo>
                <a:lnTo>
                  <a:pt x="f528" y="f516"/>
                </a:lnTo>
                <a:cubicBezTo>
                  <a:pt x="f528" y="f514"/>
                  <a:pt x="f526" y="f705"/>
                  <a:pt x="f464" y="f728"/>
                </a:cubicBezTo>
                <a:cubicBezTo>
                  <a:pt x="f528" y="f318"/>
                  <a:pt x="f724" y="f489"/>
                  <a:pt x="f604" y="f729"/>
                </a:cubicBezTo>
                <a:cubicBezTo>
                  <a:pt x="f682" y="f730"/>
                  <a:pt x="f526" y="f731"/>
                  <a:pt x="f485" y="f732"/>
                </a:cubicBezTo>
                <a:cubicBezTo>
                  <a:pt x="f733" y="f734"/>
                  <a:pt x="f735" y="f466"/>
                  <a:pt x="f465" y="f466"/>
                </a:cubicBezTo>
                <a:close/>
                <a:moveTo>
                  <a:pt x="f736" y="f737"/>
                </a:moveTo>
                <a:cubicBezTo>
                  <a:pt x="f738" y="f739"/>
                  <a:pt x="f740" y="f741"/>
                  <a:pt x="f742" y="f743"/>
                </a:cubicBezTo>
                <a:cubicBezTo>
                  <a:pt x="f744" y="f745"/>
                  <a:pt x="f746" y="f747"/>
                  <a:pt x="f746" y="f748"/>
                </a:cubicBezTo>
                <a:cubicBezTo>
                  <a:pt x="f742" y="f749"/>
                  <a:pt x="f740" y="f743"/>
                  <a:pt x="f738" y="f750"/>
                </a:cubicBezTo>
                <a:lnTo>
                  <a:pt x="f736" y="f737"/>
                </a:lnTo>
                <a:close/>
                <a:moveTo>
                  <a:pt x="f751" y="f752"/>
                </a:moveTo>
                <a:cubicBezTo>
                  <a:pt x="f753" y="f752"/>
                  <a:pt x="f754" y="f755"/>
                  <a:pt x="f756" y="f757"/>
                </a:cubicBezTo>
                <a:cubicBezTo>
                  <a:pt x="f758" y="f759"/>
                  <a:pt x="f623" y="f760"/>
                  <a:pt x="f761" y="f762"/>
                </a:cubicBezTo>
                <a:lnTo>
                  <a:pt x="f761" y="f762"/>
                </a:lnTo>
                <a:cubicBezTo>
                  <a:pt x="f763" y="f764"/>
                  <a:pt x="f603" y="f765"/>
                  <a:pt x="f766" y="f765"/>
                </a:cubicBezTo>
                <a:cubicBezTo>
                  <a:pt x="f767" y="f765"/>
                  <a:pt x="f756" y="f768"/>
                  <a:pt x="f756" y="f769"/>
                </a:cubicBezTo>
                <a:lnTo>
                  <a:pt x="f756" y="f770"/>
                </a:lnTo>
                <a:lnTo>
                  <a:pt x="f771" y="f770"/>
                </a:lnTo>
                <a:cubicBezTo>
                  <a:pt x="f772" y="f773"/>
                  <a:pt x="f774" y="f775"/>
                  <a:pt x="f776" y="f775"/>
                </a:cubicBezTo>
                <a:cubicBezTo>
                  <a:pt x="f777" y="f775"/>
                  <a:pt x="f778" y="f768"/>
                  <a:pt x="f779" y="f780"/>
                </a:cubicBezTo>
                <a:cubicBezTo>
                  <a:pt x="f232" y="f781"/>
                  <a:pt x="f232" y="f782"/>
                  <a:pt x="f783" y="f643"/>
                </a:cubicBezTo>
                <a:cubicBezTo>
                  <a:pt x="f784" y="f785"/>
                  <a:pt x="f786" y="f752"/>
                  <a:pt x="f751" y="f752"/>
                </a:cubicBezTo>
                <a:close/>
                <a:moveTo>
                  <a:pt x="f787" y="f788"/>
                </a:moveTo>
                <a:cubicBezTo>
                  <a:pt x="f789" y="f788"/>
                  <a:pt x="f790" y="f791"/>
                  <a:pt x="f36" y="f792"/>
                </a:cubicBezTo>
                <a:cubicBezTo>
                  <a:pt x="f30" y="f793"/>
                  <a:pt x="f794" y="f795"/>
                  <a:pt x="f109" y="f796"/>
                </a:cubicBezTo>
                <a:cubicBezTo>
                  <a:pt x="f797" y="f798"/>
                  <a:pt x="f109" y="f799"/>
                  <a:pt x="f800" y="f801"/>
                </a:cubicBezTo>
                <a:lnTo>
                  <a:pt x="f794" y="f801"/>
                </a:lnTo>
                <a:cubicBezTo>
                  <a:pt x="f794" y="f801"/>
                  <a:pt x="f802" y="f801"/>
                  <a:pt x="f802" y="f803"/>
                </a:cubicBezTo>
                <a:cubicBezTo>
                  <a:pt x="f133" y="f804"/>
                  <a:pt x="f805" y="f806"/>
                  <a:pt x="f133" y="f807"/>
                </a:cubicBezTo>
                <a:cubicBezTo>
                  <a:pt x="f808" y="f809"/>
                  <a:pt x="f810" y="f811"/>
                  <a:pt x="f812" y="f811"/>
                </a:cubicBezTo>
                <a:cubicBezTo>
                  <a:pt x="f813" y="f811"/>
                  <a:pt x="f814" y="f815"/>
                  <a:pt x="f36" y="f816"/>
                </a:cubicBezTo>
                <a:cubicBezTo>
                  <a:pt x="f817" y="f807"/>
                  <a:pt x="f818" y="f819"/>
                  <a:pt x="f820" y="f821"/>
                </a:cubicBezTo>
                <a:cubicBezTo>
                  <a:pt x="f820" y="f822"/>
                  <a:pt x="f823" y="f824"/>
                  <a:pt x="f825" y="f826"/>
                </a:cubicBezTo>
                <a:lnTo>
                  <a:pt x="f825" y="f826"/>
                </a:lnTo>
                <a:cubicBezTo>
                  <a:pt x="f827" y="f828"/>
                  <a:pt x="f829" y="f788"/>
                  <a:pt x="f787" y="f788"/>
                </a:cubicBezTo>
                <a:close/>
                <a:moveTo>
                  <a:pt x="f830" y="f533"/>
                </a:moveTo>
                <a:cubicBezTo>
                  <a:pt x="f552" y="f533"/>
                  <a:pt x="f831" y="f832"/>
                  <a:pt x="f833" y="f834"/>
                </a:cubicBezTo>
                <a:cubicBezTo>
                  <a:pt x="f835" y="f532"/>
                  <a:pt x="f836" y="f782"/>
                  <a:pt x="f833" y="f615"/>
                </a:cubicBezTo>
                <a:cubicBezTo>
                  <a:pt x="f833" y="f837"/>
                  <a:pt x="f838" y="f839"/>
                  <a:pt x="f840" y="f839"/>
                </a:cubicBezTo>
                <a:cubicBezTo>
                  <a:pt x="f841" y="f839"/>
                  <a:pt x="f842" y="f843"/>
                  <a:pt x="f844" y="f845"/>
                </a:cubicBezTo>
                <a:lnTo>
                  <a:pt x="f844" y="f845"/>
                </a:lnTo>
                <a:cubicBezTo>
                  <a:pt x="f846" y="f847"/>
                  <a:pt x="f848" y="f849"/>
                  <a:pt x="f850" y="f623"/>
                </a:cubicBezTo>
                <a:lnTo>
                  <a:pt x="f850" y="f623"/>
                </a:lnTo>
                <a:cubicBezTo>
                  <a:pt x="f848" y="f851"/>
                  <a:pt x="f852" y="f853"/>
                  <a:pt x="f854" y="f599"/>
                </a:cubicBezTo>
                <a:lnTo>
                  <a:pt x="f854" y="f615"/>
                </a:lnTo>
                <a:cubicBezTo>
                  <a:pt x="f854" y="f855"/>
                  <a:pt x="f856" y="f857"/>
                  <a:pt x="f844" y="f845"/>
                </a:cubicBezTo>
                <a:lnTo>
                  <a:pt x="f844" y="f845"/>
                </a:lnTo>
                <a:cubicBezTo>
                  <a:pt x="f858" y="f859"/>
                  <a:pt x="f860" y="f861"/>
                  <a:pt x="f833" y="f862"/>
                </a:cubicBezTo>
                <a:cubicBezTo>
                  <a:pt x="f833" y="f681"/>
                  <a:pt x="f863" y="f681"/>
                  <a:pt x="f864" y="f681"/>
                </a:cubicBezTo>
                <a:cubicBezTo>
                  <a:pt x="f863" y="f531"/>
                  <a:pt x="f854" y="f865"/>
                  <a:pt x="f866" y="f832"/>
                </a:cubicBezTo>
                <a:cubicBezTo>
                  <a:pt x="f867" y="f832"/>
                  <a:pt x="f507" y="f667"/>
                  <a:pt x="f557" y="f643"/>
                </a:cubicBezTo>
                <a:cubicBezTo>
                  <a:pt x="f500" y="f599"/>
                  <a:pt x="f557" y="f453"/>
                  <a:pt x="f475" y="f868"/>
                </a:cubicBezTo>
                <a:cubicBezTo>
                  <a:pt x="f473" y="f869"/>
                  <a:pt x="f470" y="f781"/>
                  <a:pt x="f472" y="f870"/>
                </a:cubicBezTo>
                <a:cubicBezTo>
                  <a:pt x="f871" y="f872"/>
                  <a:pt x="f873" y="f874"/>
                  <a:pt x="f875" y="f874"/>
                </a:cubicBezTo>
                <a:cubicBezTo>
                  <a:pt x="f876" y="f874"/>
                  <a:pt x="f877" y="f878"/>
                  <a:pt x="f877" y="f879"/>
                </a:cubicBezTo>
                <a:lnTo>
                  <a:pt x="f877" y="f880"/>
                </a:lnTo>
                <a:lnTo>
                  <a:pt x="f877" y="f780"/>
                </a:lnTo>
                <a:cubicBezTo>
                  <a:pt x="f881" y="f882"/>
                  <a:pt x="f883" y="f884"/>
                  <a:pt x="f885" y="f884"/>
                </a:cubicBezTo>
                <a:cubicBezTo>
                  <a:pt x="f886" y="f884"/>
                  <a:pt x="f887" y="f888"/>
                  <a:pt x="f889" y="f890"/>
                </a:cubicBezTo>
                <a:cubicBezTo>
                  <a:pt x="f891" y="f743"/>
                  <a:pt x="f552" y="f870"/>
                  <a:pt x="f569" y="f869"/>
                </a:cubicBezTo>
                <a:cubicBezTo>
                  <a:pt x="f892" y="f893"/>
                  <a:pt x="f894" y="f895"/>
                  <a:pt x="f850" y="f623"/>
                </a:cubicBezTo>
                <a:lnTo>
                  <a:pt x="f850" y="f623"/>
                </a:lnTo>
                <a:cubicBezTo>
                  <a:pt x="f896" y="f897"/>
                  <a:pt x="f898" y="f788"/>
                  <a:pt x="f877" y="f769"/>
                </a:cubicBezTo>
                <a:cubicBezTo>
                  <a:pt x="f558" y="f769"/>
                  <a:pt x="f472" y="f769"/>
                  <a:pt x="f473" y="f899"/>
                </a:cubicBezTo>
                <a:lnTo>
                  <a:pt x="f473" y="f769"/>
                </a:lnTo>
                <a:cubicBezTo>
                  <a:pt x="f473" y="f900"/>
                  <a:pt x="f475" y="f900"/>
                  <a:pt x="f507" y="f770"/>
                </a:cubicBezTo>
                <a:cubicBezTo>
                  <a:pt x="f901" y="f902"/>
                  <a:pt x="f903" y="f904"/>
                  <a:pt x="f905" y="f906"/>
                </a:cubicBezTo>
                <a:lnTo>
                  <a:pt x="f905" y="f906"/>
                </a:lnTo>
                <a:cubicBezTo>
                  <a:pt x="f907" y="f908"/>
                  <a:pt x="f909" y="f910"/>
                  <a:pt x="f911" y="f912"/>
                </a:cubicBezTo>
                <a:lnTo>
                  <a:pt x="f911" y="f912"/>
                </a:lnTo>
                <a:cubicBezTo>
                  <a:pt x="f913" y="f914"/>
                  <a:pt x="f915" y="f916"/>
                  <a:pt x="f500" y="f917"/>
                </a:cubicBezTo>
                <a:cubicBezTo>
                  <a:pt x="f918" y="f816"/>
                  <a:pt x="f918" y="f919"/>
                  <a:pt x="f505" y="f807"/>
                </a:cubicBezTo>
                <a:cubicBezTo>
                  <a:pt x="f920" y="f921"/>
                  <a:pt x="f922" y="f923"/>
                  <a:pt x="f924" y="f923"/>
                </a:cubicBezTo>
                <a:cubicBezTo>
                  <a:pt x="f925" y="f923"/>
                  <a:pt x="f504" y="f926"/>
                  <a:pt x="f504" y="f927"/>
                </a:cubicBezTo>
                <a:cubicBezTo>
                  <a:pt x="f503" y="f917"/>
                  <a:pt x="f918" y="f928"/>
                  <a:pt x="f500" y="f929"/>
                </a:cubicBezTo>
                <a:lnTo>
                  <a:pt x="f500" y="f930"/>
                </a:lnTo>
                <a:lnTo>
                  <a:pt x="f931" y="f932"/>
                </a:lnTo>
                <a:cubicBezTo>
                  <a:pt x="f557" y="f933"/>
                  <a:pt x="f557" y="f934"/>
                  <a:pt x="f509" y="f935"/>
                </a:cubicBezTo>
                <a:cubicBezTo>
                  <a:pt x="f556" y="f806"/>
                  <a:pt x="f499" y="f936"/>
                  <a:pt x="f486" y="f737"/>
                </a:cubicBezTo>
                <a:cubicBezTo>
                  <a:pt x="f524" y="f937"/>
                  <a:pt x="f524" y="f869"/>
                  <a:pt x="f452" y="f757"/>
                </a:cubicBezTo>
                <a:cubicBezTo>
                  <a:pt x="f938" y="f757"/>
                  <a:pt x="f939" y="f940"/>
                  <a:pt x="f458" y="f459"/>
                </a:cubicBezTo>
                <a:lnTo>
                  <a:pt x="f458" y="f459"/>
                </a:lnTo>
                <a:cubicBezTo>
                  <a:pt x="f941" y="f942"/>
                  <a:pt x="f943" y="f944"/>
                  <a:pt x="f535" y="f870"/>
                </a:cubicBezTo>
                <a:cubicBezTo>
                  <a:pt x="f945" y="f946"/>
                  <a:pt x="f947" y="f948"/>
                  <a:pt x="f911" y="f912"/>
                </a:cubicBezTo>
                <a:lnTo>
                  <a:pt x="f911" y="f912"/>
                </a:lnTo>
                <a:cubicBezTo>
                  <a:pt x="f949" y="f950"/>
                  <a:pt x="f951" y="f952"/>
                  <a:pt x="f918" y="f953"/>
                </a:cubicBezTo>
                <a:lnTo>
                  <a:pt x="f505" y="f821"/>
                </a:lnTo>
                <a:cubicBezTo>
                  <a:pt x="f505" y="f770"/>
                  <a:pt x="f918" y="f748"/>
                  <a:pt x="f500" y="f954"/>
                </a:cubicBezTo>
                <a:cubicBezTo>
                  <a:pt x="f505" y="f890"/>
                  <a:pt x="f504" y="f741"/>
                  <a:pt x="f582" y="f739"/>
                </a:cubicBezTo>
                <a:cubicBezTo>
                  <a:pt x="f540" y="f869"/>
                  <a:pt x="f511" y="f603"/>
                  <a:pt x="f540" y="f782"/>
                </a:cubicBezTo>
                <a:cubicBezTo>
                  <a:pt x="f556" y="f530"/>
                  <a:pt x="f473" y="f533"/>
                  <a:pt x="f830" y="f533"/>
                </a:cubicBezTo>
                <a:close/>
                <a:moveTo>
                  <a:pt x="f955" y="f956"/>
                </a:moveTo>
                <a:cubicBezTo>
                  <a:pt x="f957" y="f956"/>
                  <a:pt x="f958" y="f959"/>
                  <a:pt x="f960" y="f961"/>
                </a:cubicBezTo>
                <a:cubicBezTo>
                  <a:pt x="f962" y="f963"/>
                  <a:pt x="f964" y="f934"/>
                  <a:pt x="f756" y="f965"/>
                </a:cubicBezTo>
                <a:cubicBezTo>
                  <a:pt x="f966" y="f967"/>
                  <a:pt x="f968" y="f969"/>
                  <a:pt x="f771" y="f969"/>
                </a:cubicBezTo>
                <a:cubicBezTo>
                  <a:pt x="f970" y="f969"/>
                  <a:pt x="f971" y="f972"/>
                  <a:pt x="f971" y="f973"/>
                </a:cubicBezTo>
                <a:cubicBezTo>
                  <a:pt x="f974" y="f975"/>
                  <a:pt x="f974" y="f976"/>
                  <a:pt x="f974" y="f976"/>
                </a:cubicBezTo>
                <a:cubicBezTo>
                  <a:pt x="f977" y="f978"/>
                  <a:pt x="f979" y="f980"/>
                  <a:pt x="f981" y="f980"/>
                </a:cubicBezTo>
                <a:cubicBezTo>
                  <a:pt x="f982" y="f980"/>
                  <a:pt x="f983" y="f984"/>
                  <a:pt x="f985" y="f922"/>
                </a:cubicBezTo>
                <a:cubicBezTo>
                  <a:pt x="f986" y="f976"/>
                  <a:pt x="f987" y="f988"/>
                  <a:pt x="f989" y="f934"/>
                </a:cubicBezTo>
                <a:cubicBezTo>
                  <a:pt x="f990" y="f991"/>
                  <a:pt x="f992" y="f956"/>
                  <a:pt x="f955" y="f956"/>
                </a:cubicBezTo>
                <a:close/>
                <a:moveTo>
                  <a:pt x="f993" y="f994"/>
                </a:moveTo>
                <a:cubicBezTo>
                  <a:pt x="f995" y="f994"/>
                  <a:pt x="f996" y="f997"/>
                  <a:pt x="f520" y="f998"/>
                </a:cubicBezTo>
                <a:cubicBezTo>
                  <a:pt x="f520" y="f799"/>
                  <a:pt x="f517" y="f999"/>
                  <a:pt x="f517" y="f801"/>
                </a:cubicBezTo>
                <a:cubicBezTo>
                  <a:pt x="f485" y="f801"/>
                  <a:pt x="f1000" y="f801"/>
                  <a:pt x="f1000" y="f803"/>
                </a:cubicBezTo>
                <a:cubicBezTo>
                  <a:pt x="f499" y="f804"/>
                  <a:pt x="f499" y="f806"/>
                  <a:pt x="f513" y="f927"/>
                </a:cubicBezTo>
                <a:cubicBezTo>
                  <a:pt x="f513" y="f927"/>
                  <a:pt x="f484" y="f927"/>
                  <a:pt x="f484" y="f1001"/>
                </a:cubicBezTo>
                <a:cubicBezTo>
                  <a:pt x="f1002" y="f1003"/>
                  <a:pt x="f1004" y="f886"/>
                  <a:pt x="f1005" y="f1006"/>
                </a:cubicBezTo>
                <a:lnTo>
                  <a:pt x="f1005" y="f1006"/>
                </a:lnTo>
                <a:cubicBezTo>
                  <a:pt x="f1007" y="f1008"/>
                  <a:pt x="f1009" y="f1010"/>
                  <a:pt x="f559" y="f1011"/>
                </a:cubicBezTo>
                <a:lnTo>
                  <a:pt x="f559" y="f1011"/>
                </a:lnTo>
                <a:cubicBezTo>
                  <a:pt x="f1012" y="f1013"/>
                  <a:pt x="f1014" y="f1015"/>
                  <a:pt x="f499" y="f928"/>
                </a:cubicBezTo>
                <a:cubicBezTo>
                  <a:pt x="f1000" y="f928"/>
                  <a:pt x="f517" y="f1016"/>
                  <a:pt x="f517" y="f963"/>
                </a:cubicBezTo>
                <a:lnTo>
                  <a:pt x="f520" y="f1016"/>
                </a:lnTo>
                <a:cubicBezTo>
                  <a:pt x="f456" y="f570"/>
                  <a:pt x="f1017" y="f1018"/>
                  <a:pt x="f1019" y="f1018"/>
                </a:cubicBezTo>
                <a:cubicBezTo>
                  <a:pt x="f1020" y="f1018"/>
                  <a:pt x="f1021" y="f1022"/>
                  <a:pt x="f720" y="f1023"/>
                </a:cubicBezTo>
                <a:cubicBezTo>
                  <a:pt x="f608" y="f1024"/>
                  <a:pt x="f720" y="f928"/>
                  <a:pt x="f679" y="f928"/>
                </a:cubicBezTo>
                <a:cubicBezTo>
                  <a:pt x="f1025" y="f1026"/>
                  <a:pt x="f1027" y="f1028"/>
                  <a:pt x="f1029" y="f1028"/>
                </a:cubicBezTo>
                <a:cubicBezTo>
                  <a:pt x="f1030" y="f1028"/>
                  <a:pt x="f1031" y="f1032"/>
                  <a:pt x="f526" y="f1033"/>
                </a:cubicBezTo>
                <a:lnTo>
                  <a:pt x="f526" y="f816"/>
                </a:lnTo>
                <a:lnTo>
                  <a:pt x="f526" y="f1001"/>
                </a:lnTo>
                <a:cubicBezTo>
                  <a:pt x="f526" y="f801"/>
                  <a:pt x="f604" y="f1034"/>
                  <a:pt x="f723" y="f1035"/>
                </a:cubicBezTo>
                <a:cubicBezTo>
                  <a:pt x="f679" y="f1036"/>
                  <a:pt x="f1037" y="f1038"/>
                  <a:pt x="f1039" y="f1038"/>
                </a:cubicBezTo>
                <a:cubicBezTo>
                  <a:pt x="f1040" y="f1038"/>
                  <a:pt x="f689" y="f1041"/>
                  <a:pt x="f645" y="f795"/>
                </a:cubicBezTo>
                <a:cubicBezTo>
                  <a:pt x="f1042" y="f1035"/>
                  <a:pt x="f1043" y="f1044"/>
                  <a:pt x="f642" y="f927"/>
                </a:cubicBezTo>
                <a:cubicBezTo>
                  <a:pt x="f1045" y="f1023"/>
                  <a:pt x="f690" y="f1046"/>
                  <a:pt x="f614" y="f1047"/>
                </a:cubicBezTo>
                <a:cubicBezTo>
                  <a:pt x="f1048" y="f1049"/>
                  <a:pt x="f1050" y="f1051"/>
                  <a:pt x="f1052" y="f1051"/>
                </a:cubicBezTo>
                <a:cubicBezTo>
                  <a:pt x="f1053" y="f1051"/>
                  <a:pt x="f1054" y="f875"/>
                  <a:pt x="f676" y="f1055"/>
                </a:cubicBezTo>
                <a:cubicBezTo>
                  <a:pt x="f1056" y="f1057"/>
                  <a:pt x="f647" y="f928"/>
                  <a:pt x="f648" y="f999"/>
                </a:cubicBezTo>
                <a:cubicBezTo>
                  <a:pt x="f704" y="f1058"/>
                  <a:pt x="f659" y="f953"/>
                  <a:pt x="f687" y="f793"/>
                </a:cubicBezTo>
                <a:cubicBezTo>
                  <a:pt x="f1059" y="f1060"/>
                  <a:pt x="f1061" y="f994"/>
                  <a:pt x="f993" y="f994"/>
                </a:cubicBezTo>
                <a:close/>
                <a:moveTo>
                  <a:pt x="f905" y="f906"/>
                </a:moveTo>
                <a:cubicBezTo>
                  <a:pt x="f1062" y="f1063"/>
                  <a:pt x="f934" y="f1064"/>
                  <a:pt x="f553" y="f1065"/>
                </a:cubicBezTo>
                <a:cubicBezTo>
                  <a:pt x="f1066" y="f1067"/>
                  <a:pt x="f563" y="f1068"/>
                  <a:pt x="f889" y="f922"/>
                </a:cubicBezTo>
                <a:cubicBezTo>
                  <a:pt x="f1069" y="f1070"/>
                  <a:pt x="f1047" y="f1071"/>
                  <a:pt x="f1005" y="f1006"/>
                </a:cubicBezTo>
                <a:lnTo>
                  <a:pt x="f1005" y="f1006"/>
                </a:lnTo>
                <a:cubicBezTo>
                  <a:pt x="f472" y="f1072"/>
                  <a:pt x="f1006" y="f1073"/>
                  <a:pt x="f507" y="f930"/>
                </a:cubicBezTo>
                <a:cubicBezTo>
                  <a:pt x="f1074" y="f1075"/>
                  <a:pt x="f1076" y="f1077"/>
                  <a:pt x="f905" y="f906"/>
                </a:cubicBezTo>
                <a:close/>
                <a:moveTo>
                  <a:pt x="f138" y="f1078"/>
                </a:moveTo>
                <a:cubicBezTo>
                  <a:pt x="f42" y="f1078"/>
                  <a:pt x="f133" y="f1079"/>
                  <a:pt x="f1080" y="f1081"/>
                </a:cubicBezTo>
                <a:cubicBezTo>
                  <a:pt x="f114" y="f1082"/>
                  <a:pt x="f114" y="f1083"/>
                  <a:pt x="f110" y="f1084"/>
                </a:cubicBezTo>
                <a:cubicBezTo>
                  <a:pt x="f110" y="f1085"/>
                  <a:pt x="f1086" y="f1087"/>
                  <a:pt x="f1088" y="f1089"/>
                </a:cubicBezTo>
                <a:lnTo>
                  <a:pt x="f1088" y="f1089"/>
                </a:lnTo>
                <a:cubicBezTo>
                  <a:pt x="f1090" y="f1091"/>
                  <a:pt x="f1092" y="f1093"/>
                  <a:pt x="f1094" y="f1093"/>
                </a:cubicBezTo>
                <a:cubicBezTo>
                  <a:pt x="f1095" y="f1093"/>
                  <a:pt x="f1096" y="f1097"/>
                  <a:pt x="f1098" y="f1099"/>
                </a:cubicBezTo>
                <a:cubicBezTo>
                  <a:pt x="f817" y="f1100"/>
                  <a:pt x="f1101" y="f1102"/>
                  <a:pt x="f1103" y="f1104"/>
                </a:cubicBezTo>
                <a:cubicBezTo>
                  <a:pt x="f1105" y="f1106"/>
                  <a:pt x="f1107" y="f1078"/>
                  <a:pt x="f138" y="f1078"/>
                </a:cubicBezTo>
                <a:close/>
                <a:moveTo>
                  <a:pt x="f1108" y="f1109"/>
                </a:moveTo>
                <a:lnTo>
                  <a:pt x="f1108" y="f1109"/>
                </a:lnTo>
                <a:cubicBezTo>
                  <a:pt x="f1110" y="f1111"/>
                  <a:pt x="f1112" y="f1113"/>
                  <a:pt x="f1114" y="f1115"/>
                </a:cubicBezTo>
                <a:cubicBezTo>
                  <a:pt x="f1116" y="f1115"/>
                  <a:pt x="f1117" y="f1115"/>
                  <a:pt x="f1118" y="f1115"/>
                </a:cubicBezTo>
                <a:lnTo>
                  <a:pt x="f1118" y="f1115"/>
                </a:lnTo>
                <a:cubicBezTo>
                  <a:pt x="f1119" y="f1113"/>
                  <a:pt x="f1120" y="f1121"/>
                  <a:pt x="f1108" y="f1109"/>
                </a:cubicBezTo>
                <a:close/>
                <a:moveTo>
                  <a:pt x="f1118" y="f1115"/>
                </a:moveTo>
                <a:cubicBezTo>
                  <a:pt x="f1122" y="f1123"/>
                  <a:pt x="f1124" y="f1125"/>
                  <a:pt x="f1126" y="f1127"/>
                </a:cubicBezTo>
                <a:lnTo>
                  <a:pt x="f1126" y="f1127"/>
                </a:lnTo>
                <a:cubicBezTo>
                  <a:pt x="f1128" y="f1129"/>
                  <a:pt x="f1130" y="f1115"/>
                  <a:pt x="f1118" y="f1115"/>
                </a:cubicBezTo>
                <a:close/>
                <a:moveTo>
                  <a:pt x="f1126" y="f1127"/>
                </a:moveTo>
                <a:cubicBezTo>
                  <a:pt x="f1126" y="f1131"/>
                  <a:pt x="f1126" y="f1131"/>
                  <a:pt x="f1126" y="f1132"/>
                </a:cubicBezTo>
                <a:cubicBezTo>
                  <a:pt x="f1133" y="f1132"/>
                  <a:pt x="f1133" y="f1134"/>
                  <a:pt x="f1133" y="f1134"/>
                </a:cubicBezTo>
                <a:cubicBezTo>
                  <a:pt x="f327" y="f1135"/>
                  <a:pt x="f1136" y="f1137"/>
                  <a:pt x="f1138" y="f1139"/>
                </a:cubicBezTo>
                <a:lnTo>
                  <a:pt x="f1140" y="f1141"/>
                </a:lnTo>
                <a:lnTo>
                  <a:pt x="f1140" y="f1141"/>
                </a:lnTo>
                <a:cubicBezTo>
                  <a:pt x="f1142" y="f1143"/>
                  <a:pt x="f1144" y="f1145"/>
                  <a:pt x="f1146" y="f1147"/>
                </a:cubicBezTo>
                <a:cubicBezTo>
                  <a:pt x="f235" y="f1148"/>
                  <a:pt x="f1149" y="f1150"/>
                  <a:pt x="f1126" y="f1127"/>
                </a:cubicBezTo>
                <a:close/>
                <a:moveTo>
                  <a:pt x="f1151" y="f1152"/>
                </a:moveTo>
                <a:cubicBezTo>
                  <a:pt x="f1153" y="f1154"/>
                  <a:pt x="f1155" y="f1156"/>
                  <a:pt x="f1157" y="f1158"/>
                </a:cubicBezTo>
                <a:lnTo>
                  <a:pt x="f1157" y="f1158"/>
                </a:lnTo>
                <a:cubicBezTo>
                  <a:pt x="f1159" y="f1160"/>
                  <a:pt x="f1161" y="f1162"/>
                  <a:pt x="f1163" y="f1152"/>
                </a:cubicBezTo>
                <a:close/>
                <a:moveTo>
                  <a:pt x="f1164" y="f1165"/>
                </a:moveTo>
                <a:cubicBezTo>
                  <a:pt x="f1166" y="f1165"/>
                  <a:pt x="f1167" y="f1168"/>
                  <a:pt x="f12" y="f1169"/>
                </a:cubicBezTo>
                <a:cubicBezTo>
                  <a:pt x="f797" y="f1170"/>
                  <a:pt x="f805" y="f1171"/>
                  <a:pt x="f1172" y="f1173"/>
                </a:cubicBezTo>
                <a:cubicBezTo>
                  <a:pt x="f1174" y="f1175"/>
                  <a:pt x="f1176" y="f1177"/>
                  <a:pt x="f1178" y="f1177"/>
                </a:cubicBezTo>
                <a:cubicBezTo>
                  <a:pt x="f1179" y="f1177"/>
                  <a:pt x="f1161" y="f1180"/>
                  <a:pt x="f1157" y="f1158"/>
                </a:cubicBezTo>
                <a:lnTo>
                  <a:pt x="f1157" y="f1158"/>
                </a:lnTo>
                <a:cubicBezTo>
                  <a:pt x="f1181" y="f1182"/>
                  <a:pt x="f1183" y="f1184"/>
                  <a:pt x="f1185" y="f1186"/>
                </a:cubicBezTo>
                <a:cubicBezTo>
                  <a:pt x="f1187" y="f1188"/>
                  <a:pt x="f1189" y="f1190"/>
                  <a:pt x="f1191" y="f1190"/>
                </a:cubicBezTo>
                <a:cubicBezTo>
                  <a:pt x="f250" y="f1190"/>
                  <a:pt x="f1192" y="f1193"/>
                  <a:pt x="f1194" y="f1195"/>
                </a:cubicBezTo>
                <a:cubicBezTo>
                  <a:pt x="f12" y="f1196"/>
                  <a:pt x="f1197" y="f1198"/>
                  <a:pt x="f1199" y="f1147"/>
                </a:cubicBezTo>
                <a:cubicBezTo>
                  <a:pt x="f1199" y="f1200"/>
                  <a:pt x="f1201" y="f1202"/>
                  <a:pt x="f1203" y="f1202"/>
                </a:cubicBezTo>
                <a:cubicBezTo>
                  <a:pt x="f1204" y="f1202"/>
                  <a:pt x="f1205" y="f1206"/>
                  <a:pt x="f1207" y="f1208"/>
                </a:cubicBezTo>
                <a:cubicBezTo>
                  <a:pt x="f1209" y="f1210"/>
                  <a:pt x="f1211" y="f1212"/>
                  <a:pt x="f1108" y="f1109"/>
                </a:cubicBezTo>
                <a:lnTo>
                  <a:pt x="f1108" y="f1109"/>
                </a:lnTo>
                <a:cubicBezTo>
                  <a:pt x="f1213" y="f1214"/>
                  <a:pt x="f1215" y="f1165"/>
                  <a:pt x="f1164" y="f1165"/>
                </a:cubicBezTo>
                <a:close/>
                <a:moveTo>
                  <a:pt x="f1216" y="f1217"/>
                </a:moveTo>
                <a:cubicBezTo>
                  <a:pt x="f1218" y="f1217"/>
                  <a:pt x="f1219" y="f1217"/>
                  <a:pt x="f535" y="f1220"/>
                </a:cubicBezTo>
                <a:cubicBezTo>
                  <a:pt x="f540" y="f1220"/>
                  <a:pt x="f540" y="f1081"/>
                  <a:pt x="f540" y="f1221"/>
                </a:cubicBezTo>
                <a:cubicBezTo>
                  <a:pt x="f499" y="f1082"/>
                  <a:pt x="f520" y="f1222"/>
                  <a:pt x="f520" y="f1223"/>
                </a:cubicBezTo>
                <a:cubicBezTo>
                  <a:pt x="f520" y="f1224"/>
                  <a:pt x="f499" y="f1225"/>
                  <a:pt x="f535" y="f1226"/>
                </a:cubicBezTo>
                <a:cubicBezTo>
                  <a:pt x="f540" y="f1227"/>
                  <a:pt x="f543" y="f1228"/>
                  <a:pt x="f556" y="f1228"/>
                </a:cubicBezTo>
                <a:cubicBezTo>
                  <a:pt x="f1229" y="f1230"/>
                  <a:pt x="f1011" y="f1231"/>
                  <a:pt x="f1232" y="f1231"/>
                </a:cubicBezTo>
                <a:cubicBezTo>
                  <a:pt x="f918" y="f1231"/>
                  <a:pt x="f1233" y="f1234"/>
                  <a:pt x="f931" y="f1228"/>
                </a:cubicBezTo>
                <a:cubicBezTo>
                  <a:pt x="f509" y="f1227"/>
                  <a:pt x="f475" y="f1226"/>
                  <a:pt x="f473" y="f1235"/>
                </a:cubicBezTo>
                <a:cubicBezTo>
                  <a:pt x="f559" y="f1224"/>
                  <a:pt x="f470" y="f1236"/>
                  <a:pt x="f583" y="f1236"/>
                </a:cubicBezTo>
                <a:cubicBezTo>
                  <a:pt x="f556" y="f1236"/>
                  <a:pt x="f556" y="f1237"/>
                  <a:pt x="f583" y="f1237"/>
                </a:cubicBezTo>
                <a:cubicBezTo>
                  <a:pt x="f1238" y="f1239"/>
                  <a:pt x="f1240" y="f1239"/>
                  <a:pt x="f1241" y="f1239"/>
                </a:cubicBezTo>
                <a:cubicBezTo>
                  <a:pt x="f1242" y="f1239"/>
                  <a:pt x="f1073" y="f1243"/>
                  <a:pt x="f1244" y="f1225"/>
                </a:cubicBezTo>
                <a:cubicBezTo>
                  <a:pt x="f559" y="f1228"/>
                  <a:pt x="f472" y="f1245"/>
                  <a:pt x="f931" y="f1246"/>
                </a:cubicBezTo>
                <a:cubicBezTo>
                  <a:pt x="f931" y="f1247"/>
                  <a:pt x="f931" y="f1248"/>
                  <a:pt x="f500" y="f1249"/>
                </a:cubicBezTo>
                <a:cubicBezTo>
                  <a:pt x="f500" y="f1250"/>
                  <a:pt x="f500" y="f1251"/>
                  <a:pt x="f918" y="f1251"/>
                </a:cubicBezTo>
                <a:cubicBezTo>
                  <a:pt x="f931" y="f1252"/>
                  <a:pt x="f557" y="f1253"/>
                  <a:pt x="f557" y="f1254"/>
                </a:cubicBezTo>
                <a:cubicBezTo>
                  <a:pt x="f473" y="f1255"/>
                  <a:pt x="f1256" y="f1257"/>
                  <a:pt x="f559" y="f1258"/>
                </a:cubicBezTo>
                <a:cubicBezTo>
                  <a:pt x="f1244" y="f1259"/>
                  <a:pt x="f889" y="f1171"/>
                  <a:pt x="f1260" y="f1261"/>
                </a:cubicBezTo>
                <a:lnTo>
                  <a:pt x="f563" y="f1261"/>
                </a:lnTo>
                <a:cubicBezTo>
                  <a:pt x="f891" y="f1261"/>
                  <a:pt x="f891" y="f1262"/>
                  <a:pt x="f891" y="f1195"/>
                </a:cubicBezTo>
                <a:cubicBezTo>
                  <a:pt x="f831" y="f1263"/>
                  <a:pt x="f1264" y="f1265"/>
                  <a:pt x="f1266" y="f1267"/>
                </a:cubicBezTo>
                <a:cubicBezTo>
                  <a:pt x="f1268" y="f1269"/>
                  <a:pt x="f1270" y="f1271"/>
                  <a:pt x="f1272" y="f1273"/>
                </a:cubicBezTo>
                <a:lnTo>
                  <a:pt x="f1274" y="f1273"/>
                </a:lnTo>
                <a:cubicBezTo>
                  <a:pt x="f1275" y="f1273"/>
                  <a:pt x="f1275" y="f1276"/>
                  <a:pt x="f1275" y="f1276"/>
                </a:cubicBezTo>
                <a:lnTo>
                  <a:pt x="f771" y="f1277"/>
                </a:lnTo>
                <a:cubicBezTo>
                  <a:pt x="f1278" y="f1279"/>
                  <a:pt x="f962" y="f1280"/>
                  <a:pt x="f1281" y="f1282"/>
                </a:cubicBezTo>
                <a:lnTo>
                  <a:pt x="f1281" y="f1282"/>
                </a:lnTo>
                <a:cubicBezTo>
                  <a:pt x="f1283" y="f1284"/>
                  <a:pt x="f781" y="f1285"/>
                  <a:pt x="f1286" y="f1287"/>
                </a:cubicBezTo>
                <a:cubicBezTo>
                  <a:pt x="f1288" y="f1289"/>
                  <a:pt x="f1290" y="f1291"/>
                  <a:pt x="f1292" y="f1293"/>
                </a:cubicBezTo>
                <a:lnTo>
                  <a:pt x="f1292" y="f1293"/>
                </a:lnTo>
                <a:cubicBezTo>
                  <a:pt x="f1294" y="f1295"/>
                  <a:pt x="f1296" y="f1297"/>
                  <a:pt x="f1298" y="f1299"/>
                </a:cubicBezTo>
                <a:lnTo>
                  <a:pt x="f1298" y="f1299"/>
                </a:lnTo>
                <a:cubicBezTo>
                  <a:pt x="f1300" y="f1301"/>
                  <a:pt x="f1302" y="f1303"/>
                  <a:pt x="f641" y="f1304"/>
                </a:cubicBezTo>
                <a:lnTo>
                  <a:pt x="f641" y="f1304"/>
                </a:lnTo>
                <a:lnTo>
                  <a:pt x="f1305" y="f1306"/>
                </a:lnTo>
                <a:cubicBezTo>
                  <a:pt x="f1307" y="f1308"/>
                  <a:pt x="f1309" y="f1310"/>
                  <a:pt x="f1281" y="f1282"/>
                </a:cubicBezTo>
                <a:lnTo>
                  <a:pt x="f1281" y="f1282"/>
                </a:lnTo>
                <a:cubicBezTo>
                  <a:pt x="f1311" y="f1312"/>
                  <a:pt x="f1313" y="f1314"/>
                  <a:pt x="f1315" y="f1316"/>
                </a:cubicBezTo>
                <a:lnTo>
                  <a:pt x="f1315" y="f1316"/>
                </a:lnTo>
                <a:cubicBezTo>
                  <a:pt x="f1317" y="f1318"/>
                  <a:pt x="f1319" y="f1320"/>
                  <a:pt x="f1321" y="f1322"/>
                </a:cubicBezTo>
                <a:lnTo>
                  <a:pt x="f1323" y="f1322"/>
                </a:lnTo>
                <a:cubicBezTo>
                  <a:pt x="f1324" y="f1325"/>
                  <a:pt x="f1326" y="f1327"/>
                  <a:pt x="f1328" y="f1329"/>
                </a:cubicBezTo>
                <a:cubicBezTo>
                  <a:pt x="f1330" y="f1331"/>
                  <a:pt x="f1332" y="f1333"/>
                  <a:pt x="f552" y="f1334"/>
                </a:cubicBezTo>
                <a:cubicBezTo>
                  <a:pt x="f1066" y="f1335"/>
                  <a:pt x="f866" y="f1335"/>
                  <a:pt x="f891" y="f1336"/>
                </a:cubicBezTo>
                <a:cubicBezTo>
                  <a:pt x="f891" y="f1337"/>
                  <a:pt x="f1260" y="f1331"/>
                  <a:pt x="f889" y="f1329"/>
                </a:cubicBezTo>
                <a:cubicBezTo>
                  <a:pt x="f1338" y="f1339"/>
                  <a:pt x="f1340" y="f1341"/>
                  <a:pt x="f1342" y="f1341"/>
                </a:cubicBezTo>
                <a:cubicBezTo>
                  <a:pt x="f1343" y="f1341"/>
                  <a:pt x="f1344" y="f1345"/>
                  <a:pt x="f595" y="f1346"/>
                </a:cubicBezTo>
                <a:cubicBezTo>
                  <a:pt x="f517" y="f1347"/>
                  <a:pt x="f528" y="f1348"/>
                  <a:pt x="f724" y="f1337"/>
                </a:cubicBezTo>
                <a:cubicBezTo>
                  <a:pt x="f1349" y="f1350"/>
                  <a:pt x="f1351" y="f1352"/>
                  <a:pt x="f1353" y="f1354"/>
                </a:cubicBezTo>
                <a:lnTo>
                  <a:pt x="f1353" y="f1354"/>
                </a:lnTo>
                <a:cubicBezTo>
                  <a:pt x="f1355" y="f1356"/>
                  <a:pt x="f1357" y="f1358"/>
                  <a:pt x="f486" y="f1333"/>
                </a:cubicBezTo>
                <a:cubicBezTo>
                  <a:pt x="f1359" y="f1360"/>
                  <a:pt x="f1361" y="f1362"/>
                  <a:pt x="f1363" y="f1362"/>
                </a:cubicBezTo>
                <a:cubicBezTo>
                  <a:pt x="f1364" y="f1362"/>
                  <a:pt x="f1365" y="f1366"/>
                  <a:pt x="f918" y="f1367"/>
                </a:cubicBezTo>
                <a:cubicBezTo>
                  <a:pt x="f509" y="f1333"/>
                  <a:pt x="f472" y="f1334"/>
                  <a:pt x="f1256" y="f1269"/>
                </a:cubicBezTo>
                <a:lnTo>
                  <a:pt x="f473" y="f1269"/>
                </a:lnTo>
                <a:cubicBezTo>
                  <a:pt x="f1368" y="f1269"/>
                  <a:pt x="f1369" y="f1370"/>
                  <a:pt x="f1371" y="f1372"/>
                </a:cubicBezTo>
                <a:lnTo>
                  <a:pt x="f1371" y="f1372"/>
                </a:lnTo>
                <a:cubicBezTo>
                  <a:pt x="f1373" y="f1374"/>
                  <a:pt x="f1375" y="f1376"/>
                  <a:pt x="f931" y="f1377"/>
                </a:cubicBezTo>
                <a:cubicBezTo>
                  <a:pt x="f500" y="f1377"/>
                  <a:pt x="f500" y="f1378"/>
                  <a:pt x="f500" y="f1378"/>
                </a:cubicBezTo>
                <a:cubicBezTo>
                  <a:pt x="f503" y="f1377"/>
                  <a:pt x="f556" y="f1377"/>
                  <a:pt x="f511" y="f1377"/>
                </a:cubicBezTo>
                <a:cubicBezTo>
                  <a:pt x="f1379" y="f1377"/>
                  <a:pt x="f1380" y="f1381"/>
                  <a:pt x="f1353" y="f1354"/>
                </a:cubicBezTo>
                <a:lnTo>
                  <a:pt x="f1353" y="f1354"/>
                </a:lnTo>
                <a:cubicBezTo>
                  <a:pt x="f1382" y="f1383"/>
                  <a:pt x="f1384" y="f1385"/>
                  <a:pt x="f528" y="f1386"/>
                </a:cubicBezTo>
                <a:cubicBezTo>
                  <a:pt x="f724" y="f1387"/>
                  <a:pt x="f724" y="f1269"/>
                  <a:pt x="f528" y="f1388"/>
                </a:cubicBezTo>
                <a:cubicBezTo>
                  <a:pt x="f464" y="f1389"/>
                  <a:pt x="f486" y="f1389"/>
                  <a:pt x="f485" y="f1390"/>
                </a:cubicBezTo>
                <a:cubicBezTo>
                  <a:pt x="f595" y="f1391"/>
                  <a:pt x="f583" y="f1391"/>
                  <a:pt x="f500" y="f1391"/>
                </a:cubicBezTo>
                <a:cubicBezTo>
                  <a:pt x="f931" y="f1391"/>
                  <a:pt x="f931" y="f1267"/>
                  <a:pt x="f500" y="f1267"/>
                </a:cubicBezTo>
                <a:lnTo>
                  <a:pt x="f918" y="f1267"/>
                </a:lnTo>
                <a:cubicBezTo>
                  <a:pt x="f1392" y="f1393"/>
                  <a:pt x="f1394" y="f1395"/>
                  <a:pt x="f557" y="f1395"/>
                </a:cubicBezTo>
                <a:cubicBezTo>
                  <a:pt x="f1373" y="f1395"/>
                  <a:pt x="f1396" y="f1393"/>
                  <a:pt x="f475" y="f1267"/>
                </a:cubicBezTo>
                <a:cubicBezTo>
                  <a:pt x="f475" y="f1397"/>
                  <a:pt x="f475" y="f1391"/>
                  <a:pt x="f473" y="f1391"/>
                </a:cubicBezTo>
                <a:lnTo>
                  <a:pt x="f507" y="f1389"/>
                </a:lnTo>
                <a:cubicBezTo>
                  <a:pt x="f1398" y="f1399"/>
                  <a:pt x="f1396" y="f1400"/>
                  <a:pt x="f1371" y="f1372"/>
                </a:cubicBezTo>
                <a:lnTo>
                  <a:pt x="f1371" y="f1372"/>
                </a:lnTo>
                <a:cubicBezTo>
                  <a:pt x="f1401" y="f1402"/>
                  <a:pt x="f1403" y="f1404"/>
                  <a:pt x="f1405" y="f1404"/>
                </a:cubicBezTo>
                <a:cubicBezTo>
                  <a:pt x="f1406" y="f1404"/>
                  <a:pt x="f1407" y="f1408"/>
                  <a:pt x="f1244" y="f1409"/>
                </a:cubicBezTo>
                <a:cubicBezTo>
                  <a:pt x="f1260" y="f1389"/>
                  <a:pt x="f866" y="f1410"/>
                  <a:pt x="f569" y="f1391"/>
                </a:cubicBezTo>
                <a:cubicBezTo>
                  <a:pt x="f1411" y="f1412"/>
                  <a:pt x="f1413" y="f1414"/>
                  <a:pt x="f1415" y="f1414"/>
                </a:cubicBezTo>
                <a:cubicBezTo>
                  <a:pt x="f1416" y="f1414"/>
                  <a:pt x="f1417" y="f1418"/>
                  <a:pt x="f1419" y="f1420"/>
                </a:cubicBezTo>
                <a:lnTo>
                  <a:pt x="f950" y="f1421"/>
                </a:lnTo>
                <a:cubicBezTo>
                  <a:pt x="f1422" y="f1269"/>
                  <a:pt x="f835" y="f1423"/>
                  <a:pt x="f553" y="f1424"/>
                </a:cubicBezTo>
                <a:cubicBezTo>
                  <a:pt x="f563" y="f1263"/>
                  <a:pt x="f561" y="f1186"/>
                  <a:pt x="f867" y="f1195"/>
                </a:cubicBezTo>
                <a:cubicBezTo>
                  <a:pt x="f472" y="f1262"/>
                  <a:pt x="f507" y="f1196"/>
                  <a:pt x="f918" y="f1425"/>
                </a:cubicBezTo>
                <a:cubicBezTo>
                  <a:pt x="f504" y="f1171"/>
                  <a:pt x="f556" y="f1152"/>
                  <a:pt x="f535" y="f1152"/>
                </a:cubicBezTo>
                <a:cubicBezTo>
                  <a:pt x="f511" y="f1171"/>
                  <a:pt x="f511" y="f1425"/>
                  <a:pt x="f595" y="f1425"/>
                </a:cubicBezTo>
                <a:cubicBezTo>
                  <a:pt x="f1426" y="f1427"/>
                  <a:pt x="f1428" y="f1429"/>
                  <a:pt x="f1430" y="f1429"/>
                </a:cubicBezTo>
                <a:cubicBezTo>
                  <a:pt x="f1431" y="f1429"/>
                  <a:pt x="f1432" y="f1433"/>
                  <a:pt x="f682" y="f1434"/>
                </a:cubicBezTo>
                <a:cubicBezTo>
                  <a:pt x="f606" y="f1435"/>
                  <a:pt x="f723" y="f1196"/>
                  <a:pt x="f604" y="f1196"/>
                </a:cubicBezTo>
                <a:cubicBezTo>
                  <a:pt x="f526" y="f1196"/>
                  <a:pt x="f486" y="f1196"/>
                  <a:pt x="f485" y="f1171"/>
                </a:cubicBezTo>
                <a:lnTo>
                  <a:pt x="f485" y="f1152"/>
                </a:lnTo>
                <a:cubicBezTo>
                  <a:pt x="f517" y="f1259"/>
                  <a:pt x="f517" y="f1436"/>
                  <a:pt x="f517" y="f1437"/>
                </a:cubicBezTo>
                <a:cubicBezTo>
                  <a:pt x="f517" y="f1258"/>
                  <a:pt x="f485" y="f1139"/>
                  <a:pt x="f496" y="f1139"/>
                </a:cubicBezTo>
                <a:cubicBezTo>
                  <a:pt x="f1000" y="f1137"/>
                  <a:pt x="f485" y="f1134"/>
                  <a:pt x="f517" y="f1132"/>
                </a:cubicBezTo>
                <a:cubicBezTo>
                  <a:pt x="f526" y="f1169"/>
                  <a:pt x="f608" y="f1438"/>
                  <a:pt x="f692" y="f1438"/>
                </a:cubicBezTo>
                <a:cubicBezTo>
                  <a:pt x="f1045" y="f1438"/>
                  <a:pt x="f648" y="f1439"/>
                  <a:pt x="f1042" y="f1135"/>
                </a:cubicBezTo>
                <a:cubicBezTo>
                  <a:pt x="f1056" y="f1152"/>
                  <a:pt x="f692" y="f1261"/>
                  <a:pt x="f609" y="f1434"/>
                </a:cubicBezTo>
                <a:cubicBezTo>
                  <a:pt x="f608" y="f1440"/>
                  <a:pt x="f608" y="f1441"/>
                  <a:pt x="f612" y="f1441"/>
                </a:cubicBezTo>
                <a:cubicBezTo>
                  <a:pt x="f687" y="f1441"/>
                  <a:pt x="f709" y="f1171"/>
                  <a:pt x="f704" y="f1132"/>
                </a:cubicBezTo>
                <a:cubicBezTo>
                  <a:pt x="f708" y="f1442"/>
                  <a:pt x="f1045" y="f1254"/>
                  <a:pt x="f675" y="f1254"/>
                </a:cubicBezTo>
                <a:cubicBezTo>
                  <a:pt x="f1443" y="f1444"/>
                  <a:pt x="f1089" y="f1445"/>
                  <a:pt x="f1446" y="f1445"/>
                </a:cubicBezTo>
                <a:cubicBezTo>
                  <a:pt x="f1447" y="f1445"/>
                  <a:pt x="f1448" y="f1449"/>
                  <a:pt x="f535" y="f1135"/>
                </a:cubicBezTo>
                <a:cubicBezTo>
                  <a:pt x="f535" y="f1135"/>
                  <a:pt x="f535" y="f1147"/>
                  <a:pt x="f540" y="f1147"/>
                </a:cubicBezTo>
                <a:cubicBezTo>
                  <a:pt x="f556" y="f1147"/>
                  <a:pt x="f582" y="f1137"/>
                  <a:pt x="f582" y="f1450"/>
                </a:cubicBezTo>
                <a:cubicBezTo>
                  <a:pt x="f503" y="f1450"/>
                  <a:pt x="f918" y="f1139"/>
                  <a:pt x="f931" y="f1139"/>
                </a:cubicBezTo>
                <a:cubicBezTo>
                  <a:pt x="f507" y="f1258"/>
                  <a:pt x="f470" y="f1437"/>
                  <a:pt x="f555" y="f1259"/>
                </a:cubicBezTo>
                <a:cubicBezTo>
                  <a:pt x="f507" y="f1257"/>
                  <a:pt x="f918" y="f1451"/>
                  <a:pt x="f556" y="f1249"/>
                </a:cubicBezTo>
                <a:cubicBezTo>
                  <a:pt x="f543" y="f1249"/>
                  <a:pt x="f540" y="f1452"/>
                  <a:pt x="f540" y="f653"/>
                </a:cubicBezTo>
                <a:lnTo>
                  <a:pt x="f540" y="f1453"/>
                </a:lnTo>
                <a:lnTo>
                  <a:pt x="f540" y="f1247"/>
                </a:lnTo>
                <a:lnTo>
                  <a:pt x="f540" y="f1245"/>
                </a:lnTo>
                <a:lnTo>
                  <a:pt x="f535" y="f1245"/>
                </a:lnTo>
                <a:cubicBezTo>
                  <a:pt x="f520" y="f1454"/>
                  <a:pt x="f528" y="f1455"/>
                  <a:pt x="f724" y="f1084"/>
                </a:cubicBezTo>
                <a:cubicBezTo>
                  <a:pt x="f1456" y="f1457"/>
                  <a:pt x="f458" y="f1217"/>
                  <a:pt x="f1216" y="f1217"/>
                </a:cubicBezTo>
                <a:close/>
                <a:moveTo>
                  <a:pt x="f1458" y="f661"/>
                </a:moveTo>
                <a:cubicBezTo>
                  <a:pt x="f1459" y="f661"/>
                  <a:pt x="f1460" y="f1461"/>
                  <a:pt x="f1462" y="f1463"/>
                </a:cubicBezTo>
                <a:lnTo>
                  <a:pt x="f1462" y="f1463"/>
                </a:lnTo>
                <a:cubicBezTo>
                  <a:pt x="f1464" y="f1465"/>
                  <a:pt x="f1466" y="f1467"/>
                  <a:pt x="f1468" y="f1467"/>
                </a:cubicBezTo>
                <a:cubicBezTo>
                  <a:pt x="f1469" y="f1467"/>
                  <a:pt x="f1470" y="f1471"/>
                  <a:pt x="f1472" y="f585"/>
                </a:cubicBezTo>
                <a:cubicBezTo>
                  <a:pt x="f1472" y="f585"/>
                  <a:pt x="f1472" y="f585"/>
                  <a:pt x="f1472" y="f585"/>
                </a:cubicBezTo>
                <a:lnTo>
                  <a:pt x="f1472" y="f585"/>
                </a:lnTo>
                <a:cubicBezTo>
                  <a:pt x="f1473" y="f1474"/>
                  <a:pt x="f1475" y="f1476"/>
                  <a:pt x="f1477" y="f1478"/>
                </a:cubicBezTo>
                <a:cubicBezTo>
                  <a:pt x="f1479" y="f1480"/>
                  <a:pt x="f1479" y="f1481"/>
                  <a:pt x="f1482" y="f1483"/>
                </a:cubicBezTo>
                <a:cubicBezTo>
                  <a:pt x="f1484" y="f683"/>
                  <a:pt x="f1472" y="f782"/>
                  <a:pt x="f1485" y="f610"/>
                </a:cubicBezTo>
                <a:lnTo>
                  <a:pt x="f1486" y="f610"/>
                </a:lnTo>
                <a:lnTo>
                  <a:pt x="f1486" y="f681"/>
                </a:lnTo>
                <a:cubicBezTo>
                  <a:pt x="f1486" y="f1487"/>
                  <a:pt x="f1488" y="f1489"/>
                  <a:pt x="f1490" y="f1489"/>
                </a:cubicBezTo>
                <a:cubicBezTo>
                  <a:pt x="f1491" y="f1489"/>
                  <a:pt x="f1492" y="f1493"/>
                  <a:pt x="f1275" y="f643"/>
                </a:cubicBezTo>
                <a:cubicBezTo>
                  <a:pt x="f1494" y="f1495"/>
                  <a:pt x="f1496" y="f530"/>
                  <a:pt x="f1494" y="f1483"/>
                </a:cubicBezTo>
                <a:cubicBezTo>
                  <a:pt x="f1275" y="f533"/>
                  <a:pt x="f1497" y="f422"/>
                  <a:pt x="f1498" y="f433"/>
                </a:cubicBezTo>
                <a:cubicBezTo>
                  <a:pt x="f1499" y="f1500"/>
                  <a:pt x="f1501" y="f1502"/>
                  <a:pt x="f1462" y="f1463"/>
                </a:cubicBezTo>
                <a:lnTo>
                  <a:pt x="f1462" y="f1463"/>
                </a:lnTo>
                <a:cubicBezTo>
                  <a:pt x="f1503" y="f1504"/>
                  <a:pt x="f1505" y="f1506"/>
                  <a:pt x="f1507" y="f1508"/>
                </a:cubicBezTo>
                <a:cubicBezTo>
                  <a:pt x="f1274" y="f433"/>
                  <a:pt x="f1496" y="f597"/>
                  <a:pt x="f1509" y="f865"/>
                </a:cubicBezTo>
                <a:cubicBezTo>
                  <a:pt x="f1510" y="f531"/>
                  <a:pt x="f1511" y="f610"/>
                  <a:pt x="f1496" y="f602"/>
                </a:cubicBezTo>
                <a:lnTo>
                  <a:pt x="f1496" y="f603"/>
                </a:lnTo>
                <a:cubicBezTo>
                  <a:pt x="f1512" y="f780"/>
                  <a:pt x="f1513" y="f1514"/>
                  <a:pt x="f1512" y="f803"/>
                </a:cubicBezTo>
                <a:cubicBezTo>
                  <a:pt x="f1515" y="f1516"/>
                  <a:pt x="f1517" y="f1518"/>
                  <a:pt x="f1519" y="f1520"/>
                </a:cubicBezTo>
                <a:cubicBezTo>
                  <a:pt x="f1515" y="f769"/>
                  <a:pt x="f1517" y="f879"/>
                  <a:pt x="f1521" y="f1522"/>
                </a:cubicBezTo>
                <a:cubicBezTo>
                  <a:pt x="f1523" y="f1524"/>
                  <a:pt x="f1525" y="f1526"/>
                  <a:pt x="f1527" y="f1526"/>
                </a:cubicBezTo>
                <a:cubicBezTo>
                  <a:pt x="f1528" y="f1526"/>
                  <a:pt x="f1529" y="f1530"/>
                  <a:pt x="f1531" y="f681"/>
                </a:cubicBezTo>
                <a:cubicBezTo>
                  <a:pt x="f228" y="f615"/>
                  <a:pt x="f1532" y="f745"/>
                  <a:pt x="f779" y="f1533"/>
                </a:cubicBezTo>
                <a:cubicBezTo>
                  <a:pt x="f1534" y="f1535"/>
                  <a:pt x="f1536" y="f1537"/>
                  <a:pt x="f1538" y="f1537"/>
                </a:cubicBezTo>
                <a:cubicBezTo>
                  <a:pt x="f1539" y="f1537"/>
                  <a:pt x="f1540" y="f1541"/>
                  <a:pt x="f1321" y="f1542"/>
                </a:cubicBezTo>
                <a:cubicBezTo>
                  <a:pt x="f1321" y="f936"/>
                  <a:pt x="f1323" y="f1514"/>
                  <a:pt x="f1543" y="f1544"/>
                </a:cubicBezTo>
                <a:cubicBezTo>
                  <a:pt x="f1543" y="f795"/>
                  <a:pt x="f1543" y="f819"/>
                  <a:pt x="f964" y="f819"/>
                </a:cubicBezTo>
                <a:cubicBezTo>
                  <a:pt x="f461" y="f1518"/>
                  <a:pt x="f619" y="f1545"/>
                  <a:pt x="f1546" y="f1034"/>
                </a:cubicBezTo>
                <a:cubicBezTo>
                  <a:pt x="f1324" y="f801"/>
                  <a:pt x="f1513" y="f961"/>
                  <a:pt x="f1510" y="f929"/>
                </a:cubicBezTo>
                <a:cubicBezTo>
                  <a:pt x="f1511" y="f1547"/>
                  <a:pt x="f1511" y="f1548"/>
                  <a:pt x="f1286" y="f871"/>
                </a:cubicBezTo>
                <a:cubicBezTo>
                  <a:pt x="f1509" y="f1549"/>
                  <a:pt x="f1550" y="f1067"/>
                  <a:pt x="f1496" y="f1551"/>
                </a:cubicBezTo>
                <a:lnTo>
                  <a:pt x="f1496" y="f1221"/>
                </a:lnTo>
                <a:cubicBezTo>
                  <a:pt x="f1496" y="f1237"/>
                  <a:pt x="f1496" y="f1237"/>
                  <a:pt x="f1494" y="f1552"/>
                </a:cubicBezTo>
                <a:cubicBezTo>
                  <a:pt x="f1553" y="f1222"/>
                  <a:pt x="f1275" y="f1554"/>
                  <a:pt x="f1274" y="f1555"/>
                </a:cubicBezTo>
                <a:cubicBezTo>
                  <a:pt x="f1326" y="f1556"/>
                  <a:pt x="f1286" y="f1557"/>
                  <a:pt x="f1513" y="f1106"/>
                </a:cubicBezTo>
                <a:cubicBezTo>
                  <a:pt x="f1515" y="f1558"/>
                  <a:pt x="f1324" y="f1559"/>
                  <a:pt x="f1546" y="f1238"/>
                </a:cubicBezTo>
                <a:cubicBezTo>
                  <a:pt x="f1519" y="f922"/>
                  <a:pt x="f461" y="f1549"/>
                  <a:pt x="f1543" y="f976"/>
                </a:cubicBezTo>
                <a:cubicBezTo>
                  <a:pt x="f1560" y="f1047"/>
                  <a:pt x="f1521" y="f1016"/>
                  <a:pt x="f1561" y="f919"/>
                </a:cubicBezTo>
                <a:cubicBezTo>
                  <a:pt x="f1538" y="f1562"/>
                  <a:pt x="f1563" y="f1564"/>
                  <a:pt x="f1565" y="f1564"/>
                </a:cubicBezTo>
                <a:cubicBezTo>
                  <a:pt x="f1566" y="f1564"/>
                  <a:pt x="f1567" y="f1568"/>
                  <a:pt x="f1532" y="f932"/>
                </a:cubicBezTo>
                <a:cubicBezTo>
                  <a:pt x="f1569" y="f988"/>
                  <a:pt x="f1570" y="f1549"/>
                  <a:pt x="f783" y="f1571"/>
                </a:cubicBezTo>
                <a:cubicBezTo>
                  <a:pt x="f1572" y="f1573"/>
                  <a:pt x="f1574" y="f1575"/>
                  <a:pt x="f1576" y="f1575"/>
                </a:cubicBezTo>
                <a:cubicBezTo>
                  <a:pt x="f1577" y="f1575"/>
                  <a:pt x="f771" y="f1578"/>
                  <a:pt x="f1321" y="f480"/>
                </a:cubicBezTo>
                <a:cubicBezTo>
                  <a:pt x="f1323" y="f1238"/>
                  <a:pt x="f1323" y="f1068"/>
                  <a:pt x="f1543" y="f1579"/>
                </a:cubicBezTo>
                <a:cubicBezTo>
                  <a:pt x="f1580" y="f1581"/>
                  <a:pt x="f1582" y="f1583"/>
                  <a:pt x="f1584" y="f1583"/>
                </a:cubicBezTo>
                <a:cubicBezTo>
                  <a:pt x="f1585" y="f1583"/>
                  <a:pt x="f461" y="f1586"/>
                  <a:pt x="f461" y="f1238"/>
                </a:cubicBezTo>
                <a:cubicBezTo>
                  <a:pt x="f1546" y="f1559"/>
                  <a:pt x="f1517" y="f1079"/>
                  <a:pt x="f1515" y="f1221"/>
                </a:cubicBezTo>
                <a:cubicBezTo>
                  <a:pt x="f1510" y="f1222"/>
                  <a:pt x="f1509" y="f1587"/>
                  <a:pt x="f1272" y="f1224"/>
                </a:cubicBezTo>
                <a:cubicBezTo>
                  <a:pt x="f1272" y="f993"/>
                  <a:pt x="f1272" y="f1588"/>
                  <a:pt x="f1589" y="f1590"/>
                </a:cubicBezTo>
                <a:cubicBezTo>
                  <a:pt x="f1498" y="f1591"/>
                  <a:pt x="f1592" y="f1593"/>
                  <a:pt x="f1589" y="f1451"/>
                </a:cubicBezTo>
                <a:cubicBezTo>
                  <a:pt x="f1275" y="f1251"/>
                  <a:pt x="f1509" y="f1247"/>
                  <a:pt x="f1324" y="f1594"/>
                </a:cubicBezTo>
                <a:cubicBezTo>
                  <a:pt x="f1560" y="f1595"/>
                  <a:pt x="f1546" y="f1596"/>
                  <a:pt x="f1519" y="f1228"/>
                </a:cubicBezTo>
                <a:cubicBezTo>
                  <a:pt x="f1597" y="f1598"/>
                  <a:pt x="f1599" y="f1600"/>
                  <a:pt x="f1601" y="f1600"/>
                </a:cubicBezTo>
                <a:cubicBezTo>
                  <a:pt x="f1602" y="f1600"/>
                  <a:pt x="f1603" y="f1604"/>
                  <a:pt x="f1605" y="f1606"/>
                </a:cubicBezTo>
                <a:cubicBezTo>
                  <a:pt x="f989" y="f1607"/>
                  <a:pt x="f1608" y="f1609"/>
                  <a:pt x="f1610" y="f1453"/>
                </a:cubicBezTo>
                <a:cubicBezTo>
                  <a:pt x="f1611" y="f1612"/>
                  <a:pt x="f1613" y="f1614"/>
                  <a:pt x="f1615" y="f1614"/>
                </a:cubicBezTo>
                <a:cubicBezTo>
                  <a:pt x="f1616" y="f1614"/>
                  <a:pt x="f1617" y="f1618"/>
                  <a:pt x="f461" y="f1452"/>
                </a:cubicBezTo>
                <a:cubicBezTo>
                  <a:pt x="f1619" y="f653"/>
                  <a:pt x="f461" y="f1248"/>
                  <a:pt x="f1521" y="f1248"/>
                </a:cubicBezTo>
                <a:cubicBezTo>
                  <a:pt x="f1582" y="f1248"/>
                  <a:pt x="f615" y="f1620"/>
                  <a:pt x="f1621" y="f1620"/>
                </a:cubicBezTo>
                <a:cubicBezTo>
                  <a:pt x="f1622" y="f1620"/>
                  <a:pt x="f1623" y="f1624"/>
                  <a:pt x="f1625" y="f1247"/>
                </a:cubicBezTo>
                <a:cubicBezTo>
                  <a:pt x="f1610" y="f1609"/>
                  <a:pt x="f1626" y="f1227"/>
                  <a:pt x="f1627" y="f1455"/>
                </a:cubicBezTo>
                <a:cubicBezTo>
                  <a:pt x="f1628" y="f1629"/>
                  <a:pt x="f1630" y="f1631"/>
                  <a:pt x="f1632" y="f1631"/>
                </a:cubicBezTo>
                <a:cubicBezTo>
                  <a:pt x="f1633" y="f1631"/>
                  <a:pt x="f531" y="f1634"/>
                  <a:pt x="f1635" y="f1223"/>
                </a:cubicBezTo>
                <a:cubicBezTo>
                  <a:pt x="f1636" y="f1587"/>
                  <a:pt x="f1543" y="f1590"/>
                  <a:pt x="f964" y="f1637"/>
                </a:cubicBezTo>
                <a:cubicBezTo>
                  <a:pt x="f1543" y="f1227"/>
                  <a:pt x="f1543" y="f1228"/>
                  <a:pt x="f1543" y="f1596"/>
                </a:cubicBezTo>
                <a:lnTo>
                  <a:pt x="f1543" y="f1638"/>
                </a:lnTo>
                <a:lnTo>
                  <a:pt x="f1543" y="f1594"/>
                </a:lnTo>
                <a:cubicBezTo>
                  <a:pt x="f1323" y="f1591"/>
                  <a:pt x="f1543" y="f1609"/>
                  <a:pt x="f964" y="f1609"/>
                </a:cubicBezTo>
                <a:cubicBezTo>
                  <a:pt x="f1639" y="f1640"/>
                  <a:pt x="f1585" y="f1641"/>
                  <a:pt x="f1642" y="f1641"/>
                </a:cubicBezTo>
                <a:cubicBezTo>
                  <a:pt x="f1643" y="f1641"/>
                  <a:pt x="f1644" y="f1640"/>
                  <a:pt x="f461" y="f1609"/>
                </a:cubicBezTo>
                <a:lnTo>
                  <a:pt x="f1619" y="f1609"/>
                </a:lnTo>
                <a:cubicBezTo>
                  <a:pt x="f619" y="f1645"/>
                  <a:pt x="f1519" y="f1645"/>
                  <a:pt x="f1646" y="f1246"/>
                </a:cubicBezTo>
                <a:cubicBezTo>
                  <a:pt x="f1512" y="f653"/>
                  <a:pt x="f1326" y="f1647"/>
                  <a:pt x="f1275" y="f1648"/>
                </a:cubicBezTo>
                <a:lnTo>
                  <a:pt x="f1275" y="f1208"/>
                </a:lnTo>
                <a:cubicBezTo>
                  <a:pt x="f1553" y="f1649"/>
                  <a:pt x="f1553" y="f1650"/>
                  <a:pt x="f1494" y="f1651"/>
                </a:cubicBezTo>
                <a:cubicBezTo>
                  <a:pt x="f619" y="f1652"/>
                  <a:pt x="f1653" y="f1654"/>
                  <a:pt x="f960" y="f1655"/>
                </a:cubicBezTo>
                <a:cubicBezTo>
                  <a:pt x="f960" y="f1656"/>
                  <a:pt x="f1657" y="f1658"/>
                  <a:pt x="f1659" y="f1658"/>
                </a:cubicBezTo>
                <a:cubicBezTo>
                  <a:pt x="f1660" y="f1658"/>
                  <a:pt x="f1661" y="f1662"/>
                  <a:pt x="f1635" y="f1663"/>
                </a:cubicBezTo>
                <a:cubicBezTo>
                  <a:pt x="f1664" y="f1665"/>
                  <a:pt x="f1666" y="f1667"/>
                  <a:pt x="f641" y="f1304"/>
                </a:cubicBezTo>
                <a:lnTo>
                  <a:pt x="f641" y="f1304"/>
                </a:lnTo>
                <a:lnTo>
                  <a:pt x="f1561" y="f1668"/>
                </a:lnTo>
                <a:cubicBezTo>
                  <a:pt x="f611" y="f1669"/>
                  <a:pt x="f1670" y="f1671"/>
                  <a:pt x="f1298" y="f1299"/>
                </a:cubicBezTo>
                <a:lnTo>
                  <a:pt x="f1298" y="f1299"/>
                </a:lnTo>
                <a:cubicBezTo>
                  <a:pt x="f1672" y="f1673"/>
                  <a:pt x="f1674" y="f1675"/>
                  <a:pt x="f1550" y="f1186"/>
                </a:cubicBezTo>
                <a:lnTo>
                  <a:pt x="f1550" y="f1186"/>
                </a:lnTo>
                <a:cubicBezTo>
                  <a:pt x="f1676" y="f1677"/>
                  <a:pt x="f1678" y="f1679"/>
                  <a:pt x="f1292" y="f1293"/>
                </a:cubicBezTo>
                <a:lnTo>
                  <a:pt x="f1292" y="f1293"/>
                </a:lnTo>
                <a:cubicBezTo>
                  <a:pt x="f1680" y="f1681"/>
                  <a:pt x="f1682" y="f1683"/>
                  <a:pt x="f1684" y="f1171"/>
                </a:cubicBezTo>
                <a:lnTo>
                  <a:pt x="f1684" y="f1171"/>
                </a:lnTo>
                <a:cubicBezTo>
                  <a:pt x="f1685" y="f1686"/>
                  <a:pt x="f1687" y="f1688"/>
                  <a:pt x="f1275" y="f1689"/>
                </a:cubicBezTo>
                <a:cubicBezTo>
                  <a:pt x="f1690" y="f1691"/>
                  <a:pt x="f1692" y="f1693"/>
                  <a:pt x="f1475" y="f1694"/>
                </a:cubicBezTo>
                <a:lnTo>
                  <a:pt x="f1475" y="f1694"/>
                </a:lnTo>
                <a:cubicBezTo>
                  <a:pt x="f1695" y="f1696"/>
                  <a:pt x="f1697" y="f1698"/>
                  <a:pt x="f863" y="f1099"/>
                </a:cubicBezTo>
                <a:cubicBezTo>
                  <a:pt x="f833" y="f993"/>
                  <a:pt x="f833" y="f1100"/>
                  <a:pt x="f841" y="f1699"/>
                </a:cubicBezTo>
                <a:cubicBezTo>
                  <a:pt x="f569" y="f1556"/>
                  <a:pt x="f866" y="f1236"/>
                  <a:pt x="f889" y="f1065"/>
                </a:cubicBezTo>
                <a:cubicBezTo>
                  <a:pt x="f1700" y="f1701"/>
                  <a:pt x="f1702" y="f1703"/>
                  <a:pt x="f559" y="f1011"/>
                </a:cubicBezTo>
                <a:lnTo>
                  <a:pt x="f559" y="f1011"/>
                </a:lnTo>
                <a:cubicBezTo>
                  <a:pt x="f1069" y="f1704"/>
                  <a:pt x="f1705" y="f1706"/>
                  <a:pt x="f889" y="f1559"/>
                </a:cubicBezTo>
                <a:cubicBezTo>
                  <a:pt x="f553" y="f1221"/>
                  <a:pt x="f833" y="f1556"/>
                  <a:pt x="f1707" y="f993"/>
                </a:cubicBezTo>
                <a:cubicBezTo>
                  <a:pt x="f1332" y="f1099"/>
                  <a:pt x="f1332" y="f1099"/>
                  <a:pt x="f1708" y="f1099"/>
                </a:cubicBezTo>
                <a:cubicBezTo>
                  <a:pt x="f1709" y="f1710"/>
                  <a:pt x="f1711" y="f1712"/>
                  <a:pt x="f1713" y="f1714"/>
                </a:cubicBezTo>
                <a:lnTo>
                  <a:pt x="f1713" y="f1714"/>
                </a:lnTo>
                <a:cubicBezTo>
                  <a:pt x="f1715" y="f1716"/>
                  <a:pt x="f1717" y="f1718"/>
                  <a:pt x="f1719" y="f1253"/>
                </a:cubicBezTo>
                <a:cubicBezTo>
                  <a:pt x="f1720" y="f1721"/>
                  <a:pt x="f1722" y="f1723"/>
                  <a:pt x="f1724" y="f1725"/>
                </a:cubicBezTo>
                <a:lnTo>
                  <a:pt x="f1724" y="f1725"/>
                </a:lnTo>
                <a:cubicBezTo>
                  <a:pt x="f1726" y="f1727"/>
                  <a:pt x="f1728" y="f1729"/>
                  <a:pt x="f1730" y="f1451"/>
                </a:cubicBezTo>
                <a:cubicBezTo>
                  <a:pt x="f1731" y="f1732"/>
                  <a:pt x="f1733" y="f1734"/>
                  <a:pt x="f1472" y="f1735"/>
                </a:cubicBezTo>
                <a:lnTo>
                  <a:pt x="f1472" y="f1735"/>
                </a:lnTo>
                <a:cubicBezTo>
                  <a:pt x="f1736" y="f1165"/>
                  <a:pt x="f1737" y="f1738"/>
                  <a:pt x="f1684" y="f1171"/>
                </a:cubicBezTo>
                <a:lnTo>
                  <a:pt x="f1684" y="f1171"/>
                </a:lnTo>
                <a:cubicBezTo>
                  <a:pt x="f1739" y="f1740"/>
                  <a:pt x="f1741" y="f1742"/>
                  <a:pt x="f1497" y="f1147"/>
                </a:cubicBezTo>
                <a:cubicBezTo>
                  <a:pt x="f1743" y="f1744"/>
                  <a:pt x="f1745" y="f1746"/>
                  <a:pt x="f1724" y="f1725"/>
                </a:cubicBezTo>
                <a:lnTo>
                  <a:pt x="f1724" y="f1725"/>
                </a:lnTo>
                <a:cubicBezTo>
                  <a:pt x="f1747" y="f1748"/>
                  <a:pt x="f1749" y="f1750"/>
                  <a:pt x="f1751" y="f1255"/>
                </a:cubicBezTo>
                <a:cubicBezTo>
                  <a:pt x="f1270" y="f1752"/>
                  <a:pt x="f1753" y="f1754"/>
                  <a:pt x="f1730" y="f653"/>
                </a:cubicBezTo>
                <a:cubicBezTo>
                  <a:pt x="f950" y="f1755"/>
                  <a:pt x="f1756" y="f1757"/>
                  <a:pt x="f1592" y="f1106"/>
                </a:cubicBezTo>
                <a:cubicBezTo>
                  <a:pt x="f1756" y="f1238"/>
                  <a:pt x="f1756" y="f871"/>
                  <a:pt x="f1730" y="f1046"/>
                </a:cubicBezTo>
                <a:lnTo>
                  <a:pt x="f950" y="f1046"/>
                </a:lnTo>
                <a:cubicBezTo>
                  <a:pt x="f1472" y="f1046"/>
                  <a:pt x="f1758" y="f932"/>
                  <a:pt x="f1719" y="f930"/>
                </a:cubicBezTo>
                <a:cubicBezTo>
                  <a:pt x="f1719" y="f1759"/>
                  <a:pt x="f1719" y="f929"/>
                  <a:pt x="f1472" y="f929"/>
                </a:cubicBezTo>
                <a:lnTo>
                  <a:pt x="f1472" y="f929"/>
                </a:lnTo>
                <a:cubicBezTo>
                  <a:pt x="f1719" y="f929"/>
                  <a:pt x="f1719" y="f1759"/>
                  <a:pt x="f1758" y="f1759"/>
                </a:cubicBezTo>
                <a:cubicBezTo>
                  <a:pt x="f1760" y="f1761"/>
                  <a:pt x="f1762" y="f1763"/>
                  <a:pt x="f1764" y="f1763"/>
                </a:cubicBezTo>
                <a:cubicBezTo>
                  <a:pt x="f1765" y="f1763"/>
                  <a:pt x="f1766" y="f1767"/>
                  <a:pt x="f863" y="f1033"/>
                </a:cubicBezTo>
                <a:cubicBezTo>
                  <a:pt x="f831" y="f804"/>
                  <a:pt x="f571" y="f1768"/>
                  <a:pt x="f841" y="f1514"/>
                </a:cubicBezTo>
                <a:cubicBezTo>
                  <a:pt x="f1769" y="f1770"/>
                  <a:pt x="f1771" y="f1772"/>
                  <a:pt x="f1773" y="f1772"/>
                </a:cubicBezTo>
                <a:cubicBezTo>
                  <a:pt x="f1774" y="f1772"/>
                  <a:pt x="f1775" y="f1776"/>
                  <a:pt x="f1268" y="f821"/>
                </a:cubicBezTo>
                <a:cubicBezTo>
                  <a:pt x="f1777" y="f953"/>
                  <a:pt x="f1777" y="f1778"/>
                  <a:pt x="f1330" y="f1778"/>
                </a:cubicBezTo>
                <a:cubicBezTo>
                  <a:pt x="f1779" y="f1503"/>
                  <a:pt x="f1780" y="f1781"/>
                  <a:pt x="f1782" y="f1781"/>
                </a:cubicBezTo>
                <a:cubicBezTo>
                  <a:pt x="f908" y="f1781"/>
                  <a:pt x="f1783" y="f1784"/>
                  <a:pt x="f1264" y="f819"/>
                </a:cubicBezTo>
                <a:cubicBezTo>
                  <a:pt x="f864" y="f1545"/>
                  <a:pt x="f835" y="f1044"/>
                  <a:pt x="f1707" y="f807"/>
                </a:cubicBezTo>
                <a:cubicBezTo>
                  <a:pt x="f1785" y="f1786"/>
                  <a:pt x="f1787" y="f1411"/>
                  <a:pt x="f1788" y="f1411"/>
                </a:cubicBezTo>
                <a:cubicBezTo>
                  <a:pt x="f1789" y="f1411"/>
                  <a:pt x="f1790" y="f1791"/>
                  <a:pt x="f1482" y="f1023"/>
                </a:cubicBezTo>
                <a:cubicBezTo>
                  <a:pt x="f1756" y="f1016"/>
                  <a:pt x="f1753" y="f796"/>
                  <a:pt x="f1330" y="f795"/>
                </a:cubicBezTo>
                <a:cubicBezTo>
                  <a:pt x="f1484" y="f1544"/>
                  <a:pt x="f1330" y="f1514"/>
                  <a:pt x="f1777" y="f1514"/>
                </a:cubicBezTo>
                <a:cubicBezTo>
                  <a:pt x="f1751" y="f1035"/>
                  <a:pt x="f1592" y="f1792"/>
                  <a:pt x="f1751" y="f1016"/>
                </a:cubicBezTo>
                <a:cubicBezTo>
                  <a:pt x="f1756" y="f1016"/>
                  <a:pt x="f1507" y="f1793"/>
                  <a:pt x="f1507" y="f1794"/>
                </a:cubicBezTo>
                <a:cubicBezTo>
                  <a:pt x="f1507" y="f929"/>
                  <a:pt x="f1756" y="f930"/>
                  <a:pt x="f1756" y="f932"/>
                </a:cubicBezTo>
                <a:cubicBezTo>
                  <a:pt x="f1589" y="f1795"/>
                  <a:pt x="f1589" y="f976"/>
                  <a:pt x="f1274" y="f1571"/>
                </a:cubicBezTo>
                <a:cubicBezTo>
                  <a:pt x="f1275" y="f922"/>
                  <a:pt x="f1275" y="f907"/>
                  <a:pt x="f1796" y="f871"/>
                </a:cubicBezTo>
                <a:cubicBezTo>
                  <a:pt x="f1275" y="f871"/>
                  <a:pt x="f1274" y="f871"/>
                  <a:pt x="f1274" y="f1055"/>
                </a:cubicBezTo>
                <a:lnTo>
                  <a:pt x="f1494" y="f930"/>
                </a:lnTo>
                <a:cubicBezTo>
                  <a:pt x="f1496" y="f963"/>
                  <a:pt x="f1496" y="f807"/>
                  <a:pt x="f1326" y="f998"/>
                </a:cubicBezTo>
                <a:cubicBezTo>
                  <a:pt x="f1550" y="f1797"/>
                  <a:pt x="f1326" y="f953"/>
                  <a:pt x="f1496" y="f1798"/>
                </a:cubicBezTo>
                <a:cubicBezTo>
                  <a:pt x="f1496" y="f1799"/>
                  <a:pt x="f1496" y="f1800"/>
                  <a:pt x="f1496" y="f1800"/>
                </a:cubicBezTo>
                <a:cubicBezTo>
                  <a:pt x="f1801" y="f1800"/>
                  <a:pt x="f1802" y="f1803"/>
                  <a:pt x="f1275" y="f869"/>
                </a:cubicBezTo>
                <a:lnTo>
                  <a:pt x="f1275" y="f870"/>
                </a:lnTo>
                <a:cubicBezTo>
                  <a:pt x="f1275" y="f1804"/>
                  <a:pt x="f1684" y="f1805"/>
                  <a:pt x="f1806" y="f1805"/>
                </a:cubicBezTo>
                <a:cubicBezTo>
                  <a:pt x="f1807" y="f1805"/>
                  <a:pt x="f1486" y="f1804"/>
                  <a:pt x="f1486" y="f870"/>
                </a:cubicBezTo>
                <a:cubicBezTo>
                  <a:pt x="f1592" y="f868"/>
                  <a:pt x="f1592" y="f1808"/>
                  <a:pt x="f1592" y="f1809"/>
                </a:cubicBezTo>
                <a:cubicBezTo>
                  <a:pt x="f1498" y="f1809"/>
                  <a:pt x="f1498" y="f757"/>
                  <a:pt x="f1507" y="f757"/>
                </a:cubicBezTo>
                <a:cubicBezTo>
                  <a:pt x="f1810" y="f1811"/>
                  <a:pt x="f1812" y="f1813"/>
                  <a:pt x="f948" y="f1813"/>
                </a:cubicBezTo>
                <a:cubicBezTo>
                  <a:pt x="f1814" y="f1813"/>
                  <a:pt x="f1815" y="f1816"/>
                  <a:pt x="f1817" y="f683"/>
                </a:cubicBezTo>
                <a:cubicBezTo>
                  <a:pt x="f1783" y="f1481"/>
                  <a:pt x="f1817" y="f398"/>
                  <a:pt x="f1719" y="f584"/>
                </a:cubicBezTo>
                <a:cubicBezTo>
                  <a:pt x="f1472" y="f584"/>
                  <a:pt x="f1472" y="f584"/>
                  <a:pt x="f1472" y="f585"/>
                </a:cubicBezTo>
                <a:lnTo>
                  <a:pt x="f1472" y="f585"/>
                </a:lnTo>
                <a:cubicBezTo>
                  <a:pt x="f1818" y="f1467"/>
                  <a:pt x="f1819" y="f1820"/>
                  <a:pt x="f950" y="f661"/>
                </a:cubicBezTo>
                <a:close/>
                <a:moveTo>
                  <a:pt x="f1821" y="f1822"/>
                </a:moveTo>
                <a:cubicBezTo>
                  <a:pt x="f1823" y="f1822"/>
                  <a:pt x="f1824" y="f1825"/>
                  <a:pt x="f1824" y="f1442"/>
                </a:cubicBezTo>
                <a:cubicBezTo>
                  <a:pt x="f1826" y="f1827"/>
                  <a:pt x="f1828" y="f1829"/>
                  <a:pt x="f1830" y="f1831"/>
                </a:cubicBezTo>
                <a:lnTo>
                  <a:pt x="f1830" y="f1831"/>
                </a:lnTo>
                <a:cubicBezTo>
                  <a:pt x="f1832" y="f1833"/>
                  <a:pt x="f1834" y="f1835"/>
                  <a:pt x="f1836" y="f1837"/>
                </a:cubicBezTo>
                <a:lnTo>
                  <a:pt x="f1836" y="f1837"/>
                </a:lnTo>
                <a:cubicBezTo>
                  <a:pt x="f981" y="f1838"/>
                  <a:pt x="f1839" y="f1840"/>
                  <a:pt x="f1625" y="f1841"/>
                </a:cubicBezTo>
                <a:cubicBezTo>
                  <a:pt x="f1842" y="f1843"/>
                  <a:pt x="f1844" y="f1845"/>
                  <a:pt x="f1315" y="f1316"/>
                </a:cubicBezTo>
                <a:lnTo>
                  <a:pt x="f1315" y="f1316"/>
                </a:lnTo>
                <a:cubicBezTo>
                  <a:pt x="f1846" y="f1847"/>
                  <a:pt x="f1848" y="f1849"/>
                  <a:pt x="f1305" y="f1850"/>
                </a:cubicBezTo>
                <a:cubicBezTo>
                  <a:pt x="f1851" y="f1852"/>
                  <a:pt x="f1853" y="f1854"/>
                  <a:pt x="f1836" y="f1837"/>
                </a:cubicBezTo>
                <a:lnTo>
                  <a:pt x="f1836" y="f1837"/>
                </a:lnTo>
                <a:cubicBezTo>
                  <a:pt x="f1855" y="f1856"/>
                  <a:pt x="f1857" y="f1858"/>
                  <a:pt x="f228" y="f1442"/>
                </a:cubicBezTo>
                <a:cubicBezTo>
                  <a:pt x="f228" y="f1825"/>
                  <a:pt x="f1463" y="f1822"/>
                  <a:pt x="f1821" y="f1822"/>
                </a:cubicBezTo>
                <a:close/>
                <a:moveTo>
                  <a:pt x="f1859" y="f1860"/>
                </a:moveTo>
                <a:cubicBezTo>
                  <a:pt x="f1861" y="f1860"/>
                  <a:pt x="f1862" y="f1863"/>
                  <a:pt x="f1862" y="f1864"/>
                </a:cubicBezTo>
                <a:cubicBezTo>
                  <a:pt x="f1862" y="f1865"/>
                  <a:pt x="f1866" y="f1867"/>
                  <a:pt x="f1868" y="f1867"/>
                </a:cubicBezTo>
                <a:cubicBezTo>
                  <a:pt x="f1869" y="f1867"/>
                  <a:pt x="f1870" y="f1865"/>
                  <a:pt x="f1871" y="f1864"/>
                </a:cubicBezTo>
                <a:cubicBezTo>
                  <a:pt x="f1178" y="f1872"/>
                  <a:pt x="f1873" y="f1874"/>
                  <a:pt x="f190" y="f1874"/>
                </a:cubicBezTo>
                <a:cubicBezTo>
                  <a:pt x="f1875" y="f1874"/>
                  <a:pt x="f1876" y="f1877"/>
                  <a:pt x="f247" y="f1878"/>
                </a:cubicBezTo>
                <a:cubicBezTo>
                  <a:pt x="f1879" y="f1880"/>
                  <a:pt x="f1146" y="f1881"/>
                  <a:pt x="f1138" y="f1882"/>
                </a:cubicBezTo>
                <a:cubicBezTo>
                  <a:pt x="f1138" y="f1883"/>
                  <a:pt x="f1884" y="f1885"/>
                  <a:pt x="f1886" y="f1885"/>
                </a:cubicBezTo>
                <a:cubicBezTo>
                  <a:pt x="f1887" y="f1885"/>
                  <a:pt x="f1888" y="f1889"/>
                  <a:pt x="f190" y="f35"/>
                </a:cubicBezTo>
                <a:cubicBezTo>
                  <a:pt x="f190" y="f1890"/>
                  <a:pt x="f1891" y="f1892"/>
                  <a:pt x="f1893" y="f1892"/>
                </a:cubicBezTo>
                <a:cubicBezTo>
                  <a:pt x="f1894" y="f1892"/>
                  <a:pt x="f197" y="f1895"/>
                  <a:pt x="f1896" y="f1897"/>
                </a:cubicBezTo>
                <a:cubicBezTo>
                  <a:pt x="f1898" y="f1899"/>
                  <a:pt x="f1900" y="f1901"/>
                  <a:pt x="f1902" y="f1903"/>
                </a:cubicBezTo>
                <a:cubicBezTo>
                  <a:pt x="f183" y="f1904"/>
                  <a:pt x="f1905" y="f1906"/>
                  <a:pt x="f1907" y="f1906"/>
                </a:cubicBezTo>
                <a:cubicBezTo>
                  <a:pt x="f1908" y="f1906"/>
                  <a:pt x="f1909" y="f1867"/>
                  <a:pt x="f1909" y="f1882"/>
                </a:cubicBezTo>
                <a:cubicBezTo>
                  <a:pt x="f1910" y="f1901"/>
                  <a:pt x="f1902" y="f39"/>
                  <a:pt x="f1207" y="f37"/>
                </a:cubicBezTo>
                <a:cubicBezTo>
                  <a:pt x="f1911" y="f1897"/>
                  <a:pt x="f1900" y="f1912"/>
                  <a:pt x="f1900" y="f35"/>
                </a:cubicBezTo>
                <a:cubicBezTo>
                  <a:pt x="f1900" y="f1913"/>
                  <a:pt x="f1900" y="f64"/>
                  <a:pt x="f1207" y="f1914"/>
                </a:cubicBezTo>
                <a:cubicBezTo>
                  <a:pt x="f1207" y="f1915"/>
                  <a:pt x="f182" y="f1915"/>
                  <a:pt x="f1898" y="f66"/>
                </a:cubicBezTo>
                <a:cubicBezTo>
                  <a:pt x="f1898" y="f66"/>
                  <a:pt x="f1916" y="f66"/>
                  <a:pt x="f1916" y="f1917"/>
                </a:cubicBezTo>
                <a:cubicBezTo>
                  <a:pt x="f1896" y="f1918"/>
                  <a:pt x="f190" y="f1919"/>
                  <a:pt x="f247" y="f1920"/>
                </a:cubicBezTo>
                <a:cubicBezTo>
                  <a:pt x="f1921" y="f1922"/>
                  <a:pt x="f1923" y="f1924"/>
                  <a:pt x="f16" y="f1925"/>
                </a:cubicBezTo>
                <a:cubicBezTo>
                  <a:pt x="f1926" y="f1927"/>
                  <a:pt x="f1928" y="f64"/>
                  <a:pt x="f1929" y="f35"/>
                </a:cubicBezTo>
                <a:cubicBezTo>
                  <a:pt x="f1862" y="f1930"/>
                  <a:pt x="f1926" y="f13"/>
                  <a:pt x="f1931" y="f1932"/>
                </a:cubicBezTo>
                <a:cubicBezTo>
                  <a:pt x="f10" y="f1933"/>
                  <a:pt x="f1934" y="f1935"/>
                  <a:pt x="f1936" y="f1935"/>
                </a:cubicBezTo>
                <a:cubicBezTo>
                  <a:pt x="f1937" y="f1935"/>
                  <a:pt x="f1938" y="f1939"/>
                  <a:pt x="f1940" y="f1941"/>
                </a:cubicBezTo>
                <a:cubicBezTo>
                  <a:pt x="f135" y="f1903"/>
                  <a:pt x="f1942" y="f1943"/>
                  <a:pt x="f1944" y="f1945"/>
                </a:cubicBezTo>
                <a:cubicBezTo>
                  <a:pt x="f1944" y="f1945"/>
                  <a:pt x="f1946" y="f1899"/>
                  <a:pt x="f1946" y="f1947"/>
                </a:cubicBezTo>
                <a:cubicBezTo>
                  <a:pt x="f1948" y="f1949"/>
                  <a:pt x="f1950" y="f1951"/>
                  <a:pt x="f26" y="f1951"/>
                </a:cubicBezTo>
                <a:cubicBezTo>
                  <a:pt x="f1952" y="f1951"/>
                  <a:pt x="f1953" y="f1954"/>
                  <a:pt x="f213" y="f68"/>
                </a:cubicBezTo>
                <a:cubicBezTo>
                  <a:pt x="f1197" y="f1955"/>
                  <a:pt x="f12" y="f1955"/>
                  <a:pt x="f1931" y="f1956"/>
                </a:cubicBezTo>
                <a:cubicBezTo>
                  <a:pt x="f1909" y="f96"/>
                  <a:pt x="f1921" y="f85"/>
                  <a:pt x="f186" y="f1957"/>
                </a:cubicBezTo>
                <a:lnTo>
                  <a:pt x="f186" y="f1958"/>
                </a:lnTo>
                <a:cubicBezTo>
                  <a:pt x="f186" y="f1958"/>
                  <a:pt x="f186" y="f1959"/>
                  <a:pt x="f1960" y="f1959"/>
                </a:cubicBezTo>
                <a:cubicBezTo>
                  <a:pt x="f1185" y="f1961"/>
                  <a:pt x="f1114" y="f1962"/>
                  <a:pt x="f1126" y="f155"/>
                </a:cubicBezTo>
                <a:cubicBezTo>
                  <a:pt x="f188" y="f1963"/>
                  <a:pt x="f1900" y="f124"/>
                  <a:pt x="f1964" y="f117"/>
                </a:cubicBezTo>
                <a:cubicBezTo>
                  <a:pt x="f16" y="f117"/>
                  <a:pt x="f16" y="f117"/>
                  <a:pt x="f14" y="f1965"/>
                </a:cubicBezTo>
                <a:cubicBezTo>
                  <a:pt x="f1931" y="f1965"/>
                  <a:pt x="f1199" y="f115"/>
                  <a:pt x="f1197" y="f115"/>
                </a:cubicBezTo>
                <a:cubicBezTo>
                  <a:pt x="f122" y="f1966"/>
                  <a:pt x="f28" y="f1967"/>
                  <a:pt x="f1098" y="f1967"/>
                </a:cubicBezTo>
                <a:cubicBezTo>
                  <a:pt x="f1968" y="f1967"/>
                  <a:pt x="f1969" y="f1970"/>
                  <a:pt x="f1971" y="f111"/>
                </a:cubicBezTo>
                <a:cubicBezTo>
                  <a:pt x="f1971" y="f1972"/>
                  <a:pt x="f1973" y="f1974"/>
                  <a:pt x="f1975" y="f1974"/>
                </a:cubicBezTo>
                <a:cubicBezTo>
                  <a:pt x="f1976" y="f1974"/>
                  <a:pt x="f1101" y="f103"/>
                  <a:pt x="f1101" y="f85"/>
                </a:cubicBezTo>
                <a:cubicBezTo>
                  <a:pt x="f820" y="f111"/>
                  <a:pt x="f818" y="f111"/>
                  <a:pt x="f1977" y="f73"/>
                </a:cubicBezTo>
                <a:cubicBezTo>
                  <a:pt x="f135" y="f1965"/>
                  <a:pt x="f1940" y="f1959"/>
                  <a:pt x="f133" y="f1961"/>
                </a:cubicBezTo>
                <a:cubicBezTo>
                  <a:pt x="f1978" y="f151"/>
                  <a:pt x="f1979" y="f1980"/>
                  <a:pt x="f1981" y="f1980"/>
                </a:cubicBezTo>
                <a:cubicBezTo>
                  <a:pt x="f1982" y="f1980"/>
                  <a:pt x="f1983" y="f1984"/>
                  <a:pt x="f213" y="f1957"/>
                </a:cubicBezTo>
                <a:cubicBezTo>
                  <a:pt x="f1199" y="f1957"/>
                  <a:pt x="f12" y="f1957"/>
                  <a:pt x="f14" y="f124"/>
                </a:cubicBezTo>
                <a:cubicBezTo>
                  <a:pt x="f1985" y="f1963"/>
                  <a:pt x="f190" y="f1986"/>
                  <a:pt x="f1133" y="f1987"/>
                </a:cubicBezTo>
                <a:cubicBezTo>
                  <a:pt x="f1988" y="f1989"/>
                  <a:pt x="f1990" y="f1991"/>
                  <a:pt x="f1992" y="f1991"/>
                </a:cubicBezTo>
                <a:cubicBezTo>
                  <a:pt x="f1993" y="f1991"/>
                  <a:pt x="f1994" y="f1987"/>
                  <a:pt x="f1994" y="f1987"/>
                </a:cubicBezTo>
                <a:cubicBezTo>
                  <a:pt x="f1995" y="f185"/>
                  <a:pt x="f93" y="f189"/>
                  <a:pt x="f1996" y="f1997"/>
                </a:cubicBezTo>
                <a:cubicBezTo>
                  <a:pt x="f91" y="f235"/>
                  <a:pt x="f1995" y="f1998"/>
                  <a:pt x="f1994" y="f1999"/>
                </a:cubicBezTo>
                <a:cubicBezTo>
                  <a:pt x="f2000" y="f203"/>
                  <a:pt x="f1994" y="f162"/>
                  <a:pt x="f1133" y="f162"/>
                </a:cubicBezTo>
                <a:cubicBezTo>
                  <a:pt x="f1114" y="f162"/>
                  <a:pt x="f2001" y="f202"/>
                  <a:pt x="f2002" y="f202"/>
                </a:cubicBezTo>
                <a:cubicBezTo>
                  <a:pt x="f1960" y="f202"/>
                  <a:pt x="f1960" y="f202"/>
                  <a:pt x="f186" y="f162"/>
                </a:cubicBezTo>
                <a:cubicBezTo>
                  <a:pt x="f1185" y="f2003"/>
                  <a:pt x="f190" y="f227"/>
                  <a:pt x="f1921" y="f214"/>
                </a:cubicBezTo>
                <a:cubicBezTo>
                  <a:pt x="f250" y="f2004"/>
                  <a:pt x="f2005" y="f2006"/>
                  <a:pt x="f2007" y="f2006"/>
                </a:cubicBezTo>
                <a:cubicBezTo>
                  <a:pt x="f2008" y="f2006"/>
                  <a:pt x="f2009" y="f2010"/>
                  <a:pt x="f116" y="f2011"/>
                </a:cubicBezTo>
                <a:cubicBezTo>
                  <a:pt x="f802" y="f2012"/>
                  <a:pt x="f800" y="f2013"/>
                  <a:pt x="f114" y="f1999"/>
                </a:cubicBezTo>
                <a:cubicBezTo>
                  <a:pt x="f2014" y="f2015"/>
                  <a:pt x="f2016" y="f1133"/>
                  <a:pt x="f2017" y="f1133"/>
                </a:cubicBezTo>
                <a:cubicBezTo>
                  <a:pt x="f2018" y="f1133"/>
                  <a:pt x="f118" y="f2019"/>
                  <a:pt x="f118" y="f203"/>
                </a:cubicBezTo>
                <a:cubicBezTo>
                  <a:pt x="f118" y="f162"/>
                  <a:pt x="f116" y="f2020"/>
                  <a:pt x="f116" y="f189"/>
                </a:cubicBezTo>
                <a:lnTo>
                  <a:pt x="f116" y="f189"/>
                </a:lnTo>
                <a:cubicBezTo>
                  <a:pt x="f2021" y="f2022"/>
                  <a:pt x="f2023" y="f325"/>
                  <a:pt x="f2024" y="f325"/>
                </a:cubicBezTo>
                <a:cubicBezTo>
                  <a:pt x="f2025" y="f325"/>
                  <a:pt x="f2026" y="f1163"/>
                  <a:pt x="f201" y="f235"/>
                </a:cubicBezTo>
                <a:cubicBezTo>
                  <a:pt x="f2027" y="f2028"/>
                  <a:pt x="f2029" y="f2030"/>
                  <a:pt x="f2031" y="f2030"/>
                </a:cubicBezTo>
                <a:cubicBezTo>
                  <a:pt x="f2032" y="f2030"/>
                  <a:pt x="f2033" y="f2034"/>
                  <a:pt x="f1114" y="f2035"/>
                </a:cubicBezTo>
                <a:cubicBezTo>
                  <a:pt x="f2036" y="f2037"/>
                  <a:pt x="f89" y="f2038"/>
                  <a:pt x="f311" y="f2039"/>
                </a:cubicBezTo>
                <a:cubicBezTo>
                  <a:pt x="f315" y="f2040"/>
                  <a:pt x="f69" y="f2041"/>
                  <a:pt x="f172" y="f2042"/>
                </a:cubicBezTo>
                <a:cubicBezTo>
                  <a:pt x="f2043" y="f2044"/>
                  <a:pt x="f2043" y="f2045"/>
                  <a:pt x="f399" y="f2045"/>
                </a:cubicBezTo>
                <a:cubicBezTo>
                  <a:pt x="f299" y="f314"/>
                  <a:pt x="f69" y="f508"/>
                  <a:pt x="f72" y="f2046"/>
                </a:cubicBezTo>
                <a:cubicBezTo>
                  <a:pt x="f2047" y="f2048"/>
                  <a:pt x="f2049" y="f2050"/>
                  <a:pt x="f2051" y="f2050"/>
                </a:cubicBezTo>
                <a:cubicBezTo>
                  <a:pt x="f2052" y="f2050"/>
                  <a:pt x="f2053" y="f2054"/>
                  <a:pt x="f2055" y="f2056"/>
                </a:cubicBezTo>
                <a:lnTo>
                  <a:pt x="f2055" y="f2056"/>
                </a:lnTo>
                <a:cubicBezTo>
                  <a:pt x="f2057" y="f2058"/>
                  <a:pt x="f2059" y="f2060"/>
                  <a:pt x="f1151" y="f2061"/>
                </a:cubicBezTo>
                <a:cubicBezTo>
                  <a:pt x="f2062" y="f2063"/>
                  <a:pt x="f2064" y="f2065"/>
                  <a:pt x="f2066" y="f2065"/>
                </a:cubicBezTo>
                <a:cubicBezTo>
                  <a:pt x="f2067" y="f2065"/>
                  <a:pt x="f2068" y="f2069"/>
                  <a:pt x="f2002" y="f489"/>
                </a:cubicBezTo>
                <a:cubicBezTo>
                  <a:pt x="f1122" y="f2070"/>
                  <a:pt x="f2071" y="f2072"/>
                  <a:pt x="f2073" y="f2072"/>
                </a:cubicBezTo>
                <a:cubicBezTo>
                  <a:pt x="f2074" y="f2072"/>
                  <a:pt x="f2075" y="f2076"/>
                  <a:pt x="f317" y="f516"/>
                </a:cubicBezTo>
                <a:cubicBezTo>
                  <a:pt x="f2077" y="f514"/>
                  <a:pt x="f2078" y="f498"/>
                  <a:pt x="f2078" y="f510"/>
                </a:cubicBezTo>
                <a:lnTo>
                  <a:pt x="f2078" y="f316"/>
                </a:lnTo>
                <a:cubicBezTo>
                  <a:pt x="f2079" y="f2080"/>
                  <a:pt x="f2081" y="f2082"/>
                  <a:pt x="f2083" y="f2082"/>
                </a:cubicBezTo>
                <a:cubicBezTo>
                  <a:pt x="f2084" y="f2082"/>
                  <a:pt x="f65" y="f2085"/>
                  <a:pt x="f65" y="f510"/>
                </a:cubicBezTo>
                <a:cubicBezTo>
                  <a:pt x="f2086" y="f316"/>
                  <a:pt x="f72" y="f316"/>
                  <a:pt x="f2087" y="f489"/>
                </a:cubicBezTo>
                <a:cubicBezTo>
                  <a:pt x="f2088" y="f2089"/>
                  <a:pt x="f2090" y="f498"/>
                  <a:pt x="f172" y="f2091"/>
                </a:cubicBezTo>
                <a:cubicBezTo>
                  <a:pt x="f2092" y="f2093"/>
                  <a:pt x="f2094" y="f2095"/>
                  <a:pt x="f2096" y="f2095"/>
                </a:cubicBezTo>
                <a:cubicBezTo>
                  <a:pt x="f2097" y="f2095"/>
                  <a:pt x="f2098" y="f2093"/>
                  <a:pt x="f2099" y="f2091"/>
                </a:cubicBezTo>
                <a:cubicBezTo>
                  <a:pt x="f395" y="f333"/>
                  <a:pt x="f2100" y="f564"/>
                  <a:pt x="f2101" y="f538"/>
                </a:cubicBezTo>
                <a:cubicBezTo>
                  <a:pt x="f2102" y="f542"/>
                  <a:pt x="f2100" y="f721"/>
                  <a:pt x="f163" y="f394"/>
                </a:cubicBezTo>
                <a:lnTo>
                  <a:pt x="f2103" y="f394"/>
                </a:lnTo>
                <a:cubicBezTo>
                  <a:pt x="f2103" y="f2104"/>
                  <a:pt x="f2105" y="f2104"/>
                  <a:pt x="f2105" y="f2104"/>
                </a:cubicBezTo>
                <a:cubicBezTo>
                  <a:pt x="f395" y="f560"/>
                  <a:pt x="f395" y="f392"/>
                  <a:pt x="f2106" y="f392"/>
                </a:cubicBezTo>
                <a:lnTo>
                  <a:pt x="f393" y="f573"/>
                </a:lnTo>
                <a:cubicBezTo>
                  <a:pt x="f2107" y="f2108"/>
                  <a:pt x="f2109" y="f2110"/>
                  <a:pt x="f2111" y="f2110"/>
                </a:cubicBezTo>
                <a:cubicBezTo>
                  <a:pt x="f2112" y="f2110"/>
                  <a:pt x="f2113" y="f2114"/>
                  <a:pt x="f306" y="f527"/>
                </a:cubicBezTo>
                <a:cubicBezTo>
                  <a:pt x="f303" y="f411"/>
                  <a:pt x="f1146" y="f560"/>
                  <a:pt x="f54" y="f536"/>
                </a:cubicBezTo>
                <a:cubicBezTo>
                  <a:pt x="f2115" y="f2116"/>
                  <a:pt x="f2117" y="f2118"/>
                  <a:pt x="f2119" y="f2118"/>
                </a:cubicBezTo>
                <a:cubicBezTo>
                  <a:pt x="f2120" y="f2118"/>
                  <a:pt x="f2121" y="f2122"/>
                  <a:pt x="f2090" y="f2123"/>
                </a:cubicBezTo>
                <a:cubicBezTo>
                  <a:pt x="f2124" y="f2125"/>
                  <a:pt x="f2103" y="f1508"/>
                  <a:pt x="f2103" y="f536"/>
                </a:cubicBezTo>
                <a:lnTo>
                  <a:pt x="f163" y="f580"/>
                </a:lnTo>
                <a:cubicBezTo>
                  <a:pt x="f2126" y="f2127"/>
                  <a:pt x="f2128" y="f2129"/>
                  <a:pt x="f2130" y="f2129"/>
                </a:cubicBezTo>
                <a:cubicBezTo>
                  <a:pt x="f2131" y="f2129"/>
                  <a:pt x="f2100" y="f2132"/>
                  <a:pt x="f2100" y="f536"/>
                </a:cubicBezTo>
                <a:cubicBezTo>
                  <a:pt x="f2102" y="f581"/>
                  <a:pt x="f2101" y="f585"/>
                  <a:pt x="f161" y="f1508"/>
                </a:cubicBezTo>
                <a:cubicBezTo>
                  <a:pt x="f2133" y="f865"/>
                  <a:pt x="f2134" y="f599"/>
                  <a:pt x="f736" y="f739"/>
                </a:cubicBezTo>
                <a:cubicBezTo>
                  <a:pt x="f2135" y="f1808"/>
                  <a:pt x="f2102" y="f615"/>
                  <a:pt x="f2106" y="f862"/>
                </a:cubicBezTo>
                <a:cubicBezTo>
                  <a:pt x="f72" y="f2136"/>
                  <a:pt x="f84" y="f2125"/>
                  <a:pt x="f1151" y="f580"/>
                </a:cubicBezTo>
                <a:cubicBezTo>
                  <a:pt x="f2137" y="f2138"/>
                  <a:pt x="f2139" y="f2140"/>
                  <a:pt x="f2141" y="f2140"/>
                </a:cubicBezTo>
                <a:cubicBezTo>
                  <a:pt x="f2035" y="f2140"/>
                  <a:pt x="f2142" y="f2143"/>
                  <a:pt x="f1136" y="f581"/>
                </a:cubicBezTo>
                <a:cubicBezTo>
                  <a:pt x="f93" y="f1478"/>
                  <a:pt x="f2077" y="f832"/>
                  <a:pt x="f2090" y="f1495"/>
                </a:cubicBezTo>
                <a:cubicBezTo>
                  <a:pt x="f2144" y="f862"/>
                  <a:pt x="f2105" y="f601"/>
                  <a:pt x="f2145" y="f1809"/>
                </a:cubicBezTo>
                <a:cubicBezTo>
                  <a:pt x="f152" y="f1809"/>
                  <a:pt x="f2100" y="f1522"/>
                  <a:pt x="f2100" y="f453"/>
                </a:cubicBezTo>
                <a:cubicBezTo>
                  <a:pt x="f2087" y="f683"/>
                  <a:pt x="f91" y="f2125"/>
                  <a:pt x="f2001" y="f537"/>
                </a:cubicBezTo>
                <a:cubicBezTo>
                  <a:pt x="f2146" y="f539"/>
                  <a:pt x="f2146" y="f542"/>
                  <a:pt x="f1185" y="f722"/>
                </a:cubicBezTo>
                <a:cubicBezTo>
                  <a:pt x="f1900" y="f220"/>
                  <a:pt x="f2147" y="f333"/>
                  <a:pt x="f1926" y="f318"/>
                </a:cubicBezTo>
                <a:lnTo>
                  <a:pt x="f1926" y="f318"/>
                </a:lnTo>
                <a:cubicBezTo>
                  <a:pt x="f2148" y="f2149"/>
                  <a:pt x="f2150" y="f2151"/>
                  <a:pt x="f2152" y="f2151"/>
                </a:cubicBezTo>
                <a:cubicBezTo>
                  <a:pt x="f2153" y="f2151"/>
                  <a:pt x="f2154" y="f2155"/>
                  <a:pt x="f1900" y="f284"/>
                </a:cubicBezTo>
                <a:cubicBezTo>
                  <a:pt x="f2156" y="f282"/>
                  <a:pt x="f2157" y="f2158"/>
                  <a:pt x="f2159" y="f2126"/>
                </a:cubicBezTo>
                <a:lnTo>
                  <a:pt x="f2159" y="f2126"/>
                </a:lnTo>
                <a:cubicBezTo>
                  <a:pt x="f2160" y="f2161"/>
                  <a:pt x="f2162" y="f2163"/>
                  <a:pt x="f1898" y="f2164"/>
                </a:cubicBezTo>
                <a:cubicBezTo>
                  <a:pt x="f2165" y="f2166"/>
                  <a:pt x="f2167" y="f2168"/>
                  <a:pt x="f2169" y="f2168"/>
                </a:cubicBezTo>
                <a:cubicBezTo>
                  <a:pt x="f2170" y="f2168"/>
                  <a:pt x="f2171" y="f2172"/>
                  <a:pt x="f1928" y="f2164"/>
                </a:cubicBezTo>
                <a:cubicBezTo>
                  <a:pt x="f1928" y="f508"/>
                  <a:pt x="f1926" y="f508"/>
                  <a:pt x="f1926" y="f508"/>
                </a:cubicBezTo>
                <a:lnTo>
                  <a:pt x="f16" y="f2173"/>
                </a:lnTo>
                <a:lnTo>
                  <a:pt x="f16" y="f487"/>
                </a:lnTo>
                <a:lnTo>
                  <a:pt x="f16" y="f2174"/>
                </a:lnTo>
                <a:cubicBezTo>
                  <a:pt x="f16" y="f308"/>
                  <a:pt x="f14" y="f502"/>
                  <a:pt x="f14" y="f2175"/>
                </a:cubicBezTo>
                <a:cubicBezTo>
                  <a:pt x="f2176" y="f2177"/>
                  <a:pt x="f2178" y="f2179"/>
                  <a:pt x="f2180" y="f2179"/>
                </a:cubicBezTo>
                <a:cubicBezTo>
                  <a:pt x="f2181" y="f2179"/>
                  <a:pt x="f2182" y="f2177"/>
                  <a:pt x="f1197" y="f2175"/>
                </a:cubicBezTo>
                <a:lnTo>
                  <a:pt x="f1197" y="f502"/>
                </a:lnTo>
                <a:cubicBezTo>
                  <a:pt x="f213" y="f2041"/>
                  <a:pt x="f213" y="f2183"/>
                  <a:pt x="f213" y="f471"/>
                </a:cubicBezTo>
                <a:cubicBezTo>
                  <a:pt x="f213" y="f2184"/>
                  <a:pt x="f213" y="f2040"/>
                  <a:pt x="f16" y="f2185"/>
                </a:cubicBezTo>
                <a:cubicBezTo>
                  <a:pt x="f2186" y="f2187"/>
                  <a:pt x="f2188" y="f2189"/>
                  <a:pt x="f2190" y="f2191"/>
                </a:cubicBezTo>
                <a:lnTo>
                  <a:pt x="f2190" y="f2191"/>
                </a:lnTo>
                <a:cubicBezTo>
                  <a:pt x="f2192" y="f2193"/>
                  <a:pt x="f2194" y="f2195"/>
                  <a:pt x="f1985" y="f2196"/>
                </a:cubicBezTo>
                <a:cubicBezTo>
                  <a:pt x="f2197" y="f2198"/>
                  <a:pt x="f2199" y="f2200"/>
                  <a:pt x="f2159" y="f2126"/>
                </a:cubicBezTo>
                <a:lnTo>
                  <a:pt x="f2159" y="f2126"/>
                </a:lnTo>
                <a:cubicBezTo>
                  <a:pt x="f2201" y="f2202"/>
                  <a:pt x="f2203" y="f2204"/>
                  <a:pt x="f1985" y="f2061"/>
                </a:cubicBezTo>
                <a:cubicBezTo>
                  <a:pt x="f214" y="f2205"/>
                  <a:pt x="f1869" y="f2206"/>
                  <a:pt x="f2207" y="f2206"/>
                </a:cubicBezTo>
                <a:cubicBezTo>
                  <a:pt x="f1987" y="f2206"/>
                  <a:pt x="f2208" y="f2209"/>
                  <a:pt x="f2190" y="f2191"/>
                </a:cubicBezTo>
                <a:lnTo>
                  <a:pt x="f2190" y="f2191"/>
                </a:lnTo>
                <a:cubicBezTo>
                  <a:pt x="f2210" y="f2211"/>
                  <a:pt x="f2212" y="f2213"/>
                  <a:pt x="f2214" y="f2213"/>
                </a:cubicBezTo>
                <a:cubicBezTo>
                  <a:pt x="f2215" y="f2213"/>
                  <a:pt x="f2216" y="f2217"/>
                  <a:pt x="f1172" y="f2218"/>
                </a:cubicBezTo>
                <a:cubicBezTo>
                  <a:pt x="f794" y="f2183"/>
                  <a:pt x="f110" y="f2219"/>
                  <a:pt x="f112" y="f328"/>
                </a:cubicBezTo>
                <a:cubicBezTo>
                  <a:pt x="f112" y="f2220"/>
                  <a:pt x="f2221" y="f2222"/>
                  <a:pt x="f122" y="f2222"/>
                </a:cubicBezTo>
                <a:cubicBezTo>
                  <a:pt x="f2223" y="f2222"/>
                  <a:pt x="f20" y="f2220"/>
                  <a:pt x="f20" y="f328"/>
                </a:cubicBezTo>
                <a:lnTo>
                  <a:pt x="f20" y="f2224"/>
                </a:lnTo>
                <a:cubicBezTo>
                  <a:pt x="f213" y="f510"/>
                  <a:pt x="f12" y="f501"/>
                  <a:pt x="f16" y="f284"/>
                </a:cubicBezTo>
                <a:cubicBezTo>
                  <a:pt x="f1194" y="f519"/>
                  <a:pt x="f1928" y="f2225"/>
                  <a:pt x="f2147" y="f351"/>
                </a:cubicBezTo>
                <a:cubicBezTo>
                  <a:pt x="f1871" y="f2226"/>
                  <a:pt x="f1923" y="f353"/>
                  <a:pt x="f1910" y="f410"/>
                </a:cubicBezTo>
                <a:cubicBezTo>
                  <a:pt x="f1862" y="f2226"/>
                  <a:pt x="f16" y="f254"/>
                  <a:pt x="f1197" y="f333"/>
                </a:cubicBezTo>
                <a:cubicBezTo>
                  <a:pt x="f1197" y="f695"/>
                  <a:pt x="f1197" y="f695"/>
                  <a:pt x="f213" y="f2225"/>
                </a:cubicBezTo>
                <a:cubicBezTo>
                  <a:pt x="f10" y="f554"/>
                  <a:pt x="f20" y="f554"/>
                  <a:pt x="f122" y="f554"/>
                </a:cubicBezTo>
                <a:cubicBezTo>
                  <a:pt x="f112" y="f2227"/>
                  <a:pt x="f116" y="f525"/>
                  <a:pt x="f116" y="f2228"/>
                </a:cubicBezTo>
                <a:cubicBezTo>
                  <a:pt x="f2229" y="f519"/>
                  <a:pt x="f794" y="f2230"/>
                  <a:pt x="f352" y="f501"/>
                </a:cubicBezTo>
                <a:cubicBezTo>
                  <a:pt x="f352" y="f501"/>
                  <a:pt x="f352" y="f489"/>
                  <a:pt x="f32" y="f489"/>
                </a:cubicBezTo>
                <a:cubicBezTo>
                  <a:pt x="f2231" y="f2232"/>
                  <a:pt x="f34" y="f510"/>
                  <a:pt x="f2233" y="f328"/>
                </a:cubicBezTo>
                <a:cubicBezTo>
                  <a:pt x="f2233" y="f328"/>
                  <a:pt x="f36" y="f729"/>
                  <a:pt x="f1940" y="f729"/>
                </a:cubicBezTo>
                <a:cubicBezTo>
                  <a:pt x="f1098" y="f2044"/>
                  <a:pt x="f2234" y="f2045"/>
                  <a:pt x="f40" y="f2235"/>
                </a:cubicBezTo>
                <a:cubicBezTo>
                  <a:pt x="f40" y="f2235"/>
                  <a:pt x="f1944" y="f2235"/>
                  <a:pt x="f1944" y="f2164"/>
                </a:cubicBezTo>
                <a:cubicBezTo>
                  <a:pt x="f40" y="f508"/>
                  <a:pt x="f2236" y="f2237"/>
                  <a:pt x="f40" y="f2173"/>
                </a:cubicBezTo>
                <a:cubicBezTo>
                  <a:pt x="f818" y="f506"/>
                  <a:pt x="f1971" y="f2238"/>
                  <a:pt x="f2239" y="f2240"/>
                </a:cubicBezTo>
                <a:cubicBezTo>
                  <a:pt x="f2241" y="f2242"/>
                  <a:pt x="f2243" y="f2244"/>
                  <a:pt x="f145" y="f146"/>
                </a:cubicBezTo>
                <a:lnTo>
                  <a:pt x="f145" y="f146"/>
                </a:lnTo>
                <a:cubicBezTo>
                  <a:pt x="f2245" y="f2246"/>
                  <a:pt x="f2247" y="f2248"/>
                  <a:pt x="f1977" y="f2249"/>
                </a:cubicBezTo>
                <a:cubicBezTo>
                  <a:pt x="f1977" y="f2003"/>
                  <a:pt x="f1977" y="f2250"/>
                  <a:pt x="f818" y="f2251"/>
                </a:cubicBezTo>
                <a:cubicBezTo>
                  <a:pt x="f2252" y="f2253"/>
                  <a:pt x="f2254" y="f2255"/>
                  <a:pt x="f2256" y="f2255"/>
                </a:cubicBezTo>
                <a:cubicBezTo>
                  <a:pt x="f2257" y="f2255"/>
                  <a:pt x="f2258" y="f2259"/>
                  <a:pt x="f2258" y="f229"/>
                </a:cubicBezTo>
                <a:lnTo>
                  <a:pt x="f1105" y="f229"/>
                </a:lnTo>
                <a:cubicBezTo>
                  <a:pt x="f2260" y="f227"/>
                  <a:pt x="f2261" y="f2262"/>
                  <a:pt x="f2263" y="f2262"/>
                </a:cubicBezTo>
                <a:cubicBezTo>
                  <a:pt x="f2264" y="f2262"/>
                  <a:pt x="f2265" y="f2266"/>
                  <a:pt x="f1103" y="f1986"/>
                </a:cubicBezTo>
                <a:cubicBezTo>
                  <a:pt x="f2267" y="f2268"/>
                  <a:pt x="f2269" y="f2270"/>
                  <a:pt x="f139" y="f140"/>
                </a:cubicBezTo>
                <a:lnTo>
                  <a:pt x="f139" y="f140"/>
                </a:lnTo>
                <a:cubicBezTo>
                  <a:pt x="f2271" y="f2272"/>
                  <a:pt x="f2273" y="f2274"/>
                  <a:pt x="f2275" y="f153"/>
                </a:cubicBezTo>
                <a:cubicBezTo>
                  <a:pt x="f2276" y="f2277"/>
                  <a:pt x="f2278" y="f2279"/>
                  <a:pt x="f2280" y="f2279"/>
                </a:cubicBezTo>
                <a:cubicBezTo>
                  <a:pt x="f2281" y="f2279"/>
                  <a:pt x="f2282" y="f2283"/>
                  <a:pt x="f2284" y="f2285"/>
                </a:cubicBezTo>
                <a:cubicBezTo>
                  <a:pt x="f364" y="f214"/>
                  <a:pt x="f2286" y="f2287"/>
                  <a:pt x="f369" y="f2288"/>
                </a:cubicBezTo>
                <a:lnTo>
                  <a:pt x="f2289" y="f2288"/>
                </a:lnTo>
                <a:cubicBezTo>
                  <a:pt x="f2289" y="f2290"/>
                  <a:pt x="f2291" y="f2292"/>
                  <a:pt x="f2293" y="f2037"/>
                </a:cubicBezTo>
                <a:cubicBezTo>
                  <a:pt x="f2293" y="f2294"/>
                  <a:pt x="f2295" y="f2296"/>
                  <a:pt x="f1105" y="f2296"/>
                </a:cubicBezTo>
                <a:cubicBezTo>
                  <a:pt x="f2297" y="f2298"/>
                  <a:pt x="f2299" y="f2300"/>
                  <a:pt x="f2301" y="f2300"/>
                </a:cubicBezTo>
                <a:cubicBezTo>
                  <a:pt x="f2302" y="f2300"/>
                  <a:pt x="f2303" y="f2304"/>
                  <a:pt x="f2305" y="f2306"/>
                </a:cubicBezTo>
                <a:cubicBezTo>
                  <a:pt x="f2307" y="f233"/>
                  <a:pt x="f2308" y="f192"/>
                  <a:pt x="f2309" y="f2287"/>
                </a:cubicBezTo>
                <a:cubicBezTo>
                  <a:pt x="f2310" y="f229"/>
                  <a:pt x="f2310" y="f212"/>
                  <a:pt x="f366" y="f2311"/>
                </a:cubicBezTo>
                <a:cubicBezTo>
                  <a:pt x="f2308" y="f157"/>
                  <a:pt x="f2312" y="f1986"/>
                  <a:pt x="f2313" y="f2314"/>
                </a:cubicBezTo>
                <a:cubicBezTo>
                  <a:pt x="f2315" y="f2316"/>
                  <a:pt x="f2317" y="f2318"/>
                  <a:pt x="f2319" y="f2318"/>
                </a:cubicBezTo>
                <a:cubicBezTo>
                  <a:pt x="f2320" y="f2318"/>
                  <a:pt x="f2321" y="f2322"/>
                  <a:pt x="f2323" y="f1957"/>
                </a:cubicBezTo>
                <a:cubicBezTo>
                  <a:pt x="f2" y="f2016"/>
                  <a:pt x="f2324" y="f2325"/>
                  <a:pt x="f2323" y="f2326"/>
                </a:cubicBezTo>
                <a:cubicBezTo>
                  <a:pt x="f2327" y="f2328"/>
                  <a:pt x="f2329" y="f2330"/>
                  <a:pt x="f2331" y="f2330"/>
                </a:cubicBezTo>
                <a:cubicBezTo>
                  <a:pt x="f2332" y="f2330"/>
                  <a:pt x="f2333" y="f2334"/>
                  <a:pt x="f2333" y="f183"/>
                </a:cubicBezTo>
                <a:cubicBezTo>
                  <a:pt x="f2335" y="f2325"/>
                  <a:pt x="f2336" y="f2337"/>
                  <a:pt x="f2338" y="f2339"/>
                </a:cubicBezTo>
                <a:cubicBezTo>
                  <a:pt x="f2340" y="f2341"/>
                  <a:pt x="f2342" y="f2229"/>
                  <a:pt x="f2343" y="f2229"/>
                </a:cubicBezTo>
                <a:cubicBezTo>
                  <a:pt x="f2344" y="f2229"/>
                  <a:pt x="f2345" y="f2346"/>
                  <a:pt x="f2347" y="f2016"/>
                </a:cubicBezTo>
                <a:cubicBezTo>
                  <a:pt x="f2348" y="f1986"/>
                  <a:pt x="f2349" y="f2285"/>
                  <a:pt x="f2349" y="f224"/>
                </a:cubicBezTo>
                <a:cubicBezTo>
                  <a:pt x="f2349" y="f2012"/>
                  <a:pt x="f2350" y="f2311"/>
                  <a:pt x="f2348" y="f229"/>
                </a:cubicBezTo>
                <a:cubicBezTo>
                  <a:pt x="f2351" y="f2352"/>
                  <a:pt x="f2353" y="f2354"/>
                  <a:pt x="f2355" y="f2354"/>
                </a:cubicBezTo>
                <a:cubicBezTo>
                  <a:pt x="f2356" y="f2354"/>
                  <a:pt x="f2357" y="f2358"/>
                  <a:pt x="f2359" y="f229"/>
                </a:cubicBezTo>
                <a:cubicBezTo>
                  <a:pt x="f2360" y="f2311"/>
                  <a:pt x="f2361" y="f2012"/>
                  <a:pt x="f2362" y="f224"/>
                </a:cubicBezTo>
                <a:cubicBezTo>
                  <a:pt x="f2363" y="f2364"/>
                  <a:pt x="f2365" y="f2366"/>
                  <a:pt x="f2367" y="f2366"/>
                </a:cubicBezTo>
                <a:cubicBezTo>
                  <a:pt x="f2368" y="f2366"/>
                  <a:pt x="f2369" y="f214"/>
                  <a:pt x="f2370" y="f214"/>
                </a:cubicBezTo>
                <a:cubicBezTo>
                  <a:pt x="f2371" y="f2372"/>
                  <a:pt x="f2373" y="f2374"/>
                  <a:pt x="f2375" y="f2374"/>
                </a:cubicBezTo>
                <a:cubicBezTo>
                  <a:pt x="f2376" y="f2374"/>
                  <a:pt x="f2377" y="f2378"/>
                  <a:pt x="f2350" y="f2003"/>
                </a:cubicBezTo>
                <a:cubicBezTo>
                  <a:pt x="f2379" y="f233"/>
                  <a:pt x="f2286" y="f2380"/>
                  <a:pt x="f2275" y="f2381"/>
                </a:cubicBezTo>
                <a:cubicBezTo>
                  <a:pt x="f2382" y="f2383"/>
                  <a:pt x="f2384" y="f2385"/>
                  <a:pt x="f2386" y="f2385"/>
                </a:cubicBezTo>
                <a:cubicBezTo>
                  <a:pt x="f2387" y="f2385"/>
                  <a:pt x="f2388" y="f2389"/>
                  <a:pt x="f2258" y="f2390"/>
                </a:cubicBezTo>
                <a:cubicBezTo>
                  <a:pt x="f2258" y="f2391"/>
                  <a:pt x="f2392" y="f2393"/>
                  <a:pt x="f2392" y="f2394"/>
                </a:cubicBezTo>
                <a:cubicBezTo>
                  <a:pt x="f2239" y="f2395"/>
                  <a:pt x="f1971" y="f506"/>
                  <a:pt x="f2396" y="f2397"/>
                </a:cubicBezTo>
                <a:cubicBezTo>
                  <a:pt x="f2398" y="f2399"/>
                  <a:pt x="f2400" y="f2401"/>
                  <a:pt x="f2402" y="f2401"/>
                </a:cubicBezTo>
                <a:cubicBezTo>
                  <a:pt x="f2403" y="f2401"/>
                  <a:pt x="f2404" y="f2405"/>
                  <a:pt x="f1105" y="f2406"/>
                </a:cubicBezTo>
                <a:cubicBezTo>
                  <a:pt x="f2275" y="f2041"/>
                  <a:pt x="f2407" y="f2408"/>
                  <a:pt x="f2305" y="f2409"/>
                </a:cubicBezTo>
                <a:cubicBezTo>
                  <a:pt x="f2305" y="f2196"/>
                  <a:pt x="f2410" y="f2218"/>
                  <a:pt x="f2411" y="f385"/>
                </a:cubicBezTo>
                <a:cubicBezTo>
                  <a:pt x="f2412" y="f2413"/>
                  <a:pt x="f2414" y="f2415"/>
                  <a:pt x="f2416" y="f2415"/>
                </a:cubicBezTo>
                <a:cubicBezTo>
                  <a:pt x="f2417" y="f2415"/>
                  <a:pt x="f2418" y="f2419"/>
                  <a:pt x="f2420" y="f2381"/>
                </a:cubicBezTo>
                <a:cubicBezTo>
                  <a:pt x="f2335" y="f2395"/>
                  <a:pt x="f2421" y="f506"/>
                  <a:pt x="f2422" y="f2041"/>
                </a:cubicBezTo>
                <a:cubicBezTo>
                  <a:pt x="f2423" y="f2424"/>
                  <a:pt x="f2425" y="f2426"/>
                  <a:pt x="f2427" y="f2426"/>
                </a:cubicBezTo>
                <a:cubicBezTo>
                  <a:pt x="f2428" y="f2426"/>
                  <a:pt x="f2429" y="f2430"/>
                  <a:pt x="f2429" y="f2408"/>
                </a:cubicBezTo>
                <a:cubicBezTo>
                  <a:pt x="f2431" y="f2196"/>
                  <a:pt x="f2422" y="f2432"/>
                  <a:pt x="f2360" y="f2433"/>
                </a:cubicBezTo>
                <a:cubicBezTo>
                  <a:pt x="f2434" y="f2435"/>
                  <a:pt x="f2436" y="f2437"/>
                  <a:pt x="f2438" y="f2437"/>
                </a:cubicBezTo>
                <a:cubicBezTo>
                  <a:pt x="f2439" y="f2437"/>
                  <a:pt x="f2440" y="f2441"/>
                  <a:pt x="f2442" y="f2432"/>
                </a:cubicBezTo>
                <a:cubicBezTo>
                  <a:pt x="f2443" y="f2218"/>
                  <a:pt x="f2307" y="f2444"/>
                  <a:pt x="f364" y="f305"/>
                </a:cubicBezTo>
                <a:cubicBezTo>
                  <a:pt x="f2307" y="f305"/>
                  <a:pt x="f2445" y="f2446"/>
                  <a:pt x="f2445" y="f731"/>
                </a:cubicBezTo>
                <a:cubicBezTo>
                  <a:pt x="f2445" y="f2447"/>
                  <a:pt x="f2307" y="f2409"/>
                  <a:pt x="f364" y="f2408"/>
                </a:cubicBezTo>
                <a:cubicBezTo>
                  <a:pt x="f364" y="f2406"/>
                  <a:pt x="f2307" y="f2397"/>
                  <a:pt x="f2411" y="f502"/>
                </a:cubicBezTo>
                <a:cubicBezTo>
                  <a:pt x="f2448" y="f2449"/>
                  <a:pt x="f2450" y="f2451"/>
                  <a:pt x="f2452" y="f2451"/>
                </a:cubicBezTo>
                <a:cubicBezTo>
                  <a:pt x="f2453" y="f2451"/>
                  <a:pt x="f2454" y="f2455"/>
                  <a:pt x="f2456" y="f2409"/>
                </a:cubicBezTo>
                <a:cubicBezTo>
                  <a:pt x="f2457" y="f2458"/>
                  <a:pt x="f2459" y="f2460"/>
                  <a:pt x="f2461" y="f2460"/>
                </a:cubicBezTo>
                <a:cubicBezTo>
                  <a:pt x="f2462" y="f2460"/>
                  <a:pt x="f2463" y="f2464"/>
                  <a:pt x="f2361" y="f2408"/>
                </a:cubicBezTo>
                <a:cubicBezTo>
                  <a:pt x="f2418" y="f2465"/>
                  <a:pt x="f2466" y="f2467"/>
                  <a:pt x="f2468" y="f2467"/>
                </a:cubicBezTo>
                <a:cubicBezTo>
                  <a:pt x="f2469" y="f2467"/>
                  <a:pt x="f2470" y="f2471"/>
                  <a:pt x="f2307" y="f2173"/>
                </a:cubicBezTo>
                <a:cubicBezTo>
                  <a:pt x="f367" y="f487"/>
                  <a:pt x="f2286" y="f308"/>
                  <a:pt x="f2472" y="f502"/>
                </a:cubicBezTo>
                <a:cubicBezTo>
                  <a:pt x="f2473" y="f308"/>
                  <a:pt x="f369" y="f487"/>
                  <a:pt x="f2295" y="f730"/>
                </a:cubicBezTo>
                <a:cubicBezTo>
                  <a:pt x="f1977" y="f508"/>
                  <a:pt x="f354" y="f2045"/>
                  <a:pt x="f34" y="f489"/>
                </a:cubicBezTo>
                <a:cubicBezTo>
                  <a:pt x="f30" y="f2091"/>
                  <a:pt x="f794" y="f515"/>
                  <a:pt x="f1080" y="f2474"/>
                </a:cubicBezTo>
                <a:cubicBezTo>
                  <a:pt x="f2475" y="f287"/>
                  <a:pt x="f2476" y="f2477"/>
                  <a:pt x="f2478" y="f2477"/>
                </a:cubicBezTo>
                <a:cubicBezTo>
                  <a:pt x="f2479" y="f2477"/>
                  <a:pt x="f2480" y="f2481"/>
                  <a:pt x="f794" y="f2228"/>
                </a:cubicBezTo>
                <a:cubicBezTo>
                  <a:pt x="f802" y="f2228"/>
                  <a:pt x="f805" y="f2228"/>
                  <a:pt x="f2482" y="f525"/>
                </a:cubicBezTo>
                <a:cubicBezTo>
                  <a:pt x="f30" y="f525"/>
                  <a:pt x="f352" y="f2227"/>
                  <a:pt x="f32" y="f554"/>
                </a:cubicBezTo>
                <a:cubicBezTo>
                  <a:pt x="f2231" y="f554"/>
                  <a:pt x="f34" y="f2225"/>
                  <a:pt x="f2233" y="f2225"/>
                </a:cubicBezTo>
                <a:cubicBezTo>
                  <a:pt x="f36" y="f554"/>
                  <a:pt x="f38" y="f554"/>
                  <a:pt x="f1098" y="f2227"/>
                </a:cubicBezTo>
                <a:cubicBezTo>
                  <a:pt x="f2483" y="f2484"/>
                  <a:pt x="f2485" y="f2486"/>
                  <a:pt x="f2487" y="f2486"/>
                </a:cubicBezTo>
                <a:cubicBezTo>
                  <a:pt x="f2488" y="f2486"/>
                  <a:pt x="f2489" y="f2490"/>
                  <a:pt x="f2379" y="f719"/>
                </a:cubicBezTo>
                <a:cubicBezTo>
                  <a:pt x="f62" y="f2491"/>
                  <a:pt x="f2492" y="f2493"/>
                  <a:pt x="f2494" y="f2493"/>
                </a:cubicBezTo>
                <a:cubicBezTo>
                  <a:pt x="f2495" y="f2493"/>
                  <a:pt x="f2496" y="f2497"/>
                  <a:pt x="f38" y="f691"/>
                </a:cubicBezTo>
                <a:cubicBezTo>
                  <a:pt x="f30" y="f564"/>
                  <a:pt x="f133" y="f2226"/>
                  <a:pt x="f352" y="f2498"/>
                </a:cubicBezTo>
                <a:lnTo>
                  <a:pt x="f1172" y="f2498"/>
                </a:lnTo>
                <a:cubicBezTo>
                  <a:pt x="f114" y="f2498"/>
                  <a:pt x="f116" y="f2499"/>
                  <a:pt x="f118" y="f333"/>
                </a:cubicBezTo>
                <a:lnTo>
                  <a:pt x="f112" y="f333"/>
                </a:lnTo>
                <a:cubicBezTo>
                  <a:pt x="f12" y="f694"/>
                  <a:pt x="f1928" y="f572"/>
                  <a:pt x="f1923" y="f719"/>
                </a:cubicBezTo>
                <a:cubicBezTo>
                  <a:pt x="f1902" y="f691"/>
                  <a:pt x="f1207" y="f2500"/>
                  <a:pt x="f1916" y="f396"/>
                </a:cubicBezTo>
                <a:cubicBezTo>
                  <a:pt x="f1985" y="f396"/>
                  <a:pt x="f2147" y="f2501"/>
                  <a:pt x="f1194" y="f2501"/>
                </a:cubicBezTo>
                <a:cubicBezTo>
                  <a:pt x="f1197" y="f2501"/>
                  <a:pt x="f118" y="f2501"/>
                  <a:pt x="f2502" y="f542"/>
                </a:cubicBezTo>
                <a:cubicBezTo>
                  <a:pt x="f2502" y="f542"/>
                  <a:pt x="f1080" y="f542"/>
                  <a:pt x="f1080" y="f409"/>
                </a:cubicBezTo>
                <a:cubicBezTo>
                  <a:pt x="f2503" y="f2504"/>
                  <a:pt x="f2505" y="f2506"/>
                  <a:pt x="f124" y="f2506"/>
                </a:cubicBezTo>
                <a:cubicBezTo>
                  <a:pt x="f2507" y="f2506"/>
                  <a:pt x="f2508" y="f2509"/>
                  <a:pt x="f1940" y="f536"/>
                </a:cubicBezTo>
                <a:cubicBezTo>
                  <a:pt x="f2236" y="f2510"/>
                  <a:pt x="f1107" y="f1508"/>
                  <a:pt x="f818" y="f2511"/>
                </a:cubicBezTo>
                <a:cubicBezTo>
                  <a:pt x="f345" y="f2512"/>
                  <a:pt x="f2513" y="f2514"/>
                  <a:pt x="f2515" y="f2514"/>
                </a:cubicBezTo>
                <a:cubicBezTo>
                  <a:pt x="f2516" y="f2514"/>
                  <a:pt x="f2517" y="f2518"/>
                  <a:pt x="f32" y="f2519"/>
                </a:cubicBezTo>
                <a:cubicBezTo>
                  <a:pt x="f2502" y="f680"/>
                  <a:pt x="f1197" y="f834"/>
                  <a:pt x="f16" y="f1603"/>
                </a:cubicBezTo>
                <a:cubicBezTo>
                  <a:pt x="f2520" y="f2521"/>
                  <a:pt x="f2522" y="f2523"/>
                  <a:pt x="f2524" y="f2525"/>
                </a:cubicBezTo>
                <a:lnTo>
                  <a:pt x="f2524" y="f2525"/>
                </a:lnTo>
                <a:cubicBezTo>
                  <a:pt x="f2524" y="f2526"/>
                  <a:pt x="f2527" y="f2528"/>
                  <a:pt x="f16" y="f1478"/>
                </a:cubicBezTo>
                <a:cubicBezTo>
                  <a:pt x="f1199" y="f533"/>
                  <a:pt x="f1172" y="f2136"/>
                  <a:pt x="f802" y="f834"/>
                </a:cubicBezTo>
                <a:cubicBezTo>
                  <a:pt x="f2529" y="f2530"/>
                  <a:pt x="f2531" y="f777"/>
                  <a:pt x="f2532" y="f777"/>
                </a:cubicBezTo>
                <a:cubicBezTo>
                  <a:pt x="f2533" y="f777"/>
                  <a:pt x="f2534" y="f2535"/>
                  <a:pt x="f2536" y="f2537"/>
                </a:cubicBezTo>
                <a:cubicBezTo>
                  <a:pt x="f2233" y="f398"/>
                  <a:pt x="f352" y="f661"/>
                  <a:pt x="f802" y="f580"/>
                </a:cubicBezTo>
                <a:cubicBezTo>
                  <a:pt x="f109" y="f536"/>
                  <a:pt x="f2229" y="f397"/>
                  <a:pt x="f110" y="f537"/>
                </a:cubicBezTo>
                <a:cubicBezTo>
                  <a:pt x="f2538" y="f2539"/>
                  <a:pt x="f20" y="f2540"/>
                  <a:pt x="f2541" y="f2542"/>
                </a:cubicBezTo>
                <a:lnTo>
                  <a:pt x="f2541" y="f2542"/>
                </a:lnTo>
                <a:cubicBezTo>
                  <a:pt x="f2543" y="f2544"/>
                  <a:pt x="f2545" y="f580"/>
                  <a:pt x="f20" y="f580"/>
                </a:cubicBezTo>
                <a:cubicBezTo>
                  <a:pt x="f2546" y="f2547"/>
                  <a:pt x="f2548" y="f2549"/>
                  <a:pt x="f2524" y="f2525"/>
                </a:cubicBezTo>
                <a:lnTo>
                  <a:pt x="f2524" y="f2525"/>
                </a:lnTo>
                <a:cubicBezTo>
                  <a:pt x="f2524" y="f2550"/>
                  <a:pt x="f2551" y="f2552"/>
                  <a:pt x="f2541" y="f2542"/>
                </a:cubicBezTo>
                <a:lnTo>
                  <a:pt x="f2541" y="f2542"/>
                </a:lnTo>
                <a:cubicBezTo>
                  <a:pt x="f2553" y="f2143"/>
                  <a:pt x="f2554" y="f2555"/>
                  <a:pt x="f2556" y="f2555"/>
                </a:cubicBezTo>
                <a:cubicBezTo>
                  <a:pt x="f144" y="f2555"/>
                  <a:pt x="f16" y="f2557"/>
                  <a:pt x="f1964" y="f580"/>
                </a:cubicBezTo>
                <a:cubicBezTo>
                  <a:pt x="f1194" y="f580"/>
                  <a:pt x="f1194" y="f2539"/>
                  <a:pt x="f1964" y="f2539"/>
                </a:cubicBezTo>
                <a:cubicBezTo>
                  <a:pt x="f1199" y="f537"/>
                  <a:pt x="f20" y="f538"/>
                  <a:pt x="f114" y="f539"/>
                </a:cubicBezTo>
                <a:cubicBezTo>
                  <a:pt x="f2558" y="f2559"/>
                  <a:pt x="f2560" y="f2561"/>
                  <a:pt x="f2562" y="f2561"/>
                </a:cubicBezTo>
                <a:cubicBezTo>
                  <a:pt x="f2563" y="f2561"/>
                  <a:pt x="f2564" y="f2565"/>
                  <a:pt x="f1896" y="f537"/>
                </a:cubicBezTo>
                <a:cubicBezTo>
                  <a:pt x="f1896" y="f537"/>
                  <a:pt x="f1896" y="f2539"/>
                  <a:pt x="f184" y="f2539"/>
                </a:cubicBezTo>
                <a:cubicBezTo>
                  <a:pt x="f186" y="f2510"/>
                  <a:pt x="f247" y="f581"/>
                  <a:pt x="f1185" y="f584"/>
                </a:cubicBezTo>
                <a:cubicBezTo>
                  <a:pt x="f2002" y="f585"/>
                  <a:pt x="f2146" y="f2566"/>
                  <a:pt x="f1879" y="f596"/>
                </a:cubicBezTo>
                <a:cubicBezTo>
                  <a:pt x="f2567" y="f2568"/>
                  <a:pt x="f54" y="f597"/>
                  <a:pt x="f86" y="f2569"/>
                </a:cubicBezTo>
                <a:cubicBezTo>
                  <a:pt x="f2570" y="f832"/>
                  <a:pt x="f1996" y="f1483"/>
                  <a:pt x="f306" y="f2136"/>
                </a:cubicBezTo>
                <a:cubicBezTo>
                  <a:pt x="f408" y="f2136"/>
                  <a:pt x="f2570" y="f1483"/>
                  <a:pt x="f86" y="f2571"/>
                </a:cubicBezTo>
                <a:cubicBezTo>
                  <a:pt x="f102" y="f2572"/>
                  <a:pt x="f2573" y="f786"/>
                  <a:pt x="f2574" y="f786"/>
                </a:cubicBezTo>
                <a:cubicBezTo>
                  <a:pt x="f2575" y="f786"/>
                  <a:pt x="f93" y="f2576"/>
                  <a:pt x="f93" y="f2136"/>
                </a:cubicBezTo>
                <a:cubicBezTo>
                  <a:pt x="f2577" y="f2136"/>
                  <a:pt x="f1144" y="f2578"/>
                  <a:pt x="f2579" y="f2578"/>
                </a:cubicBezTo>
                <a:cubicBezTo>
                  <a:pt x="f2580" y="f2578"/>
                  <a:pt x="f2581" y="f2582"/>
                  <a:pt x="f1871" y="f680"/>
                </a:cubicBezTo>
                <a:cubicBezTo>
                  <a:pt x="f16" y="f599"/>
                  <a:pt x="f1926" y="f937"/>
                  <a:pt x="f1985" y="f737"/>
                </a:cubicBezTo>
                <a:cubicBezTo>
                  <a:pt x="f227" y="f2583"/>
                  <a:pt x="f2584" y="f1513"/>
                  <a:pt x="f2585" y="f1513"/>
                </a:cubicBezTo>
                <a:cubicBezTo>
                  <a:pt x="f2586" y="f1513"/>
                  <a:pt x="f2587" y="f2588"/>
                  <a:pt x="f2036" y="f1809"/>
                </a:cubicBezTo>
                <a:cubicBezTo>
                  <a:pt x="f2589" y="f2590"/>
                  <a:pt x="f2591" y="f2592"/>
                  <a:pt x="f442" y="f443"/>
                </a:cubicBezTo>
                <a:lnTo>
                  <a:pt x="f442" y="f443"/>
                </a:lnTo>
                <a:cubicBezTo>
                  <a:pt x="f2593" y="f2594"/>
                  <a:pt x="f2595" y="f2596"/>
                  <a:pt x="f2036" y="f615"/>
                </a:cubicBezTo>
                <a:cubicBezTo>
                  <a:pt x="f327" y="f1809"/>
                  <a:pt x="f2002" y="f868"/>
                  <a:pt x="f2597" y="f868"/>
                </a:cubicBezTo>
                <a:cubicBezTo>
                  <a:pt x="f1916" y="f868"/>
                  <a:pt x="f1911" y="f1809"/>
                  <a:pt x="f1900" y="f602"/>
                </a:cubicBezTo>
                <a:cubicBezTo>
                  <a:pt x="f1902" y="f643"/>
                  <a:pt x="f2598" y="f531"/>
                  <a:pt x="f247" y="f667"/>
                </a:cubicBezTo>
                <a:cubicBezTo>
                  <a:pt x="f2146" y="f834"/>
                  <a:pt x="f2000" y="f834"/>
                  <a:pt x="f2599" y="f834"/>
                </a:cubicBezTo>
                <a:cubicBezTo>
                  <a:pt x="f2600" y="f2601"/>
                  <a:pt x="f2602" y="f2603"/>
                  <a:pt x="f448" y="f449"/>
                </a:cubicBezTo>
                <a:lnTo>
                  <a:pt x="f448" y="f449"/>
                </a:lnTo>
                <a:cubicBezTo>
                  <a:pt x="f2604" y="f2605"/>
                  <a:pt x="f2606" y="f531"/>
                  <a:pt x="f408" y="f531"/>
                </a:cubicBezTo>
                <a:lnTo>
                  <a:pt x="f311" y="f531"/>
                </a:lnTo>
                <a:cubicBezTo>
                  <a:pt x="f309" y="f437"/>
                  <a:pt x="f74" y="f667"/>
                  <a:pt x="f309" y="f2607"/>
                </a:cubicBezTo>
                <a:lnTo>
                  <a:pt x="f309" y="f2607"/>
                </a:lnTo>
                <a:cubicBezTo>
                  <a:pt x="f2608" y="f680"/>
                  <a:pt x="f299" y="f610"/>
                  <a:pt x="f2609" y="f602"/>
                </a:cubicBezTo>
                <a:cubicBezTo>
                  <a:pt x="f2106" y="f1522"/>
                  <a:pt x="f163" y="f2610"/>
                  <a:pt x="f2100" y="f869"/>
                </a:cubicBezTo>
                <a:cubicBezTo>
                  <a:pt x="f2611" y="f2612"/>
                  <a:pt x="f2613" y="f781"/>
                  <a:pt x="f2613" y="f870"/>
                </a:cubicBezTo>
                <a:cubicBezTo>
                  <a:pt x="f2613" y="f2614"/>
                  <a:pt x="f2611" y="f2614"/>
                  <a:pt x="f2611" y="f737"/>
                </a:cubicBezTo>
                <a:cubicBezTo>
                  <a:pt x="f2106" y="f743"/>
                  <a:pt x="f2144" y="f747"/>
                  <a:pt x="f172" y="f770"/>
                </a:cubicBezTo>
                <a:cubicBezTo>
                  <a:pt x="f2043" y="f770"/>
                  <a:pt x="f399" y="f1533"/>
                  <a:pt x="f2090" y="f1533"/>
                </a:cubicBezTo>
                <a:cubicBezTo>
                  <a:pt x="f70" y="f2615"/>
                  <a:pt x="f299" y="f953"/>
                  <a:pt x="f399" y="f1542"/>
                </a:cubicBezTo>
                <a:cubicBezTo>
                  <a:pt x="f2616" y="f1724"/>
                  <a:pt x="f2617" y="f2618"/>
                  <a:pt x="f2619" y="f2618"/>
                </a:cubicBezTo>
                <a:cubicBezTo>
                  <a:pt x="f2620" y="f2618"/>
                  <a:pt x="f2621" y="f2622"/>
                  <a:pt x="f2623" y="f1778"/>
                </a:cubicBezTo>
                <a:cubicBezTo>
                  <a:pt x="f2624" y="f1778"/>
                  <a:pt x="f2099" y="f1542"/>
                  <a:pt x="f2144" y="f1542"/>
                </a:cubicBezTo>
                <a:cubicBezTo>
                  <a:pt x="f2124" y="f953"/>
                  <a:pt x="f2124" y="f793"/>
                  <a:pt x="f2124" y="f2615"/>
                </a:cubicBezTo>
                <a:lnTo>
                  <a:pt x="f2106" y="f792"/>
                </a:lnTo>
                <a:lnTo>
                  <a:pt x="f2106" y="f770"/>
                </a:lnTo>
                <a:lnTo>
                  <a:pt x="f395" y="f770"/>
                </a:lnTo>
                <a:lnTo>
                  <a:pt x="f395" y="f792"/>
                </a:lnTo>
                <a:cubicBezTo>
                  <a:pt x="f2625" y="f2626"/>
                  <a:pt x="f152" y="f749"/>
                  <a:pt x="f2101" y="f780"/>
                </a:cubicBezTo>
                <a:cubicBezTo>
                  <a:pt x="f2627" y="f780"/>
                  <a:pt x="f161" y="f880"/>
                  <a:pt x="f161" y="f750"/>
                </a:cubicBezTo>
                <a:cubicBezTo>
                  <a:pt x="f2135" y="f2628"/>
                  <a:pt x="f2629" y="f899"/>
                  <a:pt x="f293" y="f953"/>
                </a:cubicBezTo>
                <a:cubicBezTo>
                  <a:pt x="f742" y="f819"/>
                  <a:pt x="f2630" y="f1518"/>
                  <a:pt x="f744" y="f1768"/>
                </a:cubicBezTo>
                <a:cubicBezTo>
                  <a:pt x="f746" y="f2631"/>
                  <a:pt x="f2632" y="f799"/>
                  <a:pt x="f2633" y="f801"/>
                </a:cubicBezTo>
                <a:cubicBezTo>
                  <a:pt x="f257" y="f1033"/>
                  <a:pt x="f2634" y="f930"/>
                  <a:pt x="f2635" y="f1047"/>
                </a:cubicBezTo>
                <a:cubicBezTo>
                  <a:pt x="f2635" y="f2636"/>
                  <a:pt x="f2635" y="f1068"/>
                  <a:pt x="f2637" y="f1079"/>
                </a:cubicBezTo>
                <a:cubicBezTo>
                  <a:pt x="f2637" y="f2638"/>
                  <a:pt x="f2639" y="f2640"/>
                  <a:pt x="f2641" y="f2640"/>
                </a:cubicBezTo>
                <a:cubicBezTo>
                  <a:pt x="f2642" y="f2640"/>
                  <a:pt x="f2643" y="f2638"/>
                  <a:pt x="f2643" y="f1079"/>
                </a:cubicBezTo>
                <a:lnTo>
                  <a:pt x="f2643" y="f2644"/>
                </a:lnTo>
                <a:cubicBezTo>
                  <a:pt x="f2645" y="f1247"/>
                  <a:pt x="f2646" y="f2647"/>
                  <a:pt x="f1569" y="f1668"/>
                </a:cubicBezTo>
                <a:cubicBezTo>
                  <a:pt x="f2648" y="f2649"/>
                  <a:pt x="f2650" y="f2651"/>
                  <a:pt x="f2639" y="f2652"/>
                </a:cubicBezTo>
                <a:lnTo>
                  <a:pt x="f2639" y="f2652"/>
                </a:lnTo>
                <a:cubicBezTo>
                  <a:pt x="f2653" y="f2654"/>
                  <a:pt x="f2655" y="f2656"/>
                  <a:pt x="f225" y="f2657"/>
                </a:cubicBezTo>
                <a:cubicBezTo>
                  <a:pt x="f2658" y="f2659"/>
                  <a:pt x="f2660" y="f2661"/>
                  <a:pt x="f2662" y="f2661"/>
                </a:cubicBezTo>
                <a:cubicBezTo>
                  <a:pt x="f2663" y="f2661"/>
                  <a:pt x="f2664" y="f2665"/>
                  <a:pt x="f2666" y="f1654"/>
                </a:cubicBezTo>
                <a:cubicBezTo>
                  <a:pt x="f2667" y="f1391"/>
                  <a:pt x="f2668" y="f2669"/>
                  <a:pt x="f2623" y="f1450"/>
                </a:cubicBezTo>
                <a:cubicBezTo>
                  <a:pt x="f2090" y="f1135"/>
                  <a:pt x="f69" y="f1257"/>
                  <a:pt x="f2086" y="f1170"/>
                </a:cubicBezTo>
                <a:cubicBezTo>
                  <a:pt x="f312" y="f1754"/>
                  <a:pt x="f84" y="f1454"/>
                  <a:pt x="f89" y="f1084"/>
                </a:cubicBezTo>
                <a:lnTo>
                  <a:pt x="f89" y="f1587"/>
                </a:lnTo>
                <a:cubicBezTo>
                  <a:pt x="f84" y="f1587"/>
                  <a:pt x="f306" y="f1223"/>
                  <a:pt x="f311" y="f2670"/>
                </a:cubicBezTo>
                <a:cubicBezTo>
                  <a:pt x="f65" y="f1104"/>
                  <a:pt x="f2086" y="f1078"/>
                  <a:pt x="f315" y="f2671"/>
                </a:cubicBezTo>
                <a:cubicBezTo>
                  <a:pt x="f2672" y="f2673"/>
                  <a:pt x="f2674" y="f2675"/>
                  <a:pt x="f2676" y="f2675"/>
                </a:cubicBezTo>
                <a:cubicBezTo>
                  <a:pt x="f233" y="f2675"/>
                  <a:pt x="f2677" y="f2678"/>
                  <a:pt x="f1126" y="f1046"/>
                </a:cubicBezTo>
                <a:cubicBezTo>
                  <a:pt x="f1114" y="f1046"/>
                  <a:pt x="f2679" y="f2680"/>
                  <a:pt x="f1126" y="f2680"/>
                </a:cubicBezTo>
                <a:cubicBezTo>
                  <a:pt x="f1995" y="f1047"/>
                  <a:pt x="f84" y="f2681"/>
                  <a:pt x="f311" y="f2682"/>
                </a:cubicBezTo>
                <a:cubicBezTo>
                  <a:pt x="f2683" y="f1703"/>
                  <a:pt x="f63" y="f1081"/>
                  <a:pt x="f312" y="f1104"/>
                </a:cubicBezTo>
                <a:cubicBezTo>
                  <a:pt x="f2684" y="f2685"/>
                  <a:pt x="f2686" y="f2687"/>
                  <a:pt x="f2688" y="f2687"/>
                </a:cubicBezTo>
                <a:cubicBezTo>
                  <a:pt x="f2689" y="f2687"/>
                  <a:pt x="f2690" y="f2691"/>
                  <a:pt x="f93" y="f1556"/>
                </a:cubicBezTo>
                <a:cubicBezTo>
                  <a:pt x="f93" y="f1083"/>
                  <a:pt x="f2692" y="f2693"/>
                  <a:pt x="f2692" y="f2694"/>
                </a:cubicBezTo>
                <a:cubicBezTo>
                  <a:pt x="f2695" y="f2696"/>
                  <a:pt x="f2697" y="f2698"/>
                  <a:pt x="f2699" y="f2698"/>
                </a:cubicBezTo>
                <a:cubicBezTo>
                  <a:pt x="f2700" y="f2698"/>
                  <a:pt x="f2701" y="f2702"/>
                  <a:pt x="f303" y="f1104"/>
                </a:cubicBezTo>
                <a:cubicBezTo>
                  <a:pt x="f2036" y="f1557"/>
                  <a:pt x="f1138" y="f1081"/>
                  <a:pt x="f1151" y="f2703"/>
                </a:cubicBezTo>
                <a:cubicBezTo>
                  <a:pt x="f327" y="f1579"/>
                  <a:pt x="f1136" y="f976"/>
                  <a:pt x="f1151" y="f1055"/>
                </a:cubicBezTo>
                <a:cubicBezTo>
                  <a:pt x="f1151" y="f2704"/>
                  <a:pt x="f2705" y="f2706"/>
                  <a:pt x="f2707" y="f2706"/>
                </a:cubicBezTo>
                <a:cubicBezTo>
                  <a:pt x="f2708" y="f2706"/>
                  <a:pt x="f2709" y="f2710"/>
                  <a:pt x="f2000" y="f2681"/>
                </a:cubicBezTo>
                <a:cubicBezTo>
                  <a:pt x="f2146" y="f907"/>
                  <a:pt x="f1114" y="f1079"/>
                  <a:pt x="f327" y="f1557"/>
                </a:cubicBezTo>
                <a:cubicBezTo>
                  <a:pt x="f1136" y="f1222"/>
                  <a:pt x="f2567" y="f1554"/>
                  <a:pt x="f303" y="f2670"/>
                </a:cubicBezTo>
                <a:cubicBezTo>
                  <a:pt x="f2701" y="f1223"/>
                  <a:pt x="f2701" y="f1587"/>
                  <a:pt x="f2711" y="f1699"/>
                </a:cubicBezTo>
                <a:lnTo>
                  <a:pt x="f94" y="f1100"/>
                </a:lnTo>
                <a:cubicBezTo>
                  <a:pt x="f2712" y="f2713"/>
                  <a:pt x="f2714" y="f2715"/>
                  <a:pt x="f2716" y="f2717"/>
                </a:cubicBezTo>
                <a:lnTo>
                  <a:pt x="f2716" y="f2717"/>
                </a:lnTo>
                <a:cubicBezTo>
                  <a:pt x="f2686" y="f2718"/>
                  <a:pt x="f2719" y="f2720"/>
                  <a:pt x="f2721" y="f2722"/>
                </a:cubicBezTo>
                <a:lnTo>
                  <a:pt x="f2721" y="f2722"/>
                </a:lnTo>
                <a:cubicBezTo>
                  <a:pt x="f2075" y="f2723"/>
                  <a:pt x="f2724" y="f2725"/>
                  <a:pt x="f2393" y="f2726"/>
                </a:cubicBezTo>
                <a:lnTo>
                  <a:pt x="f2393" y="f2726"/>
                </a:lnTo>
                <a:cubicBezTo>
                  <a:pt x="f2727" y="f2728"/>
                  <a:pt x="f2729" y="f1614"/>
                  <a:pt x="f306" y="f2730"/>
                </a:cubicBezTo>
                <a:cubicBezTo>
                  <a:pt x="f2731" y="f2732"/>
                  <a:pt x="f2733" y="f2734"/>
                  <a:pt x="f2735" y="f2736"/>
                </a:cubicBezTo>
                <a:lnTo>
                  <a:pt x="f2735" y="f2736"/>
                </a:lnTo>
                <a:cubicBezTo>
                  <a:pt x="f2737" y="f2738"/>
                  <a:pt x="f2739" y="f2740"/>
                  <a:pt x="f2692" y="f2741"/>
                </a:cubicBezTo>
                <a:cubicBezTo>
                  <a:pt x="f2690" y="f2742"/>
                  <a:pt x="f2743" y="f2744"/>
                  <a:pt x="f2393" y="f2726"/>
                </a:cubicBezTo>
                <a:lnTo>
                  <a:pt x="f2393" y="f2726"/>
                </a:lnTo>
                <a:cubicBezTo>
                  <a:pt x="f2745" y="f2746"/>
                  <a:pt x="f2747" y="f2748"/>
                  <a:pt x="f2716" y="f2717"/>
                </a:cubicBezTo>
                <a:lnTo>
                  <a:pt x="f2716" y="f2717"/>
                </a:lnTo>
                <a:cubicBezTo>
                  <a:pt x="f2749" y="f2750"/>
                  <a:pt x="f267" y="f2751"/>
                  <a:pt x="f2036" y="f1755"/>
                </a:cubicBezTo>
                <a:lnTo>
                  <a:pt x="f1146" y="f1755"/>
                </a:lnTo>
                <a:cubicBezTo>
                  <a:pt x="f2752" y="f2753"/>
                  <a:pt x="f2754" y="f2755"/>
                  <a:pt x="f2756" y="f2755"/>
                </a:cubicBezTo>
                <a:cubicBezTo>
                  <a:pt x="f2757" y="f2755"/>
                  <a:pt x="f2035" y="f2758"/>
                  <a:pt x="f2759" y="f2760"/>
                </a:cubicBezTo>
                <a:lnTo>
                  <a:pt x="f2759" y="f2760"/>
                </a:lnTo>
                <a:cubicBezTo>
                  <a:pt x="f2761" y="f2762"/>
                  <a:pt x="f2763" y="f2764"/>
                  <a:pt x="f2735" y="f2736"/>
                </a:cubicBezTo>
                <a:lnTo>
                  <a:pt x="f2735" y="f2736"/>
                </a:lnTo>
                <a:cubicBezTo>
                  <a:pt x="f2765" y="f2766"/>
                  <a:pt x="f2000" y="f2767"/>
                  <a:pt x="f2759" y="f2760"/>
                </a:cubicBezTo>
                <a:lnTo>
                  <a:pt x="f2759" y="f2760"/>
                </a:lnTo>
                <a:cubicBezTo>
                  <a:pt x="f2768" y="f2769"/>
                  <a:pt x="f2770" y="f2771"/>
                  <a:pt x="f1898" y="f1082"/>
                </a:cubicBezTo>
                <a:cubicBezTo>
                  <a:pt x="f2772" y="f2773"/>
                  <a:pt x="f2774" y="f2775"/>
                  <a:pt x="f2776" y="f2775"/>
                </a:cubicBezTo>
                <a:cubicBezTo>
                  <a:pt x="f2777" y="f2775"/>
                  <a:pt x="f2197" y="f2778"/>
                  <a:pt x="f182" y="f2779"/>
                </a:cubicBezTo>
                <a:cubicBezTo>
                  <a:pt x="f2597" y="f1757"/>
                  <a:pt x="f247" y="f1699"/>
                  <a:pt x="f1114" y="f1225"/>
                </a:cubicBezTo>
                <a:cubicBezTo>
                  <a:pt x="f1185" y="f1590"/>
                  <a:pt x="f186" y="f1099"/>
                  <a:pt x="f190" y="f993"/>
                </a:cubicBezTo>
                <a:cubicBezTo>
                  <a:pt x="f247" y="f993"/>
                  <a:pt x="f247" y="f1100"/>
                  <a:pt x="f188" y="f1699"/>
                </a:cubicBezTo>
                <a:cubicBezTo>
                  <a:pt x="f2780" y="f1757"/>
                  <a:pt x="f1911" y="f2779"/>
                  <a:pt x="f1923" y="f2781"/>
                </a:cubicBezTo>
                <a:cubicBezTo>
                  <a:pt x="f1910" y="f2781"/>
                  <a:pt x="f1910" y="f1106"/>
                  <a:pt x="f1910" y="f1106"/>
                </a:cubicBezTo>
                <a:cubicBezTo>
                  <a:pt x="f1902" y="f1065"/>
                  <a:pt x="f1985" y="f1067"/>
                  <a:pt x="f1900" y="f1579"/>
                </a:cubicBezTo>
                <a:cubicBezTo>
                  <a:pt x="f1900" y="f1579"/>
                  <a:pt x="f1911" y="f1068"/>
                  <a:pt x="f1911" y="f1238"/>
                </a:cubicBezTo>
                <a:cubicBezTo>
                  <a:pt x="f1207" y="f2682"/>
                  <a:pt x="f1207" y="f973"/>
                  <a:pt x="f1207" y="f2681"/>
                </a:cubicBezTo>
                <a:cubicBezTo>
                  <a:pt x="f182" y="f2782"/>
                  <a:pt x="f1898" y="f2680"/>
                  <a:pt x="f182" y="f934"/>
                </a:cubicBezTo>
                <a:cubicBezTo>
                  <a:pt x="f1898" y="f1547"/>
                  <a:pt x="f1916" y="f1046"/>
                  <a:pt x="f1898" y="f2783"/>
                </a:cubicBezTo>
                <a:lnTo>
                  <a:pt x="f1898" y="f2783"/>
                </a:lnTo>
                <a:cubicBezTo>
                  <a:pt x="f2784" y="f2785"/>
                  <a:pt x="f2786" y="f2787"/>
                  <a:pt x="f2788" y="f2787"/>
                </a:cubicBezTo>
                <a:cubicBezTo>
                  <a:pt x="f2789" y="f2787"/>
                  <a:pt x="f2790" y="f2791"/>
                  <a:pt x="f2679" y="f1016"/>
                </a:cubicBezTo>
                <a:cubicBezTo>
                  <a:pt x="f1136" y="f803"/>
                  <a:pt x="f1879" y="f2792"/>
                  <a:pt x="f2001" y="f821"/>
                </a:cubicBezTo>
                <a:cubicBezTo>
                  <a:pt x="f2793" y="f2794"/>
                  <a:pt x="f2795" y="f2796"/>
                  <a:pt x="f2797" y="f2796"/>
                </a:cubicBezTo>
                <a:cubicBezTo>
                  <a:pt x="f2798" y="f2796"/>
                  <a:pt x="f2799" y="f2800"/>
                  <a:pt x="f1871" y="f2615"/>
                </a:cubicBezTo>
                <a:cubicBezTo>
                  <a:pt x="f1871" y="f793"/>
                  <a:pt x="f1871" y="f821"/>
                  <a:pt x="f1909" y="f821"/>
                </a:cubicBezTo>
                <a:cubicBezTo>
                  <a:pt x="f2801" y="f822"/>
                  <a:pt x="f1207" y="f2802"/>
                  <a:pt x="f2803" y="f2802"/>
                </a:cubicBezTo>
                <a:cubicBezTo>
                  <a:pt x="f2804" y="f2802"/>
                  <a:pt x="f2805" y="f2806"/>
                  <a:pt x="f190" y="f936"/>
                </a:cubicBezTo>
                <a:cubicBezTo>
                  <a:pt x="f2002" y="f2792"/>
                  <a:pt x="f1185" y="f998"/>
                  <a:pt x="f1960" y="f927"/>
                </a:cubicBezTo>
                <a:cubicBezTo>
                  <a:pt x="f2807" y="f2808"/>
                  <a:pt x="f2809" y="f2810"/>
                  <a:pt x="f2811" y="f2810"/>
                </a:cubicBezTo>
                <a:cubicBezTo>
                  <a:pt x="f2812" y="f2810"/>
                  <a:pt x="f2813" y="f1793"/>
                  <a:pt x="f1911" y="f1024"/>
                </a:cubicBezTo>
                <a:cubicBezTo>
                  <a:pt x="f1911" y="f928"/>
                  <a:pt x="f1911" y="f928"/>
                  <a:pt x="f1900" y="f1016"/>
                </a:cubicBezTo>
                <a:cubicBezTo>
                  <a:pt x="f1985" y="f917"/>
                  <a:pt x="f1910" y="f917"/>
                  <a:pt x="f1909" y="f917"/>
                </a:cubicBezTo>
                <a:cubicBezTo>
                  <a:pt x="f1926" y="f803"/>
                  <a:pt x="f12" y="f795"/>
                  <a:pt x="f1929" y="f1778"/>
                </a:cubicBezTo>
                <a:cubicBezTo>
                  <a:pt x="f1862" y="f1542"/>
                  <a:pt x="f1929" y="f953"/>
                  <a:pt x="f1928" y="f953"/>
                </a:cubicBezTo>
                <a:cubicBezTo>
                  <a:pt x="f116" y="f1778"/>
                  <a:pt x="f1964" y="f816"/>
                  <a:pt x="f1862" y="f1024"/>
                </a:cubicBezTo>
                <a:lnTo>
                  <a:pt x="f2147" y="f1794"/>
                </a:lnTo>
                <a:cubicBezTo>
                  <a:pt x="f1871" y="f1046"/>
                  <a:pt x="f1871" y="f1047"/>
                  <a:pt x="f1909" y="f2814"/>
                </a:cubicBezTo>
                <a:lnTo>
                  <a:pt x="f1909" y="f2636"/>
                </a:lnTo>
                <a:cubicBezTo>
                  <a:pt x="f1871" y="f2636"/>
                  <a:pt x="f2815" y="f973"/>
                  <a:pt x="f1928" y="f988"/>
                </a:cubicBezTo>
                <a:cubicBezTo>
                  <a:pt x="f14" y="f2680"/>
                  <a:pt x="f1197" y="f930"/>
                  <a:pt x="f112" y="f928"/>
                </a:cubicBezTo>
                <a:cubicBezTo>
                  <a:pt x="f112" y="f1016"/>
                  <a:pt x="f112" y="f1016"/>
                  <a:pt x="f118" y="f963"/>
                </a:cubicBezTo>
                <a:cubicBezTo>
                  <a:pt x="f114" y="f961"/>
                  <a:pt x="f2816" y="f816"/>
                  <a:pt x="f1080" y="f1001"/>
                </a:cubicBezTo>
                <a:cubicBezTo>
                  <a:pt x="f2229" y="f806"/>
                  <a:pt x="f1172" y="f999"/>
                  <a:pt x="f1172" y="f2817"/>
                </a:cubicBezTo>
                <a:cubicBezTo>
                  <a:pt x="f1172" y="f795"/>
                  <a:pt x="f794" y="f770"/>
                  <a:pt x="f42" y="f954"/>
                </a:cubicBezTo>
                <a:cubicBezTo>
                  <a:pt x="f2818" y="f2819"/>
                  <a:pt x="f2820" y="f2821"/>
                  <a:pt x="f2822" y="f2821"/>
                </a:cubicBezTo>
                <a:cubicBezTo>
                  <a:pt x="f2823" y="f2821"/>
                  <a:pt x="f2257" y="f2824"/>
                  <a:pt x="f1105" y="f793"/>
                </a:cubicBezTo>
                <a:cubicBezTo>
                  <a:pt x="f1105" y="f1505"/>
                  <a:pt x="f2825" y="f2826"/>
                  <a:pt x="f2827" y="f2826"/>
                </a:cubicBezTo>
                <a:cubicBezTo>
                  <a:pt x="f2828" y="f2826"/>
                  <a:pt x="f2829" y="f2830"/>
                  <a:pt x="f2239" y="f953"/>
                </a:cubicBezTo>
                <a:cubicBezTo>
                  <a:pt x="f2831" y="f2832"/>
                  <a:pt x="f2833" y="f2834"/>
                  <a:pt x="f1103" y="f821"/>
                </a:cubicBezTo>
                <a:lnTo>
                  <a:pt x="f1103" y="f821"/>
                </a:lnTo>
                <a:cubicBezTo>
                  <a:pt x="f1103" y="f1035"/>
                  <a:pt x="f2835" y="f816"/>
                  <a:pt x="f1098" y="f928"/>
                </a:cubicBezTo>
                <a:cubicBezTo>
                  <a:pt x="f1940" y="f2836"/>
                  <a:pt x="f2837" y="f2838"/>
                  <a:pt x="f2839" y="f2838"/>
                </a:cubicBezTo>
                <a:cubicBezTo>
                  <a:pt x="f2840" y="f2838"/>
                  <a:pt x="f2841" y="f2842"/>
                  <a:pt x="f800" y="f917"/>
                </a:cubicBezTo>
                <a:cubicBezTo>
                  <a:pt x="f118" y="f1046"/>
                  <a:pt x="f1931" y="f2814"/>
                  <a:pt x="f1871" y="f1068"/>
                </a:cubicBezTo>
                <a:cubicBezTo>
                  <a:pt x="f1871" y="f2843"/>
                  <a:pt x="f179" y="f2844"/>
                  <a:pt x="f2845" y="f2844"/>
                </a:cubicBezTo>
                <a:cubicBezTo>
                  <a:pt x="f2846" y="f2844"/>
                  <a:pt x="f157" y="f2847"/>
                  <a:pt x="f1862" y="f1078"/>
                </a:cubicBezTo>
                <a:cubicBezTo>
                  <a:pt x="f1862" y="f1067"/>
                  <a:pt x="f1929" y="f1067"/>
                  <a:pt x="f1928" y="f1067"/>
                </a:cubicBezTo>
                <a:cubicBezTo>
                  <a:pt x="f2848" y="f2849"/>
                  <a:pt x="f177" y="f2850"/>
                  <a:pt x="f2851" y="f2850"/>
                </a:cubicBezTo>
                <a:cubicBezTo>
                  <a:pt x="f2524" y="f2850"/>
                  <a:pt x="f2852" y="f2853"/>
                  <a:pt x="f16" y="f2854"/>
                </a:cubicBezTo>
                <a:cubicBezTo>
                  <a:pt x="f1964" y="f1065"/>
                  <a:pt x="f1964" y="f1079"/>
                  <a:pt x="f1194" y="f1106"/>
                </a:cubicBezTo>
                <a:lnTo>
                  <a:pt x="f1194" y="f2781"/>
                </a:lnTo>
                <a:cubicBezTo>
                  <a:pt x="f1194" y="f1220"/>
                  <a:pt x="f1926" y="f1081"/>
                  <a:pt x="f1926" y="f1081"/>
                </a:cubicBezTo>
                <a:cubicBezTo>
                  <a:pt x="f1926" y="f1081"/>
                  <a:pt x="f1926" y="f1221"/>
                  <a:pt x="f1928" y="f1221"/>
                </a:cubicBezTo>
                <a:cubicBezTo>
                  <a:pt x="f1928" y="f1237"/>
                  <a:pt x="f1929" y="f1236"/>
                  <a:pt x="f2147" y="f2779"/>
                </a:cubicBezTo>
                <a:cubicBezTo>
                  <a:pt x="f2147" y="f2779"/>
                  <a:pt x="f2855" y="f2856"/>
                  <a:pt x="f2857" y="f2856"/>
                </a:cubicBezTo>
                <a:cubicBezTo>
                  <a:pt x="f2165" y="f2856"/>
                  <a:pt x="f2858" y="f2859"/>
                  <a:pt x="f1207" y="f2860"/>
                </a:cubicBezTo>
                <a:cubicBezTo>
                  <a:pt x="f2147" y="f1587"/>
                  <a:pt x="f16" y="f1757"/>
                  <a:pt x="f20" y="f2693"/>
                </a:cubicBezTo>
                <a:lnTo>
                  <a:pt x="f122" y="f2693"/>
                </a:lnTo>
                <a:cubicBezTo>
                  <a:pt x="f122" y="f1081"/>
                  <a:pt x="f802" y="f1559"/>
                  <a:pt x="f34" y="f1068"/>
                </a:cubicBezTo>
                <a:cubicBezTo>
                  <a:pt x="f2861" y="f2862"/>
                  <a:pt x="f2863" y="f2864"/>
                  <a:pt x="f2865" y="f2864"/>
                </a:cubicBezTo>
                <a:cubicBezTo>
                  <a:pt x="f2866" y="f2864"/>
                  <a:pt x="f2867" y="f2868"/>
                  <a:pt x="f2275" y="f1237"/>
                </a:cubicBezTo>
                <a:cubicBezTo>
                  <a:pt x="f2869" y="f2870"/>
                  <a:pt x="f2871" y="f2872"/>
                  <a:pt x="f2873" y="f2872"/>
                </a:cubicBezTo>
                <a:cubicBezTo>
                  <a:pt x="f2874" y="f2872"/>
                  <a:pt x="f2875" y="f2876"/>
                  <a:pt x="f112" y="f1699"/>
                </a:cubicBezTo>
                <a:cubicBezTo>
                  <a:pt x="f2877" y="f2878"/>
                  <a:pt x="f2879" y="f2880"/>
                  <a:pt x="f2881" y="f2880"/>
                </a:cubicBezTo>
                <a:cubicBezTo>
                  <a:pt x="f2882" y="f2880"/>
                  <a:pt x="f2883" y="f2880"/>
                  <a:pt x="f2884" y="f2880"/>
                </a:cubicBezTo>
                <a:lnTo>
                  <a:pt x="f2884" y="f2880"/>
                </a:lnTo>
                <a:cubicBezTo>
                  <a:pt x="f2885" y="f2886"/>
                  <a:pt x="f112" y="f2887"/>
                  <a:pt x="f112" y="f1223"/>
                </a:cubicBezTo>
                <a:cubicBezTo>
                  <a:pt x="f112" y="f1587"/>
                  <a:pt x="f122" y="f1084"/>
                  <a:pt x="f20" y="f1084"/>
                </a:cubicBezTo>
                <a:cubicBezTo>
                  <a:pt x="f2888" y="f2889"/>
                  <a:pt x="f2890" y="f2891"/>
                  <a:pt x="f2892" y="f2893"/>
                </a:cubicBezTo>
                <a:lnTo>
                  <a:pt x="f2892" y="f2893"/>
                </a:lnTo>
                <a:cubicBezTo>
                  <a:pt x="f2894" y="f2895"/>
                  <a:pt x="f2896" y="f2897"/>
                  <a:pt x="f2898" y="f2897"/>
                </a:cubicBezTo>
                <a:cubicBezTo>
                  <a:pt x="f2899" y="f2897"/>
                  <a:pt x="f2900" y="f2901"/>
                  <a:pt x="f2002" y="f1226"/>
                </a:cubicBezTo>
                <a:cubicBezTo>
                  <a:pt x="f2000" y="f1249"/>
                  <a:pt x="f86" y="f1752"/>
                  <a:pt x="f2078" y="f1115"/>
                </a:cubicBezTo>
                <a:cubicBezTo>
                  <a:pt x="f2902" y="f1257"/>
                  <a:pt x="f2683" y="f1257"/>
                  <a:pt x="f2077" y="f1649"/>
                </a:cubicBezTo>
                <a:cubicBezTo>
                  <a:pt x="f2903" y="f2904"/>
                  <a:pt x="f2905" y="f2906"/>
                  <a:pt x="f2907" y="f2906"/>
                </a:cubicBezTo>
                <a:cubicBezTo>
                  <a:pt x="f2908" y="f2906"/>
                  <a:pt x="f2909" y="f2910"/>
                  <a:pt x="f74" y="f1134"/>
                </a:cubicBezTo>
                <a:lnTo>
                  <a:pt x="f63" y="f1135"/>
                </a:lnTo>
                <a:cubicBezTo>
                  <a:pt x="f312" y="f1135"/>
                  <a:pt x="f2570" y="f1147"/>
                  <a:pt x="f89" y="f1137"/>
                </a:cubicBezTo>
                <a:cubicBezTo>
                  <a:pt x="f89" y="f1135"/>
                  <a:pt x="f93" y="f1134"/>
                  <a:pt x="f94" y="f1134"/>
                </a:cubicBezTo>
                <a:cubicBezTo>
                  <a:pt x="f2701" y="f1135"/>
                  <a:pt x="f2599" y="f1147"/>
                  <a:pt x="f1146" y="f1450"/>
                </a:cubicBezTo>
                <a:lnTo>
                  <a:pt x="f1140" y="f1141"/>
                </a:lnTo>
                <a:lnTo>
                  <a:pt x="f1140" y="f1141"/>
                </a:lnTo>
                <a:cubicBezTo>
                  <a:pt x="f2911" y="f2912"/>
                  <a:pt x="f2913" y="f2914"/>
                  <a:pt x="f1163" y="f1152"/>
                </a:cubicBezTo>
                <a:lnTo>
                  <a:pt x="f1138" y="f1152"/>
                </a:lnTo>
                <a:cubicBezTo>
                  <a:pt x="f1146" y="f1171"/>
                  <a:pt x="f2567" y="f1171"/>
                  <a:pt x="f2036" y="f1171"/>
                </a:cubicBezTo>
                <a:cubicBezTo>
                  <a:pt x="f303" y="f1152"/>
                  <a:pt x="f2711" y="f1152"/>
                  <a:pt x="f93" y="f1259"/>
                </a:cubicBezTo>
                <a:cubicBezTo>
                  <a:pt x="f2570" y="f1437"/>
                  <a:pt x="f311" y="f1139"/>
                  <a:pt x="f2902" y="f1139"/>
                </a:cubicBezTo>
                <a:lnTo>
                  <a:pt x="f2608" y="f1259"/>
                </a:lnTo>
                <a:cubicBezTo>
                  <a:pt x="f2915" y="f2916"/>
                  <a:pt x="f2917" y="f2918"/>
                  <a:pt x="f2919" y="f2918"/>
                </a:cubicBezTo>
                <a:cubicBezTo>
                  <a:pt x="f2920" y="f2918"/>
                  <a:pt x="f72" y="f2921"/>
                  <a:pt x="f72" y="f1436"/>
                </a:cubicBezTo>
                <a:lnTo>
                  <a:pt x="f72" y="f1437"/>
                </a:lnTo>
                <a:cubicBezTo>
                  <a:pt x="f70" y="f1152"/>
                  <a:pt x="f2043" y="f1196"/>
                  <a:pt x="f2099" y="f1435"/>
                </a:cubicBezTo>
                <a:cubicBezTo>
                  <a:pt x="f2922" y="f2923"/>
                  <a:pt x="f2924" y="f1333"/>
                  <a:pt x="f2925" y="f2926"/>
                </a:cubicBezTo>
                <a:cubicBezTo>
                  <a:pt x="f2927" y="f1277"/>
                  <a:pt x="f234" y="f2928"/>
                  <a:pt x="f1532" y="f2929"/>
                </a:cubicBezTo>
                <a:cubicBezTo>
                  <a:pt x="f986" y="f2930"/>
                  <a:pt x="f2931" y="f2932"/>
                  <a:pt x="f1561" y="f2933"/>
                </a:cubicBezTo>
                <a:cubicBezTo>
                  <a:pt x="f2934" y="f2935"/>
                  <a:pt x="f2936" y="f2937"/>
                  <a:pt x="f1313" y="f2937"/>
                </a:cubicBezTo>
                <a:cubicBezTo>
                  <a:pt x="f2938" y="f2937"/>
                  <a:pt x="f2939" y="f2940"/>
                  <a:pt x="f771" y="f2941"/>
                </a:cubicBezTo>
                <a:cubicBezTo>
                  <a:pt x="f2942" y="f2943"/>
                  <a:pt x="f2944" y="f2945"/>
                  <a:pt x="f2946" y="f2947"/>
                </a:cubicBezTo>
                <a:cubicBezTo>
                  <a:pt x="f2946" y="f2948"/>
                  <a:pt x="f2946" y="f2949"/>
                  <a:pt x="f985" y="f2950"/>
                </a:cubicBezTo>
                <a:cubicBezTo>
                  <a:pt x="f2951" y="f2952"/>
                  <a:pt x="f974" y="f2953"/>
                  <a:pt x="f1509" y="f2954"/>
                </a:cubicBezTo>
                <a:cubicBezTo>
                  <a:pt x="f2955" y="f2956"/>
                  <a:pt x="f2957" y="f2958"/>
                  <a:pt x="f2959" y="f2958"/>
                </a:cubicBezTo>
                <a:cubicBezTo>
                  <a:pt x="f2960" y="f2958"/>
                  <a:pt x="f2961" y="f2962"/>
                  <a:pt x="f1326" y="f2963"/>
                </a:cubicBezTo>
                <a:cubicBezTo>
                  <a:pt x="f1519" y="f2964"/>
                  <a:pt x="f1561" y="f2965"/>
                  <a:pt x="f2966" y="f2967"/>
                </a:cubicBezTo>
                <a:cubicBezTo>
                  <a:pt x="f2968" y="f2969"/>
                  <a:pt x="f2968" y="f2970"/>
                  <a:pt x="f2931" y="f2971"/>
                </a:cubicBezTo>
                <a:cubicBezTo>
                  <a:pt x="f2972" y="f2973"/>
                  <a:pt x="f2974" y="f2975"/>
                  <a:pt x="f2968" y="f2976"/>
                </a:cubicBezTo>
                <a:lnTo>
                  <a:pt x="f2968" y="f2976"/>
                </a:lnTo>
                <a:cubicBezTo>
                  <a:pt x="f1601" y="f2977"/>
                  <a:pt x="f2978" y="f2979"/>
                  <a:pt x="f2966" y="f2980"/>
                </a:cubicBezTo>
                <a:cubicBezTo>
                  <a:pt x="f2966" y="f2981"/>
                  <a:pt x="f960" y="f2982"/>
                  <a:pt x="f960" y="f2983"/>
                </a:cubicBezTo>
                <a:cubicBezTo>
                  <a:pt x="f2984" y="f2985"/>
                  <a:pt x="f2986" y="f2987"/>
                  <a:pt x="f1830" y="f1831"/>
                </a:cubicBezTo>
                <a:lnTo>
                  <a:pt x="f1830" y="f1831"/>
                </a:lnTo>
                <a:cubicBezTo>
                  <a:pt x="f2582" y="f2988"/>
                  <a:pt x="f2989" y="f2990"/>
                  <a:pt x="f2968" y="f2976"/>
                </a:cubicBezTo>
                <a:lnTo>
                  <a:pt x="f2968" y="f2976"/>
                </a:lnTo>
                <a:cubicBezTo>
                  <a:pt x="f2991" y="f2992"/>
                  <a:pt x="f2993" y="f2994"/>
                  <a:pt x="f2995" y="f1259"/>
                </a:cubicBezTo>
                <a:cubicBezTo>
                  <a:pt x="f226" y="f1247"/>
                  <a:pt x="f2996" y="f2997"/>
                  <a:pt x="f2998" y="f1547"/>
                </a:cubicBezTo>
                <a:cubicBezTo>
                  <a:pt x="f2998" y="f816"/>
                  <a:pt x="f2999" y="f1034"/>
                  <a:pt x="f2925" y="f953"/>
                </a:cubicBezTo>
                <a:cubicBezTo>
                  <a:pt x="f3000" y="f749"/>
                  <a:pt x="f226" y="f937"/>
                  <a:pt x="f1569" y="f615"/>
                </a:cubicBezTo>
                <a:cubicBezTo>
                  <a:pt x="f989" y="f681"/>
                  <a:pt x="f1608" y="f530"/>
                  <a:pt x="f3001" y="f725"/>
                </a:cubicBezTo>
                <a:lnTo>
                  <a:pt x="f2946" y="f533"/>
                </a:lnTo>
                <a:cubicBezTo>
                  <a:pt x="f3002" y="f3003"/>
                  <a:pt x="f3004" y="f3005"/>
                  <a:pt x="f3006" y="f3005"/>
                </a:cubicBezTo>
                <a:cubicBezTo>
                  <a:pt x="f3007" y="f3005"/>
                  <a:pt x="f2931" y="f3008"/>
                  <a:pt x="f2931" y="f597"/>
                </a:cubicBezTo>
                <a:cubicBezTo>
                  <a:pt x="f3009" y="f1480"/>
                  <a:pt x="f3009" y="f2123"/>
                  <a:pt x="f985" y="f2125"/>
                </a:cubicBezTo>
                <a:lnTo>
                  <a:pt x="f985" y="f433"/>
                </a:lnTo>
                <a:cubicBezTo>
                  <a:pt x="f985" y="f534"/>
                  <a:pt x="f985" y="f2537"/>
                  <a:pt x="f2946" y="f596"/>
                </a:cubicBezTo>
                <a:cubicBezTo>
                  <a:pt x="f2946" y="f536"/>
                  <a:pt x="f2968" y="f722"/>
                  <a:pt x="f1653" y="f560"/>
                </a:cubicBezTo>
                <a:cubicBezTo>
                  <a:pt x="f3010" y="f3011"/>
                  <a:pt x="f3012" y="f3013"/>
                  <a:pt x="f3014" y="f3013"/>
                </a:cubicBezTo>
                <a:cubicBezTo>
                  <a:pt x="f3015" y="f3013"/>
                  <a:pt x="f1324" y="f3016"/>
                  <a:pt x="f1324" y="f721"/>
                </a:cubicBezTo>
                <a:cubicBezTo>
                  <a:pt x="f1324" y="f397"/>
                  <a:pt x="f1521" y="f586"/>
                  <a:pt x="f771" y="f646"/>
                </a:cubicBezTo>
                <a:cubicBezTo>
                  <a:pt x="f1561" y="f422"/>
                  <a:pt x="f3017" y="f3018"/>
                  <a:pt x="f783" y="f832"/>
                </a:cubicBezTo>
                <a:cubicBezTo>
                  <a:pt x="f1627" y="f865"/>
                  <a:pt x="f3001" y="f2136"/>
                  <a:pt x="f2946" y="f2136"/>
                </a:cubicBezTo>
                <a:cubicBezTo>
                  <a:pt x="f2942" y="f2136"/>
                  <a:pt x="f1543" y="f1480"/>
                  <a:pt x="f1546" y="f2537"/>
                </a:cubicBezTo>
                <a:cubicBezTo>
                  <a:pt x="f3019" y="f661"/>
                  <a:pt x="f1326" y="f722"/>
                  <a:pt x="f1513" y="f391"/>
                </a:cubicBezTo>
                <a:cubicBezTo>
                  <a:pt x="f3020" y="f693"/>
                  <a:pt x="f3021" y="f3022"/>
                  <a:pt x="f1543" y="f3022"/>
                </a:cubicBezTo>
                <a:cubicBezTo>
                  <a:pt x="f3023" y="f3024"/>
                  <a:pt x="f3025" y="f3026"/>
                  <a:pt x="f3027" y="f3026"/>
                </a:cubicBezTo>
                <a:cubicBezTo>
                  <a:pt x="f3028" y="f3026"/>
                  <a:pt x="f3029" y="f3030"/>
                  <a:pt x="f2968" y="f392"/>
                </a:cubicBezTo>
                <a:cubicBezTo>
                  <a:pt x="f3001" y="f721"/>
                  <a:pt x="f986" y="f536"/>
                  <a:pt x="f986" y="f1508"/>
                </a:cubicBezTo>
                <a:cubicBezTo>
                  <a:pt x="f3031" y="f596"/>
                  <a:pt x="f3031" y="f2537"/>
                  <a:pt x="f3031" y="f534"/>
                </a:cubicBezTo>
                <a:cubicBezTo>
                  <a:pt x="f1608" y="f532"/>
                  <a:pt x="f238" y="f868"/>
                  <a:pt x="f3032" y="f769"/>
                </a:cubicBezTo>
                <a:cubicBezTo>
                  <a:pt x="f3033" y="f869"/>
                  <a:pt x="f2666" y="f680"/>
                  <a:pt x="f2646" y="f422"/>
                </a:cubicBezTo>
                <a:cubicBezTo>
                  <a:pt x="f226" y="f538"/>
                  <a:pt x="f3034" y="f693"/>
                  <a:pt x="f2968" y="f351"/>
                </a:cubicBezTo>
                <a:cubicBezTo>
                  <a:pt x="f3035" y="f3036"/>
                  <a:pt x="f3037" y="f3038"/>
                  <a:pt x="f2603" y="f3038"/>
                </a:cubicBezTo>
                <a:cubicBezTo>
                  <a:pt x="f3039" y="f3038"/>
                  <a:pt x="f3040" y="f3041"/>
                  <a:pt x="f2951" y="f2634"/>
                </a:cubicBezTo>
                <a:lnTo>
                  <a:pt x="f2951" y="f2634"/>
                </a:lnTo>
                <a:cubicBezTo>
                  <a:pt x="f3042" y="f3043"/>
                  <a:pt x="f3044" y="f2108"/>
                  <a:pt x="f3045" y="f2108"/>
                </a:cubicBezTo>
                <a:cubicBezTo>
                  <a:pt x="f3046" y="f2108"/>
                  <a:pt x="f3047" y="f3048"/>
                  <a:pt x="f1546" y="f572"/>
                </a:cubicBezTo>
                <a:cubicBezTo>
                  <a:pt x="f1511" y="f3049"/>
                  <a:pt x="f1275" y="f333"/>
                  <a:pt x="f1272" y="f727"/>
                </a:cubicBezTo>
                <a:cubicBezTo>
                  <a:pt x="f3050" y="f699"/>
                  <a:pt x="f3051" y="f3052"/>
                  <a:pt x="f3053" y="f3052"/>
                </a:cubicBezTo>
                <a:cubicBezTo>
                  <a:pt x="f3054" y="f3052"/>
                  <a:pt x="f3055" y="f3056"/>
                  <a:pt x="f3019" y="f314"/>
                </a:cubicBezTo>
                <a:cubicBezTo>
                  <a:pt x="f3057" y="f314"/>
                  <a:pt x="f3020" y="f488"/>
                  <a:pt x="f3057" y="f2045"/>
                </a:cubicBezTo>
                <a:cubicBezTo>
                  <a:pt x="f1286" y="f316"/>
                  <a:pt x="f1494" y="f498"/>
                  <a:pt x="f1326" y="f518"/>
                </a:cubicBezTo>
                <a:cubicBezTo>
                  <a:pt x="f3058" y="f525"/>
                  <a:pt x="f1512" y="f3059"/>
                  <a:pt x="f3060" y="f351"/>
                </a:cubicBezTo>
                <a:cubicBezTo>
                  <a:pt x="f3061" y="f3062"/>
                  <a:pt x="f3063" y="f3064"/>
                  <a:pt x="f3065" y="f3064"/>
                </a:cubicBezTo>
                <a:cubicBezTo>
                  <a:pt x="f3066" y="f3064"/>
                  <a:pt x="f3067" y="f3068"/>
                  <a:pt x="f971" y="f565"/>
                </a:cubicBezTo>
                <a:cubicBezTo>
                  <a:pt x="f1653" y="f368"/>
                  <a:pt x="f1561" y="f729"/>
                  <a:pt x="f3021" y="f2042"/>
                </a:cubicBezTo>
                <a:cubicBezTo>
                  <a:pt x="f1519" y="f2042"/>
                  <a:pt x="f1519" y="f2044"/>
                  <a:pt x="f3021" y="f2045"/>
                </a:cubicBezTo>
                <a:cubicBezTo>
                  <a:pt x="f3069" y="f3070"/>
                  <a:pt x="f3071" y="f3072"/>
                  <a:pt x="f1617" y="f3072"/>
                </a:cubicBezTo>
                <a:cubicBezTo>
                  <a:pt x="f3073" y="f3072"/>
                  <a:pt x="f1625" y="f3074"/>
                  <a:pt x="f1625" y="f525"/>
                </a:cubicBezTo>
                <a:cubicBezTo>
                  <a:pt x="f3075" y="f3076"/>
                  <a:pt x="f3077" y="f3078"/>
                  <a:pt x="f3079" y="f3078"/>
                </a:cubicBezTo>
                <a:cubicBezTo>
                  <a:pt x="f3080" y="f3078"/>
                  <a:pt x="f3009" y="f3081"/>
                  <a:pt x="f3009" y="f554"/>
                </a:cubicBezTo>
                <a:lnTo>
                  <a:pt x="f3009" y="f333"/>
                </a:lnTo>
                <a:lnTo>
                  <a:pt x="f3009" y="f3059"/>
                </a:lnTo>
                <a:lnTo>
                  <a:pt x="f3009" y="f2498"/>
                </a:lnTo>
                <a:cubicBezTo>
                  <a:pt x="f3031" y="f572"/>
                  <a:pt x="f1569" y="f391"/>
                  <a:pt x="f374" y="f539"/>
                </a:cubicBezTo>
                <a:cubicBezTo>
                  <a:pt x="f2549" y="f693"/>
                  <a:pt x="f3082" y="f565"/>
                  <a:pt x="f989" y="f518"/>
                </a:cubicBezTo>
                <a:lnTo>
                  <a:pt x="f989" y="f516"/>
                </a:lnTo>
                <a:cubicBezTo>
                  <a:pt x="f1605" y="f510"/>
                  <a:pt x="f3001" y="f2164"/>
                  <a:pt x="f2931" y="f2397"/>
                </a:cubicBezTo>
                <a:cubicBezTo>
                  <a:pt x="f2966" y="f307"/>
                  <a:pt x="f2944" y="f2183"/>
                  <a:pt x="f2944" y="f471"/>
                </a:cubicBezTo>
                <a:cubicBezTo>
                  <a:pt x="f3083" y="f3084"/>
                  <a:pt x="f3085" y="f3086"/>
                  <a:pt x="f3087" y="f3086"/>
                </a:cubicBezTo>
                <a:cubicBezTo>
                  <a:pt x="f3088" y="f3086"/>
                  <a:pt x="f3089" y="f3090"/>
                  <a:pt x="f1305" y="f731"/>
                </a:cubicBezTo>
                <a:cubicBezTo>
                  <a:pt x="f1521" y="f2183"/>
                  <a:pt x="f3021" y="f2432"/>
                  <a:pt x="f1646" y="f3091"/>
                </a:cubicBezTo>
                <a:cubicBezTo>
                  <a:pt x="f3060" y="f3092"/>
                  <a:pt x="f1517" y="f233"/>
                  <a:pt x="f1543" y="f202"/>
                </a:cubicBezTo>
                <a:cubicBezTo>
                  <a:pt x="f3093" y="f3094"/>
                  <a:pt x="f3095" y="f3096"/>
                  <a:pt x="f3097" y="f3096"/>
                </a:cubicBezTo>
                <a:cubicBezTo>
                  <a:pt x="f3098" y="f3096"/>
                  <a:pt x="f756" y="f3099"/>
                  <a:pt x="f756" y="f203"/>
                </a:cubicBezTo>
                <a:cubicBezTo>
                  <a:pt x="f756" y="f233"/>
                  <a:pt x="f1323" y="f237"/>
                  <a:pt x="f1543" y="f1997"/>
                </a:cubicBezTo>
                <a:cubicBezTo>
                  <a:pt x="f1639" y="f3100"/>
                  <a:pt x="f1521" y="f2712"/>
                  <a:pt x="f1639" y="f2393"/>
                </a:cubicBezTo>
                <a:cubicBezTo>
                  <a:pt x="f1639" y="f2381"/>
                  <a:pt x="f1323" y="f3101"/>
                  <a:pt x="f974" y="f732"/>
                </a:cubicBezTo>
                <a:cubicBezTo>
                  <a:pt x="f3102" y="f3103"/>
                  <a:pt x="f3104" y="f3105"/>
                  <a:pt x="f3106" y="f3105"/>
                </a:cubicBezTo>
                <a:cubicBezTo>
                  <a:pt x="f3107" y="f3105"/>
                  <a:pt x="f3108" y="f2211"/>
                  <a:pt x="f2944" y="f3109"/>
                </a:cubicBezTo>
                <a:cubicBezTo>
                  <a:pt x="f2931" y="f2394"/>
                  <a:pt x="f2968" y="f2037"/>
                  <a:pt x="f3110" y="f1999"/>
                </a:cubicBezTo>
                <a:cubicBezTo>
                  <a:pt x="f1636" y="f203"/>
                  <a:pt x="f3110" y="f162"/>
                  <a:pt x="f2942" y="f162"/>
                </a:cubicBezTo>
                <a:cubicBezTo>
                  <a:pt x="f2946" y="f233"/>
                  <a:pt x="f3001" y="f3111"/>
                  <a:pt x="f2946" y="f2381"/>
                </a:cubicBezTo>
                <a:cubicBezTo>
                  <a:pt x="f2946" y="f412"/>
                  <a:pt x="f985" y="f385"/>
                  <a:pt x="f2931" y="f2218"/>
                </a:cubicBezTo>
                <a:cubicBezTo>
                  <a:pt x="f3009" y="f731"/>
                  <a:pt x="f1608" y="f308"/>
                  <a:pt x="f987" y="f314"/>
                </a:cubicBezTo>
                <a:cubicBezTo>
                  <a:pt x="f987" y="f2447"/>
                  <a:pt x="f3082" y="f2395"/>
                  <a:pt x="f2549" y="f2039"/>
                </a:cubicBezTo>
                <a:lnTo>
                  <a:pt x="f2549" y="f2712"/>
                </a:lnTo>
                <a:cubicBezTo>
                  <a:pt x="f2549" y="f3111"/>
                  <a:pt x="f2549" y="f3111"/>
                  <a:pt x="f228" y="f3112"/>
                </a:cubicBezTo>
                <a:cubicBezTo>
                  <a:pt x="f2549" y="f3112"/>
                  <a:pt x="f3113" y="f2380"/>
                  <a:pt x="f3113" y="f2380"/>
                </a:cubicBezTo>
                <a:cubicBezTo>
                  <a:pt x="f986" y="f1997"/>
                  <a:pt x="f3001" y="f162"/>
                  <a:pt x="f3034" y="f187"/>
                </a:cubicBezTo>
                <a:cubicBezTo>
                  <a:pt x="f3114" y="f3115"/>
                  <a:pt x="f3116" y="f3117"/>
                  <a:pt x="f3118" y="f3117"/>
                </a:cubicBezTo>
                <a:cubicBezTo>
                  <a:pt x="f3119" y="f3117"/>
                  <a:pt x="f3120" y="f3121"/>
                  <a:pt x="f223" y="f3122"/>
                </a:cubicBezTo>
                <a:cubicBezTo>
                  <a:pt x="f3123" y="f3122"/>
                  <a:pt x="f3123" y="f212"/>
                  <a:pt x="f3124" y="f231"/>
                </a:cubicBezTo>
                <a:cubicBezTo>
                  <a:pt x="f3125" y="f233"/>
                  <a:pt x="f2645" y="f3111"/>
                  <a:pt x="f239" y="f2712"/>
                </a:cubicBezTo>
                <a:cubicBezTo>
                  <a:pt x="f3126" y="f2394"/>
                  <a:pt x="f238" y="f3092"/>
                  <a:pt x="f374" y="f3127"/>
                </a:cubicBezTo>
                <a:cubicBezTo>
                  <a:pt x="f1569" y="f2444"/>
                  <a:pt x="f1532" y="f2046"/>
                  <a:pt x="f1532" y="f515"/>
                </a:cubicBezTo>
                <a:lnTo>
                  <a:pt x="f1532" y="f519"/>
                </a:lnTo>
                <a:lnTo>
                  <a:pt x="f1532" y="f521"/>
                </a:lnTo>
                <a:cubicBezTo>
                  <a:pt x="f1569" y="f2227"/>
                  <a:pt x="f2549" y="f565"/>
                  <a:pt x="f228" y="f3049"/>
                </a:cubicBezTo>
                <a:cubicBezTo>
                  <a:pt x="f238" y="f370"/>
                  <a:pt x="f238" y="f328"/>
                  <a:pt x="f3000" y="f2175"/>
                </a:cubicBezTo>
                <a:lnTo>
                  <a:pt x="f3128" y="f2397"/>
                </a:lnTo>
                <a:lnTo>
                  <a:pt x="f3128" y="f2041"/>
                </a:lnTo>
                <a:lnTo>
                  <a:pt x="f3129" y="f2409"/>
                </a:lnTo>
                <a:cubicBezTo>
                  <a:pt x="f3128" y="f2184"/>
                  <a:pt x="f3129" y="f2415"/>
                  <a:pt x="f3130" y="f2573"/>
                </a:cubicBezTo>
                <a:cubicBezTo>
                  <a:pt x="f3131" y="f3132"/>
                  <a:pt x="f3133" y="f54"/>
                  <a:pt x="f272" y="f273"/>
                </a:cubicBezTo>
                <a:lnTo>
                  <a:pt x="f272" y="f273"/>
                </a:lnTo>
                <a:cubicBezTo>
                  <a:pt x="f3134" y="f3135"/>
                  <a:pt x="f3136" y="f3137"/>
                  <a:pt x="f3125" y="f3092"/>
                </a:cubicBezTo>
                <a:cubicBezTo>
                  <a:pt x="f2998" y="f2381"/>
                  <a:pt x="f3130" y="f385"/>
                  <a:pt x="f3130" y="f2061"/>
                </a:cubicBezTo>
                <a:cubicBezTo>
                  <a:pt x="f3138" y="f2061"/>
                  <a:pt x="f3125" y="f2444"/>
                  <a:pt x="f3139" y="f471"/>
                </a:cubicBezTo>
                <a:cubicBezTo>
                  <a:pt x="f3140" y="f2183"/>
                  <a:pt x="f3138" y="f307"/>
                  <a:pt x="f3130" y="f2175"/>
                </a:cubicBezTo>
                <a:cubicBezTo>
                  <a:pt x="f3141" y="f2406"/>
                  <a:pt x="f2635" y="f2409"/>
                  <a:pt x="f3142" y="f506"/>
                </a:cubicBezTo>
                <a:cubicBezTo>
                  <a:pt x="f744" y="f3101"/>
                  <a:pt x="f738" y="f2381"/>
                  <a:pt x="f740" y="f2573"/>
                </a:cubicBezTo>
                <a:cubicBezTo>
                  <a:pt x="f3143" y="f3144"/>
                  <a:pt x="f3145" y="f3146"/>
                  <a:pt x="f262" y="f263"/>
                </a:cubicBezTo>
                <a:lnTo>
                  <a:pt x="f262" y="f263"/>
                </a:lnTo>
                <a:cubicBezTo>
                  <a:pt x="f3147" y="f3146"/>
                  <a:pt x="f3148" y="f3144"/>
                  <a:pt x="f2630" y="f2573"/>
                </a:cubicBezTo>
                <a:cubicBezTo>
                  <a:pt x="f3149" y="f2381"/>
                  <a:pt x="f2630" y="f732"/>
                  <a:pt x="f2632" y="f2447"/>
                </a:cubicBezTo>
                <a:cubicBezTo>
                  <a:pt x="f3150" y="f3151"/>
                  <a:pt x="f3152" y="f3153"/>
                  <a:pt x="f3154" y="f3153"/>
                </a:cubicBezTo>
                <a:cubicBezTo>
                  <a:pt x="f3155" y="f3153"/>
                  <a:pt x="f3156" y="f3157"/>
                  <a:pt x="f3032" y="f2046"/>
                </a:cubicBezTo>
                <a:cubicBezTo>
                  <a:pt x="f3158" y="f3159"/>
                  <a:pt x="f3160" y="f3161"/>
                  <a:pt x="f3162" y="f3161"/>
                </a:cubicBezTo>
                <a:cubicBezTo>
                  <a:pt x="f3163" y="f3161"/>
                  <a:pt x="f3164" y="f3165"/>
                  <a:pt x="f3000" y="f2046"/>
                </a:cubicBezTo>
                <a:cubicBezTo>
                  <a:pt x="f538" y="f3166"/>
                  <a:pt x="f3167" y="f3168"/>
                  <a:pt x="f3169" y="f3036"/>
                </a:cubicBezTo>
                <a:lnTo>
                  <a:pt x="f3169" y="f3036"/>
                </a:lnTo>
                <a:cubicBezTo>
                  <a:pt x="f3170" y="f3171"/>
                  <a:pt x="f3170" y="f3172"/>
                  <a:pt x="f236" y="f694"/>
                </a:cubicBezTo>
                <a:cubicBezTo>
                  <a:pt x="f236" y="f3173"/>
                  <a:pt x="f374" y="f3173"/>
                  <a:pt x="f374" y="f375"/>
                </a:cubicBezTo>
                <a:cubicBezTo>
                  <a:pt x="f3174" y="f3175"/>
                  <a:pt x="f3176" y="f3177"/>
                  <a:pt x="f3169" y="f3036"/>
                </a:cubicBezTo>
                <a:lnTo>
                  <a:pt x="f3169" y="f3036"/>
                </a:lnTo>
                <a:cubicBezTo>
                  <a:pt x="f378" y="f3178"/>
                  <a:pt x="f3179" y="f3180"/>
                  <a:pt x="f3181" y="f2537"/>
                </a:cubicBezTo>
                <a:cubicBezTo>
                  <a:pt x="f3182" y="f3183"/>
                  <a:pt x="f3184" y="f3185"/>
                  <a:pt x="f380" y="f381"/>
                </a:cubicBezTo>
                <a:lnTo>
                  <a:pt x="f380" y="f381"/>
                </a:lnTo>
                <a:cubicBezTo>
                  <a:pt x="f2561" y="f3186"/>
                  <a:pt x="f3187" y="f3188"/>
                  <a:pt x="f2666" y="f2125"/>
                </a:cubicBezTo>
                <a:cubicBezTo>
                  <a:pt x="f2666" y="f433"/>
                  <a:pt x="f225" y="f2537"/>
                  <a:pt x="f225" y="f586"/>
                </a:cubicBezTo>
                <a:cubicBezTo>
                  <a:pt x="f3000" y="f536"/>
                  <a:pt x="f3128" y="f529"/>
                  <a:pt x="f3033" y="f560"/>
                </a:cubicBezTo>
                <a:cubicBezTo>
                  <a:pt x="f3129" y="f562"/>
                  <a:pt x="f3189" y="f719"/>
                  <a:pt x="f3032" y="f355"/>
                </a:cubicBezTo>
                <a:cubicBezTo>
                  <a:pt x="f3189" y="f718"/>
                  <a:pt x="f3189" y="f365"/>
                  <a:pt x="f3189" y="f410"/>
                </a:cubicBezTo>
                <a:cubicBezTo>
                  <a:pt x="f3032" y="f572"/>
                  <a:pt x="f3032" y="f411"/>
                  <a:pt x="f2645" y="f353"/>
                </a:cubicBezTo>
                <a:lnTo>
                  <a:pt x="f2645" y="f694"/>
                </a:lnTo>
                <a:cubicBezTo>
                  <a:pt x="f2645" y="f351"/>
                  <a:pt x="f2645" y="f3190"/>
                  <a:pt x="f2925" y="f254"/>
                </a:cubicBezTo>
                <a:cubicBezTo>
                  <a:pt x="f3032" y="f2227"/>
                  <a:pt x="f2999" y="f515"/>
                  <a:pt x="f3140" y="f318"/>
                </a:cubicBezTo>
                <a:cubicBezTo>
                  <a:pt x="f3191" y="f2232"/>
                  <a:pt x="f3192" y="f3193"/>
                  <a:pt x="f3194" y="f3193"/>
                </a:cubicBezTo>
                <a:cubicBezTo>
                  <a:pt x="f3195" y="f3193"/>
                  <a:pt x="f3196" y="f3197"/>
                  <a:pt x="f277" y="f278"/>
                </a:cubicBezTo>
                <a:lnTo>
                  <a:pt x="f277" y="f278"/>
                </a:lnTo>
                <a:cubicBezTo>
                  <a:pt x="f3198" y="f3199"/>
                  <a:pt x="f3200" y="f3201"/>
                  <a:pt x="f3202" y="f3201"/>
                </a:cubicBezTo>
                <a:cubicBezTo>
                  <a:pt x="f3203" y="f3201"/>
                  <a:pt x="f3204" y="f3205"/>
                  <a:pt x="f3206" y="f318"/>
                </a:cubicBezTo>
                <a:cubicBezTo>
                  <a:pt x="f3124" y="f512"/>
                  <a:pt x="f3125" y="f727"/>
                  <a:pt x="f3125" y="f554"/>
                </a:cubicBezTo>
                <a:cubicBezTo>
                  <a:pt x="f3124" y="f554"/>
                  <a:pt x="f3207" y="f350"/>
                  <a:pt x="f3141" y="f695"/>
                </a:cubicBezTo>
                <a:lnTo>
                  <a:pt x="f3141" y="f2498"/>
                </a:lnTo>
                <a:lnTo>
                  <a:pt x="f3141" y="f254"/>
                </a:lnTo>
                <a:cubicBezTo>
                  <a:pt x="f3208" y="f3209"/>
                  <a:pt x="f3210" y="f3211"/>
                  <a:pt x="f3212" y="f3211"/>
                </a:cubicBezTo>
                <a:cubicBezTo>
                  <a:pt x="f3213" y="f3211"/>
                  <a:pt x="f3214" y="f3215"/>
                  <a:pt x="f744" y="f2499"/>
                </a:cubicBezTo>
                <a:cubicBezTo>
                  <a:pt x="f3216" y="f3217"/>
                  <a:pt x="f2072" y="f3218"/>
                  <a:pt x="f289" y="f290"/>
                </a:cubicBezTo>
                <a:lnTo>
                  <a:pt x="f289" y="f290"/>
                </a:lnTo>
                <a:cubicBezTo>
                  <a:pt x="f705" y="f3219"/>
                  <a:pt x="f3220" y="f3221"/>
                  <a:pt x="f3222" y="f3221"/>
                </a:cubicBezTo>
                <a:cubicBezTo>
                  <a:pt x="f3223" y="f3221"/>
                  <a:pt x="f3224" y="f3225"/>
                  <a:pt x="f3139" y="f410"/>
                </a:cubicBezTo>
                <a:lnTo>
                  <a:pt x="f3138" y="f2653"/>
                </a:lnTo>
                <a:cubicBezTo>
                  <a:pt x="f2998" y="f355"/>
                  <a:pt x="f3130" y="f355"/>
                  <a:pt x="f223" y="f355"/>
                </a:cubicBezTo>
                <a:cubicBezTo>
                  <a:pt x="f2645" y="f691"/>
                  <a:pt x="f3032" y="f394"/>
                  <a:pt x="f3189" y="f409"/>
                </a:cubicBezTo>
                <a:cubicBezTo>
                  <a:pt x="f3033" y="f398"/>
                  <a:pt x="f3033" y="f422"/>
                  <a:pt x="f225" y="f1483"/>
                </a:cubicBezTo>
                <a:cubicBezTo>
                  <a:pt x="f3128" y="f782"/>
                  <a:pt x="f3189" y="f869"/>
                  <a:pt x="f2645" y="f954"/>
                </a:cubicBezTo>
                <a:cubicBezTo>
                  <a:pt x="f223" y="f953"/>
                  <a:pt x="f2998" y="f1035"/>
                  <a:pt x="f3140" y="f801"/>
                </a:cubicBezTo>
                <a:cubicBezTo>
                  <a:pt x="f3226" y="f869"/>
                  <a:pt x="f736" y="f586"/>
                  <a:pt x="f156" y="f695"/>
                </a:cubicBezTo>
                <a:cubicBezTo>
                  <a:pt x="f156" y="f350"/>
                  <a:pt x="f3227" y="f3228"/>
                  <a:pt x="f2668" y="f3228"/>
                </a:cubicBezTo>
                <a:cubicBezTo>
                  <a:pt x="f3229" y="f3228"/>
                  <a:pt x="f2922" y="f350"/>
                  <a:pt x="f2922" y="f695"/>
                </a:cubicBezTo>
                <a:cubicBezTo>
                  <a:pt x="f156" y="f411"/>
                  <a:pt x="f3230" y="f392"/>
                  <a:pt x="f2134" y="f536"/>
                </a:cubicBezTo>
                <a:cubicBezTo>
                  <a:pt x="f154" y="f527"/>
                  <a:pt x="f2613" y="f2230"/>
                  <a:pt x="f2099" y="f2041"/>
                </a:cubicBezTo>
                <a:cubicBezTo>
                  <a:pt x="f2144" y="f305"/>
                  <a:pt x="f2144" y="f732"/>
                  <a:pt x="f2609" y="f2432"/>
                </a:cubicBezTo>
                <a:cubicBezTo>
                  <a:pt x="f2124" y="f3109"/>
                  <a:pt x="f2609" y="f2394"/>
                  <a:pt x="f393" y="f3100"/>
                </a:cubicBezTo>
                <a:cubicBezTo>
                  <a:pt x="f2106" y="f3100"/>
                  <a:pt x="f2106" y="f3231"/>
                  <a:pt x="f395" y="f2038"/>
                </a:cubicBezTo>
                <a:lnTo>
                  <a:pt x="f395" y="f2306"/>
                </a:lnTo>
                <a:cubicBezTo>
                  <a:pt x="f395" y="f3232"/>
                  <a:pt x="f395" y="f2240"/>
                  <a:pt x="f2105" y="f2296"/>
                </a:cubicBezTo>
                <a:cubicBezTo>
                  <a:pt x="f2105" y="f2037"/>
                  <a:pt x="f2105" y="f3233"/>
                  <a:pt x="f395" y="f235"/>
                </a:cubicBezTo>
                <a:lnTo>
                  <a:pt x="f395" y="f2035"/>
                </a:lnTo>
                <a:cubicBezTo>
                  <a:pt x="f3234" y="f2137"/>
                  <a:pt x="f3235" y="f1155"/>
                  <a:pt x="f2056" y="f1155"/>
                </a:cubicBezTo>
                <a:cubicBezTo>
                  <a:pt x="f2089" y="f1155"/>
                  <a:pt x="f3236" y="f3237"/>
                  <a:pt x="f3149" y="f3238"/>
                </a:cubicBezTo>
                <a:cubicBezTo>
                  <a:pt x="f3239" y="f2011"/>
                  <a:pt x="f3240" y="f2337"/>
                  <a:pt x="f2627" y="f2314"/>
                </a:cubicBezTo>
                <a:cubicBezTo>
                  <a:pt x="f3241" y="f3242"/>
                  <a:pt x="f3243" y="f3244"/>
                  <a:pt x="f3245" y="f3244"/>
                </a:cubicBezTo>
                <a:cubicBezTo>
                  <a:pt x="f3246" y="f3244"/>
                  <a:pt x="f3247" y="f3248"/>
                  <a:pt x="f2609" y="f3249"/>
                </a:cubicBezTo>
                <a:lnTo>
                  <a:pt x="f2609" y="f153"/>
                </a:lnTo>
                <a:cubicBezTo>
                  <a:pt x="f2609" y="f3250"/>
                  <a:pt x="f3251" y="f3252"/>
                  <a:pt x="f3253" y="f3252"/>
                </a:cubicBezTo>
                <a:cubicBezTo>
                  <a:pt x="f2041" y="f3252"/>
                  <a:pt x="f3254" y="f2014"/>
                  <a:pt x="f2099" y="f2016"/>
                </a:cubicBezTo>
                <a:cubicBezTo>
                  <a:pt x="f2624" y="f2337"/>
                  <a:pt x="f172" y="f3255"/>
                  <a:pt x="f2043" y="f3256"/>
                </a:cubicBezTo>
                <a:cubicBezTo>
                  <a:pt x="f399" y="f3257"/>
                  <a:pt x="f399" y="f2011"/>
                  <a:pt x="f2090" y="f224"/>
                </a:cubicBezTo>
                <a:cubicBezTo>
                  <a:pt x="f2090" y="f214"/>
                  <a:pt x="f2090" y="f214"/>
                  <a:pt x="f399" y="f214"/>
                </a:cubicBezTo>
                <a:cubicBezTo>
                  <a:pt x="f2090" y="f3238"/>
                  <a:pt x="f2043" y="f192"/>
                  <a:pt x="f2099" y="f1999"/>
                </a:cubicBezTo>
                <a:cubicBezTo>
                  <a:pt x="f2097" y="f2292"/>
                  <a:pt x="f2624" y="f3258"/>
                  <a:pt x="f2624" y="f233"/>
                </a:cubicBezTo>
                <a:lnTo>
                  <a:pt x="f2624" y="f2296"/>
                </a:lnTo>
                <a:lnTo>
                  <a:pt x="f2624" y="f3232"/>
                </a:lnTo>
                <a:lnTo>
                  <a:pt x="f2624" y="f2306"/>
                </a:lnTo>
                <a:lnTo>
                  <a:pt x="f2624" y="f2038"/>
                </a:lnTo>
                <a:cubicBezTo>
                  <a:pt x="f2624" y="f2038"/>
                  <a:pt x="f2624" y="f258"/>
                  <a:pt x="f2097" y="f258"/>
                </a:cubicBezTo>
                <a:cubicBezTo>
                  <a:pt x="f2144" y="f2039"/>
                  <a:pt x="f2097" y="f2415"/>
                  <a:pt x="f2624" y="f3259"/>
                </a:cubicBezTo>
                <a:cubicBezTo>
                  <a:pt x="f2624" y="f3101"/>
                  <a:pt x="f2623" y="f2061"/>
                  <a:pt x="f2623" y="f304"/>
                </a:cubicBezTo>
                <a:cubicBezTo>
                  <a:pt x="f2623" y="f471"/>
                  <a:pt x="f2623" y="f471"/>
                  <a:pt x="f172" y="f506"/>
                </a:cubicBezTo>
                <a:cubicBezTo>
                  <a:pt x="f3260" y="f3261"/>
                  <a:pt x="f3262" y="f3263"/>
                  <a:pt x="f3264" y="f3265"/>
                </a:cubicBezTo>
                <a:lnTo>
                  <a:pt x="f3264" y="f3265"/>
                </a:lnTo>
                <a:cubicBezTo>
                  <a:pt x="f3266" y="f3267"/>
                  <a:pt x="f3268" y="f3269"/>
                  <a:pt x="f3270" y="f3269"/>
                </a:cubicBezTo>
                <a:cubicBezTo>
                  <a:pt x="f3271" y="f3269"/>
                  <a:pt x="f2088" y="f3272"/>
                  <a:pt x="f2088" y="f2391"/>
                </a:cubicBezTo>
                <a:cubicBezTo>
                  <a:pt x="f65" y="f2294"/>
                  <a:pt x="f74" y="f2003"/>
                  <a:pt x="f86" y="f3122"/>
                </a:cubicBezTo>
                <a:cubicBezTo>
                  <a:pt x="f86" y="f2325"/>
                  <a:pt x="f84" y="f173"/>
                  <a:pt x="f84" y="f3273"/>
                </a:cubicBezTo>
                <a:cubicBezTo>
                  <a:pt x="f2570" y="f3274"/>
                  <a:pt x="f2570" y="f2314"/>
                  <a:pt x="f408" y="f123"/>
                </a:cubicBezTo>
                <a:cubicBezTo>
                  <a:pt x="f1996" y="f121"/>
                  <a:pt x="f306" y="f120"/>
                  <a:pt x="f306" y="f119"/>
                </a:cubicBezTo>
                <a:lnTo>
                  <a:pt x="f306" y="f3275"/>
                </a:lnTo>
                <a:cubicBezTo>
                  <a:pt x="f317" y="f3275"/>
                  <a:pt x="f317" y="f3276"/>
                  <a:pt x="f312" y="f3276"/>
                </a:cubicBezTo>
                <a:cubicBezTo>
                  <a:pt x="f309" y="f3277"/>
                  <a:pt x="f3278" y="f3279"/>
                  <a:pt x="f3280" y="f3279"/>
                </a:cubicBezTo>
                <a:cubicBezTo>
                  <a:pt x="f3281" y="f3279"/>
                  <a:pt x="f2623" y="f3282"/>
                  <a:pt x="f2623" y="f3283"/>
                </a:cubicBezTo>
                <a:cubicBezTo>
                  <a:pt x="f2623" y="f3284"/>
                  <a:pt x="f70" y="f1914"/>
                  <a:pt x="f2078" y="f33"/>
                </a:cubicBezTo>
                <a:cubicBezTo>
                  <a:pt x="f3285" y="f3286"/>
                  <a:pt x="f3287" y="f3288"/>
                  <a:pt x="f3289" y="f3288"/>
                </a:cubicBezTo>
                <a:cubicBezTo>
                  <a:pt x="f3290" y="f3288"/>
                  <a:pt x="f3291" y="f3292"/>
                  <a:pt x="f2692" y="f1925"/>
                </a:cubicBezTo>
                <a:lnTo>
                  <a:pt x="f94" y="f1925"/>
                </a:lnTo>
                <a:cubicBezTo>
                  <a:pt x="f2701" y="f1918"/>
                  <a:pt x="f303" y="f1919"/>
                  <a:pt x="f94" y="f87"/>
                </a:cubicBezTo>
                <a:cubicBezTo>
                  <a:pt x="f2711" y="f73"/>
                  <a:pt x="f2711" y="f111"/>
                  <a:pt x="f2711" y="f85"/>
                </a:cubicBezTo>
                <a:cubicBezTo>
                  <a:pt x="f2711" y="f134"/>
                  <a:pt x="f2711" y="f3275"/>
                  <a:pt x="f94" y="f117"/>
                </a:cubicBezTo>
                <a:cubicBezTo>
                  <a:pt x="f94" y="f119"/>
                  <a:pt x="f2692" y="f120"/>
                  <a:pt x="f93" y="f120"/>
                </a:cubicBezTo>
                <a:lnTo>
                  <a:pt x="f93" y="f121"/>
                </a:lnTo>
                <a:lnTo>
                  <a:pt x="f2711" y="f1987"/>
                </a:lnTo>
                <a:cubicBezTo>
                  <a:pt x="f1995" y="f1986"/>
                  <a:pt x="f1138" y="f2314"/>
                  <a:pt x="f1879" y="f119"/>
                </a:cubicBezTo>
                <a:cubicBezTo>
                  <a:pt x="f3293" y="f3294"/>
                  <a:pt x="f3295" y="f3296"/>
                  <a:pt x="f3297" y="f3296"/>
                </a:cubicBezTo>
                <a:cubicBezTo>
                  <a:pt x="f1999" y="f3296"/>
                  <a:pt x="f205" y="f3298"/>
                  <a:pt x="f1133" y="f120"/>
                </a:cubicBezTo>
                <a:cubicBezTo>
                  <a:pt x="f1879" y="f124"/>
                  <a:pt x="f2000" y="f1959"/>
                  <a:pt x="f1136" y="f2875"/>
                </a:cubicBezTo>
                <a:cubicBezTo>
                  <a:pt x="f327" y="f1958"/>
                  <a:pt x="f1133" y="f123"/>
                  <a:pt x="f1114" y="f117"/>
                </a:cubicBezTo>
                <a:cubicBezTo>
                  <a:pt x="f2679" y="f113"/>
                  <a:pt x="f2146" y="f111"/>
                  <a:pt x="f2001" y="f92"/>
                </a:cubicBezTo>
                <a:cubicBezTo>
                  <a:pt x="f2002" y="f3283"/>
                  <a:pt x="f188" y="f3299"/>
                  <a:pt x="f191" y="f66"/>
                </a:cubicBezTo>
                <a:lnTo>
                  <a:pt x="f191" y="f1915"/>
                </a:lnTo>
                <a:cubicBezTo>
                  <a:pt x="f191" y="f3300"/>
                  <a:pt x="f190" y="f3300"/>
                  <a:pt x="f190" y="f3301"/>
                </a:cubicBezTo>
                <a:cubicBezTo>
                  <a:pt x="f188" y="f3301"/>
                  <a:pt x="f188" y="f1914"/>
                  <a:pt x="f247" y="f1914"/>
                </a:cubicBezTo>
                <a:cubicBezTo>
                  <a:pt x="f3302" y="f3303"/>
                  <a:pt x="f2032" y="f3304"/>
                  <a:pt x="f3305" y="f3304"/>
                </a:cubicBezTo>
                <a:cubicBezTo>
                  <a:pt x="f3306" y="f3304"/>
                  <a:pt x="f2701" y="f3307"/>
                  <a:pt x="f2701" y="f43"/>
                </a:cubicBezTo>
                <a:cubicBezTo>
                  <a:pt x="f3308" y="f3309"/>
                  <a:pt x="f1151" y="f3310"/>
                  <a:pt x="f186" y="f3311"/>
                </a:cubicBezTo>
                <a:cubicBezTo>
                  <a:pt x="f3312" y="f3313"/>
                  <a:pt x="f3314" y="f1860"/>
                  <a:pt x="f1859" y="f1860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264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1D61C46-73A3-433E-8A98-4020FED576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78830" y="291144"/>
            <a:ext cx="9144000" cy="576062"/>
          </a:xfrm>
        </p:spPr>
        <p:txBody>
          <a:bodyPr anchor="ctr" anchorCtr="1"/>
          <a:lstStyle>
            <a:lvl1pPr marL="0" indent="0" algn="ctr">
              <a:buNone/>
              <a:defRPr lang="en-US" sz="3600">
                <a:solidFill>
                  <a:srgbClr val="117A9A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2455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1;p13">
            <a:extLst>
              <a:ext uri="{FF2B5EF4-FFF2-40B4-BE49-F238E27FC236}">
                <a16:creationId xmlns:a16="http://schemas.microsoft.com/office/drawing/2014/main" id="{EAA0550B-E775-414F-A7D5-3D6DA6D38C0C}"/>
              </a:ext>
            </a:extLst>
          </p:cNvPr>
          <p:cNvSpPr/>
          <p:nvPr/>
        </p:nvSpPr>
        <p:spPr>
          <a:xfrm>
            <a:off x="277529" y="240249"/>
            <a:ext cx="571426" cy="550496"/>
          </a:xfrm>
          <a:custGeom>
            <a:avLst/>
            <a:gdLst>
              <a:gd name="f0" fmla="val w"/>
              <a:gd name="f1" fmla="val h"/>
              <a:gd name="f2" fmla="val 0"/>
              <a:gd name="f3" fmla="val 12210"/>
              <a:gd name="f4" fmla="val 12234"/>
              <a:gd name="f5" fmla="val 6093"/>
              <a:gd name="f6" fmla="val 5787"/>
              <a:gd name="f7" fmla="val 24"/>
              <a:gd name="f8" fmla="val 5482"/>
              <a:gd name="f9" fmla="val 47"/>
              <a:gd name="f10" fmla="val 5176"/>
              <a:gd name="f11" fmla="val 71"/>
              <a:gd name="f12" fmla="val 4870"/>
              <a:gd name="f13" fmla="val 142"/>
              <a:gd name="f14" fmla="val 4564"/>
              <a:gd name="f15" fmla="val 212"/>
              <a:gd name="f16" fmla="val 4282"/>
              <a:gd name="f17" fmla="val 283"/>
              <a:gd name="f18" fmla="val 3999"/>
              <a:gd name="f19" fmla="val 377"/>
              <a:gd name="f20" fmla="val 3717"/>
              <a:gd name="f21" fmla="val 494"/>
              <a:gd name="f22" fmla="val 3458"/>
              <a:gd name="f23" fmla="val 612"/>
              <a:gd name="f24" fmla="val 3200"/>
              <a:gd name="f25" fmla="val 753"/>
              <a:gd name="f26" fmla="val 2941"/>
              <a:gd name="f27" fmla="val 894"/>
              <a:gd name="f28" fmla="val 2682"/>
              <a:gd name="f29" fmla="val 1059"/>
              <a:gd name="f30" fmla="val 2212"/>
              <a:gd name="f31" fmla="val 1412"/>
              <a:gd name="f32" fmla="val 1788"/>
              <a:gd name="f33" fmla="val 1388"/>
              <a:gd name="f34" fmla="val 2235"/>
              <a:gd name="f35" fmla="val 1035"/>
              <a:gd name="f36" fmla="val 2706"/>
              <a:gd name="f37" fmla="val 871"/>
              <a:gd name="f38" fmla="val 730"/>
              <a:gd name="f39" fmla="val 588"/>
              <a:gd name="f40" fmla="val 471"/>
              <a:gd name="f41" fmla="val 3741"/>
              <a:gd name="f42" fmla="val 353"/>
              <a:gd name="f43" fmla="val 4023"/>
              <a:gd name="f44" fmla="val 259"/>
              <a:gd name="f45" fmla="val 4305"/>
              <a:gd name="f46" fmla="val 189"/>
              <a:gd name="f47" fmla="val 4588"/>
              <a:gd name="f48" fmla="val 118"/>
              <a:gd name="f49" fmla="val 4893"/>
              <a:gd name="f50" fmla="val 5811"/>
              <a:gd name="f51" fmla="val 6117"/>
              <a:gd name="f52" fmla="val 6423"/>
              <a:gd name="f53" fmla="val 6752"/>
              <a:gd name="f54" fmla="val 7058"/>
              <a:gd name="f55" fmla="val 7340"/>
              <a:gd name="f56" fmla="val 7646"/>
              <a:gd name="f57" fmla="val 7928"/>
              <a:gd name="f58" fmla="val 8210"/>
              <a:gd name="f59" fmla="val 8493"/>
              <a:gd name="f60" fmla="val 8775"/>
              <a:gd name="f61" fmla="val 9034"/>
              <a:gd name="f62" fmla="val 9293"/>
              <a:gd name="f63" fmla="val 9528"/>
              <a:gd name="f64" fmla="val 9998"/>
              <a:gd name="f65" fmla="val 10445"/>
              <a:gd name="f66" fmla="val 10822"/>
              <a:gd name="f67" fmla="val 11174"/>
              <a:gd name="f68" fmla="val 11339"/>
              <a:gd name="f69" fmla="val 11480"/>
              <a:gd name="f70" fmla="val 11621"/>
              <a:gd name="f71" fmla="val 11739"/>
              <a:gd name="f72" fmla="val 11857"/>
              <a:gd name="f73" fmla="val 11951"/>
              <a:gd name="f74" fmla="val 12045"/>
              <a:gd name="f75" fmla="val 12092"/>
              <a:gd name="f76" fmla="val 12162"/>
              <a:gd name="f77" fmla="val 12186"/>
              <a:gd name="f78" fmla="val 12233"/>
              <a:gd name="f79" fmla="val 6422"/>
              <a:gd name="f80" fmla="val 6728"/>
              <a:gd name="f81" fmla="val 7034"/>
              <a:gd name="f82" fmla="val 7622"/>
              <a:gd name="f83" fmla="val 7905"/>
              <a:gd name="f84" fmla="val 8469"/>
              <a:gd name="f85" fmla="val 8751"/>
              <a:gd name="f86" fmla="val 9010"/>
              <a:gd name="f87" fmla="val 9269"/>
              <a:gd name="f88" fmla="val 9504"/>
              <a:gd name="f89" fmla="val 9975"/>
              <a:gd name="f90" fmla="val 10422"/>
              <a:gd name="f91" fmla="val 11316"/>
              <a:gd name="f92" fmla="val 11598"/>
              <a:gd name="f93" fmla="val 11715"/>
              <a:gd name="f94" fmla="val 11833"/>
              <a:gd name="f95" fmla="val 11927"/>
              <a:gd name="f96" fmla="val 12021"/>
              <a:gd name="f97" fmla="val 12139"/>
              <a:gd name="f98" fmla="val 12209"/>
              <a:gd name="f99" fmla="*/ f0 1 12210"/>
              <a:gd name="f100" fmla="*/ f1 1 12234"/>
              <a:gd name="f101" fmla="val f2"/>
              <a:gd name="f102" fmla="val f3"/>
              <a:gd name="f103" fmla="val f4"/>
              <a:gd name="f104" fmla="+- f103 0 f101"/>
              <a:gd name="f105" fmla="+- f102 0 f101"/>
              <a:gd name="f106" fmla="*/ f105 1 12210"/>
              <a:gd name="f107" fmla="*/ f104 1 12234"/>
              <a:gd name="f108" fmla="*/ f101 1 f106"/>
              <a:gd name="f109" fmla="*/ f102 1 f106"/>
              <a:gd name="f110" fmla="*/ f101 1 f107"/>
              <a:gd name="f111" fmla="*/ f103 1 f107"/>
              <a:gd name="f112" fmla="*/ f108 f99 1"/>
              <a:gd name="f113" fmla="*/ f109 f99 1"/>
              <a:gd name="f114" fmla="*/ f111 f100 1"/>
              <a:gd name="f115" fmla="*/ f110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5" r="f113" b="f114"/>
            <a:pathLst>
              <a:path w="12210" h="12234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26"/>
                </a:lnTo>
                <a:lnTo>
                  <a:pt x="f38" y="f24"/>
                </a:lnTo>
                <a:lnTo>
                  <a:pt x="f39" y="f22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11" y="f10"/>
                </a:lnTo>
                <a:lnTo>
                  <a:pt x="f7" y="f8"/>
                </a:lnTo>
                <a:lnTo>
                  <a:pt x="f2" y="f50"/>
                </a:lnTo>
                <a:lnTo>
                  <a:pt x="f2" y="f51"/>
                </a:lnTo>
                <a:lnTo>
                  <a:pt x="f2" y="f52"/>
                </a:lnTo>
                <a:lnTo>
                  <a:pt x="f7" y="f53"/>
                </a:lnTo>
                <a:lnTo>
                  <a:pt x="f11" y="f54"/>
                </a:lnTo>
                <a:lnTo>
                  <a:pt x="f48" y="f55"/>
                </a:lnTo>
                <a:lnTo>
                  <a:pt x="f46" y="f56"/>
                </a:lnTo>
                <a:lnTo>
                  <a:pt x="f44" y="f57"/>
                </a:lnTo>
                <a:lnTo>
                  <a:pt x="f42" y="f58"/>
                </a:lnTo>
                <a:lnTo>
                  <a:pt x="f40" y="f59"/>
                </a:lnTo>
                <a:lnTo>
                  <a:pt x="f39" y="f60"/>
                </a:lnTo>
                <a:lnTo>
                  <a:pt x="f38" y="f61"/>
                </a:lnTo>
                <a:lnTo>
                  <a:pt x="f37" y="f62"/>
                </a:lnTo>
                <a:lnTo>
                  <a:pt x="f35" y="f63"/>
                </a:lnTo>
                <a:lnTo>
                  <a:pt x="f33" y="f64"/>
                </a:lnTo>
                <a:lnTo>
                  <a:pt x="f32" y="f65"/>
                </a:lnTo>
                <a:lnTo>
                  <a:pt x="f30" y="f66"/>
                </a:lnTo>
                <a:lnTo>
                  <a:pt x="f28" y="f67"/>
                </a:lnTo>
                <a:lnTo>
                  <a:pt x="f26" y="f68"/>
                </a:lnTo>
                <a:lnTo>
                  <a:pt x="f24" y="f69"/>
                </a:lnTo>
                <a:lnTo>
                  <a:pt x="f22" y="f70"/>
                </a:lnTo>
                <a:lnTo>
                  <a:pt x="f20" y="f71"/>
                </a:lnTo>
                <a:lnTo>
                  <a:pt x="f18" y="f72"/>
                </a:lnTo>
                <a:lnTo>
                  <a:pt x="f16" y="f73"/>
                </a:lnTo>
                <a:lnTo>
                  <a:pt x="f14" y="f74"/>
                </a:lnTo>
                <a:lnTo>
                  <a:pt x="f12" y="f75"/>
                </a:lnTo>
                <a:lnTo>
                  <a:pt x="f10" y="f76"/>
                </a:lnTo>
                <a:lnTo>
                  <a:pt x="f8" y="f77"/>
                </a:lnTo>
                <a:lnTo>
                  <a:pt x="f6" y="f3"/>
                </a:lnTo>
                <a:lnTo>
                  <a:pt x="f5" y="f78"/>
                </a:lnTo>
                <a:lnTo>
                  <a:pt x="f79" y="f3"/>
                </a:lnTo>
                <a:lnTo>
                  <a:pt x="f80" y="f77"/>
                </a:lnTo>
                <a:lnTo>
                  <a:pt x="f81" y="f76"/>
                </a:lnTo>
                <a:lnTo>
                  <a:pt x="f55" y="f75"/>
                </a:lnTo>
                <a:lnTo>
                  <a:pt x="f82" y="f74"/>
                </a:lnTo>
                <a:lnTo>
                  <a:pt x="f83" y="f73"/>
                </a:lnTo>
                <a:lnTo>
                  <a:pt x="f58" y="f72"/>
                </a:lnTo>
                <a:lnTo>
                  <a:pt x="f84" y="f71"/>
                </a:lnTo>
                <a:lnTo>
                  <a:pt x="f85" y="f70"/>
                </a:lnTo>
                <a:lnTo>
                  <a:pt x="f86" y="f69"/>
                </a:lnTo>
                <a:lnTo>
                  <a:pt x="f87" y="f68"/>
                </a:lnTo>
                <a:lnTo>
                  <a:pt x="f88" y="f67"/>
                </a:lnTo>
                <a:lnTo>
                  <a:pt x="f89" y="f66"/>
                </a:lnTo>
                <a:lnTo>
                  <a:pt x="f90" y="f65"/>
                </a:lnTo>
                <a:lnTo>
                  <a:pt x="f66" y="f64"/>
                </a:lnTo>
                <a:lnTo>
                  <a:pt x="f67" y="f63"/>
                </a:lnTo>
                <a:lnTo>
                  <a:pt x="f91" y="f62"/>
                </a:lnTo>
                <a:lnTo>
                  <a:pt x="f69" y="f61"/>
                </a:lnTo>
                <a:lnTo>
                  <a:pt x="f92" y="f60"/>
                </a:lnTo>
                <a:lnTo>
                  <a:pt x="f93" y="f59"/>
                </a:lnTo>
                <a:lnTo>
                  <a:pt x="f94" y="f58"/>
                </a:lnTo>
                <a:lnTo>
                  <a:pt x="f95" y="f57"/>
                </a:lnTo>
                <a:lnTo>
                  <a:pt x="f96" y="f56"/>
                </a:lnTo>
                <a:lnTo>
                  <a:pt x="f75" y="f55"/>
                </a:lnTo>
                <a:lnTo>
                  <a:pt x="f97" y="f54"/>
                </a:lnTo>
                <a:lnTo>
                  <a:pt x="f77" y="f53"/>
                </a:lnTo>
                <a:lnTo>
                  <a:pt x="f98" y="f52"/>
                </a:lnTo>
                <a:lnTo>
                  <a:pt x="f98" y="f51"/>
                </a:lnTo>
                <a:lnTo>
                  <a:pt x="f98" y="f50"/>
                </a:lnTo>
                <a:lnTo>
                  <a:pt x="f77" y="f8"/>
                </a:lnTo>
                <a:lnTo>
                  <a:pt x="f97" y="f10"/>
                </a:lnTo>
                <a:lnTo>
                  <a:pt x="f75" y="f49"/>
                </a:lnTo>
                <a:lnTo>
                  <a:pt x="f96" y="f47"/>
                </a:lnTo>
                <a:lnTo>
                  <a:pt x="f95" y="f45"/>
                </a:lnTo>
                <a:lnTo>
                  <a:pt x="f94" y="f43"/>
                </a:lnTo>
                <a:lnTo>
                  <a:pt x="f93" y="f41"/>
                </a:lnTo>
                <a:lnTo>
                  <a:pt x="f92" y="f22"/>
                </a:lnTo>
                <a:lnTo>
                  <a:pt x="f69" y="f24"/>
                </a:lnTo>
                <a:lnTo>
                  <a:pt x="f91" y="f26"/>
                </a:lnTo>
                <a:lnTo>
                  <a:pt x="f67" y="f36"/>
                </a:lnTo>
                <a:lnTo>
                  <a:pt x="f66" y="f34"/>
                </a:lnTo>
                <a:lnTo>
                  <a:pt x="f90" y="f32"/>
                </a:lnTo>
                <a:lnTo>
                  <a:pt x="f89" y="f31"/>
                </a:lnTo>
                <a:lnTo>
                  <a:pt x="f88" y="f29"/>
                </a:lnTo>
                <a:lnTo>
                  <a:pt x="f87" y="f27"/>
                </a:lnTo>
                <a:lnTo>
                  <a:pt x="f86" y="f25"/>
                </a:lnTo>
                <a:lnTo>
                  <a:pt x="f85" y="f23"/>
                </a:lnTo>
                <a:lnTo>
                  <a:pt x="f84" y="f21"/>
                </a:lnTo>
                <a:lnTo>
                  <a:pt x="f58" y="f19"/>
                </a:lnTo>
                <a:lnTo>
                  <a:pt x="f83" y="f17"/>
                </a:lnTo>
                <a:lnTo>
                  <a:pt x="f82" y="f15"/>
                </a:lnTo>
                <a:lnTo>
                  <a:pt x="f55" y="f13"/>
                </a:lnTo>
                <a:lnTo>
                  <a:pt x="f81" y="f11"/>
                </a:lnTo>
                <a:lnTo>
                  <a:pt x="f80" y="f9"/>
                </a:lnTo>
                <a:lnTo>
                  <a:pt x="f79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E4ECF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32;p13">
            <a:extLst>
              <a:ext uri="{FF2B5EF4-FFF2-40B4-BE49-F238E27FC236}">
                <a16:creationId xmlns:a16="http://schemas.microsoft.com/office/drawing/2014/main" id="{0D9A08A1-571D-4361-9466-4E3CE05DE588}"/>
              </a:ext>
            </a:extLst>
          </p:cNvPr>
          <p:cNvSpPr/>
          <p:nvPr/>
        </p:nvSpPr>
        <p:spPr>
          <a:xfrm>
            <a:off x="8443130" y="312093"/>
            <a:ext cx="398230" cy="406807"/>
          </a:xfrm>
          <a:custGeom>
            <a:avLst/>
            <a:gdLst>
              <a:gd name="f0" fmla="val w"/>
              <a:gd name="f1" fmla="val h"/>
              <a:gd name="f2" fmla="val 0"/>
              <a:gd name="f3" fmla="val 12210"/>
              <a:gd name="f4" fmla="val 12234"/>
              <a:gd name="f5" fmla="val 6093"/>
              <a:gd name="f6" fmla="val 5787"/>
              <a:gd name="f7" fmla="val 24"/>
              <a:gd name="f8" fmla="val 5482"/>
              <a:gd name="f9" fmla="val 47"/>
              <a:gd name="f10" fmla="val 5176"/>
              <a:gd name="f11" fmla="val 71"/>
              <a:gd name="f12" fmla="val 4870"/>
              <a:gd name="f13" fmla="val 142"/>
              <a:gd name="f14" fmla="val 4564"/>
              <a:gd name="f15" fmla="val 212"/>
              <a:gd name="f16" fmla="val 4282"/>
              <a:gd name="f17" fmla="val 283"/>
              <a:gd name="f18" fmla="val 3999"/>
              <a:gd name="f19" fmla="val 377"/>
              <a:gd name="f20" fmla="val 3717"/>
              <a:gd name="f21" fmla="val 494"/>
              <a:gd name="f22" fmla="val 3458"/>
              <a:gd name="f23" fmla="val 612"/>
              <a:gd name="f24" fmla="val 3200"/>
              <a:gd name="f25" fmla="val 753"/>
              <a:gd name="f26" fmla="val 2941"/>
              <a:gd name="f27" fmla="val 894"/>
              <a:gd name="f28" fmla="val 2682"/>
              <a:gd name="f29" fmla="val 1059"/>
              <a:gd name="f30" fmla="val 2212"/>
              <a:gd name="f31" fmla="val 1412"/>
              <a:gd name="f32" fmla="val 1788"/>
              <a:gd name="f33" fmla="val 1388"/>
              <a:gd name="f34" fmla="val 2235"/>
              <a:gd name="f35" fmla="val 1035"/>
              <a:gd name="f36" fmla="val 2706"/>
              <a:gd name="f37" fmla="val 871"/>
              <a:gd name="f38" fmla="val 730"/>
              <a:gd name="f39" fmla="val 588"/>
              <a:gd name="f40" fmla="val 471"/>
              <a:gd name="f41" fmla="val 3741"/>
              <a:gd name="f42" fmla="val 353"/>
              <a:gd name="f43" fmla="val 4023"/>
              <a:gd name="f44" fmla="val 259"/>
              <a:gd name="f45" fmla="val 4305"/>
              <a:gd name="f46" fmla="val 189"/>
              <a:gd name="f47" fmla="val 4588"/>
              <a:gd name="f48" fmla="val 118"/>
              <a:gd name="f49" fmla="val 4893"/>
              <a:gd name="f50" fmla="val 5811"/>
              <a:gd name="f51" fmla="val 6117"/>
              <a:gd name="f52" fmla="val 6423"/>
              <a:gd name="f53" fmla="val 6752"/>
              <a:gd name="f54" fmla="val 7058"/>
              <a:gd name="f55" fmla="val 7340"/>
              <a:gd name="f56" fmla="val 7646"/>
              <a:gd name="f57" fmla="val 7928"/>
              <a:gd name="f58" fmla="val 8210"/>
              <a:gd name="f59" fmla="val 8493"/>
              <a:gd name="f60" fmla="val 8775"/>
              <a:gd name="f61" fmla="val 9034"/>
              <a:gd name="f62" fmla="val 9293"/>
              <a:gd name="f63" fmla="val 9528"/>
              <a:gd name="f64" fmla="val 9998"/>
              <a:gd name="f65" fmla="val 10445"/>
              <a:gd name="f66" fmla="val 10822"/>
              <a:gd name="f67" fmla="val 11174"/>
              <a:gd name="f68" fmla="val 11339"/>
              <a:gd name="f69" fmla="val 11480"/>
              <a:gd name="f70" fmla="val 11621"/>
              <a:gd name="f71" fmla="val 11739"/>
              <a:gd name="f72" fmla="val 11857"/>
              <a:gd name="f73" fmla="val 11951"/>
              <a:gd name="f74" fmla="val 12045"/>
              <a:gd name="f75" fmla="val 12092"/>
              <a:gd name="f76" fmla="val 12162"/>
              <a:gd name="f77" fmla="val 12186"/>
              <a:gd name="f78" fmla="val 12233"/>
              <a:gd name="f79" fmla="val 6422"/>
              <a:gd name="f80" fmla="val 6728"/>
              <a:gd name="f81" fmla="val 7034"/>
              <a:gd name="f82" fmla="val 7622"/>
              <a:gd name="f83" fmla="val 7905"/>
              <a:gd name="f84" fmla="val 8469"/>
              <a:gd name="f85" fmla="val 8751"/>
              <a:gd name="f86" fmla="val 9010"/>
              <a:gd name="f87" fmla="val 9269"/>
              <a:gd name="f88" fmla="val 9504"/>
              <a:gd name="f89" fmla="val 9975"/>
              <a:gd name="f90" fmla="val 10422"/>
              <a:gd name="f91" fmla="val 11316"/>
              <a:gd name="f92" fmla="val 11598"/>
              <a:gd name="f93" fmla="val 11715"/>
              <a:gd name="f94" fmla="val 11833"/>
              <a:gd name="f95" fmla="val 11927"/>
              <a:gd name="f96" fmla="val 12021"/>
              <a:gd name="f97" fmla="val 12139"/>
              <a:gd name="f98" fmla="val 12209"/>
              <a:gd name="f99" fmla="*/ f0 1 12210"/>
              <a:gd name="f100" fmla="*/ f1 1 12234"/>
              <a:gd name="f101" fmla="val f2"/>
              <a:gd name="f102" fmla="val f3"/>
              <a:gd name="f103" fmla="val f4"/>
              <a:gd name="f104" fmla="+- f103 0 f101"/>
              <a:gd name="f105" fmla="+- f102 0 f101"/>
              <a:gd name="f106" fmla="*/ f105 1 12210"/>
              <a:gd name="f107" fmla="*/ f104 1 12234"/>
              <a:gd name="f108" fmla="*/ f101 1 f106"/>
              <a:gd name="f109" fmla="*/ f102 1 f106"/>
              <a:gd name="f110" fmla="*/ f101 1 f107"/>
              <a:gd name="f111" fmla="*/ f103 1 f107"/>
              <a:gd name="f112" fmla="*/ f108 f99 1"/>
              <a:gd name="f113" fmla="*/ f109 f99 1"/>
              <a:gd name="f114" fmla="*/ f111 f100 1"/>
              <a:gd name="f115" fmla="*/ f110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5" r="f113" b="f114"/>
            <a:pathLst>
              <a:path w="12210" h="12234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26"/>
                </a:lnTo>
                <a:lnTo>
                  <a:pt x="f38" y="f24"/>
                </a:lnTo>
                <a:lnTo>
                  <a:pt x="f39" y="f22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11" y="f10"/>
                </a:lnTo>
                <a:lnTo>
                  <a:pt x="f7" y="f8"/>
                </a:lnTo>
                <a:lnTo>
                  <a:pt x="f2" y="f50"/>
                </a:lnTo>
                <a:lnTo>
                  <a:pt x="f2" y="f51"/>
                </a:lnTo>
                <a:lnTo>
                  <a:pt x="f2" y="f52"/>
                </a:lnTo>
                <a:lnTo>
                  <a:pt x="f7" y="f53"/>
                </a:lnTo>
                <a:lnTo>
                  <a:pt x="f11" y="f54"/>
                </a:lnTo>
                <a:lnTo>
                  <a:pt x="f48" y="f55"/>
                </a:lnTo>
                <a:lnTo>
                  <a:pt x="f46" y="f56"/>
                </a:lnTo>
                <a:lnTo>
                  <a:pt x="f44" y="f57"/>
                </a:lnTo>
                <a:lnTo>
                  <a:pt x="f42" y="f58"/>
                </a:lnTo>
                <a:lnTo>
                  <a:pt x="f40" y="f59"/>
                </a:lnTo>
                <a:lnTo>
                  <a:pt x="f39" y="f60"/>
                </a:lnTo>
                <a:lnTo>
                  <a:pt x="f38" y="f61"/>
                </a:lnTo>
                <a:lnTo>
                  <a:pt x="f37" y="f62"/>
                </a:lnTo>
                <a:lnTo>
                  <a:pt x="f35" y="f63"/>
                </a:lnTo>
                <a:lnTo>
                  <a:pt x="f33" y="f64"/>
                </a:lnTo>
                <a:lnTo>
                  <a:pt x="f32" y="f65"/>
                </a:lnTo>
                <a:lnTo>
                  <a:pt x="f30" y="f66"/>
                </a:lnTo>
                <a:lnTo>
                  <a:pt x="f28" y="f67"/>
                </a:lnTo>
                <a:lnTo>
                  <a:pt x="f26" y="f68"/>
                </a:lnTo>
                <a:lnTo>
                  <a:pt x="f24" y="f69"/>
                </a:lnTo>
                <a:lnTo>
                  <a:pt x="f22" y="f70"/>
                </a:lnTo>
                <a:lnTo>
                  <a:pt x="f20" y="f71"/>
                </a:lnTo>
                <a:lnTo>
                  <a:pt x="f18" y="f72"/>
                </a:lnTo>
                <a:lnTo>
                  <a:pt x="f16" y="f73"/>
                </a:lnTo>
                <a:lnTo>
                  <a:pt x="f14" y="f74"/>
                </a:lnTo>
                <a:lnTo>
                  <a:pt x="f12" y="f75"/>
                </a:lnTo>
                <a:lnTo>
                  <a:pt x="f10" y="f76"/>
                </a:lnTo>
                <a:lnTo>
                  <a:pt x="f8" y="f77"/>
                </a:lnTo>
                <a:lnTo>
                  <a:pt x="f6" y="f3"/>
                </a:lnTo>
                <a:lnTo>
                  <a:pt x="f5" y="f78"/>
                </a:lnTo>
                <a:lnTo>
                  <a:pt x="f79" y="f3"/>
                </a:lnTo>
                <a:lnTo>
                  <a:pt x="f80" y="f77"/>
                </a:lnTo>
                <a:lnTo>
                  <a:pt x="f81" y="f76"/>
                </a:lnTo>
                <a:lnTo>
                  <a:pt x="f55" y="f75"/>
                </a:lnTo>
                <a:lnTo>
                  <a:pt x="f82" y="f74"/>
                </a:lnTo>
                <a:lnTo>
                  <a:pt x="f83" y="f73"/>
                </a:lnTo>
                <a:lnTo>
                  <a:pt x="f58" y="f72"/>
                </a:lnTo>
                <a:lnTo>
                  <a:pt x="f84" y="f71"/>
                </a:lnTo>
                <a:lnTo>
                  <a:pt x="f85" y="f70"/>
                </a:lnTo>
                <a:lnTo>
                  <a:pt x="f86" y="f69"/>
                </a:lnTo>
                <a:lnTo>
                  <a:pt x="f87" y="f68"/>
                </a:lnTo>
                <a:lnTo>
                  <a:pt x="f88" y="f67"/>
                </a:lnTo>
                <a:lnTo>
                  <a:pt x="f89" y="f66"/>
                </a:lnTo>
                <a:lnTo>
                  <a:pt x="f90" y="f65"/>
                </a:lnTo>
                <a:lnTo>
                  <a:pt x="f66" y="f64"/>
                </a:lnTo>
                <a:lnTo>
                  <a:pt x="f67" y="f63"/>
                </a:lnTo>
                <a:lnTo>
                  <a:pt x="f91" y="f62"/>
                </a:lnTo>
                <a:lnTo>
                  <a:pt x="f69" y="f61"/>
                </a:lnTo>
                <a:lnTo>
                  <a:pt x="f92" y="f60"/>
                </a:lnTo>
                <a:lnTo>
                  <a:pt x="f93" y="f59"/>
                </a:lnTo>
                <a:lnTo>
                  <a:pt x="f94" y="f58"/>
                </a:lnTo>
                <a:lnTo>
                  <a:pt x="f95" y="f57"/>
                </a:lnTo>
                <a:lnTo>
                  <a:pt x="f96" y="f56"/>
                </a:lnTo>
                <a:lnTo>
                  <a:pt x="f75" y="f55"/>
                </a:lnTo>
                <a:lnTo>
                  <a:pt x="f97" y="f54"/>
                </a:lnTo>
                <a:lnTo>
                  <a:pt x="f77" y="f53"/>
                </a:lnTo>
                <a:lnTo>
                  <a:pt x="f98" y="f52"/>
                </a:lnTo>
                <a:lnTo>
                  <a:pt x="f98" y="f51"/>
                </a:lnTo>
                <a:lnTo>
                  <a:pt x="f98" y="f50"/>
                </a:lnTo>
                <a:lnTo>
                  <a:pt x="f77" y="f8"/>
                </a:lnTo>
                <a:lnTo>
                  <a:pt x="f97" y="f10"/>
                </a:lnTo>
                <a:lnTo>
                  <a:pt x="f75" y="f49"/>
                </a:lnTo>
                <a:lnTo>
                  <a:pt x="f96" y="f47"/>
                </a:lnTo>
                <a:lnTo>
                  <a:pt x="f95" y="f45"/>
                </a:lnTo>
                <a:lnTo>
                  <a:pt x="f94" y="f43"/>
                </a:lnTo>
                <a:lnTo>
                  <a:pt x="f93" y="f41"/>
                </a:lnTo>
                <a:lnTo>
                  <a:pt x="f92" y="f22"/>
                </a:lnTo>
                <a:lnTo>
                  <a:pt x="f69" y="f24"/>
                </a:lnTo>
                <a:lnTo>
                  <a:pt x="f91" y="f26"/>
                </a:lnTo>
                <a:lnTo>
                  <a:pt x="f67" y="f36"/>
                </a:lnTo>
                <a:lnTo>
                  <a:pt x="f66" y="f34"/>
                </a:lnTo>
                <a:lnTo>
                  <a:pt x="f90" y="f32"/>
                </a:lnTo>
                <a:lnTo>
                  <a:pt x="f89" y="f31"/>
                </a:lnTo>
                <a:lnTo>
                  <a:pt x="f88" y="f29"/>
                </a:lnTo>
                <a:lnTo>
                  <a:pt x="f87" y="f27"/>
                </a:lnTo>
                <a:lnTo>
                  <a:pt x="f86" y="f25"/>
                </a:lnTo>
                <a:lnTo>
                  <a:pt x="f85" y="f23"/>
                </a:lnTo>
                <a:lnTo>
                  <a:pt x="f84" y="f21"/>
                </a:lnTo>
                <a:lnTo>
                  <a:pt x="f58" y="f19"/>
                </a:lnTo>
                <a:lnTo>
                  <a:pt x="f83" y="f17"/>
                </a:lnTo>
                <a:lnTo>
                  <a:pt x="f82" y="f15"/>
                </a:lnTo>
                <a:lnTo>
                  <a:pt x="f55" y="f13"/>
                </a:lnTo>
                <a:lnTo>
                  <a:pt x="f81" y="f11"/>
                </a:lnTo>
                <a:lnTo>
                  <a:pt x="f80" y="f9"/>
                </a:lnTo>
                <a:lnTo>
                  <a:pt x="f79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E4ECF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33;p13">
            <a:extLst>
              <a:ext uri="{FF2B5EF4-FFF2-40B4-BE49-F238E27FC236}">
                <a16:creationId xmlns:a16="http://schemas.microsoft.com/office/drawing/2014/main" id="{7D321F1C-E30D-4530-AE40-56D39EDDBAF0}"/>
              </a:ext>
            </a:extLst>
          </p:cNvPr>
          <p:cNvSpPr/>
          <p:nvPr/>
        </p:nvSpPr>
        <p:spPr>
          <a:xfrm>
            <a:off x="277529" y="2759796"/>
            <a:ext cx="174275" cy="176598"/>
          </a:xfrm>
          <a:custGeom>
            <a:avLst/>
            <a:gdLst>
              <a:gd name="f0" fmla="val w"/>
              <a:gd name="f1" fmla="val h"/>
              <a:gd name="f2" fmla="val 0"/>
              <a:gd name="f3" fmla="val 3977"/>
              <a:gd name="f4" fmla="val 3953"/>
              <a:gd name="f5" fmla="val 1788"/>
              <a:gd name="f6" fmla="val 1"/>
              <a:gd name="f7" fmla="val 1600"/>
              <a:gd name="f8" fmla="val 24"/>
              <a:gd name="f9" fmla="val 1388"/>
              <a:gd name="f10" fmla="val 95"/>
              <a:gd name="f11" fmla="val 1224"/>
              <a:gd name="f12" fmla="val 142"/>
              <a:gd name="f13" fmla="val 1036"/>
              <a:gd name="f14" fmla="val 236"/>
              <a:gd name="f15" fmla="val 894"/>
              <a:gd name="f16" fmla="val 330"/>
              <a:gd name="f17" fmla="val 730"/>
              <a:gd name="f18" fmla="val 448"/>
              <a:gd name="f19" fmla="val 589"/>
              <a:gd name="f20" fmla="val 565"/>
              <a:gd name="f21" fmla="val 471"/>
              <a:gd name="f22" fmla="val 706"/>
              <a:gd name="f23" fmla="val 353"/>
              <a:gd name="f24" fmla="val 871"/>
              <a:gd name="f25" fmla="val 259"/>
              <a:gd name="f26" fmla="val 165"/>
              <a:gd name="f27" fmla="val 1200"/>
              <a:gd name="f28" fmla="val 1389"/>
              <a:gd name="f29" fmla="val 48"/>
              <a:gd name="f30" fmla="val 1577"/>
              <a:gd name="f31" fmla="val 1765"/>
              <a:gd name="f32" fmla="val 1977"/>
              <a:gd name="f33" fmla="val 2165"/>
              <a:gd name="f34" fmla="val 2377"/>
              <a:gd name="f35" fmla="val 2565"/>
              <a:gd name="f36" fmla="val 2753"/>
              <a:gd name="f37" fmla="val 2918"/>
              <a:gd name="f38" fmla="val 3082"/>
              <a:gd name="f39" fmla="val 3223"/>
              <a:gd name="f40" fmla="val 3365"/>
              <a:gd name="f41" fmla="val 3506"/>
              <a:gd name="f42" fmla="val 3623"/>
              <a:gd name="f43" fmla="val 3717"/>
              <a:gd name="f44" fmla="val 3788"/>
              <a:gd name="f45" fmla="val 3859"/>
              <a:gd name="f46" fmla="val 3906"/>
              <a:gd name="f47" fmla="val 3929"/>
              <a:gd name="f48" fmla="val 2188"/>
              <a:gd name="f49" fmla="val 2376"/>
              <a:gd name="f50" fmla="val 2941"/>
              <a:gd name="f51" fmla="val 3247"/>
              <a:gd name="f52" fmla="val 3388"/>
              <a:gd name="f53" fmla="val 3811"/>
              <a:gd name="f54" fmla="val 3882"/>
              <a:gd name="f55" fmla="val 3976"/>
              <a:gd name="f56" fmla="*/ f0 1 3977"/>
              <a:gd name="f57" fmla="*/ f1 1 3953"/>
              <a:gd name="f58" fmla="val f2"/>
              <a:gd name="f59" fmla="val f3"/>
              <a:gd name="f60" fmla="val f4"/>
              <a:gd name="f61" fmla="+- f60 0 f58"/>
              <a:gd name="f62" fmla="+- f59 0 f58"/>
              <a:gd name="f63" fmla="*/ f62 1 3977"/>
              <a:gd name="f64" fmla="*/ f61 1 3953"/>
              <a:gd name="f65" fmla="*/ f58 1 f63"/>
              <a:gd name="f66" fmla="*/ f59 1 f63"/>
              <a:gd name="f67" fmla="*/ f58 1 f64"/>
              <a:gd name="f68" fmla="*/ f60 1 f64"/>
              <a:gd name="f69" fmla="*/ f65 f56 1"/>
              <a:gd name="f70" fmla="*/ f66 f56 1"/>
              <a:gd name="f71" fmla="*/ f68 f57 1"/>
              <a:gd name="f72" fmla="*/ f67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9" t="f72" r="f70" b="f71"/>
            <a:pathLst>
              <a:path w="3977" h="3953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13"/>
                </a:lnTo>
                <a:lnTo>
                  <a:pt x="f26" y="f27"/>
                </a:lnTo>
                <a:lnTo>
                  <a:pt x="f10" y="f28"/>
                </a:lnTo>
                <a:lnTo>
                  <a:pt x="f29" y="f30"/>
                </a:lnTo>
                <a:lnTo>
                  <a:pt x="f8" y="f31"/>
                </a:lnTo>
                <a:lnTo>
                  <a:pt x="f2" y="f32"/>
                </a:lnTo>
                <a:lnTo>
                  <a:pt x="f8" y="f33"/>
                </a:lnTo>
                <a:lnTo>
                  <a:pt x="f29" y="f34"/>
                </a:lnTo>
                <a:lnTo>
                  <a:pt x="f10" y="f35"/>
                </a:lnTo>
                <a:lnTo>
                  <a:pt x="f26" y="f36"/>
                </a:lnTo>
                <a:lnTo>
                  <a:pt x="f25" y="f37"/>
                </a:lnTo>
                <a:lnTo>
                  <a:pt x="f23" y="f38"/>
                </a:lnTo>
                <a:lnTo>
                  <a:pt x="f21" y="f39"/>
                </a:lnTo>
                <a:lnTo>
                  <a:pt x="f19" y="f40"/>
                </a:lnTo>
                <a:lnTo>
                  <a:pt x="f17" y="f41"/>
                </a:lnTo>
                <a:lnTo>
                  <a:pt x="f15" y="f42"/>
                </a:lnTo>
                <a:lnTo>
                  <a:pt x="f13" y="f43"/>
                </a:lnTo>
                <a:lnTo>
                  <a:pt x="f11" y="f44"/>
                </a:lnTo>
                <a:lnTo>
                  <a:pt x="f9" y="f45"/>
                </a:lnTo>
                <a:lnTo>
                  <a:pt x="f7" y="f46"/>
                </a:lnTo>
                <a:lnTo>
                  <a:pt x="f5" y="f47"/>
                </a:lnTo>
                <a:lnTo>
                  <a:pt x="f32" y="f4"/>
                </a:lnTo>
                <a:lnTo>
                  <a:pt x="f48" y="f47"/>
                </a:lnTo>
                <a:lnTo>
                  <a:pt x="f49" y="f46"/>
                </a:lnTo>
                <a:lnTo>
                  <a:pt x="f35" y="f45"/>
                </a:lnTo>
                <a:lnTo>
                  <a:pt x="f36" y="f44"/>
                </a:lnTo>
                <a:lnTo>
                  <a:pt x="f50" y="f43"/>
                </a:lnTo>
                <a:lnTo>
                  <a:pt x="f38" y="f42"/>
                </a:lnTo>
                <a:lnTo>
                  <a:pt x="f51" y="f41"/>
                </a:lnTo>
                <a:lnTo>
                  <a:pt x="f52" y="f40"/>
                </a:lnTo>
                <a:lnTo>
                  <a:pt x="f41" y="f39"/>
                </a:lnTo>
                <a:lnTo>
                  <a:pt x="f42" y="f38"/>
                </a:lnTo>
                <a:lnTo>
                  <a:pt x="f43" y="f37"/>
                </a:lnTo>
                <a:lnTo>
                  <a:pt x="f53" y="f36"/>
                </a:lnTo>
                <a:lnTo>
                  <a:pt x="f54" y="f35"/>
                </a:lnTo>
                <a:lnTo>
                  <a:pt x="f47" y="f34"/>
                </a:lnTo>
                <a:lnTo>
                  <a:pt x="f4" y="f33"/>
                </a:lnTo>
                <a:lnTo>
                  <a:pt x="f55" y="f32"/>
                </a:lnTo>
                <a:lnTo>
                  <a:pt x="f4" y="f31"/>
                </a:lnTo>
                <a:lnTo>
                  <a:pt x="f47" y="f30"/>
                </a:lnTo>
                <a:lnTo>
                  <a:pt x="f54" y="f28"/>
                </a:lnTo>
                <a:lnTo>
                  <a:pt x="f53" y="f27"/>
                </a:lnTo>
                <a:lnTo>
                  <a:pt x="f43" y="f13"/>
                </a:lnTo>
                <a:lnTo>
                  <a:pt x="f42" y="f24"/>
                </a:lnTo>
                <a:lnTo>
                  <a:pt x="f41" y="f22"/>
                </a:lnTo>
                <a:lnTo>
                  <a:pt x="f52" y="f20"/>
                </a:lnTo>
                <a:lnTo>
                  <a:pt x="f51" y="f18"/>
                </a:lnTo>
                <a:lnTo>
                  <a:pt x="f38" y="f16"/>
                </a:lnTo>
                <a:lnTo>
                  <a:pt x="f50" y="f14"/>
                </a:lnTo>
                <a:lnTo>
                  <a:pt x="f36" y="f12"/>
                </a:lnTo>
                <a:lnTo>
                  <a:pt x="f35" y="f10"/>
                </a:lnTo>
                <a:lnTo>
                  <a:pt x="f49" y="f8"/>
                </a:lnTo>
                <a:lnTo>
                  <a:pt x="f48" y="f6"/>
                </a:lnTo>
                <a:close/>
              </a:path>
            </a:pathLst>
          </a:custGeom>
          <a:solidFill>
            <a:srgbClr val="E4ECF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234;p13">
            <a:extLst>
              <a:ext uri="{FF2B5EF4-FFF2-40B4-BE49-F238E27FC236}">
                <a16:creationId xmlns:a16="http://schemas.microsoft.com/office/drawing/2014/main" id="{0BBDCFA3-12BF-4361-804A-6E4021E216CA}"/>
              </a:ext>
            </a:extLst>
          </p:cNvPr>
          <p:cNvSpPr/>
          <p:nvPr/>
        </p:nvSpPr>
        <p:spPr>
          <a:xfrm>
            <a:off x="1607323" y="4453402"/>
            <a:ext cx="394399" cy="399702"/>
          </a:xfrm>
          <a:custGeom>
            <a:avLst/>
            <a:gdLst>
              <a:gd name="f0" fmla="val w"/>
              <a:gd name="f1" fmla="val h"/>
              <a:gd name="f2" fmla="val 0"/>
              <a:gd name="f3" fmla="val 3977"/>
              <a:gd name="f4" fmla="val 3953"/>
              <a:gd name="f5" fmla="val 1788"/>
              <a:gd name="f6" fmla="val 1"/>
              <a:gd name="f7" fmla="val 1600"/>
              <a:gd name="f8" fmla="val 24"/>
              <a:gd name="f9" fmla="val 1388"/>
              <a:gd name="f10" fmla="val 95"/>
              <a:gd name="f11" fmla="val 1224"/>
              <a:gd name="f12" fmla="val 142"/>
              <a:gd name="f13" fmla="val 1036"/>
              <a:gd name="f14" fmla="val 236"/>
              <a:gd name="f15" fmla="val 894"/>
              <a:gd name="f16" fmla="val 330"/>
              <a:gd name="f17" fmla="val 730"/>
              <a:gd name="f18" fmla="val 448"/>
              <a:gd name="f19" fmla="val 589"/>
              <a:gd name="f20" fmla="val 565"/>
              <a:gd name="f21" fmla="val 471"/>
              <a:gd name="f22" fmla="val 706"/>
              <a:gd name="f23" fmla="val 353"/>
              <a:gd name="f24" fmla="val 871"/>
              <a:gd name="f25" fmla="val 259"/>
              <a:gd name="f26" fmla="val 165"/>
              <a:gd name="f27" fmla="val 1200"/>
              <a:gd name="f28" fmla="val 1389"/>
              <a:gd name="f29" fmla="val 48"/>
              <a:gd name="f30" fmla="val 1577"/>
              <a:gd name="f31" fmla="val 1765"/>
              <a:gd name="f32" fmla="val 1977"/>
              <a:gd name="f33" fmla="val 2165"/>
              <a:gd name="f34" fmla="val 2377"/>
              <a:gd name="f35" fmla="val 2565"/>
              <a:gd name="f36" fmla="val 2753"/>
              <a:gd name="f37" fmla="val 2918"/>
              <a:gd name="f38" fmla="val 3082"/>
              <a:gd name="f39" fmla="val 3223"/>
              <a:gd name="f40" fmla="val 3365"/>
              <a:gd name="f41" fmla="val 3506"/>
              <a:gd name="f42" fmla="val 3623"/>
              <a:gd name="f43" fmla="val 3717"/>
              <a:gd name="f44" fmla="val 3788"/>
              <a:gd name="f45" fmla="val 3859"/>
              <a:gd name="f46" fmla="val 3906"/>
              <a:gd name="f47" fmla="val 3929"/>
              <a:gd name="f48" fmla="val 2188"/>
              <a:gd name="f49" fmla="val 2376"/>
              <a:gd name="f50" fmla="val 2941"/>
              <a:gd name="f51" fmla="val 3247"/>
              <a:gd name="f52" fmla="val 3388"/>
              <a:gd name="f53" fmla="val 3811"/>
              <a:gd name="f54" fmla="val 3882"/>
              <a:gd name="f55" fmla="val 3976"/>
              <a:gd name="f56" fmla="*/ f0 1 3977"/>
              <a:gd name="f57" fmla="*/ f1 1 3953"/>
              <a:gd name="f58" fmla="val f2"/>
              <a:gd name="f59" fmla="val f3"/>
              <a:gd name="f60" fmla="val f4"/>
              <a:gd name="f61" fmla="+- f60 0 f58"/>
              <a:gd name="f62" fmla="+- f59 0 f58"/>
              <a:gd name="f63" fmla="*/ f62 1 3977"/>
              <a:gd name="f64" fmla="*/ f61 1 3953"/>
              <a:gd name="f65" fmla="*/ f58 1 f63"/>
              <a:gd name="f66" fmla="*/ f59 1 f63"/>
              <a:gd name="f67" fmla="*/ f58 1 f64"/>
              <a:gd name="f68" fmla="*/ f60 1 f64"/>
              <a:gd name="f69" fmla="*/ f65 f56 1"/>
              <a:gd name="f70" fmla="*/ f66 f56 1"/>
              <a:gd name="f71" fmla="*/ f68 f57 1"/>
              <a:gd name="f72" fmla="*/ f67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9" t="f72" r="f70" b="f71"/>
            <a:pathLst>
              <a:path w="3977" h="3953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13"/>
                </a:lnTo>
                <a:lnTo>
                  <a:pt x="f26" y="f27"/>
                </a:lnTo>
                <a:lnTo>
                  <a:pt x="f10" y="f28"/>
                </a:lnTo>
                <a:lnTo>
                  <a:pt x="f29" y="f30"/>
                </a:lnTo>
                <a:lnTo>
                  <a:pt x="f8" y="f31"/>
                </a:lnTo>
                <a:lnTo>
                  <a:pt x="f2" y="f32"/>
                </a:lnTo>
                <a:lnTo>
                  <a:pt x="f8" y="f33"/>
                </a:lnTo>
                <a:lnTo>
                  <a:pt x="f29" y="f34"/>
                </a:lnTo>
                <a:lnTo>
                  <a:pt x="f10" y="f35"/>
                </a:lnTo>
                <a:lnTo>
                  <a:pt x="f26" y="f36"/>
                </a:lnTo>
                <a:lnTo>
                  <a:pt x="f25" y="f37"/>
                </a:lnTo>
                <a:lnTo>
                  <a:pt x="f23" y="f38"/>
                </a:lnTo>
                <a:lnTo>
                  <a:pt x="f21" y="f39"/>
                </a:lnTo>
                <a:lnTo>
                  <a:pt x="f19" y="f40"/>
                </a:lnTo>
                <a:lnTo>
                  <a:pt x="f17" y="f41"/>
                </a:lnTo>
                <a:lnTo>
                  <a:pt x="f15" y="f42"/>
                </a:lnTo>
                <a:lnTo>
                  <a:pt x="f13" y="f43"/>
                </a:lnTo>
                <a:lnTo>
                  <a:pt x="f11" y="f44"/>
                </a:lnTo>
                <a:lnTo>
                  <a:pt x="f9" y="f45"/>
                </a:lnTo>
                <a:lnTo>
                  <a:pt x="f7" y="f46"/>
                </a:lnTo>
                <a:lnTo>
                  <a:pt x="f5" y="f47"/>
                </a:lnTo>
                <a:lnTo>
                  <a:pt x="f32" y="f4"/>
                </a:lnTo>
                <a:lnTo>
                  <a:pt x="f48" y="f47"/>
                </a:lnTo>
                <a:lnTo>
                  <a:pt x="f49" y="f46"/>
                </a:lnTo>
                <a:lnTo>
                  <a:pt x="f35" y="f45"/>
                </a:lnTo>
                <a:lnTo>
                  <a:pt x="f36" y="f44"/>
                </a:lnTo>
                <a:lnTo>
                  <a:pt x="f50" y="f43"/>
                </a:lnTo>
                <a:lnTo>
                  <a:pt x="f38" y="f42"/>
                </a:lnTo>
                <a:lnTo>
                  <a:pt x="f51" y="f41"/>
                </a:lnTo>
                <a:lnTo>
                  <a:pt x="f52" y="f40"/>
                </a:lnTo>
                <a:lnTo>
                  <a:pt x="f41" y="f39"/>
                </a:lnTo>
                <a:lnTo>
                  <a:pt x="f42" y="f38"/>
                </a:lnTo>
                <a:lnTo>
                  <a:pt x="f43" y="f37"/>
                </a:lnTo>
                <a:lnTo>
                  <a:pt x="f53" y="f36"/>
                </a:lnTo>
                <a:lnTo>
                  <a:pt x="f54" y="f35"/>
                </a:lnTo>
                <a:lnTo>
                  <a:pt x="f47" y="f34"/>
                </a:lnTo>
                <a:lnTo>
                  <a:pt x="f4" y="f33"/>
                </a:lnTo>
                <a:lnTo>
                  <a:pt x="f55" y="f32"/>
                </a:lnTo>
                <a:lnTo>
                  <a:pt x="f4" y="f31"/>
                </a:lnTo>
                <a:lnTo>
                  <a:pt x="f47" y="f30"/>
                </a:lnTo>
                <a:lnTo>
                  <a:pt x="f54" y="f28"/>
                </a:lnTo>
                <a:lnTo>
                  <a:pt x="f53" y="f27"/>
                </a:lnTo>
                <a:lnTo>
                  <a:pt x="f43" y="f13"/>
                </a:lnTo>
                <a:lnTo>
                  <a:pt x="f42" y="f24"/>
                </a:lnTo>
                <a:lnTo>
                  <a:pt x="f41" y="f22"/>
                </a:lnTo>
                <a:lnTo>
                  <a:pt x="f52" y="f20"/>
                </a:lnTo>
                <a:lnTo>
                  <a:pt x="f51" y="f18"/>
                </a:lnTo>
                <a:lnTo>
                  <a:pt x="f38" y="f16"/>
                </a:lnTo>
                <a:lnTo>
                  <a:pt x="f50" y="f14"/>
                </a:lnTo>
                <a:lnTo>
                  <a:pt x="f36" y="f12"/>
                </a:lnTo>
                <a:lnTo>
                  <a:pt x="f35" y="f10"/>
                </a:lnTo>
                <a:lnTo>
                  <a:pt x="f49" y="f8"/>
                </a:lnTo>
                <a:lnTo>
                  <a:pt x="f48" y="f6"/>
                </a:lnTo>
                <a:close/>
              </a:path>
            </a:pathLst>
          </a:custGeom>
          <a:solidFill>
            <a:srgbClr val="E4ECF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35;p13">
            <a:extLst>
              <a:ext uri="{FF2B5EF4-FFF2-40B4-BE49-F238E27FC236}">
                <a16:creationId xmlns:a16="http://schemas.microsoft.com/office/drawing/2014/main" id="{67298F21-9418-44A9-8AF6-20B50658DD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525" y="3242325"/>
            <a:ext cx="3764100" cy="552297"/>
          </a:xfrm>
        </p:spPr>
        <p:txBody>
          <a:bodyPr/>
          <a:lstStyle>
            <a:lvl1pPr>
              <a:defRPr sz="2000"/>
            </a:lvl1pPr>
          </a:lstStyle>
          <a:p>
            <a:pPr lvl="0"/>
            <a:endParaRPr lang="es-PE"/>
          </a:p>
        </p:txBody>
      </p:sp>
      <p:sp>
        <p:nvSpPr>
          <p:cNvPr id="7" name="Google Shape;236;p13">
            <a:extLst>
              <a:ext uri="{FF2B5EF4-FFF2-40B4-BE49-F238E27FC236}">
                <a16:creationId xmlns:a16="http://schemas.microsoft.com/office/drawing/2014/main" id="{41025BBC-3228-427D-87D1-97790E9649AE}"/>
              </a:ext>
            </a:extLst>
          </p:cNvPr>
          <p:cNvSpPr/>
          <p:nvPr/>
        </p:nvSpPr>
        <p:spPr>
          <a:xfrm>
            <a:off x="4749704" y="189253"/>
            <a:ext cx="174275" cy="176598"/>
          </a:xfrm>
          <a:custGeom>
            <a:avLst/>
            <a:gdLst>
              <a:gd name="f0" fmla="val w"/>
              <a:gd name="f1" fmla="val h"/>
              <a:gd name="f2" fmla="val 0"/>
              <a:gd name="f3" fmla="val 3977"/>
              <a:gd name="f4" fmla="val 3953"/>
              <a:gd name="f5" fmla="val 1788"/>
              <a:gd name="f6" fmla="val 1"/>
              <a:gd name="f7" fmla="val 1600"/>
              <a:gd name="f8" fmla="val 24"/>
              <a:gd name="f9" fmla="val 1388"/>
              <a:gd name="f10" fmla="val 95"/>
              <a:gd name="f11" fmla="val 1224"/>
              <a:gd name="f12" fmla="val 142"/>
              <a:gd name="f13" fmla="val 1036"/>
              <a:gd name="f14" fmla="val 236"/>
              <a:gd name="f15" fmla="val 894"/>
              <a:gd name="f16" fmla="val 330"/>
              <a:gd name="f17" fmla="val 730"/>
              <a:gd name="f18" fmla="val 448"/>
              <a:gd name="f19" fmla="val 589"/>
              <a:gd name="f20" fmla="val 565"/>
              <a:gd name="f21" fmla="val 471"/>
              <a:gd name="f22" fmla="val 706"/>
              <a:gd name="f23" fmla="val 353"/>
              <a:gd name="f24" fmla="val 871"/>
              <a:gd name="f25" fmla="val 259"/>
              <a:gd name="f26" fmla="val 165"/>
              <a:gd name="f27" fmla="val 1200"/>
              <a:gd name="f28" fmla="val 1389"/>
              <a:gd name="f29" fmla="val 48"/>
              <a:gd name="f30" fmla="val 1577"/>
              <a:gd name="f31" fmla="val 1765"/>
              <a:gd name="f32" fmla="val 1977"/>
              <a:gd name="f33" fmla="val 2165"/>
              <a:gd name="f34" fmla="val 2377"/>
              <a:gd name="f35" fmla="val 2565"/>
              <a:gd name="f36" fmla="val 2753"/>
              <a:gd name="f37" fmla="val 2918"/>
              <a:gd name="f38" fmla="val 3082"/>
              <a:gd name="f39" fmla="val 3223"/>
              <a:gd name="f40" fmla="val 3365"/>
              <a:gd name="f41" fmla="val 3506"/>
              <a:gd name="f42" fmla="val 3623"/>
              <a:gd name="f43" fmla="val 3717"/>
              <a:gd name="f44" fmla="val 3788"/>
              <a:gd name="f45" fmla="val 3859"/>
              <a:gd name="f46" fmla="val 3906"/>
              <a:gd name="f47" fmla="val 3929"/>
              <a:gd name="f48" fmla="val 2188"/>
              <a:gd name="f49" fmla="val 2376"/>
              <a:gd name="f50" fmla="val 2941"/>
              <a:gd name="f51" fmla="val 3247"/>
              <a:gd name="f52" fmla="val 3388"/>
              <a:gd name="f53" fmla="val 3811"/>
              <a:gd name="f54" fmla="val 3882"/>
              <a:gd name="f55" fmla="val 3976"/>
              <a:gd name="f56" fmla="*/ f0 1 3977"/>
              <a:gd name="f57" fmla="*/ f1 1 3953"/>
              <a:gd name="f58" fmla="val f2"/>
              <a:gd name="f59" fmla="val f3"/>
              <a:gd name="f60" fmla="val f4"/>
              <a:gd name="f61" fmla="+- f60 0 f58"/>
              <a:gd name="f62" fmla="+- f59 0 f58"/>
              <a:gd name="f63" fmla="*/ f62 1 3977"/>
              <a:gd name="f64" fmla="*/ f61 1 3953"/>
              <a:gd name="f65" fmla="*/ f58 1 f63"/>
              <a:gd name="f66" fmla="*/ f59 1 f63"/>
              <a:gd name="f67" fmla="*/ f58 1 f64"/>
              <a:gd name="f68" fmla="*/ f60 1 f64"/>
              <a:gd name="f69" fmla="*/ f65 f56 1"/>
              <a:gd name="f70" fmla="*/ f66 f56 1"/>
              <a:gd name="f71" fmla="*/ f68 f57 1"/>
              <a:gd name="f72" fmla="*/ f67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9" t="f72" r="f70" b="f71"/>
            <a:pathLst>
              <a:path w="3977" h="3953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13"/>
                </a:lnTo>
                <a:lnTo>
                  <a:pt x="f26" y="f27"/>
                </a:lnTo>
                <a:lnTo>
                  <a:pt x="f10" y="f28"/>
                </a:lnTo>
                <a:lnTo>
                  <a:pt x="f29" y="f30"/>
                </a:lnTo>
                <a:lnTo>
                  <a:pt x="f8" y="f31"/>
                </a:lnTo>
                <a:lnTo>
                  <a:pt x="f2" y="f32"/>
                </a:lnTo>
                <a:lnTo>
                  <a:pt x="f8" y="f33"/>
                </a:lnTo>
                <a:lnTo>
                  <a:pt x="f29" y="f34"/>
                </a:lnTo>
                <a:lnTo>
                  <a:pt x="f10" y="f35"/>
                </a:lnTo>
                <a:lnTo>
                  <a:pt x="f26" y="f36"/>
                </a:lnTo>
                <a:lnTo>
                  <a:pt x="f25" y="f37"/>
                </a:lnTo>
                <a:lnTo>
                  <a:pt x="f23" y="f38"/>
                </a:lnTo>
                <a:lnTo>
                  <a:pt x="f21" y="f39"/>
                </a:lnTo>
                <a:lnTo>
                  <a:pt x="f19" y="f40"/>
                </a:lnTo>
                <a:lnTo>
                  <a:pt x="f17" y="f41"/>
                </a:lnTo>
                <a:lnTo>
                  <a:pt x="f15" y="f42"/>
                </a:lnTo>
                <a:lnTo>
                  <a:pt x="f13" y="f43"/>
                </a:lnTo>
                <a:lnTo>
                  <a:pt x="f11" y="f44"/>
                </a:lnTo>
                <a:lnTo>
                  <a:pt x="f9" y="f45"/>
                </a:lnTo>
                <a:lnTo>
                  <a:pt x="f7" y="f46"/>
                </a:lnTo>
                <a:lnTo>
                  <a:pt x="f5" y="f47"/>
                </a:lnTo>
                <a:lnTo>
                  <a:pt x="f32" y="f4"/>
                </a:lnTo>
                <a:lnTo>
                  <a:pt x="f48" y="f47"/>
                </a:lnTo>
                <a:lnTo>
                  <a:pt x="f49" y="f46"/>
                </a:lnTo>
                <a:lnTo>
                  <a:pt x="f35" y="f45"/>
                </a:lnTo>
                <a:lnTo>
                  <a:pt x="f36" y="f44"/>
                </a:lnTo>
                <a:lnTo>
                  <a:pt x="f50" y="f43"/>
                </a:lnTo>
                <a:lnTo>
                  <a:pt x="f38" y="f42"/>
                </a:lnTo>
                <a:lnTo>
                  <a:pt x="f51" y="f41"/>
                </a:lnTo>
                <a:lnTo>
                  <a:pt x="f52" y="f40"/>
                </a:lnTo>
                <a:lnTo>
                  <a:pt x="f41" y="f39"/>
                </a:lnTo>
                <a:lnTo>
                  <a:pt x="f42" y="f38"/>
                </a:lnTo>
                <a:lnTo>
                  <a:pt x="f43" y="f37"/>
                </a:lnTo>
                <a:lnTo>
                  <a:pt x="f53" y="f36"/>
                </a:lnTo>
                <a:lnTo>
                  <a:pt x="f54" y="f35"/>
                </a:lnTo>
                <a:lnTo>
                  <a:pt x="f47" y="f34"/>
                </a:lnTo>
                <a:lnTo>
                  <a:pt x="f4" y="f33"/>
                </a:lnTo>
                <a:lnTo>
                  <a:pt x="f55" y="f32"/>
                </a:lnTo>
                <a:lnTo>
                  <a:pt x="f4" y="f31"/>
                </a:lnTo>
                <a:lnTo>
                  <a:pt x="f47" y="f30"/>
                </a:lnTo>
                <a:lnTo>
                  <a:pt x="f54" y="f28"/>
                </a:lnTo>
                <a:lnTo>
                  <a:pt x="f53" y="f27"/>
                </a:lnTo>
                <a:lnTo>
                  <a:pt x="f43" y="f13"/>
                </a:lnTo>
                <a:lnTo>
                  <a:pt x="f42" y="f24"/>
                </a:lnTo>
                <a:lnTo>
                  <a:pt x="f41" y="f22"/>
                </a:lnTo>
                <a:lnTo>
                  <a:pt x="f52" y="f20"/>
                </a:lnTo>
                <a:lnTo>
                  <a:pt x="f51" y="f18"/>
                </a:lnTo>
                <a:lnTo>
                  <a:pt x="f38" y="f16"/>
                </a:lnTo>
                <a:lnTo>
                  <a:pt x="f50" y="f14"/>
                </a:lnTo>
                <a:lnTo>
                  <a:pt x="f36" y="f12"/>
                </a:lnTo>
                <a:lnTo>
                  <a:pt x="f35" y="f10"/>
                </a:lnTo>
                <a:lnTo>
                  <a:pt x="f49" y="f8"/>
                </a:lnTo>
                <a:lnTo>
                  <a:pt x="f48" y="f6"/>
                </a:lnTo>
                <a:close/>
              </a:path>
            </a:pathLst>
          </a:custGeom>
          <a:solidFill>
            <a:srgbClr val="E4ECF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237;p13">
            <a:extLst>
              <a:ext uri="{FF2B5EF4-FFF2-40B4-BE49-F238E27FC236}">
                <a16:creationId xmlns:a16="http://schemas.microsoft.com/office/drawing/2014/main" id="{B082CFC1-CEB4-49D3-A3D8-68D7B1F73F40}"/>
              </a:ext>
            </a:extLst>
          </p:cNvPr>
          <p:cNvSpPr/>
          <p:nvPr/>
        </p:nvSpPr>
        <p:spPr>
          <a:xfrm>
            <a:off x="8705398" y="4413324"/>
            <a:ext cx="174275" cy="176598"/>
          </a:xfrm>
          <a:custGeom>
            <a:avLst/>
            <a:gdLst>
              <a:gd name="f0" fmla="val w"/>
              <a:gd name="f1" fmla="val h"/>
              <a:gd name="f2" fmla="val 0"/>
              <a:gd name="f3" fmla="val 3977"/>
              <a:gd name="f4" fmla="val 3953"/>
              <a:gd name="f5" fmla="val 1788"/>
              <a:gd name="f6" fmla="val 1"/>
              <a:gd name="f7" fmla="val 1600"/>
              <a:gd name="f8" fmla="val 24"/>
              <a:gd name="f9" fmla="val 1388"/>
              <a:gd name="f10" fmla="val 95"/>
              <a:gd name="f11" fmla="val 1224"/>
              <a:gd name="f12" fmla="val 142"/>
              <a:gd name="f13" fmla="val 1036"/>
              <a:gd name="f14" fmla="val 236"/>
              <a:gd name="f15" fmla="val 894"/>
              <a:gd name="f16" fmla="val 330"/>
              <a:gd name="f17" fmla="val 730"/>
              <a:gd name="f18" fmla="val 448"/>
              <a:gd name="f19" fmla="val 589"/>
              <a:gd name="f20" fmla="val 565"/>
              <a:gd name="f21" fmla="val 471"/>
              <a:gd name="f22" fmla="val 706"/>
              <a:gd name="f23" fmla="val 353"/>
              <a:gd name="f24" fmla="val 871"/>
              <a:gd name="f25" fmla="val 259"/>
              <a:gd name="f26" fmla="val 165"/>
              <a:gd name="f27" fmla="val 1200"/>
              <a:gd name="f28" fmla="val 1389"/>
              <a:gd name="f29" fmla="val 48"/>
              <a:gd name="f30" fmla="val 1577"/>
              <a:gd name="f31" fmla="val 1765"/>
              <a:gd name="f32" fmla="val 1977"/>
              <a:gd name="f33" fmla="val 2165"/>
              <a:gd name="f34" fmla="val 2377"/>
              <a:gd name="f35" fmla="val 2565"/>
              <a:gd name="f36" fmla="val 2753"/>
              <a:gd name="f37" fmla="val 2918"/>
              <a:gd name="f38" fmla="val 3082"/>
              <a:gd name="f39" fmla="val 3223"/>
              <a:gd name="f40" fmla="val 3365"/>
              <a:gd name="f41" fmla="val 3506"/>
              <a:gd name="f42" fmla="val 3623"/>
              <a:gd name="f43" fmla="val 3717"/>
              <a:gd name="f44" fmla="val 3788"/>
              <a:gd name="f45" fmla="val 3859"/>
              <a:gd name="f46" fmla="val 3906"/>
              <a:gd name="f47" fmla="val 3929"/>
              <a:gd name="f48" fmla="val 2188"/>
              <a:gd name="f49" fmla="val 2376"/>
              <a:gd name="f50" fmla="val 2941"/>
              <a:gd name="f51" fmla="val 3247"/>
              <a:gd name="f52" fmla="val 3388"/>
              <a:gd name="f53" fmla="val 3811"/>
              <a:gd name="f54" fmla="val 3882"/>
              <a:gd name="f55" fmla="val 3976"/>
              <a:gd name="f56" fmla="*/ f0 1 3977"/>
              <a:gd name="f57" fmla="*/ f1 1 3953"/>
              <a:gd name="f58" fmla="val f2"/>
              <a:gd name="f59" fmla="val f3"/>
              <a:gd name="f60" fmla="val f4"/>
              <a:gd name="f61" fmla="+- f60 0 f58"/>
              <a:gd name="f62" fmla="+- f59 0 f58"/>
              <a:gd name="f63" fmla="*/ f62 1 3977"/>
              <a:gd name="f64" fmla="*/ f61 1 3953"/>
              <a:gd name="f65" fmla="*/ f58 1 f63"/>
              <a:gd name="f66" fmla="*/ f59 1 f63"/>
              <a:gd name="f67" fmla="*/ f58 1 f64"/>
              <a:gd name="f68" fmla="*/ f60 1 f64"/>
              <a:gd name="f69" fmla="*/ f65 f56 1"/>
              <a:gd name="f70" fmla="*/ f66 f56 1"/>
              <a:gd name="f71" fmla="*/ f68 f57 1"/>
              <a:gd name="f72" fmla="*/ f67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9" t="f72" r="f70" b="f71"/>
            <a:pathLst>
              <a:path w="3977" h="3953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13"/>
                </a:lnTo>
                <a:lnTo>
                  <a:pt x="f26" y="f27"/>
                </a:lnTo>
                <a:lnTo>
                  <a:pt x="f10" y="f28"/>
                </a:lnTo>
                <a:lnTo>
                  <a:pt x="f29" y="f30"/>
                </a:lnTo>
                <a:lnTo>
                  <a:pt x="f8" y="f31"/>
                </a:lnTo>
                <a:lnTo>
                  <a:pt x="f2" y="f32"/>
                </a:lnTo>
                <a:lnTo>
                  <a:pt x="f8" y="f33"/>
                </a:lnTo>
                <a:lnTo>
                  <a:pt x="f29" y="f34"/>
                </a:lnTo>
                <a:lnTo>
                  <a:pt x="f10" y="f35"/>
                </a:lnTo>
                <a:lnTo>
                  <a:pt x="f26" y="f36"/>
                </a:lnTo>
                <a:lnTo>
                  <a:pt x="f25" y="f37"/>
                </a:lnTo>
                <a:lnTo>
                  <a:pt x="f23" y="f38"/>
                </a:lnTo>
                <a:lnTo>
                  <a:pt x="f21" y="f39"/>
                </a:lnTo>
                <a:lnTo>
                  <a:pt x="f19" y="f40"/>
                </a:lnTo>
                <a:lnTo>
                  <a:pt x="f17" y="f41"/>
                </a:lnTo>
                <a:lnTo>
                  <a:pt x="f15" y="f42"/>
                </a:lnTo>
                <a:lnTo>
                  <a:pt x="f13" y="f43"/>
                </a:lnTo>
                <a:lnTo>
                  <a:pt x="f11" y="f44"/>
                </a:lnTo>
                <a:lnTo>
                  <a:pt x="f9" y="f45"/>
                </a:lnTo>
                <a:lnTo>
                  <a:pt x="f7" y="f46"/>
                </a:lnTo>
                <a:lnTo>
                  <a:pt x="f5" y="f47"/>
                </a:lnTo>
                <a:lnTo>
                  <a:pt x="f32" y="f4"/>
                </a:lnTo>
                <a:lnTo>
                  <a:pt x="f48" y="f47"/>
                </a:lnTo>
                <a:lnTo>
                  <a:pt x="f49" y="f46"/>
                </a:lnTo>
                <a:lnTo>
                  <a:pt x="f35" y="f45"/>
                </a:lnTo>
                <a:lnTo>
                  <a:pt x="f36" y="f44"/>
                </a:lnTo>
                <a:lnTo>
                  <a:pt x="f50" y="f43"/>
                </a:lnTo>
                <a:lnTo>
                  <a:pt x="f38" y="f42"/>
                </a:lnTo>
                <a:lnTo>
                  <a:pt x="f51" y="f41"/>
                </a:lnTo>
                <a:lnTo>
                  <a:pt x="f52" y="f40"/>
                </a:lnTo>
                <a:lnTo>
                  <a:pt x="f41" y="f39"/>
                </a:lnTo>
                <a:lnTo>
                  <a:pt x="f42" y="f38"/>
                </a:lnTo>
                <a:lnTo>
                  <a:pt x="f43" y="f37"/>
                </a:lnTo>
                <a:lnTo>
                  <a:pt x="f53" y="f36"/>
                </a:lnTo>
                <a:lnTo>
                  <a:pt x="f54" y="f35"/>
                </a:lnTo>
                <a:lnTo>
                  <a:pt x="f47" y="f34"/>
                </a:lnTo>
                <a:lnTo>
                  <a:pt x="f4" y="f33"/>
                </a:lnTo>
                <a:lnTo>
                  <a:pt x="f55" y="f32"/>
                </a:lnTo>
                <a:lnTo>
                  <a:pt x="f4" y="f31"/>
                </a:lnTo>
                <a:lnTo>
                  <a:pt x="f47" y="f30"/>
                </a:lnTo>
                <a:lnTo>
                  <a:pt x="f54" y="f28"/>
                </a:lnTo>
                <a:lnTo>
                  <a:pt x="f53" y="f27"/>
                </a:lnTo>
                <a:lnTo>
                  <a:pt x="f43" y="f13"/>
                </a:lnTo>
                <a:lnTo>
                  <a:pt x="f42" y="f24"/>
                </a:lnTo>
                <a:lnTo>
                  <a:pt x="f41" y="f22"/>
                </a:lnTo>
                <a:lnTo>
                  <a:pt x="f52" y="f20"/>
                </a:lnTo>
                <a:lnTo>
                  <a:pt x="f51" y="f18"/>
                </a:lnTo>
                <a:lnTo>
                  <a:pt x="f38" y="f16"/>
                </a:lnTo>
                <a:lnTo>
                  <a:pt x="f50" y="f14"/>
                </a:lnTo>
                <a:lnTo>
                  <a:pt x="f36" y="f12"/>
                </a:lnTo>
                <a:lnTo>
                  <a:pt x="f35" y="f10"/>
                </a:lnTo>
                <a:lnTo>
                  <a:pt x="f49" y="f8"/>
                </a:lnTo>
                <a:lnTo>
                  <a:pt x="f48" y="f6"/>
                </a:lnTo>
                <a:close/>
              </a:path>
            </a:pathLst>
          </a:custGeom>
          <a:solidFill>
            <a:srgbClr val="E4ECF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238;p13">
            <a:extLst>
              <a:ext uri="{FF2B5EF4-FFF2-40B4-BE49-F238E27FC236}">
                <a16:creationId xmlns:a16="http://schemas.microsoft.com/office/drawing/2014/main" id="{36EE09B0-4B5A-4EE8-B3E1-0CED972D8C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1525" y="1499954"/>
            <a:ext cx="3764100" cy="1744803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112503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AD447FCE-CB84-4128-9C0F-71CB5DCFC62F}"/>
              </a:ext>
            </a:extLst>
          </p:cNvPr>
          <p:cNvSpPr/>
          <p:nvPr/>
        </p:nvSpPr>
        <p:spPr>
          <a:xfrm>
            <a:off x="277813" y="219071"/>
            <a:ext cx="8588373" cy="104299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83CE0612-B9F9-44D2-BF48-B04F73E09E4F}"/>
              </a:ext>
            </a:extLst>
          </p:cNvPr>
          <p:cNvSpPr/>
          <p:nvPr/>
        </p:nvSpPr>
        <p:spPr>
          <a:xfrm>
            <a:off x="7900992" y="274640"/>
            <a:ext cx="893761" cy="9144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33613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85158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51464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CE28FFF-8C26-4797-9FBF-5712F7385A65}"/>
              </a:ext>
            </a:extLst>
          </p:cNvPr>
          <p:cNvSpPr/>
          <p:nvPr/>
        </p:nvSpPr>
        <p:spPr>
          <a:xfrm>
            <a:off x="-173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08167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15CD8AB0-4D1C-40D6-A921-0E327407ED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lIns="0" tIns="0" rIns="0" bIns="0"/>
          <a:lstStyle>
            <a:lvl1pPr>
              <a:lnSpc>
                <a:spcPct val="80000"/>
              </a:lnSpc>
              <a:defRPr sz="3584" i="0">
                <a:solidFill>
                  <a:srgbClr val="27348B"/>
                </a:solidFill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896771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2">
            <a:extLst>
              <a:ext uri="{FF2B5EF4-FFF2-40B4-BE49-F238E27FC236}">
                <a16:creationId xmlns:a16="http://schemas.microsoft.com/office/drawing/2014/main" id="{5A1A08A0-9F88-4B70-B790-55F355DE061B}"/>
              </a:ext>
            </a:extLst>
          </p:cNvPr>
          <p:cNvSpPr/>
          <p:nvPr/>
        </p:nvSpPr>
        <p:spPr>
          <a:xfrm>
            <a:off x="-173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41C9F39-A308-4532-A8EC-76138A60AF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lIns="91440" tIns="45720" rIns="91440" bIns="45720" anchor="ctr" anchorCtr="1"/>
          <a:lstStyle>
            <a:lvl1pPr marL="0" indent="0" algn="ctr">
              <a:buNone/>
              <a:defRPr lang="en-US" sz="4032">
                <a:solidFill>
                  <a:srgbClr val="000000"/>
                </a:solidFill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A067434-983C-420A-B44A-D05D1D8D41E8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857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4A90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9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A7A9512-6216-432C-B170-A72D9539D74E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9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B0F1F9D-C24B-4784-891C-D7381A57F70B}"/>
              </a:ext>
            </a:extLst>
          </p:cNvPr>
          <p:cNvGrpSpPr/>
          <p:nvPr/>
        </p:nvGrpSpPr>
        <p:grpSpPr>
          <a:xfrm>
            <a:off x="1047033" y="1368271"/>
            <a:ext cx="1674184" cy="1415839"/>
            <a:chOff x="1047033" y="1368271"/>
            <a:chExt cx="1674184" cy="1415839"/>
          </a:xfrm>
        </p:grpSpPr>
        <p:sp>
          <p:nvSpPr>
            <p:cNvPr id="7" name="TextBox 57">
              <a:extLst>
                <a:ext uri="{FF2B5EF4-FFF2-40B4-BE49-F238E27FC236}">
                  <a16:creationId xmlns:a16="http://schemas.microsoft.com/office/drawing/2014/main" id="{20E43FEC-A7EE-4352-B131-75B658612713}"/>
                </a:ext>
              </a:extLst>
            </p:cNvPr>
            <p:cNvSpPr txBox="1"/>
            <p:nvPr/>
          </p:nvSpPr>
          <p:spPr>
            <a:xfrm>
              <a:off x="1047033" y="1368271"/>
              <a:ext cx="1674184" cy="7815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93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8" name="TextBox 58">
              <a:extLst>
                <a:ext uri="{FF2B5EF4-FFF2-40B4-BE49-F238E27FC236}">
                  <a16:creationId xmlns:a16="http://schemas.microsoft.com/office/drawing/2014/main" id="{ECC8C0F5-2C34-4B8B-99B5-17AD6B4BCFF4}"/>
                </a:ext>
              </a:extLst>
            </p:cNvPr>
            <p:cNvSpPr txBox="1"/>
            <p:nvPr/>
          </p:nvSpPr>
          <p:spPr>
            <a:xfrm>
              <a:off x="1047033" y="2002545"/>
              <a:ext cx="1674184" cy="7815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93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93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9" name="TextBox 59">
            <a:extLst>
              <a:ext uri="{FF2B5EF4-FFF2-40B4-BE49-F238E27FC236}">
                <a16:creationId xmlns:a16="http://schemas.microsoft.com/office/drawing/2014/main" id="{CCAAAB46-95E4-4053-8777-9491F9D165DD}"/>
              </a:ext>
            </a:extLst>
          </p:cNvPr>
          <p:cNvSpPr txBox="1"/>
          <p:nvPr/>
        </p:nvSpPr>
        <p:spPr>
          <a:xfrm>
            <a:off x="1209897" y="4376080"/>
            <a:ext cx="1674001" cy="2987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28" tIns="45518" rIns="91028" bIns="45518" anchor="ctr" anchorCtr="0" compatLnSpc="1">
            <a:spAutoFit/>
          </a:bodyPr>
          <a:lstStyle/>
          <a:p>
            <a:pPr marL="0" marR="0" lvl="0" indent="0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44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6D51397A-9047-46A4-9A81-847FC28669D0}"/>
              </a:ext>
            </a:extLst>
          </p:cNvPr>
          <p:cNvSpPr txBox="1"/>
          <p:nvPr/>
        </p:nvSpPr>
        <p:spPr>
          <a:xfrm>
            <a:off x="683248" y="3019687"/>
            <a:ext cx="2037969" cy="14708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28" tIns="45518" rIns="91028" bIns="45518" anchor="ctr" anchorCtr="0" compatLnSpc="1">
            <a:spAutoFit/>
          </a:bodyPr>
          <a:lstStyle/>
          <a:p>
            <a:pPr marL="0" marR="0" lvl="0" indent="0" algn="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92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92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92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1" name="Grupo 6">
            <a:extLst>
              <a:ext uri="{FF2B5EF4-FFF2-40B4-BE49-F238E27FC236}">
                <a16:creationId xmlns:a16="http://schemas.microsoft.com/office/drawing/2014/main" id="{DCE1D19F-629A-4164-AD0E-BDD58A4A95F8}"/>
              </a:ext>
            </a:extLst>
          </p:cNvPr>
          <p:cNvGrpSpPr/>
          <p:nvPr/>
        </p:nvGrpSpPr>
        <p:grpSpPr>
          <a:xfrm>
            <a:off x="425370" y="4052566"/>
            <a:ext cx="732342" cy="732342"/>
            <a:chOff x="425370" y="4052566"/>
            <a:chExt cx="732342" cy="732342"/>
          </a:xfrm>
        </p:grpSpPr>
        <p:sp>
          <p:nvSpPr>
            <p:cNvPr id="12" name="Lágrima 15">
              <a:extLst>
                <a:ext uri="{FF2B5EF4-FFF2-40B4-BE49-F238E27FC236}">
                  <a16:creationId xmlns:a16="http://schemas.microsoft.com/office/drawing/2014/main" id="{DF7C37EB-F47B-4900-9434-B54334A51267}"/>
                </a:ext>
              </a:extLst>
            </p:cNvPr>
            <p:cNvSpPr/>
            <p:nvPr/>
          </p:nvSpPr>
          <p:spPr>
            <a:xfrm rot="10799991">
              <a:off x="425370" y="4052566"/>
              <a:ext cx="732342" cy="732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*/ f53 1 100000"/>
                <a:gd name="f58" fmla="*/ f54 1 100000"/>
                <a:gd name="f59" fmla="+- f55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7 1"/>
                <a:gd name="f69" fmla="*/ f67 f58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/>
              </a:endParaRPr>
            </a:p>
          </p:txBody>
        </p:sp>
        <p:grpSp>
          <p:nvGrpSpPr>
            <p:cNvPr id="13" name="Grupo 16">
              <a:extLst>
                <a:ext uri="{FF2B5EF4-FFF2-40B4-BE49-F238E27FC236}">
                  <a16:creationId xmlns:a16="http://schemas.microsoft.com/office/drawing/2014/main" id="{63A0A72C-4C05-4B9F-B404-EABC2AB05BD5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799208C0-1B4A-4FE7-8011-AAAEEB2C43E8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0266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46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FD223222-09C5-4B27-AA18-C481044C6A19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0266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46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B110F237-794D-4827-9EBE-E6D41F1F0F6F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0266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46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27FB49CA-89A0-45CD-8242-CDEA4F84CD5D}"/>
              </a:ext>
            </a:extLst>
          </p:cNvPr>
          <p:cNvSpPr/>
          <p:nvPr/>
        </p:nvSpPr>
        <p:spPr>
          <a:xfrm rot="5400013">
            <a:off x="1948929" y="3912566"/>
            <a:ext cx="76233" cy="166846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9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8" name="Grupo 14">
            <a:extLst>
              <a:ext uri="{FF2B5EF4-FFF2-40B4-BE49-F238E27FC236}">
                <a16:creationId xmlns:a16="http://schemas.microsoft.com/office/drawing/2014/main" id="{26EA56D5-2691-4F01-80C3-8C1F87FD6F5A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99FC7627-6948-49CD-B430-8BF18651414C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9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0C60F9CA-453C-41BE-A343-DD2AA6F088F6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9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grpSp>
        <p:nvGrpSpPr>
          <p:cNvPr id="21" name="Gráfico 10">
            <a:extLst>
              <a:ext uri="{FF2B5EF4-FFF2-40B4-BE49-F238E27FC236}">
                <a16:creationId xmlns:a16="http://schemas.microsoft.com/office/drawing/2014/main" id="{63604B3E-AAD0-4427-97BD-44C04A475062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2" name="Forma libre: forma 30">
              <a:extLst>
                <a:ext uri="{FF2B5EF4-FFF2-40B4-BE49-F238E27FC236}">
                  <a16:creationId xmlns:a16="http://schemas.microsoft.com/office/drawing/2014/main" id="{D5861129-043F-4851-92CF-6C16F003B494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orma libre: forma 31">
              <a:extLst>
                <a:ext uri="{FF2B5EF4-FFF2-40B4-BE49-F238E27FC236}">
                  <a16:creationId xmlns:a16="http://schemas.microsoft.com/office/drawing/2014/main" id="{10548F6D-0C74-4CCD-8F29-3CF5CF1C3829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8263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1;p6">
            <a:extLst>
              <a:ext uri="{FF2B5EF4-FFF2-40B4-BE49-F238E27FC236}">
                <a16:creationId xmlns:a16="http://schemas.microsoft.com/office/drawing/2014/main" id="{73C15400-855F-45AB-B637-2B0344220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41" y="539496"/>
            <a:ext cx="7717499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74883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7">
            <a:extLst>
              <a:ext uri="{FF2B5EF4-FFF2-40B4-BE49-F238E27FC236}">
                <a16:creationId xmlns:a16="http://schemas.microsoft.com/office/drawing/2014/main" id="{218E0EE7-5045-47CD-8C02-D5A5F116D6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13" y="1253688"/>
            <a:ext cx="3611998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25;p7">
            <a:extLst>
              <a:ext uri="{FF2B5EF4-FFF2-40B4-BE49-F238E27FC236}">
                <a16:creationId xmlns:a16="http://schemas.microsoft.com/office/drawing/2014/main" id="{0154AFBE-8DB5-4002-9587-9D51CA3557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378" y="1904942"/>
            <a:ext cx="3611998" cy="1144499"/>
          </a:xfrm>
        </p:spPr>
        <p:txBody>
          <a:bodyPr anchorCtr="1"/>
          <a:lstStyle>
            <a:lvl1pPr algn="ctr">
              <a:defRPr sz="1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1134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FF9F65-C723-47CD-9523-0473265DF021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3" name="Google Shape;252;p9">
            <a:extLst>
              <a:ext uri="{FF2B5EF4-FFF2-40B4-BE49-F238E27FC236}">
                <a16:creationId xmlns:a16="http://schemas.microsoft.com/office/drawing/2014/main" id="{46E40E98-3FA4-4AF8-B7C7-58949AD1D6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5935" y="1071045"/>
            <a:ext cx="4120496" cy="841796"/>
          </a:xfrm>
        </p:spPr>
        <p:txBody>
          <a:bodyPr anchor="ctr" anchorCtr="0"/>
          <a:lstStyle>
            <a:lvl1pPr algn="l">
              <a:defRPr sz="6000"/>
            </a:lvl1pPr>
          </a:lstStyle>
          <a:p>
            <a:pPr lvl="0"/>
            <a:endParaRPr lang="es-PE"/>
          </a:p>
        </p:txBody>
      </p:sp>
      <p:sp>
        <p:nvSpPr>
          <p:cNvPr id="4" name="Google Shape;253;p9">
            <a:extLst>
              <a:ext uri="{FF2B5EF4-FFF2-40B4-BE49-F238E27FC236}">
                <a16:creationId xmlns:a16="http://schemas.microsoft.com/office/drawing/2014/main" id="{A92700A3-66F5-4237-8718-F4B464A1955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5401" y="1928478"/>
            <a:ext cx="3481495" cy="1766401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45568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5;p10">
            <a:extLst>
              <a:ext uri="{FF2B5EF4-FFF2-40B4-BE49-F238E27FC236}">
                <a16:creationId xmlns:a16="http://schemas.microsoft.com/office/drawing/2014/main" id="{FC8E941D-23E5-4FCB-82AC-E5E8733751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786073"/>
            <a:ext cx="4013996" cy="1479599"/>
          </a:xfrm>
        </p:spPr>
        <p:txBody>
          <a:bodyPr anchorCtr="0"/>
          <a:lstStyle>
            <a:lvl1pPr algn="l">
              <a:defRPr sz="3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7741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66;p13">
            <a:extLst>
              <a:ext uri="{FF2B5EF4-FFF2-40B4-BE49-F238E27FC236}">
                <a16:creationId xmlns:a16="http://schemas.microsoft.com/office/drawing/2014/main" id="{42314764-3B18-4C73-B5B4-05E0C85F3A39}"/>
              </a:ext>
            </a:extLst>
          </p:cNvPr>
          <p:cNvGrpSpPr/>
          <p:nvPr/>
        </p:nvGrpSpPr>
        <p:grpSpPr>
          <a:xfrm>
            <a:off x="7832101" y="3504639"/>
            <a:ext cx="1311797" cy="1672209"/>
            <a:chOff x="7832101" y="3504639"/>
            <a:chExt cx="1311797" cy="1672209"/>
          </a:xfrm>
        </p:grpSpPr>
        <p:sp>
          <p:nvSpPr>
            <p:cNvPr id="3" name="Google Shape;267;p13">
              <a:extLst>
                <a:ext uri="{FF2B5EF4-FFF2-40B4-BE49-F238E27FC236}">
                  <a16:creationId xmlns:a16="http://schemas.microsoft.com/office/drawing/2014/main" id="{BDBE0450-8D1E-4A87-9A0F-CA55C05C9110}"/>
                </a:ext>
              </a:extLst>
            </p:cNvPr>
            <p:cNvSpPr/>
            <p:nvPr/>
          </p:nvSpPr>
          <p:spPr>
            <a:xfrm>
              <a:off x="8018080" y="3504639"/>
              <a:ext cx="1125818" cy="1672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148"/>
                <a:gd name="f4" fmla="val 32897"/>
                <a:gd name="f5" fmla="val 3880"/>
                <a:gd name="f6" fmla="val 19497"/>
                <a:gd name="f7" fmla="val 4822"/>
                <a:gd name="f8" fmla="val 20105"/>
                <a:gd name="f9" fmla="val 5856"/>
                <a:gd name="f10" fmla="val 20561"/>
                <a:gd name="f11" fmla="val 6919"/>
                <a:gd name="f12" fmla="val 21017"/>
                <a:gd name="f13" fmla="val 5643"/>
                <a:gd name="f14" fmla="val 4609"/>
                <a:gd name="f15" fmla="val 20500"/>
                <a:gd name="f16" fmla="val 4624"/>
                <a:gd name="f17" fmla="val 558"/>
                <a:gd name="f18" fmla="val 4925"/>
                <a:gd name="f19" fmla="val 5039"/>
                <a:gd name="f20" fmla="val 845"/>
                <a:gd name="f21" fmla="val 5126"/>
                <a:gd name="f22" fmla="val 1077"/>
                <a:gd name="f23" fmla="val 5339"/>
                <a:gd name="f24" fmla="val 1563"/>
                <a:gd name="f25" fmla="val 5521"/>
                <a:gd name="f26" fmla="val 2019"/>
                <a:gd name="f27" fmla="val 5673"/>
                <a:gd name="f28" fmla="val 2506"/>
                <a:gd name="f29" fmla="val 6798"/>
                <a:gd name="f30" fmla="val 5788"/>
                <a:gd name="f31" fmla="val 8470"/>
                <a:gd name="f32" fmla="val 8737"/>
                <a:gd name="f33" fmla="val 10384"/>
                <a:gd name="f34" fmla="val 11594"/>
                <a:gd name="f35" fmla="val 11965"/>
                <a:gd name="f36" fmla="val 13995"/>
                <a:gd name="f37" fmla="val 12998"/>
                <a:gd name="f38" fmla="val 16579"/>
                <a:gd name="f39" fmla="val 13637"/>
                <a:gd name="f40" fmla="val 19345"/>
                <a:gd name="f41" fmla="val 14032"/>
                <a:gd name="f42" fmla="val 20925"/>
                <a:gd name="f43" fmla="val 14792"/>
                <a:gd name="f44" fmla="val 22384"/>
                <a:gd name="f45" fmla="val 15217"/>
                <a:gd name="f46" fmla="val 23965"/>
                <a:gd name="f47" fmla="val 15309"/>
                <a:gd name="f48" fmla="val 24391"/>
                <a:gd name="f49" fmla="val 15400"/>
                <a:gd name="f50" fmla="val 24816"/>
                <a:gd name="f51" fmla="val 25302"/>
                <a:gd name="f52" fmla="val 14154"/>
                <a:gd name="f53" fmla="val 23357"/>
                <a:gd name="f54" fmla="val 21442"/>
                <a:gd name="f55" fmla="val 19466"/>
                <a:gd name="f56" fmla="val 10932"/>
                <a:gd name="f57" fmla="val 17369"/>
                <a:gd name="f58" fmla="val 9929"/>
                <a:gd name="f59" fmla="val 15302"/>
                <a:gd name="f60" fmla="val 8925"/>
                <a:gd name="f61" fmla="val 13175"/>
                <a:gd name="f62" fmla="val 8257"/>
                <a:gd name="f63" fmla="val 11746"/>
                <a:gd name="f64" fmla="val 7558"/>
                <a:gd name="f65" fmla="val 10287"/>
                <a:gd name="f66" fmla="val 7071"/>
                <a:gd name="f67" fmla="val 8767"/>
                <a:gd name="f68" fmla="val 6859"/>
                <a:gd name="f69" fmla="val 8129"/>
                <a:gd name="f70" fmla="val 6585"/>
                <a:gd name="f71" fmla="val 7460"/>
                <a:gd name="f72" fmla="val 6342"/>
                <a:gd name="f73" fmla="val 6792"/>
                <a:gd name="f74" fmla="val 6282"/>
                <a:gd name="f75" fmla="val 6651"/>
                <a:gd name="f76" fmla="val 6208"/>
                <a:gd name="f77" fmla="val 6551"/>
                <a:gd name="f78" fmla="val 6078"/>
                <a:gd name="f79" fmla="val 6011"/>
                <a:gd name="f80" fmla="val 5929"/>
                <a:gd name="f81" fmla="val 6577"/>
                <a:gd name="f82" fmla="val 5825"/>
                <a:gd name="f83" fmla="val 6640"/>
                <a:gd name="f84" fmla="val 6646"/>
                <a:gd name="f85" fmla="val 10135"/>
                <a:gd name="f86" fmla="val 8378"/>
                <a:gd name="f87" fmla="val 13296"/>
                <a:gd name="f88" fmla="val 9898"/>
                <a:gd name="f89" fmla="val 16518"/>
                <a:gd name="f90" fmla="val 11418"/>
                <a:gd name="f91" fmla="val 19770"/>
                <a:gd name="f92" fmla="val 13029"/>
                <a:gd name="f93" fmla="val 22871"/>
                <a:gd name="f94" fmla="val 15065"/>
                <a:gd name="f95" fmla="val 25880"/>
                <a:gd name="f96" fmla="val 14670"/>
                <a:gd name="f97" fmla="val 25850"/>
                <a:gd name="f98" fmla="val 14609"/>
                <a:gd name="f99" fmla="val 25637"/>
                <a:gd name="f100" fmla="val 14488"/>
                <a:gd name="f101" fmla="val 25485"/>
                <a:gd name="f102" fmla="val 13272"/>
                <a:gd name="f103" fmla="val 24178"/>
                <a:gd name="f104" fmla="val 11904"/>
                <a:gd name="f105" fmla="val 23053"/>
                <a:gd name="f106" fmla="val 10445"/>
                <a:gd name="f107" fmla="val 22050"/>
                <a:gd name="f108" fmla="val 9229"/>
                <a:gd name="f109" fmla="val 21169"/>
                <a:gd name="f110" fmla="val 8439"/>
                <a:gd name="f111" fmla="val 19953"/>
                <a:gd name="f112" fmla="val 7801"/>
                <a:gd name="f113" fmla="val 18615"/>
                <a:gd name="f114" fmla="val 7193"/>
                <a:gd name="f115" fmla="val 6889"/>
                <a:gd name="f116" fmla="val 15971"/>
                <a:gd name="f117" fmla="val 6281"/>
                <a:gd name="f118" fmla="val 14694"/>
                <a:gd name="f119" fmla="val 13448"/>
                <a:gd name="f120" fmla="val 5035"/>
                <a:gd name="f121" fmla="val 12202"/>
                <a:gd name="f122" fmla="val 10865"/>
                <a:gd name="f123" fmla="val 4123"/>
                <a:gd name="f124" fmla="val 9284"/>
                <a:gd name="f125" fmla="val 3819"/>
                <a:gd name="f126" fmla="val 7673"/>
                <a:gd name="f127" fmla="val 6001"/>
                <a:gd name="f128" fmla="val 3971"/>
                <a:gd name="f129" fmla="val 4421"/>
                <a:gd name="f130" fmla="val 4001"/>
                <a:gd name="f131" fmla="val 2779"/>
                <a:gd name="f132" fmla="val 4214"/>
                <a:gd name="f133" fmla="val 1168"/>
                <a:gd name="f134" fmla="val 4275"/>
                <a:gd name="f135" fmla="val 956"/>
                <a:gd name="f136" fmla="val 621"/>
                <a:gd name="f137" fmla="val 4579"/>
                <a:gd name="f138" fmla="val 560"/>
                <a:gd name="f139" fmla="val 4595"/>
                <a:gd name="f140" fmla="val 559"/>
                <a:gd name="f141" fmla="val 4610"/>
                <a:gd name="f142" fmla="val 6247"/>
                <a:gd name="f143" fmla="val 21593"/>
                <a:gd name="f144" fmla="val 10831"/>
                <a:gd name="f145" fmla="val 14628"/>
                <a:gd name="f146" fmla="val 25764"/>
                <a:gd name="f147" fmla="val 16342"/>
                <a:gd name="f148" fmla="val 29132"/>
                <a:gd name="f149" fmla="val 16313"/>
                <a:gd name="f150" fmla="val 29147"/>
                <a:gd name="f151" fmla="val 16287"/>
                <a:gd name="f152" fmla="val 29153"/>
                <a:gd name="f153" fmla="val 16264"/>
                <a:gd name="f154" fmla="val 16189"/>
                <a:gd name="f155" fmla="val 16138"/>
                <a:gd name="f156" fmla="val 29095"/>
                <a:gd name="f157" fmla="val 16068"/>
                <a:gd name="f158" fmla="val 29071"/>
                <a:gd name="f159" fmla="val 12391"/>
                <a:gd name="f160" fmla="val 27035"/>
                <a:gd name="f161" fmla="val 9381"/>
                <a:gd name="f162" fmla="val 24087"/>
                <a:gd name="f163" fmla="val 6099"/>
                <a:gd name="f164" fmla="val 21594"/>
                <a:gd name="f165" fmla="val 6148"/>
                <a:gd name="f166" fmla="val 6197"/>
                <a:gd name="f167" fmla="val 810"/>
                <a:gd name="f168" fmla="val 17734"/>
                <a:gd name="f169" fmla="val 1539"/>
                <a:gd name="f170" fmla="val 18038"/>
                <a:gd name="f171" fmla="val 2056"/>
                <a:gd name="f172" fmla="val 18494"/>
                <a:gd name="f173" fmla="val 2603"/>
                <a:gd name="f174" fmla="val 19041"/>
                <a:gd name="f175" fmla="val 3089"/>
                <a:gd name="f176" fmla="val 19527"/>
                <a:gd name="f177" fmla="val 3545"/>
                <a:gd name="f178" fmla="val 20014"/>
                <a:gd name="f179" fmla="val 4032"/>
                <a:gd name="f180" fmla="val 20470"/>
                <a:gd name="f181" fmla="val 4488"/>
                <a:gd name="f182" fmla="val 5065"/>
                <a:gd name="f183" fmla="val 21199"/>
                <a:gd name="f184" fmla="val 5734"/>
                <a:gd name="f185" fmla="val 5369"/>
                <a:gd name="f186" fmla="val 21685"/>
                <a:gd name="f187" fmla="val 5582"/>
                <a:gd name="f188" fmla="val 21898"/>
                <a:gd name="f189" fmla="val 22080"/>
                <a:gd name="f190" fmla="val 24512"/>
                <a:gd name="f191" fmla="val 12087"/>
                <a:gd name="f192" fmla="val 27673"/>
                <a:gd name="f193" fmla="val 15886"/>
                <a:gd name="f194" fmla="val 29558"/>
                <a:gd name="f195" fmla="val 12786"/>
                <a:gd name="f196" fmla="val 29041"/>
                <a:gd name="f197" fmla="val 9837"/>
                <a:gd name="f198" fmla="val 28220"/>
                <a:gd name="f199" fmla="val 7679"/>
                <a:gd name="f200" fmla="val 25698"/>
                <a:gd name="f201" fmla="val 6767"/>
                <a:gd name="f202" fmla="val 24573"/>
                <a:gd name="f203" fmla="val 23722"/>
                <a:gd name="f204" fmla="val 2968"/>
                <a:gd name="f205" fmla="val 21777"/>
                <a:gd name="f206" fmla="val 1934"/>
                <a:gd name="f207" fmla="val 20257"/>
                <a:gd name="f208" fmla="val 1114"/>
                <a:gd name="f209" fmla="val 18585"/>
                <a:gd name="f210" fmla="val 992"/>
                <a:gd name="f211" fmla="val 18311"/>
                <a:gd name="f212" fmla="val 779"/>
                <a:gd name="f213" fmla="val 18099"/>
                <a:gd name="f214" fmla="val 16190"/>
                <a:gd name="f215" fmla="val 27521"/>
                <a:gd name="f216" fmla="val 16920"/>
                <a:gd name="f217" fmla="val 28433"/>
                <a:gd name="f218" fmla="val 17588"/>
                <a:gd name="f219" fmla="val 29345"/>
                <a:gd name="f220" fmla="val 18287"/>
                <a:gd name="f221" fmla="val 30257"/>
                <a:gd name="f222" fmla="val 17254"/>
                <a:gd name="f223" fmla="val 29588"/>
                <a:gd name="f224" fmla="val 16676"/>
                <a:gd name="f225" fmla="val 28585"/>
                <a:gd name="f226" fmla="val 4680"/>
                <a:gd name="f227" fmla="val 4629"/>
                <a:gd name="f228" fmla="val 4575"/>
                <a:gd name="f229" fmla="val 4"/>
                <a:gd name="f230" fmla="val 4518"/>
                <a:gd name="f231" fmla="val 13"/>
                <a:gd name="f232" fmla="val 3910"/>
                <a:gd name="f233" fmla="val 74"/>
                <a:gd name="f234" fmla="val 3789"/>
                <a:gd name="f235" fmla="val 530"/>
                <a:gd name="f236" fmla="val 3728"/>
                <a:gd name="f237" fmla="val 1016"/>
                <a:gd name="f238" fmla="val 2354"/>
                <a:gd name="f239" fmla="val 3661"/>
                <a:gd name="f240" fmla="val 3424"/>
                <a:gd name="f241" fmla="val 4968"/>
                <a:gd name="f242" fmla="val 3211"/>
                <a:gd name="f243" fmla="val 7825"/>
                <a:gd name="f244" fmla="val 10530"/>
                <a:gd name="f245" fmla="val 4974"/>
                <a:gd name="f246" fmla="val 13083"/>
                <a:gd name="f247" fmla="val 5491"/>
                <a:gd name="f248" fmla="val 14086"/>
                <a:gd name="f249" fmla="val 6038"/>
                <a:gd name="f250" fmla="val 15120"/>
                <a:gd name="f251" fmla="val 6372"/>
                <a:gd name="f252" fmla="val 16184"/>
                <a:gd name="f253" fmla="val 17855"/>
                <a:gd name="f254" fmla="val 7527"/>
                <a:gd name="f255" fmla="val 8713"/>
                <a:gd name="f256" fmla="val 20986"/>
                <a:gd name="f257" fmla="val 6433"/>
                <a:gd name="f258" fmla="val 20287"/>
                <a:gd name="f259" fmla="val 4427"/>
                <a:gd name="f260" fmla="val 19314"/>
                <a:gd name="f261" fmla="val 2664"/>
                <a:gd name="f262" fmla="val 17825"/>
                <a:gd name="f263" fmla="val 2178"/>
                <a:gd name="f264" fmla="val 17430"/>
                <a:gd name="f265" fmla="val 1631"/>
                <a:gd name="f266" fmla="val 17187"/>
                <a:gd name="f267" fmla="val 1023"/>
                <a:gd name="f268" fmla="val 17096"/>
                <a:gd name="f269" fmla="val 997"/>
                <a:gd name="f270" fmla="val 17094"/>
                <a:gd name="f271" fmla="val 971"/>
                <a:gd name="f272" fmla="val 946"/>
                <a:gd name="f273" fmla="val 327"/>
                <a:gd name="f274" fmla="val 1"/>
                <a:gd name="f275" fmla="val 17456"/>
                <a:gd name="f276" fmla="val 293"/>
                <a:gd name="f277" fmla="val 1175"/>
                <a:gd name="f278" fmla="val 2208"/>
                <a:gd name="f279" fmla="val 3849"/>
                <a:gd name="f280" fmla="val 22992"/>
                <a:gd name="f281" fmla="val 25454"/>
                <a:gd name="f282" fmla="val 8166"/>
                <a:gd name="f283" fmla="val 26853"/>
                <a:gd name="f284" fmla="val 9199"/>
                <a:gd name="f285" fmla="val 27916"/>
                <a:gd name="f286" fmla="val 28676"/>
                <a:gd name="f287" fmla="val 11843"/>
                <a:gd name="f288" fmla="val 12847"/>
                <a:gd name="f289" fmla="val 29497"/>
                <a:gd name="f290" fmla="val 13910"/>
                <a:gd name="f291" fmla="val 29740"/>
                <a:gd name="f292" fmla="val 14944"/>
                <a:gd name="f293" fmla="val 29983"/>
                <a:gd name="f294" fmla="val 16646"/>
                <a:gd name="f295" fmla="val 30348"/>
                <a:gd name="f296" fmla="val 30774"/>
                <a:gd name="f297" fmla="val 19716"/>
                <a:gd name="f298" fmla="val 31837"/>
                <a:gd name="f299" fmla="val 20263"/>
                <a:gd name="f300" fmla="val 32233"/>
                <a:gd name="f301" fmla="val 20871"/>
                <a:gd name="f302" fmla="val 32476"/>
                <a:gd name="f303" fmla="val 21418"/>
                <a:gd name="f304" fmla="val 32749"/>
                <a:gd name="f305" fmla="val 21539"/>
                <a:gd name="f306" fmla="val 32818"/>
                <a:gd name="f307" fmla="val 21688"/>
                <a:gd name="f308" fmla="val 21812"/>
                <a:gd name="f309" fmla="val 21907"/>
                <a:gd name="f310" fmla="val 21986"/>
                <a:gd name="f311" fmla="val 32851"/>
                <a:gd name="f312" fmla="val 22026"/>
                <a:gd name="f313" fmla="val 32719"/>
                <a:gd name="f314" fmla="val 32445"/>
                <a:gd name="f315" fmla="val 21844"/>
                <a:gd name="f316" fmla="val 32415"/>
                <a:gd name="f317" fmla="val 21661"/>
                <a:gd name="f318" fmla="val 32293"/>
                <a:gd name="f319" fmla="val 21205"/>
                <a:gd name="f320" fmla="val 32081"/>
                <a:gd name="f321" fmla="val 20658"/>
                <a:gd name="f322" fmla="val 31959"/>
                <a:gd name="f323" fmla="val 20324"/>
                <a:gd name="f324" fmla="val 31564"/>
                <a:gd name="f325" fmla="val 19503"/>
                <a:gd name="f326" fmla="val 30743"/>
                <a:gd name="f327" fmla="val 18682"/>
                <a:gd name="f328" fmla="val 29862"/>
                <a:gd name="f329" fmla="val 17983"/>
                <a:gd name="f330" fmla="val 28919"/>
                <a:gd name="f331" fmla="val 16980"/>
                <a:gd name="f332" fmla="val 27612"/>
                <a:gd name="f333" fmla="val 16038"/>
                <a:gd name="f334" fmla="val 26366"/>
                <a:gd name="f335" fmla="val 24664"/>
                <a:gd name="f336" fmla="val 15825"/>
                <a:gd name="f337" fmla="val 23904"/>
                <a:gd name="f338" fmla="val 15673"/>
                <a:gd name="f339" fmla="val 23175"/>
                <a:gd name="f340" fmla="val 15369"/>
                <a:gd name="f341" fmla="val 22506"/>
                <a:gd name="f342" fmla="val 14822"/>
                <a:gd name="f343" fmla="val 21351"/>
                <a:gd name="f344" fmla="val 14366"/>
                <a:gd name="f345" fmla="val 20166"/>
                <a:gd name="f346" fmla="val 14093"/>
                <a:gd name="f347" fmla="val 18950"/>
                <a:gd name="f348" fmla="val 13454"/>
                <a:gd name="f349" fmla="val 16153"/>
                <a:gd name="f350" fmla="val 13479"/>
                <a:gd name="f351" fmla="val 10749"/>
                <a:gd name="f352" fmla="val 11047"/>
                <a:gd name="f353" fmla="val 9077"/>
                <a:gd name="f354" fmla="val 8554"/>
                <a:gd name="f355" fmla="val 5880"/>
                <a:gd name="f356" fmla="val 6494"/>
                <a:gd name="f357" fmla="val 3114"/>
                <a:gd name="f358" fmla="val 6159"/>
                <a:gd name="f359" fmla="val 2323"/>
                <a:gd name="f360" fmla="val 1472"/>
                <a:gd name="f361" fmla="val 712"/>
                <a:gd name="f362" fmla="val 5390"/>
                <a:gd name="f363" fmla="val 356"/>
                <a:gd name="f364" fmla="val 5149"/>
                <a:gd name="f365" fmla="*/ f0 1 22148"/>
                <a:gd name="f366" fmla="*/ f1 1 32897"/>
                <a:gd name="f367" fmla="val f2"/>
                <a:gd name="f368" fmla="val f3"/>
                <a:gd name="f369" fmla="val f4"/>
                <a:gd name="f370" fmla="+- f369 0 f367"/>
                <a:gd name="f371" fmla="+- f368 0 f367"/>
                <a:gd name="f372" fmla="*/ f371 1 22148"/>
                <a:gd name="f373" fmla="*/ f370 1 32897"/>
                <a:gd name="f374" fmla="*/ f367 1 f372"/>
                <a:gd name="f375" fmla="*/ f368 1 f372"/>
                <a:gd name="f376" fmla="*/ f367 1 f373"/>
                <a:gd name="f377" fmla="*/ f369 1 f373"/>
                <a:gd name="f378" fmla="*/ f374 f365 1"/>
                <a:gd name="f379" fmla="*/ f375 f365 1"/>
                <a:gd name="f380" fmla="*/ f377 f366 1"/>
                <a:gd name="f381" fmla="*/ f376 f3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8" t="f381" r="f379" b="f380"/>
              <a:pathLst>
                <a:path w="22148" h="3289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2"/>
                    <a:pt x="f14" y="f15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49" y="f51"/>
                  </a:cubicBezTo>
                  <a:cubicBezTo>
                    <a:pt x="f52" y="f53"/>
                    <a:pt x="f37" y="f54"/>
                    <a:pt x="f35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7"/>
                  </a:cubicBezTo>
                  <a:cubicBezTo>
                    <a:pt x="f79" y="f77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57"/>
                    <a:pt x="f115" y="f116"/>
                    <a:pt x="f117" y="f118"/>
                  </a:cubicBezTo>
                  <a:cubicBezTo>
                    <a:pt x="f27" y="f119"/>
                    <a:pt x="f120" y="f121"/>
                    <a:pt x="f14" y="f122"/>
                  </a:cubicBezTo>
                  <a:cubicBezTo>
                    <a:pt x="f123" y="f124"/>
                    <a:pt x="f125" y="f126"/>
                    <a:pt x="f5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2" y="f136"/>
                    <a:pt x="f137" y="f138"/>
                  </a:cubicBezTo>
                  <a:cubicBezTo>
                    <a:pt x="f139" y="f140"/>
                    <a:pt x="f141" y="f17"/>
                    <a:pt x="f16" y="f17"/>
                  </a:cubicBezTo>
                  <a:close/>
                  <a:moveTo>
                    <a:pt x="f142" y="f143"/>
                  </a:moveTo>
                  <a:cubicBezTo>
                    <a:pt x="f144" y="f143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152"/>
                  </a:cubicBezTo>
                  <a:cubicBezTo>
                    <a:pt x="f154" y="f152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43"/>
                    <a:pt x="f166" y="f143"/>
                    <a:pt x="f142" y="f143"/>
                  </a:cubicBezTo>
                  <a:close/>
                  <a:moveTo>
                    <a:pt x="f167" y="f168"/>
                  </a:moveTo>
                  <a:lnTo>
                    <a:pt x="f167" y="f168"/>
                  </a:ln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42"/>
                    <a:pt x="f182" y="f183"/>
                    <a:pt x="f184" y="f54"/>
                  </a:cubicBezTo>
                  <a:cubicBezTo>
                    <a:pt x="f185" y="f186"/>
                    <a:pt x="f187" y="f188"/>
                    <a:pt x="f82" y="f189"/>
                  </a:cubicBezTo>
                  <a:cubicBezTo>
                    <a:pt x="f108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13" y="f203"/>
                    <a:pt x="f181" y="f9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167" y="f168"/>
                  </a:cubicBezTo>
                  <a:close/>
                  <a:moveTo>
                    <a:pt x="f214" y="f215"/>
                  </a:moveTo>
                  <a:lnTo>
                    <a:pt x="f214" y="f215"/>
                  </a:ln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14" y="f215"/>
                  </a:cubicBezTo>
                  <a:close/>
                  <a:moveTo>
                    <a:pt x="f226" y="f2"/>
                  </a:moveTo>
                  <a:cubicBezTo>
                    <a:pt x="f227" y="f2"/>
                    <a:pt x="f228" y="f229"/>
                    <a:pt x="f230" y="f231"/>
                  </a:cubicBezTo>
                  <a:cubicBezTo>
                    <a:pt x="f232" y="f233"/>
                    <a:pt x="f234" y="f235"/>
                    <a:pt x="f236" y="f237"/>
                  </a:cubicBezTo>
                  <a:cubicBezTo>
                    <a:pt x="f177" y="f238"/>
                    <a:pt x="f177" y="f239"/>
                    <a:pt x="f240" y="f241"/>
                  </a:cubicBezTo>
                  <a:cubicBezTo>
                    <a:pt x="f242" y="f243"/>
                    <a:pt x="f236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11" y="f253"/>
                    <a:pt x="f254" y="f6"/>
                    <a:pt x="f255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0"/>
                    <a:pt x="f272" y="f270"/>
                  </a:cubicBezTo>
                  <a:cubicBezTo>
                    <a:pt x="f273" y="f270"/>
                    <a:pt x="f274" y="f275"/>
                    <a:pt x="f276" y="f213"/>
                  </a:cubicBezTo>
                  <a:cubicBezTo>
                    <a:pt x="f277" y="f111"/>
                    <a:pt x="f278" y="f186"/>
                    <a:pt x="f279" y="f280"/>
                  </a:cubicBezTo>
                  <a:cubicBezTo>
                    <a:pt x="f185" y="f103"/>
                    <a:pt x="f29" y="f281"/>
                    <a:pt x="f282" y="f283"/>
                  </a:cubicBezTo>
                  <a:cubicBezTo>
                    <a:pt x="f284" y="f285"/>
                    <a:pt x="f106" y="f286"/>
                    <a:pt x="f287" y="f148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20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cubicBezTo>
                    <a:pt x="f305" y="f306"/>
                    <a:pt x="f307" y="f4"/>
                    <a:pt x="f308" y="f4"/>
                  </a:cubicBezTo>
                  <a:cubicBezTo>
                    <a:pt x="f309" y="f4"/>
                    <a:pt x="f310" y="f311"/>
                    <a:pt x="f312" y="f313"/>
                  </a:cubicBezTo>
                  <a:cubicBezTo>
                    <a:pt x="f3" y="f314"/>
                    <a:pt x="f315" y="f316"/>
                    <a:pt x="f317" y="f318"/>
                  </a:cubicBezTo>
                  <a:cubicBezTo>
                    <a:pt x="f319" y="f320"/>
                    <a:pt x="f321" y="f322"/>
                    <a:pt x="f323" y="f324"/>
                  </a:cubicBezTo>
                  <a:cubicBezTo>
                    <a:pt x="f325" y="f326"/>
                    <a:pt x="f327" y="f328"/>
                    <a:pt x="f329" y="f330"/>
                  </a:cubicBezTo>
                  <a:cubicBezTo>
                    <a:pt x="f331" y="f332"/>
                    <a:pt x="f333" y="f334"/>
                    <a:pt x="f193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159" y="f350"/>
                    <a:pt x="f351" y="f352"/>
                  </a:cubicBezTo>
                  <a:cubicBezTo>
                    <a:pt x="f353" y="f354"/>
                    <a:pt x="f199" y="f355"/>
                    <a:pt x="f356" y="f357"/>
                  </a:cubicBezTo>
                  <a:cubicBezTo>
                    <a:pt x="f358" y="f359"/>
                    <a:pt x="f249" y="f360"/>
                    <a:pt x="f187" y="f361"/>
                  </a:cubicBezTo>
                  <a:cubicBezTo>
                    <a:pt x="f362" y="f363"/>
                    <a:pt x="f364" y="f2"/>
                    <a:pt x="f226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68;p13">
              <a:extLst>
                <a:ext uri="{FF2B5EF4-FFF2-40B4-BE49-F238E27FC236}">
                  <a16:creationId xmlns:a16="http://schemas.microsoft.com/office/drawing/2014/main" id="{681D86F2-F0FF-4DFB-AAA5-ADDAAF67B4F1}"/>
                </a:ext>
              </a:extLst>
            </p:cNvPr>
            <p:cNvSpPr/>
            <p:nvPr/>
          </p:nvSpPr>
          <p:spPr>
            <a:xfrm>
              <a:off x="7832101" y="4745900"/>
              <a:ext cx="91193" cy="91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69;p13">
              <a:extLst>
                <a:ext uri="{FF2B5EF4-FFF2-40B4-BE49-F238E27FC236}">
                  <a16:creationId xmlns:a16="http://schemas.microsoft.com/office/drawing/2014/main" id="{FEA4E50C-D1EB-4235-97E1-E79C3D859DBC}"/>
                </a:ext>
              </a:extLst>
            </p:cNvPr>
            <p:cNvSpPr/>
            <p:nvPr/>
          </p:nvSpPr>
          <p:spPr>
            <a:xfrm>
              <a:off x="7940265" y="4579434"/>
              <a:ext cx="126726" cy="119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" name="Google Shape;270;p13">
            <a:extLst>
              <a:ext uri="{FF2B5EF4-FFF2-40B4-BE49-F238E27FC236}">
                <a16:creationId xmlns:a16="http://schemas.microsoft.com/office/drawing/2014/main" id="{77A09213-76C3-4385-8F6B-CB1E2408DED3}"/>
              </a:ext>
            </a:extLst>
          </p:cNvPr>
          <p:cNvGrpSpPr/>
          <p:nvPr/>
        </p:nvGrpSpPr>
        <p:grpSpPr>
          <a:xfrm>
            <a:off x="64" y="164"/>
            <a:ext cx="1620745" cy="1381429"/>
            <a:chOff x="64" y="164"/>
            <a:chExt cx="1620745" cy="1381429"/>
          </a:xfrm>
        </p:grpSpPr>
        <p:sp>
          <p:nvSpPr>
            <p:cNvPr id="7" name="Google Shape;271;p13">
              <a:extLst>
                <a:ext uri="{FF2B5EF4-FFF2-40B4-BE49-F238E27FC236}">
                  <a16:creationId xmlns:a16="http://schemas.microsoft.com/office/drawing/2014/main" id="{ABBBDEF8-140F-460B-8474-72272D53C519}"/>
                </a:ext>
              </a:extLst>
            </p:cNvPr>
            <p:cNvSpPr/>
            <p:nvPr/>
          </p:nvSpPr>
          <p:spPr>
            <a:xfrm>
              <a:off x="64" y="164"/>
              <a:ext cx="1528437" cy="1381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658"/>
                <a:gd name="f4" fmla="val 24094"/>
                <a:gd name="f5" fmla="val 11470"/>
                <a:gd name="f6" fmla="val 533"/>
                <a:gd name="f7" fmla="val 11497"/>
                <a:gd name="f8" fmla="val 11524"/>
                <a:gd name="f9" fmla="val 11550"/>
                <a:gd name="f10" fmla="val 13283"/>
                <a:gd name="f11" fmla="val 14803"/>
                <a:gd name="f12" fmla="val 1141"/>
                <a:gd name="f13" fmla="val 16383"/>
                <a:gd name="f14" fmla="val 1567"/>
                <a:gd name="f15" fmla="val 17265"/>
                <a:gd name="f16" fmla="val 1810"/>
                <a:gd name="f17" fmla="val 18146"/>
                <a:gd name="f18" fmla="val 1901"/>
                <a:gd name="f19" fmla="val 19058"/>
                <a:gd name="f20" fmla="val 2418"/>
                <a:gd name="f21" fmla="val 18177"/>
                <a:gd name="f22" fmla="val 2782"/>
                <a:gd name="f23" fmla="val 17386"/>
                <a:gd name="f24" fmla="val 2874"/>
                <a:gd name="f25" fmla="val 16505"/>
                <a:gd name="f26" fmla="val 3086"/>
                <a:gd name="f27" fmla="val 15259"/>
                <a:gd name="f28" fmla="val 3482"/>
                <a:gd name="f29" fmla="val 14043"/>
                <a:gd name="f30" fmla="val 3998"/>
                <a:gd name="f31" fmla="val 12736"/>
                <a:gd name="f32" fmla="val 4272"/>
                <a:gd name="f33" fmla="val 12068"/>
                <a:gd name="f34" fmla="val 4401"/>
                <a:gd name="f35" fmla="val 11395"/>
                <a:gd name="f36" fmla="val 4457"/>
                <a:gd name="f37" fmla="val 10722"/>
                <a:gd name="f38" fmla="val 9648"/>
                <a:gd name="f39" fmla="val 8572"/>
                <a:gd name="f40" fmla="val 4314"/>
                <a:gd name="f41" fmla="val 7508"/>
                <a:gd name="f42" fmla="val 4089"/>
                <a:gd name="f43" fmla="val 6961"/>
                <a:gd name="f44" fmla="val 3968"/>
                <a:gd name="f45" fmla="val 6444"/>
                <a:gd name="f46" fmla="val 3846"/>
                <a:gd name="f47" fmla="val 5897"/>
                <a:gd name="f48" fmla="val 3664"/>
                <a:gd name="f49" fmla="val 7417"/>
                <a:gd name="f50" fmla="val 3390"/>
                <a:gd name="f51" fmla="val 8936"/>
                <a:gd name="f52" fmla="val 10456"/>
                <a:gd name="f53" fmla="val 11946"/>
                <a:gd name="f54" fmla="val 2630"/>
                <a:gd name="f55" fmla="val 13496"/>
                <a:gd name="f56" fmla="val 2661"/>
                <a:gd name="f57" fmla="val 14985"/>
                <a:gd name="f58" fmla="val 2479"/>
                <a:gd name="f59" fmla="val 2357"/>
                <a:gd name="f60" fmla="val 14955"/>
                <a:gd name="f61" fmla="val 2266"/>
                <a:gd name="f62" fmla="val 2144"/>
                <a:gd name="f63" fmla="val 14455"/>
                <a:gd name="f64" fmla="val 2091"/>
                <a:gd name="f65" fmla="val 13958"/>
                <a:gd name="f66" fmla="val 2068"/>
                <a:gd name="f67" fmla="val 13463"/>
                <a:gd name="f68" fmla="val 10822"/>
                <a:gd name="f69" fmla="val 8229"/>
                <a:gd name="f70" fmla="val 2728"/>
                <a:gd name="f71" fmla="val 5593"/>
                <a:gd name="f72" fmla="val 6882"/>
                <a:gd name="f73" fmla="val 1617"/>
                <a:gd name="f74" fmla="val 9502"/>
                <a:gd name="f75" fmla="val 10882"/>
                <a:gd name="f76" fmla="val 8375"/>
                <a:gd name="f77" fmla="val 12857"/>
                <a:gd name="f78" fmla="val 9287"/>
                <a:gd name="f79" fmla="val 14347"/>
                <a:gd name="f80" fmla="val 10625"/>
                <a:gd name="f81" fmla="val 15198"/>
                <a:gd name="f82" fmla="val 12600"/>
                <a:gd name="f83" fmla="val 15897"/>
                <a:gd name="f84" fmla="val 14120"/>
                <a:gd name="f85" fmla="val 16414"/>
                <a:gd name="f86" fmla="val 15670"/>
                <a:gd name="f87" fmla="val 17143"/>
                <a:gd name="f88" fmla="val 17160"/>
                <a:gd name="f89" fmla="val 16019"/>
                <a:gd name="f90" fmla="val 16035"/>
                <a:gd name="f91" fmla="val 15168"/>
                <a:gd name="f92" fmla="val 14758"/>
                <a:gd name="f93" fmla="val 13421"/>
                <a:gd name="f94" fmla="val 13435"/>
                <a:gd name="f95" fmla="val 12023"/>
                <a:gd name="f96" fmla="val 12706"/>
                <a:gd name="f97" fmla="val 10503"/>
                <a:gd name="f98" fmla="val 11611"/>
                <a:gd name="f99" fmla="val 9196"/>
                <a:gd name="f100" fmla="val 11368"/>
                <a:gd name="f101" fmla="val 8892"/>
                <a:gd name="f102" fmla="val 11095"/>
                <a:gd name="f103" fmla="val 8649"/>
                <a:gd name="f104" fmla="val 9180"/>
                <a:gd name="f105" fmla="val 6460"/>
                <a:gd name="f106" fmla="val 6916"/>
                <a:gd name="f107" fmla="val 19575"/>
                <a:gd name="f108" fmla="val 22007"/>
                <a:gd name="f109" fmla="val 14789"/>
                <a:gd name="f110" fmla="val 22280"/>
                <a:gd name="f111" fmla="val 15488"/>
                <a:gd name="f112" fmla="val 22584"/>
                <a:gd name="f113" fmla="val 16157"/>
                <a:gd name="f114" fmla="val 22858"/>
                <a:gd name="f115" fmla="val 16856"/>
                <a:gd name="f116" fmla="val 23405"/>
                <a:gd name="f117" fmla="val 18406"/>
                <a:gd name="f118" fmla="val 24225"/>
                <a:gd name="f119" fmla="val 19804"/>
                <a:gd name="f120" fmla="val 25137"/>
                <a:gd name="f121" fmla="val 21202"/>
                <a:gd name="f122" fmla="val 25532"/>
                <a:gd name="f123" fmla="val 21871"/>
                <a:gd name="f124" fmla="val 25806"/>
                <a:gd name="f125" fmla="val 22570"/>
                <a:gd name="f126" fmla="val 25958"/>
                <a:gd name="f127" fmla="val 23421"/>
                <a:gd name="f128" fmla="val 22418"/>
                <a:gd name="f129" fmla="val 22554"/>
                <a:gd name="f130" fmla="val 21324"/>
                <a:gd name="f131" fmla="val 20821"/>
                <a:gd name="f132" fmla="val 20351"/>
                <a:gd name="f133" fmla="val 18633"/>
                <a:gd name="f134" fmla="val 19044"/>
                <a:gd name="f135" fmla="val 17721"/>
                <a:gd name="f136" fmla="val 16916"/>
                <a:gd name="f137" fmla="val 16779"/>
                <a:gd name="f138" fmla="val 16323"/>
                <a:gd name="f139" fmla="val 13725"/>
                <a:gd name="f140" fmla="val 15927"/>
                <a:gd name="f141" fmla="val 12661"/>
                <a:gd name="f142" fmla="val 15472"/>
                <a:gd name="f143" fmla="val 11628"/>
                <a:gd name="f144" fmla="val 17873"/>
                <a:gd name="f145" fmla="val 13694"/>
                <a:gd name="f146" fmla="val 19879"/>
                <a:gd name="f147" fmla="val 16126"/>
                <a:gd name="f148" fmla="val 21794"/>
                <a:gd name="f149" fmla="val 18679"/>
                <a:gd name="f150" fmla="val 22128"/>
                <a:gd name="f151" fmla="val 18254"/>
                <a:gd name="f152" fmla="val 21885"/>
                <a:gd name="f153" fmla="val 18071"/>
                <a:gd name="f154" fmla="val 17859"/>
                <a:gd name="f155" fmla="val 20760"/>
                <a:gd name="f156" fmla="val 16248"/>
                <a:gd name="f157" fmla="val 19453"/>
                <a:gd name="f158" fmla="val 13391"/>
                <a:gd name="f159" fmla="val 15593"/>
                <a:gd name="f160" fmla="val 10685"/>
                <a:gd name="f161" fmla="val 8436"/>
                <a:gd name="f162" fmla="val 9423"/>
                <a:gd name="f163" fmla="val 6673"/>
                <a:gd name="f164" fmla="val 9362"/>
                <a:gd name="f165" fmla="val 6582"/>
                <a:gd name="f166" fmla="val 9271"/>
                <a:gd name="f167" fmla="val 6552"/>
                <a:gd name="f168" fmla="val 11666"/>
                <a:gd name="f169" fmla="val 11214"/>
                <a:gd name="f170" fmla="val 10762"/>
                <a:gd name="f171" fmla="val 36"/>
                <a:gd name="f172" fmla="val 10304"/>
                <a:gd name="f173" fmla="val 77"/>
                <a:gd name="f174" fmla="val 8815"/>
                <a:gd name="f175" fmla="val 229"/>
                <a:gd name="f176" fmla="val 7660"/>
                <a:gd name="f177" fmla="val 989"/>
                <a:gd name="f178" fmla="val 6474"/>
                <a:gd name="f179" fmla="val 5272"/>
                <a:gd name="f180" fmla="val 2646"/>
                <a:gd name="f181" fmla="val 3981"/>
                <a:gd name="f182" fmla="val 3392"/>
                <a:gd name="f183" fmla="val 2483"/>
                <a:gd name="f184" fmla="val 2239"/>
                <a:gd name="f185" fmla="val 1989"/>
                <a:gd name="f186" fmla="val 3372"/>
                <a:gd name="f187" fmla="val 1733"/>
                <a:gd name="f188" fmla="val 3330"/>
                <a:gd name="f189" fmla="val 1523"/>
                <a:gd name="f190" fmla="val 3283"/>
                <a:gd name="f191" fmla="val 1295"/>
                <a:gd name="f192" fmla="val 3218"/>
                <a:gd name="f193" fmla="val 1090"/>
                <a:gd name="f194" fmla="val 1028"/>
                <a:gd name="f195" fmla="val 968"/>
                <a:gd name="f196" fmla="val 3224"/>
                <a:gd name="f197" fmla="val 912"/>
                <a:gd name="f198" fmla="val 3238"/>
                <a:gd name="f199" fmla="val 870"/>
                <a:gd name="f200" fmla="val 3255"/>
                <a:gd name="f201" fmla="val 825"/>
                <a:gd name="f202" fmla="val 3261"/>
                <a:gd name="f203" fmla="val 777"/>
                <a:gd name="f204" fmla="val 621"/>
                <a:gd name="f205" fmla="val 442"/>
                <a:gd name="f206" fmla="val 3194"/>
                <a:gd name="f207" fmla="val 302"/>
                <a:gd name="f208" fmla="val 171"/>
                <a:gd name="f209" fmla="val 74"/>
                <a:gd name="f210" fmla="val 3253"/>
                <a:gd name="f211" fmla="val 61"/>
                <a:gd name="f212" fmla="val 3877"/>
                <a:gd name="f213" fmla="val 578"/>
                <a:gd name="f214" fmla="val 3786"/>
                <a:gd name="f215" fmla="val 882"/>
                <a:gd name="f216" fmla="val 3344"/>
                <a:gd name="f217" fmla="val 4637"/>
                <a:gd name="f218" fmla="val 5245"/>
                <a:gd name="f219" fmla="val 8055"/>
                <a:gd name="f220" fmla="val 6825"/>
                <a:gd name="f221" fmla="val 9940"/>
                <a:gd name="f222" fmla="val 8132"/>
                <a:gd name="f223" fmla="val 9652"/>
                <a:gd name="f224" fmla="val 11688"/>
                <a:gd name="f225" fmla="val 14073"/>
                <a:gd name="f226" fmla="val 14150"/>
                <a:gd name="f227" fmla="val 16582"/>
                <a:gd name="f228" fmla="val 17690"/>
                <a:gd name="f229" fmla="val 18558"/>
                <a:gd name="f230" fmla="val 20122"/>
                <a:gd name="f231" fmla="val 20837"/>
                <a:gd name="f232" fmla="val 23070"/>
                <a:gd name="f233" fmla="val 22357"/>
                <a:gd name="f234" fmla="val 25928"/>
                <a:gd name="f235" fmla="val 24029"/>
                <a:gd name="f236" fmla="val 26009"/>
                <a:gd name="f237" fmla="val 24061"/>
                <a:gd name="f238" fmla="val 26099"/>
                <a:gd name="f239" fmla="val 26193"/>
                <a:gd name="f240" fmla="val 26275"/>
                <a:gd name="f241" fmla="val 26359"/>
                <a:gd name="f242" fmla="val 24069"/>
                <a:gd name="f243" fmla="val 26444"/>
                <a:gd name="f244" fmla="val 23999"/>
                <a:gd name="f245" fmla="val 26657"/>
                <a:gd name="f246" fmla="val 23786"/>
                <a:gd name="f247" fmla="val 26596"/>
                <a:gd name="f248" fmla="val 23573"/>
                <a:gd name="f249" fmla="val 26566"/>
                <a:gd name="f250" fmla="val 23330"/>
                <a:gd name="f251" fmla="val 26384"/>
                <a:gd name="f252" fmla="val 22479"/>
                <a:gd name="f253" fmla="val 26110"/>
                <a:gd name="f254" fmla="val 21628"/>
                <a:gd name="f255" fmla="val 25624"/>
                <a:gd name="f256" fmla="val 20898"/>
                <a:gd name="f257" fmla="val 24438"/>
                <a:gd name="f258" fmla="val 19196"/>
                <a:gd name="f259" fmla="val 23678"/>
                <a:gd name="f260" fmla="val 17342"/>
                <a:gd name="f261" fmla="val 22918"/>
                <a:gd name="f262" fmla="val 21946"/>
                <a:gd name="f263" fmla="val 13056"/>
                <a:gd name="f264" fmla="val 20608"/>
                <a:gd name="f265" fmla="val 10837"/>
                <a:gd name="f266" fmla="val 18511"/>
                <a:gd name="f267" fmla="val 9166"/>
                <a:gd name="f268" fmla="val 16049"/>
                <a:gd name="f269" fmla="val 7159"/>
                <a:gd name="f270" fmla="val 13040"/>
                <a:gd name="f271" fmla="val 6369"/>
                <a:gd name="f272" fmla="val 9970"/>
                <a:gd name="f273" fmla="val 6004"/>
                <a:gd name="f274" fmla="val 7538"/>
                <a:gd name="f275" fmla="val 5700"/>
                <a:gd name="f276" fmla="val 5411"/>
                <a:gd name="f277" fmla="val 4728"/>
                <a:gd name="f278" fmla="val 3009"/>
                <a:gd name="f279" fmla="val 3100"/>
                <a:gd name="f280" fmla="val 3867"/>
                <a:gd name="f281" fmla="val 3168"/>
                <a:gd name="f282" fmla="val 3860"/>
                <a:gd name="f283" fmla="val 3222"/>
                <a:gd name="f284" fmla="val 3384"/>
                <a:gd name="f285" fmla="val 3887"/>
                <a:gd name="f286" fmla="val 3465"/>
                <a:gd name="f287" fmla="val 4863"/>
                <a:gd name="f288" fmla="val 6201"/>
                <a:gd name="f289" fmla="val 4485"/>
                <a:gd name="f290" fmla="val 7569"/>
                <a:gd name="f291" fmla="val 4758"/>
                <a:gd name="f292" fmla="val 8626"/>
                <a:gd name="f293" fmla="val 4970"/>
                <a:gd name="f294" fmla="val 9675"/>
                <a:gd name="f295" fmla="val 5094"/>
                <a:gd name="f296" fmla="val 10720"/>
                <a:gd name="f297" fmla="val 11627"/>
                <a:gd name="f298" fmla="val 12531"/>
                <a:gd name="f299" fmla="val 5000"/>
                <a:gd name="f300" fmla="val 4789"/>
                <a:gd name="f301" fmla="val 14651"/>
                <a:gd name="f302" fmla="val 15745"/>
                <a:gd name="f303" fmla="val 16961"/>
                <a:gd name="f304" fmla="val 17630"/>
                <a:gd name="f305" fmla="val 3512"/>
                <a:gd name="f306" fmla="val 18359"/>
                <a:gd name="f307" fmla="val 19089"/>
                <a:gd name="f308" fmla="val 3117"/>
                <a:gd name="f309" fmla="val 19362"/>
                <a:gd name="f310" fmla="val 3056"/>
                <a:gd name="f311" fmla="val 2904"/>
                <a:gd name="f312" fmla="val 2600"/>
                <a:gd name="f313" fmla="val 19605"/>
                <a:gd name="f314" fmla="val 2296"/>
                <a:gd name="f315" fmla="val 2114"/>
                <a:gd name="f316" fmla="val 19241"/>
                <a:gd name="f317" fmla="val 1962"/>
                <a:gd name="f318" fmla="val 18967"/>
                <a:gd name="f319" fmla="val 18693"/>
                <a:gd name="f320" fmla="val 1658"/>
                <a:gd name="f321" fmla="val 18390"/>
                <a:gd name="f322" fmla="val 16687"/>
                <a:gd name="f323" fmla="val 1111"/>
                <a:gd name="f324" fmla="val 624"/>
                <a:gd name="f325" fmla="val 199"/>
                <a:gd name="f326" fmla="val 12738"/>
                <a:gd name="f327" fmla="val 50"/>
                <a:gd name="f328" fmla="val 12202"/>
                <a:gd name="f329" fmla="*/ f0 1 26658"/>
                <a:gd name="f330" fmla="*/ f1 1 24094"/>
                <a:gd name="f331" fmla="val f2"/>
                <a:gd name="f332" fmla="val f3"/>
                <a:gd name="f333" fmla="val f4"/>
                <a:gd name="f334" fmla="+- f333 0 f331"/>
                <a:gd name="f335" fmla="+- f332 0 f331"/>
                <a:gd name="f336" fmla="*/ f335 1 26658"/>
                <a:gd name="f337" fmla="*/ f334 1 24094"/>
                <a:gd name="f338" fmla="*/ f331 1 f336"/>
                <a:gd name="f339" fmla="*/ f332 1 f336"/>
                <a:gd name="f340" fmla="*/ f331 1 f337"/>
                <a:gd name="f341" fmla="*/ f333 1 f337"/>
                <a:gd name="f342" fmla="*/ f338 f329 1"/>
                <a:gd name="f343" fmla="*/ f339 f329 1"/>
                <a:gd name="f344" fmla="*/ f341 f330 1"/>
                <a:gd name="f345" fmla="*/ f340 f3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2" t="f345" r="f343" b="f344"/>
              <a:pathLst>
                <a:path w="26658" h="24094">
                  <a:moveTo>
                    <a:pt x="f5" y="f6"/>
                  </a:moveTo>
                  <a:cubicBezTo>
                    <a:pt x="f7" y="f6"/>
                    <a:pt x="f8" y="f6"/>
                    <a:pt x="f9" y="f6"/>
                  </a:cubicBezTo>
                  <a:cubicBezTo>
                    <a:pt x="f10" y="f6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26"/>
                    <a:pt x="f52" y="f24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7" y="f59"/>
                    <a:pt x="f60" y="f61"/>
                    <a:pt x="f60" y="f62"/>
                  </a:cubicBez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70"/>
                    <a:pt x="f71" y="f26"/>
                  </a:cubicBezTo>
                  <a:cubicBezTo>
                    <a:pt x="f72" y="f73"/>
                    <a:pt x="f74" y="f6"/>
                    <a:pt x="f5" y="f6"/>
                  </a:cubicBezTo>
                  <a:close/>
                  <a:moveTo>
                    <a:pt x="f75" y="f76"/>
                  </a:moveTo>
                  <a:lnTo>
                    <a:pt x="f75" y="f76"/>
                  </a:ln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79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75" y="f76"/>
                  </a:cubicBezTo>
                  <a:close/>
                  <a:moveTo>
                    <a:pt x="f104" y="f105"/>
                  </a:moveTo>
                  <a:lnTo>
                    <a:pt x="f104" y="f105"/>
                  </a:lnTo>
                  <a:cubicBezTo>
                    <a:pt x="f57" y="f106"/>
                    <a:pt x="f107" y="f99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18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92"/>
                  </a:cubicBezTo>
                  <a:cubicBezTo>
                    <a:pt x="f138" y="f139"/>
                    <a:pt x="f140" y="f141"/>
                    <a:pt x="f142" y="f143"/>
                  </a:cubicBezTo>
                  <a:lnTo>
                    <a:pt x="f142" y="f143"/>
                  </a:ln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48" y="f154"/>
                  </a:cubicBezTo>
                  <a:cubicBezTo>
                    <a:pt x="f155" y="f156"/>
                    <a:pt x="f157" y="f109"/>
                    <a:pt x="f17" y="f158"/>
                  </a:cubicBezTo>
                  <a:cubicBezTo>
                    <a:pt x="f159" y="f160"/>
                    <a:pt x="f96" y="f161"/>
                    <a:pt x="f162" y="f163"/>
                  </a:cubicBezTo>
                  <a:cubicBezTo>
                    <a:pt x="f164" y="f165"/>
                    <a:pt x="f166" y="f167"/>
                    <a:pt x="f104" y="f105"/>
                  </a:cubicBezTo>
                  <a:close/>
                  <a:moveTo>
                    <a:pt x="f168" y="f2"/>
                  </a:moveTo>
                  <a:cubicBezTo>
                    <a:pt x="f169" y="f2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6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2"/>
                  </a:cubicBezTo>
                  <a:cubicBezTo>
                    <a:pt x="f194" y="f192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2"/>
                  </a:cubicBezTo>
                  <a:cubicBezTo>
                    <a:pt x="f204" y="f202"/>
                    <a:pt x="f205" y="f206"/>
                    <a:pt x="f207" y="f206"/>
                  </a:cubicBezTo>
                  <a:cubicBezTo>
                    <a:pt x="f208" y="f206"/>
                    <a:pt x="f209" y="f210"/>
                    <a:pt x="f211" y="f28"/>
                  </a:cubicBezTo>
                  <a:cubicBezTo>
                    <a:pt x="f2" y="f212"/>
                    <a:pt x="f213" y="f214"/>
                    <a:pt x="f215" y="f212"/>
                  </a:cubicBezTo>
                  <a:cubicBezTo>
                    <a:pt x="f216" y="f217"/>
                    <a:pt x="f47" y="f218"/>
                    <a:pt x="f219" y="f220"/>
                  </a:cubicBezTo>
                  <a:cubicBezTo>
                    <a:pt x="f221" y="f222"/>
                    <a:pt x="f9" y="f223"/>
                    <a:pt x="f96" y="f224"/>
                  </a:cubicBezTo>
                  <a:cubicBezTo>
                    <a:pt x="f225" y="f226"/>
                    <a:pt x="f159" y="f227"/>
                    <a:pt x="f228" y="f229"/>
                  </a:cubicBezTo>
                  <a:cubicBezTo>
                    <a:pt x="f230" y="f231"/>
                    <a:pt x="f232" y="f233"/>
                    <a:pt x="f234" y="f235"/>
                  </a:cubicBezTo>
                  <a:cubicBezTo>
                    <a:pt x="f236" y="f237"/>
                    <a:pt x="f238" y="f4"/>
                    <a:pt x="f239" y="f4"/>
                  </a:cubicBezTo>
                  <a:cubicBezTo>
                    <a:pt x="f240" y="f4"/>
                    <a:pt x="f241" y="f242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6"/>
                  </a:cubicBezTo>
                  <a:cubicBezTo>
                    <a:pt x="f257" y="f258"/>
                    <a:pt x="f259" y="f260"/>
                    <a:pt x="f261" y="f11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78" y="f212"/>
                  </a:cubicBezTo>
                  <a:cubicBezTo>
                    <a:pt x="f279" y="f280"/>
                    <a:pt x="f281" y="f282"/>
                    <a:pt x="f283" y="f282"/>
                  </a:cubicBezTo>
                  <a:cubicBezTo>
                    <a:pt x="f188" y="f282"/>
                    <a:pt x="f284" y="f285"/>
                    <a:pt x="f286" y="f44"/>
                  </a:cubicBezTo>
                  <a:cubicBezTo>
                    <a:pt x="f287" y="f44"/>
                    <a:pt x="f288" y="f289"/>
                    <a:pt x="f290" y="f291"/>
                  </a:cubicBezTo>
                  <a:cubicBezTo>
                    <a:pt x="f292" y="f293"/>
                    <a:pt x="f294" y="f295"/>
                    <a:pt x="f296" y="f295"/>
                  </a:cubicBezTo>
                  <a:cubicBezTo>
                    <a:pt x="f297" y="f295"/>
                    <a:pt x="f298" y="f299"/>
                    <a:pt x="f94" y="f300"/>
                  </a:cubicBezTo>
                  <a:cubicBezTo>
                    <a:pt x="f301" y="f289"/>
                    <a:pt x="f302" y="f44"/>
                    <a:pt x="f303" y="f48"/>
                  </a:cubicBezTo>
                  <a:cubicBezTo>
                    <a:pt x="f304" y="f305"/>
                    <a:pt x="f306" y="f188"/>
                    <a:pt x="f307" y="f308"/>
                  </a:cubicBezTo>
                  <a:cubicBezTo>
                    <a:pt x="f309" y="f310"/>
                    <a:pt x="f107" y="f311"/>
                    <a:pt x="f107" y="f312"/>
                  </a:cubicBezTo>
                  <a:cubicBezTo>
                    <a:pt x="f313" y="f314"/>
                    <a:pt x="f157" y="f315"/>
                    <a:pt x="f316" y="f317"/>
                  </a:cubicBezTo>
                  <a:cubicBezTo>
                    <a:pt x="f318" y="f16"/>
                    <a:pt x="f319" y="f320"/>
                    <a:pt x="f321" y="f14"/>
                  </a:cubicBezTo>
                  <a:cubicBezTo>
                    <a:pt x="f322" y="f323"/>
                    <a:pt x="f57" y="f324"/>
                    <a:pt x="f10" y="f325"/>
                  </a:cubicBezTo>
                  <a:cubicBezTo>
                    <a:pt x="f326" y="f327"/>
                    <a:pt x="f328" y="f2"/>
                    <a:pt x="f168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72;p13">
              <a:extLst>
                <a:ext uri="{FF2B5EF4-FFF2-40B4-BE49-F238E27FC236}">
                  <a16:creationId xmlns:a16="http://schemas.microsoft.com/office/drawing/2014/main" id="{8B64FE74-C257-43E4-8B33-60428465D7C8}"/>
                </a:ext>
              </a:extLst>
            </p:cNvPr>
            <p:cNvSpPr/>
            <p:nvPr/>
          </p:nvSpPr>
          <p:spPr>
            <a:xfrm>
              <a:off x="1517894" y="827074"/>
              <a:ext cx="102915" cy="101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5"/>
                <a:gd name="f4" fmla="val 1764"/>
                <a:gd name="f5" fmla="val 882"/>
                <a:gd name="f6" fmla="val 1"/>
                <a:gd name="f7" fmla="val 730"/>
                <a:gd name="f8" fmla="val 396"/>
                <a:gd name="f9" fmla="val 700"/>
                <a:gd name="f10" fmla="val 852"/>
                <a:gd name="f11" fmla="val 913"/>
                <a:gd name="f12" fmla="val 426"/>
                <a:gd name="f13" fmla="val 1065"/>
                <a:gd name="f14" fmla="val 761"/>
                <a:gd name="f15" fmla="val 1369"/>
                <a:gd name="f16" fmla="val 943"/>
                <a:gd name="f17" fmla="val 1095"/>
                <a:gd name="f18" fmla="val 1429"/>
                <a:gd name="f19" fmla="val 1794"/>
                <a:gd name="f20" fmla="val 1399"/>
                <a:gd name="f21" fmla="*/ f0 1 1795"/>
                <a:gd name="f22" fmla="*/ f1 1 176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795"/>
                <a:gd name="f29" fmla="*/ f26 1 176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795" h="1764">
                  <a:moveTo>
                    <a:pt x="f5" y="f6"/>
                  </a:moveTo>
                  <a:cubicBezTo>
                    <a:pt x="f7" y="f8"/>
                    <a:pt x="f8" y="f9"/>
                    <a:pt x="f6" y="f10"/>
                  </a:cubicBezTo>
                  <a:lnTo>
                    <a:pt x="f6" y="f11"/>
                  </a:lnTo>
                  <a:cubicBezTo>
                    <a:pt x="f12" y="f13"/>
                    <a:pt x="f14" y="f15"/>
                    <a:pt x="f5" y="f4"/>
                  </a:cubicBezTo>
                  <a:lnTo>
                    <a:pt x="f16" y="f4"/>
                  </a:lnTo>
                  <a:cubicBezTo>
                    <a:pt x="f17" y="f15"/>
                    <a:pt x="f18" y="f13"/>
                    <a:pt x="f19" y="f11"/>
                  </a:cubicBezTo>
                  <a:lnTo>
                    <a:pt x="f19" y="f10"/>
                  </a:lnTo>
                  <a:cubicBezTo>
                    <a:pt x="f20" y="f9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73;p13">
              <a:extLst>
                <a:ext uri="{FF2B5EF4-FFF2-40B4-BE49-F238E27FC236}">
                  <a16:creationId xmlns:a16="http://schemas.microsoft.com/office/drawing/2014/main" id="{33A92ED4-3899-4399-A10C-06213B6AE393}"/>
                </a:ext>
              </a:extLst>
            </p:cNvPr>
            <p:cNvSpPr/>
            <p:nvPr/>
          </p:nvSpPr>
          <p:spPr>
            <a:xfrm>
              <a:off x="1355817" y="637592"/>
              <a:ext cx="141274" cy="136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64"/>
                <a:gd name="f4" fmla="val 2379"/>
                <a:gd name="f5" fmla="val 1243"/>
                <a:gd name="f6" fmla="val 1240"/>
                <a:gd name="f7" fmla="val 1232"/>
                <a:gd name="f8" fmla="val 8"/>
                <a:gd name="f9" fmla="val 1217"/>
                <a:gd name="f10" fmla="val 23"/>
                <a:gd name="f11" fmla="val 1034"/>
                <a:gd name="f12" fmla="val 570"/>
                <a:gd name="f13" fmla="val 578"/>
                <a:gd name="f14" fmla="val 1026"/>
                <a:gd name="f15" fmla="val 31"/>
                <a:gd name="f16" fmla="val 1178"/>
                <a:gd name="f17" fmla="val 1"/>
                <a:gd name="f18" fmla="val 1209"/>
                <a:gd name="f19" fmla="val 1391"/>
                <a:gd name="f20" fmla="val 1817"/>
                <a:gd name="f21" fmla="val 2333"/>
                <a:gd name="f22" fmla="val 2364"/>
                <a:gd name="f23" fmla="val 1224"/>
                <a:gd name="f24" fmla="val 1247"/>
                <a:gd name="f25" fmla="val 1430"/>
                <a:gd name="f26" fmla="val 1885"/>
                <a:gd name="f27" fmla="val 1361"/>
                <a:gd name="f28" fmla="val 2433"/>
                <a:gd name="f29" fmla="val 2463"/>
                <a:gd name="f30" fmla="val 966"/>
                <a:gd name="f31" fmla="*/ f0 1 2464"/>
                <a:gd name="f32" fmla="*/ f1 1 237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464"/>
                <a:gd name="f39" fmla="*/ f36 1 237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464" h="2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7" y="f18"/>
                    <a:pt x="f15" y="f18"/>
                  </a:cubicBezTo>
                  <a:cubicBezTo>
                    <a:pt x="f13" y="f19"/>
                    <a:pt x="f11" y="f20"/>
                    <a:pt x="f9" y="f21"/>
                  </a:cubicBezTo>
                  <a:cubicBezTo>
                    <a:pt x="f9" y="f22"/>
                    <a:pt x="f23" y="f4"/>
                    <a:pt x="f7" y="f4"/>
                  </a:cubicBezTo>
                  <a:cubicBezTo>
                    <a:pt x="f6" y="f4"/>
                    <a:pt x="f24" y="f22"/>
                    <a:pt x="f24" y="f21"/>
                  </a:cubicBezTo>
                  <a:cubicBezTo>
                    <a:pt x="f25" y="f20"/>
                    <a:pt x="f26" y="f27"/>
                    <a:pt x="f28" y="f18"/>
                  </a:cubicBezTo>
                  <a:cubicBezTo>
                    <a:pt x="f29" y="f18"/>
                    <a:pt x="f29" y="f16"/>
                    <a:pt x="f28" y="f16"/>
                  </a:cubicBezTo>
                  <a:cubicBezTo>
                    <a:pt x="f26" y="f30"/>
                    <a:pt x="f25" y="f12"/>
                    <a:pt x="f24" y="f10"/>
                  </a:cubicBezTo>
                  <a:cubicBezTo>
                    <a:pt x="f24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274;p13">
            <a:extLst>
              <a:ext uri="{FF2B5EF4-FFF2-40B4-BE49-F238E27FC236}">
                <a16:creationId xmlns:a16="http://schemas.microsoft.com/office/drawing/2014/main" id="{19745D8E-19E1-4ECD-A358-5DB079008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539496"/>
            <a:ext cx="7717499" cy="4782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275;p13">
            <a:extLst>
              <a:ext uri="{FF2B5EF4-FFF2-40B4-BE49-F238E27FC236}">
                <a16:creationId xmlns:a16="http://schemas.microsoft.com/office/drawing/2014/main" id="{8546C317-BF76-44F4-815D-FDC99D55429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11522" y="2170145"/>
            <a:ext cx="2064898" cy="404100"/>
          </a:xfrm>
        </p:spPr>
        <p:txBody>
          <a:bodyPr/>
          <a:lstStyle>
            <a:lvl1pPr algn="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12" name="Google Shape;276;p13">
            <a:extLst>
              <a:ext uri="{FF2B5EF4-FFF2-40B4-BE49-F238E27FC236}">
                <a16:creationId xmlns:a16="http://schemas.microsoft.com/office/drawing/2014/main" id="{5321AC30-6625-491F-AD73-32F5156B80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11522" y="3528047"/>
            <a:ext cx="2064898" cy="404100"/>
          </a:xfrm>
        </p:spPr>
        <p:txBody>
          <a:bodyPr/>
          <a:lstStyle>
            <a:lvl1pPr algn="r"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13" name="Google Shape;277;p13">
            <a:extLst>
              <a:ext uri="{FF2B5EF4-FFF2-40B4-BE49-F238E27FC236}">
                <a16:creationId xmlns:a16="http://schemas.microsoft.com/office/drawing/2014/main" id="{19BF742B-98B5-4FEC-B577-305DB04567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70578" y="1560551"/>
            <a:ext cx="2064898" cy="404100"/>
          </a:xfrm>
        </p:spPr>
        <p:txBody>
          <a:bodyPr/>
          <a:lstStyle>
            <a:lvl1pPr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14" name="Google Shape;278;p13">
            <a:extLst>
              <a:ext uri="{FF2B5EF4-FFF2-40B4-BE49-F238E27FC236}">
                <a16:creationId xmlns:a16="http://schemas.microsoft.com/office/drawing/2014/main" id="{A4DABCE7-0130-4F33-A167-4E1B4770015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70294" y="2918453"/>
            <a:ext cx="2064596" cy="404100"/>
          </a:xfrm>
        </p:spPr>
        <p:txBody>
          <a:bodyPr/>
          <a:lstStyle>
            <a:lvl1pPr>
              <a:buNone/>
              <a:defRPr i="1">
                <a:solidFill>
                  <a:srgbClr val="AF6C41"/>
                </a:solidFill>
                <a:latin typeface="Abril Fatface"/>
                <a:ea typeface="Abril Fatface"/>
                <a:cs typeface="Abril Fatface"/>
              </a:defRPr>
            </a:lvl1pPr>
          </a:lstStyle>
          <a:p>
            <a:pPr lvl="0"/>
            <a:endParaRPr lang="es-PE"/>
          </a:p>
        </p:txBody>
      </p:sp>
      <p:sp>
        <p:nvSpPr>
          <p:cNvPr id="15" name="Google Shape;279;p13">
            <a:extLst>
              <a:ext uri="{FF2B5EF4-FFF2-40B4-BE49-F238E27FC236}">
                <a16:creationId xmlns:a16="http://schemas.microsoft.com/office/drawing/2014/main" id="{ED5C798D-A65E-4ED7-BF7C-9CBF969261E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11522" y="2574228"/>
            <a:ext cx="2064898" cy="821396"/>
          </a:xfrm>
        </p:spPr>
        <p:txBody>
          <a:bodyPr/>
          <a:lstStyle>
            <a:lvl1pPr algn="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6" name="Google Shape;280;p13">
            <a:extLst>
              <a:ext uri="{FF2B5EF4-FFF2-40B4-BE49-F238E27FC236}">
                <a16:creationId xmlns:a16="http://schemas.microsoft.com/office/drawing/2014/main" id="{DB77E66D-1CE7-4DC6-B487-BA6101F3A30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11522" y="3932121"/>
            <a:ext cx="2064898" cy="821396"/>
          </a:xfrm>
        </p:spPr>
        <p:txBody>
          <a:bodyPr/>
          <a:lstStyle>
            <a:lvl1pPr algn="r"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7" name="Google Shape;281;p13">
            <a:extLst>
              <a:ext uri="{FF2B5EF4-FFF2-40B4-BE49-F238E27FC236}">
                <a16:creationId xmlns:a16="http://schemas.microsoft.com/office/drawing/2014/main" id="{467C5560-2695-46B2-9DDB-FF59DE0C899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69901" y="1964624"/>
            <a:ext cx="2064596" cy="821396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8" name="Google Shape;282;p13">
            <a:extLst>
              <a:ext uri="{FF2B5EF4-FFF2-40B4-BE49-F238E27FC236}">
                <a16:creationId xmlns:a16="http://schemas.microsoft.com/office/drawing/2014/main" id="{65870918-C3F4-430F-B0F2-476D50256F2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70230" y="3322527"/>
            <a:ext cx="2064898" cy="821396"/>
          </a:xfrm>
        </p:spPr>
        <p:txBody>
          <a:bodyPr/>
          <a:lstStyle>
            <a:lvl1pPr>
              <a:buNone/>
              <a:defRPr sz="1400"/>
            </a:lvl1pPr>
          </a:lstStyle>
          <a:p>
            <a:pPr lvl="0"/>
            <a:endParaRPr lang="es-PE"/>
          </a:p>
        </p:txBody>
      </p:sp>
      <p:sp>
        <p:nvSpPr>
          <p:cNvPr id="19" name="Google Shape;283;p13">
            <a:extLst>
              <a:ext uri="{FF2B5EF4-FFF2-40B4-BE49-F238E27FC236}">
                <a16:creationId xmlns:a16="http://schemas.microsoft.com/office/drawing/2014/main" id="{04667B50-BA34-4988-B9B5-26CCFF957D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8345" y="2397584"/>
            <a:ext cx="933300" cy="404100"/>
          </a:xfrm>
        </p:spPr>
        <p:txBody>
          <a:bodyPr anchor="ctr" anchorCtr="0"/>
          <a:lstStyle>
            <a:lvl1pPr algn="r">
              <a:defRPr>
                <a:solidFill>
                  <a:srgbClr val="69534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0" name="Google Shape;284;p13">
            <a:extLst>
              <a:ext uri="{FF2B5EF4-FFF2-40B4-BE49-F238E27FC236}">
                <a16:creationId xmlns:a16="http://schemas.microsoft.com/office/drawing/2014/main" id="{50FC2BCB-1AE0-48B3-AB72-38E5248990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8336" y="3716670"/>
            <a:ext cx="933300" cy="404100"/>
          </a:xfrm>
        </p:spPr>
        <p:txBody>
          <a:bodyPr anchor="ctr" anchorCtr="0"/>
          <a:lstStyle>
            <a:lvl1pPr algn="r">
              <a:defRPr>
                <a:solidFill>
                  <a:srgbClr val="69534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1" name="Google Shape;285;p13">
            <a:extLst>
              <a:ext uri="{FF2B5EF4-FFF2-40B4-BE49-F238E27FC236}">
                <a16:creationId xmlns:a16="http://schemas.microsoft.com/office/drawing/2014/main" id="{2B04B652-5F53-44F1-AB4A-02871C1640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16347" y="1804540"/>
            <a:ext cx="932697" cy="404100"/>
          </a:xfrm>
        </p:spPr>
        <p:txBody>
          <a:bodyPr anchor="ctr" anchorCtr="0"/>
          <a:lstStyle>
            <a:lvl1pPr algn="l">
              <a:defRPr>
                <a:solidFill>
                  <a:srgbClr val="69534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2" name="Google Shape;286;p13">
            <a:extLst>
              <a:ext uri="{FF2B5EF4-FFF2-40B4-BE49-F238E27FC236}">
                <a16:creationId xmlns:a16="http://schemas.microsoft.com/office/drawing/2014/main" id="{7191A180-BD12-4850-993A-07D94AD796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16365" y="3127805"/>
            <a:ext cx="932697" cy="404100"/>
          </a:xfrm>
        </p:spPr>
        <p:txBody>
          <a:bodyPr anchor="ctr" anchorCtr="0"/>
          <a:lstStyle>
            <a:lvl1pPr algn="l">
              <a:defRPr>
                <a:solidFill>
                  <a:srgbClr val="695340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356948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8;p14">
            <a:extLst>
              <a:ext uri="{FF2B5EF4-FFF2-40B4-BE49-F238E27FC236}">
                <a16:creationId xmlns:a16="http://schemas.microsoft.com/office/drawing/2014/main" id="{56C3E8A2-633A-460A-827B-C55310D2FC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956096"/>
            <a:ext cx="3858896" cy="756903"/>
          </a:xfrm>
        </p:spPr>
        <p:txBody>
          <a:bodyPr anchorCtr="0"/>
          <a:lstStyle>
            <a:lvl1pPr algn="l">
              <a:defRPr sz="6000"/>
            </a:lvl1pPr>
          </a:lstStyle>
          <a:p>
            <a:pPr lvl="0"/>
            <a:endParaRPr lang="es-PE"/>
          </a:p>
        </p:txBody>
      </p:sp>
      <p:sp>
        <p:nvSpPr>
          <p:cNvPr id="3" name="Google Shape;289;p14">
            <a:extLst>
              <a:ext uri="{FF2B5EF4-FFF2-40B4-BE49-F238E27FC236}">
                <a16:creationId xmlns:a16="http://schemas.microsoft.com/office/drawing/2014/main" id="{DFDB9412-E4FE-490C-BFD7-53A8265D22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0" y="1912851"/>
            <a:ext cx="3858896" cy="1130701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540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2;p16">
            <a:extLst>
              <a:ext uri="{FF2B5EF4-FFF2-40B4-BE49-F238E27FC236}">
                <a16:creationId xmlns:a16="http://schemas.microsoft.com/office/drawing/2014/main" id="{885FC93D-D1BA-4706-9427-B0FC76C67D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1581363"/>
            <a:ext cx="3858896" cy="694203"/>
          </a:xfrm>
        </p:spPr>
        <p:txBody>
          <a:bodyPr anchorCtr="0"/>
          <a:lstStyle>
            <a:lvl1pPr algn="l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383;p16">
            <a:extLst>
              <a:ext uri="{FF2B5EF4-FFF2-40B4-BE49-F238E27FC236}">
                <a16:creationId xmlns:a16="http://schemas.microsoft.com/office/drawing/2014/main" id="{127E43DF-A0B6-4B41-8190-23A0D7EAE1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049" y="2228850"/>
            <a:ext cx="2963698" cy="1314596"/>
          </a:xfrm>
        </p:spPr>
        <p:txBody>
          <a:bodyPr/>
          <a:lstStyle>
            <a:lvl1pPr>
              <a:defRPr sz="1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52701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44FEA535-67DD-46D9-BA8A-F260B1228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803" y="539496"/>
            <a:ext cx="8520598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4524CDAC-12A7-45E3-88BA-A95390495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598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3000" b="0" i="1" u="none" strike="noStrike" kern="0" cap="none" spc="0" baseline="0">
          <a:solidFill>
            <a:srgbClr val="AF6C41"/>
          </a:solidFill>
          <a:uFillTx/>
          <a:latin typeface="Abril Fatface"/>
          <a:ea typeface="Abril Fatface"/>
          <a:cs typeface="Abril Fatface"/>
        </a:defRPr>
      </a:lvl1pPr>
    </p:titleStyle>
    <p:bodyStyle>
      <a:lvl1pPr marL="457200" marR="0" lvl="0" indent="-34290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695340"/>
        </a:buClr>
        <a:buSzPts val="1800"/>
        <a:buFont typeface="Lato"/>
        <a:buChar char="●"/>
        <a:tabLst/>
        <a:defRPr lang="es-PE" sz="1800" b="0" i="0" u="none" strike="noStrike" kern="0" cap="none" spc="0" baseline="0">
          <a:solidFill>
            <a:srgbClr val="695340"/>
          </a:solidFill>
          <a:uFillTx/>
          <a:latin typeface="Lato"/>
          <a:ea typeface="Lato"/>
          <a:cs typeface="Lat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37">
            <a:extLst>
              <a:ext uri="{FF2B5EF4-FFF2-40B4-BE49-F238E27FC236}">
                <a16:creationId xmlns:a16="http://schemas.microsoft.com/office/drawing/2014/main" id="{E9C56A5A-4890-45FF-97B6-7E61FC1CE174}"/>
              </a:ext>
            </a:extLst>
          </p:cNvPr>
          <p:cNvSpPr/>
          <p:nvPr/>
        </p:nvSpPr>
        <p:spPr>
          <a:xfrm rot="16200004">
            <a:off x="2456457" y="-2457492"/>
            <a:ext cx="4230060" cy="9145024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95340"/>
              </a:solidFill>
              <a:uFillTx/>
              <a:latin typeface="Arial"/>
            </a:endParaRPr>
          </a:p>
        </p:txBody>
      </p:sp>
      <p:pic>
        <p:nvPicPr>
          <p:cNvPr id="3" name="Imagen 36">
            <a:extLst>
              <a:ext uri="{FF2B5EF4-FFF2-40B4-BE49-F238E27FC236}">
                <a16:creationId xmlns:a16="http://schemas.microsoft.com/office/drawing/2014/main" id="{0700CA6B-3CCE-49A0-BC90-467C970D60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356"/>
          <a:stretch>
            <a:fillRect/>
          </a:stretch>
        </p:blipFill>
        <p:spPr>
          <a:xfrm>
            <a:off x="3878921" y="794302"/>
            <a:ext cx="5331701" cy="43588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524;p36">
            <a:extLst>
              <a:ext uri="{FF2B5EF4-FFF2-40B4-BE49-F238E27FC236}">
                <a16:creationId xmlns:a16="http://schemas.microsoft.com/office/drawing/2014/main" id="{9EB54E75-8B18-48FB-9BDB-50045F8B12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7274" y="-397096"/>
            <a:ext cx="6136465" cy="2812904"/>
          </a:xfrm>
        </p:spPr>
        <p:txBody>
          <a:bodyPr/>
          <a:lstStyle/>
          <a:p>
            <a:pPr lvl="0"/>
            <a:r>
              <a:rPr lang="es-PE" sz="9600" i="0" dirty="0">
                <a:solidFill>
                  <a:srgbClr val="F4A900"/>
                </a:solidFill>
              </a:rPr>
              <a:t>POETRY</a:t>
            </a:r>
          </a:p>
        </p:txBody>
      </p:sp>
      <p:sp>
        <p:nvSpPr>
          <p:cNvPr id="5" name="Google Shape;525;p36">
            <a:extLst>
              <a:ext uri="{FF2B5EF4-FFF2-40B4-BE49-F238E27FC236}">
                <a16:creationId xmlns:a16="http://schemas.microsoft.com/office/drawing/2014/main" id="{9625A4DC-F8D4-439B-84E3-3FE0FB91677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46636" y="2890226"/>
            <a:ext cx="2902479" cy="792601"/>
          </a:xfrm>
        </p:spPr>
        <p:txBody>
          <a:bodyPr/>
          <a:lstStyle/>
          <a:p>
            <a:pPr marL="0" lvl="0" indent="0"/>
            <a:r>
              <a:rPr lang="en-US" sz="1800" b="1">
                <a:solidFill>
                  <a:srgbClr val="000000"/>
                </a:solidFill>
                <a:latin typeface="Arial"/>
              </a:rPr>
              <a:t>Here is where your</a:t>
            </a:r>
          </a:p>
          <a:p>
            <a:pPr marL="0" lvl="0" indent="0"/>
            <a:r>
              <a:rPr lang="en-US" sz="1800" b="1">
                <a:solidFill>
                  <a:srgbClr val="000000"/>
                </a:solidFill>
                <a:latin typeface="Arial"/>
              </a:rPr>
              <a:t>presentation begins</a:t>
            </a:r>
          </a:p>
          <a:p>
            <a:pPr marL="0" lvl="0" indent="0"/>
            <a:endParaRPr lang="en-US" sz="18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Google Shape;546;p38">
            <a:extLst>
              <a:ext uri="{FF2B5EF4-FFF2-40B4-BE49-F238E27FC236}">
                <a16:creationId xmlns:a16="http://schemas.microsoft.com/office/drawing/2014/main" id="{58ED396C-AC05-4B0D-A342-11724AC3EB77}"/>
              </a:ext>
            </a:extLst>
          </p:cNvPr>
          <p:cNvSpPr txBox="1"/>
          <p:nvPr/>
        </p:nvSpPr>
        <p:spPr>
          <a:xfrm>
            <a:off x="582747" y="2111020"/>
            <a:ext cx="3652735" cy="404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3200" b="1" i="0" u="none" strike="noStrike" kern="0" cap="none" spc="0" baseline="0">
                <a:solidFill>
                  <a:srgbClr val="835131"/>
                </a:solidFill>
                <a:uFillTx/>
                <a:latin typeface="Arial Black" pitchFamily="34"/>
                <a:ea typeface="Lato"/>
                <a:cs typeface="Lato"/>
              </a:rPr>
              <a:t>Free Template</a:t>
            </a:r>
          </a:p>
        </p:txBody>
      </p:sp>
      <p:grpSp>
        <p:nvGrpSpPr>
          <p:cNvPr id="7" name="Grupo 38">
            <a:extLst>
              <a:ext uri="{FF2B5EF4-FFF2-40B4-BE49-F238E27FC236}">
                <a16:creationId xmlns:a16="http://schemas.microsoft.com/office/drawing/2014/main" id="{206FE6FA-52F9-497A-B045-00933EBEB181}"/>
              </a:ext>
            </a:extLst>
          </p:cNvPr>
          <p:cNvGrpSpPr/>
          <p:nvPr/>
        </p:nvGrpSpPr>
        <p:grpSpPr>
          <a:xfrm>
            <a:off x="582745" y="4336167"/>
            <a:ext cx="824788" cy="314568"/>
            <a:chOff x="582745" y="4336167"/>
            <a:chExt cx="824788" cy="31456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AD1FAED-3088-4993-8688-077C90ED8FE1}"/>
                </a:ext>
              </a:extLst>
            </p:cNvPr>
            <p:cNvSpPr/>
            <p:nvPr/>
          </p:nvSpPr>
          <p:spPr>
            <a:xfrm rot="7200017">
              <a:off x="1244880" y="4558482"/>
              <a:ext cx="92253" cy="92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61"/>
                <a:gd name="f8" fmla="val 16"/>
                <a:gd name="f9" fmla="val 59"/>
                <a:gd name="f10" fmla="val 33"/>
                <a:gd name="f11" fmla="val 32"/>
                <a:gd name="f12" fmla="val 20"/>
                <a:gd name="f13" fmla="val 14"/>
                <a:gd name="f14" fmla="val 5"/>
                <a:gd name="f15" fmla="val 55"/>
                <a:gd name="f16" fmla="val 2"/>
                <a:gd name="f17" fmla="val 50"/>
                <a:gd name="f18" fmla="val 44"/>
                <a:gd name="f19" fmla="val 34"/>
                <a:gd name="f20" fmla="val 4"/>
                <a:gd name="f21" fmla="val 28"/>
                <a:gd name="f22" fmla="val 10"/>
                <a:gd name="f23" fmla="val 19"/>
                <a:gd name="f24" fmla="val 18"/>
                <a:gd name="f25" fmla="val 11"/>
                <a:gd name="f26" fmla="val 27"/>
                <a:gd name="f27" fmla="val 1"/>
                <a:gd name="f28" fmla="val 43"/>
                <a:gd name="f29" fmla="val 49"/>
                <a:gd name="f30" fmla="val 3"/>
                <a:gd name="f31" fmla="val 58"/>
                <a:gd name="f32" fmla="val 13"/>
                <a:gd name="f33" fmla="+- 0 0 -90"/>
                <a:gd name="f34" fmla="*/ f3 1 60"/>
                <a:gd name="f35" fmla="*/ f4 1 6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60"/>
                <a:gd name="f44" fmla="*/ f40 1 61"/>
                <a:gd name="f45" fmla="*/ 60 f41 1"/>
                <a:gd name="f46" fmla="*/ 16 f40 1"/>
                <a:gd name="f47" fmla="*/ 20 f41 1"/>
                <a:gd name="f48" fmla="*/ 60 f40 1"/>
                <a:gd name="f49" fmla="*/ 2 f41 1"/>
                <a:gd name="f50" fmla="*/ 50 f40 1"/>
                <a:gd name="f51" fmla="*/ 4 f41 1"/>
                <a:gd name="f52" fmla="*/ 28 f40 1"/>
                <a:gd name="f53" fmla="*/ 27 f41 1"/>
                <a:gd name="f54" fmla="*/ 5 f40 1"/>
                <a:gd name="f55" fmla="*/ 49 f41 1"/>
                <a:gd name="f56" fmla="*/ 3 f40 1"/>
                <a:gd name="f57" fmla="+- f42 0 f1"/>
                <a:gd name="f58" fmla="*/ f45 1 60"/>
                <a:gd name="f59" fmla="*/ f46 1 61"/>
                <a:gd name="f60" fmla="*/ f47 1 60"/>
                <a:gd name="f61" fmla="*/ f48 1 61"/>
                <a:gd name="f62" fmla="*/ f49 1 60"/>
                <a:gd name="f63" fmla="*/ f50 1 61"/>
                <a:gd name="f64" fmla="*/ f51 1 60"/>
                <a:gd name="f65" fmla="*/ f52 1 61"/>
                <a:gd name="f66" fmla="*/ f53 1 60"/>
                <a:gd name="f67" fmla="*/ f54 1 61"/>
                <a:gd name="f68" fmla="*/ f55 1 60"/>
                <a:gd name="f69" fmla="*/ f56 1 61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60" h="61">
                  <a:moveTo>
                    <a:pt x="f6" y="f8"/>
                  </a:moveTo>
                  <a:cubicBezTo>
                    <a:pt x="f9" y="f10"/>
                    <a:pt x="f11" y="f7"/>
                    <a:pt x="f12" y="f6"/>
                  </a:cubicBezTo>
                  <a:cubicBezTo>
                    <a:pt x="f13" y="f6"/>
                    <a:pt x="f14" y="f15"/>
                    <a:pt x="f16" y="f17"/>
                  </a:cubicBezTo>
                  <a:cubicBezTo>
                    <a:pt x="f5" y="f18"/>
                    <a:pt x="f5" y="f19"/>
                    <a:pt x="f20" y="f21"/>
                  </a:cubicBezTo>
                  <a:cubicBezTo>
                    <a:pt x="f22" y="f23"/>
                    <a:pt x="f24" y="f25"/>
                    <a:pt x="f26" y="f14"/>
                  </a:cubicBezTo>
                  <a:cubicBezTo>
                    <a:pt x="f10" y="f27"/>
                    <a:pt x="f28" y="f5"/>
                    <a:pt x="f29" y="f30"/>
                  </a:cubicBezTo>
                  <a:cubicBezTo>
                    <a:pt x="f15" y="f14"/>
                    <a:pt x="f31" y="f32"/>
                    <a:pt x="f6" y="f8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2C79967-735E-4D3E-8F51-009322F17684}"/>
                </a:ext>
              </a:extLst>
            </p:cNvPr>
            <p:cNvSpPr/>
            <p:nvPr/>
          </p:nvSpPr>
          <p:spPr>
            <a:xfrm rot="7200017">
              <a:off x="1194031" y="4364721"/>
              <a:ext cx="94027" cy="92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60"/>
                <a:gd name="f8" fmla="val 47"/>
                <a:gd name="f9" fmla="val 49"/>
                <a:gd name="f10" fmla="val 2"/>
                <a:gd name="f11" fmla="val 57"/>
                <a:gd name="f12" fmla="val 6"/>
                <a:gd name="f13" fmla="val 59"/>
                <a:gd name="f14" fmla="val 11"/>
                <a:gd name="f15" fmla="val 17"/>
                <a:gd name="f16" fmla="val 26"/>
                <a:gd name="f17" fmla="val 31"/>
                <a:gd name="f18" fmla="val 51"/>
                <a:gd name="f19" fmla="val 41"/>
                <a:gd name="f20" fmla="val 42"/>
                <a:gd name="f21" fmla="val 50"/>
                <a:gd name="f22" fmla="val 32"/>
                <a:gd name="f23" fmla="val 56"/>
                <a:gd name="f24" fmla="val 27"/>
                <a:gd name="f25" fmla="val 18"/>
                <a:gd name="f26" fmla="val 12"/>
                <a:gd name="f27" fmla="val 7"/>
                <a:gd name="f28" fmla="val 55"/>
                <a:gd name="f29" fmla="val 40"/>
                <a:gd name="f30" fmla="val 29"/>
                <a:gd name="f31" fmla="+- 0 0 -90"/>
                <a:gd name="f32" fmla="*/ f3 1 61"/>
                <a:gd name="f33" fmla="*/ f4 1 60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61"/>
                <a:gd name="f42" fmla="*/ f38 1 60"/>
                <a:gd name="f43" fmla="*/ 47 f39 1"/>
                <a:gd name="f44" fmla="*/ 0 f38 1"/>
                <a:gd name="f45" fmla="*/ 59 f39 1"/>
                <a:gd name="f46" fmla="*/ 11 f38 1"/>
                <a:gd name="f47" fmla="*/ 57 f39 1"/>
                <a:gd name="f48" fmla="*/ 31 f38 1"/>
                <a:gd name="f49" fmla="*/ 32 f39 1"/>
                <a:gd name="f50" fmla="*/ 56 f38 1"/>
                <a:gd name="f51" fmla="*/ 12 f39 1"/>
                <a:gd name="f52" fmla="*/ 57 f38 1"/>
                <a:gd name="f53" fmla="*/ 2 f39 1"/>
                <a:gd name="f54" fmla="*/ 40 f38 1"/>
                <a:gd name="f55" fmla="+- f40 0 f1"/>
                <a:gd name="f56" fmla="*/ f43 1 61"/>
                <a:gd name="f57" fmla="*/ f44 1 60"/>
                <a:gd name="f58" fmla="*/ f45 1 61"/>
                <a:gd name="f59" fmla="*/ f46 1 60"/>
                <a:gd name="f60" fmla="*/ f47 1 61"/>
                <a:gd name="f61" fmla="*/ f48 1 60"/>
                <a:gd name="f62" fmla="*/ f49 1 61"/>
                <a:gd name="f63" fmla="*/ f50 1 60"/>
                <a:gd name="f64" fmla="*/ f51 1 61"/>
                <a:gd name="f65" fmla="*/ f52 1 60"/>
                <a:gd name="f66" fmla="*/ f53 1 61"/>
                <a:gd name="f67" fmla="*/ f54 1 60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2"/>
                <a:gd name="f80" fmla="*/ f64 1 f41"/>
                <a:gd name="f81" fmla="*/ f65 1 f42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3 1"/>
                <a:gd name="f96" fmla="*/ f80 f32 1"/>
                <a:gd name="f97" fmla="*/ f81 f33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61" h="60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6" y="f16"/>
                    <a:pt x="f11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7"/>
                    <a:pt x="f25" y="f7"/>
                    <a:pt x="f26" y="f11"/>
                  </a:cubicBezTo>
                  <a:cubicBezTo>
                    <a:pt x="f27" y="f28"/>
                    <a:pt x="f10" y="f8"/>
                    <a:pt x="f10" y="f29"/>
                  </a:cubicBezTo>
                  <a:cubicBezTo>
                    <a:pt x="f5" y="f24"/>
                    <a:pt x="f30" y="f5"/>
                    <a:pt x="f8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1C56BE6-A253-4CBC-8AE5-E8C1D719E183}"/>
                </a:ext>
              </a:extLst>
            </p:cNvPr>
            <p:cNvSpPr/>
            <p:nvPr/>
          </p:nvSpPr>
          <p:spPr>
            <a:xfrm rot="7200017">
              <a:off x="1117002" y="4477146"/>
              <a:ext cx="102897" cy="1011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6"/>
                <a:gd name="f8" fmla="val 26"/>
                <a:gd name="f9" fmla="val 40"/>
                <a:gd name="f10" fmla="val 27"/>
                <a:gd name="f11" fmla="val 41"/>
                <a:gd name="f12" fmla="val 56"/>
                <a:gd name="f13" fmla="val 50"/>
                <a:gd name="f14" fmla="val 38"/>
                <a:gd name="f15" fmla="val 58"/>
                <a:gd name="f16" fmla="val 16"/>
                <a:gd name="f17" fmla="val 39"/>
                <a:gd name="f18" fmla="val 8"/>
                <a:gd name="f19" fmla="val 11"/>
                <a:gd name="f20" fmla="+- 0 0 -90"/>
                <a:gd name="f21" fmla="*/ f3 1 67"/>
                <a:gd name="f22" fmla="*/ f4 1 6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67"/>
                <a:gd name="f31" fmla="*/ f27 1 66"/>
                <a:gd name="f32" fmla="*/ 26 f28 1"/>
                <a:gd name="f33" fmla="*/ 0 f27 1"/>
                <a:gd name="f34" fmla="*/ 66 f28 1"/>
                <a:gd name="f35" fmla="*/ 41 f27 1"/>
                <a:gd name="f36" fmla="*/ 38 f28 1"/>
                <a:gd name="f37" fmla="*/ 58 f27 1"/>
                <a:gd name="f38" fmla="*/ 8 f28 1"/>
                <a:gd name="f39" fmla="*/ 27 f27 1"/>
                <a:gd name="f40" fmla="+- f29 0 f1"/>
                <a:gd name="f41" fmla="*/ f32 1 67"/>
                <a:gd name="f42" fmla="*/ f33 1 66"/>
                <a:gd name="f43" fmla="*/ f34 1 67"/>
                <a:gd name="f44" fmla="*/ f35 1 66"/>
                <a:gd name="f45" fmla="*/ f36 1 67"/>
                <a:gd name="f46" fmla="*/ f37 1 66"/>
                <a:gd name="f47" fmla="*/ f38 1 67"/>
                <a:gd name="f48" fmla="*/ f39 1 66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0"/>
                <a:gd name="f56" fmla="*/ f44 1 f31"/>
                <a:gd name="f57" fmla="*/ f45 1 f30"/>
                <a:gd name="f58" fmla="*/ f46 1 f31"/>
                <a:gd name="f59" fmla="*/ f47 1 f30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67" h="66">
                  <a:moveTo>
                    <a:pt x="f8" y="f5"/>
                  </a:moveTo>
                  <a:cubicBezTo>
                    <a:pt x="f9" y="f5"/>
                    <a:pt x="f6" y="f10"/>
                    <a:pt x="f7" y="f11"/>
                  </a:cubicBezTo>
                  <a:cubicBezTo>
                    <a:pt x="f7" y="f12"/>
                    <a:pt x="f13" y="f7"/>
                    <a:pt x="f14" y="f15"/>
                  </a:cubicBezTo>
                  <a:cubicBezTo>
                    <a:pt x="f10" y="f13"/>
                    <a:pt x="f16" y="f17"/>
                    <a:pt x="f18" y="f10"/>
                  </a:cubicBezTo>
                  <a:cubicBezTo>
                    <a:pt x="f5" y="f16"/>
                    <a:pt x="f19" y="f5"/>
                    <a:pt x="f8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E6C2A6F7-FAE4-42C0-8151-A186BD3CBCEC}"/>
                </a:ext>
              </a:extLst>
            </p:cNvPr>
            <p:cNvSpPr/>
            <p:nvPr/>
          </p:nvSpPr>
          <p:spPr>
            <a:xfrm rot="7200017">
              <a:off x="1317054" y="4437672"/>
              <a:ext cx="90479" cy="904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15"/>
                <a:gd name="f8" fmla="val 32"/>
                <a:gd name="f9" fmla="val 27"/>
                <a:gd name="f10" fmla="val 59"/>
                <a:gd name="f11" fmla="val 40"/>
                <a:gd name="f12" fmla="val 46"/>
                <a:gd name="f13" fmla="val 54"/>
                <a:gd name="f14" fmla="val 49"/>
                <a:gd name="f15" fmla="val 57"/>
                <a:gd name="f16" fmla="val 44"/>
                <a:gd name="f17" fmla="val 34"/>
                <a:gd name="f18" fmla="val 29"/>
                <a:gd name="f19" fmla="val 19"/>
                <a:gd name="f20" fmla="val 50"/>
                <a:gd name="f21" fmla="val 10"/>
                <a:gd name="f22" fmla="val 3"/>
                <a:gd name="f23" fmla="val 30"/>
                <a:gd name="f24" fmla="val 26"/>
                <a:gd name="f25" fmla="val 16"/>
                <a:gd name="f26" fmla="val 2"/>
                <a:gd name="f27" fmla="val 5"/>
                <a:gd name="f28" fmla="val 13"/>
                <a:gd name="f29" fmla="+- 0 0 -90"/>
                <a:gd name="f30" fmla="*/ f3 1 60"/>
                <a:gd name="f31" fmla="*/ f4 1 60"/>
                <a:gd name="f32" fmla="val f5"/>
                <a:gd name="f33" fmla="val f6"/>
                <a:gd name="f34" fmla="*/ f29 f0 1"/>
                <a:gd name="f35" fmla="+- f33 0 f32"/>
                <a:gd name="f36" fmla="*/ f34 1 f2"/>
                <a:gd name="f37" fmla="*/ f35 1 60"/>
                <a:gd name="f38" fmla="*/ 15 f35 1"/>
                <a:gd name="f39" fmla="*/ 0 f35 1"/>
                <a:gd name="f40" fmla="*/ 59 f35 1"/>
                <a:gd name="f41" fmla="*/ 40 f35 1"/>
                <a:gd name="f42" fmla="*/ 49 f35 1"/>
                <a:gd name="f43" fmla="*/ 57 f35 1"/>
                <a:gd name="f44" fmla="*/ 29 f35 1"/>
                <a:gd name="f45" fmla="*/ 3 f35 1"/>
                <a:gd name="f46" fmla="*/ 30 f35 1"/>
                <a:gd name="f47" fmla="*/ 2 f35 1"/>
                <a:gd name="f48" fmla="*/ 10 f35 1"/>
                <a:gd name="f49" fmla="+- f36 0 f1"/>
                <a:gd name="f50" fmla="*/ f38 1 60"/>
                <a:gd name="f51" fmla="*/ f39 1 60"/>
                <a:gd name="f52" fmla="*/ f40 1 60"/>
                <a:gd name="f53" fmla="*/ f41 1 60"/>
                <a:gd name="f54" fmla="*/ f42 1 60"/>
                <a:gd name="f55" fmla="*/ f43 1 60"/>
                <a:gd name="f56" fmla="*/ f44 1 60"/>
                <a:gd name="f57" fmla="*/ f45 1 60"/>
                <a:gd name="f58" fmla="*/ f46 1 60"/>
                <a:gd name="f59" fmla="*/ f47 1 60"/>
                <a:gd name="f60" fmla="*/ f48 1 60"/>
                <a:gd name="f61" fmla="*/ 0 1 f37"/>
                <a:gd name="f62" fmla="*/ f33 1 f37"/>
                <a:gd name="f63" fmla="*/ f50 1 f37"/>
                <a:gd name="f64" fmla="*/ f51 1 f37"/>
                <a:gd name="f65" fmla="*/ f52 1 f37"/>
                <a:gd name="f66" fmla="*/ f53 1 f37"/>
                <a:gd name="f67" fmla="*/ f54 1 f37"/>
                <a:gd name="f68" fmla="*/ f55 1 f37"/>
                <a:gd name="f69" fmla="*/ f56 1 f37"/>
                <a:gd name="f70" fmla="*/ f57 1 f37"/>
                <a:gd name="f71" fmla="*/ f58 1 f37"/>
                <a:gd name="f72" fmla="*/ f59 1 f37"/>
                <a:gd name="f73" fmla="*/ f60 1 f37"/>
                <a:gd name="f74" fmla="*/ f61 f30 1"/>
                <a:gd name="f75" fmla="*/ f62 f30 1"/>
                <a:gd name="f76" fmla="*/ f62 f31 1"/>
                <a:gd name="f77" fmla="*/ f61 f31 1"/>
                <a:gd name="f78" fmla="*/ f63 f30 1"/>
                <a:gd name="f79" fmla="*/ f64 f31 1"/>
                <a:gd name="f80" fmla="*/ f65 f30 1"/>
                <a:gd name="f81" fmla="*/ f66 f31 1"/>
                <a:gd name="f82" fmla="*/ f67 f30 1"/>
                <a:gd name="f83" fmla="*/ f68 f31 1"/>
                <a:gd name="f84" fmla="*/ f69 f30 1"/>
                <a:gd name="f85" fmla="*/ f70 f30 1"/>
                <a:gd name="f86" fmla="*/ f71 f31 1"/>
                <a:gd name="f87" fmla="*/ f72 f30 1"/>
                <a:gd name="f88" fmla="*/ f73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3"/>
                </a:cxn>
                <a:cxn ang="f49">
                  <a:pos x="f85" y="f86"/>
                </a:cxn>
                <a:cxn ang="f49">
                  <a:pos x="f87" y="f88"/>
                </a:cxn>
                <a:cxn ang="f49">
                  <a:pos x="f78" y="f79"/>
                </a:cxn>
              </a:cxnLst>
              <a:rect l="f74" t="f77" r="f75" b="f76"/>
              <a:pathLst>
                <a:path w="60" h="60">
                  <a:moveTo>
                    <a:pt x="f7" y="f5"/>
                  </a:moveTo>
                  <a:cubicBezTo>
                    <a:pt x="f8" y="f5"/>
                    <a:pt x="f6" y="f9"/>
                    <a:pt x="f10" y="f11"/>
                  </a:cubicBezTo>
                  <a:cubicBezTo>
                    <a:pt x="f10" y="f12"/>
                    <a:pt x="f13" y="f13"/>
                    <a:pt x="f14" y="f15"/>
                  </a:cubicBezTo>
                  <a:cubicBezTo>
                    <a:pt x="f16" y="f6"/>
                    <a:pt x="f17" y="f6"/>
                    <a:pt x="f18" y="f15"/>
                  </a:cubicBezTo>
                  <a:cubicBezTo>
                    <a:pt x="f19" y="f20"/>
                    <a:pt x="f21" y="f11"/>
                    <a:pt x="f22" y="f23"/>
                  </a:cubicBezTo>
                  <a:cubicBezTo>
                    <a:pt x="f5" y="f24"/>
                    <a:pt x="f5" y="f25"/>
                    <a:pt x="f26" y="f21"/>
                  </a:cubicBezTo>
                  <a:cubicBezTo>
                    <a:pt x="f27" y="f27"/>
                    <a:pt x="f28" y="f26"/>
                    <a:pt x="f7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754100D7-4BA3-440F-ADFA-A2E0CF1671D4}"/>
                </a:ext>
              </a:extLst>
            </p:cNvPr>
            <p:cNvSpPr/>
            <p:nvPr/>
          </p:nvSpPr>
          <p:spPr>
            <a:xfrm rot="7200017">
              <a:off x="603146" y="4370235"/>
              <a:ext cx="63870" cy="104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69"/>
                <a:gd name="f8" fmla="val 40"/>
                <a:gd name="f9" fmla="val 36"/>
                <a:gd name="f10" fmla="val 50"/>
                <a:gd name="f11" fmla="val 39"/>
                <a:gd name="f12" fmla="val 54"/>
                <a:gd name="f13" fmla="val 35"/>
                <a:gd name="f14" fmla="val 60"/>
                <a:gd name="f15" fmla="val 27"/>
                <a:gd name="f16" fmla="val 68"/>
                <a:gd name="f17" fmla="val 20"/>
                <a:gd name="f18" fmla="val 14"/>
                <a:gd name="f19" fmla="val 5"/>
                <a:gd name="f20" fmla="val 3"/>
                <a:gd name="f21" fmla="val 44"/>
                <a:gd name="f22" fmla="val 1"/>
                <a:gd name="f23" fmla="val 33"/>
                <a:gd name="f24" fmla="val 22"/>
                <a:gd name="f25" fmla="val 2"/>
                <a:gd name="f26" fmla="val 9"/>
                <a:gd name="f27" fmla="val 7"/>
                <a:gd name="f28" fmla="val 10"/>
                <a:gd name="f29" fmla="val 41"/>
                <a:gd name="f30" fmla="val 31"/>
                <a:gd name="f31" fmla="+- 0 0 -90"/>
                <a:gd name="f32" fmla="*/ f3 1 42"/>
                <a:gd name="f33" fmla="*/ f4 1 69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42"/>
                <a:gd name="f42" fmla="*/ f38 1 69"/>
                <a:gd name="f43" fmla="*/ 40 f39 1"/>
                <a:gd name="f44" fmla="*/ 36 f38 1"/>
                <a:gd name="f45" fmla="*/ 39 f39 1"/>
                <a:gd name="f46" fmla="*/ 54 f38 1"/>
                <a:gd name="f47" fmla="*/ 20 f39 1"/>
                <a:gd name="f48" fmla="*/ 68 f38 1"/>
                <a:gd name="f49" fmla="*/ 3 f39 1"/>
                <a:gd name="f50" fmla="*/ 1 f39 1"/>
                <a:gd name="f51" fmla="*/ 22 f38 1"/>
                <a:gd name="f52" fmla="*/ 22 f39 1"/>
                <a:gd name="f53" fmla="*/ 1 f38 1"/>
                <a:gd name="f54" fmla="+- f40 0 f1"/>
                <a:gd name="f55" fmla="*/ f43 1 42"/>
                <a:gd name="f56" fmla="*/ f44 1 69"/>
                <a:gd name="f57" fmla="*/ f45 1 42"/>
                <a:gd name="f58" fmla="*/ f46 1 69"/>
                <a:gd name="f59" fmla="*/ f47 1 42"/>
                <a:gd name="f60" fmla="*/ f48 1 69"/>
                <a:gd name="f61" fmla="*/ f49 1 42"/>
                <a:gd name="f62" fmla="*/ f50 1 42"/>
                <a:gd name="f63" fmla="*/ f51 1 69"/>
                <a:gd name="f64" fmla="*/ f52 1 42"/>
                <a:gd name="f65" fmla="*/ f53 1 69"/>
                <a:gd name="f66" fmla="*/ 0 1 f41"/>
                <a:gd name="f67" fmla="*/ f35 1 f41"/>
                <a:gd name="f68" fmla="*/ 0 1 f42"/>
                <a:gd name="f69" fmla="*/ f36 1 f42"/>
                <a:gd name="f70" fmla="*/ f55 1 f41"/>
                <a:gd name="f71" fmla="*/ f56 1 f42"/>
                <a:gd name="f72" fmla="*/ f57 1 f41"/>
                <a:gd name="f73" fmla="*/ f58 1 f42"/>
                <a:gd name="f74" fmla="*/ f59 1 f41"/>
                <a:gd name="f75" fmla="*/ f60 1 f42"/>
                <a:gd name="f76" fmla="*/ f61 1 f41"/>
                <a:gd name="f77" fmla="*/ f62 1 f41"/>
                <a:gd name="f78" fmla="*/ f63 1 f42"/>
                <a:gd name="f79" fmla="*/ f64 1 f41"/>
                <a:gd name="f80" fmla="*/ f65 1 f42"/>
                <a:gd name="f81" fmla="*/ f66 f32 1"/>
                <a:gd name="f82" fmla="*/ f67 f32 1"/>
                <a:gd name="f83" fmla="*/ f69 f33 1"/>
                <a:gd name="f84" fmla="*/ f68 f33 1"/>
                <a:gd name="f85" fmla="*/ f70 f32 1"/>
                <a:gd name="f86" fmla="*/ f71 f33 1"/>
                <a:gd name="f87" fmla="*/ f72 f32 1"/>
                <a:gd name="f88" fmla="*/ f73 f33 1"/>
                <a:gd name="f89" fmla="*/ f74 f32 1"/>
                <a:gd name="f90" fmla="*/ f75 f33 1"/>
                <a:gd name="f91" fmla="*/ f76 f32 1"/>
                <a:gd name="f92" fmla="*/ f77 f32 1"/>
                <a:gd name="f93" fmla="*/ f78 f33 1"/>
                <a:gd name="f94" fmla="*/ f79 f32 1"/>
                <a:gd name="f95" fmla="*/ f8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88"/>
                </a:cxn>
                <a:cxn ang="f54">
                  <a:pos x="f92" y="f93"/>
                </a:cxn>
                <a:cxn ang="f54">
                  <a:pos x="f94" y="f95"/>
                </a:cxn>
                <a:cxn ang="f54">
                  <a:pos x="f85" y="f93"/>
                </a:cxn>
                <a:cxn ang="f54">
                  <a:pos x="f85" y="f86"/>
                </a:cxn>
                <a:cxn ang="f54">
                  <a:pos x="f85" y="f86"/>
                </a:cxn>
              </a:cxnLst>
              <a:rect l="f81" t="f84" r="f82" b="f83"/>
              <a:pathLst>
                <a:path w="42" h="69">
                  <a:moveTo>
                    <a:pt x="f8" y="f9"/>
                  </a:moveTo>
                  <a:cubicBezTo>
                    <a:pt x="f8" y="f6"/>
                    <a:pt x="f6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7"/>
                    <a:pt x="f19" y="f14"/>
                    <a:pt x="f20" y="f12"/>
                  </a:cubicBezTo>
                  <a:cubicBezTo>
                    <a:pt x="f5" y="f21"/>
                    <a:pt x="f22" y="f23"/>
                    <a:pt x="f22" y="f24"/>
                  </a:cubicBezTo>
                  <a:cubicBezTo>
                    <a:pt x="f25" y="f26"/>
                    <a:pt x="f27" y="f5"/>
                    <a:pt x="f24" y="f22"/>
                  </a:cubicBezTo>
                  <a:cubicBezTo>
                    <a:pt x="f13" y="f22"/>
                    <a:pt x="f8" y="f28"/>
                    <a:pt x="f8" y="f24"/>
                  </a:cubicBezTo>
                  <a:cubicBezTo>
                    <a:pt x="f29" y="f15"/>
                    <a:pt x="f8" y="f30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B2B7863C-A027-4818-8DA2-DBB31EDF3AC0}"/>
                </a:ext>
              </a:extLst>
            </p:cNvPr>
            <p:cNvSpPr/>
            <p:nvPr/>
          </p:nvSpPr>
          <p:spPr>
            <a:xfrm rot="7200017">
              <a:off x="617012" y="4523351"/>
              <a:ext cx="108219" cy="674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44"/>
                <a:gd name="f8" fmla="val 35"/>
                <a:gd name="f9" fmla="val 42"/>
                <a:gd name="f10" fmla="val 21"/>
                <a:gd name="f11" fmla="val 4"/>
                <a:gd name="f12" fmla="val 2"/>
                <a:gd name="f13" fmla="val 23"/>
                <a:gd name="f14" fmla="val 8"/>
                <a:gd name="f15" fmla="val 15"/>
                <a:gd name="f16" fmla="val 37"/>
                <a:gd name="f17" fmla="val 40"/>
                <a:gd name="f18" fmla="val 3"/>
                <a:gd name="f19" fmla="val 45"/>
                <a:gd name="f20" fmla="val 60"/>
                <a:gd name="f21" fmla="val 9"/>
                <a:gd name="f22" fmla="val 70"/>
                <a:gd name="f23" fmla="val 25"/>
                <a:gd name="f24" fmla="val 69"/>
                <a:gd name="f25" fmla="val 56"/>
                <a:gd name="f26" fmla="val 43"/>
                <a:gd name="f27" fmla="val 41"/>
                <a:gd name="f28" fmla="val 38"/>
                <a:gd name="f29" fmla="+- 0 0 -90"/>
                <a:gd name="f30" fmla="*/ f3 1 71"/>
                <a:gd name="f31" fmla="*/ f4 1 44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71"/>
                <a:gd name="f40" fmla="*/ f36 1 44"/>
                <a:gd name="f41" fmla="*/ 35 f37 1"/>
                <a:gd name="f42" fmla="*/ 42 f36 1"/>
                <a:gd name="f43" fmla="*/ 2 f37 1"/>
                <a:gd name="f44" fmla="*/ 23 f36 1"/>
                <a:gd name="f45" fmla="*/ 37 f37 1"/>
                <a:gd name="f46" fmla="*/ 2 f36 1"/>
                <a:gd name="f47" fmla="*/ 45 f37 1"/>
                <a:gd name="f48" fmla="*/ 3 f36 1"/>
                <a:gd name="f49" fmla="*/ 70 f37 1"/>
                <a:gd name="f50" fmla="*/ 25 f36 1"/>
                <a:gd name="f51" fmla="*/ 43 f37 1"/>
                <a:gd name="f52" fmla="+- f38 0 f1"/>
                <a:gd name="f53" fmla="*/ f41 1 71"/>
                <a:gd name="f54" fmla="*/ f42 1 44"/>
                <a:gd name="f55" fmla="*/ f43 1 71"/>
                <a:gd name="f56" fmla="*/ f44 1 44"/>
                <a:gd name="f57" fmla="*/ f45 1 71"/>
                <a:gd name="f58" fmla="*/ f46 1 44"/>
                <a:gd name="f59" fmla="*/ f47 1 71"/>
                <a:gd name="f60" fmla="*/ f48 1 44"/>
                <a:gd name="f61" fmla="*/ f49 1 71"/>
                <a:gd name="f62" fmla="*/ f50 1 44"/>
                <a:gd name="f63" fmla="*/ f51 1 71"/>
                <a:gd name="f64" fmla="*/ 0 1 f39"/>
                <a:gd name="f65" fmla="*/ f33 1 f39"/>
                <a:gd name="f66" fmla="*/ 0 1 f40"/>
                <a:gd name="f67" fmla="*/ f34 1 f40"/>
                <a:gd name="f68" fmla="*/ f53 1 f39"/>
                <a:gd name="f69" fmla="*/ f54 1 f40"/>
                <a:gd name="f70" fmla="*/ f55 1 f39"/>
                <a:gd name="f71" fmla="*/ f56 1 f40"/>
                <a:gd name="f72" fmla="*/ f57 1 f39"/>
                <a:gd name="f73" fmla="*/ f58 1 f40"/>
                <a:gd name="f74" fmla="*/ f59 1 f39"/>
                <a:gd name="f75" fmla="*/ f60 1 f40"/>
                <a:gd name="f76" fmla="*/ f61 1 f39"/>
                <a:gd name="f77" fmla="*/ f62 1 f40"/>
                <a:gd name="f78" fmla="*/ f63 1 f39"/>
                <a:gd name="f79" fmla="*/ f64 f30 1"/>
                <a:gd name="f80" fmla="*/ f65 f30 1"/>
                <a:gd name="f81" fmla="*/ f67 f31 1"/>
                <a:gd name="f82" fmla="*/ f66 f31 1"/>
                <a:gd name="f83" fmla="*/ f68 f30 1"/>
                <a:gd name="f84" fmla="*/ f69 f31 1"/>
                <a:gd name="f85" fmla="*/ f70 f30 1"/>
                <a:gd name="f86" fmla="*/ f71 f31 1"/>
                <a:gd name="f87" fmla="*/ f72 f30 1"/>
                <a:gd name="f88" fmla="*/ f73 f31 1"/>
                <a:gd name="f89" fmla="*/ f74 f30 1"/>
                <a:gd name="f90" fmla="*/ f75 f31 1"/>
                <a:gd name="f91" fmla="*/ f76 f30 1"/>
                <a:gd name="f92" fmla="*/ f77 f31 1"/>
                <a:gd name="f93" fmla="*/ f7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91" y="f92"/>
                </a:cxn>
                <a:cxn ang="f52">
                  <a:pos x="f93" y="f84"/>
                </a:cxn>
                <a:cxn ang="f52">
                  <a:pos x="f83" y="f84"/>
                </a:cxn>
              </a:cxnLst>
              <a:rect l="f79" t="f82" r="f80" b="f81"/>
              <a:pathLst>
                <a:path w="71" h="44">
                  <a:moveTo>
                    <a:pt x="f8" y="f9"/>
                  </a:moveTo>
                  <a:cubicBezTo>
                    <a:pt x="f10" y="f9"/>
                    <a:pt x="f11" y="f7"/>
                    <a:pt x="f12" y="f13"/>
                  </a:cubicBezTo>
                  <a:cubicBezTo>
                    <a:pt x="f5" y="f14"/>
                    <a:pt x="f15" y="f5"/>
                    <a:pt x="f16" y="f12"/>
                  </a:cubicBezTo>
                  <a:cubicBezTo>
                    <a:pt x="f17" y="f12"/>
                    <a:pt x="f9" y="f18"/>
                    <a:pt x="f19" y="f18"/>
                  </a:cubicBezTo>
                  <a:cubicBezTo>
                    <a:pt x="f20" y="f18"/>
                    <a:pt x="f6" y="f21"/>
                    <a:pt x="f22" y="f23"/>
                  </a:cubicBezTo>
                  <a:cubicBezTo>
                    <a:pt x="f24" y="f17"/>
                    <a:pt x="f25" y="f26"/>
                    <a:pt x="f26" y="f9"/>
                  </a:cubicBezTo>
                  <a:cubicBezTo>
                    <a:pt x="f27" y="f9"/>
                    <a:pt x="f28" y="f9"/>
                    <a:pt x="f8" y="f9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FA2BFB75-ADD6-47F2-8659-6A34E0D84D73}"/>
                </a:ext>
              </a:extLst>
            </p:cNvPr>
            <p:cNvSpPr/>
            <p:nvPr/>
          </p:nvSpPr>
          <p:spPr>
            <a:xfrm rot="7200017">
              <a:off x="717133" y="4353911"/>
              <a:ext cx="104671" cy="691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45"/>
                <a:gd name="f8" fmla="val 32"/>
                <a:gd name="f9" fmla="val 43"/>
                <a:gd name="f10" fmla="val 27"/>
                <a:gd name="f11" fmla="val 20"/>
                <a:gd name="f12" fmla="val 17"/>
                <a:gd name="f13" fmla="val 42"/>
                <a:gd name="f14" fmla="val 10"/>
                <a:gd name="f15" fmla="val 38"/>
                <a:gd name="f16" fmla="val 31"/>
                <a:gd name="f17" fmla="val 25"/>
                <a:gd name="f18" fmla="val 18"/>
                <a:gd name="f19" fmla="val 8"/>
                <a:gd name="f20" fmla="val 15"/>
                <a:gd name="f21" fmla="val 5"/>
                <a:gd name="f22" fmla="val 24"/>
                <a:gd name="f23" fmla="val 2"/>
                <a:gd name="f24" fmla="val 37"/>
                <a:gd name="f25" fmla="val 46"/>
                <a:gd name="f26" fmla="val 3"/>
                <a:gd name="f27" fmla="val 54"/>
                <a:gd name="f28" fmla="val 6"/>
                <a:gd name="f29" fmla="val 65"/>
                <a:gd name="f30" fmla="val 14"/>
                <a:gd name="f31" fmla="val 66"/>
                <a:gd name="f32" fmla="val 22"/>
                <a:gd name="f33" fmla="val 35"/>
                <a:gd name="f34" fmla="val 59"/>
                <a:gd name="f35" fmla="val 41"/>
                <a:gd name="f36" fmla="+- 0 0 -90"/>
                <a:gd name="f37" fmla="*/ f3 1 69"/>
                <a:gd name="f38" fmla="*/ f4 1 45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69"/>
                <a:gd name="f47" fmla="*/ f43 1 45"/>
                <a:gd name="f48" fmla="*/ 32 f44 1"/>
                <a:gd name="f49" fmla="*/ 43 f43 1"/>
                <a:gd name="f50" fmla="*/ 17 f44 1"/>
                <a:gd name="f51" fmla="*/ 42 f43 1"/>
                <a:gd name="f52" fmla="*/ 0 f44 1"/>
                <a:gd name="f53" fmla="*/ 25 f43 1"/>
                <a:gd name="f54" fmla="*/ 15 f44 1"/>
                <a:gd name="f55" fmla="*/ 5 f43 1"/>
                <a:gd name="f56" fmla="*/ 46 f44 1"/>
                <a:gd name="f57" fmla="*/ 3 f43 1"/>
                <a:gd name="f58" fmla="*/ 66 f44 1"/>
                <a:gd name="f59" fmla="*/ 22 f43 1"/>
                <a:gd name="f60" fmla="+- f45 0 f1"/>
                <a:gd name="f61" fmla="*/ f48 1 69"/>
                <a:gd name="f62" fmla="*/ f49 1 45"/>
                <a:gd name="f63" fmla="*/ f50 1 69"/>
                <a:gd name="f64" fmla="*/ f51 1 45"/>
                <a:gd name="f65" fmla="*/ f52 1 69"/>
                <a:gd name="f66" fmla="*/ f53 1 45"/>
                <a:gd name="f67" fmla="*/ f54 1 69"/>
                <a:gd name="f68" fmla="*/ f55 1 45"/>
                <a:gd name="f69" fmla="*/ f56 1 69"/>
                <a:gd name="f70" fmla="*/ f57 1 45"/>
                <a:gd name="f71" fmla="*/ f58 1 69"/>
                <a:gd name="f72" fmla="*/ f59 1 45"/>
                <a:gd name="f73" fmla="*/ 0 1 f46"/>
                <a:gd name="f74" fmla="*/ f40 1 f46"/>
                <a:gd name="f75" fmla="*/ 0 1 f47"/>
                <a:gd name="f76" fmla="*/ f41 1 f47"/>
                <a:gd name="f77" fmla="*/ f61 1 f46"/>
                <a:gd name="f78" fmla="*/ f62 1 f47"/>
                <a:gd name="f79" fmla="*/ f63 1 f46"/>
                <a:gd name="f80" fmla="*/ f64 1 f47"/>
                <a:gd name="f81" fmla="*/ f65 1 f46"/>
                <a:gd name="f82" fmla="*/ f66 1 f47"/>
                <a:gd name="f83" fmla="*/ f67 1 f46"/>
                <a:gd name="f84" fmla="*/ f68 1 f47"/>
                <a:gd name="f85" fmla="*/ f69 1 f46"/>
                <a:gd name="f86" fmla="*/ f70 1 f47"/>
                <a:gd name="f87" fmla="*/ f71 1 f46"/>
                <a:gd name="f88" fmla="*/ f72 1 f47"/>
                <a:gd name="f89" fmla="*/ f73 f37 1"/>
                <a:gd name="f90" fmla="*/ f74 f37 1"/>
                <a:gd name="f91" fmla="*/ f76 f38 1"/>
                <a:gd name="f92" fmla="*/ f75 f38 1"/>
                <a:gd name="f93" fmla="*/ f77 f37 1"/>
                <a:gd name="f94" fmla="*/ f78 f38 1"/>
                <a:gd name="f95" fmla="*/ f79 f37 1"/>
                <a:gd name="f96" fmla="*/ f80 f38 1"/>
                <a:gd name="f97" fmla="*/ f81 f37 1"/>
                <a:gd name="f98" fmla="*/ f82 f38 1"/>
                <a:gd name="f99" fmla="*/ f83 f37 1"/>
                <a:gd name="f100" fmla="*/ f84 f38 1"/>
                <a:gd name="f101" fmla="*/ f85 f37 1"/>
                <a:gd name="f102" fmla="*/ f86 f38 1"/>
                <a:gd name="f103" fmla="*/ f87 f37 1"/>
                <a:gd name="f104" fmla="*/ f8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93" y="f94"/>
                </a:cxn>
                <a:cxn ang="f60">
                  <a:pos x="f95" y="f96"/>
                </a:cxn>
                <a:cxn ang="f60">
                  <a:pos x="f97" y="f98"/>
                </a:cxn>
                <a:cxn ang="f60">
                  <a:pos x="f99" y="f100"/>
                </a:cxn>
                <a:cxn ang="f60">
                  <a:pos x="f101" y="f102"/>
                </a:cxn>
                <a:cxn ang="f60">
                  <a:pos x="f103" y="f104"/>
                </a:cxn>
                <a:cxn ang="f60">
                  <a:pos x="f101" y="f94"/>
                </a:cxn>
                <a:cxn ang="f60">
                  <a:pos x="f93" y="f94"/>
                </a:cxn>
                <a:cxn ang="f60">
                  <a:pos x="f93" y="f94"/>
                </a:cxn>
              </a:cxnLst>
              <a:rect l="f89" t="f92" r="f90" b="f91"/>
              <a:pathLst>
                <a:path w="69" h="45">
                  <a:moveTo>
                    <a:pt x="f8" y="f9"/>
                  </a:moveTo>
                  <a:cubicBezTo>
                    <a:pt x="f10" y="f9"/>
                    <a:pt x="f11" y="f7"/>
                    <a:pt x="f12" y="f13"/>
                  </a:cubicBezTo>
                  <a:cubicBezTo>
                    <a:pt x="f14" y="f15"/>
                    <a:pt x="f5" y="f16"/>
                    <a:pt x="f5" y="f17"/>
                  </a:cubicBezTo>
                  <a:cubicBezTo>
                    <a:pt x="f5" y="f18"/>
                    <a:pt x="f19" y="f19"/>
                    <a:pt x="f20" y="f21"/>
                  </a:cubicBezTo>
                  <a:cubicBezTo>
                    <a:pt x="f22" y="f23"/>
                    <a:pt x="f24" y="f5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6" y="f33"/>
                    <a:pt x="f34" y="f13"/>
                    <a:pt x="f25" y="f9"/>
                  </a:cubicBezTo>
                  <a:cubicBezTo>
                    <a:pt x="f35" y="f9"/>
                    <a:pt x="f24" y="f9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EFDB6501-1A4A-4817-8AC3-3771395FD98E}"/>
                </a:ext>
              </a:extLst>
            </p:cNvPr>
            <p:cNvSpPr/>
            <p:nvPr/>
          </p:nvSpPr>
          <p:spPr>
            <a:xfrm rot="7200017">
              <a:off x="771139" y="4477055"/>
              <a:ext cx="60322" cy="993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65"/>
                <a:gd name="f8" fmla="val 31"/>
                <a:gd name="f9" fmla="val 35"/>
                <a:gd name="f10" fmla="val 43"/>
                <a:gd name="f11" fmla="val 33"/>
                <a:gd name="f12" fmla="val 55"/>
                <a:gd name="f13" fmla="val 27"/>
                <a:gd name="f14" fmla="val 61"/>
                <a:gd name="f15" fmla="val 22"/>
                <a:gd name="f16" fmla="val 3"/>
                <a:gd name="f17" fmla="val 59"/>
                <a:gd name="f18" fmla="val 42"/>
                <a:gd name="f19" fmla="val 24"/>
                <a:gd name="f20" fmla="val 2"/>
                <a:gd name="f21" fmla="val 6"/>
                <a:gd name="f22" fmla="val 4"/>
                <a:gd name="f23" fmla="val 21"/>
                <a:gd name="f24" fmla="val 25"/>
                <a:gd name="f25" fmla="val 32"/>
                <a:gd name="f26" fmla="val 10"/>
                <a:gd name="f27" fmla="+- 0 0 -90"/>
                <a:gd name="f28" fmla="*/ f3 1 39"/>
                <a:gd name="f29" fmla="*/ f4 1 6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39"/>
                <a:gd name="f38" fmla="*/ f34 1 65"/>
                <a:gd name="f39" fmla="*/ 39 f35 1"/>
                <a:gd name="f40" fmla="*/ 31 f34 1"/>
                <a:gd name="f41" fmla="*/ 27 f35 1"/>
                <a:gd name="f42" fmla="*/ 61 f34 1"/>
                <a:gd name="f43" fmla="*/ 3 f35 1"/>
                <a:gd name="f44" fmla="*/ 59 f34 1"/>
                <a:gd name="f45" fmla="*/ 2 f35 1"/>
                <a:gd name="f46" fmla="*/ 6 f34 1"/>
                <a:gd name="f47" fmla="*/ 25 f35 1"/>
                <a:gd name="f48" fmla="*/ 3 f34 1"/>
                <a:gd name="f49" fmla="+- f36 0 f1"/>
                <a:gd name="f50" fmla="*/ f39 1 39"/>
                <a:gd name="f51" fmla="*/ f40 1 65"/>
                <a:gd name="f52" fmla="*/ f41 1 39"/>
                <a:gd name="f53" fmla="*/ f42 1 65"/>
                <a:gd name="f54" fmla="*/ f43 1 39"/>
                <a:gd name="f55" fmla="*/ f44 1 65"/>
                <a:gd name="f56" fmla="*/ f45 1 39"/>
                <a:gd name="f57" fmla="*/ f46 1 65"/>
                <a:gd name="f58" fmla="*/ f47 1 39"/>
                <a:gd name="f59" fmla="*/ f48 1 65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7"/>
                <a:gd name="f71" fmla="*/ f57 1 f38"/>
                <a:gd name="f72" fmla="*/ f58 1 f37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8 1"/>
                <a:gd name="f85" fmla="*/ f71 f29 1"/>
                <a:gd name="f86" fmla="*/ f72 f28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78" y="f79"/>
                </a:cxn>
              </a:cxnLst>
              <a:rect l="f74" t="f77" r="f75" b="f76"/>
              <a:pathLst>
                <a:path w="39" h="65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14"/>
                    <a:pt x="f16" y="f17"/>
                  </a:cubicBezTo>
                  <a:cubicBezTo>
                    <a:pt x="f5" y="f18"/>
                    <a:pt x="f5" y="f19"/>
                    <a:pt x="f20" y="f21"/>
                  </a:cubicBezTo>
                  <a:cubicBezTo>
                    <a:pt x="f20" y="f22"/>
                    <a:pt x="f23" y="f5"/>
                    <a:pt x="f24" y="f16"/>
                  </a:cubicBezTo>
                  <a:cubicBezTo>
                    <a:pt x="f25" y="f26"/>
                    <a:pt x="f9" y="f23"/>
                    <a:pt x="f6" y="f8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rupo 139">
            <a:extLst>
              <a:ext uri="{FF2B5EF4-FFF2-40B4-BE49-F238E27FC236}">
                <a16:creationId xmlns:a16="http://schemas.microsoft.com/office/drawing/2014/main" id="{EB124FB5-C81A-4189-9747-A20E790D4DC5}"/>
              </a:ext>
            </a:extLst>
          </p:cNvPr>
          <p:cNvGrpSpPr/>
          <p:nvPr/>
        </p:nvGrpSpPr>
        <p:grpSpPr>
          <a:xfrm>
            <a:off x="8710519" y="0"/>
            <a:ext cx="433480" cy="1315418"/>
            <a:chOff x="8710519" y="0"/>
            <a:chExt cx="433480" cy="1315418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5819B27-B224-4C2A-A704-3F3D2B151BE2}"/>
                </a:ext>
              </a:extLst>
            </p:cNvPr>
            <p:cNvSpPr/>
            <p:nvPr/>
          </p:nvSpPr>
          <p:spPr>
            <a:xfrm rot="10800009" flipH="1">
              <a:off x="8710519" y="0"/>
              <a:ext cx="433471" cy="8983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659"/>
                <a:gd name="f8" fmla="val 225"/>
                <a:gd name="f9" fmla="+- 0 0 -90"/>
                <a:gd name="f10" fmla="*/ f3 1 318"/>
                <a:gd name="f11" fmla="*/ f4 1 659"/>
                <a:gd name="f12" fmla="+- f7 0 f5"/>
                <a:gd name="f13" fmla="+- f6 0 f5"/>
                <a:gd name="f14" fmla="*/ f9 f0 1"/>
                <a:gd name="f15" fmla="*/ f13 1 318"/>
                <a:gd name="f16" fmla="*/ f12 1 659"/>
                <a:gd name="f17" fmla="*/ 318 f13 1"/>
                <a:gd name="f18" fmla="*/ 0 f12 1"/>
                <a:gd name="f19" fmla="*/ 0 f13 1"/>
                <a:gd name="f20" fmla="*/ 225 f12 1"/>
                <a:gd name="f21" fmla="*/ 659 f12 1"/>
                <a:gd name="f22" fmla="*/ f14 1 f2"/>
                <a:gd name="f23" fmla="*/ f17 1 318"/>
                <a:gd name="f24" fmla="*/ f18 1 659"/>
                <a:gd name="f25" fmla="*/ f19 1 318"/>
                <a:gd name="f26" fmla="*/ f20 1 659"/>
                <a:gd name="f27" fmla="*/ f21 1 659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4" y="f46"/>
                </a:cxn>
                <a:cxn ang="f32">
                  <a:pos x="f42" y="f46"/>
                </a:cxn>
                <a:cxn ang="f32">
                  <a:pos x="f42" y="f43"/>
                </a:cxn>
              </a:cxnLst>
              <a:rect l="f38" t="f41" r="f39" b="f40"/>
              <a:pathLst>
                <a:path w="318" h="659">
                  <a:moveTo>
                    <a:pt x="f6" y="f5"/>
                  </a:moveTo>
                  <a:lnTo>
                    <a:pt x="f5" y="f8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C7D5104-697F-4916-A16A-3206BA7537AB}"/>
                </a:ext>
              </a:extLst>
            </p:cNvPr>
            <p:cNvSpPr/>
            <p:nvPr/>
          </p:nvSpPr>
          <p:spPr>
            <a:xfrm rot="10800009" flipH="1">
              <a:off x="8833213" y="898306"/>
              <a:ext cx="310786" cy="4171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306"/>
                <a:gd name="f8" fmla="val 139"/>
                <a:gd name="f9" fmla="val 168"/>
                <a:gd name="f10" fmla="+- 0 0 -90"/>
                <a:gd name="f11" fmla="*/ f3 1 228"/>
                <a:gd name="f12" fmla="*/ f4 1 306"/>
                <a:gd name="f13" fmla="+- f7 0 f5"/>
                <a:gd name="f14" fmla="+- f6 0 f5"/>
                <a:gd name="f15" fmla="*/ f10 f0 1"/>
                <a:gd name="f16" fmla="*/ f14 1 228"/>
                <a:gd name="f17" fmla="*/ f13 1 306"/>
                <a:gd name="f18" fmla="*/ 0 f14 1"/>
                <a:gd name="f19" fmla="*/ 139 f13 1"/>
                <a:gd name="f20" fmla="*/ 306 f13 1"/>
                <a:gd name="f21" fmla="*/ 228 f14 1"/>
                <a:gd name="f22" fmla="*/ 168 f13 1"/>
                <a:gd name="f23" fmla="*/ 0 f13 1"/>
                <a:gd name="f24" fmla="*/ f15 1 f2"/>
                <a:gd name="f25" fmla="*/ f18 1 228"/>
                <a:gd name="f26" fmla="*/ f19 1 306"/>
                <a:gd name="f27" fmla="*/ f20 1 306"/>
                <a:gd name="f28" fmla="*/ f21 1 228"/>
                <a:gd name="f29" fmla="*/ f22 1 306"/>
                <a:gd name="f30" fmla="*/ f23 1 306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7"/>
                <a:gd name="f39" fmla="*/ f28 1 f16"/>
                <a:gd name="f40" fmla="*/ f29 1 f17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2 1"/>
                <a:gd name="f49" fmla="*/ f39 f11 1"/>
                <a:gd name="f50" fmla="*/ f40 f12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8"/>
                </a:cxn>
                <a:cxn ang="f35">
                  <a:pos x="f49" y="f50"/>
                </a:cxn>
                <a:cxn ang="f35">
                  <a:pos x="f49" y="f51"/>
                </a:cxn>
                <a:cxn ang="f35">
                  <a:pos x="f46" y="f47"/>
                </a:cxn>
              </a:cxnLst>
              <a:rect l="f42" t="f45" r="f43" b="f44"/>
              <a:pathLst>
                <a:path w="228" h="306">
                  <a:moveTo>
                    <a:pt x="f5" y="f8"/>
                  </a:moveTo>
                  <a:lnTo>
                    <a:pt x="f5" y="f7"/>
                  </a:lnTo>
                  <a:lnTo>
                    <a:pt x="f6" y="f9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9" name="Freeform 5">
            <a:extLst>
              <a:ext uri="{FF2B5EF4-FFF2-40B4-BE49-F238E27FC236}">
                <a16:creationId xmlns:a16="http://schemas.microsoft.com/office/drawing/2014/main" id="{B9ED50B4-A9A5-4179-BE0C-69B9E8F9A104}"/>
              </a:ext>
            </a:extLst>
          </p:cNvPr>
          <p:cNvSpPr/>
          <p:nvPr/>
        </p:nvSpPr>
        <p:spPr>
          <a:xfrm rot="10799975" flipH="1">
            <a:off x="-1" y="4944398"/>
            <a:ext cx="6136465" cy="215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43"/>
              <a:gd name="f7" fmla="val 186"/>
              <a:gd name="f8" fmla="val 3068"/>
              <a:gd name="f9" fmla="+- 0 0 -90"/>
              <a:gd name="f10" fmla="*/ f3 1 3343"/>
              <a:gd name="f11" fmla="*/ f4 1 186"/>
              <a:gd name="f12" fmla="+- f7 0 f5"/>
              <a:gd name="f13" fmla="+- f6 0 f5"/>
              <a:gd name="f14" fmla="*/ f9 f0 1"/>
              <a:gd name="f15" fmla="*/ f13 1 3343"/>
              <a:gd name="f16" fmla="*/ f12 1 186"/>
              <a:gd name="f17" fmla="*/ 3068 f13 1"/>
              <a:gd name="f18" fmla="*/ 186 f12 1"/>
              <a:gd name="f19" fmla="*/ 3343 f13 1"/>
              <a:gd name="f20" fmla="*/ 0 f12 1"/>
              <a:gd name="f21" fmla="*/ 0 f13 1"/>
              <a:gd name="f22" fmla="*/ f14 1 f2"/>
              <a:gd name="f23" fmla="*/ f17 1 3343"/>
              <a:gd name="f24" fmla="*/ f18 1 186"/>
              <a:gd name="f25" fmla="*/ f19 1 3343"/>
              <a:gd name="f26" fmla="*/ f20 1 186"/>
              <a:gd name="f27" fmla="*/ f21 1 3343"/>
              <a:gd name="f28" fmla="*/ 0 1 f15"/>
              <a:gd name="f29" fmla="*/ f6 1 f15"/>
              <a:gd name="f30" fmla="*/ 0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5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5"/>
              </a:cxn>
              <a:cxn ang="f32">
                <a:pos x="f46" y="f45"/>
              </a:cxn>
              <a:cxn ang="f32">
                <a:pos x="f46" y="f43"/>
              </a:cxn>
              <a:cxn ang="f32">
                <a:pos x="f42" y="f43"/>
              </a:cxn>
            </a:cxnLst>
            <a:rect l="f38" t="f41" r="f39" b="f40"/>
            <a:pathLst>
              <a:path w="3343" h="186">
                <a:moveTo>
                  <a:pt x="f8" y="f7"/>
                </a:moveTo>
                <a:lnTo>
                  <a:pt x="f6" y="f5"/>
                </a:lnTo>
                <a:lnTo>
                  <a:pt x="f5" y="f5"/>
                </a:lnTo>
                <a:lnTo>
                  <a:pt x="f5" y="f7"/>
                </a:lnTo>
                <a:lnTo>
                  <a:pt x="f8" y="f7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TextBox 59">
            <a:extLst>
              <a:ext uri="{FF2B5EF4-FFF2-40B4-BE49-F238E27FC236}">
                <a16:creationId xmlns:a16="http://schemas.microsoft.com/office/drawing/2014/main" id="{5E4A8BC3-4159-4877-AA46-276B2B641A0F}"/>
              </a:ext>
            </a:extLst>
          </p:cNvPr>
          <p:cNvSpPr txBox="1"/>
          <p:nvPr/>
        </p:nvSpPr>
        <p:spPr>
          <a:xfrm>
            <a:off x="646636" y="3838247"/>
            <a:ext cx="4224052" cy="3689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28" tIns="45518" rIns="91028" bIns="45518" anchor="ctr" anchorCtr="0" compatLnSpc="1">
            <a:spAutoFit/>
          </a:bodyPr>
          <a:lstStyle/>
          <a:p>
            <a:pPr marL="0" marR="0" lvl="0" indent="0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0000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21" name="Gráfico 10">
            <a:extLst>
              <a:ext uri="{FF2B5EF4-FFF2-40B4-BE49-F238E27FC236}">
                <a16:creationId xmlns:a16="http://schemas.microsoft.com/office/drawing/2014/main" id="{787966FB-C893-4F93-B8DA-555F4A40CB47}"/>
              </a:ext>
            </a:extLst>
          </p:cNvPr>
          <p:cNvGrpSpPr/>
          <p:nvPr/>
        </p:nvGrpSpPr>
        <p:grpSpPr>
          <a:xfrm>
            <a:off x="8206648" y="4240109"/>
            <a:ext cx="781958" cy="781958"/>
            <a:chOff x="8206648" y="4240109"/>
            <a:chExt cx="781958" cy="781958"/>
          </a:xfrm>
        </p:grpSpPr>
        <p:sp>
          <p:nvSpPr>
            <p:cNvPr id="22" name="Forma libre: forma 30">
              <a:extLst>
                <a:ext uri="{FF2B5EF4-FFF2-40B4-BE49-F238E27FC236}">
                  <a16:creationId xmlns:a16="http://schemas.microsoft.com/office/drawing/2014/main" id="{65FE8D52-7573-4969-8BAC-23EE8CA32DAA}"/>
                </a:ext>
              </a:extLst>
            </p:cNvPr>
            <p:cNvSpPr/>
            <p:nvPr/>
          </p:nvSpPr>
          <p:spPr>
            <a:xfrm>
              <a:off x="8206648" y="4240109"/>
              <a:ext cx="781958" cy="7819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028" tIns="45518" rIns="91028" bIns="45518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orma libre: forma 31">
              <a:extLst>
                <a:ext uri="{FF2B5EF4-FFF2-40B4-BE49-F238E27FC236}">
                  <a16:creationId xmlns:a16="http://schemas.microsoft.com/office/drawing/2014/main" id="{2FD419CD-5C38-4AF3-9AB4-64B0941E0D84}"/>
                </a:ext>
              </a:extLst>
            </p:cNvPr>
            <p:cNvSpPr/>
            <p:nvPr/>
          </p:nvSpPr>
          <p:spPr>
            <a:xfrm>
              <a:off x="8307241" y="4336167"/>
              <a:ext cx="609475" cy="589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028" tIns="45518" rIns="91028" bIns="45518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17;p44">
            <a:extLst>
              <a:ext uri="{FF2B5EF4-FFF2-40B4-BE49-F238E27FC236}">
                <a16:creationId xmlns:a16="http://schemas.microsoft.com/office/drawing/2014/main" id="{BA9FF5E8-EE5E-4DC4-9032-ED0D99B5B7EF}"/>
              </a:ext>
            </a:extLst>
          </p:cNvPr>
          <p:cNvGrpSpPr/>
          <p:nvPr/>
        </p:nvGrpSpPr>
        <p:grpSpPr>
          <a:xfrm>
            <a:off x="6789319" y="338721"/>
            <a:ext cx="2006367" cy="4621459"/>
            <a:chOff x="6789319" y="338721"/>
            <a:chExt cx="2006367" cy="4621459"/>
          </a:xfrm>
        </p:grpSpPr>
        <p:sp>
          <p:nvSpPr>
            <p:cNvPr id="3" name="Google Shape;618;p44">
              <a:extLst>
                <a:ext uri="{FF2B5EF4-FFF2-40B4-BE49-F238E27FC236}">
                  <a16:creationId xmlns:a16="http://schemas.microsoft.com/office/drawing/2014/main" id="{2DFFCAB9-80D7-4EEE-84A1-969EFB892B78}"/>
                </a:ext>
              </a:extLst>
            </p:cNvPr>
            <p:cNvSpPr/>
            <p:nvPr/>
          </p:nvSpPr>
          <p:spPr>
            <a:xfrm>
              <a:off x="6789319" y="338721"/>
              <a:ext cx="2006367" cy="4621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57"/>
                <a:gd name="f4" fmla="val 73840"/>
                <a:gd name="f5" fmla="val 31400"/>
                <a:gd name="f6" fmla="val 1592"/>
                <a:gd name="f7" fmla="val 31579"/>
                <a:gd name="f8" fmla="val 31710"/>
                <a:gd name="f9" fmla="val 1775"/>
                <a:gd name="f10" fmla="val 31556"/>
                <a:gd name="f11" fmla="val 1930"/>
                <a:gd name="f12" fmla="val 31222"/>
                <a:gd name="f13" fmla="val 2330"/>
                <a:gd name="f14" fmla="val 30655"/>
                <a:gd name="f15" fmla="val 2497"/>
                <a:gd name="f16" fmla="val 30188"/>
                <a:gd name="f17" fmla="val 2597"/>
                <a:gd name="f18" fmla="val 30288"/>
                <a:gd name="f19" fmla="val 2530"/>
                <a:gd name="f20" fmla="val 30422"/>
                <a:gd name="f21" fmla="val 2397"/>
                <a:gd name="f22" fmla="val 30455"/>
                <a:gd name="f23" fmla="val 2230"/>
                <a:gd name="f24" fmla="val 2206"/>
                <a:gd name="f25" fmla="val 30439"/>
                <a:gd name="f26" fmla="val 2183"/>
                <a:gd name="f27" fmla="val 30417"/>
                <a:gd name="f28" fmla="val 30408"/>
                <a:gd name="f29" fmla="val 30398"/>
                <a:gd name="f30" fmla="val 2187"/>
                <a:gd name="f31" fmla="val 30388"/>
                <a:gd name="f32" fmla="val 2197"/>
                <a:gd name="f33" fmla="val 30222"/>
                <a:gd name="f34" fmla="val 2263"/>
                <a:gd name="f35" fmla="val 30055"/>
                <a:gd name="f36" fmla="val 29888"/>
                <a:gd name="f37" fmla="val 30122"/>
                <a:gd name="f38" fmla="val 2163"/>
                <a:gd name="f39" fmla="val 30555"/>
                <a:gd name="f40" fmla="val 1996"/>
                <a:gd name="f41" fmla="val 30755"/>
                <a:gd name="f42" fmla="val 1830"/>
                <a:gd name="f43" fmla="val 31056"/>
                <a:gd name="f44" fmla="val 1663"/>
                <a:gd name="f45" fmla="val 31356"/>
                <a:gd name="f46" fmla="val 1596"/>
                <a:gd name="f47" fmla="val 31371"/>
                <a:gd name="f48" fmla="val 1594"/>
                <a:gd name="f49" fmla="val 31386"/>
                <a:gd name="f50" fmla="val 29534"/>
                <a:gd name="f51" fmla="val 425"/>
                <a:gd name="f52" fmla="val 29661"/>
                <a:gd name="f53" fmla="val 29776"/>
                <a:gd name="f54" fmla="val 500"/>
                <a:gd name="f55" fmla="val 29855"/>
                <a:gd name="f56" fmla="val 695"/>
                <a:gd name="f57" fmla="val 1229"/>
                <a:gd name="f58" fmla="val 29388"/>
                <a:gd name="f59" fmla="val 29121"/>
                <a:gd name="f60" fmla="val 2563"/>
                <a:gd name="f61" fmla="val 29021"/>
                <a:gd name="f62" fmla="val 2730"/>
                <a:gd name="f63" fmla="val 28921"/>
                <a:gd name="f64" fmla="val 2897"/>
                <a:gd name="f65" fmla="val 28787"/>
                <a:gd name="f66" fmla="val 3064"/>
                <a:gd name="f67" fmla="val 28854"/>
                <a:gd name="f68" fmla="val 2764"/>
                <a:gd name="f69" fmla="val 28902"/>
                <a:gd name="f70" fmla="val 2141"/>
                <a:gd name="f71" fmla="val 2117"/>
                <a:gd name="f72" fmla="val 28814"/>
                <a:gd name="f73" fmla="val 28781"/>
                <a:gd name="f74" fmla="val 28754"/>
                <a:gd name="f75" fmla="val 2133"/>
                <a:gd name="f76" fmla="val 28687"/>
                <a:gd name="f77" fmla="val 28621"/>
                <a:gd name="f78" fmla="val 2430"/>
                <a:gd name="f79" fmla="val 28587"/>
                <a:gd name="f80" fmla="val 1896"/>
                <a:gd name="f81" fmla="val 1496"/>
                <a:gd name="f82" fmla="val 1096"/>
                <a:gd name="f83" fmla="val 28858"/>
                <a:gd name="f84" fmla="val 860"/>
                <a:gd name="f85" fmla="val 29228"/>
                <a:gd name="f86" fmla="val 27693"/>
                <a:gd name="f87" fmla="val 4896"/>
                <a:gd name="f88" fmla="val 27714"/>
                <a:gd name="f89" fmla="val 4916"/>
                <a:gd name="f90" fmla="val 27754"/>
                <a:gd name="f91" fmla="val 4932"/>
                <a:gd name="f92" fmla="val 27787"/>
                <a:gd name="f93" fmla="val 27720"/>
                <a:gd name="f94" fmla="val 5032"/>
                <a:gd name="f95" fmla="val 27687"/>
                <a:gd name="f96" fmla="val 5099"/>
                <a:gd name="f97" fmla="val 27586"/>
                <a:gd name="f98" fmla="val 5199"/>
                <a:gd name="f99" fmla="val 27628"/>
                <a:gd name="f100" fmla="val 5100"/>
                <a:gd name="f101" fmla="val 27663"/>
                <a:gd name="f102" fmla="val 4999"/>
                <a:gd name="f103" fmla="val 29696"/>
                <a:gd name="f104" fmla="val 4210"/>
                <a:gd name="f105" fmla="val 29927"/>
                <a:gd name="f106" fmla="val 30141"/>
                <a:gd name="f107" fmla="val 4270"/>
                <a:gd name="f108" fmla="val 30355"/>
                <a:gd name="f109" fmla="val 4398"/>
                <a:gd name="f110" fmla="val 30522"/>
                <a:gd name="f111" fmla="val 4498"/>
                <a:gd name="f112" fmla="val 30789"/>
                <a:gd name="f113" fmla="val 4665"/>
                <a:gd name="f114" fmla="val 30589"/>
                <a:gd name="f115" fmla="val 4865"/>
                <a:gd name="f116" fmla="val 5165"/>
                <a:gd name="f117" fmla="val 29721"/>
                <a:gd name="f118" fmla="val 29354"/>
                <a:gd name="f119" fmla="val 28887"/>
                <a:gd name="f120" fmla="val 5065"/>
                <a:gd name="f121" fmla="val 29011"/>
                <a:gd name="f122" fmla="val 4906"/>
                <a:gd name="f123" fmla="val 28906"/>
                <a:gd name="f124" fmla="val 4728"/>
                <a:gd name="f125" fmla="val 28758"/>
                <a:gd name="f126" fmla="val 28746"/>
                <a:gd name="f127" fmla="val 28733"/>
                <a:gd name="f128" fmla="val 4729"/>
                <a:gd name="f129" fmla="val 28721"/>
                <a:gd name="f130" fmla="val 4732"/>
                <a:gd name="f131" fmla="val 28454"/>
                <a:gd name="f132" fmla="val 4832"/>
                <a:gd name="f133" fmla="val 28187"/>
                <a:gd name="f134" fmla="val 27887"/>
                <a:gd name="f135" fmla="val 27953"/>
                <a:gd name="f136" fmla="val 28020"/>
                <a:gd name="f137" fmla="val 4898"/>
                <a:gd name="f138" fmla="val 28420"/>
                <a:gd name="f139" fmla="val 29288"/>
                <a:gd name="f140" fmla="val 4265"/>
                <a:gd name="f141" fmla="val 29431"/>
                <a:gd name="f142" fmla="val 4229"/>
                <a:gd name="f143" fmla="val 29566"/>
                <a:gd name="f144" fmla="val 26940"/>
                <a:gd name="f145" fmla="val 2349"/>
                <a:gd name="f146" fmla="val 27041"/>
                <a:gd name="f147" fmla="val 27140"/>
                <a:gd name="f148" fmla="val 2436"/>
                <a:gd name="f149" fmla="val 27220"/>
                <a:gd name="f150" fmla="val 2664"/>
                <a:gd name="f151" fmla="val 27286"/>
                <a:gd name="f152" fmla="val 2930"/>
                <a:gd name="f153" fmla="val 3264"/>
                <a:gd name="f154" fmla="val 3564"/>
                <a:gd name="f155" fmla="val 27253"/>
                <a:gd name="f156" fmla="val 4198"/>
                <a:gd name="f157" fmla="val 27119"/>
                <a:gd name="f158" fmla="val 4698"/>
                <a:gd name="f159" fmla="val 26953"/>
                <a:gd name="f160" fmla="val 5232"/>
                <a:gd name="f161" fmla="val 26919"/>
                <a:gd name="f162" fmla="val 4532"/>
                <a:gd name="f163" fmla="val 4482"/>
                <a:gd name="f164" fmla="val 26878"/>
                <a:gd name="f165" fmla="val 4456"/>
                <a:gd name="f166" fmla="val 26836"/>
                <a:gd name="f167" fmla="val 26794"/>
                <a:gd name="f168" fmla="val 26753"/>
                <a:gd name="f169" fmla="val 26619"/>
                <a:gd name="f170" fmla="val 4331"/>
                <a:gd name="f171" fmla="val 26452"/>
                <a:gd name="f172" fmla="val 3731"/>
                <a:gd name="f173" fmla="val 3097"/>
                <a:gd name="f174" fmla="val 2839"/>
                <a:gd name="f175" fmla="val 26700"/>
                <a:gd name="f176" fmla="val 28585"/>
                <a:gd name="f177" fmla="val 6476"/>
                <a:gd name="f178" fmla="val 28868"/>
                <a:gd name="f179" fmla="val 29148"/>
                <a:gd name="f180" fmla="val 6541"/>
                <a:gd name="f181" fmla="val 29421"/>
                <a:gd name="f182" fmla="val 6700"/>
                <a:gd name="f183" fmla="val 7233"/>
                <a:gd name="f184" fmla="val 28554"/>
                <a:gd name="f185" fmla="val 7667"/>
                <a:gd name="f186" fmla="val 7700"/>
                <a:gd name="f187" fmla="val 28089"/>
                <a:gd name="f188" fmla="val 7710"/>
                <a:gd name="f189" fmla="val 27992"/>
                <a:gd name="f190" fmla="val 7714"/>
                <a:gd name="f191" fmla="val 27894"/>
                <a:gd name="f192" fmla="val 27658"/>
                <a:gd name="f193" fmla="val 27422"/>
                <a:gd name="f194" fmla="val 7691"/>
                <a:gd name="f195" fmla="val 27186"/>
                <a:gd name="f196" fmla="val 7567"/>
                <a:gd name="f197" fmla="val 7367"/>
                <a:gd name="f198" fmla="val 27086"/>
                <a:gd name="f199" fmla="val 26853"/>
                <a:gd name="f200" fmla="val 26586"/>
                <a:gd name="f201" fmla="val 26286"/>
                <a:gd name="f202" fmla="val 7400"/>
                <a:gd name="f203" fmla="val 26997"/>
                <a:gd name="f204" fmla="val 6983"/>
                <a:gd name="f205" fmla="val 27799"/>
                <a:gd name="f206" fmla="val 22176"/>
                <a:gd name="f207" fmla="val 6834"/>
                <a:gd name="f208" fmla="val 22149"/>
                <a:gd name="f209" fmla="val 7534"/>
                <a:gd name="f210" fmla="val 22342"/>
                <a:gd name="f211" fmla="val 8476"/>
                <a:gd name="f212" fmla="val 22624"/>
                <a:gd name="f213" fmla="val 9245"/>
                <a:gd name="f214" fmla="val 22447"/>
                <a:gd name="f215" fmla="val 8714"/>
                <a:gd name="f216" fmla="val 8163"/>
                <a:gd name="f217" fmla="val 22283"/>
                <a:gd name="f218" fmla="val 7867"/>
                <a:gd name="f219" fmla="val 22246"/>
                <a:gd name="f220" fmla="val 7583"/>
                <a:gd name="f221" fmla="val 22186"/>
                <a:gd name="f222" fmla="val 7206"/>
                <a:gd name="f223" fmla="val 22751"/>
                <a:gd name="f224" fmla="val 9628"/>
                <a:gd name="f225" fmla="val 22917"/>
                <a:gd name="f226" fmla="val 10001"/>
                <a:gd name="f227" fmla="val 23130"/>
                <a:gd name="f228" fmla="val 10259"/>
                <a:gd name="f229" fmla="val 22949"/>
                <a:gd name="f230" fmla="val 10012"/>
                <a:gd name="f231" fmla="val 22773"/>
                <a:gd name="f232" fmla="val 9653"/>
                <a:gd name="f233" fmla="val 27019"/>
                <a:gd name="f234" fmla="val 9104"/>
                <a:gd name="f235" fmla="val 27207"/>
                <a:gd name="f236" fmla="val 27396"/>
                <a:gd name="f237" fmla="val 9124"/>
                <a:gd name="f238" fmla="val 9168"/>
                <a:gd name="f239" fmla="val 28387"/>
                <a:gd name="f240" fmla="val 9335"/>
                <a:gd name="f241" fmla="val 28053"/>
                <a:gd name="f242" fmla="val 9935"/>
                <a:gd name="f243" fmla="val 10236"/>
                <a:gd name="f244" fmla="val 10436"/>
                <a:gd name="f245" fmla="val 10569"/>
                <a:gd name="f246" fmla="val 26486"/>
                <a:gd name="f247" fmla="val 10703"/>
                <a:gd name="f248" fmla="val 25785"/>
                <a:gd name="f249" fmla="val 10903"/>
                <a:gd name="f250" fmla="val 25085"/>
                <a:gd name="f251" fmla="val 10936"/>
                <a:gd name="f252" fmla="val 24384"/>
                <a:gd name="f253" fmla="val 10969"/>
                <a:gd name="f254" fmla="val 24551"/>
                <a:gd name="f255" fmla="val 10869"/>
                <a:gd name="f256" fmla="val 24718"/>
                <a:gd name="f257" fmla="val 10736"/>
                <a:gd name="f258" fmla="val 24818"/>
                <a:gd name="f259" fmla="val 10536"/>
                <a:gd name="f260" fmla="val 24899"/>
                <a:gd name="f261" fmla="val 10454"/>
                <a:gd name="f262" fmla="val 24804"/>
                <a:gd name="f263" fmla="val 10351"/>
                <a:gd name="f264" fmla="val 24730"/>
                <a:gd name="f265" fmla="val 24713"/>
                <a:gd name="f266" fmla="val 24697"/>
                <a:gd name="f267" fmla="val 10357"/>
                <a:gd name="f268" fmla="val 24684"/>
                <a:gd name="f269" fmla="val 10369"/>
                <a:gd name="f270" fmla="val 24418"/>
                <a:gd name="f271" fmla="val 24184"/>
                <a:gd name="f272" fmla="val 23917"/>
                <a:gd name="f273" fmla="val 10769"/>
                <a:gd name="f274" fmla="val 23951"/>
                <a:gd name="f275" fmla="val 10669"/>
                <a:gd name="f276" fmla="val 24051"/>
                <a:gd name="f277" fmla="val 24877"/>
                <a:gd name="f278" fmla="val 9800"/>
                <a:gd name="f279" fmla="val 25922"/>
                <a:gd name="f280" fmla="val 25352"/>
                <a:gd name="f281" fmla="val 12404"/>
                <a:gd name="f282" fmla="val 25685"/>
                <a:gd name="f283" fmla="val 26552"/>
                <a:gd name="f284" fmla="val 12537"/>
                <a:gd name="f285" fmla="val 26185"/>
                <a:gd name="f286" fmla="val 13038"/>
                <a:gd name="f287" fmla="val 25885"/>
                <a:gd name="f288" fmla="val 13405"/>
                <a:gd name="f289" fmla="val 25285"/>
                <a:gd name="f290" fmla="val 13605"/>
                <a:gd name="f291" fmla="val 24885"/>
                <a:gd name="f292" fmla="val 13771"/>
                <a:gd name="f293" fmla="val 14038"/>
                <a:gd name="f294" fmla="val 23450"/>
                <a:gd name="f295" fmla="val 14172"/>
                <a:gd name="f296" fmla="val 22716"/>
                <a:gd name="f297" fmla="val 14238"/>
                <a:gd name="f298" fmla="val 22883"/>
                <a:gd name="f299" fmla="val 14105"/>
                <a:gd name="f300" fmla="val 23050"/>
                <a:gd name="f301" fmla="val 14005"/>
                <a:gd name="f302" fmla="val 23117"/>
                <a:gd name="f303" fmla="val 23176"/>
                <a:gd name="f304" fmla="val 13712"/>
                <a:gd name="f305" fmla="val 23103"/>
                <a:gd name="f306" fmla="val 13599"/>
                <a:gd name="f307" fmla="val 23039"/>
                <a:gd name="f308" fmla="val 23031"/>
                <a:gd name="f309" fmla="val 23024"/>
                <a:gd name="f310" fmla="val 13601"/>
                <a:gd name="f311" fmla="val 23017"/>
                <a:gd name="f312" fmla="val 13671"/>
                <a:gd name="f313" fmla="val 22416"/>
                <a:gd name="f314" fmla="val 22183"/>
                <a:gd name="f315" fmla="val 13938"/>
                <a:gd name="f316" fmla="val 22083"/>
                <a:gd name="f317" fmla="val 21949"/>
                <a:gd name="f318" fmla="val 21882"/>
                <a:gd name="f319" fmla="val 22049"/>
                <a:gd name="f320" fmla="val 22249"/>
                <a:gd name="f321" fmla="val 13438"/>
                <a:gd name="f322" fmla="val 22449"/>
                <a:gd name="f323" fmla="val 13104"/>
                <a:gd name="f324" fmla="val 23283"/>
                <a:gd name="f325" fmla="val 12571"/>
                <a:gd name="f326" fmla="val 24518"/>
                <a:gd name="f327" fmla="val 21790"/>
                <a:gd name="f328" fmla="val 14356"/>
                <a:gd name="f329" fmla="val 21772"/>
                <a:gd name="f330" fmla="val 14372"/>
                <a:gd name="f331" fmla="val 21757"/>
                <a:gd name="f332" fmla="val 14389"/>
                <a:gd name="f333" fmla="val 21749"/>
                <a:gd name="f334" fmla="val 14405"/>
                <a:gd name="f335" fmla="val 21782"/>
                <a:gd name="f336" fmla="val 21849"/>
                <a:gd name="f337" fmla="val 21884"/>
                <a:gd name="f338" fmla="val 14371"/>
                <a:gd name="f339" fmla="val 21886"/>
                <a:gd name="f340" fmla="val 14370"/>
                <a:gd name="f341" fmla="val 21888"/>
                <a:gd name="f342" fmla="val 14369"/>
                <a:gd name="f343" fmla="val 21855"/>
                <a:gd name="f344" fmla="val 14365"/>
                <a:gd name="f345" fmla="val 21822"/>
                <a:gd name="f346" fmla="val 14361"/>
                <a:gd name="f347" fmla="val 17533"/>
                <a:gd name="f348" fmla="val 14263"/>
                <a:gd name="f349" fmla="val 17412"/>
                <a:gd name="f350" fmla="val 15249"/>
                <a:gd name="f351" fmla="val 17934"/>
                <a:gd name="f352" fmla="val 16468"/>
                <a:gd name="f353" fmla="val 18613"/>
                <a:gd name="f354" fmla="val 17374"/>
                <a:gd name="f355" fmla="val 18590"/>
                <a:gd name="f356" fmla="val 17280"/>
                <a:gd name="f357" fmla="val 18566"/>
                <a:gd name="f358" fmla="val 17219"/>
                <a:gd name="f359" fmla="val 18543"/>
                <a:gd name="f360" fmla="val 17144"/>
                <a:gd name="f361" fmla="val 18721"/>
                <a:gd name="f362" fmla="val 17393"/>
                <a:gd name="f363" fmla="val 18927"/>
                <a:gd name="f364" fmla="val 17613"/>
                <a:gd name="f365" fmla="val 19165"/>
                <a:gd name="f366" fmla="val 17779"/>
                <a:gd name="f367" fmla="val 19174"/>
                <a:gd name="f368" fmla="val 17765"/>
                <a:gd name="f369" fmla="val 19180"/>
                <a:gd name="f370" fmla="val 17751"/>
                <a:gd name="f371" fmla="val 17741"/>
                <a:gd name="f372" fmla="val 17541"/>
                <a:gd name="f373" fmla="val 19080"/>
                <a:gd name="f374" fmla="val 17341"/>
                <a:gd name="f375" fmla="val 18947"/>
                <a:gd name="f376" fmla="val 17174"/>
                <a:gd name="f377" fmla="val 18914"/>
                <a:gd name="f378" fmla="val 17041"/>
                <a:gd name="f379" fmla="val 18880"/>
                <a:gd name="f380" fmla="val 16940"/>
                <a:gd name="f381" fmla="val 18847"/>
                <a:gd name="f382" fmla="val 16840"/>
                <a:gd name="f383" fmla="val 18814"/>
                <a:gd name="f384" fmla="val 16790"/>
                <a:gd name="f385" fmla="val 18780"/>
                <a:gd name="f386" fmla="val 16765"/>
                <a:gd name="f387" fmla="val 18751"/>
                <a:gd name="f388" fmla="val 18722"/>
                <a:gd name="f389" fmla="val 18697"/>
                <a:gd name="f390" fmla="val 18680"/>
                <a:gd name="f391" fmla="val 16874"/>
                <a:gd name="f392" fmla="val 18580"/>
                <a:gd name="f393" fmla="val 18513"/>
                <a:gd name="f394" fmla="val 18523"/>
                <a:gd name="f395" fmla="val 17080"/>
                <a:gd name="f396" fmla="val 18533"/>
                <a:gd name="f397" fmla="val 17113"/>
                <a:gd name="f398" fmla="val 18198"/>
                <a:gd name="f399" fmla="val 16665"/>
                <a:gd name="f400" fmla="val 17955"/>
                <a:gd name="f401" fmla="val 16079"/>
                <a:gd name="f402" fmla="val 15573"/>
                <a:gd name="f403" fmla="val 17677"/>
                <a:gd name="f404" fmla="val 15248"/>
                <a:gd name="f405" fmla="val 17540"/>
                <a:gd name="f406" fmla="val 14740"/>
                <a:gd name="f407" fmla="val 23620"/>
                <a:gd name="f408" fmla="val 15920"/>
                <a:gd name="f409" fmla="val 24069"/>
                <a:gd name="f410" fmla="val 24497"/>
                <a:gd name="f411" fmla="val 16059"/>
                <a:gd name="f412" fmla="val 24751"/>
                <a:gd name="f413" fmla="val 16440"/>
                <a:gd name="f414" fmla="val 25051"/>
                <a:gd name="f415" fmla="val 16907"/>
                <a:gd name="f416" fmla="val 24251"/>
                <a:gd name="f417" fmla="val 17207"/>
                <a:gd name="f418" fmla="val 17307"/>
                <a:gd name="f419" fmla="val 22850"/>
                <a:gd name="f420" fmla="val 21716"/>
                <a:gd name="f421" fmla="val 17774"/>
                <a:gd name="f422" fmla="val 20548"/>
                <a:gd name="f423" fmla="val 17874"/>
                <a:gd name="f424" fmla="val 20615"/>
                <a:gd name="f425" fmla="val 20715"/>
                <a:gd name="f426" fmla="val 17674"/>
                <a:gd name="f427" fmla="val 20748"/>
                <a:gd name="f428" fmla="val 20774"/>
                <a:gd name="f429" fmla="val 17437"/>
                <a:gd name="f430" fmla="val 20678"/>
                <a:gd name="f431" fmla="val 17353"/>
                <a:gd name="f432" fmla="val 20603"/>
                <a:gd name="f433" fmla="val 20582"/>
                <a:gd name="f434" fmla="val 20563"/>
                <a:gd name="f435" fmla="val 17359"/>
                <a:gd name="f436" fmla="val 20415"/>
                <a:gd name="f437" fmla="val 17441"/>
                <a:gd name="f438" fmla="val 20248"/>
                <a:gd name="f439" fmla="val 17508"/>
                <a:gd name="f440" fmla="val 20114"/>
                <a:gd name="f441" fmla="val 20081"/>
                <a:gd name="f442" fmla="val 20014"/>
                <a:gd name="f443" fmla="val 17574"/>
                <a:gd name="f444" fmla="val 19948"/>
                <a:gd name="f445" fmla="val 19914"/>
                <a:gd name="f446" fmla="val 20848"/>
                <a:gd name="f447" fmla="val 16774"/>
                <a:gd name="f448" fmla="val 16340"/>
                <a:gd name="f449" fmla="val 16040"/>
                <a:gd name="f450" fmla="val 23094"/>
                <a:gd name="f451" fmla="val 15967"/>
                <a:gd name="f452" fmla="val 23360"/>
                <a:gd name="f453" fmla="val 14916"/>
                <a:gd name="f454" fmla="val 18015"/>
                <a:gd name="f455" fmla="val 14910"/>
                <a:gd name="f456" fmla="val 18069"/>
                <a:gd name="f457" fmla="val 14908"/>
                <a:gd name="f458" fmla="val 18122"/>
                <a:gd name="f459" fmla="val 14911"/>
                <a:gd name="f460" fmla="val 18175"/>
                <a:gd name="f461" fmla="val 14944"/>
                <a:gd name="f462" fmla="val 19442"/>
                <a:gd name="f463" fmla="val 15611"/>
                <a:gd name="f464" fmla="val 20777"/>
                <a:gd name="f465" fmla="val 16512"/>
                <a:gd name="f466" fmla="val 21844"/>
                <a:gd name="f467" fmla="val 16498"/>
                <a:gd name="f468" fmla="val 21803"/>
                <a:gd name="f469" fmla="val 16485"/>
                <a:gd name="f470" fmla="val 21762"/>
                <a:gd name="f471" fmla="val 16472"/>
                <a:gd name="f472" fmla="val 21722"/>
                <a:gd name="f473" fmla="val 16609"/>
                <a:gd name="f474" fmla="val 16755"/>
                <a:gd name="f475" fmla="val 22037"/>
                <a:gd name="f476" fmla="val 16910"/>
                <a:gd name="f477" fmla="val 22168"/>
                <a:gd name="f478" fmla="val 16912"/>
                <a:gd name="f479" fmla="val 22156"/>
                <a:gd name="f480" fmla="val 22140"/>
                <a:gd name="f481" fmla="val 22111"/>
                <a:gd name="f482" fmla="val 16879"/>
                <a:gd name="f483" fmla="val 21911"/>
                <a:gd name="f484" fmla="val 16845"/>
                <a:gd name="f485" fmla="val 21510"/>
                <a:gd name="f486" fmla="val 16579"/>
                <a:gd name="f487" fmla="val 21344"/>
                <a:gd name="f488" fmla="val 21110"/>
                <a:gd name="f489" fmla="val 16412"/>
                <a:gd name="f490" fmla="val 20877"/>
                <a:gd name="f491" fmla="val 16312"/>
                <a:gd name="f492" fmla="val 20676"/>
                <a:gd name="f493" fmla="val 16298"/>
                <a:gd name="f494" fmla="val 20635"/>
                <a:gd name="f495" fmla="val 16272"/>
                <a:gd name="f496" fmla="val 20616"/>
                <a:gd name="f497" fmla="val 16247"/>
                <a:gd name="f498" fmla="val 16212"/>
                <a:gd name="f499" fmla="val 16178"/>
                <a:gd name="f500" fmla="val 20652"/>
                <a:gd name="f501" fmla="val 20710"/>
                <a:gd name="f502" fmla="val 16268"/>
                <a:gd name="f503" fmla="val 21039"/>
                <a:gd name="f504" fmla="val 16358"/>
                <a:gd name="f505" fmla="val 21368"/>
                <a:gd name="f506" fmla="val 16014"/>
                <a:gd name="f507" fmla="val 21175"/>
                <a:gd name="f508" fmla="val 15654"/>
                <a:gd name="f509" fmla="val 20484"/>
                <a:gd name="f510" fmla="val 15411"/>
                <a:gd name="f511" fmla="val 19909"/>
                <a:gd name="f512" fmla="val 15199"/>
                <a:gd name="f513" fmla="val 19400"/>
                <a:gd name="f514" fmla="val 14919"/>
                <a:gd name="f515" fmla="val 18673"/>
                <a:gd name="f516" fmla="val 21672"/>
                <a:gd name="f517" fmla="val 20154"/>
                <a:gd name="f518" fmla="val 22294"/>
                <a:gd name="f519" fmla="val 22783"/>
                <a:gd name="f520" fmla="val 20365"/>
                <a:gd name="f521" fmla="val 22950"/>
                <a:gd name="f522" fmla="val 20910"/>
                <a:gd name="f523" fmla="val 23417"/>
                <a:gd name="f524" fmla="val 22311"/>
                <a:gd name="f525" fmla="val 20281"/>
                <a:gd name="f526" fmla="val 22511"/>
                <a:gd name="f527" fmla="val 18447"/>
                <a:gd name="f528" fmla="val 22411"/>
                <a:gd name="f529" fmla="val 19281"/>
                <a:gd name="f530" fmla="val 22211"/>
                <a:gd name="f531" fmla="val 19547"/>
                <a:gd name="f532" fmla="val 21944"/>
                <a:gd name="f533" fmla="val 19614"/>
                <a:gd name="f534" fmla="val 21877"/>
                <a:gd name="f535" fmla="val 21711"/>
                <a:gd name="f536" fmla="val 19414"/>
                <a:gd name="f537" fmla="val 18180"/>
                <a:gd name="f538" fmla="val 22044"/>
                <a:gd name="f539" fmla="val 17946"/>
                <a:gd name="f540" fmla="val 22178"/>
                <a:gd name="f541" fmla="val 22244"/>
                <a:gd name="f542" fmla="val 17713"/>
                <a:gd name="f543" fmla="val 17880"/>
                <a:gd name="f544" fmla="val 18658"/>
                <a:gd name="f545" fmla="val 20999"/>
                <a:gd name="f546" fmla="val 20430"/>
                <a:gd name="f547" fmla="val 6758"/>
                <a:gd name="f548" fmla="val 25522"/>
                <a:gd name="f549" fmla="val 6788"/>
                <a:gd name="f550" fmla="val 25575"/>
                <a:gd name="f551" fmla="val 6819"/>
                <a:gd name="f552" fmla="val 25628"/>
                <a:gd name="f553" fmla="val 6851"/>
                <a:gd name="f554" fmla="val 25680"/>
                <a:gd name="f555" fmla="val 6869"/>
                <a:gd name="f556" fmla="val 25702"/>
                <a:gd name="f557" fmla="val 6887"/>
                <a:gd name="f558" fmla="val 25725"/>
                <a:gd name="f559" fmla="val 6905"/>
                <a:gd name="f560" fmla="val 25747"/>
                <a:gd name="f561" fmla="val 6854"/>
                <a:gd name="f562" fmla="val 25670"/>
                <a:gd name="f563" fmla="val 6805"/>
                <a:gd name="f564" fmla="val 25595"/>
                <a:gd name="f565" fmla="val 19714"/>
                <a:gd name="f566" fmla="val 24578"/>
                <a:gd name="f567" fmla="val 20340"/>
                <a:gd name="f568" fmla="val 21032"/>
                <a:gd name="f569" fmla="val 24720"/>
                <a:gd name="f570" fmla="val 21082"/>
                <a:gd name="f571" fmla="val 25413"/>
                <a:gd name="f572" fmla="val 21115"/>
                <a:gd name="f573" fmla="val 25880"/>
                <a:gd name="f574" fmla="val 20448"/>
                <a:gd name="f575" fmla="val 26147"/>
                <a:gd name="f576" fmla="val 26314"/>
                <a:gd name="f577" fmla="val 26881"/>
                <a:gd name="f578" fmla="val 17546"/>
                <a:gd name="f579" fmla="val 26914"/>
                <a:gd name="f580" fmla="val 26948"/>
                <a:gd name="f581" fmla="val 16245"/>
                <a:gd name="f582" fmla="val 16278"/>
                <a:gd name="f583" fmla="val 16378"/>
                <a:gd name="f584" fmla="val 17079"/>
                <a:gd name="f585" fmla="val 26647"/>
                <a:gd name="f586" fmla="val 17813"/>
                <a:gd name="f587" fmla="val 26481"/>
                <a:gd name="f588" fmla="val 18480"/>
                <a:gd name="f589" fmla="val 18547"/>
                <a:gd name="f590" fmla="val 26114"/>
                <a:gd name="f591" fmla="val 26047"/>
                <a:gd name="f592" fmla="val 17980"/>
                <a:gd name="f593" fmla="val 26080"/>
                <a:gd name="f594" fmla="val 26214"/>
                <a:gd name="f595" fmla="val 26280"/>
                <a:gd name="f596" fmla="val 17112"/>
                <a:gd name="f597" fmla="val 17218"/>
                <a:gd name="f598" fmla="val 26149"/>
                <a:gd name="f599" fmla="val 17136"/>
                <a:gd name="f600" fmla="val 26017"/>
                <a:gd name="f601" fmla="val 17014"/>
                <a:gd name="f602" fmla="val 16982"/>
                <a:gd name="f603" fmla="val 16947"/>
                <a:gd name="f604" fmla="val 26026"/>
                <a:gd name="f605" fmla="val 16479"/>
                <a:gd name="f606" fmla="val 26247"/>
                <a:gd name="f607" fmla="val 16112"/>
                <a:gd name="f608" fmla="val 26547"/>
                <a:gd name="f609" fmla="val 15711"/>
                <a:gd name="f610" fmla="val 26614"/>
                <a:gd name="f611" fmla="val 16679"/>
                <a:gd name="f612" fmla="val 25580"/>
                <a:gd name="f613" fmla="val 17746"/>
                <a:gd name="f614" fmla="val 24813"/>
                <a:gd name="f615" fmla="val 19114"/>
                <a:gd name="f616" fmla="val 24613"/>
                <a:gd name="f617" fmla="val 19286"/>
                <a:gd name="f618" fmla="val 24595"/>
                <a:gd name="f619" fmla="val 19496"/>
                <a:gd name="f620" fmla="val 10188"/>
                <a:gd name="f621" fmla="val 17676"/>
                <a:gd name="f622" fmla="val 10498"/>
                <a:gd name="f623" fmla="val 11234"/>
                <a:gd name="f624" fmla="val 20610"/>
                <a:gd name="f625" fmla="val 11241"/>
                <a:gd name="f626" fmla="val 11375"/>
                <a:gd name="f627" fmla="val 11408"/>
                <a:gd name="f628" fmla="val 22378"/>
                <a:gd name="f629" fmla="val 11442"/>
                <a:gd name="f630" fmla="val 23245"/>
                <a:gd name="f631" fmla="val 11575"/>
                <a:gd name="f632" fmla="val 25713"/>
                <a:gd name="f633" fmla="val 11542"/>
                <a:gd name="f634" fmla="val 28215"/>
                <a:gd name="f635" fmla="val 11742"/>
                <a:gd name="f636" fmla="val 30617"/>
                <a:gd name="f637" fmla="val 28849"/>
                <a:gd name="f638" fmla="val 10941"/>
                <a:gd name="f639" fmla="val 27081"/>
                <a:gd name="f640" fmla="val 10441"/>
                <a:gd name="f641" fmla="val 25380"/>
                <a:gd name="f642" fmla="val 10241"/>
                <a:gd name="f643" fmla="val 24579"/>
                <a:gd name="f644" fmla="val 9907"/>
                <a:gd name="f645" fmla="val 23912"/>
                <a:gd name="f646" fmla="val 9540"/>
                <a:gd name="f647" fmla="val 9373"/>
                <a:gd name="f648" fmla="val 9574"/>
                <a:gd name="f649" fmla="val 19609"/>
                <a:gd name="f650" fmla="val 10107"/>
                <a:gd name="f651" fmla="val 10129"/>
                <a:gd name="f652" fmla="val 17706"/>
                <a:gd name="f653" fmla="val 10156"/>
                <a:gd name="f654" fmla="val 4007"/>
                <a:gd name="f655" fmla="val 26014"/>
                <a:gd name="f656" fmla="val 5132"/>
                <a:gd name="f657" fmla="val 6253"/>
                <a:gd name="f658" fmla="val 26255"/>
                <a:gd name="f659" fmla="val 7038"/>
                <a:gd name="f660" fmla="val 7072"/>
                <a:gd name="f661" fmla="val 26747"/>
                <a:gd name="f662" fmla="val 7172"/>
                <a:gd name="f663" fmla="val 26814"/>
                <a:gd name="f664" fmla="val 7205"/>
                <a:gd name="f665" fmla="val 7222"/>
                <a:gd name="f666" fmla="val 26931"/>
                <a:gd name="f667" fmla="val 7239"/>
                <a:gd name="f668" fmla="val 26939"/>
                <a:gd name="f669" fmla="val 7251"/>
                <a:gd name="f670" fmla="val 7264"/>
                <a:gd name="f671" fmla="val 7272"/>
                <a:gd name="f672" fmla="val 8173"/>
                <a:gd name="f673" fmla="val 28148"/>
                <a:gd name="f674" fmla="val 9107"/>
                <a:gd name="f675" fmla="val 29349"/>
                <a:gd name="f676" fmla="val 30650"/>
                <a:gd name="f677" fmla="val 31284"/>
                <a:gd name="f678" fmla="val 32185"/>
                <a:gd name="f679" fmla="val 33085"/>
                <a:gd name="f680" fmla="val 10908"/>
                <a:gd name="f681" fmla="val 32218"/>
                <a:gd name="f682" fmla="val 31551"/>
                <a:gd name="f683" fmla="val 9507"/>
                <a:gd name="f684" fmla="val 30717"/>
                <a:gd name="f685" fmla="val 8940"/>
                <a:gd name="f686" fmla="val 30016"/>
                <a:gd name="f687" fmla="val 8506"/>
                <a:gd name="f688" fmla="val 29183"/>
                <a:gd name="f689" fmla="val 7706"/>
                <a:gd name="f690" fmla="val 28682"/>
                <a:gd name="f691" fmla="val 7606"/>
                <a:gd name="f692" fmla="val 7572"/>
                <a:gd name="f693" fmla="val 28749"/>
                <a:gd name="f694" fmla="val 28782"/>
                <a:gd name="f695" fmla="val 8273"/>
                <a:gd name="f696" fmla="val 29483"/>
                <a:gd name="f697" fmla="val 8873"/>
                <a:gd name="f698" fmla="val 30283"/>
                <a:gd name="f699" fmla="val 9440"/>
                <a:gd name="f700" fmla="val 31051"/>
                <a:gd name="f701" fmla="val 8339"/>
                <a:gd name="f702" fmla="val 29983"/>
                <a:gd name="f703" fmla="val 7005"/>
                <a:gd name="f704" fmla="val 28949"/>
                <a:gd name="f705" fmla="val 5704"/>
                <a:gd name="f706" fmla="val 28249"/>
                <a:gd name="f707" fmla="val 5223"/>
                <a:gd name="f708" fmla="val 27981"/>
                <a:gd name="f709" fmla="val 2301"/>
                <a:gd name="f710" fmla="val 27264"/>
                <a:gd name="f711" fmla="val 970"/>
                <a:gd name="f712" fmla="val 651"/>
                <a:gd name="f713" fmla="val 424"/>
                <a:gd name="f714" fmla="val 27305"/>
                <a:gd name="f715" fmla="val 342"/>
                <a:gd name="f716" fmla="val 27403"/>
                <a:gd name="f717" fmla="val 1098"/>
                <a:gd name="f718" fmla="val 26414"/>
                <a:gd name="f719" fmla="val 2556"/>
                <a:gd name="f720" fmla="val 19185"/>
                <a:gd name="f721" fmla="val 30738"/>
                <a:gd name="f722" fmla="val 19493"/>
                <a:gd name="f723" fmla="val 19806"/>
                <a:gd name="f724" fmla="val 30775"/>
                <a:gd name="f725" fmla="val 30850"/>
                <a:gd name="f726" fmla="val 20882"/>
                <a:gd name="f727" fmla="val 31017"/>
                <a:gd name="f728" fmla="val 20048"/>
                <a:gd name="f729" fmla="val 31718"/>
                <a:gd name="f730" fmla="val 19881"/>
                <a:gd name="f731" fmla="val 31884"/>
                <a:gd name="f732" fmla="val 19047"/>
                <a:gd name="f733" fmla="val 32618"/>
                <a:gd name="f734" fmla="val 33119"/>
                <a:gd name="f735" fmla="val 33386"/>
                <a:gd name="f736" fmla="val 33552"/>
                <a:gd name="f737" fmla="val 15444"/>
                <a:gd name="f738" fmla="val 33586"/>
                <a:gd name="f739" fmla="val 14711"/>
                <a:gd name="f740" fmla="val 33686"/>
                <a:gd name="f741" fmla="val 15078"/>
                <a:gd name="f742" fmla="val 33452"/>
                <a:gd name="f743" fmla="val 33252"/>
                <a:gd name="f744" fmla="val 15745"/>
                <a:gd name="f745" fmla="val 33019"/>
                <a:gd name="f746" fmla="val 15868"/>
                <a:gd name="f747" fmla="val 32926"/>
                <a:gd name="f748" fmla="val 15792"/>
                <a:gd name="f749" fmla="val 32748"/>
                <a:gd name="f750" fmla="val 15648"/>
                <a:gd name="f751" fmla="val 15636"/>
                <a:gd name="f752" fmla="val 15624"/>
                <a:gd name="f753" fmla="val 32749"/>
                <a:gd name="f754" fmla="val 32752"/>
                <a:gd name="f755" fmla="val 14744"/>
                <a:gd name="f756" fmla="val 32952"/>
                <a:gd name="f757" fmla="val 13943"/>
                <a:gd name="f758" fmla="val 13210"/>
                <a:gd name="f759" fmla="val 33853"/>
                <a:gd name="f760" fmla="val 14043"/>
                <a:gd name="f761" fmla="val 15244"/>
                <a:gd name="f762" fmla="val 32318"/>
                <a:gd name="f763" fmla="val 31751"/>
                <a:gd name="f764" fmla="val 17046"/>
                <a:gd name="f765" fmla="val 31251"/>
                <a:gd name="f766" fmla="val 17913"/>
                <a:gd name="f767" fmla="val 30884"/>
                <a:gd name="f768" fmla="val 30750"/>
                <a:gd name="f769" fmla="val 18980"/>
                <a:gd name="f770" fmla="val 30742"/>
                <a:gd name="f771" fmla="val 19082"/>
                <a:gd name="f772" fmla="val 9712"/>
                <a:gd name="f773" fmla="val 40249"/>
                <a:gd name="f774" fmla="val 9733"/>
                <a:gd name="f775" fmla="val 40274"/>
                <a:gd name="f776" fmla="val 9754"/>
                <a:gd name="f777" fmla="val 40299"/>
                <a:gd name="f778" fmla="val 9774"/>
                <a:gd name="f779" fmla="val 40324"/>
                <a:gd name="f780" fmla="val 40359"/>
                <a:gd name="f781" fmla="val 9834"/>
                <a:gd name="f782" fmla="val 40373"/>
                <a:gd name="f783" fmla="val 9868"/>
                <a:gd name="f784" fmla="val 9874"/>
                <a:gd name="f785" fmla="val 9880"/>
                <a:gd name="f786" fmla="val 9887"/>
                <a:gd name="f787" fmla="val 40372"/>
                <a:gd name="f788" fmla="val 9829"/>
                <a:gd name="f789" fmla="val 40332"/>
                <a:gd name="f790" fmla="val 9771"/>
                <a:gd name="f791" fmla="val 40291"/>
                <a:gd name="f792" fmla="val 22085"/>
                <a:gd name="f793" fmla="val 36831"/>
                <a:gd name="f794" fmla="val 22563"/>
                <a:gd name="f795" fmla="val 22107"/>
                <a:gd name="f796" fmla="val 37923"/>
                <a:gd name="f797" fmla="val 38623"/>
                <a:gd name="f798" fmla="val 40257"/>
                <a:gd name="f799" fmla="val 41591"/>
                <a:gd name="f800" fmla="val 42459"/>
                <a:gd name="f801" fmla="val 42392"/>
                <a:gd name="f802" fmla="val 17146"/>
                <a:gd name="f803" fmla="val 42292"/>
                <a:gd name="f804" fmla="val 15878"/>
                <a:gd name="f805" fmla="val 15211"/>
                <a:gd name="f806" fmla="val 14510"/>
                <a:gd name="f807" fmla="val 42559"/>
                <a:gd name="f808" fmla="val 15044"/>
                <a:gd name="f809" fmla="val 42359"/>
                <a:gd name="f810" fmla="val 15578"/>
                <a:gd name="f811" fmla="val 42192"/>
                <a:gd name="f812" fmla="val 16078"/>
                <a:gd name="f813" fmla="val 41958"/>
                <a:gd name="f814" fmla="val 17579"/>
                <a:gd name="f815" fmla="val 41291"/>
                <a:gd name="f816" fmla="val 40524"/>
                <a:gd name="f817" fmla="val 39123"/>
                <a:gd name="f818" fmla="val 20071"/>
                <a:gd name="f819" fmla="val 39099"/>
                <a:gd name="f820" fmla="val 20045"/>
                <a:gd name="f821" fmla="val 39076"/>
                <a:gd name="f822" fmla="val 20004"/>
                <a:gd name="f823" fmla="val 19987"/>
                <a:gd name="f824" fmla="val 19967"/>
                <a:gd name="f825" fmla="val 39080"/>
                <a:gd name="f826" fmla="val 39090"/>
                <a:gd name="f827" fmla="val 18213"/>
                <a:gd name="f828" fmla="val 40724"/>
                <a:gd name="f829" fmla="val 41725"/>
                <a:gd name="f830" fmla="val 14010"/>
                <a:gd name="f831" fmla="val 12843"/>
                <a:gd name="f832" fmla="val 43026"/>
                <a:gd name="f833" fmla="val 43359"/>
                <a:gd name="f834" fmla="val 10674"/>
                <a:gd name="f835" fmla="val 44527"/>
                <a:gd name="f836" fmla="val 10374"/>
                <a:gd name="f837" fmla="val 44727"/>
                <a:gd name="f838" fmla="val 10174"/>
                <a:gd name="f839" fmla="val 44960"/>
                <a:gd name="f840" fmla="val 10007"/>
                <a:gd name="f841" fmla="val 45261"/>
                <a:gd name="f842" fmla="val 43593"/>
                <a:gd name="f843" fmla="val 12609"/>
                <a:gd name="f844" fmla="val 42259"/>
                <a:gd name="f845" fmla="val 41558"/>
                <a:gd name="f846" fmla="val 15778"/>
                <a:gd name="f847" fmla="val 40591"/>
                <a:gd name="f848" fmla="val 39757"/>
                <a:gd name="f849" fmla="val 38222"/>
                <a:gd name="f850" fmla="val 37722"/>
                <a:gd name="f851" fmla="val 21249"/>
                <a:gd name="f852" fmla="val 37255"/>
                <a:gd name="f853" fmla="val 21659"/>
                <a:gd name="f854" fmla="val 36953"/>
                <a:gd name="f855" fmla="val 21924"/>
                <a:gd name="f856" fmla="val 16624"/>
                <a:gd name="f857" fmla="val 42717"/>
                <a:gd name="f858" fmla="val 17109"/>
                <a:gd name="f859" fmla="val 17587"/>
                <a:gd name="f860" fmla="val 42744"/>
                <a:gd name="f861" fmla="val 18046"/>
                <a:gd name="f862" fmla="val 42792"/>
                <a:gd name="f863" fmla="val 18080"/>
                <a:gd name="f864" fmla="val 42859"/>
                <a:gd name="f865" fmla="val 18113"/>
                <a:gd name="f866" fmla="val 18280"/>
                <a:gd name="f867" fmla="val 18413"/>
                <a:gd name="f868" fmla="val 42892"/>
                <a:gd name="f869" fmla="val 42916"/>
                <a:gd name="f870" fmla="val 42940"/>
                <a:gd name="f871" fmla="val 18578"/>
                <a:gd name="f872" fmla="val 18591"/>
                <a:gd name="f873" fmla="val 18604"/>
                <a:gd name="f874" fmla="val 42935"/>
                <a:gd name="f875" fmla="val 42926"/>
                <a:gd name="f876" fmla="val 19781"/>
                <a:gd name="f877" fmla="val 43126"/>
                <a:gd name="f878" fmla="val 25552"/>
                <a:gd name="f879" fmla="val 45894"/>
                <a:gd name="f880" fmla="val 24017"/>
                <a:gd name="f881" fmla="val 46428"/>
                <a:gd name="f882" fmla="val 23563"/>
                <a:gd name="f883" fmla="val 46577"/>
                <a:gd name="f884" fmla="val 23072"/>
                <a:gd name="f885" fmla="val 46636"/>
                <a:gd name="f886" fmla="val 22564"/>
                <a:gd name="f887" fmla="val 21131"/>
                <a:gd name="f888" fmla="val 19560"/>
                <a:gd name="f889" fmla="val 46165"/>
                <a:gd name="f890" fmla="val 16781"/>
                <a:gd name="f891" fmla="val 45547"/>
                <a:gd name="f892" fmla="val 14423"/>
                <a:gd name="f893" fmla="val 44640"/>
                <a:gd name="f894" fmla="val 12412"/>
                <a:gd name="f895" fmla="val 11917"/>
                <a:gd name="f896" fmla="val 11443"/>
                <a:gd name="f897" fmla="val 44695"/>
                <a:gd name="f898" fmla="val 11008"/>
                <a:gd name="f899" fmla="val 44827"/>
                <a:gd name="f900" fmla="val 11875"/>
                <a:gd name="f901" fmla="val 44460"/>
                <a:gd name="f902" fmla="val 13009"/>
                <a:gd name="f903" fmla="val 44393"/>
                <a:gd name="f904" fmla="val 13843"/>
                <a:gd name="f905" fmla="val 44293"/>
                <a:gd name="f906" fmla="val 14030"/>
                <a:gd name="f907" fmla="val 44277"/>
                <a:gd name="f908" fmla="val 14214"/>
                <a:gd name="f909" fmla="val 44270"/>
                <a:gd name="f910" fmla="val 14398"/>
                <a:gd name="f911" fmla="val 16125"/>
                <a:gd name="f912" fmla="val 17759"/>
                <a:gd name="f913" fmla="val 44923"/>
                <a:gd name="f914" fmla="val 19447"/>
                <a:gd name="f915" fmla="val 45194"/>
                <a:gd name="f916" fmla="val 19514"/>
                <a:gd name="f917" fmla="val 45094"/>
                <a:gd name="f918" fmla="val 17819"/>
                <a:gd name="f919" fmla="val 44487"/>
                <a:gd name="f920" fmla="val 44052"/>
                <a:gd name="f921" fmla="val 14386"/>
                <a:gd name="f922" fmla="val 13832"/>
                <a:gd name="f923" fmla="val 13274"/>
                <a:gd name="f924" fmla="val 44097"/>
                <a:gd name="f925" fmla="val 12709"/>
                <a:gd name="f926" fmla="val 44193"/>
                <a:gd name="f927" fmla="val 12109"/>
                <a:gd name="f928" fmla="val 44260"/>
                <a:gd name="f929" fmla="val 11275"/>
                <a:gd name="f930" fmla="val 44427"/>
                <a:gd name="f931" fmla="val 10608"/>
                <a:gd name="f932" fmla="val 44760"/>
                <a:gd name="f933" fmla="val 12083"/>
                <a:gd name="f934" fmla="val 43258"/>
                <a:gd name="f935" fmla="val 14430"/>
                <a:gd name="f936" fmla="val 12242"/>
                <a:gd name="f937" fmla="val 45027"/>
                <a:gd name="f938" fmla="val 13410"/>
                <a:gd name="f939" fmla="val 45061"/>
                <a:gd name="f940" fmla="val 14544"/>
                <a:gd name="f941" fmla="val 45461"/>
                <a:gd name="f942" fmla="val 46128"/>
                <a:gd name="f943" fmla="val 47062"/>
                <a:gd name="f944" fmla="val 47896"/>
                <a:gd name="f945" fmla="val 17679"/>
                <a:gd name="f946" fmla="val 48930"/>
                <a:gd name="f947" fmla="val 49597"/>
                <a:gd name="f948" fmla="val 18586"/>
                <a:gd name="f949" fmla="val 49604"/>
                <a:gd name="f950" fmla="val 18595"/>
                <a:gd name="f951" fmla="val 49606"/>
                <a:gd name="f952" fmla="val 18605"/>
                <a:gd name="f953" fmla="val 18647"/>
                <a:gd name="f954" fmla="val 18707"/>
                <a:gd name="f955" fmla="val 49557"/>
                <a:gd name="f956" fmla="val 49530"/>
                <a:gd name="f957" fmla="val 48363"/>
                <a:gd name="f958" fmla="val 47262"/>
                <a:gd name="f959" fmla="val 15945"/>
                <a:gd name="f960" fmla="val 46295"/>
                <a:gd name="f961" fmla="val 15111"/>
                <a:gd name="f962" fmla="val 45561"/>
                <a:gd name="f963" fmla="val 14611"/>
                <a:gd name="f964" fmla="val 45294"/>
                <a:gd name="f965" fmla="val 15545"/>
                <a:gd name="f966" fmla="val 45528"/>
                <a:gd name="f967" fmla="val 45761"/>
                <a:gd name="f968" fmla="val 45961"/>
                <a:gd name="f969" fmla="val 46028"/>
                <a:gd name="f970" fmla="val 17179"/>
                <a:gd name="f971" fmla="val 48730"/>
                <a:gd name="f972" fmla="val 50698"/>
                <a:gd name="f973" fmla="val 21127"/>
                <a:gd name="f974" fmla="val 51344"/>
                <a:gd name="f975" fmla="val 21016"/>
                <a:gd name="f976" fmla="val 51562"/>
                <a:gd name="f977" fmla="val 20731"/>
                <a:gd name="f978" fmla="val 20266"/>
                <a:gd name="f979" fmla="val 19336"/>
                <a:gd name="f980" fmla="val 50980"/>
                <a:gd name="f981" fmla="val 50731"/>
                <a:gd name="f982" fmla="val 50131"/>
                <a:gd name="f983" fmla="val 17012"/>
                <a:gd name="f984" fmla="val 49230"/>
                <a:gd name="f985" fmla="val 48396"/>
                <a:gd name="f986" fmla="val 47329"/>
                <a:gd name="f987" fmla="val 13877"/>
                <a:gd name="f988" fmla="val 11569"/>
                <a:gd name="f989" fmla="val 48677"/>
                <a:gd name="f990" fmla="val 11975"/>
                <a:gd name="f991" fmla="val 12332"/>
                <a:gd name="f992" fmla="val 48856"/>
                <a:gd name="f993" fmla="val 12276"/>
                <a:gd name="f994" fmla="val 49364"/>
                <a:gd name="f995" fmla="val 12209"/>
                <a:gd name="f996" fmla="val 50231"/>
                <a:gd name="f997" fmla="val 11175"/>
                <a:gd name="f998" fmla="val 51098"/>
                <a:gd name="f999" fmla="val 10541"/>
                <a:gd name="f1000" fmla="val 51632"/>
                <a:gd name="f1001" fmla="val 10041"/>
                <a:gd name="f1002" fmla="val 52099"/>
                <a:gd name="f1003" fmla="val 52533"/>
                <a:gd name="f1004" fmla="val 8906"/>
                <a:gd name="f1005" fmla="val 52933"/>
                <a:gd name="f1006" fmla="val 9207"/>
                <a:gd name="f1007" fmla="val 52566"/>
                <a:gd name="f1008" fmla="val 52232"/>
                <a:gd name="f1009" fmla="val 9740"/>
                <a:gd name="f1010" fmla="val 51799"/>
                <a:gd name="f1011" fmla="val 51732"/>
                <a:gd name="f1012" fmla="val 51699"/>
                <a:gd name="f1013" fmla="val 9707"/>
                <a:gd name="f1014" fmla="val 51599"/>
                <a:gd name="f1015" fmla="val 9764"/>
                <a:gd name="f1016" fmla="val 51551"/>
                <a:gd name="f1017" fmla="val 9721"/>
                <a:gd name="f1018" fmla="val 51504"/>
                <a:gd name="f1019" fmla="val 9670"/>
                <a:gd name="f1020" fmla="val 9649"/>
                <a:gd name="f1021" fmla="val 9627"/>
                <a:gd name="f1022" fmla="val 51512"/>
                <a:gd name="f1023" fmla="val 9607"/>
                <a:gd name="f1024" fmla="val 51532"/>
                <a:gd name="f1025" fmla="val 9340"/>
                <a:gd name="f1026" fmla="val 9073"/>
                <a:gd name="f1027" fmla="val 52132"/>
                <a:gd name="f1028" fmla="val 8840"/>
                <a:gd name="f1029" fmla="val 52266"/>
                <a:gd name="f1030" fmla="val 52066"/>
                <a:gd name="f1031" fmla="val 9173"/>
                <a:gd name="f1032" fmla="val 51899"/>
                <a:gd name="f1033" fmla="val 51565"/>
                <a:gd name="f1034" fmla="val 51198"/>
                <a:gd name="f1035" fmla="val 50798"/>
                <a:gd name="f1036" fmla="val 50749"/>
                <a:gd name="f1037" fmla="val 9636"/>
                <a:gd name="f1038" fmla="val 50718"/>
                <a:gd name="f1039" fmla="val 9584"/>
                <a:gd name="f1040" fmla="val 9565"/>
                <a:gd name="f1041" fmla="val 9549"/>
                <a:gd name="f1042" fmla="val 50722"/>
                <a:gd name="f1043" fmla="val 50931"/>
                <a:gd name="f1044" fmla="val 9040"/>
                <a:gd name="f1045" fmla="val 51465"/>
                <a:gd name="f1046" fmla="val 50398"/>
                <a:gd name="f1047" fmla="val 9840"/>
                <a:gd name="f1048" fmla="val 49864"/>
                <a:gd name="f1049" fmla="val 10207"/>
                <a:gd name="f1050" fmla="val 49297"/>
                <a:gd name="f1051" fmla="val 10708"/>
                <a:gd name="f1052" fmla="val 10912"/>
                <a:gd name="f1053" fmla="val 48784"/>
                <a:gd name="f1054" fmla="val 11255"/>
                <a:gd name="f1055" fmla="val 29576"/>
                <a:gd name="f1056" fmla="val 28564"/>
                <a:gd name="f1057" fmla="val 28391"/>
                <a:gd name="f1058" fmla="val 2678"/>
                <a:gd name="f1059" fmla="val 3664"/>
                <a:gd name="f1060" fmla="val 3764"/>
                <a:gd name="f1061" fmla="val 3864"/>
                <a:gd name="f1062" fmla="val 28354"/>
                <a:gd name="f1063" fmla="val 3931"/>
                <a:gd name="f1064" fmla="val 4031"/>
                <a:gd name="f1065" fmla="val 4065"/>
                <a:gd name="f1066" fmla="val 28254"/>
                <a:gd name="f1067" fmla="val 4431"/>
                <a:gd name="f1068" fmla="val 4565"/>
                <a:gd name="f1069" fmla="val 27853"/>
                <a:gd name="f1070" fmla="val 27716"/>
                <a:gd name="f1071" fmla="val 4833"/>
                <a:gd name="f1072" fmla="val 27713"/>
                <a:gd name="f1073" fmla="val 4834"/>
                <a:gd name="f1074" fmla="val 27709"/>
                <a:gd name="f1075" fmla="val 4836"/>
                <a:gd name="f1076" fmla="val 4295"/>
                <a:gd name="f1077" fmla="val 3713"/>
                <a:gd name="f1078" fmla="val 3197"/>
                <a:gd name="f1079" fmla="val 2746"/>
                <a:gd name="f1080" fmla="val 27760"/>
                <a:gd name="f1081" fmla="val 1826"/>
                <a:gd name="f1082" fmla="val 27150"/>
                <a:gd name="f1083" fmla="val 27130"/>
                <a:gd name="f1084" fmla="val 27108"/>
                <a:gd name="f1085" fmla="val 1827"/>
                <a:gd name="f1086" fmla="val 26386"/>
                <a:gd name="f1087" fmla="val 1863"/>
                <a:gd name="f1088" fmla="val 26352"/>
                <a:gd name="f1089" fmla="val 2997"/>
                <a:gd name="f1090" fmla="val 3431"/>
                <a:gd name="f1091" fmla="val 26419"/>
                <a:gd name="f1092" fmla="val 26519"/>
                <a:gd name="f1093" fmla="val 26719"/>
                <a:gd name="f1094" fmla="val 5499"/>
                <a:gd name="f1095" fmla="val 5766"/>
                <a:gd name="f1096" fmla="val 5832"/>
                <a:gd name="f1097" fmla="val 5866"/>
                <a:gd name="f1098" fmla="val 5899"/>
                <a:gd name="f1099" fmla="val 5933"/>
                <a:gd name="f1100" fmla="val 26019"/>
                <a:gd name="f1101" fmla="val 7334"/>
                <a:gd name="f1102" fmla="val 25952"/>
                <a:gd name="f1103" fmla="val 25919"/>
                <a:gd name="f1104" fmla="val 26189"/>
                <a:gd name="f1105" fmla="val 6496"/>
                <a:gd name="f1106" fmla="val 26053"/>
                <a:gd name="f1107" fmla="val 3134"/>
                <a:gd name="f1108" fmla="val 25097"/>
                <a:gd name="f1109" fmla="val 24992"/>
                <a:gd name="f1110" fmla="val 3175"/>
                <a:gd name="f1111" fmla="val 24148"/>
                <a:gd name="f1112" fmla="val 3711"/>
                <a:gd name="f1113" fmla="val 24368"/>
                <a:gd name="f1114" fmla="val 5474"/>
                <a:gd name="f1115" fmla="val 24849"/>
                <a:gd name="f1116" fmla="val 6660"/>
                <a:gd name="f1117" fmla="val 24761"/>
                <a:gd name="f1118" fmla="val 6370"/>
                <a:gd name="f1119" fmla="val 24703"/>
                <a:gd name="f1120" fmla="val 6109"/>
                <a:gd name="f1121" fmla="val 5999"/>
                <a:gd name="f1122" fmla="val 5365"/>
                <a:gd name="f1123" fmla="val 24084"/>
                <a:gd name="f1124" fmla="val 4165"/>
                <a:gd name="f1125" fmla="val 3698"/>
                <a:gd name="f1126" fmla="val 24791"/>
                <a:gd name="f1127" fmla="val 3666"/>
                <a:gd name="f1128" fmla="val 24830"/>
                <a:gd name="f1129" fmla="val 3651"/>
                <a:gd name="f1130" fmla="val 24867"/>
                <a:gd name="f1131" fmla="val 25257"/>
                <a:gd name="f1132" fmla="val 25457"/>
                <a:gd name="f1133" fmla="val 5280"/>
                <a:gd name="f1134" fmla="val 25518"/>
                <a:gd name="f1135" fmla="val 5432"/>
                <a:gd name="f1136" fmla="val 6033"/>
                <a:gd name="f1137" fmla="val 25585"/>
                <a:gd name="f1138" fmla="val 6766"/>
                <a:gd name="f1139" fmla="val 25385"/>
                <a:gd name="f1140" fmla="val 7100"/>
                <a:gd name="f1141" fmla="val 6933"/>
                <a:gd name="f1142" fmla="val 25251"/>
                <a:gd name="f1143" fmla="val 6666"/>
                <a:gd name="f1144" fmla="val 25218"/>
                <a:gd name="f1145" fmla="val 6366"/>
                <a:gd name="f1146" fmla="val 6099"/>
                <a:gd name="f1147" fmla="val 25071"/>
                <a:gd name="f1148" fmla="val 6072"/>
                <a:gd name="f1149" fmla="val 25040"/>
                <a:gd name="f1150" fmla="val 6056"/>
                <a:gd name="f1151" fmla="val 25008"/>
                <a:gd name="f1152" fmla="val 24964"/>
                <a:gd name="f1153" fmla="val 24918"/>
                <a:gd name="f1154" fmla="val 6088"/>
                <a:gd name="f1155" fmla="val 6166"/>
                <a:gd name="f1156" fmla="val 24951"/>
                <a:gd name="f1157" fmla="val 6566"/>
                <a:gd name="f1158" fmla="val 25018"/>
                <a:gd name="f1159" fmla="val 6833"/>
                <a:gd name="f1160" fmla="val 6900"/>
                <a:gd name="f1161" fmla="val 25070"/>
                <a:gd name="f1162" fmla="val 7007"/>
                <a:gd name="f1163" fmla="val 25078"/>
                <a:gd name="f1164" fmla="val 7080"/>
                <a:gd name="f1165" fmla="val 25087"/>
                <a:gd name="f1166" fmla="val 7159"/>
                <a:gd name="f1167" fmla="val 25003"/>
                <a:gd name="f1168" fmla="val 7011"/>
                <a:gd name="f1169" fmla="val 24923"/>
                <a:gd name="f1170" fmla="val 6842"/>
                <a:gd name="f1171" fmla="val 24921"/>
                <a:gd name="f1172" fmla="val 6899"/>
                <a:gd name="f1173" fmla="val 25013"/>
                <a:gd name="f1174" fmla="val 7156"/>
                <a:gd name="f1175" fmla="val 25118"/>
                <a:gd name="f1176" fmla="val 25103"/>
                <a:gd name="f1177" fmla="val 7292"/>
                <a:gd name="f1178" fmla="val 25095"/>
                <a:gd name="f1179" fmla="val 7223"/>
                <a:gd name="f1180" fmla="val 25274"/>
                <a:gd name="f1181" fmla="val 7487"/>
                <a:gd name="f1182" fmla="val 25480"/>
                <a:gd name="f1183" fmla="val 7767"/>
                <a:gd name="f1184" fmla="val 25185"/>
                <a:gd name="f1185" fmla="val 8501"/>
                <a:gd name="f1186" fmla="val 9202"/>
                <a:gd name="f1187" fmla="val 24217"/>
                <a:gd name="f1188" fmla="val 9902"/>
                <a:gd name="f1189" fmla="val 24598"/>
                <a:gd name="f1190" fmla="val 8441"/>
                <a:gd name="f1191" fmla="val 24405"/>
                <a:gd name="f1192" fmla="val 5408"/>
                <a:gd name="f1193" fmla="val 23119"/>
                <a:gd name="f1194" fmla="val 23055"/>
                <a:gd name="f1195" fmla="val 22987"/>
                <a:gd name="f1196" fmla="val 5416"/>
                <a:gd name="f1197" fmla="val 22916"/>
                <a:gd name="f1198" fmla="val 22287"/>
                <a:gd name="f1199" fmla="val 5579"/>
                <a:gd name="f1200" fmla="val 22159"/>
                <a:gd name="f1201" fmla="val 6201"/>
                <a:gd name="f1202" fmla="val 22198"/>
                <a:gd name="f1203" fmla="val 6244"/>
                <a:gd name="f1204" fmla="val 22375"/>
                <a:gd name="f1205" fmla="val 5825"/>
                <a:gd name="f1206" fmla="val 22815"/>
                <a:gd name="f1207" fmla="val 22848"/>
                <a:gd name="f1208" fmla="val 5827"/>
                <a:gd name="f1209" fmla="val 23717"/>
                <a:gd name="f1210" fmla="val 23750"/>
                <a:gd name="f1211" fmla="val 8268"/>
                <a:gd name="f1212" fmla="val 8935"/>
                <a:gd name="f1213" fmla="val 9568"/>
                <a:gd name="f1214" fmla="val 23550"/>
                <a:gd name="f1215" fmla="val 10202"/>
                <a:gd name="f1216" fmla="val 9869"/>
                <a:gd name="f1217" fmla="val 23350"/>
                <a:gd name="f1218" fmla="val 9268"/>
                <a:gd name="f1219" fmla="val 9235"/>
                <a:gd name="f1220" fmla="val 23250"/>
                <a:gd name="f1221" fmla="val 23217"/>
                <a:gd name="f1222" fmla="val 23200"/>
                <a:gd name="f1223" fmla="val 23167"/>
                <a:gd name="f1224" fmla="val 9185"/>
                <a:gd name="f1225" fmla="val 23133"/>
                <a:gd name="f1226" fmla="val 23100"/>
                <a:gd name="f1227" fmla="val 23067"/>
                <a:gd name="f1228" fmla="val 9402"/>
                <a:gd name="f1229" fmla="val 23083"/>
                <a:gd name="f1230" fmla="val 9735"/>
                <a:gd name="f1231" fmla="val 9769"/>
                <a:gd name="f1232" fmla="val 9802"/>
                <a:gd name="f1233" fmla="val 10028"/>
                <a:gd name="f1234" fmla="val 23178"/>
                <a:gd name="f1235" fmla="val 10218"/>
                <a:gd name="f1236" fmla="val 23212"/>
                <a:gd name="f1237" fmla="val 23184"/>
                <a:gd name="f1238" fmla="val 10322"/>
                <a:gd name="f1239" fmla="val 23156"/>
                <a:gd name="f1240" fmla="val 10292"/>
                <a:gd name="f1241" fmla="val 23159"/>
                <a:gd name="f1242" fmla="val 10299"/>
                <a:gd name="f1243" fmla="val 23188"/>
                <a:gd name="f1244" fmla="val 10335"/>
                <a:gd name="f1245" fmla="val 23215"/>
                <a:gd name="f1246" fmla="val 10363"/>
                <a:gd name="f1247" fmla="val 23214"/>
                <a:gd name="f1248" fmla="val 10491"/>
                <a:gd name="f1249" fmla="val 23507"/>
                <a:gd name="f1250" fmla="val 10583"/>
                <a:gd name="f1251" fmla="val 23684"/>
                <a:gd name="f1252" fmla="val 10603"/>
                <a:gd name="f1253" fmla="val 11336"/>
                <a:gd name="f1254" fmla="val 22750"/>
                <a:gd name="f1255" fmla="val 12104"/>
                <a:gd name="f1256" fmla="val 12904"/>
                <a:gd name="f1257" fmla="val 13004"/>
                <a:gd name="f1258" fmla="val 13238"/>
                <a:gd name="f1259" fmla="val 22116"/>
                <a:gd name="f1260" fmla="val 12070"/>
                <a:gd name="f1261" fmla="val 22016"/>
                <a:gd name="f1262" fmla="val 21515"/>
                <a:gd name="f1263" fmla="val 21227"/>
                <a:gd name="f1264" fmla="val 9206"/>
                <a:gd name="f1265" fmla="val 20782"/>
                <a:gd name="f1266" fmla="val 8503"/>
                <a:gd name="f1267" fmla="val 20256"/>
                <a:gd name="f1268" fmla="val 20052"/>
                <a:gd name="f1269" fmla="val 19837"/>
                <a:gd name="f1270" fmla="val 8608"/>
                <a:gd name="f1271" fmla="val 8868"/>
                <a:gd name="f1272" fmla="val 19131"/>
                <a:gd name="f1273" fmla="val 9464"/>
                <a:gd name="f1274" fmla="val 19422"/>
                <a:gd name="f1275" fmla="val 10664"/>
                <a:gd name="f1276" fmla="val 19663"/>
                <a:gd name="f1277" fmla="val 11461"/>
                <a:gd name="f1278" fmla="val 19528"/>
                <a:gd name="f1279" fmla="val 19468"/>
                <a:gd name="f1280" fmla="val 10294"/>
                <a:gd name="f1281" fmla="val 19481"/>
                <a:gd name="f1282" fmla="val 9835"/>
                <a:gd name="f1283" fmla="val 9365"/>
                <a:gd name="f1284" fmla="val 19719"/>
                <a:gd name="f1285" fmla="val 9095"/>
                <a:gd name="f1286" fmla="val 20011"/>
                <a:gd name="f1287" fmla="val 20195"/>
                <a:gd name="f1288" fmla="val 20401"/>
                <a:gd name="f1289" fmla="val 9203"/>
                <a:gd name="f1290" fmla="val 20581"/>
                <a:gd name="f1291" fmla="val 9435"/>
                <a:gd name="f1292" fmla="val 21015"/>
                <a:gd name="f1293" fmla="val 21549"/>
                <a:gd name="f1294" fmla="val 11703"/>
                <a:gd name="f1295" fmla="val 21349"/>
                <a:gd name="f1296" fmla="val 12871"/>
                <a:gd name="f1297" fmla="val 13872"/>
                <a:gd name="f1298" fmla="val 13838"/>
                <a:gd name="f1299" fmla="val 21215"/>
                <a:gd name="f1300" fmla="val 21149"/>
                <a:gd name="f1301" fmla="val 13538"/>
                <a:gd name="f1302" fmla="val 20915"/>
                <a:gd name="f1303" fmla="val 13171"/>
                <a:gd name="f1304" fmla="val 20648"/>
                <a:gd name="f1305" fmla="val 20636"/>
                <a:gd name="f1306" fmla="val 12522"/>
                <a:gd name="f1307" fmla="val 20601"/>
                <a:gd name="f1308" fmla="val 12500"/>
                <a:gd name="f1309" fmla="val 20564"/>
                <a:gd name="f1310" fmla="val 20499"/>
                <a:gd name="f1311" fmla="val 20427"/>
                <a:gd name="f1312" fmla="val 12565"/>
                <a:gd name="f1313" fmla="val 12671"/>
                <a:gd name="f1314" fmla="val 13371"/>
                <a:gd name="f1315" fmla="val 13505"/>
                <a:gd name="f1316" fmla="val 13738"/>
                <a:gd name="f1317" fmla="val 20815"/>
                <a:gd name="f1318" fmla="val 13899"/>
                <a:gd name="f1319" fmla="val 20870"/>
                <a:gd name="f1320" fmla="val 13932"/>
                <a:gd name="f1321" fmla="val 20905"/>
                <a:gd name="f1322" fmla="val 14013"/>
                <a:gd name="f1323" fmla="val 20337"/>
                <a:gd name="f1324" fmla="val 13462"/>
                <a:gd name="f1325" fmla="val 19988"/>
                <a:gd name="f1326" fmla="val 12407"/>
                <a:gd name="f1327" fmla="val 11837"/>
                <a:gd name="f1328" fmla="val 19746"/>
                <a:gd name="f1329" fmla="val 11728"/>
                <a:gd name="f1330" fmla="val 19705"/>
                <a:gd name="f1331" fmla="val 11600"/>
                <a:gd name="f1332" fmla="val 19882"/>
                <a:gd name="f1333" fmla="val 12419"/>
                <a:gd name="f1334" fmla="val 20297"/>
                <a:gd name="f1335" fmla="val 13420"/>
                <a:gd name="f1336" fmla="val 20912"/>
                <a:gd name="f1337" fmla="val 14029"/>
                <a:gd name="f1338" fmla="val 20909"/>
                <a:gd name="f1339" fmla="val 14021"/>
                <a:gd name="f1340" fmla="val 21068"/>
                <a:gd name="f1341" fmla="val 14170"/>
                <a:gd name="f1342" fmla="val 21248"/>
                <a:gd name="f1343" fmla="val 14287"/>
                <a:gd name="f1344" fmla="val 21449"/>
                <a:gd name="f1345" fmla="val 14339"/>
                <a:gd name="f1346" fmla="val 15206"/>
                <a:gd name="f1347" fmla="val 16107"/>
                <a:gd name="f1348" fmla="val 19848"/>
                <a:gd name="f1349" fmla="val 14939"/>
                <a:gd name="f1350" fmla="val 19258"/>
                <a:gd name="f1351" fmla="val 13700"/>
                <a:gd name="f1352" fmla="val 18828"/>
                <a:gd name="f1353" fmla="val 13053"/>
                <a:gd name="f1354" fmla="val 18352"/>
                <a:gd name="f1355" fmla="val 18241"/>
                <a:gd name="f1356" fmla="val 18127"/>
                <a:gd name="f1357" fmla="val 13089"/>
                <a:gd name="f1358" fmla="val 18013"/>
                <a:gd name="f1359" fmla="val 17639"/>
                <a:gd name="f1360" fmla="val 13383"/>
                <a:gd name="f1361" fmla="val 17526"/>
                <a:gd name="f1362" fmla="val 13809"/>
                <a:gd name="f1363" fmla="val 17537"/>
                <a:gd name="f1364" fmla="val 14232"/>
                <a:gd name="f1365" fmla="val 14202"/>
                <a:gd name="f1366" fmla="val 17607"/>
                <a:gd name="f1367" fmla="val 13736"/>
                <a:gd name="f1368" fmla="val 17745"/>
                <a:gd name="f1369" fmla="val 13574"/>
                <a:gd name="f1370" fmla="val 18301"/>
                <a:gd name="f1371" fmla="val 18851"/>
                <a:gd name="f1372" fmla="val 14424"/>
                <a:gd name="f1373" fmla="val 19014"/>
                <a:gd name="f1374" fmla="val 14772"/>
                <a:gd name="f1375" fmla="val 19366"/>
                <a:gd name="f1376" fmla="val 15828"/>
                <a:gd name="f1377" fmla="val 19226"/>
                <a:gd name="f1378" fmla="val 16793"/>
                <a:gd name="f1379" fmla="val 19215"/>
                <a:gd name="f1380" fmla="val 17812"/>
                <a:gd name="f1381" fmla="val 19198"/>
                <a:gd name="f1382" fmla="val 17801"/>
                <a:gd name="f1383" fmla="val 19182"/>
                <a:gd name="f1384" fmla="val 17790"/>
                <a:gd name="f1385" fmla="val 19146"/>
                <a:gd name="f1386" fmla="val 17809"/>
                <a:gd name="f1387" fmla="val 17841"/>
                <a:gd name="f1388" fmla="val 19214"/>
                <a:gd name="f1389" fmla="val 17908"/>
                <a:gd name="f1390" fmla="val 17941"/>
                <a:gd name="f1391" fmla="val 17898"/>
                <a:gd name="f1392" fmla="val 17855"/>
                <a:gd name="f1393" fmla="val 19289"/>
                <a:gd name="f1394" fmla="val 17861"/>
                <a:gd name="f1395" fmla="val 19367"/>
                <a:gd name="f1396" fmla="val 17904"/>
                <a:gd name="f1397" fmla="val 19175"/>
                <a:gd name="f1398" fmla="val 18246"/>
                <a:gd name="f1399" fmla="val 20376"/>
                <a:gd name="f1400" fmla="val 21577"/>
                <a:gd name="f1401" fmla="val 20243"/>
                <a:gd name="f1402" fmla="val 18842"/>
                <a:gd name="f1403" fmla="val 16794"/>
                <a:gd name="f1404" fmla="val 17149"/>
                <a:gd name="f1405" fmla="val 16371"/>
                <a:gd name="f1406" fmla="val 16608"/>
                <a:gd name="f1407" fmla="val 15905"/>
                <a:gd name="f1408" fmla="val 15690"/>
                <a:gd name="f1409" fmla="val 15465"/>
                <a:gd name="f1410" fmla="val 16723"/>
                <a:gd name="f1411" fmla="val 17007"/>
                <a:gd name="f1412" fmla="val 15002"/>
                <a:gd name="f1413" fmla="val 17286"/>
                <a:gd name="f1414" fmla="val 14914"/>
                <a:gd name="f1415" fmla="val 14962"/>
                <a:gd name="f1416" fmla="val 17575"/>
                <a:gd name="f1417" fmla="val 15276"/>
                <a:gd name="f1418" fmla="val 17122"/>
                <a:gd name="f1419" fmla="val 15661"/>
                <a:gd name="f1420" fmla="val 15826"/>
                <a:gd name="f1421" fmla="val 16003"/>
                <a:gd name="f1422" fmla="val 17205"/>
                <a:gd name="f1423" fmla="val 17407"/>
                <a:gd name="f1424" fmla="val 18108"/>
                <a:gd name="f1425" fmla="val 16712"/>
                <a:gd name="f1426" fmla="val 18542"/>
                <a:gd name="f1427" fmla="val 19409"/>
                <a:gd name="f1428" fmla="val 20276"/>
                <a:gd name="f1429" fmla="val 21177"/>
                <a:gd name="f1430" fmla="val 16779"/>
                <a:gd name="f1431" fmla="val 20576"/>
                <a:gd name="f1432" fmla="val 16545"/>
                <a:gd name="f1433" fmla="val 20009"/>
                <a:gd name="f1434" fmla="val 16354"/>
                <a:gd name="f1435" fmla="val 19361"/>
                <a:gd name="f1436" fmla="val 16322"/>
                <a:gd name="f1437" fmla="val 19343"/>
                <a:gd name="f1438" fmla="val 16291"/>
                <a:gd name="f1439" fmla="val 16237"/>
                <a:gd name="f1440" fmla="val 16190"/>
                <a:gd name="f1441" fmla="val 19399"/>
                <a:gd name="f1442" fmla="val 20343"/>
                <a:gd name="f1443" fmla="val 22011"/>
                <a:gd name="f1444" fmla="val 22077"/>
                <a:gd name="f1445" fmla="val 22278"/>
                <a:gd name="f1446" fmla="val 22296"/>
                <a:gd name="f1447" fmla="val 17110"/>
                <a:gd name="f1448" fmla="val 22310"/>
                <a:gd name="f1449" fmla="val 17106"/>
                <a:gd name="f1450" fmla="val 22320"/>
                <a:gd name="f1451" fmla="val 17039"/>
                <a:gd name="f1452" fmla="val 22273"/>
                <a:gd name="f1453" fmla="val 16974"/>
                <a:gd name="f1454" fmla="val 22222"/>
                <a:gd name="f1455" fmla="val 16906"/>
                <a:gd name="f1456" fmla="val 22184"/>
                <a:gd name="f1457" fmla="val 16898"/>
                <a:gd name="f1458" fmla="val 22192"/>
                <a:gd name="f1459" fmla="val 16946"/>
                <a:gd name="f1460" fmla="val 22354"/>
                <a:gd name="f1461" fmla="val 17096"/>
                <a:gd name="f1462" fmla="val 22347"/>
                <a:gd name="f1463" fmla="val 17152"/>
                <a:gd name="f1464" fmla="val 22352"/>
                <a:gd name="f1465" fmla="val 17199"/>
                <a:gd name="f1466" fmla="val 22383"/>
                <a:gd name="f1467" fmla="val 17246"/>
                <a:gd name="f1468" fmla="val 16745"/>
                <a:gd name="f1469" fmla="val 23512"/>
                <a:gd name="f1470" fmla="val 15845"/>
                <a:gd name="f1471" fmla="val 15911"/>
                <a:gd name="f1472" fmla="val 24513"/>
                <a:gd name="f1473" fmla="val 15278"/>
                <a:gd name="f1474" fmla="val 15013"/>
                <a:gd name="f1475" fmla="val 21726"/>
                <a:gd name="f1476" fmla="val 14558"/>
                <a:gd name="f1477" fmla="val 21247"/>
                <a:gd name="f1478" fmla="val 14059"/>
                <a:gd name="f1479" fmla="val 13803"/>
                <a:gd name="f1480" fmla="val 13536"/>
                <a:gd name="f1481" fmla="val 21372"/>
                <a:gd name="f1482" fmla="val 13276"/>
                <a:gd name="f1483" fmla="val 21677"/>
                <a:gd name="f1484" fmla="val 12856"/>
                <a:gd name="f1485" fmla="val 13059"/>
                <a:gd name="f1486" fmla="val 23115"/>
                <a:gd name="f1487" fmla="val 13315"/>
                <a:gd name="f1488" fmla="val 23839"/>
                <a:gd name="f1489" fmla="val 13206"/>
                <a:gd name="f1490" fmla="val 23444"/>
                <a:gd name="f1491" fmla="val 13135"/>
                <a:gd name="f1492" fmla="val 23059"/>
                <a:gd name="f1493" fmla="val 13109"/>
                <a:gd name="f1494" fmla="val 22711"/>
                <a:gd name="f1495" fmla="val 13085"/>
                <a:gd name="f1496" fmla="val 22227"/>
                <a:gd name="f1497" fmla="val 13360"/>
                <a:gd name="f1498" fmla="val 21673"/>
                <a:gd name="f1499" fmla="val 13805"/>
                <a:gd name="f1500" fmla="val 13974"/>
                <a:gd name="f1501" fmla="val 14167"/>
                <a:gd name="f1502" fmla="val 21752"/>
                <a:gd name="f1503" fmla="val 14377"/>
                <a:gd name="f1504" fmla="val 22778"/>
                <a:gd name="f1505" fmla="val 24379"/>
                <a:gd name="f1506" fmla="val 25613"/>
                <a:gd name="f1507" fmla="val 15178"/>
                <a:gd name="f1508" fmla="val 26781"/>
                <a:gd name="f1509" fmla="val 15129"/>
                <a:gd name="f1510" fmla="val 26829"/>
                <a:gd name="f1511" fmla="val 15116"/>
                <a:gd name="f1512" fmla="val 15099"/>
                <a:gd name="f1513" fmla="val 14390"/>
                <a:gd name="f1514" fmla="val 26367"/>
                <a:gd name="f1515" fmla="val 13903"/>
                <a:gd name="f1516" fmla="val 25264"/>
                <a:gd name="f1517" fmla="val 13576"/>
                <a:gd name="f1518" fmla="val 13499"/>
                <a:gd name="f1519" fmla="val 24323"/>
                <a:gd name="f1520" fmla="val 13404"/>
                <a:gd name="f1521" fmla="val 24091"/>
                <a:gd name="f1522" fmla="val 13634"/>
                <a:gd name="f1523" fmla="val 24998"/>
                <a:gd name="f1524" fmla="val 14282"/>
                <a:gd name="f1525" fmla="val 26251"/>
                <a:gd name="f1526" fmla="val 15087"/>
                <a:gd name="f1527" fmla="val 15093"/>
                <a:gd name="f1528" fmla="val 26927"/>
                <a:gd name="f1529" fmla="val 15114"/>
                <a:gd name="f1530" fmla="val 26925"/>
                <a:gd name="f1531" fmla="val 26937"/>
                <a:gd name="f1532" fmla="val 15144"/>
                <a:gd name="f1533" fmla="val 27048"/>
                <a:gd name="f1534" fmla="val 27181"/>
                <a:gd name="f1535" fmla="val 14877"/>
                <a:gd name="f1536" fmla="val 27348"/>
                <a:gd name="f1537" fmla="val 27381"/>
                <a:gd name="f1538" fmla="val 27415"/>
                <a:gd name="f1539" fmla="val 14244"/>
                <a:gd name="f1540" fmla="val 29549"/>
                <a:gd name="f1541" fmla="val 13443"/>
                <a:gd name="f1542" fmla="val 12743"/>
                <a:gd name="f1543" fmla="val 33919"/>
                <a:gd name="f1544" fmla="val 11909"/>
                <a:gd name="f1545" fmla="val 30584"/>
                <a:gd name="f1546" fmla="val 12042"/>
                <a:gd name="f1547" fmla="val 27114"/>
                <a:gd name="f1548" fmla="val 23712"/>
                <a:gd name="f1549" fmla="val 21244"/>
                <a:gd name="f1550" fmla="val 18875"/>
                <a:gd name="f1551" fmla="val 16740"/>
                <a:gd name="f1552" fmla="val 10494"/>
                <a:gd name="f1553" fmla="val 16677"/>
                <a:gd name="f1554" fmla="val 10424"/>
                <a:gd name="f1555" fmla="val 16644"/>
                <a:gd name="f1556" fmla="val 10360"/>
                <a:gd name="f1557" fmla="val 10289"/>
                <a:gd name="f1558" fmla="val 10225"/>
                <a:gd name="f1559" fmla="val 16686"/>
                <a:gd name="f1560" fmla="val 18508"/>
                <a:gd name="f1561" fmla="val 9240"/>
                <a:gd name="f1562" fmla="val 20209"/>
                <a:gd name="f1563" fmla="val 21410"/>
                <a:gd name="f1564" fmla="val 20843"/>
                <a:gd name="f1565" fmla="val 19943"/>
                <a:gd name="f1566" fmla="val 19576"/>
                <a:gd name="f1567" fmla="val 8973"/>
                <a:gd name="f1568" fmla="val 19242"/>
                <a:gd name="f1569" fmla="val 19109"/>
                <a:gd name="f1570" fmla="val 19009"/>
                <a:gd name="f1571" fmla="val 18675"/>
                <a:gd name="f1572" fmla="val 8773"/>
                <a:gd name="f1573" fmla="val 18442"/>
                <a:gd name="f1574" fmla="val 18408"/>
                <a:gd name="f1575" fmla="val 18341"/>
                <a:gd name="f1576" fmla="val 8787"/>
                <a:gd name="f1577" fmla="val 18369"/>
                <a:gd name="f1578" fmla="val 8795"/>
                <a:gd name="f1579" fmla="val 18385"/>
                <a:gd name="f1580" fmla="val 8797"/>
                <a:gd name="f1581" fmla="val 8801"/>
                <a:gd name="f1582" fmla="val 8793"/>
                <a:gd name="f1583" fmla="val 18353"/>
                <a:gd name="f1584" fmla="val 18275"/>
                <a:gd name="f1585" fmla="val 8806"/>
                <a:gd name="f1586" fmla="val 17608"/>
                <a:gd name="f1587" fmla="val 17107"/>
                <a:gd name="f1588" fmla="val 16574"/>
                <a:gd name="f1589" fmla="val 8856"/>
                <a:gd name="f1590" fmla="val 16457"/>
                <a:gd name="f1591" fmla="val 8740"/>
                <a:gd name="f1592" fmla="val 16398"/>
                <a:gd name="f1593" fmla="val 8627"/>
                <a:gd name="f1594" fmla="val 8515"/>
                <a:gd name="f1595" fmla="val 8406"/>
                <a:gd name="f1596" fmla="val 8373"/>
                <a:gd name="f1597" fmla="val 8239"/>
                <a:gd name="f1598" fmla="val 17074"/>
                <a:gd name="f1599" fmla="val 18041"/>
                <a:gd name="f1600" fmla="val 8439"/>
                <a:gd name="f1601" fmla="val 8573"/>
                <a:gd name="f1602" fmla="val 8606"/>
                <a:gd name="f1603" fmla="val 18375"/>
                <a:gd name="f1604" fmla="val 8640"/>
                <a:gd name="f1605" fmla="val 19742"/>
                <a:gd name="f1606" fmla="val 21077"/>
                <a:gd name="f1607" fmla="val 9307"/>
                <a:gd name="f1608" fmla="val 22344"/>
                <a:gd name="f1609" fmla="val 9273"/>
                <a:gd name="f1610" fmla="val 20743"/>
                <a:gd name="f1611" fmla="val 8206"/>
                <a:gd name="f1612" fmla="val 19376"/>
                <a:gd name="f1613" fmla="val 7772"/>
                <a:gd name="f1614" fmla="val 16407"/>
                <a:gd name="f1615" fmla="val 7215"/>
                <a:gd name="f1616" fmla="val 16350"/>
                <a:gd name="f1617" fmla="val 7150"/>
                <a:gd name="f1618" fmla="val 16325"/>
                <a:gd name="f1619" fmla="val 7086"/>
                <a:gd name="f1620" fmla="val 6923"/>
                <a:gd name="f1621" fmla="val 6762"/>
                <a:gd name="f1622" fmla="val 16482"/>
                <a:gd name="f1623" fmla="val 6738"/>
                <a:gd name="f1624" fmla="val 16674"/>
                <a:gd name="f1625" fmla="val 6705"/>
                <a:gd name="f1626" fmla="val 6872"/>
                <a:gd name="f1627" fmla="val 7311"/>
                <a:gd name="f1628" fmla="val 18401"/>
                <a:gd name="f1629" fmla="val 7365"/>
                <a:gd name="f1630" fmla="val 18416"/>
                <a:gd name="f1631" fmla="val 7414"/>
                <a:gd name="f1632" fmla="val 7492"/>
                <a:gd name="f1633" fmla="val 7559"/>
                <a:gd name="f1634" fmla="val 18377"/>
                <a:gd name="f1635" fmla="val 7539"/>
                <a:gd name="f1636" fmla="val 18208"/>
                <a:gd name="f1637" fmla="val 8073"/>
                <a:gd name="f1638" fmla="val 19342"/>
                <a:gd name="f1639" fmla="val 20543"/>
                <a:gd name="f1640" fmla="val 21744"/>
                <a:gd name="f1641" fmla="val 8039"/>
                <a:gd name="f1642" fmla="val 19676"/>
                <a:gd name="f1643" fmla="val 6171"/>
                <a:gd name="f1644" fmla="val 18575"/>
                <a:gd name="f1645" fmla="val 6143"/>
                <a:gd name="f1646" fmla="val 18536"/>
                <a:gd name="f1647" fmla="val 6071"/>
                <a:gd name="f1648" fmla="val 6020"/>
                <a:gd name="f1649" fmla="val 5962"/>
                <a:gd name="f1650" fmla="val 18556"/>
                <a:gd name="f1651" fmla="val 5904"/>
                <a:gd name="f1652" fmla="val 4937"/>
                <a:gd name="f1653" fmla="val 5237"/>
                <a:gd name="f1654" fmla="val 5771"/>
                <a:gd name="f1655" fmla="val 23545"/>
                <a:gd name="f1656" fmla="val 5271"/>
                <a:gd name="f1657" fmla="val 22444"/>
                <a:gd name="f1658" fmla="val 4637"/>
                <a:gd name="f1659" fmla="val 3936"/>
                <a:gd name="f1660" fmla="val 20510"/>
                <a:gd name="f1661" fmla="val 20443"/>
                <a:gd name="f1662" fmla="val 3903"/>
                <a:gd name="f1663" fmla="val 3870"/>
                <a:gd name="f1664" fmla="val 20410"/>
                <a:gd name="f1665" fmla="val 3878"/>
                <a:gd name="f1666" fmla="val 20414"/>
                <a:gd name="f1667" fmla="val 3888"/>
                <a:gd name="f1668" fmla="val 20416"/>
                <a:gd name="f1669" fmla="val 3898"/>
                <a:gd name="f1670" fmla="val 3961"/>
                <a:gd name="f1671" fmla="val 4032"/>
                <a:gd name="f1672" fmla="val 20329"/>
                <a:gd name="f1673" fmla="val 4003"/>
                <a:gd name="f1674" fmla="val 20176"/>
                <a:gd name="f1675" fmla="val 20076"/>
                <a:gd name="f1676" fmla="val 3836"/>
                <a:gd name="f1677" fmla="val 19843"/>
                <a:gd name="f1678" fmla="val 3736"/>
                <a:gd name="f1679" fmla="val 3669"/>
                <a:gd name="f1680" fmla="val 3536"/>
                <a:gd name="f1681" fmla="val 3488"/>
                <a:gd name="f1682" fmla="val 19025"/>
                <a:gd name="f1683" fmla="val 3397"/>
                <a:gd name="f1684" fmla="val 18988"/>
                <a:gd name="f1685" fmla="val 3303"/>
                <a:gd name="f1686" fmla="val 3136"/>
                <a:gd name="f1687" fmla="val 2960"/>
                <a:gd name="f1688" fmla="val 19104"/>
                <a:gd name="f1689" fmla="val 3002"/>
                <a:gd name="f1690" fmla="val 19275"/>
                <a:gd name="f1691" fmla="val 3036"/>
                <a:gd name="f1692" fmla="val 19542"/>
                <a:gd name="f1693" fmla="val 2936"/>
                <a:gd name="f1694" fmla="val 2902"/>
                <a:gd name="f1695" fmla="val 19776"/>
                <a:gd name="f1696" fmla="val 3336"/>
                <a:gd name="f1697" fmla="val 3436"/>
                <a:gd name="f1698" fmla="val 3569"/>
                <a:gd name="f1699" fmla="val 3587"/>
                <a:gd name="f1700" fmla="val 20965"/>
                <a:gd name="f1701" fmla="val 3670"/>
                <a:gd name="f1702" fmla="val 21006"/>
                <a:gd name="f1703" fmla="val 3754"/>
                <a:gd name="f1704" fmla="val 3829"/>
                <a:gd name="f1705" fmla="val 3905"/>
                <a:gd name="f1706" fmla="val 20973"/>
                <a:gd name="f1707" fmla="val 4870"/>
                <a:gd name="f1708" fmla="val 5337"/>
                <a:gd name="f1709" fmla="val 23679"/>
                <a:gd name="f1710" fmla="val 6238"/>
                <a:gd name="f1711" fmla="val 24879"/>
                <a:gd name="f1712" fmla="val 6255"/>
                <a:gd name="f1713" fmla="val 24896"/>
                <a:gd name="f1714" fmla="val 6280"/>
                <a:gd name="f1715" fmla="val 24904"/>
                <a:gd name="f1716" fmla="val 6305"/>
                <a:gd name="f1717" fmla="val 6330"/>
                <a:gd name="f1718" fmla="val 6355"/>
                <a:gd name="f1719" fmla="val 6371"/>
                <a:gd name="f1720" fmla="val 6495"/>
                <a:gd name="f1721" fmla="val 6620"/>
                <a:gd name="f1722" fmla="val 25308"/>
                <a:gd name="f1723" fmla="val 6367"/>
                <a:gd name="f1724" fmla="val 24847"/>
                <a:gd name="f1725" fmla="val 6043"/>
                <a:gd name="f1726" fmla="val 24133"/>
                <a:gd name="f1727" fmla="val 5838"/>
                <a:gd name="f1728" fmla="val 23345"/>
                <a:gd name="f1729" fmla="val 5671"/>
                <a:gd name="f1730" fmla="val 5571"/>
                <a:gd name="f1731" fmla="val 21584"/>
                <a:gd name="f1732" fmla="val 5629"/>
                <a:gd name="f1733" fmla="val 19406"/>
                <a:gd name="f1734" fmla="val 5906"/>
                <a:gd name="f1735" fmla="val 5927"/>
                <a:gd name="f1736" fmla="val 5948"/>
                <a:gd name="f1737" fmla="val 19417"/>
                <a:gd name="f1738" fmla="val 5971"/>
                <a:gd name="f1739" fmla="val 7139"/>
                <a:gd name="f1740" fmla="val 23612"/>
                <a:gd name="f1741" fmla="val 10274"/>
                <a:gd name="f1742" fmla="val 25246"/>
                <a:gd name="f1743" fmla="val 10474"/>
                <a:gd name="f1744" fmla="val 10875"/>
                <a:gd name="f1745" fmla="val 28982"/>
                <a:gd name="f1746" fmla="val 11108"/>
                <a:gd name="f1747" fmla="val 30117"/>
                <a:gd name="f1748" fmla="val 11642"/>
                <a:gd name="f1749" fmla="val 32385"/>
                <a:gd name="f1750" fmla="val 10741"/>
                <a:gd name="f1751" fmla="val 30250"/>
                <a:gd name="f1752" fmla="val 9474"/>
                <a:gd name="f1753" fmla="val 25447"/>
                <a:gd name="f1754" fmla="val 7686"/>
                <a:gd name="f1755" fmla="val 23902"/>
                <a:gd name="f1756" fmla="val 23898"/>
                <a:gd name="f1757" fmla="val 7650"/>
                <a:gd name="f1758" fmla="val 7608"/>
                <a:gd name="f1759" fmla="val 7582"/>
                <a:gd name="f1760" fmla="val 23922"/>
                <a:gd name="f1761" fmla="val 23945"/>
                <a:gd name="f1762" fmla="val 25547"/>
                <a:gd name="f1763" fmla="val 9807"/>
                <a:gd name="f1764" fmla="val 31784"/>
                <a:gd name="f1765" fmla="val 11809"/>
                <a:gd name="f1766" fmla="val 32852"/>
                <a:gd name="f1767" fmla="val 11075"/>
                <a:gd name="f1768" fmla="val 10774"/>
                <a:gd name="f1769" fmla="val 9941"/>
                <a:gd name="f1770" fmla="val 30383"/>
                <a:gd name="f1771" fmla="val 27681"/>
                <a:gd name="f1772" fmla="val 7749"/>
                <a:gd name="f1773" fmla="val 27028"/>
                <a:gd name="f1774" fmla="val 7266"/>
                <a:gd name="f1775" fmla="val 26374"/>
                <a:gd name="f1776" fmla="val 5861"/>
                <a:gd name="f1777" fmla="val 24474"/>
                <a:gd name="f1778" fmla="val 4680"/>
                <a:gd name="f1779" fmla="val 23428"/>
                <a:gd name="f1780" fmla="val 3403"/>
                <a:gd name="f1781" fmla="val 3369"/>
                <a:gd name="f1782" fmla="val 3269"/>
                <a:gd name="f1783" fmla="val 3236"/>
                <a:gd name="f1784" fmla="val 3202"/>
                <a:gd name="f1785" fmla="val 3102"/>
                <a:gd name="f1786" fmla="val 2769"/>
                <a:gd name="f1787" fmla="val 2602"/>
                <a:gd name="f1788" fmla="val 2573"/>
                <a:gd name="f1789" fmla="val 21981"/>
                <a:gd name="f1790" fmla="val 2538"/>
                <a:gd name="f1791" fmla="val 21969"/>
                <a:gd name="f1792" fmla="val 2501"/>
                <a:gd name="f1793" fmla="val 2413"/>
                <a:gd name="f1794" fmla="val 2316"/>
                <a:gd name="f1795" fmla="val 22040"/>
                <a:gd name="f1796" fmla="val 2268"/>
                <a:gd name="f1797" fmla="val 2168"/>
                <a:gd name="f1798" fmla="val 2068"/>
                <a:gd name="f1799" fmla="val 2202"/>
                <a:gd name="f1800" fmla="val 2235"/>
                <a:gd name="f1801" fmla="val 22544"/>
                <a:gd name="f1802" fmla="val 22578"/>
                <a:gd name="f1803" fmla="val 2363"/>
                <a:gd name="f1804" fmla="val 22886"/>
                <a:gd name="f1805" fmla="val 2559"/>
                <a:gd name="f1806" fmla="val 2831"/>
                <a:gd name="f1807" fmla="val 2942"/>
                <a:gd name="f1808" fmla="val 3067"/>
                <a:gd name="f1809" fmla="val 23128"/>
                <a:gd name="f1810" fmla="val 23011"/>
                <a:gd name="f1811" fmla="val 22911"/>
                <a:gd name="f1812" fmla="val 4570"/>
                <a:gd name="f1813" fmla="val 5738"/>
                <a:gd name="f1814" fmla="val 24679"/>
                <a:gd name="f1815" fmla="val 6672"/>
                <a:gd name="f1816" fmla="val 25780"/>
                <a:gd name="f1817" fmla="val 6160"/>
                <a:gd name="f1818" fmla="val 25533"/>
                <a:gd name="f1819" fmla="val 5533"/>
                <a:gd name="f1820" fmla="val 25424"/>
                <a:gd name="f1821" fmla="val 4869"/>
                <a:gd name="f1822" fmla="val 3021"/>
                <a:gd name="f1823" fmla="val 876"/>
                <a:gd name="f1824" fmla="val 26268"/>
                <a:gd name="f1825" fmla="val 67"/>
                <a:gd name="f1826" fmla="val 27448"/>
                <a:gd name="f1827" fmla="val 33"/>
                <a:gd name="f1828" fmla="val 27615"/>
                <a:gd name="f1829" fmla="val 200"/>
                <a:gd name="f1830" fmla="val 402"/>
                <a:gd name="f1831" fmla="val 27607"/>
                <a:gd name="f1832" fmla="val 605"/>
                <a:gd name="f1833" fmla="val 27603"/>
                <a:gd name="f1834" fmla="val 809"/>
                <a:gd name="f1835" fmla="val 5857"/>
                <a:gd name="f1836" fmla="val 28178"/>
                <a:gd name="f1837" fmla="val 29750"/>
                <a:gd name="f1838" fmla="val 32552"/>
                <a:gd name="f1839" fmla="val 35053"/>
                <a:gd name="f1840" fmla="val 35087"/>
                <a:gd name="f1841" fmla="val 12342"/>
                <a:gd name="f1842" fmla="val 35554"/>
                <a:gd name="f1843" fmla="val 36021"/>
                <a:gd name="f1844" fmla="val 36454"/>
                <a:gd name="f1845" fmla="val 37689"/>
                <a:gd name="f1846" fmla="val 11208"/>
                <a:gd name="f1847" fmla="val 38923"/>
                <a:gd name="f1848" fmla="val 40124"/>
                <a:gd name="f1849" fmla="val 38022"/>
                <a:gd name="f1850" fmla="val 35921"/>
                <a:gd name="f1851" fmla="val 34119"/>
                <a:gd name="f1852" fmla="val 8071"/>
                <a:gd name="f1853" fmla="val 33680"/>
                <a:gd name="f1854" fmla="val 7067"/>
                <a:gd name="f1855" fmla="val 32426"/>
                <a:gd name="f1856" fmla="val 6312"/>
                <a:gd name="f1857" fmla="val 6151"/>
                <a:gd name="f1858" fmla="val 6000"/>
                <a:gd name="f1859" fmla="val 32483"/>
                <a:gd name="f1860" fmla="val 5871"/>
                <a:gd name="f1861" fmla="val 4991"/>
                <a:gd name="f1862" fmla="val 33555"/>
                <a:gd name="f1863" fmla="val 5536"/>
                <a:gd name="f1864" fmla="val 35265"/>
                <a:gd name="f1865" fmla="val 6089"/>
                <a:gd name="f1866" fmla="val 36371"/>
                <a:gd name="f1867" fmla="val 5664"/>
                <a:gd name="f1868" fmla="val 35478"/>
                <a:gd name="f1869" fmla="val 5476"/>
                <a:gd name="f1870" fmla="val 34502"/>
                <a:gd name="f1871" fmla="val 5740"/>
                <a:gd name="f1872" fmla="val 33080"/>
                <a:gd name="f1873" fmla="val 5901"/>
                <a:gd name="f1874" fmla="val 32939"/>
                <a:gd name="f1875" fmla="val 6107"/>
                <a:gd name="f1876" fmla="val 6694"/>
                <a:gd name="f1877" fmla="val 7641"/>
                <a:gd name="f1878" fmla="val 34089"/>
                <a:gd name="f1879" fmla="val 7839"/>
                <a:gd name="f1880" fmla="val 34286"/>
                <a:gd name="f1881" fmla="val 34953"/>
                <a:gd name="f1882" fmla="val 35754"/>
                <a:gd name="f1883" fmla="val 36554"/>
                <a:gd name="f1884" fmla="val 37522"/>
                <a:gd name="f1885" fmla="val 38556"/>
                <a:gd name="f1886" fmla="val 10074"/>
                <a:gd name="f1887" fmla="val 39557"/>
                <a:gd name="f1888" fmla="val 38756"/>
                <a:gd name="f1889" fmla="val 37922"/>
                <a:gd name="f1890" fmla="val 8540"/>
                <a:gd name="f1891" fmla="val 37589"/>
                <a:gd name="f1892" fmla="val 8508"/>
                <a:gd name="f1893" fmla="val 37581"/>
                <a:gd name="f1894" fmla="val 8480"/>
                <a:gd name="f1895" fmla="val 37577"/>
                <a:gd name="f1896" fmla="val 8456"/>
                <a:gd name="f1897" fmla="val 8378"/>
                <a:gd name="f1898" fmla="val 37620"/>
                <a:gd name="f1899" fmla="val 8322"/>
                <a:gd name="f1900" fmla="val 37916"/>
                <a:gd name="f1901" fmla="val 8304"/>
                <a:gd name="f1902" fmla="val 37914"/>
                <a:gd name="f1903" fmla="val 8286"/>
                <a:gd name="f1904" fmla="val 8200"/>
                <a:gd name="f1905" fmla="val 8123"/>
                <a:gd name="f1906" fmla="val 37978"/>
                <a:gd name="f1907" fmla="val 38089"/>
                <a:gd name="f1908" fmla="val 38456"/>
                <a:gd name="f1909" fmla="val 8684"/>
                <a:gd name="f1910" fmla="val 39097"/>
                <a:gd name="f1911" fmla="val 9236"/>
                <a:gd name="f1912" fmla="val 39683"/>
                <a:gd name="f1913" fmla="val 9660"/>
                <a:gd name="f1914" fmla="val 40187"/>
                <a:gd name="f1915" fmla="val 8377"/>
                <a:gd name="f1916" fmla="val 39260"/>
                <a:gd name="f1917" fmla="val 7165"/>
                <a:gd name="f1918" fmla="val 38210"/>
                <a:gd name="f1919" fmla="val 36888"/>
                <a:gd name="f1920" fmla="val 6282"/>
                <a:gd name="f1921" fmla="val 36739"/>
                <a:gd name="f1922" fmla="val 6185"/>
                <a:gd name="f1923" fmla="val 36564"/>
                <a:gd name="f1924" fmla="val 6832"/>
                <a:gd name="f1925" fmla="val 37933"/>
                <a:gd name="f1926" fmla="val 8300"/>
                <a:gd name="f1927" fmla="val 39242"/>
                <a:gd name="f1928" fmla="val 9695"/>
                <a:gd name="f1929" fmla="val 40228"/>
                <a:gd name="f1930" fmla="val 9678"/>
                <a:gd name="f1931" fmla="val 40208"/>
                <a:gd name="f1932" fmla="val 9744"/>
                <a:gd name="f1933" fmla="val 40247"/>
                <a:gd name="f1934" fmla="val 9827"/>
                <a:gd name="f1935" fmla="val 40307"/>
                <a:gd name="f1936" fmla="val 9911"/>
                <a:gd name="f1937" fmla="val 40366"/>
                <a:gd name="f1938" fmla="val 9988"/>
                <a:gd name="f1939" fmla="val 40340"/>
                <a:gd name="f1940" fmla="val 10049"/>
                <a:gd name="f1941" fmla="val 40252"/>
                <a:gd name="f1942" fmla="val 40190"/>
                <a:gd name="f1943" fmla="val 9674"/>
                <a:gd name="f1944" fmla="val 39690"/>
                <a:gd name="f1945" fmla="val 39223"/>
                <a:gd name="f1946" fmla="val 38723"/>
                <a:gd name="f1947" fmla="val 38523"/>
                <a:gd name="f1948" fmla="val 8673"/>
                <a:gd name="f1949" fmla="val 38256"/>
                <a:gd name="f1950" fmla="val 9407"/>
                <a:gd name="f1951" fmla="val 39723"/>
                <a:gd name="f1952" fmla="val 40457"/>
                <a:gd name="f1953" fmla="val 10221"/>
                <a:gd name="f1954" fmla="val 40497"/>
                <a:gd name="f1955" fmla="val 10249"/>
                <a:gd name="f1956" fmla="val 40515"/>
                <a:gd name="f1957" fmla="val 10277"/>
                <a:gd name="f1958" fmla="val 10320"/>
                <a:gd name="f1959" fmla="val 10361"/>
                <a:gd name="f1960" fmla="val 40471"/>
                <a:gd name="f1961" fmla="val 10341"/>
                <a:gd name="f1962" fmla="val 40391"/>
                <a:gd name="f1963" fmla="val 10373"/>
                <a:gd name="f1964" fmla="val 40483"/>
                <a:gd name="f1965" fmla="val 10435"/>
                <a:gd name="f1966" fmla="val 40642"/>
                <a:gd name="f1967" fmla="val 40772"/>
                <a:gd name="f1968" fmla="val 10302"/>
                <a:gd name="f1969" fmla="val 40639"/>
                <a:gd name="f1970" fmla="val 10106"/>
                <a:gd name="f1971" fmla="val 40504"/>
                <a:gd name="f1972" fmla="val 9903"/>
                <a:gd name="f1973" fmla="val 40369"/>
                <a:gd name="f1974" fmla="val 9895"/>
                <a:gd name="f1975" fmla="val 40371"/>
                <a:gd name="f1976" fmla="val 10096"/>
                <a:gd name="f1977" fmla="val 40518"/>
                <a:gd name="f1978" fmla="val 10304"/>
                <a:gd name="f1979" fmla="val 40658"/>
                <a:gd name="f1980" fmla="val 10508"/>
                <a:gd name="f1981" fmla="val 40791"/>
                <a:gd name="f1982" fmla="val 10504"/>
                <a:gd name="f1983" fmla="val 40785"/>
                <a:gd name="f1984" fmla="val 10501"/>
                <a:gd name="f1985" fmla="val 40778"/>
                <a:gd name="f1986" fmla="val 10557"/>
                <a:gd name="f1987" fmla="val 40812"/>
                <a:gd name="f1988" fmla="val 10616"/>
                <a:gd name="f1989" fmla="val 40851"/>
                <a:gd name="f1990" fmla="val 40891"/>
                <a:gd name="f1991" fmla="val 42592"/>
                <a:gd name="f1992" fmla="val 44360"/>
                <a:gd name="f1993" fmla="val 46095"/>
                <a:gd name="f1994" fmla="val 46195"/>
                <a:gd name="f1995" fmla="val 47029"/>
                <a:gd name="f1996" fmla="val 8448"/>
                <a:gd name="f1997" fmla="val 47041"/>
                <a:gd name="f1998" fmla="val 7179"/>
                <a:gd name="f1999" fmla="val 44688"/>
                <a:gd name="f2000" fmla="val 5616"/>
                <a:gd name="f2001" fmla="val 5393"/>
                <a:gd name="f2002" fmla="val 44752"/>
                <a:gd name="f2003" fmla="val 5170"/>
                <a:gd name="f2004" fmla="val 44894"/>
                <a:gd name="f2005" fmla="val 4236"/>
                <a:gd name="f2006" fmla="val 5070"/>
                <a:gd name="f2007" fmla="val 47095"/>
                <a:gd name="f2008" fmla="val 5504"/>
                <a:gd name="f2009" fmla="val 47729"/>
                <a:gd name="f2010" fmla="val 6247"/>
                <a:gd name="f2011" fmla="val 48763"/>
                <a:gd name="f2012" fmla="val 7427"/>
                <a:gd name="f2013" fmla="val 49640"/>
                <a:gd name="f2014" fmla="val 8471"/>
                <a:gd name="f2015" fmla="val 50361"/>
                <a:gd name="f2016" fmla="val 8371"/>
                <a:gd name="f2017" fmla="val 50196"/>
                <a:gd name="f2018" fmla="val 50097"/>
                <a:gd name="f2019" fmla="val 50031"/>
                <a:gd name="f2020" fmla="val 49931"/>
                <a:gd name="f2021" fmla="val 49631"/>
                <a:gd name="f2022" fmla="val 7872"/>
                <a:gd name="f2023" fmla="val 49063"/>
                <a:gd name="f2024" fmla="val 7663"/>
                <a:gd name="f2025" fmla="val 49000"/>
                <a:gd name="f2026" fmla="val 7621"/>
                <a:gd name="f2027" fmla="val 48977"/>
                <a:gd name="f2028" fmla="val 7579"/>
                <a:gd name="f2029" fmla="val 7554"/>
                <a:gd name="f2030" fmla="val 7530"/>
                <a:gd name="f2031" fmla="val 48985"/>
                <a:gd name="f2032" fmla="val 7505"/>
                <a:gd name="f2033" fmla="val 48997"/>
                <a:gd name="f2034" fmla="val 7405"/>
                <a:gd name="f2035" fmla="val 48897"/>
                <a:gd name="f2036" fmla="val 7372"/>
                <a:gd name="f2037" fmla="val 48797"/>
                <a:gd name="f2038" fmla="val 48663"/>
                <a:gd name="f2039" fmla="val 7253"/>
                <a:gd name="f2040" fmla="val 48635"/>
                <a:gd name="f2041" fmla="val 7226"/>
                <a:gd name="f2042" fmla="val 48622"/>
                <a:gd name="f2043" fmla="val 7199"/>
                <a:gd name="f2044" fmla="val 7129"/>
                <a:gd name="f2045" fmla="val 7057"/>
                <a:gd name="f2046" fmla="val 48701"/>
                <a:gd name="f2047" fmla="val 7105"/>
                <a:gd name="f2048" fmla="val 49264"/>
                <a:gd name="f2049" fmla="val 6271"/>
                <a:gd name="f2050" fmla="val 48596"/>
                <a:gd name="f2051" fmla="val 5004"/>
                <a:gd name="f2052" fmla="val 47629"/>
                <a:gd name="f2053" fmla="val 4904"/>
                <a:gd name="f2054" fmla="val 46061"/>
                <a:gd name="f2055" fmla="val 4884"/>
                <a:gd name="f2056" fmla="val 45468"/>
                <a:gd name="f2057" fmla="val 5181"/>
                <a:gd name="f2058" fmla="val 5544"/>
                <a:gd name="f2059" fmla="val 5793"/>
                <a:gd name="f2060" fmla="val 6074"/>
                <a:gd name="f2061" fmla="val 45358"/>
                <a:gd name="f2062" fmla="val 45494"/>
                <a:gd name="f2063" fmla="val 46161"/>
                <a:gd name="f2064" fmla="val 46595"/>
                <a:gd name="f2065" fmla="val 8139"/>
                <a:gd name="f2066" fmla="val 49997"/>
                <a:gd name="f2067" fmla="val 8474"/>
                <a:gd name="f2068" fmla="val 50363"/>
                <a:gd name="f2069" fmla="val 8473"/>
                <a:gd name="f2070" fmla="val 50362"/>
                <a:gd name="f2071" fmla="val 8472"/>
                <a:gd name="f2072" fmla="val 50364"/>
                <a:gd name="f2073" fmla="val 8507"/>
                <a:gd name="f2074" fmla="val 50386"/>
                <a:gd name="f2075" fmla="val 50408"/>
                <a:gd name="f2076" fmla="val 50431"/>
                <a:gd name="f2077" fmla="val 58103"/>
                <a:gd name="f2078" fmla="val 65942"/>
                <a:gd name="f2079" fmla="val 73614"/>
                <a:gd name="f2080" fmla="val 73764"/>
                <a:gd name="f2081" fmla="val 7330"/>
                <a:gd name="f2082" fmla="val 73839"/>
                <a:gd name="f2083" fmla="val 7451"/>
                <a:gd name="f2084" fmla="val 7689"/>
                <a:gd name="f2085" fmla="val 7672"/>
                <a:gd name="f2086" fmla="val 66910"/>
                <a:gd name="f2087" fmla="val 60105"/>
                <a:gd name="f2088" fmla="val 53400"/>
                <a:gd name="f2089" fmla="val 8706"/>
                <a:gd name="f2090" fmla="val 53367"/>
                <a:gd name="f2091" fmla="val 53300"/>
                <a:gd name="f2092" fmla="val 53266"/>
                <a:gd name="f2093" fmla="val 53100"/>
                <a:gd name="f2094" fmla="val 51232"/>
                <a:gd name="f2095" fmla="val 11942"/>
                <a:gd name="f2096" fmla="val 49430"/>
                <a:gd name="f2097" fmla="val 12576"/>
                <a:gd name="f2098" fmla="val 12372"/>
                <a:gd name="f2099" fmla="val 48306"/>
                <a:gd name="f2100" fmla="val 12113"/>
                <a:gd name="f2101" fmla="val 48193"/>
                <a:gd name="f2102" fmla="val 11835"/>
                <a:gd name="f2103" fmla="val 11154"/>
                <a:gd name="f2104" fmla="val 10362"/>
                <a:gd name="f2105" fmla="val 48871"/>
                <a:gd name="f2106" fmla="val 50464"/>
                <a:gd name="f2107" fmla="val 9007"/>
                <a:gd name="f2108" fmla="val 49397"/>
                <a:gd name="f2109" fmla="val 47596"/>
                <a:gd name="f2110" fmla="val 45794"/>
                <a:gd name="f2111" fmla="val 45394"/>
                <a:gd name="f2112" fmla="val 45127"/>
                <a:gd name="f2113" fmla="val 11333"/>
                <a:gd name="f2114" fmla="val 45024"/>
                <a:gd name="f2115" fmla="val 11391"/>
                <a:gd name="f2116" fmla="val 45022"/>
                <a:gd name="f2117" fmla="val 11448"/>
                <a:gd name="f2118" fmla="val 13752"/>
                <a:gd name="f2119" fmla="val 15277"/>
                <a:gd name="f2120" fmla="val 47599"/>
                <a:gd name="f2121" fmla="val 16612"/>
                <a:gd name="f2122" fmla="val 19681"/>
                <a:gd name="f2123" fmla="val 21582"/>
                <a:gd name="f2124" fmla="val 51966"/>
                <a:gd name="f2125" fmla="val 21607"/>
                <a:gd name="f2126" fmla="val 51978"/>
                <a:gd name="f2127" fmla="val 21629"/>
                <a:gd name="f2128" fmla="val 51983"/>
                <a:gd name="f2129" fmla="val 21649"/>
                <a:gd name="f2130" fmla="val 21737"/>
                <a:gd name="f2131" fmla="val 21776"/>
                <a:gd name="f2132" fmla="val 51874"/>
                <a:gd name="f2133" fmla="val 51765"/>
                <a:gd name="f2134" fmla="val 49564"/>
                <a:gd name="f2135" fmla="val 47295"/>
                <a:gd name="f2136" fmla="val 46323"/>
                <a:gd name="f2137" fmla="val 21059"/>
                <a:gd name="f2138" fmla="val 46822"/>
                <a:gd name="f2139" fmla="val 22687"/>
                <a:gd name="f2140" fmla="val 23608"/>
                <a:gd name="f2141" fmla="val 24483"/>
                <a:gd name="f2142" fmla="val 46662"/>
                <a:gd name="f2143" fmla="val 46228"/>
                <a:gd name="f2144" fmla="val 44127"/>
                <a:gd name="f2145" fmla="val 22349"/>
                <a:gd name="f2146" fmla="val 43626"/>
                <a:gd name="f2147" fmla="val 43426"/>
                <a:gd name="f2148" fmla="val 21682"/>
                <a:gd name="f2149" fmla="val 43259"/>
                <a:gd name="f2150" fmla="val 21282"/>
                <a:gd name="f2151" fmla="val 21916"/>
                <a:gd name="f2152" fmla="val 43226"/>
                <a:gd name="f2153" fmla="val 22550"/>
                <a:gd name="f2154" fmla="val 23183"/>
                <a:gd name="f2155" fmla="val 23850"/>
                <a:gd name="f2156" fmla="val 24851"/>
                <a:gd name="f2157" fmla="val 43793"/>
                <a:gd name="f2158" fmla="val 25452"/>
                <a:gd name="f2159" fmla="val 43893"/>
                <a:gd name="f2160" fmla="val 43960"/>
                <a:gd name="f2161" fmla="val 44060"/>
                <a:gd name="f2162" fmla="val 26252"/>
                <a:gd name="f2163" fmla="val 44560"/>
                <a:gd name="f2164" fmla="val 26217"/>
                <a:gd name="f2165" fmla="val 44605"/>
                <a:gd name="f2166" fmla="val 26207"/>
                <a:gd name="f2167" fmla="val 44623"/>
                <a:gd name="f2168" fmla="val 26210"/>
                <a:gd name="f2169" fmla="val 26219"/>
                <a:gd name="f2170" fmla="val 26326"/>
                <a:gd name="f2171" fmla="val 44483"/>
                <a:gd name="f2172" fmla="val 44227"/>
                <a:gd name="f2173" fmla="val 26085"/>
                <a:gd name="f2174" fmla="val 44093"/>
                <a:gd name="f2175" fmla="val 26119"/>
                <a:gd name="f2176" fmla="val 26194"/>
                <a:gd name="f2177" fmla="val 43784"/>
                <a:gd name="f2178" fmla="val 26023"/>
                <a:gd name="f2179" fmla="val 43645"/>
                <a:gd name="f2180" fmla="val 25863"/>
                <a:gd name="f2181" fmla="val 25811"/>
                <a:gd name="f2182" fmla="val 25759"/>
                <a:gd name="f2183" fmla="val 43660"/>
                <a:gd name="f2184" fmla="val 25718"/>
                <a:gd name="f2185" fmla="val 43693"/>
                <a:gd name="f2186" fmla="val 43393"/>
                <a:gd name="f2187" fmla="val 24451"/>
                <a:gd name="f2188" fmla="val 22683"/>
                <a:gd name="f2189" fmla="val 43059"/>
                <a:gd name="f2190" fmla="val 21382"/>
                <a:gd name="f2191" fmla="val 42692"/>
                <a:gd name="f2192" fmla="val 42525"/>
                <a:gd name="f2193" fmla="val 42425"/>
                <a:gd name="f2194" fmla="val 19381"/>
                <a:gd name="f2195" fmla="val 21182"/>
                <a:gd name="f2196" fmla="val 42092"/>
                <a:gd name="f2197" fmla="val 22583"/>
                <a:gd name="f2198" fmla="val 42025"/>
                <a:gd name="f2199" fmla="val 41858"/>
                <a:gd name="f2200" fmla="val 23617"/>
                <a:gd name="f2201" fmla="val 41691"/>
                <a:gd name="f2202" fmla="val 41625"/>
                <a:gd name="f2203" fmla="val 24284"/>
                <a:gd name="f2204" fmla="val 41792"/>
                <a:gd name="f2205" fmla="val 41892"/>
                <a:gd name="f2206" fmla="val 42058"/>
                <a:gd name="f2207" fmla="val 24351"/>
                <a:gd name="f2208" fmla="val 24584"/>
                <a:gd name="f2209" fmla="val 24618"/>
                <a:gd name="f2210" fmla="val 24716"/>
                <a:gd name="f2211" fmla="val 42034"/>
                <a:gd name="f2212" fmla="val 24748"/>
                <a:gd name="f2213" fmla="val 42038"/>
                <a:gd name="f2214" fmla="val 24778"/>
                <a:gd name="f2215" fmla="val 24973"/>
                <a:gd name="f2216" fmla="val 25150"/>
                <a:gd name="f2217" fmla="val 41873"/>
                <a:gd name="f2218" fmla="val 41758"/>
                <a:gd name="f2219" fmla="val 25418"/>
                <a:gd name="f2220" fmla="val 25618"/>
                <a:gd name="f2221" fmla="val 41458"/>
                <a:gd name="f2222" fmla="val 41425"/>
                <a:gd name="f2223" fmla="val 41258"/>
                <a:gd name="f2224" fmla="val 25574"/>
                <a:gd name="f2225" fmla="val 41102"/>
                <a:gd name="f2226" fmla="val 25355"/>
                <a:gd name="f2227" fmla="val 41047"/>
                <a:gd name="f2228" fmla="val 25096"/>
                <a:gd name="f2229" fmla="val 24577"/>
                <a:gd name="f2230" fmla="val 23895"/>
                <a:gd name="f2231" fmla="val 41269"/>
                <a:gd name="f2232" fmla="val 23584"/>
                <a:gd name="f2233" fmla="val 41358"/>
                <a:gd name="f2234" fmla="val 20948"/>
                <a:gd name="f2235" fmla="val 41925"/>
                <a:gd name="f2236" fmla="val 39857"/>
                <a:gd name="f2237" fmla="val 39590"/>
                <a:gd name="f2238" fmla="val 24801"/>
                <a:gd name="f2239" fmla="val 39391"/>
                <a:gd name="f2240" fmla="val 24632"/>
                <a:gd name="f2241" fmla="val 39157"/>
                <a:gd name="f2242" fmla="val 24420"/>
                <a:gd name="f2243" fmla="val 24376"/>
                <a:gd name="f2244" fmla="val 24330"/>
                <a:gd name="f2245" fmla="val 39167"/>
                <a:gd name="f2246" fmla="val 39190"/>
                <a:gd name="f2247" fmla="val 39390"/>
                <a:gd name="f2248" fmla="val 23650"/>
                <a:gd name="f2249" fmla="val 39523"/>
                <a:gd name="f2250" fmla="val 23383"/>
                <a:gd name="f2251" fmla="val 39790"/>
                <a:gd name="f2252" fmla="val 39890"/>
                <a:gd name="f2253" fmla="val 23317"/>
                <a:gd name="f2254" fmla="val 40057"/>
                <a:gd name="f2255" fmla="val 40090"/>
                <a:gd name="f2256" fmla="val 40290"/>
                <a:gd name="f2257" fmla="val 23517"/>
                <a:gd name="f2258" fmla="val 40357"/>
                <a:gd name="f2259" fmla="val 40958"/>
                <a:gd name="f2260" fmla="val 40691"/>
                <a:gd name="f2261" fmla="val 38122"/>
                <a:gd name="f2262" fmla="val 22816"/>
                <a:gd name="f2263" fmla="val 36254"/>
                <a:gd name="f2264" fmla="val 36138"/>
                <a:gd name="f2265" fmla="val 22766"/>
                <a:gd name="f2266" fmla="val 36048"/>
                <a:gd name="f2267" fmla="val 22665"/>
                <a:gd name="f2268" fmla="val 22650"/>
                <a:gd name="f2269" fmla="val 22634"/>
                <a:gd name="f2270" fmla="val 36050"/>
                <a:gd name="f2271" fmla="val 22616"/>
                <a:gd name="f2272" fmla="val 36054"/>
                <a:gd name="f2273" fmla="val 36388"/>
                <a:gd name="f2274" fmla="val 37388"/>
                <a:gd name="f2275" fmla="val 19314"/>
                <a:gd name="f2276" fmla="val 38189"/>
                <a:gd name="f2277" fmla="val 39924"/>
                <a:gd name="f2278" fmla="val 14811"/>
                <a:gd name="f2279" fmla="val 15378"/>
                <a:gd name="f2280" fmla="val 16045"/>
                <a:gd name="f2281" fmla="val 38889"/>
                <a:gd name="f2282" fmla="val 38289"/>
                <a:gd name="f2283" fmla="val 16939"/>
                <a:gd name="f2284" fmla="val 37634"/>
                <a:gd name="f2285" fmla="val 16900"/>
                <a:gd name="f2286" fmla="val 37580"/>
                <a:gd name="f2287" fmla="val 16848"/>
                <a:gd name="f2288" fmla="val 16837"/>
                <a:gd name="f2289" fmla="val 16824"/>
                <a:gd name="f2290" fmla="val 37582"/>
                <a:gd name="f2291" fmla="val 16812"/>
                <a:gd name="f2292" fmla="val 38389"/>
                <a:gd name="f2293" fmla="val 15311"/>
                <a:gd name="f2294" fmla="val 14477"/>
                <a:gd name="f2295" fmla="val 40858"/>
                <a:gd name="f2296" fmla="val 14444"/>
                <a:gd name="f2297" fmla="val 14177"/>
                <a:gd name="f2298" fmla="val 13743"/>
                <a:gd name="f2299" fmla="val 41191"/>
                <a:gd name="f2300" fmla="val 13343"/>
                <a:gd name="f2301" fmla="val 14277"/>
                <a:gd name="f2302" fmla="val 39023"/>
                <a:gd name="f2303" fmla="val 37955"/>
                <a:gd name="f2304" fmla="val 37055"/>
                <a:gd name="f2305" fmla="val 36087"/>
                <a:gd name="f2306" fmla="val 18747"/>
                <a:gd name="f2307" fmla="val 35687"/>
                <a:gd name="f2308" fmla="val 18793"/>
                <a:gd name="f2309" fmla="val 35669"/>
                <a:gd name="f2310" fmla="val 18833"/>
                <a:gd name="f2311" fmla="val 35661"/>
                <a:gd name="f2312" fmla="val 18866"/>
                <a:gd name="f2313" fmla="val 19331"/>
                <a:gd name="f2314" fmla="val 18540"/>
                <a:gd name="f2315" fmla="val 37304"/>
                <a:gd name="f2316" fmla="val 39290"/>
                <a:gd name="f2317" fmla="val 17085"/>
                <a:gd name="f2318" fmla="val 39344"/>
                <a:gd name="f2319" fmla="val 17102"/>
                <a:gd name="f2320" fmla="val 39399"/>
                <a:gd name="f2321" fmla="val 17164"/>
                <a:gd name="f2322" fmla="val 17178"/>
                <a:gd name="f2323" fmla="val 17194"/>
                <a:gd name="f2324" fmla="val 39396"/>
                <a:gd name="f2325" fmla="val 17212"/>
                <a:gd name="f2326" fmla="val 19247"/>
                <a:gd name="f2327" fmla="val 36955"/>
                <a:gd name="f2328" fmla="val 35520"/>
                <a:gd name="f2329" fmla="val 35387"/>
                <a:gd name="f2330" fmla="val 35287"/>
                <a:gd name="f2331" fmla="val 19347"/>
                <a:gd name="f2332" fmla="val 11842"/>
                <a:gd name="f2333" fmla="val 10841"/>
                <a:gd name="f2334" fmla="val 39423"/>
                <a:gd name="f2335" fmla="val 36221"/>
                <a:gd name="f2336" fmla="val 12676"/>
                <a:gd name="f2337" fmla="val 35220"/>
                <a:gd name="f2338" fmla="val 12943"/>
                <a:gd name="f2339" fmla="val 34186"/>
                <a:gd name="f2340" fmla="val 14844"/>
                <a:gd name="f2341" fmla="val 33719"/>
                <a:gd name="f2342" fmla="val 32585"/>
                <a:gd name="f2343" fmla="val 31518"/>
                <a:gd name="f2344" fmla="val 20653"/>
                <a:gd name="f2345" fmla="val 30307"/>
                <a:gd name="f2346" fmla="val 20162"/>
                <a:gd name="f2347" fmla="val 30154"/>
                <a:gd name="f2348" fmla="val 19591"/>
                <a:gd name="f2349" fmla="val 18700"/>
                <a:gd name="f2350" fmla="val 30527"/>
                <a:gd name="f2351" fmla="val 15978"/>
                <a:gd name="f2352" fmla="val 14310"/>
                <a:gd name="f2353" fmla="val 32085"/>
                <a:gd name="f2354" fmla="val 33185"/>
                <a:gd name="f2355" fmla="val 31117"/>
                <a:gd name="f2356" fmla="val 29082"/>
                <a:gd name="f2357" fmla="val 15478"/>
                <a:gd name="f2358" fmla="val 27014"/>
                <a:gd name="f2359" fmla="val 15848"/>
                <a:gd name="f2360" fmla="val 27065"/>
                <a:gd name="f2361" fmla="val 16104"/>
                <a:gd name="f2362" fmla="val 16367"/>
                <a:gd name="f2363" fmla="val 17145"/>
                <a:gd name="f2364" fmla="val 17991"/>
                <a:gd name="f2365" fmla="val 26905"/>
                <a:gd name="f2366" fmla="val 26381"/>
                <a:gd name="f2367" fmla="val 24412"/>
                <a:gd name="f2368" fmla="val 20348"/>
                <a:gd name="f2369" fmla="val 24079"/>
                <a:gd name="f2370" fmla="val 19647"/>
                <a:gd name="f2371" fmla="val 25847"/>
                <a:gd name="f2372" fmla="val 23579"/>
                <a:gd name="f2373" fmla="val 17413"/>
                <a:gd name="f2374" fmla="val 17673"/>
                <a:gd name="f2375" fmla="val 18109"/>
                <a:gd name="f2376" fmla="val 22595"/>
                <a:gd name="f2377" fmla="val 18630"/>
                <a:gd name="f2378" fmla="val 20779"/>
                <a:gd name="f2379" fmla="val 24378"/>
                <a:gd name="f2380" fmla="val 22055"/>
                <a:gd name="f2381" fmla="val 22885"/>
                <a:gd name="f2382" fmla="val 19812"/>
                <a:gd name="f2383" fmla="val 22420"/>
                <a:gd name="f2384" fmla="val 21851"/>
                <a:gd name="f2385" fmla="val 20698"/>
                <a:gd name="f2386" fmla="val 19118"/>
                <a:gd name="f2387" fmla="val 20273"/>
                <a:gd name="f2388" fmla="val 20943"/>
                <a:gd name="f2389" fmla="val 18008"/>
                <a:gd name="f2390" fmla="val 19801"/>
                <a:gd name="f2391" fmla="val 18043"/>
                <a:gd name="f2392" fmla="val 20000"/>
                <a:gd name="f2393" fmla="val 18057"/>
                <a:gd name="f2394" fmla="val 20205"/>
                <a:gd name="f2395" fmla="val 20986"/>
                <a:gd name="f2396" fmla="val 21856"/>
                <a:gd name="f2397" fmla="val 17847"/>
                <a:gd name="f2398" fmla="val 22516"/>
                <a:gd name="f2399" fmla="val 15773"/>
                <a:gd name="f2400" fmla="val 23984"/>
                <a:gd name="f2401" fmla="val 15406"/>
                <a:gd name="f2402" fmla="val 15506"/>
                <a:gd name="f2403" fmla="val 16073"/>
                <a:gd name="f2404" fmla="val 15940"/>
                <a:gd name="f2405" fmla="val 15106"/>
                <a:gd name="f2406" fmla="val 21718"/>
                <a:gd name="f2407" fmla="val 14345"/>
                <a:gd name="f2408" fmla="val 21754"/>
                <a:gd name="f2409" fmla="val 14351"/>
                <a:gd name="f2410" fmla="val 21843"/>
                <a:gd name="f2411" fmla="val 14307"/>
                <a:gd name="f2412" fmla="val 14264"/>
                <a:gd name="f2413" fmla="val 22216"/>
                <a:gd name="f2414" fmla="val 22316"/>
                <a:gd name="f2415" fmla="val 14072"/>
                <a:gd name="f2416" fmla="val 22451"/>
                <a:gd name="f2417" fmla="val 14104"/>
                <a:gd name="f2418" fmla="val 22121"/>
                <a:gd name="f2419" fmla="val 14236"/>
                <a:gd name="f2420" fmla="val 22063"/>
                <a:gd name="f2421" fmla="val 22242"/>
                <a:gd name="f2422" fmla="val 14400"/>
                <a:gd name="f2423" fmla="val 22424"/>
                <a:gd name="f2424" fmla="val 23578"/>
                <a:gd name="f2425" fmla="val 24828"/>
                <a:gd name="f2426" fmla="val 13997"/>
                <a:gd name="f2427" fmla="val 13204"/>
                <a:gd name="f2428" fmla="val 12437"/>
                <a:gd name="f2429" fmla="val 12037"/>
                <a:gd name="f2430" fmla="val 25954"/>
                <a:gd name="f2431" fmla="val 11876"/>
                <a:gd name="f2432" fmla="val 25601"/>
                <a:gd name="f2433" fmla="val 11814"/>
                <a:gd name="f2434" fmla="val 25230"/>
                <a:gd name="f2435" fmla="val 24523"/>
                <a:gd name="f2436" fmla="val 23752"/>
                <a:gd name="f2437" fmla="val 12040"/>
                <a:gd name="f2438" fmla="val 12237"/>
                <a:gd name="f2439" fmla="val 12270"/>
                <a:gd name="f2440" fmla="val 12337"/>
                <a:gd name="f2441" fmla="val 12004"/>
                <a:gd name="f2442" fmla="val 11570"/>
                <a:gd name="f2443" fmla="val 11103"/>
                <a:gd name="f2444" fmla="val 11070"/>
                <a:gd name="f2445" fmla="val 23784"/>
                <a:gd name="f2446" fmla="val 11036"/>
                <a:gd name="f2447" fmla="val 24170"/>
                <a:gd name="f2448" fmla="val 11087"/>
                <a:gd name="f2449" fmla="val 24431"/>
                <a:gd name="f2450" fmla="val 11109"/>
                <a:gd name="f2451" fmla="val 24695"/>
                <a:gd name="f2452" fmla="val 25649"/>
                <a:gd name="f2453" fmla="val 26643"/>
                <a:gd name="f2454" fmla="val 10816"/>
                <a:gd name="f2455" fmla="val 27453"/>
                <a:gd name="f2456" fmla="val 10502"/>
                <a:gd name="f2457" fmla="val 10336"/>
                <a:gd name="f2458" fmla="val 28211"/>
                <a:gd name="f2459" fmla="val 8720"/>
                <a:gd name="f2460" fmla="val 27718"/>
                <a:gd name="f2461" fmla="val 8575"/>
                <a:gd name="f2462" fmla="val 27208"/>
                <a:gd name="f2463" fmla="val 26806"/>
                <a:gd name="f2464" fmla="val 26394"/>
                <a:gd name="f2465" fmla="val 8665"/>
                <a:gd name="f2466" fmla="val 8768"/>
                <a:gd name="f2467" fmla="val 9602"/>
                <a:gd name="f2468" fmla="val 8901"/>
                <a:gd name="f2469" fmla="val 8201"/>
                <a:gd name="f2470" fmla="val 26052"/>
                <a:gd name="f2471" fmla="val 7600"/>
                <a:gd name="f2472" fmla="val 26272"/>
                <a:gd name="f2473" fmla="val 7694"/>
                <a:gd name="f2474" fmla="val 26278"/>
                <a:gd name="f2475" fmla="val 7786"/>
                <a:gd name="f2476" fmla="val 26335"/>
                <a:gd name="f2477" fmla="val 26349"/>
                <a:gd name="f2478" fmla="val 26366"/>
                <a:gd name="f2479" fmla="val 7780"/>
                <a:gd name="f2480" fmla="val 7734"/>
                <a:gd name="f2481" fmla="val 26686"/>
                <a:gd name="f2482" fmla="val 27036"/>
                <a:gd name="f2483" fmla="val 7829"/>
                <a:gd name="f2484" fmla="val 27417"/>
                <a:gd name="f2485" fmla="val 28217"/>
                <a:gd name="f2486" fmla="val 28637"/>
                <a:gd name="f2487" fmla="val 7821"/>
                <a:gd name="f2488" fmla="val 29521"/>
                <a:gd name="f2489" fmla="val 30213"/>
                <a:gd name="f2490" fmla="val 6113"/>
                <a:gd name="f2491" fmla="val 29474"/>
                <a:gd name="f2492" fmla="val 5958"/>
                <a:gd name="f2493" fmla="val 28915"/>
                <a:gd name="f2494" fmla="val 28732"/>
                <a:gd name="f2495" fmla="val 28569"/>
                <a:gd name="f2496" fmla="val 5975"/>
                <a:gd name="f2497" fmla="val 6066"/>
                <a:gd name="f2498" fmla="val 6400"/>
                <a:gd name="f2499" fmla="val 27053"/>
                <a:gd name="f2500" fmla="val 27520"/>
                <a:gd name="f2501" fmla="val 5566"/>
                <a:gd name="f2502" fmla="val 28120"/>
                <a:gd name="f2503" fmla="val 28220"/>
                <a:gd name="f2504" fmla="val 28690"/>
                <a:gd name="f2505" fmla="val 5336"/>
                <a:gd name="f2506" fmla="val 29019"/>
                <a:gd name="f2507" fmla="val 5381"/>
                <a:gd name="f2508" fmla="val 29324"/>
                <a:gd name="f2509" fmla="val 29536"/>
                <a:gd name="f2510" fmla="val 29738"/>
                <a:gd name="f2511" fmla="val 5360"/>
                <a:gd name="f2512" fmla="val 5332"/>
                <a:gd name="f2513" fmla="val 5265"/>
                <a:gd name="f2514" fmla="val 31022"/>
                <a:gd name="f2515" fmla="val 31389"/>
                <a:gd name="f2516" fmla="val 30079"/>
                <a:gd name="f2517" fmla="val 3728"/>
                <a:gd name="f2518" fmla="val 30036"/>
                <a:gd name="f2519" fmla="val 3727"/>
                <a:gd name="f2520" fmla="val 29993"/>
                <a:gd name="f2521" fmla="val 29084"/>
                <a:gd name="f2522" fmla="val 3884"/>
                <a:gd name="f2523" fmla="val 4098"/>
                <a:gd name="f2524" fmla="val 28954"/>
                <a:gd name="f2525" fmla="val 3598"/>
                <a:gd name="f2526" fmla="val 29054"/>
                <a:gd name="f2527" fmla="val 3531"/>
                <a:gd name="f2528" fmla="val 29088"/>
                <a:gd name="f2529" fmla="val 3331"/>
                <a:gd name="f2530" fmla="val 3231"/>
                <a:gd name="f2531" fmla="val 29221"/>
                <a:gd name="f2532" fmla="val 3164"/>
                <a:gd name="f2533" fmla="val 29254"/>
                <a:gd name="f2534" fmla="val 3030"/>
                <a:gd name="f2535" fmla="val 29454"/>
                <a:gd name="f2536" fmla="val 29555"/>
                <a:gd name="f2537" fmla="val 30022"/>
                <a:gd name="f2538" fmla="val 2697"/>
                <a:gd name="f2539" fmla="val 30889"/>
                <a:gd name="f2540" fmla="val 31189"/>
                <a:gd name="f2541" fmla="val 32056"/>
                <a:gd name="f2542" fmla="val 2096"/>
                <a:gd name="f2543" fmla="val 32023"/>
                <a:gd name="f2544" fmla="val 31986"/>
                <a:gd name="f2545" fmla="val 1352"/>
                <a:gd name="f2546" fmla="val 31750"/>
                <a:gd name="f2547" fmla="val 1252"/>
                <a:gd name="f2548" fmla="val 31494"/>
                <a:gd name="f2549" fmla="val 31283"/>
                <a:gd name="f2550" fmla="val 31058"/>
                <a:gd name="f2551" fmla="val 1321"/>
                <a:gd name="f2552" fmla="val 30922"/>
                <a:gd name="f2553" fmla="val 1396"/>
                <a:gd name="f2554" fmla="val 1563"/>
                <a:gd name="f2555" fmla="val 30255"/>
                <a:gd name="f2556" fmla="val 29955"/>
                <a:gd name="f2557" fmla="val 29588"/>
                <a:gd name="f2558" fmla="val 29788"/>
                <a:gd name="f2559" fmla="val 30088"/>
                <a:gd name="f2560" fmla="val 562"/>
                <a:gd name="f2561" fmla="val 195"/>
                <a:gd name="f2562" fmla="val 29897"/>
                <a:gd name="f2563" fmla="val 60"/>
                <a:gd name="f2564" fmla="val 29727"/>
                <a:gd name="f2565" fmla="*/ f0 1 32057"/>
                <a:gd name="f2566" fmla="*/ f1 1 73840"/>
                <a:gd name="f2567" fmla="val f2"/>
                <a:gd name="f2568" fmla="val f3"/>
                <a:gd name="f2569" fmla="val f4"/>
                <a:gd name="f2570" fmla="+- f2569 0 f2567"/>
                <a:gd name="f2571" fmla="+- f2568 0 f2567"/>
                <a:gd name="f2572" fmla="*/ f2571 1 32057"/>
                <a:gd name="f2573" fmla="*/ f2570 1 73840"/>
                <a:gd name="f2574" fmla="*/ f2567 1 f2572"/>
                <a:gd name="f2575" fmla="*/ f2568 1 f2572"/>
                <a:gd name="f2576" fmla="*/ f2567 1 f2573"/>
                <a:gd name="f2577" fmla="*/ f2569 1 f2573"/>
                <a:gd name="f2578" fmla="*/ f2574 f2565 1"/>
                <a:gd name="f2579" fmla="*/ f2575 f2565 1"/>
                <a:gd name="f2580" fmla="*/ f2577 f2566 1"/>
                <a:gd name="f2581" fmla="*/ f2576 f25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78" t="f2581" r="f2579" b="f2580"/>
              <a:pathLst>
                <a:path w="32057" h="7384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2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21"/>
                    <a:pt x="f36" y="f15"/>
                  </a:cubicBezTo>
                  <a:cubicBezTo>
                    <a:pt x="f37" y="f13"/>
                    <a:pt x="f18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6"/>
                    <a:pt x="f5" y="f6"/>
                  </a:cubicBezTo>
                  <a:close/>
                  <a:moveTo>
                    <a:pt x="f50" y="f51"/>
                  </a:moveTo>
                  <a:cubicBezTo>
                    <a:pt x="f52" y="f51"/>
                    <a:pt x="f53" y="f54"/>
                    <a:pt x="f55" y="f56"/>
                  </a:cubicBezTo>
                  <a:cubicBezTo>
                    <a:pt x="f35" y="f57"/>
                    <a:pt x="f58" y="f3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3" y="f15"/>
                    <a:pt x="f63" y="f32"/>
                  </a:cubicBezTo>
                  <a:cubicBezTo>
                    <a:pt x="f69" y="f70"/>
                    <a:pt x="f67" y="f71"/>
                    <a:pt x="f72" y="f71"/>
                  </a:cubicBezTo>
                  <a:cubicBezTo>
                    <a:pt x="f73" y="f71"/>
                    <a:pt x="f74" y="f75"/>
                    <a:pt x="f74" y="f38"/>
                  </a:cubicBezTo>
                  <a:cubicBezTo>
                    <a:pt x="f76" y="f13"/>
                    <a:pt x="f77" y="f78"/>
                    <a:pt x="f79" y="f17"/>
                  </a:cubicBezTo>
                  <a:lnTo>
                    <a:pt x="f79" y="f13"/>
                  </a:lnTo>
                  <a:cubicBezTo>
                    <a:pt x="f77" y="f80"/>
                    <a:pt x="f76" y="f81"/>
                    <a:pt x="f65" y="f82"/>
                  </a:cubicBezTo>
                  <a:cubicBezTo>
                    <a:pt x="f83" y="f84"/>
                    <a:pt x="f85" y="f51"/>
                    <a:pt x="f50" y="f51"/>
                  </a:cubicBezTo>
                  <a:close/>
                  <a:moveTo>
                    <a:pt x="f86" y="f87"/>
                  </a:moveTo>
                  <a:cubicBezTo>
                    <a:pt x="f88" y="f89"/>
                    <a:pt x="f90" y="f91"/>
                    <a:pt x="f92" y="f91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86" y="f87"/>
                  </a:cubicBezTo>
                  <a:close/>
                  <a:moveTo>
                    <a:pt x="f103" y="f104"/>
                  </a:moveTo>
                  <a:cubicBezTo>
                    <a:pt x="f105" y="f104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8" y="f116"/>
                    <a:pt x="f117" y="f98"/>
                    <a:pt x="f118" y="f98"/>
                  </a:cubicBezTo>
                  <a:cubicBezTo>
                    <a:pt x="f59" y="f98"/>
                    <a:pt x="f119" y="f98"/>
                    <a:pt x="f76" y="f116"/>
                  </a:cubicBezTo>
                  <a:cubicBezTo>
                    <a:pt x="f74" y="f96"/>
                    <a:pt x="f65" y="f120"/>
                    <a:pt x="f119" y="f102"/>
                  </a:cubicBezTo>
                  <a:cubicBezTo>
                    <a:pt x="f121" y="f122"/>
                    <a:pt x="f123" y="f124"/>
                    <a:pt x="f125" y="f124"/>
                  </a:cubicBezTo>
                  <a:cubicBezTo>
                    <a:pt x="f126" y="f124"/>
                    <a:pt x="f127" y="f128"/>
                    <a:pt x="f129" y="f130"/>
                  </a:cubicBezTo>
                  <a:cubicBezTo>
                    <a:pt x="f131" y="f132"/>
                    <a:pt x="f133" y="f91"/>
                    <a:pt x="f134" y="f102"/>
                  </a:cubicBezTo>
                  <a:cubicBezTo>
                    <a:pt x="f135" y="f91"/>
                    <a:pt x="f136" y="f137"/>
                    <a:pt x="f136" y="f137"/>
                  </a:cubicBezTo>
                  <a:cubicBezTo>
                    <a:pt x="f138" y="f113"/>
                    <a:pt x="f67" y="f109"/>
                    <a:pt x="f139" y="f140"/>
                  </a:cubicBezTo>
                  <a:cubicBezTo>
                    <a:pt x="f141" y="f142"/>
                    <a:pt x="f143" y="f104"/>
                    <a:pt x="f103" y="f104"/>
                  </a:cubicBezTo>
                  <a:close/>
                  <a:moveTo>
                    <a:pt x="f144" y="f145"/>
                  </a:moveTo>
                  <a:cubicBezTo>
                    <a:pt x="f146" y="f145"/>
                    <a:pt x="f147" y="f148"/>
                    <a:pt x="f149" y="f150"/>
                  </a:cubicBezTo>
                  <a:cubicBezTo>
                    <a:pt x="f151" y="f152"/>
                    <a:pt x="f151" y="f153"/>
                    <a:pt x="f151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59" y="f102"/>
                    <a:pt x="f161" y="f130"/>
                    <a:pt x="f161" y="f162"/>
                  </a:cubicBezTo>
                  <a:cubicBezTo>
                    <a:pt x="f161" y="f163"/>
                    <a:pt x="f164" y="f165"/>
                    <a:pt x="f166" y="f165"/>
                  </a:cubicBezTo>
                  <a:cubicBezTo>
                    <a:pt x="f167" y="f165"/>
                    <a:pt x="f168" y="f163"/>
                    <a:pt x="f168" y="f162"/>
                  </a:cubicBezTo>
                  <a:lnTo>
                    <a:pt x="f168" y="f91"/>
                  </a:lnTo>
                  <a:cubicBezTo>
                    <a:pt x="f169" y="f170"/>
                    <a:pt x="f171" y="f172"/>
                    <a:pt x="f171" y="f173"/>
                  </a:cubicBezTo>
                  <a:cubicBezTo>
                    <a:pt x="f171" y="f174"/>
                    <a:pt x="f175" y="f145"/>
                    <a:pt x="f144" y="f145"/>
                  </a:cubicBezTo>
                  <a:close/>
                  <a:moveTo>
                    <a:pt x="f176" y="f177"/>
                  </a:moveTo>
                  <a:cubicBezTo>
                    <a:pt x="f178" y="f177"/>
                    <a:pt x="f179" y="f180"/>
                    <a:pt x="f181" y="f182"/>
                  </a:cubicBezTo>
                  <a:cubicBezTo>
                    <a:pt x="f22" y="f183"/>
                    <a:pt x="f184" y="f185"/>
                    <a:pt x="f133" y="f186"/>
                  </a:cubicBez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5" y="f185"/>
                  </a:cubicBezTo>
                  <a:cubicBezTo>
                    <a:pt x="f151" y="f196"/>
                    <a:pt x="f155" y="f197"/>
                    <a:pt x="f198" y="f197"/>
                  </a:cubicBezTo>
                  <a:cubicBezTo>
                    <a:pt x="f199" y="f197"/>
                    <a:pt x="f200" y="f197"/>
                    <a:pt x="f201" y="f202"/>
                  </a:cubicBezTo>
                  <a:cubicBezTo>
                    <a:pt x="f203" y="f204"/>
                    <a:pt x="f205" y="f177"/>
                    <a:pt x="f176" y="f177"/>
                  </a:cubicBezTo>
                  <a:close/>
                  <a:moveTo>
                    <a:pt x="f206" y="f207"/>
                  </a:moveTo>
                  <a:lnTo>
                    <a:pt x="f206" y="f207"/>
                  </a:lnTo>
                  <a:cubicBezTo>
                    <a:pt x="f208" y="f209"/>
                    <a:pt x="f210" y="f211"/>
                    <a:pt x="f212" y="f213"/>
                  </a:cubicBezTo>
                  <a:lnTo>
                    <a:pt x="f212" y="f213"/>
                  </a:lnTo>
                  <a:cubicBezTo>
                    <a:pt x="f214" y="f215"/>
                    <a:pt x="f210" y="f216"/>
                    <a:pt x="f217" y="f218"/>
                  </a:cubicBezTo>
                  <a:cubicBezTo>
                    <a:pt x="f219" y="f220"/>
                    <a:pt x="f221" y="f222"/>
                    <a:pt x="f206" y="f207"/>
                  </a:cubicBezTo>
                  <a:close/>
                  <a:moveTo>
                    <a:pt x="f212" y="f213"/>
                  </a:moveTo>
                  <a:cubicBezTo>
                    <a:pt x="f223" y="f224"/>
                    <a:pt x="f225" y="f226"/>
                    <a:pt x="f227" y="f228"/>
                  </a:cubicBezTo>
                  <a:lnTo>
                    <a:pt x="f227" y="f228"/>
                  </a:lnTo>
                  <a:cubicBezTo>
                    <a:pt x="f229" y="f230"/>
                    <a:pt x="f231" y="f232"/>
                    <a:pt x="f212" y="f213"/>
                  </a:cubicBezTo>
                  <a:close/>
                  <a:moveTo>
                    <a:pt x="f233" y="f234"/>
                  </a:moveTo>
                  <a:cubicBezTo>
                    <a:pt x="f235" y="f234"/>
                    <a:pt x="f236" y="f237"/>
                    <a:pt x="f97" y="f238"/>
                  </a:cubicBezTo>
                  <a:cubicBezTo>
                    <a:pt x="f239" y="f240"/>
                    <a:pt x="f241" y="f242"/>
                    <a:pt x="f97" y="f243"/>
                  </a:cubicBezTo>
                  <a:cubicBezTo>
                    <a:pt x="f155" y="f244"/>
                    <a:pt x="f199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69"/>
                  </a:cubicBezTo>
                  <a:cubicBezTo>
                    <a:pt x="f270" y="f259"/>
                    <a:pt x="f271" y="f247"/>
                    <a:pt x="f272" y="f273"/>
                  </a:cubicBezTo>
                  <a:cubicBezTo>
                    <a:pt x="f272" y="f273"/>
                    <a:pt x="f274" y="f275"/>
                    <a:pt x="f276" y="f245"/>
                  </a:cubicBezTo>
                  <a:cubicBezTo>
                    <a:pt x="f277" y="f278"/>
                    <a:pt x="f279" y="f234"/>
                    <a:pt x="f233" y="f234"/>
                  </a:cubicBezTo>
                  <a:close/>
                  <a:moveTo>
                    <a:pt x="f280" y="f281"/>
                  </a:moveTo>
                  <a:cubicBezTo>
                    <a:pt x="f282" y="f281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71" y="f293"/>
                    <a:pt x="f294" y="f295"/>
                    <a:pt x="f296" y="f297"/>
                  </a:cubicBezTo>
                  <a:cubicBezTo>
                    <a:pt x="f298" y="f299"/>
                    <a:pt x="f300" y="f301"/>
                    <a:pt x="f302" y="f292"/>
                  </a:cubicBezTo>
                  <a:cubicBezTo>
                    <a:pt x="f303" y="f304"/>
                    <a:pt x="f305" y="f306"/>
                    <a:pt x="f307" y="f306"/>
                  </a:cubicBezTo>
                  <a:cubicBezTo>
                    <a:pt x="f308" y="f306"/>
                    <a:pt x="f309" y="f310"/>
                    <a:pt x="f311" y="f290"/>
                  </a:cubicBezTo>
                  <a:cubicBezTo>
                    <a:pt x="f296" y="f312"/>
                    <a:pt x="f313" y="f292"/>
                    <a:pt x="f314" y="f315"/>
                  </a:cubicBezTo>
                  <a:cubicBezTo>
                    <a:pt x="f316" y="f301"/>
                    <a:pt x="f317" y="f293"/>
                    <a:pt x="f318" y="f299"/>
                  </a:cubicBezTo>
                  <a:cubicBezTo>
                    <a:pt x="f319" y="f292"/>
                    <a:pt x="f320" y="f321"/>
                    <a:pt x="f322" y="f323"/>
                  </a:cubicBezTo>
                  <a:cubicBezTo>
                    <a:pt x="f324" y="f325"/>
                    <a:pt x="f326" y="f281"/>
                    <a:pt x="f280" y="f281"/>
                  </a:cubicBezTo>
                  <a:close/>
                  <a:moveTo>
                    <a:pt x="f327" y="f328"/>
                  </a:move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0"/>
                    <a:pt x="f336" y="f330"/>
                    <a:pt x="f318" y="f330"/>
                  </a:cubicBezTo>
                  <a:cubicBezTo>
                    <a:pt x="f337" y="f338"/>
                    <a:pt x="f339" y="f340"/>
                    <a:pt x="f341" y="f342"/>
                  </a:cubicBezTo>
                  <a:lnTo>
                    <a:pt x="f341" y="f342"/>
                  </a:lnTo>
                  <a:cubicBezTo>
                    <a:pt x="f343" y="f344"/>
                    <a:pt x="f345" y="f346"/>
                    <a:pt x="f327" y="f328"/>
                  </a:cubicBezTo>
                  <a:close/>
                  <a:moveTo>
                    <a:pt x="f347" y="f348"/>
                  </a:moveTo>
                  <a:cubicBezTo>
                    <a:pt x="f349" y="f350"/>
                    <a:pt x="f351" y="f352"/>
                    <a:pt x="f353" y="f354"/>
                  </a:cubicBezTo>
                  <a:cubicBezTo>
                    <a:pt x="f355" y="f356"/>
                    <a:pt x="f357" y="f358"/>
                    <a:pt x="f359" y="f360"/>
                  </a:cubicBezTo>
                  <a:lnTo>
                    <a:pt x="f359" y="f360"/>
                  </a:lnTo>
                  <a:cubicBezTo>
                    <a:pt x="f361" y="f362"/>
                    <a:pt x="f363" y="f364"/>
                    <a:pt x="f365" y="f366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69" y="f371"/>
                  </a:cubicBezTo>
                  <a:cubicBezTo>
                    <a:pt x="f369" y="f372"/>
                    <a:pt x="f373" y="f374"/>
                    <a:pt x="f375" y="f376"/>
                  </a:cubicBezTo>
                  <a:cubicBezTo>
                    <a:pt x="f377" y="f378"/>
                    <a:pt x="f379" y="f380"/>
                    <a:pt x="f381" y="f382"/>
                  </a:cubicBezTo>
                  <a:cubicBezTo>
                    <a:pt x="f383" y="f384"/>
                    <a:pt x="f385" y="f386"/>
                    <a:pt x="f387" y="f386"/>
                  </a:cubicBezTo>
                  <a:cubicBezTo>
                    <a:pt x="f388" y="f386"/>
                    <a:pt x="f389" y="f384"/>
                    <a:pt x="f390" y="f382"/>
                  </a:cubicBezTo>
                  <a:lnTo>
                    <a:pt x="f390" y="f391"/>
                  </a:lnTo>
                  <a:cubicBezTo>
                    <a:pt x="f392" y="f391"/>
                    <a:pt x="f393" y="f380"/>
                    <a:pt x="f393" y="f378"/>
                  </a:cubicBezTo>
                  <a:cubicBezTo>
                    <a:pt x="f394" y="f395"/>
                    <a:pt x="f396" y="f397"/>
                    <a:pt x="f359" y="f360"/>
                  </a:cubicBezTo>
                  <a:lnTo>
                    <a:pt x="f359" y="f360"/>
                  </a:lnTo>
                  <a:cubicBezTo>
                    <a:pt x="f398" y="f399"/>
                    <a:pt x="f400" y="f401"/>
                    <a:pt x="f366" y="f402"/>
                  </a:cubicBezTo>
                  <a:cubicBezTo>
                    <a:pt x="f403" y="f404"/>
                    <a:pt x="f405" y="f406"/>
                    <a:pt x="f347" y="f348"/>
                  </a:cubicBezTo>
                  <a:close/>
                  <a:moveTo>
                    <a:pt x="f407" y="f408"/>
                  </a:moveTo>
                  <a:cubicBezTo>
                    <a:pt x="f409" y="f408"/>
                    <a:pt x="f410" y="f411"/>
                    <a:pt x="f412" y="f413"/>
                  </a:cubicBezTo>
                  <a:cubicBezTo>
                    <a:pt x="f414" y="f415"/>
                    <a:pt x="f416" y="f417"/>
                    <a:pt x="f274" y="f418"/>
                  </a:cubicBezTo>
                  <a:cubicBezTo>
                    <a:pt x="f419" y="f371"/>
                    <a:pt x="f420" y="f421"/>
                    <a:pt x="f422" y="f423"/>
                  </a:cubicBezTo>
                  <a:cubicBezTo>
                    <a:pt x="f424" y="f421"/>
                    <a:pt x="f425" y="f426"/>
                    <a:pt x="f427" y="f372"/>
                  </a:cubicBezTo>
                  <a:cubicBezTo>
                    <a:pt x="f428" y="f429"/>
                    <a:pt x="f430" y="f431"/>
                    <a:pt x="f432" y="f431"/>
                  </a:cubicBezTo>
                  <a:cubicBezTo>
                    <a:pt x="f433" y="f431"/>
                    <a:pt x="f434" y="f435"/>
                    <a:pt x="f422" y="f354"/>
                  </a:cubicBezTo>
                  <a:cubicBezTo>
                    <a:pt x="f436" y="f437"/>
                    <a:pt x="f438" y="f439"/>
                    <a:pt x="f440" y="f372"/>
                  </a:cubicBezTo>
                  <a:cubicBezTo>
                    <a:pt x="f441" y="f372"/>
                    <a:pt x="f442" y="f443"/>
                    <a:pt x="f444" y="f443"/>
                  </a:cubicBezTo>
                  <a:cubicBezTo>
                    <a:pt x="f445" y="f372"/>
                    <a:pt x="f444" y="f439"/>
                    <a:pt x="f442" y="f437"/>
                  </a:cubicBezTo>
                  <a:cubicBezTo>
                    <a:pt x="f446" y="f447"/>
                    <a:pt x="f336" y="f448"/>
                    <a:pt x="f419" y="f449"/>
                  </a:cubicBezTo>
                  <a:cubicBezTo>
                    <a:pt x="f450" y="f451"/>
                    <a:pt x="f452" y="f408"/>
                    <a:pt x="f407" y="f408"/>
                  </a:cubicBezTo>
                  <a:close/>
                  <a:moveTo>
                    <a:pt x="f453" y="f454"/>
                  </a:moveTo>
                  <a:lnTo>
                    <a:pt x="f453" y="f454"/>
                  </a:lnTo>
                  <a:cubicBezTo>
                    <a:pt x="f455" y="f456"/>
                    <a:pt x="f457" y="f458"/>
                    <a:pt x="f459" y="f460"/>
                  </a:cubicBezTo>
                  <a:cubicBezTo>
                    <a:pt x="f461" y="f462"/>
                    <a:pt x="f463" y="f464"/>
                    <a:pt x="f465" y="f466"/>
                  </a:cubicBezTo>
                  <a:cubicBezTo>
                    <a:pt x="f467" y="f468"/>
                    <a:pt x="f469" y="f470"/>
                    <a:pt x="f471" y="f472"/>
                  </a:cubicBezTo>
                  <a:lnTo>
                    <a:pt x="f471" y="f472"/>
                  </a:lnTo>
                  <a:cubicBezTo>
                    <a:pt x="f473" y="f339"/>
                    <a:pt x="f474" y="f475"/>
                    <a:pt x="f476" y="f477"/>
                  </a:cubicBezTo>
                  <a:lnTo>
                    <a:pt x="f476" y="f477"/>
                  </a:lnTo>
                  <a:cubicBezTo>
                    <a:pt x="f478" y="f479"/>
                    <a:pt x="f478" y="f480"/>
                    <a:pt x="f478" y="f481"/>
                  </a:cubicBezTo>
                  <a:cubicBezTo>
                    <a:pt x="f482" y="f483"/>
                    <a:pt x="f484" y="f485"/>
                    <a:pt x="f486" y="f487"/>
                  </a:cubicBezTo>
                  <a:cubicBezTo>
                    <a:pt x="f465" y="f488"/>
                    <a:pt x="f489" y="f490"/>
                    <a:pt x="f491" y="f492"/>
                  </a:cubicBezTo>
                  <a:cubicBezTo>
                    <a:pt x="f493" y="f494"/>
                    <a:pt x="f495" y="f496"/>
                    <a:pt x="f497" y="f496"/>
                  </a:cubicBezTo>
                  <a:cubicBezTo>
                    <a:pt x="f498" y="f496"/>
                    <a:pt x="f499" y="f500"/>
                    <a:pt x="f499" y="f501"/>
                  </a:cubicBezTo>
                  <a:cubicBezTo>
                    <a:pt x="f502" y="f503"/>
                    <a:pt x="f504" y="f505"/>
                    <a:pt x="f471" y="f472"/>
                  </a:cubicBezTo>
                  <a:lnTo>
                    <a:pt x="f471" y="f472"/>
                  </a:lnTo>
                  <a:cubicBezTo>
                    <a:pt x="f506" y="f507"/>
                    <a:pt x="f508" y="f509"/>
                    <a:pt x="f510" y="f511"/>
                  </a:cubicBezTo>
                  <a:cubicBezTo>
                    <a:pt x="f512" y="f513"/>
                    <a:pt x="f514" y="f515"/>
                    <a:pt x="f453" y="f454"/>
                  </a:cubicBezTo>
                  <a:close/>
                  <a:moveTo>
                    <a:pt x="f516" y="f517"/>
                  </a:moveTo>
                  <a:cubicBezTo>
                    <a:pt x="f518" y="f517"/>
                    <a:pt x="f519" y="f520"/>
                    <a:pt x="f521" y="f522"/>
                  </a:cubicBezTo>
                  <a:cubicBezTo>
                    <a:pt x="f523" y="f524"/>
                    <a:pt x="f525" y="f526"/>
                    <a:pt x="f527" y="f526"/>
                  </a:cubicBezTo>
                  <a:cubicBezTo>
                    <a:pt x="f379" y="f528"/>
                    <a:pt x="f529" y="f530"/>
                    <a:pt x="f531" y="f532"/>
                  </a:cubicBezTo>
                  <a:cubicBezTo>
                    <a:pt x="f533" y="f534"/>
                    <a:pt x="f531" y="f535"/>
                    <a:pt x="f536" y="f535"/>
                  </a:cubicBezTo>
                  <a:cubicBezTo>
                    <a:pt x="f375" y="f535"/>
                    <a:pt x="f392" y="f534"/>
                    <a:pt x="f537" y="f538"/>
                  </a:cubicBezTo>
                  <a:cubicBezTo>
                    <a:pt x="f539" y="f481"/>
                    <a:pt x="f366" y="f540"/>
                    <a:pt x="f364" y="f541"/>
                  </a:cubicBezTo>
                  <a:cubicBezTo>
                    <a:pt x="f542" y="f538"/>
                    <a:pt x="f366" y="f534"/>
                    <a:pt x="f543" y="f535"/>
                  </a:cubicBezTo>
                  <a:cubicBezTo>
                    <a:pt x="f544" y="f545"/>
                    <a:pt x="f546" y="f517"/>
                    <a:pt x="f516" y="f517"/>
                  </a:cubicBezTo>
                  <a:close/>
                  <a:moveTo>
                    <a:pt x="f547" y="f548"/>
                  </a:moveTo>
                  <a:cubicBezTo>
                    <a:pt x="f549" y="f550"/>
                    <a:pt x="f551" y="f552"/>
                    <a:pt x="f553" y="f554"/>
                  </a:cubicBezTo>
                  <a:lnTo>
                    <a:pt x="f553" y="f554"/>
                  </a:lnTo>
                  <a:cubicBezTo>
                    <a:pt x="f555" y="f556"/>
                    <a:pt x="f557" y="f558"/>
                    <a:pt x="f559" y="f560"/>
                  </a:cubicBezTo>
                  <a:cubicBezTo>
                    <a:pt x="f561" y="f562"/>
                    <a:pt x="f563" y="f564"/>
                    <a:pt x="f547" y="f548"/>
                  </a:cubicBezTo>
                  <a:close/>
                  <a:moveTo>
                    <a:pt x="f565" y="f566"/>
                  </a:moveTo>
                  <a:cubicBezTo>
                    <a:pt x="f567" y="f566"/>
                    <a:pt x="f568" y="f569"/>
                    <a:pt x="f570" y="f571"/>
                  </a:cubicBezTo>
                  <a:cubicBezTo>
                    <a:pt x="f572" y="f573"/>
                    <a:pt x="f574" y="f575"/>
                    <a:pt x="f440" y="f576"/>
                  </a:cubicBezTo>
                  <a:cubicBezTo>
                    <a:pt x="f379" y="f577"/>
                    <a:pt x="f578" y="f579"/>
                    <a:pt x="f498" y="f580"/>
                  </a:cubicBezTo>
                  <a:cubicBezTo>
                    <a:pt x="f581" y="f579"/>
                    <a:pt x="f582" y="f579"/>
                    <a:pt x="f583" y="f577"/>
                  </a:cubicBezTo>
                  <a:cubicBezTo>
                    <a:pt x="f584" y="f585"/>
                    <a:pt x="f586" y="f587"/>
                    <a:pt x="f588" y="f575"/>
                  </a:cubicBezTo>
                  <a:cubicBezTo>
                    <a:pt x="f589" y="f590"/>
                    <a:pt x="f589" y="f591"/>
                    <a:pt x="f527" y="f591"/>
                  </a:cubicBezTo>
                  <a:cubicBezTo>
                    <a:pt x="f592" y="f593"/>
                    <a:pt x="f578" y="f594"/>
                    <a:pt x="f584" y="f576"/>
                  </a:cubicBezTo>
                  <a:cubicBezTo>
                    <a:pt x="f584" y="f595"/>
                    <a:pt x="f596" y="f595"/>
                    <a:pt x="f596" y="f595"/>
                  </a:cubicBezTo>
                  <a:cubicBezTo>
                    <a:pt x="f597" y="f598"/>
                    <a:pt x="f599" y="f600"/>
                    <a:pt x="f601" y="f600"/>
                  </a:cubicBezTo>
                  <a:cubicBezTo>
                    <a:pt x="f602" y="f600"/>
                    <a:pt x="f603" y="f604"/>
                    <a:pt x="f478" y="f591"/>
                  </a:cubicBezTo>
                  <a:cubicBezTo>
                    <a:pt x="f605" y="f606"/>
                    <a:pt x="f607" y="f608"/>
                    <a:pt x="f609" y="f610"/>
                  </a:cubicBezTo>
                  <a:lnTo>
                    <a:pt x="f609" y="f608"/>
                  </a:lnTo>
                  <a:cubicBezTo>
                    <a:pt x="f611" y="f612"/>
                    <a:pt x="f613" y="f614"/>
                    <a:pt x="f615" y="f616"/>
                  </a:cubicBezTo>
                  <a:cubicBezTo>
                    <a:pt x="f617" y="f618"/>
                    <a:pt x="f619" y="f566"/>
                    <a:pt x="f565" y="f566"/>
                  </a:cubicBezTo>
                  <a:close/>
                  <a:moveTo>
                    <a:pt x="f620" y="f621"/>
                  </a:moveTo>
                  <a:cubicBezTo>
                    <a:pt x="f622" y="f621"/>
                    <a:pt x="f623" y="f624"/>
                    <a:pt x="f625" y="f624"/>
                  </a:cubicBezTo>
                  <a:cubicBezTo>
                    <a:pt x="f625" y="f624"/>
                    <a:pt x="f625" y="f624"/>
                    <a:pt x="f625" y="f624"/>
                  </a:cubicBezTo>
                  <a:cubicBezTo>
                    <a:pt x="f626" y="f485"/>
                    <a:pt x="f627" y="f628"/>
                    <a:pt x="f629" y="f630"/>
                  </a:cubicBezTo>
                  <a:cubicBezTo>
                    <a:pt x="f631" y="f632"/>
                    <a:pt x="f633" y="f634"/>
                    <a:pt x="f635" y="f636"/>
                  </a:cubicBezTo>
                  <a:cubicBezTo>
                    <a:pt x="f626" y="f637"/>
                    <a:pt x="f638" y="f639"/>
                    <a:pt x="f640" y="f641"/>
                  </a:cubicBezTo>
                  <a:cubicBezTo>
                    <a:pt x="f642" y="f643"/>
                    <a:pt x="f644" y="f645"/>
                    <a:pt x="f646" y="f630"/>
                  </a:cubicBezTo>
                  <a:cubicBezTo>
                    <a:pt x="f647" y="f487"/>
                    <a:pt x="f648" y="f649"/>
                    <a:pt x="f650" y="f421"/>
                  </a:cubicBezTo>
                  <a:cubicBezTo>
                    <a:pt x="f651" y="f652"/>
                    <a:pt x="f653" y="f621"/>
                    <a:pt x="f620" y="f621"/>
                  </a:cubicBezTo>
                  <a:close/>
                  <a:moveTo>
                    <a:pt x="f654" y="f655"/>
                  </a:moveTo>
                  <a:cubicBezTo>
                    <a:pt x="f656" y="f655"/>
                    <a:pt x="f657" y="f658"/>
                    <a:pt x="f659" y="f585"/>
                  </a:cubicBezTo>
                  <a:cubicBezTo>
                    <a:pt x="f660" y="f661"/>
                    <a:pt x="f662" y="f663"/>
                    <a:pt x="f664" y="f579"/>
                  </a:cubicBezTo>
                  <a:cubicBezTo>
                    <a:pt x="f665" y="f666"/>
                    <a:pt x="f667" y="f668"/>
                    <a:pt x="f669" y="f668"/>
                  </a:cubicBezTo>
                  <a:cubicBezTo>
                    <a:pt x="f670" y="f668"/>
                    <a:pt x="f671" y="f666"/>
                    <a:pt x="f671" y="f579"/>
                  </a:cubicBezTo>
                  <a:cubicBezTo>
                    <a:pt x="f672" y="f673"/>
                    <a:pt x="f674" y="f675"/>
                    <a:pt x="f644" y="f676"/>
                  </a:cubicBezTo>
                  <a:cubicBezTo>
                    <a:pt x="f642" y="f677"/>
                    <a:pt x="f638" y="f678"/>
                    <a:pt x="f629" y="f679"/>
                  </a:cubicBezTo>
                  <a:cubicBezTo>
                    <a:pt x="f680" y="f681"/>
                    <a:pt x="f650" y="f682"/>
                    <a:pt x="f683" y="f684"/>
                  </a:cubicBezTo>
                  <a:cubicBezTo>
                    <a:pt x="f685" y="f686"/>
                    <a:pt x="f687" y="f688"/>
                    <a:pt x="f689" y="f690"/>
                  </a:cubicBezTo>
                  <a:cubicBezTo>
                    <a:pt x="f691" y="f690"/>
                    <a:pt x="f692" y="f693"/>
                    <a:pt x="f691" y="f694"/>
                  </a:cubicBezTo>
                  <a:cubicBezTo>
                    <a:pt x="f695" y="f696"/>
                    <a:pt x="f697" y="f698"/>
                    <a:pt x="f699" y="f700"/>
                  </a:cubicBezTo>
                  <a:cubicBezTo>
                    <a:pt x="f701" y="f702"/>
                    <a:pt x="f703" y="f704"/>
                    <a:pt x="f705" y="f706"/>
                  </a:cubicBezTo>
                  <a:cubicBezTo>
                    <a:pt x="f707" y="f708"/>
                    <a:pt x="f709" y="f710"/>
                    <a:pt x="f711" y="f710"/>
                  </a:cubicBezTo>
                  <a:cubicBezTo>
                    <a:pt x="f712" y="f710"/>
                    <a:pt x="f713" y="f714"/>
                    <a:pt x="f715" y="f716"/>
                  </a:cubicBezTo>
                  <a:lnTo>
                    <a:pt x="f715" y="f716"/>
                  </a:lnTo>
                  <a:cubicBezTo>
                    <a:pt x="f717" y="f718"/>
                    <a:pt x="f719" y="f655"/>
                    <a:pt x="f654" y="f655"/>
                  </a:cubicBezTo>
                  <a:close/>
                  <a:moveTo>
                    <a:pt x="f720" y="f721"/>
                  </a:moveTo>
                  <a:cubicBezTo>
                    <a:pt x="f722" y="f721"/>
                    <a:pt x="f723" y="f724"/>
                    <a:pt x="f441" y="f725"/>
                  </a:cubicBezTo>
                  <a:cubicBezTo>
                    <a:pt x="f726" y="f727"/>
                    <a:pt x="f728" y="f729"/>
                    <a:pt x="f730" y="f731"/>
                  </a:cubicBezTo>
                  <a:cubicBezTo>
                    <a:pt x="f732" y="f733"/>
                    <a:pt x="f539" y="f734"/>
                    <a:pt x="f482" y="f735"/>
                  </a:cubicBezTo>
                  <a:cubicBezTo>
                    <a:pt x="f499" y="f736"/>
                    <a:pt x="f737" y="f738"/>
                    <a:pt x="f739" y="f740"/>
                  </a:cubicBezTo>
                  <a:cubicBezTo>
                    <a:pt x="f741" y="f742"/>
                    <a:pt x="f510" y="f743"/>
                    <a:pt x="f744" y="f745"/>
                  </a:cubicBezTo>
                  <a:cubicBezTo>
                    <a:pt x="f746" y="f747"/>
                    <a:pt x="f748" y="f749"/>
                    <a:pt x="f750" y="f749"/>
                  </a:cubicBezTo>
                  <a:cubicBezTo>
                    <a:pt x="f751" y="f749"/>
                    <a:pt x="f752" y="f753"/>
                    <a:pt x="f463" y="f754"/>
                  </a:cubicBezTo>
                  <a:cubicBezTo>
                    <a:pt x="f755" y="f756"/>
                    <a:pt x="f757" y="f735"/>
                    <a:pt x="f758" y="f759"/>
                  </a:cubicBezTo>
                  <a:cubicBezTo>
                    <a:pt x="f760" y="f756"/>
                    <a:pt x="f761" y="f762"/>
                    <a:pt x="f498" y="f763"/>
                  </a:cubicBezTo>
                  <a:cubicBezTo>
                    <a:pt x="f764" y="f765"/>
                    <a:pt x="f766" y="f767"/>
                    <a:pt x="f379" y="f768"/>
                  </a:cubicBezTo>
                  <a:cubicBezTo>
                    <a:pt x="f769" y="f770"/>
                    <a:pt x="f771" y="f721"/>
                    <a:pt x="f720" y="f721"/>
                  </a:cubicBezTo>
                  <a:close/>
                  <a:moveTo>
                    <a:pt x="f772" y="f773"/>
                  </a:moveTo>
                  <a:lnTo>
                    <a:pt x="f772" y="f773"/>
                  </a:lnTo>
                  <a:cubicBezTo>
                    <a:pt x="f774" y="f775"/>
                    <a:pt x="f776" y="f777"/>
                    <a:pt x="f778" y="f779"/>
                  </a:cubicBezTo>
                  <a:cubicBezTo>
                    <a:pt x="f278" y="f780"/>
                    <a:pt x="f781" y="f782"/>
                    <a:pt x="f783" y="f782"/>
                  </a:cubicBezTo>
                  <a:cubicBezTo>
                    <a:pt x="f784" y="f782"/>
                    <a:pt x="f785" y="f782"/>
                    <a:pt x="f786" y="f787"/>
                  </a:cubicBezTo>
                  <a:lnTo>
                    <a:pt x="f786" y="f787"/>
                  </a:lnTo>
                  <a:cubicBezTo>
                    <a:pt x="f788" y="f789"/>
                    <a:pt x="f790" y="f791"/>
                    <a:pt x="f772" y="f773"/>
                  </a:cubicBezTo>
                  <a:close/>
                  <a:moveTo>
                    <a:pt x="f792" y="f793"/>
                  </a:moveTo>
                  <a:cubicBezTo>
                    <a:pt x="f794" y="f793"/>
                    <a:pt x="f795" y="f796"/>
                    <a:pt x="f335" y="f797"/>
                  </a:cubicBezTo>
                  <a:cubicBezTo>
                    <a:pt x="f570" y="f798"/>
                    <a:pt x="f444" y="f799"/>
                    <a:pt x="f527" y="f800"/>
                  </a:cubicBezTo>
                  <a:cubicBezTo>
                    <a:pt x="f366" y="f801"/>
                    <a:pt x="f802" y="f803"/>
                    <a:pt x="f465" y="f803"/>
                  </a:cubicBezTo>
                  <a:cubicBezTo>
                    <a:pt x="f804" y="f803"/>
                    <a:pt x="f805" y="f801"/>
                    <a:pt x="f806" y="f807"/>
                  </a:cubicBezTo>
                  <a:cubicBezTo>
                    <a:pt x="f808" y="f809"/>
                    <a:pt x="f810" y="f811"/>
                    <a:pt x="f812" y="f813"/>
                  </a:cubicBezTo>
                  <a:cubicBezTo>
                    <a:pt x="f814" y="f815"/>
                    <a:pt x="f615" y="f816"/>
                    <a:pt x="f728" y="f817"/>
                  </a:cubicBezTo>
                  <a:cubicBezTo>
                    <a:pt x="f818" y="f819"/>
                    <a:pt x="f820" y="f821"/>
                    <a:pt x="f822" y="f821"/>
                  </a:cubicBezTo>
                  <a:cubicBezTo>
                    <a:pt x="f823" y="f821"/>
                    <a:pt x="f824" y="f825"/>
                    <a:pt x="f444" y="f826"/>
                  </a:cubicBezTo>
                  <a:cubicBezTo>
                    <a:pt x="f827" y="f828"/>
                    <a:pt x="f581" y="f829"/>
                    <a:pt x="f830" y="f807"/>
                  </a:cubicBezTo>
                  <a:cubicBezTo>
                    <a:pt x="f831" y="f832"/>
                    <a:pt x="f626" y="f833"/>
                    <a:pt x="f834" y="f835"/>
                  </a:cubicBezTo>
                  <a:cubicBezTo>
                    <a:pt x="f836" y="f837"/>
                    <a:pt x="f838" y="f839"/>
                    <a:pt x="f840" y="f841"/>
                  </a:cubicBezTo>
                  <a:cubicBezTo>
                    <a:pt x="f836" y="f842"/>
                    <a:pt x="f843" y="f844"/>
                    <a:pt x="f757" y="f845"/>
                  </a:cubicBezTo>
                  <a:cubicBezTo>
                    <a:pt x="f846" y="f847"/>
                    <a:pt x="f364" y="f848"/>
                    <a:pt x="f536" y="f797"/>
                  </a:cubicBezTo>
                  <a:cubicBezTo>
                    <a:pt x="f441" y="f849"/>
                    <a:pt x="f424" y="f850"/>
                    <a:pt x="f851" y="f852"/>
                  </a:cubicBezTo>
                  <a:cubicBezTo>
                    <a:pt x="f853" y="f854"/>
                    <a:pt x="f855" y="f793"/>
                    <a:pt x="f792" y="f793"/>
                  </a:cubicBezTo>
                  <a:close/>
                  <a:moveTo>
                    <a:pt x="f856" y="f857"/>
                  </a:moveTo>
                  <a:cubicBezTo>
                    <a:pt x="f858" y="f857"/>
                    <a:pt x="f859" y="f860"/>
                    <a:pt x="f861" y="f862"/>
                  </a:cubicBezTo>
                  <a:cubicBezTo>
                    <a:pt x="f861" y="f862"/>
                    <a:pt x="f863" y="f864"/>
                    <a:pt x="f865" y="f864"/>
                  </a:cubicBezTo>
                  <a:lnTo>
                    <a:pt x="f537" y="f864"/>
                  </a:lnTo>
                  <a:cubicBezTo>
                    <a:pt x="f866" y="f864"/>
                    <a:pt x="f867" y="f868"/>
                    <a:pt x="f393" y="f868"/>
                  </a:cubicBezTo>
                  <a:cubicBezTo>
                    <a:pt x="f393" y="f869"/>
                    <a:pt x="f589" y="f870"/>
                    <a:pt x="f871" y="f870"/>
                  </a:cubicBezTo>
                  <a:cubicBezTo>
                    <a:pt x="f872" y="f870"/>
                    <a:pt x="f873" y="f874"/>
                    <a:pt x="f353" y="f875"/>
                  </a:cubicBezTo>
                  <a:lnTo>
                    <a:pt x="f390" y="f868"/>
                  </a:lnTo>
                  <a:lnTo>
                    <a:pt x="f529" y="f832"/>
                  </a:lnTo>
                  <a:cubicBezTo>
                    <a:pt x="f876" y="f877"/>
                    <a:pt x="f878" y="f879"/>
                    <a:pt x="f880" y="f881"/>
                  </a:cubicBezTo>
                  <a:cubicBezTo>
                    <a:pt x="f882" y="f883"/>
                    <a:pt x="f884" y="f885"/>
                    <a:pt x="f886" y="f885"/>
                  </a:cubicBezTo>
                  <a:cubicBezTo>
                    <a:pt x="f887" y="f885"/>
                    <a:pt x="f888" y="f889"/>
                    <a:pt x="f866" y="f879"/>
                  </a:cubicBezTo>
                  <a:cubicBezTo>
                    <a:pt x="f890" y="f891"/>
                    <a:pt x="f892" y="f893"/>
                    <a:pt x="f894" y="f893"/>
                  </a:cubicBezTo>
                  <a:cubicBezTo>
                    <a:pt x="f895" y="f893"/>
                    <a:pt x="f896" y="f897"/>
                    <a:pt x="f898" y="f899"/>
                  </a:cubicBezTo>
                  <a:cubicBezTo>
                    <a:pt x="f900" y="f901"/>
                    <a:pt x="f902" y="f903"/>
                    <a:pt x="f904" y="f905"/>
                  </a:cubicBezTo>
                  <a:cubicBezTo>
                    <a:pt x="f906" y="f907"/>
                    <a:pt x="f908" y="f909"/>
                    <a:pt x="f910" y="f909"/>
                  </a:cubicBezTo>
                  <a:cubicBezTo>
                    <a:pt x="f911" y="f909"/>
                    <a:pt x="f912" y="f913"/>
                    <a:pt x="f914" y="f915"/>
                  </a:cubicBezTo>
                  <a:cubicBezTo>
                    <a:pt x="f916" y="f915"/>
                    <a:pt x="f531" y="f917"/>
                    <a:pt x="f916" y="f917"/>
                  </a:cubicBezTo>
                  <a:cubicBezTo>
                    <a:pt x="f918" y="f919"/>
                    <a:pt x="f911" y="f920"/>
                    <a:pt x="f921" y="f920"/>
                  </a:cubicBezTo>
                  <a:cubicBezTo>
                    <a:pt x="f922" y="f920"/>
                    <a:pt x="f923" y="f924"/>
                    <a:pt x="f925" y="f926"/>
                  </a:cubicBezTo>
                  <a:cubicBezTo>
                    <a:pt x="f927" y="f928"/>
                    <a:pt x="f929" y="f930"/>
                    <a:pt x="f931" y="f932"/>
                  </a:cubicBezTo>
                  <a:cubicBezTo>
                    <a:pt x="f933" y="f934"/>
                    <a:pt x="f935" y="f857"/>
                    <a:pt x="f856" y="f857"/>
                  </a:cubicBezTo>
                  <a:close/>
                  <a:moveTo>
                    <a:pt x="f936" y="f839"/>
                  </a:moveTo>
                  <a:cubicBezTo>
                    <a:pt x="f843" y="f839"/>
                    <a:pt x="f902" y="f937"/>
                    <a:pt x="f938" y="f939"/>
                  </a:cubicBezTo>
                  <a:cubicBezTo>
                    <a:pt x="f940" y="f941"/>
                    <a:pt x="f510" y="f942"/>
                    <a:pt x="f582" y="f943"/>
                  </a:cubicBezTo>
                  <a:cubicBezTo>
                    <a:pt x="f764" y="f944"/>
                    <a:pt x="f945" y="f946"/>
                    <a:pt x="f392" y="f947"/>
                  </a:cubicBezTo>
                  <a:cubicBezTo>
                    <a:pt x="f948" y="f949"/>
                    <a:pt x="f950" y="f951"/>
                    <a:pt x="f952" y="f951"/>
                  </a:cubicBezTo>
                  <a:cubicBezTo>
                    <a:pt x="f953" y="f951"/>
                    <a:pt x="f954" y="f955"/>
                    <a:pt x="f390" y="f956"/>
                  </a:cubicBezTo>
                  <a:cubicBezTo>
                    <a:pt x="f539" y="f957"/>
                    <a:pt x="f478" y="f958"/>
                    <a:pt x="f959" y="f960"/>
                  </a:cubicBezTo>
                  <a:cubicBezTo>
                    <a:pt x="f810" y="f879"/>
                    <a:pt x="f961" y="f962"/>
                    <a:pt x="f963" y="f964"/>
                  </a:cubicBezTo>
                  <a:lnTo>
                    <a:pt x="f963" y="f964"/>
                  </a:lnTo>
                  <a:cubicBezTo>
                    <a:pt x="f965" y="f966"/>
                    <a:pt x="f489" y="f967"/>
                    <a:pt x="f596" y="f968"/>
                  </a:cubicBezTo>
                  <a:cubicBezTo>
                    <a:pt x="f596" y="f969"/>
                    <a:pt x="f596" y="f969"/>
                    <a:pt x="f970" y="f969"/>
                  </a:cubicBezTo>
                  <a:cubicBezTo>
                    <a:pt x="f383" y="f958"/>
                    <a:pt x="f444" y="f971"/>
                    <a:pt x="f446" y="f972"/>
                  </a:cubicBezTo>
                  <a:cubicBezTo>
                    <a:pt x="f973" y="f974"/>
                    <a:pt x="f975" y="f976"/>
                    <a:pt x="f977" y="f976"/>
                  </a:cubicBezTo>
                  <a:cubicBezTo>
                    <a:pt x="f978" y="f976"/>
                    <a:pt x="f979" y="f980"/>
                    <a:pt x="f379" y="f981"/>
                  </a:cubicBezTo>
                  <a:cubicBezTo>
                    <a:pt x="f543" y="f982"/>
                    <a:pt x="f983" y="f984"/>
                    <a:pt x="f498" y="f985"/>
                  </a:cubicBezTo>
                  <a:cubicBezTo>
                    <a:pt x="f805" y="f986"/>
                    <a:pt x="f987" y="f964"/>
                    <a:pt x="f936" y="f839"/>
                  </a:cubicBezTo>
                  <a:close/>
                  <a:moveTo>
                    <a:pt x="f988" y="f989"/>
                  </a:moveTo>
                  <a:cubicBezTo>
                    <a:pt x="f990" y="f989"/>
                    <a:pt x="f991" y="f992"/>
                    <a:pt x="f993" y="f994"/>
                  </a:cubicBezTo>
                  <a:cubicBezTo>
                    <a:pt x="f995" y="f996"/>
                    <a:pt x="f997" y="f998"/>
                    <a:pt x="f999" y="f1000"/>
                  </a:cubicBezTo>
                  <a:cubicBezTo>
                    <a:pt x="f1001" y="f1002"/>
                    <a:pt x="f699" y="f1003"/>
                    <a:pt x="f1004" y="f1005"/>
                  </a:cubicBezTo>
                  <a:cubicBezTo>
                    <a:pt x="f1006" y="f1007"/>
                    <a:pt x="f683" y="f1008"/>
                    <a:pt x="f1009" y="f1010"/>
                  </a:cubicBezTo>
                  <a:cubicBezTo>
                    <a:pt x="f778" y="f1011"/>
                    <a:pt x="f1009" y="f1012"/>
                    <a:pt x="f1013" y="f1012"/>
                  </a:cubicBezTo>
                  <a:cubicBezTo>
                    <a:pt x="f1013" y="f1000"/>
                    <a:pt x="f1009" y="f1000"/>
                    <a:pt x="f1009" y="f1014"/>
                  </a:cubicBezTo>
                  <a:cubicBezTo>
                    <a:pt x="f1015" y="f1016"/>
                    <a:pt x="f1017" y="f1018"/>
                    <a:pt x="f1019" y="f1018"/>
                  </a:cubicBezTo>
                  <a:cubicBezTo>
                    <a:pt x="f1020" y="f1018"/>
                    <a:pt x="f1021" y="f1022"/>
                    <a:pt x="f1023" y="f1024"/>
                  </a:cubicBezTo>
                  <a:cubicBezTo>
                    <a:pt x="f1025" y="f1010"/>
                    <a:pt x="f1026" y="f1027"/>
                    <a:pt x="f1028" y="f1003"/>
                  </a:cubicBezTo>
                  <a:cubicBezTo>
                    <a:pt x="f1004" y="f1029"/>
                    <a:pt x="f1026" y="f1030"/>
                    <a:pt x="f1031" y="f1032"/>
                  </a:cubicBezTo>
                  <a:cubicBezTo>
                    <a:pt x="f647" y="f1033"/>
                    <a:pt x="f1023" y="f1034"/>
                    <a:pt x="f1013" y="f1035"/>
                  </a:cubicBezTo>
                  <a:cubicBezTo>
                    <a:pt x="f1013" y="f1036"/>
                    <a:pt x="f1037" y="f1038"/>
                    <a:pt x="f1039" y="f1038"/>
                  </a:cubicBezTo>
                  <a:cubicBezTo>
                    <a:pt x="f1040" y="f1038"/>
                    <a:pt x="f1041" y="f1042"/>
                    <a:pt x="f646" y="f981"/>
                  </a:cubicBezTo>
                  <a:cubicBezTo>
                    <a:pt x="f647" y="f1043"/>
                    <a:pt x="f1006" y="f1034"/>
                    <a:pt x="f1044" y="f1045"/>
                  </a:cubicBezTo>
                  <a:cubicBezTo>
                    <a:pt x="f1031" y="f998"/>
                    <a:pt x="f1025" y="f981"/>
                    <a:pt x="f646" y="f1046"/>
                  </a:cubicBezTo>
                  <a:cubicBezTo>
                    <a:pt x="f1047" y="f1048"/>
                    <a:pt x="f1049" y="f1050"/>
                    <a:pt x="f1051" y="f946"/>
                  </a:cubicBezTo>
                  <a:cubicBezTo>
                    <a:pt x="f1052" y="f1053"/>
                    <a:pt x="f1054" y="f989"/>
                    <a:pt x="f988" y="f989"/>
                  </a:cubicBezTo>
                  <a:close/>
                  <a:moveTo>
                    <a:pt x="f1055" y="f2"/>
                  </a:moveTo>
                  <a:cubicBezTo>
                    <a:pt x="f1056" y="f2"/>
                    <a:pt x="f1057" y="f1058"/>
                    <a:pt x="f138" y="f1059"/>
                  </a:cubicBezTo>
                  <a:cubicBezTo>
                    <a:pt x="f138" y="f172"/>
                    <a:pt x="f239" y="f1060"/>
                    <a:pt x="f239" y="f1061"/>
                  </a:cubicBezTo>
                  <a:cubicBezTo>
                    <a:pt x="f1062" y="f1063"/>
                    <a:pt x="f239" y="f1064"/>
                    <a:pt x="f131" y="f1065"/>
                  </a:cubicBezTo>
                  <a:cubicBezTo>
                    <a:pt x="f239" y="f156"/>
                    <a:pt x="f1066" y="f170"/>
                    <a:pt x="f133" y="f1067"/>
                  </a:cubicBezTo>
                  <a:cubicBezTo>
                    <a:pt x="f136" y="f1068"/>
                    <a:pt x="f1069" y="f158"/>
                    <a:pt x="f93" y="f132"/>
                  </a:cubicBezTo>
                  <a:cubicBezTo>
                    <a:pt x="f1070" y="f1071"/>
                    <a:pt x="f1072" y="f1073"/>
                    <a:pt x="f1074" y="f1075"/>
                  </a:cubicBezTo>
                  <a:lnTo>
                    <a:pt x="f1074" y="f1075"/>
                  </a:lnTo>
                  <a:cubicBezTo>
                    <a:pt x="f1069" y="f1076"/>
                    <a:pt x="f1069" y="f1077"/>
                    <a:pt x="f1069" y="f1078"/>
                  </a:cubicBezTo>
                  <a:cubicBezTo>
                    <a:pt x="f1069" y="f1079"/>
                    <a:pt x="f1080" y="f1081"/>
                    <a:pt x="f1082" y="f1081"/>
                  </a:cubicBezTo>
                  <a:cubicBezTo>
                    <a:pt x="f1083" y="f1081"/>
                    <a:pt x="f1084" y="f1085"/>
                    <a:pt x="f198" y="f42"/>
                  </a:cubicBezTo>
                  <a:cubicBezTo>
                    <a:pt x="f1086" y="f1087"/>
                    <a:pt x="f1088" y="f1089"/>
                    <a:pt x="f1086" y="f1090"/>
                  </a:cubicBezTo>
                  <a:cubicBezTo>
                    <a:pt x="f1091" y="f1061"/>
                    <a:pt x="f1092" y="f140"/>
                    <a:pt x="f169" y="f158"/>
                  </a:cubicBezTo>
                  <a:cubicBezTo>
                    <a:pt x="f1093" y="f94"/>
                    <a:pt x="f1093" y="f1094"/>
                    <a:pt x="f161" y="f1095"/>
                  </a:cubicBezTo>
                  <a:lnTo>
                    <a:pt x="f159" y="f1095"/>
                  </a:lnTo>
                  <a:lnTo>
                    <a:pt x="f159" y="f1096"/>
                  </a:lnTo>
                  <a:cubicBezTo>
                    <a:pt x="f159" y="f1097"/>
                    <a:pt x="f159" y="f1098"/>
                    <a:pt x="f233" y="f1099"/>
                  </a:cubicBezTo>
                  <a:lnTo>
                    <a:pt x="f1100" y="f1101"/>
                  </a:lnTo>
                  <a:cubicBezTo>
                    <a:pt x="f1102" y="f1101"/>
                    <a:pt x="f1102" y="f197"/>
                    <a:pt x="f1103" y="f197"/>
                  </a:cubicBezTo>
                  <a:cubicBezTo>
                    <a:pt x="f1104" y="f1105"/>
                    <a:pt x="f1106" y="f1107"/>
                    <a:pt x="f1108" y="f1107"/>
                  </a:cubicBezTo>
                  <a:cubicBezTo>
                    <a:pt x="f1109" y="f1107"/>
                    <a:pt x="f277" y="f1110"/>
                    <a:pt x="f412" y="f153"/>
                  </a:cubicBezTo>
                  <a:cubicBezTo>
                    <a:pt x="f1111" y="f1112"/>
                    <a:pt x="f1113" y="f1114"/>
                    <a:pt x="f1115" y="f1116"/>
                  </a:cubicBezTo>
                  <a:lnTo>
                    <a:pt x="f1115" y="f1116"/>
                  </a:lnTo>
                  <a:cubicBezTo>
                    <a:pt x="f1117" y="f1118"/>
                    <a:pt x="f1119" y="f1120"/>
                    <a:pt x="f268" y="f1121"/>
                  </a:cubicBezTo>
                  <a:cubicBezTo>
                    <a:pt x="f326" y="f1122"/>
                    <a:pt x="f1123" y="f1124"/>
                    <a:pt x="f412" y="f1125"/>
                  </a:cubicBezTo>
                  <a:cubicBezTo>
                    <a:pt x="f1126" y="f1127"/>
                    <a:pt x="f1128" y="f1129"/>
                    <a:pt x="f1130" y="f1129"/>
                  </a:cubicBezTo>
                  <a:cubicBezTo>
                    <a:pt x="f1131" y="f1129"/>
                    <a:pt x="f1132" y="f1133"/>
                    <a:pt x="f1134" y="f1135"/>
                  </a:cubicBezTo>
                  <a:cubicBezTo>
                    <a:pt x="f1134" y="f1136"/>
                    <a:pt x="f1137" y="f1138"/>
                    <a:pt x="f1139" y="f197"/>
                  </a:cubicBezTo>
                  <a:cubicBezTo>
                    <a:pt x="f280" y="f183"/>
                    <a:pt x="f280" y="f1140"/>
                    <a:pt x="f289" y="f1141"/>
                  </a:cubicBezTo>
                  <a:cubicBezTo>
                    <a:pt x="f1142" y="f1143"/>
                    <a:pt x="f1144" y="f1145"/>
                    <a:pt x="f250" y="f1146"/>
                  </a:cubicBezTo>
                  <a:cubicBezTo>
                    <a:pt x="f1147" y="f1148"/>
                    <a:pt x="f1149" y="f1150"/>
                    <a:pt x="f1151" y="f1150"/>
                  </a:cubicBezTo>
                  <a:cubicBezTo>
                    <a:pt x="f1152" y="f1150"/>
                    <a:pt x="f1153" y="f1154"/>
                    <a:pt x="f1153" y="f1155"/>
                  </a:cubicBezTo>
                  <a:cubicBezTo>
                    <a:pt x="f1153" y="f1145"/>
                    <a:pt x="f1156" y="f1157"/>
                    <a:pt x="f1158" y="f1138"/>
                  </a:cubicBezTo>
                  <a:cubicBezTo>
                    <a:pt x="f1158" y="f1159"/>
                    <a:pt x="f1158" y="f1160"/>
                    <a:pt x="f414" y="f1141"/>
                  </a:cubicBezTo>
                  <a:cubicBezTo>
                    <a:pt x="f1161" y="f1162"/>
                    <a:pt x="f1163" y="f1164"/>
                    <a:pt x="f1165" y="f1166"/>
                  </a:cubicBezTo>
                  <a:lnTo>
                    <a:pt x="f1165" y="f1166"/>
                  </a:lnTo>
                  <a:cubicBezTo>
                    <a:pt x="f1167" y="f1168"/>
                    <a:pt x="f1169" y="f1170"/>
                    <a:pt x="f1115" y="f1116"/>
                  </a:cubicBezTo>
                  <a:lnTo>
                    <a:pt x="f1115" y="f1116"/>
                  </a:lnTo>
                  <a:cubicBezTo>
                    <a:pt x="f1171" y="f1172"/>
                    <a:pt x="f1173" y="f1174"/>
                    <a:pt x="f1175" y="f197"/>
                  </a:cubicBezTo>
                  <a:cubicBezTo>
                    <a:pt x="f1176" y="f1177"/>
                    <a:pt x="f1178" y="f1179"/>
                    <a:pt x="f1165" y="f1166"/>
                  </a:cubicBezTo>
                  <a:lnTo>
                    <a:pt x="f1165" y="f1166"/>
                  </a:lnTo>
                  <a:cubicBezTo>
                    <a:pt x="f1180" y="f1181"/>
                    <a:pt x="f1182" y="f190"/>
                    <a:pt x="f282" y="f1183"/>
                  </a:cubicBezTo>
                  <a:cubicBezTo>
                    <a:pt x="f1184" y="f1185"/>
                    <a:pt x="f268" y="f1186"/>
                    <a:pt x="f1187" y="f1188"/>
                  </a:cubicBezTo>
                  <a:cubicBezTo>
                    <a:pt x="f1189" y="f1190"/>
                    <a:pt x="f1191" y="f1192"/>
                    <a:pt x="f1193" y="f1192"/>
                  </a:cubicBezTo>
                  <a:cubicBezTo>
                    <a:pt x="f1194" y="f1192"/>
                    <a:pt x="f1195" y="f1196"/>
                    <a:pt x="f1197" y="f1135"/>
                  </a:cubicBezTo>
                  <a:cubicBezTo>
                    <a:pt x="f1198" y="f1199"/>
                    <a:pt x="f1200" y="f1201"/>
                    <a:pt x="f206" y="f207"/>
                  </a:cubicBezTo>
                  <a:lnTo>
                    <a:pt x="f206" y="f207"/>
                  </a:lnTo>
                  <a:cubicBezTo>
                    <a:pt x="f1202" y="f1203"/>
                    <a:pt x="f1204" y="f1205"/>
                    <a:pt x="f519" y="f1205"/>
                  </a:cubicBezTo>
                  <a:cubicBezTo>
                    <a:pt x="f1206" y="f1205"/>
                    <a:pt x="f1207" y="f1208"/>
                    <a:pt x="f298" y="f1096"/>
                  </a:cubicBezTo>
                  <a:cubicBezTo>
                    <a:pt x="f1209" y="f1098"/>
                    <a:pt x="f1209" y="f186"/>
                    <a:pt x="f1210" y="f1211"/>
                  </a:cubicBezTo>
                  <a:cubicBezTo>
                    <a:pt x="f1210" y="f1212"/>
                    <a:pt x="f1209" y="f1213"/>
                    <a:pt x="f1214" y="f1215"/>
                  </a:cubicBezTo>
                  <a:cubicBezTo>
                    <a:pt x="f1214" y="f1216"/>
                    <a:pt x="f294" y="f1213"/>
                    <a:pt x="f1217" y="f1218"/>
                  </a:cubicBezTo>
                  <a:cubicBezTo>
                    <a:pt x="f324" y="f1219"/>
                    <a:pt x="f1220" y="f1219"/>
                    <a:pt x="f1221" y="f1219"/>
                  </a:cubicBezTo>
                  <a:cubicBezTo>
                    <a:pt x="f1222" y="f1186"/>
                    <a:pt x="f1223" y="f1224"/>
                    <a:pt x="f1225" y="f1224"/>
                  </a:cubicBezTo>
                  <a:cubicBezTo>
                    <a:pt x="f1226" y="f1224"/>
                    <a:pt x="f1227" y="f1186"/>
                    <a:pt x="f300" y="f1219"/>
                  </a:cubicBezTo>
                  <a:cubicBezTo>
                    <a:pt x="f311" y="f1228"/>
                    <a:pt x="f1229" y="f1213"/>
                    <a:pt x="f1229" y="f1230"/>
                  </a:cubicBezTo>
                  <a:cubicBezTo>
                    <a:pt x="f1229" y="f1231"/>
                    <a:pt x="f1229" y="f1232"/>
                    <a:pt x="f302" y="f1216"/>
                  </a:cubicBezTo>
                  <a:cubicBezTo>
                    <a:pt x="f302" y="f1233"/>
                    <a:pt x="f1234" y="f1235"/>
                    <a:pt x="f1236" y="f263"/>
                  </a:cubicBezTo>
                  <a:lnTo>
                    <a:pt x="f1236" y="f263"/>
                  </a:lnTo>
                  <a:cubicBezTo>
                    <a:pt x="f1237" y="f1238"/>
                    <a:pt x="f1239" y="f1240"/>
                    <a:pt x="f227" y="f228"/>
                  </a:cubicBezTo>
                  <a:lnTo>
                    <a:pt x="f227" y="f228"/>
                  </a:lnTo>
                  <a:cubicBezTo>
                    <a:pt x="f1241" y="f1242"/>
                    <a:pt x="f1243" y="f1244"/>
                    <a:pt x="f1221" y="f269"/>
                  </a:cubicBezTo>
                  <a:cubicBezTo>
                    <a:pt x="f1245" y="f1246"/>
                    <a:pt x="f1247" y="f267"/>
                    <a:pt x="f1236" y="f263"/>
                  </a:cubicBezTo>
                  <a:lnTo>
                    <a:pt x="f1236" y="f263"/>
                  </a:lnTo>
                  <a:cubicBezTo>
                    <a:pt x="f1217" y="f1248"/>
                    <a:pt x="f1249" y="f1250"/>
                    <a:pt x="f1251" y="f1252"/>
                  </a:cubicBezTo>
                  <a:cubicBezTo>
                    <a:pt x="f1209" y="f1252"/>
                    <a:pt x="f1209" y="f1252"/>
                    <a:pt x="f1210" y="f245"/>
                  </a:cubicBezTo>
                  <a:lnTo>
                    <a:pt x="f1210" y="f245"/>
                  </a:lnTo>
                  <a:cubicBezTo>
                    <a:pt x="f1220" y="f1253"/>
                    <a:pt x="f1254" y="f1255"/>
                    <a:pt x="f217" y="f1256"/>
                  </a:cubicBezTo>
                  <a:cubicBezTo>
                    <a:pt x="f314" y="f1257"/>
                    <a:pt x="f316" y="f323"/>
                    <a:pt x="f317" y="f1258"/>
                  </a:cubicBezTo>
                  <a:cubicBezTo>
                    <a:pt x="f1259" y="f1260"/>
                    <a:pt x="f1261" y="f273"/>
                    <a:pt x="f1262" y="f1230"/>
                  </a:cubicBezTo>
                  <a:cubicBezTo>
                    <a:pt x="f1263" y="f1264"/>
                    <a:pt x="f1265" y="f1266"/>
                    <a:pt x="f1267" y="f1266"/>
                  </a:cubicBezTo>
                  <a:cubicBezTo>
                    <a:pt x="f1268" y="f1266"/>
                    <a:pt x="f1269" y="f1270"/>
                    <a:pt x="f533" y="f1271"/>
                  </a:cubicBezTo>
                  <a:cubicBezTo>
                    <a:pt x="f1272" y="f1273"/>
                    <a:pt x="f1274" y="f1275"/>
                    <a:pt x="f1276" y="f1277"/>
                  </a:cubicBezTo>
                  <a:lnTo>
                    <a:pt x="f1276" y="f1277"/>
                  </a:lnTo>
                  <a:cubicBezTo>
                    <a:pt x="f1278" y="f255"/>
                    <a:pt x="f1279" y="f1280"/>
                    <a:pt x="f1281" y="f1282"/>
                  </a:cubicBezTo>
                  <a:cubicBezTo>
                    <a:pt x="f1281" y="f1283"/>
                    <a:pt x="f1284" y="f1285"/>
                    <a:pt x="f1286" y="f1285"/>
                  </a:cubicBezTo>
                  <a:cubicBezTo>
                    <a:pt x="f1287" y="f1285"/>
                    <a:pt x="f1288" y="f1289"/>
                    <a:pt x="f1290" y="f1291"/>
                  </a:cubicBezTo>
                  <a:cubicBezTo>
                    <a:pt x="f446" y="f1231"/>
                    <a:pt x="f1292" y="f1215"/>
                    <a:pt x="f572" y="f245"/>
                  </a:cubicBezTo>
                  <a:cubicBezTo>
                    <a:pt x="f1293" y="f1294"/>
                    <a:pt x="f1295" y="f1296"/>
                    <a:pt x="f851" y="f293"/>
                  </a:cubicBezTo>
                  <a:lnTo>
                    <a:pt x="f851" y="f1297"/>
                  </a:lnTo>
                  <a:lnTo>
                    <a:pt x="f851" y="f1298"/>
                  </a:lnTo>
                  <a:cubicBezTo>
                    <a:pt x="f851" y="f292"/>
                    <a:pt x="f1299" y="f292"/>
                    <a:pt x="f1299" y="f292"/>
                  </a:cubicBezTo>
                  <a:cubicBezTo>
                    <a:pt x="f1300" y="f312"/>
                    <a:pt x="f570" y="f1301"/>
                    <a:pt x="f1292" y="f321"/>
                  </a:cubicBezTo>
                  <a:cubicBezTo>
                    <a:pt x="f1302" y="f1303"/>
                    <a:pt x="f1265" y="f1296"/>
                    <a:pt x="f1304" y="f325"/>
                  </a:cubicBezTo>
                  <a:cubicBezTo>
                    <a:pt x="f1305" y="f1306"/>
                    <a:pt x="f1307" y="f1308"/>
                    <a:pt x="f1309" y="f1308"/>
                  </a:cubicBezTo>
                  <a:cubicBezTo>
                    <a:pt x="f1310" y="f1308"/>
                    <a:pt x="f1311" y="f1312"/>
                    <a:pt x="f574" y="f1313"/>
                  </a:cubicBezTo>
                  <a:cubicBezTo>
                    <a:pt x="f422" y="f1296"/>
                    <a:pt x="f1290" y="f323"/>
                    <a:pt x="f1304" y="f1314"/>
                  </a:cubicBezTo>
                  <a:cubicBezTo>
                    <a:pt x="f424" y="f288"/>
                    <a:pt x="f424" y="f321"/>
                    <a:pt x="f1304" y="f1315"/>
                  </a:cubicBezTo>
                  <a:cubicBezTo>
                    <a:pt x="f425" y="f290"/>
                    <a:pt x="f427" y="f1316"/>
                    <a:pt x="f1317" y="f1298"/>
                  </a:cubicBezTo>
                  <a:cubicBezTo>
                    <a:pt x="f1317" y="f1318"/>
                    <a:pt x="f1319" y="f1320"/>
                    <a:pt x="f1321" y="f1322"/>
                  </a:cubicBezTo>
                  <a:lnTo>
                    <a:pt x="f1321" y="f1322"/>
                  </a:lnTo>
                  <a:cubicBezTo>
                    <a:pt x="f1323" y="f1324"/>
                    <a:pt x="f1325" y="f1326"/>
                    <a:pt x="f876" y="f1327"/>
                  </a:cubicBezTo>
                  <a:cubicBezTo>
                    <a:pt x="f1328" y="f1329"/>
                    <a:pt x="f1330" y="f1331"/>
                    <a:pt x="f1276" y="f1277"/>
                  </a:cubicBezTo>
                  <a:lnTo>
                    <a:pt x="f1276" y="f1277"/>
                  </a:lnTo>
                  <a:cubicBezTo>
                    <a:pt x="f1332" y="f1333"/>
                    <a:pt x="f1334" y="f1335"/>
                    <a:pt x="f1302" y="f293"/>
                  </a:cubicBezTo>
                  <a:cubicBezTo>
                    <a:pt x="f1336" y="f1337"/>
                    <a:pt x="f1338" y="f1339"/>
                    <a:pt x="f1321" y="f1322"/>
                  </a:cubicBezTo>
                  <a:lnTo>
                    <a:pt x="f1321" y="f1322"/>
                  </a:lnTo>
                  <a:cubicBezTo>
                    <a:pt x="f1340" y="f1341"/>
                    <a:pt x="f1342" y="f1343"/>
                    <a:pt x="f1344" y="f1345"/>
                  </a:cubicBezTo>
                  <a:cubicBezTo>
                    <a:pt x="f1302" y="f1346"/>
                    <a:pt x="f436" y="f1347"/>
                    <a:pt x="f444" y="f378"/>
                  </a:cubicBezTo>
                  <a:cubicBezTo>
                    <a:pt x="f728" y="f449"/>
                    <a:pt x="f1348" y="f1349"/>
                    <a:pt x="f914" y="f299"/>
                  </a:cubicBezTo>
                  <a:cubicBezTo>
                    <a:pt x="f1350" y="f1351"/>
                    <a:pt x="f1352" y="f1353"/>
                    <a:pt x="f1354" y="f1353"/>
                  </a:cubicBezTo>
                  <a:cubicBezTo>
                    <a:pt x="f1355" y="f1353"/>
                    <a:pt x="f1356" y="f1357"/>
                    <a:pt x="f1358" y="f1303"/>
                  </a:cubicBezTo>
                  <a:cubicBezTo>
                    <a:pt x="f1359" y="f1360"/>
                    <a:pt x="f1361" y="f1362"/>
                    <a:pt x="f347" y="f348"/>
                  </a:cubicBezTo>
                  <a:lnTo>
                    <a:pt x="f347" y="f348"/>
                  </a:lnTo>
                  <a:cubicBezTo>
                    <a:pt x="f1363" y="f1364"/>
                    <a:pt x="f372" y="f1365"/>
                    <a:pt x="f578" y="f295"/>
                  </a:cubicBezTo>
                  <a:cubicBezTo>
                    <a:pt x="f1366" y="f1367"/>
                    <a:pt x="f1368" y="f1369"/>
                    <a:pt x="f766" y="f1369"/>
                  </a:cubicBezTo>
                  <a:cubicBezTo>
                    <a:pt x="f1370" y="f1369"/>
                    <a:pt x="f1371" y="f1372"/>
                    <a:pt x="f1373" y="f1374"/>
                  </a:cubicBezTo>
                  <a:cubicBezTo>
                    <a:pt x="f1375" y="f1376"/>
                    <a:pt x="f1377" y="f1378"/>
                    <a:pt x="f1379" y="f1380"/>
                  </a:cubicBezTo>
                  <a:lnTo>
                    <a:pt x="f1379" y="f1380"/>
                  </a:lnTo>
                  <a:cubicBezTo>
                    <a:pt x="f1381" y="f1382"/>
                    <a:pt x="f1383" y="f1384"/>
                    <a:pt x="f365" y="f366"/>
                  </a:cubicBezTo>
                  <a:lnTo>
                    <a:pt x="f365" y="f366"/>
                  </a:lnTo>
                  <a:cubicBezTo>
                    <a:pt x="f1385" y="f1386"/>
                    <a:pt x="f615" y="f1387"/>
                    <a:pt x="f615" y="f1387"/>
                  </a:cubicBezTo>
                  <a:cubicBezTo>
                    <a:pt x="f369" y="f423"/>
                    <a:pt x="f1388" y="f1389"/>
                    <a:pt x="f1388" y="f1390"/>
                  </a:cubicBezTo>
                  <a:cubicBezTo>
                    <a:pt x="f1388" y="f1391"/>
                    <a:pt x="f1388" y="f1392"/>
                    <a:pt x="f1379" y="f1380"/>
                  </a:cubicBezTo>
                  <a:lnTo>
                    <a:pt x="f1379" y="f1380"/>
                  </a:lnTo>
                  <a:cubicBezTo>
                    <a:pt x="f1393" y="f1394"/>
                    <a:pt x="f1395" y="f1396"/>
                    <a:pt x="f914" y="f1390"/>
                  </a:cubicBezTo>
                  <a:cubicBezTo>
                    <a:pt x="f381" y="f1397"/>
                    <a:pt x="f1398" y="f1399"/>
                    <a:pt x="f945" y="f1400"/>
                  </a:cubicBezTo>
                  <a:cubicBezTo>
                    <a:pt x="f613" y="f1401"/>
                    <a:pt x="f814" y="f1402"/>
                    <a:pt x="f764" y="f426"/>
                  </a:cubicBezTo>
                  <a:cubicBezTo>
                    <a:pt x="f1403" y="f1404"/>
                    <a:pt x="f1405" y="f1406"/>
                    <a:pt x="f1407" y="f1406"/>
                  </a:cubicBezTo>
                  <a:cubicBezTo>
                    <a:pt x="f1408" y="f1406"/>
                    <a:pt x="f1409" y="f1410"/>
                    <a:pt x="f761" y="f1411"/>
                  </a:cubicBezTo>
                  <a:cubicBezTo>
                    <a:pt x="f1412" y="f1413"/>
                    <a:pt x="f1414" y="f1359"/>
                    <a:pt x="f453" y="f454"/>
                  </a:cubicBezTo>
                  <a:lnTo>
                    <a:pt x="f453" y="f454"/>
                  </a:lnTo>
                  <a:cubicBezTo>
                    <a:pt x="f1415" y="f1416"/>
                    <a:pt x="f1417" y="f1418"/>
                    <a:pt x="f1419" y="f1418"/>
                  </a:cubicBezTo>
                  <a:cubicBezTo>
                    <a:pt x="f1420" y="f1418"/>
                    <a:pt x="f1421" y="f1422"/>
                    <a:pt x="f499" y="f1423"/>
                  </a:cubicBezTo>
                  <a:cubicBezTo>
                    <a:pt x="f489" y="f371"/>
                    <a:pt x="f486" y="f1424"/>
                    <a:pt x="f1425" y="f1426"/>
                  </a:cubicBezTo>
                  <a:cubicBezTo>
                    <a:pt x="f983" y="f1427"/>
                    <a:pt x="f983" y="f1428"/>
                    <a:pt x="f764" y="f1429"/>
                  </a:cubicBezTo>
                  <a:cubicBezTo>
                    <a:pt x="f1430" y="f1431"/>
                    <a:pt x="f1432" y="f1433"/>
                    <a:pt x="f583" y="f1427"/>
                  </a:cubicBezTo>
                  <a:cubicBezTo>
                    <a:pt x="f1434" y="f1435"/>
                    <a:pt x="f1436" y="f1437"/>
                    <a:pt x="f1438" y="f1437"/>
                  </a:cubicBezTo>
                  <a:cubicBezTo>
                    <a:pt x="f1439" y="f1437"/>
                    <a:pt x="f1440" y="f1441"/>
                    <a:pt x="f498" y="f462"/>
                  </a:cubicBezTo>
                  <a:cubicBezTo>
                    <a:pt x="f489" y="f1442"/>
                    <a:pt x="f1425" y="f1429"/>
                    <a:pt x="f584" y="f1443"/>
                  </a:cubicBezTo>
                  <a:cubicBezTo>
                    <a:pt x="f584" y="f1444"/>
                    <a:pt x="f584" y="f530"/>
                    <a:pt x="f596" y="f1445"/>
                  </a:cubicBezTo>
                  <a:cubicBezTo>
                    <a:pt x="f596" y="f1446"/>
                    <a:pt x="f1447" y="f1448"/>
                    <a:pt x="f1449" y="f1450"/>
                  </a:cubicBezTo>
                  <a:lnTo>
                    <a:pt x="f1449" y="f1450"/>
                  </a:lnTo>
                  <a:cubicBezTo>
                    <a:pt x="f1451" y="f1452"/>
                    <a:pt x="f1453" y="f1454"/>
                    <a:pt x="f476" y="f477"/>
                  </a:cubicBezTo>
                  <a:lnTo>
                    <a:pt x="f476" y="f477"/>
                  </a:lnTo>
                  <a:cubicBezTo>
                    <a:pt x="f1455" y="f1456"/>
                    <a:pt x="f1457" y="f1458"/>
                    <a:pt x="f482" y="f530"/>
                  </a:cubicBezTo>
                  <a:cubicBezTo>
                    <a:pt x="f1459" y="f1445"/>
                    <a:pt x="f983" y="f524"/>
                    <a:pt x="f584" y="f628"/>
                  </a:cubicBezTo>
                  <a:cubicBezTo>
                    <a:pt x="f584" y="f1460"/>
                    <a:pt x="f1461" y="f1462"/>
                    <a:pt x="f1449" y="f1450"/>
                  </a:cubicBezTo>
                  <a:lnTo>
                    <a:pt x="f1449" y="f1450"/>
                  </a:lnTo>
                  <a:cubicBezTo>
                    <a:pt x="f1463" y="f1464"/>
                    <a:pt x="f1465" y="f1466"/>
                    <a:pt x="f1467" y="f528"/>
                  </a:cubicBezTo>
                  <a:cubicBezTo>
                    <a:pt x="f1468" y="f1469"/>
                    <a:pt x="f582" y="f643"/>
                    <a:pt x="f1470" y="f554"/>
                  </a:cubicBezTo>
                  <a:cubicBezTo>
                    <a:pt x="f1471" y="f1472"/>
                    <a:pt x="f846" y="f630"/>
                    <a:pt x="f1473" y="f1445"/>
                  </a:cubicBezTo>
                  <a:cubicBezTo>
                    <a:pt x="f1474" y="f1475"/>
                    <a:pt x="f1476" y="f1477"/>
                    <a:pt x="f1478" y="f1477"/>
                  </a:cubicBezTo>
                  <a:cubicBezTo>
                    <a:pt x="f1479" y="f1477"/>
                    <a:pt x="f1480" y="f1481"/>
                    <a:pt x="f1482" y="f1483"/>
                  </a:cubicBezTo>
                  <a:cubicBezTo>
                    <a:pt x="f1484" y="f1454"/>
                    <a:pt x="f1485" y="f1486"/>
                    <a:pt x="f1487" y="f1488"/>
                  </a:cubicBezTo>
                  <a:lnTo>
                    <a:pt x="f1487" y="f1488"/>
                  </a:lnTo>
                  <a:cubicBezTo>
                    <a:pt x="f1489" y="f1490"/>
                    <a:pt x="f1491" y="f1492"/>
                    <a:pt x="f1493" y="f1494"/>
                  </a:cubicBezTo>
                  <a:cubicBezTo>
                    <a:pt x="f1495" y="f1496"/>
                    <a:pt x="f1497" y="f1498"/>
                    <a:pt x="f1499" y="f1498"/>
                  </a:cubicBezTo>
                  <a:cubicBezTo>
                    <a:pt x="f1500" y="f1498"/>
                    <a:pt x="f1501" y="f1502"/>
                    <a:pt x="f1503" y="f532"/>
                  </a:cubicBezTo>
                  <a:cubicBezTo>
                    <a:pt x="f739" y="f1445"/>
                    <a:pt x="f459" y="f1504"/>
                    <a:pt x="f808" y="f1236"/>
                  </a:cubicBezTo>
                  <a:cubicBezTo>
                    <a:pt x="f510" y="f1505"/>
                    <a:pt x="f741" y="f1506"/>
                    <a:pt x="f1507" y="f1508"/>
                  </a:cubicBezTo>
                  <a:cubicBezTo>
                    <a:pt x="f1509" y="f1510"/>
                    <a:pt x="f1511" y="f164"/>
                    <a:pt x="f1512" y="f579"/>
                  </a:cubicBezTo>
                  <a:lnTo>
                    <a:pt x="f1512" y="f579"/>
                  </a:lnTo>
                  <a:cubicBezTo>
                    <a:pt x="f1513" y="f1514"/>
                    <a:pt x="f1515" y="f1516"/>
                    <a:pt x="f1517" y="f1472"/>
                  </a:cubicBezTo>
                  <a:cubicBezTo>
                    <a:pt x="f1518" y="f1519"/>
                    <a:pt x="f1520" y="f1521"/>
                    <a:pt x="f1487" y="f1488"/>
                  </a:cubicBezTo>
                  <a:lnTo>
                    <a:pt x="f1487" y="f1488"/>
                  </a:lnTo>
                  <a:cubicBezTo>
                    <a:pt x="f1522" y="f1523"/>
                    <a:pt x="f1524" y="f1525"/>
                    <a:pt x="f741" y="f580"/>
                  </a:cubicBezTo>
                  <a:cubicBezTo>
                    <a:pt x="f1526" y="f668"/>
                    <a:pt x="f1527" y="f1528"/>
                    <a:pt x="f1512" y="f579"/>
                  </a:cubicBezTo>
                  <a:lnTo>
                    <a:pt x="f1512" y="f579"/>
                  </a:lnTo>
                  <a:cubicBezTo>
                    <a:pt x="f1529" y="f1530"/>
                    <a:pt x="f1509" y="f1531"/>
                    <a:pt x="f1532" y="f580"/>
                  </a:cubicBezTo>
                  <a:cubicBezTo>
                    <a:pt x="f808" y="f1533"/>
                    <a:pt x="f459" y="f1534"/>
                    <a:pt x="f1535" y="f1536"/>
                  </a:cubicBezTo>
                  <a:cubicBezTo>
                    <a:pt x="f1535" y="f1537"/>
                    <a:pt x="f459" y="f1538"/>
                    <a:pt x="f461" y="f1538"/>
                  </a:cubicBezTo>
                  <a:lnTo>
                    <a:pt x="f741" y="f1538"/>
                  </a:lnTo>
                  <a:cubicBezTo>
                    <a:pt x="f1539" y="f1540"/>
                    <a:pt x="f1541" y="f729"/>
                    <a:pt x="f1542" y="f1543"/>
                  </a:cubicBezTo>
                  <a:cubicBezTo>
                    <a:pt x="f1544" y="f1545"/>
                    <a:pt x="f1546" y="f1547"/>
                    <a:pt x="f1546" y="f1548"/>
                  </a:cubicBezTo>
                  <a:cubicBezTo>
                    <a:pt x="f1546" y="f1549"/>
                    <a:pt x="f1544" y="f1550"/>
                    <a:pt x="f999" y="f1551"/>
                  </a:cubicBezTo>
                  <a:cubicBezTo>
                    <a:pt x="f1552" y="f1553"/>
                    <a:pt x="f1554" y="f1555"/>
                    <a:pt x="f1556" y="f1555"/>
                  </a:cubicBezTo>
                  <a:cubicBezTo>
                    <a:pt x="f1557" y="f1555"/>
                    <a:pt x="f1558" y="f1559"/>
                    <a:pt x="f1049" y="f447"/>
                  </a:cubicBezTo>
                  <a:cubicBezTo>
                    <a:pt x="f1009" y="f1560"/>
                    <a:pt x="f1561" y="f1562"/>
                    <a:pt x="f647" y="f532"/>
                  </a:cubicBezTo>
                  <a:cubicBezTo>
                    <a:pt x="f1561" y="f1563"/>
                    <a:pt x="f1006" y="f1564"/>
                    <a:pt x="f674" y="f1428"/>
                  </a:cubicBezTo>
                  <a:cubicBezTo>
                    <a:pt x="f1026" y="f1565"/>
                    <a:pt x="f1044" y="f1566"/>
                    <a:pt x="f1567" y="f1568"/>
                  </a:cubicBezTo>
                  <a:cubicBezTo>
                    <a:pt x="f1567" y="f1569"/>
                    <a:pt x="f685" y="f1570"/>
                    <a:pt x="f685" y="f1550"/>
                  </a:cubicBezTo>
                  <a:cubicBezTo>
                    <a:pt x="f1567" y="f1571"/>
                    <a:pt x="f1004" y="f1426"/>
                    <a:pt x="f1572" y="f1573"/>
                  </a:cubicBezTo>
                  <a:lnTo>
                    <a:pt x="f1572" y="f1574"/>
                  </a:lnTo>
                  <a:lnTo>
                    <a:pt x="f1572" y="f1575"/>
                  </a:lnTo>
                  <a:cubicBezTo>
                    <a:pt x="f1576" y="f1577"/>
                    <a:pt x="f1578" y="f1579"/>
                    <a:pt x="f1580" y="f1579"/>
                  </a:cubicBezTo>
                  <a:cubicBezTo>
                    <a:pt x="f1581" y="f1579"/>
                    <a:pt x="f1582" y="f1583"/>
                    <a:pt x="f1572" y="f1584"/>
                  </a:cubicBezTo>
                  <a:cubicBezTo>
                    <a:pt x="f1572" y="f1355"/>
                    <a:pt x="f1572" y="f460"/>
                    <a:pt x="f1585" y="f1424"/>
                  </a:cubicBezTo>
                  <a:cubicBezTo>
                    <a:pt x="f674" y="f1586"/>
                    <a:pt x="f1026" y="f1587"/>
                    <a:pt x="f1004" y="f1588"/>
                  </a:cubicBezTo>
                  <a:cubicBezTo>
                    <a:pt x="f1589" y="f1590"/>
                    <a:pt x="f1591" y="f1592"/>
                    <a:pt x="f1593" y="f1592"/>
                  </a:cubicBezTo>
                  <a:cubicBezTo>
                    <a:pt x="f1594" y="f1592"/>
                    <a:pt x="f1595" y="f1590"/>
                    <a:pt x="f1596" y="f1588"/>
                  </a:cubicBezTo>
                  <a:cubicBezTo>
                    <a:pt x="f1597" y="f1598"/>
                    <a:pt x="f1597" y="f437"/>
                    <a:pt x="f1596" y="f423"/>
                  </a:cubicBezTo>
                  <a:lnTo>
                    <a:pt x="f1596" y="f1599"/>
                  </a:lnTo>
                  <a:cubicBezTo>
                    <a:pt x="f1596" y="f460"/>
                    <a:pt x="f1600" y="f1355"/>
                    <a:pt x="f1601" y="f1355"/>
                  </a:cubicBezTo>
                  <a:lnTo>
                    <a:pt x="f1602" y="f1584"/>
                  </a:lnTo>
                  <a:lnTo>
                    <a:pt x="f1602" y="f1575"/>
                  </a:lnTo>
                  <a:cubicBezTo>
                    <a:pt x="f1602" y="f1603"/>
                    <a:pt x="f1602" y="f1574"/>
                    <a:pt x="f1604" y="f1574"/>
                  </a:cubicBezTo>
                  <a:cubicBezTo>
                    <a:pt x="f685" y="f1605"/>
                    <a:pt x="f1004" y="f1606"/>
                    <a:pt x="f647" y="f628"/>
                  </a:cubicBezTo>
                  <a:cubicBezTo>
                    <a:pt x="f1607" y="f1608"/>
                    <a:pt x="f1609" y="f541"/>
                    <a:pt x="f1561" y="f530"/>
                  </a:cubicBezTo>
                  <a:cubicBezTo>
                    <a:pt x="f697" y="f1610"/>
                    <a:pt x="f1611" y="f1612"/>
                    <a:pt x="f689" y="f1389"/>
                  </a:cubicBezTo>
                  <a:cubicBezTo>
                    <a:pt x="f1613" y="f374"/>
                    <a:pt x="f689" y="f391"/>
                    <a:pt x="f671" y="f1614"/>
                  </a:cubicBezTo>
                  <a:cubicBezTo>
                    <a:pt x="f1615" y="f1616"/>
                    <a:pt x="f1617" y="f1618"/>
                    <a:pt x="f1619" y="f1618"/>
                  </a:cubicBezTo>
                  <a:cubicBezTo>
                    <a:pt x="f1620" y="f1618"/>
                    <a:pt x="f1621" y="f1622"/>
                    <a:pt x="f1623" y="f1624"/>
                  </a:cubicBezTo>
                  <a:cubicBezTo>
                    <a:pt x="f1625" y="f374"/>
                    <a:pt x="f1626" y="f1387"/>
                    <a:pt x="f671" y="f1603"/>
                  </a:cubicBezTo>
                  <a:cubicBezTo>
                    <a:pt x="f1627" y="f1628"/>
                    <a:pt x="f1629" y="f1630"/>
                    <a:pt x="f1631" y="f1630"/>
                  </a:cubicBezTo>
                  <a:cubicBezTo>
                    <a:pt x="f1632" y="f1630"/>
                    <a:pt x="f1633" y="f1634"/>
                    <a:pt x="f1635" y="f1584"/>
                  </a:cubicBezTo>
                  <a:lnTo>
                    <a:pt x="f1635" y="f1636"/>
                  </a:lnTo>
                  <a:cubicBezTo>
                    <a:pt x="f1635" y="f1636"/>
                    <a:pt x="f692" y="f1636"/>
                    <a:pt x="f692" y="f460"/>
                  </a:cubicBezTo>
                  <a:cubicBezTo>
                    <a:pt x="f1637" y="f1638"/>
                    <a:pt x="f1600" y="f1639"/>
                    <a:pt x="f697" y="f1640"/>
                  </a:cubicBezTo>
                  <a:cubicBezTo>
                    <a:pt x="f1641" y="f492"/>
                    <a:pt x="f660" y="f1642"/>
                    <a:pt x="f1643" y="f1644"/>
                  </a:cubicBezTo>
                  <a:cubicBezTo>
                    <a:pt x="f1645" y="f589"/>
                    <a:pt x="f1120" y="f1646"/>
                    <a:pt x="f1647" y="f1646"/>
                  </a:cubicBezTo>
                  <a:cubicBezTo>
                    <a:pt x="f1648" y="f1646"/>
                    <a:pt x="f1649" y="f1650"/>
                    <a:pt x="f1651" y="f1644"/>
                  </a:cubicBezTo>
                  <a:cubicBezTo>
                    <a:pt x="f1652" y="f1642"/>
                    <a:pt x="f1653" y="f534"/>
                    <a:pt x="f1654" y="f1655"/>
                  </a:cubicBezTo>
                  <a:cubicBezTo>
                    <a:pt x="f1656" y="f1657"/>
                    <a:pt x="f1658" y="f1563"/>
                    <a:pt x="f1659" y="f1660"/>
                  </a:cubicBezTo>
                  <a:cubicBezTo>
                    <a:pt x="f1659" y="f1661"/>
                    <a:pt x="f1662" y="f1661"/>
                    <a:pt x="f1663" y="f1661"/>
                  </a:cubicBezTo>
                  <a:lnTo>
                    <a:pt x="f1663" y="f1664"/>
                  </a:lnTo>
                  <a:cubicBezTo>
                    <a:pt x="f1665" y="f1666"/>
                    <a:pt x="f1667" y="f1668"/>
                    <a:pt x="f1669" y="f1668"/>
                  </a:cubicBezTo>
                  <a:cubicBezTo>
                    <a:pt x="f1670" y="f1668"/>
                    <a:pt x="f1671" y="f1672"/>
                    <a:pt x="f1673" y="f1401"/>
                  </a:cubicBezTo>
                  <a:cubicBezTo>
                    <a:pt x="f1662" y="f1674"/>
                    <a:pt x="f1663" y="f1675"/>
                    <a:pt x="f1676" y="f1565"/>
                  </a:cubicBezTo>
                  <a:lnTo>
                    <a:pt x="f1676" y="f1677"/>
                  </a:lnTo>
                  <a:cubicBezTo>
                    <a:pt x="f1678" y="f1566"/>
                    <a:pt x="f1679" y="f1612"/>
                    <a:pt x="f1680" y="f1569"/>
                  </a:cubicBezTo>
                  <a:cubicBezTo>
                    <a:pt x="f1681" y="f1682"/>
                    <a:pt x="f1683" y="f1684"/>
                    <a:pt x="f1685" y="f1684"/>
                  </a:cubicBezTo>
                  <a:cubicBezTo>
                    <a:pt x="f1686" y="f1684"/>
                    <a:pt x="f1687" y="f1688"/>
                    <a:pt x="f1689" y="f1690"/>
                  </a:cubicBezTo>
                  <a:cubicBezTo>
                    <a:pt x="f1689" y="f1612"/>
                    <a:pt x="f1691" y="f462"/>
                    <a:pt x="f1691" y="f1692"/>
                  </a:cubicBezTo>
                  <a:cubicBezTo>
                    <a:pt x="f1693" y="f649"/>
                    <a:pt x="f1694" y="f1695"/>
                    <a:pt x="f1691" y="f511"/>
                  </a:cubicBezTo>
                  <a:cubicBezTo>
                    <a:pt x="f1696" y="f1562"/>
                    <a:pt x="f1697" y="f1660"/>
                    <a:pt x="f1698" y="f490"/>
                  </a:cubicBezTo>
                  <a:cubicBezTo>
                    <a:pt x="f1699" y="f1700"/>
                    <a:pt x="f1701" y="f1702"/>
                    <a:pt x="f1703" y="f1702"/>
                  </a:cubicBezTo>
                  <a:cubicBezTo>
                    <a:pt x="f1704" y="f1702"/>
                    <a:pt x="f1705" y="f1706"/>
                    <a:pt x="f1659" y="f522"/>
                  </a:cubicBezTo>
                  <a:cubicBezTo>
                    <a:pt x="f1707" y="f540"/>
                    <a:pt x="f1708" y="f1709"/>
                    <a:pt x="f1710" y="f1711"/>
                  </a:cubicBezTo>
                  <a:cubicBezTo>
                    <a:pt x="f1712" y="f1713"/>
                    <a:pt x="f1714" y="f1715"/>
                    <a:pt x="f1716" y="f1715"/>
                  </a:cubicBezTo>
                  <a:cubicBezTo>
                    <a:pt x="f1717" y="f1715"/>
                    <a:pt x="f1718" y="f1713"/>
                    <a:pt x="f1719" y="f1711"/>
                  </a:cubicBezTo>
                  <a:cubicBezTo>
                    <a:pt x="f1720" y="f1176"/>
                    <a:pt x="f1721" y="f1722"/>
                    <a:pt x="f547" y="f548"/>
                  </a:cubicBezTo>
                  <a:lnTo>
                    <a:pt x="f547" y="f548"/>
                  </a:lnTo>
                  <a:cubicBezTo>
                    <a:pt x="f1723" y="f1724"/>
                    <a:pt x="f1725" y="f1726"/>
                    <a:pt x="f1727" y="f1728"/>
                  </a:cubicBezTo>
                  <a:cubicBezTo>
                    <a:pt x="f705" y="f1504"/>
                    <a:pt x="f1729" y="f530"/>
                    <a:pt x="f1730" y="f1483"/>
                  </a:cubicBezTo>
                  <a:cubicBezTo>
                    <a:pt x="f1730" y="f1731"/>
                    <a:pt x="f1732" y="f1733"/>
                    <a:pt x="f1734" y="f1733"/>
                  </a:cubicBezTo>
                  <a:cubicBezTo>
                    <a:pt x="f1735" y="f1733"/>
                    <a:pt x="f1736" y="f1737"/>
                    <a:pt x="f1738" y="f462"/>
                  </a:cubicBezTo>
                  <a:cubicBezTo>
                    <a:pt x="f1739" y="f1564"/>
                    <a:pt x="f1595" y="f538"/>
                    <a:pt x="f1607" y="f1740"/>
                  </a:cubicBezTo>
                  <a:cubicBezTo>
                    <a:pt x="f1741" y="f1742"/>
                    <a:pt x="f1743" y="f1534"/>
                    <a:pt x="f1744" y="f1745"/>
                  </a:cubicBezTo>
                  <a:cubicBezTo>
                    <a:pt x="f1746" y="f1747"/>
                    <a:pt x="f627" y="f765"/>
                    <a:pt x="f1748" y="f1749"/>
                  </a:cubicBezTo>
                  <a:cubicBezTo>
                    <a:pt x="f929" y="f677"/>
                    <a:pt x="f1750" y="f1751"/>
                    <a:pt x="f1741" y="f688"/>
                  </a:cubicBezTo>
                  <a:cubicBezTo>
                    <a:pt x="f1752" y="f1537"/>
                    <a:pt x="f697" y="f1753"/>
                    <a:pt x="f689" y="f645"/>
                  </a:cubicBezTo>
                  <a:cubicBezTo>
                    <a:pt x="f1754" y="f1755"/>
                    <a:pt x="f185" y="f1756"/>
                    <a:pt x="f1757" y="f1756"/>
                  </a:cubicBezTo>
                  <a:cubicBezTo>
                    <a:pt x="f1758" y="f1756"/>
                    <a:pt x="f1759" y="f1760"/>
                    <a:pt x="f691" y="f1761"/>
                  </a:cubicBezTo>
                  <a:cubicBezTo>
                    <a:pt x="f1600" y="f1762"/>
                    <a:pt x="f674" y="f1547"/>
                    <a:pt x="f1763" y="f693"/>
                  </a:cubicBezTo>
                  <a:cubicBezTo>
                    <a:pt x="f999" y="f698"/>
                    <a:pt x="f626" y="f1764"/>
                    <a:pt x="f1765" y="f742"/>
                  </a:cubicBezTo>
                  <a:cubicBezTo>
                    <a:pt x="f633" y="f1766"/>
                    <a:pt x="f1767" y="f681"/>
                    <a:pt x="f1768" y="f763"/>
                  </a:cubicBezTo>
                  <a:cubicBezTo>
                    <a:pt x="f1769" y="f1770"/>
                    <a:pt x="f1006" y="f704"/>
                    <a:pt x="f1597" y="f1771"/>
                  </a:cubicBezTo>
                  <a:cubicBezTo>
                    <a:pt x="f1772" y="f1773"/>
                    <a:pt x="f1774" y="f1775"/>
                    <a:pt x="f553" y="f554"/>
                  </a:cubicBezTo>
                  <a:lnTo>
                    <a:pt x="f553" y="f554"/>
                  </a:lnTo>
                  <a:cubicBezTo>
                    <a:pt x="f1776" y="f1777"/>
                    <a:pt x="f1778" y="f1779"/>
                    <a:pt x="f1780" y="f526"/>
                  </a:cubicBezTo>
                  <a:cubicBezTo>
                    <a:pt x="f1780" y="f1657"/>
                    <a:pt x="f1781" y="f528"/>
                    <a:pt x="f1696" y="f628"/>
                  </a:cubicBezTo>
                  <a:lnTo>
                    <a:pt x="f1782" y="f628"/>
                  </a:lnTo>
                  <a:cubicBezTo>
                    <a:pt x="f1783" y="f1608"/>
                    <a:pt x="f1784" y="f1445"/>
                    <a:pt x="f1785" y="f1445"/>
                  </a:cubicBezTo>
                  <a:cubicBezTo>
                    <a:pt x="f1693" y="f530"/>
                    <a:pt x="f1786" y="f1444"/>
                    <a:pt x="f1787" y="f1443"/>
                  </a:cubicBezTo>
                  <a:cubicBezTo>
                    <a:pt x="f1788" y="f1789"/>
                    <a:pt x="f1790" y="f1791"/>
                    <a:pt x="f1792" y="f1791"/>
                  </a:cubicBezTo>
                  <a:cubicBezTo>
                    <a:pt x="f1793" y="f1791"/>
                    <a:pt x="f1794" y="f1795"/>
                    <a:pt x="f1796" y="f481"/>
                  </a:cubicBezTo>
                  <a:cubicBezTo>
                    <a:pt x="f1797" y="f530"/>
                    <a:pt x="f1798" y="f628"/>
                    <a:pt x="f1799" y="f526"/>
                  </a:cubicBezTo>
                  <a:cubicBezTo>
                    <a:pt x="f1800" y="f1801"/>
                    <a:pt x="f1796" y="f1801"/>
                    <a:pt x="f1796" y="f1802"/>
                  </a:cubicBezTo>
                  <a:cubicBezTo>
                    <a:pt x="f1803" y="f1804"/>
                    <a:pt x="f1805" y="f303"/>
                    <a:pt x="f1806" y="f303"/>
                  </a:cubicBezTo>
                  <a:cubicBezTo>
                    <a:pt x="f1807" y="f303"/>
                    <a:pt x="f1808" y="f1809"/>
                    <a:pt x="f1784" y="f1810"/>
                  </a:cubicBezTo>
                  <a:lnTo>
                    <a:pt x="f1782" y="f1811"/>
                  </a:lnTo>
                  <a:cubicBezTo>
                    <a:pt x="f1812" y="f1655"/>
                    <a:pt x="f1813" y="f1814"/>
                    <a:pt x="f1815" y="f1816"/>
                  </a:cubicBezTo>
                  <a:cubicBezTo>
                    <a:pt x="f1817" y="f1818"/>
                    <a:pt x="f1819" y="f1820"/>
                    <a:pt x="f1821" y="f1820"/>
                  </a:cubicBezTo>
                  <a:cubicBezTo>
                    <a:pt x="f1822" y="f1820"/>
                    <a:pt x="f1823" y="f1824"/>
                    <a:pt x="f1825" y="f1536"/>
                  </a:cubicBezTo>
                  <a:cubicBezTo>
                    <a:pt x="f2" y="f1826"/>
                    <a:pt x="f1827" y="f1828"/>
                    <a:pt x="f1829" y="f1828"/>
                  </a:cubicBezTo>
                  <a:cubicBezTo>
                    <a:pt x="f1830" y="f1831"/>
                    <a:pt x="f1832" y="f1833"/>
                    <a:pt x="f1834" y="f1833"/>
                  </a:cubicBezTo>
                  <a:cubicBezTo>
                    <a:pt x="f1782" y="f1833"/>
                    <a:pt x="f1835" y="f1836"/>
                    <a:pt x="f689" y="f1837"/>
                  </a:cubicBezTo>
                  <a:cubicBezTo>
                    <a:pt x="f646" y="f677"/>
                    <a:pt x="f635" y="f1838"/>
                    <a:pt x="f993" y="f1839"/>
                  </a:cubicBezTo>
                  <a:cubicBezTo>
                    <a:pt x="f993" y="f1839"/>
                    <a:pt x="f993" y="f1840"/>
                    <a:pt x="f1841" y="f1840"/>
                  </a:cubicBezTo>
                  <a:cubicBezTo>
                    <a:pt x="f995" y="f1842"/>
                    <a:pt x="f1546" y="f1843"/>
                    <a:pt x="f1544" y="f1844"/>
                  </a:cubicBezTo>
                  <a:cubicBezTo>
                    <a:pt x="f633" y="f1845"/>
                    <a:pt x="f1846" y="f1847"/>
                    <a:pt x="f1744" y="f1848"/>
                  </a:cubicBezTo>
                  <a:cubicBezTo>
                    <a:pt x="f836" y="f1849"/>
                    <a:pt x="f1023" y="f1850"/>
                    <a:pt x="f1596" y="f1851"/>
                  </a:cubicBezTo>
                  <a:cubicBezTo>
                    <a:pt x="f1852" y="f1853"/>
                    <a:pt x="f1854" y="f1855"/>
                    <a:pt x="f1856" y="f1855"/>
                  </a:cubicBezTo>
                  <a:cubicBezTo>
                    <a:pt x="f1857" y="f1855"/>
                    <a:pt x="f1858" y="f1859"/>
                    <a:pt x="f1860" y="f733"/>
                  </a:cubicBezTo>
                  <a:cubicBezTo>
                    <a:pt x="f1861" y="f1862"/>
                    <a:pt x="f1863" y="f1864"/>
                    <a:pt x="f1865" y="f1866"/>
                  </a:cubicBezTo>
                  <a:lnTo>
                    <a:pt x="f1865" y="f1866"/>
                  </a:lnTo>
                  <a:cubicBezTo>
                    <a:pt x="f1867" y="f1868"/>
                    <a:pt x="f1869" y="f1870"/>
                    <a:pt x="f1729" y="f742"/>
                  </a:cubicBezTo>
                  <a:cubicBezTo>
                    <a:pt x="f1871" y="f1872"/>
                    <a:pt x="f1873" y="f1874"/>
                    <a:pt x="f1875" y="f1874"/>
                  </a:cubicBezTo>
                  <a:cubicBezTo>
                    <a:pt x="f1876" y="f1874"/>
                    <a:pt x="f1877" y="f1878"/>
                    <a:pt x="f1879" y="f1880"/>
                  </a:cubicBezTo>
                  <a:cubicBezTo>
                    <a:pt x="f1596" y="f1881"/>
                    <a:pt x="f1572" y="f1882"/>
                    <a:pt x="f674" y="f1883"/>
                  </a:cubicBezTo>
                  <a:cubicBezTo>
                    <a:pt x="f646" y="f1884"/>
                    <a:pt x="f1009" y="f1885"/>
                    <a:pt x="f1886" y="f1887"/>
                  </a:cubicBezTo>
                  <a:cubicBezTo>
                    <a:pt x="f1009" y="f1888"/>
                    <a:pt x="f1561" y="f1889"/>
                    <a:pt x="f1890" y="f1891"/>
                  </a:cubicBezTo>
                  <a:cubicBezTo>
                    <a:pt x="f1892" y="f1893"/>
                    <a:pt x="f1894" y="f1895"/>
                    <a:pt x="f1896" y="f1895"/>
                  </a:cubicBezTo>
                  <a:cubicBezTo>
                    <a:pt x="f1897" y="f1895"/>
                    <a:pt x="f701" y="f1898"/>
                    <a:pt x="f701" y="f850"/>
                  </a:cubicBezTo>
                  <a:lnTo>
                    <a:pt x="f701" y="f1889"/>
                  </a:lnTo>
                  <a:cubicBezTo>
                    <a:pt x="f1899" y="f1900"/>
                    <a:pt x="f1901" y="f1902"/>
                    <a:pt x="f1903" y="f1902"/>
                  </a:cubicBezTo>
                  <a:cubicBezTo>
                    <a:pt x="f1904" y="f1902"/>
                    <a:pt x="f1905" y="f1906"/>
                    <a:pt x="f1611" y="f1907"/>
                  </a:cubicBezTo>
                  <a:lnTo>
                    <a:pt x="f1600" y="f1908"/>
                  </a:lnTo>
                  <a:cubicBezTo>
                    <a:pt x="f1909" y="f1910"/>
                    <a:pt x="f1911" y="f1912"/>
                    <a:pt x="f1913" y="f1914"/>
                  </a:cubicBezTo>
                  <a:lnTo>
                    <a:pt x="f1913" y="f1914"/>
                  </a:lnTo>
                  <a:cubicBezTo>
                    <a:pt x="f1915" y="f1916"/>
                    <a:pt x="f1917" y="f1918"/>
                    <a:pt x="f1719" y="f1919"/>
                  </a:cubicBezTo>
                  <a:cubicBezTo>
                    <a:pt x="f1920" y="f1921"/>
                    <a:pt x="f1922" y="f1923"/>
                    <a:pt x="f1865" y="f1866"/>
                  </a:cubicBezTo>
                  <a:lnTo>
                    <a:pt x="f1865" y="f1866"/>
                  </a:lnTo>
                  <a:cubicBezTo>
                    <a:pt x="f1924" y="f1925"/>
                    <a:pt x="f1926" y="f1927"/>
                    <a:pt x="f772" y="f773"/>
                  </a:cubicBezTo>
                  <a:lnTo>
                    <a:pt x="f772" y="f773"/>
                  </a:lnTo>
                  <a:cubicBezTo>
                    <a:pt x="f1928" y="f1929"/>
                    <a:pt x="f1930" y="f1931"/>
                    <a:pt x="f1913" y="f1914"/>
                  </a:cubicBezTo>
                  <a:lnTo>
                    <a:pt x="f1913" y="f1914"/>
                  </a:lnTo>
                  <a:cubicBezTo>
                    <a:pt x="f1932" y="f1933"/>
                    <a:pt x="f1934" y="f1935"/>
                    <a:pt x="f1936" y="f1937"/>
                  </a:cubicBezTo>
                  <a:lnTo>
                    <a:pt x="f1936" y="f1937"/>
                  </a:lnTo>
                  <a:cubicBezTo>
                    <a:pt x="f1938" y="f1939"/>
                    <a:pt x="f1940" y="f1941"/>
                    <a:pt x="f840" y="f1942"/>
                  </a:cubicBezTo>
                  <a:cubicBezTo>
                    <a:pt x="f1943" y="f1944"/>
                    <a:pt x="f1561" y="f1945"/>
                    <a:pt x="f697" y="f1946"/>
                  </a:cubicBezTo>
                  <a:cubicBezTo>
                    <a:pt x="f1591" y="f1947"/>
                    <a:pt x="f1948" y="f1949"/>
                    <a:pt x="f1602" y="f1849"/>
                  </a:cubicBezTo>
                  <a:lnTo>
                    <a:pt x="f1602" y="f1849"/>
                  </a:lnTo>
                  <a:cubicBezTo>
                    <a:pt x="f1950" y="f1885"/>
                    <a:pt x="f1943" y="f1951"/>
                    <a:pt x="f1049" y="f1952"/>
                  </a:cubicBezTo>
                  <a:cubicBezTo>
                    <a:pt x="f1953" y="f1954"/>
                    <a:pt x="f1955" y="f1956"/>
                    <a:pt x="f1957" y="f1956"/>
                  </a:cubicBezTo>
                  <a:cubicBezTo>
                    <a:pt x="f1958" y="f1956"/>
                    <a:pt x="f1959" y="f1960"/>
                    <a:pt x="f1961" y="f1962"/>
                  </a:cubicBezTo>
                  <a:lnTo>
                    <a:pt x="f1961" y="f779"/>
                  </a:lnTo>
                  <a:cubicBezTo>
                    <a:pt x="f1963" y="f1964"/>
                    <a:pt x="f1965" y="f1966"/>
                    <a:pt x="f622" y="f1967"/>
                  </a:cubicBezTo>
                  <a:lnTo>
                    <a:pt x="f622" y="f1967"/>
                  </a:lnTo>
                  <a:cubicBezTo>
                    <a:pt x="f1968" y="f1969"/>
                    <a:pt x="f1970" y="f1971"/>
                    <a:pt x="f1936" y="f1937"/>
                  </a:cubicBezTo>
                  <a:lnTo>
                    <a:pt x="f1936" y="f1937"/>
                  </a:lnTo>
                  <a:cubicBezTo>
                    <a:pt x="f1972" y="f1973"/>
                    <a:pt x="f1974" y="f1975"/>
                    <a:pt x="f786" y="f787"/>
                  </a:cubicBezTo>
                  <a:lnTo>
                    <a:pt x="f786" y="f787"/>
                  </a:lnTo>
                  <a:cubicBezTo>
                    <a:pt x="f1976" y="f1977"/>
                    <a:pt x="f1978" y="f1979"/>
                    <a:pt x="f1980" y="f1981"/>
                  </a:cubicBezTo>
                  <a:cubicBezTo>
                    <a:pt x="f1982" y="f1983"/>
                    <a:pt x="f1984" y="f1985"/>
                    <a:pt x="f622" y="f1967"/>
                  </a:cubicBezTo>
                  <a:lnTo>
                    <a:pt x="f622" y="f1967"/>
                  </a:lnTo>
                  <a:cubicBezTo>
                    <a:pt x="f1986" y="f1987"/>
                    <a:pt x="f1988" y="f1989"/>
                    <a:pt x="f834" y="f1990"/>
                  </a:cubicBezTo>
                  <a:cubicBezTo>
                    <a:pt x="f1049" y="f1991"/>
                    <a:pt x="f778" y="f1992"/>
                    <a:pt x="f1950" y="f1993"/>
                  </a:cubicBezTo>
                  <a:lnTo>
                    <a:pt x="f1950" y="f1994"/>
                  </a:lnTo>
                  <a:cubicBezTo>
                    <a:pt x="f1561" y="f1995"/>
                    <a:pt x="f1026" y="f944"/>
                    <a:pt x="f1004" y="f971"/>
                  </a:cubicBezTo>
                  <a:cubicBezTo>
                    <a:pt x="f1996" y="f1997"/>
                    <a:pt x="f1998" y="f1999"/>
                    <a:pt x="f1727" y="f1999"/>
                  </a:cubicBezTo>
                  <a:cubicBezTo>
                    <a:pt x="f2000" y="f1999"/>
                    <a:pt x="f2001" y="f2002"/>
                    <a:pt x="f2003" y="f2004"/>
                  </a:cubicBezTo>
                  <a:cubicBezTo>
                    <a:pt x="f2005" y="f941"/>
                    <a:pt x="f2006" y="f2007"/>
                    <a:pt x="f2008" y="f2009"/>
                  </a:cubicBezTo>
                  <a:cubicBezTo>
                    <a:pt x="f2010" y="f2011"/>
                    <a:pt x="f2012" y="f2013"/>
                    <a:pt x="f2014" y="f2015"/>
                  </a:cubicBezTo>
                  <a:lnTo>
                    <a:pt x="f2014" y="f2015"/>
                  </a:lnTo>
                  <a:cubicBezTo>
                    <a:pt x="f2016" y="f2017"/>
                    <a:pt x="f1597" y="f2018"/>
                    <a:pt x="f672" y="f2019"/>
                  </a:cubicBezTo>
                  <a:lnTo>
                    <a:pt x="f672" y="f2020"/>
                  </a:lnTo>
                  <a:cubicBezTo>
                    <a:pt x="f1641" y="f2021"/>
                    <a:pt x="f2022" y="f994"/>
                    <a:pt x="f689" y="f2023"/>
                  </a:cubicBezTo>
                  <a:cubicBezTo>
                    <a:pt x="f2024" y="f2025"/>
                    <a:pt x="f2026" y="f2027"/>
                    <a:pt x="f2028" y="f2027"/>
                  </a:cubicBezTo>
                  <a:cubicBezTo>
                    <a:pt x="f2029" y="f2027"/>
                    <a:pt x="f2030" y="f2031"/>
                    <a:pt x="f2032" y="f2033"/>
                  </a:cubicBezTo>
                  <a:cubicBezTo>
                    <a:pt x="f2034" y="f2035"/>
                    <a:pt x="f2036" y="f2037"/>
                    <a:pt x="f671" y="f2038"/>
                  </a:cubicBezTo>
                  <a:cubicBezTo>
                    <a:pt x="f2039" y="f2040"/>
                    <a:pt x="f2041" y="f2042"/>
                    <a:pt x="f2043" y="f2042"/>
                  </a:cubicBezTo>
                  <a:cubicBezTo>
                    <a:pt x="f2044" y="f2042"/>
                    <a:pt x="f2045" y="f2046"/>
                    <a:pt x="f2047" y="f2037"/>
                  </a:cubicBezTo>
                  <a:cubicBezTo>
                    <a:pt x="f667" y="f2033"/>
                    <a:pt x="f2036" y="f2048"/>
                    <a:pt x="f2032" y="f956"/>
                  </a:cubicBezTo>
                  <a:cubicBezTo>
                    <a:pt x="f2049" y="f2050"/>
                    <a:pt x="f2051" y="f2052"/>
                    <a:pt x="f2053" y="f2054"/>
                  </a:cubicBezTo>
                  <a:cubicBezTo>
                    <a:pt x="f2055" y="f2056"/>
                    <a:pt x="f2057" y="f841"/>
                    <a:pt x="f2058" y="f841"/>
                  </a:cubicBezTo>
                  <a:cubicBezTo>
                    <a:pt x="f2059" y="f841"/>
                    <a:pt x="f2060" y="f2061"/>
                    <a:pt x="f1716" y="f2062"/>
                  </a:cubicBezTo>
                  <a:cubicBezTo>
                    <a:pt x="f1623" y="f967"/>
                    <a:pt x="f703" y="f2063"/>
                    <a:pt x="f667" y="f2064"/>
                  </a:cubicBezTo>
                  <a:cubicBezTo>
                    <a:pt x="f2022" y="f2052"/>
                    <a:pt x="f2065" y="f971"/>
                    <a:pt x="f1601" y="f1048"/>
                  </a:cubicBezTo>
                  <a:cubicBezTo>
                    <a:pt x="f1890" y="f2066"/>
                    <a:pt x="f1890" y="f2017"/>
                    <a:pt x="f2067" y="f2068"/>
                  </a:cubicBezTo>
                  <a:lnTo>
                    <a:pt x="f2067" y="f2068"/>
                  </a:lnTo>
                  <a:cubicBezTo>
                    <a:pt x="f2069" y="f2070"/>
                    <a:pt x="f2071" y="f2015"/>
                    <a:pt x="f2014" y="f2015"/>
                  </a:cubicBezTo>
                  <a:lnTo>
                    <a:pt x="f2014" y="f2015"/>
                  </a:lnTo>
                  <a:cubicBezTo>
                    <a:pt x="f2014" y="f2070"/>
                    <a:pt x="f2071" y="f2068"/>
                    <a:pt x="f2069" y="f2072"/>
                  </a:cubicBezTo>
                  <a:cubicBezTo>
                    <a:pt x="f2069" y="f2072"/>
                    <a:pt x="f2069" y="f2068"/>
                    <a:pt x="f2067" y="f2068"/>
                  </a:cubicBezTo>
                  <a:lnTo>
                    <a:pt x="f2067" y="f2068"/>
                  </a:lnTo>
                  <a:cubicBezTo>
                    <a:pt x="f2073" y="f2074"/>
                    <a:pt x="f1890" y="f2075"/>
                    <a:pt x="f1601" y="f2076"/>
                  </a:cubicBezTo>
                  <a:cubicBezTo>
                    <a:pt x="f667" y="f2077"/>
                    <a:pt x="f1815" y="f2078"/>
                    <a:pt x="f664" y="f2079"/>
                  </a:cubicBezTo>
                  <a:cubicBezTo>
                    <a:pt x="f664" y="f2080"/>
                    <a:pt x="f2081" y="f2082"/>
                    <a:pt x="f2083" y="f2082"/>
                  </a:cubicBezTo>
                  <a:cubicBezTo>
                    <a:pt x="f692" y="f2082"/>
                    <a:pt x="f2084" y="f2080"/>
                    <a:pt x="f2085" y="f2079"/>
                  </a:cubicBezTo>
                  <a:cubicBezTo>
                    <a:pt x="f667" y="f2086"/>
                    <a:pt x="f691" y="f2087"/>
                    <a:pt x="f1602" y="f2088"/>
                  </a:cubicBezTo>
                  <a:cubicBezTo>
                    <a:pt x="f1948" y="f2088"/>
                    <a:pt x="f2089" y="f2090"/>
                    <a:pt x="f2089" y="f2091"/>
                  </a:cubicBezTo>
                  <a:lnTo>
                    <a:pt x="f2089" y="f2092"/>
                  </a:lnTo>
                  <a:cubicBezTo>
                    <a:pt x="f1013" y="f2093"/>
                    <a:pt x="f1750" y="f1032"/>
                    <a:pt x="f627" y="f2094"/>
                  </a:cubicBezTo>
                  <a:cubicBezTo>
                    <a:pt x="f2095" y="f972"/>
                    <a:pt x="f758" y="f2096"/>
                    <a:pt x="f2097" y="f2050"/>
                  </a:cubicBezTo>
                  <a:cubicBezTo>
                    <a:pt x="f2098" y="f2099"/>
                    <a:pt x="f2100" y="f2101"/>
                    <a:pt x="f2102" y="f2101"/>
                  </a:cubicBezTo>
                  <a:cubicBezTo>
                    <a:pt x="f2103" y="f2101"/>
                    <a:pt x="f2104" y="f2105"/>
                    <a:pt x="f840" y="f1050"/>
                  </a:cubicBezTo>
                  <a:cubicBezTo>
                    <a:pt x="f648" y="f1048"/>
                    <a:pt x="f1561" y="f2106"/>
                    <a:pt x="f2107" y="f1034"/>
                  </a:cubicBezTo>
                  <a:cubicBezTo>
                    <a:pt x="f1609" y="f2108"/>
                    <a:pt x="f1943" y="f2109"/>
                    <a:pt x="f1001" y="f2110"/>
                  </a:cubicBezTo>
                  <a:cubicBezTo>
                    <a:pt x="f836" y="f2111"/>
                    <a:pt x="f1768" y="f2112"/>
                    <a:pt x="f929" y="f937"/>
                  </a:cubicBezTo>
                  <a:cubicBezTo>
                    <a:pt x="f2113" y="f2114"/>
                    <a:pt x="f2115" y="f2116"/>
                    <a:pt x="f2117" y="f2116"/>
                  </a:cubicBezTo>
                  <a:cubicBezTo>
                    <a:pt x="f2118" y="f2116"/>
                    <a:pt x="f2119" y="f2120"/>
                    <a:pt x="f2121" y="f2023"/>
                  </a:cubicBezTo>
                  <a:cubicBezTo>
                    <a:pt x="f539" y="f2106"/>
                    <a:pt x="f2122" y="f1024"/>
                    <a:pt x="f2123" y="f2124"/>
                  </a:cubicBezTo>
                  <a:cubicBezTo>
                    <a:pt x="f2125" y="f2126"/>
                    <a:pt x="f2127" y="f2128"/>
                    <a:pt x="f2129" y="f2128"/>
                  </a:cubicBezTo>
                  <a:cubicBezTo>
                    <a:pt x="f2130" y="f2128"/>
                    <a:pt x="f2131" y="f2132"/>
                    <a:pt x="f333" y="f2133"/>
                  </a:cubicBezTo>
                  <a:cubicBezTo>
                    <a:pt x="f1292" y="f2134"/>
                    <a:pt x="f1348" y="f2135"/>
                    <a:pt x="f543" y="f968"/>
                  </a:cubicBezTo>
                  <a:lnTo>
                    <a:pt x="f543" y="f968"/>
                  </a:lnTo>
                  <a:cubicBezTo>
                    <a:pt x="f617" y="f2136"/>
                    <a:pt x="f2137" y="f2138"/>
                    <a:pt x="f2139" y="f2138"/>
                  </a:cubicBezTo>
                  <a:cubicBezTo>
                    <a:pt x="f2140" y="f2138"/>
                    <a:pt x="f2141" y="f2142"/>
                    <a:pt x="f1144" y="f2143"/>
                  </a:cubicBezTo>
                  <a:cubicBezTo>
                    <a:pt x="f289" y="f1994"/>
                    <a:pt x="f289" y="f1993"/>
                    <a:pt x="f289" y="f969"/>
                  </a:cubicBezTo>
                  <a:cubicBezTo>
                    <a:pt x="f1156" y="f937"/>
                    <a:pt x="f1221" y="f2144"/>
                    <a:pt x="f2145" y="f2146"/>
                  </a:cubicBezTo>
                  <a:cubicBezTo>
                    <a:pt x="f1261" y="f2147"/>
                    <a:pt x="f2148" y="f2149"/>
                    <a:pt x="f2150" y="f877"/>
                  </a:cubicBezTo>
                  <a:lnTo>
                    <a:pt x="f2150" y="f877"/>
                  </a:lnTo>
                  <a:cubicBezTo>
                    <a:pt x="f2151" y="f2152"/>
                    <a:pt x="f2153" y="f2149"/>
                    <a:pt x="f2154" y="f833"/>
                  </a:cubicBezTo>
                  <a:cubicBezTo>
                    <a:pt x="f2155" y="f2147"/>
                    <a:pt x="f2156" y="f2147"/>
                    <a:pt x="f1134" y="f2157"/>
                  </a:cubicBezTo>
                  <a:cubicBezTo>
                    <a:pt x="f2158" y="f2159"/>
                    <a:pt x="f1134" y="f2160"/>
                    <a:pt x="f1137" y="f2161"/>
                  </a:cubicBezTo>
                  <a:cubicBezTo>
                    <a:pt x="f1103" y="f1992"/>
                    <a:pt x="f287" y="f1992"/>
                    <a:pt x="f2162" y="f2163"/>
                  </a:cubicBezTo>
                  <a:cubicBezTo>
                    <a:pt x="f2164" y="f2165"/>
                    <a:pt x="f2166" y="f2167"/>
                    <a:pt x="f2168" y="f2167"/>
                  </a:cubicBezTo>
                  <a:cubicBezTo>
                    <a:pt x="f2169" y="f2167"/>
                    <a:pt x="f2170" y="f2171"/>
                    <a:pt x="f2162" y="f1992"/>
                  </a:cubicBezTo>
                  <a:cubicBezTo>
                    <a:pt x="f2169" y="f928"/>
                    <a:pt x="f285" y="f2172"/>
                    <a:pt x="f2173" y="f2144"/>
                  </a:cubicBezTo>
                  <a:cubicBezTo>
                    <a:pt x="f2173" y="f2174"/>
                    <a:pt x="f2175" y="f2161"/>
                    <a:pt x="f2175" y="f2160"/>
                  </a:cubicBezTo>
                  <a:cubicBezTo>
                    <a:pt x="f2176" y="f2177"/>
                    <a:pt x="f2178" y="f2179"/>
                    <a:pt x="f2180" y="f2179"/>
                  </a:cubicBezTo>
                  <a:cubicBezTo>
                    <a:pt x="f2181" y="f2179"/>
                    <a:pt x="f2182" y="f2183"/>
                    <a:pt x="f2184" y="f2185"/>
                  </a:cubicBezTo>
                  <a:lnTo>
                    <a:pt x="f282" y="f2146"/>
                  </a:lnTo>
                  <a:cubicBezTo>
                    <a:pt x="f1137" y="f842"/>
                    <a:pt x="f878" y="f842"/>
                    <a:pt x="f2158" y="f842"/>
                  </a:cubicBezTo>
                  <a:cubicBezTo>
                    <a:pt x="f1158" y="f2186"/>
                    <a:pt x="f2187" y="f2149"/>
                    <a:pt x="f272" y="f2152"/>
                  </a:cubicBezTo>
                  <a:cubicBezTo>
                    <a:pt x="f2188" y="f2189"/>
                    <a:pt x="f2190" y="f875"/>
                    <a:pt x="f440" y="f862"/>
                  </a:cubicBezTo>
                  <a:cubicBezTo>
                    <a:pt x="f876" y="f2191"/>
                    <a:pt x="f914" y="f1991"/>
                    <a:pt x="f373" y="f2192"/>
                  </a:cubicBezTo>
                  <a:cubicBezTo>
                    <a:pt x="f369" y="f800"/>
                    <a:pt x="f529" y="f2193"/>
                    <a:pt x="f2194" y="f801"/>
                  </a:cubicBezTo>
                  <a:cubicBezTo>
                    <a:pt x="f525" y="f801"/>
                    <a:pt x="f2195" y="f844"/>
                    <a:pt x="f316" y="f2196"/>
                  </a:cubicBezTo>
                  <a:cubicBezTo>
                    <a:pt x="f2197" y="f2198"/>
                    <a:pt x="f1229" y="f2199"/>
                    <a:pt x="f2200" y="f829"/>
                  </a:cubicBezTo>
                  <a:cubicBezTo>
                    <a:pt x="f1210" y="f2201"/>
                    <a:pt x="f276" y="f2202"/>
                    <a:pt x="f252" y="f799"/>
                  </a:cubicBezTo>
                  <a:lnTo>
                    <a:pt x="f252" y="f799"/>
                  </a:lnTo>
                  <a:cubicBezTo>
                    <a:pt x="f2203" y="f2202"/>
                    <a:pt x="f1187" y="f829"/>
                    <a:pt x="f1123" y="f2204"/>
                  </a:cubicBezTo>
                  <a:cubicBezTo>
                    <a:pt x="f880" y="f2205"/>
                    <a:pt x="f1123" y="f2206"/>
                    <a:pt x="f1187" y="f2206"/>
                  </a:cubicBezTo>
                  <a:cubicBezTo>
                    <a:pt x="f2207" y="f2206"/>
                    <a:pt x="f2187" y="f2198"/>
                    <a:pt x="f2208" y="f813"/>
                  </a:cubicBezTo>
                  <a:cubicBezTo>
                    <a:pt x="f2209" y="f2198"/>
                    <a:pt x="f2209" y="f2198"/>
                    <a:pt x="f268" y="f2198"/>
                  </a:cubicBezTo>
                  <a:cubicBezTo>
                    <a:pt x="f2210" y="f2211"/>
                    <a:pt x="f2212" y="f2213"/>
                    <a:pt x="f2214" y="f2213"/>
                  </a:cubicBezTo>
                  <a:cubicBezTo>
                    <a:pt x="f2215" y="f2213"/>
                    <a:pt x="f2216" y="f2217"/>
                    <a:pt x="f280" y="f2218"/>
                  </a:cubicBezTo>
                  <a:cubicBezTo>
                    <a:pt x="f1139" y="f829"/>
                    <a:pt x="f2219" y="f829"/>
                    <a:pt x="f2219" y="f2201"/>
                  </a:cubicBezTo>
                  <a:cubicBezTo>
                    <a:pt x="f1134" y="f2202"/>
                    <a:pt x="f878" y="f845"/>
                    <a:pt x="f2220" y="f2221"/>
                  </a:cubicBezTo>
                  <a:cubicBezTo>
                    <a:pt x="f282" y="f2222"/>
                    <a:pt x="f2184" y="f815"/>
                    <a:pt x="f282" y="f2223"/>
                  </a:cubicBezTo>
                  <a:cubicBezTo>
                    <a:pt x="f2224" y="f2225"/>
                    <a:pt x="f2226" y="f2227"/>
                    <a:pt x="f2228" y="f2227"/>
                  </a:cubicBezTo>
                  <a:cubicBezTo>
                    <a:pt x="f2229" y="f2227"/>
                    <a:pt x="f2230" y="f2231"/>
                    <a:pt x="f2232" y="f2233"/>
                  </a:cubicBezTo>
                  <a:cubicBezTo>
                    <a:pt x="f296" y="f845"/>
                    <a:pt x="f336" y="f2204"/>
                    <a:pt x="f2234" y="f2235"/>
                  </a:cubicBezTo>
                  <a:cubicBezTo>
                    <a:pt x="f572" y="f2205"/>
                    <a:pt x="f1295" y="f2199"/>
                    <a:pt x="f1344" y="f2218"/>
                  </a:cubicBezTo>
                  <a:cubicBezTo>
                    <a:pt x="f2188" y="f815"/>
                    <a:pt x="f1209" y="f847"/>
                    <a:pt x="f412" y="f2236"/>
                  </a:cubicBezTo>
                  <a:cubicBezTo>
                    <a:pt x="f291" y="f848"/>
                    <a:pt x="f258" y="f2237"/>
                    <a:pt x="f256" y="f1887"/>
                  </a:cubicBezTo>
                  <a:cubicBezTo>
                    <a:pt x="f2238" y="f2239"/>
                    <a:pt x="f2240" y="f2241"/>
                    <a:pt x="f2242" y="f2241"/>
                  </a:cubicBezTo>
                  <a:cubicBezTo>
                    <a:pt x="f2243" y="f2241"/>
                    <a:pt x="f2244" y="f2245"/>
                    <a:pt x="f2203" y="f2246"/>
                  </a:cubicBezTo>
                  <a:cubicBezTo>
                    <a:pt x="f272" y="f2247"/>
                    <a:pt x="f2248" y="f2249"/>
                    <a:pt x="f2250" y="f2251"/>
                  </a:cubicBezTo>
                  <a:cubicBezTo>
                    <a:pt x="f1220" y="f2252"/>
                    <a:pt x="f2253" y="f2254"/>
                    <a:pt x="f294" y="f2255"/>
                  </a:cubicBezTo>
                  <a:cubicBezTo>
                    <a:pt x="f523" y="f1942"/>
                    <a:pt x="f294" y="f2256"/>
                    <a:pt x="f2257" y="f2258"/>
                  </a:cubicBezTo>
                  <a:cubicBezTo>
                    <a:pt x="f2197" y="f2259"/>
                    <a:pt x="f2123" y="f2221"/>
                    <a:pt x="f1290" y="f829"/>
                  </a:cubicBezTo>
                  <a:cubicBezTo>
                    <a:pt x="f525" y="f2204"/>
                    <a:pt x="f444" y="f2199"/>
                    <a:pt x="f533" y="f2235"/>
                  </a:cubicBezTo>
                  <a:cubicBezTo>
                    <a:pt x="f2190" y="f2260"/>
                    <a:pt x="f2197" y="f2261"/>
                    <a:pt x="f2262" y="f2263"/>
                  </a:cubicBezTo>
                  <a:cubicBezTo>
                    <a:pt x="f2262" y="f2264"/>
                    <a:pt x="f2265" y="f2266"/>
                    <a:pt x="f2267" y="f2266"/>
                  </a:cubicBezTo>
                  <a:cubicBezTo>
                    <a:pt x="f2268" y="f2266"/>
                    <a:pt x="f2269" y="f2270"/>
                    <a:pt x="f2271" y="f2272"/>
                  </a:cubicBezTo>
                  <a:cubicBezTo>
                    <a:pt x="f2150" y="f2273"/>
                    <a:pt x="f436" y="f2274"/>
                    <a:pt x="f2275" y="f2276"/>
                  </a:cubicBezTo>
                  <a:cubicBezTo>
                    <a:pt x="f766" y="f2246"/>
                    <a:pt x="f583" y="f2277"/>
                    <a:pt x="f2278" y="f2260"/>
                  </a:cubicBezTo>
                  <a:cubicBezTo>
                    <a:pt x="f961" y="f2256"/>
                    <a:pt x="f2279" y="f2277"/>
                    <a:pt x="f463" y="f2249"/>
                  </a:cubicBezTo>
                  <a:cubicBezTo>
                    <a:pt x="f2280" y="f2281"/>
                    <a:pt x="f605" y="f2282"/>
                    <a:pt x="f478" y="f1845"/>
                  </a:cubicBezTo>
                  <a:cubicBezTo>
                    <a:pt x="f2283" y="f2284"/>
                    <a:pt x="f2285" y="f2286"/>
                    <a:pt x="f2287" y="f2286"/>
                  </a:cubicBezTo>
                  <a:cubicBezTo>
                    <a:pt x="f2288" y="f2286"/>
                    <a:pt x="f2289" y="f2290"/>
                    <a:pt x="f2291" y="f1891"/>
                  </a:cubicBezTo>
                  <a:cubicBezTo>
                    <a:pt x="f846" y="f2292"/>
                    <a:pt x="f2293" y="f2251"/>
                    <a:pt x="f940" y="f1981"/>
                  </a:cubicBezTo>
                  <a:cubicBezTo>
                    <a:pt x="f2294" y="f1981"/>
                    <a:pt x="f2294" y="f2295"/>
                    <a:pt x="f2296" y="f2295"/>
                  </a:cubicBezTo>
                  <a:cubicBezTo>
                    <a:pt x="f2297" y="f2259"/>
                    <a:pt x="f2298" y="f2299"/>
                    <a:pt x="f2300" y="f2222"/>
                  </a:cubicBezTo>
                  <a:cubicBezTo>
                    <a:pt x="f2301" y="f1962"/>
                    <a:pt x="f461" y="f2302"/>
                    <a:pt x="f1470" y="f2303"/>
                  </a:cubicBezTo>
                  <a:cubicBezTo>
                    <a:pt x="f2121" y="f2304"/>
                    <a:pt x="f578" y="f2305"/>
                    <a:pt x="f2306" y="f2307"/>
                  </a:cubicBezTo>
                  <a:cubicBezTo>
                    <a:pt x="f2308" y="f2309"/>
                    <a:pt x="f2310" y="f2311"/>
                    <a:pt x="f2312" y="f2311"/>
                  </a:cubicBezTo>
                  <a:cubicBezTo>
                    <a:pt x="f2313" y="f2311"/>
                    <a:pt x="f2314" y="f2315"/>
                    <a:pt x="f527" y="f1884"/>
                  </a:cubicBezTo>
                  <a:cubicBezTo>
                    <a:pt x="f865" y="f2276"/>
                    <a:pt x="f814" y="f1946"/>
                    <a:pt x="f596" y="f2316"/>
                  </a:cubicBezTo>
                  <a:cubicBezTo>
                    <a:pt x="f2317" y="f2318"/>
                    <a:pt x="f2319" y="f2320"/>
                    <a:pt x="f2321" y="f2320"/>
                  </a:cubicBezTo>
                  <a:cubicBezTo>
                    <a:pt x="f2322" y="f2320"/>
                    <a:pt x="f2323" y="f2324"/>
                    <a:pt x="f2325" y="f2247"/>
                  </a:cubicBezTo>
                  <a:cubicBezTo>
                    <a:pt x="f527" y="f1885"/>
                    <a:pt x="f2326" y="f2327"/>
                    <a:pt x="f916" y="f2328"/>
                  </a:cubicBezTo>
                  <a:cubicBezTo>
                    <a:pt x="f916" y="f2329"/>
                    <a:pt x="f914" y="f2330"/>
                    <a:pt x="f2331" y="f2330"/>
                  </a:cubicBezTo>
                  <a:cubicBezTo>
                    <a:pt x="f2280" y="f2330"/>
                    <a:pt x="f963" y="f1944"/>
                    <a:pt x="f1542" y="f2218"/>
                  </a:cubicBezTo>
                  <a:cubicBezTo>
                    <a:pt x="f2332" y="f809"/>
                    <a:pt x="f2333" y="f2189"/>
                    <a:pt x="f1961" y="f2159"/>
                  </a:cubicBezTo>
                  <a:cubicBezTo>
                    <a:pt x="f2333" y="f2202"/>
                    <a:pt x="f627" y="f2334"/>
                    <a:pt x="f1546" y="f852"/>
                  </a:cubicBezTo>
                  <a:cubicBezTo>
                    <a:pt x="f1841" y="f2335"/>
                    <a:pt x="f2336" y="f2337"/>
                    <a:pt x="f2338" y="f2339"/>
                  </a:cubicBezTo>
                  <a:cubicBezTo>
                    <a:pt x="f2340" y="f1543"/>
                    <a:pt x="f764" y="f2341"/>
                    <a:pt x="f390" y="f1766"/>
                  </a:cubicBezTo>
                  <a:cubicBezTo>
                    <a:pt x="f615" y="f2342"/>
                    <a:pt x="f2195" y="f2343"/>
                    <a:pt x="f446" y="f768"/>
                  </a:cubicBezTo>
                  <a:cubicBezTo>
                    <a:pt x="f2344" y="f2345"/>
                    <a:pt x="f2346" y="f2347"/>
                    <a:pt x="f2348" y="f2347"/>
                  </a:cubicBezTo>
                  <a:cubicBezTo>
                    <a:pt x="f2349" y="f2347"/>
                    <a:pt x="f364" y="f2350"/>
                    <a:pt x="f802" y="f768"/>
                  </a:cubicBezTo>
                  <a:cubicBezTo>
                    <a:pt x="f2351" y="f677"/>
                    <a:pt x="f2352" y="f2353"/>
                    <a:pt x="f1482" y="f2354"/>
                  </a:cubicBezTo>
                  <a:cubicBezTo>
                    <a:pt x="f757" y="f2355"/>
                    <a:pt x="f739" y="f2356"/>
                    <a:pt x="f2357" y="f639"/>
                  </a:cubicBezTo>
                  <a:cubicBezTo>
                    <a:pt x="f965" y="f1533"/>
                    <a:pt x="f810" y="f1533"/>
                    <a:pt x="f463" y="f2358"/>
                  </a:cubicBezTo>
                  <a:cubicBezTo>
                    <a:pt x="f2359" y="f2360"/>
                    <a:pt x="f2361" y="f198"/>
                    <a:pt x="f2362" y="f198"/>
                  </a:cubicBezTo>
                  <a:cubicBezTo>
                    <a:pt x="f2363" y="f198"/>
                    <a:pt x="f2364" y="f2365"/>
                    <a:pt x="f353" y="f1508"/>
                  </a:cubicBezTo>
                  <a:cubicBezTo>
                    <a:pt x="f916" y="f610"/>
                    <a:pt x="f1302" y="f2366"/>
                    <a:pt x="f1295" y="f1753"/>
                  </a:cubicBezTo>
                  <a:cubicBezTo>
                    <a:pt x="f335" y="f2367"/>
                    <a:pt x="f2368" y="f2369"/>
                    <a:pt x="f2370" y="f2369"/>
                  </a:cubicBezTo>
                  <a:cubicBezTo>
                    <a:pt x="f827" y="f2369"/>
                    <a:pt x="f983" y="f1711"/>
                    <a:pt x="f959" y="f2371"/>
                  </a:cubicBezTo>
                  <a:cubicBezTo>
                    <a:pt x="f489" y="f265"/>
                    <a:pt x="f478" y="f2372"/>
                    <a:pt x="f2373" y="f526"/>
                  </a:cubicBezTo>
                  <a:cubicBezTo>
                    <a:pt x="f2374" y="f794"/>
                    <a:pt x="f2375" y="f2376"/>
                    <a:pt x="f2377" y="f2376"/>
                  </a:cubicBezTo>
                  <a:cubicBezTo>
                    <a:pt x="f2378" y="f2376"/>
                    <a:pt x="f2379" y="f2380"/>
                    <a:pt x="f302" y="f1674"/>
                  </a:cubicBezTo>
                  <a:cubicBezTo>
                    <a:pt x="f2381" y="f2382"/>
                    <a:pt x="f2383" y="f1276"/>
                    <a:pt x="f2384" y="f1276"/>
                  </a:cubicBezTo>
                  <a:cubicBezTo>
                    <a:pt x="f2385" y="f1276"/>
                    <a:pt x="f2386" y="f2387"/>
                    <a:pt x="f537" y="f2388"/>
                  </a:cubicBezTo>
                  <a:cubicBezTo>
                    <a:pt x="f353" y="f1565"/>
                    <a:pt x="f615" y="f1570"/>
                    <a:pt x="f533" y="f2389"/>
                  </a:cubicBezTo>
                  <a:cubicBezTo>
                    <a:pt x="f2390" y="f2391"/>
                    <a:pt x="f2392" y="f2393"/>
                    <a:pt x="f2394" y="f2393"/>
                  </a:cubicBezTo>
                  <a:cubicBezTo>
                    <a:pt x="f2395" y="f2393"/>
                    <a:pt x="f2396" y="f2397"/>
                    <a:pt x="f2398" y="f371"/>
                  </a:cubicBezTo>
                  <a:cubicBezTo>
                    <a:pt x="f1220" y="f1586"/>
                    <a:pt x="f268" y="f437"/>
                    <a:pt x="f250" y="f1624"/>
                  </a:cubicBezTo>
                  <a:cubicBezTo>
                    <a:pt x="f1134" y="f2399"/>
                    <a:pt x="f2400" y="f2401"/>
                    <a:pt x="f294" y="f2401"/>
                  </a:cubicBezTo>
                  <a:cubicBezTo>
                    <a:pt x="f1466" y="f2402"/>
                    <a:pt x="f1299" y="f2403"/>
                    <a:pt x="f525" y="f447"/>
                  </a:cubicBezTo>
                  <a:cubicBezTo>
                    <a:pt x="f427" y="f2404"/>
                    <a:pt x="f1299" y="f2405"/>
                    <a:pt x="f2148" y="f1345"/>
                  </a:cubicBezTo>
                  <a:cubicBezTo>
                    <a:pt x="f2406" y="f2407"/>
                    <a:pt x="f2408" y="f2409"/>
                    <a:pt x="f327" y="f328"/>
                  </a:cubicBezTo>
                  <a:lnTo>
                    <a:pt x="f327" y="f328"/>
                  </a:lnTo>
                  <a:cubicBezTo>
                    <a:pt x="f2410" y="f2411"/>
                    <a:pt x="f855" y="f2412"/>
                    <a:pt x="f317" y="f297"/>
                  </a:cubicBezTo>
                  <a:cubicBezTo>
                    <a:pt x="f316" y="f295"/>
                    <a:pt x="f2413" y="f299"/>
                    <a:pt x="f2414" y="f2415"/>
                  </a:cubicBezTo>
                  <a:cubicBezTo>
                    <a:pt x="f322" y="f293"/>
                    <a:pt x="f2197" y="f301"/>
                    <a:pt x="f2188" y="f315"/>
                  </a:cubicBezTo>
                  <a:lnTo>
                    <a:pt x="f2188" y="f315"/>
                  </a:lnTo>
                  <a:cubicBezTo>
                    <a:pt x="f2416" y="f2417"/>
                    <a:pt x="f2418" y="f2419"/>
                    <a:pt x="f341" y="f342"/>
                  </a:cubicBezTo>
                  <a:lnTo>
                    <a:pt x="f341" y="f342"/>
                  </a:lnTo>
                  <a:cubicBezTo>
                    <a:pt x="f2420" y="f1513"/>
                    <a:pt x="f2421" y="f2422"/>
                    <a:pt x="f2423" y="f2422"/>
                  </a:cubicBezTo>
                  <a:cubicBezTo>
                    <a:pt x="f2424" y="f2422"/>
                    <a:pt x="f2425" y="f2426"/>
                    <a:pt x="f248" y="f1315"/>
                  </a:cubicBezTo>
                  <a:cubicBezTo>
                    <a:pt x="f1086" y="f2427"/>
                    <a:pt x="f198" y="f2428"/>
                    <a:pt x="f2162" y="f2429"/>
                  </a:cubicBezTo>
                  <a:cubicBezTo>
                    <a:pt x="f2430" y="f2431"/>
                    <a:pt x="f2432" y="f2433"/>
                    <a:pt x="f2434" y="f2433"/>
                  </a:cubicBezTo>
                  <a:cubicBezTo>
                    <a:pt x="f2435" y="f2433"/>
                    <a:pt x="f2436" y="f2437"/>
                    <a:pt x="f2154" y="f2438"/>
                  </a:cubicBezTo>
                  <a:cubicBezTo>
                    <a:pt x="f300" y="f2439"/>
                    <a:pt x="f1197" y="f2440"/>
                    <a:pt x="f519" y="f281"/>
                  </a:cubicBezTo>
                  <a:cubicBezTo>
                    <a:pt x="f300" y="f2441"/>
                    <a:pt x="f1217" y="f2442"/>
                    <a:pt x="f2232" y="f2443"/>
                  </a:cubicBezTo>
                  <a:cubicBezTo>
                    <a:pt x="f1209" y="f2444"/>
                    <a:pt x="f2445" y="f2444"/>
                    <a:pt x="f272" y="f2446"/>
                  </a:cubicBezTo>
                  <a:cubicBezTo>
                    <a:pt x="f2447" y="f2448"/>
                    <a:pt x="f2449" y="f2450"/>
                    <a:pt x="f2451" y="f2450"/>
                  </a:cubicBezTo>
                  <a:cubicBezTo>
                    <a:pt x="f2452" y="f2450"/>
                    <a:pt x="f2453" y="f2454"/>
                    <a:pt x="f2455" y="f2456"/>
                  </a:cubicBezTo>
                  <a:cubicBezTo>
                    <a:pt x="f134" y="f2457"/>
                    <a:pt x="f65" y="f1230"/>
                    <a:pt x="f131" y="f238"/>
                  </a:cubicBezTo>
                  <a:cubicBezTo>
                    <a:pt x="f2458" y="f2459"/>
                    <a:pt x="f2460" y="f2461"/>
                    <a:pt x="f2462" y="f2461"/>
                  </a:cubicBezTo>
                  <a:cubicBezTo>
                    <a:pt x="f2463" y="f2461"/>
                    <a:pt x="f2464" y="f2465"/>
                    <a:pt x="f2173" y="f2466"/>
                  </a:cubicBezTo>
                  <a:cubicBezTo>
                    <a:pt x="f878" y="f1212"/>
                    <a:pt x="f414" y="f1219"/>
                    <a:pt x="f2209" y="f2467"/>
                  </a:cubicBezTo>
                  <a:cubicBezTo>
                    <a:pt x="f250" y="f2468"/>
                    <a:pt x="f1137" y="f2469"/>
                    <a:pt x="f2470" y="f209"/>
                  </a:cubicBezTo>
                  <a:cubicBezTo>
                    <a:pt x="f2470" y="f209"/>
                    <a:pt x="f2470" y="f196"/>
                    <a:pt x="f2173" y="f196"/>
                  </a:cubicBezTo>
                  <a:cubicBezTo>
                    <a:pt x="f285" y="f2471"/>
                    <a:pt x="f2162" y="f185"/>
                    <a:pt x="f1088" y="f185"/>
                  </a:cubicBezTo>
                  <a:cubicBezTo>
                    <a:pt x="f2472" y="f2473"/>
                    <a:pt x="f2474" y="f2475"/>
                    <a:pt x="f2476" y="f2475"/>
                  </a:cubicBezTo>
                  <a:cubicBezTo>
                    <a:pt x="f2477" y="f2475"/>
                    <a:pt x="f2478" y="f2479"/>
                    <a:pt x="f1086" y="f1183"/>
                  </a:cubicBezTo>
                  <a:cubicBezTo>
                    <a:pt x="f171" y="f1183"/>
                    <a:pt x="f200" y="f2480"/>
                    <a:pt x="f2481" y="f2480"/>
                  </a:cubicBezTo>
                  <a:cubicBezTo>
                    <a:pt x="f2482" y="f2483"/>
                    <a:pt x="f2484" y="f2022"/>
                    <a:pt x="f205" y="f2022"/>
                  </a:cubicBezTo>
                  <a:cubicBezTo>
                    <a:pt x="f2485" y="f2022"/>
                    <a:pt x="f2486" y="f2487"/>
                    <a:pt x="f61" y="f2480"/>
                  </a:cubicBezTo>
                  <a:cubicBezTo>
                    <a:pt x="f2488" y="f185"/>
                    <a:pt x="f31" y="f1101"/>
                    <a:pt x="f18" y="f1143"/>
                  </a:cubicBezTo>
                  <a:cubicBezTo>
                    <a:pt x="f2489" y="f2490"/>
                    <a:pt x="f2491" y="f2492"/>
                    <a:pt x="f2493" y="f2492"/>
                  </a:cubicBezTo>
                  <a:cubicBezTo>
                    <a:pt x="f2494" y="f2492"/>
                    <a:pt x="f2495" y="f2496"/>
                    <a:pt x="f131" y="f1121"/>
                  </a:cubicBezTo>
                  <a:cubicBezTo>
                    <a:pt x="f1069" y="f2497"/>
                    <a:pt x="f149" y="f2498"/>
                    <a:pt x="f169" y="f1138"/>
                  </a:cubicBezTo>
                  <a:cubicBezTo>
                    <a:pt x="f2499" y="f1155"/>
                    <a:pt x="f2500" y="f2501"/>
                    <a:pt x="f135" y="f102"/>
                  </a:cubicBezTo>
                  <a:cubicBezTo>
                    <a:pt x="f241" y="f102"/>
                    <a:pt x="f2502" y="f94"/>
                    <a:pt x="f2503" y="f94"/>
                  </a:cubicBezTo>
                  <a:cubicBezTo>
                    <a:pt x="f133" y="f120"/>
                    <a:pt x="f133" y="f98"/>
                    <a:pt x="f1066" y="f98"/>
                  </a:cubicBezTo>
                  <a:lnTo>
                    <a:pt x="f131" y="f98"/>
                  </a:lnTo>
                  <a:cubicBezTo>
                    <a:pt x="f2504" y="f2505"/>
                    <a:pt x="f2506" y="f2507"/>
                    <a:pt x="f2508" y="f2507"/>
                  </a:cubicBezTo>
                  <a:cubicBezTo>
                    <a:pt x="f2509" y="f2507"/>
                    <a:pt x="f2510" y="f2511"/>
                    <a:pt x="f36" y="f2512"/>
                  </a:cubicBezTo>
                  <a:cubicBezTo>
                    <a:pt x="f108" y="f2513"/>
                    <a:pt x="f2514" y="f96"/>
                    <a:pt x="f12" y="f113"/>
                  </a:cubicBezTo>
                  <a:cubicBezTo>
                    <a:pt x="f2515" y="f1124"/>
                    <a:pt x="f22" y="f1060"/>
                    <a:pt x="f37" y="f172"/>
                  </a:cubicBezTo>
                  <a:cubicBezTo>
                    <a:pt x="f2516" y="f2517"/>
                    <a:pt x="f2518" y="f2519"/>
                    <a:pt x="f2520" y="f2519"/>
                  </a:cubicBezTo>
                  <a:cubicBezTo>
                    <a:pt x="f2509" y="f2519"/>
                    <a:pt x="f2521" y="f2522"/>
                    <a:pt x="f76" y="f2523"/>
                  </a:cubicBezTo>
                  <a:cubicBezTo>
                    <a:pt x="f129" y="f1064"/>
                    <a:pt x="f65" y="f1063"/>
                    <a:pt x="f67" y="f1669"/>
                  </a:cubicBezTo>
                  <a:cubicBezTo>
                    <a:pt x="f119" y="f1669"/>
                    <a:pt x="f63" y="f1669"/>
                    <a:pt x="f63" y="f1061"/>
                  </a:cubicBezTo>
                  <a:cubicBezTo>
                    <a:pt x="f2524" y="f1060"/>
                    <a:pt x="f61" y="f1125"/>
                    <a:pt x="f61" y="f1059"/>
                  </a:cubicBezTo>
                  <a:cubicBezTo>
                    <a:pt x="f61" y="f1059"/>
                    <a:pt x="f61" y="f2525"/>
                    <a:pt x="f2526" y="f2525"/>
                  </a:cubicBezTo>
                  <a:lnTo>
                    <a:pt x="f2526" y="f2527"/>
                  </a:lnTo>
                  <a:cubicBezTo>
                    <a:pt x="f2528" y="f1090"/>
                    <a:pt x="f59" y="f2529"/>
                    <a:pt x="f59" y="f2530"/>
                  </a:cubicBezTo>
                  <a:cubicBezTo>
                    <a:pt x="f2531" y="f2532"/>
                    <a:pt x="f2533" y="f2534"/>
                    <a:pt x="f118" y="f64"/>
                  </a:cubicBezTo>
                  <a:cubicBezTo>
                    <a:pt x="f118" y="f152"/>
                    <a:pt x="f181" y="f1089"/>
                    <a:pt x="f2535" y="f1089"/>
                  </a:cubicBezTo>
                  <a:lnTo>
                    <a:pt x="f2488" y="f1089"/>
                  </a:lnTo>
                  <a:cubicBezTo>
                    <a:pt x="f2488" y="f1089"/>
                    <a:pt x="f2536" y="f1089"/>
                    <a:pt x="f2536" y="f152"/>
                  </a:cubicBezTo>
                  <a:cubicBezTo>
                    <a:pt x="f2537" y="f152"/>
                    <a:pt x="f110" y="f2538"/>
                    <a:pt x="f2539" y="f19"/>
                  </a:cubicBezTo>
                  <a:cubicBezTo>
                    <a:pt x="f2540" y="f21"/>
                    <a:pt x="f2541" y="f2542"/>
                    <a:pt x="f2543" y="f44"/>
                  </a:cubicBezTo>
                  <a:cubicBezTo>
                    <a:pt x="f2544" y="f2545"/>
                    <a:pt x="f2546" y="f2547"/>
                    <a:pt x="f2548" y="f2547"/>
                  </a:cubicBezTo>
                  <a:cubicBezTo>
                    <a:pt x="f2549" y="f2547"/>
                    <a:pt x="f2550" y="f2551"/>
                    <a:pt x="f2552" y="f2553"/>
                  </a:cubicBezTo>
                  <a:cubicBezTo>
                    <a:pt x="f39" y="f2554"/>
                    <a:pt x="f2555" y="f1087"/>
                    <a:pt x="f2556" y="f2542"/>
                  </a:cubicBezTo>
                  <a:lnTo>
                    <a:pt x="f2557" y="f15"/>
                  </a:lnTo>
                  <a:cubicBezTo>
                    <a:pt x="f117" y="f34"/>
                    <a:pt x="f2558" y="f2542"/>
                    <a:pt x="f36" y="f11"/>
                  </a:cubicBezTo>
                  <a:cubicBezTo>
                    <a:pt x="f2559" y="f2554"/>
                    <a:pt x="f114" y="f2560"/>
                    <a:pt x="f2559" y="f2561"/>
                  </a:cubicBezTo>
                  <a:cubicBezTo>
                    <a:pt x="f2562" y="f2563"/>
                    <a:pt x="f2564" y="f2"/>
                    <a:pt x="f105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619;p44">
              <a:extLst>
                <a:ext uri="{FF2B5EF4-FFF2-40B4-BE49-F238E27FC236}">
                  <a16:creationId xmlns:a16="http://schemas.microsoft.com/office/drawing/2014/main" id="{C362B3E2-D133-47FE-8B1B-356ECCA3EF26}"/>
                </a:ext>
              </a:extLst>
            </p:cNvPr>
            <p:cNvSpPr/>
            <p:nvPr/>
          </p:nvSpPr>
          <p:spPr>
            <a:xfrm>
              <a:off x="7687013" y="1893768"/>
              <a:ext cx="43936" cy="112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"/>
                <a:gd name="f4" fmla="val 1797"/>
                <a:gd name="f5" fmla="val 97"/>
                <a:gd name="f6" fmla="val 42"/>
                <a:gd name="f7" fmla="val 1"/>
                <a:gd name="f8" fmla="val 33"/>
                <a:gd name="f9" fmla="val 34"/>
                <a:gd name="f10" fmla="val 100"/>
                <a:gd name="f11" fmla="val 101"/>
                <a:gd name="f12" fmla="val 601"/>
                <a:gd name="f13" fmla="val 201"/>
                <a:gd name="f14" fmla="val 1168"/>
                <a:gd name="f15" fmla="val 401"/>
                <a:gd name="f16" fmla="val 1601"/>
                <a:gd name="f17" fmla="val 1668"/>
                <a:gd name="f18" fmla="val 434"/>
                <a:gd name="f19" fmla="val 468"/>
                <a:gd name="f20" fmla="val 1701"/>
                <a:gd name="f21" fmla="val 568"/>
                <a:gd name="f22" fmla="val 1768"/>
                <a:gd name="f23" fmla="val 578"/>
                <a:gd name="f24" fmla="val 1789"/>
                <a:gd name="f25" fmla="val 595"/>
                <a:gd name="f26" fmla="val 613"/>
                <a:gd name="f27" fmla="val 654"/>
                <a:gd name="f28" fmla="val 701"/>
                <a:gd name="f29" fmla="val 1758"/>
                <a:gd name="f30" fmla="val 1735"/>
                <a:gd name="f31" fmla="val 1635"/>
                <a:gd name="f32" fmla="val 668"/>
                <a:gd name="f33" fmla="val 1334"/>
                <a:gd name="f34" fmla="val 1068"/>
                <a:gd name="f35" fmla="val 501"/>
                <a:gd name="f36" fmla="val 767"/>
                <a:gd name="f37" fmla="val 734"/>
                <a:gd name="f38" fmla="val 368"/>
                <a:gd name="f39" fmla="val 301"/>
                <a:gd name="f40" fmla="val 534"/>
                <a:gd name="f41" fmla="val 234"/>
                <a:gd name="f42" fmla="val 334"/>
                <a:gd name="f43" fmla="val 218"/>
                <a:gd name="f44" fmla="val 151"/>
                <a:gd name="f45" fmla="*/ f0 1 702"/>
                <a:gd name="f46" fmla="*/ f1 1 1797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702"/>
                <a:gd name="f53" fmla="*/ f50 1 1797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702" h="179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8" y="f17"/>
                    <a:pt x="f19" y="f20"/>
                  </a:cubicBezTo>
                  <a:lnTo>
                    <a:pt x="f21" y="f22"/>
                  </a:lnTo>
                  <a:cubicBezTo>
                    <a:pt x="f23" y="f24"/>
                    <a:pt x="f25" y="f4"/>
                    <a:pt x="f26" y="f4"/>
                  </a:cubicBezTo>
                  <a:cubicBezTo>
                    <a:pt x="f27" y="f4"/>
                    <a:pt x="f28" y="f29"/>
                    <a:pt x="f28" y="f30"/>
                  </a:cubicBezTo>
                  <a:cubicBezTo>
                    <a:pt x="f12" y="f20"/>
                    <a:pt x="f12" y="f31"/>
                    <a:pt x="f12" y="f16"/>
                  </a:cubicBezTo>
                  <a:cubicBezTo>
                    <a:pt x="f32" y="f33"/>
                    <a:pt x="f12" y="f34"/>
                    <a:pt x="f35" y="f36"/>
                  </a:cubicBezTo>
                  <a:cubicBezTo>
                    <a:pt x="f18" y="f37"/>
                    <a:pt x="f15" y="f37"/>
                    <a:pt x="f38" y="f37"/>
                  </a:cubicBezTo>
                  <a:cubicBezTo>
                    <a:pt x="f39" y="f40"/>
                    <a:pt x="f41" y="f42"/>
                    <a:pt x="f41" y="f10"/>
                  </a:cubicBezTo>
                  <a:cubicBezTo>
                    <a:pt x="f43" y="f8"/>
                    <a:pt x="f4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620;p44">
              <a:extLst>
                <a:ext uri="{FF2B5EF4-FFF2-40B4-BE49-F238E27FC236}">
                  <a16:creationId xmlns:a16="http://schemas.microsoft.com/office/drawing/2014/main" id="{C8498AA8-791B-4747-8636-75B742C0ACCB}"/>
                </a:ext>
              </a:extLst>
            </p:cNvPr>
            <p:cNvSpPr/>
            <p:nvPr/>
          </p:nvSpPr>
          <p:spPr>
            <a:xfrm>
              <a:off x="7214414" y="2637312"/>
              <a:ext cx="50950" cy="81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4"/>
                <a:gd name="f4" fmla="val 1303"/>
                <a:gd name="f5" fmla="val 95"/>
                <a:gd name="f6" fmla="val 50"/>
                <a:gd name="f7" fmla="val 39"/>
                <a:gd name="f8" fmla="val 46"/>
                <a:gd name="f9" fmla="val 62"/>
                <a:gd name="f10" fmla="val 280"/>
                <a:gd name="f11" fmla="val 696"/>
                <a:gd name="f12" fmla="val 380"/>
                <a:gd name="f13" fmla="val 896"/>
                <a:gd name="f14" fmla="val 480"/>
                <a:gd name="f15" fmla="val 1163"/>
                <a:gd name="f16" fmla="val 713"/>
                <a:gd name="f17" fmla="val 1296"/>
                <a:gd name="f18" fmla="val 718"/>
                <a:gd name="f19" fmla="val 1301"/>
                <a:gd name="f20" fmla="val 723"/>
                <a:gd name="f21" fmla="val 729"/>
                <a:gd name="f22" fmla="val 764"/>
                <a:gd name="f23" fmla="val 1225"/>
                <a:gd name="f24" fmla="val 1196"/>
                <a:gd name="f25" fmla="val 747"/>
                <a:gd name="f26" fmla="val 1029"/>
                <a:gd name="f27" fmla="val 613"/>
                <a:gd name="f28" fmla="val 863"/>
                <a:gd name="f29" fmla="val 547"/>
                <a:gd name="f30" fmla="val 413"/>
                <a:gd name="f31" fmla="val 496"/>
                <a:gd name="f32" fmla="val 295"/>
                <a:gd name="f33" fmla="val 146"/>
                <a:gd name="f34" fmla="val 29"/>
                <a:gd name="f35" fmla="val 136"/>
                <a:gd name="f36" fmla="val 8"/>
                <a:gd name="f37" fmla="val 116"/>
                <a:gd name="f38" fmla="*/ f0 1 814"/>
                <a:gd name="f39" fmla="*/ f1 1 1303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814"/>
                <a:gd name="f46" fmla="*/ f43 1 1303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814" h="1303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3" y="f23"/>
                    <a:pt x="f3" y="f24"/>
                  </a:cubicBezTo>
                  <a:cubicBezTo>
                    <a:pt x="f25" y="f26"/>
                    <a:pt x="f27" y="f28"/>
                    <a:pt x="f29" y="f11"/>
                  </a:cubicBezTo>
                  <a:cubicBezTo>
                    <a:pt x="f30" y="f31"/>
                    <a:pt x="f10" y="f32"/>
                    <a:pt x="f33" y="f34"/>
                  </a:cubicBezTo>
                  <a:cubicBezTo>
                    <a:pt x="f35" y="f36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621;p44">
              <a:extLst>
                <a:ext uri="{FF2B5EF4-FFF2-40B4-BE49-F238E27FC236}">
                  <a16:creationId xmlns:a16="http://schemas.microsoft.com/office/drawing/2014/main" id="{500D776D-BF1B-45DD-A344-B4F07E398091}"/>
                </a:ext>
              </a:extLst>
            </p:cNvPr>
            <p:cNvSpPr/>
            <p:nvPr/>
          </p:nvSpPr>
          <p:spPr>
            <a:xfrm>
              <a:off x="7444861" y="1733482"/>
              <a:ext cx="50136" cy="299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1"/>
                <a:gd name="f4" fmla="val 4793"/>
                <a:gd name="f5" fmla="val 42"/>
                <a:gd name="f6" fmla="val 1"/>
                <a:gd name="f7" fmla="val 17"/>
                <a:gd name="f8" fmla="val 9"/>
                <a:gd name="f9" fmla="val 34"/>
                <a:gd name="f10" fmla="val 26"/>
                <a:gd name="f11" fmla="val 234"/>
                <a:gd name="f12" fmla="val 1594"/>
                <a:gd name="f13" fmla="val 434"/>
                <a:gd name="f14" fmla="val 3228"/>
                <a:gd name="f15" fmla="val 767"/>
                <a:gd name="f16" fmla="val 4696"/>
                <a:gd name="f17" fmla="val 749"/>
                <a:gd name="f18" fmla="val 4770"/>
                <a:gd name="f19" fmla="val 761"/>
                <a:gd name="f20" fmla="val 776"/>
                <a:gd name="f21" fmla="val 787"/>
                <a:gd name="f22" fmla="val 4778"/>
                <a:gd name="f23" fmla="val 4763"/>
                <a:gd name="f24" fmla="val 734"/>
                <a:gd name="f25" fmla="val 534"/>
                <a:gd name="f26" fmla="val 100"/>
                <a:gd name="f27" fmla="val 67"/>
                <a:gd name="f28" fmla="*/ f0 1 801"/>
                <a:gd name="f29" fmla="*/ f1 1 47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801"/>
                <a:gd name="f36" fmla="*/ f33 1 47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801" h="4793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3" y="f23"/>
                  </a:cubicBezTo>
                  <a:cubicBezTo>
                    <a:pt x="f24" y="f14"/>
                    <a:pt x="f25" y="f12"/>
                    <a:pt x="f26" y="f10"/>
                  </a:cubicBezTo>
                  <a:cubicBezTo>
                    <a:pt x="f26" y="f8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622;p44">
              <a:extLst>
                <a:ext uri="{FF2B5EF4-FFF2-40B4-BE49-F238E27FC236}">
                  <a16:creationId xmlns:a16="http://schemas.microsoft.com/office/drawing/2014/main" id="{1144C8BF-DBD5-425A-B4CB-89BC2E7D3924}"/>
                </a:ext>
              </a:extLst>
            </p:cNvPr>
            <p:cNvSpPr/>
            <p:nvPr/>
          </p:nvSpPr>
          <p:spPr>
            <a:xfrm>
              <a:off x="7253349" y="1752200"/>
              <a:ext cx="92820" cy="15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3"/>
                <a:gd name="f4" fmla="val 2510"/>
                <a:gd name="f5" fmla="val 140"/>
                <a:gd name="f6" fmla="val 81"/>
                <a:gd name="f7" fmla="val 1"/>
                <a:gd name="f8" fmla="val 55"/>
                <a:gd name="f9" fmla="val 25"/>
                <a:gd name="f10" fmla="val 127"/>
                <a:gd name="f11" fmla="val 458"/>
                <a:gd name="f12" fmla="val 894"/>
                <a:gd name="f13" fmla="val 859"/>
                <a:gd name="f14" fmla="val 1728"/>
                <a:gd name="f15" fmla="val 1326"/>
                <a:gd name="f16" fmla="val 2496"/>
                <a:gd name="f17" fmla="val 1335"/>
                <a:gd name="f18" fmla="val 2505"/>
                <a:gd name="f19" fmla="val 1354"/>
                <a:gd name="f20" fmla="val 2509"/>
                <a:gd name="f21" fmla="val 1374"/>
                <a:gd name="f22" fmla="val 1423"/>
                <a:gd name="f23" fmla="val 2486"/>
                <a:gd name="f24" fmla="val 1459"/>
                <a:gd name="f25" fmla="val 2462"/>
                <a:gd name="f26" fmla="val 1159"/>
                <a:gd name="f27" fmla="val 1562"/>
                <a:gd name="f28" fmla="val 659"/>
                <a:gd name="f29" fmla="val 794"/>
                <a:gd name="f30" fmla="val 192"/>
                <a:gd name="f31" fmla="val 27"/>
                <a:gd name="f32" fmla="val 182"/>
                <a:gd name="f33" fmla="val 9"/>
                <a:gd name="f34" fmla="val 163"/>
                <a:gd name="f35" fmla="*/ f0 1 1483"/>
                <a:gd name="f36" fmla="*/ f1 1 2510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483"/>
                <a:gd name="f43" fmla="*/ f40 1 2510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483" h="25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3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623;p44">
              <a:extLst>
                <a:ext uri="{FF2B5EF4-FFF2-40B4-BE49-F238E27FC236}">
                  <a16:creationId xmlns:a16="http://schemas.microsoft.com/office/drawing/2014/main" id="{EE08DF6E-A83D-4DD8-9D96-A3F17BC5C18E}"/>
                </a:ext>
              </a:extLst>
            </p:cNvPr>
            <p:cNvSpPr/>
            <p:nvPr/>
          </p:nvSpPr>
          <p:spPr>
            <a:xfrm>
              <a:off x="7113593" y="2011753"/>
              <a:ext cx="89126" cy="62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4"/>
                <a:gd name="f4" fmla="val 991"/>
                <a:gd name="f5" fmla="val 111"/>
                <a:gd name="f6" fmla="val 1"/>
                <a:gd name="f7" fmla="val 38"/>
                <a:gd name="f8" fmla="val 127"/>
                <a:gd name="f9" fmla="val 56"/>
                <a:gd name="f10" fmla="val 183"/>
                <a:gd name="f11" fmla="val 490"/>
                <a:gd name="f12" fmla="val 483"/>
                <a:gd name="f13" fmla="val 923"/>
                <a:gd name="f14" fmla="val 717"/>
                <a:gd name="f15" fmla="val 1357"/>
                <a:gd name="f16" fmla="val 984"/>
                <a:gd name="f17" fmla="val 1362"/>
                <a:gd name="f18" fmla="val 988"/>
                <a:gd name="f19" fmla="val 1366"/>
                <a:gd name="f20" fmla="val 1371"/>
                <a:gd name="f21" fmla="val 1399"/>
                <a:gd name="f22" fmla="val 912"/>
                <a:gd name="f23" fmla="val 884"/>
                <a:gd name="f24" fmla="val 1124"/>
                <a:gd name="f25" fmla="val 557"/>
                <a:gd name="f26" fmla="val 317"/>
                <a:gd name="f27" fmla="val 156"/>
                <a:gd name="f28" fmla="val 16"/>
                <a:gd name="f29" fmla="val 140"/>
                <a:gd name="f30" fmla="val 6"/>
                <a:gd name="f31" fmla="val 125"/>
                <a:gd name="f32" fmla="*/ f0 1 1424"/>
                <a:gd name="f33" fmla="*/ f1 1 991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24"/>
                <a:gd name="f40" fmla="*/ f37 1 991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24" h="991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3" y="f23"/>
                  </a:cubicBezTo>
                  <a:cubicBezTo>
                    <a:pt x="f24" y="f12"/>
                    <a:pt x="f25" y="f26"/>
                    <a:pt x="f27" y="f28"/>
                  </a:cubicBezTo>
                  <a:cubicBezTo>
                    <a:pt x="f29" y="f30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624;p44">
              <a:extLst>
                <a:ext uri="{FF2B5EF4-FFF2-40B4-BE49-F238E27FC236}">
                  <a16:creationId xmlns:a16="http://schemas.microsoft.com/office/drawing/2014/main" id="{6CA40F33-AB6F-4A65-8B83-48C542F74F36}"/>
                </a:ext>
              </a:extLst>
            </p:cNvPr>
            <p:cNvSpPr/>
            <p:nvPr/>
          </p:nvSpPr>
          <p:spPr>
            <a:xfrm>
              <a:off x="7766374" y="3083749"/>
              <a:ext cx="219245" cy="355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3"/>
                <a:gd name="f4" fmla="val 568"/>
                <a:gd name="f5" fmla="val 67"/>
                <a:gd name="f6" fmla="val 1"/>
                <a:gd name="f7" fmla="val 1168"/>
                <a:gd name="f8" fmla="val 201"/>
                <a:gd name="f9" fmla="val 2302"/>
                <a:gd name="f10" fmla="val 434"/>
                <a:gd name="f11" fmla="val 3436"/>
                <a:gd name="f12" fmla="val 3469"/>
                <a:gd name="f13" fmla="val 501"/>
                <a:gd name="f14" fmla="val 2335"/>
                <a:gd name="f15" fmla="val 101"/>
                <a:gd name="f16" fmla="*/ f0 1 3503"/>
                <a:gd name="f17" fmla="*/ f1 1 56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503"/>
                <a:gd name="f24" fmla="*/ f21 1 56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503" h="568">
                  <a:moveTo>
                    <a:pt x="f5" y="f6"/>
                  </a:moveTo>
                  <a:cubicBezTo>
                    <a:pt x="f2" y="f6"/>
                    <a:pt x="f2" y="f5"/>
                    <a:pt x="f5" y="f5"/>
                  </a:cubicBezTo>
                  <a:cubicBezTo>
                    <a:pt x="f7" y="f8"/>
                    <a:pt x="f9" y="f10"/>
                    <a:pt x="f11" y="f4"/>
                  </a:cubicBezTo>
                  <a:cubicBezTo>
                    <a:pt x="f12" y="f4"/>
                    <a:pt x="f3" y="f13"/>
                    <a:pt x="f12" y="f13"/>
                  </a:cubicBezTo>
                  <a:cubicBezTo>
                    <a:pt x="f14" y="f15"/>
                    <a:pt x="f7" y="f5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625;p44">
              <a:extLst>
                <a:ext uri="{FF2B5EF4-FFF2-40B4-BE49-F238E27FC236}">
                  <a16:creationId xmlns:a16="http://schemas.microsoft.com/office/drawing/2014/main" id="{36A15BEC-1F88-4ECB-90C3-4403BD1B0508}"/>
                </a:ext>
              </a:extLst>
            </p:cNvPr>
            <p:cNvSpPr/>
            <p:nvPr/>
          </p:nvSpPr>
          <p:spPr>
            <a:xfrm>
              <a:off x="7781644" y="2753038"/>
              <a:ext cx="4530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4"/>
                <a:gd name="f4" fmla="val 1059"/>
                <a:gd name="f5" fmla="val 671"/>
                <a:gd name="f6" fmla="val 663"/>
                <a:gd name="f7" fmla="val 657"/>
                <a:gd name="f8" fmla="val 4"/>
                <a:gd name="f9" fmla="val 14"/>
                <a:gd name="f10" fmla="val 357"/>
                <a:gd name="f11" fmla="val 281"/>
                <a:gd name="f12" fmla="val 157"/>
                <a:gd name="f13" fmla="val 581"/>
                <a:gd name="f14" fmla="val 23"/>
                <a:gd name="f15" fmla="val 982"/>
                <a:gd name="f16" fmla="val 1004"/>
                <a:gd name="f17" fmla="val 24"/>
                <a:gd name="f18" fmla="val 1058"/>
                <a:gd name="f19" fmla="val 52"/>
                <a:gd name="f20" fmla="val 65"/>
                <a:gd name="f21" fmla="val 79"/>
                <a:gd name="f22" fmla="val 1047"/>
                <a:gd name="f23" fmla="val 90"/>
                <a:gd name="f24" fmla="val 1015"/>
                <a:gd name="f25" fmla="val 257"/>
                <a:gd name="f26" fmla="val 681"/>
                <a:gd name="f27" fmla="val 523"/>
                <a:gd name="f28" fmla="val 381"/>
                <a:gd name="f29" fmla="val 48"/>
                <a:gd name="f30" fmla="val 690"/>
                <a:gd name="f31" fmla="*/ f0 1 724"/>
                <a:gd name="f32" fmla="*/ f1 1 10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724"/>
                <a:gd name="f39" fmla="*/ f36 1 10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724" h="105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2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9"/>
                  </a:cubicBezTo>
                  <a:cubicBezTo>
                    <a:pt x="f3" y="f17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626;p44">
            <a:extLst>
              <a:ext uri="{FF2B5EF4-FFF2-40B4-BE49-F238E27FC236}">
                <a16:creationId xmlns:a16="http://schemas.microsoft.com/office/drawing/2014/main" id="{8F0B3A63-4DB8-403A-B1E7-F448A4F00938}"/>
              </a:ext>
            </a:extLst>
          </p:cNvPr>
          <p:cNvSpPr/>
          <p:nvPr/>
        </p:nvSpPr>
        <p:spPr>
          <a:xfrm>
            <a:off x="6447434" y="4029404"/>
            <a:ext cx="1987201" cy="144895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627;p44">
            <a:extLst>
              <a:ext uri="{FF2B5EF4-FFF2-40B4-BE49-F238E27FC236}">
                <a16:creationId xmlns:a16="http://schemas.microsoft.com/office/drawing/2014/main" id="{A476FCA8-E4C9-40D9-9077-09508D746E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07302" y="3813112"/>
            <a:ext cx="3591004" cy="361197"/>
          </a:xfrm>
        </p:spPr>
        <p:txBody>
          <a:bodyPr/>
          <a:lstStyle/>
          <a:p>
            <a:pPr lvl="0"/>
            <a:r>
              <a:rPr lang="en-US"/>
              <a:t>—Someone Famous</a:t>
            </a:r>
          </a:p>
        </p:txBody>
      </p:sp>
      <p:sp>
        <p:nvSpPr>
          <p:cNvPr id="13" name="Google Shape;628;p44">
            <a:extLst>
              <a:ext uri="{FF2B5EF4-FFF2-40B4-BE49-F238E27FC236}">
                <a16:creationId xmlns:a16="http://schemas.microsoft.com/office/drawing/2014/main" id="{CE064D74-A019-4D75-AB3E-E745E2E7E1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5959" y="2249963"/>
            <a:ext cx="3822301" cy="1483504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2200"/>
              <a:t>“This is a quote, words full of wisdom that someone important said and can make the reader get inspired.”</a:t>
            </a:r>
          </a:p>
        </p:txBody>
      </p:sp>
      <p:grpSp>
        <p:nvGrpSpPr>
          <p:cNvPr id="14" name="Google Shape;630;p44">
            <a:extLst>
              <a:ext uri="{FF2B5EF4-FFF2-40B4-BE49-F238E27FC236}">
                <a16:creationId xmlns:a16="http://schemas.microsoft.com/office/drawing/2014/main" id="{06E7407C-2774-4AAA-A6CC-2452F7A8E888}"/>
              </a:ext>
            </a:extLst>
          </p:cNvPr>
          <p:cNvGrpSpPr/>
          <p:nvPr/>
        </p:nvGrpSpPr>
        <p:grpSpPr>
          <a:xfrm>
            <a:off x="4755968" y="110469"/>
            <a:ext cx="4038035" cy="4848029"/>
            <a:chOff x="4755968" y="110469"/>
            <a:chExt cx="4038035" cy="4848029"/>
          </a:xfrm>
        </p:grpSpPr>
        <p:grpSp>
          <p:nvGrpSpPr>
            <p:cNvPr id="15" name="Google Shape;631;p44">
              <a:extLst>
                <a:ext uri="{FF2B5EF4-FFF2-40B4-BE49-F238E27FC236}">
                  <a16:creationId xmlns:a16="http://schemas.microsoft.com/office/drawing/2014/main" id="{B770E518-CCBC-4B77-B8A1-28B2DF1A919D}"/>
                </a:ext>
              </a:extLst>
            </p:cNvPr>
            <p:cNvGrpSpPr/>
            <p:nvPr/>
          </p:nvGrpSpPr>
          <p:grpSpPr>
            <a:xfrm>
              <a:off x="4755968" y="4404025"/>
              <a:ext cx="872053" cy="554473"/>
              <a:chOff x="4755968" y="4404025"/>
              <a:chExt cx="872053" cy="554473"/>
            </a:xfrm>
          </p:grpSpPr>
          <p:sp>
            <p:nvSpPr>
              <p:cNvPr id="16" name="Google Shape;632;p44">
                <a:extLst>
                  <a:ext uri="{FF2B5EF4-FFF2-40B4-BE49-F238E27FC236}">
                    <a16:creationId xmlns:a16="http://schemas.microsoft.com/office/drawing/2014/main" id="{6AAD131A-820A-4DA9-8CBE-5D81F93090C5}"/>
                  </a:ext>
                </a:extLst>
              </p:cNvPr>
              <p:cNvSpPr/>
              <p:nvPr/>
            </p:nvSpPr>
            <p:spPr>
              <a:xfrm rot="59507">
                <a:off x="4755968" y="4761866"/>
                <a:ext cx="196522" cy="1966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633;p44">
                <a:extLst>
                  <a:ext uri="{FF2B5EF4-FFF2-40B4-BE49-F238E27FC236}">
                    <a16:creationId xmlns:a16="http://schemas.microsoft.com/office/drawing/2014/main" id="{F9BC51E6-BEE0-43FE-8627-4F81B55DA325}"/>
                  </a:ext>
                </a:extLst>
              </p:cNvPr>
              <p:cNvSpPr/>
              <p:nvPr/>
            </p:nvSpPr>
            <p:spPr>
              <a:xfrm rot="59507">
                <a:off x="5354927" y="4404025"/>
                <a:ext cx="273094" cy="25819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8" name="Google Shape;634;p44">
              <a:extLst>
                <a:ext uri="{FF2B5EF4-FFF2-40B4-BE49-F238E27FC236}">
                  <a16:creationId xmlns:a16="http://schemas.microsoft.com/office/drawing/2014/main" id="{F390773E-FD57-4DA4-BC2A-E6105938CA7D}"/>
                </a:ext>
              </a:extLst>
            </p:cNvPr>
            <p:cNvGrpSpPr/>
            <p:nvPr/>
          </p:nvGrpSpPr>
          <p:grpSpPr>
            <a:xfrm>
              <a:off x="7921950" y="110469"/>
              <a:ext cx="872053" cy="554464"/>
              <a:chOff x="7921950" y="110469"/>
              <a:chExt cx="872053" cy="554464"/>
            </a:xfrm>
          </p:grpSpPr>
          <p:sp>
            <p:nvSpPr>
              <p:cNvPr id="19" name="Google Shape;635;p44">
                <a:extLst>
                  <a:ext uri="{FF2B5EF4-FFF2-40B4-BE49-F238E27FC236}">
                    <a16:creationId xmlns:a16="http://schemas.microsoft.com/office/drawing/2014/main" id="{14E8395E-D73B-479B-887C-99ECE8667AE9}"/>
                  </a:ext>
                </a:extLst>
              </p:cNvPr>
              <p:cNvSpPr/>
              <p:nvPr/>
            </p:nvSpPr>
            <p:spPr>
              <a:xfrm rot="21540493" flipH="1">
                <a:off x="8597481" y="468301"/>
                <a:ext cx="196522" cy="1966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636;p44">
                <a:extLst>
                  <a:ext uri="{FF2B5EF4-FFF2-40B4-BE49-F238E27FC236}">
                    <a16:creationId xmlns:a16="http://schemas.microsoft.com/office/drawing/2014/main" id="{B76C27EB-DFA2-4A17-AF9F-D39826242B2D}"/>
                  </a:ext>
                </a:extLst>
              </p:cNvPr>
              <p:cNvSpPr/>
              <p:nvPr/>
            </p:nvSpPr>
            <p:spPr>
              <a:xfrm rot="21540493" flipH="1">
                <a:off x="7921950" y="110469"/>
                <a:ext cx="273094" cy="25819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21" name="Google Shape;630;p44">
            <a:extLst>
              <a:ext uri="{FF2B5EF4-FFF2-40B4-BE49-F238E27FC236}">
                <a16:creationId xmlns:a16="http://schemas.microsoft.com/office/drawing/2014/main" id="{8BC62CA2-C88E-438C-AE77-93B14F57151E}"/>
              </a:ext>
            </a:extLst>
          </p:cNvPr>
          <p:cNvGrpSpPr/>
          <p:nvPr/>
        </p:nvGrpSpPr>
        <p:grpSpPr>
          <a:xfrm>
            <a:off x="483260" y="394473"/>
            <a:ext cx="4550410" cy="4405459"/>
            <a:chOff x="483260" y="394473"/>
            <a:chExt cx="4550410" cy="4405459"/>
          </a:xfrm>
        </p:grpSpPr>
        <p:grpSp>
          <p:nvGrpSpPr>
            <p:cNvPr id="22" name="Google Shape;631;p44">
              <a:extLst>
                <a:ext uri="{FF2B5EF4-FFF2-40B4-BE49-F238E27FC236}">
                  <a16:creationId xmlns:a16="http://schemas.microsoft.com/office/drawing/2014/main" id="{FE679B7A-E2C7-4985-9C25-BEAE4CF56C7A}"/>
                </a:ext>
              </a:extLst>
            </p:cNvPr>
            <p:cNvGrpSpPr/>
            <p:nvPr/>
          </p:nvGrpSpPr>
          <p:grpSpPr>
            <a:xfrm>
              <a:off x="483260" y="4328724"/>
              <a:ext cx="908309" cy="471208"/>
              <a:chOff x="483260" y="4328724"/>
              <a:chExt cx="908309" cy="471208"/>
            </a:xfrm>
          </p:grpSpPr>
          <p:sp>
            <p:nvSpPr>
              <p:cNvPr id="23" name="Google Shape;632;p44">
                <a:extLst>
                  <a:ext uri="{FF2B5EF4-FFF2-40B4-BE49-F238E27FC236}">
                    <a16:creationId xmlns:a16="http://schemas.microsoft.com/office/drawing/2014/main" id="{EA4BA1F5-4A0A-4FB7-A894-ACE62E5959D5}"/>
                  </a:ext>
                </a:extLst>
              </p:cNvPr>
              <p:cNvSpPr/>
              <p:nvPr/>
            </p:nvSpPr>
            <p:spPr>
              <a:xfrm rot="495654">
                <a:off x="483260" y="4603300"/>
                <a:ext cx="196522" cy="1966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633;p44">
                <a:extLst>
                  <a:ext uri="{FF2B5EF4-FFF2-40B4-BE49-F238E27FC236}">
                    <a16:creationId xmlns:a16="http://schemas.microsoft.com/office/drawing/2014/main" id="{8B67547E-D070-4ADC-9E67-831AB79ABD01}"/>
                  </a:ext>
                </a:extLst>
              </p:cNvPr>
              <p:cNvSpPr/>
              <p:nvPr/>
            </p:nvSpPr>
            <p:spPr>
              <a:xfrm rot="495654">
                <a:off x="1118475" y="4328724"/>
                <a:ext cx="273094" cy="25819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5" name="Google Shape;634;p44">
              <a:extLst>
                <a:ext uri="{FF2B5EF4-FFF2-40B4-BE49-F238E27FC236}">
                  <a16:creationId xmlns:a16="http://schemas.microsoft.com/office/drawing/2014/main" id="{29927AB2-022D-49C0-835D-6156CEF3D218}"/>
                </a:ext>
              </a:extLst>
            </p:cNvPr>
            <p:cNvGrpSpPr/>
            <p:nvPr/>
          </p:nvGrpSpPr>
          <p:grpSpPr>
            <a:xfrm>
              <a:off x="4208123" y="394473"/>
              <a:ext cx="825547" cy="632461"/>
              <a:chOff x="4208123" y="394473"/>
              <a:chExt cx="825547" cy="632461"/>
            </a:xfrm>
          </p:grpSpPr>
          <p:sp>
            <p:nvSpPr>
              <p:cNvPr id="26" name="Google Shape;635;p44">
                <a:extLst>
                  <a:ext uri="{FF2B5EF4-FFF2-40B4-BE49-F238E27FC236}">
                    <a16:creationId xmlns:a16="http://schemas.microsoft.com/office/drawing/2014/main" id="{30C64AE6-D462-4956-A96B-1F60D730593B}"/>
                  </a:ext>
                </a:extLst>
              </p:cNvPr>
              <p:cNvSpPr/>
              <p:nvPr/>
            </p:nvSpPr>
            <p:spPr>
              <a:xfrm rot="376623" flipH="1">
                <a:off x="4837148" y="830302"/>
                <a:ext cx="196522" cy="1966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636;p44">
                <a:extLst>
                  <a:ext uri="{FF2B5EF4-FFF2-40B4-BE49-F238E27FC236}">
                    <a16:creationId xmlns:a16="http://schemas.microsoft.com/office/drawing/2014/main" id="{22142E2A-E5C3-4D7F-874C-2C1CC886BAAC}"/>
                  </a:ext>
                </a:extLst>
              </p:cNvPr>
              <p:cNvSpPr/>
              <p:nvPr/>
            </p:nvSpPr>
            <p:spPr>
              <a:xfrm rot="376623" flipH="1">
                <a:off x="4208123" y="394473"/>
                <a:ext cx="273094" cy="25819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88DFD6CD-86A2-43F4-A9F3-3502421F7F3E}"/>
              </a:ext>
            </a:extLst>
          </p:cNvPr>
          <p:cNvSpPr/>
          <p:nvPr/>
        </p:nvSpPr>
        <p:spPr>
          <a:xfrm>
            <a:off x="1535917" y="413354"/>
            <a:ext cx="3268541" cy="42485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"/>
              <a:gd name="f7" fmla="val 391"/>
              <a:gd name="f8" fmla="val 58"/>
              <a:gd name="f9" fmla="val 28"/>
              <a:gd name="f10" fmla="val 63"/>
              <a:gd name="f11" fmla="val 66"/>
              <a:gd name="f12" fmla="val 29"/>
              <a:gd name="f13" fmla="val 68"/>
              <a:gd name="f14" fmla="val 100"/>
              <a:gd name="f15" fmla="val 25"/>
              <a:gd name="f16" fmla="val 126"/>
              <a:gd name="f17" fmla="val 38"/>
              <a:gd name="f18" fmla="val 150"/>
              <a:gd name="f19" fmla="val 57"/>
              <a:gd name="f20" fmla="val 166"/>
              <a:gd name="f21" fmla="val 70"/>
              <a:gd name="f22" fmla="val 181"/>
              <a:gd name="f23" fmla="val 83"/>
              <a:gd name="f24" fmla="val 197"/>
              <a:gd name="f25" fmla="val 97"/>
              <a:gd name="f26" fmla="val 221"/>
              <a:gd name="f27" fmla="val 117"/>
              <a:gd name="f28" fmla="val 248"/>
              <a:gd name="f29" fmla="val 279"/>
              <a:gd name="f30" fmla="val 114"/>
              <a:gd name="f31" fmla="val 283"/>
              <a:gd name="f32" fmla="val 113"/>
              <a:gd name="f33" fmla="val 291"/>
              <a:gd name="f34" fmla="val 115"/>
              <a:gd name="f35" fmla="val 294"/>
              <a:gd name="f36" fmla="val 119"/>
              <a:gd name="f37" fmla="val 124"/>
              <a:gd name="f38" fmla="val 298"/>
              <a:gd name="f39" fmla="val 131"/>
              <a:gd name="f40" fmla="val 293"/>
              <a:gd name="f41" fmla="val 137"/>
              <a:gd name="f42" fmla="val 152"/>
              <a:gd name="f43" fmla="val 266"/>
              <a:gd name="f44" fmla="val 168"/>
              <a:gd name="f45" fmla="val 252"/>
              <a:gd name="f46" fmla="val 183"/>
              <a:gd name="f47" fmla="val 210"/>
              <a:gd name="f48" fmla="val 232"/>
              <a:gd name="f49" fmla="val 167"/>
              <a:gd name="f50" fmla="val 281"/>
              <a:gd name="f51" fmla="val 125"/>
              <a:gd name="f52" fmla="val 330"/>
              <a:gd name="f53" fmla="val 112"/>
              <a:gd name="f54" fmla="val 345"/>
              <a:gd name="f55" fmla="val 104"/>
              <a:gd name="f56" fmla="val 362"/>
              <a:gd name="f57" fmla="val 103"/>
              <a:gd name="f58" fmla="val 381"/>
              <a:gd name="f59" fmla="val 102"/>
              <a:gd name="f60" fmla="val 389"/>
              <a:gd name="f61" fmla="val 99"/>
              <a:gd name="f62" fmla="val 92"/>
              <a:gd name="f63" fmla="val 65"/>
              <a:gd name="f64" fmla="val 11"/>
              <a:gd name="f65" fmla="val 4"/>
              <a:gd name="f66" fmla="val 2"/>
              <a:gd name="f67" fmla="val 388"/>
              <a:gd name="f68" fmla="val 1"/>
              <a:gd name="f69" fmla="val 364"/>
              <a:gd name="f70" fmla="val 349"/>
              <a:gd name="f71" fmla="val 14"/>
              <a:gd name="f72" fmla="val 335"/>
              <a:gd name="f73" fmla="val 18"/>
              <a:gd name="f74" fmla="val 329"/>
              <a:gd name="f75" fmla="val 20"/>
              <a:gd name="f76" fmla="val 320"/>
              <a:gd name="f77" fmla="val 313"/>
              <a:gd name="f78" fmla="val 223"/>
              <a:gd name="f79" fmla="val 133"/>
              <a:gd name="f80" fmla="val 21"/>
              <a:gd name="f81" fmla="val 43"/>
              <a:gd name="f82" fmla="val 32"/>
              <a:gd name="f83" fmla="val 23"/>
              <a:gd name="f84" fmla="val 10"/>
              <a:gd name="f85" fmla="val 15"/>
              <a:gd name="f86" fmla="val 8"/>
              <a:gd name="f87" fmla="val 12"/>
              <a:gd name="f88" fmla="val 5"/>
              <a:gd name="f89" fmla="val 7"/>
              <a:gd name="f90" fmla="val 6"/>
              <a:gd name="f91" fmla="val 13"/>
              <a:gd name="f92" fmla="val 17"/>
              <a:gd name="f93" fmla="val 48"/>
              <a:gd name="f94" fmla="val 71"/>
              <a:gd name="f95" fmla="val 72"/>
              <a:gd name="f96" fmla="val 73"/>
              <a:gd name="f97" fmla="val 69"/>
              <a:gd name="f98" fmla="val 19"/>
              <a:gd name="f99" fmla="val 22"/>
              <a:gd name="f100" fmla="val 323"/>
              <a:gd name="f101" fmla="val 67"/>
              <a:gd name="f102" fmla="val 319"/>
              <a:gd name="f103" fmla="val 305"/>
              <a:gd name="f104" fmla="val 227"/>
              <a:gd name="f105" fmla="val 149"/>
              <a:gd name="f106" fmla="val 60"/>
              <a:gd name="f107" fmla="val 62"/>
              <a:gd name="f108" fmla="val 144"/>
              <a:gd name="f109" fmla="val 219"/>
              <a:gd name="f110" fmla="val 303"/>
              <a:gd name="f111" fmla="val 312"/>
              <a:gd name="f112" fmla="val 74"/>
              <a:gd name="f113" fmla="val 306"/>
              <a:gd name="f114" fmla="val 76"/>
              <a:gd name="f115" fmla="val 307"/>
              <a:gd name="f116" fmla="val 77"/>
              <a:gd name="f117" fmla="val 78"/>
              <a:gd name="f118" fmla="val 308"/>
              <a:gd name="f119" fmla="val 80"/>
              <a:gd name="f120" fmla="val 302"/>
              <a:gd name="f121" fmla="val 297"/>
              <a:gd name="f122" fmla="val 292"/>
              <a:gd name="f123" fmla="val 217"/>
              <a:gd name="f124" fmla="val 143"/>
              <a:gd name="f125" fmla="val 84"/>
              <a:gd name="f126" fmla="val 64"/>
              <a:gd name="f127" fmla="val 82"/>
              <a:gd name="f128" fmla="val 59"/>
              <a:gd name="f129" fmla="val 145"/>
              <a:gd name="f130" fmla="val 296"/>
              <a:gd name="f131" fmla="val 88"/>
              <a:gd name="f132" fmla="val 89"/>
              <a:gd name="f133" fmla="val 90"/>
              <a:gd name="f134" fmla="val 91"/>
              <a:gd name="f135" fmla="val 93"/>
              <a:gd name="f136" fmla="val 290"/>
              <a:gd name="f137" fmla="val 286"/>
              <a:gd name="f138" fmla="val 98"/>
              <a:gd name="f139" fmla="val 139"/>
              <a:gd name="f140" fmla="val 61"/>
              <a:gd name="f141" fmla="val 95"/>
              <a:gd name="f142" fmla="val 138"/>
              <a:gd name="f143" fmla="val 215"/>
              <a:gd name="f144" fmla="val 116"/>
              <a:gd name="f145" fmla="val 118"/>
              <a:gd name="f146" fmla="val 267"/>
              <a:gd name="f147" fmla="val 121"/>
              <a:gd name="f148" fmla="val 263"/>
              <a:gd name="f149" fmla="val 259"/>
              <a:gd name="f150" fmla="val 254"/>
              <a:gd name="f151" fmla="val 196"/>
              <a:gd name="f152" fmla="val 123"/>
              <a:gd name="f153" fmla="val 135"/>
              <a:gd name="f154" fmla="val 201"/>
              <a:gd name="f155" fmla="val 280"/>
              <a:gd name="f156" fmla="val 105"/>
              <a:gd name="f157" fmla="val 106"/>
              <a:gd name="f158" fmla="val 107"/>
              <a:gd name="f159" fmla="val 276"/>
              <a:gd name="f160" fmla="val 111"/>
              <a:gd name="f161" fmla="val 272"/>
              <a:gd name="f162" fmla="val 250"/>
              <a:gd name="f163" fmla="val 233"/>
              <a:gd name="f164" fmla="val 136"/>
              <a:gd name="f165" fmla="val 208"/>
              <a:gd name="f166" fmla="val 132"/>
              <a:gd name="f167" fmla="val 79"/>
              <a:gd name="f168" fmla="val 130"/>
              <a:gd name="f169" fmla="val 195"/>
              <a:gd name="f170" fmla="val 253"/>
              <a:gd name="f171" fmla="val 246"/>
              <a:gd name="f172" fmla="val 242"/>
              <a:gd name="f173" fmla="val 191"/>
              <a:gd name="f174" fmla="val 140"/>
              <a:gd name="f175" fmla="val 86"/>
              <a:gd name="f176" fmla="val 158"/>
              <a:gd name="f177" fmla="val 226"/>
              <a:gd name="f178" fmla="val 159"/>
              <a:gd name="f179" fmla="val 160"/>
              <a:gd name="f180" fmla="val 161"/>
              <a:gd name="f181" fmla="val 163"/>
              <a:gd name="f182" fmla="val 222"/>
              <a:gd name="f183" fmla="val 218"/>
              <a:gd name="f184" fmla="val 213"/>
              <a:gd name="f185" fmla="val 179"/>
              <a:gd name="f186" fmla="val 142"/>
              <a:gd name="f187" fmla="val 184"/>
              <a:gd name="f188" fmla="val 148"/>
              <a:gd name="f189" fmla="val 147"/>
              <a:gd name="f190" fmla="val 146"/>
              <a:gd name="f191" fmla="val 189"/>
              <a:gd name="f192" fmla="val 239"/>
              <a:gd name="f193" fmla="val 240"/>
              <a:gd name="f194" fmla="val 236"/>
              <a:gd name="f195" fmla="val 153"/>
              <a:gd name="f196" fmla="val 231"/>
              <a:gd name="f197" fmla="val 185"/>
              <a:gd name="f198" fmla="val 96"/>
              <a:gd name="f199" fmla="val 172"/>
              <a:gd name="f200" fmla="val 212"/>
              <a:gd name="f201" fmla="val 173"/>
              <a:gd name="f202" fmla="val 174"/>
              <a:gd name="f203" fmla="val 175"/>
              <a:gd name="f204" fmla="val 177"/>
              <a:gd name="f205" fmla="val 209"/>
              <a:gd name="f206" fmla="val 205"/>
              <a:gd name="f207" fmla="val 109"/>
              <a:gd name="f208" fmla="val 110"/>
              <a:gd name="f209" fmla="val 178"/>
              <a:gd name="f210" fmla="val 188"/>
              <a:gd name="f211" fmla="val 187"/>
              <a:gd name="f212" fmla="val 120"/>
              <a:gd name="f213" fmla="val 186"/>
              <a:gd name="f214" fmla="val 199"/>
              <a:gd name="f215" fmla="val 200"/>
              <a:gd name="f216" fmla="val 194"/>
              <a:gd name="f217" fmla="val 127"/>
              <a:gd name="f218" fmla="val 214"/>
              <a:gd name="f219" fmla="val 134"/>
              <a:gd name="f220" fmla="val 237"/>
              <a:gd name="f221" fmla="val 247"/>
              <a:gd name="f222" fmla="val 202"/>
              <a:gd name="f223" fmla="val 203"/>
              <a:gd name="f224" fmla="val 182"/>
              <a:gd name="f225" fmla="val 206"/>
              <a:gd name="f226" fmla="val 128"/>
              <a:gd name="f227" fmla="+- 0 0 -90"/>
              <a:gd name="f228" fmla="*/ f3 1 300"/>
              <a:gd name="f229" fmla="*/ f4 1 391"/>
              <a:gd name="f230" fmla="val f5"/>
              <a:gd name="f231" fmla="val f6"/>
              <a:gd name="f232" fmla="val f7"/>
              <a:gd name="f233" fmla="*/ f227 f0 1"/>
              <a:gd name="f234" fmla="+- f232 0 f230"/>
              <a:gd name="f235" fmla="+- f231 0 f230"/>
              <a:gd name="f236" fmla="*/ f233 1 f2"/>
              <a:gd name="f237" fmla="*/ f235 1 300"/>
              <a:gd name="f238" fmla="*/ f234 1 391"/>
              <a:gd name="f239" fmla="*/ 68 f235 1"/>
              <a:gd name="f240" fmla="*/ 29 f234 1"/>
              <a:gd name="f241" fmla="*/ 197 f235 1"/>
              <a:gd name="f242" fmla="*/ 97 f234 1"/>
              <a:gd name="f243" fmla="*/ 294 f235 1"/>
              <a:gd name="f244" fmla="*/ 119 f234 1"/>
              <a:gd name="f245" fmla="*/ 252 f235 1"/>
              <a:gd name="f246" fmla="*/ 183 f234 1"/>
              <a:gd name="f247" fmla="*/ 103 f235 1"/>
              <a:gd name="f248" fmla="*/ 381 f234 1"/>
              <a:gd name="f249" fmla="*/ 11 f235 1"/>
              <a:gd name="f250" fmla="*/ 391 f234 1"/>
              <a:gd name="f251" fmla="*/ 14 f235 1"/>
              <a:gd name="f252" fmla="*/ 335 f234 1"/>
              <a:gd name="f253" fmla="*/ 21 f235 1"/>
              <a:gd name="f254" fmla="*/ 43 f234 1"/>
              <a:gd name="f255" fmla="*/ 6 f235 1"/>
              <a:gd name="f256" fmla="*/ 4 f234 1"/>
              <a:gd name="f257" fmla="*/ 63 f235 1"/>
              <a:gd name="f258" fmla="*/ 0 f234 1"/>
              <a:gd name="f259" fmla="*/ 69 f235 1"/>
              <a:gd name="f260" fmla="*/ 14 f234 1"/>
              <a:gd name="f261" fmla="*/ 58 f235 1"/>
              <a:gd name="f262" fmla="*/ 323 f234 1"/>
              <a:gd name="f263" fmla="*/ 72 f234 1"/>
              <a:gd name="f264" fmla="*/ 69 f234 1"/>
              <a:gd name="f265" fmla="*/ 78 f235 1"/>
              <a:gd name="f266" fmla="*/ 308 f234 1"/>
              <a:gd name="f267" fmla="*/ 83 f235 1"/>
              <a:gd name="f268" fmla="*/ 68 f234 1"/>
              <a:gd name="f269" fmla="*/ 58 f234 1"/>
              <a:gd name="f270" fmla="*/ 73 f235 1"/>
              <a:gd name="f271" fmla="*/ 74 f235 1"/>
              <a:gd name="f272" fmla="*/ 306 f234 1"/>
              <a:gd name="f273" fmla="*/ 91 f235 1"/>
              <a:gd name="f274" fmla="*/ 294 f234 1"/>
              <a:gd name="f275" fmla="*/ 97 f235 1"/>
              <a:gd name="f276" fmla="*/ 88 f235 1"/>
              <a:gd name="f277" fmla="*/ 293 f234 1"/>
              <a:gd name="f278" fmla="*/ 119 f235 1"/>
              <a:gd name="f279" fmla="*/ 267 f234 1"/>
              <a:gd name="f280" fmla="*/ 125 f235 1"/>
              <a:gd name="f281" fmla="*/ 80 f234 1"/>
              <a:gd name="f282" fmla="*/ 116 f235 1"/>
              <a:gd name="f283" fmla="*/ 266 f234 1"/>
              <a:gd name="f284" fmla="*/ 106 f235 1"/>
              <a:gd name="f285" fmla="*/ 281 f234 1"/>
              <a:gd name="f286" fmla="*/ 111 f235 1"/>
              <a:gd name="f287" fmla="*/ 215 f234 1"/>
              <a:gd name="f288" fmla="*/ 102 f235 1"/>
              <a:gd name="f289" fmla="*/ 64 f234 1"/>
              <a:gd name="f290" fmla="*/ 133 f235 1"/>
              <a:gd name="f291" fmla="*/ 78 f234 1"/>
              <a:gd name="f292" fmla="*/ 130 f235 1"/>
              <a:gd name="f293" fmla="*/ 253 f234 1"/>
              <a:gd name="f294" fmla="*/ 139 f235 1"/>
              <a:gd name="f295" fmla="*/ 242 f234 1"/>
              <a:gd name="f296" fmla="*/ 161 f235 1"/>
              <a:gd name="f297" fmla="*/ 227 f234 1"/>
              <a:gd name="f298" fmla="*/ 167 f235 1"/>
              <a:gd name="f299" fmla="*/ 111 f234 1"/>
              <a:gd name="f300" fmla="*/ 158 f235 1"/>
              <a:gd name="f301" fmla="*/ 100 f234 1"/>
              <a:gd name="f302" fmla="*/ 148 f235 1"/>
              <a:gd name="f303" fmla="*/ 88 f234 1"/>
              <a:gd name="f304" fmla="*/ 144 f235 1"/>
              <a:gd name="f305" fmla="*/ 239 f234 1"/>
              <a:gd name="f306" fmla="*/ 153 f235 1"/>
              <a:gd name="f307" fmla="*/ 175 f235 1"/>
              <a:gd name="f308" fmla="*/ 213 f234 1"/>
              <a:gd name="f309" fmla="*/ 181 f235 1"/>
              <a:gd name="f310" fmla="*/ 121 f234 1"/>
              <a:gd name="f311" fmla="*/ 172 f235 1"/>
              <a:gd name="f312" fmla="*/ 110 f234 1"/>
              <a:gd name="f313" fmla="*/ 189 f235 1"/>
              <a:gd name="f314" fmla="*/ 186 f235 1"/>
              <a:gd name="f315" fmla="*/ 199 f234 1"/>
              <a:gd name="f316" fmla="*/ 195 f235 1"/>
              <a:gd name="f317" fmla="*/ 186 f234 1"/>
              <a:gd name="f318" fmla="*/ 214 f235 1"/>
              <a:gd name="f319" fmla="*/ 172 f234 1"/>
              <a:gd name="f320" fmla="*/ 134 f234 1"/>
              <a:gd name="f321" fmla="*/ 203 f235 1"/>
              <a:gd name="f322" fmla="*/ 209 f235 1"/>
              <a:gd name="f323" fmla="*/ 137 f234 1"/>
              <a:gd name="f324" fmla="*/ 199 f235 1"/>
              <a:gd name="f325" fmla="*/ 185 f234 1"/>
              <a:gd name="f326" fmla="+- f236 0 f1"/>
              <a:gd name="f327" fmla="*/ f239 1 300"/>
              <a:gd name="f328" fmla="*/ f240 1 391"/>
              <a:gd name="f329" fmla="*/ f241 1 300"/>
              <a:gd name="f330" fmla="*/ f242 1 391"/>
              <a:gd name="f331" fmla="*/ f243 1 300"/>
              <a:gd name="f332" fmla="*/ f244 1 391"/>
              <a:gd name="f333" fmla="*/ f245 1 300"/>
              <a:gd name="f334" fmla="*/ f246 1 391"/>
              <a:gd name="f335" fmla="*/ f247 1 300"/>
              <a:gd name="f336" fmla="*/ f248 1 391"/>
              <a:gd name="f337" fmla="*/ f249 1 300"/>
              <a:gd name="f338" fmla="*/ f250 1 391"/>
              <a:gd name="f339" fmla="*/ f251 1 300"/>
              <a:gd name="f340" fmla="*/ f252 1 391"/>
              <a:gd name="f341" fmla="*/ f253 1 300"/>
              <a:gd name="f342" fmla="*/ f254 1 391"/>
              <a:gd name="f343" fmla="*/ f255 1 300"/>
              <a:gd name="f344" fmla="*/ f256 1 391"/>
              <a:gd name="f345" fmla="*/ f257 1 300"/>
              <a:gd name="f346" fmla="*/ f258 1 391"/>
              <a:gd name="f347" fmla="*/ f259 1 300"/>
              <a:gd name="f348" fmla="*/ f260 1 391"/>
              <a:gd name="f349" fmla="*/ f261 1 300"/>
              <a:gd name="f350" fmla="*/ f262 1 391"/>
              <a:gd name="f351" fmla="*/ f263 1 391"/>
              <a:gd name="f352" fmla="*/ f264 1 391"/>
              <a:gd name="f353" fmla="*/ f265 1 300"/>
              <a:gd name="f354" fmla="*/ f266 1 391"/>
              <a:gd name="f355" fmla="*/ f267 1 300"/>
              <a:gd name="f356" fmla="*/ f268 1 391"/>
              <a:gd name="f357" fmla="*/ f269 1 391"/>
              <a:gd name="f358" fmla="*/ f270 1 300"/>
              <a:gd name="f359" fmla="*/ f271 1 300"/>
              <a:gd name="f360" fmla="*/ f272 1 391"/>
              <a:gd name="f361" fmla="*/ f273 1 300"/>
              <a:gd name="f362" fmla="*/ f274 1 391"/>
              <a:gd name="f363" fmla="*/ f275 1 300"/>
              <a:gd name="f364" fmla="*/ f276 1 300"/>
              <a:gd name="f365" fmla="*/ f277 1 391"/>
              <a:gd name="f366" fmla="*/ f278 1 300"/>
              <a:gd name="f367" fmla="*/ f279 1 391"/>
              <a:gd name="f368" fmla="*/ f280 1 300"/>
              <a:gd name="f369" fmla="*/ f281 1 391"/>
              <a:gd name="f370" fmla="*/ f282 1 300"/>
              <a:gd name="f371" fmla="*/ f283 1 391"/>
              <a:gd name="f372" fmla="*/ f284 1 300"/>
              <a:gd name="f373" fmla="*/ f285 1 391"/>
              <a:gd name="f374" fmla="*/ f286 1 300"/>
              <a:gd name="f375" fmla="*/ f287 1 391"/>
              <a:gd name="f376" fmla="*/ f288 1 300"/>
              <a:gd name="f377" fmla="*/ f289 1 391"/>
              <a:gd name="f378" fmla="*/ f290 1 300"/>
              <a:gd name="f379" fmla="*/ f291 1 391"/>
              <a:gd name="f380" fmla="*/ f292 1 300"/>
              <a:gd name="f381" fmla="*/ f293 1 391"/>
              <a:gd name="f382" fmla="*/ f294 1 300"/>
              <a:gd name="f383" fmla="*/ f295 1 391"/>
              <a:gd name="f384" fmla="*/ f296 1 300"/>
              <a:gd name="f385" fmla="*/ f297 1 391"/>
              <a:gd name="f386" fmla="*/ f298 1 300"/>
              <a:gd name="f387" fmla="*/ f299 1 391"/>
              <a:gd name="f388" fmla="*/ f300 1 300"/>
              <a:gd name="f389" fmla="*/ f301 1 391"/>
              <a:gd name="f390" fmla="*/ f302 1 300"/>
              <a:gd name="f391" fmla="*/ f303 1 391"/>
              <a:gd name="f392" fmla="*/ f304 1 300"/>
              <a:gd name="f393" fmla="*/ f305 1 391"/>
              <a:gd name="f394" fmla="*/ f306 1 300"/>
              <a:gd name="f395" fmla="*/ f307 1 300"/>
              <a:gd name="f396" fmla="*/ f308 1 391"/>
              <a:gd name="f397" fmla="*/ f309 1 300"/>
              <a:gd name="f398" fmla="*/ f310 1 391"/>
              <a:gd name="f399" fmla="*/ f311 1 300"/>
              <a:gd name="f400" fmla="*/ f312 1 391"/>
              <a:gd name="f401" fmla="*/ f313 1 300"/>
              <a:gd name="f402" fmla="*/ f314 1 300"/>
              <a:gd name="f403" fmla="*/ f315 1 391"/>
              <a:gd name="f404" fmla="*/ f316 1 300"/>
              <a:gd name="f405" fmla="*/ f317 1 391"/>
              <a:gd name="f406" fmla="*/ f318 1 300"/>
              <a:gd name="f407" fmla="*/ f319 1 391"/>
              <a:gd name="f408" fmla="*/ f320 1 391"/>
              <a:gd name="f409" fmla="*/ f321 1 300"/>
              <a:gd name="f410" fmla="*/ f322 1 300"/>
              <a:gd name="f411" fmla="*/ f323 1 391"/>
              <a:gd name="f412" fmla="*/ f324 1 300"/>
              <a:gd name="f413" fmla="*/ f325 1 391"/>
              <a:gd name="f414" fmla="*/ 0 1 f237"/>
              <a:gd name="f415" fmla="*/ f231 1 f237"/>
              <a:gd name="f416" fmla="*/ 0 1 f238"/>
              <a:gd name="f417" fmla="*/ f232 1 f238"/>
              <a:gd name="f418" fmla="*/ f327 1 f237"/>
              <a:gd name="f419" fmla="*/ f328 1 f238"/>
              <a:gd name="f420" fmla="*/ f329 1 f237"/>
              <a:gd name="f421" fmla="*/ f330 1 f238"/>
              <a:gd name="f422" fmla="*/ f331 1 f237"/>
              <a:gd name="f423" fmla="*/ f332 1 f238"/>
              <a:gd name="f424" fmla="*/ f333 1 f237"/>
              <a:gd name="f425" fmla="*/ f334 1 f238"/>
              <a:gd name="f426" fmla="*/ f335 1 f237"/>
              <a:gd name="f427" fmla="*/ f336 1 f238"/>
              <a:gd name="f428" fmla="*/ f337 1 f237"/>
              <a:gd name="f429" fmla="*/ f338 1 f238"/>
              <a:gd name="f430" fmla="*/ f339 1 f237"/>
              <a:gd name="f431" fmla="*/ f340 1 f238"/>
              <a:gd name="f432" fmla="*/ f341 1 f237"/>
              <a:gd name="f433" fmla="*/ f342 1 f238"/>
              <a:gd name="f434" fmla="*/ f343 1 f237"/>
              <a:gd name="f435" fmla="*/ f344 1 f238"/>
              <a:gd name="f436" fmla="*/ f345 1 f237"/>
              <a:gd name="f437" fmla="*/ f346 1 f238"/>
              <a:gd name="f438" fmla="*/ f347 1 f237"/>
              <a:gd name="f439" fmla="*/ f348 1 f238"/>
              <a:gd name="f440" fmla="*/ f349 1 f237"/>
              <a:gd name="f441" fmla="*/ f350 1 f238"/>
              <a:gd name="f442" fmla="*/ f351 1 f238"/>
              <a:gd name="f443" fmla="*/ f352 1 f238"/>
              <a:gd name="f444" fmla="*/ f353 1 f237"/>
              <a:gd name="f445" fmla="*/ f354 1 f238"/>
              <a:gd name="f446" fmla="*/ f355 1 f237"/>
              <a:gd name="f447" fmla="*/ f356 1 f238"/>
              <a:gd name="f448" fmla="*/ f357 1 f238"/>
              <a:gd name="f449" fmla="*/ f358 1 f237"/>
              <a:gd name="f450" fmla="*/ f359 1 f237"/>
              <a:gd name="f451" fmla="*/ f360 1 f238"/>
              <a:gd name="f452" fmla="*/ f361 1 f237"/>
              <a:gd name="f453" fmla="*/ f362 1 f238"/>
              <a:gd name="f454" fmla="*/ f363 1 f237"/>
              <a:gd name="f455" fmla="*/ f364 1 f237"/>
              <a:gd name="f456" fmla="*/ f365 1 f238"/>
              <a:gd name="f457" fmla="*/ f366 1 f237"/>
              <a:gd name="f458" fmla="*/ f367 1 f238"/>
              <a:gd name="f459" fmla="*/ f368 1 f237"/>
              <a:gd name="f460" fmla="*/ f369 1 f238"/>
              <a:gd name="f461" fmla="*/ f370 1 f237"/>
              <a:gd name="f462" fmla="*/ f371 1 f238"/>
              <a:gd name="f463" fmla="*/ f372 1 f237"/>
              <a:gd name="f464" fmla="*/ f373 1 f238"/>
              <a:gd name="f465" fmla="*/ f374 1 f237"/>
              <a:gd name="f466" fmla="*/ f375 1 f238"/>
              <a:gd name="f467" fmla="*/ f376 1 f237"/>
              <a:gd name="f468" fmla="*/ f377 1 f238"/>
              <a:gd name="f469" fmla="*/ f378 1 f237"/>
              <a:gd name="f470" fmla="*/ f379 1 f238"/>
              <a:gd name="f471" fmla="*/ f380 1 f237"/>
              <a:gd name="f472" fmla="*/ f381 1 f238"/>
              <a:gd name="f473" fmla="*/ f382 1 f237"/>
              <a:gd name="f474" fmla="*/ f383 1 f238"/>
              <a:gd name="f475" fmla="*/ f384 1 f237"/>
              <a:gd name="f476" fmla="*/ f385 1 f238"/>
              <a:gd name="f477" fmla="*/ f386 1 f237"/>
              <a:gd name="f478" fmla="*/ f387 1 f238"/>
              <a:gd name="f479" fmla="*/ f388 1 f237"/>
              <a:gd name="f480" fmla="*/ f389 1 f238"/>
              <a:gd name="f481" fmla="*/ f390 1 f237"/>
              <a:gd name="f482" fmla="*/ f391 1 f238"/>
              <a:gd name="f483" fmla="*/ f392 1 f237"/>
              <a:gd name="f484" fmla="*/ f393 1 f238"/>
              <a:gd name="f485" fmla="*/ f394 1 f237"/>
              <a:gd name="f486" fmla="*/ f395 1 f237"/>
              <a:gd name="f487" fmla="*/ f396 1 f238"/>
              <a:gd name="f488" fmla="*/ f397 1 f237"/>
              <a:gd name="f489" fmla="*/ f398 1 f238"/>
              <a:gd name="f490" fmla="*/ f399 1 f237"/>
              <a:gd name="f491" fmla="*/ f400 1 f238"/>
              <a:gd name="f492" fmla="*/ f401 1 f237"/>
              <a:gd name="f493" fmla="*/ f402 1 f237"/>
              <a:gd name="f494" fmla="*/ f403 1 f238"/>
              <a:gd name="f495" fmla="*/ f404 1 f237"/>
              <a:gd name="f496" fmla="*/ f405 1 f238"/>
              <a:gd name="f497" fmla="*/ f406 1 f237"/>
              <a:gd name="f498" fmla="*/ f407 1 f238"/>
              <a:gd name="f499" fmla="*/ f408 1 f238"/>
              <a:gd name="f500" fmla="*/ f409 1 f237"/>
              <a:gd name="f501" fmla="*/ f410 1 f237"/>
              <a:gd name="f502" fmla="*/ f411 1 f238"/>
              <a:gd name="f503" fmla="*/ f412 1 f237"/>
              <a:gd name="f504" fmla="*/ f413 1 f238"/>
              <a:gd name="f505" fmla="*/ f414 f228 1"/>
              <a:gd name="f506" fmla="*/ f415 f228 1"/>
              <a:gd name="f507" fmla="*/ f417 f229 1"/>
              <a:gd name="f508" fmla="*/ f416 f229 1"/>
              <a:gd name="f509" fmla="*/ f418 f228 1"/>
              <a:gd name="f510" fmla="*/ f419 f229 1"/>
              <a:gd name="f511" fmla="*/ f420 f228 1"/>
              <a:gd name="f512" fmla="*/ f421 f229 1"/>
              <a:gd name="f513" fmla="*/ f422 f228 1"/>
              <a:gd name="f514" fmla="*/ f423 f229 1"/>
              <a:gd name="f515" fmla="*/ f424 f228 1"/>
              <a:gd name="f516" fmla="*/ f425 f229 1"/>
              <a:gd name="f517" fmla="*/ f426 f228 1"/>
              <a:gd name="f518" fmla="*/ f427 f229 1"/>
              <a:gd name="f519" fmla="*/ f428 f228 1"/>
              <a:gd name="f520" fmla="*/ f429 f229 1"/>
              <a:gd name="f521" fmla="*/ f430 f228 1"/>
              <a:gd name="f522" fmla="*/ f431 f229 1"/>
              <a:gd name="f523" fmla="*/ f432 f228 1"/>
              <a:gd name="f524" fmla="*/ f433 f229 1"/>
              <a:gd name="f525" fmla="*/ f434 f228 1"/>
              <a:gd name="f526" fmla="*/ f435 f229 1"/>
              <a:gd name="f527" fmla="*/ f436 f228 1"/>
              <a:gd name="f528" fmla="*/ f437 f229 1"/>
              <a:gd name="f529" fmla="*/ f438 f228 1"/>
              <a:gd name="f530" fmla="*/ f439 f229 1"/>
              <a:gd name="f531" fmla="*/ f440 f228 1"/>
              <a:gd name="f532" fmla="*/ f441 f229 1"/>
              <a:gd name="f533" fmla="*/ f442 f229 1"/>
              <a:gd name="f534" fmla="*/ f443 f229 1"/>
              <a:gd name="f535" fmla="*/ f444 f228 1"/>
              <a:gd name="f536" fmla="*/ f445 f229 1"/>
              <a:gd name="f537" fmla="*/ f446 f228 1"/>
              <a:gd name="f538" fmla="*/ f447 f229 1"/>
              <a:gd name="f539" fmla="*/ f448 f229 1"/>
              <a:gd name="f540" fmla="*/ f449 f228 1"/>
              <a:gd name="f541" fmla="*/ f450 f228 1"/>
              <a:gd name="f542" fmla="*/ f451 f229 1"/>
              <a:gd name="f543" fmla="*/ f452 f228 1"/>
              <a:gd name="f544" fmla="*/ f453 f229 1"/>
              <a:gd name="f545" fmla="*/ f454 f228 1"/>
              <a:gd name="f546" fmla="*/ f455 f228 1"/>
              <a:gd name="f547" fmla="*/ f456 f229 1"/>
              <a:gd name="f548" fmla="*/ f457 f228 1"/>
              <a:gd name="f549" fmla="*/ f458 f229 1"/>
              <a:gd name="f550" fmla="*/ f459 f228 1"/>
              <a:gd name="f551" fmla="*/ f460 f229 1"/>
              <a:gd name="f552" fmla="*/ f461 f228 1"/>
              <a:gd name="f553" fmla="*/ f462 f229 1"/>
              <a:gd name="f554" fmla="*/ f463 f228 1"/>
              <a:gd name="f555" fmla="*/ f464 f229 1"/>
              <a:gd name="f556" fmla="*/ f465 f228 1"/>
              <a:gd name="f557" fmla="*/ f466 f229 1"/>
              <a:gd name="f558" fmla="*/ f467 f228 1"/>
              <a:gd name="f559" fmla="*/ f468 f229 1"/>
              <a:gd name="f560" fmla="*/ f469 f228 1"/>
              <a:gd name="f561" fmla="*/ f470 f229 1"/>
              <a:gd name="f562" fmla="*/ f471 f228 1"/>
              <a:gd name="f563" fmla="*/ f472 f229 1"/>
              <a:gd name="f564" fmla="*/ f473 f228 1"/>
              <a:gd name="f565" fmla="*/ f474 f229 1"/>
              <a:gd name="f566" fmla="*/ f475 f228 1"/>
              <a:gd name="f567" fmla="*/ f476 f229 1"/>
              <a:gd name="f568" fmla="*/ f477 f228 1"/>
              <a:gd name="f569" fmla="*/ f478 f229 1"/>
              <a:gd name="f570" fmla="*/ f479 f228 1"/>
              <a:gd name="f571" fmla="*/ f480 f229 1"/>
              <a:gd name="f572" fmla="*/ f481 f228 1"/>
              <a:gd name="f573" fmla="*/ f482 f229 1"/>
              <a:gd name="f574" fmla="*/ f483 f228 1"/>
              <a:gd name="f575" fmla="*/ f484 f229 1"/>
              <a:gd name="f576" fmla="*/ f485 f228 1"/>
              <a:gd name="f577" fmla="*/ f486 f228 1"/>
              <a:gd name="f578" fmla="*/ f487 f229 1"/>
              <a:gd name="f579" fmla="*/ f488 f228 1"/>
              <a:gd name="f580" fmla="*/ f489 f229 1"/>
              <a:gd name="f581" fmla="*/ f490 f228 1"/>
              <a:gd name="f582" fmla="*/ f491 f229 1"/>
              <a:gd name="f583" fmla="*/ f492 f228 1"/>
              <a:gd name="f584" fmla="*/ f493 f228 1"/>
              <a:gd name="f585" fmla="*/ f494 f229 1"/>
              <a:gd name="f586" fmla="*/ f495 f228 1"/>
              <a:gd name="f587" fmla="*/ f496 f229 1"/>
              <a:gd name="f588" fmla="*/ f497 f228 1"/>
              <a:gd name="f589" fmla="*/ f498 f229 1"/>
              <a:gd name="f590" fmla="*/ f499 f229 1"/>
              <a:gd name="f591" fmla="*/ f500 f228 1"/>
              <a:gd name="f592" fmla="*/ f501 f228 1"/>
              <a:gd name="f593" fmla="*/ f502 f229 1"/>
              <a:gd name="f594" fmla="*/ f503 f228 1"/>
              <a:gd name="f595" fmla="*/ f504 f2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6">
                <a:pos x="f509" y="f510"/>
              </a:cxn>
              <a:cxn ang="f326">
                <a:pos x="f511" y="f512"/>
              </a:cxn>
              <a:cxn ang="f326">
                <a:pos x="f513" y="f514"/>
              </a:cxn>
              <a:cxn ang="f326">
                <a:pos x="f515" y="f516"/>
              </a:cxn>
              <a:cxn ang="f326">
                <a:pos x="f517" y="f518"/>
              </a:cxn>
              <a:cxn ang="f326">
                <a:pos x="f519" y="f520"/>
              </a:cxn>
              <a:cxn ang="f326">
                <a:pos x="f521" y="f522"/>
              </a:cxn>
              <a:cxn ang="f326">
                <a:pos x="f523" y="f524"/>
              </a:cxn>
              <a:cxn ang="f326">
                <a:pos x="f525" y="f526"/>
              </a:cxn>
              <a:cxn ang="f326">
                <a:pos x="f527" y="f528"/>
              </a:cxn>
              <a:cxn ang="f326">
                <a:pos x="f529" y="f530"/>
              </a:cxn>
              <a:cxn ang="f326">
                <a:pos x="f531" y="f532"/>
              </a:cxn>
              <a:cxn ang="f326">
                <a:pos x="f529" y="f533"/>
              </a:cxn>
              <a:cxn ang="f326">
                <a:pos x="f531" y="f534"/>
              </a:cxn>
              <a:cxn ang="f326">
                <a:pos x="f531" y="f532"/>
              </a:cxn>
              <a:cxn ang="f326">
                <a:pos x="f535" y="f536"/>
              </a:cxn>
              <a:cxn ang="f326">
                <a:pos x="f537" y="f538"/>
              </a:cxn>
              <a:cxn ang="f326">
                <a:pos x="f535" y="f539"/>
              </a:cxn>
              <a:cxn ang="f326">
                <a:pos x="f540" y="f534"/>
              </a:cxn>
              <a:cxn ang="f326">
                <a:pos x="f541" y="f542"/>
              </a:cxn>
              <a:cxn ang="f326">
                <a:pos x="f543" y="f544"/>
              </a:cxn>
              <a:cxn ang="f326">
                <a:pos x="f545" y="f538"/>
              </a:cxn>
              <a:cxn ang="f326">
                <a:pos x="f546" y="f547"/>
              </a:cxn>
              <a:cxn ang="f326">
                <a:pos x="f548" y="f549"/>
              </a:cxn>
              <a:cxn ang="f326">
                <a:pos x="f550" y="f551"/>
              </a:cxn>
              <a:cxn ang="f326">
                <a:pos x="f552" y="f553"/>
              </a:cxn>
              <a:cxn ang="f326">
                <a:pos x="f554" y="f555"/>
              </a:cxn>
              <a:cxn ang="f326">
                <a:pos x="f556" y="f557"/>
              </a:cxn>
              <a:cxn ang="f326">
                <a:pos x="f558" y="f559"/>
              </a:cxn>
              <a:cxn ang="f326">
                <a:pos x="f560" y="f561"/>
              </a:cxn>
              <a:cxn ang="f326">
                <a:pos x="f562" y="f563"/>
              </a:cxn>
              <a:cxn ang="f326">
                <a:pos x="f564" y="f565"/>
              </a:cxn>
              <a:cxn ang="f326">
                <a:pos x="f560" y="f561"/>
              </a:cxn>
              <a:cxn ang="f326">
                <a:pos x="f566" y="f567"/>
              </a:cxn>
              <a:cxn ang="f326">
                <a:pos x="f568" y="f569"/>
              </a:cxn>
              <a:cxn ang="f326">
                <a:pos x="f570" y="f571"/>
              </a:cxn>
              <a:cxn ang="f326">
                <a:pos x="f572" y="f573"/>
              </a:cxn>
              <a:cxn ang="f326">
                <a:pos x="f574" y="f575"/>
              </a:cxn>
              <a:cxn ang="f326">
                <a:pos x="f576" y="f567"/>
              </a:cxn>
              <a:cxn ang="f326">
                <a:pos x="f572" y="f573"/>
              </a:cxn>
              <a:cxn ang="f326">
                <a:pos x="f577" y="f578"/>
              </a:cxn>
              <a:cxn ang="f326">
                <a:pos x="f579" y="f580"/>
              </a:cxn>
              <a:cxn ang="f326">
                <a:pos x="f581" y="f582"/>
              </a:cxn>
              <a:cxn ang="f326">
                <a:pos x="f583" y="f514"/>
              </a:cxn>
              <a:cxn ang="f326">
                <a:pos x="f584" y="f585"/>
              </a:cxn>
              <a:cxn ang="f326">
                <a:pos x="f586" y="f587"/>
              </a:cxn>
              <a:cxn ang="f326">
                <a:pos x="f583" y="f514"/>
              </a:cxn>
              <a:cxn ang="f326">
                <a:pos x="f588" y="f589"/>
              </a:cxn>
              <a:cxn ang="f326">
                <a:pos x="f588" y="f590"/>
              </a:cxn>
              <a:cxn ang="f326">
                <a:pos x="f591" y="f587"/>
              </a:cxn>
              <a:cxn ang="f326">
                <a:pos x="f592" y="f593"/>
              </a:cxn>
              <a:cxn ang="f326">
                <a:pos x="f594" y="f595"/>
              </a:cxn>
            </a:cxnLst>
            <a:rect l="f505" t="f508" r="f506" b="f507"/>
            <a:pathLst>
              <a:path w="300" h="391">
                <a:moveTo>
                  <a:pt x="f8" y="f9"/>
                </a:moveTo>
                <a:cubicBezTo>
                  <a:pt x="f10" y="f9"/>
                  <a:pt x="f11" y="f12"/>
                  <a:pt x="f13" y="f12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16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6" y="f37"/>
                  <a:pt x="f38" y="f39"/>
                  <a:pt x="f40" y="f41"/>
                </a:cubicBezTo>
                <a:cubicBezTo>
                  <a:pt x="f29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7"/>
                  <a:pt x="f62" y="f7"/>
                </a:cubicBezTo>
                <a:cubicBezTo>
                  <a:pt x="f63" y="f7"/>
                  <a:pt x="f17" y="f7"/>
                  <a:pt x="f64" y="f7"/>
                </a:cubicBezTo>
                <a:cubicBezTo>
                  <a:pt x="f65" y="f7"/>
                  <a:pt x="f66" y="f67"/>
                  <a:pt x="f68" y="f58"/>
                </a:cubicBezTo>
                <a:cubicBezTo>
                  <a:pt x="f5" y="f69"/>
                  <a:pt x="f65" y="f70"/>
                  <a:pt x="f71" y="f72"/>
                </a:cubicBezTo>
                <a:cubicBezTo>
                  <a:pt x="f73" y="f74"/>
                  <a:pt x="f75" y="f76"/>
                  <a:pt x="f75" y="f77"/>
                </a:cubicBezTo>
                <a:cubicBezTo>
                  <a:pt x="f75" y="f78"/>
                  <a:pt x="f75" y="f79"/>
                  <a:pt x="f80" y="f81"/>
                </a:cubicBezTo>
                <a:cubicBezTo>
                  <a:pt x="f80" y="f82"/>
                  <a:pt x="f73" y="f83"/>
                  <a:pt x="f84" y="f85"/>
                </a:cubicBezTo>
                <a:cubicBezTo>
                  <a:pt x="f86" y="f87"/>
                  <a:pt x="f88" y="f89"/>
                  <a:pt x="f90" y="f65"/>
                </a:cubicBezTo>
                <a:cubicBezTo>
                  <a:pt x="f89" y="f66"/>
                  <a:pt x="f91" y="f5"/>
                  <a:pt x="f92" y="f5"/>
                </a:cubicBezTo>
                <a:cubicBezTo>
                  <a:pt x="f82" y="f5"/>
                  <a:pt x="f93" y="f5"/>
                  <a:pt x="f10" y="f5"/>
                </a:cubicBezTo>
                <a:cubicBezTo>
                  <a:pt x="f11" y="f5"/>
                  <a:pt x="f94" y="f66"/>
                  <a:pt x="f95" y="f65"/>
                </a:cubicBezTo>
                <a:cubicBezTo>
                  <a:pt x="f96" y="f89"/>
                  <a:pt x="f94" y="f64"/>
                  <a:pt x="f97" y="f71"/>
                </a:cubicBezTo>
                <a:cubicBezTo>
                  <a:pt x="f11" y="f98"/>
                  <a:pt x="f10" y="f99"/>
                  <a:pt x="f8" y="f9"/>
                </a:cubicBezTo>
                <a:close/>
                <a:moveTo>
                  <a:pt x="f8" y="f100"/>
                </a:moveTo>
                <a:cubicBezTo>
                  <a:pt x="f101" y="f102"/>
                  <a:pt x="f97" y="f77"/>
                  <a:pt x="f97" y="f103"/>
                </a:cubicBezTo>
                <a:cubicBezTo>
                  <a:pt x="f97" y="f104"/>
                  <a:pt x="f97" y="f105"/>
                  <a:pt x="f97" y="f95"/>
                </a:cubicBezTo>
                <a:cubicBezTo>
                  <a:pt x="f97" y="f13"/>
                  <a:pt x="f97" y="f10"/>
                  <a:pt x="f97" y="f106"/>
                </a:cubicBezTo>
                <a:cubicBezTo>
                  <a:pt x="f8" y="f19"/>
                  <a:pt x="f8" y="f107"/>
                  <a:pt x="f8" y="f97"/>
                </a:cubicBezTo>
                <a:cubicBezTo>
                  <a:pt x="f8" y="f108"/>
                  <a:pt x="f8" y="f109"/>
                  <a:pt x="f8" y="f40"/>
                </a:cubicBezTo>
                <a:cubicBezTo>
                  <a:pt x="f8" y="f110"/>
                  <a:pt x="f8" y="f111"/>
                  <a:pt x="f8" y="f100"/>
                </a:cubicBezTo>
                <a:close/>
                <a:moveTo>
                  <a:pt x="f112" y="f113"/>
                </a:moveTo>
                <a:cubicBezTo>
                  <a:pt x="f114" y="f115"/>
                  <a:pt x="f116" y="f115"/>
                  <a:pt x="f117" y="f118"/>
                </a:cubicBezTo>
                <a:cubicBezTo>
                  <a:pt x="f119" y="f120"/>
                  <a:pt x="f23" y="f121"/>
                  <a:pt x="f23" y="f122"/>
                </a:cubicBezTo>
                <a:cubicBezTo>
                  <a:pt x="f23" y="f123"/>
                  <a:pt x="f23" y="f124"/>
                  <a:pt x="f23" y="f13"/>
                </a:cubicBezTo>
                <a:cubicBezTo>
                  <a:pt x="f23" y="f11"/>
                  <a:pt x="f125" y="f126"/>
                  <a:pt x="f23" y="f107"/>
                </a:cubicBezTo>
                <a:cubicBezTo>
                  <a:pt x="f127" y="f106"/>
                  <a:pt x="f119" y="f128"/>
                  <a:pt x="f117" y="f8"/>
                </a:cubicBezTo>
                <a:cubicBezTo>
                  <a:pt x="f116" y="f8"/>
                  <a:pt x="f112" y="f106"/>
                  <a:pt x="f112" y="f107"/>
                </a:cubicBezTo>
                <a:cubicBezTo>
                  <a:pt x="f96" y="f126"/>
                  <a:pt x="f96" y="f101"/>
                  <a:pt x="f96" y="f97"/>
                </a:cubicBezTo>
                <a:cubicBezTo>
                  <a:pt x="f96" y="f129"/>
                  <a:pt x="f96" y="f26"/>
                  <a:pt x="f112" y="f130"/>
                </a:cubicBezTo>
                <a:cubicBezTo>
                  <a:pt x="f112" y="f6"/>
                  <a:pt x="f112" y="f110"/>
                  <a:pt x="f112" y="f113"/>
                </a:cubicBezTo>
                <a:close/>
                <a:moveTo>
                  <a:pt x="f131" y="f40"/>
                </a:moveTo>
                <a:cubicBezTo>
                  <a:pt x="f132" y="f35"/>
                  <a:pt x="f133" y="f35"/>
                  <a:pt x="f134" y="f35"/>
                </a:cubicBezTo>
                <a:cubicBezTo>
                  <a:pt x="f135" y="f136"/>
                  <a:pt x="f25" y="f137"/>
                  <a:pt x="f25" y="f50"/>
                </a:cubicBezTo>
                <a:cubicBezTo>
                  <a:pt x="f138" y="f47"/>
                  <a:pt x="f25" y="f139"/>
                  <a:pt x="f25" y="f13"/>
                </a:cubicBezTo>
                <a:cubicBezTo>
                  <a:pt x="f138" y="f140"/>
                  <a:pt x="f141" y="f128"/>
                  <a:pt x="f131" y="f106"/>
                </a:cubicBezTo>
                <a:cubicBezTo>
                  <a:pt x="f131" y="f142"/>
                  <a:pt x="f131" y="f143"/>
                  <a:pt x="f131" y="f40"/>
                </a:cubicBezTo>
                <a:close/>
                <a:moveTo>
                  <a:pt x="f144" y="f43"/>
                </a:moveTo>
                <a:cubicBezTo>
                  <a:pt x="f27" y="f43"/>
                  <a:pt x="f145" y="f146"/>
                  <a:pt x="f36" y="f146"/>
                </a:cubicBezTo>
                <a:cubicBezTo>
                  <a:pt x="f147" y="f148"/>
                  <a:pt x="f51" y="f149"/>
                  <a:pt x="f51" y="f150"/>
                </a:cubicBezTo>
                <a:cubicBezTo>
                  <a:pt x="f51" y="f151"/>
                  <a:pt x="f51" y="f142"/>
                  <a:pt x="f51" y="f119"/>
                </a:cubicBezTo>
                <a:cubicBezTo>
                  <a:pt x="f51" y="f96"/>
                  <a:pt x="f152" y="f21"/>
                  <a:pt x="f144" y="f21"/>
                </a:cubicBezTo>
                <a:cubicBezTo>
                  <a:pt x="f144" y="f153"/>
                  <a:pt x="f144" y="f154"/>
                  <a:pt x="f144" y="f43"/>
                </a:cubicBezTo>
                <a:close/>
                <a:moveTo>
                  <a:pt x="f59" y="f155"/>
                </a:moveTo>
                <a:cubicBezTo>
                  <a:pt x="f57" y="f155"/>
                  <a:pt x="f156" y="f155"/>
                  <a:pt x="f157" y="f50"/>
                </a:cubicBezTo>
                <a:cubicBezTo>
                  <a:pt x="f158" y="f159"/>
                  <a:pt x="f160" y="f161"/>
                  <a:pt x="f160" y="f146"/>
                </a:cubicBezTo>
                <a:cubicBezTo>
                  <a:pt x="f160" y="f162"/>
                  <a:pt x="f160" y="f163"/>
                  <a:pt x="f160" y="f143"/>
                </a:cubicBezTo>
                <a:cubicBezTo>
                  <a:pt x="f160" y="f44"/>
                  <a:pt x="f160" y="f147"/>
                  <a:pt x="f160" y="f112"/>
                </a:cubicBezTo>
                <a:cubicBezTo>
                  <a:pt x="f160" y="f97"/>
                  <a:pt x="f160" y="f10"/>
                  <a:pt x="f59" y="f126"/>
                </a:cubicBezTo>
                <a:cubicBezTo>
                  <a:pt x="f59" y="f164"/>
                  <a:pt x="f59" y="f165"/>
                  <a:pt x="f59" y="f155"/>
                </a:cubicBezTo>
                <a:close/>
                <a:moveTo>
                  <a:pt x="f79" y="f117"/>
                </a:moveTo>
                <a:cubicBezTo>
                  <a:pt x="f166" y="f117"/>
                  <a:pt x="f39" y="f167"/>
                  <a:pt x="f168" y="f167"/>
                </a:cubicBezTo>
                <a:cubicBezTo>
                  <a:pt x="f168" y="f41"/>
                  <a:pt x="f168" y="f169"/>
                  <a:pt x="f168" y="f170"/>
                </a:cubicBezTo>
                <a:cubicBezTo>
                  <a:pt x="f39" y="f170"/>
                  <a:pt x="f166" y="f150"/>
                  <a:pt x="f79" y="f150"/>
                </a:cubicBezTo>
                <a:cubicBezTo>
                  <a:pt x="f153" y="f162"/>
                  <a:pt x="f139" y="f171"/>
                  <a:pt x="f139" y="f172"/>
                </a:cubicBezTo>
                <a:cubicBezTo>
                  <a:pt x="f139" y="f173"/>
                  <a:pt x="f139" y="f174"/>
                  <a:pt x="f139" y="f133"/>
                </a:cubicBezTo>
                <a:cubicBezTo>
                  <a:pt x="f139" y="f175"/>
                  <a:pt x="f153" y="f127"/>
                  <a:pt x="f79" y="f117"/>
                </a:cubicBezTo>
                <a:close/>
                <a:moveTo>
                  <a:pt x="f176" y="f177"/>
                </a:moveTo>
                <a:cubicBezTo>
                  <a:pt x="f178" y="f177"/>
                  <a:pt x="f179" y="f104"/>
                  <a:pt x="f180" y="f104"/>
                </a:cubicBezTo>
                <a:cubicBezTo>
                  <a:pt x="f181" y="f182"/>
                  <a:pt x="f49" y="f183"/>
                  <a:pt x="f49" y="f184"/>
                </a:cubicBezTo>
                <a:cubicBezTo>
                  <a:pt x="f49" y="f185"/>
                  <a:pt x="f49" y="f129"/>
                  <a:pt x="f49" y="f160"/>
                </a:cubicBezTo>
                <a:cubicBezTo>
                  <a:pt x="f49" y="f158"/>
                  <a:pt x="f181" y="f57"/>
                  <a:pt x="f180" y="f138"/>
                </a:cubicBezTo>
                <a:cubicBezTo>
                  <a:pt x="f179" y="f61"/>
                  <a:pt x="f178" y="f61"/>
                  <a:pt x="f176" y="f14"/>
                </a:cubicBezTo>
                <a:cubicBezTo>
                  <a:pt x="f176" y="f186"/>
                  <a:pt x="f176" y="f187"/>
                  <a:pt x="f176" y="f177"/>
                </a:cubicBezTo>
                <a:close/>
                <a:moveTo>
                  <a:pt x="f188" y="f131"/>
                </a:moveTo>
                <a:cubicBezTo>
                  <a:pt x="f189" y="f132"/>
                  <a:pt x="f190" y="f132"/>
                  <a:pt x="f108" y="f133"/>
                </a:cubicBezTo>
                <a:cubicBezTo>
                  <a:pt x="f108" y="f174"/>
                  <a:pt x="f108" y="f191"/>
                  <a:pt x="f108" y="f192"/>
                </a:cubicBezTo>
                <a:cubicBezTo>
                  <a:pt x="f129" y="f193"/>
                  <a:pt x="f189" y="f193"/>
                  <a:pt x="f188" y="f193"/>
                </a:cubicBezTo>
                <a:cubicBezTo>
                  <a:pt x="f105" y="f194"/>
                  <a:pt x="f195" y="f196"/>
                  <a:pt x="f195" y="f104"/>
                </a:cubicBezTo>
                <a:cubicBezTo>
                  <a:pt x="f195" y="f197"/>
                  <a:pt x="f195" y="f186"/>
                  <a:pt x="f195" y="f14"/>
                </a:cubicBezTo>
                <a:cubicBezTo>
                  <a:pt x="f195" y="f198"/>
                  <a:pt x="f18" y="f62"/>
                  <a:pt x="f188" y="f131"/>
                </a:cubicBezTo>
                <a:close/>
                <a:moveTo>
                  <a:pt x="f199" y="f200"/>
                </a:moveTo>
                <a:cubicBezTo>
                  <a:pt x="f201" y="f184"/>
                  <a:pt x="f202" y="f184"/>
                  <a:pt x="f203" y="f184"/>
                </a:cubicBezTo>
                <a:cubicBezTo>
                  <a:pt x="f204" y="f205"/>
                  <a:pt x="f2" y="f206"/>
                  <a:pt x="f22" y="f154"/>
                </a:cubicBezTo>
                <a:cubicBezTo>
                  <a:pt x="f22" y="f202"/>
                  <a:pt x="f22" y="f188"/>
                  <a:pt x="f22" y="f147"/>
                </a:cubicBezTo>
                <a:cubicBezTo>
                  <a:pt x="f22" y="f27"/>
                  <a:pt x="f204" y="f32"/>
                  <a:pt x="f203" y="f207"/>
                </a:cubicBezTo>
                <a:cubicBezTo>
                  <a:pt x="f202" y="f207"/>
                  <a:pt x="f201" y="f208"/>
                  <a:pt x="f199" y="f208"/>
                </a:cubicBezTo>
                <a:cubicBezTo>
                  <a:pt x="f199" y="f108"/>
                  <a:pt x="f199" y="f209"/>
                  <a:pt x="f199" y="f200"/>
                </a:cubicBezTo>
                <a:close/>
                <a:moveTo>
                  <a:pt x="f191" y="f36"/>
                </a:moveTo>
                <a:cubicBezTo>
                  <a:pt x="f210" y="f36"/>
                  <a:pt x="f211" y="f212"/>
                  <a:pt x="f213" y="f147"/>
                </a:cubicBezTo>
                <a:cubicBezTo>
                  <a:pt x="f213" y="f189"/>
                  <a:pt x="f213" y="f201"/>
                  <a:pt x="f213" y="f214"/>
                </a:cubicBezTo>
                <a:cubicBezTo>
                  <a:pt x="f211" y="f214"/>
                  <a:pt x="f210" y="f215"/>
                  <a:pt x="f191" y="f215"/>
                </a:cubicBezTo>
                <a:cubicBezTo>
                  <a:pt x="f173" y="f169"/>
                  <a:pt x="f216" y="f173"/>
                  <a:pt x="f169" y="f213"/>
                </a:cubicBezTo>
                <a:cubicBezTo>
                  <a:pt x="f169" y="f44"/>
                  <a:pt x="f169" y="f105"/>
                  <a:pt x="f169" y="f39"/>
                </a:cubicBezTo>
                <a:cubicBezTo>
                  <a:pt x="f216" y="f217"/>
                  <a:pt x="f173" y="f152"/>
                  <a:pt x="f191" y="f36"/>
                </a:cubicBezTo>
                <a:close/>
                <a:moveTo>
                  <a:pt x="f218" y="f219"/>
                </a:moveTo>
                <a:cubicBezTo>
                  <a:pt x="f218" y="f189"/>
                  <a:pt x="f218" y="f178"/>
                  <a:pt x="f218" y="f199"/>
                </a:cubicBezTo>
                <a:cubicBezTo>
                  <a:pt x="f177" y="f179"/>
                  <a:pt x="f220" y="f188"/>
                  <a:pt x="f221" y="f41"/>
                </a:cubicBezTo>
                <a:cubicBezTo>
                  <a:pt x="f220" y="f164"/>
                  <a:pt x="f177" y="f153"/>
                  <a:pt x="f218" y="f219"/>
                </a:cubicBezTo>
                <a:close/>
                <a:moveTo>
                  <a:pt x="f214" y="f197"/>
                </a:moveTo>
                <a:cubicBezTo>
                  <a:pt x="f154" y="f213"/>
                  <a:pt x="f222" y="f213"/>
                  <a:pt x="f223" y="f213"/>
                </a:cubicBezTo>
                <a:cubicBezTo>
                  <a:pt x="f206" y="f224"/>
                  <a:pt x="f165" y="f204"/>
                  <a:pt x="f205" y="f201"/>
                </a:cubicBezTo>
                <a:cubicBezTo>
                  <a:pt x="f205" y="f180"/>
                  <a:pt x="f205" y="f105"/>
                  <a:pt x="f205" y="f41"/>
                </a:cubicBezTo>
                <a:cubicBezTo>
                  <a:pt x="f205" y="f168"/>
                  <a:pt x="f225" y="f226"/>
                  <a:pt x="f214" y="f226"/>
                </a:cubicBezTo>
                <a:cubicBezTo>
                  <a:pt x="f214" y="f188"/>
                  <a:pt x="f214" y="f20"/>
                  <a:pt x="f214" y="f197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9" name="Google Shape;630;p44">
            <a:extLst>
              <a:ext uri="{FF2B5EF4-FFF2-40B4-BE49-F238E27FC236}">
                <a16:creationId xmlns:a16="http://schemas.microsoft.com/office/drawing/2014/main" id="{37ADDEB5-DE3C-4E6E-8E6A-F314D93B42EF}"/>
              </a:ext>
            </a:extLst>
          </p:cNvPr>
          <p:cNvGrpSpPr/>
          <p:nvPr/>
        </p:nvGrpSpPr>
        <p:grpSpPr>
          <a:xfrm>
            <a:off x="4171538" y="722102"/>
            <a:ext cx="4848019" cy="4038026"/>
            <a:chOff x="4171538" y="722102"/>
            <a:chExt cx="4848019" cy="4038026"/>
          </a:xfrm>
        </p:grpSpPr>
        <p:grpSp>
          <p:nvGrpSpPr>
            <p:cNvPr id="30" name="Google Shape;631;p44">
              <a:extLst>
                <a:ext uri="{FF2B5EF4-FFF2-40B4-BE49-F238E27FC236}">
                  <a16:creationId xmlns:a16="http://schemas.microsoft.com/office/drawing/2014/main" id="{692C061F-99A6-4A7B-8C77-4E16A3A43D66}"/>
                </a:ext>
              </a:extLst>
            </p:cNvPr>
            <p:cNvGrpSpPr/>
            <p:nvPr/>
          </p:nvGrpSpPr>
          <p:grpSpPr>
            <a:xfrm>
              <a:off x="4171538" y="722102"/>
              <a:ext cx="554464" cy="872044"/>
              <a:chOff x="4171538" y="722102"/>
              <a:chExt cx="554464" cy="872044"/>
            </a:xfrm>
          </p:grpSpPr>
          <p:sp>
            <p:nvSpPr>
              <p:cNvPr id="31" name="Google Shape;632;p44">
                <a:extLst>
                  <a:ext uri="{FF2B5EF4-FFF2-40B4-BE49-F238E27FC236}">
                    <a16:creationId xmlns:a16="http://schemas.microsoft.com/office/drawing/2014/main" id="{255AA466-534A-470B-A052-5951B38C26F5}"/>
                  </a:ext>
                </a:extLst>
              </p:cNvPr>
              <p:cNvSpPr/>
              <p:nvPr/>
            </p:nvSpPr>
            <p:spPr>
              <a:xfrm rot="5459520">
                <a:off x="4171593" y="722047"/>
                <a:ext cx="196522" cy="1966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633;p44">
                <a:extLst>
                  <a:ext uri="{FF2B5EF4-FFF2-40B4-BE49-F238E27FC236}">
                    <a16:creationId xmlns:a16="http://schemas.microsoft.com/office/drawing/2014/main" id="{FBAED9B9-4D73-45BE-B651-9D20DDC8FEEA}"/>
                  </a:ext>
                </a:extLst>
              </p:cNvPr>
              <p:cNvSpPr/>
              <p:nvPr/>
            </p:nvSpPr>
            <p:spPr>
              <a:xfrm rot="5459520">
                <a:off x="4460356" y="1328499"/>
                <a:ext cx="273094" cy="25819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3" name="Google Shape;634;p44">
              <a:extLst>
                <a:ext uri="{FF2B5EF4-FFF2-40B4-BE49-F238E27FC236}">
                  <a16:creationId xmlns:a16="http://schemas.microsoft.com/office/drawing/2014/main" id="{0D5FA663-3BAA-4858-9038-3A701E69202F}"/>
                </a:ext>
              </a:extLst>
            </p:cNvPr>
            <p:cNvGrpSpPr/>
            <p:nvPr/>
          </p:nvGrpSpPr>
          <p:grpSpPr>
            <a:xfrm>
              <a:off x="8465094" y="3888075"/>
              <a:ext cx="554463" cy="872053"/>
              <a:chOff x="8465094" y="3888075"/>
              <a:chExt cx="554463" cy="872053"/>
            </a:xfrm>
          </p:grpSpPr>
          <p:sp>
            <p:nvSpPr>
              <p:cNvPr id="34" name="Google Shape;635;p44">
                <a:extLst>
                  <a:ext uri="{FF2B5EF4-FFF2-40B4-BE49-F238E27FC236}">
                    <a16:creationId xmlns:a16="http://schemas.microsoft.com/office/drawing/2014/main" id="{14CE81AB-572B-4F49-9953-5DE368FD9E1D}"/>
                  </a:ext>
                </a:extLst>
              </p:cNvPr>
              <p:cNvSpPr/>
              <p:nvPr/>
            </p:nvSpPr>
            <p:spPr>
              <a:xfrm rot="5340489" flipH="1">
                <a:off x="8465149" y="4563551"/>
                <a:ext cx="196522" cy="1966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636;p44">
                <a:extLst>
                  <a:ext uri="{FF2B5EF4-FFF2-40B4-BE49-F238E27FC236}">
                    <a16:creationId xmlns:a16="http://schemas.microsoft.com/office/drawing/2014/main" id="{7FFDE16A-783C-45DF-9DA4-AF17E2C45864}"/>
                  </a:ext>
                </a:extLst>
              </p:cNvPr>
              <p:cNvSpPr/>
              <p:nvPr/>
            </p:nvSpPr>
            <p:spPr>
              <a:xfrm rot="5340489" flipH="1">
                <a:off x="8753911" y="3895522"/>
                <a:ext cx="273094" cy="25819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36" name="Grupo 39">
            <a:extLst>
              <a:ext uri="{FF2B5EF4-FFF2-40B4-BE49-F238E27FC236}">
                <a16:creationId xmlns:a16="http://schemas.microsoft.com/office/drawing/2014/main" id="{E1531E55-8E24-40A9-B752-F7FD44780712}"/>
              </a:ext>
            </a:extLst>
          </p:cNvPr>
          <p:cNvGrpSpPr/>
          <p:nvPr/>
        </p:nvGrpSpPr>
        <p:grpSpPr>
          <a:xfrm>
            <a:off x="0" y="4764883"/>
            <a:ext cx="1148951" cy="378616"/>
            <a:chOff x="0" y="4764883"/>
            <a:chExt cx="1148951" cy="378616"/>
          </a:xfrm>
        </p:grpSpPr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E61D464E-08E0-417A-A3A9-62C3AC50D3C3}"/>
                </a:ext>
              </a:extLst>
            </p:cNvPr>
            <p:cNvSpPr/>
            <p:nvPr/>
          </p:nvSpPr>
          <p:spPr>
            <a:xfrm rot="5400013">
              <a:off x="203006" y="4561877"/>
              <a:ext cx="378616" cy="7846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659"/>
                <a:gd name="f8" fmla="val 225"/>
                <a:gd name="f9" fmla="+- 0 0 -90"/>
                <a:gd name="f10" fmla="*/ f3 1 318"/>
                <a:gd name="f11" fmla="*/ f4 1 659"/>
                <a:gd name="f12" fmla="+- f7 0 f5"/>
                <a:gd name="f13" fmla="+- f6 0 f5"/>
                <a:gd name="f14" fmla="*/ f9 f0 1"/>
                <a:gd name="f15" fmla="*/ f13 1 318"/>
                <a:gd name="f16" fmla="*/ f12 1 659"/>
                <a:gd name="f17" fmla="*/ 318 f13 1"/>
                <a:gd name="f18" fmla="*/ 0 f12 1"/>
                <a:gd name="f19" fmla="*/ 0 f13 1"/>
                <a:gd name="f20" fmla="*/ 225 f12 1"/>
                <a:gd name="f21" fmla="*/ 659 f12 1"/>
                <a:gd name="f22" fmla="*/ f14 1 f2"/>
                <a:gd name="f23" fmla="*/ f17 1 318"/>
                <a:gd name="f24" fmla="*/ f18 1 659"/>
                <a:gd name="f25" fmla="*/ f19 1 318"/>
                <a:gd name="f26" fmla="*/ f20 1 659"/>
                <a:gd name="f27" fmla="*/ f21 1 659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4" y="f46"/>
                </a:cxn>
                <a:cxn ang="f32">
                  <a:pos x="f42" y="f46"/>
                </a:cxn>
                <a:cxn ang="f32">
                  <a:pos x="f42" y="f43"/>
                </a:cxn>
              </a:cxnLst>
              <a:rect l="f38" t="f41" r="f39" b="f40"/>
              <a:pathLst>
                <a:path w="318" h="659">
                  <a:moveTo>
                    <a:pt x="f6" y="f5"/>
                  </a:moveTo>
                  <a:lnTo>
                    <a:pt x="f5" y="f8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165A553B-72A5-4C50-8360-8B05FE42036A}"/>
                </a:ext>
              </a:extLst>
            </p:cNvPr>
            <p:cNvSpPr/>
            <p:nvPr/>
          </p:nvSpPr>
          <p:spPr>
            <a:xfrm rot="5400013">
              <a:off x="831056" y="4825595"/>
              <a:ext cx="271457" cy="3643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306"/>
                <a:gd name="f8" fmla="val 139"/>
                <a:gd name="f9" fmla="val 168"/>
                <a:gd name="f10" fmla="+- 0 0 -90"/>
                <a:gd name="f11" fmla="*/ f3 1 228"/>
                <a:gd name="f12" fmla="*/ f4 1 306"/>
                <a:gd name="f13" fmla="+- f7 0 f5"/>
                <a:gd name="f14" fmla="+- f6 0 f5"/>
                <a:gd name="f15" fmla="*/ f10 f0 1"/>
                <a:gd name="f16" fmla="*/ f14 1 228"/>
                <a:gd name="f17" fmla="*/ f13 1 306"/>
                <a:gd name="f18" fmla="*/ 0 f14 1"/>
                <a:gd name="f19" fmla="*/ 139 f13 1"/>
                <a:gd name="f20" fmla="*/ 306 f13 1"/>
                <a:gd name="f21" fmla="*/ 228 f14 1"/>
                <a:gd name="f22" fmla="*/ 168 f13 1"/>
                <a:gd name="f23" fmla="*/ 0 f13 1"/>
                <a:gd name="f24" fmla="*/ f15 1 f2"/>
                <a:gd name="f25" fmla="*/ f18 1 228"/>
                <a:gd name="f26" fmla="*/ f19 1 306"/>
                <a:gd name="f27" fmla="*/ f20 1 306"/>
                <a:gd name="f28" fmla="*/ f21 1 228"/>
                <a:gd name="f29" fmla="*/ f22 1 306"/>
                <a:gd name="f30" fmla="*/ f23 1 306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7"/>
                <a:gd name="f39" fmla="*/ f28 1 f16"/>
                <a:gd name="f40" fmla="*/ f29 1 f17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2 1"/>
                <a:gd name="f49" fmla="*/ f39 f11 1"/>
                <a:gd name="f50" fmla="*/ f40 f12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8"/>
                </a:cxn>
                <a:cxn ang="f35">
                  <a:pos x="f49" y="f50"/>
                </a:cxn>
                <a:cxn ang="f35">
                  <a:pos x="f49" y="f51"/>
                </a:cxn>
                <a:cxn ang="f35">
                  <a:pos x="f46" y="f47"/>
                </a:cxn>
              </a:cxnLst>
              <a:rect l="f42" t="f45" r="f43" b="f44"/>
              <a:pathLst>
                <a:path w="228" h="306">
                  <a:moveTo>
                    <a:pt x="f5" y="f8"/>
                  </a:moveTo>
                  <a:lnTo>
                    <a:pt x="f5" y="f7"/>
                  </a:lnTo>
                  <a:lnTo>
                    <a:pt x="f6" y="f9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80;p47">
            <a:extLst>
              <a:ext uri="{FF2B5EF4-FFF2-40B4-BE49-F238E27FC236}">
                <a16:creationId xmlns:a16="http://schemas.microsoft.com/office/drawing/2014/main" id="{853FADB9-B757-4D0E-B25E-5941B4AA9D18}"/>
              </a:ext>
            </a:extLst>
          </p:cNvPr>
          <p:cNvGrpSpPr/>
          <p:nvPr/>
        </p:nvGrpSpPr>
        <p:grpSpPr>
          <a:xfrm>
            <a:off x="3720422" y="2195411"/>
            <a:ext cx="1628331" cy="3070363"/>
            <a:chOff x="3720422" y="2195411"/>
            <a:chExt cx="1628331" cy="3070363"/>
          </a:xfrm>
        </p:grpSpPr>
        <p:sp>
          <p:nvSpPr>
            <p:cNvPr id="3" name="Google Shape;681;p47">
              <a:extLst>
                <a:ext uri="{FF2B5EF4-FFF2-40B4-BE49-F238E27FC236}">
                  <a16:creationId xmlns:a16="http://schemas.microsoft.com/office/drawing/2014/main" id="{BEB640EC-3614-40F1-A257-07C63CF78CD7}"/>
                </a:ext>
              </a:extLst>
            </p:cNvPr>
            <p:cNvSpPr/>
            <p:nvPr/>
          </p:nvSpPr>
          <p:spPr>
            <a:xfrm rot="1428281">
              <a:off x="3720422" y="2195411"/>
              <a:ext cx="1332847" cy="3070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481"/>
                <a:gd name="f4" fmla="val 42573"/>
                <a:gd name="f5" fmla="val 11561"/>
                <a:gd name="f6" fmla="val 4416"/>
                <a:gd name="f7" fmla="val 11860"/>
                <a:gd name="f8" fmla="val 12278"/>
                <a:gd name="f9" fmla="val 6922"/>
                <a:gd name="f10" fmla="val 12310"/>
                <a:gd name="f11" fmla="val 7079"/>
                <a:gd name="f12" fmla="val 7246"/>
                <a:gd name="f13" fmla="val 12343"/>
                <a:gd name="f14" fmla="val 7413"/>
                <a:gd name="f15" fmla="val 7579"/>
                <a:gd name="f16" fmla="val 7679"/>
                <a:gd name="f17" fmla="val 7713"/>
                <a:gd name="f18" fmla="val 8847"/>
                <a:gd name="f19" fmla="val 12110"/>
                <a:gd name="f20" fmla="val 10014"/>
                <a:gd name="f21" fmla="val 11743"/>
                <a:gd name="f22" fmla="val 11048"/>
                <a:gd name="f23" fmla="val 11142"/>
                <a:gd name="f24" fmla="val 12716"/>
                <a:gd name="f25" fmla="val 10075"/>
                <a:gd name="f26" fmla="val 14084"/>
                <a:gd name="f27" fmla="val 8941"/>
                <a:gd name="f28" fmla="val 15418"/>
                <a:gd name="f29" fmla="val 8974"/>
                <a:gd name="f30" fmla="val 15285"/>
                <a:gd name="f31" fmla="val 15218"/>
                <a:gd name="f32" fmla="val 9007"/>
                <a:gd name="f33" fmla="val 15185"/>
                <a:gd name="f34" fmla="val 9057"/>
                <a:gd name="f35" fmla="val 15110"/>
                <a:gd name="f36" fmla="val 9014"/>
                <a:gd name="f37" fmla="val 15072"/>
                <a:gd name="f38" fmla="val 8960"/>
                <a:gd name="f39" fmla="val 8943"/>
                <a:gd name="f40" fmla="val 8924"/>
                <a:gd name="f41" fmla="val 15076"/>
                <a:gd name="f42" fmla="val 8907"/>
                <a:gd name="f43" fmla="val 15085"/>
                <a:gd name="f44" fmla="val 9608"/>
                <a:gd name="f45" fmla="val 13350"/>
                <a:gd name="f46" fmla="val 10141"/>
                <a:gd name="f47" fmla="val 11549"/>
                <a:gd name="f48" fmla="val 10575"/>
                <a:gd name="f49" fmla="val 9681"/>
                <a:gd name="f50" fmla="val 9631"/>
                <a:gd name="f51" fmla="val 10550"/>
                <a:gd name="f52" fmla="val 9606"/>
                <a:gd name="f53" fmla="val 10521"/>
                <a:gd name="f54" fmla="val 10492"/>
                <a:gd name="f55" fmla="val 10458"/>
                <a:gd name="f56" fmla="val 10442"/>
                <a:gd name="f57" fmla="val 10008"/>
                <a:gd name="f58" fmla="val 11349"/>
                <a:gd name="f59" fmla="val 9474"/>
                <a:gd name="f60" fmla="val 12916"/>
                <a:gd name="f61" fmla="val 14551"/>
                <a:gd name="f62" fmla="val 13217"/>
                <a:gd name="f63" fmla="val 8607"/>
                <a:gd name="f64" fmla="val 11916"/>
                <a:gd name="f65" fmla="val 8674"/>
                <a:gd name="f66" fmla="val 10581"/>
                <a:gd name="f67" fmla="val 8740"/>
                <a:gd name="f68" fmla="val 9547"/>
                <a:gd name="f69" fmla="val 9107"/>
                <a:gd name="f70" fmla="val 8447"/>
                <a:gd name="f71" fmla="val 9574"/>
                <a:gd name="f72" fmla="val 7446"/>
                <a:gd name="f73" fmla="val 7379"/>
                <a:gd name="f74" fmla="val 7346"/>
                <a:gd name="f75" fmla="val 9674"/>
                <a:gd name="f76" fmla="val 7212"/>
                <a:gd name="f77" fmla="val 9741"/>
                <a:gd name="f78" fmla="val 9808"/>
                <a:gd name="f79" fmla="val 6912"/>
                <a:gd name="f80" fmla="val 9835"/>
                <a:gd name="f81" fmla="val 6921"/>
                <a:gd name="f82" fmla="val 9859"/>
                <a:gd name="f83" fmla="val 6925"/>
                <a:gd name="f84" fmla="val 9881"/>
                <a:gd name="f85" fmla="val 9939"/>
                <a:gd name="f86" fmla="val 9975"/>
                <a:gd name="f87" fmla="val 6894"/>
                <a:gd name="f88" fmla="val 6845"/>
                <a:gd name="f89" fmla="val 6679"/>
                <a:gd name="f90" fmla="val 5878"/>
                <a:gd name="f91" fmla="val 10975"/>
                <a:gd name="f92" fmla="val 5111"/>
                <a:gd name="f93" fmla="val 11509"/>
                <a:gd name="f94" fmla="val 4444"/>
                <a:gd name="f95" fmla="val 11526"/>
                <a:gd name="f96" fmla="val 4425"/>
                <a:gd name="f97" fmla="val 11543"/>
                <a:gd name="f98" fmla="val 4177"/>
                <a:gd name="f99" fmla="val 9441"/>
                <a:gd name="f100" fmla="val 4544"/>
                <a:gd name="f101" fmla="val 9541"/>
                <a:gd name="f102" fmla="val 5044"/>
                <a:gd name="f103" fmla="val 9341"/>
                <a:gd name="f104" fmla="val 5678"/>
                <a:gd name="f105" fmla="val 6145"/>
                <a:gd name="f106" fmla="val 6579"/>
                <a:gd name="f107" fmla="val 9408"/>
                <a:gd name="f108" fmla="val 7046"/>
                <a:gd name="f109" fmla="val 9074"/>
                <a:gd name="f110" fmla="val 8807"/>
                <a:gd name="f111" fmla="val 9214"/>
                <a:gd name="f112" fmla="val 8073"/>
                <a:gd name="f113" fmla="val 11115"/>
                <a:gd name="f114" fmla="val 8640"/>
                <a:gd name="f115" fmla="val 13050"/>
                <a:gd name="f116" fmla="val 15018"/>
                <a:gd name="f117" fmla="val 8574"/>
                <a:gd name="f118" fmla="val 8507"/>
                <a:gd name="f119" fmla="val 15385"/>
                <a:gd name="f120" fmla="val 8440"/>
                <a:gd name="f121" fmla="val 15552"/>
                <a:gd name="f122" fmla="val 8474"/>
                <a:gd name="f123" fmla="val 8407"/>
                <a:gd name="f124" fmla="val 15051"/>
                <a:gd name="f125" fmla="val 8273"/>
                <a:gd name="f126" fmla="val 14751"/>
                <a:gd name="f127" fmla="val 8340"/>
                <a:gd name="f128" fmla="val 13250"/>
                <a:gd name="f129" fmla="val 7740"/>
                <a:gd name="f130" fmla="val 11749"/>
                <a:gd name="f131" fmla="val 10248"/>
                <a:gd name="f132" fmla="val 10215"/>
                <a:gd name="f133" fmla="val 7706"/>
                <a:gd name="f134" fmla="val 10198"/>
                <a:gd name="f135" fmla="val 7673"/>
                <a:gd name="f136" fmla="val 7640"/>
                <a:gd name="f137" fmla="val 7606"/>
                <a:gd name="f138" fmla="val 7540"/>
                <a:gd name="f139" fmla="val 11582"/>
                <a:gd name="f140" fmla="val 7840"/>
                <a:gd name="f141" fmla="val 14217"/>
                <a:gd name="f142" fmla="val 13283"/>
                <a:gd name="f143" fmla="val 7106"/>
                <a:gd name="f144" fmla="val 12383"/>
                <a:gd name="f145" fmla="val 6872"/>
                <a:gd name="f146" fmla="val 6506"/>
                <a:gd name="f147" fmla="val 9414"/>
                <a:gd name="f148" fmla="val 7239"/>
                <a:gd name="f149" fmla="val 8307"/>
                <a:gd name="f150" fmla="val 5178"/>
                <a:gd name="f151" fmla="val 4677"/>
                <a:gd name="f152" fmla="val 14605"/>
                <a:gd name="f153" fmla="val 5055"/>
                <a:gd name="f154" fmla="val 14560"/>
                <a:gd name="f155" fmla="val 5148"/>
                <a:gd name="f156" fmla="val 14493"/>
                <a:gd name="f157" fmla="val 5310"/>
                <a:gd name="f158" fmla="val 14445"/>
                <a:gd name="f159" fmla="val 5578"/>
                <a:gd name="f160" fmla="val 14011"/>
                <a:gd name="f161" fmla="val 14111"/>
                <a:gd name="f162" fmla="val 9381"/>
                <a:gd name="f163" fmla="val 13477"/>
                <a:gd name="f164" fmla="val 11215"/>
                <a:gd name="f165" fmla="val 12643"/>
                <a:gd name="f166" fmla="val 13617"/>
                <a:gd name="f167" fmla="val 9841"/>
                <a:gd name="f168" fmla="val 14918"/>
                <a:gd name="f169" fmla="val 16953"/>
                <a:gd name="f170" fmla="val 16252"/>
                <a:gd name="f171" fmla="val 9241"/>
                <a:gd name="f172" fmla="val 9941"/>
                <a:gd name="f173" fmla="val 14951"/>
                <a:gd name="f174" fmla="val 14784"/>
                <a:gd name="f175" fmla="val 11609"/>
                <a:gd name="f176" fmla="val 12750"/>
                <a:gd name="f177" fmla="val 12510"/>
                <a:gd name="f178" fmla="val 10181"/>
                <a:gd name="f179" fmla="val 12577"/>
                <a:gd name="f180" fmla="val 7546"/>
                <a:gd name="f181" fmla="val 12843"/>
                <a:gd name="f182" fmla="val 13611"/>
                <a:gd name="f183" fmla="val 6012"/>
                <a:gd name="f184" fmla="val 14344"/>
                <a:gd name="f185" fmla="val 5311"/>
                <a:gd name="f186" fmla="val 14457"/>
                <a:gd name="f187" fmla="val 5199"/>
                <a:gd name="f188" fmla="val 14554"/>
                <a:gd name="f189" fmla="val 5117"/>
                <a:gd name="f190" fmla="val 1168"/>
                <a:gd name="f191" fmla="val 6078"/>
                <a:gd name="f192" fmla="val 1235"/>
                <a:gd name="f193" fmla="val 6112"/>
                <a:gd name="f194" fmla="val 1268"/>
                <a:gd name="f195" fmla="val 6212"/>
                <a:gd name="f196" fmla="val 1335"/>
                <a:gd name="f197" fmla="val 6612"/>
                <a:gd name="f198" fmla="val 1435"/>
                <a:gd name="f199" fmla="val 1569"/>
                <a:gd name="f200" fmla="val 7479"/>
                <a:gd name="f201" fmla="val 2069"/>
                <a:gd name="f202" fmla="val 9147"/>
                <a:gd name="f203" fmla="val 2836"/>
                <a:gd name="f204" fmla="val 10615"/>
                <a:gd name="f205" fmla="val 3170"/>
                <a:gd name="f206" fmla="val 12316"/>
                <a:gd name="f207" fmla="val 3603"/>
                <a:gd name="f208" fmla="val 14418"/>
                <a:gd name="f209" fmla="val 3503"/>
                <a:gd name="f210" fmla="val 16552"/>
                <a:gd name="f211" fmla="val 3837"/>
                <a:gd name="f212" fmla="val 18621"/>
                <a:gd name="f213" fmla="val 4304"/>
                <a:gd name="f214" fmla="val 21089"/>
                <a:gd name="f215" fmla="val 4938"/>
                <a:gd name="f216" fmla="val 23624"/>
                <a:gd name="f217" fmla="val 5004"/>
                <a:gd name="f218" fmla="val 26159"/>
                <a:gd name="f219" fmla="val 3670"/>
                <a:gd name="f220" fmla="val 24892"/>
                <a:gd name="f221" fmla="val 3237"/>
                <a:gd name="f222" fmla="val 23224"/>
                <a:gd name="f223" fmla="val 2603"/>
                <a:gd name="f224" fmla="val 21556"/>
                <a:gd name="f225" fmla="val 1936"/>
                <a:gd name="f226" fmla="val 19788"/>
                <a:gd name="f227" fmla="val 1302"/>
                <a:gd name="f228" fmla="val 18054"/>
                <a:gd name="f229" fmla="val 935"/>
                <a:gd name="f230" fmla="val 16219"/>
                <a:gd name="f231" fmla="val 468"/>
                <a:gd name="f232" fmla="val 13951"/>
                <a:gd name="f233" fmla="val 568"/>
                <a:gd name="f234" fmla="val 11782"/>
                <a:gd name="f235" fmla="val 768"/>
                <a:gd name="f236" fmla="val 9614"/>
                <a:gd name="f237" fmla="val 835"/>
                <a:gd name="f238" fmla="val 10982"/>
                <a:gd name="f239" fmla="val 1068"/>
                <a:gd name="f240" fmla="val 12416"/>
                <a:gd name="f241" fmla="val 13750"/>
                <a:gd name="f242" fmla="val 17320"/>
                <a:gd name="f243" fmla="val 3103"/>
                <a:gd name="f244" fmla="val 20789"/>
                <a:gd name="f245" fmla="val 4237"/>
                <a:gd name="f246" fmla="val 24258"/>
                <a:gd name="f247" fmla="val 4249"/>
                <a:gd name="f248" fmla="val 24316"/>
                <a:gd name="f249" fmla="val 4285"/>
                <a:gd name="f250" fmla="val 24342"/>
                <a:gd name="f251" fmla="val 4326"/>
                <a:gd name="f252" fmla="val 4402"/>
                <a:gd name="f253" fmla="val 4492"/>
                <a:gd name="f254" fmla="val 24254"/>
                <a:gd name="f255" fmla="val 4471"/>
                <a:gd name="f256" fmla="val 24125"/>
                <a:gd name="f257" fmla="val 3437"/>
                <a:gd name="f258" fmla="val 20255"/>
                <a:gd name="f259" fmla="val 2102"/>
                <a:gd name="f260" fmla="val 12550"/>
                <a:gd name="f261" fmla="val 1102"/>
                <a:gd name="f262" fmla="val 968"/>
                <a:gd name="f263" fmla="val 8713"/>
                <a:gd name="f264" fmla="val 1135"/>
                <a:gd name="f265" fmla="val 6779"/>
                <a:gd name="f266" fmla="val 6312"/>
                <a:gd name="f267" fmla="val 6245"/>
                <a:gd name="f268" fmla="val 17947"/>
                <a:gd name="f269" fmla="val 15785"/>
                <a:gd name="f270" fmla="val 17580"/>
                <a:gd name="f271" fmla="val 16386"/>
                <a:gd name="f272" fmla="val 16980"/>
                <a:gd name="f273" fmla="val 17253"/>
                <a:gd name="f274" fmla="val 16613"/>
                <a:gd name="f275" fmla="val 17853"/>
                <a:gd name="f276" fmla="val 14578"/>
                <a:gd name="f277" fmla="val 20956"/>
                <a:gd name="f278" fmla="val 11643"/>
                <a:gd name="f279" fmla="val 23591"/>
                <a:gd name="f280" fmla="val 26193"/>
                <a:gd name="f281" fmla="val 10175"/>
                <a:gd name="f282" fmla="val 24525"/>
                <a:gd name="f283" fmla="val 11442"/>
                <a:gd name="f284" fmla="val 22890"/>
                <a:gd name="f285" fmla="val 21356"/>
                <a:gd name="f286" fmla="val 14244"/>
                <a:gd name="f287" fmla="val 15779"/>
                <a:gd name="f288" fmla="val 18554"/>
                <a:gd name="f289" fmla="val 16919"/>
                <a:gd name="f290" fmla="val 17080"/>
                <a:gd name="f291" fmla="val 16853"/>
                <a:gd name="f292" fmla="val 17413"/>
                <a:gd name="f293" fmla="val 17647"/>
                <a:gd name="f294" fmla="val 16185"/>
                <a:gd name="f295" fmla="val 15979"/>
                <a:gd name="f296" fmla="val 17753"/>
                <a:gd name="f297" fmla="val 14912"/>
                <a:gd name="f298" fmla="val 18954"/>
                <a:gd name="f299" fmla="val 13677"/>
                <a:gd name="f300" fmla="val 20055"/>
                <a:gd name="f301" fmla="val 21222"/>
                <a:gd name="f302" fmla="val 10809"/>
                <a:gd name="f303" fmla="val 23057"/>
                <a:gd name="f304" fmla="val 9308"/>
                <a:gd name="f305" fmla="val 25125"/>
                <a:gd name="f306" fmla="val 7806"/>
                <a:gd name="f307" fmla="val 27260"/>
                <a:gd name="f308" fmla="val 9274"/>
                <a:gd name="f309" fmla="val 24725"/>
                <a:gd name="f310" fmla="val 10642"/>
                <a:gd name="f311" fmla="val 22023"/>
                <a:gd name="f312" fmla="val 12910"/>
                <a:gd name="f313" fmla="val 13911"/>
                <a:gd name="f314" fmla="val 19221"/>
                <a:gd name="f315" fmla="val 14978"/>
                <a:gd name="f316" fmla="val 18521"/>
                <a:gd name="f317" fmla="val 1669"/>
                <a:gd name="f318" fmla="val 9781"/>
                <a:gd name="f319" fmla="val 4504"/>
                <a:gd name="f320" fmla="val 12883"/>
                <a:gd name="f321" fmla="val 16419"/>
                <a:gd name="f322" fmla="val 5305"/>
                <a:gd name="f323" fmla="val 19721"/>
                <a:gd name="f324" fmla="val 23124"/>
                <a:gd name="f325" fmla="val 5505"/>
                <a:gd name="f326" fmla="val 26426"/>
                <a:gd name="f327" fmla="val 26460"/>
                <a:gd name="f328" fmla="val 5438"/>
                <a:gd name="f329" fmla="val 26760"/>
                <a:gd name="f330" fmla="val 5338"/>
                <a:gd name="f331" fmla="val 27093"/>
                <a:gd name="f332" fmla="val 5271"/>
                <a:gd name="f333" fmla="val 27394"/>
                <a:gd name="f334" fmla="val 5471"/>
                <a:gd name="f335" fmla="val 4638"/>
                <a:gd name="f336" fmla="val 4104"/>
                <a:gd name="f337" fmla="val 18087"/>
                <a:gd name="f338" fmla="val 15752"/>
                <a:gd name="f339" fmla="val 3937"/>
                <a:gd name="f340" fmla="val 3203"/>
                <a:gd name="f341" fmla="val 2803"/>
                <a:gd name="f342" fmla="val 9714"/>
                <a:gd name="f343" fmla="val 1969"/>
                <a:gd name="f344" fmla="val 8280"/>
                <a:gd name="f345" fmla="val 17880"/>
                <a:gd name="f346" fmla="val 15952"/>
                <a:gd name="f347" fmla="val 17513"/>
                <a:gd name="f348" fmla="val 17046"/>
                <a:gd name="f349" fmla="val 19288"/>
                <a:gd name="f350" fmla="val 16012"/>
                <a:gd name="f351" fmla="val 20889"/>
                <a:gd name="f352" fmla="val 15012"/>
                <a:gd name="f353" fmla="val 22423"/>
                <a:gd name="f354" fmla="val 13644"/>
                <a:gd name="f355" fmla="val 23691"/>
                <a:gd name="f356" fmla="val 12276"/>
                <a:gd name="f357" fmla="val 24858"/>
                <a:gd name="f358" fmla="val 10508"/>
                <a:gd name="f359" fmla="val 26293"/>
                <a:gd name="f360" fmla="val 27560"/>
                <a:gd name="f361" fmla="val 6772"/>
                <a:gd name="f362" fmla="val 28961"/>
                <a:gd name="f363" fmla="val 6806"/>
                <a:gd name="f364" fmla="val 28928"/>
                <a:gd name="f365" fmla="val 28895"/>
                <a:gd name="f366" fmla="val 6839"/>
                <a:gd name="f367" fmla="val 28861"/>
                <a:gd name="f368" fmla="val 27594"/>
                <a:gd name="f369" fmla="val 26726"/>
                <a:gd name="f370" fmla="val 9641"/>
                <a:gd name="f371" fmla="val 25892"/>
                <a:gd name="f372" fmla="val 25059"/>
                <a:gd name="f373" fmla="val 13344"/>
                <a:gd name="f374" fmla="val 22257"/>
                <a:gd name="f375" fmla="val 16079"/>
                <a:gd name="f376" fmla="val 19521"/>
                <a:gd name="f377" fmla="val 17113"/>
                <a:gd name="f378" fmla="val 16286"/>
                <a:gd name="f379" fmla="val 15445"/>
                <a:gd name="f380" fmla="val 13144"/>
                <a:gd name="f381" fmla="val 19121"/>
                <a:gd name="f382" fmla="val 23024"/>
                <a:gd name="f383" fmla="val 8107"/>
                <a:gd name="f384" fmla="val 25759"/>
                <a:gd name="f385" fmla="val 28328"/>
                <a:gd name="f386" fmla="val 6005"/>
                <a:gd name="f387" fmla="val 29061"/>
                <a:gd name="f388" fmla="val 29795"/>
                <a:gd name="f389" fmla="val 4838"/>
                <a:gd name="f390" fmla="val 30629"/>
                <a:gd name="f391" fmla="val 4738"/>
                <a:gd name="f392" fmla="val 30763"/>
                <a:gd name="f393" fmla="val 4771"/>
                <a:gd name="f394" fmla="val 30562"/>
                <a:gd name="f395" fmla="val 4804"/>
                <a:gd name="f396" fmla="val 30396"/>
                <a:gd name="f397" fmla="val 4871"/>
                <a:gd name="f398" fmla="val 30196"/>
                <a:gd name="f399" fmla="val 6205"/>
                <a:gd name="f400" fmla="val 27460"/>
                <a:gd name="f401" fmla="val 22457"/>
                <a:gd name="f402" fmla="val 11576"/>
                <a:gd name="f403" fmla="val 19855"/>
                <a:gd name="f404" fmla="val 14211"/>
                <a:gd name="f405" fmla="val 17920"/>
                <a:gd name="f406" fmla="val 11077"/>
                <a:gd name="f407" fmla="val 10973"/>
                <a:gd name="f408" fmla="val 10863"/>
                <a:gd name="f409" fmla="val 46"/>
                <a:gd name="f410" fmla="val 141"/>
                <a:gd name="f411" fmla="val 10675"/>
                <a:gd name="f412" fmla="val 441"/>
                <a:gd name="f413" fmla="val 10608"/>
                <a:gd name="f414" fmla="val 708"/>
                <a:gd name="f415" fmla="val 941"/>
                <a:gd name="f416" fmla="val 1241"/>
                <a:gd name="f417" fmla="val 10475"/>
                <a:gd name="f418" fmla="val 1342"/>
                <a:gd name="f419" fmla="val 1442"/>
                <a:gd name="f420" fmla="val 1475"/>
                <a:gd name="f421" fmla="val 10275"/>
                <a:gd name="f422" fmla="val 3176"/>
                <a:gd name="f423" fmla="val 4744"/>
                <a:gd name="f424" fmla="val 6445"/>
                <a:gd name="f425" fmla="val 9682"/>
                <a:gd name="f426" fmla="val 6475"/>
                <a:gd name="f427" fmla="val 9649"/>
                <a:gd name="f428" fmla="val 6556"/>
                <a:gd name="f429" fmla="val 9643"/>
                <a:gd name="f430" fmla="val 6598"/>
                <a:gd name="f431" fmla="val 9742"/>
                <a:gd name="f432" fmla="val 5561"/>
                <a:gd name="f433" fmla="val 9839"/>
                <a:gd name="f434" fmla="val 3775"/>
                <a:gd name="f435" fmla="val 3476"/>
                <a:gd name="f436" fmla="val 9247"/>
                <a:gd name="f437" fmla="val 3467"/>
                <a:gd name="f438" fmla="val 9223"/>
                <a:gd name="f439" fmla="val 3463"/>
                <a:gd name="f440" fmla="val 9201"/>
                <a:gd name="f441" fmla="val 9141"/>
                <a:gd name="f442" fmla="val 9098"/>
                <a:gd name="f443" fmla="val 3494"/>
                <a:gd name="f444" fmla="val 3543"/>
                <a:gd name="f445" fmla="val 7506"/>
                <a:gd name="f446" fmla="val 5411"/>
                <a:gd name="f447" fmla="val 6405"/>
                <a:gd name="f448" fmla="val 7813"/>
                <a:gd name="f449" fmla="val 6439"/>
                <a:gd name="f450" fmla="val 10281"/>
                <a:gd name="f451" fmla="val 6472"/>
                <a:gd name="f452" fmla="val 11616"/>
                <a:gd name="f453" fmla="val 7006"/>
                <a:gd name="f454" fmla="val 12783"/>
                <a:gd name="f455" fmla="val 7473"/>
                <a:gd name="f456" fmla="val 13917"/>
                <a:gd name="f457" fmla="val 7440"/>
                <a:gd name="f458" fmla="val 7339"/>
                <a:gd name="f459" fmla="val 7406"/>
                <a:gd name="f460" fmla="val 14051"/>
                <a:gd name="f461" fmla="val 14718"/>
                <a:gd name="f462" fmla="val 7907"/>
                <a:gd name="f463" fmla="val 16119"/>
                <a:gd name="f464" fmla="val 15318"/>
                <a:gd name="f465" fmla="val 7573"/>
                <a:gd name="f466" fmla="val 14985"/>
                <a:gd name="f467" fmla="val 7551"/>
                <a:gd name="f468" fmla="val 7517"/>
                <a:gd name="f469" fmla="val 14936"/>
                <a:gd name="f470" fmla="val 7485"/>
                <a:gd name="f471" fmla="val 7421"/>
                <a:gd name="f472" fmla="val 7362"/>
                <a:gd name="f473" fmla="val 14996"/>
                <a:gd name="f474" fmla="val 15919"/>
                <a:gd name="f475" fmla="val 16719"/>
                <a:gd name="f476" fmla="val 17553"/>
                <a:gd name="f477" fmla="val 17987"/>
                <a:gd name="f478" fmla="val 18454"/>
                <a:gd name="f479" fmla="val 18921"/>
                <a:gd name="f480" fmla="val 6672"/>
                <a:gd name="f481" fmla="val 6239"/>
                <a:gd name="f482" fmla="val 23291"/>
                <a:gd name="f483" fmla="val 5738"/>
                <a:gd name="f484" fmla="val 25526"/>
                <a:gd name="f485" fmla="val 5805"/>
                <a:gd name="f486" fmla="val 19188"/>
                <a:gd name="f487" fmla="val 5605"/>
                <a:gd name="f488" fmla="val 6412"/>
                <a:gd name="f489" fmla="val 1469"/>
                <a:gd name="f490" fmla="val 5911"/>
                <a:gd name="f491" fmla="val 5378"/>
                <a:gd name="f492" fmla="val 1602"/>
                <a:gd name="f493" fmla="val 4877"/>
                <a:gd name="f494" fmla="val 1623"/>
                <a:gd name="f495" fmla="val 1509"/>
                <a:gd name="f496" fmla="val 4692"/>
                <a:gd name="f497" fmla="val 1414"/>
                <a:gd name="f498" fmla="val 1361"/>
                <a:gd name="f499" fmla="val 1314"/>
                <a:gd name="f500" fmla="val 4717"/>
                <a:gd name="f501" fmla="val 4777"/>
                <a:gd name="f502" fmla="val 5344"/>
                <a:gd name="f503" fmla="val 6512"/>
                <a:gd name="f504" fmla="val 1"/>
                <a:gd name="f505" fmla="val 9914"/>
                <a:gd name="f506" fmla="val 13517"/>
                <a:gd name="f507" fmla="val 735"/>
                <a:gd name="f508" fmla="val 18754"/>
                <a:gd name="f509" fmla="val 1836"/>
                <a:gd name="f510" fmla="val 20555"/>
                <a:gd name="f511" fmla="val 2503"/>
                <a:gd name="f512" fmla="val 23758"/>
                <a:gd name="f513" fmla="val 3570"/>
                <a:gd name="f514" fmla="val 25392"/>
                <a:gd name="f515" fmla="val 4971"/>
                <a:gd name="f516" fmla="val 26359"/>
                <a:gd name="f517" fmla="val 27127"/>
                <a:gd name="f518" fmla="val 27927"/>
                <a:gd name="f519" fmla="val 4904"/>
                <a:gd name="f520" fmla="val 28728"/>
                <a:gd name="f521" fmla="val 33398"/>
                <a:gd name="f522" fmla="val 1902"/>
                <a:gd name="f523" fmla="val 37901"/>
                <a:gd name="f524" fmla="val 334"/>
                <a:gd name="f525" fmla="val 42471"/>
                <a:gd name="f526" fmla="val 313"/>
                <a:gd name="f527" fmla="val 42536"/>
                <a:gd name="f528" fmla="val 361"/>
                <a:gd name="f529" fmla="val 42572"/>
                <a:gd name="f530" fmla="val 407"/>
                <a:gd name="f531" fmla="val 432"/>
                <a:gd name="f532" fmla="val 456"/>
                <a:gd name="f533" fmla="val 42561"/>
                <a:gd name="f534" fmla="val 42538"/>
                <a:gd name="f535" fmla="val 2136"/>
                <a:gd name="f536" fmla="val 39269"/>
                <a:gd name="f537" fmla="val 3303"/>
                <a:gd name="f538" fmla="val 35800"/>
                <a:gd name="f539" fmla="val 4271"/>
                <a:gd name="f540" fmla="val 32297"/>
                <a:gd name="f541" fmla="val 31730"/>
                <a:gd name="f542" fmla="val 31130"/>
                <a:gd name="f543" fmla="val 5238"/>
                <a:gd name="f544" fmla="val 30462"/>
                <a:gd name="f545" fmla="val 5672"/>
                <a:gd name="f546" fmla="val 30296"/>
                <a:gd name="f547" fmla="val 5905"/>
                <a:gd name="f548" fmla="val 30129"/>
                <a:gd name="f549" fmla="val 5938"/>
                <a:gd name="f550" fmla="val 30095"/>
                <a:gd name="f551" fmla="val 11109"/>
                <a:gd name="f552" fmla="val 26393"/>
                <a:gd name="f553" fmla="val 18247"/>
                <a:gd name="f554" fmla="val 18281"/>
                <a:gd name="f555" fmla="val 15118"/>
                <a:gd name="f556" fmla="val 18314"/>
                <a:gd name="f557" fmla="val 18347"/>
                <a:gd name="f558" fmla="val 18395"/>
                <a:gd name="f559" fmla="val 14924"/>
                <a:gd name="f560" fmla="val 18325"/>
                <a:gd name="f561" fmla="val 14829"/>
                <a:gd name="f562" fmla="val 18245"/>
                <a:gd name="f563" fmla="val 18212"/>
                <a:gd name="f564" fmla="val 18177"/>
                <a:gd name="f565" fmla="val 14845"/>
                <a:gd name="f566" fmla="val 18147"/>
                <a:gd name="f567" fmla="val 14885"/>
                <a:gd name="f568" fmla="val 18167"/>
                <a:gd name="f569" fmla="val 14826"/>
                <a:gd name="f570" fmla="val 18141"/>
                <a:gd name="f571" fmla="val 14791"/>
                <a:gd name="f572" fmla="val 18103"/>
                <a:gd name="f573" fmla="val 18076"/>
                <a:gd name="f574" fmla="val 18042"/>
                <a:gd name="f575" fmla="val 14809"/>
                <a:gd name="f576" fmla="val 18014"/>
                <a:gd name="f577" fmla="val 14851"/>
                <a:gd name="f578" fmla="val 17847"/>
                <a:gd name="f579" fmla="val 15885"/>
                <a:gd name="f580" fmla="val 11809"/>
                <a:gd name="f581" fmla="val 18287"/>
                <a:gd name="f582" fmla="val 23257"/>
                <a:gd name="f583" fmla="val 24024"/>
                <a:gd name="f584" fmla="val 21623"/>
                <a:gd name="f585" fmla="val 7306"/>
                <a:gd name="f586" fmla="val 20122"/>
                <a:gd name="f587" fmla="val 19354"/>
                <a:gd name="f588" fmla="val 7940"/>
                <a:gd name="f589" fmla="val 7973"/>
                <a:gd name="f590" fmla="val 19021"/>
                <a:gd name="f591" fmla="val 8007"/>
                <a:gd name="f592" fmla="val 18887"/>
                <a:gd name="f593" fmla="val 18854"/>
                <a:gd name="f594" fmla="val 18787"/>
                <a:gd name="f595" fmla="val 18721"/>
                <a:gd name="f596" fmla="val 16052"/>
                <a:gd name="f597" fmla="val 13244"/>
                <a:gd name="f598" fmla="val 12516"/>
                <a:gd name="f599" fmla="val 14811"/>
                <a:gd name="f600" fmla="val 7012"/>
                <a:gd name="f601" fmla="val 15078"/>
                <a:gd name="f602" fmla="val 15101"/>
                <a:gd name="f603" fmla="val 4330"/>
                <a:gd name="f604" fmla="val 4263"/>
                <a:gd name="f605" fmla="val 14887"/>
                <a:gd name="f606" fmla="val 14841"/>
                <a:gd name="f607" fmla="val 14800"/>
                <a:gd name="f608" fmla="val 4278"/>
                <a:gd name="f609" fmla="val 14778"/>
                <a:gd name="f610" fmla="val 4310"/>
                <a:gd name="f611" fmla="val 14078"/>
                <a:gd name="f612" fmla="val 5211"/>
                <a:gd name="f613" fmla="val 13010"/>
                <a:gd name="f614" fmla="val 5778"/>
                <a:gd name="f615" fmla="val 5745"/>
                <a:gd name="f616" fmla="val 4711"/>
                <a:gd name="f617" fmla="val 12009"/>
                <a:gd name="f618" fmla="val 3710"/>
                <a:gd name="f619" fmla="val 11990"/>
                <a:gd name="f620" fmla="val 3632"/>
                <a:gd name="f621" fmla="val 11925"/>
                <a:gd name="f622" fmla="val 3599"/>
                <a:gd name="f623" fmla="val 11867"/>
                <a:gd name="f624" fmla="val 11827"/>
                <a:gd name="f625" fmla="val 11790"/>
                <a:gd name="f626" fmla="val 3616"/>
                <a:gd name="f627" fmla="val 11776"/>
                <a:gd name="f628" fmla="val 3643"/>
                <a:gd name="f629" fmla="val 11075"/>
                <a:gd name="f630" fmla="val 4377"/>
                <a:gd name="f631" fmla="val 5144"/>
                <a:gd name="f632" fmla="val 5978"/>
                <a:gd name="f633" fmla="val 2943"/>
                <a:gd name="f634" fmla="val 10909"/>
                <a:gd name="f635" fmla="val 10942"/>
                <a:gd name="f636" fmla="val 1542"/>
                <a:gd name="f637" fmla="val 10964"/>
                <a:gd name="f638" fmla="val 1575"/>
                <a:gd name="f639" fmla="val 10998"/>
                <a:gd name="f640" fmla="val 1590"/>
                <a:gd name="f641" fmla="val 11032"/>
                <a:gd name="f642" fmla="val 11101"/>
                <a:gd name="f643" fmla="val 11176"/>
                <a:gd name="f644" fmla="val 1531"/>
                <a:gd name="f645" fmla="val 1208"/>
                <a:gd name="f646" fmla="val 908"/>
                <a:gd name="f647" fmla="val 11242"/>
                <a:gd name="f648" fmla="val 641"/>
                <a:gd name="f649" fmla="val 11276"/>
                <a:gd name="f650" fmla="val 574"/>
                <a:gd name="f651" fmla="val 474"/>
                <a:gd name="f652" fmla="val 11309"/>
                <a:gd name="f653" fmla="val 408"/>
                <a:gd name="f654" fmla="val 374"/>
                <a:gd name="f655" fmla="val 274"/>
                <a:gd name="f656" fmla="val 11368"/>
                <a:gd name="f657" fmla="val 96"/>
                <a:gd name="f658" fmla="val 11228"/>
                <a:gd name="f659" fmla="*/ f0 1 18481"/>
                <a:gd name="f660" fmla="*/ f1 1 42573"/>
                <a:gd name="f661" fmla="val f2"/>
                <a:gd name="f662" fmla="val f3"/>
                <a:gd name="f663" fmla="val f4"/>
                <a:gd name="f664" fmla="+- f663 0 f661"/>
                <a:gd name="f665" fmla="+- f662 0 f661"/>
                <a:gd name="f666" fmla="*/ f665 1 18481"/>
                <a:gd name="f667" fmla="*/ f664 1 42573"/>
                <a:gd name="f668" fmla="*/ f661 1 f666"/>
                <a:gd name="f669" fmla="*/ f662 1 f666"/>
                <a:gd name="f670" fmla="*/ f661 1 f667"/>
                <a:gd name="f671" fmla="*/ f663 1 f667"/>
                <a:gd name="f672" fmla="*/ f668 f659 1"/>
                <a:gd name="f673" fmla="*/ f669 f659 1"/>
                <a:gd name="f674" fmla="*/ f671 f660 1"/>
                <a:gd name="f675" fmla="*/ f670 f6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2" t="f675" r="f673" b="f674"/>
              <a:pathLst>
                <a:path w="18481" h="4257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3" y="f15"/>
                  </a:cubicBezTo>
                  <a:lnTo>
                    <a:pt x="f13" y="f16"/>
                  </a:lnTo>
                  <a:lnTo>
                    <a:pt x="f13" y="f17"/>
                  </a:lnTo>
                  <a:cubicBezTo>
                    <a:pt x="f13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29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48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56" y="f49"/>
                  </a:cubicBezTo>
                  <a:cubicBezTo>
                    <a:pt x="f57" y="f58"/>
                    <a:pt x="f59" y="f60"/>
                    <a:pt x="f42" y="f61"/>
                  </a:cubicBezTo>
                  <a:cubicBezTo>
                    <a:pt x="f42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44" y="f72"/>
                    <a:pt x="f44" y="f14"/>
                    <a:pt x="f44" y="f73"/>
                  </a:cubicBezTo>
                  <a:lnTo>
                    <a:pt x="f44" y="f74"/>
                  </a:lnTo>
                  <a:cubicBezTo>
                    <a:pt x="f75" y="f76"/>
                    <a:pt x="f77" y="f11"/>
                    <a:pt x="f78" y="f79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86" y="f87"/>
                    <a:pt x="f86" y="f88"/>
                  </a:cubicBezTo>
                  <a:lnTo>
                    <a:pt x="f86" y="f89"/>
                  </a:lnTo>
                  <a:cubicBezTo>
                    <a:pt x="f56" y="f90"/>
                    <a:pt x="f91" y="f92"/>
                    <a:pt x="f93" y="f94"/>
                  </a:cubicBezTo>
                  <a:cubicBezTo>
                    <a:pt x="f95" y="f96"/>
                    <a:pt x="f97" y="f6"/>
                    <a:pt x="f5" y="f6"/>
                  </a:cubicBezTo>
                  <a:close/>
                  <a:moveTo>
                    <a:pt x="f29" y="f98"/>
                  </a:moveTo>
                  <a:cubicBezTo>
                    <a:pt x="f99" y="f100"/>
                    <a:pt x="f101" y="f102"/>
                    <a:pt x="f103" y="f104"/>
                  </a:cubicBezTo>
                  <a:cubicBezTo>
                    <a:pt x="f103" y="f105"/>
                    <a:pt x="f103" y="f106"/>
                    <a:pt x="f107" y="f108"/>
                  </a:cubicBezTo>
                  <a:cubicBezTo>
                    <a:pt x="f109" y="f17"/>
                    <a:pt x="f110" y="f70"/>
                    <a:pt x="f63" y="f111"/>
                  </a:cubicBezTo>
                  <a:cubicBezTo>
                    <a:pt x="f112" y="f113"/>
                    <a:pt x="f114" y="f115"/>
                    <a:pt x="f114" y="f116"/>
                  </a:cubicBezTo>
                  <a:cubicBezTo>
                    <a:pt x="f117" y="f33"/>
                    <a:pt x="f118" y="f119"/>
                    <a:pt x="f120" y="f121"/>
                  </a:cubicBezTo>
                  <a:cubicBezTo>
                    <a:pt x="f122" y="f30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29" y="f131"/>
                  </a:cubicBezTo>
                  <a:cubicBezTo>
                    <a:pt x="f129" y="f132"/>
                    <a:pt x="f133" y="f134"/>
                    <a:pt x="f135" y="f134"/>
                  </a:cubicBezTo>
                  <a:cubicBezTo>
                    <a:pt x="f136" y="f134"/>
                    <a:pt x="f137" y="f132"/>
                    <a:pt x="f137" y="f131"/>
                  </a:cubicBezTo>
                  <a:cubicBezTo>
                    <a:pt x="f138" y="f139"/>
                    <a:pt x="f140" y="f60"/>
                    <a:pt x="f112" y="f141"/>
                  </a:cubicBezTo>
                  <a:cubicBezTo>
                    <a:pt x="f136" y="f142"/>
                    <a:pt x="f143" y="f144"/>
                    <a:pt x="f145" y="f58"/>
                  </a:cubicBezTo>
                  <a:cubicBezTo>
                    <a:pt x="f146" y="f147"/>
                    <a:pt x="f148" y="f74"/>
                    <a:pt x="f112" y="f104"/>
                  </a:cubicBezTo>
                  <a:cubicBezTo>
                    <a:pt x="f149" y="f150"/>
                    <a:pt x="f114" y="f151"/>
                    <a:pt x="f29" y="f98"/>
                  </a:cubicBezTo>
                  <a:close/>
                  <a:moveTo>
                    <a:pt x="f152" y="f153"/>
                  </a:move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72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22" y="f169"/>
                  </a:cubicBezTo>
                  <a:cubicBezTo>
                    <a:pt x="f110" y="f170"/>
                    <a:pt x="f171" y="f121"/>
                    <a:pt x="f172" y="f173"/>
                  </a:cubicBezTo>
                  <a:cubicBezTo>
                    <a:pt x="f57" y="f168"/>
                    <a:pt x="f172" y="f174"/>
                    <a:pt x="f78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06"/>
                    <a:pt x="f182" y="f183"/>
                    <a:pt x="f184" y="f185"/>
                  </a:cubicBezTo>
                  <a:cubicBezTo>
                    <a:pt x="f186" y="f187"/>
                    <a:pt x="f188" y="f189"/>
                    <a:pt x="f152" y="f153"/>
                  </a:cubicBezTo>
                  <a:close/>
                  <a:moveTo>
                    <a:pt x="f190" y="f191"/>
                  </a:moveTo>
                  <a:cubicBezTo>
                    <a:pt x="f192" y="f193"/>
                    <a:pt x="f192" y="f105"/>
                    <a:pt x="f194" y="f195"/>
                  </a:cubicBezTo>
                  <a:cubicBezTo>
                    <a:pt x="f196" y="f197"/>
                    <a:pt x="f198" y="f11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lnTo>
                    <a:pt x="f235" y="f236"/>
                  </a:lnTo>
                  <a:cubicBezTo>
                    <a:pt x="f237" y="f238"/>
                    <a:pt x="f239" y="f240"/>
                    <a:pt x="f227" y="f241"/>
                  </a:cubicBezTo>
                  <a:cubicBezTo>
                    <a:pt x="f225" y="f242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0"/>
                  </a:cubicBezTo>
                  <a:cubicBezTo>
                    <a:pt x="f252" y="f250"/>
                    <a:pt x="f253" y="f254"/>
                    <a:pt x="f255" y="f256"/>
                  </a:cubicBezTo>
                  <a:cubicBezTo>
                    <a:pt x="f257" y="f258"/>
                    <a:pt x="f259" y="f210"/>
                    <a:pt x="f198" y="f260"/>
                  </a:cubicBezTo>
                  <a:cubicBezTo>
                    <a:pt x="f261" y="f204"/>
                    <a:pt x="f262" y="f263"/>
                    <a:pt x="f264" y="f265"/>
                  </a:cubicBezTo>
                  <a:lnTo>
                    <a:pt x="f264" y="f266"/>
                  </a:lnTo>
                  <a:cubicBezTo>
                    <a:pt x="f264" y="f267"/>
                    <a:pt x="f190" y="f105"/>
                    <a:pt x="f190" y="f191"/>
                  </a:cubicBezTo>
                  <a:close/>
                  <a:moveTo>
                    <a:pt x="f268" y="f269"/>
                  </a:moveTo>
                  <a:cubicBezTo>
                    <a:pt x="f270" y="f271"/>
                    <a:pt x="f272" y="f273"/>
                    <a:pt x="f274" y="f275"/>
                  </a:cubicBezTo>
                  <a:cubicBezTo>
                    <a:pt x="f276" y="f277"/>
                    <a:pt x="f278" y="f279"/>
                    <a:pt x="f27" y="f280"/>
                  </a:cubicBezTo>
                  <a:cubicBezTo>
                    <a:pt x="f281" y="f282"/>
                    <a:pt x="f283" y="f284"/>
                    <a:pt x="f181" y="f285"/>
                  </a:cubicBezTo>
                  <a:cubicBezTo>
                    <a:pt x="f286" y="f226"/>
                    <a:pt x="f287" y="f288"/>
                    <a:pt x="f272" y="f289"/>
                  </a:cubicBezTo>
                  <a:lnTo>
                    <a:pt x="f290" y="f291"/>
                  </a:lnTo>
                  <a:cubicBezTo>
                    <a:pt x="f292" y="f210"/>
                    <a:pt x="f293" y="f294"/>
                    <a:pt x="f268" y="f269"/>
                  </a:cubicBezTo>
                  <a:close/>
                  <a:moveTo>
                    <a:pt x="f295" y="f296"/>
                  </a:moveTo>
                  <a:cubicBezTo>
                    <a:pt x="f297" y="f298"/>
                    <a:pt x="f299" y="f300"/>
                    <a:pt x="f179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00"/>
                  </a:cubicBezTo>
                  <a:cubicBezTo>
                    <a:pt x="f313" y="f314"/>
                    <a:pt x="f315" y="f316"/>
                    <a:pt x="f295" y="f296"/>
                  </a:cubicBezTo>
                  <a:close/>
                  <a:moveTo>
                    <a:pt x="f317" y="f88"/>
                  </a:moveTo>
                  <a:cubicBezTo>
                    <a:pt x="f209" y="f318"/>
                    <a:pt x="f319" y="f320"/>
                    <a:pt x="f215" y="f321"/>
                  </a:cubicBezTo>
                  <a:cubicBezTo>
                    <a:pt x="f322" y="f323"/>
                    <a:pt x="f217" y="f324"/>
                    <a:pt x="f325" y="f326"/>
                  </a:cubicBezTo>
                  <a:lnTo>
                    <a:pt x="f325" y="f327"/>
                  </a:lnTo>
                  <a:cubicBezTo>
                    <a:pt x="f328" y="f329"/>
                    <a:pt x="f330" y="f331"/>
                    <a:pt x="f332" y="f333"/>
                  </a:cubicBezTo>
                  <a:cubicBezTo>
                    <a:pt x="f334" y="f246"/>
                    <a:pt x="f335" y="f214"/>
                    <a:pt x="f336" y="f337"/>
                  </a:cubicBezTo>
                  <a:cubicBezTo>
                    <a:pt x="f219" y="f338"/>
                    <a:pt x="f339" y="f45"/>
                    <a:pt x="f340" y="f22"/>
                  </a:cubicBezTo>
                  <a:cubicBezTo>
                    <a:pt x="f341" y="f342"/>
                    <a:pt x="f343" y="f344"/>
                    <a:pt x="f317" y="f88"/>
                  </a:cubicBezTo>
                  <a:close/>
                  <a:moveTo>
                    <a:pt x="f345" y="f346"/>
                  </a:moveTo>
                  <a:cubicBezTo>
                    <a:pt x="f347" y="f296"/>
                    <a:pt x="f348" y="f349"/>
                    <a:pt x="f350" y="f351"/>
                  </a:cubicBezTo>
                  <a:cubicBezTo>
                    <a:pt x="f352" y="f353"/>
                    <a:pt x="f354" y="f355"/>
                    <a:pt x="f356" y="f357"/>
                  </a:cubicBezTo>
                  <a:cubicBezTo>
                    <a:pt x="f358" y="f359"/>
                    <a:pt x="f117" y="f360"/>
                    <a:pt x="f361" y="f362"/>
                  </a:cubicBezTo>
                  <a:cubicBezTo>
                    <a:pt x="f363" y="f364"/>
                    <a:pt x="f363" y="f365"/>
                    <a:pt x="f366" y="f367"/>
                  </a:cubicBezTo>
                  <a:lnTo>
                    <a:pt x="f140" y="f368"/>
                  </a:lnTo>
                  <a:cubicBezTo>
                    <a:pt x="f67" y="f369"/>
                    <a:pt x="f370" y="f371"/>
                    <a:pt x="f358" y="f372"/>
                  </a:cubicBezTo>
                  <a:cubicBezTo>
                    <a:pt x="f373" y="f374"/>
                    <a:pt x="f375" y="f376"/>
                    <a:pt x="f345" y="f346"/>
                  </a:cubicBezTo>
                  <a:close/>
                  <a:moveTo>
                    <a:pt x="f377" y="f378"/>
                  </a:moveTo>
                  <a:lnTo>
                    <a:pt x="f377" y="f378"/>
                  </a:lnTo>
                  <a:cubicBezTo>
                    <a:pt x="f379" y="f228"/>
                    <a:pt x="f380" y="f381"/>
                    <a:pt x="f93" y="f277"/>
                  </a:cubicBezTo>
                  <a:cubicBezTo>
                    <a:pt x="f370" y="f382"/>
                    <a:pt x="f383" y="f384"/>
                    <a:pt x="f361" y="f385"/>
                  </a:cubicBezTo>
                  <a:cubicBezTo>
                    <a:pt x="f386" y="f387"/>
                    <a:pt x="f330" y="f388"/>
                    <a:pt x="f389" y="f390"/>
                  </a:cubicBezTo>
                  <a:lnTo>
                    <a:pt x="f391" y="f392"/>
                  </a:lnTo>
                  <a:cubicBezTo>
                    <a:pt x="f393" y="f394"/>
                    <a:pt x="f395" y="f396"/>
                    <a:pt x="f397" y="f398"/>
                  </a:cubicBezTo>
                  <a:cubicBezTo>
                    <a:pt x="f399" y="f400"/>
                    <a:pt x="f137" y="f357"/>
                    <a:pt x="f59" y="f401"/>
                  </a:cubicBezTo>
                  <a:cubicBezTo>
                    <a:pt x="f402" y="f403"/>
                    <a:pt x="f404" y="f405"/>
                    <a:pt x="f377" y="f378"/>
                  </a:cubicBezTo>
                  <a:close/>
                  <a:moveTo>
                    <a:pt x="f406" y="f2"/>
                  </a:moveTo>
                  <a:cubicBezTo>
                    <a:pt x="f407" y="f2"/>
                    <a:pt x="f408" y="f409"/>
                    <a:pt x="f302" y="f410"/>
                  </a:cubicBezTo>
                  <a:cubicBezTo>
                    <a:pt x="f411" y="f412"/>
                    <a:pt x="f413" y="f414"/>
                    <a:pt x="f413" y="f415"/>
                  </a:cubicBezTo>
                  <a:lnTo>
                    <a:pt x="f358" y="f416"/>
                  </a:lnTo>
                  <a:cubicBezTo>
                    <a:pt x="f417" y="f418"/>
                    <a:pt x="f358" y="f419"/>
                    <a:pt x="f413" y="f420"/>
                  </a:cubicBezTo>
                  <a:cubicBezTo>
                    <a:pt x="f421" y="f422"/>
                    <a:pt x="f44" y="f423"/>
                    <a:pt x="f77" y="f424"/>
                  </a:cubicBezTo>
                  <a:cubicBezTo>
                    <a:pt x="f425" y="f426"/>
                    <a:pt x="f427" y="f428"/>
                    <a:pt x="f429" y="f430"/>
                  </a:cubicBezTo>
                  <a:lnTo>
                    <a:pt x="f429" y="f430"/>
                  </a:lnTo>
                  <a:cubicBezTo>
                    <a:pt x="f431" y="f432"/>
                    <a:pt x="f433" y="f434"/>
                    <a:pt x="f308" y="f435"/>
                  </a:cubicBezTo>
                  <a:cubicBezTo>
                    <a:pt x="f436" y="f437"/>
                    <a:pt x="f438" y="f439"/>
                    <a:pt x="f440" y="f439"/>
                  </a:cubicBezTo>
                  <a:cubicBezTo>
                    <a:pt x="f441" y="f439"/>
                    <a:pt x="f442" y="f443"/>
                    <a:pt x="f109" y="f444"/>
                  </a:cubicBezTo>
                  <a:cubicBezTo>
                    <a:pt x="f445" y="f446"/>
                    <a:pt x="f447" y="f448"/>
                    <a:pt x="f449" y="f450"/>
                  </a:cubicBezTo>
                  <a:cubicBezTo>
                    <a:pt x="f451" y="f452"/>
                    <a:pt x="f453" y="f454"/>
                    <a:pt x="f455" y="f456"/>
                  </a:cubicBezTo>
                  <a:cubicBezTo>
                    <a:pt x="f457" y="f456"/>
                    <a:pt x="f458" y="f232"/>
                    <a:pt x="f459" y="f460"/>
                  </a:cubicBezTo>
                  <a:cubicBezTo>
                    <a:pt x="f129" y="f461"/>
                    <a:pt x="f140" y="f28"/>
                    <a:pt x="f462" y="f463"/>
                  </a:cubicBezTo>
                  <a:cubicBezTo>
                    <a:pt x="f306" y="f338"/>
                    <a:pt x="f135" y="f464"/>
                    <a:pt x="f465" y="f466"/>
                  </a:cubicBezTo>
                  <a:cubicBezTo>
                    <a:pt x="f467" y="f173"/>
                    <a:pt x="f468" y="f469"/>
                    <a:pt x="f470" y="f469"/>
                  </a:cubicBezTo>
                  <a:cubicBezTo>
                    <a:pt x="f471" y="f469"/>
                    <a:pt x="f472" y="f473"/>
                    <a:pt x="f459" y="f43"/>
                  </a:cubicBezTo>
                  <a:cubicBezTo>
                    <a:pt x="f135" y="f474"/>
                    <a:pt x="f136" y="f475"/>
                    <a:pt x="f129" y="f476"/>
                  </a:cubicBezTo>
                  <a:cubicBezTo>
                    <a:pt x="f465" y="f477"/>
                    <a:pt x="f457" y="f478"/>
                    <a:pt x="f458" y="f479"/>
                  </a:cubicBezTo>
                  <a:cubicBezTo>
                    <a:pt x="f480" y="f214"/>
                    <a:pt x="f481" y="f482"/>
                    <a:pt x="f483" y="f484"/>
                  </a:cubicBezTo>
                  <a:cubicBezTo>
                    <a:pt x="f485" y="f486"/>
                    <a:pt x="f487" y="f47"/>
                    <a:pt x="f199" y="f488"/>
                  </a:cubicBezTo>
                  <a:cubicBezTo>
                    <a:pt x="f489" y="f490"/>
                    <a:pt x="f489" y="f491"/>
                    <a:pt x="f492" y="f493"/>
                  </a:cubicBezTo>
                  <a:cubicBezTo>
                    <a:pt x="f494" y="f393"/>
                    <a:pt x="f495" y="f496"/>
                    <a:pt x="f497" y="f496"/>
                  </a:cubicBezTo>
                  <a:cubicBezTo>
                    <a:pt x="f498" y="f496"/>
                    <a:pt x="f499" y="f500"/>
                    <a:pt x="f227" y="f501"/>
                  </a:cubicBezTo>
                  <a:cubicBezTo>
                    <a:pt x="f261" y="f502"/>
                    <a:pt x="f262" y="f490"/>
                    <a:pt x="f237" y="f503"/>
                  </a:cubicBezTo>
                  <a:cubicBezTo>
                    <a:pt x="f504" y="f505"/>
                    <a:pt x="f504" y="f506"/>
                    <a:pt x="f507" y="f289"/>
                  </a:cubicBezTo>
                  <a:cubicBezTo>
                    <a:pt x="f261" y="f508"/>
                    <a:pt x="f509" y="f510"/>
                    <a:pt x="f511" y="f374"/>
                  </a:cubicBezTo>
                  <a:cubicBezTo>
                    <a:pt x="f243" y="f512"/>
                    <a:pt x="f513" y="f514"/>
                    <a:pt x="f515" y="f516"/>
                  </a:cubicBezTo>
                  <a:lnTo>
                    <a:pt x="f217" y="f516"/>
                  </a:lnTo>
                  <a:cubicBezTo>
                    <a:pt x="f217" y="f517"/>
                    <a:pt x="f217" y="f518"/>
                    <a:pt x="f519" y="f520"/>
                  </a:cubicBezTo>
                  <a:cubicBezTo>
                    <a:pt x="f513" y="f521"/>
                    <a:pt x="f522" y="f523"/>
                    <a:pt x="f524" y="f525"/>
                  </a:cubicBezTo>
                  <a:cubicBezTo>
                    <a:pt x="f526" y="f527"/>
                    <a:pt x="f528" y="f529"/>
                    <a:pt x="f530" y="f529"/>
                  </a:cubicBezTo>
                  <a:cubicBezTo>
                    <a:pt x="f531" y="f529"/>
                    <a:pt x="f532" y="f533"/>
                    <a:pt x="f231" y="f534"/>
                  </a:cubicBezTo>
                  <a:cubicBezTo>
                    <a:pt x="f535" y="f536"/>
                    <a:pt x="f537" y="f538"/>
                    <a:pt x="f539" y="f540"/>
                  </a:cubicBezTo>
                  <a:cubicBezTo>
                    <a:pt x="f319" y="f541"/>
                    <a:pt x="f389" y="f542"/>
                    <a:pt x="f543" y="f390"/>
                  </a:cubicBezTo>
                  <a:cubicBezTo>
                    <a:pt x="f328" y="f544"/>
                    <a:pt x="f545" y="f546"/>
                    <a:pt x="f547" y="f548"/>
                  </a:cubicBezTo>
                  <a:cubicBezTo>
                    <a:pt x="f547" y="f548"/>
                    <a:pt x="f549" y="f548"/>
                    <a:pt x="f549" y="f550"/>
                  </a:cubicBezTo>
                  <a:cubicBezTo>
                    <a:pt x="f551" y="f552"/>
                    <a:pt x="f3" y="f311"/>
                    <a:pt x="f553" y="f31"/>
                  </a:cubicBezTo>
                  <a:cubicBezTo>
                    <a:pt x="f554" y="f555"/>
                    <a:pt x="f556" y="f124"/>
                    <a:pt x="f557" y="f116"/>
                  </a:cubicBezTo>
                  <a:cubicBezTo>
                    <a:pt x="f558" y="f559"/>
                    <a:pt x="f560" y="f561"/>
                    <a:pt x="f562" y="f561"/>
                  </a:cubicBezTo>
                  <a:cubicBezTo>
                    <a:pt x="f563" y="f561"/>
                    <a:pt x="f564" y="f565"/>
                    <a:pt x="f566" y="f567"/>
                  </a:cubicBezTo>
                  <a:cubicBezTo>
                    <a:pt x="f568" y="f569"/>
                    <a:pt x="f570" y="f571"/>
                    <a:pt x="f572" y="f571"/>
                  </a:cubicBezTo>
                  <a:cubicBezTo>
                    <a:pt x="f573" y="f571"/>
                    <a:pt x="f574" y="f575"/>
                    <a:pt x="f576" y="f577"/>
                  </a:cubicBezTo>
                  <a:cubicBezTo>
                    <a:pt x="f578" y="f31"/>
                    <a:pt x="f293" y="f121"/>
                    <a:pt x="f292" y="f579"/>
                  </a:cubicBezTo>
                  <a:cubicBezTo>
                    <a:pt x="f580" y="f581"/>
                    <a:pt x="f129" y="f582"/>
                    <a:pt x="f543" y="f520"/>
                  </a:cubicBezTo>
                  <a:cubicBezTo>
                    <a:pt x="f485" y="f516"/>
                    <a:pt x="f447" y="f583"/>
                    <a:pt x="f453" y="f584"/>
                  </a:cubicBezTo>
                  <a:cubicBezTo>
                    <a:pt x="f585" y="f351"/>
                    <a:pt x="f136" y="f586"/>
                    <a:pt x="f140" y="f587"/>
                  </a:cubicBezTo>
                  <a:lnTo>
                    <a:pt x="f462" y="f349"/>
                  </a:lnTo>
                  <a:cubicBezTo>
                    <a:pt x="f588" y="f381"/>
                    <a:pt x="f589" y="f590"/>
                    <a:pt x="f591" y="f592"/>
                  </a:cubicBezTo>
                  <a:lnTo>
                    <a:pt x="f112" y="f593"/>
                  </a:lnTo>
                  <a:cubicBezTo>
                    <a:pt x="f112" y="f594"/>
                    <a:pt x="f112" y="f508"/>
                    <a:pt x="f383" y="f595"/>
                  </a:cubicBezTo>
                  <a:cubicBezTo>
                    <a:pt x="f441" y="f596"/>
                    <a:pt x="f175" y="f174"/>
                    <a:pt x="f597" y="f598"/>
                  </a:cubicBezTo>
                  <a:cubicBezTo>
                    <a:pt x="f599" y="f131"/>
                    <a:pt x="f158" y="f600"/>
                    <a:pt x="f601" y="f94"/>
                  </a:cubicBezTo>
                  <a:cubicBezTo>
                    <a:pt x="f602" y="f603"/>
                    <a:pt x="f466" y="f604"/>
                    <a:pt x="f605" y="f604"/>
                  </a:cubicBezTo>
                  <a:cubicBezTo>
                    <a:pt x="f606" y="f604"/>
                    <a:pt x="f607" y="f608"/>
                    <a:pt x="f609" y="f610"/>
                  </a:cubicBezTo>
                  <a:cubicBezTo>
                    <a:pt x="f611" y="f612"/>
                    <a:pt x="f613" y="f614"/>
                    <a:pt x="f179" y="f265"/>
                  </a:cubicBezTo>
                  <a:cubicBezTo>
                    <a:pt x="f177" y="f615"/>
                    <a:pt x="f13" y="f616"/>
                    <a:pt x="f617" y="f618"/>
                  </a:cubicBezTo>
                  <a:cubicBezTo>
                    <a:pt x="f619" y="f620"/>
                    <a:pt x="f621" y="f622"/>
                    <a:pt x="f623" y="f622"/>
                  </a:cubicBezTo>
                  <a:cubicBezTo>
                    <a:pt x="f624" y="f622"/>
                    <a:pt x="f625" y="f626"/>
                    <a:pt x="f627" y="f628"/>
                  </a:cubicBezTo>
                  <a:cubicBezTo>
                    <a:pt x="f629" y="f630"/>
                    <a:pt x="f358" y="f631"/>
                    <a:pt x="f57" y="f632"/>
                  </a:cubicBezTo>
                  <a:cubicBezTo>
                    <a:pt x="f57" y="f94"/>
                    <a:pt x="f358" y="f633"/>
                    <a:pt x="f634" y="f419"/>
                  </a:cubicBezTo>
                  <a:cubicBezTo>
                    <a:pt x="f634" y="f420"/>
                    <a:pt x="f635" y="f420"/>
                    <a:pt x="f635" y="f636"/>
                  </a:cubicBezTo>
                  <a:cubicBezTo>
                    <a:pt x="f637" y="f638"/>
                    <a:pt x="f639" y="f640"/>
                    <a:pt x="f641" y="f640"/>
                  </a:cubicBezTo>
                  <a:cubicBezTo>
                    <a:pt x="f642" y="f640"/>
                    <a:pt x="f643" y="f644"/>
                    <a:pt x="f643" y="f419"/>
                  </a:cubicBezTo>
                  <a:cubicBezTo>
                    <a:pt x="f23" y="f645"/>
                    <a:pt x="f643" y="f646"/>
                    <a:pt x="f647" y="f648"/>
                  </a:cubicBezTo>
                  <a:cubicBezTo>
                    <a:pt x="f649" y="f650"/>
                    <a:pt x="f649" y="f651"/>
                    <a:pt x="f652" y="f653"/>
                  </a:cubicBezTo>
                  <a:lnTo>
                    <a:pt x="f652" y="f654"/>
                  </a:lnTo>
                  <a:lnTo>
                    <a:pt x="f652" y="f655"/>
                  </a:lnTo>
                  <a:cubicBezTo>
                    <a:pt x="f656" y="f657"/>
                    <a:pt x="f658" y="f2"/>
                    <a:pt x="f406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682;p47">
              <a:extLst>
                <a:ext uri="{FF2B5EF4-FFF2-40B4-BE49-F238E27FC236}">
                  <a16:creationId xmlns:a16="http://schemas.microsoft.com/office/drawing/2014/main" id="{F465CDEA-08F2-4D5F-B637-FDD19B801206}"/>
                </a:ext>
              </a:extLst>
            </p:cNvPr>
            <p:cNvSpPr/>
            <p:nvPr/>
          </p:nvSpPr>
          <p:spPr>
            <a:xfrm rot="1428281">
              <a:off x="5017004" y="2346636"/>
              <a:ext cx="180950" cy="3903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9"/>
                <a:gd name="f4" fmla="val 5413"/>
                <a:gd name="f5" fmla="val 2226"/>
                <a:gd name="f6" fmla="val 1"/>
                <a:gd name="f7" fmla="val 2127"/>
                <a:gd name="f8" fmla="val 2022"/>
                <a:gd name="f9" fmla="val 46"/>
                <a:gd name="f10" fmla="val 1968"/>
                <a:gd name="f11" fmla="val 141"/>
                <a:gd name="f12" fmla="val 1868"/>
                <a:gd name="f13" fmla="val 308"/>
                <a:gd name="f14" fmla="val 1835"/>
                <a:gd name="f15" fmla="val 441"/>
                <a:gd name="f16" fmla="val 575"/>
                <a:gd name="f17" fmla="val 867"/>
                <a:gd name="f18" fmla="val 1976"/>
                <a:gd name="f19" fmla="val 367"/>
                <a:gd name="f20" fmla="val 3643"/>
                <a:gd name="f21" fmla="val 5311"/>
                <a:gd name="f22" fmla="val 5376"/>
                <a:gd name="f23" fmla="val 56"/>
                <a:gd name="f24" fmla="val 95"/>
                <a:gd name="f25" fmla="val 117"/>
                <a:gd name="f26" fmla="val 133"/>
                <a:gd name="f27" fmla="val 5402"/>
                <a:gd name="f28" fmla="val 5378"/>
                <a:gd name="f29" fmla="val 600"/>
                <a:gd name="f30" fmla="val 3944"/>
                <a:gd name="f31" fmla="val 934"/>
                <a:gd name="f32" fmla="val 2209"/>
                <a:gd name="f33" fmla="val 975"/>
                <a:gd name="f34" fmla="val 1042"/>
                <a:gd name="f35" fmla="val 1075"/>
                <a:gd name="f36" fmla="val 1935"/>
                <a:gd name="f37" fmla="val 1108"/>
                <a:gd name="f38" fmla="val 1953"/>
                <a:gd name="f39" fmla="val 1162"/>
                <a:gd name="f40" fmla="val 2009"/>
                <a:gd name="f41" fmla="val 1196"/>
                <a:gd name="f42" fmla="val 2062"/>
                <a:gd name="f43" fmla="val 2108"/>
                <a:gd name="f44" fmla="val 2153"/>
                <a:gd name="f45" fmla="val 1170"/>
                <a:gd name="f46" fmla="val 2168"/>
                <a:gd name="f47" fmla="val 2202"/>
                <a:gd name="f48" fmla="val 2268"/>
                <a:gd name="f49" fmla="val 908"/>
                <a:gd name="f50" fmla="val 2368"/>
                <a:gd name="f51" fmla="val 608"/>
                <a:gd name="f52" fmla="val 2468"/>
                <a:gd name="f53" fmla="val 274"/>
                <a:gd name="f54" fmla="val 2508"/>
                <a:gd name="f55" fmla="val 96"/>
                <a:gd name="f56" fmla="val 2372"/>
                <a:gd name="f57" fmla="*/ f0 1 2509"/>
                <a:gd name="f58" fmla="*/ f1 1 5413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2509"/>
                <a:gd name="f65" fmla="*/ f62 1 5413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2509" h="541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7" y="f18"/>
                    <a:pt x="f19" y="f20"/>
                    <a:pt x="f2" y="f21"/>
                  </a:cubicBezTo>
                  <a:cubicBezTo>
                    <a:pt x="f2" y="f22"/>
                    <a:pt x="f23" y="f4"/>
                    <a:pt x="f24" y="f4"/>
                  </a:cubicBezTo>
                  <a:cubicBezTo>
                    <a:pt x="f25" y="f4"/>
                    <a:pt x="f26" y="f27"/>
                    <a:pt x="f26" y="f28"/>
                  </a:cubicBezTo>
                  <a:cubicBezTo>
                    <a:pt x="f29" y="f30"/>
                    <a:pt x="f31" y="f32"/>
                    <a:pt x="f14" y="f33"/>
                  </a:cubicBezTo>
                  <a:cubicBezTo>
                    <a:pt x="f14" y="f33"/>
                    <a:pt x="f12" y="f33"/>
                    <a:pt x="f12" y="f34"/>
                  </a:cubicBezTo>
                  <a:cubicBezTo>
                    <a:pt x="f12" y="f35"/>
                    <a:pt x="f12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7"/>
                  </a:cubicBezTo>
                  <a:cubicBezTo>
                    <a:pt x="f47" y="f34"/>
                    <a:pt x="f47" y="f33"/>
                    <a:pt x="f48" y="f49"/>
                  </a:cubicBezTo>
                  <a:cubicBezTo>
                    <a:pt x="f50" y="f51"/>
                    <a:pt x="f50" y="f16"/>
                    <a:pt x="f52" y="f53"/>
                  </a:cubicBezTo>
                  <a:cubicBezTo>
                    <a:pt x="f54" y="f55"/>
                    <a:pt x="f56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683;p47">
              <a:extLst>
                <a:ext uri="{FF2B5EF4-FFF2-40B4-BE49-F238E27FC236}">
                  <a16:creationId xmlns:a16="http://schemas.microsoft.com/office/drawing/2014/main" id="{056695B4-B62B-4777-BD40-AA5FA85532E0}"/>
                </a:ext>
              </a:extLst>
            </p:cNvPr>
            <p:cNvSpPr/>
            <p:nvPr/>
          </p:nvSpPr>
          <p:spPr>
            <a:xfrm rot="1428281">
              <a:off x="5152660" y="2477916"/>
              <a:ext cx="95198" cy="3702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0"/>
                <a:gd name="f4" fmla="val 5134"/>
                <a:gd name="f5" fmla="val 1036"/>
                <a:gd name="f6" fmla="val 911"/>
                <a:gd name="f7" fmla="val 786"/>
                <a:gd name="f8" fmla="val 84"/>
                <a:gd name="f9" fmla="val 752"/>
                <a:gd name="f10" fmla="val 251"/>
                <a:gd name="f11" fmla="val 719"/>
                <a:gd name="f12" fmla="val 451"/>
                <a:gd name="f13" fmla="val 651"/>
                <a:gd name="f14" fmla="val 819"/>
                <a:gd name="f15" fmla="val 884"/>
                <a:gd name="f16" fmla="val 586"/>
                <a:gd name="f17" fmla="val 2252"/>
                <a:gd name="f18" fmla="val 252"/>
                <a:gd name="f19" fmla="val 3620"/>
                <a:gd name="f20" fmla="val 18"/>
                <a:gd name="f21" fmla="val 5054"/>
                <a:gd name="f22" fmla="val 5109"/>
                <a:gd name="f23" fmla="val 53"/>
                <a:gd name="f24" fmla="val 103"/>
                <a:gd name="f25" fmla="val 145"/>
                <a:gd name="f26" fmla="val 185"/>
                <a:gd name="f27" fmla="val 5117"/>
                <a:gd name="f28" fmla="val 5087"/>
                <a:gd name="f29" fmla="val 385"/>
                <a:gd name="f30" fmla="val 3920"/>
                <a:gd name="f31" fmla="val 519"/>
                <a:gd name="f32" fmla="val 2619"/>
                <a:gd name="f33" fmla="val 886"/>
                <a:gd name="f34" fmla="val 1451"/>
                <a:gd name="f35" fmla="val 927"/>
                <a:gd name="f36" fmla="val 1482"/>
                <a:gd name="f37" fmla="val 978"/>
                <a:gd name="f38" fmla="val 1497"/>
                <a:gd name="f39" fmla="val 1029"/>
                <a:gd name="f40" fmla="val 1141"/>
                <a:gd name="f41" fmla="val 1253"/>
                <a:gd name="f42" fmla="val 1423"/>
                <a:gd name="f43" fmla="val 1285"/>
                <a:gd name="f44" fmla="val 1319"/>
                <a:gd name="f45" fmla="val 918"/>
                <a:gd name="f46" fmla="val 617"/>
                <a:gd name="f47" fmla="val 1286"/>
                <a:gd name="f48" fmla="val 1161"/>
                <a:gd name="f49" fmla="*/ f0 1 1320"/>
                <a:gd name="f50" fmla="*/ f1 1 5134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320"/>
                <a:gd name="f57" fmla="*/ f54 1 5134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320" h="513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" y="f22"/>
                    <a:pt x="f23" y="f4"/>
                    <a:pt x="f24" y="f4"/>
                  </a:cubicBezTo>
                  <a:cubicBezTo>
                    <a:pt x="f25" y="f4"/>
                    <a:pt x="f26" y="f27"/>
                    <a:pt x="f26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1" y="f43"/>
                  </a:cubicBezTo>
                  <a:cubicBezTo>
                    <a:pt x="f44" y="f45"/>
                    <a:pt x="f44" y="f46"/>
                    <a:pt x="f44" y="f10"/>
                  </a:cubicBezTo>
                  <a:cubicBezTo>
                    <a:pt x="f47" y="f8"/>
                    <a:pt x="f4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684;p47">
              <a:extLst>
                <a:ext uri="{FF2B5EF4-FFF2-40B4-BE49-F238E27FC236}">
                  <a16:creationId xmlns:a16="http://schemas.microsoft.com/office/drawing/2014/main" id="{E761BE12-9F2B-4C72-A1BA-3D16E05AEA03}"/>
                </a:ext>
              </a:extLst>
            </p:cNvPr>
            <p:cNvSpPr/>
            <p:nvPr/>
          </p:nvSpPr>
          <p:spPr>
            <a:xfrm rot="1428281">
              <a:off x="5190526" y="2509882"/>
              <a:ext cx="158227" cy="326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4"/>
                <a:gd name="f4" fmla="val 4529"/>
                <a:gd name="f5" fmla="val 1904"/>
                <a:gd name="f6" fmla="val 1807"/>
                <a:gd name="f7" fmla="val 1714"/>
                <a:gd name="f8" fmla="val 46"/>
                <a:gd name="f9" fmla="val 1687"/>
                <a:gd name="f10" fmla="val 141"/>
                <a:gd name="f11" fmla="val 1553"/>
                <a:gd name="f12" fmla="val 474"/>
                <a:gd name="f13" fmla="val 1420"/>
                <a:gd name="f14" fmla="val 741"/>
                <a:gd name="f15" fmla="val 1386"/>
                <a:gd name="f16" fmla="val 1041"/>
                <a:gd name="f17" fmla="val 919"/>
                <a:gd name="f18" fmla="val 2142"/>
                <a:gd name="f19" fmla="val 252"/>
                <a:gd name="f20" fmla="val 3210"/>
                <a:gd name="f21" fmla="val 19"/>
                <a:gd name="f22" fmla="val 4411"/>
                <a:gd name="f23" fmla="val 4485"/>
                <a:gd name="f24" fmla="val 55"/>
                <a:gd name="f25" fmla="val 113"/>
                <a:gd name="f26" fmla="val 158"/>
                <a:gd name="f27" fmla="val 204"/>
                <a:gd name="f28" fmla="val 4502"/>
                <a:gd name="f29" fmla="val 219"/>
                <a:gd name="f30" fmla="val 4444"/>
                <a:gd name="f31" fmla="val 419"/>
                <a:gd name="f32" fmla="val 3410"/>
                <a:gd name="f33" fmla="val 986"/>
                <a:gd name="f34" fmla="val 2409"/>
                <a:gd name="f35" fmla="val 1487"/>
                <a:gd name="f36" fmla="val 1442"/>
                <a:gd name="f37" fmla="val 1500"/>
                <a:gd name="f38" fmla="val 1456"/>
                <a:gd name="f39" fmla="val 1520"/>
                <a:gd name="f40" fmla="val 1464"/>
                <a:gd name="f41" fmla="val 1543"/>
                <a:gd name="f42" fmla="val 1575"/>
                <a:gd name="f43" fmla="val 1614"/>
                <a:gd name="f44" fmla="val 1447"/>
                <a:gd name="f45" fmla="val 1653"/>
                <a:gd name="f46" fmla="val 1408"/>
                <a:gd name="f47" fmla="val 1720"/>
                <a:gd name="f48" fmla="val 1275"/>
                <a:gd name="f49" fmla="val 1753"/>
                <a:gd name="f50" fmla="val 1175"/>
                <a:gd name="f51" fmla="val 1853"/>
                <a:gd name="f52" fmla="val 1887"/>
                <a:gd name="f53" fmla="val 1920"/>
                <a:gd name="f54" fmla="val 1008"/>
                <a:gd name="f55" fmla="val 941"/>
                <a:gd name="f56" fmla="val 2020"/>
                <a:gd name="f57" fmla="val 2087"/>
                <a:gd name="f58" fmla="val 574"/>
                <a:gd name="f59" fmla="val 2154"/>
                <a:gd name="f60" fmla="val 374"/>
                <a:gd name="f61" fmla="val 274"/>
                <a:gd name="f62" fmla="val 2193"/>
                <a:gd name="f63" fmla="val 96"/>
                <a:gd name="f64" fmla="val 2045"/>
                <a:gd name="f65" fmla="*/ f0 1 2194"/>
                <a:gd name="f66" fmla="*/ f1 1 4529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2194"/>
                <a:gd name="f73" fmla="*/ f70 1 4529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2194" h="452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16"/>
                  </a:cubicBezTo>
                  <a:cubicBezTo>
                    <a:pt x="f52" y="f16"/>
                    <a:pt x="f53" y="f54"/>
                    <a:pt x="f53" y="f55"/>
                  </a:cubicBezTo>
                  <a:cubicBezTo>
                    <a:pt x="f56" y="f14"/>
                    <a:pt x="f57" y="f58"/>
                    <a:pt x="f59" y="f60"/>
                  </a:cubicBezTo>
                  <a:lnTo>
                    <a:pt x="f59" y="f61"/>
                  </a:lnTo>
                  <a:cubicBezTo>
                    <a:pt x="f62" y="f63"/>
                    <a:pt x="f6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685;p47">
              <a:extLst>
                <a:ext uri="{FF2B5EF4-FFF2-40B4-BE49-F238E27FC236}">
                  <a16:creationId xmlns:a16="http://schemas.microsoft.com/office/drawing/2014/main" id="{8DDF3BE3-9B62-4F78-A30C-40D690753FA4}"/>
                </a:ext>
              </a:extLst>
            </p:cNvPr>
            <p:cNvSpPr/>
            <p:nvPr/>
          </p:nvSpPr>
          <p:spPr>
            <a:xfrm rot="1428281">
              <a:off x="4719694" y="2864221"/>
              <a:ext cx="69018" cy="273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7"/>
                <a:gd name="f4" fmla="val 3797"/>
                <a:gd name="f5" fmla="val 901"/>
                <a:gd name="f6" fmla="val 882"/>
                <a:gd name="f7" fmla="val 858"/>
                <a:gd name="f8" fmla="val 11"/>
                <a:gd name="f9" fmla="val 835"/>
                <a:gd name="f10" fmla="val 35"/>
                <a:gd name="f11" fmla="val 435"/>
                <a:gd name="f12" fmla="val 1269"/>
                <a:gd name="f13" fmla="val 1"/>
                <a:gd name="f14" fmla="val 2470"/>
                <a:gd name="f15" fmla="val 101"/>
                <a:gd name="f16" fmla="val 3771"/>
                <a:gd name="f17" fmla="val 3788"/>
                <a:gd name="f18" fmla="val 118"/>
                <a:gd name="f19" fmla="val 3796"/>
                <a:gd name="f20" fmla="val 134"/>
                <a:gd name="f21" fmla="val 151"/>
                <a:gd name="f22" fmla="val 168"/>
                <a:gd name="f23" fmla="val 268"/>
                <a:gd name="f24" fmla="val 2503"/>
                <a:gd name="f25" fmla="val 501"/>
                <a:gd name="f26" fmla="val 935"/>
                <a:gd name="f27" fmla="val 102"/>
                <a:gd name="f28" fmla="val 956"/>
                <a:gd name="f29" fmla="val 37"/>
                <a:gd name="f30" fmla="val 936"/>
                <a:gd name="f31" fmla="*/ f0 1 957"/>
                <a:gd name="f32" fmla="*/ f1 1 3797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957"/>
                <a:gd name="f39" fmla="*/ f36 1 3797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957" h="379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2" y="f16"/>
                  </a:cubicBezTo>
                  <a:cubicBezTo>
                    <a:pt x="f23" y="f24"/>
                    <a:pt x="f25" y="f12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686;p47">
              <a:extLst>
                <a:ext uri="{FF2B5EF4-FFF2-40B4-BE49-F238E27FC236}">
                  <a16:creationId xmlns:a16="http://schemas.microsoft.com/office/drawing/2014/main" id="{B972C851-32EF-494C-B5FA-09C0EB3A4370}"/>
                </a:ext>
              </a:extLst>
            </p:cNvPr>
            <p:cNvSpPr/>
            <p:nvPr/>
          </p:nvSpPr>
          <p:spPr>
            <a:xfrm rot="1428281">
              <a:off x="4833122" y="3042704"/>
              <a:ext cx="119649" cy="251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59"/>
                <a:gd name="f4" fmla="val 3485"/>
                <a:gd name="f5" fmla="val 1587"/>
                <a:gd name="f6" fmla="val 1571"/>
                <a:gd name="f7" fmla="val 1559"/>
                <a:gd name="f8" fmla="val 11"/>
                <a:gd name="f9" fmla="val 35"/>
                <a:gd name="f10" fmla="val 1192"/>
                <a:gd name="f11" fmla="val 1269"/>
                <a:gd name="f12" fmla="val 658"/>
                <a:gd name="f13" fmla="val 2337"/>
                <a:gd name="f14" fmla="val 24"/>
                <a:gd name="f15" fmla="val 3438"/>
                <a:gd name="f16" fmla="val 1"/>
                <a:gd name="f17" fmla="val 3461"/>
                <a:gd name="f18" fmla="val 44"/>
                <a:gd name="f19" fmla="val 83"/>
                <a:gd name="f20" fmla="val 99"/>
                <a:gd name="f21" fmla="val 115"/>
                <a:gd name="f22" fmla="val 3481"/>
                <a:gd name="f23" fmla="val 124"/>
                <a:gd name="f24" fmla="val 3471"/>
                <a:gd name="f25" fmla="val 925"/>
                <a:gd name="f26" fmla="val 2470"/>
                <a:gd name="f27" fmla="val 1392"/>
                <a:gd name="f28" fmla="val 1303"/>
                <a:gd name="f29" fmla="val 102"/>
                <a:gd name="f30" fmla="val 37"/>
                <a:gd name="f31" fmla="val 1617"/>
                <a:gd name="f32" fmla="*/ f0 1 1659"/>
                <a:gd name="f33" fmla="*/ f1 1 3485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659"/>
                <a:gd name="f40" fmla="*/ f37 1 3485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659" h="3485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9"/>
                  </a:cubicBezTo>
                  <a:cubicBezTo>
                    <a:pt x="f3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" name="Google Shape;676;p47">
            <a:extLst>
              <a:ext uri="{FF2B5EF4-FFF2-40B4-BE49-F238E27FC236}">
                <a16:creationId xmlns:a16="http://schemas.microsoft.com/office/drawing/2014/main" id="{2A60E7E3-F6A2-4254-A9B2-7F898136611A}"/>
              </a:ext>
            </a:extLst>
          </p:cNvPr>
          <p:cNvSpPr/>
          <p:nvPr/>
        </p:nvSpPr>
        <p:spPr>
          <a:xfrm>
            <a:off x="2194175" y="857250"/>
            <a:ext cx="4794299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677;p47">
            <a:extLst>
              <a:ext uri="{FF2B5EF4-FFF2-40B4-BE49-F238E27FC236}">
                <a16:creationId xmlns:a16="http://schemas.microsoft.com/office/drawing/2014/main" id="{6988E4F8-2D44-4E74-A7FB-0AA9BD1278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222" y="1663549"/>
            <a:ext cx="3858896" cy="2850001"/>
          </a:xfrm>
        </p:spPr>
        <p:txBody>
          <a:bodyPr/>
          <a:lstStyle/>
          <a:p>
            <a:pPr marL="0" lvl="0" indent="0">
              <a:buNone/>
            </a:pPr>
            <a:r>
              <a:rPr lang="en-US" sz="1400"/>
              <a:t>Do you know what helps you make your point clear? Lists like this one:</a:t>
            </a:r>
          </a:p>
          <a:p>
            <a:pPr lvl="0" indent="-317497">
              <a:spcBef>
                <a:spcPts val="1600"/>
              </a:spcBef>
              <a:buSzPts val="1400"/>
            </a:pPr>
            <a:r>
              <a:rPr lang="en-US" sz="1400"/>
              <a:t>They’re simple</a:t>
            </a:r>
          </a:p>
          <a:p>
            <a:pPr lvl="0" indent="-317497">
              <a:buSzPts val="1400"/>
            </a:pPr>
            <a:r>
              <a:rPr lang="en-US" sz="1400"/>
              <a:t>You can organize your ideas clearly</a:t>
            </a:r>
          </a:p>
          <a:p>
            <a:pPr lvl="0" indent="-317497">
              <a:buSzPts val="1400"/>
            </a:pPr>
            <a:r>
              <a:rPr lang="en-US" sz="1400"/>
              <a:t>You’ll never forget again to buy milk!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400"/>
              <a:t>And the most important thing: the audience won’t miss the point </a:t>
            </a:r>
          </a:p>
        </p:txBody>
      </p:sp>
      <p:sp>
        <p:nvSpPr>
          <p:cNvPr id="11" name="Google Shape;678;p47">
            <a:extLst>
              <a:ext uri="{FF2B5EF4-FFF2-40B4-BE49-F238E27FC236}">
                <a16:creationId xmlns:a16="http://schemas.microsoft.com/office/drawing/2014/main" id="{4CE09A8D-66E4-4BDB-8A08-3283570547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The Slide Title Goes Here!</a:t>
            </a:r>
          </a:p>
        </p:txBody>
      </p:sp>
      <p:grpSp>
        <p:nvGrpSpPr>
          <p:cNvPr id="12" name="Google Shape;687;p47">
            <a:extLst>
              <a:ext uri="{FF2B5EF4-FFF2-40B4-BE49-F238E27FC236}">
                <a16:creationId xmlns:a16="http://schemas.microsoft.com/office/drawing/2014/main" id="{67652D53-4D52-495B-8EB8-F27DB819222C}"/>
              </a:ext>
            </a:extLst>
          </p:cNvPr>
          <p:cNvGrpSpPr/>
          <p:nvPr/>
        </p:nvGrpSpPr>
        <p:grpSpPr>
          <a:xfrm>
            <a:off x="4626462" y="1870717"/>
            <a:ext cx="574736" cy="365438"/>
            <a:chOff x="4626462" y="1870717"/>
            <a:chExt cx="574736" cy="365438"/>
          </a:xfrm>
        </p:grpSpPr>
        <p:sp>
          <p:nvSpPr>
            <p:cNvPr id="13" name="Google Shape;688;p47">
              <a:extLst>
                <a:ext uri="{FF2B5EF4-FFF2-40B4-BE49-F238E27FC236}">
                  <a16:creationId xmlns:a16="http://schemas.microsoft.com/office/drawing/2014/main" id="{B2B0CBE5-C850-4210-8413-0D5748A5164D}"/>
                </a:ext>
              </a:extLst>
            </p:cNvPr>
            <p:cNvSpPr/>
            <p:nvPr/>
          </p:nvSpPr>
          <p:spPr>
            <a:xfrm rot="59507">
              <a:off x="4626462" y="2106558"/>
              <a:ext cx="129524" cy="129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689;p47">
              <a:extLst>
                <a:ext uri="{FF2B5EF4-FFF2-40B4-BE49-F238E27FC236}">
                  <a16:creationId xmlns:a16="http://schemas.microsoft.com/office/drawing/2014/main" id="{53647E36-6648-4AAE-B69B-9F2D28A81474}"/>
                </a:ext>
              </a:extLst>
            </p:cNvPr>
            <p:cNvSpPr/>
            <p:nvPr/>
          </p:nvSpPr>
          <p:spPr>
            <a:xfrm rot="59507">
              <a:off x="5021208" y="1870717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oogle Shape;687;p47">
            <a:extLst>
              <a:ext uri="{FF2B5EF4-FFF2-40B4-BE49-F238E27FC236}">
                <a16:creationId xmlns:a16="http://schemas.microsoft.com/office/drawing/2014/main" id="{1814D3F6-73D4-448A-A6FB-98F3729C92CB}"/>
              </a:ext>
            </a:extLst>
          </p:cNvPr>
          <p:cNvGrpSpPr/>
          <p:nvPr/>
        </p:nvGrpSpPr>
        <p:grpSpPr>
          <a:xfrm>
            <a:off x="702269" y="4147006"/>
            <a:ext cx="574736" cy="365438"/>
            <a:chOff x="702269" y="4147006"/>
            <a:chExt cx="574736" cy="365438"/>
          </a:xfrm>
        </p:grpSpPr>
        <p:sp>
          <p:nvSpPr>
            <p:cNvPr id="16" name="Google Shape;688;p47">
              <a:extLst>
                <a:ext uri="{FF2B5EF4-FFF2-40B4-BE49-F238E27FC236}">
                  <a16:creationId xmlns:a16="http://schemas.microsoft.com/office/drawing/2014/main" id="{BD8EFE45-463B-4D8D-B766-5E171ABD94B4}"/>
                </a:ext>
              </a:extLst>
            </p:cNvPr>
            <p:cNvSpPr/>
            <p:nvPr/>
          </p:nvSpPr>
          <p:spPr>
            <a:xfrm rot="59507">
              <a:off x="702269" y="4382847"/>
              <a:ext cx="129524" cy="129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689;p47">
              <a:extLst>
                <a:ext uri="{FF2B5EF4-FFF2-40B4-BE49-F238E27FC236}">
                  <a16:creationId xmlns:a16="http://schemas.microsoft.com/office/drawing/2014/main" id="{030CF8A7-3AF2-4482-AF96-0117C455DEAC}"/>
                </a:ext>
              </a:extLst>
            </p:cNvPr>
            <p:cNvSpPr/>
            <p:nvPr/>
          </p:nvSpPr>
          <p:spPr>
            <a:xfrm rot="59507">
              <a:off x="1097015" y="4147006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687;p47">
            <a:extLst>
              <a:ext uri="{FF2B5EF4-FFF2-40B4-BE49-F238E27FC236}">
                <a16:creationId xmlns:a16="http://schemas.microsoft.com/office/drawing/2014/main" id="{E9458440-B4A0-4F12-BE1E-C23442DCE6AF}"/>
              </a:ext>
            </a:extLst>
          </p:cNvPr>
          <p:cNvGrpSpPr/>
          <p:nvPr/>
        </p:nvGrpSpPr>
        <p:grpSpPr>
          <a:xfrm>
            <a:off x="2972011" y="4015186"/>
            <a:ext cx="574745" cy="365438"/>
            <a:chOff x="2972011" y="4015186"/>
            <a:chExt cx="574745" cy="365438"/>
          </a:xfrm>
        </p:grpSpPr>
        <p:sp>
          <p:nvSpPr>
            <p:cNvPr id="19" name="Google Shape;688;p47">
              <a:extLst>
                <a:ext uri="{FF2B5EF4-FFF2-40B4-BE49-F238E27FC236}">
                  <a16:creationId xmlns:a16="http://schemas.microsoft.com/office/drawing/2014/main" id="{693A765C-92DD-4100-B0D9-399FD65458F5}"/>
                </a:ext>
              </a:extLst>
            </p:cNvPr>
            <p:cNvSpPr/>
            <p:nvPr/>
          </p:nvSpPr>
          <p:spPr>
            <a:xfrm rot="59507">
              <a:off x="2972011" y="4251027"/>
              <a:ext cx="129524" cy="129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89;p47">
              <a:extLst>
                <a:ext uri="{FF2B5EF4-FFF2-40B4-BE49-F238E27FC236}">
                  <a16:creationId xmlns:a16="http://schemas.microsoft.com/office/drawing/2014/main" id="{8E260B39-8EE2-4817-83A1-D183F65361C4}"/>
                </a:ext>
              </a:extLst>
            </p:cNvPr>
            <p:cNvSpPr/>
            <p:nvPr/>
          </p:nvSpPr>
          <p:spPr>
            <a:xfrm rot="59507">
              <a:off x="3366766" y="4015186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oogle Shape;687;p47">
            <a:extLst>
              <a:ext uri="{FF2B5EF4-FFF2-40B4-BE49-F238E27FC236}">
                <a16:creationId xmlns:a16="http://schemas.microsoft.com/office/drawing/2014/main" id="{BFA782B3-2B45-4859-BFED-F7A3D33EB9F7}"/>
              </a:ext>
            </a:extLst>
          </p:cNvPr>
          <p:cNvGrpSpPr/>
          <p:nvPr/>
        </p:nvGrpSpPr>
        <p:grpSpPr>
          <a:xfrm>
            <a:off x="3010086" y="2164852"/>
            <a:ext cx="574736" cy="365438"/>
            <a:chOff x="3010086" y="2164852"/>
            <a:chExt cx="574736" cy="365438"/>
          </a:xfrm>
        </p:grpSpPr>
        <p:sp>
          <p:nvSpPr>
            <p:cNvPr id="22" name="Google Shape;688;p47">
              <a:extLst>
                <a:ext uri="{FF2B5EF4-FFF2-40B4-BE49-F238E27FC236}">
                  <a16:creationId xmlns:a16="http://schemas.microsoft.com/office/drawing/2014/main" id="{D8D2F33F-B56E-4C88-90B0-65A7D79D0396}"/>
                </a:ext>
              </a:extLst>
            </p:cNvPr>
            <p:cNvSpPr/>
            <p:nvPr/>
          </p:nvSpPr>
          <p:spPr>
            <a:xfrm rot="59507">
              <a:off x="3010086" y="2400693"/>
              <a:ext cx="129524" cy="129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89;p47">
              <a:extLst>
                <a:ext uri="{FF2B5EF4-FFF2-40B4-BE49-F238E27FC236}">
                  <a16:creationId xmlns:a16="http://schemas.microsoft.com/office/drawing/2014/main" id="{C0DE749B-EC47-4EB0-9BEF-8E712F59368C}"/>
                </a:ext>
              </a:extLst>
            </p:cNvPr>
            <p:cNvSpPr/>
            <p:nvPr/>
          </p:nvSpPr>
          <p:spPr>
            <a:xfrm rot="59507">
              <a:off x="3404832" y="2164852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7;p47">
            <a:extLst>
              <a:ext uri="{FF2B5EF4-FFF2-40B4-BE49-F238E27FC236}">
                <a16:creationId xmlns:a16="http://schemas.microsoft.com/office/drawing/2014/main" id="{A9F9D7AC-5178-4302-9BBC-8EB8E6887FE3}"/>
              </a:ext>
            </a:extLst>
          </p:cNvPr>
          <p:cNvGrpSpPr/>
          <p:nvPr/>
        </p:nvGrpSpPr>
        <p:grpSpPr>
          <a:xfrm>
            <a:off x="578084" y="1633448"/>
            <a:ext cx="574736" cy="365439"/>
            <a:chOff x="578084" y="1633448"/>
            <a:chExt cx="574736" cy="365439"/>
          </a:xfrm>
        </p:grpSpPr>
        <p:sp>
          <p:nvSpPr>
            <p:cNvPr id="25" name="Google Shape;688;p47">
              <a:extLst>
                <a:ext uri="{FF2B5EF4-FFF2-40B4-BE49-F238E27FC236}">
                  <a16:creationId xmlns:a16="http://schemas.microsoft.com/office/drawing/2014/main" id="{5DE3EF7E-150F-4521-B972-BDC4DCD9C07D}"/>
                </a:ext>
              </a:extLst>
            </p:cNvPr>
            <p:cNvSpPr/>
            <p:nvPr/>
          </p:nvSpPr>
          <p:spPr>
            <a:xfrm rot="59507">
              <a:off x="578084" y="1869290"/>
              <a:ext cx="129524" cy="129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9;p47">
              <a:extLst>
                <a:ext uri="{FF2B5EF4-FFF2-40B4-BE49-F238E27FC236}">
                  <a16:creationId xmlns:a16="http://schemas.microsoft.com/office/drawing/2014/main" id="{DAD9B391-3516-4781-972C-5A5B3FAD75EB}"/>
                </a:ext>
              </a:extLst>
            </p:cNvPr>
            <p:cNvSpPr/>
            <p:nvPr/>
          </p:nvSpPr>
          <p:spPr>
            <a:xfrm rot="59507">
              <a:off x="972830" y="1633448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687;p47">
            <a:extLst>
              <a:ext uri="{FF2B5EF4-FFF2-40B4-BE49-F238E27FC236}">
                <a16:creationId xmlns:a16="http://schemas.microsoft.com/office/drawing/2014/main" id="{64568200-8DF3-4EDC-84A8-94382684461D}"/>
              </a:ext>
            </a:extLst>
          </p:cNvPr>
          <p:cNvGrpSpPr/>
          <p:nvPr/>
        </p:nvGrpSpPr>
        <p:grpSpPr>
          <a:xfrm>
            <a:off x="2066224" y="4076945"/>
            <a:ext cx="258620" cy="614129"/>
            <a:chOff x="2066224" y="4076945"/>
            <a:chExt cx="258620" cy="614129"/>
          </a:xfrm>
        </p:grpSpPr>
        <p:sp>
          <p:nvSpPr>
            <p:cNvPr id="28" name="Google Shape;688;p47">
              <a:extLst>
                <a:ext uri="{FF2B5EF4-FFF2-40B4-BE49-F238E27FC236}">
                  <a16:creationId xmlns:a16="http://schemas.microsoft.com/office/drawing/2014/main" id="{F6106C74-C54F-4E8D-AEDB-1B37D1F4AC91}"/>
                </a:ext>
              </a:extLst>
            </p:cNvPr>
            <p:cNvSpPr/>
            <p:nvPr/>
          </p:nvSpPr>
          <p:spPr>
            <a:xfrm rot="17090689">
              <a:off x="2195284" y="4561513"/>
              <a:ext cx="129524" cy="129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9;p47">
              <a:extLst>
                <a:ext uri="{FF2B5EF4-FFF2-40B4-BE49-F238E27FC236}">
                  <a16:creationId xmlns:a16="http://schemas.microsoft.com/office/drawing/2014/main" id="{6020C451-4CC9-4E50-B6FF-628D069F4755}"/>
                </a:ext>
              </a:extLst>
            </p:cNvPr>
            <p:cNvSpPr/>
            <p:nvPr/>
          </p:nvSpPr>
          <p:spPr>
            <a:xfrm rot="17090689">
              <a:off x="2061314" y="4081855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7;p47">
            <a:extLst>
              <a:ext uri="{FF2B5EF4-FFF2-40B4-BE49-F238E27FC236}">
                <a16:creationId xmlns:a16="http://schemas.microsoft.com/office/drawing/2014/main" id="{A0EC932F-6714-4759-B116-594837DBAF7E}"/>
              </a:ext>
            </a:extLst>
          </p:cNvPr>
          <p:cNvGrpSpPr/>
          <p:nvPr/>
        </p:nvGrpSpPr>
        <p:grpSpPr>
          <a:xfrm>
            <a:off x="481405" y="2459435"/>
            <a:ext cx="258619" cy="614138"/>
            <a:chOff x="481405" y="2459435"/>
            <a:chExt cx="258619" cy="614138"/>
          </a:xfrm>
        </p:grpSpPr>
        <p:sp>
          <p:nvSpPr>
            <p:cNvPr id="31" name="Google Shape;688;p47">
              <a:extLst>
                <a:ext uri="{FF2B5EF4-FFF2-40B4-BE49-F238E27FC236}">
                  <a16:creationId xmlns:a16="http://schemas.microsoft.com/office/drawing/2014/main" id="{9B9FFDCE-2789-4E03-98EB-3DFD1FFD57C6}"/>
                </a:ext>
              </a:extLst>
            </p:cNvPr>
            <p:cNvSpPr/>
            <p:nvPr/>
          </p:nvSpPr>
          <p:spPr>
            <a:xfrm rot="17090689">
              <a:off x="610464" y="2944012"/>
              <a:ext cx="129524" cy="129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9;p47">
              <a:extLst>
                <a:ext uri="{FF2B5EF4-FFF2-40B4-BE49-F238E27FC236}">
                  <a16:creationId xmlns:a16="http://schemas.microsoft.com/office/drawing/2014/main" id="{560B5BBB-5E67-44A8-9EF2-36E50A14FE2A}"/>
                </a:ext>
              </a:extLst>
            </p:cNvPr>
            <p:cNvSpPr/>
            <p:nvPr/>
          </p:nvSpPr>
          <p:spPr>
            <a:xfrm rot="17090689">
              <a:off x="476495" y="2464345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687;p47">
            <a:extLst>
              <a:ext uri="{FF2B5EF4-FFF2-40B4-BE49-F238E27FC236}">
                <a16:creationId xmlns:a16="http://schemas.microsoft.com/office/drawing/2014/main" id="{B3BF9A46-CAA3-48A7-9EB4-A90376FD55E4}"/>
              </a:ext>
            </a:extLst>
          </p:cNvPr>
          <p:cNvGrpSpPr/>
          <p:nvPr/>
        </p:nvGrpSpPr>
        <p:grpSpPr>
          <a:xfrm>
            <a:off x="1865989" y="1089417"/>
            <a:ext cx="258610" cy="614138"/>
            <a:chOff x="1865989" y="1089417"/>
            <a:chExt cx="258610" cy="614138"/>
          </a:xfrm>
        </p:grpSpPr>
        <p:sp>
          <p:nvSpPr>
            <p:cNvPr id="34" name="Google Shape;688;p47">
              <a:extLst>
                <a:ext uri="{FF2B5EF4-FFF2-40B4-BE49-F238E27FC236}">
                  <a16:creationId xmlns:a16="http://schemas.microsoft.com/office/drawing/2014/main" id="{3B754B3A-9A4A-4AEA-88C9-74F59EE01777}"/>
                </a:ext>
              </a:extLst>
            </p:cNvPr>
            <p:cNvSpPr/>
            <p:nvPr/>
          </p:nvSpPr>
          <p:spPr>
            <a:xfrm rot="17090689">
              <a:off x="1995039" y="1573994"/>
              <a:ext cx="129524" cy="129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9;p47">
              <a:extLst>
                <a:ext uri="{FF2B5EF4-FFF2-40B4-BE49-F238E27FC236}">
                  <a16:creationId xmlns:a16="http://schemas.microsoft.com/office/drawing/2014/main" id="{AD3EFD36-5A4B-43F3-B2F1-2684E99DA5A0}"/>
                </a:ext>
              </a:extLst>
            </p:cNvPr>
            <p:cNvSpPr/>
            <p:nvPr/>
          </p:nvSpPr>
          <p:spPr>
            <a:xfrm rot="17090689">
              <a:off x="1861079" y="1094327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687;p47">
            <a:extLst>
              <a:ext uri="{FF2B5EF4-FFF2-40B4-BE49-F238E27FC236}">
                <a16:creationId xmlns:a16="http://schemas.microsoft.com/office/drawing/2014/main" id="{31DE011C-44B6-429D-8668-15F294375FA3}"/>
              </a:ext>
            </a:extLst>
          </p:cNvPr>
          <p:cNvGrpSpPr/>
          <p:nvPr/>
        </p:nvGrpSpPr>
        <p:grpSpPr>
          <a:xfrm>
            <a:off x="824076" y="550305"/>
            <a:ext cx="258610" cy="614129"/>
            <a:chOff x="824076" y="550305"/>
            <a:chExt cx="258610" cy="614129"/>
          </a:xfrm>
        </p:grpSpPr>
        <p:sp>
          <p:nvSpPr>
            <p:cNvPr id="37" name="Google Shape;688;p47">
              <a:extLst>
                <a:ext uri="{FF2B5EF4-FFF2-40B4-BE49-F238E27FC236}">
                  <a16:creationId xmlns:a16="http://schemas.microsoft.com/office/drawing/2014/main" id="{10C163F1-EC23-447D-AA73-054C7B2E71BA}"/>
                </a:ext>
              </a:extLst>
            </p:cNvPr>
            <p:cNvSpPr/>
            <p:nvPr/>
          </p:nvSpPr>
          <p:spPr>
            <a:xfrm rot="17090689">
              <a:off x="953126" y="1034873"/>
              <a:ext cx="129524" cy="129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89;p47">
              <a:extLst>
                <a:ext uri="{FF2B5EF4-FFF2-40B4-BE49-F238E27FC236}">
                  <a16:creationId xmlns:a16="http://schemas.microsoft.com/office/drawing/2014/main" id="{AA8B1C49-448A-427E-AB66-8BFF5E577BC7}"/>
                </a:ext>
              </a:extLst>
            </p:cNvPr>
            <p:cNvSpPr/>
            <p:nvPr/>
          </p:nvSpPr>
          <p:spPr>
            <a:xfrm rot="17090689">
              <a:off x="819166" y="555215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9" name="Freeform 5">
            <a:extLst>
              <a:ext uri="{FF2B5EF4-FFF2-40B4-BE49-F238E27FC236}">
                <a16:creationId xmlns:a16="http://schemas.microsoft.com/office/drawing/2014/main" id="{64F7B87B-4D35-4904-B0BE-AD9DDE0B632B}"/>
              </a:ext>
            </a:extLst>
          </p:cNvPr>
          <p:cNvSpPr/>
          <p:nvPr/>
        </p:nvSpPr>
        <p:spPr>
          <a:xfrm rot="10799991">
            <a:off x="2402238" y="4870340"/>
            <a:ext cx="6741761" cy="2714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43"/>
              <a:gd name="f7" fmla="val 186"/>
              <a:gd name="f8" fmla="val 3068"/>
              <a:gd name="f9" fmla="+- 0 0 -90"/>
              <a:gd name="f10" fmla="*/ f3 1 3343"/>
              <a:gd name="f11" fmla="*/ f4 1 186"/>
              <a:gd name="f12" fmla="+- f7 0 f5"/>
              <a:gd name="f13" fmla="+- f6 0 f5"/>
              <a:gd name="f14" fmla="*/ f9 f0 1"/>
              <a:gd name="f15" fmla="*/ f13 1 3343"/>
              <a:gd name="f16" fmla="*/ f12 1 186"/>
              <a:gd name="f17" fmla="*/ 3068 f13 1"/>
              <a:gd name="f18" fmla="*/ 186 f12 1"/>
              <a:gd name="f19" fmla="*/ 3343 f13 1"/>
              <a:gd name="f20" fmla="*/ 0 f12 1"/>
              <a:gd name="f21" fmla="*/ 0 f13 1"/>
              <a:gd name="f22" fmla="*/ f14 1 f2"/>
              <a:gd name="f23" fmla="*/ f17 1 3343"/>
              <a:gd name="f24" fmla="*/ f18 1 186"/>
              <a:gd name="f25" fmla="*/ f19 1 3343"/>
              <a:gd name="f26" fmla="*/ f20 1 186"/>
              <a:gd name="f27" fmla="*/ f21 1 3343"/>
              <a:gd name="f28" fmla="*/ 0 1 f15"/>
              <a:gd name="f29" fmla="*/ f6 1 f15"/>
              <a:gd name="f30" fmla="*/ 0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5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5"/>
              </a:cxn>
              <a:cxn ang="f32">
                <a:pos x="f46" y="f45"/>
              </a:cxn>
              <a:cxn ang="f32">
                <a:pos x="f46" y="f43"/>
              </a:cxn>
              <a:cxn ang="f32">
                <a:pos x="f42" y="f43"/>
              </a:cxn>
            </a:cxnLst>
            <a:rect l="f38" t="f41" r="f39" b="f40"/>
            <a:pathLst>
              <a:path w="3343" h="186">
                <a:moveTo>
                  <a:pt x="f8" y="f7"/>
                </a:moveTo>
                <a:lnTo>
                  <a:pt x="f6" y="f5"/>
                </a:lnTo>
                <a:lnTo>
                  <a:pt x="f5" y="f5"/>
                </a:lnTo>
                <a:lnTo>
                  <a:pt x="f5" y="f7"/>
                </a:lnTo>
                <a:lnTo>
                  <a:pt x="f8" y="f7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0" name="Grupo 48">
            <a:extLst>
              <a:ext uri="{FF2B5EF4-FFF2-40B4-BE49-F238E27FC236}">
                <a16:creationId xmlns:a16="http://schemas.microsoft.com/office/drawing/2014/main" id="{F89A942A-8F9D-4A25-8191-464BF0744C1F}"/>
              </a:ext>
            </a:extLst>
          </p:cNvPr>
          <p:cNvGrpSpPr/>
          <p:nvPr/>
        </p:nvGrpSpPr>
        <p:grpSpPr>
          <a:xfrm>
            <a:off x="0" y="4764883"/>
            <a:ext cx="1148951" cy="378616"/>
            <a:chOff x="0" y="4764883"/>
            <a:chExt cx="1148951" cy="378616"/>
          </a:xfrm>
        </p:grpSpPr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36B7BBAE-64D5-4491-8144-2A3574CE9604}"/>
                </a:ext>
              </a:extLst>
            </p:cNvPr>
            <p:cNvSpPr/>
            <p:nvPr/>
          </p:nvSpPr>
          <p:spPr>
            <a:xfrm rot="5400013">
              <a:off x="203006" y="4561877"/>
              <a:ext cx="378616" cy="7846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659"/>
                <a:gd name="f8" fmla="val 225"/>
                <a:gd name="f9" fmla="+- 0 0 -90"/>
                <a:gd name="f10" fmla="*/ f3 1 318"/>
                <a:gd name="f11" fmla="*/ f4 1 659"/>
                <a:gd name="f12" fmla="+- f7 0 f5"/>
                <a:gd name="f13" fmla="+- f6 0 f5"/>
                <a:gd name="f14" fmla="*/ f9 f0 1"/>
                <a:gd name="f15" fmla="*/ f13 1 318"/>
                <a:gd name="f16" fmla="*/ f12 1 659"/>
                <a:gd name="f17" fmla="*/ 318 f13 1"/>
                <a:gd name="f18" fmla="*/ 0 f12 1"/>
                <a:gd name="f19" fmla="*/ 0 f13 1"/>
                <a:gd name="f20" fmla="*/ 225 f12 1"/>
                <a:gd name="f21" fmla="*/ 659 f12 1"/>
                <a:gd name="f22" fmla="*/ f14 1 f2"/>
                <a:gd name="f23" fmla="*/ f17 1 318"/>
                <a:gd name="f24" fmla="*/ f18 1 659"/>
                <a:gd name="f25" fmla="*/ f19 1 318"/>
                <a:gd name="f26" fmla="*/ f20 1 659"/>
                <a:gd name="f27" fmla="*/ f21 1 659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4" y="f46"/>
                </a:cxn>
                <a:cxn ang="f32">
                  <a:pos x="f42" y="f46"/>
                </a:cxn>
                <a:cxn ang="f32">
                  <a:pos x="f42" y="f43"/>
                </a:cxn>
              </a:cxnLst>
              <a:rect l="f38" t="f41" r="f39" b="f40"/>
              <a:pathLst>
                <a:path w="318" h="659">
                  <a:moveTo>
                    <a:pt x="f6" y="f5"/>
                  </a:moveTo>
                  <a:lnTo>
                    <a:pt x="f5" y="f8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9656B4C6-F08E-4847-A803-BA63DA625971}"/>
                </a:ext>
              </a:extLst>
            </p:cNvPr>
            <p:cNvSpPr/>
            <p:nvPr/>
          </p:nvSpPr>
          <p:spPr>
            <a:xfrm rot="5400013">
              <a:off x="831056" y="4825595"/>
              <a:ext cx="271457" cy="3643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306"/>
                <a:gd name="f8" fmla="val 139"/>
                <a:gd name="f9" fmla="val 168"/>
                <a:gd name="f10" fmla="+- 0 0 -90"/>
                <a:gd name="f11" fmla="*/ f3 1 228"/>
                <a:gd name="f12" fmla="*/ f4 1 306"/>
                <a:gd name="f13" fmla="+- f7 0 f5"/>
                <a:gd name="f14" fmla="+- f6 0 f5"/>
                <a:gd name="f15" fmla="*/ f10 f0 1"/>
                <a:gd name="f16" fmla="*/ f14 1 228"/>
                <a:gd name="f17" fmla="*/ f13 1 306"/>
                <a:gd name="f18" fmla="*/ 0 f14 1"/>
                <a:gd name="f19" fmla="*/ 139 f13 1"/>
                <a:gd name="f20" fmla="*/ 306 f13 1"/>
                <a:gd name="f21" fmla="*/ 228 f14 1"/>
                <a:gd name="f22" fmla="*/ 168 f13 1"/>
                <a:gd name="f23" fmla="*/ 0 f13 1"/>
                <a:gd name="f24" fmla="*/ f15 1 f2"/>
                <a:gd name="f25" fmla="*/ f18 1 228"/>
                <a:gd name="f26" fmla="*/ f19 1 306"/>
                <a:gd name="f27" fmla="*/ f20 1 306"/>
                <a:gd name="f28" fmla="*/ f21 1 228"/>
                <a:gd name="f29" fmla="*/ f22 1 306"/>
                <a:gd name="f30" fmla="*/ f23 1 306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7"/>
                <a:gd name="f39" fmla="*/ f28 1 f16"/>
                <a:gd name="f40" fmla="*/ f29 1 f17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2 1"/>
                <a:gd name="f49" fmla="*/ f39 f11 1"/>
                <a:gd name="f50" fmla="*/ f40 f12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8"/>
                </a:cxn>
                <a:cxn ang="f35">
                  <a:pos x="f49" y="f50"/>
                </a:cxn>
                <a:cxn ang="f35">
                  <a:pos x="f49" y="f51"/>
                </a:cxn>
                <a:cxn ang="f35">
                  <a:pos x="f46" y="f47"/>
                </a:cxn>
              </a:cxnLst>
              <a:rect l="f42" t="f45" r="f43" b="f44"/>
              <a:pathLst>
                <a:path w="228" h="306">
                  <a:moveTo>
                    <a:pt x="f5" y="f8"/>
                  </a:moveTo>
                  <a:lnTo>
                    <a:pt x="f5" y="f7"/>
                  </a:lnTo>
                  <a:lnTo>
                    <a:pt x="f6" y="f9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43" name="Imagen 2">
            <a:extLst>
              <a:ext uri="{FF2B5EF4-FFF2-40B4-BE49-F238E27FC236}">
                <a16:creationId xmlns:a16="http://schemas.microsoft.com/office/drawing/2014/main" id="{0BC74D1F-4364-4E07-86A6-96C2CB106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621" y="1468910"/>
            <a:ext cx="3873709" cy="41727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>
            <a:extLst>
              <a:ext uri="{FF2B5EF4-FFF2-40B4-BE49-F238E27FC236}">
                <a16:creationId xmlns:a16="http://schemas.microsoft.com/office/drawing/2014/main" id="{25C0FF1E-F84B-452D-92EE-8E86D3F3EC2E}"/>
              </a:ext>
            </a:extLst>
          </p:cNvPr>
          <p:cNvGrpSpPr/>
          <p:nvPr/>
        </p:nvGrpSpPr>
        <p:grpSpPr>
          <a:xfrm>
            <a:off x="352089" y="149166"/>
            <a:ext cx="8461839" cy="4764251"/>
            <a:chOff x="352089" y="149166"/>
            <a:chExt cx="8461839" cy="4764251"/>
          </a:xfrm>
        </p:grpSpPr>
        <p:grpSp>
          <p:nvGrpSpPr>
            <p:cNvPr id="3" name="Grupo 13">
              <a:extLst>
                <a:ext uri="{FF2B5EF4-FFF2-40B4-BE49-F238E27FC236}">
                  <a16:creationId xmlns:a16="http://schemas.microsoft.com/office/drawing/2014/main" id="{8B50B338-ECD4-4898-AFC4-4A9E447F7D21}"/>
                </a:ext>
              </a:extLst>
            </p:cNvPr>
            <p:cNvGrpSpPr/>
            <p:nvPr/>
          </p:nvGrpSpPr>
          <p:grpSpPr>
            <a:xfrm>
              <a:off x="8143646" y="525048"/>
              <a:ext cx="562145" cy="593372"/>
              <a:chOff x="8143646" y="525048"/>
              <a:chExt cx="562145" cy="593372"/>
            </a:xfrm>
          </p:grpSpPr>
          <p:sp>
            <p:nvSpPr>
              <p:cNvPr id="4" name="Freeform 9">
                <a:extLst>
                  <a:ext uri="{FF2B5EF4-FFF2-40B4-BE49-F238E27FC236}">
                    <a16:creationId xmlns:a16="http://schemas.microsoft.com/office/drawing/2014/main" id="{0E91FCFB-6B17-49A8-99C6-08CFFC3BC39F}"/>
                  </a:ext>
                </a:extLst>
              </p:cNvPr>
              <p:cNvSpPr/>
              <p:nvPr/>
            </p:nvSpPr>
            <p:spPr>
              <a:xfrm>
                <a:off x="8143646" y="525048"/>
                <a:ext cx="379411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A0948778-0326-4C27-B98A-58FEBB5D66B8}"/>
                  </a:ext>
                </a:extLst>
              </p:cNvPr>
              <p:cNvSpPr/>
              <p:nvPr/>
            </p:nvSpPr>
            <p:spPr>
              <a:xfrm>
                <a:off x="8486720" y="900930"/>
                <a:ext cx="219071" cy="2174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6" name="Grupo 14">
              <a:extLst>
                <a:ext uri="{FF2B5EF4-FFF2-40B4-BE49-F238E27FC236}">
                  <a16:creationId xmlns:a16="http://schemas.microsoft.com/office/drawing/2014/main" id="{D52EA975-C64A-4D99-8B9F-A47E2842E4F7}"/>
                </a:ext>
              </a:extLst>
            </p:cNvPr>
            <p:cNvGrpSpPr/>
            <p:nvPr/>
          </p:nvGrpSpPr>
          <p:grpSpPr>
            <a:xfrm>
              <a:off x="3261116" y="1682047"/>
              <a:ext cx="353250" cy="372865"/>
              <a:chOff x="3261116" y="1682047"/>
              <a:chExt cx="353250" cy="372865"/>
            </a:xfrm>
          </p:grpSpPr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8FD6F388-9271-40AB-8EC3-92FEAA0A76D3}"/>
                  </a:ext>
                </a:extLst>
              </p:cNvPr>
              <p:cNvSpPr/>
              <p:nvPr/>
            </p:nvSpPr>
            <p:spPr>
              <a:xfrm>
                <a:off x="3261116" y="1682047"/>
                <a:ext cx="238420" cy="24041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C1BB3CC6-08BF-4F18-BD4E-DF770D53F4EC}"/>
                  </a:ext>
                </a:extLst>
              </p:cNvPr>
              <p:cNvSpPr/>
              <p:nvPr/>
            </p:nvSpPr>
            <p:spPr>
              <a:xfrm>
                <a:off x="3476704" y="1918246"/>
                <a:ext cx="137662" cy="1366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9" name="Grupo 16">
              <a:extLst>
                <a:ext uri="{FF2B5EF4-FFF2-40B4-BE49-F238E27FC236}">
                  <a16:creationId xmlns:a16="http://schemas.microsoft.com/office/drawing/2014/main" id="{4A7DE5D9-D187-4ABB-A01A-96A68155CBF9}"/>
                </a:ext>
              </a:extLst>
            </p:cNvPr>
            <p:cNvGrpSpPr/>
            <p:nvPr/>
          </p:nvGrpSpPr>
          <p:grpSpPr>
            <a:xfrm>
              <a:off x="352089" y="1721540"/>
              <a:ext cx="893898" cy="943542"/>
              <a:chOff x="352089" y="1721540"/>
              <a:chExt cx="893898" cy="943542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270DA92B-B94D-44F1-802B-6D4CD8BD413C}"/>
                  </a:ext>
                </a:extLst>
              </p:cNvPr>
              <p:cNvSpPr/>
              <p:nvPr/>
            </p:nvSpPr>
            <p:spPr>
              <a:xfrm>
                <a:off x="352089" y="1721540"/>
                <a:ext cx="603321" cy="60836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4C11CEB8-82D3-49E3-A1F1-AD43B2C01DF4}"/>
                  </a:ext>
                </a:extLst>
              </p:cNvPr>
              <p:cNvSpPr/>
              <p:nvPr/>
            </p:nvSpPr>
            <p:spPr>
              <a:xfrm>
                <a:off x="897629" y="2319247"/>
                <a:ext cx="348358" cy="3458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" name="Grupo 17">
              <a:extLst>
                <a:ext uri="{FF2B5EF4-FFF2-40B4-BE49-F238E27FC236}">
                  <a16:creationId xmlns:a16="http://schemas.microsoft.com/office/drawing/2014/main" id="{B79D57FF-5029-499C-836D-CC638B4F7793}"/>
                </a:ext>
              </a:extLst>
            </p:cNvPr>
            <p:cNvGrpSpPr/>
            <p:nvPr/>
          </p:nvGrpSpPr>
          <p:grpSpPr>
            <a:xfrm>
              <a:off x="3785140" y="3181133"/>
              <a:ext cx="562154" cy="593372"/>
              <a:chOff x="3785140" y="3181133"/>
              <a:chExt cx="562154" cy="593372"/>
            </a:xfrm>
          </p:grpSpPr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BE9F63B-A62C-4C0C-A3DE-597A177C62A1}"/>
                  </a:ext>
                </a:extLst>
              </p:cNvPr>
              <p:cNvSpPr/>
              <p:nvPr/>
            </p:nvSpPr>
            <p:spPr>
              <a:xfrm>
                <a:off x="3785140" y="3181133"/>
                <a:ext cx="379411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480A9FE-150C-4729-8908-1DE78912718D}"/>
                  </a:ext>
                </a:extLst>
              </p:cNvPr>
              <p:cNvSpPr/>
              <p:nvPr/>
            </p:nvSpPr>
            <p:spPr>
              <a:xfrm>
                <a:off x="4128223" y="3557015"/>
                <a:ext cx="219071" cy="2174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" name="Grupo 18">
              <a:extLst>
                <a:ext uri="{FF2B5EF4-FFF2-40B4-BE49-F238E27FC236}">
                  <a16:creationId xmlns:a16="http://schemas.microsoft.com/office/drawing/2014/main" id="{9EAF7F0F-B40F-40FE-B96F-76E1CD8998C1}"/>
                </a:ext>
              </a:extLst>
            </p:cNvPr>
            <p:cNvGrpSpPr/>
            <p:nvPr/>
          </p:nvGrpSpPr>
          <p:grpSpPr>
            <a:xfrm>
              <a:off x="370231" y="4243492"/>
              <a:ext cx="396008" cy="417999"/>
              <a:chOff x="370231" y="4243492"/>
              <a:chExt cx="396008" cy="417999"/>
            </a:xfrm>
          </p:grpSpPr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37051F7C-AF14-47A4-87B7-1C4F82D51AE2}"/>
                  </a:ext>
                </a:extLst>
              </p:cNvPr>
              <p:cNvSpPr/>
              <p:nvPr/>
            </p:nvSpPr>
            <p:spPr>
              <a:xfrm>
                <a:off x="370231" y="4243492"/>
                <a:ext cx="267279" cy="2695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04EB9DDC-B7D2-4620-A25C-C65AFFEB74A9}"/>
                  </a:ext>
                </a:extLst>
              </p:cNvPr>
              <p:cNvSpPr/>
              <p:nvPr/>
            </p:nvSpPr>
            <p:spPr>
              <a:xfrm>
                <a:off x="611907" y="4508284"/>
                <a:ext cx="154332" cy="15320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8" name="Grupo 19">
              <a:extLst>
                <a:ext uri="{FF2B5EF4-FFF2-40B4-BE49-F238E27FC236}">
                  <a16:creationId xmlns:a16="http://schemas.microsoft.com/office/drawing/2014/main" id="{68B70FF6-2C4B-4CE2-96DF-9CE40B53D66F}"/>
                </a:ext>
              </a:extLst>
            </p:cNvPr>
            <p:cNvGrpSpPr/>
            <p:nvPr/>
          </p:nvGrpSpPr>
          <p:grpSpPr>
            <a:xfrm>
              <a:off x="1568433" y="149166"/>
              <a:ext cx="562145" cy="593372"/>
              <a:chOff x="1568433" y="149166"/>
              <a:chExt cx="562145" cy="593372"/>
            </a:xfrm>
          </p:grpSpPr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B6ECA31F-028B-4F43-933E-2F4E71834D7B}"/>
                  </a:ext>
                </a:extLst>
              </p:cNvPr>
              <p:cNvSpPr/>
              <p:nvPr/>
            </p:nvSpPr>
            <p:spPr>
              <a:xfrm>
                <a:off x="1568433" y="149166"/>
                <a:ext cx="379411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7CDA67BC-8070-4222-8A36-3374DA7402B5}"/>
                  </a:ext>
                </a:extLst>
              </p:cNvPr>
              <p:cNvSpPr/>
              <p:nvPr/>
            </p:nvSpPr>
            <p:spPr>
              <a:xfrm>
                <a:off x="1911507" y="525048"/>
                <a:ext cx="219071" cy="2174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548A898E-F8FD-46C2-B854-47313F6B04B5}"/>
                </a:ext>
              </a:extLst>
            </p:cNvPr>
            <p:cNvGrpSpPr/>
            <p:nvPr/>
          </p:nvGrpSpPr>
          <p:grpSpPr>
            <a:xfrm>
              <a:off x="5205779" y="340458"/>
              <a:ext cx="562145" cy="593372"/>
              <a:chOff x="5205779" y="340458"/>
              <a:chExt cx="562145" cy="593372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27059700-7BDF-45D9-84ED-C78282BD3A53}"/>
                  </a:ext>
                </a:extLst>
              </p:cNvPr>
              <p:cNvSpPr/>
              <p:nvPr/>
            </p:nvSpPr>
            <p:spPr>
              <a:xfrm>
                <a:off x="5205779" y="340458"/>
                <a:ext cx="379411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8AF7E1DE-A005-4FF5-A7FB-8E204B7EF6FF}"/>
                  </a:ext>
                </a:extLst>
              </p:cNvPr>
              <p:cNvSpPr/>
              <p:nvPr/>
            </p:nvSpPr>
            <p:spPr>
              <a:xfrm>
                <a:off x="5548853" y="716340"/>
                <a:ext cx="219071" cy="2174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4" name="Grupo 21">
              <a:extLst>
                <a:ext uri="{FF2B5EF4-FFF2-40B4-BE49-F238E27FC236}">
                  <a16:creationId xmlns:a16="http://schemas.microsoft.com/office/drawing/2014/main" id="{32645A12-D596-479B-B8C2-D38C4D92DA6E}"/>
                </a:ext>
              </a:extLst>
            </p:cNvPr>
            <p:cNvGrpSpPr/>
            <p:nvPr/>
          </p:nvGrpSpPr>
          <p:grpSpPr>
            <a:xfrm>
              <a:off x="5046829" y="4476372"/>
              <a:ext cx="414059" cy="437045"/>
              <a:chOff x="5046829" y="4476372"/>
              <a:chExt cx="414059" cy="437045"/>
            </a:xfrm>
          </p:grpSpPr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2FCE1DEC-7880-423D-8376-D70DBBBD1455}"/>
                  </a:ext>
                </a:extLst>
              </p:cNvPr>
              <p:cNvSpPr/>
              <p:nvPr/>
            </p:nvSpPr>
            <p:spPr>
              <a:xfrm>
                <a:off x="5046829" y="4476372"/>
                <a:ext cx="279458" cy="2817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0F74A6A3-722E-484E-9B52-263A9DED3877}"/>
                  </a:ext>
                </a:extLst>
              </p:cNvPr>
              <p:cNvSpPr/>
              <p:nvPr/>
            </p:nvSpPr>
            <p:spPr>
              <a:xfrm>
                <a:off x="5299524" y="4753224"/>
                <a:ext cx="161364" cy="16019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7" name="Grupo 22">
              <a:extLst>
                <a:ext uri="{FF2B5EF4-FFF2-40B4-BE49-F238E27FC236}">
                  <a16:creationId xmlns:a16="http://schemas.microsoft.com/office/drawing/2014/main" id="{34DEA871-8CD7-4F89-B46F-5556B60C8EB7}"/>
                </a:ext>
              </a:extLst>
            </p:cNvPr>
            <p:cNvGrpSpPr/>
            <p:nvPr/>
          </p:nvGrpSpPr>
          <p:grpSpPr>
            <a:xfrm>
              <a:off x="8251774" y="4230087"/>
              <a:ext cx="562154" cy="593382"/>
              <a:chOff x="8251774" y="4230087"/>
              <a:chExt cx="562154" cy="593382"/>
            </a:xfrm>
          </p:grpSpPr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B41FD48-AE33-404F-8475-A8C5691F73E7}"/>
                  </a:ext>
                </a:extLst>
              </p:cNvPr>
              <p:cNvSpPr/>
              <p:nvPr/>
            </p:nvSpPr>
            <p:spPr>
              <a:xfrm>
                <a:off x="8251774" y="4230087"/>
                <a:ext cx="379411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F50D7DD5-4D71-4366-966C-D92F010077A7}"/>
                  </a:ext>
                </a:extLst>
              </p:cNvPr>
              <p:cNvSpPr/>
              <p:nvPr/>
            </p:nvSpPr>
            <p:spPr>
              <a:xfrm>
                <a:off x="8594857" y="4605979"/>
                <a:ext cx="219071" cy="2174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0" name="Grupo 23">
              <a:extLst>
                <a:ext uri="{FF2B5EF4-FFF2-40B4-BE49-F238E27FC236}">
                  <a16:creationId xmlns:a16="http://schemas.microsoft.com/office/drawing/2014/main" id="{3C03EF6F-FEB8-4E10-8A70-DB2BCC913611}"/>
                </a:ext>
              </a:extLst>
            </p:cNvPr>
            <p:cNvGrpSpPr/>
            <p:nvPr/>
          </p:nvGrpSpPr>
          <p:grpSpPr>
            <a:xfrm>
              <a:off x="6893021" y="3745967"/>
              <a:ext cx="414058" cy="437055"/>
              <a:chOff x="6893021" y="3745967"/>
              <a:chExt cx="414058" cy="437055"/>
            </a:xfrm>
          </p:grpSpPr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DC269D85-ECE9-4C9E-870B-B49B8AC83B85}"/>
                  </a:ext>
                </a:extLst>
              </p:cNvPr>
              <p:cNvSpPr/>
              <p:nvPr/>
            </p:nvSpPr>
            <p:spPr>
              <a:xfrm>
                <a:off x="6893021" y="3745967"/>
                <a:ext cx="279458" cy="2817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618B912E-C8C8-485B-89FB-FC20D34718D2}"/>
                  </a:ext>
                </a:extLst>
              </p:cNvPr>
              <p:cNvSpPr/>
              <p:nvPr/>
            </p:nvSpPr>
            <p:spPr>
              <a:xfrm>
                <a:off x="7145715" y="4022829"/>
                <a:ext cx="161364" cy="16019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3" name="Grupo 24">
              <a:extLst>
                <a:ext uri="{FF2B5EF4-FFF2-40B4-BE49-F238E27FC236}">
                  <a16:creationId xmlns:a16="http://schemas.microsoft.com/office/drawing/2014/main" id="{CAAA622D-7934-4899-9F37-ADBC8CC28A56}"/>
                </a:ext>
              </a:extLst>
            </p:cNvPr>
            <p:cNvGrpSpPr/>
            <p:nvPr/>
          </p:nvGrpSpPr>
          <p:grpSpPr>
            <a:xfrm>
              <a:off x="7541093" y="1597328"/>
              <a:ext cx="353250" cy="372865"/>
              <a:chOff x="7541093" y="1597328"/>
              <a:chExt cx="353250" cy="372865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8BEC8DD5-2CF0-4058-A97B-BBA550E5EA9B}"/>
                  </a:ext>
                </a:extLst>
              </p:cNvPr>
              <p:cNvSpPr/>
              <p:nvPr/>
            </p:nvSpPr>
            <p:spPr>
              <a:xfrm>
                <a:off x="7541093" y="1597328"/>
                <a:ext cx="238420" cy="24041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3C1FB01C-F0FD-4150-827B-3BAEB044F42E}"/>
                  </a:ext>
                </a:extLst>
              </p:cNvPr>
              <p:cNvSpPr/>
              <p:nvPr/>
            </p:nvSpPr>
            <p:spPr>
              <a:xfrm>
                <a:off x="7756681" y="1833527"/>
                <a:ext cx="137662" cy="1366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36" name="TextBox 1">
            <a:extLst>
              <a:ext uri="{FF2B5EF4-FFF2-40B4-BE49-F238E27FC236}">
                <a16:creationId xmlns:a16="http://schemas.microsoft.com/office/drawing/2014/main" id="{5B3D583E-63A9-47F4-AE6C-6590D17A314E}"/>
              </a:ext>
            </a:extLst>
          </p:cNvPr>
          <p:cNvSpPr txBox="1"/>
          <p:nvPr/>
        </p:nvSpPr>
        <p:spPr>
          <a:xfrm>
            <a:off x="340522" y="2377668"/>
            <a:ext cx="4039938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4A9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1050" b="0" i="0" u="none" strike="noStrike" kern="0" cap="none" spc="0" baseline="0">
              <a:solidFill>
                <a:srgbClr val="F4A9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8C7E6936-538D-4321-B6E6-CF80216316D4}"/>
              </a:ext>
            </a:extLst>
          </p:cNvPr>
          <p:cNvSpPr txBox="1"/>
          <p:nvPr/>
        </p:nvSpPr>
        <p:spPr>
          <a:xfrm>
            <a:off x="340522" y="2935763"/>
            <a:ext cx="4039938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4A9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1050" b="0" i="0" u="none" strike="noStrike" kern="0" cap="none" spc="0" baseline="0">
              <a:solidFill>
                <a:srgbClr val="F4A9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EFDB1C3E-284B-4E45-B78A-D57235B1CC58}"/>
              </a:ext>
            </a:extLst>
          </p:cNvPr>
          <p:cNvSpPr txBox="1"/>
          <p:nvPr/>
        </p:nvSpPr>
        <p:spPr>
          <a:xfrm>
            <a:off x="430874" y="3406853"/>
            <a:ext cx="4039938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4A9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1050" b="0" i="0" u="none" strike="noStrike" kern="0" cap="none" spc="0" baseline="0">
              <a:solidFill>
                <a:srgbClr val="F4A9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842EB00A-BF41-408A-B9AC-B7DD89E5683D}"/>
              </a:ext>
            </a:extLst>
          </p:cNvPr>
          <p:cNvSpPr txBox="1"/>
          <p:nvPr/>
        </p:nvSpPr>
        <p:spPr>
          <a:xfrm>
            <a:off x="340522" y="3940359"/>
            <a:ext cx="4039938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128592" marR="0" lvl="0" indent="-12859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4A9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</a:t>
            </a:r>
            <a:endParaRPr lang="en-US" sz="1050" b="0" i="0" u="none" strike="noStrike" kern="0" cap="none" spc="0" baseline="0">
              <a:solidFill>
                <a:srgbClr val="F4A900"/>
              </a:solidFill>
              <a:uFillTx/>
              <a:latin typeface="Arial"/>
              <a:ea typeface="FZShuTi" pitchFamily="2"/>
              <a:cs typeface="Arial" pitchFamily="34"/>
            </a:endParaRP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EAE5D959-514B-4799-BC47-2AF24B78FB75}"/>
              </a:ext>
            </a:extLst>
          </p:cNvPr>
          <p:cNvSpPr txBox="1"/>
          <p:nvPr/>
        </p:nvSpPr>
        <p:spPr>
          <a:xfrm>
            <a:off x="340522" y="421986"/>
            <a:ext cx="6259058" cy="861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7A5500"/>
                </a:solidFill>
                <a:uFillTx/>
                <a:latin typeface="Adobe Devanagari" pitchFamily="18"/>
                <a:ea typeface="Arial"/>
                <a:cs typeface="Adobe Devanagari" pitchFamily="18"/>
              </a:rPr>
              <a:t>We Create Quality Professional  PPT Presentation</a:t>
            </a: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AC9912A7-E8E9-4380-8CAE-10D1ECB22C54}"/>
              </a:ext>
            </a:extLst>
          </p:cNvPr>
          <p:cNvSpPr txBox="1"/>
          <p:nvPr/>
        </p:nvSpPr>
        <p:spPr>
          <a:xfrm>
            <a:off x="330793" y="4346792"/>
            <a:ext cx="4737936" cy="473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62004" tIns="45720" rIns="162004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25" b="0" i="0" u="none" strike="noStrike" kern="0" cap="none" spc="0" baseline="0">
                <a:solidFill>
                  <a:srgbClr val="695340"/>
                </a:solidFill>
                <a:uFillTx/>
                <a:latin typeface="Arial"/>
                <a:ea typeface="HY견명조" pitchFamily="18"/>
                <a:cs typeface="Arial" pitchFamily="34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sz="825" b="0" i="0" u="none" strike="noStrike" kern="0" cap="none" spc="0" baseline="0">
                <a:solidFill>
                  <a:srgbClr val="695340"/>
                </a:solidFill>
                <a:uFillTx/>
                <a:latin typeface="Arial"/>
                <a:ea typeface="FZShuTi" pitchFamily="2"/>
                <a:cs typeface="Arial" pitchFamily="34"/>
              </a:rPr>
              <a:t>Get a modern PowerPoint  Presentation that is beautifully designed. </a:t>
            </a:r>
          </a:p>
        </p:txBody>
      </p:sp>
      <p:sp>
        <p:nvSpPr>
          <p:cNvPr id="42" name="Title 11">
            <a:extLst>
              <a:ext uri="{FF2B5EF4-FFF2-40B4-BE49-F238E27FC236}">
                <a16:creationId xmlns:a16="http://schemas.microsoft.com/office/drawing/2014/main" id="{03C3BF05-472D-461D-9224-9FD1272F339B}"/>
              </a:ext>
            </a:extLst>
          </p:cNvPr>
          <p:cNvSpPr txBox="1"/>
          <p:nvPr/>
        </p:nvSpPr>
        <p:spPr>
          <a:xfrm>
            <a:off x="4380460" y="4364230"/>
            <a:ext cx="4678975" cy="5545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27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7A5500"/>
                </a:solidFill>
                <a:uFillTx/>
                <a:latin typeface="Adobe Devanagari" pitchFamily="18"/>
                <a:ea typeface="맑은 고딕" pitchFamily="34"/>
                <a:cs typeface="Adobe Devanagari" pitchFamily="18"/>
              </a:rPr>
              <a:t>Portfolio </a:t>
            </a:r>
          </a:p>
          <a:p>
            <a:pPr marL="0" marR="0" lvl="0" indent="0" algn="r" defTabSz="914427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7A5500"/>
                </a:solidFill>
                <a:uFillTx/>
                <a:latin typeface="Adobe Devanagari" pitchFamily="18"/>
                <a:ea typeface="맑은 고딕" pitchFamily="34"/>
                <a:cs typeface="Adobe Devanagari" pitchFamily="18"/>
              </a:rPr>
              <a:t>Presentation</a:t>
            </a:r>
          </a:p>
        </p:txBody>
      </p:sp>
      <p:grpSp>
        <p:nvGrpSpPr>
          <p:cNvPr id="43" name="Group 21">
            <a:extLst>
              <a:ext uri="{FF2B5EF4-FFF2-40B4-BE49-F238E27FC236}">
                <a16:creationId xmlns:a16="http://schemas.microsoft.com/office/drawing/2014/main" id="{F00B04F2-410C-43C6-8927-A954D405FF14}"/>
              </a:ext>
            </a:extLst>
          </p:cNvPr>
          <p:cNvGrpSpPr/>
          <p:nvPr/>
        </p:nvGrpSpPr>
        <p:grpSpPr>
          <a:xfrm>
            <a:off x="340522" y="1523280"/>
            <a:ext cx="2990984" cy="604976"/>
            <a:chOff x="340522" y="1523280"/>
            <a:chExt cx="2990984" cy="604976"/>
          </a:xfrm>
        </p:grpSpPr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FCE57620-D84D-4E97-9106-89B758952D67}"/>
                </a:ext>
              </a:extLst>
            </p:cNvPr>
            <p:cNvSpPr txBox="1"/>
            <p:nvPr/>
          </p:nvSpPr>
          <p:spPr>
            <a:xfrm>
              <a:off x="340522" y="1758921"/>
              <a:ext cx="299098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AF6C41"/>
                  </a:solidFill>
                  <a:uFillTx/>
                  <a:latin typeface="Arial"/>
                  <a:ea typeface="Arial"/>
                  <a:cs typeface="Arial" pitchFamily="34"/>
                </a:rPr>
                <a:t>Simple Presentation  </a:t>
              </a:r>
            </a:p>
          </p:txBody>
        </p:sp>
        <p:sp>
          <p:nvSpPr>
            <p:cNvPr id="45" name="TextBox 23">
              <a:extLst>
                <a:ext uri="{FF2B5EF4-FFF2-40B4-BE49-F238E27FC236}">
                  <a16:creationId xmlns:a16="http://schemas.microsoft.com/office/drawing/2014/main" id="{44B8AD6D-AE90-487E-A4D6-64DBA631183E}"/>
                </a:ext>
              </a:extLst>
            </p:cNvPr>
            <p:cNvSpPr txBox="1"/>
            <p:nvPr/>
          </p:nvSpPr>
          <p:spPr>
            <a:xfrm>
              <a:off x="340522" y="1523280"/>
              <a:ext cx="299098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AF6C41"/>
                  </a:solidFill>
                  <a:uFillTx/>
                  <a:latin typeface="Arial"/>
                  <a:ea typeface="Arial"/>
                  <a:cs typeface="Arial" pitchFamily="34"/>
                </a:rPr>
                <a:t>Add Contents Title</a:t>
              </a:r>
            </a:p>
          </p:txBody>
        </p:sp>
      </p:grpSp>
      <p:sp>
        <p:nvSpPr>
          <p:cNvPr id="46" name="Freeform 5">
            <a:extLst>
              <a:ext uri="{FF2B5EF4-FFF2-40B4-BE49-F238E27FC236}">
                <a16:creationId xmlns:a16="http://schemas.microsoft.com/office/drawing/2014/main" id="{F02F4CB9-7101-40C4-9DBB-CF1DB28B8251}"/>
              </a:ext>
            </a:extLst>
          </p:cNvPr>
          <p:cNvSpPr/>
          <p:nvPr/>
        </p:nvSpPr>
        <p:spPr>
          <a:xfrm>
            <a:off x="5132390" y="935038"/>
            <a:ext cx="3267078" cy="311467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62"/>
              <a:gd name="f7" fmla="val 440"/>
              <a:gd name="f8" fmla="val 404"/>
              <a:gd name="f9" fmla="val 120"/>
              <a:gd name="f10" fmla="val 133"/>
              <a:gd name="f11" fmla="val 146"/>
              <a:gd name="f12" fmla="val 160"/>
              <a:gd name="f13" fmla="val 245"/>
              <a:gd name="f14" fmla="val 403"/>
              <a:gd name="f15" fmla="val 330"/>
              <a:gd name="f16" fmla="val 415"/>
              <a:gd name="f17" fmla="val 433"/>
              <a:gd name="f18" fmla="val 400"/>
              <a:gd name="f19" fmla="val 381"/>
              <a:gd name="f20" fmla="val 281"/>
              <a:gd name="f21" fmla="val 439"/>
              <a:gd name="f22" fmla="val 181"/>
              <a:gd name="f23" fmla="val 81"/>
              <a:gd name="f24" fmla="val 62"/>
              <a:gd name="f25" fmla="val 57"/>
              <a:gd name="f26" fmla="val 58"/>
              <a:gd name="f27" fmla="val 325"/>
              <a:gd name="f28" fmla="val 234"/>
              <a:gd name="f29" fmla="val 144"/>
              <a:gd name="f30" fmla="val 137"/>
              <a:gd name="f31" fmla="val 131"/>
              <a:gd name="f32" fmla="val 124"/>
              <a:gd name="f33" fmla="val 16"/>
              <a:gd name="f34" fmla="val 2"/>
              <a:gd name="f35" fmla="val 122"/>
              <a:gd name="f36" fmla="val 82"/>
              <a:gd name="f37" fmla="val 67"/>
              <a:gd name="f38" fmla="val 52"/>
              <a:gd name="f39" fmla="val 4"/>
              <a:gd name="f40" fmla="val 38"/>
              <a:gd name="f41" fmla="val 6"/>
              <a:gd name="f42" fmla="val 27"/>
              <a:gd name="f43" fmla="val 14"/>
              <a:gd name="f44" fmla="val 22"/>
              <a:gd name="f45" fmla="val 11"/>
              <a:gd name="f46" fmla="val 31"/>
              <a:gd name="f47" fmla="val 8"/>
              <a:gd name="f48" fmla="val 44"/>
              <a:gd name="f49" fmla="val 15"/>
              <a:gd name="f50" fmla="val 55"/>
              <a:gd name="f51" fmla="val 18"/>
              <a:gd name="f52" fmla="val 20"/>
              <a:gd name="f53" fmla="val 69"/>
              <a:gd name="f54" fmla="val 26"/>
              <a:gd name="f55" fmla="val 76"/>
              <a:gd name="f56" fmla="val 179"/>
              <a:gd name="f57" fmla="val 282"/>
              <a:gd name="f58" fmla="val 385"/>
              <a:gd name="f59" fmla="val 392"/>
              <a:gd name="f60" fmla="val 401"/>
              <a:gd name="f61" fmla="val 23"/>
              <a:gd name="f62" fmla="val 406"/>
              <a:gd name="f63" fmla="val 425"/>
              <a:gd name="f64" fmla="val 454"/>
              <a:gd name="f65" fmla="val 7"/>
              <a:gd name="f66" fmla="val 458"/>
              <a:gd name="f67" fmla="val 33"/>
              <a:gd name="f68" fmla="val 56"/>
              <a:gd name="f69" fmla="val 461"/>
              <a:gd name="f70" fmla="val 104"/>
              <a:gd name="f71" fmla="val 455"/>
              <a:gd name="f72" fmla="val 129"/>
              <a:gd name="f73" fmla="val 436"/>
              <a:gd name="f74" fmla="val 80"/>
              <a:gd name="f75" fmla="val 416"/>
              <a:gd name="f76" fmla="val 317"/>
              <a:gd name="f77" fmla="val 219"/>
              <a:gd name="f78" fmla="val 119"/>
              <a:gd name="f79" fmla="val 280"/>
              <a:gd name="f80" fmla="val 316"/>
              <a:gd name="f81" fmla="val 66"/>
              <a:gd name="f82" fmla="val 87"/>
              <a:gd name="f83" fmla="val 177"/>
              <a:gd name="f84" fmla="val 287"/>
              <a:gd name="f85" fmla="val 397"/>
              <a:gd name="f86" fmla="val 74"/>
              <a:gd name="f87" fmla="val 49"/>
              <a:gd name="f88" fmla="val 286"/>
              <a:gd name="f89" fmla="val 176"/>
              <a:gd name="f90" fmla="val 70"/>
              <a:gd name="f91" fmla="val 61"/>
              <a:gd name="f92" fmla="val 51"/>
              <a:gd name="f93" fmla="val 42"/>
              <a:gd name="f94" fmla="val 438"/>
              <a:gd name="f95" fmla="val 35"/>
              <a:gd name="f96" fmla="val 430"/>
              <a:gd name="f97" fmla="val 427"/>
              <a:gd name="f98" fmla="val 420"/>
              <a:gd name="f99" fmla="val 41"/>
              <a:gd name="f100" fmla="val 419"/>
              <a:gd name="f101" fmla="val 59"/>
              <a:gd name="f102" fmla="val 77"/>
              <a:gd name="f103" fmla="val 95"/>
              <a:gd name="f104" fmla="val 99"/>
              <a:gd name="f105" fmla="val 426"/>
              <a:gd name="f106" fmla="val 102"/>
              <a:gd name="f107" fmla="val 429"/>
              <a:gd name="f108" fmla="val 106"/>
              <a:gd name="f109" fmla="val 98"/>
              <a:gd name="f110" fmla="val 93"/>
              <a:gd name="f111" fmla="val 441"/>
              <a:gd name="f112" fmla="val 86"/>
              <a:gd name="f113" fmla="val 78"/>
              <a:gd name="f114" fmla="val 71"/>
              <a:gd name="f115" fmla="val 37"/>
              <a:gd name="f116" fmla="val 36"/>
              <a:gd name="f117" fmla="val 32"/>
              <a:gd name="f118" fmla="val 34"/>
              <a:gd name="f119" fmla="val 30"/>
              <a:gd name="f120" fmla="val 24"/>
              <a:gd name="f121" fmla="val 40"/>
              <a:gd name="f122" fmla="val 97"/>
              <a:gd name="f123" fmla="val 100"/>
              <a:gd name="f124" fmla="val 103"/>
              <a:gd name="f125" fmla="val 94"/>
              <a:gd name="f126" fmla="val 43"/>
              <a:gd name="f127" fmla="val 79"/>
              <a:gd name="f128" fmla="+- 0 0 -90"/>
              <a:gd name="f129" fmla="*/ f3 1 462"/>
              <a:gd name="f130" fmla="*/ f4 1 440"/>
              <a:gd name="f131" fmla="val f5"/>
              <a:gd name="f132" fmla="val f6"/>
              <a:gd name="f133" fmla="val f7"/>
              <a:gd name="f134" fmla="*/ f128 f0 1"/>
              <a:gd name="f135" fmla="+- f133 0 f131"/>
              <a:gd name="f136" fmla="+- f132 0 f131"/>
              <a:gd name="f137" fmla="*/ f134 1 f2"/>
              <a:gd name="f138" fmla="*/ f136 1 462"/>
              <a:gd name="f139" fmla="*/ f135 1 440"/>
              <a:gd name="f140" fmla="*/ 404 f136 1"/>
              <a:gd name="f141" fmla="*/ 120 f135 1"/>
              <a:gd name="f142" fmla="*/ 160 f135 1"/>
              <a:gd name="f143" fmla="*/ 415 f135 1"/>
              <a:gd name="f144" fmla="*/ 381 f136 1"/>
              <a:gd name="f145" fmla="*/ 440 f135 1"/>
              <a:gd name="f146" fmla="*/ 81 f136 1"/>
              <a:gd name="f147" fmla="*/ 57 f136 1"/>
              <a:gd name="f148" fmla="*/ 144 f135 1"/>
              <a:gd name="f149" fmla="*/ 124 f135 1"/>
              <a:gd name="f150" fmla="*/ 2 f136 1"/>
              <a:gd name="f151" fmla="*/ 82 f135 1"/>
              <a:gd name="f152" fmla="*/ 4 f136 1"/>
              <a:gd name="f153" fmla="*/ 38 f135 1"/>
              <a:gd name="f154" fmla="*/ 22 f136 1"/>
              <a:gd name="f155" fmla="*/ 11 f135 1"/>
              <a:gd name="f156" fmla="*/ 55 f136 1"/>
              <a:gd name="f157" fmla="*/ 18 f135 1"/>
              <a:gd name="f158" fmla="*/ 76 f136 1"/>
              <a:gd name="f159" fmla="*/ 26 f135 1"/>
              <a:gd name="f160" fmla="*/ 385 f136 1"/>
              <a:gd name="f161" fmla="*/ 406 f136 1"/>
              <a:gd name="f162" fmla="*/ 458 f136 1"/>
              <a:gd name="f163" fmla="*/ 33 f135 1"/>
              <a:gd name="f164" fmla="*/ 104 f135 1"/>
              <a:gd name="f165" fmla="*/ 80 f136 1"/>
              <a:gd name="f166" fmla="*/ 416 f135 1"/>
              <a:gd name="f167" fmla="*/ 119 f135 1"/>
              <a:gd name="f168" fmla="*/ 66 f136 1"/>
              <a:gd name="f169" fmla="*/ 87 f135 1"/>
              <a:gd name="f170" fmla="*/ 397 f136 1"/>
              <a:gd name="f171" fmla="*/ 49 f135 1"/>
              <a:gd name="f172" fmla="*/ 440 f136 1"/>
              <a:gd name="f173" fmla="*/ 70 f135 1"/>
              <a:gd name="f174" fmla="*/ 439 f136 1"/>
              <a:gd name="f175" fmla="*/ 42 f135 1"/>
              <a:gd name="f176" fmla="*/ 430 f136 1"/>
              <a:gd name="f177" fmla="*/ 31 f135 1"/>
              <a:gd name="f178" fmla="*/ 420 f136 1"/>
              <a:gd name="f179" fmla="*/ 41 f135 1"/>
              <a:gd name="f180" fmla="*/ 95 f135 1"/>
              <a:gd name="f181" fmla="*/ 429 f136 1"/>
              <a:gd name="f182" fmla="*/ 106 f135 1"/>
              <a:gd name="f183" fmla="*/ 93 f135 1"/>
              <a:gd name="f184" fmla="*/ 42 f136 1"/>
              <a:gd name="f185" fmla="*/ 71 f135 1"/>
              <a:gd name="f186" fmla="*/ 41 f136 1"/>
              <a:gd name="f187" fmla="*/ 34 f136 1"/>
              <a:gd name="f188" fmla="*/ 32 f135 1"/>
              <a:gd name="f189" fmla="*/ 24 f136 1"/>
              <a:gd name="f190" fmla="*/ 40 f135 1"/>
              <a:gd name="f191" fmla="*/ 97 f135 1"/>
              <a:gd name="f192" fmla="*/ 33 f136 1"/>
              <a:gd name="f193" fmla="*/ 94 f135 1"/>
              <a:gd name="f194" fmla="+- f137 0 f1"/>
              <a:gd name="f195" fmla="*/ f140 1 462"/>
              <a:gd name="f196" fmla="*/ f141 1 440"/>
              <a:gd name="f197" fmla="*/ f142 1 440"/>
              <a:gd name="f198" fmla="*/ f143 1 440"/>
              <a:gd name="f199" fmla="*/ f144 1 462"/>
              <a:gd name="f200" fmla="*/ f145 1 440"/>
              <a:gd name="f201" fmla="*/ f146 1 462"/>
              <a:gd name="f202" fmla="*/ f147 1 462"/>
              <a:gd name="f203" fmla="*/ f148 1 440"/>
              <a:gd name="f204" fmla="*/ f149 1 440"/>
              <a:gd name="f205" fmla="*/ f150 1 462"/>
              <a:gd name="f206" fmla="*/ f151 1 440"/>
              <a:gd name="f207" fmla="*/ f152 1 462"/>
              <a:gd name="f208" fmla="*/ f153 1 440"/>
              <a:gd name="f209" fmla="*/ f154 1 462"/>
              <a:gd name="f210" fmla="*/ f155 1 440"/>
              <a:gd name="f211" fmla="*/ f156 1 462"/>
              <a:gd name="f212" fmla="*/ f157 1 440"/>
              <a:gd name="f213" fmla="*/ f158 1 462"/>
              <a:gd name="f214" fmla="*/ f159 1 440"/>
              <a:gd name="f215" fmla="*/ f160 1 462"/>
              <a:gd name="f216" fmla="*/ f161 1 462"/>
              <a:gd name="f217" fmla="*/ f162 1 462"/>
              <a:gd name="f218" fmla="*/ f163 1 440"/>
              <a:gd name="f219" fmla="*/ f164 1 440"/>
              <a:gd name="f220" fmla="*/ f165 1 462"/>
              <a:gd name="f221" fmla="*/ f166 1 440"/>
              <a:gd name="f222" fmla="*/ f167 1 440"/>
              <a:gd name="f223" fmla="*/ f168 1 462"/>
              <a:gd name="f224" fmla="*/ f169 1 440"/>
              <a:gd name="f225" fmla="*/ f170 1 462"/>
              <a:gd name="f226" fmla="*/ f171 1 440"/>
              <a:gd name="f227" fmla="*/ f172 1 462"/>
              <a:gd name="f228" fmla="*/ f173 1 440"/>
              <a:gd name="f229" fmla="*/ f174 1 462"/>
              <a:gd name="f230" fmla="*/ f175 1 440"/>
              <a:gd name="f231" fmla="*/ f176 1 462"/>
              <a:gd name="f232" fmla="*/ f177 1 440"/>
              <a:gd name="f233" fmla="*/ f178 1 462"/>
              <a:gd name="f234" fmla="*/ f179 1 440"/>
              <a:gd name="f235" fmla="*/ f180 1 440"/>
              <a:gd name="f236" fmla="*/ f181 1 462"/>
              <a:gd name="f237" fmla="*/ f182 1 440"/>
              <a:gd name="f238" fmla="*/ f183 1 440"/>
              <a:gd name="f239" fmla="*/ f184 1 462"/>
              <a:gd name="f240" fmla="*/ f185 1 440"/>
              <a:gd name="f241" fmla="*/ f186 1 462"/>
              <a:gd name="f242" fmla="*/ f187 1 462"/>
              <a:gd name="f243" fmla="*/ f188 1 440"/>
              <a:gd name="f244" fmla="*/ f189 1 462"/>
              <a:gd name="f245" fmla="*/ f190 1 440"/>
              <a:gd name="f246" fmla="*/ f191 1 440"/>
              <a:gd name="f247" fmla="*/ f192 1 462"/>
              <a:gd name="f248" fmla="*/ f193 1 440"/>
              <a:gd name="f249" fmla="*/ 0 1 f138"/>
              <a:gd name="f250" fmla="*/ f132 1 f138"/>
              <a:gd name="f251" fmla="*/ 0 1 f139"/>
              <a:gd name="f252" fmla="*/ f133 1 f139"/>
              <a:gd name="f253" fmla="*/ f195 1 f138"/>
              <a:gd name="f254" fmla="*/ f196 1 f139"/>
              <a:gd name="f255" fmla="*/ f197 1 f139"/>
              <a:gd name="f256" fmla="*/ f198 1 f139"/>
              <a:gd name="f257" fmla="*/ f199 1 f138"/>
              <a:gd name="f258" fmla="*/ f200 1 f139"/>
              <a:gd name="f259" fmla="*/ f201 1 f138"/>
              <a:gd name="f260" fmla="*/ f202 1 f138"/>
              <a:gd name="f261" fmla="*/ f203 1 f139"/>
              <a:gd name="f262" fmla="*/ f204 1 f139"/>
              <a:gd name="f263" fmla="*/ f205 1 f138"/>
              <a:gd name="f264" fmla="*/ f206 1 f139"/>
              <a:gd name="f265" fmla="*/ f207 1 f138"/>
              <a:gd name="f266" fmla="*/ f208 1 f139"/>
              <a:gd name="f267" fmla="*/ f209 1 f138"/>
              <a:gd name="f268" fmla="*/ f210 1 f139"/>
              <a:gd name="f269" fmla="*/ f211 1 f138"/>
              <a:gd name="f270" fmla="*/ f212 1 f139"/>
              <a:gd name="f271" fmla="*/ f213 1 f138"/>
              <a:gd name="f272" fmla="*/ f214 1 f139"/>
              <a:gd name="f273" fmla="*/ f215 1 f138"/>
              <a:gd name="f274" fmla="*/ f216 1 f138"/>
              <a:gd name="f275" fmla="*/ f217 1 f138"/>
              <a:gd name="f276" fmla="*/ f218 1 f139"/>
              <a:gd name="f277" fmla="*/ f219 1 f139"/>
              <a:gd name="f278" fmla="*/ f220 1 f138"/>
              <a:gd name="f279" fmla="*/ f221 1 f139"/>
              <a:gd name="f280" fmla="*/ f222 1 f139"/>
              <a:gd name="f281" fmla="*/ f223 1 f138"/>
              <a:gd name="f282" fmla="*/ f224 1 f139"/>
              <a:gd name="f283" fmla="*/ f225 1 f138"/>
              <a:gd name="f284" fmla="*/ f226 1 f139"/>
              <a:gd name="f285" fmla="*/ f227 1 f138"/>
              <a:gd name="f286" fmla="*/ f228 1 f139"/>
              <a:gd name="f287" fmla="*/ f229 1 f138"/>
              <a:gd name="f288" fmla="*/ f230 1 f139"/>
              <a:gd name="f289" fmla="*/ f231 1 f138"/>
              <a:gd name="f290" fmla="*/ f232 1 f139"/>
              <a:gd name="f291" fmla="*/ f233 1 f138"/>
              <a:gd name="f292" fmla="*/ f234 1 f139"/>
              <a:gd name="f293" fmla="*/ f235 1 f139"/>
              <a:gd name="f294" fmla="*/ f236 1 f138"/>
              <a:gd name="f295" fmla="*/ f237 1 f139"/>
              <a:gd name="f296" fmla="*/ f238 1 f139"/>
              <a:gd name="f297" fmla="*/ f239 1 f138"/>
              <a:gd name="f298" fmla="*/ f240 1 f139"/>
              <a:gd name="f299" fmla="*/ f241 1 f138"/>
              <a:gd name="f300" fmla="*/ f242 1 f138"/>
              <a:gd name="f301" fmla="*/ f243 1 f139"/>
              <a:gd name="f302" fmla="*/ f244 1 f138"/>
              <a:gd name="f303" fmla="*/ f245 1 f139"/>
              <a:gd name="f304" fmla="*/ f246 1 f139"/>
              <a:gd name="f305" fmla="*/ f247 1 f138"/>
              <a:gd name="f306" fmla="*/ f248 1 f139"/>
              <a:gd name="f307" fmla="*/ f249 f129 1"/>
              <a:gd name="f308" fmla="*/ f250 f129 1"/>
              <a:gd name="f309" fmla="*/ f252 f130 1"/>
              <a:gd name="f310" fmla="*/ f251 f130 1"/>
              <a:gd name="f311" fmla="*/ f253 f129 1"/>
              <a:gd name="f312" fmla="*/ f254 f130 1"/>
              <a:gd name="f313" fmla="*/ f255 f130 1"/>
              <a:gd name="f314" fmla="*/ f256 f130 1"/>
              <a:gd name="f315" fmla="*/ f257 f129 1"/>
              <a:gd name="f316" fmla="*/ f258 f130 1"/>
              <a:gd name="f317" fmla="*/ f259 f129 1"/>
              <a:gd name="f318" fmla="*/ f260 f129 1"/>
              <a:gd name="f319" fmla="*/ f261 f130 1"/>
              <a:gd name="f320" fmla="*/ f262 f130 1"/>
              <a:gd name="f321" fmla="*/ f263 f129 1"/>
              <a:gd name="f322" fmla="*/ f264 f130 1"/>
              <a:gd name="f323" fmla="*/ f265 f129 1"/>
              <a:gd name="f324" fmla="*/ f266 f130 1"/>
              <a:gd name="f325" fmla="*/ f267 f129 1"/>
              <a:gd name="f326" fmla="*/ f268 f130 1"/>
              <a:gd name="f327" fmla="*/ f269 f129 1"/>
              <a:gd name="f328" fmla="*/ f270 f130 1"/>
              <a:gd name="f329" fmla="*/ f271 f129 1"/>
              <a:gd name="f330" fmla="*/ f272 f130 1"/>
              <a:gd name="f331" fmla="*/ f273 f129 1"/>
              <a:gd name="f332" fmla="*/ f274 f129 1"/>
              <a:gd name="f333" fmla="*/ f275 f129 1"/>
              <a:gd name="f334" fmla="*/ f276 f130 1"/>
              <a:gd name="f335" fmla="*/ f277 f130 1"/>
              <a:gd name="f336" fmla="*/ f278 f129 1"/>
              <a:gd name="f337" fmla="*/ f279 f130 1"/>
              <a:gd name="f338" fmla="*/ f280 f130 1"/>
              <a:gd name="f339" fmla="*/ f281 f129 1"/>
              <a:gd name="f340" fmla="*/ f282 f130 1"/>
              <a:gd name="f341" fmla="*/ f283 f129 1"/>
              <a:gd name="f342" fmla="*/ f284 f130 1"/>
              <a:gd name="f343" fmla="*/ f285 f129 1"/>
              <a:gd name="f344" fmla="*/ f286 f130 1"/>
              <a:gd name="f345" fmla="*/ f287 f129 1"/>
              <a:gd name="f346" fmla="*/ f288 f130 1"/>
              <a:gd name="f347" fmla="*/ f289 f129 1"/>
              <a:gd name="f348" fmla="*/ f290 f130 1"/>
              <a:gd name="f349" fmla="*/ f291 f129 1"/>
              <a:gd name="f350" fmla="*/ f292 f130 1"/>
              <a:gd name="f351" fmla="*/ f293 f130 1"/>
              <a:gd name="f352" fmla="*/ f294 f129 1"/>
              <a:gd name="f353" fmla="*/ f295 f130 1"/>
              <a:gd name="f354" fmla="*/ f296 f130 1"/>
              <a:gd name="f355" fmla="*/ f297 f129 1"/>
              <a:gd name="f356" fmla="*/ f298 f130 1"/>
              <a:gd name="f357" fmla="*/ f299 f129 1"/>
              <a:gd name="f358" fmla="*/ f300 f129 1"/>
              <a:gd name="f359" fmla="*/ f301 f130 1"/>
              <a:gd name="f360" fmla="*/ f302 f129 1"/>
              <a:gd name="f361" fmla="*/ f303 f130 1"/>
              <a:gd name="f362" fmla="*/ f304 f130 1"/>
              <a:gd name="f363" fmla="*/ f305 f129 1"/>
              <a:gd name="f364" fmla="*/ f306 f1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4">
                <a:pos x="f311" y="f312"/>
              </a:cxn>
              <a:cxn ang="f194">
                <a:pos x="f311" y="f313"/>
              </a:cxn>
              <a:cxn ang="f194">
                <a:pos x="f311" y="f314"/>
              </a:cxn>
              <a:cxn ang="f194">
                <a:pos x="f315" y="f316"/>
              </a:cxn>
              <a:cxn ang="f194">
                <a:pos x="f317" y="f316"/>
              </a:cxn>
              <a:cxn ang="f194">
                <a:pos x="f318" y="f314"/>
              </a:cxn>
              <a:cxn ang="f194">
                <a:pos x="f318" y="f319"/>
              </a:cxn>
              <a:cxn ang="f194">
                <a:pos x="f318" y="f320"/>
              </a:cxn>
              <a:cxn ang="f194">
                <a:pos x="f321" y="f322"/>
              </a:cxn>
              <a:cxn ang="f194">
                <a:pos x="f323" y="f324"/>
              </a:cxn>
              <a:cxn ang="f194">
                <a:pos x="f325" y="f326"/>
              </a:cxn>
              <a:cxn ang="f194">
                <a:pos x="f327" y="f328"/>
              </a:cxn>
              <a:cxn ang="f194">
                <a:pos x="f329" y="f330"/>
              </a:cxn>
              <a:cxn ang="f194">
                <a:pos x="f331" y="f330"/>
              </a:cxn>
              <a:cxn ang="f194">
                <a:pos x="f332" y="f328"/>
              </a:cxn>
              <a:cxn ang="f194">
                <a:pos x="f333" y="f334"/>
              </a:cxn>
              <a:cxn ang="f194">
                <a:pos x="f333" y="f335"/>
              </a:cxn>
              <a:cxn ang="f194">
                <a:pos x="f311" y="f312"/>
              </a:cxn>
              <a:cxn ang="f194">
                <a:pos x="f336" y="f337"/>
              </a:cxn>
              <a:cxn ang="f194">
                <a:pos x="f315" y="f337"/>
              </a:cxn>
              <a:cxn ang="f194">
                <a:pos x="f315" y="f338"/>
              </a:cxn>
              <a:cxn ang="f194">
                <a:pos x="f336" y="f338"/>
              </a:cxn>
              <a:cxn ang="f194">
                <a:pos x="f336" y="f337"/>
              </a:cxn>
              <a:cxn ang="f194">
                <a:pos x="f339" y="f340"/>
              </a:cxn>
              <a:cxn ang="f194">
                <a:pos x="f341" y="f340"/>
              </a:cxn>
              <a:cxn ang="f194">
                <a:pos x="f341" y="f342"/>
              </a:cxn>
              <a:cxn ang="f194">
                <a:pos x="f339" y="f342"/>
              </a:cxn>
              <a:cxn ang="f194">
                <a:pos x="f339" y="f340"/>
              </a:cxn>
              <a:cxn ang="f194">
                <a:pos x="f343" y="f344"/>
              </a:cxn>
              <a:cxn ang="f194">
                <a:pos x="f345" y="f344"/>
              </a:cxn>
              <a:cxn ang="f194">
                <a:pos x="f345" y="f346"/>
              </a:cxn>
              <a:cxn ang="f194">
                <a:pos x="f347" y="f348"/>
              </a:cxn>
              <a:cxn ang="f194">
                <a:pos x="f349" y="f350"/>
              </a:cxn>
              <a:cxn ang="f194">
                <a:pos x="f349" y="f351"/>
              </a:cxn>
              <a:cxn ang="f194">
                <a:pos x="f352" y="f353"/>
              </a:cxn>
              <a:cxn ang="f194">
                <a:pos x="f345" y="f354"/>
              </a:cxn>
              <a:cxn ang="f194">
                <a:pos x="f343" y="f344"/>
              </a:cxn>
              <a:cxn ang="f194">
                <a:pos x="f355" y="f356"/>
              </a:cxn>
              <a:cxn ang="f194">
                <a:pos x="f355" y="f356"/>
              </a:cxn>
              <a:cxn ang="f194">
                <a:pos x="f357" y="f350"/>
              </a:cxn>
              <a:cxn ang="f194">
                <a:pos x="f358" y="f359"/>
              </a:cxn>
              <a:cxn ang="f194">
                <a:pos x="f360" y="f361"/>
              </a:cxn>
              <a:cxn ang="f194">
                <a:pos x="f360" y="f362"/>
              </a:cxn>
              <a:cxn ang="f194">
                <a:pos x="f363" y="f353"/>
              </a:cxn>
              <a:cxn ang="f194">
                <a:pos x="f357" y="f364"/>
              </a:cxn>
              <a:cxn ang="f194">
                <a:pos x="f355" y="f356"/>
              </a:cxn>
            </a:cxnLst>
            <a:rect l="f307" t="f310" r="f308" b="f309"/>
            <a:pathLst>
              <a:path w="462" h="440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15"/>
                  <a:pt x="f8" y="f16"/>
                </a:cubicBezTo>
                <a:cubicBezTo>
                  <a:pt x="f8" y="f17"/>
                  <a:pt x="f18" y="f7"/>
                  <a:pt x="f19" y="f7"/>
                </a:cubicBezTo>
                <a:cubicBezTo>
                  <a:pt x="f20" y="f21"/>
                  <a:pt x="f22" y="f21"/>
                  <a:pt x="f23" y="f7"/>
                </a:cubicBezTo>
                <a:cubicBezTo>
                  <a:pt x="f24" y="f7"/>
                  <a:pt x="f25" y="f17"/>
                  <a:pt x="f25" y="f16"/>
                </a:cubicBezTo>
                <a:cubicBezTo>
                  <a:pt x="f26" y="f27"/>
                  <a:pt x="f25" y="f28"/>
                  <a:pt x="f25" y="f29"/>
                </a:cubicBezTo>
                <a:cubicBezTo>
                  <a:pt x="f25" y="f30"/>
                  <a:pt x="f25" y="f31"/>
                  <a:pt x="f25" y="f32"/>
                </a:cubicBezTo>
                <a:cubicBezTo>
                  <a:pt x="f33" y="f10"/>
                  <a:pt x="f34" y="f35"/>
                  <a:pt x="f34" y="f36"/>
                </a:cubicBezTo>
                <a:cubicBezTo>
                  <a:pt x="f34" y="f37"/>
                  <a:pt x="f5" y="f38"/>
                  <a:pt x="f39" y="f40"/>
                </a:cubicBezTo>
                <a:cubicBezTo>
                  <a:pt x="f41" y="f42"/>
                  <a:pt x="f43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24" y="f52"/>
                  <a:pt x="f53" y="f54"/>
                  <a:pt x="f55" y="f54"/>
                </a:cubicBezTo>
                <a:cubicBezTo>
                  <a:pt x="f56" y="f42"/>
                  <a:pt x="f57" y="f42"/>
                  <a:pt x="f58" y="f54"/>
                </a:cubicBezTo>
                <a:cubicBezTo>
                  <a:pt x="f59" y="f54"/>
                  <a:pt x="f60" y="f61"/>
                  <a:pt x="f62" y="f51"/>
                </a:cubicBezTo>
                <a:cubicBezTo>
                  <a:pt x="f63" y="f5"/>
                  <a:pt x="f64" y="f65"/>
                  <a:pt x="f66" y="f67"/>
                </a:cubicBezTo>
                <a:cubicBezTo>
                  <a:pt x="f6" y="f68"/>
                  <a:pt x="f69" y="f23"/>
                  <a:pt x="f66" y="f70"/>
                </a:cubicBezTo>
                <a:cubicBezTo>
                  <a:pt x="f71" y="f72"/>
                  <a:pt x="f73" y="f10"/>
                  <a:pt x="f8" y="f9"/>
                </a:cubicBezTo>
                <a:close/>
                <a:moveTo>
                  <a:pt x="f74" y="f75"/>
                </a:moveTo>
                <a:cubicBezTo>
                  <a:pt x="f22" y="f75"/>
                  <a:pt x="f20" y="f75"/>
                  <a:pt x="f19" y="f75"/>
                </a:cubicBezTo>
                <a:cubicBezTo>
                  <a:pt x="f19" y="f76"/>
                  <a:pt x="f19" y="f77"/>
                  <a:pt x="f19" y="f78"/>
                </a:cubicBezTo>
                <a:cubicBezTo>
                  <a:pt x="f79" y="f78"/>
                  <a:pt x="f2" y="f78"/>
                  <a:pt x="f74" y="f78"/>
                </a:cubicBezTo>
                <a:cubicBezTo>
                  <a:pt x="f74" y="f77"/>
                  <a:pt x="f74" y="f80"/>
                  <a:pt x="f74" y="f75"/>
                </a:cubicBezTo>
                <a:close/>
                <a:moveTo>
                  <a:pt x="f81" y="f82"/>
                </a:moveTo>
                <a:cubicBezTo>
                  <a:pt x="f83" y="f82"/>
                  <a:pt x="f84" y="f82"/>
                  <a:pt x="f85" y="f82"/>
                </a:cubicBezTo>
                <a:cubicBezTo>
                  <a:pt x="f85" y="f86"/>
                  <a:pt x="f85" y="f24"/>
                  <a:pt x="f85" y="f87"/>
                </a:cubicBezTo>
                <a:cubicBezTo>
                  <a:pt x="f88" y="f87"/>
                  <a:pt x="f89" y="f87"/>
                  <a:pt x="f81" y="f87"/>
                </a:cubicBezTo>
                <a:cubicBezTo>
                  <a:pt x="f81" y="f24"/>
                  <a:pt x="f81" y="f86"/>
                  <a:pt x="f81" y="f82"/>
                </a:cubicBezTo>
                <a:close/>
                <a:moveTo>
                  <a:pt x="f7" y="f90"/>
                </a:moveTo>
                <a:cubicBezTo>
                  <a:pt x="f7" y="f90"/>
                  <a:pt x="f21" y="f90"/>
                  <a:pt x="f21" y="f90"/>
                </a:cubicBezTo>
                <a:cubicBezTo>
                  <a:pt x="f21" y="f91"/>
                  <a:pt x="f7" y="f92"/>
                  <a:pt x="f21" y="f93"/>
                </a:cubicBezTo>
                <a:cubicBezTo>
                  <a:pt x="f94" y="f40"/>
                  <a:pt x="f17" y="f95"/>
                  <a:pt x="f96" y="f46"/>
                </a:cubicBezTo>
                <a:cubicBezTo>
                  <a:pt x="f97" y="f95"/>
                  <a:pt x="f98" y="f40"/>
                  <a:pt x="f98" y="f99"/>
                </a:cubicBezTo>
                <a:cubicBezTo>
                  <a:pt x="f100" y="f101"/>
                  <a:pt x="f100" y="f102"/>
                  <a:pt x="f98" y="f103"/>
                </a:cubicBezTo>
                <a:cubicBezTo>
                  <a:pt x="f98" y="f104"/>
                  <a:pt x="f105" y="f106"/>
                  <a:pt x="f107" y="f108"/>
                </a:cubicBezTo>
                <a:cubicBezTo>
                  <a:pt x="f17" y="f106"/>
                  <a:pt x="f94" y="f109"/>
                  <a:pt x="f21" y="f110"/>
                </a:cubicBezTo>
                <a:cubicBezTo>
                  <a:pt x="f111" y="f112"/>
                  <a:pt x="f7" y="f113"/>
                  <a:pt x="f7" y="f90"/>
                </a:cubicBezTo>
                <a:close/>
                <a:moveTo>
                  <a:pt x="f93" y="f114"/>
                </a:moveTo>
                <a:cubicBezTo>
                  <a:pt x="f93" y="f114"/>
                  <a:pt x="f93" y="f114"/>
                  <a:pt x="f93" y="f114"/>
                </a:cubicBezTo>
                <a:cubicBezTo>
                  <a:pt x="f93" y="f91"/>
                  <a:pt x="f93" y="f92"/>
                  <a:pt x="f99" y="f99"/>
                </a:cubicBezTo>
                <a:cubicBezTo>
                  <a:pt x="f99" y="f115"/>
                  <a:pt x="f116" y="f117"/>
                  <a:pt x="f118" y="f117"/>
                </a:cubicBezTo>
                <a:cubicBezTo>
                  <a:pt x="f119" y="f117"/>
                  <a:pt x="f120" y="f115"/>
                  <a:pt x="f120" y="f121"/>
                </a:cubicBezTo>
                <a:cubicBezTo>
                  <a:pt x="f61" y="f101"/>
                  <a:pt x="f61" y="f113"/>
                  <a:pt x="f120" y="f122"/>
                </a:cubicBezTo>
                <a:cubicBezTo>
                  <a:pt x="f120" y="f123"/>
                  <a:pt x="f119" y="f124"/>
                  <a:pt x="f67" y="f108"/>
                </a:cubicBezTo>
                <a:cubicBezTo>
                  <a:pt x="f116" y="f106"/>
                  <a:pt x="f99" y="f104"/>
                  <a:pt x="f99" y="f125"/>
                </a:cubicBezTo>
                <a:cubicBezTo>
                  <a:pt x="f126" y="f82"/>
                  <a:pt x="f93" y="f127"/>
                  <a:pt x="f93" y="f114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5FD37E14-5B64-4B3E-AFE3-EEB21A2B1CA2}"/>
              </a:ext>
            </a:extLst>
          </p:cNvPr>
          <p:cNvSpPr/>
          <p:nvPr/>
        </p:nvSpPr>
        <p:spPr>
          <a:xfrm>
            <a:off x="6440484" y="1911352"/>
            <a:ext cx="827083" cy="17986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7"/>
              <a:gd name="f7" fmla="val 254"/>
              <a:gd name="f8" fmla="val 68"/>
              <a:gd name="f9" fmla="val 130"/>
              <a:gd name="f10" fmla="val 72"/>
              <a:gd name="f11" fmla="val 128"/>
              <a:gd name="f12" fmla="val 77"/>
              <a:gd name="f13" fmla="val 126"/>
              <a:gd name="f14" fmla="val 81"/>
              <a:gd name="f15" fmla="val 124"/>
              <a:gd name="f16" fmla="val 83"/>
              <a:gd name="f17" fmla="val 125"/>
              <a:gd name="f18" fmla="val 84"/>
              <a:gd name="f19" fmla="val 86"/>
              <a:gd name="f20" fmla="val 127"/>
              <a:gd name="f21" fmla="val 69"/>
              <a:gd name="f22" fmla="val 149"/>
              <a:gd name="f23" fmla="val 53"/>
              <a:gd name="f24" fmla="val 171"/>
              <a:gd name="f25" fmla="val 37"/>
              <a:gd name="f26" fmla="val 192"/>
              <a:gd name="f27" fmla="val 35"/>
              <a:gd name="f28" fmla="val 191"/>
              <a:gd name="f29" fmla="val 32"/>
              <a:gd name="f30" fmla="val 190"/>
              <a:gd name="f31" fmla="val 30"/>
              <a:gd name="f32" fmla="val 189"/>
              <a:gd name="f33" fmla="val 34"/>
              <a:gd name="f34" fmla="val 161"/>
              <a:gd name="f35" fmla="val 132"/>
              <a:gd name="f36" fmla="val 41"/>
              <a:gd name="f37" fmla="val 104"/>
              <a:gd name="f38" fmla="val 26"/>
              <a:gd name="f39" fmla="val 138"/>
              <a:gd name="f40" fmla="val 19"/>
              <a:gd name="f41" fmla="val 172"/>
              <a:gd name="f42" fmla="val 25"/>
              <a:gd name="f43" fmla="val 209"/>
              <a:gd name="f44" fmla="val 27"/>
              <a:gd name="f45" fmla="val 225"/>
              <a:gd name="f46" fmla="val 242"/>
              <a:gd name="f47" fmla="val 17"/>
              <a:gd name="f48" fmla="val 11"/>
              <a:gd name="f49" fmla="val 207"/>
              <a:gd name="f50" fmla="val 6"/>
              <a:gd name="f51" fmla="val 114"/>
              <a:gd name="f52" fmla="val 2"/>
              <a:gd name="f53" fmla="val 5"/>
              <a:gd name="f54" fmla="val 113"/>
              <a:gd name="f55" fmla="val 7"/>
              <a:gd name="f56" fmla="val 9"/>
              <a:gd name="f57" fmla="val 116"/>
              <a:gd name="f58" fmla="val 120"/>
              <a:gd name="f59" fmla="val 10"/>
              <a:gd name="f60" fmla="val 119"/>
              <a:gd name="f61" fmla="val 15"/>
              <a:gd name="f62" fmla="val 102"/>
              <a:gd name="f63" fmla="val 14"/>
              <a:gd name="f64" fmla="val 78"/>
              <a:gd name="f65" fmla="val 63"/>
              <a:gd name="f66" fmla="val 62"/>
              <a:gd name="f67" fmla="val 16"/>
              <a:gd name="f68" fmla="val 107"/>
              <a:gd name="f69" fmla="val 97"/>
              <a:gd name="f70" fmla="val 33"/>
              <a:gd name="f71" fmla="val 87"/>
              <a:gd name="f72" fmla="val 49"/>
              <a:gd name="f73" fmla="val 88"/>
              <a:gd name="f74" fmla="val 48"/>
              <a:gd name="f75" fmla="val 92"/>
              <a:gd name="f76" fmla="val 96"/>
              <a:gd name="f77" fmla="val 47"/>
              <a:gd name="f78" fmla="val 99"/>
              <a:gd name="f79" fmla="val 100"/>
              <a:gd name="f80" fmla="val 51"/>
              <a:gd name="f81" fmla="val 91"/>
              <a:gd name="f82" fmla="val 82"/>
              <a:gd name="f83" fmla="val 73"/>
              <a:gd name="f84" fmla="val 70"/>
              <a:gd name="f85" fmla="val 89"/>
              <a:gd name="f86" fmla="val 80"/>
              <a:gd name="f87" fmla="val 93"/>
              <a:gd name="f88" fmla="val 74"/>
              <a:gd name="f89" fmla="+- 0 0 -90"/>
              <a:gd name="f90" fmla="*/ f3 1 117"/>
              <a:gd name="f91" fmla="*/ f4 1 254"/>
              <a:gd name="f92" fmla="val f5"/>
              <a:gd name="f93" fmla="val f6"/>
              <a:gd name="f94" fmla="val f7"/>
              <a:gd name="f95" fmla="*/ f89 f0 1"/>
              <a:gd name="f96" fmla="+- f94 0 f92"/>
              <a:gd name="f97" fmla="+- f93 0 f92"/>
              <a:gd name="f98" fmla="*/ f95 1 f2"/>
              <a:gd name="f99" fmla="*/ f97 1 117"/>
              <a:gd name="f100" fmla="*/ f96 1 254"/>
              <a:gd name="f101" fmla="*/ 68 f97 1"/>
              <a:gd name="f102" fmla="*/ 130 f96 1"/>
              <a:gd name="f103" fmla="*/ 81 f97 1"/>
              <a:gd name="f104" fmla="*/ 124 f96 1"/>
              <a:gd name="f105" fmla="*/ 86 f97 1"/>
              <a:gd name="f106" fmla="*/ 127 f96 1"/>
              <a:gd name="f107" fmla="*/ 37 f97 1"/>
              <a:gd name="f108" fmla="*/ 192 f96 1"/>
              <a:gd name="f109" fmla="*/ 30 f97 1"/>
              <a:gd name="f110" fmla="*/ 189 f96 1"/>
              <a:gd name="f111" fmla="*/ 41 f97 1"/>
              <a:gd name="f112" fmla="*/ 104 f96 1"/>
              <a:gd name="f113" fmla="*/ 25 f97 1"/>
              <a:gd name="f114" fmla="*/ 209 f96 1"/>
              <a:gd name="f115" fmla="*/ 17 f97 1"/>
              <a:gd name="f116" fmla="*/ 254 f96 1"/>
              <a:gd name="f117" fmla="*/ 0 f97 1"/>
              <a:gd name="f118" fmla="*/ 114 f96 1"/>
              <a:gd name="f119" fmla="*/ 7 f97 1"/>
              <a:gd name="f120" fmla="*/ 113 f96 1"/>
              <a:gd name="f121" fmla="*/ 10 f97 1"/>
              <a:gd name="f122" fmla="*/ 119 f96 1"/>
              <a:gd name="f123" fmla="*/ 26 f97 1"/>
              <a:gd name="f124" fmla="*/ 63 f96 1"/>
              <a:gd name="f125" fmla="*/ 117 f97 1"/>
              <a:gd name="f126" fmla="*/ 0 f96 1"/>
              <a:gd name="f127" fmla="*/ 87 f97 1"/>
              <a:gd name="f128" fmla="*/ 49 f96 1"/>
              <a:gd name="f129" fmla="*/ 96 f97 1"/>
              <a:gd name="f130" fmla="*/ 47 f96 1"/>
              <a:gd name="f131" fmla="*/ 100 f97 1"/>
              <a:gd name="f132" fmla="*/ 51 f96 1"/>
              <a:gd name="f133" fmla="*/ 70 f97 1"/>
              <a:gd name="f134" fmla="*/ 89 f96 1"/>
              <a:gd name="f135" fmla="*/ 93 f97 1"/>
              <a:gd name="f136" fmla="*/ 74 f96 1"/>
              <a:gd name="f137" fmla="+- f98 0 f1"/>
              <a:gd name="f138" fmla="*/ f101 1 117"/>
              <a:gd name="f139" fmla="*/ f102 1 254"/>
              <a:gd name="f140" fmla="*/ f103 1 117"/>
              <a:gd name="f141" fmla="*/ f104 1 254"/>
              <a:gd name="f142" fmla="*/ f105 1 117"/>
              <a:gd name="f143" fmla="*/ f106 1 254"/>
              <a:gd name="f144" fmla="*/ f107 1 117"/>
              <a:gd name="f145" fmla="*/ f108 1 254"/>
              <a:gd name="f146" fmla="*/ f109 1 117"/>
              <a:gd name="f147" fmla="*/ f110 1 254"/>
              <a:gd name="f148" fmla="*/ f111 1 117"/>
              <a:gd name="f149" fmla="*/ f112 1 254"/>
              <a:gd name="f150" fmla="*/ f113 1 117"/>
              <a:gd name="f151" fmla="*/ f114 1 254"/>
              <a:gd name="f152" fmla="*/ f115 1 117"/>
              <a:gd name="f153" fmla="*/ f116 1 254"/>
              <a:gd name="f154" fmla="*/ f117 1 117"/>
              <a:gd name="f155" fmla="*/ f118 1 254"/>
              <a:gd name="f156" fmla="*/ f119 1 117"/>
              <a:gd name="f157" fmla="*/ f120 1 254"/>
              <a:gd name="f158" fmla="*/ f121 1 117"/>
              <a:gd name="f159" fmla="*/ f122 1 254"/>
              <a:gd name="f160" fmla="*/ f123 1 117"/>
              <a:gd name="f161" fmla="*/ f124 1 254"/>
              <a:gd name="f162" fmla="*/ f125 1 117"/>
              <a:gd name="f163" fmla="*/ f126 1 254"/>
              <a:gd name="f164" fmla="*/ f127 1 117"/>
              <a:gd name="f165" fmla="*/ f128 1 254"/>
              <a:gd name="f166" fmla="*/ f129 1 117"/>
              <a:gd name="f167" fmla="*/ f130 1 254"/>
              <a:gd name="f168" fmla="*/ f131 1 117"/>
              <a:gd name="f169" fmla="*/ f132 1 254"/>
              <a:gd name="f170" fmla="*/ f133 1 117"/>
              <a:gd name="f171" fmla="*/ f134 1 254"/>
              <a:gd name="f172" fmla="*/ f135 1 117"/>
              <a:gd name="f173" fmla="*/ f136 1 254"/>
              <a:gd name="f174" fmla="*/ 0 1 f99"/>
              <a:gd name="f175" fmla="*/ f93 1 f99"/>
              <a:gd name="f176" fmla="*/ 0 1 f100"/>
              <a:gd name="f177" fmla="*/ f94 1 f100"/>
              <a:gd name="f178" fmla="*/ f138 1 f99"/>
              <a:gd name="f179" fmla="*/ f139 1 f100"/>
              <a:gd name="f180" fmla="*/ f140 1 f99"/>
              <a:gd name="f181" fmla="*/ f141 1 f100"/>
              <a:gd name="f182" fmla="*/ f142 1 f99"/>
              <a:gd name="f183" fmla="*/ f143 1 f100"/>
              <a:gd name="f184" fmla="*/ f144 1 f99"/>
              <a:gd name="f185" fmla="*/ f145 1 f100"/>
              <a:gd name="f186" fmla="*/ f146 1 f99"/>
              <a:gd name="f187" fmla="*/ f147 1 f100"/>
              <a:gd name="f188" fmla="*/ f148 1 f99"/>
              <a:gd name="f189" fmla="*/ f149 1 f100"/>
              <a:gd name="f190" fmla="*/ f150 1 f99"/>
              <a:gd name="f191" fmla="*/ f151 1 f100"/>
              <a:gd name="f192" fmla="*/ f152 1 f99"/>
              <a:gd name="f193" fmla="*/ f153 1 f100"/>
              <a:gd name="f194" fmla="*/ f154 1 f99"/>
              <a:gd name="f195" fmla="*/ f155 1 f100"/>
              <a:gd name="f196" fmla="*/ f156 1 f99"/>
              <a:gd name="f197" fmla="*/ f157 1 f100"/>
              <a:gd name="f198" fmla="*/ f158 1 f99"/>
              <a:gd name="f199" fmla="*/ f159 1 f100"/>
              <a:gd name="f200" fmla="*/ f160 1 f99"/>
              <a:gd name="f201" fmla="*/ f161 1 f100"/>
              <a:gd name="f202" fmla="*/ f162 1 f99"/>
              <a:gd name="f203" fmla="*/ f163 1 f100"/>
              <a:gd name="f204" fmla="*/ f164 1 f99"/>
              <a:gd name="f205" fmla="*/ f165 1 f100"/>
              <a:gd name="f206" fmla="*/ f166 1 f99"/>
              <a:gd name="f207" fmla="*/ f167 1 f100"/>
              <a:gd name="f208" fmla="*/ f168 1 f99"/>
              <a:gd name="f209" fmla="*/ f169 1 f100"/>
              <a:gd name="f210" fmla="*/ f170 1 f99"/>
              <a:gd name="f211" fmla="*/ f171 1 f100"/>
              <a:gd name="f212" fmla="*/ f172 1 f99"/>
              <a:gd name="f213" fmla="*/ f173 1 f100"/>
              <a:gd name="f214" fmla="*/ f174 f90 1"/>
              <a:gd name="f215" fmla="*/ f175 f90 1"/>
              <a:gd name="f216" fmla="*/ f177 f91 1"/>
              <a:gd name="f217" fmla="*/ f176 f91 1"/>
              <a:gd name="f218" fmla="*/ f178 f90 1"/>
              <a:gd name="f219" fmla="*/ f179 f91 1"/>
              <a:gd name="f220" fmla="*/ f180 f90 1"/>
              <a:gd name="f221" fmla="*/ f181 f91 1"/>
              <a:gd name="f222" fmla="*/ f182 f90 1"/>
              <a:gd name="f223" fmla="*/ f183 f91 1"/>
              <a:gd name="f224" fmla="*/ f184 f90 1"/>
              <a:gd name="f225" fmla="*/ f185 f91 1"/>
              <a:gd name="f226" fmla="*/ f186 f90 1"/>
              <a:gd name="f227" fmla="*/ f187 f91 1"/>
              <a:gd name="f228" fmla="*/ f188 f90 1"/>
              <a:gd name="f229" fmla="*/ f189 f91 1"/>
              <a:gd name="f230" fmla="*/ f190 f90 1"/>
              <a:gd name="f231" fmla="*/ f191 f91 1"/>
              <a:gd name="f232" fmla="*/ f192 f90 1"/>
              <a:gd name="f233" fmla="*/ f193 f91 1"/>
              <a:gd name="f234" fmla="*/ f194 f90 1"/>
              <a:gd name="f235" fmla="*/ f195 f91 1"/>
              <a:gd name="f236" fmla="*/ f196 f90 1"/>
              <a:gd name="f237" fmla="*/ f197 f91 1"/>
              <a:gd name="f238" fmla="*/ f198 f90 1"/>
              <a:gd name="f239" fmla="*/ f199 f91 1"/>
              <a:gd name="f240" fmla="*/ f200 f90 1"/>
              <a:gd name="f241" fmla="*/ f201 f91 1"/>
              <a:gd name="f242" fmla="*/ f202 f90 1"/>
              <a:gd name="f243" fmla="*/ f203 f91 1"/>
              <a:gd name="f244" fmla="*/ f204 f90 1"/>
              <a:gd name="f245" fmla="*/ f205 f91 1"/>
              <a:gd name="f246" fmla="*/ f206 f90 1"/>
              <a:gd name="f247" fmla="*/ f207 f91 1"/>
              <a:gd name="f248" fmla="*/ f208 f90 1"/>
              <a:gd name="f249" fmla="*/ f209 f91 1"/>
              <a:gd name="f250" fmla="*/ f210 f90 1"/>
              <a:gd name="f251" fmla="*/ f211 f91 1"/>
              <a:gd name="f252" fmla="*/ f212 f90 1"/>
              <a:gd name="f253" fmla="*/ f213 f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7">
                <a:pos x="f218" y="f219"/>
              </a:cxn>
              <a:cxn ang="f137">
                <a:pos x="f220" y="f221"/>
              </a:cxn>
              <a:cxn ang="f137">
                <a:pos x="f222" y="f223"/>
              </a:cxn>
              <a:cxn ang="f137">
                <a:pos x="f224" y="f225"/>
              </a:cxn>
              <a:cxn ang="f137">
                <a:pos x="f226" y="f227"/>
              </a:cxn>
              <a:cxn ang="f137">
                <a:pos x="f228" y="f229"/>
              </a:cxn>
              <a:cxn ang="f137">
                <a:pos x="f230" y="f231"/>
              </a:cxn>
              <a:cxn ang="f137">
                <a:pos x="f232" y="f233"/>
              </a:cxn>
              <a:cxn ang="f137">
                <a:pos x="f234" y="f235"/>
              </a:cxn>
              <a:cxn ang="f137">
                <a:pos x="f236" y="f237"/>
              </a:cxn>
              <a:cxn ang="f137">
                <a:pos x="f238" y="f239"/>
              </a:cxn>
              <a:cxn ang="f137">
                <a:pos x="f240" y="f241"/>
              </a:cxn>
              <a:cxn ang="f137">
                <a:pos x="f242" y="f243"/>
              </a:cxn>
              <a:cxn ang="f137">
                <a:pos x="f244" y="f245"/>
              </a:cxn>
              <a:cxn ang="f137">
                <a:pos x="f246" y="f247"/>
              </a:cxn>
              <a:cxn ang="f137">
                <a:pos x="f248" y="f249"/>
              </a:cxn>
              <a:cxn ang="f137">
                <a:pos x="f250" y="f251"/>
              </a:cxn>
              <a:cxn ang="f137">
                <a:pos x="f252" y="f253"/>
              </a:cxn>
              <a:cxn ang="f137">
                <a:pos x="f218" y="f219"/>
              </a:cxn>
            </a:cxnLst>
            <a:rect l="f214" t="f217" r="f215" b="f216"/>
            <a:pathLst>
              <a:path w="117" h="25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3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25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29" y="f46"/>
                  <a:pt x="f47" y="f7"/>
                </a:cubicBezTo>
                <a:cubicBezTo>
                  <a:pt x="f48" y="f49"/>
                  <a:pt x="f50" y="f34"/>
                  <a:pt x="f5" y="f51"/>
                </a:cubicBezTo>
                <a:cubicBezTo>
                  <a:pt x="f52" y="f51"/>
                  <a:pt x="f53" y="f54"/>
                  <a:pt x="f55" y="f54"/>
                </a:cubicBezTo>
                <a:cubicBezTo>
                  <a:pt x="f56" y="f57"/>
                  <a:pt x="f48" y="f58"/>
                  <a:pt x="f59" y="f60"/>
                </a:cubicBezTo>
                <a:cubicBezTo>
                  <a:pt x="f61" y="f62"/>
                  <a:pt x="f63" y="f64"/>
                  <a:pt x="f38" y="f65"/>
                </a:cubicBezTo>
                <a:cubicBezTo>
                  <a:pt x="f66" y="f67"/>
                  <a:pt x="f16" y="f53"/>
                  <a:pt x="f6" y="f5"/>
                </a:cubicBezTo>
                <a:cubicBezTo>
                  <a:pt x="f68" y="f47"/>
                  <a:pt x="f69" y="f70"/>
                  <a:pt x="f71" y="f72"/>
                </a:cubicBezTo>
                <a:cubicBezTo>
                  <a:pt x="f73" y="f74"/>
                  <a:pt x="f75" y="f74"/>
                  <a:pt x="f76" y="f77"/>
                </a:cubicBezTo>
                <a:cubicBezTo>
                  <a:pt x="f69" y="f74"/>
                  <a:pt x="f78" y="f72"/>
                  <a:pt x="f79" y="f80"/>
                </a:cubicBezTo>
                <a:cubicBezTo>
                  <a:pt x="f81" y="f66"/>
                  <a:pt x="f82" y="f83"/>
                  <a:pt x="f84" y="f85"/>
                </a:cubicBezTo>
                <a:cubicBezTo>
                  <a:pt x="f86" y="f82"/>
                  <a:pt x="f71" y="f64"/>
                  <a:pt x="f87" y="f88"/>
                </a:cubicBezTo>
                <a:cubicBezTo>
                  <a:pt x="f62" y="f62"/>
                  <a:pt x="f14" y="f51"/>
                  <a:pt x="f8" y="f9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499F2A8-5DE5-4E42-932A-50C0736B7D83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E2C4B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3" name="Google Shape;795;p51">
            <a:extLst>
              <a:ext uri="{FF2B5EF4-FFF2-40B4-BE49-F238E27FC236}">
                <a16:creationId xmlns:a16="http://schemas.microsoft.com/office/drawing/2014/main" id="{5E01DF96-E5DD-435A-BB59-B3A6D134A4D9}"/>
              </a:ext>
            </a:extLst>
          </p:cNvPr>
          <p:cNvSpPr/>
          <p:nvPr/>
        </p:nvSpPr>
        <p:spPr>
          <a:xfrm>
            <a:off x="713222" y="1152445"/>
            <a:ext cx="2802297" cy="317699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796;p51">
            <a:extLst>
              <a:ext uri="{FF2B5EF4-FFF2-40B4-BE49-F238E27FC236}">
                <a16:creationId xmlns:a16="http://schemas.microsoft.com/office/drawing/2014/main" id="{C899794A-8A9D-4A20-9DE3-73E515B3E0D9}"/>
              </a:ext>
            </a:extLst>
          </p:cNvPr>
          <p:cNvSpPr/>
          <p:nvPr/>
        </p:nvSpPr>
        <p:spPr>
          <a:xfrm>
            <a:off x="713222" y="1670499"/>
            <a:ext cx="2089797" cy="317699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797;p51">
            <a:extLst>
              <a:ext uri="{FF2B5EF4-FFF2-40B4-BE49-F238E27FC236}">
                <a16:creationId xmlns:a16="http://schemas.microsoft.com/office/drawing/2014/main" id="{17F97746-ADB8-47CF-842D-31BAB33B5899}"/>
              </a:ext>
            </a:extLst>
          </p:cNvPr>
          <p:cNvSpPr/>
          <p:nvPr/>
        </p:nvSpPr>
        <p:spPr>
          <a:xfrm>
            <a:off x="713222" y="2265672"/>
            <a:ext cx="3810597" cy="317699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798;p51">
            <a:extLst>
              <a:ext uri="{FF2B5EF4-FFF2-40B4-BE49-F238E27FC236}">
                <a16:creationId xmlns:a16="http://schemas.microsoft.com/office/drawing/2014/main" id="{9177A2ED-3693-477F-9CA2-FD440A7E62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 Picture Is Worth a Thousand Words</a:t>
            </a:r>
          </a:p>
        </p:txBody>
      </p:sp>
      <p:sp>
        <p:nvSpPr>
          <p:cNvPr id="7" name="Google Shape;799;p51">
            <a:extLst>
              <a:ext uri="{FF2B5EF4-FFF2-40B4-BE49-F238E27FC236}">
                <a16:creationId xmlns:a16="http://schemas.microsoft.com/office/drawing/2014/main" id="{A7B0E1FA-50ED-431A-9B0D-4CC772958C12}"/>
              </a:ext>
            </a:extLst>
          </p:cNvPr>
          <p:cNvSpPr/>
          <p:nvPr/>
        </p:nvSpPr>
        <p:spPr>
          <a:xfrm rot="1749538">
            <a:off x="7875397" y="3021124"/>
            <a:ext cx="1110767" cy="2111788"/>
          </a:xfrm>
          <a:custGeom>
            <a:avLst/>
            <a:gdLst>
              <a:gd name="f0" fmla="val w"/>
              <a:gd name="f1" fmla="val h"/>
              <a:gd name="f2" fmla="val 0"/>
              <a:gd name="f3" fmla="val 18725"/>
              <a:gd name="f4" fmla="val 35600"/>
              <a:gd name="f5" fmla="val 102"/>
              <a:gd name="f6" fmla="val 1150"/>
              <a:gd name="f7" fmla="val 1512"/>
              <a:gd name="f8" fmla="val 559"/>
              <a:gd name="f9" fmla="val 2390"/>
              <a:gd name="f10" fmla="val 814"/>
              <a:gd name="f11" fmla="val 2727"/>
              <a:gd name="f12" fmla="val 464"/>
              <a:gd name="f13" fmla="val 2247"/>
              <a:gd name="f14" fmla="val 211"/>
              <a:gd name="f15" fmla="val 1723"/>
              <a:gd name="f16" fmla="val 956"/>
              <a:gd name="f17" fmla="val 639"/>
              <a:gd name="f18" fmla="val 962"/>
              <a:gd name="f19" fmla="val 970"/>
              <a:gd name="f20" fmla="val 641"/>
              <a:gd name="f21" fmla="val 978"/>
              <a:gd name="f22" fmla="val 643"/>
              <a:gd name="f23" fmla="val 1779"/>
              <a:gd name="f24" fmla="val 977"/>
              <a:gd name="f25" fmla="val 2412"/>
              <a:gd name="f26" fmla="val 1678"/>
              <a:gd name="f27" fmla="val 2946"/>
              <a:gd name="f28" fmla="val 2345"/>
              <a:gd name="f29" fmla="val 3246"/>
              <a:gd name="f30" fmla="val 2678"/>
              <a:gd name="f31" fmla="val 3480"/>
              <a:gd name="f32" fmla="val 3112"/>
              <a:gd name="f33" fmla="val 3747"/>
              <a:gd name="f34" fmla="val 3479"/>
              <a:gd name="f35" fmla="val 2980"/>
              <a:gd name="f36" fmla="val 2445"/>
              <a:gd name="f37" fmla="val 2079"/>
              <a:gd name="f38" fmla="val 1477"/>
              <a:gd name="f39" fmla="val 1045"/>
              <a:gd name="f40" fmla="val 1044"/>
              <a:gd name="f41" fmla="val 953"/>
              <a:gd name="f42" fmla="val 800"/>
              <a:gd name="f43" fmla="val 890"/>
              <a:gd name="f44" fmla="val 1140"/>
              <a:gd name="f45" fmla="val 3174"/>
              <a:gd name="f46" fmla="val 1549"/>
              <a:gd name="f47" fmla="val 3582"/>
              <a:gd name="f48" fmla="val 2004"/>
              <a:gd name="f49" fmla="val 3956"/>
              <a:gd name="f50" fmla="val 1610"/>
              <a:gd name="f51" fmla="val 3618"/>
              <a:gd name="f52" fmla="val 1253"/>
              <a:gd name="f53" fmla="val 3255"/>
              <a:gd name="f54" fmla="val 911"/>
              <a:gd name="f55" fmla="val 2845"/>
              <a:gd name="f56" fmla="val 2824"/>
              <a:gd name="f57" fmla="val 856"/>
              <a:gd name="f58" fmla="val 2783"/>
              <a:gd name="f59" fmla="val 1145"/>
              <a:gd name="f60" fmla="val 1311"/>
              <a:gd name="f61" fmla="val 2112"/>
              <a:gd name="f62" fmla="val 1811"/>
              <a:gd name="f63" fmla="val 2879"/>
              <a:gd name="f64" fmla="val 2812"/>
              <a:gd name="f65" fmla="val 3612"/>
              <a:gd name="f66" fmla="val 3780"/>
              <a:gd name="f67" fmla="val 3979"/>
              <a:gd name="f68" fmla="val 4047"/>
              <a:gd name="f69" fmla="val 4346"/>
              <a:gd name="f70" fmla="val 4280"/>
              <a:gd name="f71" fmla="val 4780"/>
              <a:gd name="f72" fmla="val 4114"/>
              <a:gd name="f73" fmla="val 4513"/>
              <a:gd name="f74" fmla="val 3947"/>
              <a:gd name="f75" fmla="val 4313"/>
              <a:gd name="f76" fmla="val 4079"/>
              <a:gd name="f77" fmla="val 3770"/>
              <a:gd name="f78" fmla="val 4059"/>
              <a:gd name="f79" fmla="val 3759"/>
              <a:gd name="f80" fmla="val 4051"/>
              <a:gd name="f81" fmla="val 3750"/>
              <a:gd name="f82" fmla="val 3729"/>
              <a:gd name="f83" fmla="val 3713"/>
              <a:gd name="f84" fmla="val 4090"/>
              <a:gd name="f85" fmla="val 4113"/>
              <a:gd name="f86" fmla="val 4146"/>
              <a:gd name="f87" fmla="val 4179"/>
              <a:gd name="f88" fmla="val 4246"/>
              <a:gd name="f89" fmla="val 3113"/>
              <a:gd name="f90" fmla="val 2379"/>
              <a:gd name="f91" fmla="val 2978"/>
              <a:gd name="f92" fmla="val 1745"/>
              <a:gd name="f93" fmla="val 2311"/>
              <a:gd name="f94" fmla="val 1612"/>
              <a:gd name="f95" fmla="val 2178"/>
              <a:gd name="f96" fmla="val 1378"/>
              <a:gd name="f97" fmla="val 1744"/>
              <a:gd name="f98" fmla="val 3580"/>
              <a:gd name="f99" fmla="val 4413"/>
              <a:gd name="f100" fmla="val 3914"/>
              <a:gd name="f101" fmla="val 4680"/>
              <a:gd name="f102" fmla="val 4214"/>
              <a:gd name="f103" fmla="val 4980"/>
              <a:gd name="f104" fmla="val 4481"/>
              <a:gd name="f105" fmla="val 5280"/>
              <a:gd name="f106" fmla="val 4148"/>
              <a:gd name="f107" fmla="val 4981"/>
              <a:gd name="f108" fmla="val 3816"/>
              <a:gd name="f109" fmla="val 4748"/>
              <a:gd name="f110" fmla="val 3484"/>
              <a:gd name="f111" fmla="val 4449"/>
              <a:gd name="f112" fmla="val 3493"/>
              <a:gd name="f113" fmla="val 4457"/>
              <a:gd name="f114" fmla="val 3504"/>
              <a:gd name="f115" fmla="val 4460"/>
              <a:gd name="f116" fmla="val 3515"/>
              <a:gd name="f117" fmla="val 3547"/>
              <a:gd name="f118" fmla="val 4436"/>
              <a:gd name="f119" fmla="val 4314"/>
              <a:gd name="f120" fmla="val 7468"/>
              <a:gd name="f121" fmla="val 7582"/>
              <a:gd name="f122" fmla="val 4339"/>
              <a:gd name="f123" fmla="val 7590"/>
              <a:gd name="f124" fmla="val 4366"/>
              <a:gd name="f125" fmla="val 7599"/>
              <a:gd name="f126" fmla="val 4394"/>
              <a:gd name="f127" fmla="val 7606"/>
              <a:gd name="f128" fmla="val 4361"/>
              <a:gd name="f129" fmla="val 7565"/>
              <a:gd name="f130" fmla="val 4334"/>
              <a:gd name="f131" fmla="val 7518"/>
              <a:gd name="f132" fmla="val 2794"/>
              <a:gd name="f133" fmla="val 8638"/>
              <a:gd name="f134" fmla="val 2686"/>
              <a:gd name="f135" fmla="val 8643"/>
              <a:gd name="f136" fmla="val 2632"/>
              <a:gd name="f137" fmla="val 8687"/>
              <a:gd name="f138" fmla="val 2679"/>
              <a:gd name="f139" fmla="val 8783"/>
              <a:gd name="f140" fmla="val 2846"/>
              <a:gd name="f141" fmla="val 9116"/>
              <a:gd name="f142" fmla="val 3080"/>
              <a:gd name="f143" fmla="val 9416"/>
              <a:gd name="f144" fmla="val 3313"/>
              <a:gd name="f145" fmla="val 9683"/>
              <a:gd name="f146" fmla="val 3192"/>
              <a:gd name="f147" fmla="val 9481"/>
              <a:gd name="f148" fmla="val 3095"/>
              <a:gd name="f149" fmla="val 9267"/>
              <a:gd name="f150" fmla="val 3030"/>
              <a:gd name="f151" fmla="val 9056"/>
              <a:gd name="f152" fmla="val 2942"/>
              <a:gd name="f153" fmla="val 8923"/>
              <a:gd name="f154" fmla="val 2863"/>
              <a:gd name="f155" fmla="val 8784"/>
              <a:gd name="f156" fmla="val 7286"/>
              <a:gd name="f157" fmla="val 15122"/>
              <a:gd name="f158" fmla="val 7254"/>
              <a:gd name="f159" fmla="val 15194"/>
              <a:gd name="f160" fmla="val 7261"/>
              <a:gd name="f161" fmla="val 15278"/>
              <a:gd name="f162" fmla="val 7283"/>
              <a:gd name="f163" fmla="val 15321"/>
              <a:gd name="f164" fmla="val 7316"/>
              <a:gd name="f165" fmla="val 15421"/>
              <a:gd name="f166" fmla="val 7383"/>
              <a:gd name="f167" fmla="val 15454"/>
              <a:gd name="f168" fmla="val 7449"/>
              <a:gd name="f169" fmla="val 15487"/>
              <a:gd name="f170" fmla="val 7436"/>
              <a:gd name="f171" fmla="val 15415"/>
              <a:gd name="f172" fmla="val 7439"/>
              <a:gd name="f173" fmla="val 15387"/>
              <a:gd name="f174" fmla="val 7450"/>
              <a:gd name="f175" fmla="val 15372"/>
              <a:gd name="f176" fmla="val 7485"/>
              <a:gd name="f177" fmla="val 15404"/>
              <a:gd name="f178" fmla="val 7524"/>
              <a:gd name="f179" fmla="val 15433"/>
              <a:gd name="f180" fmla="val 7566"/>
              <a:gd name="f181" fmla="val 15455"/>
              <a:gd name="f182" fmla="val 7560"/>
              <a:gd name="f183" fmla="val 15443"/>
              <a:gd name="f184" fmla="val 7555"/>
              <a:gd name="f185" fmla="val 15432"/>
              <a:gd name="f186" fmla="val 7549"/>
              <a:gd name="f187" fmla="val 7521"/>
              <a:gd name="f188" fmla="val 15379"/>
              <a:gd name="f189" fmla="val 7494"/>
              <a:gd name="f190" fmla="val 15360"/>
              <a:gd name="f191" fmla="val 7473"/>
              <a:gd name="f192" fmla="val 7463"/>
              <a:gd name="f193" fmla="val 7455"/>
              <a:gd name="f194" fmla="val 15364"/>
              <a:gd name="f195" fmla="val 7377"/>
              <a:gd name="f196" fmla="val 15305"/>
              <a:gd name="f197" fmla="val 7320"/>
              <a:gd name="f198" fmla="val 15219"/>
              <a:gd name="f199" fmla="val 7594"/>
              <a:gd name="f200" fmla="val 15518"/>
              <a:gd name="f201" fmla="val 7622"/>
              <a:gd name="f202" fmla="val 15593"/>
              <a:gd name="f203" fmla="val 7650"/>
              <a:gd name="f204" fmla="val 15621"/>
              <a:gd name="f205" fmla="val 7738"/>
              <a:gd name="f206" fmla="val 7800"/>
              <a:gd name="f207" fmla="val 15595"/>
              <a:gd name="f208" fmla="val 7860"/>
              <a:gd name="f209" fmla="val 15520"/>
              <a:gd name="f210" fmla="val 7845"/>
              <a:gd name="f211" fmla="val 7831"/>
              <a:gd name="f212" fmla="val 15521"/>
              <a:gd name="f213" fmla="val 7816"/>
              <a:gd name="f214" fmla="val 7727"/>
              <a:gd name="f215" fmla="val 7642"/>
              <a:gd name="f216" fmla="val 15497"/>
              <a:gd name="f217" fmla="val 15754"/>
              <a:gd name="f218" fmla="val 15761"/>
              <a:gd name="f219" fmla="val 1047"/>
              <a:gd name="f220" fmla="val 15769"/>
              <a:gd name="f221" fmla="val 1051"/>
              <a:gd name="f222" fmla="val 15778"/>
              <a:gd name="f223" fmla="val 1049"/>
              <a:gd name="f224" fmla="val 15770"/>
              <a:gd name="f225" fmla="val 15762"/>
              <a:gd name="f226" fmla="val 11624"/>
              <a:gd name="f227" fmla="val 13625"/>
              <a:gd name="f228" fmla="val 11619"/>
              <a:gd name="f229" fmla="val 13681"/>
              <a:gd name="f230" fmla="val 13736"/>
              <a:gd name="f231" fmla="val 13786"/>
              <a:gd name="f232" fmla="val 11552"/>
              <a:gd name="f233" fmla="val 14487"/>
              <a:gd name="f234" fmla="val 11452"/>
              <a:gd name="f235" fmla="val 15154"/>
              <a:gd name="f236" fmla="val 11386"/>
              <a:gd name="f237" fmla="val 15854"/>
              <a:gd name="f238" fmla="val 15287"/>
              <a:gd name="f239" fmla="val 11419"/>
              <a:gd name="f240" fmla="val 14687"/>
              <a:gd name="f241" fmla="val 14120"/>
              <a:gd name="f242" fmla="val 11475"/>
              <a:gd name="f243" fmla="val 8345"/>
              <a:gd name="f244" fmla="val 11527"/>
              <a:gd name="f245" fmla="val 11576"/>
              <a:gd name="f246" fmla="val 8386"/>
              <a:gd name="f247" fmla="val 8482"/>
              <a:gd name="f248" fmla="val 11752"/>
              <a:gd name="f249" fmla="val 9150"/>
              <a:gd name="f250" fmla="val 11786"/>
              <a:gd name="f251" fmla="val 9450"/>
              <a:gd name="f252" fmla="val 11819"/>
              <a:gd name="f253" fmla="val 10117"/>
              <a:gd name="f254" fmla="val 10751"/>
              <a:gd name="f255" fmla="val 11418"/>
              <a:gd name="f256" fmla="val 11720"/>
              <a:gd name="f257" fmla="val 11977"/>
              <a:gd name="f258" fmla="val 11622"/>
              <a:gd name="f259" fmla="val 12568"/>
              <a:gd name="f260" fmla="val 11491"/>
              <a:gd name="f261" fmla="val 13096"/>
              <a:gd name="f262" fmla="val 11588"/>
              <a:gd name="f263" fmla="val 12146"/>
              <a:gd name="f264" fmla="val 11654"/>
              <a:gd name="f265" fmla="val 11167"/>
              <a:gd name="f266" fmla="val 10284"/>
              <a:gd name="f267" fmla="val 10226"/>
              <a:gd name="f268" fmla="val 11707"/>
              <a:gd name="f269" fmla="val 10190"/>
              <a:gd name="f270" fmla="val 11663"/>
              <a:gd name="f271" fmla="val 11631"/>
              <a:gd name="f272" fmla="val 11600"/>
              <a:gd name="f273" fmla="val 10208"/>
              <a:gd name="f274" fmla="val 11586"/>
              <a:gd name="f275" fmla="val 10250"/>
              <a:gd name="f276" fmla="val 10317"/>
              <a:gd name="f277" fmla="val 10450"/>
              <a:gd name="f278" fmla="val 10517"/>
              <a:gd name="f279" fmla="val 9983"/>
              <a:gd name="f280" fmla="val 8916"/>
              <a:gd name="f281" fmla="val 8835"/>
              <a:gd name="f282" fmla="val 11558"/>
              <a:gd name="f283" fmla="val 8791"/>
              <a:gd name="f284" fmla="val 11502"/>
              <a:gd name="f285" fmla="val 11466"/>
              <a:gd name="f286" fmla="val 11432"/>
              <a:gd name="f287" fmla="val 8810"/>
              <a:gd name="f288" fmla="val 8849"/>
              <a:gd name="f289" fmla="val 11252"/>
              <a:gd name="f290" fmla="val 10417"/>
              <a:gd name="f291" fmla="val 11285"/>
              <a:gd name="f292" fmla="val 11952"/>
              <a:gd name="f293" fmla="val 11152"/>
              <a:gd name="f294" fmla="val 13486"/>
              <a:gd name="f295" fmla="val 11085"/>
              <a:gd name="f296" fmla="val 14320"/>
              <a:gd name="f297" fmla="val 11052"/>
              <a:gd name="f298" fmla="val 15988"/>
              <a:gd name="f299" fmla="val 10585"/>
              <a:gd name="f300" fmla="val 14086"/>
              <a:gd name="f301" fmla="val 10552"/>
              <a:gd name="f302" fmla="val 11851"/>
              <a:gd name="f303" fmla="val 10752"/>
              <a:gd name="f304" fmla="val 9950"/>
              <a:gd name="f305" fmla="val 9807"/>
              <a:gd name="f306" fmla="val 14863"/>
              <a:gd name="f307" fmla="val 15837"/>
              <a:gd name="f308" fmla="val 15131"/>
              <a:gd name="f309" fmla="val 15400"/>
              <a:gd name="f310" fmla="val 16151"/>
              <a:gd name="f311" fmla="val 15488"/>
              <a:gd name="f312" fmla="val 16622"/>
              <a:gd name="f313" fmla="val 15622"/>
              <a:gd name="f314" fmla="val 17289"/>
              <a:gd name="f315" fmla="val 18023"/>
              <a:gd name="f316" fmla="val 15555"/>
              <a:gd name="f317" fmla="val 18756"/>
              <a:gd name="f318" fmla="val 18523"/>
              <a:gd name="f319" fmla="val 15355"/>
              <a:gd name="f320" fmla="val 18356"/>
              <a:gd name="f321" fmla="val 15222"/>
              <a:gd name="f322" fmla="val 18156"/>
              <a:gd name="f323" fmla="val 18123"/>
              <a:gd name="f324" fmla="val 15155"/>
              <a:gd name="f325" fmla="val 17355"/>
              <a:gd name="f326" fmla="val 16455"/>
              <a:gd name="f327" fmla="val 14755"/>
              <a:gd name="f328" fmla="val 14790"/>
              <a:gd name="f329" fmla="val 15842"/>
              <a:gd name="f330" fmla="val 14827"/>
              <a:gd name="f331" fmla="val 1879"/>
              <a:gd name="f332" fmla="val 16488"/>
              <a:gd name="f333" fmla="val 2046"/>
              <a:gd name="f334" fmla="val 16688"/>
              <a:gd name="f335" fmla="val 2146"/>
              <a:gd name="f336" fmla="val 16755"/>
              <a:gd name="f337" fmla="val 2546"/>
              <a:gd name="f338" fmla="val 17155"/>
              <a:gd name="f339" fmla="val 17622"/>
              <a:gd name="f340" fmla="val 3213"/>
              <a:gd name="f341" fmla="val 18089"/>
              <a:gd name="f342" fmla="val 3413"/>
              <a:gd name="f343" fmla="val 3647"/>
              <a:gd name="f344" fmla="val 18690"/>
              <a:gd name="f345" fmla="val 3880"/>
              <a:gd name="f346" fmla="val 19023"/>
              <a:gd name="f347" fmla="val 18423"/>
              <a:gd name="f348" fmla="val 17522"/>
              <a:gd name="f349" fmla="val 17022"/>
              <a:gd name="f350" fmla="val 14554"/>
              <a:gd name="f351" fmla="val 16121"/>
              <a:gd name="f352" fmla="val 14621"/>
              <a:gd name="f353" fmla="val 16321"/>
              <a:gd name="f354" fmla="val 16521"/>
              <a:gd name="f355" fmla="val 14821"/>
              <a:gd name="f356" fmla="val 16955"/>
              <a:gd name="f357" fmla="val 17322"/>
              <a:gd name="f358" fmla="val 14888"/>
              <a:gd name="f359" fmla="val 17656"/>
              <a:gd name="f360" fmla="val 18289"/>
              <a:gd name="f361" fmla="val 14488"/>
              <a:gd name="f362" fmla="val 14221"/>
              <a:gd name="f363" fmla="val 19290"/>
              <a:gd name="f364" fmla="val 13987"/>
              <a:gd name="f365" fmla="val 19924"/>
              <a:gd name="f366" fmla="val 19323"/>
              <a:gd name="f367" fmla="val 14087"/>
              <a:gd name="f368" fmla="val 18790"/>
              <a:gd name="f369" fmla="val 14121"/>
              <a:gd name="f370" fmla="val 16988"/>
              <a:gd name="f371" fmla="val 14421"/>
              <a:gd name="f372" fmla="val 16421"/>
              <a:gd name="f373" fmla="val 14454"/>
              <a:gd name="f374" fmla="val 16288"/>
              <a:gd name="f375" fmla="val 16188"/>
              <a:gd name="f376" fmla="val 6249"/>
              <a:gd name="f377" fmla="val 6315"/>
              <a:gd name="f378" fmla="val 18256"/>
              <a:gd name="f379" fmla="val 6582"/>
              <a:gd name="f380" fmla="val 6749"/>
              <a:gd name="f381" fmla="val 19190"/>
              <a:gd name="f382" fmla="val 6916"/>
              <a:gd name="f383" fmla="val 19690"/>
              <a:gd name="f384" fmla="val 6982"/>
              <a:gd name="f385" fmla="val 7049"/>
              <a:gd name="f386" fmla="val 20124"/>
              <a:gd name="f387" fmla="val 7116"/>
              <a:gd name="f388" fmla="val 20324"/>
              <a:gd name="f389" fmla="val 6782"/>
              <a:gd name="f390" fmla="val 19590"/>
              <a:gd name="f391" fmla="val 6449"/>
              <a:gd name="f392" fmla="val 18823"/>
              <a:gd name="f393" fmla="val 12486"/>
              <a:gd name="f394" fmla="val 12787"/>
              <a:gd name="f395" fmla="val 20024"/>
              <a:gd name="f396" fmla="val 12753"/>
              <a:gd name="f397" fmla="val 12653"/>
              <a:gd name="f398" fmla="val 20291"/>
              <a:gd name="f399" fmla="val 12586"/>
              <a:gd name="f400" fmla="val 20257"/>
              <a:gd name="f401" fmla="val 12553"/>
              <a:gd name="f402" fmla="val 20157"/>
              <a:gd name="f403" fmla="val 20191"/>
              <a:gd name="f404" fmla="val 12674"/>
              <a:gd name="f405" fmla="val 20211"/>
              <a:gd name="f406" fmla="val 12691"/>
              <a:gd name="f407" fmla="val 20219"/>
              <a:gd name="f408" fmla="val 12706"/>
              <a:gd name="f409" fmla="val 12737"/>
              <a:gd name="f410" fmla="val 20180"/>
              <a:gd name="f411" fmla="val 20091"/>
              <a:gd name="f412" fmla="val 12720"/>
              <a:gd name="f413" fmla="val 19957"/>
              <a:gd name="f414" fmla="val 19934"/>
              <a:gd name="f415" fmla="val 12672"/>
              <a:gd name="f416" fmla="val 19895"/>
              <a:gd name="f417" fmla="val 12632"/>
              <a:gd name="f418" fmla="val 12613"/>
              <a:gd name="f419" fmla="val 12597"/>
              <a:gd name="f420" fmla="val 19903"/>
              <a:gd name="f421" fmla="val 19824"/>
              <a:gd name="f422" fmla="val 12453"/>
              <a:gd name="f423" fmla="val 14788"/>
              <a:gd name="f424" fmla="val 18856"/>
              <a:gd name="f425" fmla="val 14721"/>
              <a:gd name="f426" fmla="val 19657"/>
              <a:gd name="f427" fmla="val 14588"/>
              <a:gd name="f428" fmla="val 20624"/>
              <a:gd name="f429" fmla="val 14321"/>
              <a:gd name="f430" fmla="val 20925"/>
              <a:gd name="f431" fmla="val 14288"/>
              <a:gd name="f432" fmla="val 14254"/>
              <a:gd name="f433" fmla="val 20958"/>
              <a:gd name="f434" fmla="val 20991"/>
              <a:gd name="f435" fmla="val 21091"/>
              <a:gd name="f436" fmla="val 14188"/>
              <a:gd name="f437" fmla="val 21158"/>
              <a:gd name="f438" fmla="val 21292"/>
              <a:gd name="f439" fmla="val 21325"/>
              <a:gd name="f440" fmla="val 14154"/>
              <a:gd name="f441" fmla="val 21258"/>
              <a:gd name="f442" fmla="val 20825"/>
              <a:gd name="f443" fmla="val 20758"/>
              <a:gd name="f444" fmla="val 20491"/>
              <a:gd name="f445" fmla="val 10015"/>
              <a:gd name="f446" fmla="val 22056"/>
              <a:gd name="f447" fmla="val 9996"/>
              <a:gd name="f448" fmla="val 22091"/>
              <a:gd name="f449" fmla="val 9985"/>
              <a:gd name="f450" fmla="val 22136"/>
              <a:gd name="f451" fmla="val 22192"/>
              <a:gd name="f452" fmla="val 9999"/>
              <a:gd name="f453" fmla="val 10011"/>
              <a:gd name="f454" fmla="val 22195"/>
              <a:gd name="f455" fmla="val 10020"/>
              <a:gd name="f456" fmla="val 22201"/>
              <a:gd name="f457" fmla="val 10018"/>
              <a:gd name="f458" fmla="val 22186"/>
              <a:gd name="f459" fmla="val 22172"/>
              <a:gd name="f460" fmla="val 22159"/>
              <a:gd name="f461" fmla="val 22127"/>
              <a:gd name="f462" fmla="val 10017"/>
              <a:gd name="f463" fmla="val 22093"/>
              <a:gd name="f464" fmla="val 7750"/>
              <a:gd name="f465" fmla="val 21592"/>
              <a:gd name="f466" fmla="val 21658"/>
              <a:gd name="f467" fmla="val 21725"/>
              <a:gd name="f468" fmla="val 7683"/>
              <a:gd name="f469" fmla="val 21792"/>
              <a:gd name="f470" fmla="val 7795"/>
              <a:gd name="f471" fmla="val 21996"/>
              <a:gd name="f472" fmla="val 7941"/>
              <a:gd name="f473" fmla="val 22277"/>
              <a:gd name="f474" fmla="val 7953"/>
              <a:gd name="f475" fmla="val 7955"/>
              <a:gd name="f476" fmla="val 7954"/>
              <a:gd name="f477" fmla="val 22271"/>
              <a:gd name="f478" fmla="val 7950"/>
              <a:gd name="f479" fmla="val 22259"/>
              <a:gd name="f480" fmla="val 7883"/>
              <a:gd name="f481" fmla="val 22025"/>
              <a:gd name="f482" fmla="val 7783"/>
              <a:gd name="f483" fmla="val 15088"/>
              <a:gd name="f484" fmla="val 15288"/>
              <a:gd name="f485" fmla="val 19123"/>
              <a:gd name="f486" fmla="val 15322"/>
              <a:gd name="f487" fmla="val 19790"/>
              <a:gd name="f488" fmla="val 20591"/>
              <a:gd name="f489" fmla="val 14988"/>
              <a:gd name="f490" fmla="val 21191"/>
              <a:gd name="f491" fmla="val 21759"/>
              <a:gd name="f492" fmla="val 14521"/>
              <a:gd name="f493" fmla="val 22326"/>
              <a:gd name="f494" fmla="val 22492"/>
              <a:gd name="f495" fmla="val 14354"/>
              <a:gd name="f496" fmla="val 22592"/>
              <a:gd name="f497" fmla="val 14388"/>
              <a:gd name="f498" fmla="val 22292"/>
              <a:gd name="f499" fmla="val 21992"/>
              <a:gd name="f500" fmla="val 21692"/>
              <a:gd name="f501" fmla="val 14921"/>
              <a:gd name="f502" fmla="val 15055"/>
              <a:gd name="f503" fmla="val 19624"/>
              <a:gd name="f504" fmla="val 10129"/>
              <a:gd name="f505" fmla="val 22482"/>
              <a:gd name="f506" fmla="val 10118"/>
              <a:gd name="f507" fmla="val 10085"/>
              <a:gd name="f508" fmla="val 10185"/>
              <a:gd name="f509" fmla="val 22759"/>
              <a:gd name="f510" fmla="val 10285"/>
              <a:gd name="f511" fmla="val 10318"/>
              <a:gd name="f512" fmla="val 22693"/>
              <a:gd name="f513" fmla="val 10385"/>
              <a:gd name="f514" fmla="val 22659"/>
              <a:gd name="f515" fmla="val 22626"/>
              <a:gd name="f516" fmla="val 10418"/>
              <a:gd name="f517" fmla="val 10292"/>
              <a:gd name="f518" fmla="val 10195"/>
              <a:gd name="f519" fmla="val 22566"/>
              <a:gd name="f520" fmla="val 2759"/>
              <a:gd name="f521" fmla="val 22758"/>
              <a:gd name="f522" fmla="val 2589"/>
              <a:gd name="f523" fmla="val 22820"/>
              <a:gd name="f524" fmla="val 2532"/>
              <a:gd name="f525" fmla="val 22924"/>
              <a:gd name="f526" fmla="val 2779"/>
              <a:gd name="f527" fmla="val 23093"/>
              <a:gd name="f528" fmla="val 2856"/>
              <a:gd name="f529" fmla="val 23075"/>
              <a:gd name="f530" fmla="val 2931"/>
              <a:gd name="f531" fmla="val 23061"/>
              <a:gd name="f532" fmla="val 3004"/>
              <a:gd name="f533" fmla="val 23049"/>
              <a:gd name="f534" fmla="val 2927"/>
              <a:gd name="f535" fmla="val 22988"/>
              <a:gd name="f536" fmla="val 2853"/>
              <a:gd name="f537" fmla="val 22925"/>
              <a:gd name="f538" fmla="val 22859"/>
              <a:gd name="f539" fmla="val 2762"/>
              <a:gd name="f540" fmla="val 22842"/>
              <a:gd name="f541" fmla="val 2754"/>
              <a:gd name="f542" fmla="val 22797"/>
              <a:gd name="f543" fmla="val 3320"/>
              <a:gd name="f544" fmla="val 23280"/>
              <a:gd name="f545" fmla="val 3250"/>
              <a:gd name="f546" fmla="val 23282"/>
              <a:gd name="f547" fmla="val 3181"/>
              <a:gd name="f548" fmla="val 23286"/>
              <a:gd name="f549" fmla="val 23293"/>
              <a:gd name="f550" fmla="val 3379"/>
              <a:gd name="f551" fmla="val 23426"/>
              <a:gd name="f552" fmla="val 3645"/>
              <a:gd name="f553" fmla="val 23537"/>
              <a:gd name="f554" fmla="val 3923"/>
              <a:gd name="f555" fmla="val 23633"/>
              <a:gd name="f556" fmla="val 3715"/>
              <a:gd name="f557" fmla="val 23528"/>
              <a:gd name="f558" fmla="val 3513"/>
              <a:gd name="f559" fmla="val 23411"/>
              <a:gd name="f560" fmla="val 8587"/>
              <a:gd name="f561" fmla="val 23734"/>
              <a:gd name="f562" fmla="val 8618"/>
              <a:gd name="f563" fmla="val 23764"/>
              <a:gd name="f564" fmla="val 8648"/>
              <a:gd name="f565" fmla="val 23793"/>
              <a:gd name="f566" fmla="val 8679"/>
              <a:gd name="f567" fmla="val 23822"/>
              <a:gd name="f568" fmla="val 23794"/>
              <a:gd name="f569" fmla="val 23790"/>
              <a:gd name="f570" fmla="val 4762"/>
              <a:gd name="f571" fmla="val 24058"/>
              <a:gd name="f572" fmla="val 5708"/>
              <a:gd name="f573" fmla="val 24292"/>
              <a:gd name="f574" fmla="val 6681"/>
              <a:gd name="f575" fmla="val 24471"/>
              <a:gd name="f576" fmla="val 5991"/>
              <a:gd name="f577" fmla="val 24226"/>
              <a:gd name="f578" fmla="val 5297"/>
              <a:gd name="f579" fmla="val 23992"/>
              <a:gd name="f580" fmla="val 4581"/>
              <a:gd name="f581" fmla="val 23827"/>
              <a:gd name="f582" fmla="val 4351"/>
              <a:gd name="f583" fmla="val 23769"/>
              <a:gd name="f584" fmla="val 4133"/>
              <a:gd name="f585" fmla="val 23706"/>
              <a:gd name="f586" fmla="val 23526"/>
              <a:gd name="f587" fmla="val 3447"/>
              <a:gd name="f588" fmla="val 23760"/>
              <a:gd name="f589" fmla="val 24027"/>
              <a:gd name="f590" fmla="val 3980"/>
              <a:gd name="f591" fmla="val 4814"/>
              <a:gd name="f592" fmla="val 24327"/>
              <a:gd name="f593" fmla="val 5648"/>
              <a:gd name="f594" fmla="val 24494"/>
              <a:gd name="f595" fmla="val 6482"/>
              <a:gd name="f596" fmla="val 24661"/>
              <a:gd name="f597" fmla="val 6549"/>
              <a:gd name="f598" fmla="val 4547"/>
              <a:gd name="f599" fmla="val 4080"/>
              <a:gd name="f600" fmla="val 23927"/>
              <a:gd name="f601" fmla="val 22826"/>
              <a:gd name="f602" fmla="val 4281"/>
              <a:gd name="f603" fmla="val 22959"/>
              <a:gd name="f604" fmla="val 5248"/>
              <a:gd name="f605" fmla="val 5581"/>
              <a:gd name="f606" fmla="val 23160"/>
              <a:gd name="f607" fmla="val 5615"/>
              <a:gd name="f608" fmla="val 23193"/>
              <a:gd name="f609" fmla="val 5715"/>
              <a:gd name="f610" fmla="val 5748"/>
              <a:gd name="f611" fmla="val 23260"/>
              <a:gd name="f612" fmla="val 23660"/>
              <a:gd name="f613" fmla="val 24194"/>
              <a:gd name="f614" fmla="val 8584"/>
              <a:gd name="f615" fmla="val 24694"/>
              <a:gd name="f616" fmla="val 8483"/>
              <a:gd name="f617" fmla="val 8383"/>
              <a:gd name="f618" fmla="val 8250"/>
              <a:gd name="f619" fmla="val 24627"/>
              <a:gd name="f620" fmla="val 7082"/>
              <a:gd name="f621" fmla="val 23993"/>
              <a:gd name="f622" fmla="val 5815"/>
              <a:gd name="f623" fmla="val 23360"/>
              <a:gd name="f624" fmla="val 23126"/>
              <a:gd name="f625" fmla="val 4414"/>
              <a:gd name="f626" fmla="val 23026"/>
              <a:gd name="f627" fmla="val 6826"/>
              <a:gd name="f628" fmla="val 24523"/>
              <a:gd name="f629" fmla="val 6971"/>
              <a:gd name="f630" fmla="val 24575"/>
              <a:gd name="f631" fmla="val 7483"/>
              <a:gd name="f632" fmla="val 24761"/>
              <a:gd name="f633" fmla="val 24861"/>
              <a:gd name="f634" fmla="val 8283"/>
              <a:gd name="f635" fmla="val 24994"/>
              <a:gd name="f636" fmla="val 8450"/>
              <a:gd name="f637" fmla="val 25028"/>
              <a:gd name="f638" fmla="val 8617"/>
              <a:gd name="f639" fmla="val 25094"/>
              <a:gd name="f640" fmla="val 24961"/>
              <a:gd name="f641" fmla="val 7880"/>
              <a:gd name="f642" fmla="val 24822"/>
              <a:gd name="f643" fmla="val 7366"/>
              <a:gd name="f644" fmla="val 24674"/>
              <a:gd name="f645" fmla="val 6863"/>
              <a:gd name="f646" fmla="val 24504"/>
              <a:gd name="f647" fmla="val 6802"/>
              <a:gd name="f648" fmla="val 24493"/>
              <a:gd name="f649" fmla="val 6742"/>
              <a:gd name="f650" fmla="val 24482"/>
              <a:gd name="f651" fmla="val 12286"/>
              <a:gd name="f652" fmla="val 24794"/>
              <a:gd name="f653" fmla="val 24827"/>
              <a:gd name="f654" fmla="val 12320"/>
              <a:gd name="f655" fmla="val 24927"/>
              <a:gd name="f656" fmla="val 12386"/>
              <a:gd name="f657" fmla="val 12420"/>
              <a:gd name="f658" fmla="val 12481"/>
              <a:gd name="f659" fmla="val 25156"/>
              <a:gd name="f660" fmla="val 12470"/>
              <a:gd name="f661" fmla="val 25104"/>
              <a:gd name="f662" fmla="val 12460"/>
              <a:gd name="f663" fmla="val 25050"/>
              <a:gd name="f664" fmla="val 12396"/>
              <a:gd name="f665" fmla="val 24938"/>
              <a:gd name="f666" fmla="val 12346"/>
              <a:gd name="f667" fmla="val 24869"/>
              <a:gd name="f668" fmla="val 12309"/>
              <a:gd name="f669" fmla="val 18057"/>
              <a:gd name="f670" fmla="val 22359"/>
              <a:gd name="f671" fmla="val 17990"/>
              <a:gd name="f672" fmla="val 22459"/>
              <a:gd name="f673" fmla="val 18090"/>
              <a:gd name="f674" fmla="val 18224"/>
              <a:gd name="f675" fmla="val 24360"/>
              <a:gd name="f676" fmla="val 17757"/>
              <a:gd name="f677" fmla="val 26028"/>
              <a:gd name="f678" fmla="val 17123"/>
              <a:gd name="f679" fmla="val 27363"/>
              <a:gd name="f680" fmla="val 16977"/>
              <a:gd name="f681" fmla="val 27684"/>
              <a:gd name="f682" fmla="val 16862"/>
              <a:gd name="f683" fmla="val 27807"/>
              <a:gd name="f684" fmla="val 16775"/>
              <a:gd name="f685" fmla="val 16662"/>
              <a:gd name="f686" fmla="val 16593"/>
              <a:gd name="f687" fmla="val 27606"/>
              <a:gd name="f688" fmla="val 16556"/>
              <a:gd name="f689" fmla="val 16589"/>
              <a:gd name="f690" fmla="val 27129"/>
              <a:gd name="f691" fmla="val 16656"/>
              <a:gd name="f692" fmla="val 26829"/>
              <a:gd name="f693" fmla="val 16723"/>
              <a:gd name="f694" fmla="val 26595"/>
              <a:gd name="f695" fmla="val 16756"/>
              <a:gd name="f696" fmla="val 16789"/>
              <a:gd name="f697" fmla="val 26529"/>
              <a:gd name="f698" fmla="val 16823"/>
              <a:gd name="f699" fmla="val 26495"/>
              <a:gd name="f700" fmla="val 16889"/>
              <a:gd name="f701" fmla="val 26262"/>
              <a:gd name="f702" fmla="val 26295"/>
              <a:gd name="f703" fmla="val 25995"/>
              <a:gd name="f704" fmla="val 25962"/>
              <a:gd name="f705" fmla="val 25861"/>
              <a:gd name="f706" fmla="val 25795"/>
              <a:gd name="f707" fmla="val 25695"/>
              <a:gd name="f708" fmla="val 16923"/>
              <a:gd name="f709" fmla="val 25161"/>
              <a:gd name="f710" fmla="val 17056"/>
              <a:gd name="f711" fmla="val 24594"/>
              <a:gd name="f712" fmla="val 17256"/>
              <a:gd name="f713" fmla="val 24294"/>
              <a:gd name="f714" fmla="val 17223"/>
              <a:gd name="f715" fmla="val 17156"/>
              <a:gd name="f716" fmla="val 25495"/>
              <a:gd name="f717" fmla="val 16990"/>
              <a:gd name="f718" fmla="val 26328"/>
              <a:gd name="f719" fmla="val 27162"/>
              <a:gd name="f720" fmla="val 27212"/>
              <a:gd name="f721" fmla="val 17031"/>
              <a:gd name="f722" fmla="val 27237"/>
              <a:gd name="f723" fmla="val 17073"/>
              <a:gd name="f724" fmla="val 17115"/>
              <a:gd name="f725" fmla="val 17323"/>
              <a:gd name="f726" fmla="val 17623"/>
              <a:gd name="f727" fmla="val 17490"/>
              <a:gd name="f728" fmla="val 23326"/>
              <a:gd name="f729" fmla="val 17557"/>
              <a:gd name="f730" fmla="val 17590"/>
              <a:gd name="f731" fmla="val 17657"/>
              <a:gd name="f732" fmla="val 22993"/>
              <a:gd name="f733" fmla="val 17823"/>
              <a:gd name="f734" fmla="val 17957"/>
              <a:gd name="f735" fmla="val 6789"/>
              <a:gd name="f736" fmla="val 27663"/>
              <a:gd name="f737" fmla="val 7354"/>
              <a:gd name="f738" fmla="val 8015"/>
              <a:gd name="f739" fmla="val 27837"/>
              <a:gd name="f740" fmla="val 27996"/>
              <a:gd name="f741" fmla="val 8117"/>
              <a:gd name="f742" fmla="val 27963"/>
              <a:gd name="f743" fmla="val 7916"/>
              <a:gd name="f744" fmla="val 7616"/>
              <a:gd name="f745" fmla="val 7160"/>
              <a:gd name="f746" fmla="val 27927"/>
              <a:gd name="f747" fmla="val 6713"/>
              <a:gd name="f748" fmla="val 6415"/>
              <a:gd name="f749" fmla="val 6122"/>
              <a:gd name="f750" fmla="val 27943"/>
              <a:gd name="f751" fmla="val 5882"/>
              <a:gd name="f752" fmla="val 27930"/>
              <a:gd name="f753" fmla="val 5948"/>
              <a:gd name="f754" fmla="val 27863"/>
              <a:gd name="f755" fmla="val 6082"/>
              <a:gd name="f756" fmla="val 27796"/>
              <a:gd name="f757" fmla="val 6284"/>
              <a:gd name="f758" fmla="val 27701"/>
              <a:gd name="f759" fmla="val 6526"/>
              <a:gd name="f760" fmla="val 6374"/>
              <a:gd name="f761" fmla="val 28352"/>
              <a:gd name="f762" fmla="val 6253"/>
              <a:gd name="f763" fmla="val 28375"/>
              <a:gd name="f764" fmla="val 6151"/>
              <a:gd name="f765" fmla="val 28402"/>
              <a:gd name="f766" fmla="val 28430"/>
              <a:gd name="f767" fmla="val 6148"/>
              <a:gd name="f768" fmla="val 28497"/>
              <a:gd name="f769" fmla="val 6282"/>
              <a:gd name="f770" fmla="val 28530"/>
              <a:gd name="f771" fmla="val 28630"/>
              <a:gd name="f772" fmla="val 6615"/>
              <a:gd name="f773" fmla="val 6798"/>
              <a:gd name="f774" fmla="val 28662"/>
              <a:gd name="f775" fmla="val 6980"/>
              <a:gd name="f776" fmla="val 28686"/>
              <a:gd name="f777" fmla="val 28704"/>
              <a:gd name="f778" fmla="val 6893"/>
              <a:gd name="f779" fmla="val 28618"/>
              <a:gd name="f780" fmla="val 6631"/>
              <a:gd name="f781" fmla="val 28502"/>
              <a:gd name="f782" fmla="val 10485"/>
              <a:gd name="f783" fmla="val 28797"/>
              <a:gd name="f784" fmla="val 9751"/>
              <a:gd name="f785" fmla="val 28864"/>
              <a:gd name="f786" fmla="val 8984"/>
              <a:gd name="f787" fmla="val 28930"/>
              <a:gd name="f788" fmla="val 7416"/>
              <a:gd name="f789" fmla="val 28997"/>
              <a:gd name="f790" fmla="val 29030"/>
              <a:gd name="f791" fmla="val 8817"/>
              <a:gd name="f792" fmla="val 29097"/>
              <a:gd name="f793" fmla="val 8879"/>
              <a:gd name="f794" fmla="val 29101"/>
              <a:gd name="f795" fmla="val 8940"/>
              <a:gd name="f796" fmla="val 29102"/>
              <a:gd name="f797" fmla="val 9001"/>
              <a:gd name="f798" fmla="val 9528"/>
              <a:gd name="f799" fmla="val 10006"/>
              <a:gd name="f800" fmla="val 28976"/>
              <a:gd name="f801" fmla="val 862"/>
              <a:gd name="f802" fmla="val 1"/>
              <a:gd name="f803" fmla="val 790"/>
              <a:gd name="f804" fmla="val 745"/>
              <a:gd name="f805" fmla="val 61"/>
              <a:gd name="f806" fmla="val 143"/>
              <a:gd name="f807" fmla="val 310"/>
              <a:gd name="f808" fmla="val 778"/>
              <a:gd name="f809" fmla="val 477"/>
              <a:gd name="f810" fmla="val 811"/>
              <a:gd name="f811" fmla="val 578"/>
              <a:gd name="f812" fmla="val 543"/>
              <a:gd name="f813" fmla="val 378"/>
              <a:gd name="f814" fmla="val 510"/>
              <a:gd name="f815" fmla="val 111"/>
              <a:gd name="f816" fmla="val 77"/>
              <a:gd name="f817" fmla="val 44"/>
              <a:gd name="f818" fmla="val 610"/>
              <a:gd name="f819" fmla="val 49"/>
              <a:gd name="f820" fmla="val 795"/>
              <a:gd name="f821" fmla="val 69"/>
              <a:gd name="f822" fmla="val 975"/>
              <a:gd name="f823" fmla="val 130"/>
              <a:gd name="f824" fmla="val 207"/>
              <a:gd name="f825" fmla="val 991"/>
              <a:gd name="f826" fmla="val 354"/>
              <a:gd name="f827" fmla="val 431"/>
              <a:gd name="f828" fmla="val 527"/>
              <a:gd name="f829" fmla="val 1007"/>
              <a:gd name="f830" fmla="val 645"/>
              <a:gd name="f831" fmla="val 711"/>
              <a:gd name="f832" fmla="val 1110"/>
              <a:gd name="f833" fmla="val 1445"/>
              <a:gd name="f834" fmla="val 3012"/>
              <a:gd name="f835" fmla="val 1979"/>
              <a:gd name="f836" fmla="val 2912"/>
              <a:gd name="f837" fmla="val 1278"/>
              <a:gd name="f838" fmla="val 1268"/>
              <a:gd name="f839" fmla="val 2301"/>
              <a:gd name="f840" fmla="val 1254"/>
              <a:gd name="f841" fmla="val 2296"/>
              <a:gd name="f842" fmla="val 1240"/>
              <a:gd name="f843" fmla="val 1165"/>
              <a:gd name="f844" fmla="val 1061"/>
              <a:gd name="f845" fmla="val 2422"/>
              <a:gd name="f846" fmla="val 2478"/>
              <a:gd name="f847" fmla="val 1412"/>
              <a:gd name="f848" fmla="val 2745"/>
              <a:gd name="f849" fmla="val 1645"/>
              <a:gd name="f850" fmla="val 2945"/>
              <a:gd name="f851" fmla="val 1912"/>
              <a:gd name="f852" fmla="val 3179"/>
              <a:gd name="f853" fmla="val 3312"/>
              <a:gd name="f854" fmla="val 3412"/>
              <a:gd name="f855" fmla="val 2891"/>
              <a:gd name="f856" fmla="val 4196"/>
              <a:gd name="f857" fmla="val 3659"/>
              <a:gd name="f858" fmla="val 4868"/>
              <a:gd name="f859" fmla="val 4431"/>
              <a:gd name="f860" fmla="val 5532"/>
              <a:gd name="f861" fmla="val 3616"/>
              <a:gd name="f862" fmla="val 5089"/>
              <a:gd name="f863" fmla="val 2750"/>
              <a:gd name="f864" fmla="val 4569"/>
              <a:gd name="f865" fmla="val 2187"/>
              <a:gd name="f866" fmla="val 2378"/>
              <a:gd name="f867" fmla="val 4265"/>
              <a:gd name="f868" fmla="val 2579"/>
              <a:gd name="f869" fmla="val 5480"/>
              <a:gd name="f870" fmla="val 4914"/>
              <a:gd name="f871" fmla="val 5947"/>
              <a:gd name="f872" fmla="val 4753"/>
              <a:gd name="f873" fmla="val 5809"/>
              <a:gd name="f874" fmla="val 4592"/>
              <a:gd name="f875" fmla="val 5671"/>
              <a:gd name="f876" fmla="val 4723"/>
              <a:gd name="f877" fmla="val 5691"/>
              <a:gd name="f878" fmla="val 5010"/>
              <a:gd name="f879" fmla="val 5841"/>
              <a:gd name="f880" fmla="val 5281"/>
              <a:gd name="f881" fmla="val 5981"/>
              <a:gd name="f882" fmla="val 6115"/>
              <a:gd name="f883" fmla="val 7382"/>
              <a:gd name="f884" fmla="val 8115"/>
              <a:gd name="f885" fmla="val 7682"/>
              <a:gd name="f886" fmla="val 7348"/>
              <a:gd name="f887" fmla="val 5081"/>
              <a:gd name="f888" fmla="val 7148"/>
              <a:gd name="f889" fmla="val 5048"/>
              <a:gd name="f890" fmla="val 7115"/>
              <a:gd name="f891" fmla="val 7048"/>
              <a:gd name="f892" fmla="val 7015"/>
              <a:gd name="f893" fmla="val 4888"/>
              <a:gd name="f894" fmla="val 6903"/>
              <a:gd name="f895" fmla="val 4731"/>
              <a:gd name="f896" fmla="val 6811"/>
              <a:gd name="f897" fmla="val 4589"/>
              <a:gd name="f898" fmla="val 4477"/>
              <a:gd name="f899" fmla="val 4373"/>
              <a:gd name="f900" fmla="val 6868"/>
              <a:gd name="f901" fmla="val 7215"/>
              <a:gd name="f902" fmla="val 4247"/>
              <a:gd name="f903" fmla="val 7282"/>
              <a:gd name="f904" fmla="val 7315"/>
              <a:gd name="f905" fmla="val 4287"/>
              <a:gd name="f906" fmla="val 7390"/>
              <a:gd name="f907" fmla="val 4299"/>
              <a:gd name="f908" fmla="val 7430"/>
              <a:gd name="f909" fmla="val 7448"/>
              <a:gd name="f910" fmla="val 4337"/>
              <a:gd name="f911" fmla="val 7333"/>
              <a:gd name="f912" fmla="val 4392"/>
              <a:gd name="f913" fmla="val 7297"/>
              <a:gd name="f914" fmla="val 4468"/>
              <a:gd name="f915" fmla="val 4501"/>
              <a:gd name="f916" fmla="val 4539"/>
              <a:gd name="f917" fmla="val 7305"/>
              <a:gd name="f918" fmla="val 7482"/>
              <a:gd name="f919" fmla="val 4647"/>
              <a:gd name="f920" fmla="val 7515"/>
              <a:gd name="f921" fmla="val 4747"/>
              <a:gd name="f922" fmla="val 7548"/>
              <a:gd name="f923" fmla="val 7577"/>
              <a:gd name="f924" fmla="val 4745"/>
              <a:gd name="f925" fmla="val 7575"/>
              <a:gd name="f926" fmla="val 4670"/>
              <a:gd name="f927" fmla="val 7537"/>
              <a:gd name="f928" fmla="val 4606"/>
              <a:gd name="f929" fmla="val 4630"/>
              <a:gd name="f930" fmla="val 7627"/>
              <a:gd name="f931" fmla="val 4669"/>
              <a:gd name="f932" fmla="val 7655"/>
              <a:gd name="f933" fmla="val 4645"/>
              <a:gd name="f934" fmla="val 7652"/>
              <a:gd name="f935" fmla="val 4625"/>
              <a:gd name="f936" fmla="val 7648"/>
              <a:gd name="f937" fmla="val 4614"/>
              <a:gd name="f938" fmla="val 4564"/>
              <a:gd name="f939" fmla="val 7630"/>
              <a:gd name="f940" fmla="val 4458"/>
              <a:gd name="f941" fmla="val 7686"/>
              <a:gd name="f942" fmla="val 4543"/>
              <a:gd name="f943" fmla="val 7747"/>
              <a:gd name="f944" fmla="val 7782"/>
              <a:gd name="f945" fmla="val 4714"/>
              <a:gd name="f946" fmla="val 7715"/>
              <a:gd name="f947" fmla="val 4697"/>
              <a:gd name="f948" fmla="val 7673"/>
              <a:gd name="f949" fmla="val 4682"/>
              <a:gd name="f950" fmla="val 7665"/>
              <a:gd name="f951" fmla="val 4696"/>
              <a:gd name="f952" fmla="val 7659"/>
              <a:gd name="f953" fmla="val 4727"/>
              <a:gd name="f954" fmla="val 7663"/>
              <a:gd name="f955" fmla="val 4755"/>
              <a:gd name="f956" fmla="val 4781"/>
              <a:gd name="f957" fmla="val 4803"/>
              <a:gd name="f958" fmla="val 7660"/>
              <a:gd name="f959" fmla="val 4816"/>
              <a:gd name="f960" fmla="val 4818"/>
              <a:gd name="f961" fmla="val 4820"/>
              <a:gd name="f962" fmla="val 4852"/>
              <a:gd name="f963" fmla="val 4883"/>
              <a:gd name="f964" fmla="val 7569"/>
              <a:gd name="f965" fmla="val 5114"/>
              <a:gd name="f966" fmla="val 8182"/>
              <a:gd name="f967" fmla="val 6816"/>
              <a:gd name="f968" fmla="val 8716"/>
              <a:gd name="f969" fmla="val 10050"/>
              <a:gd name="f970" fmla="val 8083"/>
              <a:gd name="f971" fmla="val 11384"/>
              <a:gd name="f972" fmla="val 12785"/>
              <a:gd name="f973" fmla="val 11151"/>
              <a:gd name="f974" fmla="val 3280"/>
              <a:gd name="f975" fmla="val 3135"/>
              <a:gd name="f976" fmla="val 3024"/>
              <a:gd name="f977" fmla="val 8001"/>
              <a:gd name="f978" fmla="val 2903"/>
              <a:gd name="f979" fmla="val 2842"/>
              <a:gd name="f980" fmla="val 8004"/>
              <a:gd name="f981" fmla="val 2713"/>
              <a:gd name="f982" fmla="val 2613"/>
              <a:gd name="f983" fmla="val 8149"/>
              <a:gd name="f984" fmla="val 2660"/>
              <a:gd name="f985" fmla="val 8320"/>
              <a:gd name="f986" fmla="val 2721"/>
              <a:gd name="f987" fmla="val 2802"/>
              <a:gd name="f988" fmla="val 8637"/>
              <a:gd name="f989" fmla="val 2809"/>
              <a:gd name="f990" fmla="val 2817"/>
              <a:gd name="f991" fmla="val 2855"/>
              <a:gd name="f992" fmla="val 2899"/>
              <a:gd name="f993" fmla="val 8641"/>
              <a:gd name="f994" fmla="val 8649"/>
              <a:gd name="f995" fmla="val 2959"/>
              <a:gd name="f996" fmla="val 8781"/>
              <a:gd name="f997" fmla="val 2988"/>
              <a:gd name="f998" fmla="val 8918"/>
              <a:gd name="f999" fmla="val 3455"/>
              <a:gd name="f1000" fmla="val 9697"/>
              <a:gd name="f1001" fmla="val 4083"/>
              <a:gd name="f1002" fmla="val 10193"/>
              <a:gd name="f1003" fmla="val 10638"/>
              <a:gd name="f1004" fmla="val 4285"/>
              <a:gd name="f1005" fmla="val 10286"/>
              <a:gd name="f1006" fmla="val 3149"/>
              <a:gd name="f1007" fmla="val 9079"/>
              <a:gd name="f1008" fmla="val 3380"/>
              <a:gd name="f1009" fmla="val 8949"/>
              <a:gd name="f1010" fmla="val 9250"/>
              <a:gd name="f1011" fmla="val 9283"/>
              <a:gd name="f1012" fmla="val 5148"/>
              <a:gd name="f1013" fmla="val 9750"/>
              <a:gd name="f1014" fmla="val 10350"/>
              <a:gd name="f1015" fmla="val 6215"/>
              <a:gd name="f1016" fmla="val 10951"/>
              <a:gd name="f1017" fmla="val 11184"/>
              <a:gd name="f1018" fmla="val 6649"/>
              <a:gd name="f1019" fmla="val 11485"/>
              <a:gd name="f1020" fmla="val 6849"/>
              <a:gd name="f1021" fmla="val 11785"/>
              <a:gd name="f1022" fmla="val 6015"/>
              <a:gd name="f1023" fmla="val 11018"/>
              <a:gd name="f1024" fmla="val 9583"/>
              <a:gd name="f1025" fmla="val 4398"/>
              <a:gd name="f1026" fmla="val 9568"/>
              <a:gd name="f1027" fmla="val 4381"/>
              <a:gd name="f1028" fmla="val 9561"/>
              <a:gd name="f1029" fmla="val 4364"/>
              <a:gd name="f1030" fmla="val 4308"/>
              <a:gd name="f1031" fmla="val 4255"/>
              <a:gd name="f1032" fmla="val 9632"/>
              <a:gd name="f1033" fmla="val 4897"/>
              <a:gd name="f1034" fmla="val 10228"/>
              <a:gd name="f1035" fmla="val 5513"/>
              <a:gd name="f1036" fmla="val 10841"/>
              <a:gd name="f1037" fmla="val 6153"/>
              <a:gd name="f1038" fmla="val 11449"/>
              <a:gd name="f1039" fmla="val 5704"/>
              <a:gd name="f1040" fmla="val 11217"/>
              <a:gd name="f1041" fmla="val 10999"/>
              <a:gd name="f1042" fmla="val 4948"/>
              <a:gd name="f1043" fmla="val 10784"/>
              <a:gd name="f1044" fmla="val 4875"/>
              <a:gd name="f1045" fmla="val 10736"/>
              <a:gd name="f1046" fmla="val 10687"/>
              <a:gd name="f1047" fmla="val 4736"/>
              <a:gd name="f1048" fmla="val 10642"/>
              <a:gd name="f1049" fmla="val 4742"/>
              <a:gd name="f1050" fmla="val 10646"/>
              <a:gd name="f1051" fmla="val 10651"/>
              <a:gd name="f1052" fmla="val 5381"/>
              <a:gd name="f1053" fmla="val 11118"/>
              <a:gd name="f1054" fmla="val 5982"/>
              <a:gd name="f1055" fmla="val 11518"/>
              <a:gd name="f1056" fmla="val 11985"/>
              <a:gd name="f1057" fmla="val 12018"/>
              <a:gd name="f1058" fmla="val 12085"/>
              <a:gd name="f1059" fmla="val 12152"/>
              <a:gd name="f1060" fmla="val 6949"/>
              <a:gd name="f1061" fmla="val 12185"/>
              <a:gd name="f1062" fmla="val 6679"/>
              <a:gd name="f1063" fmla="val 11944"/>
              <a:gd name="f1064" fmla="val 6414"/>
              <a:gd name="f1065" fmla="val 11697"/>
              <a:gd name="f1066" fmla="val 7235"/>
              <a:gd name="f1067" fmla="val 12008"/>
              <a:gd name="f1068" fmla="val 8459"/>
              <a:gd name="f1069" fmla="val 12647"/>
              <a:gd name="f1070" fmla="val 8884"/>
              <a:gd name="f1071" fmla="val 13519"/>
              <a:gd name="f1072" fmla="val 8899"/>
              <a:gd name="f1073" fmla="val 13564"/>
              <a:gd name="f1074" fmla="val 8921"/>
              <a:gd name="f1075" fmla="val 13582"/>
              <a:gd name="f1076" fmla="val 8964"/>
              <a:gd name="f1077" fmla="val 13556"/>
              <a:gd name="f1078" fmla="val 9451"/>
              <a:gd name="f1079" fmla="val 9884"/>
              <a:gd name="f1080" fmla="val 15821"/>
              <a:gd name="f1081" fmla="val 16722"/>
              <a:gd name="f1082" fmla="val 9951"/>
              <a:gd name="f1083" fmla="val 9784"/>
              <a:gd name="f1084" fmla="val 8950"/>
              <a:gd name="f1085" fmla="val 15254"/>
              <a:gd name="f1086" fmla="val 14987"/>
              <a:gd name="f1087" fmla="val 8332"/>
              <a:gd name="f1088" fmla="val 14705"/>
              <a:gd name="f1089" fmla="val 7965"/>
              <a:gd name="f1090" fmla="val 14442"/>
              <a:gd name="f1091" fmla="val 7662"/>
              <a:gd name="f1092" fmla="val 7571"/>
              <a:gd name="f1093" fmla="val 14466"/>
              <a:gd name="f1094" fmla="val 14520"/>
              <a:gd name="f1095" fmla="val 14553"/>
              <a:gd name="f1096" fmla="val 14653"/>
              <a:gd name="f1097" fmla="val 14720"/>
              <a:gd name="f1098" fmla="val 7236"/>
              <a:gd name="f1099" fmla="val 14860"/>
              <a:gd name="f1100" fmla="val 7242"/>
              <a:gd name="f1101" fmla="val 14999"/>
              <a:gd name="f1102" fmla="val 7304"/>
              <a:gd name="f1103" fmla="val 15081"/>
              <a:gd name="f1104" fmla="val 7335"/>
              <a:gd name="f1105" fmla="val 15044"/>
              <a:gd name="f1106" fmla="val 15020"/>
              <a:gd name="f1107" fmla="val 7393"/>
              <a:gd name="f1108" fmla="val 15017"/>
              <a:gd name="f1109" fmla="val 7405"/>
              <a:gd name="f1110" fmla="val 15015"/>
              <a:gd name="f1111" fmla="val 7417"/>
              <a:gd name="f1112" fmla="val 7693"/>
              <a:gd name="f1113" fmla="val 15135"/>
              <a:gd name="f1114" fmla="val 7583"/>
              <a:gd name="f1115" fmla="val 7875"/>
              <a:gd name="f1116" fmla="val 15499"/>
              <a:gd name="f1117" fmla="val 7868"/>
              <a:gd name="f1118" fmla="val 15510"/>
              <a:gd name="f1119" fmla="val 8105"/>
              <a:gd name="f1120" fmla="val 15506"/>
              <a:gd name="f1121" fmla="val 8289"/>
              <a:gd name="f1122" fmla="val 15376"/>
              <a:gd name="f1123" fmla="val 15187"/>
              <a:gd name="f1124" fmla="val 9251"/>
              <a:gd name="f1125" fmla="val 15554"/>
              <a:gd name="f1126" fmla="val 17556"/>
              <a:gd name="f1127" fmla="val 10718"/>
              <a:gd name="f1128" fmla="val 10919"/>
              <a:gd name="f1129" fmla="val 18656"/>
              <a:gd name="f1130" fmla="val 19223"/>
              <a:gd name="f1131" fmla="val 12219"/>
              <a:gd name="f1132" fmla="val 13587"/>
              <a:gd name="f1133" fmla="val 25328"/>
              <a:gd name="f1134" fmla="val 14955"/>
              <a:gd name="f1135" fmla="val 28330"/>
              <a:gd name="f1136" fmla="val 14655"/>
              <a:gd name="f1137" fmla="val 27729"/>
              <a:gd name="f1138" fmla="val 27463"/>
              <a:gd name="f1139" fmla="val 13821"/>
              <a:gd name="f1140" fmla="val 27229"/>
              <a:gd name="f1141" fmla="val 13721"/>
              <a:gd name="f1142" fmla="val 13554"/>
              <a:gd name="f1143" fmla="val 26996"/>
              <a:gd name="f1144" fmla="val 26962"/>
              <a:gd name="f1145" fmla="val 26896"/>
              <a:gd name="f1146" fmla="val 13153"/>
              <a:gd name="f1147" fmla="val 26562"/>
              <a:gd name="f1148" fmla="val 12987"/>
              <a:gd name="f1149" fmla="val 26062"/>
              <a:gd name="f1150" fmla="val 12820"/>
              <a:gd name="f1151" fmla="val 25628"/>
              <a:gd name="f1152" fmla="val 25394"/>
              <a:gd name="f1153" fmla="val 25194"/>
              <a:gd name="f1154" fmla="val 12734"/>
              <a:gd name="f1155" fmla="val 25041"/>
              <a:gd name="f1156" fmla="val 25049"/>
              <a:gd name="f1157" fmla="val 12776"/>
              <a:gd name="f1158" fmla="val 12808"/>
              <a:gd name="f1159" fmla="val 12848"/>
              <a:gd name="f1160" fmla="val 25033"/>
              <a:gd name="f1161" fmla="val 12887"/>
              <a:gd name="f1162" fmla="val 12984"/>
              <a:gd name="f1163" fmla="val 24703"/>
              <a:gd name="f1164" fmla="val 12955"/>
              <a:gd name="f1165" fmla="val 24192"/>
              <a:gd name="f1166" fmla="val 12588"/>
              <a:gd name="f1167" fmla="val 12577"/>
              <a:gd name="f1168" fmla="val 12565"/>
              <a:gd name="f1169" fmla="val 24193"/>
              <a:gd name="f1170" fmla="val 12253"/>
              <a:gd name="f1171" fmla="val 24460"/>
              <a:gd name="f1172" fmla="val 12234"/>
              <a:gd name="f1173" fmla="val 24576"/>
              <a:gd name="f1174" fmla="val 12259"/>
              <a:gd name="f1175" fmla="val 24691"/>
              <a:gd name="f1176" fmla="val 12333"/>
              <a:gd name="f1177" fmla="val 24792"/>
              <a:gd name="f1178" fmla="val 12345"/>
              <a:gd name="f1179" fmla="val 24791"/>
              <a:gd name="f1180" fmla="val 12356"/>
              <a:gd name="f1181" fmla="val 12520"/>
              <a:gd name="f1182" fmla="val 12517"/>
              <a:gd name="f1183" fmla="val 25005"/>
              <a:gd name="f1184" fmla="val 12525"/>
              <a:gd name="f1185" fmla="val 25354"/>
              <a:gd name="f1186" fmla="val 12593"/>
              <a:gd name="f1187" fmla="val 25522"/>
              <a:gd name="f1188" fmla="val 12620"/>
              <a:gd name="f1189" fmla="val 25828"/>
              <a:gd name="f1190" fmla="val 26095"/>
              <a:gd name="f1191" fmla="val 11986"/>
              <a:gd name="f1192" fmla="val 10952"/>
              <a:gd name="f1193" fmla="val 11185"/>
              <a:gd name="f1194" fmla="val 21825"/>
              <a:gd name="f1195" fmla="val 10785"/>
              <a:gd name="f1196" fmla="val 10683"/>
              <a:gd name="f1197" fmla="val 21490"/>
              <a:gd name="f1198" fmla="val 10542"/>
              <a:gd name="f1199" fmla="val 21446"/>
              <a:gd name="f1200" fmla="val 10407"/>
              <a:gd name="f1201" fmla="val 10365"/>
              <a:gd name="f1202" fmla="val 10324"/>
              <a:gd name="f1203" fmla="val 21450"/>
              <a:gd name="f1204" fmla="val 21458"/>
              <a:gd name="f1205" fmla="val 21516"/>
              <a:gd name="f1206" fmla="val 10007"/>
              <a:gd name="f1207" fmla="val 21823"/>
              <a:gd name="f1208" fmla="val 10041"/>
              <a:gd name="f1209" fmla="val 22008"/>
              <a:gd name="f1210" fmla="val 10079"/>
              <a:gd name="f1211" fmla="val 21978"/>
              <a:gd name="f1212" fmla="val 21959"/>
              <a:gd name="f1213" fmla="val 10157"/>
              <a:gd name="f1214" fmla="val 21939"/>
              <a:gd name="f1215" fmla="val 10196"/>
              <a:gd name="f1216" fmla="val 21931"/>
              <a:gd name="f1217" fmla="val 10234"/>
              <a:gd name="f1218" fmla="val 10404"/>
              <a:gd name="f1219" fmla="val 10452"/>
              <a:gd name="f1220" fmla="val 10618"/>
              <a:gd name="f1221" fmla="val 10607"/>
              <a:gd name="f1222" fmla="val 22481"/>
              <a:gd name="f1223" fmla="val 10592"/>
              <a:gd name="f1224" fmla="val 22478"/>
              <a:gd name="f1225" fmla="val 10590"/>
              <a:gd name="f1226" fmla="val 22473"/>
              <a:gd name="f1227" fmla="val 10587"/>
              <a:gd name="f1228" fmla="val 22466"/>
              <a:gd name="f1229" fmla="val 22392"/>
              <a:gd name="f1230" fmla="val 22226"/>
              <a:gd name="f1231" fmla="val 22125"/>
              <a:gd name="f1232" fmla="val 10386"/>
              <a:gd name="f1233" fmla="val 22085"/>
              <a:gd name="f1234" fmla="val 10351"/>
              <a:gd name="f1235" fmla="val 22068"/>
              <a:gd name="f1236" fmla="val 10212"/>
              <a:gd name="f1237" fmla="val 10110"/>
              <a:gd name="f1238" fmla="val 22233"/>
              <a:gd name="f1239" fmla="val 10051"/>
              <a:gd name="f1240" fmla="val 22218"/>
              <a:gd name="f1241" fmla="val 10028"/>
              <a:gd name="f1242" fmla="val 22296"/>
              <a:gd name="f1243" fmla="val 10064"/>
              <a:gd name="f1244" fmla="val 22400"/>
              <a:gd name="f1245" fmla="val 10251"/>
              <a:gd name="f1246" fmla="val 22526"/>
              <a:gd name="f1247" fmla="val 10509"/>
              <a:gd name="f1248" fmla="val 22683"/>
              <a:gd name="f1249" fmla="val 22766"/>
              <a:gd name="f1250" fmla="val 10699"/>
              <a:gd name="f1251" fmla="val 10716"/>
              <a:gd name="f1252" fmla="val 10733"/>
              <a:gd name="f1253" fmla="val 22764"/>
              <a:gd name="f1254" fmla="val 24127"/>
              <a:gd name="f1255" fmla="val 11919"/>
              <a:gd name="f1256" fmla="val 25595"/>
              <a:gd name="f1257" fmla="val 12953"/>
              <a:gd name="f1258" fmla="val 26662"/>
              <a:gd name="f1259" fmla="val 12353"/>
              <a:gd name="f1260" fmla="val 26228"/>
              <a:gd name="f1261" fmla="val 25461"/>
              <a:gd name="f1262" fmla="val 11119"/>
              <a:gd name="f1263" fmla="val 25361"/>
              <a:gd name="f1264" fmla="val 11019"/>
              <a:gd name="f1265" fmla="val 25294"/>
              <a:gd name="f1266" fmla="val 10652"/>
              <a:gd name="f1267" fmla="val 25128"/>
              <a:gd name="f1268" fmla="val 10151"/>
              <a:gd name="f1269" fmla="val 9351"/>
              <a:gd name="f1270" fmla="val 9017"/>
              <a:gd name="f1271" fmla="val 23393"/>
              <a:gd name="f1272" fmla="val 8750"/>
              <a:gd name="f1273" fmla="val 22793"/>
              <a:gd name="f1274" fmla="val 8517"/>
              <a:gd name="f1275" fmla="val 22059"/>
              <a:gd name="f1276" fmla="val 19490"/>
              <a:gd name="f1277" fmla="val 7149"/>
              <a:gd name="f1278" fmla="val 18223"/>
              <a:gd name="f1279" fmla="val 17689"/>
              <a:gd name="f1280" fmla="val 17189"/>
              <a:gd name="f1281" fmla="val 16655"/>
              <a:gd name="f1282" fmla="val 6302"/>
              <a:gd name="f1283" fmla="val 16616"/>
              <a:gd name="f1284" fmla="val 6279"/>
              <a:gd name="f1285" fmla="val 16602"/>
              <a:gd name="f1286" fmla="val 6214"/>
              <a:gd name="f1287" fmla="val 6169"/>
              <a:gd name="f1288" fmla="val 16635"/>
              <a:gd name="f1289" fmla="val 5782"/>
              <a:gd name="f1290" fmla="val 5771"/>
              <a:gd name="f1291" fmla="val 16267"/>
              <a:gd name="f1292" fmla="val 5754"/>
              <a:gd name="f1293" fmla="val 16259"/>
              <a:gd name="f1294" fmla="val 5735"/>
              <a:gd name="f1295" fmla="val 5693"/>
              <a:gd name="f1296" fmla="val 5638"/>
              <a:gd name="f1297" fmla="val 16298"/>
              <a:gd name="f1298" fmla="val 5412"/>
              <a:gd name="f1299" fmla="val 16705"/>
              <a:gd name="f1300" fmla="val 5356"/>
              <a:gd name="f1301" fmla="val 17127"/>
              <a:gd name="f1302" fmla="val 5405"/>
              <a:gd name="f1303" fmla="val 17565"/>
              <a:gd name="f1304" fmla="val 5403"/>
              <a:gd name="f1305" fmla="val 17473"/>
              <a:gd name="f1306" fmla="val 5406"/>
              <a:gd name="f1307" fmla="val 17381"/>
              <a:gd name="f1308" fmla="val 5415"/>
              <a:gd name="f1309" fmla="val 5426"/>
              <a:gd name="f1310" fmla="val 17174"/>
              <a:gd name="f1311" fmla="val 5457"/>
              <a:gd name="f1312" fmla="val 5503"/>
              <a:gd name="f1313" fmla="val 5593"/>
              <a:gd name="f1314" fmla="val 5739"/>
              <a:gd name="f1315" fmla="val 17303"/>
              <a:gd name="f1316" fmla="val 5915"/>
              <a:gd name="f1317" fmla="val 5942"/>
              <a:gd name="f1318" fmla="val 18603"/>
              <a:gd name="f1319" fmla="val 6494"/>
              <a:gd name="f1320" fmla="val 19662"/>
              <a:gd name="f1321" fmla="val 6987"/>
              <a:gd name="f1322" fmla="val 20663"/>
              <a:gd name="f1323" fmla="val 6228"/>
              <a:gd name="f1324" fmla="val 19731"/>
              <a:gd name="f1325" fmla="val 5521"/>
              <a:gd name="f1326" fmla="val 5423"/>
              <a:gd name="f1327" fmla="val 18601"/>
              <a:gd name="f1328" fmla="val 6033"/>
              <a:gd name="f1329" fmla="val 19597"/>
              <a:gd name="f1330" fmla="val 20424"/>
              <a:gd name="f1331" fmla="val 21358"/>
              <a:gd name="f1332" fmla="val 21130"/>
              <a:gd name="f1333" fmla="val 7102"/>
              <a:gd name="f1334" fmla="val 20898"/>
              <a:gd name="f1335" fmla="val 21219"/>
              <a:gd name="f1336" fmla="val 7909"/>
              <a:gd name="f1337" fmla="val 21704"/>
              <a:gd name="f1338" fmla="val 22559"/>
              <a:gd name="f1339" fmla="val 8684"/>
              <a:gd name="f1340" fmla="val 23493"/>
              <a:gd name="f1341" fmla="val 20891"/>
              <a:gd name="f1342" fmla="val 19724"/>
              <a:gd name="f1343" fmla="val 17856"/>
              <a:gd name="f1344" fmla="val 15221"/>
              <a:gd name="f1345" fmla="val 1598"/>
              <a:gd name="f1346" fmla="val 14549"/>
              <a:gd name="f1347" fmla="val 1585"/>
              <a:gd name="f1348" fmla="val 14547"/>
              <a:gd name="f1349" fmla="val 1571"/>
              <a:gd name="f1350" fmla="val 1487"/>
              <a:gd name="f1351" fmla="val 1416"/>
              <a:gd name="f1352" fmla="val 14629"/>
              <a:gd name="f1353" fmla="val 1579"/>
              <a:gd name="f1354" fmla="val 15120"/>
              <a:gd name="f1355" fmla="val 1312"/>
              <a:gd name="f1356" fmla="val 1178"/>
              <a:gd name="f1357" fmla="val 1166"/>
              <a:gd name="f1358" fmla="val 14981"/>
              <a:gd name="f1359" fmla="val 1154"/>
              <a:gd name="f1360" fmla="val 14978"/>
              <a:gd name="f1361" fmla="val 1079"/>
              <a:gd name="f1362" fmla="val 1011"/>
              <a:gd name="f1363" fmla="val 15038"/>
              <a:gd name="f1364" fmla="val 1058"/>
              <a:gd name="f1365" fmla="val 15398"/>
              <a:gd name="f1366" fmla="val 15697"/>
              <a:gd name="f1367" fmla="val 1267"/>
              <a:gd name="f1368" fmla="val 16004"/>
              <a:gd name="f1369" fmla="val 1322"/>
              <a:gd name="f1370" fmla="val 16052"/>
              <a:gd name="f1371" fmla="val 1384"/>
              <a:gd name="f1372" fmla="val 16103"/>
              <a:gd name="f1373" fmla="val 16155"/>
              <a:gd name="f1374" fmla="val 1800"/>
              <a:gd name="f1375" fmla="val 17041"/>
              <a:gd name="f1376" fmla="val 17825"/>
              <a:gd name="f1377" fmla="val 3050"/>
              <a:gd name="f1378" fmla="val 18545"/>
              <a:gd name="f1379" fmla="val 2262"/>
              <a:gd name="f1380" fmla="val 17847"/>
              <a:gd name="f1381" fmla="val 1619"/>
              <a:gd name="f1382" fmla="val 16891"/>
              <a:gd name="f1383" fmla="val 1160"/>
              <a:gd name="f1384" fmla="val 15911"/>
              <a:gd name="f1385" fmla="val 1074"/>
              <a:gd name="f1386" fmla="val 15829"/>
              <a:gd name="f1387" fmla="val 1425"/>
              <a:gd name="f1388" fmla="val 17208"/>
              <a:gd name="f1389" fmla="val 2621"/>
              <a:gd name="f1390" fmla="val 18927"/>
              <a:gd name="f1391" fmla="val 3734"/>
              <a:gd name="f1392" fmla="val 19255"/>
              <a:gd name="f1393" fmla="val 3383"/>
              <a:gd name="f1394" fmla="val 18908"/>
              <a:gd name="f1395" fmla="val 3498"/>
              <a:gd name="f1396" fmla="val 18941"/>
              <a:gd name="f1397" fmla="val 3992"/>
              <a:gd name="f1398" fmla="val 19253"/>
              <a:gd name="f1399" fmla="val 4506"/>
              <a:gd name="f1400" fmla="val 19422"/>
              <a:gd name="f1401" fmla="val 3604"/>
              <a:gd name="f1402" fmla="val 18178"/>
              <a:gd name="f1403" fmla="val 2813"/>
              <a:gd name="f1404" fmla="val 16764"/>
              <a:gd name="f1405" fmla="val 15788"/>
              <a:gd name="f1406" fmla="val 1437"/>
              <a:gd name="f1407" fmla="val 15419"/>
              <a:gd name="f1408" fmla="val 1428"/>
              <a:gd name="f1409" fmla="val 15297"/>
              <a:gd name="f1410" fmla="val 1492"/>
              <a:gd name="f1411" fmla="val 1801"/>
              <a:gd name="f1412" fmla="val 2012"/>
              <a:gd name="f1413" fmla="val 15654"/>
              <a:gd name="f1414" fmla="val 3258"/>
              <a:gd name="f1415" fmla="val 16549"/>
              <a:gd name="f1416" fmla="val 4198"/>
              <a:gd name="f1417" fmla="val 18147"/>
              <a:gd name="f1418" fmla="val 4832"/>
              <a:gd name="f1419" fmla="val 19599"/>
              <a:gd name="f1420" fmla="val 4802"/>
              <a:gd name="f1421" fmla="val 19562"/>
              <a:gd name="f1422" fmla="val 4773"/>
              <a:gd name="f1423" fmla="val 19525"/>
              <a:gd name="f1424" fmla="val 4667"/>
              <a:gd name="f1425" fmla="val 19471"/>
              <a:gd name="f1426" fmla="val 4586"/>
              <a:gd name="f1427" fmla="val 19448"/>
              <a:gd name="f1428" fmla="val 4531"/>
              <a:gd name="f1429" fmla="val 19456"/>
              <a:gd name="f1430" fmla="val 4556"/>
              <a:gd name="f1431" fmla="val 19524"/>
              <a:gd name="f1432" fmla="val 4887"/>
              <a:gd name="f1433" fmla="val 19727"/>
              <a:gd name="f1434" fmla="val 4860"/>
              <a:gd name="f1435" fmla="val 19663"/>
              <a:gd name="f1436" fmla="val 4919"/>
              <a:gd name="f1437" fmla="val 19706"/>
              <a:gd name="f1438" fmla="val 5024"/>
              <a:gd name="f1439" fmla="val 19816"/>
              <a:gd name="f1440" fmla="val 19891"/>
              <a:gd name="f1441" fmla="val 5187"/>
              <a:gd name="f1442" fmla="val 19930"/>
              <a:gd name="f1443" fmla="val 5237"/>
              <a:gd name="f1444" fmla="val 19949"/>
              <a:gd name="f1445" fmla="val 5283"/>
              <a:gd name="f1446" fmla="val 5353"/>
              <a:gd name="f1447" fmla="val 19905"/>
              <a:gd name="f1448" fmla="val 5448"/>
              <a:gd name="f1449" fmla="val 19857"/>
              <a:gd name="f1450" fmla="val 5481"/>
              <a:gd name="f1451" fmla="val 5515"/>
              <a:gd name="f1452" fmla="val 8016"/>
              <a:gd name="f1453" fmla="val 9317"/>
              <a:gd name="f1454" fmla="val 9651"/>
              <a:gd name="f1455" fmla="val 9818"/>
              <a:gd name="f1456" fmla="val 9684"/>
              <a:gd name="f1457" fmla="val 24394"/>
              <a:gd name="f1458" fmla="val 8650"/>
              <a:gd name="f1459" fmla="val 21392"/>
              <a:gd name="f1460" fmla="val 6732"/>
              <a:gd name="f1461" fmla="val 21383"/>
              <a:gd name="f1462" fmla="val 6716"/>
              <a:gd name="f1463" fmla="val 21379"/>
              <a:gd name="f1464" fmla="val 6700"/>
              <a:gd name="f1465" fmla="val 6655"/>
              <a:gd name="f1466" fmla="val 6624"/>
              <a:gd name="f1467" fmla="val 21417"/>
              <a:gd name="f1468" fmla="val 21492"/>
              <a:gd name="f1469" fmla="val 7220"/>
              <a:gd name="f1470" fmla="val 22285"/>
              <a:gd name="f1471" fmla="val 7882"/>
              <a:gd name="f1472" fmla="val 8578"/>
              <a:gd name="f1473" fmla="val 23725"/>
              <a:gd name="f1474" fmla="val 23692"/>
              <a:gd name="f1475" fmla="val 8448"/>
              <a:gd name="f1476" fmla="val 23659"/>
              <a:gd name="f1477" fmla="val 8350"/>
              <a:gd name="f1478" fmla="val 23627"/>
              <a:gd name="f1479" fmla="val 7009"/>
              <a:gd name="f1480" fmla="val 22792"/>
              <a:gd name="f1481" fmla="val 21938"/>
              <a:gd name="f1482" fmla="val 4014"/>
              <a:gd name="f1483" fmla="val 3555"/>
              <a:gd name="f1484" fmla="val 3106"/>
              <a:gd name="f1485" fmla="val 22024"/>
              <a:gd name="f1486" fmla="val 2646"/>
              <a:gd name="f1487" fmla="val 2746"/>
              <a:gd name="f1488" fmla="val 2913"/>
              <a:gd name="f1489" fmla="val 2781"/>
              <a:gd name="f1490" fmla="val 2764"/>
              <a:gd name="f1491" fmla="val 22723"/>
              <a:gd name="f1492" fmla="val 3025"/>
              <a:gd name="f1493" fmla="val 3565"/>
              <a:gd name="f1494" fmla="val 3813"/>
              <a:gd name="f1495" fmla="val 22893"/>
              <a:gd name="f1496" fmla="val 3834"/>
              <a:gd name="f1497" fmla="val 23014"/>
              <a:gd name="f1498" fmla="val 3692"/>
              <a:gd name="f1499" fmla="val 23006"/>
              <a:gd name="f1500" fmla="val 3549"/>
              <a:gd name="f1501" fmla="val 3371"/>
              <a:gd name="f1502" fmla="val 3193"/>
              <a:gd name="f1503" fmla="val 23018"/>
              <a:gd name="f1504" fmla="val 3107"/>
              <a:gd name="f1505" fmla="val 23130"/>
              <a:gd name="f1506" fmla="val 3212"/>
              <a:gd name="f1507" fmla="val 23208"/>
              <a:gd name="f1508" fmla="val 3351"/>
              <a:gd name="f1509" fmla="val 3382"/>
              <a:gd name="f1510" fmla="val 23279"/>
              <a:gd name="f1511" fmla="val 3911"/>
              <a:gd name="f1512" fmla="val 23303"/>
              <a:gd name="f1513" fmla="val 4147"/>
              <a:gd name="f1514" fmla="val 5232"/>
              <a:gd name="f1515" fmla="val 23883"/>
              <a:gd name="f1516" fmla="val 6034"/>
              <a:gd name="f1517" fmla="val 24224"/>
              <a:gd name="f1518" fmla="val 7581"/>
              <a:gd name="f1519" fmla="val 24631"/>
              <a:gd name="f1520" fmla="val 8309"/>
              <a:gd name="f1521" fmla="val 24732"/>
              <a:gd name="f1522" fmla="val 24894"/>
              <a:gd name="f1523" fmla="val 9484"/>
              <a:gd name="f1524" fmla="val 9851"/>
              <a:gd name="f1525" fmla="val 25061"/>
              <a:gd name="f1526" fmla="val 25228"/>
              <a:gd name="f1527" fmla="val 10518"/>
              <a:gd name="f1528" fmla="val 10530"/>
              <a:gd name="f1529" fmla="val 25501"/>
              <a:gd name="f1530" fmla="val 10543"/>
              <a:gd name="f1531" fmla="val 25503"/>
              <a:gd name="f1532" fmla="val 10554"/>
              <a:gd name="f1533" fmla="val 10606"/>
              <a:gd name="f1534" fmla="val 25449"/>
              <a:gd name="f1535" fmla="val 25528"/>
              <a:gd name="f1536" fmla="val 11319"/>
              <a:gd name="f1537" fmla="val 11652"/>
              <a:gd name="f1538" fmla="val 11417"/>
              <a:gd name="f1539" fmla="val 26020"/>
              <a:gd name="f1540" fmla="val 11165"/>
              <a:gd name="f1541" fmla="val 25996"/>
              <a:gd name="f1542" fmla="val 10908"/>
              <a:gd name="f1543" fmla="val 10544"/>
              <a:gd name="f1544" fmla="val 10169"/>
              <a:gd name="f1545" fmla="val 26044"/>
              <a:gd name="f1546" fmla="val 26162"/>
              <a:gd name="f1547" fmla="val 26128"/>
              <a:gd name="f1548" fmla="val 9701"/>
              <a:gd name="f1549" fmla="val 25978"/>
              <a:gd name="f1550" fmla="val 9584"/>
              <a:gd name="f1551" fmla="val 25937"/>
              <a:gd name="f1552" fmla="val 9467"/>
              <a:gd name="f1553" fmla="val 9234"/>
              <a:gd name="f1554" fmla="val 9151"/>
              <a:gd name="f1555" fmla="val 9084"/>
              <a:gd name="f1556" fmla="val 26629"/>
              <a:gd name="f1557" fmla="val 26729"/>
              <a:gd name="f1558" fmla="val 9417"/>
              <a:gd name="f1559" fmla="val 26695"/>
              <a:gd name="f1560" fmla="val 26362"/>
              <a:gd name="f1561" fmla="val 9379"/>
              <a:gd name="f1562" fmla="val 26187"/>
              <a:gd name="f1563" fmla="val 9441"/>
              <a:gd name="f1564" fmla="val 26159"/>
              <a:gd name="f1565" fmla="val 9503"/>
              <a:gd name="f1566" fmla="val 9541"/>
              <a:gd name="f1567" fmla="val 9579"/>
              <a:gd name="f1568" fmla="val 26170"/>
              <a:gd name="f1569" fmla="val 9618"/>
              <a:gd name="f1570" fmla="val 26195"/>
              <a:gd name="f1571" fmla="val 9329"/>
              <a:gd name="f1572" fmla="val 26325"/>
              <a:gd name="f1573" fmla="val 9401"/>
              <a:gd name="f1574" fmla="val 26466"/>
              <a:gd name="f1575" fmla="val 9491"/>
              <a:gd name="f1576" fmla="val 9499"/>
              <a:gd name="f1577" fmla="val 9508"/>
              <a:gd name="f1578" fmla="val 26465"/>
              <a:gd name="f1579" fmla="val 9518"/>
              <a:gd name="f1580" fmla="val 26462"/>
              <a:gd name="f1581" fmla="val 26395"/>
              <a:gd name="f1582" fmla="val 26795"/>
              <a:gd name="f1583" fmla="val 9533"/>
              <a:gd name="f1584" fmla="val 26839"/>
              <a:gd name="f1585" fmla="val 9477"/>
              <a:gd name="f1586" fmla="val 26858"/>
              <a:gd name="f1587" fmla="val 9420"/>
              <a:gd name="f1588" fmla="val 9217"/>
              <a:gd name="f1589" fmla="val 9003"/>
              <a:gd name="f1590" fmla="val 26626"/>
              <a:gd name="f1591" fmla="val 26453"/>
              <a:gd name="f1592" fmla="val 8900"/>
              <a:gd name="f1593" fmla="val 8851"/>
              <a:gd name="f1594" fmla="val 8794"/>
              <a:gd name="f1595" fmla="val 26516"/>
              <a:gd name="f1596" fmla="val 8924"/>
              <a:gd name="f1597" fmla="val 26775"/>
              <a:gd name="f1598" fmla="val 9201"/>
              <a:gd name="f1599" fmla="val 27053"/>
              <a:gd name="f1600" fmla="val 9462"/>
              <a:gd name="f1601" fmla="val 9527"/>
              <a:gd name="f1602" fmla="val 9591"/>
              <a:gd name="f1603" fmla="val 27036"/>
              <a:gd name="f1604" fmla="val 26862"/>
              <a:gd name="f1605" fmla="val 9918"/>
              <a:gd name="f1606" fmla="val 26229"/>
              <a:gd name="f1607" fmla="val 26185"/>
              <a:gd name="f1608" fmla="val 10746"/>
              <a:gd name="f1609" fmla="val 11241"/>
              <a:gd name="f1610" fmla="val 11727"/>
              <a:gd name="f1611" fmla="val 26307"/>
              <a:gd name="f1612" fmla="val 12186"/>
              <a:gd name="f1613" fmla="val 12686"/>
              <a:gd name="f1614" fmla="val 13187"/>
              <a:gd name="f1615" fmla="val 27196"/>
              <a:gd name="f1616" fmla="val 13654"/>
              <a:gd name="f1617" fmla="val 27563"/>
              <a:gd name="f1618" fmla="val 12920"/>
              <a:gd name="f1619" fmla="val 12153"/>
              <a:gd name="f1620" fmla="val 27062"/>
              <a:gd name="f1621" fmla="val 7611"/>
              <a:gd name="f1622" fmla="val 7526"/>
              <a:gd name="f1623" fmla="val 27048"/>
              <a:gd name="f1624" fmla="val 7431"/>
              <a:gd name="f1625" fmla="val 6860"/>
              <a:gd name="f1626" fmla="val 5953"/>
              <a:gd name="f1627" fmla="val 27220"/>
              <a:gd name="f1628" fmla="val 5681"/>
              <a:gd name="f1629" fmla="val 27629"/>
              <a:gd name="f1630" fmla="val 28163"/>
              <a:gd name="f1631" fmla="val 28230"/>
              <a:gd name="f1632" fmla="val 28297"/>
              <a:gd name="f1633" fmla="val 6313"/>
              <a:gd name="f1634" fmla="val 28316"/>
              <a:gd name="f1635" fmla="val 6343"/>
              <a:gd name="f1636" fmla="val 28334"/>
              <a:gd name="f1637" fmla="val 6546"/>
              <a:gd name="f1638" fmla="val 28320"/>
              <a:gd name="f1639" fmla="val 6753"/>
              <a:gd name="f1640" fmla="val 7214"/>
              <a:gd name="f1641" fmla="val 28273"/>
              <a:gd name="f1642" fmla="val 7474"/>
              <a:gd name="f1643" fmla="val 28263"/>
              <a:gd name="f1644" fmla="val 7730"/>
              <a:gd name="f1645" fmla="val 8569"/>
              <a:gd name="f1646" fmla="val 9367"/>
              <a:gd name="f1647" fmla="val 28377"/>
              <a:gd name="f1648" fmla="val 28597"/>
              <a:gd name="f1649" fmla="val 28663"/>
              <a:gd name="f1650" fmla="val 28697"/>
              <a:gd name="f1651" fmla="val 8566"/>
              <a:gd name="f1652" fmla="val 28724"/>
              <a:gd name="f1653" fmla="val 8254"/>
              <a:gd name="f1654" fmla="val 28741"/>
              <a:gd name="f1655" fmla="val 7943"/>
              <a:gd name="f1656" fmla="val 7422"/>
              <a:gd name="f1657" fmla="val 28729"/>
              <a:gd name="f1658" fmla="val 28851"/>
              <a:gd name="f1659" fmla="val 8084"/>
              <a:gd name="f1660" fmla="val 28912"/>
              <a:gd name="f1661" fmla="val 8557"/>
              <a:gd name="f1662" fmla="val 9571"/>
              <a:gd name="f1663" fmla="val 10605"/>
              <a:gd name="f1664" fmla="val 28632"/>
              <a:gd name="f1665" fmla="val 28363"/>
              <a:gd name="f1666" fmla="val 28397"/>
              <a:gd name="f1667" fmla="val 11844"/>
              <a:gd name="f1668" fmla="val 28409"/>
              <a:gd name="f1669" fmla="val 11865"/>
              <a:gd name="f1670" fmla="val 28414"/>
              <a:gd name="f1671" fmla="val 11883"/>
              <a:gd name="f1672" fmla="val 11963"/>
              <a:gd name="f1673" fmla="val 11980"/>
              <a:gd name="f1674" fmla="val 28305"/>
              <a:gd name="f1675" fmla="val 11953"/>
              <a:gd name="f1676" fmla="val 28196"/>
              <a:gd name="f1677" fmla="val 12019"/>
              <a:gd name="f1678" fmla="val 28130"/>
              <a:gd name="f1679" fmla="val 13287"/>
              <a:gd name="f1680" fmla="val 13787"/>
              <a:gd name="f1681" fmla="val 27696"/>
              <a:gd name="f1682" fmla="val 15422"/>
              <a:gd name="f1683" fmla="val 29231"/>
              <a:gd name="f1684" fmla="val 15580"/>
              <a:gd name="f1685" fmla="val 29587"/>
              <a:gd name="f1686" fmla="val 15739"/>
              <a:gd name="f1687" fmla="val 29942"/>
              <a:gd name="f1688" fmla="val 15899"/>
              <a:gd name="f1689" fmla="val 30297"/>
              <a:gd name="f1690" fmla="val 15512"/>
              <a:gd name="f1691" fmla="val 29377"/>
              <a:gd name="f1692" fmla="val 15068"/>
              <a:gd name="f1693" fmla="val 28487"/>
              <a:gd name="f1694" fmla="val 27596"/>
              <a:gd name="f1695" fmla="val 14671"/>
              <a:gd name="f1696" fmla="val 27604"/>
              <a:gd name="f1697" fmla="val 14690"/>
              <a:gd name="f1698" fmla="val 27609"/>
              <a:gd name="f1699" fmla="val 14708"/>
              <a:gd name="f1700" fmla="val 14763"/>
              <a:gd name="f1701" fmla="val 14813"/>
              <a:gd name="f1702" fmla="val 27571"/>
              <a:gd name="f1703" fmla="val 27496"/>
              <a:gd name="f1704" fmla="val 15388"/>
              <a:gd name="f1705" fmla="val 15589"/>
              <a:gd name="f1706" fmla="val 15789"/>
              <a:gd name="f1707" fmla="val 15922"/>
              <a:gd name="f1708" fmla="val 16289"/>
              <a:gd name="f1709" fmla="val 15255"/>
              <a:gd name="f1710" fmla="val 15354"/>
              <a:gd name="f1711" fmla="val 15147"/>
              <a:gd name="f1712" fmla="val 15318"/>
              <a:gd name="f1713" fmla="val 15048"/>
              <a:gd name="f1714" fmla="val 15299"/>
              <a:gd name="f1715" fmla="val 14957"/>
              <a:gd name="f1716" fmla="val 14796"/>
              <a:gd name="f1717" fmla="val 14661"/>
              <a:gd name="f1718" fmla="val 15359"/>
              <a:gd name="f1719" fmla="val 14458"/>
              <a:gd name="f1720" fmla="val 15424"/>
              <a:gd name="f1721" fmla="val 15408"/>
              <a:gd name="f1722" fmla="val 14387"/>
              <a:gd name="f1723" fmla="val 14345"/>
              <a:gd name="f1724" fmla="val 14306"/>
              <a:gd name="f1725" fmla="val 13921"/>
              <a:gd name="f1726" fmla="val 13254"/>
              <a:gd name="f1727" fmla="val 20858"/>
              <a:gd name="f1728" fmla="val 13954"/>
              <a:gd name="f1729" fmla="val 24160"/>
              <a:gd name="f1730" fmla="val 13620"/>
              <a:gd name="f1731" fmla="val 13320"/>
              <a:gd name="f1732" fmla="val 24227"/>
              <a:gd name="f1733" fmla="val 20358"/>
              <a:gd name="f1734" fmla="val 20391"/>
              <a:gd name="f1735" fmla="val 20458"/>
              <a:gd name="f1736" fmla="val 12896"/>
              <a:gd name="f1737" fmla="val 20467"/>
              <a:gd name="f1738" fmla="val 12907"/>
              <a:gd name="f1739" fmla="val 20471"/>
              <a:gd name="f1740" fmla="val 12956"/>
              <a:gd name="f1741" fmla="val 13005"/>
              <a:gd name="f1742" fmla="val 20440"/>
              <a:gd name="f1743" fmla="val 13053"/>
              <a:gd name="f1744" fmla="val 13220"/>
              <a:gd name="f1745" fmla="val 13120"/>
              <a:gd name="f1746" fmla="val 19157"/>
              <a:gd name="f1747" fmla="val 21892"/>
              <a:gd name="f1748" fmla="val 22726"/>
              <a:gd name="f1749" fmla="val 12086"/>
              <a:gd name="f1750" fmla="val 20724"/>
              <a:gd name="f1751" fmla="val 11486"/>
              <a:gd name="f1752" fmla="val 17222"/>
              <a:gd name="f1753" fmla="val 11719"/>
              <a:gd name="f1754" fmla="val 16388"/>
              <a:gd name="f1755" fmla="val 12053"/>
              <a:gd name="f1756" fmla="val 13986"/>
              <a:gd name="f1757" fmla="val 12119"/>
              <a:gd name="f1758" fmla="val 13619"/>
              <a:gd name="f1759" fmla="val 10217"/>
              <a:gd name="f1760" fmla="val 8516"/>
              <a:gd name="f1761" fmla="val 8424"/>
              <a:gd name="f1762" fmla="val 12393"/>
              <a:gd name="f1763" fmla="val 8373"/>
              <a:gd name="f1764" fmla="val 12283"/>
              <a:gd name="f1765" fmla="val 8407"/>
              <a:gd name="f1766" fmla="val 8616"/>
              <a:gd name="f1767" fmla="val 8883"/>
              <a:gd name="f1768" fmla="val 8549"/>
              <a:gd name="f1769" fmla="val 8216"/>
              <a:gd name="f1770" fmla="val 7982"/>
              <a:gd name="f1771" fmla="val 11692"/>
              <a:gd name="f1772" fmla="val 7854"/>
              <a:gd name="f1773" fmla="val 11601"/>
              <a:gd name="f1774" fmla="val 11514"/>
              <a:gd name="f1775" fmla="val 11006"/>
              <a:gd name="f1776" fmla="val 9631"/>
              <a:gd name="f1777" fmla="val 9717"/>
              <a:gd name="f1778" fmla="val 14453"/>
              <a:gd name="f1779" fmla="val 18723"/>
              <a:gd name="f1780" fmla="val 19457"/>
              <a:gd name="f1781" fmla="val 17489"/>
              <a:gd name="f1782" fmla="val 15688"/>
              <a:gd name="f1783" fmla="val 13886"/>
              <a:gd name="f1784" fmla="val 12952"/>
              <a:gd name="f1785" fmla="val 9117"/>
              <a:gd name="f1786" fmla="val 10984"/>
              <a:gd name="f1787" fmla="val 10684"/>
              <a:gd name="f1788" fmla="val 10384"/>
              <a:gd name="f1789" fmla="val 10150"/>
              <a:gd name="f1790" fmla="val 10184"/>
              <a:gd name="f1791" fmla="val 11718"/>
              <a:gd name="f1792" fmla="val 11801"/>
              <a:gd name="f1793" fmla="val 9326"/>
              <a:gd name="f1794" fmla="val 11843"/>
              <a:gd name="f1795" fmla="val 9476"/>
              <a:gd name="f1796" fmla="val 9551"/>
              <a:gd name="f1797" fmla="val 9183"/>
              <a:gd name="f1798" fmla="val 8282"/>
              <a:gd name="f1799" fmla="val 9384"/>
              <a:gd name="f1800" fmla="val 9284"/>
              <a:gd name="f1801" fmla="val 6381"/>
              <a:gd name="f1802" fmla="val 5447"/>
              <a:gd name="f1803" fmla="val 4480"/>
              <a:gd name="f1804" fmla="val 3512"/>
              <a:gd name="f1805" fmla="val 8770"/>
              <a:gd name="f1806" fmla="val 3459"/>
              <a:gd name="f1807" fmla="val 8736"/>
              <a:gd name="f1808" fmla="val 3437"/>
              <a:gd name="f1809" fmla="val 8699"/>
              <a:gd name="f1810" fmla="val 8644"/>
              <a:gd name="f1811" fmla="val 3485"/>
              <a:gd name="f1812" fmla="val 3546"/>
              <a:gd name="f1813" fmla="val 3846"/>
              <a:gd name="f1814" fmla="val 8317"/>
              <a:gd name="f1815" fmla="val 2965"/>
              <a:gd name="f1816" fmla="val 7388"/>
              <a:gd name="f1817" fmla="val 2957"/>
              <a:gd name="f1818" fmla="val 7356"/>
              <a:gd name="f1819" fmla="val 7311"/>
              <a:gd name="f1820" fmla="val 7269"/>
              <a:gd name="f1821" fmla="val 2973"/>
              <a:gd name="f1822" fmla="val 7249"/>
              <a:gd name="f1823" fmla="val 5013"/>
              <a:gd name="f1824" fmla="val 7748"/>
              <a:gd name="f1825" fmla="val 6876"/>
              <a:gd name="f1826" fmla="val 7924"/>
              <a:gd name="f1827" fmla="val 8204"/>
              <a:gd name="f1828" fmla="val 8143"/>
              <a:gd name="f1829" fmla="val 8093"/>
              <a:gd name="f1830" fmla="val 8194"/>
              <a:gd name="f1831" fmla="val 8050"/>
              <a:gd name="f1832" fmla="val 7949"/>
              <a:gd name="f1833" fmla="val 6781"/>
              <a:gd name="f1834" fmla="val 5647"/>
              <a:gd name="f1835" fmla="val 7056"/>
              <a:gd name="f1836" fmla="val 4030"/>
              <a:gd name="f1837" fmla="val 7118"/>
              <a:gd name="f1838" fmla="val 3868"/>
              <a:gd name="f1839" fmla="val 7237"/>
              <a:gd name="f1840" fmla="val 7516"/>
              <a:gd name="f1841" fmla="val 8103"/>
              <a:gd name="f1842" fmla="val 4759"/>
              <a:gd name="f1843" fmla="val 8150"/>
              <a:gd name="f1844" fmla="val 4947"/>
              <a:gd name="f1845" fmla="val 5313"/>
              <a:gd name="f1846" fmla="val 5747"/>
              <a:gd name="f1847" fmla="val 8550"/>
              <a:gd name="f1848" fmla="val 6147"/>
              <a:gd name="f1849" fmla="val 8717"/>
              <a:gd name="f1850" fmla="val 7415"/>
              <a:gd name="f1851" fmla="val 9083"/>
              <a:gd name="f1852" fmla="val 5814"/>
              <a:gd name="f1853" fmla="val 4580"/>
              <a:gd name="f1854" fmla="val 7636"/>
              <a:gd name="f1855" fmla="val 4538"/>
              <a:gd name="f1856" fmla="val 7604"/>
              <a:gd name="f1857" fmla="val 4519"/>
              <a:gd name="f1858" fmla="val 7572"/>
              <a:gd name="f1859" fmla="val 7528"/>
              <a:gd name="f1860" fmla="val 4555"/>
              <a:gd name="f1861" fmla="val 4613"/>
              <a:gd name="f1862" fmla="val 4913"/>
              <a:gd name="f1863" fmla="val 4813"/>
              <a:gd name="f1864" fmla="val 5113"/>
              <a:gd name="f1865" fmla="val 5147"/>
              <a:gd name="f1866" fmla="val 5163"/>
              <a:gd name="f1867" fmla="val 7608"/>
              <a:gd name="f1868" fmla="val 5180"/>
              <a:gd name="f1869" fmla="val 7983"/>
              <a:gd name="f1870" fmla="val 5414"/>
              <a:gd name="f1871" fmla="val 5680"/>
              <a:gd name="f1872" fmla="val 7181"/>
              <a:gd name="f1873" fmla="val 8319"/>
              <a:gd name="f1874" fmla="val 8242"/>
              <a:gd name="f1875" fmla="val 8280"/>
              <a:gd name="f1876" fmla="val 8279"/>
              <a:gd name="f1877" fmla="val 8294"/>
              <a:gd name="f1878" fmla="val 8402"/>
              <a:gd name="f1879" fmla="val 9071"/>
              <a:gd name="f1880" fmla="val 8465"/>
              <a:gd name="f1881" fmla="val 9540"/>
              <a:gd name="f1882" fmla="val 8367"/>
              <a:gd name="f1883" fmla="val 9293"/>
              <a:gd name="f1884" fmla="val 8281"/>
              <a:gd name="f1885" fmla="val 9040"/>
              <a:gd name="f1886" fmla="val 8284"/>
              <a:gd name="f1887" fmla="val 9177"/>
              <a:gd name="f1888" fmla="val 8384"/>
              <a:gd name="f1889" fmla="val 9590"/>
              <a:gd name="f1890" fmla="val 9850"/>
              <a:gd name="f1891" fmla="val 9783"/>
              <a:gd name="f1892" fmla="val 8478"/>
              <a:gd name="f1893" fmla="val 9639"/>
              <a:gd name="f1894" fmla="val 8472"/>
              <a:gd name="f1895" fmla="val 8567"/>
              <a:gd name="f1896" fmla="val 9796"/>
              <a:gd name="f1897" fmla="val 8682"/>
              <a:gd name="f1898" fmla="val 10045"/>
              <a:gd name="f1899" fmla="val 8917"/>
              <a:gd name="f1900" fmla="val 9051"/>
              <a:gd name="f1901" fmla="val 11885"/>
              <a:gd name="f1902" fmla="val 12652"/>
              <a:gd name="f1903" fmla="val 13353"/>
              <a:gd name="f1904" fmla="val 8217"/>
              <a:gd name="f1905" fmla="val 9883"/>
              <a:gd name="f1906" fmla="val 7669"/>
              <a:gd name="f1907" fmla="val 9903"/>
              <a:gd name="f1908" fmla="val 7689"/>
              <a:gd name="f1909" fmla="val 9911"/>
              <a:gd name="f1910" fmla="val 7706"/>
              <a:gd name="f1911" fmla="val 7773"/>
              <a:gd name="f1912" fmla="val 9864"/>
              <a:gd name="f1913" fmla="val 9817"/>
              <a:gd name="f1914" fmla="val 9516"/>
              <a:gd name="f1915" fmla="val 9216"/>
              <a:gd name="f1916" fmla="val 7216"/>
              <a:gd name="f1917" fmla="val 6047"/>
              <a:gd name="f1918" fmla="val 6014"/>
              <a:gd name="f1919" fmla="val 5548"/>
              <a:gd name="f1920" fmla="val 5881"/>
              <a:gd name="f1921" fmla="val 5847"/>
              <a:gd name="f1922" fmla="val 5780"/>
              <a:gd name="f1923" fmla="val 5714"/>
              <a:gd name="f1924" fmla="val 3445"/>
              <a:gd name="f1925" fmla="val 944"/>
              <a:gd name="f1926" fmla="val 10"/>
              <a:gd name="f1927" fmla="val 894"/>
              <a:gd name="f1928" fmla="val 4"/>
              <a:gd name="f1929" fmla="val 877"/>
              <a:gd name="f1930" fmla="val 15918"/>
              <a:gd name="f1931" fmla="val 30342"/>
              <a:gd name="f1932" fmla="val 15937"/>
              <a:gd name="f1933" fmla="val 30387"/>
              <a:gd name="f1934" fmla="val 15955"/>
              <a:gd name="f1935" fmla="val 30431"/>
              <a:gd name="f1936" fmla="val 30426"/>
              <a:gd name="f1937" fmla="val 15954"/>
              <a:gd name="f1938" fmla="val 30421"/>
              <a:gd name="f1939" fmla="val 15953"/>
              <a:gd name="f1940" fmla="val 30416"/>
              <a:gd name="f1941" fmla="val 15935"/>
              <a:gd name="f1942" fmla="val 30376"/>
              <a:gd name="f1943" fmla="val 15917"/>
              <a:gd name="f1944" fmla="val 30337"/>
              <a:gd name="f1945" fmla="val 17982"/>
              <a:gd name="f1946" fmla="val 21712"/>
              <a:gd name="f1947" fmla="val 17962"/>
              <a:gd name="f1948" fmla="val 17941"/>
              <a:gd name="f1949" fmla="val 21716"/>
              <a:gd name="f1950" fmla="val 17924"/>
              <a:gd name="f1951" fmla="val 17423"/>
              <a:gd name="f1952" fmla="val 17090"/>
              <a:gd name="f1953" fmla="val 16156"/>
              <a:gd name="f1954" fmla="val 15822"/>
              <a:gd name="f1955" fmla="val 16222"/>
              <a:gd name="f1956" fmla="val 15957"/>
              <a:gd name="f1957" fmla="val 28358"/>
              <a:gd name="f1958" fmla="val 15790"/>
              <a:gd name="f1959" fmla="val 29420"/>
              <a:gd name="f1960" fmla="val 16719"/>
              <a:gd name="f1961" fmla="val 32114"/>
              <a:gd name="f1962" fmla="val 17499"/>
              <a:gd name="f1963" fmla="val 33803"/>
              <a:gd name="f1964" fmla="val 18257"/>
              <a:gd name="f1965" fmla="val 35535"/>
              <a:gd name="f1966" fmla="val 18269"/>
              <a:gd name="f1967" fmla="val 35581"/>
              <a:gd name="f1968" fmla="val 18296"/>
              <a:gd name="f1969" fmla="val 35599"/>
              <a:gd name="f1970" fmla="val 18326"/>
              <a:gd name="f1971" fmla="val 18382"/>
              <a:gd name="f1972" fmla="val 18446"/>
              <a:gd name="f1973" fmla="val 35534"/>
              <a:gd name="f1974" fmla="val 18424"/>
              <a:gd name="f1975" fmla="val 35468"/>
              <a:gd name="f1976" fmla="val 33901"/>
              <a:gd name="f1977" fmla="val 32366"/>
              <a:gd name="f1978" fmla="val 16489"/>
              <a:gd name="f1979" fmla="val 30865"/>
              <a:gd name="f1980" fmla="val 29831"/>
              <a:gd name="f1981" fmla="val 28830"/>
              <a:gd name="f1982" fmla="val 16523"/>
              <a:gd name="f1983" fmla="val 28030"/>
              <a:gd name="f1984" fmla="val 16677"/>
              <a:gd name="f1985" fmla="val 28461"/>
              <a:gd name="f1986" fmla="val 16741"/>
              <a:gd name="f1987" fmla="val 28498"/>
              <a:gd name="f1988" fmla="val 16792"/>
              <a:gd name="f1989" fmla="val 16820"/>
              <a:gd name="f1990" fmla="val 16844"/>
              <a:gd name="f1991" fmla="val 16856"/>
              <a:gd name="f1992" fmla="val 28463"/>
              <a:gd name="f1993" fmla="val 17457"/>
              <a:gd name="f1994" fmla="val 27896"/>
              <a:gd name="f1995" fmla="val 17790"/>
              <a:gd name="f1996" fmla="val 25661"/>
              <a:gd name="f1997" fmla="val 18457"/>
              <a:gd name="f1998" fmla="val 18524"/>
              <a:gd name="f1999" fmla="val 18591"/>
              <a:gd name="f2000" fmla="val 23693"/>
              <a:gd name="f2001" fmla="val 18724"/>
              <a:gd name="f2002" fmla="val 18157"/>
              <a:gd name="f2003" fmla="val 18124"/>
              <a:gd name="f2004" fmla="val 18099"/>
              <a:gd name="f2005" fmla="val 21743"/>
              <a:gd name="f2006" fmla="val 18039"/>
              <a:gd name="f2007" fmla="*/ f0 1 18725"/>
              <a:gd name="f2008" fmla="*/ f1 1 35600"/>
              <a:gd name="f2009" fmla="val f2"/>
              <a:gd name="f2010" fmla="val f3"/>
              <a:gd name="f2011" fmla="val f4"/>
              <a:gd name="f2012" fmla="+- f2011 0 f2009"/>
              <a:gd name="f2013" fmla="+- f2010 0 f2009"/>
              <a:gd name="f2014" fmla="*/ f2013 1 18725"/>
              <a:gd name="f2015" fmla="*/ f2012 1 35600"/>
              <a:gd name="f2016" fmla="*/ f2009 1 f2014"/>
              <a:gd name="f2017" fmla="*/ f2010 1 f2014"/>
              <a:gd name="f2018" fmla="*/ f2009 1 f2015"/>
              <a:gd name="f2019" fmla="*/ f2011 1 f2015"/>
              <a:gd name="f2020" fmla="*/ f2016 f2007 1"/>
              <a:gd name="f2021" fmla="*/ f2017 f2007 1"/>
              <a:gd name="f2022" fmla="*/ f2019 f2008 1"/>
              <a:gd name="f2023" fmla="*/ f2018 f20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20" t="f2023" r="f2021" b="f2022"/>
            <a:pathLst>
              <a:path w="18725" h="35600">
                <a:moveTo>
                  <a:pt x="f5" y="f6"/>
                </a:moveTo>
                <a:cubicBezTo>
                  <a:pt x="f2" y="f7"/>
                  <a:pt x="f8" y="f9"/>
                  <a:pt x="f10" y="f11"/>
                </a:cubicBezTo>
                <a:lnTo>
                  <a:pt x="f10" y="f11"/>
                </a:lnTo>
                <a:cubicBezTo>
                  <a:pt x="f12" y="f13"/>
                  <a:pt x="f14" y="f15"/>
                  <a:pt x="f5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17"/>
                  <a:pt x="f16" y="f17"/>
                </a:cubicBezTo>
                <a:close/>
                <a:moveTo>
                  <a:pt x="f10" y="f11"/>
                </a:moveTo>
                <a:lnTo>
                  <a:pt x="f10" y="f11"/>
                </a:lnTo>
                <a:cubicBezTo>
                  <a:pt x="f44" y="f45"/>
                  <a:pt x="f46" y="f47"/>
                  <a:pt x="f48" y="f49"/>
                </a:cubicBezTo>
                <a:lnTo>
                  <a:pt x="f48" y="f49"/>
                </a:lnTo>
                <a:cubicBezTo>
                  <a:pt x="f50" y="f51"/>
                  <a:pt x="f52" y="f53"/>
                  <a:pt x="f54" y="f55"/>
                </a:cubicBezTo>
                <a:cubicBezTo>
                  <a:pt x="f43" y="f56"/>
                  <a:pt x="f57" y="f58"/>
                  <a:pt x="f10" y="f11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31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66" y="f76"/>
                </a:cubicBezTo>
                <a:cubicBezTo>
                  <a:pt x="f77" y="f78"/>
                  <a:pt x="f79" y="f80"/>
                  <a:pt x="f81" y="f80"/>
                </a:cubicBezTo>
                <a:cubicBezTo>
                  <a:pt x="f82" y="f80"/>
                  <a:pt x="f83" y="f84"/>
                  <a:pt x="f83" y="f85"/>
                </a:cubicBezTo>
                <a:cubicBezTo>
                  <a:pt x="f33" y="f86"/>
                  <a:pt x="f33" y="f87"/>
                  <a:pt x="f66" y="f88"/>
                </a:cubicBezTo>
                <a:cubicBezTo>
                  <a:pt x="f89" y="f65"/>
                  <a:pt x="f90" y="f91"/>
                  <a:pt x="f92" y="f93"/>
                </a:cubicBezTo>
                <a:cubicBezTo>
                  <a:pt x="f94" y="f95"/>
                  <a:pt x="f96" y="f97"/>
                  <a:pt x="f59" y="f60"/>
                </a:cubicBezTo>
                <a:close/>
                <a:moveTo>
                  <a:pt x="f98" y="f99"/>
                </a:move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lnTo>
                  <a:pt x="f110" y="f111"/>
                </a:lnTo>
                <a:cubicBezTo>
                  <a:pt x="f112" y="f113"/>
                  <a:pt x="f114" y="f115"/>
                  <a:pt x="f116" y="f115"/>
                </a:cubicBezTo>
                <a:cubicBezTo>
                  <a:pt x="f117" y="f115"/>
                  <a:pt x="f98" y="f118"/>
                  <a:pt x="f98" y="f99"/>
                </a:cubicBezTo>
                <a:close/>
                <a:moveTo>
                  <a:pt x="f119" y="f120"/>
                </a:moveTo>
                <a:lnTo>
                  <a:pt x="f119" y="f121"/>
                </a:lnTo>
                <a:cubicBezTo>
                  <a:pt x="f122" y="f123"/>
                  <a:pt x="f124" y="f125"/>
                  <a:pt x="f126" y="f127"/>
                </a:cubicBezTo>
                <a:lnTo>
                  <a:pt x="f126" y="f127"/>
                </a:lnTo>
                <a:cubicBezTo>
                  <a:pt x="f128" y="f129"/>
                  <a:pt x="f130" y="f131"/>
                  <a:pt x="f119" y="f120"/>
                </a:cubicBezTo>
                <a:close/>
                <a:moveTo>
                  <a:pt x="f132" y="f133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lnTo>
                  <a:pt x="f150" y="f151"/>
                </a:lnTo>
                <a:cubicBezTo>
                  <a:pt x="f152" y="f153"/>
                  <a:pt x="f154" y="f155"/>
                  <a:pt x="f132" y="f133"/>
                </a:cubicBezTo>
                <a:close/>
                <a:moveTo>
                  <a:pt x="f156" y="f157"/>
                </a:move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lnTo>
                  <a:pt x="f168" y="f167"/>
                </a:lnTo>
                <a:cubicBezTo>
                  <a:pt x="f170" y="f171"/>
                  <a:pt x="f172" y="f173"/>
                  <a:pt x="f174" y="f175"/>
                </a:cubicBezTo>
                <a:lnTo>
                  <a:pt x="f174" y="f175"/>
                </a:lnTo>
                <a:cubicBezTo>
                  <a:pt x="f176" y="f177"/>
                  <a:pt x="f178" y="f179"/>
                  <a:pt x="f180" y="f181"/>
                </a:cubicBezTo>
                <a:lnTo>
                  <a:pt x="f180" y="f181"/>
                </a:lnTo>
                <a:cubicBezTo>
                  <a:pt x="f182" y="f183"/>
                  <a:pt x="f184" y="f185"/>
                  <a:pt x="f186" y="f165"/>
                </a:cubicBezTo>
                <a:cubicBezTo>
                  <a:pt x="f187" y="f188"/>
                  <a:pt x="f189" y="f190"/>
                  <a:pt x="f191" y="f190"/>
                </a:cubicBezTo>
                <a:cubicBezTo>
                  <a:pt x="f192" y="f190"/>
                  <a:pt x="f193" y="f194"/>
                  <a:pt x="f174" y="f175"/>
                </a:cubicBezTo>
                <a:lnTo>
                  <a:pt x="f174" y="f175"/>
                </a:lnTo>
                <a:cubicBezTo>
                  <a:pt x="f195" y="f196"/>
                  <a:pt x="f197" y="f198"/>
                  <a:pt x="f156" y="f157"/>
                </a:cubicBezTo>
                <a:close/>
                <a:moveTo>
                  <a:pt x="f180" y="f181"/>
                </a:moveTo>
                <a:lnTo>
                  <a:pt x="f180" y="f181"/>
                </a:lnTo>
                <a:cubicBezTo>
                  <a:pt x="f199" y="f200"/>
                  <a:pt x="f201" y="f202"/>
                  <a:pt x="f203" y="f204"/>
                </a:cubicBezTo>
                <a:cubicBezTo>
                  <a:pt x="f205" y="f204"/>
                  <a:pt x="f206" y="f207"/>
                  <a:pt x="f208" y="f209"/>
                </a:cubicBezTo>
                <a:lnTo>
                  <a:pt x="f208" y="f209"/>
                </a:lnTo>
                <a:cubicBezTo>
                  <a:pt x="f210" y="f209"/>
                  <a:pt x="f211" y="f212"/>
                  <a:pt x="f213" y="f212"/>
                </a:cubicBezTo>
                <a:cubicBezTo>
                  <a:pt x="f214" y="f212"/>
                  <a:pt x="f215" y="f216"/>
                  <a:pt x="f180" y="f181"/>
                </a:cubicBezTo>
                <a:close/>
                <a:moveTo>
                  <a:pt x="f39" y="f217"/>
                </a:moveTo>
                <a:cubicBezTo>
                  <a:pt x="f39" y="f218"/>
                  <a:pt x="f219" y="f220"/>
                  <a:pt x="f221" y="f222"/>
                </a:cubicBezTo>
                <a:lnTo>
                  <a:pt x="f221" y="f222"/>
                </a:lnTo>
                <a:cubicBezTo>
                  <a:pt x="f223" y="f224"/>
                  <a:pt x="f219" y="f225"/>
                  <a:pt x="f39" y="f217"/>
                </a:cubicBezTo>
                <a:close/>
                <a:moveTo>
                  <a:pt x="f226" y="f227"/>
                </a:moveTo>
                <a:cubicBezTo>
                  <a:pt x="f228" y="f229"/>
                  <a:pt x="f228" y="f230"/>
                  <a:pt x="f228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6" y="f238"/>
                  <a:pt x="f239" y="f240"/>
                  <a:pt x="f234" y="f241"/>
                </a:cubicBezTo>
                <a:lnTo>
                  <a:pt x="f226" y="f227"/>
                </a:lnTo>
                <a:close/>
                <a:moveTo>
                  <a:pt x="f242" y="f243"/>
                </a:moveTo>
                <a:cubicBezTo>
                  <a:pt x="f244" y="f243"/>
                  <a:pt x="f245" y="f246"/>
                  <a:pt x="f228" y="f247"/>
                </a:cubicBezTo>
                <a:cubicBezTo>
                  <a:pt x="f248" y="f139"/>
                  <a:pt x="f248" y="f249"/>
                  <a:pt x="f250" y="f251"/>
                </a:cubicBezTo>
                <a:cubicBezTo>
                  <a:pt x="f252" y="f253"/>
                  <a:pt x="f252" y="f254"/>
                  <a:pt x="f250" y="f255"/>
                </a:cubicBezTo>
                <a:cubicBezTo>
                  <a:pt x="f256" y="f257"/>
                  <a:pt x="f258" y="f259"/>
                  <a:pt x="f260" y="f261"/>
                </a:cubicBezTo>
                <a:lnTo>
                  <a:pt x="f260" y="f261"/>
                </a:lnTo>
                <a:cubicBezTo>
                  <a:pt x="f262" y="f263"/>
                  <a:pt x="f264" y="f265"/>
                  <a:pt x="f248" y="f266"/>
                </a:cubicBezTo>
                <a:cubicBezTo>
                  <a:pt x="f248" y="f267"/>
                  <a:pt x="f268" y="f269"/>
                  <a:pt x="f270" y="f269"/>
                </a:cubicBezTo>
                <a:cubicBezTo>
                  <a:pt x="f271" y="f269"/>
                  <a:pt x="f272" y="f273"/>
                  <a:pt x="f274" y="f275"/>
                </a:cubicBezTo>
                <a:cubicBezTo>
                  <a:pt x="f274" y="f276"/>
                  <a:pt x="f232" y="f277"/>
                  <a:pt x="f232" y="f278"/>
                </a:cubicBezTo>
                <a:cubicBezTo>
                  <a:pt x="f232" y="f279"/>
                  <a:pt x="f274" y="f251"/>
                  <a:pt x="f228" y="f280"/>
                </a:cubicBezTo>
                <a:cubicBezTo>
                  <a:pt x="f228" y="f281"/>
                  <a:pt x="f282" y="f283"/>
                  <a:pt x="f284" y="f283"/>
                </a:cubicBezTo>
                <a:cubicBezTo>
                  <a:pt x="f285" y="f283"/>
                  <a:pt x="f286" y="f287"/>
                  <a:pt x="f239" y="f288"/>
                </a:cubicBezTo>
                <a:cubicBezTo>
                  <a:pt x="f289" y="f290"/>
                  <a:pt x="f291" y="f292"/>
                  <a:pt x="f293" y="f294"/>
                </a:cubicBezTo>
                <a:cubicBezTo>
                  <a:pt x="f295" y="f296"/>
                  <a:pt x="f297" y="f235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3" y="f305"/>
                  <a:pt x="f265" y="f243"/>
                  <a:pt x="f242" y="f243"/>
                </a:cubicBezTo>
                <a:close/>
                <a:moveTo>
                  <a:pt x="f306" y="f307"/>
                </a:moveTo>
                <a:cubicBezTo>
                  <a:pt x="f308" y="f307"/>
                  <a:pt x="f309" y="f310"/>
                  <a:pt x="f311" y="f312"/>
                </a:cubicBezTo>
                <a:cubicBezTo>
                  <a:pt x="f313" y="f314"/>
                  <a:pt x="f313" y="f315"/>
                  <a:pt x="f316" y="f317"/>
                </a:cubicBezTo>
                <a:cubicBezTo>
                  <a:pt x="f181" y="f318"/>
                  <a:pt x="f319" y="f320"/>
                  <a:pt x="f321" y="f322"/>
                </a:cubicBezTo>
                <a:cubicBezTo>
                  <a:pt x="f321" y="f323"/>
                  <a:pt x="f324" y="f323"/>
                  <a:pt x="f324" y="f323"/>
                </a:cubicBezTo>
                <a:cubicBezTo>
                  <a:pt x="f324" y="f325"/>
                  <a:pt x="f324" y="f326"/>
                  <a:pt x="f327" y="f237"/>
                </a:cubicBezTo>
                <a:cubicBezTo>
                  <a:pt x="f328" y="f329"/>
                  <a:pt x="f330" y="f307"/>
                  <a:pt x="f306" y="f307"/>
                </a:cubicBezTo>
                <a:close/>
                <a:moveTo>
                  <a:pt x="f331" y="f332"/>
                </a:moveTo>
                <a:lnTo>
                  <a:pt x="f331" y="f332"/>
                </a:lnTo>
                <a:cubicBezTo>
                  <a:pt x="f333" y="f312"/>
                  <a:pt x="f61" y="f334"/>
                  <a:pt x="f335" y="f336"/>
                </a:cubicBezTo>
                <a:cubicBezTo>
                  <a:pt x="f337" y="f338"/>
                  <a:pt x="f63" y="f339"/>
                  <a:pt x="f340" y="f341"/>
                </a:cubicBezTo>
                <a:cubicBezTo>
                  <a:pt x="f342" y="f320"/>
                  <a:pt x="f343" y="f344"/>
                  <a:pt x="f345" y="f346"/>
                </a:cubicBezTo>
                <a:cubicBezTo>
                  <a:pt x="f98" y="f317"/>
                  <a:pt x="f29" y="f347"/>
                  <a:pt x="f27" y="f341"/>
                </a:cubicBezTo>
                <a:cubicBezTo>
                  <a:pt x="f337" y="f348"/>
                  <a:pt x="f335" y="f349"/>
                  <a:pt x="f331" y="f332"/>
                </a:cubicBezTo>
                <a:close/>
                <a:moveTo>
                  <a:pt x="f350" y="f351"/>
                </a:moveTo>
                <a:cubicBezTo>
                  <a:pt x="f352" y="f353"/>
                  <a:pt x="f327" y="f354"/>
                  <a:pt x="f327" y="f312"/>
                </a:cubicBezTo>
                <a:cubicBezTo>
                  <a:pt x="f355" y="f356"/>
                  <a:pt x="f355" y="f357"/>
                  <a:pt x="f358" y="f359"/>
                </a:cubicBezTo>
                <a:lnTo>
                  <a:pt x="f358" y="f360"/>
                </a:lnTo>
                <a:cubicBezTo>
                  <a:pt x="f361" y="f344"/>
                  <a:pt x="f362" y="f363"/>
                  <a:pt x="f364" y="f365"/>
                </a:cubicBezTo>
                <a:cubicBezTo>
                  <a:pt x="f364" y="f366"/>
                  <a:pt x="f367" y="f368"/>
                  <a:pt x="f367" y="f360"/>
                </a:cubicBezTo>
                <a:cubicBezTo>
                  <a:pt x="f369" y="f359"/>
                  <a:pt x="f362" y="f370"/>
                  <a:pt x="f371" y="f372"/>
                </a:cubicBezTo>
                <a:cubicBezTo>
                  <a:pt x="f373" y="f374"/>
                  <a:pt x="f361" y="f375"/>
                  <a:pt x="f350" y="f351"/>
                </a:cubicBezTo>
                <a:close/>
                <a:moveTo>
                  <a:pt x="f376" y="f341"/>
                </a:moveTo>
                <a:lnTo>
                  <a:pt x="f377" y="f378"/>
                </a:lnTo>
                <a:cubicBezTo>
                  <a:pt x="f379" y="f344"/>
                  <a:pt x="f380" y="f381"/>
                  <a:pt x="f382" y="f383"/>
                </a:cubicBezTo>
                <a:cubicBezTo>
                  <a:pt x="f384" y="f365"/>
                  <a:pt x="f385" y="f386"/>
                  <a:pt x="f387" y="f388"/>
                </a:cubicBezTo>
                <a:cubicBezTo>
                  <a:pt x="f389" y="f390"/>
                  <a:pt x="f391" y="f392"/>
                  <a:pt x="f376" y="f341"/>
                </a:cubicBezTo>
                <a:close/>
                <a:moveTo>
                  <a:pt x="f393" y="f390"/>
                </a:moveTo>
                <a:cubicBezTo>
                  <a:pt x="f394" y="f383"/>
                  <a:pt x="f394" y="f395"/>
                  <a:pt x="f396" y="f388"/>
                </a:cubicBezTo>
                <a:cubicBezTo>
                  <a:pt x="f397" y="f398"/>
                  <a:pt x="f399" y="f400"/>
                  <a:pt x="f401" y="f402"/>
                </a:cubicBezTo>
                <a:cubicBezTo>
                  <a:pt x="f399" y="f402"/>
                  <a:pt x="f399" y="f402"/>
                  <a:pt x="f397" y="f403"/>
                </a:cubicBezTo>
                <a:cubicBezTo>
                  <a:pt x="f404" y="f405"/>
                  <a:pt x="f406" y="f407"/>
                  <a:pt x="f408" y="f407"/>
                </a:cubicBezTo>
                <a:cubicBezTo>
                  <a:pt x="f409" y="f407"/>
                  <a:pt x="f396" y="f410"/>
                  <a:pt x="f396" y="f402"/>
                </a:cubicBezTo>
                <a:cubicBezTo>
                  <a:pt x="f396" y="f411"/>
                  <a:pt x="f412" y="f395"/>
                  <a:pt x="f412" y="f413"/>
                </a:cubicBezTo>
                <a:cubicBezTo>
                  <a:pt x="f412" y="f414"/>
                  <a:pt x="f415" y="f416"/>
                  <a:pt x="f417" y="f416"/>
                </a:cubicBezTo>
                <a:cubicBezTo>
                  <a:pt x="f418" y="f416"/>
                  <a:pt x="f419" y="f420"/>
                  <a:pt x="f399" y="f365"/>
                </a:cubicBezTo>
                <a:cubicBezTo>
                  <a:pt x="f401" y="f365"/>
                  <a:pt x="f401" y="f413"/>
                  <a:pt x="f393" y="f413"/>
                </a:cubicBezTo>
                <a:cubicBezTo>
                  <a:pt x="f393" y="f421"/>
                  <a:pt x="f422" y="f383"/>
                  <a:pt x="f393" y="f390"/>
                </a:cubicBezTo>
                <a:close/>
                <a:moveTo>
                  <a:pt x="f423" y="f424"/>
                </a:moveTo>
                <a:lnTo>
                  <a:pt x="f423" y="f424"/>
                </a:lnTo>
                <a:cubicBezTo>
                  <a:pt x="f327" y="f363"/>
                  <a:pt x="f425" y="f426"/>
                  <a:pt x="f352" y="f395"/>
                </a:cubicBezTo>
                <a:cubicBezTo>
                  <a:pt x="f427" y="f398"/>
                  <a:pt x="f373" y="f428"/>
                  <a:pt x="f429" y="f430"/>
                </a:cubicBezTo>
                <a:cubicBezTo>
                  <a:pt x="f431" y="f430"/>
                  <a:pt x="f432" y="f433"/>
                  <a:pt x="f432" y="f434"/>
                </a:cubicBezTo>
                <a:cubicBezTo>
                  <a:pt x="f432" y="f435"/>
                  <a:pt x="f436" y="f437"/>
                  <a:pt x="f436" y="f438"/>
                </a:cubicBezTo>
                <a:lnTo>
                  <a:pt x="f436" y="f439"/>
                </a:lnTo>
                <a:cubicBezTo>
                  <a:pt x="f440" y="f438"/>
                  <a:pt x="f369" y="f441"/>
                  <a:pt x="f367" y="f441"/>
                </a:cubicBezTo>
                <a:cubicBezTo>
                  <a:pt x="f440" y="f434"/>
                  <a:pt x="f440" y="f442"/>
                  <a:pt x="f440" y="f443"/>
                </a:cubicBezTo>
                <a:cubicBezTo>
                  <a:pt x="f436" y="f444"/>
                  <a:pt x="f361" y="f366"/>
                  <a:pt x="f423" y="f424"/>
                </a:cubicBezTo>
                <a:close/>
                <a:moveTo>
                  <a:pt x="f445" y="f446"/>
                </a:moveTo>
                <a:lnTo>
                  <a:pt x="f445" y="f446"/>
                </a:lnTo>
                <a:cubicBezTo>
                  <a:pt x="f447" y="f448"/>
                  <a:pt x="f449" y="f450"/>
                  <a:pt x="f449" y="f451"/>
                </a:cubicBezTo>
                <a:cubicBezTo>
                  <a:pt x="f452" y="f451"/>
                  <a:pt x="f453" y="f454"/>
                  <a:pt x="f455" y="f456"/>
                </a:cubicBezTo>
                <a:lnTo>
                  <a:pt x="f455" y="f456"/>
                </a:lnTo>
                <a:cubicBezTo>
                  <a:pt x="f457" y="f458"/>
                  <a:pt x="f457" y="f459"/>
                  <a:pt x="f457" y="f460"/>
                </a:cubicBezTo>
                <a:cubicBezTo>
                  <a:pt x="f457" y="f461"/>
                  <a:pt x="f462" y="f463"/>
                  <a:pt x="f445" y="f446"/>
                </a:cubicBezTo>
                <a:close/>
                <a:moveTo>
                  <a:pt x="f464" y="f465"/>
                </a:moveTo>
                <a:lnTo>
                  <a:pt x="f464" y="f466"/>
                </a:lnTo>
                <a:cubicBezTo>
                  <a:pt x="f464" y="f467"/>
                  <a:pt x="f468" y="f469"/>
                  <a:pt x="f203" y="f469"/>
                </a:cubicBezTo>
                <a:cubicBezTo>
                  <a:pt x="f470" y="f471"/>
                  <a:pt x="f472" y="f473"/>
                  <a:pt x="f474" y="f473"/>
                </a:cubicBezTo>
                <a:cubicBezTo>
                  <a:pt x="f475" y="f473"/>
                  <a:pt x="f476" y="f477"/>
                  <a:pt x="f478" y="f479"/>
                </a:cubicBezTo>
                <a:cubicBezTo>
                  <a:pt x="f480" y="f481"/>
                  <a:pt x="f482" y="f469"/>
                  <a:pt x="f464" y="f465"/>
                </a:cubicBezTo>
                <a:close/>
                <a:moveTo>
                  <a:pt x="f483" y="f344"/>
                </a:moveTo>
                <a:cubicBezTo>
                  <a:pt x="f324" y="f317"/>
                  <a:pt x="f321" y="f424"/>
                  <a:pt x="f484" y="f485"/>
                </a:cubicBezTo>
                <a:cubicBezTo>
                  <a:pt x="f486" y="f366"/>
                  <a:pt x="f486" y="f390"/>
                  <a:pt x="f486" y="f487"/>
                </a:cubicBezTo>
                <a:cubicBezTo>
                  <a:pt x="f484" y="f395"/>
                  <a:pt x="f321" y="f388"/>
                  <a:pt x="f324" y="f488"/>
                </a:cubicBezTo>
                <a:lnTo>
                  <a:pt x="f324" y="f428"/>
                </a:lnTo>
                <a:cubicBezTo>
                  <a:pt x="f489" y="f490"/>
                  <a:pt x="f425" y="f491"/>
                  <a:pt x="f492" y="f479"/>
                </a:cubicBezTo>
                <a:lnTo>
                  <a:pt x="f492" y="f493"/>
                </a:lnTo>
                <a:cubicBezTo>
                  <a:pt x="f373" y="f494"/>
                  <a:pt x="f495" y="f496"/>
                  <a:pt x="f429" y="f496"/>
                </a:cubicBezTo>
                <a:cubicBezTo>
                  <a:pt x="f497" y="f498"/>
                  <a:pt x="f371" y="f499"/>
                  <a:pt x="f371" y="f500"/>
                </a:cubicBezTo>
                <a:cubicBezTo>
                  <a:pt x="f501" y="f442"/>
                  <a:pt x="f502" y="f503"/>
                  <a:pt x="f483" y="f344"/>
                </a:cubicBezTo>
                <a:close/>
                <a:moveTo>
                  <a:pt x="f504" y="f505"/>
                </a:moveTo>
                <a:lnTo>
                  <a:pt x="f506" y="f494"/>
                </a:lnTo>
                <a:lnTo>
                  <a:pt x="f507" y="f494"/>
                </a:lnTo>
                <a:lnTo>
                  <a:pt x="f508" y="f509"/>
                </a:lnTo>
                <a:cubicBezTo>
                  <a:pt x="f510" y="f509"/>
                  <a:pt x="f511" y="f512"/>
                  <a:pt x="f513" y="f514"/>
                </a:cubicBezTo>
                <a:cubicBezTo>
                  <a:pt x="f513" y="f515"/>
                  <a:pt x="f516" y="f515"/>
                  <a:pt x="f516" y="f515"/>
                </a:cubicBezTo>
                <a:cubicBezTo>
                  <a:pt x="f517" y="f515"/>
                  <a:pt x="f518" y="f519"/>
                  <a:pt x="f504" y="f505"/>
                </a:cubicBezTo>
                <a:close/>
                <a:moveTo>
                  <a:pt x="f520" y="f521"/>
                </a:moveTo>
                <a:cubicBezTo>
                  <a:pt x="f522" y="f523"/>
                  <a:pt x="f524" y="f525"/>
                  <a:pt x="f526" y="f527"/>
                </a:cubicBezTo>
                <a:cubicBezTo>
                  <a:pt x="f528" y="f529"/>
                  <a:pt x="f530" y="f531"/>
                  <a:pt x="f532" y="f533"/>
                </a:cubicBezTo>
                <a:lnTo>
                  <a:pt x="f532" y="f533"/>
                </a:lnTo>
                <a:cubicBezTo>
                  <a:pt x="f534" y="f535"/>
                  <a:pt x="f536" y="f537"/>
                  <a:pt x="f526" y="f538"/>
                </a:cubicBezTo>
                <a:cubicBezTo>
                  <a:pt x="f539" y="f540"/>
                  <a:pt x="f541" y="f542"/>
                  <a:pt x="f520" y="f521"/>
                </a:cubicBezTo>
                <a:close/>
                <a:moveTo>
                  <a:pt x="f543" y="f544"/>
                </a:moveTo>
                <a:cubicBezTo>
                  <a:pt x="f545" y="f546"/>
                  <a:pt x="f547" y="f548"/>
                  <a:pt x="f89" y="f549"/>
                </a:cubicBezTo>
                <a:cubicBezTo>
                  <a:pt x="f550" y="f551"/>
                  <a:pt x="f552" y="f553"/>
                  <a:pt x="f554" y="f555"/>
                </a:cubicBezTo>
                <a:lnTo>
                  <a:pt x="f554" y="f555"/>
                </a:lnTo>
                <a:cubicBezTo>
                  <a:pt x="f556" y="f557"/>
                  <a:pt x="f558" y="f559"/>
                  <a:pt x="f543" y="f544"/>
                </a:cubicBezTo>
                <a:close/>
                <a:moveTo>
                  <a:pt x="f560" y="f561"/>
                </a:moveTo>
                <a:lnTo>
                  <a:pt x="f560" y="f561"/>
                </a:lnTo>
                <a:cubicBezTo>
                  <a:pt x="f562" y="f563"/>
                  <a:pt x="f564" y="f565"/>
                  <a:pt x="f566" y="f567"/>
                </a:cubicBezTo>
                <a:lnTo>
                  <a:pt x="f566" y="f567"/>
                </a:lnTo>
                <a:cubicBezTo>
                  <a:pt x="f564" y="f568"/>
                  <a:pt x="f562" y="f569"/>
                  <a:pt x="f560" y="f561"/>
                </a:cubicBezTo>
                <a:close/>
                <a:moveTo>
                  <a:pt x="f554" y="f555"/>
                </a:moveTo>
                <a:cubicBezTo>
                  <a:pt x="f570" y="f571"/>
                  <a:pt x="f572" y="f573"/>
                  <a:pt x="f574" y="f575"/>
                </a:cubicBezTo>
                <a:lnTo>
                  <a:pt x="f574" y="f575"/>
                </a:lnTo>
                <a:cubicBezTo>
                  <a:pt x="f576" y="f577"/>
                  <a:pt x="f578" y="f579"/>
                  <a:pt x="f580" y="f581"/>
                </a:cubicBezTo>
                <a:cubicBezTo>
                  <a:pt x="f582" y="f583"/>
                  <a:pt x="f584" y="f585"/>
                  <a:pt x="f554" y="f555"/>
                </a:cubicBezTo>
                <a:close/>
                <a:moveTo>
                  <a:pt x="f89" y="f586"/>
                </a:moveTo>
                <a:cubicBezTo>
                  <a:pt x="f587" y="f588"/>
                  <a:pt x="f74" y="f589"/>
                  <a:pt x="f590" y="f589"/>
                </a:cubicBezTo>
                <a:cubicBezTo>
                  <a:pt x="f591" y="f592"/>
                  <a:pt x="f593" y="f594"/>
                  <a:pt x="f595" y="f596"/>
                </a:cubicBezTo>
                <a:lnTo>
                  <a:pt x="f597" y="f596"/>
                </a:lnTo>
                <a:lnTo>
                  <a:pt x="f598" y="f589"/>
                </a:lnTo>
                <a:cubicBezTo>
                  <a:pt x="f599" y="f600"/>
                  <a:pt x="f558" y="f565"/>
                  <a:pt x="f89" y="f586"/>
                </a:cubicBezTo>
                <a:close/>
                <a:moveTo>
                  <a:pt x="f72" y="f601"/>
                </a:moveTo>
                <a:cubicBezTo>
                  <a:pt x="f602" y="f603"/>
                  <a:pt x="f604" y="f527"/>
                  <a:pt x="f605" y="f606"/>
                </a:cubicBezTo>
                <a:cubicBezTo>
                  <a:pt x="f607" y="f608"/>
                  <a:pt x="f609" y="f608"/>
                  <a:pt x="f610" y="f611"/>
                </a:cubicBezTo>
                <a:cubicBezTo>
                  <a:pt x="f380" y="f612"/>
                  <a:pt x="f203" y="f613"/>
                  <a:pt x="f614" y="f615"/>
                </a:cubicBezTo>
                <a:cubicBezTo>
                  <a:pt x="f616" y="f615"/>
                  <a:pt x="f617" y="f596"/>
                  <a:pt x="f618" y="f619"/>
                </a:cubicBezTo>
                <a:cubicBezTo>
                  <a:pt x="f620" y="f621"/>
                  <a:pt x="f622" y="f623"/>
                  <a:pt x="f598" y="f624"/>
                </a:cubicBezTo>
                <a:cubicBezTo>
                  <a:pt x="f625" y="f626"/>
                  <a:pt x="f70" y="f603"/>
                  <a:pt x="f72" y="f601"/>
                </a:cubicBezTo>
                <a:close/>
                <a:moveTo>
                  <a:pt x="f574" y="f575"/>
                </a:moveTo>
                <a:lnTo>
                  <a:pt x="f574" y="f575"/>
                </a:lnTo>
                <a:cubicBezTo>
                  <a:pt x="f627" y="f628"/>
                  <a:pt x="f629" y="f630"/>
                  <a:pt x="f387" y="f619"/>
                </a:cubicBezTo>
                <a:cubicBezTo>
                  <a:pt x="f631" y="f632"/>
                  <a:pt x="f480" y="f633"/>
                  <a:pt x="f634" y="f635"/>
                </a:cubicBezTo>
                <a:cubicBezTo>
                  <a:pt x="f617" y="f635"/>
                  <a:pt x="f636" y="f637"/>
                  <a:pt x="f638" y="f639"/>
                </a:cubicBezTo>
                <a:lnTo>
                  <a:pt x="f617" y="f640"/>
                </a:lnTo>
                <a:cubicBezTo>
                  <a:pt x="f641" y="f642"/>
                  <a:pt x="f643" y="f644"/>
                  <a:pt x="f645" y="f646"/>
                </a:cubicBezTo>
                <a:lnTo>
                  <a:pt x="f645" y="f646"/>
                </a:lnTo>
                <a:cubicBezTo>
                  <a:pt x="f647" y="f648"/>
                  <a:pt x="f649" y="f650"/>
                  <a:pt x="f574" y="f575"/>
                </a:cubicBezTo>
                <a:close/>
                <a:moveTo>
                  <a:pt x="f651" y="f652"/>
                </a:moveTo>
                <a:cubicBezTo>
                  <a:pt x="f651" y="f653"/>
                  <a:pt x="f654" y="f633"/>
                  <a:pt x="f651" y="f655"/>
                </a:cubicBezTo>
                <a:cubicBezTo>
                  <a:pt x="f654" y="f655"/>
                  <a:pt x="f656" y="f655"/>
                  <a:pt x="f656" y="f640"/>
                </a:cubicBezTo>
                <a:cubicBezTo>
                  <a:pt x="f657" y="f635"/>
                  <a:pt x="f657" y="f637"/>
                  <a:pt x="f657" y="f639"/>
                </a:cubicBezTo>
                <a:lnTo>
                  <a:pt x="f658" y="f659"/>
                </a:lnTo>
                <a:lnTo>
                  <a:pt x="f658" y="f659"/>
                </a:lnTo>
                <a:cubicBezTo>
                  <a:pt x="f660" y="f661"/>
                  <a:pt x="f662" y="f663"/>
                  <a:pt x="f422" y="f635"/>
                </a:cubicBezTo>
                <a:cubicBezTo>
                  <a:pt x="f664" y="f665"/>
                  <a:pt x="f666" y="f667"/>
                  <a:pt x="f668" y="f652"/>
                </a:cubicBezTo>
                <a:close/>
                <a:moveTo>
                  <a:pt x="f669" y="f670"/>
                </a:moveTo>
                <a:lnTo>
                  <a:pt x="f669" y="f670"/>
                </a:lnTo>
                <a:cubicBezTo>
                  <a:pt x="f671" y="f672"/>
                  <a:pt x="f669" y="f515"/>
                  <a:pt x="f673" y="f538"/>
                </a:cubicBezTo>
                <a:cubicBezTo>
                  <a:pt x="f674" y="f675"/>
                  <a:pt x="f676" y="f677"/>
                  <a:pt x="f678" y="f679"/>
                </a:cubicBezTo>
                <a:cubicBezTo>
                  <a:pt x="f680" y="f681"/>
                  <a:pt x="f682" y="f683"/>
                  <a:pt x="f684" y="f683"/>
                </a:cubicBezTo>
                <a:cubicBezTo>
                  <a:pt x="f685" y="f683"/>
                  <a:pt x="f686" y="f687"/>
                  <a:pt x="f688" y="f679"/>
                </a:cubicBezTo>
                <a:cubicBezTo>
                  <a:pt x="f689" y="f690"/>
                  <a:pt x="f691" y="f692"/>
                  <a:pt x="f693" y="f694"/>
                </a:cubicBezTo>
                <a:cubicBezTo>
                  <a:pt x="f695" y="f694"/>
                  <a:pt x="f696" y="f697"/>
                  <a:pt x="f698" y="f699"/>
                </a:cubicBezTo>
                <a:cubicBezTo>
                  <a:pt x="f700" y="f701"/>
                  <a:pt x="f700" y="f702"/>
                  <a:pt x="f700" y="f677"/>
                </a:cubicBezTo>
                <a:cubicBezTo>
                  <a:pt x="f700" y="f703"/>
                  <a:pt x="f698" y="f704"/>
                  <a:pt x="f698" y="f704"/>
                </a:cubicBezTo>
                <a:cubicBezTo>
                  <a:pt x="f698" y="f705"/>
                  <a:pt x="f698" y="f706"/>
                  <a:pt x="f700" y="f707"/>
                </a:cubicBezTo>
                <a:cubicBezTo>
                  <a:pt x="f708" y="f709"/>
                  <a:pt x="f710" y="f711"/>
                  <a:pt x="f712" y="f589"/>
                </a:cubicBezTo>
                <a:lnTo>
                  <a:pt x="f712" y="f589"/>
                </a:lnTo>
                <a:cubicBezTo>
                  <a:pt x="f712" y="f713"/>
                  <a:pt x="f714" y="f594"/>
                  <a:pt x="f714" y="f619"/>
                </a:cubicBezTo>
                <a:cubicBezTo>
                  <a:pt x="f715" y="f716"/>
                  <a:pt x="f717" y="f718"/>
                  <a:pt x="f717" y="f719"/>
                </a:cubicBezTo>
                <a:cubicBezTo>
                  <a:pt x="f717" y="f720"/>
                  <a:pt x="f721" y="f722"/>
                  <a:pt x="f723" y="f722"/>
                </a:cubicBezTo>
                <a:cubicBezTo>
                  <a:pt x="f724" y="f722"/>
                  <a:pt x="f715" y="f720"/>
                  <a:pt x="f715" y="f719"/>
                </a:cubicBezTo>
                <a:cubicBezTo>
                  <a:pt x="f725" y="f705"/>
                  <a:pt x="f726" y="f619"/>
                  <a:pt x="f727" y="f728"/>
                </a:cubicBezTo>
                <a:cubicBezTo>
                  <a:pt x="f729" y="f608"/>
                  <a:pt x="f730" y="f624"/>
                  <a:pt x="f731" y="f732"/>
                </a:cubicBezTo>
                <a:cubicBezTo>
                  <a:pt x="f733" y="f514"/>
                  <a:pt x="f734" y="f672"/>
                  <a:pt x="f669" y="f670"/>
                </a:cubicBezTo>
                <a:close/>
                <a:moveTo>
                  <a:pt x="f735" y="f736"/>
                </a:moveTo>
                <a:cubicBezTo>
                  <a:pt x="f737" y="f736"/>
                  <a:pt x="f738" y="f739"/>
                  <a:pt x="f614" y="f740"/>
                </a:cubicBezTo>
                <a:cubicBezTo>
                  <a:pt x="f617" y="f740"/>
                  <a:pt x="f741" y="f742"/>
                  <a:pt x="f743" y="f742"/>
                </a:cubicBezTo>
                <a:cubicBezTo>
                  <a:pt x="f744" y="f742"/>
                  <a:pt x="f745" y="f746"/>
                  <a:pt x="f747" y="f746"/>
                </a:cubicBezTo>
                <a:cubicBezTo>
                  <a:pt x="f748" y="f746"/>
                  <a:pt x="f749" y="f750"/>
                  <a:pt x="f751" y="f74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736"/>
                  <a:pt x="f735" y="f736"/>
                </a:cubicBezTo>
                <a:close/>
                <a:moveTo>
                  <a:pt x="f760" y="f761"/>
                </a:moveTo>
                <a:cubicBezTo>
                  <a:pt x="f762" y="f763"/>
                  <a:pt x="f764" y="f765"/>
                  <a:pt x="f755" y="f766"/>
                </a:cubicBezTo>
                <a:cubicBezTo>
                  <a:pt x="f767" y="f768"/>
                  <a:pt x="f769" y="f770"/>
                  <a:pt x="f391" y="f771"/>
                </a:cubicBezTo>
                <a:lnTo>
                  <a:pt x="f772" y="f771"/>
                </a:lnTo>
                <a:cubicBezTo>
                  <a:pt x="f773" y="f774"/>
                  <a:pt x="f775" y="f776"/>
                  <a:pt x="f745" y="f777"/>
                </a:cubicBezTo>
                <a:lnTo>
                  <a:pt x="f745" y="f777"/>
                </a:lnTo>
                <a:cubicBezTo>
                  <a:pt x="f778" y="f779"/>
                  <a:pt x="f780" y="f781"/>
                  <a:pt x="f760" y="f761"/>
                </a:cubicBezTo>
                <a:close/>
                <a:moveTo>
                  <a:pt x="f782" y="f783"/>
                </a:moveTo>
                <a:lnTo>
                  <a:pt x="f782" y="f783"/>
                </a:lnTo>
                <a:cubicBezTo>
                  <a:pt x="f784" y="f785"/>
                  <a:pt x="f786" y="f787"/>
                  <a:pt x="f618" y="f787"/>
                </a:cubicBezTo>
                <a:lnTo>
                  <a:pt x="f788" y="f787"/>
                </a:lnTo>
                <a:cubicBezTo>
                  <a:pt x="f480" y="f789"/>
                  <a:pt x="f617" y="f790"/>
                  <a:pt x="f791" y="f792"/>
                </a:cubicBezTo>
                <a:cubicBezTo>
                  <a:pt x="f793" y="f794"/>
                  <a:pt x="f795" y="f796"/>
                  <a:pt x="f797" y="f796"/>
                </a:cubicBezTo>
                <a:cubicBezTo>
                  <a:pt x="f798" y="f796"/>
                  <a:pt x="f799" y="f800"/>
                  <a:pt x="f782" y="f783"/>
                </a:cubicBezTo>
                <a:close/>
                <a:moveTo>
                  <a:pt x="f801" y="f802"/>
                </a:moveTo>
                <a:cubicBezTo>
                  <a:pt x="f803" y="f802"/>
                  <a:pt x="f804" y="f805"/>
                  <a:pt x="f804" y="f806"/>
                </a:cubicBezTo>
                <a:cubicBezTo>
                  <a:pt x="f804" y="f807"/>
                  <a:pt x="f808" y="f809"/>
                  <a:pt x="f810" y="f22"/>
                </a:cubicBezTo>
                <a:cubicBezTo>
                  <a:pt x="f811" y="f812"/>
                  <a:pt x="f813" y="f814"/>
                  <a:pt x="f815" y="f814"/>
                </a:cubicBezTo>
                <a:cubicBezTo>
                  <a:pt x="f816" y="f814"/>
                  <a:pt x="f817" y="f812"/>
                  <a:pt x="f817" y="f818"/>
                </a:cubicBezTo>
                <a:cubicBezTo>
                  <a:pt x="f819" y="f820"/>
                  <a:pt x="f821" y="f822"/>
                  <a:pt x="f5" y="f6"/>
                </a:cubicBezTo>
                <a:lnTo>
                  <a:pt x="f5" y="f6"/>
                </a:lnTo>
                <a:cubicBezTo>
                  <a:pt x="f823" y="f221"/>
                  <a:pt x="f824" y="f825"/>
                  <a:pt x="f826" y="f825"/>
                </a:cubicBezTo>
                <a:cubicBezTo>
                  <a:pt x="f827" y="f825"/>
                  <a:pt x="f828" y="f829"/>
                  <a:pt x="f830" y="f40"/>
                </a:cubicBezTo>
                <a:cubicBezTo>
                  <a:pt x="f831" y="f40"/>
                  <a:pt x="f804" y="f832"/>
                  <a:pt x="f804" y="f832"/>
                </a:cubicBezTo>
                <a:cubicBezTo>
                  <a:pt x="f21" y="f62"/>
                  <a:pt x="f833" y="f36"/>
                  <a:pt x="f333" y="f834"/>
                </a:cubicBezTo>
                <a:lnTo>
                  <a:pt x="f835" y="f834"/>
                </a:lnTo>
                <a:lnTo>
                  <a:pt x="f331" y="f836"/>
                </a:lnTo>
                <a:lnTo>
                  <a:pt x="f837" y="f93"/>
                </a:lnTo>
                <a:cubicBezTo>
                  <a:pt x="f838" y="f839"/>
                  <a:pt x="f840" y="f841"/>
                  <a:pt x="f842" y="f841"/>
                </a:cubicBezTo>
                <a:cubicBezTo>
                  <a:pt x="f843" y="f841"/>
                  <a:pt x="f844" y="f845"/>
                  <a:pt x="f59" y="f846"/>
                </a:cubicBezTo>
                <a:cubicBezTo>
                  <a:pt x="f847" y="f848"/>
                  <a:pt x="f849" y="f850"/>
                  <a:pt x="f851" y="f852"/>
                </a:cubicBezTo>
                <a:cubicBezTo>
                  <a:pt x="f835" y="f853"/>
                  <a:pt x="f61" y="f854"/>
                  <a:pt x="f335" y="f34"/>
                </a:cubicBezTo>
                <a:cubicBezTo>
                  <a:pt x="f855" y="f856"/>
                  <a:pt x="f857" y="f858"/>
                  <a:pt x="f859" y="f860"/>
                </a:cubicBezTo>
                <a:lnTo>
                  <a:pt x="f859" y="f860"/>
                </a:lnTo>
                <a:cubicBezTo>
                  <a:pt x="f861" y="f862"/>
                  <a:pt x="f863" y="f864"/>
                  <a:pt x="f48" y="f49"/>
                </a:cubicBezTo>
                <a:lnTo>
                  <a:pt x="f48" y="f49"/>
                </a:lnTo>
                <a:cubicBezTo>
                  <a:pt x="f865" y="f85"/>
                  <a:pt x="f866" y="f867"/>
                  <a:pt x="f868" y="f99"/>
                </a:cubicBezTo>
                <a:cubicBezTo>
                  <a:pt x="f144" y="f103"/>
                  <a:pt x="f72" y="f869"/>
                  <a:pt x="f870" y="f871"/>
                </a:cubicBezTo>
                <a:cubicBezTo>
                  <a:pt x="f872" y="f873"/>
                  <a:pt x="f874" y="f875"/>
                  <a:pt x="f859" y="f860"/>
                </a:cubicBezTo>
                <a:lnTo>
                  <a:pt x="f859" y="f860"/>
                </a:lnTo>
                <a:cubicBezTo>
                  <a:pt x="f876" y="f877"/>
                  <a:pt x="f878" y="f879"/>
                  <a:pt x="f880" y="f881"/>
                </a:cubicBezTo>
                <a:cubicBezTo>
                  <a:pt x="f609" y="f574"/>
                  <a:pt x="f882" y="f883"/>
                  <a:pt x="f595" y="f884"/>
                </a:cubicBezTo>
                <a:cubicBezTo>
                  <a:pt x="f755" y="f885"/>
                  <a:pt x="f605" y="f886"/>
                  <a:pt x="f887" y="f888"/>
                </a:cubicBezTo>
                <a:cubicBezTo>
                  <a:pt x="f889" y="f890"/>
                  <a:pt x="f889" y="f891"/>
                  <a:pt x="f107" y="f892"/>
                </a:cubicBezTo>
                <a:cubicBezTo>
                  <a:pt x="f893" y="f894"/>
                  <a:pt x="f895" y="f896"/>
                  <a:pt x="f897" y="f896"/>
                </a:cubicBezTo>
                <a:cubicBezTo>
                  <a:pt x="f898" y="f896"/>
                  <a:pt x="f899" y="f900"/>
                  <a:pt x="f119" y="f892"/>
                </a:cubicBezTo>
                <a:cubicBezTo>
                  <a:pt x="f70" y="f890"/>
                  <a:pt x="f70" y="f888"/>
                  <a:pt x="f70" y="f901"/>
                </a:cubicBezTo>
                <a:cubicBezTo>
                  <a:pt x="f902" y="f901"/>
                  <a:pt x="f902" y="f903"/>
                  <a:pt x="f902" y="f904"/>
                </a:cubicBezTo>
                <a:cubicBezTo>
                  <a:pt x="f902" y="f904"/>
                  <a:pt x="f70" y="f904"/>
                  <a:pt x="f70" y="f886"/>
                </a:cubicBezTo>
                <a:cubicBezTo>
                  <a:pt x="f905" y="f906"/>
                  <a:pt x="f907" y="f908"/>
                  <a:pt x="f119" y="f120"/>
                </a:cubicBezTo>
                <a:lnTo>
                  <a:pt x="f119" y="f120"/>
                </a:lnTo>
                <a:lnTo>
                  <a:pt x="f119" y="f909"/>
                </a:lnTo>
                <a:cubicBezTo>
                  <a:pt x="f910" y="f911"/>
                  <a:pt x="f912" y="f913"/>
                  <a:pt x="f914" y="f913"/>
                </a:cubicBezTo>
                <a:cubicBezTo>
                  <a:pt x="f915" y="f913"/>
                  <a:pt x="f916" y="f917"/>
                  <a:pt x="f580" y="f904"/>
                </a:cubicBezTo>
                <a:cubicBezTo>
                  <a:pt x="f598" y="f886"/>
                  <a:pt x="f104" y="f909"/>
                  <a:pt x="f580" y="f918"/>
                </a:cubicBezTo>
                <a:cubicBezTo>
                  <a:pt x="f919" y="f920"/>
                  <a:pt x="f921" y="f920"/>
                  <a:pt x="f591" y="f922"/>
                </a:cubicBezTo>
                <a:lnTo>
                  <a:pt x="f591" y="f923"/>
                </a:lnTo>
                <a:lnTo>
                  <a:pt x="f591" y="f923"/>
                </a:lnTo>
                <a:cubicBezTo>
                  <a:pt x="f924" y="f925"/>
                  <a:pt x="f926" y="f927"/>
                  <a:pt x="f580" y="f920"/>
                </a:cubicBezTo>
                <a:lnTo>
                  <a:pt x="f580" y="f920"/>
                </a:lnTo>
                <a:cubicBezTo>
                  <a:pt x="f928" y="f123"/>
                  <a:pt x="f929" y="f930"/>
                  <a:pt x="f931" y="f932"/>
                </a:cubicBezTo>
                <a:lnTo>
                  <a:pt x="f931" y="f932"/>
                </a:lnTo>
                <a:cubicBezTo>
                  <a:pt x="f933" y="f934"/>
                  <a:pt x="f935" y="f936"/>
                  <a:pt x="f937" y="f936"/>
                </a:cubicBezTo>
                <a:cubicBezTo>
                  <a:pt x="f938" y="f936"/>
                  <a:pt x="f898" y="f939"/>
                  <a:pt x="f126" y="f127"/>
                </a:cubicBezTo>
                <a:lnTo>
                  <a:pt x="f126" y="f127"/>
                </a:lnTo>
                <a:cubicBezTo>
                  <a:pt x="f940" y="f941"/>
                  <a:pt x="f942" y="f943"/>
                  <a:pt x="f919" y="f944"/>
                </a:cubicBezTo>
                <a:cubicBezTo>
                  <a:pt x="f945" y="f944"/>
                  <a:pt x="f921" y="f946"/>
                  <a:pt x="f945" y="f885"/>
                </a:cubicBezTo>
                <a:cubicBezTo>
                  <a:pt x="f947" y="f948"/>
                  <a:pt x="f949" y="f950"/>
                  <a:pt x="f931" y="f932"/>
                </a:cubicBezTo>
                <a:lnTo>
                  <a:pt x="f931" y="f932"/>
                </a:lnTo>
                <a:cubicBezTo>
                  <a:pt x="f951" y="f952"/>
                  <a:pt x="f953" y="f954"/>
                  <a:pt x="f955" y="f954"/>
                </a:cubicBezTo>
                <a:cubicBezTo>
                  <a:pt x="f956" y="f954"/>
                  <a:pt x="f957" y="f958"/>
                  <a:pt x="f591" y="f936"/>
                </a:cubicBezTo>
                <a:lnTo>
                  <a:pt x="f591" y="f923"/>
                </a:lnTo>
                <a:lnTo>
                  <a:pt x="f591" y="f923"/>
                </a:lnTo>
                <a:cubicBezTo>
                  <a:pt x="f959" y="f923"/>
                  <a:pt x="f960" y="f923"/>
                  <a:pt x="f961" y="f923"/>
                </a:cubicBezTo>
                <a:cubicBezTo>
                  <a:pt x="f962" y="f923"/>
                  <a:pt x="f963" y="f964"/>
                  <a:pt x="f870" y="f922"/>
                </a:cubicBezTo>
                <a:cubicBezTo>
                  <a:pt x="f889" y="f922"/>
                  <a:pt x="f965" y="f918"/>
                  <a:pt x="f965" y="f883"/>
                </a:cubicBezTo>
                <a:cubicBezTo>
                  <a:pt x="f610" y="f946"/>
                  <a:pt x="f377" y="f966"/>
                  <a:pt x="f967" y="f968"/>
                </a:cubicBezTo>
                <a:cubicBezTo>
                  <a:pt x="f631" y="f969"/>
                  <a:pt x="f970" y="f971"/>
                  <a:pt x="f638" y="f972"/>
                </a:cubicBezTo>
                <a:cubicBezTo>
                  <a:pt x="f620" y="f973"/>
                  <a:pt x="f751" y="f884"/>
                  <a:pt x="f974" y="f738"/>
                </a:cubicBezTo>
                <a:lnTo>
                  <a:pt x="f29" y="f738"/>
                </a:lnTo>
                <a:cubicBezTo>
                  <a:pt x="f975" y="f738"/>
                  <a:pt x="f976" y="f977"/>
                  <a:pt x="f978" y="f977"/>
                </a:cubicBezTo>
                <a:cubicBezTo>
                  <a:pt x="f979" y="f977"/>
                  <a:pt x="f526" y="f980"/>
                  <a:pt x="f981" y="f738"/>
                </a:cubicBezTo>
                <a:cubicBezTo>
                  <a:pt x="f982" y="f738"/>
                  <a:pt x="f868" y="f884"/>
                  <a:pt x="f982" y="f983"/>
                </a:cubicBezTo>
                <a:cubicBezTo>
                  <a:pt x="f984" y="f985"/>
                  <a:pt x="f986" y="f616"/>
                  <a:pt x="f132" y="f133"/>
                </a:cubicBezTo>
                <a:lnTo>
                  <a:pt x="f132" y="f133"/>
                </a:lnTo>
                <a:cubicBezTo>
                  <a:pt x="f987" y="f988"/>
                  <a:pt x="f989" y="f988"/>
                  <a:pt x="f990" y="f988"/>
                </a:cubicBezTo>
                <a:cubicBezTo>
                  <a:pt x="f991" y="f988"/>
                  <a:pt x="f992" y="f993"/>
                  <a:pt x="f27" y="f994"/>
                </a:cubicBezTo>
                <a:cubicBezTo>
                  <a:pt x="f995" y="f996"/>
                  <a:pt x="f997" y="f998"/>
                  <a:pt x="f150" y="f151"/>
                </a:cubicBezTo>
                <a:lnTo>
                  <a:pt x="f150" y="f151"/>
                </a:lnTo>
                <a:cubicBezTo>
                  <a:pt x="f999" y="f1000"/>
                  <a:pt x="f1001" y="f1002"/>
                  <a:pt x="f895" y="f1003"/>
                </a:cubicBezTo>
                <a:lnTo>
                  <a:pt x="f895" y="f1003"/>
                </a:lnTo>
                <a:cubicBezTo>
                  <a:pt x="f1004" y="f1005"/>
                  <a:pt x="f1006" y="f1007"/>
                  <a:pt x="f1008" y="f139"/>
                </a:cubicBezTo>
                <a:lnTo>
                  <a:pt x="f1008" y="f139"/>
                </a:lnTo>
                <a:cubicBezTo>
                  <a:pt x="f345" y="f1009"/>
                  <a:pt x="f104" y="f1010"/>
                  <a:pt x="f598" y="f1011"/>
                </a:cubicBezTo>
                <a:cubicBezTo>
                  <a:pt x="f1012" y="f1013"/>
                  <a:pt x="f609" y="f1014"/>
                  <a:pt x="f1015" y="f1016"/>
                </a:cubicBezTo>
                <a:cubicBezTo>
                  <a:pt x="f391" y="f1017"/>
                  <a:pt x="f1018" y="f1019"/>
                  <a:pt x="f1020" y="f1021"/>
                </a:cubicBezTo>
                <a:cubicBezTo>
                  <a:pt x="f1022" y="f1023"/>
                  <a:pt x="f1012" y="f276"/>
                  <a:pt x="f625" y="f1024"/>
                </a:cubicBezTo>
                <a:cubicBezTo>
                  <a:pt x="f1025" y="f1026"/>
                  <a:pt x="f1027" y="f1028"/>
                  <a:pt x="f1029" y="f1028"/>
                </a:cubicBezTo>
                <a:cubicBezTo>
                  <a:pt x="f1030" y="f1028"/>
                  <a:pt x="f1031" y="f1032"/>
                  <a:pt x="f70" y="f145"/>
                </a:cubicBezTo>
                <a:cubicBezTo>
                  <a:pt x="f1033" y="f1034"/>
                  <a:pt x="f1035" y="f1036"/>
                  <a:pt x="f1037" y="f1038"/>
                </a:cubicBezTo>
                <a:lnTo>
                  <a:pt x="f1037" y="f1038"/>
                </a:lnTo>
                <a:cubicBezTo>
                  <a:pt x="f1039" y="f1040"/>
                  <a:pt x="f105" y="f1041"/>
                  <a:pt x="f1042" y="f1043"/>
                </a:cubicBezTo>
                <a:cubicBezTo>
                  <a:pt x="f1044" y="f1045"/>
                  <a:pt x="f957" y="f1046"/>
                  <a:pt x="f895" y="f1003"/>
                </a:cubicBezTo>
                <a:lnTo>
                  <a:pt x="f895" y="f1003"/>
                </a:lnTo>
                <a:cubicBezTo>
                  <a:pt x="f1047" y="f1048"/>
                  <a:pt x="f1049" y="f1050"/>
                  <a:pt x="f921" y="f1051"/>
                </a:cubicBezTo>
                <a:cubicBezTo>
                  <a:pt x="f1052" y="f1053"/>
                  <a:pt x="f1054" y="f1055"/>
                  <a:pt x="f379" y="f292"/>
                </a:cubicBezTo>
                <a:cubicBezTo>
                  <a:pt x="f772" y="f292"/>
                  <a:pt x="f772" y="f1056"/>
                  <a:pt x="f772" y="f1057"/>
                </a:cubicBezTo>
                <a:lnTo>
                  <a:pt x="f1018" y="f1057"/>
                </a:lnTo>
                <a:cubicBezTo>
                  <a:pt x="f380" y="f1058"/>
                  <a:pt x="f1020" y="f1059"/>
                  <a:pt x="f1060" y="f1061"/>
                </a:cubicBezTo>
                <a:cubicBezTo>
                  <a:pt x="f1062" y="f1063"/>
                  <a:pt x="f1064" y="f1065"/>
                  <a:pt x="f1037" y="f1038"/>
                </a:cubicBezTo>
                <a:lnTo>
                  <a:pt x="f1037" y="f1038"/>
                </a:lnTo>
                <a:cubicBezTo>
                  <a:pt x="f1066" y="f1067"/>
                  <a:pt x="f1068" y="f1069"/>
                  <a:pt x="f1070" y="f1071"/>
                </a:cubicBezTo>
                <a:cubicBezTo>
                  <a:pt x="f1072" y="f1073"/>
                  <a:pt x="f1074" y="f1075"/>
                  <a:pt x="f795" y="f1075"/>
                </a:cubicBezTo>
                <a:cubicBezTo>
                  <a:pt x="f1076" y="f1075"/>
                  <a:pt x="f786" y="f1077"/>
                  <a:pt x="f786" y="f1071"/>
                </a:cubicBezTo>
                <a:cubicBezTo>
                  <a:pt x="f1078" y="f240"/>
                  <a:pt x="f1079" y="f1080"/>
                  <a:pt x="f510" y="f370"/>
                </a:cubicBezTo>
                <a:cubicBezTo>
                  <a:pt x="f506" y="f1081"/>
                  <a:pt x="f1082" y="f354"/>
                  <a:pt x="f1083" y="f374"/>
                </a:cubicBezTo>
                <a:cubicBezTo>
                  <a:pt x="f1078" y="f1080"/>
                  <a:pt x="f1084" y="f1085"/>
                  <a:pt x="f617" y="f1086"/>
                </a:cubicBezTo>
                <a:cubicBezTo>
                  <a:pt x="f1087" y="f1088"/>
                  <a:pt x="f1089" y="f1090"/>
                  <a:pt x="f1091" y="f1090"/>
                </a:cubicBezTo>
                <a:cubicBezTo>
                  <a:pt x="f1092" y="f1090"/>
                  <a:pt x="f176" y="f1093"/>
                  <a:pt x="f788" y="f1094"/>
                </a:cubicBezTo>
                <a:cubicBezTo>
                  <a:pt x="f164" y="f1095"/>
                  <a:pt x="f164" y="f1096"/>
                  <a:pt x="f162" y="f240"/>
                </a:cubicBezTo>
                <a:lnTo>
                  <a:pt x="f162" y="f1097"/>
                </a:lnTo>
                <a:cubicBezTo>
                  <a:pt x="f1098" y="f1099"/>
                  <a:pt x="f1100" y="f1101"/>
                  <a:pt x="f156" y="f157"/>
                </a:cubicBezTo>
                <a:lnTo>
                  <a:pt x="f156" y="f157"/>
                </a:lnTo>
                <a:cubicBezTo>
                  <a:pt x="f1102" y="f1103"/>
                  <a:pt x="f1104" y="f1105"/>
                  <a:pt x="f166" y="f1106"/>
                </a:cubicBezTo>
                <a:cubicBezTo>
                  <a:pt x="f1107" y="f1108"/>
                  <a:pt x="f1109" y="f1110"/>
                  <a:pt x="f1111" y="f1110"/>
                </a:cubicBezTo>
                <a:cubicBezTo>
                  <a:pt x="f178" y="f1110"/>
                  <a:pt x="f1112" y="f1113"/>
                  <a:pt x="f482" y="f1085"/>
                </a:cubicBezTo>
                <a:lnTo>
                  <a:pt x="f468" y="f1085"/>
                </a:lnTo>
                <a:cubicBezTo>
                  <a:pt x="f744" y="f1085"/>
                  <a:pt x="f1114" y="f167"/>
                  <a:pt x="f468" y="f167"/>
                </a:cubicBezTo>
                <a:cubicBezTo>
                  <a:pt x="f464" y="f167"/>
                  <a:pt x="f213" y="f167"/>
                  <a:pt x="f480" y="f169"/>
                </a:cubicBezTo>
                <a:cubicBezTo>
                  <a:pt x="f1115" y="f1116"/>
                  <a:pt x="f1117" y="f1118"/>
                  <a:pt x="f208" y="f209"/>
                </a:cubicBezTo>
                <a:lnTo>
                  <a:pt x="f208" y="f209"/>
                </a:lnTo>
                <a:cubicBezTo>
                  <a:pt x="f1119" y="f1120"/>
                  <a:pt x="f1121" y="f1122"/>
                  <a:pt x="f617" y="f1123"/>
                </a:cubicBezTo>
                <a:cubicBezTo>
                  <a:pt x="f1124" y="f1125"/>
                  <a:pt x="f449" y="f312"/>
                  <a:pt x="f782" y="f1126"/>
                </a:cubicBezTo>
                <a:cubicBezTo>
                  <a:pt x="f1127" y="f323"/>
                  <a:pt x="f1128" y="f1129"/>
                  <a:pt x="f295" y="f1130"/>
                </a:cubicBezTo>
                <a:cubicBezTo>
                  <a:pt x="f1131" y="f493"/>
                  <a:pt x="f1132" y="f1133"/>
                  <a:pt x="f1134" y="f1135"/>
                </a:cubicBezTo>
                <a:cubicBezTo>
                  <a:pt x="f1136" y="f740"/>
                  <a:pt x="f429" y="f1137"/>
                  <a:pt x="f364" y="f1138"/>
                </a:cubicBezTo>
                <a:lnTo>
                  <a:pt x="f364" y="f679"/>
                </a:lnTo>
                <a:cubicBezTo>
                  <a:pt x="f1139" y="f1140"/>
                  <a:pt x="f1141" y="f690"/>
                  <a:pt x="f1142" y="f1143"/>
                </a:cubicBezTo>
                <a:cubicBezTo>
                  <a:pt x="f1142" y="f1144"/>
                  <a:pt x="f1132" y="f1145"/>
                  <a:pt x="f1142" y="f1145"/>
                </a:cubicBezTo>
                <a:cubicBezTo>
                  <a:pt x="f1146" y="f1147"/>
                  <a:pt x="f1148" y="f1149"/>
                  <a:pt x="f1150" y="f1151"/>
                </a:cubicBezTo>
                <a:cubicBezTo>
                  <a:pt x="f396" y="f1152"/>
                  <a:pt x="f412" y="f1153"/>
                  <a:pt x="f397" y="f635"/>
                </a:cubicBezTo>
                <a:lnTo>
                  <a:pt x="f397" y="f635"/>
                </a:lnTo>
                <a:lnTo>
                  <a:pt x="f412" y="f637"/>
                </a:lnTo>
                <a:cubicBezTo>
                  <a:pt x="f1154" y="f1155"/>
                  <a:pt x="f396" y="f1156"/>
                  <a:pt x="f1157" y="f1156"/>
                </a:cubicBezTo>
                <a:cubicBezTo>
                  <a:pt x="f1158" y="f1156"/>
                  <a:pt x="f1159" y="f1160"/>
                  <a:pt x="f1161" y="f635"/>
                </a:cubicBezTo>
                <a:cubicBezTo>
                  <a:pt x="f1162" y="f1163"/>
                  <a:pt x="f1164" y="f1165"/>
                  <a:pt x="f1166" y="f1165"/>
                </a:cubicBezTo>
                <a:cubicBezTo>
                  <a:pt x="f1167" y="f1165"/>
                  <a:pt x="f1168" y="f1169"/>
                  <a:pt x="f401" y="f613"/>
                </a:cubicBezTo>
                <a:cubicBezTo>
                  <a:pt x="f657" y="f613"/>
                  <a:pt x="f651" y="f592"/>
                  <a:pt x="f1170" y="f1171"/>
                </a:cubicBezTo>
                <a:cubicBezTo>
                  <a:pt x="f1172" y="f1173"/>
                  <a:pt x="f1174" y="f1175"/>
                  <a:pt x="f668" y="f652"/>
                </a:cubicBezTo>
                <a:lnTo>
                  <a:pt x="f654" y="f652"/>
                </a:lnTo>
                <a:cubicBezTo>
                  <a:pt x="f1176" y="f1177"/>
                  <a:pt x="f1178" y="f1179"/>
                  <a:pt x="f1180" y="f1179"/>
                </a:cubicBezTo>
                <a:cubicBezTo>
                  <a:pt x="f1181" y="f1179"/>
                  <a:pt x="f1182" y="f1183"/>
                  <a:pt x="f393" y="f709"/>
                </a:cubicBezTo>
                <a:lnTo>
                  <a:pt x="f658" y="f659"/>
                </a:lnTo>
                <a:lnTo>
                  <a:pt x="f658" y="f659"/>
                </a:lnTo>
                <a:cubicBezTo>
                  <a:pt x="f1184" y="f1185"/>
                  <a:pt x="f1186" y="f1187"/>
                  <a:pt x="f1188" y="f1151"/>
                </a:cubicBezTo>
                <a:cubicBezTo>
                  <a:pt x="f397" y="f1189"/>
                  <a:pt x="f396" y="f1190"/>
                  <a:pt x="f1161" y="f702"/>
                </a:cubicBezTo>
                <a:cubicBezTo>
                  <a:pt x="f1191" y="f1153"/>
                  <a:pt x="f239" y="f600"/>
                  <a:pt x="f1128" y="f514"/>
                </a:cubicBezTo>
                <a:lnTo>
                  <a:pt x="f1192" y="f515"/>
                </a:lnTo>
                <a:cubicBezTo>
                  <a:pt x="f1193" y="f493"/>
                  <a:pt x="f297" y="f1194"/>
                  <a:pt x="f1195" y="f465"/>
                </a:cubicBezTo>
                <a:cubicBezTo>
                  <a:pt x="f1196" y="f1197"/>
                  <a:pt x="f1198" y="f1199"/>
                  <a:pt x="f1200" y="f1199"/>
                </a:cubicBezTo>
                <a:cubicBezTo>
                  <a:pt x="f1201" y="f1199"/>
                  <a:pt x="f1202" y="f1203"/>
                  <a:pt x="f510" y="f1204"/>
                </a:cubicBezTo>
                <a:cubicBezTo>
                  <a:pt x="f447" y="f1205"/>
                  <a:pt x="f1206" y="f1207"/>
                  <a:pt x="f445" y="f446"/>
                </a:cubicBezTo>
                <a:lnTo>
                  <a:pt x="f445" y="f446"/>
                </a:lnTo>
                <a:cubicBezTo>
                  <a:pt x="f1208" y="f1209"/>
                  <a:pt x="f1210" y="f1211"/>
                  <a:pt x="f506" y="f1212"/>
                </a:cubicBezTo>
                <a:cubicBezTo>
                  <a:pt x="f1213" y="f1214"/>
                  <a:pt x="f1215" y="f1216"/>
                  <a:pt x="f1217" y="f1216"/>
                </a:cubicBezTo>
                <a:cubicBezTo>
                  <a:pt x="f1202" y="f1216"/>
                  <a:pt x="f1218" y="f1211"/>
                  <a:pt x="f1219" y="f481"/>
                </a:cubicBezTo>
                <a:cubicBezTo>
                  <a:pt x="f301" y="f460"/>
                  <a:pt x="f1220" y="f493"/>
                  <a:pt x="f1220" y="f494"/>
                </a:cubicBezTo>
                <a:cubicBezTo>
                  <a:pt x="f1220" y="f494"/>
                  <a:pt x="f1221" y="f1222"/>
                  <a:pt x="f1223" y="f1224"/>
                </a:cubicBezTo>
                <a:lnTo>
                  <a:pt x="f1223" y="f1224"/>
                </a:lnTo>
                <a:cubicBezTo>
                  <a:pt x="f1225" y="f1226"/>
                  <a:pt x="f1227" y="f1228"/>
                  <a:pt x="f299" y="f672"/>
                </a:cubicBezTo>
                <a:cubicBezTo>
                  <a:pt x="f299" y="f1229"/>
                  <a:pt x="f301" y="f670"/>
                  <a:pt x="f301" y="f493"/>
                </a:cubicBezTo>
                <a:cubicBezTo>
                  <a:pt x="f782" y="f1230"/>
                  <a:pt x="f782" y="f460"/>
                  <a:pt x="f516" y="f1231"/>
                </a:cubicBezTo>
                <a:cubicBezTo>
                  <a:pt x="f1232" y="f1233"/>
                  <a:pt x="f1234" y="f1235"/>
                  <a:pt x="f511" y="f1235"/>
                </a:cubicBezTo>
                <a:cubicBezTo>
                  <a:pt x="f1236" y="f1235"/>
                  <a:pt x="f1237" y="f1238"/>
                  <a:pt x="f507" y="f670"/>
                </a:cubicBezTo>
                <a:cubicBezTo>
                  <a:pt x="f507" y="f493"/>
                  <a:pt x="f507" y="f498"/>
                  <a:pt x="f1239" y="f479"/>
                </a:cubicBezTo>
                <a:cubicBezTo>
                  <a:pt x="f1239" y="f479"/>
                  <a:pt x="f1239" y="f1240"/>
                  <a:pt x="f455" y="f456"/>
                </a:cubicBezTo>
                <a:lnTo>
                  <a:pt x="f455" y="f456"/>
                </a:lnTo>
                <a:cubicBezTo>
                  <a:pt x="f1241" y="f1242"/>
                  <a:pt x="f1243" y="f1244"/>
                  <a:pt x="f504" y="f505"/>
                </a:cubicBezTo>
                <a:lnTo>
                  <a:pt x="f504" y="f505"/>
                </a:lnTo>
                <a:lnTo>
                  <a:pt x="f1245" y="f670"/>
                </a:lnTo>
                <a:cubicBezTo>
                  <a:pt x="f1245" y="f670"/>
                  <a:pt x="f510" y="f670"/>
                  <a:pt x="f510" y="f493"/>
                </a:cubicBezTo>
                <a:cubicBezTo>
                  <a:pt x="f513" y="f670"/>
                  <a:pt x="f513" y="f672"/>
                  <a:pt x="f513" y="f494"/>
                </a:cubicBezTo>
                <a:cubicBezTo>
                  <a:pt x="f513" y="f1246"/>
                  <a:pt x="f516" y="f496"/>
                  <a:pt x="f516" y="f515"/>
                </a:cubicBezTo>
                <a:lnTo>
                  <a:pt x="f1219" y="f515"/>
                </a:lnTo>
                <a:cubicBezTo>
                  <a:pt x="f1247" y="f1248"/>
                  <a:pt x="f1223" y="f1249"/>
                  <a:pt x="f1250" y="f1249"/>
                </a:cubicBezTo>
                <a:cubicBezTo>
                  <a:pt x="f1251" y="f1249"/>
                  <a:pt x="f1252" y="f1253"/>
                  <a:pt x="f303" y="f509"/>
                </a:cubicBezTo>
                <a:cubicBezTo>
                  <a:pt x="f291" y="f1254"/>
                  <a:pt x="f1255" y="f1256"/>
                  <a:pt x="f1257" y="f1258"/>
                </a:cubicBezTo>
                <a:cubicBezTo>
                  <a:pt x="f1259" y="f1260"/>
                  <a:pt x="f250" y="f705"/>
                  <a:pt x="f1193" y="f716"/>
                </a:cubicBezTo>
                <a:cubicBezTo>
                  <a:pt x="f289" y="f1261"/>
                  <a:pt x="f289" y="f1152"/>
                  <a:pt x="f1193" y="f1152"/>
                </a:cubicBezTo>
                <a:cubicBezTo>
                  <a:pt x="f1262" y="f1263"/>
                  <a:pt x="f1264" y="f1133"/>
                  <a:pt x="f1128" y="f1265"/>
                </a:cubicBezTo>
                <a:cubicBezTo>
                  <a:pt x="f1195" y="f1153"/>
                  <a:pt x="f1266" y="f1267"/>
                  <a:pt x="f299" y="f637"/>
                </a:cubicBezTo>
                <a:cubicBezTo>
                  <a:pt x="f1268" y="f615"/>
                  <a:pt x="f784" y="f675"/>
                  <a:pt x="f1269" y="f621"/>
                </a:cubicBezTo>
                <a:cubicBezTo>
                  <a:pt x="f1270" y="f1271"/>
                  <a:pt x="f1272" y="f1273"/>
                  <a:pt x="f1274" y="f460"/>
                </a:cubicBezTo>
                <a:lnTo>
                  <a:pt x="f1274" y="f1275"/>
                </a:lnTo>
                <a:cubicBezTo>
                  <a:pt x="f970" y="f442"/>
                  <a:pt x="f464" y="f1276"/>
                  <a:pt x="f1277" y="f360"/>
                </a:cubicBezTo>
                <a:lnTo>
                  <a:pt x="f387" y="f1278"/>
                </a:lnTo>
                <a:cubicBezTo>
                  <a:pt x="f382" y="f1279"/>
                  <a:pt x="f772" y="f1280"/>
                  <a:pt x="f377" y="f1281"/>
                </a:cubicBezTo>
                <a:cubicBezTo>
                  <a:pt x="f1282" y="f1283"/>
                  <a:pt x="f1284" y="f1285"/>
                  <a:pt x="f762" y="f1285"/>
                </a:cubicBezTo>
                <a:cubicBezTo>
                  <a:pt x="f1286" y="f1285"/>
                  <a:pt x="f1287" y="f1288"/>
                  <a:pt x="f767" y="f1281"/>
                </a:cubicBezTo>
                <a:lnTo>
                  <a:pt x="f1289" y="f374"/>
                </a:lnTo>
                <a:cubicBezTo>
                  <a:pt x="f1290" y="f1291"/>
                  <a:pt x="f1292" y="f1293"/>
                  <a:pt x="f1294" y="f1293"/>
                </a:cubicBezTo>
                <a:cubicBezTo>
                  <a:pt x="f1295" y="f1293"/>
                  <a:pt x="f1296" y="f1297"/>
                  <a:pt x="f607" y="f353"/>
                </a:cubicBezTo>
                <a:cubicBezTo>
                  <a:pt x="f1298" y="f1299"/>
                  <a:pt x="f1300" y="f1301"/>
                  <a:pt x="f1302" y="f1303"/>
                </a:cubicBezTo>
                <a:lnTo>
                  <a:pt x="f1302" y="f1303"/>
                </a:lnTo>
                <a:cubicBezTo>
                  <a:pt x="f1304" y="f1305"/>
                  <a:pt x="f1306" y="f1307"/>
                  <a:pt x="f1308" y="f314"/>
                </a:cubicBezTo>
                <a:cubicBezTo>
                  <a:pt x="f1309" y="f1310"/>
                  <a:pt x="f1311" y="f1301"/>
                  <a:pt x="f1312" y="f1301"/>
                </a:cubicBezTo>
                <a:cubicBezTo>
                  <a:pt x="f1313" y="f1301"/>
                  <a:pt x="f1314" y="f1315"/>
                  <a:pt x="f1316" y="f348"/>
                </a:cubicBezTo>
                <a:cubicBezTo>
                  <a:pt x="f1317" y="f1318"/>
                  <a:pt x="f1319" y="f1320"/>
                  <a:pt x="f1321" y="f1322"/>
                </a:cubicBezTo>
                <a:lnTo>
                  <a:pt x="f1321" y="f1322"/>
                </a:lnTo>
                <a:cubicBezTo>
                  <a:pt x="f1323" y="f1324"/>
                  <a:pt x="f1325" y="f1318"/>
                  <a:pt x="f1302" y="f1303"/>
                </a:cubicBezTo>
                <a:lnTo>
                  <a:pt x="f1302" y="f1303"/>
                </a:lnTo>
                <a:cubicBezTo>
                  <a:pt x="f1326" y="f1327"/>
                  <a:pt x="f1328" y="f1329"/>
                  <a:pt x="f772" y="f1330"/>
                </a:cubicBezTo>
                <a:cubicBezTo>
                  <a:pt x="f967" y="f443"/>
                  <a:pt x="f620" y="f435"/>
                  <a:pt x="f164" y="f1331"/>
                </a:cubicBezTo>
                <a:cubicBezTo>
                  <a:pt x="f901" y="f1332"/>
                  <a:pt x="f1333" y="f1334"/>
                  <a:pt x="f1321" y="f1322"/>
                </a:cubicBezTo>
                <a:lnTo>
                  <a:pt x="f1321" y="f1322"/>
                </a:lnTo>
                <a:cubicBezTo>
                  <a:pt x="f172" y="f1335"/>
                  <a:pt x="f1336" y="f1337"/>
                  <a:pt x="f634" y="f1275"/>
                </a:cubicBezTo>
                <a:cubicBezTo>
                  <a:pt x="f616" y="f1338"/>
                  <a:pt x="f1339" y="f626"/>
                  <a:pt x="f1084" y="f1340"/>
                </a:cubicBezTo>
                <a:cubicBezTo>
                  <a:pt x="f482" y="f498"/>
                  <a:pt x="f389" y="f1341"/>
                  <a:pt x="f605" y="f1342"/>
                </a:cubicBezTo>
                <a:lnTo>
                  <a:pt x="f605" y="f383"/>
                </a:lnTo>
                <a:cubicBezTo>
                  <a:pt x="f1042" y="f1343"/>
                  <a:pt x="f98" y="f1344"/>
                  <a:pt x="f94" y="f1095"/>
                </a:cubicBezTo>
                <a:cubicBezTo>
                  <a:pt x="f1345" y="f1346"/>
                  <a:pt x="f1347" y="f1348"/>
                  <a:pt x="f1349" y="f1348"/>
                </a:cubicBezTo>
                <a:cubicBezTo>
                  <a:pt x="f1350" y="f1348"/>
                  <a:pt x="f1351" y="f1352"/>
                  <a:pt x="f833" y="f240"/>
                </a:cubicBezTo>
                <a:lnTo>
                  <a:pt x="f1353" y="f1123"/>
                </a:lnTo>
                <a:cubicBezTo>
                  <a:pt x="f833" y="f1354"/>
                  <a:pt x="f1355" y="f1106"/>
                  <a:pt x="f1356" y="f1086"/>
                </a:cubicBezTo>
                <a:cubicBezTo>
                  <a:pt x="f1357" y="f1358"/>
                  <a:pt x="f1359" y="f1360"/>
                  <a:pt x="f44" y="f1360"/>
                </a:cubicBezTo>
                <a:cubicBezTo>
                  <a:pt x="f1361" y="f1360"/>
                  <a:pt x="f1362" y="f1363"/>
                  <a:pt x="f1362" y="f1354"/>
                </a:cubicBezTo>
                <a:cubicBezTo>
                  <a:pt x="f1364" y="f1365"/>
                  <a:pt x="f59" y="f1366"/>
                  <a:pt x="f1367" y="f1368"/>
                </a:cubicBezTo>
                <a:lnTo>
                  <a:pt x="f1367" y="f1368"/>
                </a:lnTo>
                <a:cubicBezTo>
                  <a:pt x="f1369" y="f1370"/>
                  <a:pt x="f1371" y="f1372"/>
                  <a:pt x="f833" y="f1373"/>
                </a:cubicBezTo>
                <a:cubicBezTo>
                  <a:pt x="f1374" y="f1375"/>
                  <a:pt x="f9" y="f1376"/>
                  <a:pt x="f1377" y="f1378"/>
                </a:cubicBezTo>
                <a:lnTo>
                  <a:pt x="f1377" y="f1378"/>
                </a:lnTo>
                <a:cubicBezTo>
                  <a:pt x="f1379" y="f1380"/>
                  <a:pt x="f1381" y="f1382"/>
                  <a:pt x="f1367" y="f1368"/>
                </a:cubicBezTo>
                <a:lnTo>
                  <a:pt x="f1367" y="f1368"/>
                </a:lnTo>
                <a:cubicBezTo>
                  <a:pt x="f1383" y="f1384"/>
                  <a:pt x="f1385" y="f1386"/>
                  <a:pt x="f221" y="f222"/>
                </a:cubicBezTo>
                <a:lnTo>
                  <a:pt x="f221" y="f222"/>
                </a:lnTo>
                <a:cubicBezTo>
                  <a:pt x="f1387" y="f1388"/>
                  <a:pt x="f1389" y="f1390"/>
                  <a:pt x="f599" y="f390"/>
                </a:cubicBezTo>
                <a:cubicBezTo>
                  <a:pt x="f1391" y="f1392"/>
                  <a:pt x="f1393" y="f1394"/>
                  <a:pt x="f1377" y="f1378"/>
                </a:cubicBezTo>
                <a:lnTo>
                  <a:pt x="f1377" y="f1378"/>
                </a:lnTo>
                <a:cubicBezTo>
                  <a:pt x="f1395" y="f1396"/>
                  <a:pt x="f1397" y="f1398"/>
                  <a:pt x="f1399" y="f1400"/>
                </a:cubicBezTo>
                <a:lnTo>
                  <a:pt x="f1399" y="f1400"/>
                </a:lnTo>
                <a:cubicBezTo>
                  <a:pt x="f1401" y="f1402"/>
                  <a:pt x="f1403" y="f1404"/>
                  <a:pt x="f94" y="f237"/>
                </a:cubicBezTo>
                <a:cubicBezTo>
                  <a:pt x="f94" y="f1080"/>
                  <a:pt x="f94" y="f1080"/>
                  <a:pt x="f1353" y="f1405"/>
                </a:cubicBezTo>
                <a:cubicBezTo>
                  <a:pt x="f1406" y="f1407"/>
                  <a:pt x="f1408" y="f1409"/>
                  <a:pt x="f1410" y="f1409"/>
                </a:cubicBezTo>
                <a:cubicBezTo>
                  <a:pt x="f1353" y="f1409"/>
                  <a:pt x="f1411" y="f209"/>
                  <a:pt x="f1412" y="f1413"/>
                </a:cubicBezTo>
                <a:cubicBezTo>
                  <a:pt x="f1414" y="f1415"/>
                  <a:pt x="f1416" y="f1417"/>
                  <a:pt x="f1418" y="f1419"/>
                </a:cubicBezTo>
                <a:lnTo>
                  <a:pt x="f1418" y="f1419"/>
                </a:lnTo>
                <a:cubicBezTo>
                  <a:pt x="f1420" y="f1421"/>
                  <a:pt x="f1422" y="f1423"/>
                  <a:pt x="f921" y="f1276"/>
                </a:cubicBezTo>
                <a:cubicBezTo>
                  <a:pt x="f1424" y="f1425"/>
                  <a:pt x="f1426" y="f1427"/>
                  <a:pt x="f1399" y="f1400"/>
                </a:cubicBezTo>
                <a:lnTo>
                  <a:pt x="f1399" y="f1400"/>
                </a:lnTo>
                <a:cubicBezTo>
                  <a:pt x="f1428" y="f1429"/>
                  <a:pt x="f1430" y="f1276"/>
                  <a:pt x="f580" y="f1431"/>
                </a:cubicBezTo>
                <a:cubicBezTo>
                  <a:pt x="f919" y="f503"/>
                  <a:pt x="f956" y="f383"/>
                  <a:pt x="f870" y="f487"/>
                </a:cubicBezTo>
                <a:cubicBezTo>
                  <a:pt x="f1432" y="f1433"/>
                  <a:pt x="f1434" y="f1435"/>
                  <a:pt x="f1418" y="f1419"/>
                </a:cubicBezTo>
                <a:lnTo>
                  <a:pt x="f1418" y="f1419"/>
                </a:lnTo>
                <a:cubicBezTo>
                  <a:pt x="f1436" y="f1437"/>
                  <a:pt x="f1438" y="f1439"/>
                  <a:pt x="f1012" y="f1440"/>
                </a:cubicBezTo>
                <a:cubicBezTo>
                  <a:pt x="f1441" y="f1442"/>
                  <a:pt x="f1443" y="f1444"/>
                  <a:pt x="f1445" y="f1444"/>
                </a:cubicBezTo>
                <a:cubicBezTo>
                  <a:pt x="f1446" y="f1444"/>
                  <a:pt x="f1308" y="f1447"/>
                  <a:pt x="f1308" y="f421"/>
                </a:cubicBezTo>
                <a:cubicBezTo>
                  <a:pt x="f1448" y="f1449"/>
                  <a:pt x="f1450" y="f1449"/>
                  <a:pt x="f1451" y="f1449"/>
                </a:cubicBezTo>
                <a:cubicBezTo>
                  <a:pt x="f1020" y="f490"/>
                  <a:pt x="f1452" y="f514"/>
                  <a:pt x="f1453" y="f621"/>
                </a:cubicBezTo>
                <a:lnTo>
                  <a:pt x="f1453" y="f589"/>
                </a:lnTo>
                <a:lnTo>
                  <a:pt x="f1269" y="f589"/>
                </a:lnTo>
                <a:lnTo>
                  <a:pt x="f1454" y="f592"/>
                </a:lnTo>
                <a:lnTo>
                  <a:pt x="f1455" y="f594"/>
                </a:lnTo>
                <a:cubicBezTo>
                  <a:pt x="f1083" y="f1171"/>
                  <a:pt x="f1456" y="f1457"/>
                  <a:pt x="f1454" y="f675"/>
                </a:cubicBezTo>
                <a:cubicBezTo>
                  <a:pt x="f1458" y="f1271"/>
                  <a:pt x="f744" y="f494"/>
                  <a:pt x="f380" y="f1459"/>
                </a:cubicBezTo>
                <a:cubicBezTo>
                  <a:pt x="f1460" y="f1461"/>
                  <a:pt x="f1462" y="f1463"/>
                  <a:pt x="f1464" y="f1463"/>
                </a:cubicBezTo>
                <a:cubicBezTo>
                  <a:pt x="f1465" y="f1463"/>
                  <a:pt x="f1466" y="f1467"/>
                  <a:pt x="f1018" y="f1468"/>
                </a:cubicBezTo>
                <a:cubicBezTo>
                  <a:pt x="f1469" y="f1470"/>
                  <a:pt x="f1471" y="f533"/>
                  <a:pt x="f1472" y="f1473"/>
                </a:cubicBezTo>
                <a:lnTo>
                  <a:pt x="f1472" y="f1473"/>
                </a:lnTo>
                <a:cubicBezTo>
                  <a:pt x="f247" y="f1474"/>
                  <a:pt x="f1475" y="f1476"/>
                  <a:pt x="f1477" y="f1478"/>
                </a:cubicBezTo>
                <a:cubicBezTo>
                  <a:pt x="f1479" y="f1480"/>
                  <a:pt x="f1311" y="f1481"/>
                  <a:pt x="f1482" y="f1481"/>
                </a:cubicBezTo>
                <a:cubicBezTo>
                  <a:pt x="f1483" y="f1481"/>
                  <a:pt x="f1484" y="f1485"/>
                  <a:pt x="f138" y="f1230"/>
                </a:cubicBezTo>
                <a:cubicBezTo>
                  <a:pt x="f982" y="f498"/>
                  <a:pt x="f982" y="f670"/>
                  <a:pt x="f1486" y="f1229"/>
                </a:cubicBezTo>
                <a:cubicBezTo>
                  <a:pt x="f1487" y="f1246"/>
                  <a:pt x="f1403" y="f515"/>
                  <a:pt x="f1488" y="f512"/>
                </a:cubicBezTo>
                <a:lnTo>
                  <a:pt x="f1403" y="f512"/>
                </a:lnTo>
                <a:cubicBezTo>
                  <a:pt x="f1489" y="f512"/>
                  <a:pt x="f1490" y="f1491"/>
                  <a:pt x="f520" y="f521"/>
                </a:cubicBezTo>
                <a:lnTo>
                  <a:pt x="f520" y="f521"/>
                </a:lnTo>
                <a:cubicBezTo>
                  <a:pt x="f1492" y="f514"/>
                  <a:pt x="f1493" y="f514"/>
                  <a:pt x="f343" y="f514"/>
                </a:cubicBezTo>
                <a:lnTo>
                  <a:pt x="f33" y="f514"/>
                </a:lnTo>
                <a:cubicBezTo>
                  <a:pt x="f83" y="f512"/>
                  <a:pt x="f83" y="f1273"/>
                  <a:pt x="f33" y="f601"/>
                </a:cubicBezTo>
                <a:cubicBezTo>
                  <a:pt x="f1494" y="f1495"/>
                  <a:pt x="f100" y="f603"/>
                  <a:pt x="f590" y="f626"/>
                </a:cubicBezTo>
                <a:cubicBezTo>
                  <a:pt x="f1496" y="f1497"/>
                  <a:pt x="f1498" y="f1499"/>
                  <a:pt x="f1500" y="f1499"/>
                </a:cubicBezTo>
                <a:cubicBezTo>
                  <a:pt x="f1501" y="f1499"/>
                  <a:pt x="f1502" y="f1503"/>
                  <a:pt x="f532" y="f533"/>
                </a:cubicBezTo>
                <a:lnTo>
                  <a:pt x="f532" y="f533"/>
                </a:lnTo>
                <a:cubicBezTo>
                  <a:pt x="f1504" y="f1505"/>
                  <a:pt x="f1506" y="f1507"/>
                  <a:pt x="f543" y="f544"/>
                </a:cubicBezTo>
                <a:lnTo>
                  <a:pt x="f543" y="f544"/>
                </a:lnTo>
                <a:cubicBezTo>
                  <a:pt x="f1508" y="f544"/>
                  <a:pt x="f1509" y="f1510"/>
                  <a:pt x="f342" y="f1510"/>
                </a:cubicBezTo>
                <a:cubicBezTo>
                  <a:pt x="f857" y="f1510"/>
                  <a:pt x="f1511" y="f1512"/>
                  <a:pt x="f1513" y="f728"/>
                </a:cubicBezTo>
                <a:cubicBezTo>
                  <a:pt x="f70" y="f728"/>
                  <a:pt x="f625" y="f623"/>
                  <a:pt x="f598" y="f551"/>
                </a:cubicBezTo>
                <a:cubicBezTo>
                  <a:pt x="f1514" y="f1515"/>
                  <a:pt x="f1516" y="f1517"/>
                  <a:pt x="f645" y="f646"/>
                </a:cubicBezTo>
                <a:lnTo>
                  <a:pt x="f645" y="f646"/>
                </a:lnTo>
                <a:cubicBezTo>
                  <a:pt x="f1518" y="f1519"/>
                  <a:pt x="f1520" y="f1521"/>
                  <a:pt x="f1270" y="f633"/>
                </a:cubicBezTo>
                <a:cubicBezTo>
                  <a:pt x="f1124" y="f1522"/>
                  <a:pt x="f1523" y="f635"/>
                  <a:pt x="f1456" y="f637"/>
                </a:cubicBezTo>
                <a:lnTo>
                  <a:pt x="f1083" y="f637"/>
                </a:lnTo>
                <a:cubicBezTo>
                  <a:pt x="f1524" y="f1525"/>
                  <a:pt x="f449" y="f1525"/>
                  <a:pt x="f507" y="f1267"/>
                </a:cubicBezTo>
                <a:cubicBezTo>
                  <a:pt x="f1245" y="f1526"/>
                  <a:pt x="f516" y="f1263"/>
                  <a:pt x="f1527" y="f716"/>
                </a:cubicBezTo>
                <a:cubicBezTo>
                  <a:pt x="f1528" y="f1529"/>
                  <a:pt x="f1530" y="f1531"/>
                  <a:pt x="f1532" y="f1531"/>
                </a:cubicBezTo>
                <a:cubicBezTo>
                  <a:pt x="f1533" y="f1531"/>
                  <a:pt x="f1050" y="f1534"/>
                  <a:pt x="f1220" y="f1152"/>
                </a:cubicBezTo>
                <a:lnTo>
                  <a:pt x="f516" y="f1153"/>
                </a:lnTo>
                <a:cubicBezTo>
                  <a:pt x="f782" y="f1153"/>
                  <a:pt x="f1527" y="f1526"/>
                  <a:pt x="f1220" y="f1526"/>
                </a:cubicBezTo>
                <a:cubicBezTo>
                  <a:pt x="f1192" y="f1535"/>
                  <a:pt x="f1536" y="f706"/>
                  <a:pt x="f1537" y="f1149"/>
                </a:cubicBezTo>
                <a:cubicBezTo>
                  <a:pt x="f1538" y="f1539"/>
                  <a:pt x="f1540" y="f1541"/>
                  <a:pt x="f1542" y="f1541"/>
                </a:cubicBezTo>
                <a:cubicBezTo>
                  <a:pt x="f1543" y="f1541"/>
                  <a:pt x="f1544" y="f1545"/>
                  <a:pt x="f1455" y="f1546"/>
                </a:cubicBezTo>
                <a:cubicBezTo>
                  <a:pt x="f1455" y="f1547"/>
                  <a:pt x="f1083" y="f1547"/>
                  <a:pt x="f1083" y="f1149"/>
                </a:cubicBezTo>
                <a:cubicBezTo>
                  <a:pt x="f1548" y="f1549"/>
                  <a:pt x="f1550" y="f1551"/>
                  <a:pt x="f1552" y="f1551"/>
                </a:cubicBezTo>
                <a:cubicBezTo>
                  <a:pt x="f1269" y="f1551"/>
                  <a:pt x="f1553" y="f1549"/>
                  <a:pt x="f1554" y="f1149"/>
                </a:cubicBezTo>
                <a:cubicBezTo>
                  <a:pt x="f1084" y="f702"/>
                  <a:pt x="f1555" y="f1556"/>
                  <a:pt x="f1453" y="f1557"/>
                </a:cubicBezTo>
                <a:cubicBezTo>
                  <a:pt x="f1269" y="f1557"/>
                  <a:pt x="f1558" y="f1559"/>
                  <a:pt x="f1558" y="f1258"/>
                </a:cubicBezTo>
                <a:cubicBezTo>
                  <a:pt x="f1269" y="f697"/>
                  <a:pt x="f1124" y="f1560"/>
                  <a:pt x="f1453" y="f1260"/>
                </a:cubicBezTo>
                <a:cubicBezTo>
                  <a:pt x="f1561" y="f1562"/>
                  <a:pt x="f1563" y="f1564"/>
                  <a:pt x="f1565" y="f1564"/>
                </a:cubicBezTo>
                <a:cubicBezTo>
                  <a:pt x="f1566" y="f1564"/>
                  <a:pt x="f1567" y="f1568"/>
                  <a:pt x="f1569" y="f1570"/>
                </a:cubicBezTo>
                <a:cubicBezTo>
                  <a:pt x="f1550" y="f1260"/>
                  <a:pt x="f1523" y="f1260"/>
                  <a:pt x="f1078" y="f702"/>
                </a:cubicBezTo>
                <a:cubicBezTo>
                  <a:pt x="f1571" y="f1572"/>
                  <a:pt x="f1573" y="f1574"/>
                  <a:pt x="f1575" y="f1574"/>
                </a:cubicBezTo>
                <a:cubicBezTo>
                  <a:pt x="f1576" y="f1574"/>
                  <a:pt x="f1577" y="f1578"/>
                  <a:pt x="f1579" y="f1580"/>
                </a:cubicBezTo>
                <a:cubicBezTo>
                  <a:pt x="f1550" y="f1581"/>
                  <a:pt x="f1454" y="f1581"/>
                  <a:pt x="f1456" y="f1560"/>
                </a:cubicBezTo>
                <a:lnTo>
                  <a:pt x="f1456" y="f1560"/>
                </a:lnTo>
                <a:cubicBezTo>
                  <a:pt x="f1456" y="f697"/>
                  <a:pt x="f1454" y="f1559"/>
                  <a:pt x="f1550" y="f1582"/>
                </a:cubicBezTo>
                <a:cubicBezTo>
                  <a:pt x="f1583" y="f1584"/>
                  <a:pt x="f1585" y="f1586"/>
                  <a:pt x="f1587" y="f1586"/>
                </a:cubicBezTo>
                <a:cubicBezTo>
                  <a:pt x="f1588" y="f1586"/>
                  <a:pt x="f1589" y="f1590"/>
                  <a:pt x="f1084" y="f699"/>
                </a:cubicBezTo>
                <a:cubicBezTo>
                  <a:pt x="f795" y="f1578"/>
                  <a:pt x="f1074" y="f1591"/>
                  <a:pt x="f1592" y="f1591"/>
                </a:cubicBezTo>
                <a:cubicBezTo>
                  <a:pt x="f1593" y="f1591"/>
                  <a:pt x="f1594" y="f1595"/>
                  <a:pt x="f791" y="f1147"/>
                </a:cubicBezTo>
                <a:cubicBezTo>
                  <a:pt x="f1596" y="f1597"/>
                  <a:pt x="f1598" y="f1599"/>
                  <a:pt x="f1600" y="f1599"/>
                </a:cubicBezTo>
                <a:cubicBezTo>
                  <a:pt x="f1601" y="f1599"/>
                  <a:pt x="f1602" y="f1603"/>
                  <a:pt x="f1454" y="f1143"/>
                </a:cubicBezTo>
                <a:cubicBezTo>
                  <a:pt x="f1455" y="f1604"/>
                  <a:pt x="f1605" y="f1147"/>
                  <a:pt x="f1524" y="f718"/>
                </a:cubicBezTo>
                <a:cubicBezTo>
                  <a:pt x="f1268" y="f1606"/>
                  <a:pt x="f277" y="f1607"/>
                  <a:pt x="f1608" y="f1607"/>
                </a:cubicBezTo>
                <a:cubicBezTo>
                  <a:pt x="f1609" y="f1607"/>
                  <a:pt x="f1610" y="f1611"/>
                  <a:pt x="f1612" y="f699"/>
                </a:cubicBezTo>
                <a:cubicBezTo>
                  <a:pt x="f1613" y="f1604"/>
                  <a:pt x="f1614" y="f1615"/>
                  <a:pt x="f1616" y="f1617"/>
                </a:cubicBezTo>
                <a:cubicBezTo>
                  <a:pt x="f1618" y="f1137"/>
                  <a:pt x="f1619" y="f754"/>
                  <a:pt x="f239" y="f740"/>
                </a:cubicBezTo>
                <a:lnTo>
                  <a:pt x="f1128" y="f754"/>
                </a:lnTo>
                <a:cubicBezTo>
                  <a:pt x="f1455" y="f1617"/>
                  <a:pt x="f155" y="f1140"/>
                  <a:pt x="f468" y="f1620"/>
                </a:cubicBezTo>
                <a:cubicBezTo>
                  <a:pt x="f1621" y="f1599"/>
                  <a:pt x="f1622" y="f1623"/>
                  <a:pt x="f1624" y="f1623"/>
                </a:cubicBezTo>
                <a:cubicBezTo>
                  <a:pt x="f1625" y="f1623"/>
                  <a:pt x="f1626" y="f1627"/>
                  <a:pt x="f1289" y="f1617"/>
                </a:cubicBezTo>
                <a:cubicBezTo>
                  <a:pt x="f610" y="f1617"/>
                  <a:pt x="f1628" y="f1629"/>
                  <a:pt x="f593" y="f1629"/>
                </a:cubicBezTo>
                <a:cubicBezTo>
                  <a:pt x="f605" y="f736"/>
                  <a:pt x="f605" y="f1137"/>
                  <a:pt x="f607" y="f756"/>
                </a:cubicBezTo>
                <a:cubicBezTo>
                  <a:pt x="f610" y="f740"/>
                  <a:pt x="f1054" y="f1630"/>
                  <a:pt x="f376" y="f1631"/>
                </a:cubicBezTo>
                <a:cubicBezTo>
                  <a:pt x="f376" y="f1631"/>
                  <a:pt x="f769" y="f1631"/>
                  <a:pt x="f769" y="f1632"/>
                </a:cubicBezTo>
                <a:cubicBezTo>
                  <a:pt x="f1633" y="f1634"/>
                  <a:pt x="f1635" y="f1636"/>
                  <a:pt x="f760" y="f761"/>
                </a:cubicBezTo>
                <a:lnTo>
                  <a:pt x="f760" y="f761"/>
                </a:lnTo>
                <a:cubicBezTo>
                  <a:pt x="f1637" y="f1638"/>
                  <a:pt x="f1639" y="f1632"/>
                  <a:pt x="f1060" y="f1632"/>
                </a:cubicBezTo>
                <a:cubicBezTo>
                  <a:pt x="f1640" y="f1641"/>
                  <a:pt x="f1642" y="f1643"/>
                  <a:pt x="f1644" y="f1643"/>
                </a:cubicBezTo>
                <a:cubicBezTo>
                  <a:pt x="f1645" y="f1643"/>
                  <a:pt x="f1646" y="f1647"/>
                  <a:pt x="f508" y="f770"/>
                </a:cubicBezTo>
                <a:cubicBezTo>
                  <a:pt x="f510" y="f770"/>
                  <a:pt x="f1234" y="f1648"/>
                  <a:pt x="f1219" y="f1648"/>
                </a:cubicBezTo>
                <a:cubicBezTo>
                  <a:pt x="f1082" y="f771"/>
                  <a:pt x="f1558" y="f1649"/>
                  <a:pt x="f1070" y="f1650"/>
                </a:cubicBezTo>
                <a:cubicBezTo>
                  <a:pt x="f1651" y="f1652"/>
                  <a:pt x="f1653" y="f1654"/>
                  <a:pt x="f1655" y="f1654"/>
                </a:cubicBezTo>
                <a:cubicBezTo>
                  <a:pt x="f885" y="f1654"/>
                  <a:pt x="f1656" y="f1657"/>
                  <a:pt x="f745" y="f777"/>
                </a:cubicBezTo>
                <a:lnTo>
                  <a:pt x="f745" y="f777"/>
                </a:lnTo>
                <a:cubicBezTo>
                  <a:pt x="f744" y="f1658"/>
                  <a:pt x="f1659" y="f1660"/>
                  <a:pt x="f1661" y="f1660"/>
                </a:cubicBezTo>
                <a:cubicBezTo>
                  <a:pt x="f1662" y="f1660"/>
                  <a:pt x="f1663" y="f1664"/>
                  <a:pt x="f274" y="f1135"/>
                </a:cubicBezTo>
                <a:cubicBezTo>
                  <a:pt x="f1537" y="f1665"/>
                  <a:pt x="f248" y="f1665"/>
                  <a:pt x="f252" y="f1666"/>
                </a:cubicBezTo>
                <a:cubicBezTo>
                  <a:pt x="f1667" y="f1668"/>
                  <a:pt x="f1669" y="f1670"/>
                  <a:pt x="f1671" y="f1670"/>
                </a:cubicBezTo>
                <a:cubicBezTo>
                  <a:pt x="f1672" y="f1670"/>
                  <a:pt x="f1673" y="f1674"/>
                  <a:pt x="f1675" y="f1676"/>
                </a:cubicBezTo>
                <a:cubicBezTo>
                  <a:pt x="f1677" y="f1630"/>
                  <a:pt x="f1619" y="f1630"/>
                  <a:pt x="f1170" y="f1678"/>
                </a:cubicBezTo>
                <a:cubicBezTo>
                  <a:pt x="f396" y="f740"/>
                  <a:pt x="f1679" y="f754"/>
                  <a:pt x="f1680" y="f1681"/>
                </a:cubicBezTo>
                <a:cubicBezTo>
                  <a:pt x="f495" y="f1630"/>
                  <a:pt x="f501" y="f1649"/>
                  <a:pt x="f1682" y="f1683"/>
                </a:cubicBezTo>
                <a:cubicBezTo>
                  <a:pt x="f1684" y="f1685"/>
                  <a:pt x="f1686" y="f1687"/>
                  <a:pt x="f1688" y="f1689"/>
                </a:cubicBezTo>
                <a:lnTo>
                  <a:pt x="f1688" y="f1689"/>
                </a:lnTo>
                <a:cubicBezTo>
                  <a:pt x="f1690" y="f1691"/>
                  <a:pt x="f1692" y="f1693"/>
                  <a:pt x="f1136" y="f1694"/>
                </a:cubicBezTo>
                <a:lnTo>
                  <a:pt x="f1136" y="f1694"/>
                </a:lnTo>
                <a:cubicBezTo>
                  <a:pt x="f1695" y="f1696"/>
                  <a:pt x="f1697" y="f1698"/>
                  <a:pt x="f1699" y="f1698"/>
                </a:cubicBezTo>
                <a:cubicBezTo>
                  <a:pt x="f1700" y="f1698"/>
                  <a:pt x="f1701" y="f1702"/>
                  <a:pt x="f423" y="f1703"/>
                </a:cubicBezTo>
                <a:cubicBezTo>
                  <a:pt x="f369" y="f1546"/>
                  <a:pt x="f369" y="f619"/>
                  <a:pt x="f431" y="f527"/>
                </a:cubicBezTo>
                <a:cubicBezTo>
                  <a:pt x="f429" y="f527"/>
                  <a:pt x="f429" y="f527"/>
                  <a:pt x="f497" y="f626"/>
                </a:cubicBezTo>
                <a:cubicBezTo>
                  <a:pt x="f1704" y="f479"/>
                  <a:pt x="f1705" y="f398"/>
                  <a:pt x="f1706" y="f485"/>
                </a:cubicBezTo>
                <a:cubicBezTo>
                  <a:pt x="f1707" y="f360"/>
                  <a:pt x="f1708" y="f237"/>
                  <a:pt x="f1709" y="f1710"/>
                </a:cubicBezTo>
                <a:cubicBezTo>
                  <a:pt x="f1711" y="f1712"/>
                  <a:pt x="f1713" y="f1714"/>
                  <a:pt x="f1715" y="f1714"/>
                </a:cubicBezTo>
                <a:cubicBezTo>
                  <a:pt x="f1716" y="f1714"/>
                  <a:pt x="f1717" y="f1718"/>
                  <a:pt x="f350" y="f169"/>
                </a:cubicBezTo>
                <a:lnTo>
                  <a:pt x="f361" y="f167"/>
                </a:lnTo>
                <a:cubicBezTo>
                  <a:pt x="f1719" y="f1720"/>
                  <a:pt x="f371" y="f1721"/>
                  <a:pt x="f1722" y="f1721"/>
                </a:cubicBezTo>
                <a:cubicBezTo>
                  <a:pt x="f1723" y="f1721"/>
                  <a:pt x="f1724" y="f185"/>
                  <a:pt x="f431" y="f169"/>
                </a:cubicBezTo>
                <a:cubicBezTo>
                  <a:pt x="f1725" y="f375"/>
                  <a:pt x="f1726" y="f1276"/>
                  <a:pt x="f1680" y="f1727"/>
                </a:cubicBezTo>
                <a:cubicBezTo>
                  <a:pt x="f1141" y="f465"/>
                  <a:pt x="f1680" y="f498"/>
                  <a:pt x="f367" y="f601"/>
                </a:cubicBezTo>
                <a:cubicBezTo>
                  <a:pt x="f1728" y="f1729"/>
                  <a:pt x="f1725" y="f1535"/>
                  <a:pt x="f429" y="f1557"/>
                </a:cubicBezTo>
                <a:cubicBezTo>
                  <a:pt x="f1728" y="f704"/>
                  <a:pt x="f1730" y="f709"/>
                  <a:pt x="f1679" y="f675"/>
                </a:cubicBezTo>
                <a:cubicBezTo>
                  <a:pt x="f1731" y="f592"/>
                  <a:pt x="f1731" y="f713"/>
                  <a:pt x="f1731" y="f1732"/>
                </a:cubicBezTo>
                <a:cubicBezTo>
                  <a:pt x="f1161" y="f1340"/>
                  <a:pt x="f394" y="f1246"/>
                  <a:pt x="f412" y="f466"/>
                </a:cubicBezTo>
                <a:cubicBezTo>
                  <a:pt x="f397" y="f438"/>
                  <a:pt x="f397" y="f1727"/>
                  <a:pt x="f397" y="f444"/>
                </a:cubicBezTo>
                <a:lnTo>
                  <a:pt x="f397" y="f1733"/>
                </a:lnTo>
                <a:cubicBezTo>
                  <a:pt x="f412" y="f1734"/>
                  <a:pt x="f394" y="f1735"/>
                  <a:pt x="f1161" y="f1735"/>
                </a:cubicBezTo>
                <a:cubicBezTo>
                  <a:pt x="f1736" y="f1737"/>
                  <a:pt x="f1738" y="f1739"/>
                  <a:pt x="f1618" y="f1739"/>
                </a:cubicBezTo>
                <a:cubicBezTo>
                  <a:pt x="f1740" y="f1739"/>
                  <a:pt x="f1741" y="f1742"/>
                  <a:pt x="f1743" y="f1734"/>
                </a:cubicBezTo>
                <a:cubicBezTo>
                  <a:pt x="f1744" y="f1440"/>
                  <a:pt x="f1745" y="f363"/>
                  <a:pt x="f401" y="f1746"/>
                </a:cubicBezTo>
                <a:cubicBezTo>
                  <a:pt x="f393" y="f1746"/>
                  <a:pt x="f657" y="f381"/>
                  <a:pt x="f657" y="f1130"/>
                </a:cubicBezTo>
                <a:cubicBezTo>
                  <a:pt x="f651" y="f1431"/>
                  <a:pt x="f651" y="f413"/>
                  <a:pt x="f401" y="f403"/>
                </a:cubicBezTo>
                <a:cubicBezTo>
                  <a:pt x="f401" y="f434"/>
                  <a:pt x="f393" y="f1747"/>
                  <a:pt x="f397" y="f1748"/>
                </a:cubicBezTo>
                <a:cubicBezTo>
                  <a:pt x="f656" y="f1275"/>
                  <a:pt x="f1749" y="f1459"/>
                  <a:pt x="f252" y="f1750"/>
                </a:cubicBezTo>
                <a:cubicBezTo>
                  <a:pt x="f228" y="f426"/>
                  <a:pt x="f1751" y="f318"/>
                  <a:pt x="f234" y="f325"/>
                </a:cubicBezTo>
                <a:cubicBezTo>
                  <a:pt x="f1751" y="f325"/>
                  <a:pt x="f232" y="f357"/>
                  <a:pt x="f274" y="f1752"/>
                </a:cubicBezTo>
                <a:cubicBezTo>
                  <a:pt x="f1753" y="f1754"/>
                  <a:pt x="f252" y="f212"/>
                  <a:pt x="f1255" y="f240"/>
                </a:cubicBezTo>
                <a:cubicBezTo>
                  <a:pt x="f1191" y="f296"/>
                  <a:pt x="f1755" y="f1756"/>
                  <a:pt x="f1757" y="f1758"/>
                </a:cubicBezTo>
                <a:cubicBezTo>
                  <a:pt x="f657" y="f292"/>
                  <a:pt x="f656" y="f1759"/>
                  <a:pt x="f422" y="f1760"/>
                </a:cubicBezTo>
                <a:cubicBezTo>
                  <a:pt x="f422" y="f1761"/>
                  <a:pt x="f1762" y="f1763"/>
                  <a:pt x="f1176" y="f1763"/>
                </a:cubicBezTo>
                <a:cubicBezTo>
                  <a:pt x="f1764" y="f1763"/>
                  <a:pt x="f1172" y="f1765"/>
                  <a:pt x="f1131" y="f247"/>
                </a:cubicBezTo>
                <a:cubicBezTo>
                  <a:pt x="f1131" y="f1766"/>
                  <a:pt x="f1619" y="f139"/>
                  <a:pt x="f1619" y="f1767"/>
                </a:cubicBezTo>
                <a:cubicBezTo>
                  <a:pt x="f1749" y="f1768"/>
                  <a:pt x="f1191" y="f1769"/>
                  <a:pt x="f250" y="f1770"/>
                </a:cubicBezTo>
                <a:cubicBezTo>
                  <a:pt x="f1771" y="f1772"/>
                  <a:pt x="f1773" y="f206"/>
                  <a:pt x="f1774" y="f206"/>
                </a:cubicBezTo>
                <a:cubicBezTo>
                  <a:pt x="f1775" y="f206"/>
                  <a:pt x="f1220" y="f1776"/>
                  <a:pt x="f1220" y="f1777"/>
                </a:cubicBezTo>
                <a:cubicBezTo>
                  <a:pt x="f511" y="f302"/>
                  <a:pt x="f301" y="f1778"/>
                  <a:pt x="f293" y="f354"/>
                </a:cubicBezTo>
                <a:cubicBezTo>
                  <a:pt x="f293" y="f359"/>
                  <a:pt x="f291" y="f1779"/>
                  <a:pt x="f234" y="f487"/>
                </a:cubicBezTo>
                <a:cubicBezTo>
                  <a:pt x="f239" y="f503"/>
                  <a:pt x="f1536" y="f1780"/>
                  <a:pt x="f291" y="f363"/>
                </a:cubicBezTo>
                <a:cubicBezTo>
                  <a:pt x="f1220" y="f1781"/>
                  <a:pt x="f449" y="f1782"/>
                  <a:pt x="f1453" y="f1783"/>
                </a:cubicBezTo>
                <a:cubicBezTo>
                  <a:pt x="f1124" y="f1784"/>
                  <a:pt x="f1588" y="f292"/>
                  <a:pt x="f1785" y="f1786"/>
                </a:cubicBezTo>
                <a:cubicBezTo>
                  <a:pt x="f1554" y="f1787"/>
                  <a:pt x="f1554" y="f1788"/>
                  <a:pt x="f1588" y="f1789"/>
                </a:cubicBezTo>
                <a:cubicBezTo>
                  <a:pt x="f1588" y="f1790"/>
                  <a:pt x="f1588" y="f266"/>
                  <a:pt x="f1124" y="f276"/>
                </a:cubicBezTo>
                <a:lnTo>
                  <a:pt x="f1124" y="f1791"/>
                </a:lnTo>
                <a:cubicBezTo>
                  <a:pt x="f1124" y="f1792"/>
                  <a:pt x="f1793" y="f1794"/>
                  <a:pt x="f1573" y="f1794"/>
                </a:cubicBezTo>
                <a:cubicBezTo>
                  <a:pt x="f1795" y="f1794"/>
                  <a:pt x="f1796" y="f1792"/>
                  <a:pt x="f1796" y="f1791"/>
                </a:cubicBezTo>
                <a:lnTo>
                  <a:pt x="f1796" y="f1786"/>
                </a:lnTo>
                <a:cubicBezTo>
                  <a:pt x="f1796" y="f969"/>
                  <a:pt x="f1523" y="f1797"/>
                  <a:pt x="f1558" y="f1798"/>
                </a:cubicBezTo>
                <a:cubicBezTo>
                  <a:pt x="f1799" y="f946"/>
                  <a:pt x="f1800" y="f891"/>
                  <a:pt x="f1554" y="f1801"/>
                </a:cubicBezTo>
                <a:cubicBezTo>
                  <a:pt x="f1554" y="f1802"/>
                  <a:pt x="f1785" y="f1803"/>
                  <a:pt x="f155" y="f1804"/>
                </a:cubicBezTo>
                <a:cubicBezTo>
                  <a:pt x="f1805" y="f1806"/>
                  <a:pt x="f1807" y="f1808"/>
                  <a:pt x="f1809" y="f1808"/>
                </a:cubicBezTo>
                <a:cubicBezTo>
                  <a:pt x="f1810" y="f1808"/>
                  <a:pt x="f614" y="f1811"/>
                  <a:pt x="f614" y="f1812"/>
                </a:cubicBezTo>
                <a:cubicBezTo>
                  <a:pt x="f614" y="f1813"/>
                  <a:pt x="f614" y="f87"/>
                  <a:pt x="f638" y="f1803"/>
                </a:cubicBezTo>
                <a:cubicBezTo>
                  <a:pt x="f1814" y="f1813"/>
                  <a:pt x="f478" y="f853"/>
                  <a:pt x="f168" y="f91"/>
                </a:cubicBezTo>
                <a:cubicBezTo>
                  <a:pt x="f1656" y="f1815"/>
                  <a:pt x="f1816" y="f1817"/>
                  <a:pt x="f1818" y="f1817"/>
                </a:cubicBezTo>
                <a:cubicBezTo>
                  <a:pt x="f1819" y="f1817"/>
                  <a:pt x="f1820" y="f1821"/>
                  <a:pt x="f1822" y="f834"/>
                </a:cubicBezTo>
                <a:cubicBezTo>
                  <a:pt x="f967" y="f67"/>
                  <a:pt x="f1277" y="f1823"/>
                  <a:pt x="f168" y="f881"/>
                </a:cubicBezTo>
                <a:cubicBezTo>
                  <a:pt x="f1824" y="f1825"/>
                  <a:pt x="f1826" y="f1772"/>
                  <a:pt x="f1827" y="f139"/>
                </a:cubicBezTo>
                <a:lnTo>
                  <a:pt x="f1827" y="f139"/>
                </a:lnTo>
                <a:cubicBezTo>
                  <a:pt x="f1828" y="f616"/>
                  <a:pt x="f1829" y="f1830"/>
                  <a:pt x="f1831" y="f1832"/>
                </a:cubicBezTo>
                <a:cubicBezTo>
                  <a:pt x="f464" y="f1833"/>
                  <a:pt x="f162" y="f1834"/>
                  <a:pt x="f387" y="f1803"/>
                </a:cubicBezTo>
                <a:cubicBezTo>
                  <a:pt x="f1835" y="f1836"/>
                  <a:pt x="f1837" y="f1838"/>
                  <a:pt x="f1839" y="f1838"/>
                </a:cubicBezTo>
                <a:cubicBezTo>
                  <a:pt x="f1840" y="f1838"/>
                  <a:pt x="f1841" y="f1842"/>
                  <a:pt x="f1843" y="f1844"/>
                </a:cubicBezTo>
                <a:cubicBezTo>
                  <a:pt x="f1814" y="f1845"/>
                  <a:pt x="f636" y="f1846"/>
                  <a:pt x="f1847" y="f1848"/>
                </a:cubicBezTo>
                <a:cubicBezTo>
                  <a:pt x="f638" y="f1833"/>
                  <a:pt x="f1849" y="f1850"/>
                  <a:pt x="f155" y="f1770"/>
                </a:cubicBezTo>
                <a:cubicBezTo>
                  <a:pt x="f791" y="f1768"/>
                  <a:pt x="f791" y="f141"/>
                  <a:pt x="f791" y="f145"/>
                </a:cubicBezTo>
                <a:lnTo>
                  <a:pt x="f1849" y="f1851"/>
                </a:lnTo>
                <a:cubicBezTo>
                  <a:pt x="f1849" y="f288"/>
                  <a:pt x="f1458" y="f994"/>
                  <a:pt x="f1458" y="f247"/>
                </a:cubicBezTo>
                <a:cubicBezTo>
                  <a:pt x="f614" y="f890"/>
                  <a:pt x="f1814" y="f1852"/>
                  <a:pt x="f203" y="f1853"/>
                </a:cubicBezTo>
                <a:cubicBezTo>
                  <a:pt x="f1854" y="f1855"/>
                  <a:pt x="f1856" y="f1857"/>
                  <a:pt x="f1858" y="f1857"/>
                </a:cubicBezTo>
                <a:cubicBezTo>
                  <a:pt x="f1859" y="f1857"/>
                  <a:pt x="f631" y="f1860"/>
                  <a:pt x="f631" y="f1861"/>
                </a:cubicBezTo>
                <a:cubicBezTo>
                  <a:pt x="f168" y="f1862"/>
                  <a:pt x="f168" y="f1863"/>
                  <a:pt x="f631" y="f1864"/>
                </a:cubicBezTo>
                <a:cubicBezTo>
                  <a:pt x="f631" y="f1865"/>
                  <a:pt x="f178" y="f1866"/>
                  <a:pt x="f180" y="f1866"/>
                </a:cubicBezTo>
                <a:cubicBezTo>
                  <a:pt x="f1867" y="f1866"/>
                  <a:pt x="f203" y="f1865"/>
                  <a:pt x="f203" y="f1864"/>
                </a:cubicBezTo>
                <a:cubicBezTo>
                  <a:pt x="f480" y="f1868"/>
                  <a:pt x="f1869" y="f1870"/>
                  <a:pt x="f478" y="f1871"/>
                </a:cubicBezTo>
                <a:cubicBezTo>
                  <a:pt x="f618" y="f1064"/>
                  <a:pt x="f634" y="f1872"/>
                  <a:pt x="f617" y="f1832"/>
                </a:cubicBezTo>
                <a:lnTo>
                  <a:pt x="f617" y="f983"/>
                </a:lnTo>
                <a:cubicBezTo>
                  <a:pt x="f1873" y="f983"/>
                  <a:pt x="f1653" y="f1874"/>
                  <a:pt x="f1875" y="f1876"/>
                </a:cubicBezTo>
                <a:lnTo>
                  <a:pt x="f1875" y="f1876"/>
                </a:lnTo>
                <a:cubicBezTo>
                  <a:pt x="f1877" y="f246"/>
                  <a:pt x="f1878" y="f1879"/>
                  <a:pt x="f1880" y="f1881"/>
                </a:cubicBezTo>
                <a:lnTo>
                  <a:pt x="f1880" y="f1881"/>
                </a:lnTo>
                <a:cubicBezTo>
                  <a:pt x="f1882" y="f1883"/>
                  <a:pt x="f1884" y="f1885"/>
                  <a:pt x="f1827" y="f139"/>
                </a:cubicBezTo>
                <a:lnTo>
                  <a:pt x="f1827" y="f139"/>
                </a:lnTo>
                <a:cubicBezTo>
                  <a:pt x="f1886" y="f1887"/>
                  <a:pt x="f1888" y="f1889"/>
                  <a:pt x="f1274" y="f304"/>
                </a:cubicBezTo>
                <a:cubicBezTo>
                  <a:pt x="f616" y="f1890"/>
                  <a:pt x="f616" y="f1891"/>
                  <a:pt x="f616" y="f145"/>
                </a:cubicBezTo>
                <a:cubicBezTo>
                  <a:pt x="f1892" y="f1893"/>
                  <a:pt x="f1894" y="f1889"/>
                  <a:pt x="f1880" y="f1881"/>
                </a:cubicBezTo>
                <a:lnTo>
                  <a:pt x="f1880" y="f1881"/>
                </a:lnTo>
                <a:cubicBezTo>
                  <a:pt x="f1895" y="f1896"/>
                  <a:pt x="f1897" y="f1898"/>
                  <a:pt x="f791" y="f266"/>
                </a:cubicBezTo>
                <a:cubicBezTo>
                  <a:pt x="f1070" y="f278"/>
                  <a:pt x="f1070" y="f1043"/>
                  <a:pt x="f1899" y="f1023"/>
                </a:cubicBezTo>
                <a:cubicBezTo>
                  <a:pt x="f1899" y="f1053"/>
                  <a:pt x="f786" y="f973"/>
                  <a:pt x="f1900" y="f973"/>
                </a:cubicBezTo>
                <a:cubicBezTo>
                  <a:pt x="f1555" y="f1901"/>
                  <a:pt x="f1785" y="f1902"/>
                  <a:pt x="f1554" y="f1903"/>
                </a:cubicBezTo>
                <a:cubicBezTo>
                  <a:pt x="f1849" y="f1061"/>
                  <a:pt x="f1904" y="f1023"/>
                  <a:pt x="f203" y="f1905"/>
                </a:cubicBezTo>
                <a:lnTo>
                  <a:pt x="f203" y="f1905"/>
                </a:lnTo>
                <a:cubicBezTo>
                  <a:pt x="f1906" y="f1907"/>
                  <a:pt x="f1908" y="f1909"/>
                  <a:pt x="f1910" y="f1909"/>
                </a:cubicBezTo>
                <a:cubicBezTo>
                  <a:pt x="f943" y="f1909"/>
                  <a:pt x="f1911" y="f1912"/>
                  <a:pt x="f464" y="f1913"/>
                </a:cubicBezTo>
                <a:cubicBezTo>
                  <a:pt x="f744" y="f1914"/>
                  <a:pt x="f788" y="f1915"/>
                  <a:pt x="f1916" y="f1009"/>
                </a:cubicBezTo>
                <a:cubicBezTo>
                  <a:pt x="f1462" y="f1770"/>
                  <a:pt x="f1015" y="f891"/>
                  <a:pt x="f607" y="f1848"/>
                </a:cubicBezTo>
                <a:cubicBezTo>
                  <a:pt x="f609" y="f1848"/>
                  <a:pt x="f609" y="f1917"/>
                  <a:pt x="f593" y="f1918"/>
                </a:cubicBezTo>
                <a:cubicBezTo>
                  <a:pt x="f605" y="f881"/>
                  <a:pt x="f1919" y="f871"/>
                  <a:pt x="f1448" y="f1920"/>
                </a:cubicBezTo>
                <a:cubicBezTo>
                  <a:pt x="f1308" y="f1921"/>
                  <a:pt x="f1308" y="f1852"/>
                  <a:pt x="f1052" y="f1922"/>
                </a:cubicBezTo>
                <a:cubicBezTo>
                  <a:pt x="f1308" y="f1923"/>
                  <a:pt x="f1308" y="f1871"/>
                  <a:pt x="f1308" y="f1834"/>
                </a:cubicBezTo>
                <a:cubicBezTo>
                  <a:pt x="f937" y="f1924"/>
                  <a:pt x="f340" y="f1925"/>
                  <a:pt x="f54" y="f1926"/>
                </a:cubicBezTo>
                <a:cubicBezTo>
                  <a:pt x="f1927" y="f1928"/>
                  <a:pt x="f1929" y="f802"/>
                  <a:pt x="f801" y="f802"/>
                </a:cubicBezTo>
                <a:close/>
                <a:moveTo>
                  <a:pt x="f1688" y="f1689"/>
                </a:moveTo>
                <a:cubicBezTo>
                  <a:pt x="f1930" y="f1931"/>
                  <a:pt x="f1932" y="f1933"/>
                  <a:pt x="f1934" y="f1935"/>
                </a:cubicBezTo>
                <a:cubicBezTo>
                  <a:pt x="f1934" y="f1936"/>
                  <a:pt x="f1937" y="f1938"/>
                  <a:pt x="f1939" y="f1940"/>
                </a:cubicBezTo>
                <a:lnTo>
                  <a:pt x="f1939" y="f1940"/>
                </a:lnTo>
                <a:cubicBezTo>
                  <a:pt x="f1941" y="f1942"/>
                  <a:pt x="f1943" y="f1944"/>
                  <a:pt x="f1688" y="f1689"/>
                </a:cubicBezTo>
                <a:close/>
                <a:moveTo>
                  <a:pt x="f1945" y="f1946"/>
                </a:moveTo>
                <a:cubicBezTo>
                  <a:pt x="f1947" y="f1946"/>
                  <a:pt x="f1948" y="f1949"/>
                  <a:pt x="f1950" y="f467"/>
                </a:cubicBezTo>
                <a:cubicBezTo>
                  <a:pt x="f731" y="f1212"/>
                  <a:pt x="f1951" y="f451"/>
                  <a:pt x="f714" y="f494"/>
                </a:cubicBezTo>
                <a:cubicBezTo>
                  <a:pt x="f715" y="f494"/>
                  <a:pt x="f678" y="f494"/>
                  <a:pt x="f1952" y="f1246"/>
                </a:cubicBezTo>
                <a:cubicBezTo>
                  <a:pt x="f1953" y="f586"/>
                  <a:pt x="f1954" y="f706"/>
                  <a:pt x="f1955" y="f679"/>
                </a:cubicBezTo>
                <a:cubicBezTo>
                  <a:pt x="f1956" y="f1957"/>
                  <a:pt x="f1958" y="f1959"/>
                  <a:pt x="f1939" y="f1940"/>
                </a:cubicBezTo>
                <a:lnTo>
                  <a:pt x="f1939" y="f1940"/>
                </a:lnTo>
                <a:cubicBezTo>
                  <a:pt x="f1960" y="f1961"/>
                  <a:pt x="f1962" y="f1963"/>
                  <a:pt x="f1964" y="f1965"/>
                </a:cubicBezTo>
                <a:cubicBezTo>
                  <a:pt x="f1966" y="f1967"/>
                  <a:pt x="f1968" y="f1969"/>
                  <a:pt x="f1970" y="f1969"/>
                </a:cubicBezTo>
                <a:cubicBezTo>
                  <a:pt x="f1971" y="f1969"/>
                  <a:pt x="f1972" y="f1973"/>
                  <a:pt x="f1974" y="f1975"/>
                </a:cubicBezTo>
                <a:cubicBezTo>
                  <a:pt x="f733" y="f1976"/>
                  <a:pt x="f715" y="f1977"/>
                  <a:pt x="f1978" y="f1979"/>
                </a:cubicBezTo>
                <a:cubicBezTo>
                  <a:pt x="f1953" y="f1980"/>
                  <a:pt x="f1708" y="f1981"/>
                  <a:pt x="f1978" y="f754"/>
                </a:cubicBezTo>
                <a:cubicBezTo>
                  <a:pt x="f1982" y="f1983"/>
                  <a:pt x="f689" y="f1631"/>
                  <a:pt x="f691" y="f1666"/>
                </a:cubicBezTo>
                <a:cubicBezTo>
                  <a:pt x="f1984" y="f1985"/>
                  <a:pt x="f1986" y="f1987"/>
                  <a:pt x="f1988" y="f1987"/>
                </a:cubicBezTo>
                <a:cubicBezTo>
                  <a:pt x="f1989" y="f1987"/>
                  <a:pt x="f1990" y="f1693"/>
                  <a:pt x="f1991" y="f1992"/>
                </a:cubicBezTo>
                <a:cubicBezTo>
                  <a:pt x="f1993" y="f1994"/>
                  <a:pt x="f1995" y="f690"/>
                  <a:pt x="f671" y="f702"/>
                </a:cubicBezTo>
                <a:cubicBezTo>
                  <a:pt x="f1964" y="f1996"/>
                  <a:pt x="f1997" y="f1522"/>
                  <a:pt x="f1998" y="f613"/>
                </a:cubicBezTo>
                <a:cubicBezTo>
                  <a:pt x="f1999" y="f2000"/>
                  <a:pt x="f2001" y="f1246"/>
                  <a:pt x="f1964" y="f1194"/>
                </a:cubicBezTo>
                <a:cubicBezTo>
                  <a:pt x="f674" y="f469"/>
                  <a:pt x="f2002" y="f469"/>
                  <a:pt x="f2003" y="f469"/>
                </a:cubicBezTo>
                <a:cubicBezTo>
                  <a:pt x="f2004" y="f2005"/>
                  <a:pt x="f2006" y="f1946"/>
                  <a:pt x="f1945" y="f1946"/>
                </a:cubicBezTo>
                <a:close/>
              </a:path>
            </a:pathLst>
          </a:custGeom>
          <a:solidFill>
            <a:srgbClr val="FFE9B7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800;p51">
            <a:extLst>
              <a:ext uri="{FF2B5EF4-FFF2-40B4-BE49-F238E27FC236}">
                <a16:creationId xmlns:a16="http://schemas.microsoft.com/office/drawing/2014/main" id="{7AEF18B9-8AFA-459F-95AD-7C52F9A149C7}"/>
              </a:ext>
            </a:extLst>
          </p:cNvPr>
          <p:cNvSpPr/>
          <p:nvPr/>
        </p:nvSpPr>
        <p:spPr>
          <a:xfrm rot="59507">
            <a:off x="3111265" y="1835484"/>
            <a:ext cx="129524" cy="129597"/>
          </a:xfrm>
          <a:custGeom>
            <a:avLst/>
            <a:gdLst>
              <a:gd name="f0" fmla="val w"/>
              <a:gd name="f1" fmla="val h"/>
              <a:gd name="f2" fmla="val 0"/>
              <a:gd name="f3" fmla="val 1794"/>
              <a:gd name="f4" fmla="val 1795"/>
              <a:gd name="f5" fmla="val 943"/>
              <a:gd name="f6" fmla="val 1"/>
              <a:gd name="f7" fmla="val 730"/>
              <a:gd name="f8" fmla="val 426"/>
              <a:gd name="f9" fmla="val 396"/>
              <a:gd name="f10" fmla="val 882"/>
              <a:gd name="f11" fmla="val 913"/>
              <a:gd name="f12" fmla="val 1065"/>
              <a:gd name="f13" fmla="val 1369"/>
              <a:gd name="f14" fmla="val 1034"/>
              <a:gd name="f15" fmla="val 1399"/>
              <a:gd name="f16" fmla="val 1429"/>
              <a:gd name="f17" fmla="val 1095"/>
              <a:gd name="f18" fmla="*/ f0 1 1794"/>
              <a:gd name="f19" fmla="*/ f1 1 1795"/>
              <a:gd name="f20" fmla="val f2"/>
              <a:gd name="f21" fmla="val f3"/>
              <a:gd name="f22" fmla="val f4"/>
              <a:gd name="f23" fmla="+- f22 0 f20"/>
              <a:gd name="f24" fmla="+- f21 0 f20"/>
              <a:gd name="f25" fmla="*/ f24 1 1794"/>
              <a:gd name="f26" fmla="*/ f23 1 1795"/>
              <a:gd name="f27" fmla="*/ f20 1 f25"/>
              <a:gd name="f28" fmla="*/ f21 1 f25"/>
              <a:gd name="f29" fmla="*/ f20 1 f26"/>
              <a:gd name="f30" fmla="*/ f22 1 f26"/>
              <a:gd name="f31" fmla="*/ f27 f18 1"/>
              <a:gd name="f32" fmla="*/ f28 f18 1"/>
              <a:gd name="f33" fmla="*/ f30 f19 1"/>
              <a:gd name="f34" fmla="*/ f2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1794" h="1795">
                <a:moveTo>
                  <a:pt x="f5" y="f6"/>
                </a:moveTo>
                <a:cubicBezTo>
                  <a:pt x="f7" y="f8"/>
                  <a:pt x="f9" y="f7"/>
                  <a:pt x="f6" y="f10"/>
                </a:cubicBezTo>
                <a:lnTo>
                  <a:pt x="f6" y="f11"/>
                </a:lnTo>
                <a:cubicBezTo>
                  <a:pt x="f9" y="f12"/>
                  <a:pt x="f7" y="f13"/>
                  <a:pt x="f10" y="f3"/>
                </a:cubicBezTo>
                <a:lnTo>
                  <a:pt x="f5" y="f3"/>
                </a:lnTo>
                <a:cubicBezTo>
                  <a:pt x="f14" y="f13"/>
                  <a:pt x="f15" y="f12"/>
                  <a:pt x="f3" y="f11"/>
                </a:cubicBezTo>
                <a:lnTo>
                  <a:pt x="f3" y="f10"/>
                </a:lnTo>
                <a:cubicBezTo>
                  <a:pt x="f16" y="f7"/>
                  <a:pt x="f17" y="f8"/>
                  <a:pt x="f5" y="f6"/>
                </a:cubicBezTo>
                <a:close/>
              </a:path>
            </a:pathLst>
          </a:custGeom>
          <a:solidFill>
            <a:srgbClr val="FFF8E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801;p51">
            <a:extLst>
              <a:ext uri="{FF2B5EF4-FFF2-40B4-BE49-F238E27FC236}">
                <a16:creationId xmlns:a16="http://schemas.microsoft.com/office/drawing/2014/main" id="{93B1A34D-770E-4FD0-B13B-7A460F7AA8EF}"/>
              </a:ext>
            </a:extLst>
          </p:cNvPr>
          <p:cNvSpPr/>
          <p:nvPr/>
        </p:nvSpPr>
        <p:spPr>
          <a:xfrm rot="59507">
            <a:off x="3506011" y="1599643"/>
            <a:ext cx="179990" cy="170169"/>
          </a:xfrm>
          <a:custGeom>
            <a:avLst/>
            <a:gdLst>
              <a:gd name="f0" fmla="val w"/>
              <a:gd name="f1" fmla="val h"/>
              <a:gd name="f2" fmla="val 0"/>
              <a:gd name="f3" fmla="val 2493"/>
              <a:gd name="f4" fmla="val 2357"/>
              <a:gd name="f5" fmla="val 1262"/>
              <a:gd name="f6" fmla="val 1"/>
              <a:gd name="f7" fmla="val 1254"/>
              <a:gd name="f8" fmla="val 1247"/>
              <a:gd name="f9" fmla="val 8"/>
              <a:gd name="f10" fmla="val 24"/>
              <a:gd name="f11" fmla="val 1034"/>
              <a:gd name="f12" fmla="val 540"/>
              <a:gd name="f13" fmla="val 578"/>
              <a:gd name="f14" fmla="val 966"/>
              <a:gd name="f15" fmla="val 61"/>
              <a:gd name="f16" fmla="val 1148"/>
              <a:gd name="f17" fmla="val 1209"/>
              <a:gd name="f18" fmla="val 1361"/>
              <a:gd name="f19" fmla="val 1817"/>
              <a:gd name="f20" fmla="val 2334"/>
              <a:gd name="f21" fmla="val 2349"/>
              <a:gd name="f22" fmla="val 2356"/>
              <a:gd name="f23" fmla="val 1269"/>
              <a:gd name="f24" fmla="val 1277"/>
              <a:gd name="f25" fmla="val 1459"/>
              <a:gd name="f26" fmla="val 1915"/>
              <a:gd name="f27" fmla="val 1391"/>
              <a:gd name="f28" fmla="val 2462"/>
              <a:gd name="f29" fmla="val 996"/>
              <a:gd name="f30" fmla="*/ f0 1 2493"/>
              <a:gd name="f31" fmla="*/ f1 1 235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493"/>
              <a:gd name="f38" fmla="*/ f35 1 235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493" h="235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6"/>
                  <a:pt x="f2" y="f17"/>
                  <a:pt x="f15" y="f17"/>
                </a:cubicBezTo>
                <a:cubicBezTo>
                  <a:pt x="f13" y="f18"/>
                  <a:pt x="f11" y="f19"/>
                  <a:pt x="f8" y="f20"/>
                </a:cubicBezTo>
                <a:cubicBezTo>
                  <a:pt x="f8" y="f21"/>
                  <a:pt x="f7" y="f22"/>
                  <a:pt x="f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5" y="f19"/>
                  <a:pt x="f26" y="f27"/>
                  <a:pt x="f28" y="f17"/>
                </a:cubicBezTo>
                <a:cubicBezTo>
                  <a:pt x="f3" y="f17"/>
                  <a:pt x="f3" y="f16"/>
                  <a:pt x="f28" y="f16"/>
                </a:cubicBezTo>
                <a:cubicBezTo>
                  <a:pt x="f26" y="f29"/>
                  <a:pt x="f25" y="f12"/>
                  <a:pt x="f24" y="f10"/>
                </a:cubicBezTo>
                <a:cubicBezTo>
                  <a:pt x="f24" y="f9"/>
                  <a:pt x="f23" y="f6"/>
                  <a:pt x="f5" y="f6"/>
                </a:cubicBezTo>
                <a:close/>
              </a:path>
            </a:pathLst>
          </a:custGeom>
          <a:solidFill>
            <a:srgbClr val="FFF8E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41;p20">
            <a:extLst>
              <a:ext uri="{FF2B5EF4-FFF2-40B4-BE49-F238E27FC236}">
                <a16:creationId xmlns:a16="http://schemas.microsoft.com/office/drawing/2014/main" id="{AFD6184B-8C4B-4B88-B3F1-49FD3301B491}"/>
              </a:ext>
            </a:extLst>
          </p:cNvPr>
          <p:cNvSpPr txBox="1"/>
          <p:nvPr/>
        </p:nvSpPr>
        <p:spPr>
          <a:xfrm>
            <a:off x="756217" y="2792687"/>
            <a:ext cx="2419804" cy="25405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FFF8E8"/>
                </a:solidFill>
                <a:uFillTx/>
                <a:latin typeface="Abril Fatface"/>
                <a:ea typeface="Arial"/>
                <a:cs typeface="Arial"/>
              </a:rPr>
              <a:t>Yellow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FFF8E8"/>
                </a:solidFill>
                <a:uFillTx/>
                <a:latin typeface="Abril Fatface"/>
                <a:ea typeface="Arial"/>
                <a:cs typeface="Arial"/>
              </a:rPr>
              <a:t>Is the color of gold, butter and ripe lemons. In the spectrum of visible light, yellow is found between green and orange.</a:t>
            </a:r>
          </a:p>
        </p:txBody>
      </p:sp>
      <p:sp>
        <p:nvSpPr>
          <p:cNvPr id="11" name="Google Shape;141;p20">
            <a:extLst>
              <a:ext uri="{FF2B5EF4-FFF2-40B4-BE49-F238E27FC236}">
                <a16:creationId xmlns:a16="http://schemas.microsoft.com/office/drawing/2014/main" id="{D4570504-B4E7-4831-B266-7A3464FD1AF5}"/>
              </a:ext>
            </a:extLst>
          </p:cNvPr>
          <p:cNvSpPr txBox="1"/>
          <p:nvPr/>
        </p:nvSpPr>
        <p:spPr>
          <a:xfrm>
            <a:off x="3110139" y="2812237"/>
            <a:ext cx="2419804" cy="25405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FFF8E8"/>
                </a:solidFill>
                <a:uFillTx/>
                <a:latin typeface="Abril Fatface"/>
                <a:ea typeface="Arial"/>
                <a:cs typeface="Arial"/>
              </a:rPr>
              <a:t>Yellow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FFF8E8"/>
                </a:solidFill>
                <a:uFillTx/>
                <a:latin typeface="Abril Fatface"/>
                <a:ea typeface="Arial"/>
                <a:cs typeface="Arial"/>
              </a:rPr>
              <a:t>Is the color of gold, butter and ripe lemons. In the spectrum of visible light, yellow is found between green and orange.</a:t>
            </a:r>
          </a:p>
        </p:txBody>
      </p:sp>
      <p:sp>
        <p:nvSpPr>
          <p:cNvPr id="12" name="Google Shape;141;p20">
            <a:extLst>
              <a:ext uri="{FF2B5EF4-FFF2-40B4-BE49-F238E27FC236}">
                <a16:creationId xmlns:a16="http://schemas.microsoft.com/office/drawing/2014/main" id="{A7E76A7F-30F0-4F61-BB7B-5DAE67FA4B41}"/>
              </a:ext>
            </a:extLst>
          </p:cNvPr>
          <p:cNvSpPr txBox="1"/>
          <p:nvPr/>
        </p:nvSpPr>
        <p:spPr>
          <a:xfrm>
            <a:off x="5529943" y="2831777"/>
            <a:ext cx="2419804" cy="25405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FFF8E8"/>
                </a:solidFill>
                <a:uFillTx/>
                <a:latin typeface="Abril Fatface"/>
                <a:ea typeface="Arial"/>
                <a:cs typeface="Arial"/>
              </a:rPr>
              <a:t>Yellow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FFF8E8"/>
                </a:solidFill>
                <a:uFillTx/>
                <a:latin typeface="Abril Fatface"/>
                <a:ea typeface="Arial"/>
                <a:cs typeface="Arial"/>
              </a:rPr>
              <a:t>Is the color of gold, butter and ripe lemons. In the spectrum of visible light, yellow is found between green and orange.</a:t>
            </a:r>
          </a:p>
        </p:txBody>
      </p:sp>
      <p:grpSp>
        <p:nvGrpSpPr>
          <p:cNvPr id="13" name="Grupo 8">
            <a:extLst>
              <a:ext uri="{FF2B5EF4-FFF2-40B4-BE49-F238E27FC236}">
                <a16:creationId xmlns:a16="http://schemas.microsoft.com/office/drawing/2014/main" id="{1CF89ECF-E69E-42BF-AAD9-2D93A2F1F882}"/>
              </a:ext>
            </a:extLst>
          </p:cNvPr>
          <p:cNvGrpSpPr/>
          <p:nvPr/>
        </p:nvGrpSpPr>
        <p:grpSpPr>
          <a:xfrm>
            <a:off x="5785262" y="456523"/>
            <a:ext cx="2536006" cy="2456407"/>
            <a:chOff x="5785262" y="456523"/>
            <a:chExt cx="2536006" cy="245640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FCDEC03-0117-464A-918D-982895E4BD6C}"/>
                </a:ext>
              </a:extLst>
            </p:cNvPr>
            <p:cNvSpPr/>
            <p:nvPr/>
          </p:nvSpPr>
          <p:spPr>
            <a:xfrm>
              <a:off x="6870006" y="1445008"/>
              <a:ext cx="1451262" cy="1467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2"/>
                <a:gd name="f7" fmla="val 184"/>
                <a:gd name="f8" fmla="val 178"/>
                <a:gd name="f9" fmla="val 43"/>
                <a:gd name="f10" fmla="val 175"/>
                <a:gd name="f11" fmla="val 74"/>
                <a:gd name="f12" fmla="val 171"/>
                <a:gd name="f13" fmla="val 108"/>
                <a:gd name="f14" fmla="val 155"/>
                <a:gd name="f15" fmla="val 140"/>
                <a:gd name="f16" fmla="val 141"/>
                <a:gd name="f17" fmla="val 167"/>
                <a:gd name="f18" fmla="val 121"/>
                <a:gd name="f19" fmla="val 183"/>
                <a:gd name="f20" fmla="val 90"/>
                <a:gd name="f21" fmla="val 59"/>
                <a:gd name="f22" fmla="val 35"/>
                <a:gd name="f23" fmla="val 170"/>
                <a:gd name="f24" fmla="val 23"/>
                <a:gd name="f25" fmla="val 143"/>
                <a:gd name="f26" fmla="val 13"/>
                <a:gd name="f27" fmla="val 119"/>
                <a:gd name="f28" fmla="val 8"/>
                <a:gd name="f29" fmla="val 93"/>
                <a:gd name="f30" fmla="val 1"/>
                <a:gd name="f31" fmla="val 67"/>
                <a:gd name="f32" fmla="val 63"/>
                <a:gd name="f33" fmla="val 4"/>
                <a:gd name="f34" fmla="val 57"/>
                <a:gd name="f35" fmla="val 7"/>
                <a:gd name="f36" fmla="val 53"/>
                <a:gd name="f37" fmla="val 17"/>
                <a:gd name="f38" fmla="val 41"/>
                <a:gd name="f39" fmla="val 28"/>
                <a:gd name="f40" fmla="val 29"/>
                <a:gd name="f41" fmla="val 36"/>
                <a:gd name="f42" fmla="val 16"/>
                <a:gd name="f43" fmla="val 9"/>
                <a:gd name="f44" fmla="val 45"/>
                <a:gd name="f45" fmla="val 54"/>
                <a:gd name="f46" fmla="val 88"/>
                <a:gd name="f47" fmla="val 123"/>
                <a:gd name="f48" fmla="val 2"/>
                <a:gd name="f49" fmla="val 157"/>
                <a:gd name="f50" fmla="val 10"/>
                <a:gd name="f51" fmla="val 14"/>
                <a:gd name="f52" fmla="val 128"/>
                <a:gd name="f53" fmla="val 137"/>
                <a:gd name="f54" fmla="val 113"/>
                <a:gd name="f55" fmla="val 110"/>
                <a:gd name="f56" fmla="val 47"/>
                <a:gd name="f57" fmla="val 75"/>
                <a:gd name="f58" fmla="val 117"/>
                <a:gd name="f59" fmla="val 101"/>
                <a:gd name="f60" fmla="val 120"/>
                <a:gd name="f61" fmla="val 71"/>
                <a:gd name="f62" fmla="val 44"/>
                <a:gd name="f63" fmla="val 64"/>
                <a:gd name="f64" fmla="val 50"/>
                <a:gd name="f65" fmla="val 58"/>
                <a:gd name="f66" fmla="val 51"/>
                <a:gd name="f67" fmla="val 61"/>
                <a:gd name="f68" fmla="val 38"/>
                <a:gd name="f69" fmla="val 31"/>
                <a:gd name="f70" fmla="val 30"/>
                <a:gd name="f71" fmla="val 46"/>
                <a:gd name="f72" fmla="val 69"/>
                <a:gd name="f73" fmla="val 62"/>
                <a:gd name="f74" fmla="val 146"/>
                <a:gd name="f75" fmla="val 139"/>
                <a:gd name="f76" fmla="val 134"/>
                <a:gd name="f77" fmla="val 126"/>
                <a:gd name="f78" fmla="val 114"/>
                <a:gd name="f79" fmla="val 112"/>
                <a:gd name="f80" fmla="val 107"/>
                <a:gd name="f81" fmla="val 42"/>
                <a:gd name="f82" fmla="val 103"/>
                <a:gd name="f83" fmla="val 106"/>
                <a:gd name="f84" fmla="val 129"/>
                <a:gd name="f85" fmla="val 145"/>
                <a:gd name="f86" fmla="val 149"/>
                <a:gd name="f87" fmla="+- 0 0 -90"/>
                <a:gd name="f88" fmla="*/ f3 1 182"/>
                <a:gd name="f89" fmla="*/ f4 1 184"/>
                <a:gd name="f90" fmla="val f5"/>
                <a:gd name="f91" fmla="val f6"/>
                <a:gd name="f92" fmla="val f7"/>
                <a:gd name="f93" fmla="*/ f87 f0 1"/>
                <a:gd name="f94" fmla="+- f92 0 f90"/>
                <a:gd name="f95" fmla="+- f91 0 f90"/>
                <a:gd name="f96" fmla="*/ f93 1 f2"/>
                <a:gd name="f97" fmla="*/ f95 1 182"/>
                <a:gd name="f98" fmla="*/ f94 1 184"/>
                <a:gd name="f99" fmla="*/ 178 f95 1"/>
                <a:gd name="f100" fmla="*/ 43 f94 1"/>
                <a:gd name="f101" fmla="*/ 155 f95 1"/>
                <a:gd name="f102" fmla="*/ 140 f94 1"/>
                <a:gd name="f103" fmla="*/ 90 f95 1"/>
                <a:gd name="f104" fmla="*/ 183 f94 1"/>
                <a:gd name="f105" fmla="*/ 23 f95 1"/>
                <a:gd name="f106" fmla="*/ 143 f94 1"/>
                <a:gd name="f107" fmla="*/ 1 f95 1"/>
                <a:gd name="f108" fmla="*/ 67 f94 1"/>
                <a:gd name="f109" fmla="*/ 7 f95 1"/>
                <a:gd name="f110" fmla="*/ 53 f94 1"/>
                <a:gd name="f111" fmla="*/ 36 f95 1"/>
                <a:gd name="f112" fmla="*/ 16 f94 1"/>
                <a:gd name="f113" fmla="*/ 54 f95 1"/>
                <a:gd name="f114" fmla="*/ 4 f94 1"/>
                <a:gd name="f115" fmla="*/ 157 f95 1"/>
                <a:gd name="f116" fmla="*/ 10 f94 1"/>
                <a:gd name="f117" fmla="*/ 128 f95 1"/>
                <a:gd name="f118" fmla="*/ 137 f94 1"/>
                <a:gd name="f119" fmla="*/ 47 f95 1"/>
                <a:gd name="f120" fmla="*/ 71 f95 1"/>
                <a:gd name="f121" fmla="*/ 44 f94 1"/>
                <a:gd name="f122" fmla="*/ 51 f95 1"/>
                <a:gd name="f123" fmla="*/ 61 f94 1"/>
                <a:gd name="f124" fmla="*/ 31 f95 1"/>
                <a:gd name="f125" fmla="*/ 41 f94 1"/>
                <a:gd name="f126" fmla="*/ 38 f95 1"/>
                <a:gd name="f127" fmla="*/ 63 f94 1"/>
                <a:gd name="f128" fmla="*/ 62 f95 1"/>
                <a:gd name="f129" fmla="*/ 146 f95 1"/>
                <a:gd name="f130" fmla="*/ 126 f95 1"/>
                <a:gd name="f131" fmla="*/ 107 f95 1"/>
                <a:gd name="f132" fmla="*/ 42 f94 1"/>
                <a:gd name="f133" fmla="*/ 112 f95 1"/>
                <a:gd name="f134" fmla="*/ 62 f94 1"/>
                <a:gd name="f135" fmla="*/ 137 f95 1"/>
                <a:gd name="f136" fmla="*/ 64 f94 1"/>
                <a:gd name="f137" fmla="+- f96 0 f1"/>
                <a:gd name="f138" fmla="*/ f99 1 182"/>
                <a:gd name="f139" fmla="*/ f100 1 184"/>
                <a:gd name="f140" fmla="*/ f101 1 182"/>
                <a:gd name="f141" fmla="*/ f102 1 184"/>
                <a:gd name="f142" fmla="*/ f103 1 182"/>
                <a:gd name="f143" fmla="*/ f104 1 184"/>
                <a:gd name="f144" fmla="*/ f105 1 182"/>
                <a:gd name="f145" fmla="*/ f106 1 184"/>
                <a:gd name="f146" fmla="*/ f107 1 182"/>
                <a:gd name="f147" fmla="*/ f108 1 184"/>
                <a:gd name="f148" fmla="*/ f109 1 182"/>
                <a:gd name="f149" fmla="*/ f110 1 184"/>
                <a:gd name="f150" fmla="*/ f111 1 182"/>
                <a:gd name="f151" fmla="*/ f112 1 184"/>
                <a:gd name="f152" fmla="*/ f113 1 182"/>
                <a:gd name="f153" fmla="*/ f114 1 184"/>
                <a:gd name="f154" fmla="*/ f115 1 182"/>
                <a:gd name="f155" fmla="*/ f116 1 184"/>
                <a:gd name="f156" fmla="*/ f117 1 182"/>
                <a:gd name="f157" fmla="*/ f118 1 184"/>
                <a:gd name="f158" fmla="*/ f119 1 182"/>
                <a:gd name="f159" fmla="*/ f120 1 182"/>
                <a:gd name="f160" fmla="*/ f121 1 184"/>
                <a:gd name="f161" fmla="*/ f122 1 182"/>
                <a:gd name="f162" fmla="*/ f123 1 184"/>
                <a:gd name="f163" fmla="*/ f124 1 182"/>
                <a:gd name="f164" fmla="*/ f125 1 184"/>
                <a:gd name="f165" fmla="*/ f126 1 182"/>
                <a:gd name="f166" fmla="*/ f127 1 184"/>
                <a:gd name="f167" fmla="*/ f128 1 182"/>
                <a:gd name="f168" fmla="*/ f129 1 182"/>
                <a:gd name="f169" fmla="*/ f130 1 182"/>
                <a:gd name="f170" fmla="*/ f131 1 182"/>
                <a:gd name="f171" fmla="*/ f132 1 184"/>
                <a:gd name="f172" fmla="*/ f133 1 182"/>
                <a:gd name="f173" fmla="*/ f134 1 184"/>
                <a:gd name="f174" fmla="*/ f135 1 182"/>
                <a:gd name="f175" fmla="*/ f136 1 184"/>
                <a:gd name="f176" fmla="*/ 0 1 f97"/>
                <a:gd name="f177" fmla="*/ f91 1 f97"/>
                <a:gd name="f178" fmla="*/ 0 1 f98"/>
                <a:gd name="f179" fmla="*/ f92 1 f98"/>
                <a:gd name="f180" fmla="*/ f138 1 f97"/>
                <a:gd name="f181" fmla="*/ f139 1 f98"/>
                <a:gd name="f182" fmla="*/ f140 1 f97"/>
                <a:gd name="f183" fmla="*/ f141 1 f98"/>
                <a:gd name="f184" fmla="*/ f142 1 f97"/>
                <a:gd name="f185" fmla="*/ f143 1 f98"/>
                <a:gd name="f186" fmla="*/ f144 1 f97"/>
                <a:gd name="f187" fmla="*/ f145 1 f98"/>
                <a:gd name="f188" fmla="*/ f146 1 f97"/>
                <a:gd name="f189" fmla="*/ f147 1 f98"/>
                <a:gd name="f190" fmla="*/ f148 1 f97"/>
                <a:gd name="f191" fmla="*/ f149 1 f98"/>
                <a:gd name="f192" fmla="*/ f150 1 f97"/>
                <a:gd name="f193" fmla="*/ f151 1 f98"/>
                <a:gd name="f194" fmla="*/ f152 1 f97"/>
                <a:gd name="f195" fmla="*/ f153 1 f98"/>
                <a:gd name="f196" fmla="*/ f154 1 f97"/>
                <a:gd name="f197" fmla="*/ f155 1 f98"/>
                <a:gd name="f198" fmla="*/ f156 1 f97"/>
                <a:gd name="f199" fmla="*/ f157 1 f98"/>
                <a:gd name="f200" fmla="*/ f158 1 f97"/>
                <a:gd name="f201" fmla="*/ f159 1 f97"/>
                <a:gd name="f202" fmla="*/ f160 1 f98"/>
                <a:gd name="f203" fmla="*/ f161 1 f97"/>
                <a:gd name="f204" fmla="*/ f162 1 f98"/>
                <a:gd name="f205" fmla="*/ f163 1 f97"/>
                <a:gd name="f206" fmla="*/ f164 1 f98"/>
                <a:gd name="f207" fmla="*/ f165 1 f97"/>
                <a:gd name="f208" fmla="*/ f166 1 f98"/>
                <a:gd name="f209" fmla="*/ f167 1 f97"/>
                <a:gd name="f210" fmla="*/ f168 1 f97"/>
                <a:gd name="f211" fmla="*/ f169 1 f97"/>
                <a:gd name="f212" fmla="*/ f170 1 f97"/>
                <a:gd name="f213" fmla="*/ f171 1 f98"/>
                <a:gd name="f214" fmla="*/ f172 1 f97"/>
                <a:gd name="f215" fmla="*/ f173 1 f98"/>
                <a:gd name="f216" fmla="*/ f174 1 f97"/>
                <a:gd name="f217" fmla="*/ f175 1 f98"/>
                <a:gd name="f218" fmla="*/ f176 f88 1"/>
                <a:gd name="f219" fmla="*/ f177 f88 1"/>
                <a:gd name="f220" fmla="*/ f179 f89 1"/>
                <a:gd name="f221" fmla="*/ f178 f89 1"/>
                <a:gd name="f222" fmla="*/ f180 f88 1"/>
                <a:gd name="f223" fmla="*/ f181 f89 1"/>
                <a:gd name="f224" fmla="*/ f182 f88 1"/>
                <a:gd name="f225" fmla="*/ f183 f89 1"/>
                <a:gd name="f226" fmla="*/ f184 f88 1"/>
                <a:gd name="f227" fmla="*/ f185 f89 1"/>
                <a:gd name="f228" fmla="*/ f186 f88 1"/>
                <a:gd name="f229" fmla="*/ f187 f89 1"/>
                <a:gd name="f230" fmla="*/ f188 f88 1"/>
                <a:gd name="f231" fmla="*/ f189 f89 1"/>
                <a:gd name="f232" fmla="*/ f190 f88 1"/>
                <a:gd name="f233" fmla="*/ f191 f89 1"/>
                <a:gd name="f234" fmla="*/ f192 f88 1"/>
                <a:gd name="f235" fmla="*/ f193 f89 1"/>
                <a:gd name="f236" fmla="*/ f194 f88 1"/>
                <a:gd name="f237" fmla="*/ f195 f89 1"/>
                <a:gd name="f238" fmla="*/ f196 f88 1"/>
                <a:gd name="f239" fmla="*/ f197 f89 1"/>
                <a:gd name="f240" fmla="*/ f198 f88 1"/>
                <a:gd name="f241" fmla="*/ f199 f89 1"/>
                <a:gd name="f242" fmla="*/ f200 f88 1"/>
                <a:gd name="f243" fmla="*/ f201 f88 1"/>
                <a:gd name="f244" fmla="*/ f202 f89 1"/>
                <a:gd name="f245" fmla="*/ f203 f88 1"/>
                <a:gd name="f246" fmla="*/ f204 f89 1"/>
                <a:gd name="f247" fmla="*/ f205 f88 1"/>
                <a:gd name="f248" fmla="*/ f206 f89 1"/>
                <a:gd name="f249" fmla="*/ f207 f88 1"/>
                <a:gd name="f250" fmla="*/ f208 f89 1"/>
                <a:gd name="f251" fmla="*/ f209 f88 1"/>
                <a:gd name="f252" fmla="*/ f210 f88 1"/>
                <a:gd name="f253" fmla="*/ f211 f88 1"/>
                <a:gd name="f254" fmla="*/ f212 f88 1"/>
                <a:gd name="f255" fmla="*/ f213 f89 1"/>
                <a:gd name="f256" fmla="*/ f214 f88 1"/>
                <a:gd name="f257" fmla="*/ f215 f89 1"/>
                <a:gd name="f258" fmla="*/ f216 f88 1"/>
                <a:gd name="f259" fmla="*/ f217 f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7">
                  <a:pos x="f222" y="f223"/>
                </a:cxn>
                <a:cxn ang="f137">
                  <a:pos x="f224" y="f225"/>
                </a:cxn>
                <a:cxn ang="f137">
                  <a:pos x="f226" y="f227"/>
                </a:cxn>
                <a:cxn ang="f137">
                  <a:pos x="f228" y="f229"/>
                </a:cxn>
                <a:cxn ang="f137">
                  <a:pos x="f230" y="f231"/>
                </a:cxn>
                <a:cxn ang="f137">
                  <a:pos x="f232" y="f233"/>
                </a:cxn>
                <a:cxn ang="f137">
                  <a:pos x="f234" y="f235"/>
                </a:cxn>
                <a:cxn ang="f137">
                  <a:pos x="f236" y="f237"/>
                </a:cxn>
                <a:cxn ang="f137">
                  <a:pos x="f238" y="f239"/>
                </a:cxn>
                <a:cxn ang="f137">
                  <a:pos x="f222" y="f223"/>
                </a:cxn>
                <a:cxn ang="f137">
                  <a:pos x="f240" y="f241"/>
                </a:cxn>
                <a:cxn ang="f137">
                  <a:pos x="f242" y="f225"/>
                </a:cxn>
                <a:cxn ang="f137">
                  <a:pos x="f240" y="f241"/>
                </a:cxn>
                <a:cxn ang="f137">
                  <a:pos x="f243" y="f244"/>
                </a:cxn>
                <a:cxn ang="f137">
                  <a:pos x="f245" y="f246"/>
                </a:cxn>
                <a:cxn ang="f137">
                  <a:pos x="f247" y="f248"/>
                </a:cxn>
                <a:cxn ang="f137">
                  <a:pos x="f249" y="f250"/>
                </a:cxn>
                <a:cxn ang="f137">
                  <a:pos x="f251" y="f250"/>
                </a:cxn>
                <a:cxn ang="f137">
                  <a:pos x="f243" y="f244"/>
                </a:cxn>
                <a:cxn ang="f137">
                  <a:pos x="f252" y="f223"/>
                </a:cxn>
                <a:cxn ang="f137">
                  <a:pos x="f253" y="f246"/>
                </a:cxn>
                <a:cxn ang="f137">
                  <a:pos x="f254" y="f255"/>
                </a:cxn>
                <a:cxn ang="f137">
                  <a:pos x="f256" y="f257"/>
                </a:cxn>
                <a:cxn ang="f137">
                  <a:pos x="f258" y="f259"/>
                </a:cxn>
                <a:cxn ang="f137">
                  <a:pos x="f252" y="f223"/>
                </a:cxn>
              </a:cxnLst>
              <a:rect l="f218" t="f221" r="f219" b="f220"/>
              <a:pathLst>
                <a:path w="182" h="18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7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5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38" y="f43"/>
                    <a:pt x="f44" y="f33"/>
                    <a:pt x="f45" y="f33"/>
                  </a:cubicBezTo>
                  <a:cubicBezTo>
                    <a:pt x="f46" y="f5"/>
                    <a:pt x="f47" y="f48"/>
                    <a:pt x="f49" y="f50"/>
                  </a:cubicBezTo>
                  <a:cubicBezTo>
                    <a:pt x="f6" y="f42"/>
                    <a:pt x="f8" y="f51"/>
                    <a:pt x="f8" y="f9"/>
                  </a:cubicBezTo>
                  <a:close/>
                  <a:moveTo>
                    <a:pt x="f52" y="f53"/>
                  </a:moveTo>
                  <a:cubicBezTo>
                    <a:pt x="f54" y="f55"/>
                    <a:pt x="f34" y="f54"/>
                    <a:pt x="f56" y="f15"/>
                  </a:cubicBezTo>
                  <a:cubicBezTo>
                    <a:pt x="f57" y="f58"/>
                    <a:pt x="f59" y="f60"/>
                    <a:pt x="f52" y="f53"/>
                  </a:cubicBezTo>
                  <a:close/>
                  <a:moveTo>
                    <a:pt x="f61" y="f62"/>
                  </a:moveTo>
                  <a:cubicBezTo>
                    <a:pt x="f63" y="f64"/>
                    <a:pt x="f65" y="f21"/>
                    <a:pt x="f66" y="f67"/>
                  </a:cubicBezTo>
                  <a:cubicBezTo>
                    <a:pt x="f68" y="f63"/>
                    <a:pt x="f41" y="f64"/>
                    <a:pt x="f69" y="f38"/>
                  </a:cubicBezTo>
                  <a:cubicBezTo>
                    <a:pt x="f39" y="f64"/>
                    <a:pt x="f70" y="f34"/>
                    <a:pt x="f68" y="f32"/>
                  </a:cubicBezTo>
                  <a:cubicBezTo>
                    <a:pt x="f71" y="f72"/>
                    <a:pt x="f45" y="f72"/>
                    <a:pt x="f73" y="f32"/>
                  </a:cubicBezTo>
                  <a:cubicBezTo>
                    <a:pt x="f72" y="f65"/>
                    <a:pt x="f11" y="f66"/>
                    <a:pt x="f61" y="f62"/>
                  </a:cubicBezTo>
                  <a:close/>
                  <a:moveTo>
                    <a:pt x="f74" y="f9"/>
                  </a:moveTo>
                  <a:cubicBezTo>
                    <a:pt x="f75" y="f64"/>
                    <a:pt x="f76" y="f21"/>
                    <a:pt x="f77" y="f67"/>
                  </a:cubicBezTo>
                  <a:cubicBezTo>
                    <a:pt x="f78" y="f63"/>
                    <a:pt x="f79" y="f66"/>
                    <a:pt x="f80" y="f81"/>
                  </a:cubicBezTo>
                  <a:cubicBezTo>
                    <a:pt x="f82" y="f64"/>
                    <a:pt x="f83" y="f34"/>
                    <a:pt x="f79" y="f73"/>
                  </a:cubicBezTo>
                  <a:cubicBezTo>
                    <a:pt x="f60" y="f72"/>
                    <a:pt x="f84" y="f72"/>
                    <a:pt x="f53" y="f63"/>
                  </a:cubicBezTo>
                  <a:cubicBezTo>
                    <a:pt x="f85" y="f65"/>
                    <a:pt x="f86" y="f66"/>
                    <a:pt x="f74" y="f9"/>
                  </a:cubicBezTo>
                  <a:close/>
                </a:path>
              </a:pathLst>
            </a:custGeom>
            <a:solidFill>
              <a:srgbClr val="FFF8E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7E27E93-34F9-4EA6-966D-E60F4DE11D02}"/>
                </a:ext>
              </a:extLst>
            </p:cNvPr>
            <p:cNvSpPr/>
            <p:nvPr/>
          </p:nvSpPr>
          <p:spPr>
            <a:xfrm>
              <a:off x="5785262" y="456523"/>
              <a:ext cx="1530851" cy="15234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2"/>
                <a:gd name="f7" fmla="val 191"/>
                <a:gd name="f8" fmla="val 101"/>
                <a:gd name="f9" fmla="val 128"/>
                <a:gd name="f10" fmla="val 5"/>
                <a:gd name="f11" fmla="val 154"/>
                <a:gd name="f12" fmla="val 9"/>
                <a:gd name="f13" fmla="val 14"/>
                <a:gd name="f14" fmla="val 188"/>
                <a:gd name="f15" fmla="val 15"/>
                <a:gd name="f16" fmla="val 19"/>
                <a:gd name="f17" fmla="val 190"/>
                <a:gd name="f18" fmla="val 27"/>
                <a:gd name="f19" fmla="val 185"/>
                <a:gd name="f20" fmla="val 59"/>
                <a:gd name="f21" fmla="val 182"/>
                <a:gd name="f22" fmla="val 92"/>
                <a:gd name="f23" fmla="val 174"/>
                <a:gd name="f24" fmla="val 124"/>
                <a:gd name="f25" fmla="val 167"/>
                <a:gd name="f26" fmla="val 150"/>
                <a:gd name="f27" fmla="val 151"/>
                <a:gd name="f28" fmla="val 173"/>
                <a:gd name="f29" fmla="val 122"/>
                <a:gd name="f30" fmla="val 181"/>
                <a:gd name="f31" fmla="val 88"/>
                <a:gd name="f32" fmla="val 57"/>
                <a:gd name="f33" fmla="val 39"/>
                <a:gd name="f34" fmla="val 20"/>
                <a:gd name="f35" fmla="val 120"/>
                <a:gd name="f36" fmla="val 87"/>
                <a:gd name="f37" fmla="val 11"/>
                <a:gd name="f38" fmla="val 52"/>
                <a:gd name="f39" fmla="val 18"/>
                <a:gd name="f40" fmla="val 45"/>
                <a:gd name="f41" fmla="val 8"/>
                <a:gd name="f42" fmla="val 6"/>
                <a:gd name="f43" fmla="val 66"/>
                <a:gd name="f44" fmla="val 4"/>
                <a:gd name="f45" fmla="val 78"/>
                <a:gd name="f46" fmla="val 3"/>
                <a:gd name="f47" fmla="val 89"/>
                <a:gd name="f48" fmla="val 2"/>
                <a:gd name="f49" fmla="val 1"/>
                <a:gd name="f50" fmla="val 100"/>
                <a:gd name="f51" fmla="val 109"/>
                <a:gd name="f52" fmla="val 77"/>
                <a:gd name="f53" fmla="val 53"/>
                <a:gd name="f54" fmla="val 113"/>
                <a:gd name="f55" fmla="val 55"/>
                <a:gd name="f56" fmla="val 141"/>
                <a:gd name="f57" fmla="val 157"/>
                <a:gd name="f58" fmla="val 99"/>
                <a:gd name="f59" fmla="val 158"/>
                <a:gd name="f60" fmla="val 121"/>
                <a:gd name="f61" fmla="val 143"/>
                <a:gd name="f62" fmla="val 145"/>
                <a:gd name="f63" fmla="val 147"/>
                <a:gd name="f64" fmla="val 114"/>
                <a:gd name="f65" fmla="val 144"/>
                <a:gd name="f66" fmla="val 135"/>
                <a:gd name="f67" fmla="val 123"/>
                <a:gd name="f68" fmla="val 112"/>
                <a:gd name="f69" fmla="val 67"/>
                <a:gd name="f70" fmla="val 161"/>
                <a:gd name="f71" fmla="val 56"/>
                <a:gd name="f72" fmla="val 156"/>
                <a:gd name="f73" fmla="val 48"/>
                <a:gd name="f74" fmla="val 43"/>
                <a:gd name="f75" fmla="val 137"/>
                <a:gd name="f76" fmla="val 38"/>
                <a:gd name="f77" fmla="val 41"/>
                <a:gd name="f78" fmla="val 49"/>
                <a:gd name="f79" fmla="val 117"/>
                <a:gd name="f80" fmla="val 54"/>
                <a:gd name="f81" fmla="val 115"/>
                <a:gd name="f82" fmla="val 60"/>
                <a:gd name="f83" fmla="val 125"/>
                <a:gd name="f84" fmla="val 47"/>
                <a:gd name="f85" fmla="val 46"/>
                <a:gd name="f86" fmla="val 152"/>
                <a:gd name="f87" fmla="val 58"/>
                <a:gd name="f88" fmla="val 83"/>
                <a:gd name="f89" fmla="val 64"/>
                <a:gd name="f90" fmla="val 85"/>
                <a:gd name="f91" fmla="val 81"/>
                <a:gd name="f92" fmla="val 73"/>
                <a:gd name="f93" fmla="val 44"/>
                <a:gd name="f94" fmla="val 40"/>
                <a:gd name="f95" fmla="val 42"/>
                <a:gd name="f96" fmla="val 62"/>
                <a:gd name="f97" fmla="val 69"/>
                <a:gd name="f98" fmla="val 75"/>
                <a:gd name="f99" fmla="+- 0 0 -90"/>
                <a:gd name="f100" fmla="*/ f3 1 192"/>
                <a:gd name="f101" fmla="*/ f4 1 191"/>
                <a:gd name="f102" fmla="val f5"/>
                <a:gd name="f103" fmla="val f6"/>
                <a:gd name="f104" fmla="val f7"/>
                <a:gd name="f105" fmla="*/ f99 f0 1"/>
                <a:gd name="f106" fmla="+- f104 0 f102"/>
                <a:gd name="f107" fmla="+- f103 0 f102"/>
                <a:gd name="f108" fmla="*/ f105 1 f2"/>
                <a:gd name="f109" fmla="*/ f107 1 192"/>
                <a:gd name="f110" fmla="*/ f106 1 191"/>
                <a:gd name="f111" fmla="*/ 101 f107 1"/>
                <a:gd name="f112" fmla="*/ 0 f106 1"/>
                <a:gd name="f113" fmla="*/ 180 f107 1"/>
                <a:gd name="f114" fmla="*/ 14 f106 1"/>
                <a:gd name="f115" fmla="*/ 190 f107 1"/>
                <a:gd name="f116" fmla="*/ 27 f106 1"/>
                <a:gd name="f117" fmla="*/ 174 f107 1"/>
                <a:gd name="f118" fmla="*/ 124 f106 1"/>
                <a:gd name="f119" fmla="*/ 122 f107 1"/>
                <a:gd name="f120" fmla="*/ 181 f106 1"/>
                <a:gd name="f121" fmla="*/ 39 f107 1"/>
                <a:gd name="f122" fmla="*/ 150 f106 1"/>
                <a:gd name="f123" fmla="*/ 11 f107 1"/>
                <a:gd name="f124" fmla="*/ 52 f106 1"/>
                <a:gd name="f125" fmla="*/ 45 f107 1"/>
                <a:gd name="f126" fmla="*/ 8 f106 1"/>
                <a:gd name="f127" fmla="*/ 66 f107 1"/>
                <a:gd name="f128" fmla="*/ 4 f106 1"/>
                <a:gd name="f129" fmla="*/ 2 f106 1"/>
                <a:gd name="f130" fmla="*/ 100 f107 1"/>
                <a:gd name="f131" fmla="*/ 109 f106 1"/>
                <a:gd name="f132" fmla="*/ 55 f107 1"/>
                <a:gd name="f133" fmla="*/ 122 f106 1"/>
                <a:gd name="f134" fmla="*/ 99 f107 1"/>
                <a:gd name="f135" fmla="*/ 158 f106 1"/>
                <a:gd name="f136" fmla="*/ 145 f107 1"/>
                <a:gd name="f137" fmla="*/ 135 f107 1"/>
                <a:gd name="f138" fmla="*/ 157 f107 1"/>
                <a:gd name="f139" fmla="*/ 67 f106 1"/>
                <a:gd name="f140" fmla="*/ 147 f107 1"/>
                <a:gd name="f141" fmla="*/ 43 f106 1"/>
                <a:gd name="f142" fmla="*/ 49 f106 1"/>
                <a:gd name="f143" fmla="*/ 120 f107 1"/>
                <a:gd name="f144" fmla="*/ 137 f107 1"/>
                <a:gd name="f145" fmla="*/ 47 f106 1"/>
                <a:gd name="f146" fmla="*/ 83 f107 1"/>
                <a:gd name="f147" fmla="*/ 64 f106 1"/>
                <a:gd name="f148" fmla="*/ 73 f107 1"/>
                <a:gd name="f149" fmla="*/ 44 f106 1"/>
                <a:gd name="f150" fmla="*/ 47 f107 1"/>
                <a:gd name="f151" fmla="*/ 48 f106 1"/>
                <a:gd name="f152" fmla="*/ 41 f107 1"/>
                <a:gd name="f153" fmla="*/ 62 f107 1"/>
                <a:gd name="f154" fmla="+- f108 0 f1"/>
                <a:gd name="f155" fmla="*/ f111 1 192"/>
                <a:gd name="f156" fmla="*/ f112 1 191"/>
                <a:gd name="f157" fmla="*/ f113 1 192"/>
                <a:gd name="f158" fmla="*/ f114 1 191"/>
                <a:gd name="f159" fmla="*/ f115 1 192"/>
                <a:gd name="f160" fmla="*/ f116 1 191"/>
                <a:gd name="f161" fmla="*/ f117 1 192"/>
                <a:gd name="f162" fmla="*/ f118 1 191"/>
                <a:gd name="f163" fmla="*/ f119 1 192"/>
                <a:gd name="f164" fmla="*/ f120 1 191"/>
                <a:gd name="f165" fmla="*/ f121 1 192"/>
                <a:gd name="f166" fmla="*/ f122 1 191"/>
                <a:gd name="f167" fmla="*/ f123 1 192"/>
                <a:gd name="f168" fmla="*/ f124 1 191"/>
                <a:gd name="f169" fmla="*/ f125 1 192"/>
                <a:gd name="f170" fmla="*/ f126 1 191"/>
                <a:gd name="f171" fmla="*/ f127 1 192"/>
                <a:gd name="f172" fmla="*/ f128 1 191"/>
                <a:gd name="f173" fmla="*/ f129 1 191"/>
                <a:gd name="f174" fmla="*/ f130 1 192"/>
                <a:gd name="f175" fmla="*/ f131 1 191"/>
                <a:gd name="f176" fmla="*/ f132 1 192"/>
                <a:gd name="f177" fmla="*/ f133 1 191"/>
                <a:gd name="f178" fmla="*/ f134 1 192"/>
                <a:gd name="f179" fmla="*/ f135 1 191"/>
                <a:gd name="f180" fmla="*/ f136 1 192"/>
                <a:gd name="f181" fmla="*/ f137 1 192"/>
                <a:gd name="f182" fmla="*/ f138 1 192"/>
                <a:gd name="f183" fmla="*/ f139 1 191"/>
                <a:gd name="f184" fmla="*/ f140 1 192"/>
                <a:gd name="f185" fmla="*/ f141 1 191"/>
                <a:gd name="f186" fmla="*/ f142 1 191"/>
                <a:gd name="f187" fmla="*/ f143 1 192"/>
                <a:gd name="f188" fmla="*/ f144 1 192"/>
                <a:gd name="f189" fmla="*/ f145 1 191"/>
                <a:gd name="f190" fmla="*/ f146 1 192"/>
                <a:gd name="f191" fmla="*/ f147 1 191"/>
                <a:gd name="f192" fmla="*/ f148 1 192"/>
                <a:gd name="f193" fmla="*/ f149 1 191"/>
                <a:gd name="f194" fmla="*/ f150 1 192"/>
                <a:gd name="f195" fmla="*/ f151 1 191"/>
                <a:gd name="f196" fmla="*/ f152 1 192"/>
                <a:gd name="f197" fmla="*/ f153 1 192"/>
                <a:gd name="f198" fmla="*/ 0 1 f109"/>
                <a:gd name="f199" fmla="*/ f103 1 f109"/>
                <a:gd name="f200" fmla="*/ 0 1 f110"/>
                <a:gd name="f201" fmla="*/ f104 1 f110"/>
                <a:gd name="f202" fmla="*/ f155 1 f109"/>
                <a:gd name="f203" fmla="*/ f156 1 f110"/>
                <a:gd name="f204" fmla="*/ f157 1 f109"/>
                <a:gd name="f205" fmla="*/ f158 1 f110"/>
                <a:gd name="f206" fmla="*/ f159 1 f109"/>
                <a:gd name="f207" fmla="*/ f160 1 f110"/>
                <a:gd name="f208" fmla="*/ f161 1 f109"/>
                <a:gd name="f209" fmla="*/ f162 1 f110"/>
                <a:gd name="f210" fmla="*/ f163 1 f109"/>
                <a:gd name="f211" fmla="*/ f164 1 f110"/>
                <a:gd name="f212" fmla="*/ f165 1 f109"/>
                <a:gd name="f213" fmla="*/ f166 1 f110"/>
                <a:gd name="f214" fmla="*/ f167 1 f109"/>
                <a:gd name="f215" fmla="*/ f168 1 f110"/>
                <a:gd name="f216" fmla="*/ f169 1 f109"/>
                <a:gd name="f217" fmla="*/ f170 1 f110"/>
                <a:gd name="f218" fmla="*/ f171 1 f109"/>
                <a:gd name="f219" fmla="*/ f172 1 f110"/>
                <a:gd name="f220" fmla="*/ f173 1 f110"/>
                <a:gd name="f221" fmla="*/ f174 1 f109"/>
                <a:gd name="f222" fmla="*/ f175 1 f110"/>
                <a:gd name="f223" fmla="*/ f176 1 f109"/>
                <a:gd name="f224" fmla="*/ f177 1 f110"/>
                <a:gd name="f225" fmla="*/ f178 1 f109"/>
                <a:gd name="f226" fmla="*/ f179 1 f110"/>
                <a:gd name="f227" fmla="*/ f180 1 f109"/>
                <a:gd name="f228" fmla="*/ f181 1 f109"/>
                <a:gd name="f229" fmla="*/ f182 1 f109"/>
                <a:gd name="f230" fmla="*/ f183 1 f110"/>
                <a:gd name="f231" fmla="*/ f184 1 f109"/>
                <a:gd name="f232" fmla="*/ f185 1 f110"/>
                <a:gd name="f233" fmla="*/ f186 1 f110"/>
                <a:gd name="f234" fmla="*/ f187 1 f109"/>
                <a:gd name="f235" fmla="*/ f188 1 f109"/>
                <a:gd name="f236" fmla="*/ f189 1 f110"/>
                <a:gd name="f237" fmla="*/ f190 1 f109"/>
                <a:gd name="f238" fmla="*/ f191 1 f110"/>
                <a:gd name="f239" fmla="*/ f192 1 f109"/>
                <a:gd name="f240" fmla="*/ f193 1 f110"/>
                <a:gd name="f241" fmla="*/ f194 1 f109"/>
                <a:gd name="f242" fmla="*/ f195 1 f110"/>
                <a:gd name="f243" fmla="*/ f196 1 f109"/>
                <a:gd name="f244" fmla="*/ f197 1 f109"/>
                <a:gd name="f245" fmla="*/ f198 f100 1"/>
                <a:gd name="f246" fmla="*/ f199 f100 1"/>
                <a:gd name="f247" fmla="*/ f201 f101 1"/>
                <a:gd name="f248" fmla="*/ f200 f101 1"/>
                <a:gd name="f249" fmla="*/ f202 f100 1"/>
                <a:gd name="f250" fmla="*/ f203 f101 1"/>
                <a:gd name="f251" fmla="*/ f204 f100 1"/>
                <a:gd name="f252" fmla="*/ f205 f101 1"/>
                <a:gd name="f253" fmla="*/ f206 f100 1"/>
                <a:gd name="f254" fmla="*/ f207 f101 1"/>
                <a:gd name="f255" fmla="*/ f208 f100 1"/>
                <a:gd name="f256" fmla="*/ f209 f101 1"/>
                <a:gd name="f257" fmla="*/ f210 f100 1"/>
                <a:gd name="f258" fmla="*/ f211 f101 1"/>
                <a:gd name="f259" fmla="*/ f212 f100 1"/>
                <a:gd name="f260" fmla="*/ f213 f101 1"/>
                <a:gd name="f261" fmla="*/ f214 f100 1"/>
                <a:gd name="f262" fmla="*/ f215 f101 1"/>
                <a:gd name="f263" fmla="*/ f216 f100 1"/>
                <a:gd name="f264" fmla="*/ f217 f101 1"/>
                <a:gd name="f265" fmla="*/ f218 f100 1"/>
                <a:gd name="f266" fmla="*/ f219 f101 1"/>
                <a:gd name="f267" fmla="*/ f220 f101 1"/>
                <a:gd name="f268" fmla="*/ f221 f100 1"/>
                <a:gd name="f269" fmla="*/ f222 f101 1"/>
                <a:gd name="f270" fmla="*/ f223 f100 1"/>
                <a:gd name="f271" fmla="*/ f224 f101 1"/>
                <a:gd name="f272" fmla="*/ f225 f100 1"/>
                <a:gd name="f273" fmla="*/ f226 f101 1"/>
                <a:gd name="f274" fmla="*/ f227 f100 1"/>
                <a:gd name="f275" fmla="*/ f228 f100 1"/>
                <a:gd name="f276" fmla="*/ f229 f100 1"/>
                <a:gd name="f277" fmla="*/ f230 f101 1"/>
                <a:gd name="f278" fmla="*/ f231 f100 1"/>
                <a:gd name="f279" fmla="*/ f232 f101 1"/>
                <a:gd name="f280" fmla="*/ f233 f101 1"/>
                <a:gd name="f281" fmla="*/ f234 f100 1"/>
                <a:gd name="f282" fmla="*/ f235 f100 1"/>
                <a:gd name="f283" fmla="*/ f236 f101 1"/>
                <a:gd name="f284" fmla="*/ f237 f100 1"/>
                <a:gd name="f285" fmla="*/ f238 f101 1"/>
                <a:gd name="f286" fmla="*/ f239 f100 1"/>
                <a:gd name="f287" fmla="*/ f240 f101 1"/>
                <a:gd name="f288" fmla="*/ f241 f100 1"/>
                <a:gd name="f289" fmla="*/ f242 f101 1"/>
                <a:gd name="f290" fmla="*/ f243 f100 1"/>
                <a:gd name="f291" fmla="*/ f244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4">
                  <a:pos x="f249" y="f250"/>
                </a:cxn>
                <a:cxn ang="f154">
                  <a:pos x="f251" y="f252"/>
                </a:cxn>
                <a:cxn ang="f154">
                  <a:pos x="f253" y="f254"/>
                </a:cxn>
                <a:cxn ang="f154">
                  <a:pos x="f255" y="f256"/>
                </a:cxn>
                <a:cxn ang="f154">
                  <a:pos x="f257" y="f258"/>
                </a:cxn>
                <a:cxn ang="f154">
                  <a:pos x="f259" y="f260"/>
                </a:cxn>
                <a:cxn ang="f154">
                  <a:pos x="f261" y="f262"/>
                </a:cxn>
                <a:cxn ang="f154">
                  <a:pos x="f263" y="f264"/>
                </a:cxn>
                <a:cxn ang="f154">
                  <a:pos x="f265" y="f266"/>
                </a:cxn>
                <a:cxn ang="f154">
                  <a:pos x="f249" y="f267"/>
                </a:cxn>
                <a:cxn ang="f154">
                  <a:pos x="f249" y="f250"/>
                </a:cxn>
                <a:cxn ang="f154">
                  <a:pos x="f268" y="f269"/>
                </a:cxn>
                <a:cxn ang="f154">
                  <a:pos x="f265" y="f269"/>
                </a:cxn>
                <a:cxn ang="f154">
                  <a:pos x="f270" y="f271"/>
                </a:cxn>
                <a:cxn ang="f154">
                  <a:pos x="f272" y="f273"/>
                </a:cxn>
                <a:cxn ang="f154">
                  <a:pos x="f274" y="f271"/>
                </a:cxn>
                <a:cxn ang="f154">
                  <a:pos x="f275" y="f269"/>
                </a:cxn>
                <a:cxn ang="f154">
                  <a:pos x="f268" y="f269"/>
                </a:cxn>
                <a:cxn ang="f154">
                  <a:pos x="f276" y="f277"/>
                </a:cxn>
                <a:cxn ang="f154">
                  <a:pos x="f278" y="f279"/>
                </a:cxn>
                <a:cxn ang="f154">
                  <a:pos x="f257" y="f280"/>
                </a:cxn>
                <a:cxn ang="f154">
                  <a:pos x="f281" y="f277"/>
                </a:cxn>
                <a:cxn ang="f154">
                  <a:pos x="f282" y="f283"/>
                </a:cxn>
                <a:cxn ang="f154">
                  <a:pos x="f276" y="f277"/>
                </a:cxn>
                <a:cxn ang="f154">
                  <a:pos x="f284" y="f285"/>
                </a:cxn>
                <a:cxn ang="f154">
                  <a:pos x="f286" y="f287"/>
                </a:cxn>
                <a:cxn ang="f154">
                  <a:pos x="f288" y="f289"/>
                </a:cxn>
                <a:cxn ang="f154">
                  <a:pos x="f290" y="f285"/>
                </a:cxn>
                <a:cxn ang="f154">
                  <a:pos x="f291" y="f289"/>
                </a:cxn>
                <a:cxn ang="f154">
                  <a:pos x="f284" y="f285"/>
                </a:cxn>
              </a:cxnLst>
              <a:rect l="f245" t="f248" r="f246" b="f247"/>
              <a:pathLst>
                <a:path w="192" h="191">
                  <a:moveTo>
                    <a:pt x="f8" y="f5"/>
                  </a:moveTo>
                  <a:cubicBezTo>
                    <a:pt x="f9" y="f10"/>
                    <a:pt x="f11" y="f12"/>
                    <a:pt x="f2" y="f13"/>
                  </a:cubicBezTo>
                  <a:cubicBezTo>
                    <a:pt x="f14" y="f15"/>
                    <a:pt x="f6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7"/>
                    <a:pt x="f32" y="f2"/>
                    <a:pt x="f33" y="f26"/>
                  </a:cubicBezTo>
                  <a:cubicBezTo>
                    <a:pt x="f34" y="f35"/>
                    <a:pt x="f13" y="f36"/>
                    <a:pt x="f37" y="f38"/>
                  </a:cubicBezTo>
                  <a:cubicBezTo>
                    <a:pt x="f12" y="f37"/>
                    <a:pt x="f5" y="f39"/>
                    <a:pt x="f40" y="f41"/>
                  </a:cubicBezTo>
                  <a:cubicBezTo>
                    <a:pt x="f38" y="f42"/>
                    <a:pt x="f20" y="f10"/>
                    <a:pt x="f43" y="f44"/>
                  </a:cubicBezTo>
                  <a:cubicBezTo>
                    <a:pt x="f45" y="f46"/>
                    <a:pt x="f47" y="f46"/>
                    <a:pt x="f8" y="f48"/>
                  </a:cubicBezTo>
                  <a:cubicBezTo>
                    <a:pt x="f8" y="f49"/>
                    <a:pt x="f8" y="f49"/>
                    <a:pt x="f8" y="f5"/>
                  </a:cubicBezTo>
                  <a:close/>
                  <a:moveTo>
                    <a:pt x="f50" y="f51"/>
                  </a:moveTo>
                  <a:cubicBezTo>
                    <a:pt x="f47" y="f51"/>
                    <a:pt x="f52" y="f51"/>
                    <a:pt x="f43" y="f51"/>
                  </a:cubicBezTo>
                  <a:cubicBezTo>
                    <a:pt x="f32" y="f51"/>
                    <a:pt x="f53" y="f54"/>
                    <a:pt x="f55" y="f29"/>
                  </a:cubicBezTo>
                  <a:cubicBezTo>
                    <a:pt x="f20" y="f56"/>
                    <a:pt x="f45" y="f57"/>
                    <a:pt x="f58" y="f59"/>
                  </a:cubicBezTo>
                  <a:cubicBezTo>
                    <a:pt x="f60" y="f59"/>
                    <a:pt x="f56" y="f61"/>
                    <a:pt x="f62" y="f29"/>
                  </a:cubicBezTo>
                  <a:cubicBezTo>
                    <a:pt x="f63" y="f64"/>
                    <a:pt x="f65" y="f51"/>
                    <a:pt x="f66" y="f51"/>
                  </a:cubicBezTo>
                  <a:cubicBezTo>
                    <a:pt x="f67" y="f51"/>
                    <a:pt x="f68" y="f51"/>
                    <a:pt x="f50" y="f51"/>
                  </a:cubicBezTo>
                  <a:close/>
                  <a:moveTo>
                    <a:pt x="f57" y="f69"/>
                  </a:moveTo>
                  <a:cubicBezTo>
                    <a:pt x="f70" y="f71"/>
                    <a:pt x="f72" y="f73"/>
                    <a:pt x="f63" y="f74"/>
                  </a:cubicBezTo>
                  <a:cubicBezTo>
                    <a:pt x="f75" y="f76"/>
                    <a:pt x="f9" y="f77"/>
                    <a:pt x="f29" y="f78"/>
                  </a:cubicBezTo>
                  <a:cubicBezTo>
                    <a:pt x="f79" y="f80"/>
                    <a:pt x="f81" y="f82"/>
                    <a:pt x="f35" y="f69"/>
                  </a:cubicBezTo>
                  <a:cubicBezTo>
                    <a:pt x="f29" y="f32"/>
                    <a:pt x="f83" y="f84"/>
                    <a:pt x="f75" y="f84"/>
                  </a:cubicBezTo>
                  <a:cubicBezTo>
                    <a:pt x="f27" y="f85"/>
                    <a:pt x="f86" y="f87"/>
                    <a:pt x="f57" y="f69"/>
                  </a:cubicBezTo>
                  <a:close/>
                  <a:moveTo>
                    <a:pt x="f88" y="f89"/>
                  </a:moveTo>
                  <a:cubicBezTo>
                    <a:pt x="f90" y="f32"/>
                    <a:pt x="f91" y="f78"/>
                    <a:pt x="f92" y="f93"/>
                  </a:cubicBezTo>
                  <a:cubicBezTo>
                    <a:pt x="f89" y="f33"/>
                    <a:pt x="f80" y="f94"/>
                    <a:pt x="f84" y="f73"/>
                  </a:cubicBezTo>
                  <a:cubicBezTo>
                    <a:pt x="f95" y="f53"/>
                    <a:pt x="f33" y="f82"/>
                    <a:pt x="f77" y="f89"/>
                  </a:cubicBezTo>
                  <a:cubicBezTo>
                    <a:pt x="f78" y="f87"/>
                    <a:pt x="f71" y="f73"/>
                    <a:pt x="f96" y="f73"/>
                  </a:cubicBezTo>
                  <a:cubicBezTo>
                    <a:pt x="f97" y="f73"/>
                    <a:pt x="f98" y="f87"/>
                    <a:pt x="f88" y="f89"/>
                  </a:cubicBezTo>
                  <a:close/>
                </a:path>
              </a:pathLst>
            </a:custGeom>
            <a:solidFill>
              <a:srgbClr val="FFF8E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2F4CED-8663-404B-BA55-FDFA31624CF5}"/>
                </a:ext>
              </a:extLst>
            </p:cNvPr>
            <p:cNvSpPr/>
            <p:nvPr/>
          </p:nvSpPr>
          <p:spPr>
            <a:xfrm>
              <a:off x="6264700" y="1372816"/>
              <a:ext cx="636779" cy="3035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0"/>
                <a:gd name="f7" fmla="val 38"/>
                <a:gd name="f8" fmla="val 78"/>
                <a:gd name="f9" fmla="val 23"/>
                <a:gd name="f10" fmla="val 60"/>
                <a:gd name="f11" fmla="val 37"/>
                <a:gd name="f12" fmla="val 17"/>
                <a:gd name="f13" fmla="val 20"/>
                <a:gd name="f14" fmla="val 1"/>
                <a:gd name="f15" fmla="val 27"/>
                <a:gd name="f16" fmla="val 53"/>
                <a:gd name="f17" fmla="+- 0 0 -90"/>
                <a:gd name="f18" fmla="*/ f3 1 80"/>
                <a:gd name="f19" fmla="*/ f4 1 38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80"/>
                <a:gd name="f28" fmla="*/ f24 1 38"/>
                <a:gd name="f29" fmla="*/ 80 f25 1"/>
                <a:gd name="f30" fmla="*/ 0 f24 1"/>
                <a:gd name="f31" fmla="*/ 38 f25 1"/>
                <a:gd name="f32" fmla="*/ 37 f24 1"/>
                <a:gd name="f33" fmla="*/ 1 f25 1"/>
                <a:gd name="f34" fmla="+- f26 0 f1"/>
                <a:gd name="f35" fmla="*/ f29 1 80"/>
                <a:gd name="f36" fmla="*/ f30 1 38"/>
                <a:gd name="f37" fmla="*/ f31 1 80"/>
                <a:gd name="f38" fmla="*/ f32 1 38"/>
                <a:gd name="f39" fmla="*/ f33 1 80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7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7" y="f54"/>
                </a:cxn>
                <a:cxn ang="f34">
                  <a:pos x="f53" y="f54"/>
                </a:cxn>
              </a:cxnLst>
              <a:rect l="f49" t="f52" r="f50" b="f51"/>
              <a:pathLst>
                <a:path w="80" h="38">
                  <a:moveTo>
                    <a:pt x="f6" y="f5"/>
                  </a:moveTo>
                  <a:cubicBezTo>
                    <a:pt x="f8" y="f9"/>
                    <a:pt x="f10" y="f7"/>
                    <a:pt x="f7" y="f11"/>
                  </a:cubicBezTo>
                  <a:cubicBezTo>
                    <a:pt x="f12" y="f11"/>
                    <a:pt x="f5" y="f13"/>
                    <a:pt x="f14" y="f5"/>
                  </a:cubicBezTo>
                  <a:cubicBezTo>
                    <a:pt x="f15" y="f5"/>
                    <a:pt x="f16" y="f5"/>
                    <a:pt x="f6" y="f5"/>
                  </a:cubicBezTo>
                  <a:close/>
                </a:path>
              </a:pathLst>
            </a:custGeom>
            <a:solidFill>
              <a:srgbClr val="FFF8E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D34C4E31-F75A-43FD-9AD6-BF3DED59B6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101"/>
          <a:stretch>
            <a:fillRect/>
          </a:stretch>
        </p:blipFill>
        <p:spPr>
          <a:xfrm>
            <a:off x="-556485" y="764063"/>
            <a:ext cx="5621987" cy="43794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892;p55">
            <a:extLst>
              <a:ext uri="{FF2B5EF4-FFF2-40B4-BE49-F238E27FC236}">
                <a16:creationId xmlns:a16="http://schemas.microsoft.com/office/drawing/2014/main" id="{BC5DB5BB-0CEB-473B-B800-E7405E500C99}"/>
              </a:ext>
            </a:extLst>
          </p:cNvPr>
          <p:cNvSpPr/>
          <p:nvPr/>
        </p:nvSpPr>
        <p:spPr>
          <a:xfrm>
            <a:off x="5235351" y="4171739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893;p55">
            <a:extLst>
              <a:ext uri="{FF2B5EF4-FFF2-40B4-BE49-F238E27FC236}">
                <a16:creationId xmlns:a16="http://schemas.microsoft.com/office/drawing/2014/main" id="{6D40560D-ACF9-440F-A49D-547B9F006779}"/>
              </a:ext>
            </a:extLst>
          </p:cNvPr>
          <p:cNvSpPr/>
          <p:nvPr/>
        </p:nvSpPr>
        <p:spPr>
          <a:xfrm>
            <a:off x="5235351" y="3190689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894;p55">
            <a:extLst>
              <a:ext uri="{FF2B5EF4-FFF2-40B4-BE49-F238E27FC236}">
                <a16:creationId xmlns:a16="http://schemas.microsoft.com/office/drawing/2014/main" id="{74692082-1F3F-4A83-94E1-A45A2DD05BF9}"/>
              </a:ext>
            </a:extLst>
          </p:cNvPr>
          <p:cNvSpPr/>
          <p:nvPr/>
        </p:nvSpPr>
        <p:spPr>
          <a:xfrm>
            <a:off x="5191570" y="2209638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" name="Google Shape;895;p55">
            <a:extLst>
              <a:ext uri="{FF2B5EF4-FFF2-40B4-BE49-F238E27FC236}">
                <a16:creationId xmlns:a16="http://schemas.microsoft.com/office/drawing/2014/main" id="{8A35CFA4-1324-4738-93C9-6AD316DD07DE}"/>
              </a:ext>
            </a:extLst>
          </p:cNvPr>
          <p:cNvGrpSpPr/>
          <p:nvPr/>
        </p:nvGrpSpPr>
        <p:grpSpPr>
          <a:xfrm>
            <a:off x="7187220" y="642594"/>
            <a:ext cx="2100541" cy="4111773"/>
            <a:chOff x="7187220" y="642594"/>
            <a:chExt cx="2100541" cy="4111773"/>
          </a:xfrm>
        </p:grpSpPr>
        <p:sp>
          <p:nvSpPr>
            <p:cNvPr id="7" name="Google Shape;896;p55">
              <a:extLst>
                <a:ext uri="{FF2B5EF4-FFF2-40B4-BE49-F238E27FC236}">
                  <a16:creationId xmlns:a16="http://schemas.microsoft.com/office/drawing/2014/main" id="{B3818E11-0718-4729-8098-60997DAAD5E6}"/>
                </a:ext>
              </a:extLst>
            </p:cNvPr>
            <p:cNvSpPr/>
            <p:nvPr/>
          </p:nvSpPr>
          <p:spPr>
            <a:xfrm>
              <a:off x="7516230" y="825163"/>
              <a:ext cx="104013" cy="34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2"/>
                <a:gd name="f4" fmla="val 655"/>
                <a:gd name="f5" fmla="val 466"/>
                <a:gd name="f6" fmla="val 1"/>
                <a:gd name="f7" fmla="val 294"/>
                <a:gd name="f8" fmla="val 146"/>
                <a:gd name="f9" fmla="val 41"/>
                <a:gd name="f10" fmla="val 67"/>
                <a:gd name="f11" fmla="val 154"/>
                <a:gd name="f12" fmla="val 254"/>
                <a:gd name="f13" fmla="val 34"/>
                <a:gd name="f14" fmla="val 388"/>
                <a:gd name="f15" fmla="val 134"/>
                <a:gd name="f16" fmla="val 454"/>
                <a:gd name="f17" fmla="val 201"/>
                <a:gd name="f18" fmla="val 521"/>
                <a:gd name="f19" fmla="val 301"/>
                <a:gd name="f20" fmla="val 554"/>
                <a:gd name="f21" fmla="val 434"/>
                <a:gd name="f22" fmla="val 668"/>
                <a:gd name="f23" fmla="val 588"/>
                <a:gd name="f24" fmla="val 968"/>
                <a:gd name="f25" fmla="val 1201"/>
                <a:gd name="f26" fmla="val 621"/>
                <a:gd name="f27" fmla="val 1335"/>
                <a:gd name="f28" fmla="val 1468"/>
                <a:gd name="f29" fmla="val 1602"/>
                <a:gd name="f30" fmla="val 1835"/>
                <a:gd name="f31" fmla="val 1969"/>
                <a:gd name="f32" fmla="val 488"/>
                <a:gd name="f33" fmla="val 1935"/>
                <a:gd name="f34" fmla="val 1869"/>
                <a:gd name="f35" fmla="val 421"/>
                <a:gd name="f36" fmla="val 1735"/>
                <a:gd name="f37" fmla="val 321"/>
                <a:gd name="f38" fmla="val 1635"/>
                <a:gd name="f39" fmla="val 288"/>
                <a:gd name="f40" fmla="val 1535"/>
                <a:gd name="f41" fmla="val 1402"/>
                <a:gd name="f42" fmla="val 221"/>
                <a:gd name="f43" fmla="val 1225"/>
                <a:gd name="f44" fmla="val 155"/>
                <a:gd name="f45" fmla="val 800"/>
                <a:gd name="f46" fmla="*/ f0 1 2002"/>
                <a:gd name="f47" fmla="*/ f1 1 65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2002"/>
                <a:gd name="f54" fmla="*/ f51 1 65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2002" h="65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3"/>
                    <a:pt x="f24" y="f23"/>
                    <a:pt x="f25" y="f26"/>
                  </a:cubicBezTo>
                  <a:cubicBezTo>
                    <a:pt x="f27" y="f26"/>
                    <a:pt x="f28" y="f4"/>
                    <a:pt x="f29" y="f4"/>
                  </a:cubicBezTo>
                  <a:lnTo>
                    <a:pt x="f30" y="f4"/>
                  </a:lnTo>
                  <a:cubicBezTo>
                    <a:pt x="f31" y="f4"/>
                    <a:pt x="f3" y="f32"/>
                    <a:pt x="f33" y="f16"/>
                  </a:cubicBezTo>
                  <a:cubicBezTo>
                    <a:pt x="f34" y="f35"/>
                    <a:pt x="f34" y="f14"/>
                    <a:pt x="f36" y="f37"/>
                  </a:cubicBezTo>
                  <a:cubicBezTo>
                    <a:pt x="f38" y="f39"/>
                    <a:pt x="f40" y="f12"/>
                    <a:pt x="f41" y="f42"/>
                  </a:cubicBezTo>
                  <a:cubicBezTo>
                    <a:pt x="f43" y="f44"/>
                    <a:pt x="f45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897;p55">
              <a:extLst>
                <a:ext uri="{FF2B5EF4-FFF2-40B4-BE49-F238E27FC236}">
                  <a16:creationId xmlns:a16="http://schemas.microsoft.com/office/drawing/2014/main" id="{F8E59826-F072-487D-B283-666CF27483EE}"/>
                </a:ext>
              </a:extLst>
            </p:cNvPr>
            <p:cNvSpPr/>
            <p:nvPr/>
          </p:nvSpPr>
          <p:spPr>
            <a:xfrm>
              <a:off x="7469422" y="900400"/>
              <a:ext cx="182303" cy="88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9"/>
                <a:gd name="f4" fmla="val 1697"/>
                <a:gd name="f5" fmla="val 984"/>
                <a:gd name="f6" fmla="val 568"/>
                <a:gd name="f7" fmla="val 63"/>
                <a:gd name="f8" fmla="val 112"/>
                <a:gd name="f9" fmla="val 34"/>
                <a:gd name="f10" fmla="val 574"/>
                <a:gd name="f11" fmla="val 1"/>
                <a:gd name="f12" fmla="val 741"/>
                <a:gd name="f13" fmla="val 774"/>
                <a:gd name="f14" fmla="val 101"/>
                <a:gd name="f15" fmla="val 470"/>
                <a:gd name="f16" fmla="val 755"/>
                <a:gd name="f17" fmla="val 604"/>
                <a:gd name="f18" fmla="val 1137"/>
                <a:gd name="f19" fmla="val 1169"/>
                <a:gd name="f20" fmla="val 1202"/>
                <a:gd name="f21" fmla="val 605"/>
                <a:gd name="f22" fmla="val 1235"/>
                <a:gd name="f23" fmla="val 608"/>
                <a:gd name="f24" fmla="val 1735"/>
                <a:gd name="f25" fmla="val 641"/>
                <a:gd name="f26" fmla="val 2236"/>
                <a:gd name="f27" fmla="val 841"/>
                <a:gd name="f28" fmla="val 2703"/>
                <a:gd name="f29" fmla="val 975"/>
                <a:gd name="f30" fmla="val 1075"/>
                <a:gd name="f31" fmla="val 2770"/>
                <a:gd name="f32" fmla="val 1141"/>
                <a:gd name="f33" fmla="val 2870"/>
                <a:gd name="f34" fmla="val 1241"/>
                <a:gd name="f35" fmla="val 3003"/>
                <a:gd name="f36" fmla="val 1341"/>
                <a:gd name="f37" fmla="val 3103"/>
                <a:gd name="f38" fmla="val 1508"/>
                <a:gd name="f39" fmla="val 3237"/>
                <a:gd name="f40" fmla="val 1642"/>
                <a:gd name="f41" fmla="val 3275"/>
                <a:gd name="f42" fmla="val 1680"/>
                <a:gd name="f43" fmla="val 3315"/>
                <a:gd name="f44" fmla="val 1696"/>
                <a:gd name="f45" fmla="val 3352"/>
                <a:gd name="f46" fmla="val 3443"/>
                <a:gd name="f47" fmla="val 3508"/>
                <a:gd name="f48" fmla="val 1594"/>
                <a:gd name="f49" fmla="val 3437"/>
                <a:gd name="f50" fmla="val 1475"/>
                <a:gd name="f51" fmla="val 3370"/>
                <a:gd name="f52" fmla="val 1308"/>
                <a:gd name="f53" fmla="val 1175"/>
                <a:gd name="f54" fmla="val 3170"/>
                <a:gd name="f55" fmla="val 1008"/>
                <a:gd name="f56" fmla="val 3070"/>
                <a:gd name="f57" fmla="val 941"/>
                <a:gd name="f58" fmla="val 708"/>
                <a:gd name="f59" fmla="val 3036"/>
                <a:gd name="f60" fmla="val 674"/>
                <a:gd name="f61" fmla="val 2403"/>
                <a:gd name="f62" fmla="val 441"/>
                <a:gd name="f63" fmla="val 1836"/>
                <a:gd name="f64" fmla="val 141"/>
                <a:gd name="f65" fmla="val 1168"/>
                <a:gd name="f66" fmla="val 7"/>
                <a:gd name="f67" fmla="val 1110"/>
                <a:gd name="f68" fmla="val 3"/>
                <a:gd name="f69" fmla="val 1048"/>
                <a:gd name="f70" fmla="*/ f0 1 3509"/>
                <a:gd name="f71" fmla="*/ f1 1 169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3509"/>
                <a:gd name="f78" fmla="*/ f75 1 169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3509" h="169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3"/>
                  </a:cubicBezTo>
                  <a:cubicBezTo>
                    <a:pt x="f15" y="f13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8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39" y="f53"/>
                    <a:pt x="f54" y="f30"/>
                  </a:cubicBezTo>
                  <a:cubicBezTo>
                    <a:pt x="f37" y="f55"/>
                    <a:pt x="f37" y="f29"/>
                    <a:pt x="f56" y="f57"/>
                  </a:cubicBezTo>
                  <a:cubicBezTo>
                    <a:pt x="f54" y="f27"/>
                    <a:pt x="f54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898;p55">
              <a:extLst>
                <a:ext uri="{FF2B5EF4-FFF2-40B4-BE49-F238E27FC236}">
                  <a16:creationId xmlns:a16="http://schemas.microsoft.com/office/drawing/2014/main" id="{0C7EF4E4-0B1F-442C-9F92-DD20E27D11A9}"/>
                </a:ext>
              </a:extLst>
            </p:cNvPr>
            <p:cNvSpPr/>
            <p:nvPr/>
          </p:nvSpPr>
          <p:spPr>
            <a:xfrm>
              <a:off x="7464484" y="950271"/>
              <a:ext cx="80787" cy="406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55"/>
                <a:gd name="f4" fmla="val 782"/>
                <a:gd name="f5" fmla="val 1182"/>
                <a:gd name="f6" fmla="val 1"/>
                <a:gd name="f7" fmla="val 743"/>
                <a:gd name="f8" fmla="val 192"/>
                <a:gd name="f9" fmla="val 29"/>
                <a:gd name="f10" fmla="val 682"/>
                <a:gd name="f11" fmla="val 96"/>
                <a:gd name="f12" fmla="val 715"/>
                <a:gd name="f13" fmla="val 129"/>
                <a:gd name="f14" fmla="val 196"/>
                <a:gd name="f15" fmla="val 429"/>
                <a:gd name="f16" fmla="val 496"/>
                <a:gd name="f17" fmla="val 615"/>
                <a:gd name="f18" fmla="val 663"/>
                <a:gd name="f19" fmla="val 515"/>
                <a:gd name="f20" fmla="val 863"/>
                <a:gd name="f21" fmla="val 348"/>
                <a:gd name="f22" fmla="val 1130"/>
                <a:gd name="f23" fmla="val 1330"/>
                <a:gd name="f24" fmla="val 1340"/>
                <a:gd name="f25" fmla="val 350"/>
                <a:gd name="f26" fmla="val 1349"/>
                <a:gd name="f27" fmla="val 1357"/>
                <a:gd name="f28" fmla="val 1533"/>
                <a:gd name="f29" fmla="val 1554"/>
                <a:gd name="f30" fmla="val 46"/>
                <a:gd name="f31" fmla="val 1363"/>
                <a:gd name="f32" fmla="val 15"/>
                <a:gd name="f33" fmla="val 1313"/>
                <a:gd name="f34" fmla="val 5"/>
                <a:gd name="f35" fmla="val 1252"/>
                <a:gd name="f36" fmla="*/ f0 1 1555"/>
                <a:gd name="f37" fmla="*/ f1 1 78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555"/>
                <a:gd name="f44" fmla="*/ f41 1 78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555" h="782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21"/>
                    <a:pt x="f22" y="f21"/>
                    <a:pt x="f23" y="f21"/>
                  </a:cubicBezTo>
                  <a:cubicBezTo>
                    <a:pt x="f24" y="f25"/>
                    <a:pt x="f26" y="f25"/>
                    <a:pt x="f27" y="f25"/>
                  </a:cubicBezTo>
                  <a:cubicBezTo>
                    <a:pt x="f28" y="f25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899;p55">
              <a:extLst>
                <a:ext uri="{FF2B5EF4-FFF2-40B4-BE49-F238E27FC236}">
                  <a16:creationId xmlns:a16="http://schemas.microsoft.com/office/drawing/2014/main" id="{86C8BDDF-825C-4360-9940-2CFAA38894D9}"/>
                </a:ext>
              </a:extLst>
            </p:cNvPr>
            <p:cNvSpPr/>
            <p:nvPr/>
          </p:nvSpPr>
          <p:spPr>
            <a:xfrm>
              <a:off x="7446718" y="1041766"/>
              <a:ext cx="82808" cy="32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4"/>
                <a:gd name="f4" fmla="val 618"/>
                <a:gd name="f5" fmla="val 743"/>
                <a:gd name="f6" fmla="val 544"/>
                <a:gd name="f7" fmla="val 346"/>
                <a:gd name="f8" fmla="val 43"/>
                <a:gd name="f9" fmla="val 171"/>
                <a:gd name="f10" fmla="val 155"/>
                <a:gd name="f11" fmla="val 325"/>
                <a:gd name="f12" fmla="val 145"/>
                <a:gd name="f13" fmla="val 617"/>
                <a:gd name="f14" fmla="val 356"/>
                <a:gd name="f15" fmla="val 393"/>
                <a:gd name="f16" fmla="val 432"/>
                <a:gd name="f17" fmla="val 608"/>
                <a:gd name="f18" fmla="val 471"/>
                <a:gd name="f19" fmla="val 589"/>
                <a:gd name="f20" fmla="val 660"/>
                <a:gd name="f21" fmla="val 535"/>
                <a:gd name="f22" fmla="val 915"/>
                <a:gd name="f23" fmla="val 437"/>
                <a:gd name="f24" fmla="val 1146"/>
                <a:gd name="f25" fmla="val 1201"/>
                <a:gd name="f26" fmla="val 1254"/>
                <a:gd name="f27" fmla="val 442"/>
                <a:gd name="f28" fmla="val 1305"/>
                <a:gd name="f29" fmla="val 455"/>
                <a:gd name="f30" fmla="val 1316"/>
                <a:gd name="f31" fmla="val 457"/>
                <a:gd name="f32" fmla="val 1326"/>
                <a:gd name="f33" fmla="val 458"/>
                <a:gd name="f34" fmla="val 1336"/>
                <a:gd name="f35" fmla="val 1515"/>
                <a:gd name="f36" fmla="val 1593"/>
                <a:gd name="f37" fmla="val 185"/>
                <a:gd name="f38" fmla="val 1372"/>
                <a:gd name="f39" fmla="val 122"/>
                <a:gd name="f40" fmla="val 1180"/>
                <a:gd name="f41" fmla="val 52"/>
                <a:gd name="f42" fmla="val 961"/>
                <a:gd name="f43" fmla="*/ f0 1 1594"/>
                <a:gd name="f44" fmla="*/ f1 1 61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594"/>
                <a:gd name="f51" fmla="*/ f48 1 61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594" h="61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900;p55">
              <a:extLst>
                <a:ext uri="{FF2B5EF4-FFF2-40B4-BE49-F238E27FC236}">
                  <a16:creationId xmlns:a16="http://schemas.microsoft.com/office/drawing/2014/main" id="{9344599A-96A5-4B6E-BFF2-967CA8209583}"/>
                </a:ext>
              </a:extLst>
            </p:cNvPr>
            <p:cNvSpPr/>
            <p:nvPr/>
          </p:nvSpPr>
          <p:spPr>
            <a:xfrm>
              <a:off x="7492337" y="1071484"/>
              <a:ext cx="95957" cy="774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47"/>
                <a:gd name="f4" fmla="val 1490"/>
                <a:gd name="f5" fmla="val 1585"/>
                <a:gd name="f6" fmla="val 1"/>
                <a:gd name="f7" fmla="val 1545"/>
                <a:gd name="f8" fmla="val 1502"/>
                <a:gd name="f9" fmla="val 16"/>
                <a:gd name="f10" fmla="val 1461"/>
                <a:gd name="f11" fmla="val 50"/>
                <a:gd name="f12" fmla="val 1228"/>
                <a:gd name="f13" fmla="val 283"/>
                <a:gd name="f14" fmla="val 961"/>
                <a:gd name="f15" fmla="val 450"/>
                <a:gd name="f16" fmla="val 727"/>
                <a:gd name="f17" fmla="val 650"/>
                <a:gd name="f18" fmla="val 461"/>
                <a:gd name="f19" fmla="val 817"/>
                <a:gd name="f20" fmla="val 127"/>
                <a:gd name="f21" fmla="val 984"/>
                <a:gd name="f22" fmla="val 60"/>
                <a:gd name="f23" fmla="val 1284"/>
                <a:gd name="f24" fmla="val 1373"/>
                <a:gd name="f25" fmla="val 74"/>
                <a:gd name="f26" fmla="val 1489"/>
                <a:gd name="f27" fmla="val 186"/>
                <a:gd name="f28" fmla="val 199"/>
                <a:gd name="f29" fmla="val 213"/>
                <a:gd name="f30" fmla="val 1488"/>
                <a:gd name="f31" fmla="val 227"/>
                <a:gd name="f32" fmla="val 1484"/>
                <a:gd name="f33" fmla="val 1418"/>
                <a:gd name="f34" fmla="val 661"/>
                <a:gd name="f35" fmla="val 1184"/>
                <a:gd name="f36" fmla="val 894"/>
                <a:gd name="f37" fmla="val 1017"/>
                <a:gd name="f38" fmla="val 1161"/>
                <a:gd name="f39" fmla="val 1428"/>
                <a:gd name="f40" fmla="val 584"/>
                <a:gd name="f41" fmla="val 1661"/>
                <a:gd name="f42" fmla="val 350"/>
                <a:gd name="f43" fmla="val 218"/>
                <a:gd name="f44" fmla="val 1738"/>
                <a:gd name="f45" fmla="*/ f0 1 1847"/>
                <a:gd name="f46" fmla="*/ f1 1 1490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847"/>
                <a:gd name="f53" fmla="*/ f50 1 1490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847" h="149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6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18" y="f33"/>
                    <a:pt x="f34" y="f35"/>
                    <a:pt x="f36" y="f37"/>
                  </a:cubicBezTo>
                  <a:cubicBezTo>
                    <a:pt x="f38" y="f19"/>
                    <a:pt x="f39" y="f40"/>
                    <a:pt x="f41" y="f42"/>
                  </a:cubicBezTo>
                  <a:cubicBezTo>
                    <a:pt x="f3" y="f43"/>
                    <a:pt x="f44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901;p55">
              <a:extLst>
                <a:ext uri="{FF2B5EF4-FFF2-40B4-BE49-F238E27FC236}">
                  <a16:creationId xmlns:a16="http://schemas.microsoft.com/office/drawing/2014/main" id="{E60C2110-035A-4226-B90A-04DCAA51988F}"/>
                </a:ext>
              </a:extLst>
            </p:cNvPr>
            <p:cNvSpPr/>
            <p:nvPr/>
          </p:nvSpPr>
          <p:spPr>
            <a:xfrm>
              <a:off x="7563560" y="1125983"/>
              <a:ext cx="107908" cy="187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7"/>
                <a:gd name="f4" fmla="val 3610"/>
                <a:gd name="f5" fmla="val 1896"/>
                <a:gd name="f6" fmla="val 1"/>
                <a:gd name="f7" fmla="val 1818"/>
                <a:gd name="f8" fmla="val 1740"/>
                <a:gd name="f9" fmla="val 43"/>
                <a:gd name="f10" fmla="val 1725"/>
                <a:gd name="f11" fmla="val 135"/>
                <a:gd name="f12" fmla="val 1558"/>
                <a:gd name="f13" fmla="val 769"/>
                <a:gd name="f14" fmla="val 1391"/>
                <a:gd name="f15" fmla="val 1336"/>
                <a:gd name="f16" fmla="val 1124"/>
                <a:gd name="f17" fmla="val 1936"/>
                <a:gd name="f18" fmla="val 891"/>
                <a:gd name="f19" fmla="val 2503"/>
                <a:gd name="f20" fmla="val 424"/>
                <a:gd name="f21" fmla="val 2870"/>
                <a:gd name="f22" fmla="val 90"/>
                <a:gd name="f23" fmla="val 3371"/>
                <a:gd name="f24" fmla="val 3490"/>
                <a:gd name="f25" fmla="val 98"/>
                <a:gd name="f26" fmla="val 3609"/>
                <a:gd name="f27" fmla="val 215"/>
                <a:gd name="f28" fmla="val 229"/>
                <a:gd name="f29" fmla="val 243"/>
                <a:gd name="f30" fmla="val 3608"/>
                <a:gd name="f31" fmla="val 257"/>
                <a:gd name="f32" fmla="val 3604"/>
                <a:gd name="f33" fmla="val 724"/>
                <a:gd name="f34" fmla="val 3437"/>
                <a:gd name="f35" fmla="val 1058"/>
                <a:gd name="f36" fmla="val 2804"/>
                <a:gd name="f37" fmla="val 1258"/>
                <a:gd name="f38" fmla="val 2370"/>
                <a:gd name="f39" fmla="val 1625"/>
                <a:gd name="f40" fmla="val 1703"/>
                <a:gd name="f41" fmla="val 1858"/>
                <a:gd name="f42" fmla="val 936"/>
                <a:gd name="f43" fmla="val 2058"/>
                <a:gd name="f44" fmla="val 168"/>
                <a:gd name="f45" fmla="val 2076"/>
                <a:gd name="f46" fmla="val 60"/>
                <a:gd name="f47" fmla="val 1987"/>
                <a:gd name="f48" fmla="*/ f0 1 2077"/>
                <a:gd name="f49" fmla="*/ f1 1 3610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2077"/>
                <a:gd name="f56" fmla="*/ f53 1 3610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2077" h="361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6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902;p55">
              <a:extLst>
                <a:ext uri="{FF2B5EF4-FFF2-40B4-BE49-F238E27FC236}">
                  <a16:creationId xmlns:a16="http://schemas.microsoft.com/office/drawing/2014/main" id="{AE96A1B3-4301-46F6-AA31-83A538BBBC5A}"/>
                </a:ext>
              </a:extLst>
            </p:cNvPr>
            <p:cNvSpPr/>
            <p:nvPr/>
          </p:nvSpPr>
          <p:spPr>
            <a:xfrm>
              <a:off x="7654890" y="1144014"/>
              <a:ext cx="55586" cy="1456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0"/>
                <a:gd name="f4" fmla="val 2803"/>
                <a:gd name="f5" fmla="val 929"/>
                <a:gd name="f6" fmla="val 860"/>
                <a:gd name="f7" fmla="val 783"/>
                <a:gd name="f8" fmla="val 42"/>
                <a:gd name="f9" fmla="val 767"/>
                <a:gd name="f10" fmla="val 122"/>
                <a:gd name="f11" fmla="val 634"/>
                <a:gd name="f12" fmla="val 589"/>
                <a:gd name="f13" fmla="val 534"/>
                <a:gd name="f14" fmla="val 1022"/>
                <a:gd name="f15" fmla="val 367"/>
                <a:gd name="f16" fmla="val 1489"/>
                <a:gd name="f17" fmla="val 267"/>
                <a:gd name="f18" fmla="val 1856"/>
                <a:gd name="f19" fmla="val 2290"/>
                <a:gd name="f20" fmla="val 33"/>
                <a:gd name="f21" fmla="val 2690"/>
                <a:gd name="f22" fmla="val 83"/>
                <a:gd name="f23" fmla="val 2765"/>
                <a:gd name="f24" fmla="val 152"/>
                <a:gd name="f25" fmla="val 212"/>
                <a:gd name="f26" fmla="val 232"/>
                <a:gd name="f27" fmla="val 250"/>
                <a:gd name="f28" fmla="val 2798"/>
                <a:gd name="f29" fmla="val 2790"/>
                <a:gd name="f30" fmla="val 2523"/>
                <a:gd name="f31" fmla="val 601"/>
                <a:gd name="f32" fmla="val 2123"/>
                <a:gd name="f33" fmla="val 667"/>
                <a:gd name="f34" fmla="val 1756"/>
                <a:gd name="f35" fmla="val 801"/>
                <a:gd name="f36" fmla="val 1189"/>
                <a:gd name="f37" fmla="val 934"/>
                <a:gd name="f38" fmla="val 655"/>
                <a:gd name="f39" fmla="val 1034"/>
                <a:gd name="f40" fmla="val 155"/>
                <a:gd name="f41" fmla="val 1069"/>
                <a:gd name="f42" fmla="val 50"/>
                <a:gd name="f43" fmla="val 1004"/>
                <a:gd name="f44" fmla="*/ f0 1 1070"/>
                <a:gd name="f45" fmla="*/ f1 1 2803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070"/>
                <a:gd name="f52" fmla="*/ f49 1 2803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070" h="280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2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17" y="f29"/>
                  </a:cubicBezTo>
                  <a:cubicBezTo>
                    <a:pt x="f13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903;p55">
              <a:extLst>
                <a:ext uri="{FF2B5EF4-FFF2-40B4-BE49-F238E27FC236}">
                  <a16:creationId xmlns:a16="http://schemas.microsoft.com/office/drawing/2014/main" id="{96F6888A-1D55-459C-A037-95DB54B0ED7D}"/>
                </a:ext>
              </a:extLst>
            </p:cNvPr>
            <p:cNvSpPr/>
            <p:nvPr/>
          </p:nvSpPr>
          <p:spPr>
            <a:xfrm>
              <a:off x="7716301" y="1125983"/>
              <a:ext cx="33924" cy="131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3"/>
                <a:gd name="f4" fmla="val 2522"/>
                <a:gd name="f5" fmla="val 163"/>
                <a:gd name="f6" fmla="val 1"/>
                <a:gd name="f7" fmla="val 81"/>
                <a:gd name="f8" fmla="val 60"/>
                <a:gd name="f9" fmla="val 19"/>
                <a:gd name="f10" fmla="val 168"/>
                <a:gd name="f11" fmla="val 86"/>
                <a:gd name="f12" fmla="val 602"/>
                <a:gd name="f13" fmla="val 119"/>
                <a:gd name="f14" fmla="val 969"/>
                <a:gd name="f15" fmla="val 186"/>
                <a:gd name="f16" fmla="val 1403"/>
                <a:gd name="f17" fmla="val 252"/>
                <a:gd name="f18" fmla="val 1736"/>
                <a:gd name="f19" fmla="val 2136"/>
                <a:gd name="f20" fmla="val 419"/>
                <a:gd name="f21" fmla="val 2470"/>
                <a:gd name="f22" fmla="val 2507"/>
                <a:gd name="f23" fmla="val 433"/>
                <a:gd name="f24" fmla="val 2521"/>
                <a:gd name="f25" fmla="val 453"/>
                <a:gd name="f26" fmla="val 488"/>
                <a:gd name="f27" fmla="val 544"/>
                <a:gd name="f28" fmla="val 2479"/>
                <a:gd name="f29" fmla="val 586"/>
                <a:gd name="f30" fmla="val 2437"/>
                <a:gd name="f31" fmla="val 2103"/>
                <a:gd name="f32" fmla="val 519"/>
                <a:gd name="f33" fmla="val 1669"/>
                <a:gd name="f34" fmla="val 486"/>
                <a:gd name="f35" fmla="val 1336"/>
                <a:gd name="f36" fmla="val 936"/>
                <a:gd name="f37" fmla="val 353"/>
                <a:gd name="f38" fmla="val 569"/>
                <a:gd name="f39" fmla="val 319"/>
                <a:gd name="f40" fmla="val 135"/>
                <a:gd name="f41" fmla="val 304"/>
                <a:gd name="f42" fmla="val 43"/>
                <a:gd name="f43" fmla="val 232"/>
                <a:gd name="f44" fmla="*/ f0 1 653"/>
                <a:gd name="f45" fmla="*/ f1 1 2522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53"/>
                <a:gd name="f52" fmla="*/ f49 1 2522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53" h="252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7" y="f19"/>
                    <a:pt x="f20" y="f21"/>
                  </a:cubicBezTo>
                  <a:cubicBezTo>
                    <a:pt x="f20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" y="f31"/>
                    <a:pt x="f32" y="f33"/>
                    <a:pt x="f34" y="f35"/>
                  </a:cubicBezTo>
                  <a:cubicBezTo>
                    <a:pt x="f25" y="f36"/>
                    <a:pt x="f37" y="f38"/>
                    <a:pt x="f39" y="f40"/>
                  </a:cubicBezTo>
                  <a:cubicBezTo>
                    <a:pt x="f41" y="f42"/>
                    <a:pt x="f4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904;p55">
              <a:extLst>
                <a:ext uri="{FF2B5EF4-FFF2-40B4-BE49-F238E27FC236}">
                  <a16:creationId xmlns:a16="http://schemas.microsoft.com/office/drawing/2014/main" id="{626C7557-084A-4C99-B959-E29D66177D28}"/>
                </a:ext>
              </a:extLst>
            </p:cNvPr>
            <p:cNvSpPr/>
            <p:nvPr/>
          </p:nvSpPr>
          <p:spPr>
            <a:xfrm>
              <a:off x="7750180" y="1123230"/>
              <a:ext cx="24313" cy="746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8"/>
                <a:gd name="f4" fmla="val 1436"/>
                <a:gd name="f5" fmla="val 148"/>
                <a:gd name="f6" fmla="val 74"/>
                <a:gd name="f7" fmla="val 1"/>
                <a:gd name="f8" fmla="val 50"/>
                <a:gd name="f9" fmla="val 155"/>
                <a:gd name="f10" fmla="val 34"/>
                <a:gd name="f11" fmla="val 355"/>
                <a:gd name="f12" fmla="val 522"/>
                <a:gd name="f13" fmla="val 101"/>
                <a:gd name="f14" fmla="val 722"/>
                <a:gd name="f15" fmla="val 134"/>
                <a:gd name="f16" fmla="val 955"/>
                <a:gd name="f17" fmla="val 1189"/>
                <a:gd name="f18" fmla="val 268"/>
                <a:gd name="f19" fmla="val 1389"/>
                <a:gd name="f20" fmla="val 1419"/>
                <a:gd name="f21" fmla="val 281"/>
                <a:gd name="f22" fmla="val 1435"/>
                <a:gd name="f23" fmla="val 299"/>
                <a:gd name="f24" fmla="val 321"/>
                <a:gd name="f25" fmla="val 349"/>
                <a:gd name="f26" fmla="val 1411"/>
                <a:gd name="f27" fmla="val 368"/>
                <a:gd name="f28" fmla="val 1356"/>
                <a:gd name="f29" fmla="val 1155"/>
                <a:gd name="f30" fmla="val 989"/>
                <a:gd name="f31" fmla="val 788"/>
                <a:gd name="f32" fmla="val 334"/>
                <a:gd name="f33" fmla="val 555"/>
                <a:gd name="f34" fmla="val 301"/>
                <a:gd name="f35" fmla="val 121"/>
                <a:gd name="f36" fmla="val 285"/>
                <a:gd name="f37" fmla="val 42"/>
                <a:gd name="f38" fmla="val 216"/>
                <a:gd name="f39" fmla="*/ f0 1 468"/>
                <a:gd name="f40" fmla="*/ f1 1 1436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68"/>
                <a:gd name="f47" fmla="*/ f44 1 1436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68" h="14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18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3" y="f29"/>
                    <a:pt x="f27" y="f30"/>
                    <a:pt x="f27" y="f31"/>
                  </a:cubicBezTo>
                  <a:cubicBezTo>
                    <a:pt x="f32" y="f33"/>
                    <a:pt x="f32" y="f24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905;p55">
              <a:extLst>
                <a:ext uri="{FF2B5EF4-FFF2-40B4-BE49-F238E27FC236}">
                  <a16:creationId xmlns:a16="http://schemas.microsoft.com/office/drawing/2014/main" id="{58B72B15-D545-49A4-9290-B0D8A9108401}"/>
                </a:ext>
              </a:extLst>
            </p:cNvPr>
            <p:cNvSpPr/>
            <p:nvPr/>
          </p:nvSpPr>
          <p:spPr>
            <a:xfrm>
              <a:off x="7821247" y="1213582"/>
              <a:ext cx="67638" cy="951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2"/>
                <a:gd name="f4" fmla="val 1832"/>
                <a:gd name="f5" fmla="val 251"/>
                <a:gd name="f6" fmla="val 159"/>
                <a:gd name="f7" fmla="val 67"/>
                <a:gd name="f8" fmla="val 50"/>
                <a:gd name="f9" fmla="val 150"/>
                <a:gd name="f10" fmla="val 617"/>
                <a:gd name="f11" fmla="val 1218"/>
                <a:gd name="f12" fmla="val 334"/>
                <a:gd name="f13" fmla="val 1585"/>
                <a:gd name="f14" fmla="val 459"/>
                <a:gd name="f15" fmla="val 1741"/>
                <a:gd name="f16" fmla="val 673"/>
                <a:gd name="f17" fmla="val 868"/>
                <a:gd name="f18" fmla="val 1088"/>
                <a:gd name="f19" fmla="val 1284"/>
                <a:gd name="f20" fmla="val 1716"/>
                <a:gd name="f21" fmla="val 1301"/>
                <a:gd name="f22" fmla="val 1451"/>
                <a:gd name="f23" fmla="val 1418"/>
                <a:gd name="f24" fmla="val 1318"/>
                <a:gd name="f25" fmla="val 1235"/>
                <a:gd name="f26" fmla="val 1140"/>
                <a:gd name="f27" fmla="val 1294"/>
                <a:gd name="f28" fmla="val 1063"/>
                <a:gd name="f29" fmla="val 1271"/>
                <a:gd name="f30" fmla="val 966"/>
                <a:gd name="f31" fmla="val 926"/>
                <a:gd name="f32" fmla="val 883"/>
                <a:gd name="f33" fmla="val 1275"/>
                <a:gd name="f34" fmla="val 834"/>
                <a:gd name="f35" fmla="val 768"/>
                <a:gd name="f36" fmla="val 734"/>
                <a:gd name="f37" fmla="val 1251"/>
                <a:gd name="f38" fmla="val 668"/>
                <a:gd name="f39" fmla="val 1184"/>
                <a:gd name="f40" fmla="val 434"/>
                <a:gd name="f41" fmla="val 951"/>
                <a:gd name="f42" fmla="val 484"/>
                <a:gd name="f43" fmla="val 342"/>
                <a:gd name="f44" fmla="*/ f0 1 1302"/>
                <a:gd name="f45" fmla="*/ f1 1 1832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302"/>
                <a:gd name="f52" fmla="*/ f49 1 1832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302" h="183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2" y="f10"/>
                    <a:pt x="f2" y="f11"/>
                    <a:pt x="f12" y="f13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21" y="f22"/>
                  </a:cubicBezTo>
                  <a:cubicBezTo>
                    <a:pt x="f21" y="f23"/>
                    <a:pt x="f21" y="f24"/>
                    <a:pt x="f25" y="f24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19"/>
                  </a:cubicBezTo>
                  <a:cubicBezTo>
                    <a:pt x="f35" y="f19"/>
                    <a:pt x="f36" y="f37"/>
                    <a:pt x="f38" y="f39"/>
                  </a:cubicBezTo>
                  <a:cubicBezTo>
                    <a:pt x="f40" y="f41"/>
                    <a:pt x="f40" y="f42"/>
                    <a:pt x="f40" y="f9"/>
                  </a:cubicBezTo>
                  <a:cubicBezTo>
                    <a:pt x="f40" y="f8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906;p55">
              <a:extLst>
                <a:ext uri="{FF2B5EF4-FFF2-40B4-BE49-F238E27FC236}">
                  <a16:creationId xmlns:a16="http://schemas.microsoft.com/office/drawing/2014/main" id="{F4A7AEDE-CBBD-492A-BD55-78882D743797}"/>
                </a:ext>
              </a:extLst>
            </p:cNvPr>
            <p:cNvSpPr/>
            <p:nvPr/>
          </p:nvSpPr>
          <p:spPr>
            <a:xfrm>
              <a:off x="7872161" y="1210199"/>
              <a:ext cx="84316" cy="81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3"/>
                <a:gd name="f4" fmla="val 1570"/>
                <a:gd name="f5" fmla="val 324"/>
                <a:gd name="f6" fmla="val 169"/>
                <a:gd name="f7" fmla="val 1"/>
                <a:gd name="f8" fmla="val 153"/>
                <a:gd name="f9" fmla="val 88"/>
                <a:gd name="f10" fmla="val 349"/>
                <a:gd name="f11" fmla="val 271"/>
                <a:gd name="f12" fmla="val 777"/>
                <a:gd name="f13" fmla="val 735"/>
                <a:gd name="f14" fmla="val 1274"/>
                <a:gd name="f15" fmla="val 1323"/>
                <a:gd name="f16" fmla="val 1372"/>
                <a:gd name="f17" fmla="val 1563"/>
                <a:gd name="f18" fmla="val 1422"/>
                <a:gd name="f19" fmla="val 1550"/>
                <a:gd name="f20" fmla="val 1622"/>
                <a:gd name="f21" fmla="val 1483"/>
                <a:gd name="f22" fmla="val 1522"/>
                <a:gd name="f23" fmla="val 1216"/>
                <a:gd name="f24" fmla="val 1149"/>
                <a:gd name="f25" fmla="val 988"/>
                <a:gd name="f26" fmla="val 949"/>
                <a:gd name="f27" fmla="val 688"/>
                <a:gd name="f28" fmla="val 616"/>
                <a:gd name="f29" fmla="val 521"/>
                <a:gd name="f30" fmla="val 149"/>
                <a:gd name="f31" fmla="val 487"/>
                <a:gd name="f32" fmla="val 44"/>
                <a:gd name="f33" fmla="val 407"/>
                <a:gd name="f34" fmla="*/ f0 1 1623"/>
                <a:gd name="f35" fmla="*/ f1 1 1570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623"/>
                <a:gd name="f42" fmla="*/ f39 1 1570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623" h="157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21"/>
                    <a:pt x="f22" y="f23"/>
                    <a:pt x="f18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907;p55">
              <a:extLst>
                <a:ext uri="{FF2B5EF4-FFF2-40B4-BE49-F238E27FC236}">
                  <a16:creationId xmlns:a16="http://schemas.microsoft.com/office/drawing/2014/main" id="{04AC149E-B9F9-449E-B4C5-C843C62EDD43}"/>
                </a:ext>
              </a:extLst>
            </p:cNvPr>
            <p:cNvSpPr/>
            <p:nvPr/>
          </p:nvSpPr>
          <p:spPr>
            <a:xfrm>
              <a:off x="7888217" y="1174043"/>
              <a:ext cx="78656" cy="483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4"/>
                <a:gd name="f4" fmla="val 930"/>
                <a:gd name="f5" fmla="val 228"/>
                <a:gd name="f6" fmla="val 1"/>
                <a:gd name="f7" fmla="val 123"/>
                <a:gd name="f8" fmla="val 98"/>
                <a:gd name="f9" fmla="val 46"/>
                <a:gd name="f10" fmla="val 211"/>
                <a:gd name="f11" fmla="val 179"/>
                <a:gd name="f12" fmla="val 478"/>
                <a:gd name="f13" fmla="val 379"/>
                <a:gd name="f14" fmla="val 711"/>
                <a:gd name="f15" fmla="val 646"/>
                <a:gd name="f16" fmla="val 845"/>
                <a:gd name="f17" fmla="val 766"/>
                <a:gd name="f18" fmla="val 898"/>
                <a:gd name="f19" fmla="val 897"/>
                <a:gd name="f20" fmla="val 1021"/>
                <a:gd name="f21" fmla="val 1208"/>
                <a:gd name="f22" fmla="val 1380"/>
                <a:gd name="f23" fmla="val 858"/>
                <a:gd name="f24" fmla="val 1480"/>
                <a:gd name="f25" fmla="val 678"/>
                <a:gd name="f26" fmla="val 1513"/>
                <a:gd name="f27" fmla="val 578"/>
                <a:gd name="f28" fmla="val 1447"/>
                <a:gd name="f29" fmla="val 511"/>
                <a:gd name="f30" fmla="val 1297"/>
                <a:gd name="f31" fmla="val 494"/>
                <a:gd name="f32" fmla="val 1213"/>
                <a:gd name="f33" fmla="val 1126"/>
                <a:gd name="f34" fmla="val 1038"/>
                <a:gd name="f35" fmla="val 946"/>
                <a:gd name="f36" fmla="val 846"/>
                <a:gd name="f37" fmla="val 411"/>
                <a:gd name="f38" fmla="val 479"/>
                <a:gd name="f39" fmla="val 244"/>
                <a:gd name="f40" fmla="val 346"/>
                <a:gd name="f41" fmla="val 77"/>
                <a:gd name="f42" fmla="val 324"/>
                <a:gd name="f43" fmla="val 23"/>
                <a:gd name="f44" fmla="val 278"/>
                <a:gd name="f45" fmla="*/ f0 1 1514"/>
                <a:gd name="f46" fmla="*/ f1 1 930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514"/>
                <a:gd name="f53" fmla="*/ f50 1 930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514" h="930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22" y="f29"/>
                  </a:cubicBezTo>
                  <a:cubicBezTo>
                    <a:pt x="f30" y="f31"/>
                    <a:pt x="f32" y="f31"/>
                    <a:pt x="f33" y="f31"/>
                  </a:cubicBezTo>
                  <a:cubicBezTo>
                    <a:pt x="f34" y="f31"/>
                    <a:pt x="f35" y="f31"/>
                    <a:pt x="f36" y="f12"/>
                  </a:cubicBezTo>
                  <a:cubicBezTo>
                    <a:pt x="f15" y="f37"/>
                    <a:pt x="f38" y="f39"/>
                    <a:pt x="f40" y="f41"/>
                  </a:cubicBezTo>
                  <a:cubicBezTo>
                    <a:pt x="f42" y="f43"/>
                    <a:pt x="f44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908;p55">
              <a:extLst>
                <a:ext uri="{FF2B5EF4-FFF2-40B4-BE49-F238E27FC236}">
                  <a16:creationId xmlns:a16="http://schemas.microsoft.com/office/drawing/2014/main" id="{C14BCE1A-6AE0-406C-9877-4F27CBE58059}"/>
                </a:ext>
              </a:extLst>
            </p:cNvPr>
            <p:cNvSpPr/>
            <p:nvPr/>
          </p:nvSpPr>
          <p:spPr>
            <a:xfrm>
              <a:off x="7933983" y="1048259"/>
              <a:ext cx="84892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4"/>
                <a:gd name="f4" fmla="val 888"/>
                <a:gd name="f5" fmla="val 254"/>
                <a:gd name="f6" fmla="val 119"/>
                <a:gd name="f7" fmla="val 1"/>
                <a:gd name="f8" fmla="val 141"/>
                <a:gd name="f9" fmla="val 99"/>
                <a:gd name="f10" fmla="val 263"/>
                <a:gd name="f11" fmla="val 299"/>
                <a:gd name="f12" fmla="val 497"/>
                <a:gd name="f13" fmla="val 566"/>
                <a:gd name="f14" fmla="val 630"/>
                <a:gd name="f15" fmla="val 833"/>
                <a:gd name="f16" fmla="val 764"/>
                <a:gd name="f17" fmla="val 994"/>
                <a:gd name="f18" fmla="val 810"/>
                <a:gd name="f19" fmla="val 1218"/>
                <a:gd name="f20" fmla="val 1397"/>
                <a:gd name="f21" fmla="val 1477"/>
                <a:gd name="f22" fmla="val 1548"/>
                <a:gd name="f23" fmla="val 872"/>
                <a:gd name="f24" fmla="val 1600"/>
                <a:gd name="f25" fmla="val 830"/>
                <a:gd name="f26" fmla="val 1633"/>
                <a:gd name="f27" fmla="val 797"/>
                <a:gd name="f28" fmla="val 697"/>
                <a:gd name="f29" fmla="val 664"/>
                <a:gd name="f30" fmla="val 1500"/>
                <a:gd name="f31" fmla="val 1233"/>
                <a:gd name="f32" fmla="val 1066"/>
                <a:gd name="f33" fmla="val 464"/>
                <a:gd name="f34" fmla="val 799"/>
                <a:gd name="f35" fmla="val 397"/>
                <a:gd name="f36" fmla="val 399"/>
                <a:gd name="f37" fmla="val 63"/>
                <a:gd name="f38" fmla="val 355"/>
                <a:gd name="f39" fmla="val 19"/>
                <a:gd name="f40" fmla="val 303"/>
                <a:gd name="f41" fmla="*/ f0 1 1634"/>
                <a:gd name="f42" fmla="*/ f1 1 888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634"/>
                <a:gd name="f49" fmla="*/ f46 1 888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634" h="88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6" y="f28"/>
                    <a:pt x="f24" y="f29"/>
                  </a:cubicBezTo>
                  <a:cubicBezTo>
                    <a:pt x="f30" y="f12"/>
                    <a:pt x="f31" y="f12"/>
                    <a:pt x="f32" y="f33"/>
                  </a:cubicBezTo>
                  <a:cubicBezTo>
                    <a:pt x="f34" y="f35"/>
                    <a:pt x="f13" y="f10"/>
                    <a:pt x="f36" y="f37"/>
                  </a:cubicBezTo>
                  <a:cubicBezTo>
                    <a:pt x="f38" y="f39"/>
                    <a:pt x="f4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909;p55">
              <a:extLst>
                <a:ext uri="{FF2B5EF4-FFF2-40B4-BE49-F238E27FC236}">
                  <a16:creationId xmlns:a16="http://schemas.microsoft.com/office/drawing/2014/main" id="{A7E05A09-3E48-45C7-A9E3-88FFB6B7D8BC}"/>
                </a:ext>
              </a:extLst>
            </p:cNvPr>
            <p:cNvSpPr/>
            <p:nvPr/>
          </p:nvSpPr>
          <p:spPr>
            <a:xfrm>
              <a:off x="7943749" y="989966"/>
              <a:ext cx="54287" cy="32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5"/>
                <a:gd name="f4" fmla="val 628"/>
                <a:gd name="f5" fmla="val 958"/>
                <a:gd name="f6" fmla="val 932"/>
                <a:gd name="f7" fmla="val 903"/>
                <a:gd name="f8" fmla="val 14"/>
                <a:gd name="f9" fmla="val 878"/>
                <a:gd name="f10" fmla="val 51"/>
                <a:gd name="f11" fmla="val 678"/>
                <a:gd name="f12" fmla="val 251"/>
                <a:gd name="f13" fmla="val 444"/>
                <a:gd name="f14" fmla="val 285"/>
                <a:gd name="f15" fmla="val 211"/>
                <a:gd name="f16" fmla="val 351"/>
                <a:gd name="f17" fmla="val 1"/>
                <a:gd name="f18" fmla="val 381"/>
                <a:gd name="f19" fmla="val 34"/>
                <a:gd name="f20" fmla="val 189"/>
                <a:gd name="f21" fmla="val 206"/>
                <a:gd name="f22" fmla="val 224"/>
                <a:gd name="f23" fmla="val 625"/>
                <a:gd name="f24" fmla="val 244"/>
                <a:gd name="f25" fmla="val 618"/>
                <a:gd name="f26" fmla="val 611"/>
                <a:gd name="f27" fmla="val 585"/>
                <a:gd name="f28" fmla="val 518"/>
                <a:gd name="f29" fmla="val 84"/>
                <a:gd name="f30" fmla="val 42"/>
                <a:gd name="f31" fmla="val 1005"/>
                <a:gd name="f32" fmla="*/ f0 1 1045"/>
                <a:gd name="f33" fmla="*/ f1 1 62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045"/>
                <a:gd name="f40" fmla="*/ f37 1 62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045" h="62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3" y="f29"/>
                  </a:cubicBezTo>
                  <a:cubicBezTo>
                    <a:pt x="f3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910;p55">
              <a:extLst>
                <a:ext uri="{FF2B5EF4-FFF2-40B4-BE49-F238E27FC236}">
                  <a16:creationId xmlns:a16="http://schemas.microsoft.com/office/drawing/2014/main" id="{FA25078D-1213-4728-BCBE-259DE0215FF1}"/>
                </a:ext>
              </a:extLst>
            </p:cNvPr>
            <p:cNvSpPr/>
            <p:nvPr/>
          </p:nvSpPr>
          <p:spPr>
            <a:xfrm>
              <a:off x="7933572" y="906060"/>
              <a:ext cx="61045" cy="569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5"/>
                <a:gd name="f4" fmla="val 1097"/>
                <a:gd name="f5" fmla="val 913"/>
                <a:gd name="f6" fmla="val 864"/>
                <a:gd name="f7" fmla="val 814"/>
                <a:gd name="f8" fmla="val 11"/>
                <a:gd name="f9" fmla="val 774"/>
                <a:gd name="f10" fmla="val 32"/>
                <a:gd name="f11" fmla="val 640"/>
                <a:gd name="f12" fmla="val 132"/>
                <a:gd name="f13" fmla="val 574"/>
                <a:gd name="f14" fmla="val 232"/>
                <a:gd name="f15" fmla="val 474"/>
                <a:gd name="f16" fmla="val 365"/>
                <a:gd name="f17" fmla="val 407"/>
                <a:gd name="f18" fmla="val 532"/>
                <a:gd name="f19" fmla="val 273"/>
                <a:gd name="f20" fmla="val 632"/>
                <a:gd name="f21" fmla="val 140"/>
                <a:gd name="f22" fmla="val 732"/>
                <a:gd name="f23" fmla="val 844"/>
                <a:gd name="f24" fmla="val 95"/>
                <a:gd name="f25" fmla="val 247"/>
                <a:gd name="f26" fmla="val 276"/>
                <a:gd name="f27" fmla="val 308"/>
                <a:gd name="f28" fmla="val 1087"/>
                <a:gd name="f29" fmla="val 340"/>
                <a:gd name="f30" fmla="val 1066"/>
                <a:gd name="f31" fmla="val 674"/>
                <a:gd name="f32" fmla="val 899"/>
                <a:gd name="f33" fmla="val 1174"/>
                <a:gd name="f34" fmla="val 665"/>
                <a:gd name="f35" fmla="val 1141"/>
                <a:gd name="f36" fmla="val 198"/>
                <a:gd name="f37" fmla="val 59"/>
                <a:gd name="f38" fmla="val 1027"/>
                <a:gd name="f39" fmla="*/ f0 1 1175"/>
                <a:gd name="f40" fmla="*/ f1 1 109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1175"/>
                <a:gd name="f47" fmla="*/ f44 1 109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1175" h="109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911;p55">
              <a:extLst>
                <a:ext uri="{FF2B5EF4-FFF2-40B4-BE49-F238E27FC236}">
                  <a16:creationId xmlns:a16="http://schemas.microsoft.com/office/drawing/2014/main" id="{29B7C4C7-35D3-495D-8E19-6D5C967A38D0}"/>
                </a:ext>
              </a:extLst>
            </p:cNvPr>
            <p:cNvSpPr/>
            <p:nvPr/>
          </p:nvSpPr>
          <p:spPr>
            <a:xfrm>
              <a:off x="7898550" y="840955"/>
              <a:ext cx="59637" cy="642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48"/>
                <a:gd name="f4" fmla="val 1236"/>
                <a:gd name="f5" fmla="val 877"/>
                <a:gd name="f6" fmla="val 847"/>
                <a:gd name="f7" fmla="val 814"/>
                <a:gd name="f8" fmla="val 17"/>
                <a:gd name="f9" fmla="val 781"/>
                <a:gd name="f10" fmla="val 50"/>
                <a:gd name="f11" fmla="val 614"/>
                <a:gd name="f12" fmla="val 117"/>
                <a:gd name="f13" fmla="val 547"/>
                <a:gd name="f14" fmla="val 284"/>
                <a:gd name="f15" fmla="val 514"/>
                <a:gd name="f16" fmla="val 451"/>
                <a:gd name="f17" fmla="val 480"/>
                <a:gd name="f18" fmla="val 551"/>
                <a:gd name="f19" fmla="val 617"/>
                <a:gd name="f20" fmla="val 447"/>
                <a:gd name="f21" fmla="val 717"/>
                <a:gd name="f22" fmla="val 751"/>
                <a:gd name="f23" fmla="val 414"/>
                <a:gd name="f24" fmla="val 784"/>
                <a:gd name="f25" fmla="val 347"/>
                <a:gd name="f26" fmla="val 329"/>
                <a:gd name="f27" fmla="val 779"/>
                <a:gd name="f28" fmla="val 312"/>
                <a:gd name="f29" fmla="val 777"/>
                <a:gd name="f30" fmla="val 296"/>
                <a:gd name="f31" fmla="val 96"/>
                <a:gd name="f32" fmla="val 1125"/>
                <a:gd name="f33" fmla="val 247"/>
                <a:gd name="f34" fmla="val 1218"/>
                <a:gd name="f35" fmla="val 293"/>
                <a:gd name="f36" fmla="val 1229"/>
                <a:gd name="f37" fmla="val 340"/>
                <a:gd name="f38" fmla="val 1235"/>
                <a:gd name="f39" fmla="val 386"/>
                <a:gd name="f40" fmla="val 603"/>
                <a:gd name="f41" fmla="val 804"/>
                <a:gd name="f42" fmla="val 1110"/>
                <a:gd name="f43" fmla="val 914"/>
                <a:gd name="f44" fmla="val 918"/>
                <a:gd name="f45" fmla="val 1014"/>
                <a:gd name="f46" fmla="val 651"/>
                <a:gd name="f47" fmla="val 250"/>
                <a:gd name="f48" fmla="val 947"/>
                <a:gd name="f49" fmla="val 931"/>
                <a:gd name="f50" fmla="val 906"/>
                <a:gd name="f51" fmla="*/ f0 1 1148"/>
                <a:gd name="f52" fmla="*/ f1 1 1236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1148"/>
                <a:gd name="f59" fmla="*/ f56 1 1236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1148" h="12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7" y="f19"/>
                    <a:pt x="f20" y="f21"/>
                  </a:cubicBezTo>
                  <a:cubicBezTo>
                    <a:pt x="f20" y="f22"/>
                    <a:pt x="f23" y="f24"/>
                    <a:pt x="f23" y="f24"/>
                  </a:cubicBezTo>
                  <a:lnTo>
                    <a:pt x="f25" y="f24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2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45" y="f46"/>
                    <a:pt x="f3" y="f47"/>
                    <a:pt x="f48" y="f10"/>
                  </a:cubicBezTo>
                  <a:cubicBezTo>
                    <a:pt x="f49" y="f8"/>
                    <a:pt x="f5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912;p55">
              <a:extLst>
                <a:ext uri="{FF2B5EF4-FFF2-40B4-BE49-F238E27FC236}">
                  <a16:creationId xmlns:a16="http://schemas.microsoft.com/office/drawing/2014/main" id="{C244CA39-6B8F-41DE-B0EE-6218D94210F0}"/>
                </a:ext>
              </a:extLst>
            </p:cNvPr>
            <p:cNvSpPr/>
            <p:nvPr/>
          </p:nvSpPr>
          <p:spPr>
            <a:xfrm>
              <a:off x="7810859" y="751024"/>
              <a:ext cx="84106" cy="185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19"/>
                <a:gd name="f4" fmla="val 3579"/>
                <a:gd name="f5" fmla="val 1507"/>
                <a:gd name="f6" fmla="val 1"/>
                <a:gd name="f7" fmla="val 1491"/>
                <a:gd name="f8" fmla="val 1476"/>
                <a:gd name="f9" fmla="val 5"/>
                <a:gd name="f10" fmla="val 1468"/>
                <a:gd name="f11" fmla="val 13"/>
                <a:gd name="f12" fmla="val 701"/>
                <a:gd name="f13" fmla="val 981"/>
                <a:gd name="f14" fmla="val 167"/>
                <a:gd name="f15" fmla="val 2215"/>
                <a:gd name="f16" fmla="val 3449"/>
                <a:gd name="f17" fmla="val 3537"/>
                <a:gd name="f18" fmla="val 75"/>
                <a:gd name="f19" fmla="val 145"/>
                <a:gd name="f20" fmla="val 208"/>
                <a:gd name="f21" fmla="val 267"/>
                <a:gd name="f22" fmla="val 3546"/>
                <a:gd name="f23" fmla="val 3483"/>
                <a:gd name="f24" fmla="val 434"/>
                <a:gd name="f25" fmla="val 1201"/>
                <a:gd name="f26" fmla="val 1248"/>
                <a:gd name="f27" fmla="val 1568"/>
                <a:gd name="f28" fmla="val 113"/>
                <a:gd name="f29" fmla="val 1618"/>
                <a:gd name="f30" fmla="val 38"/>
                <a:gd name="f31" fmla="val 1556"/>
                <a:gd name="f32" fmla="*/ f0 1 1619"/>
                <a:gd name="f33" fmla="*/ f1 1 357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619"/>
                <a:gd name="f40" fmla="*/ f37 1 357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619" h="357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2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1" y="f23"/>
                  </a:cubicBezTo>
                  <a:cubicBezTo>
                    <a:pt x="f24" y="f15"/>
                    <a:pt x="f25" y="f26"/>
                    <a:pt x="f27" y="f28"/>
                  </a:cubicBezTo>
                  <a:cubicBezTo>
                    <a:pt x="f29" y="f30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913;p55">
              <a:extLst>
                <a:ext uri="{FF2B5EF4-FFF2-40B4-BE49-F238E27FC236}">
                  <a16:creationId xmlns:a16="http://schemas.microsoft.com/office/drawing/2014/main" id="{19136435-9395-4387-BE92-31EEEC935519}"/>
                </a:ext>
              </a:extLst>
            </p:cNvPr>
            <p:cNvSpPr/>
            <p:nvPr/>
          </p:nvSpPr>
          <p:spPr>
            <a:xfrm>
              <a:off x="7784826" y="724579"/>
              <a:ext cx="53766" cy="190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5"/>
                <a:gd name="f4" fmla="val 3668"/>
                <a:gd name="f5" fmla="val 899"/>
                <a:gd name="f6" fmla="val 874"/>
                <a:gd name="f7" fmla="val 849"/>
                <a:gd name="f8" fmla="val 8"/>
                <a:gd name="f9" fmla="val 835"/>
                <a:gd name="f10" fmla="val 22"/>
                <a:gd name="f11" fmla="val 535"/>
                <a:gd name="f12" fmla="val 356"/>
                <a:gd name="f13" fmla="val 501"/>
                <a:gd name="f14" fmla="val 889"/>
                <a:gd name="f15" fmla="val 401"/>
                <a:gd name="f16" fmla="val 1323"/>
                <a:gd name="f17" fmla="val 201"/>
                <a:gd name="f18" fmla="val 2023"/>
                <a:gd name="f19" fmla="val 34"/>
                <a:gd name="f20" fmla="val 2791"/>
                <a:gd name="f21" fmla="val 1"/>
                <a:gd name="f22" fmla="val 3525"/>
                <a:gd name="f23" fmla="val 3616"/>
                <a:gd name="f24" fmla="val 81"/>
                <a:gd name="f25" fmla="val 154"/>
                <a:gd name="f26" fmla="val 214"/>
                <a:gd name="f27" fmla="val 268"/>
                <a:gd name="f28" fmla="val 3633"/>
                <a:gd name="f29" fmla="val 3558"/>
                <a:gd name="f30" fmla="val 301"/>
                <a:gd name="f31" fmla="val 2824"/>
                <a:gd name="f32" fmla="val 2124"/>
                <a:gd name="f33" fmla="val 668"/>
                <a:gd name="f34" fmla="val 1390"/>
                <a:gd name="f35" fmla="val 801"/>
                <a:gd name="f36" fmla="val 1023"/>
                <a:gd name="f37" fmla="val 489"/>
                <a:gd name="f38" fmla="val 968"/>
                <a:gd name="f39" fmla="val 55"/>
                <a:gd name="f40" fmla="val 16"/>
                <a:gd name="f41" fmla="val 934"/>
                <a:gd name="f42" fmla="*/ f0 1 1035"/>
                <a:gd name="f43" fmla="*/ f1 1 3668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1035"/>
                <a:gd name="f50" fmla="*/ f47 1 3668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035" h="366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1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7" y="f29"/>
                  </a:cubicBezTo>
                  <a:cubicBezTo>
                    <a:pt x="f30" y="f31"/>
                    <a:pt x="f13" y="f32"/>
                    <a:pt x="f33" y="f34"/>
                  </a:cubicBezTo>
                  <a:cubicBezTo>
                    <a:pt x="f35" y="f36"/>
                    <a:pt x="f3" y="f37"/>
                    <a:pt x="f38" y="f39"/>
                  </a:cubicBezTo>
                  <a:cubicBezTo>
                    <a:pt x="f38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914;p55">
              <a:extLst>
                <a:ext uri="{FF2B5EF4-FFF2-40B4-BE49-F238E27FC236}">
                  <a16:creationId xmlns:a16="http://schemas.microsoft.com/office/drawing/2014/main" id="{711157A6-029D-4B41-9638-AEBC65B8240F}"/>
                </a:ext>
              </a:extLst>
            </p:cNvPr>
            <p:cNvSpPr/>
            <p:nvPr/>
          </p:nvSpPr>
          <p:spPr>
            <a:xfrm>
              <a:off x="7764051" y="687592"/>
              <a:ext cx="54" cy="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lnTo>
                    <a:pt x="f3" y="f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915;p55">
              <a:extLst>
                <a:ext uri="{FF2B5EF4-FFF2-40B4-BE49-F238E27FC236}">
                  <a16:creationId xmlns:a16="http://schemas.microsoft.com/office/drawing/2014/main" id="{3E6719CE-A768-4E21-8173-D4C086F57E0F}"/>
                </a:ext>
              </a:extLst>
            </p:cNvPr>
            <p:cNvSpPr/>
            <p:nvPr/>
          </p:nvSpPr>
          <p:spPr>
            <a:xfrm>
              <a:off x="7751003" y="681922"/>
              <a:ext cx="35643" cy="128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"/>
                <a:gd name="f4" fmla="val 2479"/>
                <a:gd name="f5" fmla="val 366"/>
                <a:gd name="f6" fmla="val 286"/>
                <a:gd name="f7" fmla="val 218"/>
                <a:gd name="f8" fmla="val 60"/>
                <a:gd name="f9" fmla="val 143"/>
                <a:gd name="f10" fmla="val 285"/>
                <a:gd name="f11" fmla="val 185"/>
                <a:gd name="f12" fmla="val 176"/>
                <a:gd name="f13" fmla="val 276"/>
                <a:gd name="f14" fmla="val 152"/>
                <a:gd name="f15" fmla="val 343"/>
                <a:gd name="f16" fmla="val 118"/>
                <a:gd name="f17" fmla="val 543"/>
                <a:gd name="f18" fmla="val 810"/>
                <a:gd name="f19" fmla="val 976"/>
                <a:gd name="f20" fmla="val 51"/>
                <a:gd name="f21" fmla="val 1443"/>
                <a:gd name="f22" fmla="val 1877"/>
                <a:gd name="f23" fmla="val 18"/>
                <a:gd name="f24" fmla="val 2311"/>
                <a:gd name="f25" fmla="val 2419"/>
                <a:gd name="f26" fmla="val 90"/>
                <a:gd name="f27" fmla="val 181"/>
                <a:gd name="f28" fmla="val 258"/>
                <a:gd name="f29" fmla="val 336"/>
                <a:gd name="f30" fmla="val 2436"/>
                <a:gd name="f31" fmla="val 352"/>
                <a:gd name="f32" fmla="val 2344"/>
                <a:gd name="f33" fmla="val 452"/>
                <a:gd name="f34" fmla="val 1810"/>
                <a:gd name="f35" fmla="val 585"/>
                <a:gd name="f36" fmla="val 1310"/>
                <a:gd name="f37" fmla="val 619"/>
                <a:gd name="f38" fmla="val 776"/>
                <a:gd name="f39" fmla="val 652"/>
                <a:gd name="f40" fmla="val 443"/>
                <a:gd name="f41" fmla="val 685"/>
                <a:gd name="f42" fmla="val 42"/>
                <a:gd name="f43" fmla="val 418"/>
                <a:gd name="f44" fmla="val 9"/>
                <a:gd name="f45" fmla="val 401"/>
                <a:gd name="f46" fmla="val 3"/>
                <a:gd name="f47" fmla="val 383"/>
                <a:gd name="f48" fmla="*/ f0 1 686"/>
                <a:gd name="f49" fmla="*/ f1 1 2479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686"/>
                <a:gd name="f56" fmla="*/ f53 1 2479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686" h="247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10" y="f9"/>
                  </a:lnTo>
                  <a:cubicBezTo>
                    <a:pt x="f11" y="f12"/>
                    <a:pt x="f11" y="f13"/>
                    <a:pt x="f14" y="f15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916;p55">
              <a:extLst>
                <a:ext uri="{FF2B5EF4-FFF2-40B4-BE49-F238E27FC236}">
                  <a16:creationId xmlns:a16="http://schemas.microsoft.com/office/drawing/2014/main" id="{935FACF4-7B63-4F3C-84FC-A39A02B56575}"/>
                </a:ext>
              </a:extLst>
            </p:cNvPr>
            <p:cNvSpPr/>
            <p:nvPr/>
          </p:nvSpPr>
          <p:spPr>
            <a:xfrm>
              <a:off x="7689546" y="696836"/>
              <a:ext cx="50292" cy="101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8"/>
                <a:gd name="f4" fmla="val 1955"/>
                <a:gd name="f5" fmla="val 266"/>
                <a:gd name="f6" fmla="val 178"/>
                <a:gd name="f7" fmla="val 81"/>
                <a:gd name="f8" fmla="val 95"/>
                <a:gd name="f9" fmla="val 34"/>
                <a:gd name="f10" fmla="val 189"/>
                <a:gd name="f11" fmla="val 489"/>
                <a:gd name="f12" fmla="val 167"/>
                <a:gd name="f13" fmla="val 756"/>
                <a:gd name="f14" fmla="val 267"/>
                <a:gd name="f15" fmla="val 1056"/>
                <a:gd name="f16" fmla="val 334"/>
                <a:gd name="f17" fmla="val 1357"/>
                <a:gd name="f18" fmla="val 434"/>
                <a:gd name="f19" fmla="val 1657"/>
                <a:gd name="f20" fmla="val 601"/>
                <a:gd name="f21" fmla="val 1890"/>
                <a:gd name="f22" fmla="val 624"/>
                <a:gd name="f23" fmla="val 1936"/>
                <a:gd name="f24" fmla="val 663"/>
                <a:gd name="f25" fmla="val 707"/>
                <a:gd name="f26" fmla="val 790"/>
                <a:gd name="f27" fmla="val 891"/>
                <a:gd name="f28" fmla="val 1889"/>
                <a:gd name="f29" fmla="val 934"/>
                <a:gd name="f30" fmla="val 1824"/>
                <a:gd name="f31" fmla="val 1523"/>
                <a:gd name="f32" fmla="val 834"/>
                <a:gd name="f33" fmla="val 1190"/>
                <a:gd name="f34" fmla="val 767"/>
                <a:gd name="f35" fmla="val 923"/>
                <a:gd name="f36" fmla="val 667"/>
                <a:gd name="f37" fmla="val 589"/>
                <a:gd name="f38" fmla="val 256"/>
                <a:gd name="f39" fmla="val 367"/>
                <a:gd name="f40" fmla="val 56"/>
                <a:gd name="f41" fmla="val 338"/>
                <a:gd name="f42" fmla="val 17"/>
                <a:gd name="f43" fmla="val 303"/>
                <a:gd name="f44" fmla="*/ f0 1 968"/>
                <a:gd name="f45" fmla="*/ f1 1 1955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968"/>
                <a:gd name="f52" fmla="*/ f49 1 1955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968" h="195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" y="f31"/>
                    <a:pt x="f32" y="f33"/>
                    <a:pt x="f34" y="f35"/>
                  </a:cubicBezTo>
                  <a:cubicBezTo>
                    <a:pt x="f36" y="f37"/>
                    <a:pt x="f20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917;p55">
              <a:extLst>
                <a:ext uri="{FF2B5EF4-FFF2-40B4-BE49-F238E27FC236}">
                  <a16:creationId xmlns:a16="http://schemas.microsoft.com/office/drawing/2014/main" id="{33A5047D-12C0-4E89-AAA6-4878A168D963}"/>
                </a:ext>
              </a:extLst>
            </p:cNvPr>
            <p:cNvSpPr/>
            <p:nvPr/>
          </p:nvSpPr>
          <p:spPr>
            <a:xfrm>
              <a:off x="7608082" y="764063"/>
              <a:ext cx="90653" cy="74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5"/>
                <a:gd name="f4" fmla="val 1433"/>
                <a:gd name="f5" fmla="val 344"/>
                <a:gd name="f6" fmla="val 1"/>
                <a:gd name="f7" fmla="val 248"/>
                <a:gd name="f8" fmla="val 154"/>
                <a:gd name="f9" fmla="val 19"/>
                <a:gd name="f10" fmla="val 67"/>
                <a:gd name="f11" fmla="val 63"/>
                <a:gd name="f12" fmla="val 96"/>
                <a:gd name="f13" fmla="val 196"/>
                <a:gd name="f14" fmla="val 34"/>
                <a:gd name="f15" fmla="val 263"/>
                <a:gd name="f16" fmla="val 234"/>
                <a:gd name="f17" fmla="val 430"/>
                <a:gd name="f18" fmla="val 501"/>
                <a:gd name="f19" fmla="val 463"/>
                <a:gd name="f20" fmla="val 734"/>
                <a:gd name="f21" fmla="val 630"/>
                <a:gd name="f22" fmla="val 1001"/>
                <a:gd name="f23" fmla="val 796"/>
                <a:gd name="f24" fmla="val 1201"/>
                <a:gd name="f25" fmla="val 1063"/>
                <a:gd name="f26" fmla="val 1335"/>
                <a:gd name="f27" fmla="val 1297"/>
                <a:gd name="f28" fmla="val 1370"/>
                <a:gd name="f29" fmla="val 1392"/>
                <a:gd name="f30" fmla="val 1436"/>
                <a:gd name="f31" fmla="val 1432"/>
                <a:gd name="f32" fmla="val 1502"/>
                <a:gd name="f33" fmla="val 1622"/>
                <a:gd name="f34" fmla="val 1302"/>
                <a:gd name="f35" fmla="val 1702"/>
                <a:gd name="f36" fmla="val 1130"/>
                <a:gd name="f37" fmla="val 1568"/>
                <a:gd name="f38" fmla="val 1368"/>
                <a:gd name="f39" fmla="val 530"/>
                <a:gd name="f40" fmla="val 1068"/>
                <a:gd name="f41" fmla="val 296"/>
                <a:gd name="f42" fmla="val 895"/>
                <a:gd name="f43" fmla="val 148"/>
                <a:gd name="f44" fmla="val 614"/>
                <a:gd name="f45" fmla="*/ f0 1 1745"/>
                <a:gd name="f46" fmla="*/ f1 1 1433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45"/>
                <a:gd name="f53" fmla="*/ f50 1 1433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45" h="143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" y="f34"/>
                    <a:pt x="f35" y="f36"/>
                  </a:cubicBezTo>
                  <a:cubicBezTo>
                    <a:pt x="f37" y="f23"/>
                    <a:pt x="f38" y="f39"/>
                    <a:pt x="f40" y="f41"/>
                  </a:cubicBezTo>
                  <a:cubicBezTo>
                    <a:pt x="f42" y="f43"/>
                    <a:pt x="f44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918;p55">
              <a:extLst>
                <a:ext uri="{FF2B5EF4-FFF2-40B4-BE49-F238E27FC236}">
                  <a16:creationId xmlns:a16="http://schemas.microsoft.com/office/drawing/2014/main" id="{C04CF001-6021-4358-9F35-4039BE36BB1E}"/>
                </a:ext>
              </a:extLst>
            </p:cNvPr>
            <p:cNvSpPr/>
            <p:nvPr/>
          </p:nvSpPr>
          <p:spPr>
            <a:xfrm>
              <a:off x="7549167" y="750557"/>
              <a:ext cx="50292" cy="620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8"/>
                <a:gd name="f4" fmla="val 1195"/>
                <a:gd name="f5" fmla="val 301"/>
                <a:gd name="f6" fmla="val 1"/>
                <a:gd name="f7" fmla="val 262"/>
                <a:gd name="f8" fmla="val 220"/>
                <a:gd name="f9" fmla="val 17"/>
                <a:gd name="f10" fmla="val 200"/>
                <a:gd name="f11" fmla="val 56"/>
                <a:gd name="f12" fmla="val 389"/>
                <a:gd name="f13" fmla="val 367"/>
                <a:gd name="f14" fmla="val 856"/>
                <a:gd name="f15" fmla="val 567"/>
                <a:gd name="f16" fmla="val 1123"/>
                <a:gd name="f17" fmla="val 601"/>
                <a:gd name="f18" fmla="val 1173"/>
                <a:gd name="f19" fmla="val 645"/>
                <a:gd name="f20" fmla="val 1194"/>
                <a:gd name="f21" fmla="val 689"/>
                <a:gd name="f22" fmla="val 824"/>
                <a:gd name="f23" fmla="val 1006"/>
                <a:gd name="f24" fmla="val 868"/>
                <a:gd name="f25" fmla="val 801"/>
                <a:gd name="f26" fmla="val 690"/>
                <a:gd name="f27" fmla="val 667"/>
                <a:gd name="f28" fmla="val 556"/>
                <a:gd name="f29" fmla="val 501"/>
                <a:gd name="f30" fmla="val 289"/>
                <a:gd name="f31" fmla="val 122"/>
                <a:gd name="f32" fmla="val 22"/>
                <a:gd name="f33" fmla="val 353"/>
                <a:gd name="f34" fmla="val 9"/>
                <a:gd name="f35" fmla="val 328"/>
                <a:gd name="f36" fmla="*/ f0 1 968"/>
                <a:gd name="f37" fmla="*/ f1 1 1195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968"/>
                <a:gd name="f44" fmla="*/ f41 1 1195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968" h="11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3" y="f23"/>
                    <a:pt x="f24" y="f14"/>
                  </a:cubicBezTo>
                  <a:cubicBezTo>
                    <a:pt x="f25" y="f26"/>
                    <a:pt x="f27" y="f28"/>
                    <a:pt x="f15" y="f12"/>
                  </a:cubicBezTo>
                  <a:cubicBezTo>
                    <a:pt x="f29" y="f30"/>
                    <a:pt x="f29" y="f31"/>
                    <a:pt x="f13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919;p55">
              <a:extLst>
                <a:ext uri="{FF2B5EF4-FFF2-40B4-BE49-F238E27FC236}">
                  <a16:creationId xmlns:a16="http://schemas.microsoft.com/office/drawing/2014/main" id="{F83411E8-58A5-4AAB-970E-C3438680F0B2}"/>
                </a:ext>
              </a:extLst>
            </p:cNvPr>
            <p:cNvSpPr/>
            <p:nvPr/>
          </p:nvSpPr>
          <p:spPr>
            <a:xfrm>
              <a:off x="7521424" y="1138866"/>
              <a:ext cx="107021" cy="7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60"/>
                <a:gd name="f4" fmla="val 1402"/>
                <a:gd name="f5" fmla="val 1804"/>
                <a:gd name="f6" fmla="val 1782"/>
                <a:gd name="f7" fmla="val 1758"/>
                <a:gd name="f8" fmla="val 6"/>
                <a:gd name="f9" fmla="val 1735"/>
                <a:gd name="f10" fmla="val 20"/>
                <a:gd name="f11" fmla="val 1335"/>
                <a:gd name="f12" fmla="val 221"/>
                <a:gd name="f13" fmla="val 901"/>
                <a:gd name="f14" fmla="val 421"/>
                <a:gd name="f15" fmla="val 501"/>
                <a:gd name="f16" fmla="val 688"/>
                <a:gd name="f17" fmla="val 267"/>
                <a:gd name="f18" fmla="val 821"/>
                <a:gd name="f19" fmla="val 1"/>
                <a:gd name="f20" fmla="val 1021"/>
                <a:gd name="f21" fmla="val 167"/>
                <a:gd name="f22" fmla="val 1321"/>
                <a:gd name="f23" fmla="val 192"/>
                <a:gd name="f24" fmla="val 1370"/>
                <a:gd name="f25" fmla="val 234"/>
                <a:gd name="f26" fmla="val 1401"/>
                <a:gd name="f27" fmla="val 294"/>
                <a:gd name="f28" fmla="val 316"/>
                <a:gd name="f29" fmla="val 341"/>
                <a:gd name="f30" fmla="val 1397"/>
                <a:gd name="f31" fmla="val 368"/>
                <a:gd name="f32" fmla="val 1388"/>
                <a:gd name="f33" fmla="val 401"/>
                <a:gd name="f34" fmla="val 1371"/>
                <a:gd name="f35" fmla="val 434"/>
                <a:gd name="f36" fmla="val 468"/>
                <a:gd name="f37" fmla="val 534"/>
                <a:gd name="f38" fmla="val 568"/>
                <a:gd name="f39" fmla="val 1355"/>
                <a:gd name="f40" fmla="val 701"/>
                <a:gd name="f41" fmla="val 1288"/>
                <a:gd name="f42" fmla="val 801"/>
                <a:gd name="f43" fmla="val 1155"/>
                <a:gd name="f44" fmla="val 935"/>
                <a:gd name="f45" fmla="val 1055"/>
                <a:gd name="f46" fmla="val 1268"/>
                <a:gd name="f47" fmla="val 754"/>
                <a:gd name="f48" fmla="val 1602"/>
                <a:gd name="f49" fmla="val 521"/>
                <a:gd name="f50" fmla="val 2002"/>
                <a:gd name="f51" fmla="val 321"/>
                <a:gd name="f52" fmla="val 2059"/>
                <a:gd name="f53" fmla="val 235"/>
                <a:gd name="f54" fmla="val 1944"/>
                <a:gd name="f55" fmla="*/ f0 1 2060"/>
                <a:gd name="f56" fmla="*/ f1 1 140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2060"/>
                <a:gd name="f63" fmla="*/ f60 1 140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2060" h="14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4"/>
                    <a:pt x="f36" y="f34"/>
                  </a:cubicBezTo>
                  <a:cubicBezTo>
                    <a:pt x="f15" y="f34"/>
                    <a:pt x="f37" y="f34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920;p55">
              <a:extLst>
                <a:ext uri="{FF2B5EF4-FFF2-40B4-BE49-F238E27FC236}">
                  <a16:creationId xmlns:a16="http://schemas.microsoft.com/office/drawing/2014/main" id="{BBACA354-3F58-4E67-9C90-4647C9B31977}"/>
                </a:ext>
              </a:extLst>
            </p:cNvPr>
            <p:cNvSpPr/>
            <p:nvPr/>
          </p:nvSpPr>
          <p:spPr>
            <a:xfrm>
              <a:off x="7583823" y="1170770"/>
              <a:ext cx="53666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"/>
                <a:gd name="f4" fmla="val 848"/>
                <a:gd name="f5" fmla="val 807"/>
                <a:gd name="f6" fmla="val 772"/>
                <a:gd name="f7" fmla="val 736"/>
                <a:gd name="f8" fmla="val 12"/>
                <a:gd name="f9" fmla="val 701"/>
                <a:gd name="f10" fmla="val 40"/>
                <a:gd name="f11" fmla="val 534"/>
                <a:gd name="f12" fmla="val 107"/>
                <a:gd name="f13" fmla="val 401"/>
                <a:gd name="f14" fmla="val 240"/>
                <a:gd name="f15" fmla="val 301"/>
                <a:gd name="f16" fmla="val 307"/>
                <a:gd name="f17" fmla="val 167"/>
                <a:gd name="f18" fmla="val 441"/>
                <a:gd name="f19" fmla="val 474"/>
                <a:gd name="f20" fmla="val 674"/>
                <a:gd name="f21" fmla="val 774"/>
                <a:gd name="f22" fmla="val 34"/>
                <a:gd name="f23" fmla="val 134"/>
                <a:gd name="f24" fmla="val 841"/>
                <a:gd name="f25" fmla="val 156"/>
                <a:gd name="f26" fmla="val 845"/>
                <a:gd name="f27" fmla="val 176"/>
                <a:gd name="f28" fmla="val 847"/>
                <a:gd name="f29" fmla="val 195"/>
                <a:gd name="f30" fmla="val 319"/>
                <a:gd name="f31" fmla="val 385"/>
                <a:gd name="f32" fmla="val 757"/>
                <a:gd name="f33" fmla="val 501"/>
                <a:gd name="f34" fmla="val 641"/>
                <a:gd name="f35" fmla="val 634"/>
                <a:gd name="f36" fmla="val 541"/>
                <a:gd name="f37" fmla="val 801"/>
                <a:gd name="f38" fmla="val 407"/>
                <a:gd name="f39" fmla="val 901"/>
                <a:gd name="f40" fmla="val 274"/>
                <a:gd name="f41" fmla="val 168"/>
                <a:gd name="f42" fmla="val 936"/>
                <a:gd name="f43" fmla="*/ f0 1 1033"/>
                <a:gd name="f44" fmla="*/ f1 1 84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33"/>
                <a:gd name="f51" fmla="*/ f48 1 84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" h="84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2" y="f19"/>
                    <a:pt x="f2" y="f20"/>
                  </a:cubicBezTo>
                  <a:cubicBezTo>
                    <a:pt x="f2" y="f21"/>
                    <a:pt x="f22" y="f5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921;p55">
              <a:extLst>
                <a:ext uri="{FF2B5EF4-FFF2-40B4-BE49-F238E27FC236}">
                  <a16:creationId xmlns:a16="http://schemas.microsoft.com/office/drawing/2014/main" id="{CA7C8B22-86E6-4F8F-B579-DB443D34F378}"/>
                </a:ext>
              </a:extLst>
            </p:cNvPr>
            <p:cNvSpPr/>
            <p:nvPr/>
          </p:nvSpPr>
          <p:spPr>
            <a:xfrm>
              <a:off x="7957209" y="1083280"/>
              <a:ext cx="44311" cy="47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"/>
                <a:gd name="f4" fmla="val 917"/>
                <a:gd name="f5" fmla="val 205"/>
                <a:gd name="f6" fmla="val 103"/>
                <a:gd name="f7" fmla="val 76"/>
                <a:gd name="f8" fmla="val 19"/>
                <a:gd name="f9" fmla="val 223"/>
                <a:gd name="f10" fmla="val 52"/>
                <a:gd name="f11" fmla="val 423"/>
                <a:gd name="f12" fmla="val 623"/>
                <a:gd name="f13" fmla="val 219"/>
                <a:gd name="f14" fmla="val 790"/>
                <a:gd name="f15" fmla="val 310"/>
                <a:gd name="f16" fmla="val 863"/>
                <a:gd name="f17" fmla="val 452"/>
                <a:gd name="f18" fmla="val 583"/>
                <a:gd name="f19" fmla="val 691"/>
                <a:gd name="f20" fmla="val 792"/>
                <a:gd name="f21" fmla="val 881"/>
                <a:gd name="f22" fmla="val 657"/>
                <a:gd name="f23" fmla="val 786"/>
                <a:gd name="f24" fmla="val 523"/>
                <a:gd name="f25" fmla="val 652"/>
                <a:gd name="f26" fmla="val 519"/>
                <a:gd name="f27" fmla="val 490"/>
                <a:gd name="f28" fmla="val 290"/>
                <a:gd name="f29" fmla="val 386"/>
                <a:gd name="f30" fmla="val 156"/>
                <a:gd name="f31" fmla="val 371"/>
                <a:gd name="f32" fmla="val 51"/>
                <a:gd name="f33" fmla="val 288"/>
                <a:gd name="f34" fmla="*/ f0 1 853"/>
                <a:gd name="f35" fmla="*/ f1 1 91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853"/>
                <a:gd name="f42" fmla="*/ f39 1 91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853" h="917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21"/>
                    <a:pt x="f3" y="f14"/>
                  </a:cubicBezTo>
                  <a:lnTo>
                    <a:pt x="f3" y="f22"/>
                  </a:lnTo>
                  <a:cubicBezTo>
                    <a:pt x="f23" y="f24"/>
                    <a:pt x="f25" y="f12"/>
                    <a:pt x="f26" y="f24"/>
                  </a:cubicBezTo>
                  <a:cubicBezTo>
                    <a:pt x="f17" y="f27"/>
                    <a:pt x="f1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922;p55">
              <a:extLst>
                <a:ext uri="{FF2B5EF4-FFF2-40B4-BE49-F238E27FC236}">
                  <a16:creationId xmlns:a16="http://schemas.microsoft.com/office/drawing/2014/main" id="{B9CA73AF-FE40-40E8-924B-52C7D0752A3B}"/>
                </a:ext>
              </a:extLst>
            </p:cNvPr>
            <p:cNvSpPr/>
            <p:nvPr/>
          </p:nvSpPr>
          <p:spPr>
            <a:xfrm>
              <a:off x="7663522" y="897282"/>
              <a:ext cx="87334" cy="662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"/>
                <a:gd name="f4" fmla="val 1275"/>
                <a:gd name="f5" fmla="val 134"/>
                <a:gd name="f6" fmla="val 34"/>
                <a:gd name="f7" fmla="val 1"/>
                <a:gd name="f8" fmla="val 67"/>
                <a:gd name="f9" fmla="val 367"/>
                <a:gd name="f10" fmla="val 401"/>
                <a:gd name="f11" fmla="val 534"/>
                <a:gd name="f12" fmla="val 635"/>
                <a:gd name="f13" fmla="val 668"/>
                <a:gd name="f14" fmla="val 935"/>
                <a:gd name="f15" fmla="val 868"/>
                <a:gd name="f16" fmla="val 1168"/>
                <a:gd name="f17" fmla="val 1035"/>
                <a:gd name="f18" fmla="val 1435"/>
                <a:gd name="f19" fmla="val 1235"/>
                <a:gd name="f20" fmla="val 1457"/>
                <a:gd name="f21" fmla="val 1263"/>
                <a:gd name="f22" fmla="val 1481"/>
                <a:gd name="f23" fmla="val 1505"/>
                <a:gd name="f24" fmla="val 1594"/>
                <a:gd name="f25" fmla="val 1113"/>
                <a:gd name="f26" fmla="val 1602"/>
                <a:gd name="f27" fmla="val 1335"/>
                <a:gd name="f28" fmla="val 834"/>
                <a:gd name="f29" fmla="val 1102"/>
                <a:gd name="f30" fmla="val 835"/>
                <a:gd name="f31" fmla="val 467"/>
                <a:gd name="f32" fmla="val 301"/>
                <a:gd name="f33" fmla="*/ f0 1 1681"/>
                <a:gd name="f34" fmla="*/ f1 1 127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681"/>
                <a:gd name="f41" fmla="*/ f38 1 127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681" h="1275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4"/>
                    <a:pt x="f23" y="f4"/>
                  </a:cubicBezTo>
                  <a:cubicBezTo>
                    <a:pt x="f24" y="f4"/>
                    <a:pt x="f3" y="f25"/>
                    <a:pt x="f26" y="f17"/>
                  </a:cubicBezTo>
                  <a:cubicBezTo>
                    <a:pt x="f27" y="f28"/>
                    <a:pt x="f29" y="f13"/>
                    <a:pt x="f30" y="f31"/>
                  </a:cubicBezTo>
                  <a:cubicBezTo>
                    <a:pt x="f12" y="f32"/>
                    <a:pt x="f10" y="f6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923;p55">
              <a:extLst>
                <a:ext uri="{FF2B5EF4-FFF2-40B4-BE49-F238E27FC236}">
                  <a16:creationId xmlns:a16="http://schemas.microsoft.com/office/drawing/2014/main" id="{28A3A7BB-A5C3-49AE-A93E-3EED38FEA66B}"/>
                </a:ext>
              </a:extLst>
            </p:cNvPr>
            <p:cNvSpPr/>
            <p:nvPr/>
          </p:nvSpPr>
          <p:spPr>
            <a:xfrm>
              <a:off x="7708611" y="890369"/>
              <a:ext cx="39950" cy="51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9"/>
                <a:gd name="f4" fmla="val 992"/>
                <a:gd name="f5" fmla="val 167"/>
                <a:gd name="f6" fmla="val 100"/>
                <a:gd name="f7" fmla="val 67"/>
                <a:gd name="f8" fmla="val 33"/>
                <a:gd name="f9" fmla="val 133"/>
                <a:gd name="f10" fmla="val 300"/>
                <a:gd name="f11" fmla="val 134"/>
                <a:gd name="f12" fmla="val 367"/>
                <a:gd name="f13" fmla="val 500"/>
                <a:gd name="f14" fmla="val 267"/>
                <a:gd name="f15" fmla="val 634"/>
                <a:gd name="f16" fmla="val 334"/>
                <a:gd name="f17" fmla="val 767"/>
                <a:gd name="f18" fmla="val 434"/>
                <a:gd name="f19" fmla="val 934"/>
                <a:gd name="f20" fmla="val 466"/>
                <a:gd name="f21" fmla="val 974"/>
                <a:gd name="f22" fmla="val 504"/>
                <a:gd name="f23" fmla="val 991"/>
                <a:gd name="f24" fmla="val 542"/>
                <a:gd name="f25" fmla="val 659"/>
                <a:gd name="f26" fmla="val 768"/>
                <a:gd name="f27" fmla="val 827"/>
                <a:gd name="f28" fmla="val 667"/>
                <a:gd name="f29" fmla="val 701"/>
                <a:gd name="f30" fmla="val 601"/>
                <a:gd name="f31" fmla="val 600"/>
                <a:gd name="f32" fmla="val 501"/>
                <a:gd name="f33" fmla="val 467"/>
                <a:gd name="f34" fmla="val 400"/>
                <a:gd name="f35" fmla="*/ f0 1 769"/>
                <a:gd name="f36" fmla="*/ f1 1 99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769"/>
                <a:gd name="f43" fmla="*/ f40 1 99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769" h="99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2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18"/>
                    <a:pt x="f33" y="f10"/>
                  </a:cubicBezTo>
                  <a:cubicBezTo>
                    <a:pt x="f34" y="f9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924;p55">
              <a:extLst>
                <a:ext uri="{FF2B5EF4-FFF2-40B4-BE49-F238E27FC236}">
                  <a16:creationId xmlns:a16="http://schemas.microsoft.com/office/drawing/2014/main" id="{38A04DCD-0190-4543-8662-3B849AC0832C}"/>
                </a:ext>
              </a:extLst>
            </p:cNvPr>
            <p:cNvSpPr/>
            <p:nvPr/>
          </p:nvSpPr>
          <p:spPr>
            <a:xfrm>
              <a:off x="7635825" y="999164"/>
              <a:ext cx="61356" cy="27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"/>
                <a:gd name="f4" fmla="val 538"/>
                <a:gd name="f5" fmla="val 958"/>
                <a:gd name="f6" fmla="val 940"/>
                <a:gd name="f7" fmla="val 921"/>
                <a:gd name="f8" fmla="val 2"/>
                <a:gd name="f9" fmla="val 901"/>
                <a:gd name="f10" fmla="val 8"/>
                <a:gd name="f11" fmla="val 467"/>
                <a:gd name="f12" fmla="val 267"/>
                <a:gd name="f13" fmla="val 74"/>
                <a:gd name="f14" fmla="val 167"/>
                <a:gd name="f15" fmla="val 41"/>
                <a:gd name="f16" fmla="val 34"/>
                <a:gd name="f17" fmla="val 208"/>
                <a:gd name="f18" fmla="val 274"/>
                <a:gd name="f19" fmla="val 408"/>
                <a:gd name="f20" fmla="val 67"/>
                <a:gd name="f21" fmla="val 441"/>
                <a:gd name="f22" fmla="val 141"/>
                <a:gd name="f23" fmla="val 515"/>
                <a:gd name="f24" fmla="val 214"/>
                <a:gd name="f25" fmla="val 288"/>
                <a:gd name="f26" fmla="val 348"/>
                <a:gd name="f27" fmla="val 407"/>
                <a:gd name="f28" fmla="val 523"/>
                <a:gd name="f29" fmla="val 508"/>
                <a:gd name="f30" fmla="val 934"/>
                <a:gd name="f31" fmla="val 374"/>
                <a:gd name="f32" fmla="val 344"/>
                <a:gd name="f33" fmla="val 1171"/>
                <a:gd name="f34" fmla="*/ f0 1 1181"/>
                <a:gd name="f35" fmla="*/ f1 1 53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181"/>
                <a:gd name="f42" fmla="*/ f39 1 53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" h="5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2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11" y="f29"/>
                  </a:cubicBezTo>
                  <a:lnTo>
                    <a:pt x="f30" y="f31"/>
                  </a:ln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925;p55">
              <a:extLst>
                <a:ext uri="{FF2B5EF4-FFF2-40B4-BE49-F238E27FC236}">
                  <a16:creationId xmlns:a16="http://schemas.microsoft.com/office/drawing/2014/main" id="{1B78F505-54F7-4AAF-B818-6DEBB1F8B53E}"/>
                </a:ext>
              </a:extLst>
            </p:cNvPr>
            <p:cNvSpPr/>
            <p:nvPr/>
          </p:nvSpPr>
          <p:spPr>
            <a:xfrm>
              <a:off x="7605229" y="1042754"/>
              <a:ext cx="50913" cy="250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0"/>
                <a:gd name="f4" fmla="val 483"/>
                <a:gd name="f5" fmla="val 308"/>
                <a:gd name="f6" fmla="val 107"/>
                <a:gd name="f7" fmla="val 346"/>
                <a:gd name="f8" fmla="val 256"/>
                <a:gd name="f9" fmla="val 403"/>
                <a:gd name="f10" fmla="val 347"/>
                <a:gd name="f11" fmla="val 458"/>
                <a:gd name="f12" fmla="val 439"/>
                <a:gd name="f13" fmla="val 531"/>
                <a:gd name="f14" fmla="val 606"/>
                <a:gd name="f15" fmla="val 681"/>
                <a:gd name="f16" fmla="val 466"/>
                <a:gd name="f17" fmla="val 756"/>
                <a:gd name="f18" fmla="val 436"/>
                <a:gd name="f19" fmla="val 979"/>
                <a:gd name="f20" fmla="val 404"/>
                <a:gd name="f21" fmla="val 958"/>
                <a:gd name="f22" fmla="val 67"/>
                <a:gd name="f23" fmla="val 723"/>
                <a:gd name="f24" fmla="val 712"/>
                <a:gd name="f25" fmla="val 701"/>
                <a:gd name="f26" fmla="val 68"/>
                <a:gd name="f27" fmla="val 689"/>
                <a:gd name="f28" fmla="val 69"/>
                <a:gd name="f29" fmla="val 589"/>
                <a:gd name="f30" fmla="val 489"/>
                <a:gd name="f31" fmla="val 422"/>
                <a:gd name="f32" fmla="val 36"/>
                <a:gd name="f33" fmla="val 382"/>
                <a:gd name="f34" fmla="val 11"/>
                <a:gd name="f35" fmla="val 344"/>
                <a:gd name="f36" fmla="*/ f0 1 980"/>
                <a:gd name="f37" fmla="*/ f1 1 483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980"/>
                <a:gd name="f44" fmla="*/ f41 1 483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980" h="483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28"/>
                    <a:pt x="f30" y="f28"/>
                    <a:pt x="f31" y="f32"/>
                  </a:cubicBez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926;p55">
              <a:extLst>
                <a:ext uri="{FF2B5EF4-FFF2-40B4-BE49-F238E27FC236}">
                  <a16:creationId xmlns:a16="http://schemas.microsoft.com/office/drawing/2014/main" id="{3969B52D-C357-4722-9257-DB5D6E49A210}"/>
                </a:ext>
              </a:extLst>
            </p:cNvPr>
            <p:cNvSpPr/>
            <p:nvPr/>
          </p:nvSpPr>
          <p:spPr>
            <a:xfrm>
              <a:off x="7725811" y="1001139"/>
              <a:ext cx="54187" cy="46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3"/>
                <a:gd name="f4" fmla="val 901"/>
                <a:gd name="f5" fmla="val 333"/>
                <a:gd name="f6" fmla="val 174"/>
                <a:gd name="f7" fmla="val 1"/>
                <a:gd name="f8" fmla="val 207"/>
                <a:gd name="f9" fmla="val 136"/>
                <a:gd name="f10" fmla="val 370"/>
                <a:gd name="f11" fmla="val 303"/>
                <a:gd name="f12" fmla="val 537"/>
                <a:gd name="f13" fmla="val 503"/>
                <a:gd name="f14" fmla="val 737"/>
                <a:gd name="f15" fmla="val 670"/>
                <a:gd name="f16" fmla="val 870"/>
                <a:gd name="f17" fmla="val 705"/>
                <a:gd name="f18" fmla="val 891"/>
                <a:gd name="f19" fmla="val 743"/>
                <a:gd name="f20" fmla="val 900"/>
                <a:gd name="f21" fmla="val 779"/>
                <a:gd name="f22" fmla="val 918"/>
                <a:gd name="f23" fmla="val 1042"/>
                <a:gd name="f24" fmla="val 769"/>
                <a:gd name="f25" fmla="val 937"/>
                <a:gd name="f26" fmla="val 637"/>
                <a:gd name="f27" fmla="val 770"/>
                <a:gd name="f28" fmla="val 470"/>
                <a:gd name="f29" fmla="val 203"/>
                <a:gd name="f30" fmla="val 436"/>
                <a:gd name="f31" fmla="val 36"/>
                <a:gd name="f32" fmla="val 405"/>
                <a:gd name="f33" fmla="val 11"/>
                <a:gd name="f34" fmla="val 369"/>
                <a:gd name="f35" fmla="*/ f0 1 1043"/>
                <a:gd name="f36" fmla="*/ f1 1 901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043"/>
                <a:gd name="f43" fmla="*/ f40 1 901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3" h="9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6" y="f29"/>
                    <a:pt x="f30" y="f31"/>
                  </a:cubicBezTo>
                  <a:cubicBezTo>
                    <a:pt x="f32" y="f33"/>
                    <a:pt x="f3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927;p55">
              <a:extLst>
                <a:ext uri="{FF2B5EF4-FFF2-40B4-BE49-F238E27FC236}">
                  <a16:creationId xmlns:a16="http://schemas.microsoft.com/office/drawing/2014/main" id="{5052E7FF-63B1-4DC8-983D-8837BAE83FE3}"/>
                </a:ext>
              </a:extLst>
            </p:cNvPr>
            <p:cNvSpPr/>
            <p:nvPr/>
          </p:nvSpPr>
          <p:spPr>
            <a:xfrm>
              <a:off x="7715524" y="1070597"/>
              <a:ext cx="103071" cy="48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84"/>
                <a:gd name="f4" fmla="val 927"/>
                <a:gd name="f5" fmla="val 1746"/>
                <a:gd name="f6" fmla="val 1"/>
                <a:gd name="f7" fmla="val 1592"/>
                <a:gd name="f8" fmla="val 1427"/>
                <a:gd name="f9" fmla="val 114"/>
                <a:gd name="f10" fmla="val 1502"/>
                <a:gd name="f11" fmla="val 300"/>
                <a:gd name="f12" fmla="val 334"/>
                <a:gd name="f13" fmla="val 1479"/>
                <a:gd name="f14" fmla="val 1457"/>
                <a:gd name="f15" fmla="val 319"/>
                <a:gd name="f16" fmla="val 1425"/>
                <a:gd name="f17" fmla="val 1409"/>
                <a:gd name="f18" fmla="val 1390"/>
                <a:gd name="f19" fmla="val 323"/>
                <a:gd name="f20" fmla="val 1368"/>
                <a:gd name="f21" fmla="val 1168"/>
                <a:gd name="f22" fmla="val 400"/>
                <a:gd name="f23" fmla="val 968"/>
                <a:gd name="f24" fmla="val 501"/>
                <a:gd name="f25" fmla="val 768"/>
                <a:gd name="f26" fmla="val 697"/>
                <a:gd name="f27" fmla="val 529"/>
                <a:gd name="f28" fmla="val 609"/>
                <a:gd name="f29" fmla="val 539"/>
                <a:gd name="f30" fmla="val 515"/>
                <a:gd name="f31" fmla="val 387"/>
                <a:gd name="f32" fmla="val 250"/>
                <a:gd name="f33" fmla="val 520"/>
                <a:gd name="f34" fmla="val 134"/>
                <a:gd name="f35" fmla="val 34"/>
                <a:gd name="f36" fmla="val 634"/>
                <a:gd name="f37" fmla="val 667"/>
                <a:gd name="f38" fmla="val 239"/>
                <a:gd name="f39" fmla="val 857"/>
                <a:gd name="f40" fmla="val 489"/>
                <a:gd name="f41" fmla="val 926"/>
                <a:gd name="f42" fmla="val 741"/>
                <a:gd name="f43" fmla="val 1022"/>
                <a:gd name="f44" fmla="val 1306"/>
                <a:gd name="f45" fmla="val 840"/>
                <a:gd name="f46" fmla="val 1535"/>
                <a:gd name="f47" fmla="val 734"/>
                <a:gd name="f48" fmla="val 1635"/>
                <a:gd name="f49" fmla="val 701"/>
                <a:gd name="f50" fmla="val 1668"/>
                <a:gd name="f51" fmla="val 601"/>
                <a:gd name="f52" fmla="val 534"/>
                <a:gd name="f53" fmla="val 551"/>
                <a:gd name="f54" fmla="val 1706"/>
                <a:gd name="f55" fmla="val 559"/>
                <a:gd name="f56" fmla="val 1744"/>
                <a:gd name="f57" fmla="val 1856"/>
                <a:gd name="f58" fmla="val 1969"/>
                <a:gd name="f59" fmla="val 484"/>
                <a:gd name="f60" fmla="val 234"/>
                <a:gd name="f61" fmla="val 1983"/>
                <a:gd name="f62" fmla="val 72"/>
                <a:gd name="f63" fmla="val 1868"/>
                <a:gd name="f64" fmla="*/ f0 1 1984"/>
                <a:gd name="f65" fmla="*/ f1 1 927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1984"/>
                <a:gd name="f72" fmla="*/ f69 1 927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984" h="92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2"/>
                  </a:lnTo>
                  <a:cubicBezTo>
                    <a:pt x="f13" y="f12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2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24"/>
                  </a:cubicBezTo>
                  <a:cubicBezTo>
                    <a:pt x="f35" y="f24"/>
                    <a:pt x="f6" y="f36"/>
                    <a:pt x="f35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48" y="f52"/>
                  </a:cubicBezTo>
                  <a:lnTo>
                    <a:pt x="f48" y="f52"/>
                  </a:lnTo>
                  <a:cubicBezTo>
                    <a:pt x="f50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58" y="f12"/>
                  </a:cubicBezTo>
                  <a:lnTo>
                    <a:pt x="f58" y="f60"/>
                  </a:lnTo>
                  <a:cubicBezTo>
                    <a:pt x="f61" y="f62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928;p55">
              <a:extLst>
                <a:ext uri="{FF2B5EF4-FFF2-40B4-BE49-F238E27FC236}">
                  <a16:creationId xmlns:a16="http://schemas.microsoft.com/office/drawing/2014/main" id="{DE8AF4C4-012D-4518-81AD-1EC998B39963}"/>
                </a:ext>
              </a:extLst>
            </p:cNvPr>
            <p:cNvSpPr/>
            <p:nvPr/>
          </p:nvSpPr>
          <p:spPr>
            <a:xfrm>
              <a:off x="7677960" y="1095542"/>
              <a:ext cx="37929" cy="28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0"/>
                <a:gd name="f4" fmla="val 557"/>
                <a:gd name="f5" fmla="val 470"/>
                <a:gd name="f6" fmla="val 445"/>
                <a:gd name="f7" fmla="val 418"/>
                <a:gd name="f8" fmla="val 7"/>
                <a:gd name="f9" fmla="val 390"/>
                <a:gd name="f10" fmla="val 21"/>
                <a:gd name="f11" fmla="val 357"/>
                <a:gd name="f12" fmla="val 54"/>
                <a:gd name="f13" fmla="val 257"/>
                <a:gd name="f14" fmla="val 187"/>
                <a:gd name="f15" fmla="val 223"/>
                <a:gd name="f16" fmla="val 1"/>
                <a:gd name="f17" fmla="val 251"/>
                <a:gd name="f18" fmla="val 51"/>
                <a:gd name="f19" fmla="val 258"/>
                <a:gd name="f20" fmla="val 268"/>
                <a:gd name="f21" fmla="val 279"/>
                <a:gd name="f22" fmla="val 556"/>
                <a:gd name="f23" fmla="val 290"/>
                <a:gd name="f24" fmla="val 554"/>
                <a:gd name="f25" fmla="val 423"/>
                <a:gd name="f26" fmla="val 521"/>
                <a:gd name="f27" fmla="val 490"/>
                <a:gd name="f28" fmla="val 421"/>
                <a:gd name="f29" fmla="val 354"/>
                <a:gd name="f30" fmla="val 729"/>
                <a:gd name="f31" fmla="val 239"/>
                <a:gd name="f32" fmla="val 629"/>
                <a:gd name="f33" fmla="*/ f0 1 730"/>
                <a:gd name="f34" fmla="*/ f1 1 55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30"/>
                <a:gd name="f41" fmla="*/ f38 1 55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30" h="5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26"/>
                    <a:pt x="f27" y="f28"/>
                    <a:pt x="f4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929;p55">
              <a:extLst>
                <a:ext uri="{FF2B5EF4-FFF2-40B4-BE49-F238E27FC236}">
                  <a16:creationId xmlns:a16="http://schemas.microsoft.com/office/drawing/2014/main" id="{1F673C59-CA5B-4E26-B7E6-17D6DA6203FE}"/>
                </a:ext>
              </a:extLst>
            </p:cNvPr>
            <p:cNvSpPr/>
            <p:nvPr/>
          </p:nvSpPr>
          <p:spPr>
            <a:xfrm>
              <a:off x="7807897" y="1125726"/>
              <a:ext cx="33247" cy="21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0"/>
                <a:gd name="f4" fmla="val 410"/>
                <a:gd name="f5" fmla="val 402"/>
                <a:gd name="f6" fmla="val 388"/>
                <a:gd name="f7" fmla="val 373"/>
                <a:gd name="f8" fmla="val 2"/>
                <a:gd name="f9" fmla="val 357"/>
                <a:gd name="f10" fmla="val 7"/>
                <a:gd name="f11" fmla="val 324"/>
                <a:gd name="f12" fmla="val 257"/>
                <a:gd name="f13" fmla="val 224"/>
                <a:gd name="f14" fmla="val 73"/>
                <a:gd name="f15" fmla="val 1"/>
                <a:gd name="f16" fmla="val 21"/>
                <a:gd name="f17" fmla="val 409"/>
                <a:gd name="f18" fmla="val 228"/>
                <a:gd name="f19" fmla="val 237"/>
                <a:gd name="f20" fmla="val 247"/>
                <a:gd name="f21" fmla="val 408"/>
                <a:gd name="f22" fmla="val 407"/>
                <a:gd name="f23" fmla="val 391"/>
                <a:gd name="f24" fmla="val 598"/>
                <a:gd name="f25" fmla="*/ f0 1 640"/>
                <a:gd name="f26" fmla="*/ f1 1 410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40"/>
                <a:gd name="f33" fmla="*/ f30 1 410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40" h="4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0"/>
                    <a:pt x="f13" y="f14"/>
                  </a:cubicBezTo>
                  <a:cubicBezTo>
                    <a:pt x="f15" y="f14"/>
                    <a:pt x="f16" y="f17"/>
                    <a:pt x="f18" y="f17"/>
                  </a:cubicBezTo>
                  <a:cubicBezTo>
                    <a:pt x="f19" y="f17"/>
                    <a:pt x="f20" y="f21"/>
                    <a:pt x="f12" y="f22"/>
                  </a:cubicBezTo>
                  <a:lnTo>
                    <a:pt x="f23" y="f22"/>
                  </a:lnTo>
                  <a:cubicBezTo>
                    <a:pt x="f3" y="f22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930;p55">
              <a:extLst>
                <a:ext uri="{FF2B5EF4-FFF2-40B4-BE49-F238E27FC236}">
                  <a16:creationId xmlns:a16="http://schemas.microsoft.com/office/drawing/2014/main" id="{0BBEEC91-D585-43C1-8047-BCD24BF85BDC}"/>
                </a:ext>
              </a:extLst>
            </p:cNvPr>
            <p:cNvSpPr/>
            <p:nvPr/>
          </p:nvSpPr>
          <p:spPr>
            <a:xfrm>
              <a:off x="7757138" y="1264706"/>
              <a:ext cx="43379" cy="47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5"/>
                <a:gd name="f4" fmla="val 906"/>
                <a:gd name="f5" fmla="val 501"/>
                <a:gd name="f6" fmla="val 400"/>
                <a:gd name="f7" fmla="val 334"/>
                <a:gd name="f8" fmla="val 67"/>
                <a:gd name="f9" fmla="val 234"/>
                <a:gd name="f10" fmla="val 100"/>
                <a:gd name="f11" fmla="val 34"/>
                <a:gd name="f12" fmla="val 434"/>
                <a:gd name="f13" fmla="val 467"/>
                <a:gd name="f14" fmla="val 200"/>
                <a:gd name="f15" fmla="val 567"/>
                <a:gd name="f16" fmla="val 601"/>
                <a:gd name="f17" fmla="val 634"/>
                <a:gd name="f18" fmla="val 167"/>
                <a:gd name="f19" fmla="val 45"/>
                <a:gd name="f20" fmla="val 756"/>
                <a:gd name="f21" fmla="val 173"/>
                <a:gd name="f22" fmla="val 905"/>
                <a:gd name="f23" fmla="val 298"/>
                <a:gd name="f24" fmla="val 310"/>
                <a:gd name="f25" fmla="val 322"/>
                <a:gd name="f26" fmla="val 904"/>
                <a:gd name="f27" fmla="val 901"/>
                <a:gd name="f28" fmla="val 834"/>
                <a:gd name="f29" fmla="val 534"/>
                <a:gd name="f30" fmla="val 734"/>
                <a:gd name="f31" fmla="*/ f0 1 835"/>
                <a:gd name="f32" fmla="*/ f1 1 90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835"/>
                <a:gd name="f39" fmla="*/ f36 1 90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835" h="906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2" y="f10"/>
                    <a:pt x="f11" y="f12"/>
                    <a:pt x="f9" y="f13"/>
                  </a:cubicBezTo>
                  <a:cubicBezTo>
                    <a:pt x="f14" y="f5"/>
                    <a:pt x="f14" y="f15"/>
                    <a:pt x="f14" y="f16"/>
                  </a:cubicBezTo>
                  <a:cubicBezTo>
                    <a:pt x="f14" y="f16"/>
                    <a:pt x="f14" y="f17"/>
                    <a:pt x="f18" y="f17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7" y="f27"/>
                  </a:cubicBezTo>
                  <a:cubicBezTo>
                    <a:pt x="f13" y="f28"/>
                    <a:pt x="f29" y="f30"/>
                    <a:pt x="f29" y="f15"/>
                  </a:cubicBezTo>
                  <a:cubicBezTo>
                    <a:pt x="f29" y="f5"/>
                    <a:pt x="f29" y="f13"/>
                    <a:pt x="f5" y="f13"/>
                  </a:cubicBezTo>
                  <a:cubicBezTo>
                    <a:pt x="f28" y="f12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931;p55">
              <a:extLst>
                <a:ext uri="{FF2B5EF4-FFF2-40B4-BE49-F238E27FC236}">
                  <a16:creationId xmlns:a16="http://schemas.microsoft.com/office/drawing/2014/main" id="{262F52C6-6E01-4DA1-906A-A61C96BEBC26}"/>
                </a:ext>
              </a:extLst>
            </p:cNvPr>
            <p:cNvSpPr/>
            <p:nvPr/>
          </p:nvSpPr>
          <p:spPr>
            <a:xfrm>
              <a:off x="7852419" y="1044153"/>
              <a:ext cx="36475" cy="57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"/>
                <a:gd name="f4" fmla="val 1109"/>
                <a:gd name="f5" fmla="val 118"/>
                <a:gd name="f6" fmla="val 46"/>
                <a:gd name="f7" fmla="val 1"/>
                <a:gd name="f8" fmla="val 60"/>
                <a:gd name="f9" fmla="val 142"/>
                <a:gd name="f10" fmla="val 342"/>
                <a:gd name="f11" fmla="val 201"/>
                <a:gd name="f12" fmla="val 543"/>
                <a:gd name="f13" fmla="val 168"/>
                <a:gd name="f14" fmla="val 743"/>
                <a:gd name="f15" fmla="val 80"/>
                <a:gd name="f16" fmla="val 961"/>
                <a:gd name="f17" fmla="val 251"/>
                <a:gd name="f18" fmla="val 1108"/>
                <a:gd name="f19" fmla="val 398"/>
                <a:gd name="f20" fmla="val 475"/>
                <a:gd name="f21" fmla="val 545"/>
                <a:gd name="f22" fmla="val 1068"/>
                <a:gd name="f23" fmla="val 568"/>
                <a:gd name="f24" fmla="val 976"/>
                <a:gd name="f25" fmla="val 701"/>
                <a:gd name="f26" fmla="val 535"/>
                <a:gd name="f27" fmla="val 209"/>
                <a:gd name="f28" fmla="val 9"/>
                <a:gd name="f29" fmla="val 150"/>
                <a:gd name="f30" fmla="val 3"/>
                <a:gd name="f31" fmla="val 133"/>
                <a:gd name="f32" fmla="*/ f0 1 702"/>
                <a:gd name="f33" fmla="*/ f1 1 110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702"/>
                <a:gd name="f40" fmla="*/ f37 1 110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702" h="11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12"/>
                    <a:pt x="f26" y="f27"/>
                    <a:pt x="f13" y="f28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932;p55">
              <a:extLst>
                <a:ext uri="{FF2B5EF4-FFF2-40B4-BE49-F238E27FC236}">
                  <a16:creationId xmlns:a16="http://schemas.microsoft.com/office/drawing/2014/main" id="{CF4C6726-BA41-4F4A-BEB4-986FF6EE50D3}"/>
                </a:ext>
              </a:extLst>
            </p:cNvPr>
            <p:cNvSpPr/>
            <p:nvPr/>
          </p:nvSpPr>
          <p:spPr>
            <a:xfrm>
              <a:off x="7783372" y="1017974"/>
              <a:ext cx="62188" cy="33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"/>
                <a:gd name="f4" fmla="val 653"/>
                <a:gd name="f5" fmla="val 317"/>
                <a:gd name="f6" fmla="val 1"/>
                <a:gd name="f7" fmla="val 123"/>
                <a:gd name="f8" fmla="val 250"/>
                <a:gd name="f9" fmla="val 162"/>
                <a:gd name="f10" fmla="val 413"/>
                <a:gd name="f11" fmla="val 337"/>
                <a:gd name="f12" fmla="val 558"/>
                <a:gd name="f13" fmla="val 587"/>
                <a:gd name="f14" fmla="val 803"/>
                <a:gd name="f15" fmla="val 835"/>
                <a:gd name="f16" fmla="val 866"/>
                <a:gd name="f17" fmla="val 651"/>
                <a:gd name="f18" fmla="val 896"/>
                <a:gd name="f19" fmla="val 646"/>
                <a:gd name="f20" fmla="val 1163"/>
                <a:gd name="f21" fmla="val 546"/>
                <a:gd name="f22" fmla="val 1196"/>
                <a:gd name="f23" fmla="val 213"/>
                <a:gd name="f24" fmla="val 963"/>
                <a:gd name="f25" fmla="val 729"/>
                <a:gd name="f26" fmla="val 629"/>
                <a:gd name="f27" fmla="val 146"/>
                <a:gd name="f28" fmla="val 463"/>
                <a:gd name="f29" fmla="val 46"/>
                <a:gd name="f30" fmla="val 412"/>
                <a:gd name="f31" fmla="val 14"/>
                <a:gd name="f32" fmla="val 363"/>
                <a:gd name="f33" fmla="*/ f0 1 1197"/>
                <a:gd name="f34" fmla="*/ f1 1 65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197"/>
                <a:gd name="f41" fmla="*/ f38 1 65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197" h="653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933;p55">
              <a:extLst>
                <a:ext uri="{FF2B5EF4-FFF2-40B4-BE49-F238E27FC236}">
                  <a16:creationId xmlns:a16="http://schemas.microsoft.com/office/drawing/2014/main" id="{B759094E-983E-4E1B-959A-7ACFE5B0C121}"/>
                </a:ext>
              </a:extLst>
            </p:cNvPr>
            <p:cNvSpPr/>
            <p:nvPr/>
          </p:nvSpPr>
          <p:spPr>
            <a:xfrm>
              <a:off x="7864836" y="973964"/>
              <a:ext cx="65617" cy="44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"/>
                <a:gd name="f4" fmla="val 847"/>
                <a:gd name="f5" fmla="val 879"/>
                <a:gd name="f6" fmla="val 846"/>
                <a:gd name="f7" fmla="val 813"/>
                <a:gd name="f8" fmla="val 9"/>
                <a:gd name="f9" fmla="val 796"/>
                <a:gd name="f10" fmla="val 26"/>
                <a:gd name="f11" fmla="val 729"/>
                <a:gd name="f12" fmla="val 92"/>
                <a:gd name="f13" fmla="val 662"/>
                <a:gd name="f14" fmla="val 226"/>
                <a:gd name="f15" fmla="val 629"/>
                <a:gd name="f16" fmla="val 359"/>
                <a:gd name="f17" fmla="val 615"/>
                <a:gd name="f18" fmla="val 415"/>
                <a:gd name="f19" fmla="val 601"/>
                <a:gd name="f20" fmla="val 436"/>
                <a:gd name="f21" fmla="val 579"/>
                <a:gd name="f22" fmla="val 550"/>
                <a:gd name="f23" fmla="val 506"/>
                <a:gd name="f24" fmla="val 398"/>
                <a:gd name="f25" fmla="val 429"/>
                <a:gd name="f26" fmla="val 391"/>
                <a:gd name="f27" fmla="val 327"/>
                <a:gd name="f28" fmla="val 350"/>
                <a:gd name="f29" fmla="val 314"/>
                <a:gd name="f30" fmla="val 311"/>
                <a:gd name="f31" fmla="val 144"/>
                <a:gd name="f32" fmla="val 558"/>
                <a:gd name="f33" fmla="val 162"/>
                <a:gd name="f34" fmla="val 693"/>
                <a:gd name="f35" fmla="val 329"/>
                <a:gd name="f36" fmla="val 776"/>
                <a:gd name="f37" fmla="val 510"/>
                <a:gd name="f38" fmla="val 670"/>
                <a:gd name="f39" fmla="val 766"/>
                <a:gd name="f40" fmla="val 855"/>
                <a:gd name="f41" fmla="val 822"/>
                <a:gd name="f42" fmla="val 929"/>
                <a:gd name="f43" fmla="val 759"/>
                <a:gd name="f44" fmla="val 1129"/>
                <a:gd name="f45" fmla="val 593"/>
                <a:gd name="f46" fmla="val 192"/>
                <a:gd name="f47" fmla="val 963"/>
                <a:gd name="f48" fmla="val 946"/>
                <a:gd name="f49" fmla="val 913"/>
                <a:gd name="f50" fmla="*/ f0 1 1263"/>
                <a:gd name="f51" fmla="*/ f1 1 8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1263"/>
                <a:gd name="f58" fmla="*/ f55 1 8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63" h="8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16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2" y="f32"/>
                    <a:pt x="f33" y="f34"/>
                  </a:cubicBezTo>
                  <a:cubicBezTo>
                    <a:pt x="f35" y="f36"/>
                    <a:pt x="f37" y="f4"/>
                    <a:pt x="f38" y="f4"/>
                  </a:cubicBezTo>
                  <a:cubicBezTo>
                    <a:pt x="f39" y="f4"/>
                    <a:pt x="f40" y="f41"/>
                    <a:pt x="f42" y="f43"/>
                  </a:cubicBezTo>
                  <a:cubicBezTo>
                    <a:pt x="f44" y="f45"/>
                    <a:pt x="f3" y="f46"/>
                    <a:pt x="f47" y="f10"/>
                  </a:cubicBezTo>
                  <a:cubicBezTo>
                    <a:pt x="f48" y="f8"/>
                    <a:pt x="f4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934;p55">
              <a:extLst>
                <a:ext uri="{FF2B5EF4-FFF2-40B4-BE49-F238E27FC236}">
                  <a16:creationId xmlns:a16="http://schemas.microsoft.com/office/drawing/2014/main" id="{C8B0675B-8C09-4690-952F-E148D4FB4009}"/>
                </a:ext>
              </a:extLst>
            </p:cNvPr>
            <p:cNvSpPr/>
            <p:nvPr/>
          </p:nvSpPr>
          <p:spPr>
            <a:xfrm>
              <a:off x="7821247" y="907670"/>
              <a:ext cx="55485" cy="52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68"/>
                <a:gd name="f4" fmla="val 1014"/>
                <a:gd name="f5" fmla="val 768"/>
                <a:gd name="f6" fmla="val 1"/>
                <a:gd name="f7" fmla="val 634"/>
                <a:gd name="f8" fmla="val 134"/>
                <a:gd name="f9" fmla="val 501"/>
                <a:gd name="f10" fmla="val 467"/>
                <a:gd name="f11" fmla="val 101"/>
                <a:gd name="f12" fmla="val 437"/>
                <a:gd name="f13" fmla="val 71"/>
                <a:gd name="f14" fmla="val 407"/>
                <a:gd name="f15" fmla="val 54"/>
                <a:gd name="f16" fmla="val 377"/>
                <a:gd name="f17" fmla="val 341"/>
                <a:gd name="f18" fmla="val 304"/>
                <a:gd name="f19" fmla="val 79"/>
                <a:gd name="f20" fmla="val 267"/>
                <a:gd name="f21" fmla="val 434"/>
                <a:gd name="f22" fmla="val 401"/>
                <a:gd name="f23" fmla="val 801"/>
                <a:gd name="f24" fmla="val 968"/>
                <a:gd name="f25" fmla="val 672"/>
                <a:gd name="f26" fmla="val 1000"/>
                <a:gd name="f27" fmla="val 713"/>
                <a:gd name="f28" fmla="val 1013"/>
                <a:gd name="f29" fmla="val 752"/>
                <a:gd name="f30" fmla="val 919"/>
                <a:gd name="f31" fmla="val 1063"/>
                <a:gd name="f32" fmla="val 769"/>
                <a:gd name="f33" fmla="val 901"/>
                <a:gd name="f34" fmla="val 934"/>
                <a:gd name="f35" fmla="val 301"/>
                <a:gd name="f36" fmla="val 34"/>
                <a:gd name="f37" fmla="val 834"/>
                <a:gd name="f38" fmla="*/ f0 1 1068"/>
                <a:gd name="f39" fmla="*/ f1 1 1014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68"/>
                <a:gd name="f46" fmla="*/ f43 1 1014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68" h="1014">
                  <a:moveTo>
                    <a:pt x="f5" y="f6"/>
                  </a:moveTo>
                  <a:cubicBezTo>
                    <a:pt x="f7" y="f6"/>
                    <a:pt x="f7" y="f8"/>
                    <a:pt x="f9" y="f8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8"/>
                  </a:cubicBezTo>
                  <a:cubicBezTo>
                    <a:pt x="f2" y="f21"/>
                    <a:pt x="f22" y="f23"/>
                    <a:pt x="f7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7"/>
                  </a:cubicBezTo>
                  <a:lnTo>
                    <a:pt x="f5" y="f9"/>
                  </a:lnTo>
                  <a:cubicBezTo>
                    <a:pt x="f34" y="f21"/>
                    <a:pt x="f3" y="f35"/>
                    <a:pt x="f24" y="f8"/>
                  </a:cubicBez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935;p55">
              <a:extLst>
                <a:ext uri="{FF2B5EF4-FFF2-40B4-BE49-F238E27FC236}">
                  <a16:creationId xmlns:a16="http://schemas.microsoft.com/office/drawing/2014/main" id="{04889DA5-6073-40E8-BA3B-D56A3B66D7C6}"/>
                </a:ext>
              </a:extLst>
            </p:cNvPr>
            <p:cNvSpPr/>
            <p:nvPr/>
          </p:nvSpPr>
          <p:spPr>
            <a:xfrm>
              <a:off x="7472906" y="1594356"/>
              <a:ext cx="95856" cy="1539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45"/>
                <a:gd name="f4" fmla="val 2964"/>
                <a:gd name="f5" fmla="val 210"/>
                <a:gd name="f6" fmla="val 123"/>
                <a:gd name="f7" fmla="val 34"/>
                <a:gd name="f8" fmla="val 62"/>
                <a:gd name="f9" fmla="val 160"/>
                <a:gd name="f10" fmla="val 1"/>
                <a:gd name="f11" fmla="val 460"/>
                <a:gd name="f12" fmla="val 134"/>
                <a:gd name="f13" fmla="val 727"/>
                <a:gd name="f14" fmla="val 267"/>
                <a:gd name="f15" fmla="val 994"/>
                <a:gd name="f16" fmla="val 167"/>
                <a:gd name="f17" fmla="val 1127"/>
                <a:gd name="f18" fmla="val 101"/>
                <a:gd name="f19" fmla="val 1227"/>
                <a:gd name="f20" fmla="val 201"/>
                <a:gd name="f21" fmla="val 1394"/>
                <a:gd name="f22" fmla="val 368"/>
                <a:gd name="f23" fmla="val 1494"/>
                <a:gd name="f24" fmla="val 534"/>
                <a:gd name="f25" fmla="val 1628"/>
                <a:gd name="f26" fmla="val 668"/>
                <a:gd name="f27" fmla="val 1961"/>
                <a:gd name="f28" fmla="val 835"/>
                <a:gd name="f29" fmla="val 2295"/>
                <a:gd name="f30" fmla="val 968"/>
                <a:gd name="f31" fmla="val 2595"/>
                <a:gd name="f32" fmla="val 997"/>
                <a:gd name="f33" fmla="val 2667"/>
                <a:gd name="f34" fmla="val 1063"/>
                <a:gd name="f35" fmla="val 2702"/>
                <a:gd name="f36" fmla="val 1129"/>
                <a:gd name="f37" fmla="val 1216"/>
                <a:gd name="f38" fmla="val 1302"/>
                <a:gd name="f39" fmla="val 2642"/>
                <a:gd name="f40" fmla="val 2528"/>
                <a:gd name="f41" fmla="val 1335"/>
                <a:gd name="f42" fmla="val 2628"/>
                <a:gd name="f43" fmla="val 1368"/>
                <a:gd name="f44" fmla="val 2762"/>
                <a:gd name="f45" fmla="val 1435"/>
                <a:gd name="f46" fmla="val 2828"/>
                <a:gd name="f47" fmla="val 1459"/>
                <a:gd name="f48" fmla="val 2924"/>
                <a:gd name="f49" fmla="val 1521"/>
                <a:gd name="f50" fmla="val 1588"/>
                <a:gd name="f51" fmla="val 1708"/>
                <a:gd name="f52" fmla="val 2833"/>
                <a:gd name="f53" fmla="val 1802"/>
                <a:gd name="f54" fmla="val 2662"/>
                <a:gd name="f55" fmla="val 1668"/>
                <a:gd name="f56" fmla="val 2261"/>
                <a:gd name="f57" fmla="val 1468"/>
                <a:gd name="f58" fmla="val 1894"/>
                <a:gd name="f59" fmla="val 1168"/>
                <a:gd name="f60" fmla="val 1561"/>
                <a:gd name="f61" fmla="val 1101"/>
                <a:gd name="f62" fmla="val 1427"/>
                <a:gd name="f63" fmla="val 1294"/>
                <a:gd name="f64" fmla="val 1161"/>
                <a:gd name="f65" fmla="val 701"/>
                <a:gd name="f66" fmla="val 794"/>
                <a:gd name="f67" fmla="val 601"/>
                <a:gd name="f68" fmla="val 293"/>
                <a:gd name="f69" fmla="val 301"/>
                <a:gd name="f70" fmla="val 26"/>
                <a:gd name="f71" fmla="val 274"/>
                <a:gd name="f72" fmla="val 9"/>
                <a:gd name="f73" fmla="val 242"/>
                <a:gd name="f74" fmla="*/ f0 1 1845"/>
                <a:gd name="f75" fmla="*/ f1 1 2964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845"/>
                <a:gd name="f82" fmla="*/ f79 1 2964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845" h="296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7" y="f15"/>
                    <a:pt x="f7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38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4"/>
                    <a:pt x="f50" y="f4"/>
                  </a:cubicBezTo>
                  <a:cubicBezTo>
                    <a:pt x="f51" y="f4"/>
                    <a:pt x="f3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30" y="f63"/>
                    <a:pt x="f28" y="f19"/>
                  </a:cubicBezTo>
                  <a:lnTo>
                    <a:pt x="f28" y="f64"/>
                  </a:ln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936;p55">
              <a:extLst>
                <a:ext uri="{FF2B5EF4-FFF2-40B4-BE49-F238E27FC236}">
                  <a16:creationId xmlns:a16="http://schemas.microsoft.com/office/drawing/2014/main" id="{6B815CB4-311A-4D47-8D3B-46E6C1AECC8C}"/>
                </a:ext>
              </a:extLst>
            </p:cNvPr>
            <p:cNvSpPr/>
            <p:nvPr/>
          </p:nvSpPr>
          <p:spPr>
            <a:xfrm>
              <a:off x="7384538" y="1696038"/>
              <a:ext cx="87334" cy="40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"/>
                <a:gd name="f4" fmla="val 784"/>
                <a:gd name="f5" fmla="val 229"/>
                <a:gd name="f6" fmla="val 128"/>
                <a:gd name="f7" fmla="val 48"/>
                <a:gd name="f8" fmla="val 44"/>
                <a:gd name="f9" fmla="val 34"/>
                <a:gd name="f10" fmla="val 171"/>
                <a:gd name="f11" fmla="val 471"/>
                <a:gd name="f12" fmla="val 401"/>
                <a:gd name="f13" fmla="val 571"/>
                <a:gd name="f14" fmla="val 634"/>
                <a:gd name="f15" fmla="val 671"/>
                <a:gd name="f16" fmla="val 834"/>
                <a:gd name="f17" fmla="val 746"/>
                <a:gd name="f18" fmla="val 1034"/>
                <a:gd name="f19" fmla="val 1249"/>
                <a:gd name="f20" fmla="val 1320"/>
                <a:gd name="f21" fmla="val 1393"/>
                <a:gd name="f22" fmla="val 780"/>
                <a:gd name="f23" fmla="val 1468"/>
                <a:gd name="f24" fmla="val 771"/>
                <a:gd name="f25" fmla="val 711"/>
                <a:gd name="f26" fmla="val 1644"/>
                <a:gd name="f27" fmla="val 429"/>
                <a:gd name="f28" fmla="val 1460"/>
                <a:gd name="f29" fmla="val 1442"/>
                <a:gd name="f30" fmla="val 1422"/>
                <a:gd name="f31" fmla="val 432"/>
                <a:gd name="f32" fmla="val 1401"/>
                <a:gd name="f33" fmla="val 438"/>
                <a:gd name="f34" fmla="val 1335"/>
                <a:gd name="f35" fmla="val 1168"/>
                <a:gd name="f36" fmla="val 338"/>
                <a:gd name="f37" fmla="val 1068"/>
                <a:gd name="f38" fmla="val 901"/>
                <a:gd name="f39" fmla="val 304"/>
                <a:gd name="f40" fmla="val 734"/>
                <a:gd name="f41" fmla="val 204"/>
                <a:gd name="f42" fmla="val 138"/>
                <a:gd name="f43" fmla="val 538"/>
                <a:gd name="f44" fmla="val 80"/>
                <a:gd name="f45" fmla="val 365"/>
                <a:gd name="f46" fmla="*/ f0 1 1681"/>
                <a:gd name="f47" fmla="*/ f1 1 78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681"/>
                <a:gd name="f54" fmla="*/ f51 1 78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681" h="78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3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3"/>
                    <a:pt x="f35" y="f36"/>
                    <a:pt x="f37" y="f36"/>
                  </a:cubicBezTo>
                  <a:cubicBezTo>
                    <a:pt x="f38" y="f39"/>
                    <a:pt x="f40" y="f41"/>
                    <a:pt x="f14" y="f42"/>
                  </a:cubicBezTo>
                  <a:cubicBezTo>
                    <a:pt x="f43" y="f44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937;p55">
              <a:extLst>
                <a:ext uri="{FF2B5EF4-FFF2-40B4-BE49-F238E27FC236}">
                  <a16:creationId xmlns:a16="http://schemas.microsoft.com/office/drawing/2014/main" id="{0828C5EA-54D5-4A02-9937-EB1CA98E427D}"/>
                </a:ext>
              </a:extLst>
            </p:cNvPr>
            <p:cNvSpPr/>
            <p:nvPr/>
          </p:nvSpPr>
          <p:spPr>
            <a:xfrm>
              <a:off x="7353312" y="1764407"/>
              <a:ext cx="102604" cy="36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75"/>
                <a:gd name="f4" fmla="val 710"/>
                <a:gd name="f5" fmla="val 631"/>
                <a:gd name="f6" fmla="val 423"/>
                <a:gd name="f7" fmla="val 234"/>
                <a:gd name="f8" fmla="val 45"/>
                <a:gd name="f9" fmla="val 101"/>
                <a:gd name="f10" fmla="val 156"/>
                <a:gd name="f11" fmla="val 1"/>
                <a:gd name="f12" fmla="val 223"/>
                <a:gd name="f13" fmla="val 68"/>
                <a:gd name="f14" fmla="val 356"/>
                <a:gd name="f15" fmla="val 134"/>
                <a:gd name="f16" fmla="val 389"/>
                <a:gd name="f17" fmla="val 268"/>
                <a:gd name="f18" fmla="val 478"/>
                <a:gd name="f19" fmla="val 446"/>
                <a:gd name="f20" fmla="val 493"/>
                <a:gd name="f21" fmla="val 609"/>
                <a:gd name="f22" fmla="val 690"/>
                <a:gd name="f23" fmla="val 768"/>
                <a:gd name="f24" fmla="val 489"/>
                <a:gd name="f25" fmla="val 835"/>
                <a:gd name="f26" fmla="val 1135"/>
                <a:gd name="f27" fmla="val 1435"/>
                <a:gd name="f28" fmla="val 623"/>
                <a:gd name="f29" fmla="val 1669"/>
                <a:gd name="f30" fmla="val 1701"/>
                <a:gd name="f31" fmla="val 703"/>
                <a:gd name="f32" fmla="val 1731"/>
                <a:gd name="f33" fmla="val 1758"/>
                <a:gd name="f34" fmla="val 1924"/>
                <a:gd name="f35" fmla="val 471"/>
                <a:gd name="f36" fmla="val 1802"/>
                <a:gd name="f37" fmla="val 1535"/>
                <a:gd name="f38" fmla="val 178"/>
                <a:gd name="f39" fmla="val 1046"/>
                <a:gd name="f40" fmla="*/ f0 1 1975"/>
                <a:gd name="f41" fmla="*/ f1 1 710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1975"/>
                <a:gd name="f48" fmla="*/ f45 1 710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75" h="7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22"/>
                  </a:cubicBezTo>
                  <a:cubicBezTo>
                    <a:pt x="f30" y="f31"/>
                    <a:pt x="f32" y="f4"/>
                    <a:pt x="f33" y="f4"/>
                  </a:cubicBezTo>
                  <a:cubicBezTo>
                    <a:pt x="f34" y="f4"/>
                    <a:pt x="f3" y="f35"/>
                    <a:pt x="f36" y="f14"/>
                  </a:cubicBezTo>
                  <a:cubicBezTo>
                    <a:pt x="f37" y="f38"/>
                    <a:pt x="f3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938;p55">
              <a:extLst>
                <a:ext uri="{FF2B5EF4-FFF2-40B4-BE49-F238E27FC236}">
                  <a16:creationId xmlns:a16="http://schemas.microsoft.com/office/drawing/2014/main" id="{B4FA69DC-52D4-4E56-9F0E-DD9B112EE7FD}"/>
                </a:ext>
              </a:extLst>
            </p:cNvPr>
            <p:cNvSpPr/>
            <p:nvPr/>
          </p:nvSpPr>
          <p:spPr>
            <a:xfrm>
              <a:off x="7303075" y="1833143"/>
              <a:ext cx="106189" cy="38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"/>
                <a:gd name="f4" fmla="val 735"/>
                <a:gd name="f5" fmla="val 1101"/>
                <a:gd name="f6" fmla="val 734"/>
                <a:gd name="f7" fmla="val 234"/>
                <a:gd name="f8" fmla="val 67"/>
                <a:gd name="f9" fmla="val 567"/>
                <a:gd name="f10" fmla="val 1"/>
                <a:gd name="f11" fmla="val 667"/>
                <a:gd name="f12" fmla="val 101"/>
                <a:gd name="f13" fmla="val 201"/>
                <a:gd name="f14" fmla="val 468"/>
                <a:gd name="f15" fmla="val 701"/>
                <a:gd name="f16" fmla="val 668"/>
                <a:gd name="f17" fmla="val 501"/>
                <a:gd name="f18" fmla="val 935"/>
                <a:gd name="f19" fmla="val 367"/>
                <a:gd name="f20" fmla="val 1008"/>
                <a:gd name="f21" fmla="val 334"/>
                <a:gd name="f22" fmla="val 1082"/>
                <a:gd name="f23" fmla="val 320"/>
                <a:gd name="f24" fmla="val 1154"/>
                <a:gd name="f25" fmla="val 1376"/>
                <a:gd name="f26" fmla="val 1584"/>
                <a:gd name="f27" fmla="val 458"/>
                <a:gd name="f28" fmla="val 1735"/>
                <a:gd name="f29" fmla="val 634"/>
                <a:gd name="f30" fmla="val 1769"/>
                <a:gd name="f31" fmla="val 676"/>
                <a:gd name="f32" fmla="val 1806"/>
                <a:gd name="f33" fmla="val 692"/>
                <a:gd name="f34" fmla="val 1842"/>
                <a:gd name="f35" fmla="val 1950"/>
                <a:gd name="f36" fmla="val 542"/>
                <a:gd name="f37" fmla="val 1969"/>
                <a:gd name="f38" fmla="val 467"/>
                <a:gd name="f39" fmla="val 134"/>
                <a:gd name="f40" fmla="val 1468"/>
                <a:gd name="f41" fmla="*/ f0 1 2044"/>
                <a:gd name="f42" fmla="*/ f1 1 735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044"/>
                <a:gd name="f49" fmla="*/ f46 1 735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044" h="735">
                  <a:moveTo>
                    <a:pt x="f5" y="f2"/>
                  </a:moveTo>
                  <a:cubicBezTo>
                    <a:pt x="f6" y="f2"/>
                    <a:pt x="f7" y="f7"/>
                    <a:pt x="f8" y="f9"/>
                  </a:cubicBezTo>
                  <a:cubicBezTo>
                    <a:pt x="f10" y="f11"/>
                    <a:pt x="f12" y="f6"/>
                    <a:pt x="f13" y="f6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" y="f36"/>
                    <a:pt x="f37" y="f38"/>
                  </a:cubicBezTo>
                  <a:cubicBezTo>
                    <a:pt x="f30" y="f39"/>
                    <a:pt x="f4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939;p55">
              <a:extLst>
                <a:ext uri="{FF2B5EF4-FFF2-40B4-BE49-F238E27FC236}">
                  <a16:creationId xmlns:a16="http://schemas.microsoft.com/office/drawing/2014/main" id="{2E758CB0-7AC8-4597-9E00-F79C8A518ED2}"/>
                </a:ext>
              </a:extLst>
            </p:cNvPr>
            <p:cNvSpPr/>
            <p:nvPr/>
          </p:nvSpPr>
          <p:spPr>
            <a:xfrm>
              <a:off x="7382819" y="1972177"/>
              <a:ext cx="123023" cy="11232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2368"/>
                <a:gd name="f5" fmla="val 2162"/>
                <a:gd name="f6" fmla="val 1304"/>
                <a:gd name="f7" fmla="val 1277"/>
                <a:gd name="f8" fmla="val 1252"/>
                <a:gd name="f9" fmla="val 8"/>
                <a:gd name="f10" fmla="val 1234"/>
                <a:gd name="f11" fmla="val 26"/>
                <a:gd name="f12" fmla="val 1101"/>
                <a:gd name="f13" fmla="val 193"/>
                <a:gd name="f14" fmla="val 1034"/>
                <a:gd name="f15" fmla="val 393"/>
                <a:gd name="f16" fmla="val 901"/>
                <a:gd name="f17" fmla="val 560"/>
                <a:gd name="f18" fmla="val 701"/>
                <a:gd name="f19" fmla="val 627"/>
                <a:gd name="f20" fmla="val 467"/>
                <a:gd name="f21" fmla="val 267"/>
                <a:gd name="f22" fmla="val 727"/>
                <a:gd name="f23" fmla="val 200"/>
                <a:gd name="f24" fmla="val 793"/>
                <a:gd name="f25" fmla="val 133"/>
                <a:gd name="f26" fmla="val 894"/>
                <a:gd name="f27" fmla="val 234"/>
                <a:gd name="f28" fmla="val 994"/>
                <a:gd name="f29" fmla="val 300"/>
                <a:gd name="f30" fmla="val 1027"/>
                <a:gd name="f31" fmla="val 434"/>
                <a:gd name="f32" fmla="val 1060"/>
                <a:gd name="f33" fmla="val 534"/>
                <a:gd name="f34" fmla="val 1127"/>
                <a:gd name="f35" fmla="val 1194"/>
                <a:gd name="f36" fmla="val 400"/>
                <a:gd name="f37" fmla="val 1294"/>
                <a:gd name="f38" fmla="val 367"/>
                <a:gd name="f39" fmla="val 1361"/>
                <a:gd name="f40" fmla="val 334"/>
                <a:gd name="f41" fmla="val 1494"/>
                <a:gd name="f42" fmla="val 1861"/>
                <a:gd name="f43" fmla="val 2128"/>
                <a:gd name="f44" fmla="val 2161"/>
                <a:gd name="f45" fmla="val 600"/>
                <a:gd name="f46" fmla="val 1661"/>
                <a:gd name="f47" fmla="val 767"/>
                <a:gd name="f48" fmla="val 867"/>
                <a:gd name="f49" fmla="val 1401"/>
                <a:gd name="f50" fmla="val 1868"/>
                <a:gd name="f51" fmla="val 2235"/>
                <a:gd name="f52" fmla="val 460"/>
                <a:gd name="f53" fmla="val 2367"/>
                <a:gd name="f54" fmla="val 327"/>
                <a:gd name="f55" fmla="val 2268"/>
                <a:gd name="f56" fmla="val 111"/>
                <a:gd name="f57" fmla="val 2105"/>
                <a:gd name="f58" fmla="val 2063"/>
                <a:gd name="f59" fmla="val 2016"/>
                <a:gd name="f60" fmla="val 125"/>
                <a:gd name="f61" fmla="val 1968"/>
                <a:gd name="f62" fmla="val 160"/>
                <a:gd name="f63" fmla="val 1768"/>
                <a:gd name="f64" fmla="val 326"/>
                <a:gd name="f65" fmla="val 1468"/>
                <a:gd name="f66" fmla="val 493"/>
                <a:gd name="f67" fmla="val 1301"/>
                <a:gd name="f68" fmla="val 1368"/>
                <a:gd name="f69" fmla="val 226"/>
                <a:gd name="f70" fmla="val 1434"/>
                <a:gd name="f71" fmla="val 1459"/>
                <a:gd name="f72" fmla="val 62"/>
                <a:gd name="f73" fmla="val 1376"/>
                <a:gd name="f74" fmla="*/ f1 1 2368"/>
                <a:gd name="f75" fmla="*/ f2 1 2162"/>
                <a:gd name="f76" fmla="val f3"/>
                <a:gd name="f77" fmla="val f4"/>
                <a:gd name="f78" fmla="val f5"/>
                <a:gd name="f79" fmla="+- f78 0 f76"/>
                <a:gd name="f80" fmla="+- f77 0 f76"/>
                <a:gd name="f81" fmla="*/ f80 1 2368"/>
                <a:gd name="f82" fmla="*/ f79 1 2162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2368" h="2162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0" y="f35"/>
                    <a:pt x="f36" y="f37"/>
                    <a:pt x="f38" y="f39"/>
                  </a:cubicBezTo>
                  <a:cubicBezTo>
                    <a:pt x="f40" y="f41"/>
                    <a:pt x="f3" y="f42"/>
                    <a:pt x="f25" y="f43"/>
                  </a:cubicBezTo>
                  <a:cubicBezTo>
                    <a:pt x="f25" y="f44"/>
                    <a:pt x="f23" y="f44"/>
                    <a:pt x="f27" y="f44"/>
                  </a:cubicBezTo>
                  <a:cubicBezTo>
                    <a:pt x="f20" y="f43"/>
                    <a:pt x="f45" y="f46"/>
                    <a:pt x="f18" y="f41"/>
                  </a:cubicBezTo>
                  <a:cubicBezTo>
                    <a:pt x="f47" y="f39"/>
                    <a:pt x="f48" y="f35"/>
                    <a:pt x="f16" y="f32"/>
                  </a:cubicBezTo>
                  <a:cubicBezTo>
                    <a:pt x="f49" y="f30"/>
                    <a:pt x="f50" y="f22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65" y="f52"/>
                    <a:pt x="f10" y="f66"/>
                  </a:cubicBezTo>
                  <a:cubicBezTo>
                    <a:pt x="f67" y="f0"/>
                    <a:pt x="f68" y="f69"/>
                    <a:pt x="f70" y="f62"/>
                  </a:cubicBezTo>
                  <a:cubicBezTo>
                    <a:pt x="f71" y="f72"/>
                    <a:pt x="f73" y="f3"/>
                    <a:pt x="f6" y="f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940;p55">
              <a:extLst>
                <a:ext uri="{FF2B5EF4-FFF2-40B4-BE49-F238E27FC236}">
                  <a16:creationId xmlns:a16="http://schemas.microsoft.com/office/drawing/2014/main" id="{90D8EA19-7AC2-40C9-ADF6-23A9C08F845C}"/>
                </a:ext>
              </a:extLst>
            </p:cNvPr>
            <p:cNvSpPr/>
            <p:nvPr/>
          </p:nvSpPr>
          <p:spPr>
            <a:xfrm>
              <a:off x="7419185" y="2049435"/>
              <a:ext cx="78967" cy="111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0"/>
                <a:gd name="f4" fmla="val 2155"/>
                <a:gd name="f5" fmla="val 1324"/>
                <a:gd name="f6" fmla="val 1"/>
                <a:gd name="f7" fmla="val 1239"/>
                <a:gd name="f8" fmla="val 1146"/>
                <a:gd name="f9" fmla="val 53"/>
                <a:gd name="f10" fmla="val 1101"/>
                <a:gd name="f11" fmla="val 174"/>
                <a:gd name="f12" fmla="val 1068"/>
                <a:gd name="f13" fmla="val 341"/>
                <a:gd name="f14" fmla="val 1001"/>
                <a:gd name="f15" fmla="val 441"/>
                <a:gd name="f16" fmla="val 935"/>
                <a:gd name="f17" fmla="val 641"/>
                <a:gd name="f18" fmla="val 734"/>
                <a:gd name="f19" fmla="val 841"/>
                <a:gd name="f20" fmla="val 534"/>
                <a:gd name="f21" fmla="val 1041"/>
                <a:gd name="f22" fmla="val 401"/>
                <a:gd name="f23" fmla="val 1308"/>
                <a:gd name="f24" fmla="val 267"/>
                <a:gd name="f25" fmla="val 1475"/>
                <a:gd name="f26" fmla="val 1875"/>
                <a:gd name="f27" fmla="val 101"/>
                <a:gd name="f28" fmla="val 2075"/>
                <a:gd name="f29" fmla="val 149"/>
                <a:gd name="f30" fmla="val 2124"/>
                <a:gd name="f31" fmla="val 163"/>
                <a:gd name="f32" fmla="val 179"/>
                <a:gd name="f33" fmla="val 185"/>
                <a:gd name="f34" fmla="val 192"/>
                <a:gd name="f35" fmla="val 2151"/>
                <a:gd name="f36" fmla="val 201"/>
                <a:gd name="f37" fmla="val 2142"/>
                <a:gd name="f38" fmla="val 434"/>
                <a:gd name="f39" fmla="val 501"/>
                <a:gd name="f40" fmla="val 1742"/>
                <a:gd name="f41" fmla="val 568"/>
                <a:gd name="f42" fmla="val 1575"/>
                <a:gd name="f43" fmla="val 601"/>
                <a:gd name="f44" fmla="val 701"/>
                <a:gd name="f45" fmla="val 1341"/>
                <a:gd name="f46" fmla="val 768"/>
                <a:gd name="f47" fmla="val 1241"/>
                <a:gd name="f48" fmla="val 801"/>
                <a:gd name="f49" fmla="val 1275"/>
                <a:gd name="f50" fmla="val 834"/>
                <a:gd name="f51" fmla="val 1375"/>
                <a:gd name="f52" fmla="val 851"/>
                <a:gd name="f53" fmla="val 1558"/>
                <a:gd name="f54" fmla="val 1600"/>
                <a:gd name="f55" fmla="val 1018"/>
                <a:gd name="f56" fmla="val 1185"/>
                <a:gd name="f57" fmla="val 1201"/>
                <a:gd name="f58" fmla="val 1368"/>
                <a:gd name="f59" fmla="val 1402"/>
                <a:gd name="f60" fmla="val 1502"/>
                <a:gd name="f61" fmla="val 207"/>
                <a:gd name="f62" fmla="val 79"/>
                <a:gd name="f63" fmla="val 1428"/>
                <a:gd name="f64" fmla="*/ f0 1 1520"/>
                <a:gd name="f65" fmla="*/ f1 1 2155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1520"/>
                <a:gd name="f72" fmla="*/ f69 1 2155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520" h="215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6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28"/>
                    <a:pt x="f39" y="f40"/>
                    <a:pt x="f41" y="f42"/>
                  </a:cubicBezTo>
                  <a:cubicBezTo>
                    <a:pt x="f43" y="f25"/>
                    <a:pt x="f44" y="f45"/>
                    <a:pt x="f46" y="f47"/>
                  </a:cubicBezTo>
                  <a:cubicBezTo>
                    <a:pt x="f48" y="f49"/>
                    <a:pt x="f50" y="f51"/>
                    <a:pt x="f50" y="f25"/>
                  </a:cubicBezTo>
                  <a:cubicBezTo>
                    <a:pt x="f52" y="f53"/>
                    <a:pt x="f16" y="f54"/>
                    <a:pt x="f55" y="f54"/>
                  </a:cubicBezTo>
                  <a:cubicBezTo>
                    <a:pt x="f10" y="f54"/>
                    <a:pt x="f56" y="f53"/>
                    <a:pt x="f57" y="f25"/>
                  </a:cubicBezTo>
                  <a:cubicBezTo>
                    <a:pt x="f58" y="f21"/>
                    <a:pt x="f59" y="f17"/>
                    <a:pt x="f60" y="f61"/>
                  </a:cubicBezTo>
                  <a:cubicBezTo>
                    <a:pt x="f3" y="f62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941;p55">
              <a:extLst>
                <a:ext uri="{FF2B5EF4-FFF2-40B4-BE49-F238E27FC236}">
                  <a16:creationId xmlns:a16="http://schemas.microsoft.com/office/drawing/2014/main" id="{92E59BAC-AF41-43C0-AA86-F4A467F839EC}"/>
                </a:ext>
              </a:extLst>
            </p:cNvPr>
            <p:cNvSpPr/>
            <p:nvPr/>
          </p:nvSpPr>
          <p:spPr>
            <a:xfrm>
              <a:off x="7495455" y="2068967"/>
              <a:ext cx="48572" cy="1286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"/>
                <a:gd name="f4" fmla="val 2477"/>
                <a:gd name="f5" fmla="val 551"/>
                <a:gd name="f6" fmla="val 429"/>
                <a:gd name="f7" fmla="val 300"/>
                <a:gd name="f8" fmla="val 86"/>
                <a:gd name="f9" fmla="val 231"/>
                <a:gd name="f10" fmla="val 465"/>
                <a:gd name="f11" fmla="val 267"/>
                <a:gd name="f12" fmla="val 632"/>
                <a:gd name="f13" fmla="val 134"/>
                <a:gd name="f14" fmla="val 832"/>
                <a:gd name="f15" fmla="val 34"/>
                <a:gd name="f16" fmla="val 999"/>
                <a:gd name="f17" fmla="val 1165"/>
                <a:gd name="f18" fmla="val 1199"/>
                <a:gd name="f19" fmla="val 167"/>
                <a:gd name="f20" fmla="val 1699"/>
                <a:gd name="f21" fmla="val 2166"/>
                <a:gd name="f22" fmla="val 234"/>
                <a:gd name="f23" fmla="val 2433"/>
                <a:gd name="f24" fmla="val 261"/>
                <a:gd name="f25" fmla="val 2461"/>
                <a:gd name="f26" fmla="val 339"/>
                <a:gd name="f27" fmla="val 394"/>
                <a:gd name="f28" fmla="val 448"/>
                <a:gd name="f29" fmla="val 2444"/>
                <a:gd name="f30" fmla="val 467"/>
                <a:gd name="f31" fmla="val 2366"/>
                <a:gd name="f32" fmla="val 601"/>
                <a:gd name="f33" fmla="val 534"/>
                <a:gd name="f34" fmla="val 1866"/>
                <a:gd name="f35" fmla="val 567"/>
                <a:gd name="f36" fmla="val 1632"/>
                <a:gd name="f37" fmla="val 1332"/>
                <a:gd name="f38" fmla="val 767"/>
                <a:gd name="f39" fmla="val 1032"/>
                <a:gd name="f40" fmla="val 901"/>
                <a:gd name="f41" fmla="val 732"/>
                <a:gd name="f42" fmla="val 934"/>
                <a:gd name="f43" fmla="val 868"/>
                <a:gd name="f44" fmla="val 532"/>
                <a:gd name="f45" fmla="val 198"/>
                <a:gd name="f46" fmla="val 752"/>
                <a:gd name="f47" fmla="val 61"/>
                <a:gd name="f48" fmla="val 654"/>
                <a:gd name="f49" fmla="*/ f0 1 935"/>
                <a:gd name="f50" fmla="*/ f1 1 247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935"/>
                <a:gd name="f57" fmla="*/ f54 1 247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935" h="247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3" y="f17"/>
                    <a:pt x="f11" y="f18"/>
                  </a:cubicBezTo>
                  <a:cubicBezTo>
                    <a:pt x="f19" y="f20"/>
                    <a:pt x="f2" y="f21"/>
                    <a:pt x="f22" y="f23"/>
                  </a:cubicBezTo>
                  <a:cubicBezTo>
                    <a:pt x="f24" y="f25"/>
                    <a:pt x="f7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21"/>
                    <a:pt x="f33" y="f34"/>
                    <a:pt x="f35" y="f36"/>
                  </a:cubicBezTo>
                  <a:cubicBezTo>
                    <a:pt x="f32" y="f37"/>
                    <a:pt x="f38" y="f39"/>
                    <a:pt x="f40" y="f41"/>
                  </a:cubicBezTo>
                  <a:cubicBezTo>
                    <a:pt x="f42" y="f12"/>
                    <a:pt x="f43" y="f44"/>
                    <a:pt x="f38" y="f44"/>
                  </a:cubicBezTo>
                  <a:lnTo>
                    <a:pt x="f38" y="f45"/>
                  </a:lnTo>
                  <a:cubicBezTo>
                    <a:pt x="f46" y="f47"/>
                    <a:pt x="f4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942;p55">
              <a:extLst>
                <a:ext uri="{FF2B5EF4-FFF2-40B4-BE49-F238E27FC236}">
                  <a16:creationId xmlns:a16="http://schemas.microsoft.com/office/drawing/2014/main" id="{358AF786-3B33-4CF3-A249-1538EFD4B233}"/>
                </a:ext>
              </a:extLst>
            </p:cNvPr>
            <p:cNvSpPr/>
            <p:nvPr/>
          </p:nvSpPr>
          <p:spPr>
            <a:xfrm>
              <a:off x="7570527" y="2049170"/>
              <a:ext cx="32415" cy="1473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4"/>
                <a:gd name="f4" fmla="val 2836"/>
                <a:gd name="f5" fmla="val 262"/>
                <a:gd name="f6" fmla="val 1"/>
                <a:gd name="f7" fmla="val 130"/>
                <a:gd name="f8" fmla="val 98"/>
                <a:gd name="f9" fmla="val 56"/>
                <a:gd name="f10" fmla="val 245"/>
                <a:gd name="f11" fmla="val 90"/>
                <a:gd name="f12" fmla="val 379"/>
                <a:gd name="f13" fmla="val 512"/>
                <a:gd name="f14" fmla="val 256"/>
                <a:gd name="f15" fmla="val 579"/>
                <a:gd name="f16" fmla="val 223"/>
                <a:gd name="f17" fmla="val 646"/>
                <a:gd name="f18" fmla="val 679"/>
                <a:gd name="f19" fmla="val 712"/>
                <a:gd name="f20" fmla="val 1079"/>
                <a:gd name="f21" fmla="val 1480"/>
                <a:gd name="f22" fmla="val 1880"/>
                <a:gd name="f23" fmla="val 156"/>
                <a:gd name="f24" fmla="val 2180"/>
                <a:gd name="f25" fmla="val 2480"/>
                <a:gd name="f26" fmla="val 2747"/>
                <a:gd name="f27" fmla="val 187"/>
                <a:gd name="f28" fmla="val 2809"/>
                <a:gd name="f29" fmla="val 240"/>
                <a:gd name="f30" fmla="val 2835"/>
                <a:gd name="f31" fmla="val 291"/>
                <a:gd name="f32" fmla="val 349"/>
                <a:gd name="f33" fmla="val 405"/>
                <a:gd name="f34" fmla="val 2801"/>
                <a:gd name="f35" fmla="val 423"/>
                <a:gd name="f36" fmla="val 590"/>
                <a:gd name="f37" fmla="val 557"/>
                <a:gd name="f38" fmla="val 2080"/>
                <a:gd name="f39" fmla="val 1813"/>
                <a:gd name="f40" fmla="val 1413"/>
                <a:gd name="f41" fmla="val 1046"/>
                <a:gd name="f42" fmla="val 490"/>
                <a:gd name="f43" fmla="val 457"/>
                <a:gd name="f44" fmla="val 623"/>
                <a:gd name="f45" fmla="val 446"/>
                <a:gd name="f46" fmla="val 312"/>
                <a:gd name="f47" fmla="val 212"/>
                <a:gd name="f48" fmla="val 475"/>
                <a:gd name="f49" fmla="val 63"/>
                <a:gd name="f50" fmla="val 367"/>
                <a:gd name="f51" fmla="*/ f0 1 624"/>
                <a:gd name="f52" fmla="*/ f1 1 2836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624"/>
                <a:gd name="f59" fmla="*/ f56 1 2836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624" h="2836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1" y="f13"/>
                    <a:pt x="f14" y="f15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14" y="f20"/>
                    <a:pt x="f14" y="f21"/>
                    <a:pt x="f16" y="f22"/>
                  </a:cubicBezTo>
                  <a:cubicBezTo>
                    <a:pt x="f23" y="f24"/>
                    <a:pt x="f11" y="f25"/>
                    <a:pt x="f23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26"/>
                  </a:cubicBezTo>
                  <a:cubicBezTo>
                    <a:pt x="f36" y="f25"/>
                    <a:pt x="f37" y="f38"/>
                    <a:pt x="f37" y="f39"/>
                  </a:cubicBezTo>
                  <a:cubicBezTo>
                    <a:pt x="f37" y="f40"/>
                    <a:pt x="f37" y="f41"/>
                    <a:pt x="f42" y="f19"/>
                  </a:cubicBezTo>
                  <a:cubicBezTo>
                    <a:pt x="f42" y="f18"/>
                    <a:pt x="f43" y="f17"/>
                    <a:pt x="f43" y="f17"/>
                  </a:cubicBezTo>
                  <a:lnTo>
                    <a:pt x="f42" y="f17"/>
                  </a:lnTo>
                  <a:cubicBezTo>
                    <a:pt x="f44" y="f45"/>
                    <a:pt x="f44" y="f46"/>
                    <a:pt x="f42" y="f47"/>
                  </a:cubicBezTo>
                  <a:cubicBezTo>
                    <a:pt x="f48" y="f49"/>
                    <a:pt x="f50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943;p55">
              <a:extLst>
                <a:ext uri="{FF2B5EF4-FFF2-40B4-BE49-F238E27FC236}">
                  <a16:creationId xmlns:a16="http://schemas.microsoft.com/office/drawing/2014/main" id="{DD35B3A9-B997-4AA6-9246-0364E0DA09AF}"/>
                </a:ext>
              </a:extLst>
            </p:cNvPr>
            <p:cNvSpPr/>
            <p:nvPr/>
          </p:nvSpPr>
          <p:spPr>
            <a:xfrm>
              <a:off x="7614995" y="2112090"/>
              <a:ext cx="29507" cy="845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8"/>
                <a:gd name="f4" fmla="val 1628"/>
                <a:gd name="f5" fmla="val 175"/>
                <a:gd name="f6" fmla="val 1"/>
                <a:gd name="f7" fmla="val 89"/>
                <a:gd name="f8" fmla="val 60"/>
                <a:gd name="f9" fmla="val 169"/>
                <a:gd name="f10" fmla="val 68"/>
                <a:gd name="f11" fmla="val 469"/>
                <a:gd name="f12" fmla="val 702"/>
                <a:gd name="f13" fmla="val 101"/>
                <a:gd name="f14" fmla="val 1003"/>
                <a:gd name="f15" fmla="val 1203"/>
                <a:gd name="f16" fmla="val 1470"/>
                <a:gd name="f17" fmla="val 268"/>
                <a:gd name="f18" fmla="val 1603"/>
                <a:gd name="f19" fmla="val 318"/>
                <a:gd name="f20" fmla="val 1620"/>
                <a:gd name="f21" fmla="val 351"/>
                <a:gd name="f22" fmla="val 376"/>
                <a:gd name="f23" fmla="val 401"/>
                <a:gd name="f24" fmla="val 418"/>
                <a:gd name="f25" fmla="val 435"/>
                <a:gd name="f26" fmla="val 1436"/>
                <a:gd name="f27" fmla="val 501"/>
                <a:gd name="f28" fmla="val 1169"/>
                <a:gd name="f29" fmla="val 468"/>
                <a:gd name="f30" fmla="val 969"/>
                <a:gd name="f31" fmla="val 669"/>
                <a:gd name="f32" fmla="val 334"/>
                <a:gd name="f33" fmla="val 135"/>
                <a:gd name="f34" fmla="val 319"/>
                <a:gd name="f35" fmla="val 43"/>
                <a:gd name="f36" fmla="val 248"/>
                <a:gd name="f37" fmla="*/ f0 1 568"/>
                <a:gd name="f38" fmla="*/ f1 1 1628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568"/>
                <a:gd name="f45" fmla="*/ f42 1 1628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568" h="162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10" y="f11"/>
                    <a:pt x="f10" y="f12"/>
                    <a:pt x="f13" y="f14"/>
                  </a:cubicBezTo>
                  <a:cubicBezTo>
                    <a:pt x="f13" y="f15"/>
                    <a:pt x="f13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0"/>
                    <a:pt x="f25" y="f18"/>
                  </a:cubicBezTo>
                  <a:cubicBezTo>
                    <a:pt x="f3" y="f26"/>
                    <a:pt x="f27" y="f28"/>
                    <a:pt x="f29" y="f30"/>
                  </a:cubicBezTo>
                  <a:cubicBezTo>
                    <a:pt x="f25" y="f31"/>
                    <a:pt x="f23" y="f25"/>
                    <a:pt x="f32" y="f33"/>
                  </a:cubicBezTo>
                  <a:cubicBezTo>
                    <a:pt x="f34" y="f35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944;p55">
              <a:extLst>
                <a:ext uri="{FF2B5EF4-FFF2-40B4-BE49-F238E27FC236}">
                  <a16:creationId xmlns:a16="http://schemas.microsoft.com/office/drawing/2014/main" id="{61A2B9AE-C104-4034-BA5B-3CA0EE5ACC19}"/>
                </a:ext>
              </a:extLst>
            </p:cNvPr>
            <p:cNvSpPr/>
            <p:nvPr/>
          </p:nvSpPr>
          <p:spPr>
            <a:xfrm>
              <a:off x="7654890" y="2035454"/>
              <a:ext cx="61978" cy="160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3"/>
                <a:gd name="f4" fmla="val 3083"/>
                <a:gd name="f5" fmla="val 293"/>
                <a:gd name="f6" fmla="val 221"/>
                <a:gd name="f7" fmla="val 156"/>
                <a:gd name="f8" fmla="val 41"/>
                <a:gd name="f9" fmla="val 134"/>
                <a:gd name="f10" fmla="val 143"/>
                <a:gd name="f11" fmla="val 33"/>
                <a:gd name="f12" fmla="val 343"/>
                <a:gd name="f13" fmla="val 509"/>
                <a:gd name="f14" fmla="val 743"/>
                <a:gd name="f15" fmla="val 943"/>
                <a:gd name="f16" fmla="val 1177"/>
                <a:gd name="f17" fmla="val 100"/>
                <a:gd name="f18" fmla="val 1410"/>
                <a:gd name="f19" fmla="val 1443"/>
                <a:gd name="f20" fmla="val 1510"/>
                <a:gd name="f21" fmla="val 1644"/>
                <a:gd name="f22" fmla="val 2144"/>
                <a:gd name="f23" fmla="val 200"/>
                <a:gd name="f24" fmla="val 2945"/>
                <a:gd name="f25" fmla="val 701"/>
                <a:gd name="f26" fmla="val 3078"/>
                <a:gd name="f27" fmla="val 720"/>
                <a:gd name="f28" fmla="val 3081"/>
                <a:gd name="f29" fmla="val 741"/>
                <a:gd name="f30" fmla="val 3082"/>
                <a:gd name="f31" fmla="val 761"/>
                <a:gd name="f32" fmla="val 977"/>
                <a:gd name="f33" fmla="val 1192"/>
                <a:gd name="f34" fmla="val 2922"/>
                <a:gd name="f35" fmla="val 1101"/>
                <a:gd name="f36" fmla="val 2678"/>
                <a:gd name="f37" fmla="val 1001"/>
                <a:gd name="f38" fmla="val 2511"/>
                <a:gd name="f39" fmla="val 834"/>
                <a:gd name="f40" fmla="val 2411"/>
                <a:gd name="f41" fmla="val 2244"/>
                <a:gd name="f42" fmla="val 567"/>
                <a:gd name="f43" fmla="val 2077"/>
                <a:gd name="f44" fmla="val 467"/>
                <a:gd name="f45" fmla="val 1844"/>
                <a:gd name="f46" fmla="val 434"/>
                <a:gd name="f47" fmla="val 1610"/>
                <a:gd name="f48" fmla="val 367"/>
                <a:gd name="f49" fmla="val 1577"/>
                <a:gd name="f50" fmla="val 534"/>
                <a:gd name="f51" fmla="val 1477"/>
                <a:gd name="f52" fmla="val 601"/>
                <a:gd name="f53" fmla="val 1343"/>
                <a:gd name="f54" fmla="val 634"/>
                <a:gd name="f55" fmla="val 1077"/>
                <a:gd name="f56" fmla="val 910"/>
                <a:gd name="f57" fmla="val 500"/>
                <a:gd name="f58" fmla="val 676"/>
                <a:gd name="f59" fmla="val 309"/>
                <a:gd name="f60" fmla="val 600"/>
                <a:gd name="f61" fmla="val 155"/>
                <a:gd name="f62" fmla="val 433"/>
                <a:gd name="f63" fmla="*/ f0 1 1193"/>
                <a:gd name="f64" fmla="*/ f1 1 308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93"/>
                <a:gd name="f71" fmla="*/ f68 1 308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93" h="30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1" y="f15"/>
                    <a:pt x="f2" y="f16"/>
                    <a:pt x="f17" y="f18"/>
                  </a:cubicBezTo>
                  <a:cubicBezTo>
                    <a:pt x="f17" y="f19"/>
                    <a:pt x="f9" y="f19"/>
                    <a:pt x="f9" y="f19"/>
                  </a:cubicBezTo>
                  <a:cubicBezTo>
                    <a:pt x="f11" y="f19"/>
                    <a:pt x="f2" y="f20"/>
                    <a:pt x="f2" y="f21"/>
                  </a:cubicBezTo>
                  <a:cubicBezTo>
                    <a:pt x="f2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25" y="f41"/>
                  </a:cubicBezTo>
                  <a:cubicBezTo>
                    <a:pt x="f42" y="f43"/>
                    <a:pt x="f44" y="f45"/>
                    <a:pt x="f46" y="f21"/>
                  </a:cubicBezTo>
                  <a:cubicBezTo>
                    <a:pt x="f46" y="f47"/>
                    <a:pt x="f46" y="f47"/>
                    <a:pt x="f48" y="f49"/>
                  </a:cubicBezTo>
                  <a:cubicBezTo>
                    <a:pt x="f44" y="f49"/>
                    <a:pt x="f50" y="f51"/>
                    <a:pt x="f52" y="f53"/>
                  </a:cubicBezTo>
                  <a:cubicBezTo>
                    <a:pt x="f54" y="f16"/>
                    <a:pt x="f52" y="f55"/>
                    <a:pt x="f50" y="f56"/>
                  </a:cubicBezTo>
                  <a:cubicBezTo>
                    <a:pt x="f57" y="f58"/>
                    <a:pt x="f57" y="f13"/>
                    <a:pt x="f50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945;p55">
              <a:extLst>
                <a:ext uri="{FF2B5EF4-FFF2-40B4-BE49-F238E27FC236}">
                  <a16:creationId xmlns:a16="http://schemas.microsoft.com/office/drawing/2014/main" id="{261BD8A9-AD47-438B-8DC6-DF404164B712}"/>
                </a:ext>
              </a:extLst>
            </p:cNvPr>
            <p:cNvSpPr/>
            <p:nvPr/>
          </p:nvSpPr>
          <p:spPr>
            <a:xfrm>
              <a:off x="7707623" y="2076090"/>
              <a:ext cx="51279" cy="7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7"/>
                <a:gd name="f4" fmla="val 1398"/>
                <a:gd name="f5" fmla="val 289"/>
                <a:gd name="f6" fmla="val 142"/>
                <a:gd name="f7" fmla="val 1"/>
                <a:gd name="f8" fmla="val 110"/>
                <a:gd name="f9" fmla="val 19"/>
                <a:gd name="f10" fmla="val 328"/>
                <a:gd name="f11" fmla="val 79"/>
                <a:gd name="f12" fmla="val 596"/>
                <a:gd name="f13" fmla="val 218"/>
                <a:gd name="f14" fmla="val 629"/>
                <a:gd name="f15" fmla="val 677"/>
                <a:gd name="f16" fmla="val 730"/>
                <a:gd name="f17" fmla="val 1387"/>
                <a:gd name="f18" fmla="val 786"/>
                <a:gd name="f19" fmla="val 1362"/>
                <a:gd name="f20" fmla="val 953"/>
                <a:gd name="f21" fmla="val 1295"/>
                <a:gd name="f22" fmla="val 1128"/>
                <a:gd name="f23" fmla="val 920"/>
                <a:gd name="f24" fmla="val 962"/>
                <a:gd name="f25" fmla="val 853"/>
                <a:gd name="f26" fmla="val 862"/>
                <a:gd name="f27" fmla="val 795"/>
                <a:gd name="f28" fmla="val 753"/>
                <a:gd name="f29" fmla="val 695"/>
                <a:gd name="f30" fmla="val 653"/>
                <a:gd name="f31" fmla="val 528"/>
                <a:gd name="f32" fmla="val 620"/>
                <a:gd name="f33" fmla="val 395"/>
                <a:gd name="f34" fmla="val 586"/>
                <a:gd name="f35" fmla="val 228"/>
                <a:gd name="f36" fmla="val 541"/>
                <a:gd name="f37" fmla="val 76"/>
                <a:gd name="f38" fmla="val 413"/>
                <a:gd name="f39" fmla="*/ f0 1 987"/>
                <a:gd name="f40" fmla="*/ f1 1 139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987"/>
                <a:gd name="f47" fmla="*/ f44 1 139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987" h="13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21"/>
                    <a:pt x="f3" y="f22"/>
                    <a:pt x="f23" y="f24"/>
                  </a:cubicBezTo>
                  <a:cubicBezTo>
                    <a:pt x="f25" y="f26"/>
                    <a:pt x="f18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946;p55">
              <a:extLst>
                <a:ext uri="{FF2B5EF4-FFF2-40B4-BE49-F238E27FC236}">
                  <a16:creationId xmlns:a16="http://schemas.microsoft.com/office/drawing/2014/main" id="{34D0F17A-9B0E-4167-B634-7DA5945B20E2}"/>
                </a:ext>
              </a:extLst>
            </p:cNvPr>
            <p:cNvSpPr/>
            <p:nvPr/>
          </p:nvSpPr>
          <p:spPr>
            <a:xfrm>
              <a:off x="7785402" y="2025322"/>
              <a:ext cx="68159" cy="58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2"/>
                <a:gd name="f4" fmla="val 1129"/>
                <a:gd name="f5" fmla="val 225"/>
                <a:gd name="f6" fmla="val 1"/>
                <a:gd name="f7" fmla="val 78"/>
                <a:gd name="f8" fmla="val 211"/>
                <a:gd name="f9" fmla="val 157"/>
                <a:gd name="f10" fmla="val 304"/>
                <a:gd name="f11" fmla="val 490"/>
                <a:gd name="f12" fmla="val 438"/>
                <a:gd name="f13" fmla="val 690"/>
                <a:gd name="f14" fmla="val 805"/>
                <a:gd name="f15" fmla="val 924"/>
                <a:gd name="f16" fmla="val 1038"/>
                <a:gd name="f17" fmla="val 970"/>
                <a:gd name="f18" fmla="val 1103"/>
                <a:gd name="f19" fmla="val 1024"/>
                <a:gd name="f20" fmla="val 1074"/>
                <a:gd name="f21" fmla="val 1205"/>
                <a:gd name="f22" fmla="val 1311"/>
                <a:gd name="f23" fmla="val 949"/>
                <a:gd name="f24" fmla="val 1191"/>
                <a:gd name="f25" fmla="val 991"/>
                <a:gd name="f26" fmla="val 471"/>
                <a:gd name="f27" fmla="val 657"/>
                <a:gd name="f28" fmla="val 137"/>
                <a:gd name="f29" fmla="val 257"/>
                <a:gd name="f30" fmla="val 4"/>
                <a:gd name="f31" fmla="val 246"/>
                <a:gd name="f32" fmla="val 2"/>
                <a:gd name="f33" fmla="val 235"/>
                <a:gd name="f34" fmla="*/ f0 1 1312"/>
                <a:gd name="f35" fmla="*/ f1 1 1129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312"/>
                <a:gd name="f42" fmla="*/ f39 1 1129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312" h="1129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1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947;p55">
              <a:extLst>
                <a:ext uri="{FF2B5EF4-FFF2-40B4-BE49-F238E27FC236}">
                  <a16:creationId xmlns:a16="http://schemas.microsoft.com/office/drawing/2014/main" id="{129F0FEA-AA33-4F48-9AE9-D765F9554D85}"/>
                </a:ext>
              </a:extLst>
            </p:cNvPr>
            <p:cNvSpPr/>
            <p:nvPr/>
          </p:nvSpPr>
          <p:spPr>
            <a:xfrm>
              <a:off x="7661803" y="1918658"/>
              <a:ext cx="30083" cy="35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"/>
                <a:gd name="f4" fmla="val 681"/>
                <a:gd name="f5" fmla="val 158"/>
                <a:gd name="f6" fmla="val 113"/>
                <a:gd name="f7" fmla="val 67"/>
                <a:gd name="f8" fmla="val 16"/>
                <a:gd name="f9" fmla="val 56"/>
                <a:gd name="f10" fmla="val 1"/>
                <a:gd name="f11" fmla="val 322"/>
                <a:gd name="f12" fmla="val 134"/>
                <a:gd name="f13" fmla="val 489"/>
                <a:gd name="f14" fmla="val 301"/>
                <a:gd name="f15" fmla="val 656"/>
                <a:gd name="f16" fmla="val 318"/>
                <a:gd name="f17" fmla="val 673"/>
                <a:gd name="f18" fmla="val 337"/>
                <a:gd name="f19" fmla="val 680"/>
                <a:gd name="f20" fmla="val 358"/>
                <a:gd name="f21" fmla="val 459"/>
                <a:gd name="f22" fmla="val 578"/>
                <a:gd name="f23" fmla="val 500"/>
                <a:gd name="f24" fmla="val 468"/>
                <a:gd name="f25" fmla="val 389"/>
                <a:gd name="f26" fmla="val 334"/>
                <a:gd name="f27" fmla="val 122"/>
                <a:gd name="f28" fmla="val 234"/>
                <a:gd name="f29" fmla="val 22"/>
                <a:gd name="f30" fmla="val 220"/>
                <a:gd name="f31" fmla="val 8"/>
                <a:gd name="f32" fmla="val 189"/>
                <a:gd name="f33" fmla="*/ f0 1 579"/>
                <a:gd name="f34" fmla="*/ f1 1 681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79"/>
                <a:gd name="f41" fmla="*/ f38 1 681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79" h="68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11"/>
                    <a:pt x="f14" y="f27"/>
                    <a:pt x="f28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948;p55">
              <a:extLst>
                <a:ext uri="{FF2B5EF4-FFF2-40B4-BE49-F238E27FC236}">
                  <a16:creationId xmlns:a16="http://schemas.microsoft.com/office/drawing/2014/main" id="{89B48A7F-D2D7-4551-9426-3DE0C950D94B}"/>
                </a:ext>
              </a:extLst>
            </p:cNvPr>
            <p:cNvSpPr/>
            <p:nvPr/>
          </p:nvSpPr>
          <p:spPr>
            <a:xfrm>
              <a:off x="7613285" y="1955865"/>
              <a:ext cx="32991" cy="361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696"/>
                <a:gd name="f5" fmla="val 478"/>
                <a:gd name="f6" fmla="val 1"/>
                <a:gd name="f7" fmla="val 378"/>
                <a:gd name="f8" fmla="val 267"/>
                <a:gd name="f9" fmla="val 79"/>
                <a:gd name="f10" fmla="val 207"/>
                <a:gd name="f11" fmla="val 340"/>
                <a:gd name="f12" fmla="val 101"/>
                <a:gd name="f13" fmla="val 67"/>
                <a:gd name="f14" fmla="val 440"/>
                <a:gd name="f15" fmla="val 507"/>
                <a:gd name="f16" fmla="val 540"/>
                <a:gd name="f17" fmla="val 640"/>
                <a:gd name="f18" fmla="val 120"/>
                <a:gd name="f19" fmla="val 680"/>
                <a:gd name="f20" fmla="val 174"/>
                <a:gd name="f21" fmla="val 222"/>
                <a:gd name="f22" fmla="val 256"/>
                <a:gd name="f23" fmla="val 287"/>
                <a:gd name="f24" fmla="val 688"/>
                <a:gd name="f25" fmla="val 301"/>
                <a:gd name="f26" fmla="val 674"/>
                <a:gd name="f27" fmla="val 501"/>
                <a:gd name="f28" fmla="val 634"/>
                <a:gd name="f29" fmla="val 374"/>
                <a:gd name="f30" fmla="val 173"/>
                <a:gd name="f31" fmla="val 53"/>
                <a:gd name="f32" fmla="val 560"/>
                <a:gd name="f33" fmla="*/ f0 1 635"/>
                <a:gd name="f34" fmla="*/ f1 1 696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635"/>
                <a:gd name="f41" fmla="*/ f38 1 696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35" h="6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1"/>
                    <a:pt x="f13" y="f14"/>
                  </a:cubicBezTo>
                  <a:cubicBezTo>
                    <a:pt x="f6" y="f15"/>
                    <a:pt x="f13" y="f16"/>
                    <a:pt x="f12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17"/>
                    <a:pt x="f28" y="f29"/>
                    <a:pt x="f28" y="f30"/>
                  </a:cubicBezTo>
                  <a:cubicBezTo>
                    <a:pt x="f28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949;p55">
              <a:extLst>
                <a:ext uri="{FF2B5EF4-FFF2-40B4-BE49-F238E27FC236}">
                  <a16:creationId xmlns:a16="http://schemas.microsoft.com/office/drawing/2014/main" id="{73FB40B4-C455-4AD5-AA41-75D0338CB483}"/>
                </a:ext>
              </a:extLst>
            </p:cNvPr>
            <p:cNvSpPr/>
            <p:nvPr/>
          </p:nvSpPr>
          <p:spPr>
            <a:xfrm>
              <a:off x="7498884" y="2016754"/>
              <a:ext cx="32470" cy="34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5"/>
                <a:gd name="f4" fmla="val 662"/>
                <a:gd name="f5" fmla="val 190"/>
                <a:gd name="f6" fmla="val 1"/>
                <a:gd name="f7" fmla="val 143"/>
                <a:gd name="f8" fmla="val 101"/>
                <a:gd name="f9" fmla="val 38"/>
                <a:gd name="f10" fmla="val 102"/>
                <a:gd name="f11" fmla="val 34"/>
                <a:gd name="f12" fmla="val 202"/>
                <a:gd name="f13" fmla="val 336"/>
                <a:gd name="f14" fmla="val 469"/>
                <a:gd name="f15" fmla="val 593"/>
                <a:gd name="f16" fmla="val 111"/>
                <a:gd name="f17" fmla="val 222"/>
                <a:gd name="f18" fmla="val 261"/>
                <a:gd name="f19" fmla="val 300"/>
                <a:gd name="f20" fmla="val 653"/>
                <a:gd name="f21" fmla="val 335"/>
                <a:gd name="f22" fmla="val 636"/>
                <a:gd name="f23" fmla="val 468"/>
                <a:gd name="f24" fmla="val 569"/>
                <a:gd name="f25" fmla="val 501"/>
                <a:gd name="f26" fmla="val 535"/>
                <a:gd name="f27" fmla="val 624"/>
                <a:gd name="f28" fmla="val 156"/>
                <a:gd name="f29" fmla="val 446"/>
                <a:gd name="f30" fmla="val 30"/>
                <a:gd name="f31" fmla="val 312"/>
                <a:gd name="f32" fmla="val 296"/>
                <a:gd name="f33" fmla="val 282"/>
                <a:gd name="f34" fmla="val 32"/>
                <a:gd name="f35" fmla="val 268"/>
                <a:gd name="f36" fmla="val 36"/>
                <a:gd name="f37" fmla="val 244"/>
                <a:gd name="f38" fmla="val 12"/>
                <a:gd name="f39" fmla="val 216"/>
                <a:gd name="f40" fmla="*/ f0 1 625"/>
                <a:gd name="f41" fmla="*/ f1 1 662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625"/>
                <a:gd name="f48" fmla="*/ f45 1 662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625" h="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6" y="f13"/>
                    <a:pt x="f6" y="f14"/>
                  </a:cubicBezTo>
                  <a:cubicBezTo>
                    <a:pt x="f6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21" y="f22"/>
                  </a:cubicBezTo>
                  <a:cubicBezTo>
                    <a:pt x="f23" y="f24"/>
                    <a:pt x="f25" y="f14"/>
                    <a:pt x="f26" y="f13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950;p55">
              <a:extLst>
                <a:ext uri="{FF2B5EF4-FFF2-40B4-BE49-F238E27FC236}">
                  <a16:creationId xmlns:a16="http://schemas.microsoft.com/office/drawing/2014/main" id="{C7963BA8-05FF-42E7-BCB3-A58A58D6A6E0}"/>
                </a:ext>
              </a:extLst>
            </p:cNvPr>
            <p:cNvSpPr/>
            <p:nvPr/>
          </p:nvSpPr>
          <p:spPr>
            <a:xfrm>
              <a:off x="7394926" y="1879485"/>
              <a:ext cx="92683" cy="39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4"/>
                <a:gd name="f4" fmla="val 756"/>
                <a:gd name="f5" fmla="val 1495"/>
                <a:gd name="f6" fmla="val 1476"/>
                <a:gd name="f7" fmla="val 1456"/>
                <a:gd name="f8" fmla="val 3"/>
                <a:gd name="f9" fmla="val 1435"/>
                <a:gd name="f10" fmla="val 9"/>
                <a:gd name="f11" fmla="val 1168"/>
                <a:gd name="f12" fmla="val 142"/>
                <a:gd name="f13" fmla="val 868"/>
                <a:gd name="f14" fmla="val 176"/>
                <a:gd name="f15" fmla="val 634"/>
                <a:gd name="f16" fmla="val 242"/>
                <a:gd name="f17" fmla="val 434"/>
                <a:gd name="f18" fmla="val 276"/>
                <a:gd name="f19" fmla="val 201"/>
                <a:gd name="f20" fmla="val 34"/>
                <a:gd name="f21" fmla="val 409"/>
                <a:gd name="f22" fmla="val 1"/>
                <a:gd name="f23" fmla="val 443"/>
                <a:gd name="f24" fmla="val 576"/>
                <a:gd name="f25" fmla="val 101"/>
                <a:gd name="f26" fmla="val 609"/>
                <a:gd name="f27" fmla="val 211"/>
                <a:gd name="f28" fmla="val 720"/>
                <a:gd name="f29" fmla="val 314"/>
                <a:gd name="f30" fmla="val 420"/>
                <a:gd name="f31" fmla="val 538"/>
                <a:gd name="f32" fmla="val 660"/>
                <a:gd name="f33" fmla="val 711"/>
                <a:gd name="f34" fmla="val 801"/>
                <a:gd name="f35" fmla="val 676"/>
                <a:gd name="f36" fmla="val 1101"/>
                <a:gd name="f37" fmla="val 643"/>
                <a:gd name="f38" fmla="val 1335"/>
                <a:gd name="f39" fmla="val 509"/>
                <a:gd name="f40" fmla="val 1602"/>
                <a:gd name="f41" fmla="val 288"/>
                <a:gd name="f42" fmla="val 1690"/>
                <a:gd name="f43" fmla="*/ f0 1 1784"/>
                <a:gd name="f44" fmla="*/ f1 1 756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784"/>
                <a:gd name="f51" fmla="*/ f48 1 756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784" h="7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6"/>
                    <a:pt x="f20" y="f21"/>
                  </a:cubicBezTo>
                  <a:cubicBezTo>
                    <a:pt x="f22" y="f23"/>
                    <a:pt x="f22" y="f24"/>
                    <a:pt x="f25" y="f26"/>
                  </a:cubicBezTo>
                  <a:cubicBezTo>
                    <a:pt x="f27" y="f28"/>
                    <a:pt x="f29" y="f4"/>
                    <a:pt x="f30" y="f4"/>
                  </a:cubicBezTo>
                  <a:cubicBezTo>
                    <a:pt x="f31" y="f4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21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951;p55">
              <a:extLst>
                <a:ext uri="{FF2B5EF4-FFF2-40B4-BE49-F238E27FC236}">
                  <a16:creationId xmlns:a16="http://schemas.microsoft.com/office/drawing/2014/main" id="{6BED7F73-826E-484C-A36A-9B6EB2A34D3A}"/>
                </a:ext>
              </a:extLst>
            </p:cNvPr>
            <p:cNvSpPr/>
            <p:nvPr/>
          </p:nvSpPr>
          <p:spPr>
            <a:xfrm>
              <a:off x="7455606" y="1807476"/>
              <a:ext cx="41870" cy="29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"/>
                <a:gd name="f4" fmla="val 563"/>
                <a:gd name="f5" fmla="val 496"/>
                <a:gd name="f6" fmla="val 466"/>
                <a:gd name="f7" fmla="val 433"/>
                <a:gd name="f8" fmla="val 8"/>
                <a:gd name="f9" fmla="val 400"/>
                <a:gd name="f10" fmla="val 27"/>
                <a:gd name="f11" fmla="val 367"/>
                <a:gd name="f12" fmla="val 334"/>
                <a:gd name="f13" fmla="val 61"/>
                <a:gd name="f14" fmla="val 300"/>
                <a:gd name="f15" fmla="val 167"/>
                <a:gd name="f16" fmla="val 67"/>
                <a:gd name="f17" fmla="val 33"/>
                <a:gd name="f18" fmla="val 194"/>
                <a:gd name="f19" fmla="val 361"/>
                <a:gd name="f20" fmla="val 494"/>
                <a:gd name="f21" fmla="val 528"/>
                <a:gd name="f22" fmla="val 208"/>
                <a:gd name="f23" fmla="val 552"/>
                <a:gd name="f24" fmla="val 248"/>
                <a:gd name="f25" fmla="val 288"/>
                <a:gd name="f26" fmla="val 413"/>
                <a:gd name="f27" fmla="val 533"/>
                <a:gd name="f28" fmla="val 462"/>
                <a:gd name="f29" fmla="val 634"/>
                <a:gd name="f30" fmla="val 304"/>
                <a:gd name="f31" fmla="val 682"/>
                <a:gd name="f32" fmla="*/ f0 1 806"/>
                <a:gd name="f33" fmla="*/ f1 1 563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806"/>
                <a:gd name="f40" fmla="*/ f37 1 563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806" h="5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3"/>
                  </a:cubicBezTo>
                  <a:cubicBezTo>
                    <a:pt x="f15" y="f13"/>
                    <a:pt x="f16" y="f13"/>
                    <a:pt x="f17" y="f18"/>
                  </a:cubicBezTo>
                  <a:cubicBezTo>
                    <a:pt x="f2" y="f19"/>
                    <a:pt x="f17" y="f20"/>
                    <a:pt x="f15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19"/>
                  </a:cubicBezTo>
                  <a:cubicBezTo>
                    <a:pt x="f3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952;p55">
              <a:extLst>
                <a:ext uri="{FF2B5EF4-FFF2-40B4-BE49-F238E27FC236}">
                  <a16:creationId xmlns:a16="http://schemas.microsoft.com/office/drawing/2014/main" id="{AB7CDE24-9CCD-40B9-B990-5B06B7104BC2}"/>
                </a:ext>
              </a:extLst>
            </p:cNvPr>
            <p:cNvSpPr/>
            <p:nvPr/>
          </p:nvSpPr>
          <p:spPr>
            <a:xfrm>
              <a:off x="7530778" y="1967450"/>
              <a:ext cx="32314" cy="30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2"/>
                <a:gd name="f4" fmla="val 589"/>
                <a:gd name="f5" fmla="val 245"/>
                <a:gd name="f6" fmla="val 1"/>
                <a:gd name="f7" fmla="val 127"/>
                <a:gd name="f8" fmla="val 89"/>
                <a:gd name="f9" fmla="val 21"/>
                <a:gd name="f10" fmla="val 251"/>
                <a:gd name="f11" fmla="val 434"/>
                <a:gd name="f12" fmla="val 132"/>
                <a:gd name="f13" fmla="val 329"/>
                <a:gd name="f14" fmla="val 348"/>
                <a:gd name="f15" fmla="val 367"/>
                <a:gd name="f16" fmla="val 587"/>
                <a:gd name="f17" fmla="val 388"/>
                <a:gd name="f18" fmla="val 584"/>
                <a:gd name="f19" fmla="val 588"/>
                <a:gd name="f20" fmla="val 551"/>
                <a:gd name="f21" fmla="val 621"/>
                <a:gd name="f22" fmla="val 217"/>
                <a:gd name="f23" fmla="val 421"/>
                <a:gd name="f24" fmla="val 117"/>
                <a:gd name="f25" fmla="val 395"/>
                <a:gd name="f26" fmla="val 38"/>
                <a:gd name="f27" fmla="val 322"/>
                <a:gd name="f28" fmla="*/ f0 1 622"/>
                <a:gd name="f29" fmla="*/ f1 1 589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622"/>
                <a:gd name="f36" fmla="*/ f33 1 589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622" h="589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953;p55">
              <a:extLst>
                <a:ext uri="{FF2B5EF4-FFF2-40B4-BE49-F238E27FC236}">
                  <a16:creationId xmlns:a16="http://schemas.microsoft.com/office/drawing/2014/main" id="{25EF30B3-3E54-45EE-86AF-15784E1E4CA5}"/>
                </a:ext>
              </a:extLst>
            </p:cNvPr>
            <p:cNvSpPr/>
            <p:nvPr/>
          </p:nvSpPr>
          <p:spPr>
            <a:xfrm>
              <a:off x="7611831" y="2082061"/>
              <a:ext cx="41093" cy="3076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791"/>
                <a:gd name="f5" fmla="val 592"/>
                <a:gd name="f6" fmla="val 298"/>
                <a:gd name="f7" fmla="val 1"/>
                <a:gd name="f8" fmla="val 122"/>
                <a:gd name="f9" fmla="val 245"/>
                <a:gd name="f10" fmla="val 162"/>
                <a:gd name="f11" fmla="val 380"/>
                <a:gd name="f12" fmla="val 262"/>
                <a:gd name="f13" fmla="val 413"/>
                <a:gd name="f14" fmla="val 295"/>
                <a:gd name="f15" fmla="val 513"/>
                <a:gd name="f16" fmla="val 362"/>
                <a:gd name="f17" fmla="val 546"/>
                <a:gd name="f18" fmla="val 407"/>
                <a:gd name="f19" fmla="val 578"/>
                <a:gd name="f20" fmla="val 451"/>
                <a:gd name="f21" fmla="val 493"/>
                <a:gd name="f22" fmla="val 669"/>
                <a:gd name="f23" fmla="val 348"/>
                <a:gd name="f24" fmla="val 629"/>
                <a:gd name="f25" fmla="val 213"/>
                <a:gd name="f26" fmla="val 529"/>
                <a:gd name="f27" fmla="val 496"/>
                <a:gd name="f28" fmla="val 79"/>
                <a:gd name="f29" fmla="val 429"/>
                <a:gd name="f30" fmla="val 46"/>
                <a:gd name="f31" fmla="val 384"/>
                <a:gd name="f32" fmla="val 14"/>
                <a:gd name="f33" fmla="val 340"/>
                <a:gd name="f34" fmla="*/ f1 1 791"/>
                <a:gd name="f35" fmla="*/ f2 1 592"/>
                <a:gd name="f36" fmla="val f3"/>
                <a:gd name="f37" fmla="val f4"/>
                <a:gd name="f38" fmla="val f5"/>
                <a:gd name="f39" fmla="+- f38 0 f36"/>
                <a:gd name="f40" fmla="+- f37 0 f36"/>
                <a:gd name="f41" fmla="*/ f40 1 791"/>
                <a:gd name="f42" fmla="*/ f39 1 592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91" h="592">
                  <a:moveTo>
                    <a:pt x="f6" y="f7"/>
                  </a:moveTo>
                  <a:cubicBezTo>
                    <a:pt x="f8" y="f7"/>
                    <a:pt x="f3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5"/>
                    <a:pt x="f21" y="f5"/>
                  </a:cubicBezTo>
                  <a:cubicBezTo>
                    <a:pt x="f22" y="f5"/>
                    <a:pt x="f4" y="f23"/>
                    <a:pt x="f24" y="f25"/>
                  </a:cubicBezTo>
                  <a:cubicBezTo>
                    <a:pt x="f26" y="f0"/>
                    <a:pt x="f27" y="f28"/>
                    <a:pt x="f29" y="f30"/>
                  </a:cubicBezTo>
                  <a:cubicBezTo>
                    <a:pt x="f31" y="f32"/>
                    <a:pt x="f33" y="f7"/>
                    <a:pt x="f6" y="f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954;p55">
              <a:extLst>
                <a:ext uri="{FF2B5EF4-FFF2-40B4-BE49-F238E27FC236}">
                  <a16:creationId xmlns:a16="http://schemas.microsoft.com/office/drawing/2014/main" id="{FFDDEB6D-6B42-43B7-91C8-526D596B5D9C}"/>
                </a:ext>
              </a:extLst>
            </p:cNvPr>
            <p:cNvSpPr/>
            <p:nvPr/>
          </p:nvSpPr>
          <p:spPr>
            <a:xfrm>
              <a:off x="7519714" y="1793504"/>
              <a:ext cx="45098" cy="492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8"/>
                <a:gd name="f4" fmla="val 948"/>
                <a:gd name="f5" fmla="val 540"/>
                <a:gd name="f6" fmla="val 494"/>
                <a:gd name="f7" fmla="val 445"/>
                <a:gd name="f8" fmla="val 18"/>
                <a:gd name="f9" fmla="val 401"/>
                <a:gd name="f10" fmla="val 63"/>
                <a:gd name="f11" fmla="val 134"/>
                <a:gd name="f12" fmla="val 296"/>
                <a:gd name="f13" fmla="val 67"/>
                <a:gd name="f14" fmla="val 330"/>
                <a:gd name="f15" fmla="val 463"/>
                <a:gd name="f16" fmla="val 563"/>
                <a:gd name="f17" fmla="val 100"/>
                <a:gd name="f18" fmla="val 597"/>
                <a:gd name="f19" fmla="val 663"/>
                <a:gd name="f20" fmla="val 730"/>
                <a:gd name="f21" fmla="val 121"/>
                <a:gd name="f22" fmla="val 839"/>
                <a:gd name="f23" fmla="val 332"/>
                <a:gd name="f24" fmla="val 498"/>
                <a:gd name="f25" fmla="val 535"/>
                <a:gd name="f26" fmla="val 570"/>
                <a:gd name="f27" fmla="val 942"/>
                <a:gd name="f28" fmla="val 601"/>
                <a:gd name="f29" fmla="val 930"/>
                <a:gd name="f30" fmla="val 801"/>
                <a:gd name="f31" fmla="val 830"/>
                <a:gd name="f32" fmla="val 630"/>
                <a:gd name="f33" fmla="val 430"/>
                <a:gd name="f34" fmla="val 767"/>
                <a:gd name="f35" fmla="val 701"/>
                <a:gd name="f36" fmla="val 263"/>
                <a:gd name="f37" fmla="val 774"/>
                <a:gd name="f38" fmla="val 141"/>
                <a:gd name="f39" fmla="val 668"/>
                <a:gd name="f40" fmla="*/ f0 1 868"/>
                <a:gd name="f41" fmla="*/ f1 1 948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868"/>
                <a:gd name="f48" fmla="*/ f45 1 948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868" h="94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3" y="f16"/>
                  </a:cubicBezTo>
                  <a:cubicBezTo>
                    <a:pt x="f17" y="f18"/>
                    <a:pt x="f2" y="f19"/>
                    <a:pt x="f13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25" y="f4"/>
                    <a:pt x="f26" y="f27"/>
                    <a:pt x="f28" y="f29"/>
                  </a:cubicBezTo>
                  <a:cubicBezTo>
                    <a:pt x="f30" y="f31"/>
                    <a:pt x="f3" y="f32"/>
                    <a:pt x="f30" y="f33"/>
                  </a:cubicBezTo>
                  <a:cubicBezTo>
                    <a:pt x="f30" y="f14"/>
                    <a:pt x="f34" y="f12"/>
                    <a:pt x="f35" y="f36"/>
                  </a:cubicBezTo>
                  <a:cubicBezTo>
                    <a:pt x="f37" y="f38"/>
                    <a:pt x="f3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955;p55">
              <a:extLst>
                <a:ext uri="{FF2B5EF4-FFF2-40B4-BE49-F238E27FC236}">
                  <a16:creationId xmlns:a16="http://schemas.microsoft.com/office/drawing/2014/main" id="{5C40E039-2E7F-497C-8186-7545347E7C43}"/>
                </a:ext>
              </a:extLst>
            </p:cNvPr>
            <p:cNvSpPr/>
            <p:nvPr/>
          </p:nvSpPr>
          <p:spPr>
            <a:xfrm>
              <a:off x="7455606" y="1743888"/>
              <a:ext cx="30650" cy="23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0"/>
                <a:gd name="f4" fmla="val 443"/>
                <a:gd name="f5" fmla="val 138"/>
                <a:gd name="f6" fmla="val 117"/>
                <a:gd name="f7" fmla="val 100"/>
                <a:gd name="f8" fmla="val 17"/>
                <a:gd name="f9" fmla="val 50"/>
                <a:gd name="f10" fmla="val 33"/>
                <a:gd name="f11" fmla="val 84"/>
                <a:gd name="f12" fmla="val 151"/>
                <a:gd name="f13" fmla="val 251"/>
                <a:gd name="f14" fmla="val 384"/>
                <a:gd name="f15" fmla="val 133"/>
                <a:gd name="f16" fmla="val 417"/>
                <a:gd name="f17" fmla="val 167"/>
                <a:gd name="f18" fmla="val 434"/>
                <a:gd name="f19" fmla="val 209"/>
                <a:gd name="f20" fmla="val 442"/>
                <a:gd name="f21" fmla="val 250"/>
                <a:gd name="f22" fmla="val 292"/>
                <a:gd name="f23" fmla="val 334"/>
                <a:gd name="f24" fmla="val 367"/>
                <a:gd name="f25" fmla="val 589"/>
                <a:gd name="f26" fmla="val 386"/>
                <a:gd name="f27" fmla="val 539"/>
                <a:gd name="f28" fmla="val 81"/>
                <a:gd name="f29" fmla="val 304"/>
                <a:gd name="f30" fmla="val 280"/>
                <a:gd name="f31" fmla="val 82"/>
                <a:gd name="f32" fmla="val 267"/>
                <a:gd name="f33" fmla="val 200"/>
                <a:gd name="f34" fmla="val 300"/>
                <a:gd name="f35" fmla="val 183"/>
                <a:gd name="f36" fmla="val 158"/>
                <a:gd name="f37" fmla="*/ f0 1 590"/>
                <a:gd name="f38" fmla="*/ f1 1 443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590"/>
                <a:gd name="f45" fmla="*/ f42 1 443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590" h="44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6"/>
                    <a:pt x="f10" y="f12"/>
                  </a:cubicBezTo>
                  <a:cubicBezTo>
                    <a:pt x="f2" y="f13"/>
                    <a:pt x="f10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22" y="f28"/>
                    <a:pt x="f30" y="f31"/>
                    <a:pt x="f32" y="f11"/>
                  </a:cubicBezTo>
                  <a:lnTo>
                    <a:pt x="f33" y="f11"/>
                  </a:lnTo>
                  <a:cubicBezTo>
                    <a:pt x="f34" y="f11"/>
                    <a:pt x="f32" y="f11"/>
                    <a:pt x="f33" y="f9"/>
                  </a:cubicBezTo>
                  <a:cubicBezTo>
                    <a:pt x="f35" y="f8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956;p55">
              <a:extLst>
                <a:ext uri="{FF2B5EF4-FFF2-40B4-BE49-F238E27FC236}">
                  <a16:creationId xmlns:a16="http://schemas.microsoft.com/office/drawing/2014/main" id="{38E78262-F6A6-4CE2-A3FB-82B6FA86797C}"/>
                </a:ext>
              </a:extLst>
            </p:cNvPr>
            <p:cNvSpPr/>
            <p:nvPr/>
          </p:nvSpPr>
          <p:spPr>
            <a:xfrm>
              <a:off x="7564758" y="1616494"/>
              <a:ext cx="29507" cy="90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8"/>
                <a:gd name="f4" fmla="val 1733"/>
                <a:gd name="f5" fmla="val 267"/>
                <a:gd name="f6" fmla="val 1"/>
                <a:gd name="f7" fmla="val 67"/>
                <a:gd name="f8" fmla="val 668"/>
                <a:gd name="f9" fmla="val 868"/>
                <a:gd name="f10" fmla="val 1135"/>
                <a:gd name="f11" fmla="val 101"/>
                <a:gd name="f12" fmla="val 1535"/>
                <a:gd name="f13" fmla="val 334"/>
                <a:gd name="f14" fmla="val 1702"/>
                <a:gd name="f15" fmla="val 349"/>
                <a:gd name="f16" fmla="val 1724"/>
                <a:gd name="f17" fmla="val 368"/>
                <a:gd name="f18" fmla="val 388"/>
                <a:gd name="f19" fmla="val 462"/>
                <a:gd name="f20" fmla="val 553"/>
                <a:gd name="f21" fmla="val 1613"/>
                <a:gd name="f22" fmla="val 501"/>
                <a:gd name="f23" fmla="val 367"/>
                <a:gd name="f24" fmla="val 1402"/>
                <a:gd name="f25" fmla="val 401"/>
                <a:gd name="f26" fmla="val 968"/>
                <a:gd name="f27" fmla="val 434"/>
                <a:gd name="f28" fmla="val 801"/>
                <a:gd name="f29" fmla="val 634"/>
                <a:gd name="f30" fmla="val 301"/>
                <a:gd name="f31" fmla="*/ f0 1 568"/>
                <a:gd name="f32" fmla="*/ f1 1 1733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68"/>
                <a:gd name="f39" fmla="*/ f36 1 1733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8" h="1733">
                  <a:moveTo>
                    <a:pt x="f5" y="f6"/>
                  </a:moveTo>
                  <a:cubicBezTo>
                    <a:pt x="f6" y="f7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21"/>
                    <a:pt x="f22" y="f1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7" y="f29"/>
                    <a:pt x="f3" y="f30"/>
                    <a:pt x="f27" y="f7"/>
                  </a:cubicBezTo>
                  <a:cubicBezTo>
                    <a:pt x="f25" y="f6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957;p55">
              <a:extLst>
                <a:ext uri="{FF2B5EF4-FFF2-40B4-BE49-F238E27FC236}">
                  <a16:creationId xmlns:a16="http://schemas.microsoft.com/office/drawing/2014/main" id="{EA0DAA47-6659-47B2-86BF-F2EBC4DD92CE}"/>
                </a:ext>
              </a:extLst>
            </p:cNvPr>
            <p:cNvSpPr/>
            <p:nvPr/>
          </p:nvSpPr>
          <p:spPr>
            <a:xfrm>
              <a:off x="7621953" y="1677018"/>
              <a:ext cx="38185" cy="98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5"/>
                <a:gd name="f4" fmla="val 1900"/>
                <a:gd name="f5" fmla="val 329"/>
                <a:gd name="f6" fmla="val 262"/>
                <a:gd name="f7" fmla="val 208"/>
                <a:gd name="f8" fmla="val 29"/>
                <a:gd name="f9" fmla="val 167"/>
                <a:gd name="f10" fmla="val 70"/>
                <a:gd name="f11" fmla="val 303"/>
                <a:gd name="f12" fmla="val 100"/>
                <a:gd name="f13" fmla="val 537"/>
                <a:gd name="f14" fmla="val 134"/>
                <a:gd name="f15" fmla="val 804"/>
                <a:gd name="f16" fmla="val 1137"/>
                <a:gd name="f17" fmla="val 1404"/>
                <a:gd name="f18" fmla="val 234"/>
                <a:gd name="f19" fmla="val 1738"/>
                <a:gd name="f20" fmla="val 248"/>
                <a:gd name="f21" fmla="val 1853"/>
                <a:gd name="f22" fmla="val 318"/>
                <a:gd name="f23" fmla="val 394"/>
                <a:gd name="f24" fmla="val 493"/>
                <a:gd name="f25" fmla="val 601"/>
                <a:gd name="f26" fmla="val 1818"/>
                <a:gd name="f27" fmla="val 1704"/>
                <a:gd name="f28" fmla="val 634"/>
                <a:gd name="f29" fmla="val 1071"/>
                <a:gd name="f30" fmla="val 734"/>
                <a:gd name="f31" fmla="val 237"/>
                <a:gd name="f32" fmla="val 467"/>
                <a:gd name="f33" fmla="val 37"/>
                <a:gd name="f34" fmla="val 416"/>
                <a:gd name="f35" fmla="val 11"/>
                <a:gd name="f36" fmla="val 370"/>
                <a:gd name="f37" fmla="*/ f0 1 735"/>
                <a:gd name="f38" fmla="*/ f1 1 1900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735"/>
                <a:gd name="f45" fmla="*/ f42 1 1900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35" h="190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4" y="f16"/>
                    <a:pt x="f14" y="f17"/>
                    <a:pt x="f18" y="f19"/>
                  </a:cubicBezTo>
                  <a:cubicBezTo>
                    <a:pt x="f20" y="f21"/>
                    <a:pt x="f22" y="f4"/>
                    <a:pt x="f23" y="f4"/>
                  </a:cubicBezTo>
                  <a:cubicBezTo>
                    <a:pt x="f24" y="f4"/>
                    <a:pt x="f25" y="f26"/>
                    <a:pt x="f25" y="f27"/>
                  </a:cubicBezTo>
                  <a:cubicBezTo>
                    <a:pt x="f25" y="f17"/>
                    <a:pt x="f28" y="f29"/>
                    <a:pt x="f28" y="f15"/>
                  </a:cubicBezTo>
                  <a:cubicBezTo>
                    <a:pt x="f28" y="f13"/>
                    <a:pt x="f30" y="f31"/>
                    <a:pt x="f32" y="f33"/>
                  </a:cubicBez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958;p55">
              <a:extLst>
                <a:ext uri="{FF2B5EF4-FFF2-40B4-BE49-F238E27FC236}">
                  <a16:creationId xmlns:a16="http://schemas.microsoft.com/office/drawing/2014/main" id="{BCFB5282-CE84-4B1F-A0D0-0225A2B26A1E}"/>
                </a:ext>
              </a:extLst>
            </p:cNvPr>
            <p:cNvSpPr/>
            <p:nvPr/>
          </p:nvSpPr>
          <p:spPr>
            <a:xfrm>
              <a:off x="7767526" y="1772043"/>
              <a:ext cx="34701" cy="41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8"/>
                <a:gd name="f4" fmla="val 793"/>
                <a:gd name="f5" fmla="val 417"/>
                <a:gd name="f6" fmla="val 402"/>
                <a:gd name="f7" fmla="val 385"/>
                <a:gd name="f8" fmla="val 3"/>
                <a:gd name="f9" fmla="val 367"/>
                <a:gd name="f10" fmla="val 9"/>
                <a:gd name="f11" fmla="val 100"/>
                <a:gd name="f12" fmla="val 42"/>
                <a:gd name="f13" fmla="val 376"/>
                <a:gd name="f14" fmla="val 643"/>
                <a:gd name="f15" fmla="val 117"/>
                <a:gd name="f16" fmla="val 743"/>
                <a:gd name="f17" fmla="val 209"/>
                <a:gd name="f18" fmla="val 296"/>
                <a:gd name="f19" fmla="val 384"/>
                <a:gd name="f20" fmla="val 467"/>
                <a:gd name="f21" fmla="val 509"/>
                <a:gd name="f22" fmla="val 452"/>
                <a:gd name="f23" fmla="val 489"/>
                <a:gd name="f24" fmla="val 428"/>
                <a:gd name="f25" fmla="val 423"/>
                <a:gd name="f26" fmla="val 504"/>
                <a:gd name="f27" fmla="val 416"/>
                <a:gd name="f28" fmla="val 519"/>
                <a:gd name="f29" fmla="val 409"/>
                <a:gd name="f30" fmla="val 534"/>
                <a:gd name="f31" fmla="val 601"/>
                <a:gd name="f32" fmla="val 634"/>
                <a:gd name="f33" fmla="val 342"/>
                <a:gd name="f34" fmla="val 309"/>
                <a:gd name="f35" fmla="val 667"/>
                <a:gd name="f36" fmla="val 242"/>
                <a:gd name="f37" fmla="val 176"/>
                <a:gd name="f38" fmla="val 142"/>
                <a:gd name="f39" fmla="val 546"/>
                <a:gd name="f40" fmla="val 60"/>
                <a:gd name="f41" fmla="val 491"/>
                <a:gd name="f42" fmla="*/ f0 1 668"/>
                <a:gd name="f43" fmla="*/ f1 1 793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68"/>
                <a:gd name="f50" fmla="*/ f47 1 793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68" h="79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11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0" y="f14"/>
                  </a:cubicBezTo>
                  <a:lnTo>
                    <a:pt x="f20" y="f21"/>
                  </a:lnTo>
                  <a:cubicBezTo>
                    <a:pt x="f20" y="f22"/>
                    <a:pt x="f23" y="f24"/>
                    <a:pt x="f23" y="f25"/>
                  </a:cubicBezTo>
                  <a:lnTo>
                    <a:pt x="f23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13"/>
                    <a:pt x="f32" y="f33"/>
                    <a:pt x="f32" y="f34"/>
                  </a:cubicBezTo>
                  <a:cubicBezTo>
                    <a:pt x="f35" y="f36"/>
                    <a:pt x="f32" y="f37"/>
                    <a:pt x="f31" y="f38"/>
                  </a:cubicBezTo>
                  <a:cubicBezTo>
                    <a:pt x="f39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959;p55">
              <a:extLst>
                <a:ext uri="{FF2B5EF4-FFF2-40B4-BE49-F238E27FC236}">
                  <a16:creationId xmlns:a16="http://schemas.microsoft.com/office/drawing/2014/main" id="{29DDCF66-303C-411A-BD17-4C748FE3C2C4}"/>
                </a:ext>
              </a:extLst>
            </p:cNvPr>
            <p:cNvSpPr/>
            <p:nvPr/>
          </p:nvSpPr>
          <p:spPr>
            <a:xfrm>
              <a:off x="7649285" y="1644648"/>
              <a:ext cx="83173" cy="111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1"/>
                <a:gd name="f4" fmla="val 2138"/>
                <a:gd name="f5" fmla="val 1387"/>
                <a:gd name="f6" fmla="val 1349"/>
                <a:gd name="f7" fmla="val 1310"/>
                <a:gd name="f8" fmla="val 9"/>
                <a:gd name="f9" fmla="val 1276"/>
                <a:gd name="f10" fmla="val 26"/>
                <a:gd name="f11" fmla="val 975"/>
                <a:gd name="f12" fmla="val 193"/>
                <a:gd name="f13" fmla="val 809"/>
                <a:gd name="f14" fmla="val 693"/>
                <a:gd name="f15" fmla="val 642"/>
                <a:gd name="f16" fmla="val 993"/>
                <a:gd name="f17" fmla="val 575"/>
                <a:gd name="f18" fmla="val 1160"/>
                <a:gd name="f19" fmla="val 442"/>
                <a:gd name="f20" fmla="val 1360"/>
                <a:gd name="f21" fmla="val 375"/>
                <a:gd name="f22" fmla="val 1527"/>
                <a:gd name="f23" fmla="val 308"/>
                <a:gd name="f24" fmla="val 1594"/>
                <a:gd name="f25" fmla="val 242"/>
                <a:gd name="f26" fmla="val 1827"/>
                <a:gd name="f27" fmla="val 208"/>
                <a:gd name="f28" fmla="val 1916"/>
                <a:gd name="f29" fmla="val 83"/>
                <a:gd name="f30" fmla="val 246"/>
                <a:gd name="f31" fmla="val 265"/>
                <a:gd name="f32" fmla="val 286"/>
                <a:gd name="f33" fmla="val 2135"/>
                <a:gd name="f34" fmla="val 2127"/>
                <a:gd name="f35" fmla="val 2027"/>
                <a:gd name="f36" fmla="val 775"/>
                <a:gd name="f37" fmla="val 1627"/>
                <a:gd name="f38" fmla="val 909"/>
                <a:gd name="f39" fmla="val 1427"/>
                <a:gd name="f40" fmla="val 1042"/>
                <a:gd name="f41" fmla="val 1193"/>
                <a:gd name="f42" fmla="val 1142"/>
                <a:gd name="f43" fmla="val 760"/>
                <a:gd name="f44" fmla="val 1376"/>
                <a:gd name="f45" fmla="val 593"/>
                <a:gd name="f46" fmla="val 1542"/>
                <a:gd name="f47" fmla="val 426"/>
                <a:gd name="f48" fmla="val 1576"/>
                <a:gd name="f49" fmla="val 69"/>
                <a:gd name="f50" fmla="val 1497"/>
                <a:gd name="f51" fmla="*/ f0 1 1601"/>
                <a:gd name="f52" fmla="*/ f1 1 2138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1601"/>
                <a:gd name="f59" fmla="*/ f56 1 2138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1601" h="21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" y="f28"/>
                    <a:pt x="f29" y="f4"/>
                    <a:pt x="f30" y="f4"/>
                  </a:cubicBezTo>
                  <a:cubicBezTo>
                    <a:pt x="f31" y="f4"/>
                    <a:pt x="f32" y="f33"/>
                    <a:pt x="f23" y="f34"/>
                  </a:cubicBezTo>
                  <a:cubicBezTo>
                    <a:pt x="f17" y="f35"/>
                    <a:pt x="f36" y="f37"/>
                    <a:pt x="f38" y="f39"/>
                  </a:cubicBezTo>
                  <a:cubicBezTo>
                    <a:pt x="f40" y="f41"/>
                    <a:pt x="f42" y="f16"/>
                    <a:pt x="f9" y="f43"/>
                  </a:cubicBezTo>
                  <a:cubicBezTo>
                    <a:pt x="f44" y="f45"/>
                    <a:pt x="f46" y="f47"/>
                    <a:pt x="f48" y="f12"/>
                  </a:cubicBezTo>
                  <a:cubicBezTo>
                    <a:pt x="f3" y="f49"/>
                    <a:pt x="f5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960;p55">
              <a:extLst>
                <a:ext uri="{FF2B5EF4-FFF2-40B4-BE49-F238E27FC236}">
                  <a16:creationId xmlns:a16="http://schemas.microsoft.com/office/drawing/2014/main" id="{5ED6C11D-5E99-4040-B9BA-F4C9D237266A}"/>
                </a:ext>
              </a:extLst>
            </p:cNvPr>
            <p:cNvSpPr/>
            <p:nvPr/>
          </p:nvSpPr>
          <p:spPr>
            <a:xfrm>
              <a:off x="7731105" y="1650519"/>
              <a:ext cx="71122" cy="1983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9"/>
                <a:gd name="f4" fmla="val 3817"/>
                <a:gd name="f5" fmla="val 1191"/>
                <a:gd name="f6" fmla="val 1"/>
                <a:gd name="f7" fmla="val 1170"/>
                <a:gd name="f8" fmla="val 1151"/>
                <a:gd name="f9" fmla="val 5"/>
                <a:gd name="f10" fmla="val 1135"/>
                <a:gd name="f11" fmla="val 13"/>
                <a:gd name="f12" fmla="val 635"/>
                <a:gd name="f13" fmla="val 346"/>
                <a:gd name="f14" fmla="val 468"/>
                <a:gd name="f15" fmla="val 1047"/>
                <a:gd name="f16" fmla="val 334"/>
                <a:gd name="f17" fmla="val 1581"/>
                <a:gd name="f18" fmla="val 301"/>
                <a:gd name="f19" fmla="val 1814"/>
                <a:gd name="f20" fmla="val 201"/>
                <a:gd name="f21" fmla="val 2014"/>
                <a:gd name="f22" fmla="val 168"/>
                <a:gd name="f23" fmla="val 2214"/>
                <a:gd name="f24" fmla="val 68"/>
                <a:gd name="f25" fmla="val 2415"/>
                <a:gd name="f26" fmla="val 34"/>
                <a:gd name="f27" fmla="val 2648"/>
                <a:gd name="f28" fmla="val 2848"/>
                <a:gd name="f29" fmla="val 2882"/>
                <a:gd name="f30" fmla="val 2915"/>
                <a:gd name="f31" fmla="val 2982"/>
                <a:gd name="f32" fmla="val 3182"/>
                <a:gd name="f33" fmla="val 3415"/>
                <a:gd name="f34" fmla="val 3649"/>
                <a:gd name="f35" fmla="val 3757"/>
                <a:gd name="f36" fmla="val 79"/>
                <a:gd name="f37" fmla="val 151"/>
                <a:gd name="f38" fmla="val 212"/>
                <a:gd name="f39" fmla="val 268"/>
                <a:gd name="f40" fmla="val 3774"/>
                <a:gd name="f41" fmla="val 3682"/>
                <a:gd name="f42" fmla="val 368"/>
                <a:gd name="f43" fmla="val 434"/>
                <a:gd name="f44" fmla="val 2715"/>
                <a:gd name="f45" fmla="val 568"/>
                <a:gd name="f46" fmla="val 2248"/>
                <a:gd name="f47" fmla="val 668"/>
                <a:gd name="f48" fmla="val 2181"/>
                <a:gd name="f49" fmla="val 2081"/>
                <a:gd name="f50" fmla="val 735"/>
                <a:gd name="f51" fmla="val 2048"/>
                <a:gd name="f52" fmla="val 901"/>
                <a:gd name="f53" fmla="val 1202"/>
                <a:gd name="f54" fmla="val 1681"/>
                <a:gd name="f55" fmla="val 1335"/>
                <a:gd name="f56" fmla="val 1481"/>
                <a:gd name="f57" fmla="val 1368"/>
                <a:gd name="f58" fmla="val 1380"/>
                <a:gd name="f59" fmla="val 1314"/>
                <a:gd name="f60" fmla="val 1235"/>
                <a:gd name="f61" fmla="val 1247"/>
                <a:gd name="f62" fmla="val 1035"/>
                <a:gd name="f63" fmla="val 1068"/>
                <a:gd name="f64" fmla="val 913"/>
                <a:gd name="f65" fmla="val 1302"/>
                <a:gd name="f66" fmla="val 547"/>
                <a:gd name="f67" fmla="val 146"/>
                <a:gd name="f68" fmla="val 44"/>
                <a:gd name="f69" fmla="val 1257"/>
                <a:gd name="f70" fmla="*/ f0 1 1369"/>
                <a:gd name="f71" fmla="*/ f1 1 381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369"/>
                <a:gd name="f78" fmla="*/ f75 1 381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369" h="38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6" y="f29"/>
                    <a:pt x="f26" y="f30"/>
                    <a:pt x="f24" y="f31"/>
                  </a:cubicBezTo>
                  <a:cubicBezTo>
                    <a:pt x="f26" y="f32"/>
                    <a:pt x="f26" y="f33"/>
                    <a:pt x="f6" y="f34"/>
                  </a:cubicBezTo>
                  <a:cubicBezTo>
                    <a:pt x="f6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39" y="f41"/>
                  </a:cubicBezTo>
                  <a:cubicBezTo>
                    <a:pt x="f42" y="f32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cubicBezTo>
                    <a:pt x="f52" y="f19"/>
                    <a:pt x="f53" y="f54"/>
                    <a:pt x="f55" y="f56"/>
                  </a:cubicBezTo>
                  <a:cubicBezTo>
                    <a:pt x="f57" y="f58"/>
                    <a:pt x="f55" y="f59"/>
                    <a:pt x="f60" y="f61"/>
                  </a:cubicBezTo>
                  <a:cubicBezTo>
                    <a:pt x="f10" y="f61"/>
                    <a:pt x="f62" y="f61"/>
                    <a:pt x="f52" y="f59"/>
                  </a:cubicBezTo>
                  <a:cubicBezTo>
                    <a:pt x="f63" y="f64"/>
                    <a:pt x="f65" y="f66"/>
                    <a:pt x="f55" y="f67"/>
                  </a:cubicBezTo>
                  <a:cubicBezTo>
                    <a:pt x="f55" y="f68"/>
                    <a:pt x="f69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961;p55">
              <a:extLst>
                <a:ext uri="{FF2B5EF4-FFF2-40B4-BE49-F238E27FC236}">
                  <a16:creationId xmlns:a16="http://schemas.microsoft.com/office/drawing/2014/main" id="{BBB58F02-42D1-4935-ABFE-A5F9A5053DC0}"/>
                </a:ext>
              </a:extLst>
            </p:cNvPr>
            <p:cNvSpPr/>
            <p:nvPr/>
          </p:nvSpPr>
          <p:spPr>
            <a:xfrm>
              <a:off x="7807897" y="1866080"/>
              <a:ext cx="63642" cy="45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5"/>
                <a:gd name="f4" fmla="val 870"/>
                <a:gd name="f5" fmla="val 1058"/>
                <a:gd name="f6" fmla="val 925"/>
                <a:gd name="f7" fmla="val 891"/>
                <a:gd name="f8" fmla="val 67"/>
                <a:gd name="f9" fmla="val 824"/>
                <a:gd name="f10" fmla="val 100"/>
                <a:gd name="f11" fmla="val 658"/>
                <a:gd name="f12" fmla="val 634"/>
                <a:gd name="f13" fmla="val 40"/>
                <a:gd name="f14" fmla="val 575"/>
                <a:gd name="f15" fmla="val 14"/>
                <a:gd name="f16" fmla="val 512"/>
                <a:gd name="f17" fmla="val 402"/>
                <a:gd name="f18" fmla="val 282"/>
                <a:gd name="f19" fmla="val 94"/>
                <a:gd name="f20" fmla="val 324"/>
                <a:gd name="f21" fmla="val 200"/>
                <a:gd name="f22" fmla="val 267"/>
                <a:gd name="f23" fmla="val 391"/>
                <a:gd name="f24" fmla="val 334"/>
                <a:gd name="f25" fmla="val 424"/>
                <a:gd name="f26" fmla="val 400"/>
                <a:gd name="f27" fmla="val 357"/>
                <a:gd name="f28" fmla="val 434"/>
                <a:gd name="f29" fmla="val 500"/>
                <a:gd name="f30" fmla="val 224"/>
                <a:gd name="f31" fmla="val 1"/>
                <a:gd name="f32" fmla="val 532"/>
                <a:gd name="f33" fmla="val 21"/>
                <a:gd name="f34" fmla="val 228"/>
                <a:gd name="f35" fmla="val 237"/>
                <a:gd name="f36" fmla="val 247"/>
                <a:gd name="f37" fmla="val 869"/>
                <a:gd name="f38" fmla="val 257"/>
                <a:gd name="f39" fmla="val 867"/>
                <a:gd name="f40" fmla="val 491"/>
                <a:gd name="f41" fmla="val 801"/>
                <a:gd name="f42" fmla="val 767"/>
                <a:gd name="f43" fmla="val 858"/>
                <a:gd name="f44" fmla="val 991"/>
                <a:gd name="f45" fmla="val 567"/>
                <a:gd name="f46" fmla="val 1191"/>
                <a:gd name="f47" fmla="val 33"/>
                <a:gd name="f48" fmla="val 1091"/>
                <a:gd name="f49" fmla="*/ f0 1 1225"/>
                <a:gd name="f50" fmla="*/ f1 1 8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225"/>
                <a:gd name="f57" fmla="*/ f54 1 8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225" h="87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0" y="f22"/>
                    <a:pt x="f23" y="f24"/>
                    <a:pt x="f25" y="f26"/>
                  </a:cubicBezTo>
                  <a:cubicBezTo>
                    <a:pt x="f27" y="f28"/>
                    <a:pt x="f20" y="f29"/>
                    <a:pt x="f30" y="f29"/>
                  </a:cubicBezTo>
                  <a:cubicBezTo>
                    <a:pt x="f31" y="f32"/>
                    <a:pt x="f33" y="f4"/>
                    <a:pt x="f34" y="f4"/>
                  </a:cubicBez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11" y="f42"/>
                    <a:pt x="f43" y="f12"/>
                  </a:cubicBezTo>
                  <a:cubicBezTo>
                    <a:pt x="f44" y="f45"/>
                    <a:pt x="f3" y="f24"/>
                    <a:pt x="f46" y="f10"/>
                  </a:cubicBezTo>
                  <a:cubicBezTo>
                    <a:pt x="f46" y="f47"/>
                    <a:pt x="f4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962;p55">
              <a:extLst>
                <a:ext uri="{FF2B5EF4-FFF2-40B4-BE49-F238E27FC236}">
                  <a16:creationId xmlns:a16="http://schemas.microsoft.com/office/drawing/2014/main" id="{FE5C823B-790C-442D-A007-E599E4944A57}"/>
                </a:ext>
              </a:extLst>
            </p:cNvPr>
            <p:cNvSpPr/>
            <p:nvPr/>
          </p:nvSpPr>
          <p:spPr>
            <a:xfrm>
              <a:off x="7578629" y="1829924"/>
              <a:ext cx="111127" cy="33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9"/>
                <a:gd name="f4" fmla="val 648"/>
                <a:gd name="f5" fmla="val 1836"/>
                <a:gd name="f6" fmla="val 1804"/>
                <a:gd name="f7" fmla="val 1770"/>
                <a:gd name="f8" fmla="val 9"/>
                <a:gd name="f9" fmla="val 1735"/>
                <a:gd name="f10" fmla="val 29"/>
                <a:gd name="f11" fmla="val 1468"/>
                <a:gd name="f12" fmla="val 129"/>
                <a:gd name="f13" fmla="val 1435"/>
                <a:gd name="f14" fmla="val 196"/>
                <a:gd name="f15" fmla="val 1401"/>
                <a:gd name="f16" fmla="val 1335"/>
                <a:gd name="f17" fmla="val 1301"/>
                <a:gd name="f18" fmla="val 96"/>
                <a:gd name="f19" fmla="val 1235"/>
                <a:gd name="f20" fmla="val 601"/>
                <a:gd name="f21" fmla="val 517"/>
                <a:gd name="f22" fmla="val 426"/>
                <a:gd name="f23" fmla="val 87"/>
                <a:gd name="f24" fmla="val 338"/>
                <a:gd name="f25" fmla="val 251"/>
                <a:gd name="f26" fmla="val 167"/>
                <a:gd name="f27" fmla="val 100"/>
                <a:gd name="f28" fmla="val 229"/>
                <a:gd name="f29" fmla="val 363"/>
                <a:gd name="f30" fmla="val 429"/>
                <a:gd name="f31" fmla="val 184"/>
                <a:gd name="f32" fmla="val 463"/>
                <a:gd name="f33" fmla="val 276"/>
                <a:gd name="f34" fmla="val 471"/>
                <a:gd name="f35" fmla="val 367"/>
                <a:gd name="f36" fmla="val 459"/>
                <a:gd name="f37" fmla="val 551"/>
                <a:gd name="f38" fmla="val 634"/>
                <a:gd name="f39" fmla="val 1101"/>
                <a:gd name="f40" fmla="val 563"/>
                <a:gd name="f41" fmla="val 1168"/>
                <a:gd name="f42" fmla="val 629"/>
                <a:gd name="f43" fmla="val 1350"/>
                <a:gd name="f44" fmla="val 642"/>
                <a:gd name="f45" fmla="val 1397"/>
                <a:gd name="f46" fmla="val 647"/>
                <a:gd name="f47" fmla="val 1442"/>
                <a:gd name="f48" fmla="val 1642"/>
                <a:gd name="f49" fmla="val 1805"/>
                <a:gd name="f50" fmla="val 538"/>
                <a:gd name="f51" fmla="val 1968"/>
                <a:gd name="f52" fmla="val 287"/>
                <a:gd name="f53" fmla="val 2019"/>
                <a:gd name="f54" fmla="*/ f0 1 2139"/>
                <a:gd name="f55" fmla="*/ f1 1 648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2139"/>
                <a:gd name="f62" fmla="*/ f59 1 648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2139" h="64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2"/>
                    <a:pt x="f13" y="f14"/>
                    <a:pt x="f15" y="f14"/>
                  </a:cubicBezTo>
                  <a:cubicBezTo>
                    <a:pt x="f16" y="f12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4" y="f23"/>
                  </a:cubicBezTo>
                  <a:cubicBezTo>
                    <a:pt x="f25" y="f23"/>
                    <a:pt x="f26" y="f18"/>
                    <a:pt x="f27" y="f12"/>
                  </a:cubicBezTo>
                  <a:cubicBezTo>
                    <a:pt x="f2" y="f28"/>
                    <a:pt x="f2" y="f29"/>
                    <a:pt x="f27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8" y="f32"/>
                  </a:cubicBezTo>
                  <a:lnTo>
                    <a:pt x="f39" y="f32"/>
                  </a:lnTo>
                  <a:cubicBezTo>
                    <a:pt x="f39" y="f40"/>
                    <a:pt x="f41" y="f42"/>
                    <a:pt x="f17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30"/>
                  </a:cubicBezTo>
                  <a:cubicBezTo>
                    <a:pt x="f3" y="f52"/>
                    <a:pt x="f5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963;p55">
              <a:extLst>
                <a:ext uri="{FF2B5EF4-FFF2-40B4-BE49-F238E27FC236}">
                  <a16:creationId xmlns:a16="http://schemas.microsoft.com/office/drawing/2014/main" id="{6817042F-04BD-4277-8736-C17B01824024}"/>
                </a:ext>
              </a:extLst>
            </p:cNvPr>
            <p:cNvSpPr/>
            <p:nvPr/>
          </p:nvSpPr>
          <p:spPr>
            <a:xfrm>
              <a:off x="7704094" y="1932118"/>
              <a:ext cx="31903" cy="33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"/>
                <a:gd name="f4" fmla="val 638"/>
                <a:gd name="f5" fmla="val 211"/>
                <a:gd name="f6" fmla="val 111"/>
                <a:gd name="f7" fmla="val 1"/>
                <a:gd name="f8" fmla="val 64"/>
                <a:gd name="f9" fmla="val 20"/>
                <a:gd name="f10" fmla="val 163"/>
                <a:gd name="f11" fmla="val 230"/>
                <a:gd name="f12" fmla="val 54"/>
                <a:gd name="f13" fmla="val 297"/>
                <a:gd name="f14" fmla="val 87"/>
                <a:gd name="f15" fmla="val 330"/>
                <a:gd name="f16" fmla="val 397"/>
                <a:gd name="f17" fmla="val 154"/>
                <a:gd name="f18" fmla="val 430"/>
                <a:gd name="f19" fmla="val 187"/>
                <a:gd name="f20" fmla="val 464"/>
                <a:gd name="f21" fmla="val 201"/>
                <a:gd name="f22" fmla="val 587"/>
                <a:gd name="f23" fmla="val 282"/>
                <a:gd name="f24" fmla="val 637"/>
                <a:gd name="f25" fmla="val 366"/>
                <a:gd name="f26" fmla="val 487"/>
                <a:gd name="f27" fmla="val 613"/>
                <a:gd name="f28" fmla="val 534"/>
                <a:gd name="f29" fmla="val 554"/>
                <a:gd name="f30" fmla="val 521"/>
                <a:gd name="f31" fmla="val 264"/>
                <a:gd name="f32" fmla="val 387"/>
                <a:gd name="f33" fmla="val 354"/>
                <a:gd name="f34" fmla="val 97"/>
                <a:gd name="f35" fmla="val 341"/>
                <a:gd name="f36" fmla="val 29"/>
                <a:gd name="f37" fmla="val 278"/>
                <a:gd name="f38" fmla="*/ f0 1 614"/>
                <a:gd name="f39" fmla="*/ f1 1 638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14"/>
                <a:gd name="f46" fmla="*/ f43 1 638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14" h="6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16"/>
                  </a:cubicBezTo>
                  <a:cubicBezTo>
                    <a:pt x="f30" y="f31"/>
                    <a:pt x="f32" y="f11"/>
                    <a:pt x="f33" y="f34"/>
                  </a:cubicBezTo>
                  <a:cubicBezTo>
                    <a:pt x="f35" y="f36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964;p55">
              <a:extLst>
                <a:ext uri="{FF2B5EF4-FFF2-40B4-BE49-F238E27FC236}">
                  <a16:creationId xmlns:a16="http://schemas.microsoft.com/office/drawing/2014/main" id="{758B1D5D-8CDD-4B28-A92B-DE3BC291FB56}"/>
                </a:ext>
              </a:extLst>
            </p:cNvPr>
            <p:cNvSpPr/>
            <p:nvPr/>
          </p:nvSpPr>
          <p:spPr>
            <a:xfrm>
              <a:off x="7690277" y="1985893"/>
              <a:ext cx="45564" cy="27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7"/>
                <a:gd name="f4" fmla="val 523"/>
                <a:gd name="f5" fmla="val 573"/>
                <a:gd name="f6" fmla="val 518"/>
                <a:gd name="f7" fmla="val 463"/>
                <a:gd name="f8" fmla="val 19"/>
                <a:gd name="f9" fmla="val 420"/>
                <a:gd name="f10" fmla="val 62"/>
                <a:gd name="f11" fmla="val 96"/>
                <a:gd name="f12" fmla="val 385"/>
                <a:gd name="f13" fmla="val 68"/>
                <a:gd name="f14" fmla="val 346"/>
                <a:gd name="f15" fmla="val 56"/>
                <a:gd name="f16" fmla="val 307"/>
                <a:gd name="f17" fmla="val 157"/>
                <a:gd name="f18" fmla="val 230"/>
                <a:gd name="f19" fmla="val 53"/>
                <a:gd name="f20" fmla="val 363"/>
                <a:gd name="f21" fmla="val 137"/>
                <a:gd name="f22" fmla="val 475"/>
                <a:gd name="f23" fmla="val 244"/>
                <a:gd name="f24" fmla="val 522"/>
                <a:gd name="f25" fmla="val 353"/>
                <a:gd name="f26" fmla="val 504"/>
                <a:gd name="f27" fmla="val 657"/>
                <a:gd name="f28" fmla="val 431"/>
                <a:gd name="f29" fmla="val 753"/>
                <a:gd name="f30" fmla="val 296"/>
                <a:gd name="f31" fmla="val 148"/>
                <a:gd name="f32" fmla="val 727"/>
                <a:gd name="f33" fmla="*/ f0 1 877"/>
                <a:gd name="f34" fmla="*/ f1 1 5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877"/>
                <a:gd name="f41" fmla="*/ f38 1 5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77" h="52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9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965;p55">
              <a:extLst>
                <a:ext uri="{FF2B5EF4-FFF2-40B4-BE49-F238E27FC236}">
                  <a16:creationId xmlns:a16="http://schemas.microsoft.com/office/drawing/2014/main" id="{538B0B6D-B1CB-4FE5-901C-595FB0C9FD0B}"/>
                </a:ext>
              </a:extLst>
            </p:cNvPr>
            <p:cNvSpPr/>
            <p:nvPr/>
          </p:nvSpPr>
          <p:spPr>
            <a:xfrm>
              <a:off x="7601334" y="2021116"/>
              <a:ext cx="37975" cy="53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1"/>
                <a:gd name="f4" fmla="val 1025"/>
                <a:gd name="f5" fmla="val 551"/>
                <a:gd name="f6" fmla="val 1"/>
                <a:gd name="f7" fmla="val 458"/>
                <a:gd name="f8" fmla="val 364"/>
                <a:gd name="f9" fmla="val 77"/>
                <a:gd name="f10" fmla="val 218"/>
                <a:gd name="f11" fmla="val 519"/>
                <a:gd name="f12" fmla="val 97"/>
                <a:gd name="f13" fmla="val 30"/>
                <a:gd name="f14" fmla="val 752"/>
                <a:gd name="f15" fmla="val 902"/>
                <a:gd name="f16" fmla="val 51"/>
                <a:gd name="f17" fmla="val 1024"/>
                <a:gd name="f18" fmla="val 182"/>
                <a:gd name="f19" fmla="val 197"/>
                <a:gd name="f20" fmla="val 213"/>
                <a:gd name="f21" fmla="val 1022"/>
                <a:gd name="f22" fmla="val 231"/>
                <a:gd name="f23" fmla="val 1019"/>
                <a:gd name="f24" fmla="val 631"/>
                <a:gd name="f25" fmla="val 452"/>
                <a:gd name="f26" fmla="val 185"/>
                <a:gd name="f27" fmla="val 715"/>
                <a:gd name="f28" fmla="val 60"/>
                <a:gd name="f29" fmla="val 634"/>
                <a:gd name="f30" fmla="*/ f0 1 731"/>
                <a:gd name="f31" fmla="*/ f1 1 1025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731"/>
                <a:gd name="f38" fmla="*/ f35 1 1025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31" h="102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1"/>
                    <a:pt x="f13" y="f14"/>
                  </a:cubicBezTo>
                  <a:cubicBezTo>
                    <a:pt x="f6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3"/>
                    <a:pt x="f3" y="f25"/>
                    <a:pt x="f3" y="f26"/>
                  </a:cubicBez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966;p55">
              <a:extLst>
                <a:ext uri="{FF2B5EF4-FFF2-40B4-BE49-F238E27FC236}">
                  <a16:creationId xmlns:a16="http://schemas.microsoft.com/office/drawing/2014/main" id="{81785FFA-1B89-4DF9-9930-C3823E79E437}"/>
                </a:ext>
              </a:extLst>
            </p:cNvPr>
            <p:cNvSpPr/>
            <p:nvPr/>
          </p:nvSpPr>
          <p:spPr>
            <a:xfrm>
              <a:off x="7750180" y="1949884"/>
              <a:ext cx="26078" cy="25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2"/>
                <a:gd name="f4" fmla="val 489"/>
                <a:gd name="f5" fmla="val 240"/>
                <a:gd name="f6" fmla="val 165"/>
                <a:gd name="f7" fmla="val 101"/>
                <a:gd name="f8" fmla="val 50"/>
                <a:gd name="f9" fmla="val 155"/>
                <a:gd name="f10" fmla="val 1"/>
                <a:gd name="f11" fmla="val 322"/>
                <a:gd name="f12" fmla="val 134"/>
                <a:gd name="f13" fmla="val 301"/>
                <a:gd name="f14" fmla="val 468"/>
                <a:gd name="f15" fmla="val 455"/>
                <a:gd name="f16" fmla="val 501"/>
                <a:gd name="f17" fmla="val 288"/>
                <a:gd name="f18" fmla="val 434"/>
                <a:gd name="f19" fmla="val 122"/>
                <a:gd name="f20" fmla="val 387"/>
                <a:gd name="f21" fmla="val 42"/>
                <a:gd name="f22" fmla="val 308"/>
                <a:gd name="f23" fmla="*/ f0 1 502"/>
                <a:gd name="f24" fmla="*/ f1 1 489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502"/>
                <a:gd name="f31" fmla="*/ f28 1 489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02" h="4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15"/>
                    <a:pt x="f16" y="f17"/>
                    <a:pt x="f18" y="f9"/>
                  </a:cubicBezTo>
                  <a:lnTo>
                    <a:pt x="f18" y="f19"/>
                  </a:lnTo>
                  <a:cubicBezTo>
                    <a:pt x="f20" y="f21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967;p55">
              <a:extLst>
                <a:ext uri="{FF2B5EF4-FFF2-40B4-BE49-F238E27FC236}">
                  <a16:creationId xmlns:a16="http://schemas.microsoft.com/office/drawing/2014/main" id="{9BEB3953-7362-4623-BBC7-0CECC13DFA69}"/>
                </a:ext>
              </a:extLst>
            </p:cNvPr>
            <p:cNvSpPr/>
            <p:nvPr/>
          </p:nvSpPr>
          <p:spPr>
            <a:xfrm>
              <a:off x="7802904" y="1995970"/>
              <a:ext cx="61722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8"/>
                <a:gd name="f4" fmla="val 573"/>
                <a:gd name="f5" fmla="val 260"/>
                <a:gd name="f6" fmla="val 194"/>
                <a:gd name="f7" fmla="val 135"/>
                <a:gd name="f8" fmla="val 29"/>
                <a:gd name="f9" fmla="val 120"/>
                <a:gd name="f10" fmla="val 102"/>
                <a:gd name="f11" fmla="val 1"/>
                <a:gd name="f12" fmla="val 479"/>
                <a:gd name="f13" fmla="val 224"/>
                <a:gd name="f14" fmla="val 495"/>
                <a:gd name="f15" fmla="val 679"/>
                <a:gd name="f16" fmla="val 885"/>
                <a:gd name="f17" fmla="val 529"/>
                <a:gd name="f18" fmla="val 1021"/>
                <a:gd name="f19" fmla="val 502"/>
                <a:gd name="f20" fmla="val 1121"/>
                <a:gd name="f21" fmla="val 1187"/>
                <a:gd name="f22" fmla="val 402"/>
                <a:gd name="f23" fmla="val 269"/>
                <a:gd name="f24" fmla="val 169"/>
                <a:gd name="f25" fmla="val 1154"/>
                <a:gd name="f26" fmla="val 69"/>
                <a:gd name="f27" fmla="val 2"/>
                <a:gd name="f28" fmla="val 954"/>
                <a:gd name="f29" fmla="val 820"/>
                <a:gd name="f30" fmla="val 687"/>
                <a:gd name="f31" fmla="val 35"/>
                <a:gd name="f32" fmla="val 520"/>
                <a:gd name="f33" fmla="val 487"/>
                <a:gd name="f34" fmla="val 453"/>
                <a:gd name="f35" fmla="val 435"/>
                <a:gd name="f36" fmla="val 46"/>
                <a:gd name="f37" fmla="val 343"/>
                <a:gd name="f38" fmla="*/ f0 1 1188"/>
                <a:gd name="f39" fmla="*/ f1 1 573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188"/>
                <a:gd name="f46" fmla="*/ f43 1 573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188" h="57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19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5" y="f26"/>
                    <a:pt x="f18" y="f27"/>
                    <a:pt x="f28" y="f27"/>
                  </a:cubicBezTo>
                  <a:cubicBezTo>
                    <a:pt x="f29" y="f27"/>
                    <a:pt x="f30" y="f31"/>
                    <a:pt x="f32" y="f26"/>
                  </a:cubicBezTo>
                  <a:cubicBezTo>
                    <a:pt x="f33" y="f26"/>
                    <a:pt x="f34" y="f26"/>
                    <a:pt x="f34" y="f10"/>
                  </a:cubicBezTo>
                  <a:cubicBezTo>
                    <a:pt x="f35" y="f36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968;p55">
              <a:extLst>
                <a:ext uri="{FF2B5EF4-FFF2-40B4-BE49-F238E27FC236}">
                  <a16:creationId xmlns:a16="http://schemas.microsoft.com/office/drawing/2014/main" id="{8A8B6891-899C-4A17-B0BB-9A4E710DE7C6}"/>
                </a:ext>
              </a:extLst>
            </p:cNvPr>
            <p:cNvSpPr/>
            <p:nvPr/>
          </p:nvSpPr>
          <p:spPr>
            <a:xfrm>
              <a:off x="7779422" y="1927445"/>
              <a:ext cx="48783" cy="422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9"/>
                <a:gd name="f4" fmla="val 814"/>
                <a:gd name="f5" fmla="val 239"/>
                <a:gd name="f6" fmla="val 121"/>
                <a:gd name="f7" fmla="val 1"/>
                <a:gd name="f8" fmla="val 89"/>
                <a:gd name="f9" fmla="val 38"/>
                <a:gd name="f10" fmla="val 220"/>
                <a:gd name="f11" fmla="val 72"/>
                <a:gd name="f12" fmla="val 420"/>
                <a:gd name="f13" fmla="val 105"/>
                <a:gd name="f14" fmla="val 654"/>
                <a:gd name="f15" fmla="val 305"/>
                <a:gd name="f16" fmla="val 720"/>
                <a:gd name="f17" fmla="val 380"/>
                <a:gd name="f18" fmla="val 780"/>
                <a:gd name="f19" fmla="val 482"/>
                <a:gd name="f20" fmla="val 813"/>
                <a:gd name="f21" fmla="val 584"/>
                <a:gd name="f22" fmla="val 708"/>
                <a:gd name="f23" fmla="val 832"/>
                <a:gd name="f24" fmla="val 764"/>
                <a:gd name="f25" fmla="val 905"/>
                <a:gd name="f26" fmla="val 587"/>
                <a:gd name="f27" fmla="val 520"/>
                <a:gd name="f28" fmla="val 487"/>
                <a:gd name="f29" fmla="val 739"/>
                <a:gd name="f30" fmla="val 287"/>
                <a:gd name="f31" fmla="val 539"/>
                <a:gd name="f32" fmla="val 438"/>
                <a:gd name="f33" fmla="val 187"/>
                <a:gd name="f34" fmla="val 424"/>
                <a:gd name="f35" fmla="val 55"/>
                <a:gd name="f36" fmla="val 332"/>
                <a:gd name="f37" fmla="*/ f0 1 939"/>
                <a:gd name="f38" fmla="*/ f1 1 814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939"/>
                <a:gd name="f45" fmla="*/ f42 1 814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939" h="8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14"/>
                  </a:cubicBezTo>
                  <a:cubicBezTo>
                    <a:pt x="f3" y="f26"/>
                    <a:pt x="f25" y="f27"/>
                    <a:pt x="f25" y="f28"/>
                  </a:cubicBezTo>
                  <a:cubicBezTo>
                    <a:pt x="f29" y="f30"/>
                    <a:pt x="f31" y="f12"/>
                    <a:pt x="f32" y="f33"/>
                  </a:cubicBez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969;p55">
              <a:extLst>
                <a:ext uri="{FF2B5EF4-FFF2-40B4-BE49-F238E27FC236}">
                  <a16:creationId xmlns:a16="http://schemas.microsoft.com/office/drawing/2014/main" id="{13278458-C18B-44DE-8E22-5EDE30871F42}"/>
                </a:ext>
              </a:extLst>
            </p:cNvPr>
            <p:cNvSpPr/>
            <p:nvPr/>
          </p:nvSpPr>
          <p:spPr>
            <a:xfrm>
              <a:off x="7792361" y="1738429"/>
              <a:ext cx="85825" cy="90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52"/>
                <a:gd name="f4" fmla="val 1740"/>
                <a:gd name="f5" fmla="val 1144"/>
                <a:gd name="f6" fmla="val 931"/>
                <a:gd name="f7" fmla="val 699"/>
                <a:gd name="f8" fmla="val 129"/>
                <a:gd name="f9" fmla="val 523"/>
                <a:gd name="f10" fmla="val 322"/>
                <a:gd name="f11" fmla="val 223"/>
                <a:gd name="f12" fmla="val 689"/>
                <a:gd name="f13" fmla="val 123"/>
                <a:gd name="f14" fmla="val 1156"/>
                <a:gd name="f15" fmla="val 23"/>
                <a:gd name="f16" fmla="val 1623"/>
                <a:gd name="f17" fmla="val 1"/>
                <a:gd name="f18" fmla="val 1688"/>
                <a:gd name="f19" fmla="val 78"/>
                <a:gd name="f20" fmla="val 1739"/>
                <a:gd name="f21" fmla="val 163"/>
                <a:gd name="f22" fmla="val 208"/>
                <a:gd name="f23" fmla="val 255"/>
                <a:gd name="f24" fmla="val 1725"/>
                <a:gd name="f25" fmla="val 290"/>
                <a:gd name="f26" fmla="val 1690"/>
                <a:gd name="f27" fmla="val 390"/>
                <a:gd name="f28" fmla="val 1423"/>
                <a:gd name="f29" fmla="val 690"/>
                <a:gd name="f30" fmla="val 856"/>
                <a:gd name="f31" fmla="val 790"/>
                <a:gd name="f32" fmla="val 890"/>
                <a:gd name="f33" fmla="val 522"/>
                <a:gd name="f34" fmla="val 1023"/>
                <a:gd name="f35" fmla="val 456"/>
                <a:gd name="f36" fmla="val 1090"/>
                <a:gd name="f37" fmla="val 402"/>
                <a:gd name="f38" fmla="val 1157"/>
                <a:gd name="f39" fmla="val 381"/>
                <a:gd name="f40" fmla="val 1221"/>
                <a:gd name="f41" fmla="val 1318"/>
                <a:gd name="f42" fmla="val 1410"/>
                <a:gd name="f43" fmla="val 429"/>
                <a:gd name="f44" fmla="val 1490"/>
                <a:gd name="f45" fmla="val 489"/>
                <a:gd name="f46" fmla="val 1502"/>
                <a:gd name="f47" fmla="val 495"/>
                <a:gd name="f48" fmla="val 1515"/>
                <a:gd name="f49" fmla="val 498"/>
                <a:gd name="f50" fmla="val 1528"/>
                <a:gd name="f51" fmla="val 1588"/>
                <a:gd name="f52" fmla="val 1651"/>
                <a:gd name="f53" fmla="val 438"/>
                <a:gd name="f54" fmla="val 1624"/>
                <a:gd name="f55" fmla="val 356"/>
                <a:gd name="f56" fmla="val 1513"/>
                <a:gd name="f57" fmla="val 103"/>
                <a:gd name="f58" fmla="val 1336"/>
                <a:gd name="f59" fmla="*/ f0 1 1652"/>
                <a:gd name="f60" fmla="*/ f1 1 1740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652"/>
                <a:gd name="f67" fmla="*/ f64 1 1740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652" h="174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9" y="f14"/>
                    <a:pt x="f29" y="f30"/>
                  </a:cubicBezTo>
                  <a:cubicBezTo>
                    <a:pt x="f31" y="f12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cubicBezTo>
                    <a:pt x="f56" y="f57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970;p55">
              <a:extLst>
                <a:ext uri="{FF2B5EF4-FFF2-40B4-BE49-F238E27FC236}">
                  <a16:creationId xmlns:a16="http://schemas.microsoft.com/office/drawing/2014/main" id="{BAE0D158-DD0E-430C-A78A-7FEB1237398E}"/>
                </a:ext>
              </a:extLst>
            </p:cNvPr>
            <p:cNvSpPr/>
            <p:nvPr/>
          </p:nvSpPr>
          <p:spPr>
            <a:xfrm>
              <a:off x="7509327" y="2460504"/>
              <a:ext cx="656365" cy="509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9802"/>
                <a:gd name="f5" fmla="val 200"/>
                <a:gd name="f6" fmla="val 1"/>
                <a:gd name="f7" fmla="val 100"/>
                <a:gd name="f8" fmla="val 134"/>
                <a:gd name="f9" fmla="val 234"/>
                <a:gd name="f10" fmla="val 3703"/>
                <a:gd name="f11" fmla="val 4104"/>
                <a:gd name="f12" fmla="val 9173"/>
                <a:gd name="f13" fmla="val 5471"/>
                <a:gd name="f14" fmla="val 12476"/>
                <a:gd name="f15" fmla="val 9774"/>
                <a:gd name="f16" fmla="val 12485"/>
                <a:gd name="f17" fmla="val 9793"/>
                <a:gd name="f18" fmla="val 12502"/>
                <a:gd name="f19" fmla="val 9801"/>
                <a:gd name="f20" fmla="val 12521"/>
                <a:gd name="f21" fmla="val 12571"/>
                <a:gd name="f22" fmla="val 12633"/>
                <a:gd name="f23" fmla="val 9746"/>
                <a:gd name="f24" fmla="val 12609"/>
                <a:gd name="f25" fmla="val 9674"/>
                <a:gd name="f26" fmla="val 10975"/>
                <a:gd name="f27" fmla="val 7273"/>
                <a:gd name="f28" fmla="val 8506"/>
                <a:gd name="f29" fmla="val 5771"/>
                <a:gd name="f30" fmla="val 6104"/>
                <a:gd name="f31" fmla="val 4304"/>
                <a:gd name="f32" fmla="val 4670"/>
                <a:gd name="f33" fmla="val 3470"/>
                <a:gd name="f34" fmla="val 3302"/>
                <a:gd name="f35" fmla="val 2636"/>
                <a:gd name="f36" fmla="val 2002"/>
                <a:gd name="f37" fmla="val 1635"/>
                <a:gd name="f38" fmla="val 1421"/>
                <a:gd name="f39" fmla="val 1183"/>
                <a:gd name="f40" fmla="val 1020"/>
                <a:gd name="f41" fmla="val 662"/>
                <a:gd name="f42" fmla="val 1310"/>
                <a:gd name="f43" fmla="val 1470"/>
                <a:gd name="f44" fmla="val 1839"/>
                <a:gd name="f45" fmla="val 820"/>
                <a:gd name="f46" fmla="val 2502"/>
                <a:gd name="f47" fmla="val 1235"/>
                <a:gd name="f48" fmla="val 3269"/>
                <a:gd name="f49" fmla="val 1668"/>
                <a:gd name="f50" fmla="val 3903"/>
                <a:gd name="f51" fmla="val 2336"/>
                <a:gd name="f52" fmla="val 4637"/>
                <a:gd name="f53" fmla="val 2836"/>
                <a:gd name="f54" fmla="val 4652"/>
                <a:gd name="f55" fmla="val 2852"/>
                <a:gd name="f56" fmla="val 2858"/>
                <a:gd name="f57" fmla="val 4687"/>
                <a:gd name="f58" fmla="val 4743"/>
                <a:gd name="f59" fmla="val 4796"/>
                <a:gd name="f60" fmla="val 2787"/>
                <a:gd name="f61" fmla="val 4770"/>
                <a:gd name="f62" fmla="val 2736"/>
                <a:gd name="f63" fmla="val 3603"/>
                <a:gd name="f64" fmla="val 1335"/>
                <a:gd name="f65" fmla="val 2068"/>
                <a:gd name="f66" fmla="val 267"/>
                <a:gd name="f67" fmla="*/ f0 1 12634"/>
                <a:gd name="f68" fmla="*/ f1 1 980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2634"/>
                <a:gd name="f75" fmla="*/ f72 1 980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2634" h="9802">
                  <a:moveTo>
                    <a:pt x="f5" y="f6"/>
                  </a:moveTo>
                  <a:cubicBezTo>
                    <a:pt x="f7" y="f6"/>
                    <a:pt x="f2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2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65" y="f6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971;p55">
              <a:extLst>
                <a:ext uri="{FF2B5EF4-FFF2-40B4-BE49-F238E27FC236}">
                  <a16:creationId xmlns:a16="http://schemas.microsoft.com/office/drawing/2014/main" id="{FE61531A-95B2-48A7-BB5A-B086F5DCDB31}"/>
                </a:ext>
              </a:extLst>
            </p:cNvPr>
            <p:cNvSpPr/>
            <p:nvPr/>
          </p:nvSpPr>
          <p:spPr>
            <a:xfrm>
              <a:off x="8470910" y="1561630"/>
              <a:ext cx="95536" cy="147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39"/>
                <a:gd name="f4" fmla="val 2838"/>
                <a:gd name="f5" fmla="val 141"/>
                <a:gd name="f6" fmla="val 1"/>
                <a:gd name="f7" fmla="val 63"/>
                <a:gd name="f8" fmla="val 95"/>
                <a:gd name="f9" fmla="val 71"/>
                <a:gd name="f10" fmla="val 189"/>
                <a:gd name="f11" fmla="val 671"/>
                <a:gd name="f12" fmla="val 1023"/>
                <a:gd name="f13" fmla="val 1005"/>
                <a:gd name="f14" fmla="val 2057"/>
                <a:gd name="f15" fmla="val 1672"/>
                <a:gd name="f16" fmla="val 2791"/>
                <a:gd name="f17" fmla="val 1702"/>
                <a:gd name="f18" fmla="val 2821"/>
                <a:gd name="f19" fmla="val 1739"/>
                <a:gd name="f20" fmla="val 1770"/>
                <a:gd name="f21" fmla="val 1809"/>
                <a:gd name="f22" fmla="val 2813"/>
                <a:gd name="f23" fmla="val 2758"/>
                <a:gd name="f24" fmla="val 1605"/>
                <a:gd name="f25" fmla="val 1757"/>
                <a:gd name="f26" fmla="val 905"/>
                <a:gd name="f27" fmla="val 790"/>
                <a:gd name="f28" fmla="val 238"/>
                <a:gd name="f29" fmla="val 56"/>
                <a:gd name="f30" fmla="val 209"/>
                <a:gd name="f31" fmla="val 17"/>
                <a:gd name="f32" fmla="val 173"/>
                <a:gd name="f33" fmla="*/ f0 1 1839"/>
                <a:gd name="f34" fmla="*/ f1 1 2838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839"/>
                <a:gd name="f41" fmla="*/ f38 1 2838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839" h="283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3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972;p55">
              <a:extLst>
                <a:ext uri="{FF2B5EF4-FFF2-40B4-BE49-F238E27FC236}">
                  <a16:creationId xmlns:a16="http://schemas.microsoft.com/office/drawing/2014/main" id="{068CF5AF-9242-446A-AB1A-1E56928AF23F}"/>
                </a:ext>
              </a:extLst>
            </p:cNvPr>
            <p:cNvSpPr/>
            <p:nvPr/>
          </p:nvSpPr>
          <p:spPr>
            <a:xfrm>
              <a:off x="7187220" y="642594"/>
              <a:ext cx="1819427" cy="4111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21"/>
                <a:gd name="f4" fmla="val 79141"/>
                <a:gd name="f5" fmla="val 29034"/>
                <a:gd name="f6" fmla="val 6995"/>
                <a:gd name="f7" fmla="val 29156"/>
                <a:gd name="f8" fmla="val 29257"/>
                <a:gd name="f9" fmla="val 7117"/>
                <a:gd name="f10" fmla="val 29317"/>
                <a:gd name="f11" fmla="val 7438"/>
                <a:gd name="f12" fmla="val 29450"/>
                <a:gd name="f13" fmla="val 8238"/>
                <a:gd name="f14" fmla="val 9072"/>
                <a:gd name="f15" fmla="val 29383"/>
                <a:gd name="f16" fmla="val 9873"/>
                <a:gd name="f17" fmla="val 11040"/>
                <a:gd name="f18" fmla="val 28950"/>
                <a:gd name="f19" fmla="val 11974"/>
                <a:gd name="f20" fmla="val 28416"/>
                <a:gd name="f21" fmla="val 12908"/>
                <a:gd name="f22" fmla="val 28516"/>
                <a:gd name="f23" fmla="val 12074"/>
                <a:gd name="f24" fmla="val 28549"/>
                <a:gd name="f25" fmla="val 11240"/>
                <a:gd name="f26" fmla="val 10406"/>
                <a:gd name="f27" fmla="val 10331"/>
                <a:gd name="f28" fmla="val 28462"/>
                <a:gd name="f29" fmla="val 10297"/>
                <a:gd name="f30" fmla="val 28402"/>
                <a:gd name="f31" fmla="val 28330"/>
                <a:gd name="f32" fmla="val 28249"/>
                <a:gd name="f33" fmla="val 10348"/>
                <a:gd name="f34" fmla="val 10440"/>
                <a:gd name="f35" fmla="val 28316"/>
                <a:gd name="f36" fmla="val 11541"/>
                <a:gd name="f37" fmla="val 28016"/>
                <a:gd name="f38" fmla="val 12641"/>
                <a:gd name="f39" fmla="val 27916"/>
                <a:gd name="f40" fmla="val 13775"/>
                <a:gd name="f41" fmla="val 13809"/>
                <a:gd name="f42" fmla="val 27899"/>
                <a:gd name="f43" fmla="val 13792"/>
                <a:gd name="f44" fmla="val 27882"/>
                <a:gd name="f45" fmla="val 13784"/>
                <a:gd name="f46" fmla="val 27870"/>
                <a:gd name="f47" fmla="val 27857"/>
                <a:gd name="f48" fmla="val 27849"/>
                <a:gd name="f49" fmla="val 27315"/>
                <a:gd name="f50" fmla="val 11807"/>
                <a:gd name="f51" fmla="val 27215"/>
                <a:gd name="f52" fmla="val 9539"/>
                <a:gd name="f53" fmla="val 7738"/>
                <a:gd name="f54" fmla="val 28531"/>
                <a:gd name="f55" fmla="val 7394"/>
                <a:gd name="f56" fmla="val 28815"/>
                <a:gd name="f57" fmla="val 12171"/>
                <a:gd name="f58" fmla="val 15443"/>
                <a:gd name="f59" fmla="val 12538"/>
                <a:gd name="f60" fmla="val 15610"/>
                <a:gd name="f61" fmla="val 12805"/>
                <a:gd name="f62" fmla="val 15944"/>
                <a:gd name="f63" fmla="val 13005"/>
                <a:gd name="f64" fmla="val 16277"/>
                <a:gd name="f65" fmla="val 12972"/>
                <a:gd name="f66" fmla="val 16311"/>
                <a:gd name="f67" fmla="val 16377"/>
                <a:gd name="f68" fmla="val 16344"/>
                <a:gd name="f69" fmla="val 12967"/>
                <a:gd name="f70" fmla="val 12963"/>
                <a:gd name="f71" fmla="val 12955"/>
                <a:gd name="f72" fmla="val 12938"/>
                <a:gd name="f73" fmla="val 12771"/>
                <a:gd name="f74" fmla="val 16244"/>
                <a:gd name="f75" fmla="val 12638"/>
                <a:gd name="f76" fmla="val 16077"/>
                <a:gd name="f77" fmla="val 14606"/>
                <a:gd name="f78" fmla="val 16978"/>
                <a:gd name="f79" fmla="val 14840"/>
                <a:gd name="f80" fmla="val 17745"/>
                <a:gd name="f81" fmla="val 14673"/>
                <a:gd name="f82" fmla="val 18479"/>
                <a:gd name="f83" fmla="val 14639"/>
                <a:gd name="f84" fmla="val 19246"/>
                <a:gd name="f85" fmla="val 19179"/>
                <a:gd name="f86" fmla="val 14539"/>
                <a:gd name="f87" fmla="val 19079"/>
                <a:gd name="f88" fmla="val 14506"/>
                <a:gd name="f89" fmla="val 18946"/>
                <a:gd name="f90" fmla="val 14473"/>
                <a:gd name="f91" fmla="val 18312"/>
                <a:gd name="f92" fmla="val 14439"/>
                <a:gd name="f93" fmla="val 17612"/>
                <a:gd name="f94" fmla="val 30851"/>
                <a:gd name="f95" fmla="val 16477"/>
                <a:gd name="f96" fmla="val 30551"/>
                <a:gd name="f97" fmla="val 17245"/>
                <a:gd name="f98" fmla="val 30117"/>
                <a:gd name="f99" fmla="val 17878"/>
                <a:gd name="f100" fmla="val 29517"/>
                <a:gd name="f101" fmla="val 18412"/>
                <a:gd name="f102" fmla="val 29350"/>
                <a:gd name="f103" fmla="val 18546"/>
                <a:gd name="f104" fmla="val 29183"/>
                <a:gd name="f105" fmla="val 18646"/>
                <a:gd name="f106" fmla="val 29050"/>
                <a:gd name="f107" fmla="val 18779"/>
                <a:gd name="f108" fmla="val 18445"/>
                <a:gd name="f109" fmla="val 18012"/>
                <a:gd name="f110" fmla="val 29617"/>
                <a:gd name="f111" fmla="val 17645"/>
                <a:gd name="f112" fmla="val 29634"/>
                <a:gd name="f113" fmla="val 17557"/>
                <a:gd name="f114" fmla="val 29568"/>
                <a:gd name="f115" fmla="val 17515"/>
                <a:gd name="f116" fmla="val 29497"/>
                <a:gd name="f117" fmla="val 29434"/>
                <a:gd name="f118" fmla="val 29366"/>
                <a:gd name="f119" fmla="val 17549"/>
                <a:gd name="f120" fmla="val 29283"/>
                <a:gd name="f121" fmla="val 17978"/>
                <a:gd name="f122" fmla="val 18279"/>
                <a:gd name="f123" fmla="val 28816"/>
                <a:gd name="f124" fmla="val 18579"/>
                <a:gd name="f125" fmla="val 18812"/>
                <a:gd name="f126" fmla="val 28216"/>
                <a:gd name="f127" fmla="val 18979"/>
                <a:gd name="f128" fmla="val 27982"/>
                <a:gd name="f129" fmla="val 27949"/>
                <a:gd name="f130" fmla="val 19279"/>
                <a:gd name="f131" fmla="val 19313"/>
                <a:gd name="f132" fmla="val 19379"/>
                <a:gd name="f133" fmla="val 27715"/>
                <a:gd name="f134" fmla="val 19446"/>
                <a:gd name="f135" fmla="val 27615"/>
                <a:gd name="f136" fmla="val 19480"/>
                <a:gd name="f137" fmla="val 19413"/>
                <a:gd name="f138" fmla="val 27549"/>
                <a:gd name="f139" fmla="val 19346"/>
                <a:gd name="f140" fmla="val 19146"/>
                <a:gd name="f141" fmla="val 28116"/>
                <a:gd name="f142" fmla="val 17511"/>
                <a:gd name="f143" fmla="val 29550"/>
                <a:gd name="f144" fmla="val 16911"/>
                <a:gd name="f145" fmla="val 23512"/>
                <a:gd name="f146" fmla="val 14676"/>
                <a:gd name="f147" fmla="val 25514"/>
                <a:gd name="f148" fmla="val 26715"/>
                <a:gd name="f149" fmla="val 27048"/>
                <a:gd name="f150" fmla="val 19780"/>
                <a:gd name="f151" fmla="val 26982"/>
                <a:gd name="f152" fmla="val 19846"/>
                <a:gd name="f153" fmla="val 19980"/>
                <a:gd name="f154" fmla="val 27115"/>
                <a:gd name="f155" fmla="val 20013"/>
                <a:gd name="f156" fmla="val 20080"/>
                <a:gd name="f157" fmla="val 20147"/>
                <a:gd name="f158" fmla="val 27148"/>
                <a:gd name="f159" fmla="val 20180"/>
                <a:gd name="f160" fmla="val 20447"/>
                <a:gd name="f161" fmla="val 20747"/>
                <a:gd name="f162" fmla="val 20981"/>
                <a:gd name="f163" fmla="val 25714"/>
                <a:gd name="f164" fmla="val 24980"/>
                <a:gd name="f165" fmla="val 24446"/>
                <a:gd name="f166" fmla="val 18145"/>
                <a:gd name="f167" fmla="val 24113"/>
                <a:gd name="f168" fmla="val 17478"/>
                <a:gd name="f169" fmla="val 23879"/>
                <a:gd name="f170" fmla="val 16778"/>
                <a:gd name="f171" fmla="val 23713"/>
                <a:gd name="f172" fmla="val 16010"/>
                <a:gd name="f173" fmla="val 23679"/>
                <a:gd name="f174" fmla="val 15910"/>
                <a:gd name="f175" fmla="val 30050"/>
                <a:gd name="f176" fmla="val 22982"/>
                <a:gd name="f177" fmla="val 29784"/>
                <a:gd name="f178" fmla="val 24450"/>
                <a:gd name="f179" fmla="val 25751"/>
                <a:gd name="f180" fmla="val 26685"/>
                <a:gd name="f181" fmla="val 26251"/>
                <a:gd name="f182" fmla="val 25717"/>
                <a:gd name="f183" fmla="val 28850"/>
                <a:gd name="f184" fmla="val 25117"/>
                <a:gd name="f185" fmla="val 25025"/>
                <a:gd name="f186" fmla="val 28789"/>
                <a:gd name="f187" fmla="val 24974"/>
                <a:gd name="f188" fmla="val 28729"/>
                <a:gd name="f189" fmla="val 28680"/>
                <a:gd name="f190" fmla="val 28631"/>
                <a:gd name="f191" fmla="val 25008"/>
                <a:gd name="f192" fmla="val 28616"/>
                <a:gd name="f193" fmla="val 25084"/>
                <a:gd name="f194" fmla="val 25651"/>
                <a:gd name="f195" fmla="val 28283"/>
                <a:gd name="f196" fmla="val 26118"/>
                <a:gd name="f197" fmla="val 26518"/>
                <a:gd name="f198" fmla="val 26952"/>
                <a:gd name="f199" fmla="val 27252"/>
                <a:gd name="f200" fmla="val 26781"/>
                <a:gd name="f201" fmla="val 27652"/>
                <a:gd name="f202" fmla="val 27752"/>
                <a:gd name="f203" fmla="val 26648"/>
                <a:gd name="f204" fmla="val 27785"/>
                <a:gd name="f205" fmla="val 26548"/>
                <a:gd name="f206" fmla="val 27852"/>
                <a:gd name="f207" fmla="val 26448"/>
                <a:gd name="f208" fmla="val 27919"/>
                <a:gd name="f209" fmla="val 26481"/>
                <a:gd name="f210" fmla="val 27585"/>
                <a:gd name="f211" fmla="val 26515"/>
                <a:gd name="f212" fmla="val 27218"/>
                <a:gd name="f213" fmla="val 26615"/>
                <a:gd name="f214" fmla="val 26818"/>
                <a:gd name="f215" fmla="val 27349"/>
                <a:gd name="f216" fmla="val 25150"/>
                <a:gd name="f217" fmla="val 28483"/>
                <a:gd name="f218" fmla="val 23949"/>
                <a:gd name="f219" fmla="val 20392"/>
                <a:gd name="f220" fmla="val 967"/>
                <a:gd name="f221" fmla="val 20448"/>
                <a:gd name="f222" fmla="val 20506"/>
                <a:gd name="f223" fmla="val 1169"/>
                <a:gd name="f224" fmla="val 20610"/>
                <a:gd name="f225" fmla="val 1633"/>
                <a:gd name="f226" fmla="val 21644"/>
                <a:gd name="f227" fmla="val 7237"/>
                <a:gd name="f228" fmla="val 20444"/>
                <a:gd name="f229" fmla="val 13108"/>
                <a:gd name="f230" fmla="val 19610"/>
                <a:gd name="f231" fmla="val 19143"/>
                <a:gd name="f232" fmla="val 21614"/>
                <a:gd name="f233" fmla="val 18476"/>
                <a:gd name="f234" fmla="val 24550"/>
                <a:gd name="f235" fmla="val 18109"/>
                <a:gd name="f236" fmla="val 27485"/>
                <a:gd name="f237" fmla="val 18009"/>
                <a:gd name="f238" fmla="val 27886"/>
                <a:gd name="f239" fmla="val 28319"/>
                <a:gd name="f240" fmla="val 17975"/>
                <a:gd name="f241" fmla="val 28786"/>
                <a:gd name="f242" fmla="val 17708"/>
                <a:gd name="f243" fmla="val 18042"/>
                <a:gd name="f244" fmla="val 21481"/>
                <a:gd name="f245" fmla="val 18542"/>
                <a:gd name="f246" fmla="val 17812"/>
                <a:gd name="f247" fmla="val 19043"/>
                <a:gd name="f248" fmla="val 14142"/>
                <a:gd name="f249" fmla="val 20043"/>
                <a:gd name="f250" fmla="val 10740"/>
                <a:gd name="f251" fmla="val 19710"/>
                <a:gd name="f252" fmla="val 6971"/>
                <a:gd name="f253" fmla="val 6879"/>
                <a:gd name="f254" fmla="val 19629"/>
                <a:gd name="f255" fmla="val 6828"/>
                <a:gd name="f256" fmla="val 19545"/>
                <a:gd name="f257" fmla="val 19477"/>
                <a:gd name="f258" fmla="val 19406"/>
                <a:gd name="f259" fmla="val 6862"/>
                <a:gd name="f260" fmla="val 19376"/>
                <a:gd name="f261" fmla="val 6937"/>
                <a:gd name="f262" fmla="val 18709"/>
                <a:gd name="f263" fmla="val 8538"/>
                <a:gd name="f264" fmla="val 18876"/>
                <a:gd name="f265" fmla="val 10140"/>
                <a:gd name="f266" fmla="val 18842"/>
                <a:gd name="f267" fmla="val 11901"/>
                <a:gd name="f268" fmla="val 18906"/>
                <a:gd name="f269" fmla="val 11942"/>
                <a:gd name="f270" fmla="val 18961"/>
                <a:gd name="f271" fmla="val 19004"/>
                <a:gd name="f272" fmla="val 11918"/>
                <a:gd name="f273" fmla="val 11874"/>
                <a:gd name="f274" fmla="val 19209"/>
                <a:gd name="f275" fmla="val 10940"/>
                <a:gd name="f276" fmla="val 19276"/>
                <a:gd name="f277" fmla="val 10039"/>
                <a:gd name="f278" fmla="val 8605"/>
                <a:gd name="f279" fmla="val 19343"/>
                <a:gd name="f280" fmla="val 8205"/>
                <a:gd name="f281" fmla="val 19476"/>
                <a:gd name="f282" fmla="val 7771"/>
                <a:gd name="f283" fmla="val 19543"/>
                <a:gd name="f284" fmla="val 9272"/>
                <a:gd name="f285" fmla="val 19510"/>
                <a:gd name="f286" fmla="val 19443"/>
                <a:gd name="f287" fmla="val 12408"/>
                <a:gd name="f288" fmla="val 18809"/>
                <a:gd name="f289" fmla="val 14743"/>
                <a:gd name="f290" fmla="val 18375"/>
                <a:gd name="f291" fmla="val 17078"/>
                <a:gd name="f292" fmla="val 17842"/>
                <a:gd name="f293" fmla="val 17475"/>
                <a:gd name="f294" fmla="val 23216"/>
                <a:gd name="f295" fmla="val 17542"/>
                <a:gd name="f296" fmla="val 26284"/>
                <a:gd name="f297" fmla="val 17508"/>
                <a:gd name="f298" fmla="val 26151"/>
                <a:gd name="f299" fmla="val 25984"/>
                <a:gd name="f300" fmla="val 25884"/>
                <a:gd name="f301" fmla="val 16974"/>
                <a:gd name="f302" fmla="val 22749"/>
                <a:gd name="f303" fmla="val 17175"/>
                <a:gd name="f304" fmla="val 19580"/>
                <a:gd name="f305" fmla="val 17275"/>
                <a:gd name="f306" fmla="val 16411"/>
                <a:gd name="f307" fmla="val 17341"/>
                <a:gd name="f308" fmla="val 13742"/>
                <a:gd name="f309" fmla="val 11107"/>
                <a:gd name="f310" fmla="val 18209"/>
                <a:gd name="f311" fmla="val 18509"/>
                <a:gd name="f312" fmla="val 18943"/>
                <a:gd name="f313" fmla="val 5470"/>
                <a:gd name="f314" fmla="val 4035"/>
                <a:gd name="f315" fmla="val 3268"/>
                <a:gd name="f316" fmla="val 19843"/>
                <a:gd name="f317" fmla="val 2534"/>
                <a:gd name="f318" fmla="val 20110"/>
                <a:gd name="f319" fmla="val 1767"/>
                <a:gd name="f320" fmla="val 20257"/>
                <a:gd name="f321" fmla="val 1271"/>
                <a:gd name="f322" fmla="val 20323"/>
                <a:gd name="f323" fmla="val 22478"/>
                <a:gd name="f324" fmla="val 22080"/>
                <a:gd name="f325" fmla="val 22634"/>
                <a:gd name="f326" fmla="val 22842"/>
                <a:gd name="f327" fmla="val 22170"/>
                <a:gd name="f328" fmla="val 23112"/>
                <a:gd name="f329" fmla="val 22382"/>
                <a:gd name="f330" fmla="val 23783"/>
                <a:gd name="f331" fmla="val 25147"/>
                <a:gd name="f332" fmla="val 26618"/>
                <a:gd name="f333" fmla="val 25681"/>
                <a:gd name="f334" fmla="val 25547"/>
                <a:gd name="f335" fmla="val 28753"/>
                <a:gd name="f336" fmla="val 25481"/>
                <a:gd name="f337" fmla="val 28719"/>
                <a:gd name="f338" fmla="val 28619"/>
                <a:gd name="f339" fmla="val 25214"/>
                <a:gd name="f340" fmla="val 24547"/>
                <a:gd name="f341" fmla="val 25817"/>
                <a:gd name="f342" fmla="val 24080"/>
                <a:gd name="f343" fmla="val 25784"/>
                <a:gd name="f344" fmla="val 24035"/>
                <a:gd name="f345" fmla="val 25769"/>
                <a:gd name="f346" fmla="val 23993"/>
                <a:gd name="f347" fmla="val 23909"/>
                <a:gd name="f348" fmla="val 23835"/>
                <a:gd name="f349" fmla="val 25829"/>
                <a:gd name="f350" fmla="val 25917"/>
                <a:gd name="f351" fmla="val 24213"/>
                <a:gd name="f352" fmla="val 25114"/>
                <a:gd name="f353" fmla="val 28419"/>
                <a:gd name="f354" fmla="val 24146"/>
                <a:gd name="f355" fmla="val 27719"/>
                <a:gd name="f356" fmla="val 23012"/>
                <a:gd name="f357" fmla="val 25584"/>
                <a:gd name="f358" fmla="val 22645"/>
                <a:gd name="f359" fmla="val 24817"/>
                <a:gd name="f360" fmla="val 22378"/>
                <a:gd name="f361" fmla="val 23983"/>
                <a:gd name="f362" fmla="val 22178"/>
                <a:gd name="f363" fmla="val 22036"/>
                <a:gd name="f364" fmla="val 22623"/>
                <a:gd name="f365" fmla="val 22096"/>
                <a:gd name="f366" fmla="val 31421"/>
                <a:gd name="f367" fmla="val 28883"/>
                <a:gd name="f368" fmla="val 32722"/>
                <a:gd name="f369" fmla="val 33990"/>
                <a:gd name="f370" fmla="val 27816"/>
                <a:gd name="f371" fmla="val 35124"/>
                <a:gd name="f372" fmla="val 27449"/>
                <a:gd name="f373" fmla="val 35791"/>
                <a:gd name="f374" fmla="val 26948"/>
                <a:gd name="f375" fmla="val 36292"/>
                <a:gd name="f376" fmla="val 26348"/>
                <a:gd name="f377" fmla="val 36658"/>
                <a:gd name="f378" fmla="val 26815"/>
                <a:gd name="f379" fmla="val 35991"/>
                <a:gd name="f380" fmla="val 35091"/>
                <a:gd name="f381" fmla="val 34424"/>
                <a:gd name="f382" fmla="val 27412"/>
                <a:gd name="f383" fmla="val 34317"/>
                <a:gd name="f384" fmla="val 27327"/>
                <a:gd name="f385" fmla="val 34238"/>
                <a:gd name="f386" fmla="val 27239"/>
                <a:gd name="f387" fmla="val 27189"/>
                <a:gd name="f388" fmla="val 27139"/>
                <a:gd name="f389" fmla="val 34263"/>
                <a:gd name="f390" fmla="val 34323"/>
                <a:gd name="f391" fmla="val 26882"/>
                <a:gd name="f392" fmla="val 34824"/>
                <a:gd name="f393" fmla="val 26681"/>
                <a:gd name="f394" fmla="val 35324"/>
                <a:gd name="f395" fmla="val 26181"/>
                <a:gd name="f396" fmla="val 36258"/>
                <a:gd name="f397" fmla="val 25847"/>
                <a:gd name="f398" fmla="val 36625"/>
                <a:gd name="f399" fmla="val 25614"/>
                <a:gd name="f400" fmla="val 37092"/>
                <a:gd name="f401" fmla="val 37125"/>
                <a:gd name="f402" fmla="val 36892"/>
                <a:gd name="f403" fmla="val 36592"/>
                <a:gd name="f404" fmla="val 36158"/>
                <a:gd name="f405" fmla="val 36091"/>
                <a:gd name="f406" fmla="val 35958"/>
                <a:gd name="f407" fmla="val 26281"/>
                <a:gd name="f408" fmla="val 34157"/>
                <a:gd name="f409" fmla="val 32656"/>
                <a:gd name="f410" fmla="val 30327"/>
                <a:gd name="f411" fmla="val 21124"/>
                <a:gd name="f412" fmla="val 21842"/>
                <a:gd name="f413" fmla="val 30941"/>
                <a:gd name="f414" fmla="val 22111"/>
                <a:gd name="f415" fmla="val 31088"/>
                <a:gd name="f416" fmla="val 22879"/>
                <a:gd name="f417" fmla="val 31655"/>
                <a:gd name="f418" fmla="val 23412"/>
                <a:gd name="f419" fmla="val 32489"/>
                <a:gd name="f420" fmla="val 23946"/>
                <a:gd name="f421" fmla="val 33323"/>
                <a:gd name="f422" fmla="val 24513"/>
                <a:gd name="f423" fmla="val 34390"/>
                <a:gd name="f424" fmla="val 24813"/>
                <a:gd name="f425" fmla="val 35491"/>
                <a:gd name="f426" fmla="val 25014"/>
                <a:gd name="f427" fmla="val 37159"/>
                <a:gd name="f428" fmla="val 24947"/>
                <a:gd name="f429" fmla="val 37426"/>
                <a:gd name="f430" fmla="val 24880"/>
                <a:gd name="f431" fmla="val 24847"/>
                <a:gd name="f432" fmla="val 37459"/>
                <a:gd name="f433" fmla="val 24780"/>
                <a:gd name="f434" fmla="val 37492"/>
                <a:gd name="f435" fmla="val 24346"/>
                <a:gd name="f436" fmla="val 36425"/>
                <a:gd name="f437" fmla="val 23546"/>
                <a:gd name="f438" fmla="val 35291"/>
                <a:gd name="f439" fmla="val 22845"/>
                <a:gd name="f440" fmla="val 22825"/>
                <a:gd name="f441" fmla="val 34350"/>
                <a:gd name="f442" fmla="val 22796"/>
                <a:gd name="f443" fmla="val 34334"/>
                <a:gd name="f444" fmla="val 22767"/>
                <a:gd name="f445" fmla="val 22699"/>
                <a:gd name="f446" fmla="val 22632"/>
                <a:gd name="f447" fmla="val 34420"/>
                <a:gd name="f448" fmla="val 22679"/>
                <a:gd name="f449" fmla="val 34490"/>
                <a:gd name="f450" fmla="val 23346"/>
                <a:gd name="f451" fmla="val 35458"/>
                <a:gd name="f452" fmla="val 23779"/>
                <a:gd name="f453" fmla="val 36792"/>
                <a:gd name="f454" fmla="val 24613"/>
                <a:gd name="f455" fmla="val 37592"/>
                <a:gd name="f456" fmla="val 24647"/>
                <a:gd name="f457" fmla="val 37626"/>
                <a:gd name="f458" fmla="val 37654"/>
                <a:gd name="f459" fmla="val 37707"/>
                <a:gd name="f460" fmla="val 24667"/>
                <a:gd name="f461" fmla="val 37722"/>
                <a:gd name="f462" fmla="val 22039"/>
                <a:gd name="f463" fmla="val 36880"/>
                <a:gd name="f464" fmla="val 20310"/>
                <a:gd name="f465" fmla="val 33119"/>
                <a:gd name="f466" fmla="val 20510"/>
                <a:gd name="f467" fmla="val 30621"/>
                <a:gd name="f468" fmla="val 20519"/>
                <a:gd name="f469" fmla="val 30408"/>
                <a:gd name="f470" fmla="val 20611"/>
                <a:gd name="f471" fmla="val 40161"/>
                <a:gd name="f472" fmla="val 20477"/>
                <a:gd name="f473" fmla="val 40828"/>
                <a:gd name="f474" fmla="val 20644"/>
                <a:gd name="f475" fmla="val 41462"/>
                <a:gd name="f476" fmla="val 20811"/>
                <a:gd name="f477" fmla="val 42129"/>
                <a:gd name="f478" fmla="val 20544"/>
                <a:gd name="f479" fmla="val 41762"/>
                <a:gd name="f480" fmla="val 41295"/>
                <a:gd name="f481" fmla="val 20177"/>
                <a:gd name="f482" fmla="val 40895"/>
                <a:gd name="f483" fmla="val 20010"/>
                <a:gd name="f484" fmla="val 40395"/>
                <a:gd name="f485" fmla="val 40194"/>
                <a:gd name="f486" fmla="val 40228"/>
                <a:gd name="f487" fmla="val 40261"/>
                <a:gd name="f488" fmla="val 21044"/>
                <a:gd name="f489" fmla="val 21278"/>
                <a:gd name="f490" fmla="val 40461"/>
                <a:gd name="f491" fmla="val 22011"/>
                <a:gd name="f492" fmla="val 40795"/>
                <a:gd name="f493" fmla="val 41395"/>
                <a:gd name="f494" fmla="val 23146"/>
                <a:gd name="f495" fmla="val 41996"/>
                <a:gd name="f496" fmla="val 42730"/>
                <a:gd name="f497" fmla="val 24180"/>
                <a:gd name="f498" fmla="val 43497"/>
                <a:gd name="f499" fmla="val 44331"/>
                <a:gd name="f500" fmla="val 44497"/>
                <a:gd name="f501" fmla="val 43964"/>
                <a:gd name="f502" fmla="val 23613"/>
                <a:gd name="f503" fmla="val 23212"/>
                <a:gd name="f504" fmla="val 43063"/>
                <a:gd name="f505" fmla="val 23186"/>
                <a:gd name="f506" fmla="val 43028"/>
                <a:gd name="f507" fmla="val 23156"/>
                <a:gd name="f508" fmla="val 43014"/>
                <a:gd name="f509" fmla="val 23126"/>
                <a:gd name="f510" fmla="val 23041"/>
                <a:gd name="f511" fmla="val 22963"/>
                <a:gd name="f512" fmla="val 43131"/>
                <a:gd name="f513" fmla="val 43230"/>
                <a:gd name="f514" fmla="val 43664"/>
                <a:gd name="f515" fmla="val 23646"/>
                <a:gd name="f516" fmla="val 44131"/>
                <a:gd name="f517" fmla="val 23979"/>
                <a:gd name="f518" fmla="val 44564"/>
                <a:gd name="f519" fmla="val 44764"/>
                <a:gd name="f520" fmla="val 24313"/>
                <a:gd name="f521" fmla="val 44998"/>
                <a:gd name="f522" fmla="val 24480"/>
                <a:gd name="f523" fmla="val 45265"/>
                <a:gd name="f524" fmla="val 45298"/>
                <a:gd name="f525" fmla="val 23312"/>
                <a:gd name="f526" fmla="val 44831"/>
                <a:gd name="f527" fmla="val 22145"/>
                <a:gd name="f528" fmla="val 43930"/>
                <a:gd name="f529" fmla="val 21311"/>
                <a:gd name="f530" fmla="val 42896"/>
                <a:gd name="f531" fmla="val 20844"/>
                <a:gd name="f532" fmla="val 41095"/>
                <a:gd name="f533" fmla="val 41562"/>
                <a:gd name="f534" fmla="val 43297"/>
                <a:gd name="f535" fmla="val 28149"/>
                <a:gd name="f536" fmla="val 44297"/>
                <a:gd name="f537" fmla="val 44964"/>
                <a:gd name="f538" fmla="val 44731"/>
                <a:gd name="f539" fmla="val 27382"/>
                <a:gd name="f540" fmla="val 44431"/>
                <a:gd name="f541" fmla="val 27649"/>
                <a:gd name="f542" fmla="val 27698"/>
                <a:gd name="f543" fmla="val 44032"/>
                <a:gd name="f544" fmla="val 27620"/>
                <a:gd name="f545" fmla="val 43915"/>
                <a:gd name="f546" fmla="val 27548"/>
                <a:gd name="f547" fmla="val 27523"/>
                <a:gd name="f548" fmla="val 27499"/>
                <a:gd name="f549" fmla="val 43929"/>
                <a:gd name="f550" fmla="val 27482"/>
                <a:gd name="f551" fmla="val 26848"/>
                <a:gd name="f552" fmla="val 26081"/>
                <a:gd name="f553" fmla="val 25347"/>
                <a:gd name="f554" fmla="val 45431"/>
                <a:gd name="f555" fmla="val 45098"/>
                <a:gd name="f556" fmla="val 25280"/>
                <a:gd name="f557" fmla="val 44798"/>
                <a:gd name="f558" fmla="val 25180"/>
                <a:gd name="f559" fmla="val 44464"/>
                <a:gd name="f560" fmla="val 25981"/>
                <a:gd name="f561" fmla="val 1040"/>
                <a:gd name="f562" fmla="val 30110"/>
                <a:gd name="f563" fmla="val 1172"/>
                <a:gd name="f564" fmla="val 1364"/>
                <a:gd name="f565" fmla="val 30154"/>
                <a:gd name="f566" fmla="val 1630"/>
                <a:gd name="f567" fmla="val 30254"/>
                <a:gd name="f568" fmla="val 2698"/>
                <a:gd name="f569" fmla="val 30654"/>
                <a:gd name="f570" fmla="val 3732"/>
                <a:gd name="f571" fmla="val 31155"/>
                <a:gd name="f572" fmla="val 4799"/>
                <a:gd name="f573" fmla="val 31722"/>
                <a:gd name="f574" fmla="val 7201"/>
                <a:gd name="f575" fmla="val 32956"/>
                <a:gd name="f576" fmla="val 9402"/>
                <a:gd name="f577" fmla="val 11504"/>
                <a:gd name="f578" fmla="val 36225"/>
                <a:gd name="f579" fmla="val 15073"/>
                <a:gd name="f580" fmla="val 39094"/>
                <a:gd name="f581" fmla="val 42463"/>
                <a:gd name="f582" fmla="val 20377"/>
                <a:gd name="f583" fmla="val 46165"/>
                <a:gd name="f584" fmla="val 46466"/>
                <a:gd name="f585" fmla="val 20677"/>
                <a:gd name="f586" fmla="val 46766"/>
                <a:gd name="f587" fmla="val 47066"/>
                <a:gd name="f588" fmla="val 15540"/>
                <a:gd name="f589" fmla="val 41429"/>
                <a:gd name="f590" fmla="val 12038"/>
                <a:gd name="f591" fmla="val 39594"/>
                <a:gd name="f592" fmla="val 8268"/>
                <a:gd name="f593" fmla="val 4265"/>
                <a:gd name="f594" fmla="val 35257"/>
                <a:gd name="f595" fmla="val 1664"/>
                <a:gd name="f596" fmla="val 31788"/>
                <a:gd name="f597" fmla="val 1219"/>
                <a:gd name="f598" fmla="val 31204"/>
                <a:gd name="f599" fmla="val 380"/>
                <a:gd name="f600" fmla="val 21544"/>
                <a:gd name="f601" fmla="val 43764"/>
                <a:gd name="f602" fmla="val 22312"/>
                <a:gd name="f603" fmla="val 44598"/>
                <a:gd name="f604" fmla="val 23379"/>
                <a:gd name="f605" fmla="val 45565"/>
                <a:gd name="f606" fmla="val 45665"/>
                <a:gd name="f607" fmla="val 45765"/>
                <a:gd name="f608" fmla="val 45798"/>
                <a:gd name="f609" fmla="val 45832"/>
                <a:gd name="f610" fmla="val 46132"/>
                <a:gd name="f611" fmla="val 46332"/>
                <a:gd name="f612" fmla="val 46566"/>
                <a:gd name="f613" fmla="val 46799"/>
                <a:gd name="f614" fmla="val 48467"/>
                <a:gd name="f615" fmla="val 50101"/>
                <a:gd name="f616" fmla="val 51769"/>
                <a:gd name="f617" fmla="val 51736"/>
                <a:gd name="f618" fmla="val 51669"/>
                <a:gd name="f619" fmla="val 49268"/>
                <a:gd name="f620" fmla="val 22512"/>
                <a:gd name="f621" fmla="val 46832"/>
                <a:gd name="f622" fmla="val 21778"/>
                <a:gd name="f623" fmla="val 21678"/>
                <a:gd name="f624" fmla="val 44231"/>
                <a:gd name="f625" fmla="val 30084"/>
                <a:gd name="f626" fmla="val 49735"/>
                <a:gd name="f627" fmla="val 30217"/>
                <a:gd name="f628" fmla="val 51236"/>
                <a:gd name="f629" fmla="val 29417"/>
                <a:gd name="f630" fmla="val 51302"/>
                <a:gd name="f631" fmla="val 51869"/>
                <a:gd name="f632" fmla="val 52336"/>
                <a:gd name="f633" fmla="val 52770"/>
                <a:gd name="f634" fmla="val 53270"/>
                <a:gd name="f635" fmla="val 53637"/>
                <a:gd name="f636" fmla="val 25814"/>
                <a:gd name="f637" fmla="val 53904"/>
                <a:gd name="f638" fmla="val 25781"/>
                <a:gd name="f639" fmla="val 53804"/>
                <a:gd name="f640" fmla="val 53671"/>
                <a:gd name="f641" fmla="val 53571"/>
                <a:gd name="f642" fmla="val 25948"/>
                <a:gd name="f643" fmla="val 53337"/>
                <a:gd name="f644" fmla="val 26214"/>
                <a:gd name="f645" fmla="val 53104"/>
                <a:gd name="f646" fmla="val 52903"/>
                <a:gd name="f647" fmla="val 52470"/>
                <a:gd name="f648" fmla="val 51969"/>
                <a:gd name="f649" fmla="val 51336"/>
                <a:gd name="f650" fmla="val 27612"/>
                <a:gd name="f651" fmla="val 51230"/>
                <a:gd name="f652" fmla="val 27528"/>
                <a:gd name="f653" fmla="val 51165"/>
                <a:gd name="f654" fmla="val 27441"/>
                <a:gd name="f655" fmla="val 27391"/>
                <a:gd name="f656" fmla="val 27340"/>
                <a:gd name="f657" fmla="val 51187"/>
                <a:gd name="f658" fmla="val 27015"/>
                <a:gd name="f659" fmla="val 51803"/>
                <a:gd name="f660" fmla="val 52270"/>
                <a:gd name="f661" fmla="val 52670"/>
                <a:gd name="f662" fmla="val 53004"/>
                <a:gd name="f663" fmla="val 53170"/>
                <a:gd name="f664" fmla="val 52970"/>
                <a:gd name="f665" fmla="val 25047"/>
                <a:gd name="f666" fmla="val 52703"/>
                <a:gd name="f667" fmla="val 52503"/>
                <a:gd name="f668" fmla="val 50902"/>
                <a:gd name="f669" fmla="val 49868"/>
                <a:gd name="f670" fmla="val 19439"/>
                <a:gd name="f671" fmla="val 51454"/>
                <a:gd name="f672" fmla="val 21263"/>
                <a:gd name="f673" fmla="val 23199"/>
                <a:gd name="f674" fmla="val 52258"/>
                <a:gd name="f675" fmla="val 53737"/>
                <a:gd name="f676" fmla="val 53604"/>
                <a:gd name="f677" fmla="val 53504"/>
                <a:gd name="f678" fmla="val 53437"/>
                <a:gd name="f679" fmla="val 22812"/>
                <a:gd name="f680" fmla="val 53304"/>
                <a:gd name="f681" fmla="val 21811"/>
                <a:gd name="f682" fmla="val 21802"/>
                <a:gd name="f683" fmla="val 53101"/>
                <a:gd name="f684" fmla="val 21794"/>
                <a:gd name="f685" fmla="val 53100"/>
                <a:gd name="f686" fmla="val 21786"/>
                <a:gd name="f687" fmla="val 21670"/>
                <a:gd name="f688" fmla="val 21618"/>
                <a:gd name="f689" fmla="val 53306"/>
                <a:gd name="f690" fmla="val 21711"/>
                <a:gd name="f691" fmla="val 53471"/>
                <a:gd name="f692" fmla="val 22612"/>
                <a:gd name="f693" fmla="val 53771"/>
                <a:gd name="f694" fmla="val 23446"/>
                <a:gd name="f695" fmla="val 54104"/>
                <a:gd name="f696" fmla="val 54138"/>
                <a:gd name="f697" fmla="val 54271"/>
                <a:gd name="f698" fmla="val 18275"/>
                <a:gd name="f699" fmla="val 51569"/>
                <a:gd name="f700" fmla="val 18651"/>
                <a:gd name="f701" fmla="val 51492"/>
                <a:gd name="f702" fmla="val 19042"/>
                <a:gd name="f703" fmla="val 27415"/>
                <a:gd name="f704" fmla="val 59508"/>
                <a:gd name="f705" fmla="val 59575"/>
                <a:gd name="f706" fmla="val 59608"/>
                <a:gd name="f707" fmla="val 27749"/>
                <a:gd name="f708" fmla="val 59675"/>
                <a:gd name="f709" fmla="val 27682"/>
                <a:gd name="f710" fmla="val 59775"/>
                <a:gd name="f711" fmla="val 59842"/>
                <a:gd name="f712" fmla="val 27515"/>
                <a:gd name="f713" fmla="val 59742"/>
                <a:gd name="f714" fmla="val 59642"/>
                <a:gd name="f715" fmla="val 54605"/>
                <a:gd name="f716" fmla="val 55972"/>
                <a:gd name="f717" fmla="val 26014"/>
                <a:gd name="f718" fmla="val 57340"/>
                <a:gd name="f719" fmla="val 58774"/>
                <a:gd name="f720" fmla="val 58908"/>
                <a:gd name="f721" fmla="val 59075"/>
                <a:gd name="f722" fmla="val 59241"/>
                <a:gd name="f723" fmla="val 26114"/>
                <a:gd name="f724" fmla="val 59441"/>
                <a:gd name="f725" fmla="val 59808"/>
                <a:gd name="f726" fmla="val 60309"/>
                <a:gd name="f727" fmla="val 60275"/>
                <a:gd name="f728" fmla="val 60175"/>
                <a:gd name="f729" fmla="val 60142"/>
                <a:gd name="f730" fmla="val 58307"/>
                <a:gd name="f731" fmla="val 56439"/>
                <a:gd name="f732" fmla="val 59942"/>
                <a:gd name="f733" fmla="val 60109"/>
                <a:gd name="f734" fmla="val 60409"/>
                <a:gd name="f735" fmla="val 26048"/>
                <a:gd name="f736" fmla="val 60509"/>
                <a:gd name="f737" fmla="val 26148"/>
                <a:gd name="f738" fmla="val 60442"/>
                <a:gd name="f739" fmla="val 60342"/>
                <a:gd name="f740" fmla="val 26306"/>
                <a:gd name="f741" fmla="val 60200"/>
                <a:gd name="f742" fmla="val 26256"/>
                <a:gd name="f743" fmla="val 60163"/>
                <a:gd name="f744" fmla="val 26201"/>
                <a:gd name="f745" fmla="val 26183"/>
                <a:gd name="f746" fmla="val 26164"/>
                <a:gd name="f747" fmla="val 60167"/>
                <a:gd name="f748" fmla="val 60476"/>
                <a:gd name="f749" fmla="val 26381"/>
                <a:gd name="f750" fmla="val 18190"/>
                <a:gd name="f751" fmla="val 56713"/>
                <a:gd name="f752" fmla="val 18332"/>
                <a:gd name="f753" fmla="val 18507"/>
                <a:gd name="f754" fmla="val 56725"/>
                <a:gd name="f755" fmla="val 56740"/>
                <a:gd name="f756" fmla="val 20977"/>
                <a:gd name="f757" fmla="val 56840"/>
                <a:gd name="f758" fmla="val 60609"/>
                <a:gd name="f759" fmla="val 60676"/>
                <a:gd name="f760" fmla="val 60776"/>
                <a:gd name="f761" fmla="val 60842"/>
                <a:gd name="f762" fmla="val 60809"/>
                <a:gd name="f763" fmla="val 24713"/>
                <a:gd name="f764" fmla="val 24680"/>
                <a:gd name="f765" fmla="val 23846"/>
                <a:gd name="f766" fmla="val 60009"/>
                <a:gd name="f767" fmla="val 22779"/>
                <a:gd name="f768" fmla="val 21945"/>
                <a:gd name="f769" fmla="val 59275"/>
                <a:gd name="f770" fmla="val 21932"/>
                <a:gd name="f771" fmla="val 59272"/>
                <a:gd name="f772" fmla="val 21920"/>
                <a:gd name="f773" fmla="val 59271"/>
                <a:gd name="f774" fmla="val 21908"/>
                <a:gd name="f775" fmla="val 21764"/>
                <a:gd name="f776" fmla="val 21690"/>
                <a:gd name="f777" fmla="val 59447"/>
                <a:gd name="f778" fmla="val 21845"/>
                <a:gd name="f779" fmla="val 22345"/>
                <a:gd name="f780" fmla="val 59975"/>
                <a:gd name="f781" fmla="val 23479"/>
                <a:gd name="f782" fmla="val 60642"/>
                <a:gd name="f783" fmla="val 19776"/>
                <a:gd name="f784" fmla="val 59141"/>
                <a:gd name="f785" fmla="val 58641"/>
                <a:gd name="f786" fmla="val 18609"/>
                <a:gd name="f787" fmla="val 58074"/>
                <a:gd name="f788" fmla="val 57473"/>
                <a:gd name="f789" fmla="val 17591"/>
                <a:gd name="f790" fmla="val 56852"/>
                <a:gd name="f791" fmla="val 17696"/>
                <a:gd name="f792" fmla="val 21262"/>
                <a:gd name="f793" fmla="val 62951"/>
                <a:gd name="f794" fmla="val 23968"/>
                <a:gd name="f795" fmla="val 63857"/>
                <a:gd name="f796" fmla="val 65012"/>
                <a:gd name="f797" fmla="val 64745"/>
                <a:gd name="f798" fmla="val 64478"/>
                <a:gd name="f799" fmla="val 62977"/>
                <a:gd name="f800" fmla="val 20964"/>
                <a:gd name="f801" fmla="val 62960"/>
                <a:gd name="f802" fmla="val 21115"/>
                <a:gd name="f803" fmla="val 27622"/>
                <a:gd name="f804" fmla="val 63574"/>
                <a:gd name="f805" fmla="val 27653"/>
                <a:gd name="f806" fmla="val 27684"/>
                <a:gd name="f807" fmla="val 63575"/>
                <a:gd name="f808" fmla="val 63578"/>
                <a:gd name="f809" fmla="val 63978"/>
                <a:gd name="f810" fmla="val 64312"/>
                <a:gd name="f811" fmla="val 64645"/>
                <a:gd name="f812" fmla="val 64912"/>
                <a:gd name="f813" fmla="val 26314"/>
                <a:gd name="f814" fmla="val 64979"/>
                <a:gd name="f815" fmla="val 65079"/>
                <a:gd name="f816" fmla="val 26206"/>
                <a:gd name="f817" fmla="val 64373"/>
                <a:gd name="f818" fmla="val 26832"/>
                <a:gd name="f819" fmla="val 20252"/>
                <a:gd name="f820" fmla="val 20201"/>
                <a:gd name="f821" fmla="val 20157"/>
                <a:gd name="f822" fmla="val 29"/>
                <a:gd name="f823" fmla="val 20143"/>
                <a:gd name="f824" fmla="val 99"/>
                <a:gd name="f825" fmla="val 5603"/>
                <a:gd name="f826" fmla="val 16841"/>
                <a:gd name="f827" fmla="val 11274"/>
                <a:gd name="f828" fmla="val 16674"/>
                <a:gd name="f829" fmla="val 17145"/>
                <a:gd name="f830" fmla="val 16608"/>
                <a:gd name="f831" fmla="val 19913"/>
                <a:gd name="f832" fmla="val 16341"/>
                <a:gd name="f833" fmla="val 16741"/>
                <a:gd name="f834" fmla="val 25851"/>
                <a:gd name="f835" fmla="val 16074"/>
                <a:gd name="f836" fmla="val 23849"/>
                <a:gd name="f837" fmla="val 15373"/>
                <a:gd name="f838" fmla="val 21915"/>
                <a:gd name="f839" fmla="val 19947"/>
                <a:gd name="f840" fmla="val 15006"/>
                <a:gd name="f841" fmla="val 18912"/>
                <a:gd name="f842" fmla="val 16611"/>
                <a:gd name="f843" fmla="val 14437"/>
                <a:gd name="f844" fmla="val 16557"/>
                <a:gd name="f845" fmla="val 14373"/>
                <a:gd name="f846" fmla="val 16523"/>
                <a:gd name="f847" fmla="val 14315"/>
                <a:gd name="f848" fmla="val 14266"/>
                <a:gd name="f849" fmla="val 14221"/>
                <a:gd name="f850" fmla="val 16549"/>
                <a:gd name="f851" fmla="val 14206"/>
                <a:gd name="f852" fmla="val 14039"/>
                <a:gd name="f853" fmla="val 17111"/>
                <a:gd name="f854" fmla="val 14006"/>
                <a:gd name="f855" fmla="val 18179"/>
                <a:gd name="f856" fmla="val 13405"/>
                <a:gd name="f857" fmla="val 16511"/>
                <a:gd name="f858" fmla="val 14843"/>
                <a:gd name="f859" fmla="val 13142"/>
                <a:gd name="f860" fmla="val 12523"/>
                <a:gd name="f861" fmla="val 13112"/>
                <a:gd name="f862" fmla="val 12488"/>
                <a:gd name="f863" fmla="val 13095"/>
                <a:gd name="f864" fmla="val 12454"/>
                <a:gd name="f865" fmla="val 12412"/>
                <a:gd name="f866" fmla="val 12371"/>
                <a:gd name="f867" fmla="val 13120"/>
                <a:gd name="f868" fmla="val 13175"/>
                <a:gd name="f869" fmla="val 12471"/>
                <a:gd name="f870" fmla="val 14109"/>
                <a:gd name="f871" fmla="val 12671"/>
                <a:gd name="f872" fmla="val 15010"/>
                <a:gd name="f873" fmla="val 12872"/>
                <a:gd name="f874" fmla="val 15110"/>
                <a:gd name="f875" fmla="val 15076"/>
                <a:gd name="f876" fmla="val 11337"/>
                <a:gd name="f877" fmla="val 11237"/>
                <a:gd name="f878" fmla="val 15243"/>
                <a:gd name="f879" fmla="val 15343"/>
                <a:gd name="f880" fmla="val 11637"/>
                <a:gd name="f881" fmla="val 15777"/>
                <a:gd name="f882" fmla="val 11904"/>
                <a:gd name="f883" fmla="val 16177"/>
                <a:gd name="f884" fmla="val 12338"/>
                <a:gd name="f885" fmla="val 12433"/>
                <a:gd name="f886" fmla="val 16606"/>
                <a:gd name="f887" fmla="val 12563"/>
                <a:gd name="f888" fmla="val 16685"/>
                <a:gd name="f889" fmla="val 12691"/>
                <a:gd name="f890" fmla="val 12741"/>
                <a:gd name="f891" fmla="val 12791"/>
                <a:gd name="f892" fmla="val 16673"/>
                <a:gd name="f893" fmla="val 12838"/>
                <a:gd name="f894" fmla="val 16644"/>
                <a:gd name="f895" fmla="val 12905"/>
                <a:gd name="f896" fmla="val 16577"/>
                <a:gd name="f897" fmla="val 16444"/>
                <a:gd name="f898" fmla="val 13906"/>
                <a:gd name="f899" fmla="val 15473"/>
                <a:gd name="f900" fmla="val 16407"/>
                <a:gd name="f901" fmla="val 16874"/>
                <a:gd name="f902" fmla="val 27419"/>
                <a:gd name="f903" fmla="val 28953"/>
                <a:gd name="f904" fmla="val 30521"/>
                <a:gd name="f905" fmla="val 17742"/>
                <a:gd name="f906" fmla="val 32189"/>
                <a:gd name="f907" fmla="val 33923"/>
                <a:gd name="f908" fmla="val 35524"/>
                <a:gd name="f909" fmla="val 35608"/>
                <a:gd name="f910" fmla="val 35649"/>
                <a:gd name="f911" fmla="val 18250"/>
                <a:gd name="f912" fmla="val 18325"/>
                <a:gd name="f913" fmla="val 18342"/>
                <a:gd name="f914" fmla="val 34657"/>
                <a:gd name="f915" fmla="val 33790"/>
                <a:gd name="f916" fmla="val 32856"/>
                <a:gd name="f917" fmla="val 37359"/>
                <a:gd name="f918" fmla="val 19977"/>
                <a:gd name="f919" fmla="val 39627"/>
                <a:gd name="f920" fmla="val 19910"/>
                <a:gd name="f921" fmla="val 19810"/>
                <a:gd name="f922" fmla="val 19576"/>
                <a:gd name="f923" fmla="val 39694"/>
                <a:gd name="f924" fmla="val 19176"/>
                <a:gd name="f925" fmla="val 40928"/>
                <a:gd name="f926" fmla="val 20077"/>
                <a:gd name="f927" fmla="val 42162"/>
                <a:gd name="f928" fmla="val 20877"/>
                <a:gd name="f929" fmla="val 43096"/>
                <a:gd name="f930" fmla="val 21511"/>
                <a:gd name="f931" fmla="val 45331"/>
                <a:gd name="f932" fmla="val 22212"/>
                <a:gd name="f933" fmla="val 47533"/>
                <a:gd name="f934" fmla="val 49768"/>
                <a:gd name="f935" fmla="val 22979"/>
                <a:gd name="f936" fmla="val 49701"/>
                <a:gd name="f937" fmla="val 20710"/>
                <a:gd name="f938" fmla="val 45865"/>
                <a:gd name="f939" fmla="val 18909"/>
                <a:gd name="f940" fmla="val 41829"/>
                <a:gd name="f941" fmla="val 37959"/>
                <a:gd name="f942" fmla="val 16541"/>
                <a:gd name="f943" fmla="val 16374"/>
                <a:gd name="f944" fmla="val 37292"/>
                <a:gd name="f945" fmla="val 16174"/>
                <a:gd name="f946" fmla="val 36925"/>
                <a:gd name="f947" fmla="val 16207"/>
                <a:gd name="f948" fmla="val 16241"/>
                <a:gd name="f949" fmla="val 36859"/>
                <a:gd name="f950" fmla="val 16307"/>
                <a:gd name="f951" fmla="val 35758"/>
                <a:gd name="f952" fmla="val 16007"/>
                <a:gd name="f953" fmla="val 33423"/>
                <a:gd name="f954" fmla="val 15965"/>
                <a:gd name="f955" fmla="val 33325"/>
                <a:gd name="f956" fmla="val 15899"/>
                <a:gd name="f957" fmla="val 33285"/>
                <a:gd name="f958" fmla="val 15835"/>
                <a:gd name="f959" fmla="val 15746"/>
                <a:gd name="f960" fmla="val 15659"/>
                <a:gd name="f961" fmla="val 33360"/>
                <a:gd name="f962" fmla="val 15640"/>
                <a:gd name="f963" fmla="val 33456"/>
                <a:gd name="f964" fmla="val 15507"/>
                <a:gd name="f965" fmla="val 33957"/>
                <a:gd name="f966" fmla="val 15573"/>
                <a:gd name="f967" fmla="val 34991"/>
                <a:gd name="f968" fmla="val 35358"/>
                <a:gd name="f969" fmla="val 15707"/>
                <a:gd name="f970" fmla="val 35691"/>
                <a:gd name="f971" fmla="val 15740"/>
                <a:gd name="f972" fmla="val 14172"/>
                <a:gd name="f973" fmla="val 32989"/>
                <a:gd name="f974" fmla="val 29820"/>
                <a:gd name="f975" fmla="val 10903"/>
                <a:gd name="f976" fmla="val 10884"/>
                <a:gd name="f977" fmla="val 26912"/>
                <a:gd name="f978" fmla="val 10856"/>
                <a:gd name="f979" fmla="val 26896"/>
                <a:gd name="f980" fmla="val 10827"/>
                <a:gd name="f981" fmla="val 10759"/>
                <a:gd name="f982" fmla="val 10689"/>
                <a:gd name="f983" fmla="val 26991"/>
                <a:gd name="f984" fmla="val 10737"/>
                <a:gd name="f985" fmla="val 27085"/>
                <a:gd name="f986" fmla="val 12004"/>
                <a:gd name="f987" fmla="val 28986"/>
                <a:gd name="f988" fmla="val 31021"/>
                <a:gd name="f989" fmla="val 33123"/>
                <a:gd name="f990" fmla="val 13669"/>
                <a:gd name="f991" fmla="val 32762"/>
                <a:gd name="f992" fmla="val 13211"/>
                <a:gd name="f993" fmla="val 32488"/>
                <a:gd name="f994" fmla="val 12744"/>
                <a:gd name="f995" fmla="val 12564"/>
                <a:gd name="f996" fmla="val 12381"/>
                <a:gd name="f997" fmla="val 32529"/>
                <a:gd name="f998" fmla="val 12204"/>
                <a:gd name="f999" fmla="val 32622"/>
                <a:gd name="f1000" fmla="val 12071"/>
                <a:gd name="f1001" fmla="val 32789"/>
                <a:gd name="f1002" fmla="val 12138"/>
                <a:gd name="f1003" fmla="val 32922"/>
                <a:gd name="f1004" fmla="val 12332"/>
                <a:gd name="f1005" fmla="val 33256"/>
                <a:gd name="f1006" fmla="val 13012"/>
                <a:gd name="f1007" fmla="val 34143"/>
                <a:gd name="f1008" fmla="val 13561"/>
                <a:gd name="f1009" fmla="val 13672"/>
                <a:gd name="f1010" fmla="val 13777"/>
                <a:gd name="f1011" fmla="val 34107"/>
                <a:gd name="f1012" fmla="val 13872"/>
                <a:gd name="f1013" fmla="val 34023"/>
                <a:gd name="f1014" fmla="val 13956"/>
                <a:gd name="f1015" fmla="val 33967"/>
                <a:gd name="f1016" fmla="val 13899"/>
                <a:gd name="f1017" fmla="val 33841"/>
                <a:gd name="f1018" fmla="val 13839"/>
                <a:gd name="f1019" fmla="val 13828"/>
                <a:gd name="f1020" fmla="val 13816"/>
                <a:gd name="f1021" fmla="val 33846"/>
                <a:gd name="f1022" fmla="val 13806"/>
                <a:gd name="f1023" fmla="val 33856"/>
                <a:gd name="f1024" fmla="val 33869"/>
                <a:gd name="f1025" fmla="val 13760"/>
                <a:gd name="f1026" fmla="val 33875"/>
                <a:gd name="f1027" fmla="val 13734"/>
                <a:gd name="f1028" fmla="val 13557"/>
                <a:gd name="f1029" fmla="val 13288"/>
                <a:gd name="f1030" fmla="val 33610"/>
                <a:gd name="f1031" fmla="val 13172"/>
                <a:gd name="f1032" fmla="val 33523"/>
                <a:gd name="f1033" fmla="val 12738"/>
                <a:gd name="f1034" fmla="val 12571"/>
                <a:gd name="f1035" fmla="val 12635"/>
                <a:gd name="f1036" fmla="val 32909"/>
                <a:gd name="f1037" fmla="val 12697"/>
                <a:gd name="f1038" fmla="val 32902"/>
                <a:gd name="f1039" fmla="val 12758"/>
                <a:gd name="f1040" fmla="val 13431"/>
                <a:gd name="f1041" fmla="val 13941"/>
                <a:gd name="f1042" fmla="val 33700"/>
                <a:gd name="f1043" fmla="val 14339"/>
                <a:gd name="f1044" fmla="val 34190"/>
                <a:gd name="f1045" fmla="val 14356"/>
                <a:gd name="f1046" fmla="val 34223"/>
                <a:gd name="f1047" fmla="val 14389"/>
                <a:gd name="f1048" fmla="val 34240"/>
                <a:gd name="f1049" fmla="val 14418"/>
                <a:gd name="f1050" fmla="val 14448"/>
                <a:gd name="f1051" fmla="val 36825"/>
                <a:gd name="f1052" fmla="val 38093"/>
                <a:gd name="f1053" fmla="val 17308"/>
                <a:gd name="f1054" fmla="val 39661"/>
                <a:gd name="f1055" fmla="val 41362"/>
                <a:gd name="f1056" fmla="val 17141"/>
                <a:gd name="f1057" fmla="val 40962"/>
                <a:gd name="f1058" fmla="val 15173"/>
                <a:gd name="f1059" fmla="val 38994"/>
                <a:gd name="f1060" fmla="val 13238"/>
                <a:gd name="f1061" fmla="val 37259"/>
                <a:gd name="f1062" fmla="val 9502"/>
                <a:gd name="f1063" fmla="val 33823"/>
                <a:gd name="f1064" fmla="val 5133"/>
                <a:gd name="f1065" fmla="val 30988"/>
                <a:gd name="f1066" fmla="val 296"/>
                <a:gd name="f1067" fmla="val 29353"/>
                <a:gd name="f1068" fmla="val 278"/>
                <a:gd name="f1069" fmla="val 29349"/>
                <a:gd name="f1070" fmla="val 260"/>
                <a:gd name="f1071" fmla="val 29347"/>
                <a:gd name="f1072" fmla="val 241"/>
                <a:gd name="f1073" fmla="val 121"/>
                <a:gd name="f1074" fmla="val 29433"/>
                <a:gd name="f1075" fmla="val 29520"/>
                <a:gd name="f1076" fmla="val 1130"/>
                <a:gd name="f1077" fmla="val 33590"/>
                <a:gd name="f1078" fmla="val 5366"/>
                <a:gd name="f1079" fmla="val 36191"/>
                <a:gd name="f1080" fmla="val 8702"/>
                <a:gd name="f1081" fmla="val 38193"/>
                <a:gd name="f1082" fmla="val 10837"/>
                <a:gd name="f1083" fmla="val 39494"/>
                <a:gd name="f1084" fmla="val 13038"/>
                <a:gd name="f1085" fmla="val 40495"/>
                <a:gd name="f1086" fmla="val 14973"/>
                <a:gd name="f1087" fmla="val 42096"/>
                <a:gd name="f1088" fmla="val 17041"/>
                <a:gd name="f1089" fmla="val 43797"/>
                <a:gd name="f1090" fmla="val 47500"/>
                <a:gd name="f1091" fmla="val 21211"/>
                <a:gd name="f1092" fmla="val 48133"/>
                <a:gd name="f1093" fmla="val 48700"/>
                <a:gd name="f1094" fmla="val 21911"/>
                <a:gd name="f1095" fmla="val 49301"/>
                <a:gd name="f1096" fmla="val 50168"/>
                <a:gd name="f1097" fmla="val 23079"/>
                <a:gd name="f1098" fmla="val 51102"/>
                <a:gd name="f1099" fmla="val 52303"/>
                <a:gd name="f1100" fmla="val 52637"/>
                <a:gd name="f1101" fmla="val 52937"/>
                <a:gd name="f1102" fmla="val 51583"/>
                <a:gd name="f1103" fmla="val 21004"/>
                <a:gd name="f1104" fmla="val 50914"/>
                <a:gd name="f1105" fmla="val 18659"/>
                <a:gd name="f1106" fmla="val 18127"/>
                <a:gd name="f1107" fmla="val 50977"/>
                <a:gd name="f1108" fmla="val 17642"/>
                <a:gd name="f1109" fmla="val 51136"/>
                <a:gd name="f1110" fmla="val 17375"/>
                <a:gd name="f1111" fmla="val 51436"/>
                <a:gd name="f1112" fmla="val 18613"/>
                <a:gd name="f1113" fmla="val 53021"/>
                <a:gd name="f1114" fmla="val 20967"/>
                <a:gd name="f1115" fmla="val 54559"/>
                <a:gd name="f1116" fmla="val 23081"/>
                <a:gd name="f1117" fmla="val 23458"/>
                <a:gd name="f1118" fmla="val 23827"/>
                <a:gd name="f1119" fmla="val 54510"/>
                <a:gd name="f1120" fmla="val 54405"/>
                <a:gd name="f1121" fmla="val 57607"/>
                <a:gd name="f1122" fmla="val 24413"/>
                <a:gd name="f1123" fmla="val 59175"/>
                <a:gd name="f1124" fmla="val 58441"/>
                <a:gd name="f1125" fmla="val 22912"/>
                <a:gd name="f1126" fmla="val 57840"/>
                <a:gd name="f1127" fmla="val 57440"/>
                <a:gd name="f1128" fmla="val 21092"/>
                <a:gd name="f1129" fmla="val 56793"/>
                <a:gd name="f1130" fmla="val 19619"/>
                <a:gd name="f1131" fmla="val 56220"/>
                <a:gd name="f1132" fmla="val 18237"/>
                <a:gd name="f1133" fmla="val 17767"/>
                <a:gd name="f1134" fmla="val 17307"/>
                <a:gd name="f1135" fmla="val 56287"/>
                <a:gd name="f1136" fmla="val 56473"/>
                <a:gd name="f1137" fmla="val 56639"/>
                <a:gd name="f1138" fmla="val 16808"/>
                <a:gd name="f1139" fmla="val 18210"/>
                <a:gd name="f1140" fmla="val 58709"/>
                <a:gd name="f1141" fmla="val 20520"/>
                <a:gd name="f1142" fmla="val 61079"/>
                <a:gd name="f1143" fmla="val 23141"/>
                <a:gd name="f1144" fmla="val 23450"/>
                <a:gd name="f1145" fmla="val 23763"/>
                <a:gd name="f1146" fmla="val 61046"/>
                <a:gd name="f1147" fmla="val 60976"/>
                <a:gd name="f1148" fmla="val 61009"/>
                <a:gd name="f1149" fmla="val 24196"/>
                <a:gd name="f1150" fmla="val 61025"/>
                <a:gd name="f1151" fmla="val 24212"/>
                <a:gd name="f1152" fmla="val 61032"/>
                <a:gd name="f1153" fmla="val 24227"/>
                <a:gd name="f1154" fmla="val 24275"/>
                <a:gd name="f1155" fmla="val 60968"/>
                <a:gd name="f1156" fmla="val 60943"/>
                <a:gd name="f1157" fmla="val 60909"/>
                <a:gd name="f1158" fmla="val 61076"/>
                <a:gd name="f1159" fmla="val 61176"/>
                <a:gd name="f1160" fmla="val 61243"/>
                <a:gd name="f1161" fmla="val 62277"/>
                <a:gd name="f1162" fmla="val 63311"/>
                <a:gd name="f1163" fmla="val 24913"/>
                <a:gd name="f1164" fmla="val 64345"/>
                <a:gd name="f1165" fmla="val 24009"/>
                <a:gd name="f1166" fmla="val 63186"/>
                <a:gd name="f1167" fmla="val 22435"/>
                <a:gd name="f1168" fmla="val 62435"/>
                <a:gd name="f1169" fmla="val 20961"/>
                <a:gd name="f1170" fmla="val 20695"/>
                <a:gd name="f1171" fmla="val 20432"/>
                <a:gd name="f1172" fmla="val 62459"/>
                <a:gd name="f1173" fmla="val 62510"/>
                <a:gd name="f1174" fmla="val 62577"/>
                <a:gd name="f1175" fmla="val 62677"/>
                <a:gd name="f1176" fmla="val 62811"/>
                <a:gd name="f1177" fmla="val 65179"/>
                <a:gd name="f1178" fmla="val 24747"/>
                <a:gd name="f1179" fmla="val 65312"/>
                <a:gd name="f1180" fmla="val 65412"/>
                <a:gd name="f1181" fmla="val 65446"/>
                <a:gd name="f1182" fmla="val 65479"/>
                <a:gd name="f1183" fmla="val 65512"/>
                <a:gd name="f1184" fmla="val 65579"/>
                <a:gd name="f1185" fmla="val 70082"/>
                <a:gd name="f1186" fmla="val 74586"/>
                <a:gd name="f1187" fmla="val 27182"/>
                <a:gd name="f1188" fmla="val 79056"/>
                <a:gd name="f1189" fmla="val 27196"/>
                <a:gd name="f1190" fmla="val 79114"/>
                <a:gd name="f1191" fmla="val 27230"/>
                <a:gd name="f1192" fmla="val 79140"/>
                <a:gd name="f1193" fmla="val 27264"/>
                <a:gd name="f1194" fmla="val 27306"/>
                <a:gd name="f1195" fmla="val 79097"/>
                <a:gd name="f1196" fmla="val 79022"/>
                <a:gd name="f1197" fmla="val 74652"/>
                <a:gd name="f1198" fmla="val 70316"/>
                <a:gd name="f1199" fmla="val 65979"/>
                <a:gd name="f1200" fmla="val 65946"/>
                <a:gd name="f1201" fmla="val 25581"/>
                <a:gd name="f1202" fmla="val 65879"/>
                <a:gd name="f1203" fmla="val 65813"/>
                <a:gd name="f1204" fmla="val 65713"/>
                <a:gd name="f1205" fmla="val 65679"/>
                <a:gd name="f1206" fmla="val 65613"/>
                <a:gd name="f1207" fmla="val 26581"/>
                <a:gd name="f1208" fmla="val 27582"/>
                <a:gd name="f1209" fmla="val 63444"/>
                <a:gd name="f1210" fmla="val 63177"/>
                <a:gd name="f1211" fmla="val 63144"/>
                <a:gd name="f1212" fmla="val 63110"/>
                <a:gd name="f1213" fmla="val 27452"/>
                <a:gd name="f1214" fmla="val 63094"/>
                <a:gd name="f1215" fmla="val 27325"/>
                <a:gd name="f1216" fmla="val 26337"/>
                <a:gd name="f1217" fmla="val 25554"/>
                <a:gd name="f1218" fmla="val 64063"/>
                <a:gd name="f1219" fmla="val 25247"/>
                <a:gd name="f1220" fmla="val 64445"/>
                <a:gd name="f1221" fmla="val 25080"/>
                <a:gd name="f1222" fmla="val 63911"/>
                <a:gd name="f1223" fmla="val 61776"/>
                <a:gd name="f1224" fmla="val 25081"/>
                <a:gd name="f1225" fmla="val 61033"/>
                <a:gd name="f1226" fmla="val 25190"/>
                <a:gd name="f1227" fmla="val 61044"/>
                <a:gd name="f1228" fmla="val 25304"/>
                <a:gd name="f1229" fmla="val 25828"/>
                <a:gd name="f1230" fmla="val 26461"/>
                <a:gd name="f1231" fmla="val 60810"/>
                <a:gd name="f1232" fmla="val 30317"/>
                <a:gd name="f1233" fmla="val 70649"/>
                <a:gd name="f1234" fmla="val 31318"/>
                <a:gd name="f1235" fmla="val 75953"/>
                <a:gd name="f1236" fmla="val 31331"/>
                <a:gd name="f1237" fmla="val 75993"/>
                <a:gd name="f1238" fmla="val 31360"/>
                <a:gd name="f1239" fmla="val 76011"/>
                <a:gd name="f1240" fmla="val 31390"/>
                <a:gd name="f1241" fmla="val 31436"/>
                <a:gd name="f1242" fmla="val 31485"/>
                <a:gd name="f1243" fmla="val 75967"/>
                <a:gd name="f1244" fmla="val 75887"/>
                <a:gd name="f1245" fmla="val 30984"/>
                <a:gd name="f1246" fmla="val 70483"/>
                <a:gd name="f1247" fmla="val 60209"/>
                <a:gd name="f1248" fmla="val 59542"/>
                <a:gd name="f1249" fmla="val 28182"/>
                <a:gd name="f1250" fmla="val 28082"/>
                <a:gd name="f1251" fmla="val 27813"/>
                <a:gd name="f1252" fmla="val 58933"/>
                <a:gd name="f1253" fmla="val 27501"/>
                <a:gd name="f1254" fmla="val 58864"/>
                <a:gd name="f1255" fmla="val 27145"/>
                <a:gd name="f1256" fmla="val 27060"/>
                <a:gd name="f1257" fmla="val 26972"/>
                <a:gd name="f1258" fmla="val 58868"/>
                <a:gd name="f1259" fmla="val 58874"/>
                <a:gd name="f1260" fmla="val 55839"/>
                <a:gd name="f1261" fmla="val 54304"/>
                <a:gd name="f1262" fmla="val 59341"/>
                <a:gd name="f1263" fmla="val 32886"/>
                <a:gd name="f1264" fmla="val 34887"/>
                <a:gd name="f1265" fmla="val 70449"/>
                <a:gd name="f1266" fmla="val 34899"/>
                <a:gd name="f1267" fmla="val 70473"/>
                <a:gd name="f1268" fmla="val 34919"/>
                <a:gd name="f1269" fmla="val 70484"/>
                <a:gd name="f1270" fmla="val 34940"/>
                <a:gd name="f1271" fmla="val 34979"/>
                <a:gd name="f1272" fmla="val 70447"/>
                <a:gd name="f1273" fmla="val 70383"/>
                <a:gd name="f1274" fmla="val 33520"/>
                <a:gd name="f1275" fmla="val 25747"/>
                <a:gd name="f1276" fmla="val 30618"/>
                <a:gd name="f1277" fmla="val 51603"/>
                <a:gd name="f1278" fmla="val 30517"/>
                <a:gd name="f1279" fmla="val 49501"/>
                <a:gd name="f1280" fmla="val 49401"/>
                <a:gd name="f1281" fmla="val 30384"/>
                <a:gd name="f1282" fmla="val 49334"/>
                <a:gd name="f1283" fmla="val 30284"/>
                <a:gd name="f1284" fmla="val 49434"/>
                <a:gd name="f1285" fmla="val 50435"/>
                <a:gd name="f1286" fmla="val 52136"/>
                <a:gd name="f1287" fmla="val 50135"/>
                <a:gd name="f1288" fmla="val 45932"/>
                <a:gd name="f1289" fmla="val 43897"/>
                <a:gd name="f1290" fmla="val 29950"/>
                <a:gd name="f1291" fmla="val 41262"/>
                <a:gd name="f1292" fmla="val 29976"/>
                <a:gd name="f1293" fmla="val 41135"/>
                <a:gd name="f1294" fmla="val 29885"/>
                <a:gd name="f1295" fmla="val 41027"/>
                <a:gd name="f1296" fmla="val 29767"/>
                <a:gd name="f1297" fmla="val 29730"/>
                <a:gd name="f1298" fmla="val 29690"/>
                <a:gd name="f1299" fmla="val 41038"/>
                <a:gd name="f1300" fmla="val 29650"/>
                <a:gd name="f1301" fmla="val 41062"/>
                <a:gd name="f1302" fmla="val 41662"/>
                <a:gd name="f1303" fmla="val 42429"/>
                <a:gd name="f1304" fmla="val 44064"/>
                <a:gd name="f1305" fmla="val 43997"/>
                <a:gd name="f1306" fmla="val 42062"/>
                <a:gd name="f1307" fmla="val 40128"/>
                <a:gd name="f1308" fmla="val 38260"/>
                <a:gd name="f1309" fmla="val 25447"/>
                <a:gd name="f1310" fmla="val 38226"/>
                <a:gd name="f1311" fmla="val 38126"/>
                <a:gd name="f1312" fmla="val 38026"/>
                <a:gd name="f1313" fmla="val 37893"/>
                <a:gd name="f1314" fmla="val 37659"/>
                <a:gd name="f1315" fmla="val 33223"/>
                <a:gd name="f1316" fmla="val 29217"/>
                <a:gd name="f1317" fmla="val 30890"/>
                <a:gd name="f1318" fmla="val 29127"/>
                <a:gd name="f1319" fmla="val 30828"/>
                <a:gd name="f1320" fmla="val 29040"/>
                <a:gd name="f1321" fmla="val 29008"/>
                <a:gd name="f1322" fmla="val 28976"/>
                <a:gd name="f1323" fmla="val 30836"/>
                <a:gd name="f1324" fmla="val 30854"/>
                <a:gd name="f1325" fmla="val 31988"/>
                <a:gd name="f1326" fmla="val 34957"/>
                <a:gd name="f1327" fmla="val 33356"/>
                <a:gd name="f1328" fmla="val 30221"/>
                <a:gd name="f1329" fmla="val 28453"/>
                <a:gd name="f1330" fmla="val 28716"/>
                <a:gd name="f1331" fmla="val 27986"/>
                <a:gd name="f1332" fmla="val 24883"/>
                <a:gd name="f1333" fmla="val 30451"/>
                <a:gd name="f1334" fmla="val 22615"/>
                <a:gd name="f1335" fmla="val 22496"/>
                <a:gd name="f1336" fmla="val 30366"/>
                <a:gd name="f1337" fmla="val 22394"/>
                <a:gd name="f1338" fmla="val 30256"/>
                <a:gd name="f1339" fmla="val 30212"/>
                <a:gd name="f1340" fmla="val 30165"/>
                <a:gd name="f1341" fmla="val 22410"/>
                <a:gd name="f1342" fmla="val 22448"/>
                <a:gd name="f1343" fmla="val 23416"/>
                <a:gd name="f1344" fmla="val 24583"/>
                <a:gd name="f1345" fmla="val 21881"/>
                <a:gd name="f1346" fmla="val 21815"/>
                <a:gd name="f1347" fmla="val 21781"/>
                <a:gd name="f1348" fmla="val 21247"/>
                <a:gd name="f1349" fmla="val 20614"/>
                <a:gd name="f1350" fmla="val 19646"/>
                <a:gd name="f1351" fmla="val 31285"/>
                <a:gd name="f1352" fmla="val 16144"/>
                <a:gd name="f1353" fmla="val 31312"/>
                <a:gd name="f1354" fmla="val 16005"/>
                <a:gd name="f1355" fmla="val 31178"/>
                <a:gd name="f1356" fmla="val 15935"/>
                <a:gd name="f1357" fmla="val 31055"/>
                <a:gd name="f1358" fmla="val 31031"/>
                <a:gd name="f1359" fmla="val 31007"/>
                <a:gd name="f1360" fmla="val 15938"/>
                <a:gd name="f1361" fmla="val 29684"/>
                <a:gd name="f1362" fmla="val 18045"/>
                <a:gd name="f1363" fmla="val 16878"/>
                <a:gd name="f1364" fmla="val 15710"/>
                <a:gd name="f1365" fmla="val 27782"/>
                <a:gd name="f1366" fmla="val 14543"/>
                <a:gd name="f1367" fmla="val 14643"/>
                <a:gd name="f1368" fmla="val 14876"/>
                <a:gd name="f1369" fmla="val 14926"/>
                <a:gd name="f1370" fmla="val 14951"/>
                <a:gd name="f1371" fmla="val 27903"/>
                <a:gd name="f1372" fmla="val 27999"/>
                <a:gd name="f1373" fmla="val 28049"/>
                <a:gd name="f1374" fmla="val 14576"/>
                <a:gd name="f1375" fmla="val 14276"/>
                <a:gd name="f1376" fmla="val 13976"/>
                <a:gd name="f1377" fmla="val 29850"/>
                <a:gd name="f1378" fmla="val 8972"/>
                <a:gd name="f1379" fmla="val 29483"/>
                <a:gd name="f1380" fmla="val 6604"/>
                <a:gd name="f1381" fmla="val 29456"/>
                <a:gd name="f1382" fmla="val 6493"/>
                <a:gd name="f1383" fmla="val 29359"/>
                <a:gd name="f1384" fmla="val 6428"/>
                <a:gd name="f1385" fmla="val 29251"/>
                <a:gd name="f1386" fmla="val 29229"/>
                <a:gd name="f1387" fmla="val 29206"/>
                <a:gd name="f1388" fmla="val 6431"/>
                <a:gd name="f1389" fmla="val 6437"/>
                <a:gd name="f1390" fmla="val 12041"/>
                <a:gd name="f1391" fmla="val 14242"/>
                <a:gd name="f1392" fmla="val 14309"/>
                <a:gd name="f1393" fmla="val 14409"/>
                <a:gd name="f1394" fmla="val 14476"/>
                <a:gd name="f1395" fmla="val 14609"/>
                <a:gd name="f1396" fmla="val 14305"/>
                <a:gd name="f1397" fmla="val 23185"/>
                <a:gd name="f1398" fmla="val 14303"/>
                <a:gd name="f1399" fmla="val 23171"/>
                <a:gd name="f1400" fmla="val 23179"/>
                <a:gd name="f1401" fmla="val 21314"/>
                <a:gd name="f1402" fmla="val 23249"/>
                <a:gd name="f1403" fmla="val 25217"/>
                <a:gd name="f1404" fmla="val 27118"/>
                <a:gd name="f1405" fmla="val 27152"/>
                <a:gd name="f1406" fmla="val 27185"/>
                <a:gd name="f1407" fmla="val 27385"/>
                <a:gd name="f1408" fmla="val 27619"/>
                <a:gd name="f1409" fmla="val 25881"/>
                <a:gd name="f1410" fmla="val 28152"/>
                <a:gd name="f1411" fmla="val 26785"/>
                <a:gd name="f1412" fmla="val 25317"/>
                <a:gd name="f1413" fmla="val 24150"/>
                <a:gd name="f1414" fmla="val 24002"/>
                <a:gd name="f1415" fmla="val 23032"/>
                <a:gd name="f1416" fmla="val 21639"/>
                <a:gd name="f1417" fmla="val 21829"/>
                <a:gd name="f1418" fmla="val 21769"/>
                <a:gd name="f1419" fmla="val 21707"/>
                <a:gd name="f1420" fmla="val 21642"/>
                <a:gd name="f1421" fmla="val 21648"/>
                <a:gd name="f1422" fmla="val 21748"/>
                <a:gd name="f1423" fmla="val 21344"/>
                <a:gd name="f1424" fmla="val 24183"/>
                <a:gd name="f1425" fmla="val 22945"/>
                <a:gd name="f1426" fmla="val 28486"/>
                <a:gd name="f1427" fmla="val 29153"/>
                <a:gd name="f1428" fmla="val 29253"/>
                <a:gd name="f1429" fmla="val 29287"/>
                <a:gd name="f1430" fmla="val 29420"/>
                <a:gd name="f1431" fmla="val 25647"/>
                <a:gd name="f1432" fmla="val 29453"/>
                <a:gd name="f1433" fmla="val 30187"/>
                <a:gd name="f1434" fmla="val 25314"/>
                <a:gd name="f1435" fmla="val 30454"/>
                <a:gd name="f1436" fmla="val 20344"/>
                <a:gd name="f1437" fmla="val 20321"/>
                <a:gd name="f1438" fmla="val 29815"/>
                <a:gd name="f1439" fmla="val 20298"/>
                <a:gd name="f1440" fmla="val 29812"/>
                <a:gd name="f1441" fmla="val 20275"/>
                <a:gd name="f1442" fmla="val 20167"/>
                <a:gd name="f1443" fmla="val 20071"/>
                <a:gd name="f1444" fmla="val 29877"/>
                <a:gd name="f1445" fmla="val 29987"/>
                <a:gd name="f1446" fmla="val 19309"/>
                <a:gd name="f1447" fmla="val 39761"/>
                <a:gd name="f1448" fmla="val 21878"/>
                <a:gd name="f1449" fmla="val 40094"/>
                <a:gd name="f1450" fmla="val 20210"/>
                <a:gd name="f1451" fmla="val 39160"/>
                <a:gd name="f1452" fmla="val 38593"/>
                <a:gd name="f1453" fmla="val 19877"/>
                <a:gd name="f1454" fmla="val 37993"/>
                <a:gd name="f1455" fmla="val 20577"/>
                <a:gd name="f1456" fmla="val 36759"/>
                <a:gd name="f1457" fmla="val 38460"/>
                <a:gd name="f1458" fmla="val 38507"/>
                <a:gd name="f1459" fmla="val 38554"/>
                <a:gd name="f1460" fmla="val 20086"/>
                <a:gd name="f1461" fmla="val 20104"/>
                <a:gd name="f1462" fmla="val 20124"/>
                <a:gd name="f1463" fmla="val 38546"/>
                <a:gd name="f1464" fmla="val 38527"/>
                <a:gd name="f1465" fmla="val 37826"/>
                <a:gd name="f1466" fmla="val 20243"/>
                <a:gd name="f1467" fmla="val 20213"/>
                <a:gd name="f1468" fmla="val 35461"/>
                <a:gd name="f1469" fmla="val 20170"/>
                <a:gd name="f1470" fmla="val 35444"/>
                <a:gd name="f1471" fmla="val 20128"/>
                <a:gd name="f1472" fmla="val 20028"/>
                <a:gd name="f1473" fmla="val 35469"/>
                <a:gd name="f1474" fmla="val 36125"/>
                <a:gd name="f1475" fmla="val 19676"/>
                <a:gd name="f1476" fmla="val 36692"/>
                <a:gd name="f1477" fmla="val 37326"/>
                <a:gd name="f1478" fmla="val 18776"/>
                <a:gd name="f1479" fmla="val 18242"/>
                <a:gd name="f1480" fmla="val 31355"/>
                <a:gd name="f1481" fmla="val 18175"/>
                <a:gd name="f1482" fmla="val 28252"/>
                <a:gd name="f1483" fmla="val 23516"/>
                <a:gd name="f1484" fmla="val 20347"/>
                <a:gd name="f1485" fmla="val 17178"/>
                <a:gd name="f1486" fmla="val 11607"/>
                <a:gd name="f1487" fmla="val 5736"/>
                <a:gd name="f1488" fmla="val 132"/>
                <a:gd name="f1489" fmla="val 20405"/>
                <a:gd name="f1490" fmla="val 55"/>
                <a:gd name="f1491" fmla="*/ f0 1 35021"/>
                <a:gd name="f1492" fmla="*/ f1 1 79141"/>
                <a:gd name="f1493" fmla="val f2"/>
                <a:gd name="f1494" fmla="val f3"/>
                <a:gd name="f1495" fmla="val f4"/>
                <a:gd name="f1496" fmla="+- f1495 0 f1493"/>
                <a:gd name="f1497" fmla="+- f1494 0 f1493"/>
                <a:gd name="f1498" fmla="*/ f1497 1 35021"/>
                <a:gd name="f1499" fmla="*/ f1496 1 79141"/>
                <a:gd name="f1500" fmla="*/ f1493 1 f1498"/>
                <a:gd name="f1501" fmla="*/ f1494 1 f1498"/>
                <a:gd name="f1502" fmla="*/ f1493 1 f1499"/>
                <a:gd name="f1503" fmla="*/ f1495 1 f1499"/>
                <a:gd name="f1504" fmla="*/ f1500 f1491 1"/>
                <a:gd name="f1505" fmla="*/ f1501 f1491 1"/>
                <a:gd name="f1506" fmla="*/ f1503 f1492 1"/>
                <a:gd name="f1507" fmla="*/ f1502 f14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04" t="f1507" r="f1505" b="f1506"/>
              <a:pathLst>
                <a:path w="35021" h="7914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5" y="f16"/>
                  </a:cubicBezTo>
                  <a:cubicBezTo>
                    <a:pt x="f10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2" y="f26"/>
                  </a:cubicBezTo>
                  <a:cubicBezTo>
                    <a:pt x="f22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2" y="f34"/>
                  </a:cubicBezTo>
                  <a:cubicBezTo>
                    <a:pt x="f35" y="f36"/>
                    <a:pt x="f37" y="f38"/>
                    <a:pt x="f39" y="f40"/>
                  </a:cubicBezTo>
                  <a:lnTo>
                    <a:pt x="f39" y="f41"/>
                  </a:ln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3"/>
                    <a:pt x="f48" y="f41"/>
                  </a:cubicBezTo>
                  <a:cubicBezTo>
                    <a:pt x="f49" y="f50"/>
                    <a:pt x="f51" y="f52"/>
                    <a:pt x="f35" y="f53"/>
                  </a:cubicBezTo>
                  <a:cubicBezTo>
                    <a:pt x="f54" y="f55"/>
                    <a:pt x="f56" y="f6"/>
                    <a:pt x="f5" y="f6"/>
                  </a:cubicBezTo>
                  <a:close/>
                  <a:moveTo>
                    <a:pt x="f57" y="f58"/>
                  </a:moveTo>
                  <a:lnTo>
                    <a:pt x="f57" y="f58"/>
                  </a:ln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5" y="f66"/>
                    <a:pt x="f65" y="f67"/>
                  </a:cubicBezTo>
                  <a:cubicBezTo>
                    <a:pt x="f65" y="f68"/>
                    <a:pt x="f65" y="f68"/>
                    <a:pt x="f69" y="f68"/>
                  </a:cubicBezTo>
                  <a:cubicBezTo>
                    <a:pt x="f70" y="f68"/>
                    <a:pt x="f71" y="f68"/>
                    <a:pt x="f72" y="f66"/>
                  </a:cubicBezTo>
                  <a:cubicBezTo>
                    <a:pt x="f73" y="f74"/>
                    <a:pt x="f75" y="f76"/>
                    <a:pt x="f59" y="f62"/>
                  </a:cubicBezTo>
                  <a:lnTo>
                    <a:pt x="f57" y="f58"/>
                  </a:lnTo>
                  <a:close/>
                  <a:moveTo>
                    <a:pt x="f77" y="f78"/>
                  </a:moveTo>
                  <a:cubicBezTo>
                    <a:pt x="f79" y="f80"/>
                    <a:pt x="f81" y="f82"/>
                    <a:pt x="f83" y="f84"/>
                  </a:cubicBezTo>
                  <a:cubicBezTo>
                    <a:pt x="f77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77" y="f78"/>
                  </a:cubicBezTo>
                  <a:close/>
                  <a:moveTo>
                    <a:pt x="f94" y="f95"/>
                  </a:moveTo>
                  <a:lnTo>
                    <a:pt x="f94" y="f95"/>
                  </a:ln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" y="f108"/>
                    <a:pt x="f100" y="f109"/>
                    <a:pt x="f110" y="f111"/>
                  </a:cubicBezTo>
                  <a:cubicBezTo>
                    <a:pt x="f112" y="f113"/>
                    <a:pt x="f114" y="f115"/>
                    <a:pt x="f116" y="f115"/>
                  </a:cubicBezTo>
                  <a:cubicBezTo>
                    <a:pt x="f117" y="f115"/>
                    <a:pt x="f118" y="f119"/>
                    <a:pt x="f102" y="f93"/>
                  </a:cubicBezTo>
                  <a:cubicBezTo>
                    <a:pt x="f120" y="f121"/>
                    <a:pt x="f106" y="f122"/>
                    <a:pt x="f123" y="f124"/>
                  </a:cubicBezTo>
                  <a:cubicBezTo>
                    <a:pt x="f24" y="f125"/>
                    <a:pt x="f126" y="f127"/>
                    <a:pt x="f128" y="f84"/>
                  </a:cubicBezTo>
                  <a:cubicBezTo>
                    <a:pt x="f129" y="f130"/>
                    <a:pt x="f129" y="f131"/>
                    <a:pt x="f128" y="f131"/>
                  </a:cubicBezTo>
                  <a:cubicBezTo>
                    <a:pt x="f48" y="f132"/>
                    <a:pt x="f133" y="f134"/>
                    <a:pt x="f135" y="f136"/>
                  </a:cubicBezTo>
                  <a:cubicBezTo>
                    <a:pt x="f135" y="f137"/>
                    <a:pt x="f138" y="f139"/>
                    <a:pt x="f138" y="f130"/>
                  </a:cubicBezTo>
                  <a:cubicBezTo>
                    <a:pt x="f138" y="f140"/>
                    <a:pt x="f138" y="f127"/>
                    <a:pt x="f135" y="f125"/>
                  </a:cubicBezTo>
                  <a:cubicBezTo>
                    <a:pt x="f141" y="f142"/>
                    <a:pt x="f143" y="f144"/>
                    <a:pt x="f94" y="f95"/>
                  </a:cubicBezTo>
                  <a:close/>
                  <a:moveTo>
                    <a:pt x="f145" y="f146"/>
                  </a:moveTo>
                  <a:cubicBezTo>
                    <a:pt x="f147" y="f58"/>
                    <a:pt x="f148" y="f111"/>
                    <a:pt x="f149" y="f150"/>
                  </a:cubicBezTo>
                  <a:cubicBezTo>
                    <a:pt x="f151" y="f152"/>
                    <a:pt x="f151" y="f153"/>
                    <a:pt x="f154" y="f155"/>
                  </a:cubicBezTo>
                  <a:cubicBezTo>
                    <a:pt x="f154" y="f156"/>
                    <a:pt x="f154" y="f157"/>
                    <a:pt x="f158" y="f159"/>
                  </a:cubicBezTo>
                  <a:cubicBezTo>
                    <a:pt x="f154" y="f160"/>
                    <a:pt x="f149" y="f161"/>
                    <a:pt x="f149" y="f162"/>
                  </a:cubicBezTo>
                  <a:cubicBezTo>
                    <a:pt x="f163" y="f160"/>
                    <a:pt x="f164" y="f137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4"/>
                    <a:pt x="f145" y="f146"/>
                    <a:pt x="f145" y="f146"/>
                  </a:cubicBezTo>
                  <a:close/>
                  <a:moveTo>
                    <a:pt x="f175" y="f176"/>
                  </a:moveTo>
                  <a:lnTo>
                    <a:pt x="f175" y="f176"/>
                  </a:lnTo>
                  <a:cubicBezTo>
                    <a:pt x="f177" y="f178"/>
                    <a:pt x="f104" y="f179"/>
                    <a:pt x="f126" y="f180"/>
                  </a:cubicBezTo>
                  <a:cubicBezTo>
                    <a:pt x="f24" y="f181"/>
                    <a:pt x="f123" y="f182"/>
                    <a:pt x="f183" y="f184"/>
                  </a:cubicBezTo>
                  <a:cubicBezTo>
                    <a:pt x="f183" y="f185"/>
                    <a:pt x="f186" y="f187"/>
                    <a:pt x="f188" y="f187"/>
                  </a:cubicBezTo>
                  <a:cubicBezTo>
                    <a:pt x="f189" y="f187"/>
                    <a:pt x="f190" y="f191"/>
                    <a:pt x="f192" y="f193"/>
                  </a:cubicBezTo>
                  <a:cubicBezTo>
                    <a:pt x="f22" y="f194"/>
                    <a:pt x="f195" y="f196"/>
                    <a:pt x="f44" y="f197"/>
                  </a:cubicBezTo>
                  <a:cubicBezTo>
                    <a:pt x="f138" y="f198"/>
                    <a:pt x="f149" y="f199"/>
                    <a:pt x="f200" y="f201"/>
                  </a:cubicBezTo>
                  <a:lnTo>
                    <a:pt x="f200" y="f202"/>
                  </a:ln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216"/>
                    <a:pt x="f217" y="f218"/>
                    <a:pt x="f175" y="f176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105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7" y="f239"/>
                    <a:pt x="f240" y="f241"/>
                  </a:cubicBezTo>
                  <a:cubicBezTo>
                    <a:pt x="f242" y="f193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1" y="f253"/>
                    <a:pt x="f254" y="f255"/>
                    <a:pt x="f256" y="f255"/>
                  </a:cubicBezTo>
                  <a:cubicBezTo>
                    <a:pt x="f257" y="f255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50"/>
                  </a:cubicBezTo>
                  <a:cubicBezTo>
                    <a:pt x="f266" y="f267"/>
                    <a:pt x="f268" y="f269"/>
                    <a:pt x="f270" y="f269"/>
                  </a:cubicBezTo>
                  <a:cubicBezTo>
                    <a:pt x="f271" y="f269"/>
                    <a:pt x="f247" y="f272"/>
                    <a:pt x="f247" y="f273"/>
                  </a:cubicBezTo>
                  <a:cubicBezTo>
                    <a:pt x="f274" y="f275"/>
                    <a:pt x="f276" y="f277"/>
                    <a:pt x="f276" y="f14"/>
                  </a:cubicBezTo>
                  <a:cubicBezTo>
                    <a:pt x="f276" y="f278"/>
                    <a:pt x="f279" y="f280"/>
                    <a:pt x="f281" y="f282"/>
                  </a:cubicBezTo>
                  <a:cubicBezTo>
                    <a:pt x="f283" y="f263"/>
                    <a:pt x="f283" y="f284"/>
                    <a:pt x="f285" y="f277"/>
                  </a:cubicBezTo>
                  <a:cubicBezTo>
                    <a:pt x="f286" y="f287"/>
                    <a:pt x="f288" y="f289"/>
                    <a:pt x="f290" y="f291"/>
                  </a:cubicBezTo>
                  <a:cubicBezTo>
                    <a:pt x="f292" y="f156"/>
                    <a:pt x="f293" y="f294"/>
                    <a:pt x="f295" y="f296"/>
                  </a:cubicBezTo>
                  <a:cubicBezTo>
                    <a:pt x="f297" y="f298"/>
                    <a:pt x="f297" y="f299"/>
                    <a:pt x="f293" y="f300"/>
                  </a:cubicBezTo>
                  <a:cubicBezTo>
                    <a:pt x="f301" y="f302"/>
                    <a:pt x="f303" y="f304"/>
                    <a:pt x="f305" y="f306"/>
                  </a:cubicBezTo>
                  <a:cubicBezTo>
                    <a:pt x="f307" y="f308"/>
                    <a:pt x="f242" y="f309"/>
                    <a:pt x="f310" y="f263"/>
                  </a:cubicBezTo>
                  <a:cubicBezTo>
                    <a:pt x="f311" y="f252"/>
                    <a:pt x="f312" y="f313"/>
                    <a:pt x="f260" y="f314"/>
                  </a:cubicBezTo>
                  <a:cubicBezTo>
                    <a:pt x="f230" y="f315"/>
                    <a:pt x="f316" y="f317"/>
                    <a:pt x="f318" y="f319"/>
                  </a:cubicBezTo>
                  <a:cubicBezTo>
                    <a:pt x="f320" y="f321"/>
                    <a:pt x="f322" y="f220"/>
                    <a:pt x="f219" y="f220"/>
                  </a:cubicBezTo>
                  <a:close/>
                  <a:moveTo>
                    <a:pt x="f323" y="f324"/>
                  </a:moveTo>
                  <a:cubicBezTo>
                    <a:pt x="f325" y="f324"/>
                    <a:pt x="f326" y="f327"/>
                    <a:pt x="f328" y="f329"/>
                  </a:cubicBezTo>
                  <a:cubicBezTo>
                    <a:pt x="f164" y="f330"/>
                    <a:pt x="f331" y="f332"/>
                    <a:pt x="f333" y="f241"/>
                  </a:cubicBezTo>
                  <a:cubicBezTo>
                    <a:pt x="f334" y="f335"/>
                    <a:pt x="f147" y="f335"/>
                    <a:pt x="f336" y="f337"/>
                  </a:cubicBezTo>
                  <a:lnTo>
                    <a:pt x="f336" y="f338"/>
                  </a:lnTo>
                  <a:cubicBezTo>
                    <a:pt x="f339" y="f201"/>
                    <a:pt x="f340" y="f180"/>
                    <a:pt x="f167" y="f341"/>
                  </a:cubicBezTo>
                  <a:cubicBezTo>
                    <a:pt x="f342" y="f343"/>
                    <a:pt x="f344" y="f345"/>
                    <a:pt x="f346" y="f345"/>
                  </a:cubicBezTo>
                  <a:cubicBezTo>
                    <a:pt x="f347" y="f345"/>
                    <a:pt x="f348" y="f349"/>
                    <a:pt x="f169" y="f350"/>
                  </a:cubicBezTo>
                  <a:cubicBezTo>
                    <a:pt x="f351" y="f180"/>
                    <a:pt x="f340" y="f201"/>
                    <a:pt x="f352" y="f353"/>
                  </a:cubicBezTo>
                  <a:cubicBezTo>
                    <a:pt x="f354" y="f355"/>
                    <a:pt x="f145" y="f332"/>
                    <a:pt x="f356" y="f357"/>
                  </a:cubicBezTo>
                  <a:cubicBezTo>
                    <a:pt x="f358" y="f359"/>
                    <a:pt x="f360" y="f361"/>
                    <a:pt x="f362" y="f294"/>
                  </a:cubicBezTo>
                  <a:cubicBezTo>
                    <a:pt x="f363" y="f364"/>
                    <a:pt x="f365" y="f324"/>
                    <a:pt x="f323" y="f324"/>
                  </a:cubicBezTo>
                  <a:close/>
                  <a:moveTo>
                    <a:pt x="f18" y="f366"/>
                  </a:moveTo>
                  <a:cubicBezTo>
                    <a:pt x="f367" y="f368"/>
                    <a:pt x="f217" y="f369"/>
                    <a:pt x="f370" y="f371"/>
                  </a:cubicBezTo>
                  <a:cubicBezTo>
                    <a:pt x="f372" y="f373"/>
                    <a:pt x="f374" y="f375"/>
                    <a:pt x="f376" y="f377"/>
                  </a:cubicBezTo>
                  <a:cubicBezTo>
                    <a:pt x="f378" y="f379"/>
                    <a:pt x="f154" y="f380"/>
                    <a:pt x="f215" y="f381"/>
                  </a:cubicBezTo>
                  <a:cubicBezTo>
                    <a:pt x="f382" y="f383"/>
                    <a:pt x="f384" y="f385"/>
                    <a:pt x="f386" y="f385"/>
                  </a:cubicBezTo>
                  <a:cubicBezTo>
                    <a:pt x="f387" y="f385"/>
                    <a:pt x="f388" y="f389"/>
                    <a:pt x="f154" y="f390"/>
                  </a:cubicBezTo>
                  <a:cubicBezTo>
                    <a:pt x="f391" y="f392"/>
                    <a:pt x="f393" y="f394"/>
                    <a:pt x="f207" y="f373"/>
                  </a:cubicBezTo>
                  <a:cubicBezTo>
                    <a:pt x="f395" y="f396"/>
                    <a:pt x="f397" y="f398"/>
                    <a:pt x="f399" y="f400"/>
                  </a:cubicBezTo>
                  <a:cubicBezTo>
                    <a:pt x="f334" y="f400"/>
                    <a:pt x="f334" y="f401"/>
                    <a:pt x="f147" y="f401"/>
                  </a:cubicBezTo>
                  <a:cubicBezTo>
                    <a:pt x="f334" y="f402"/>
                    <a:pt x="f147" y="f403"/>
                    <a:pt x="f336" y="f375"/>
                  </a:cubicBezTo>
                  <a:cubicBezTo>
                    <a:pt x="f336" y="f404"/>
                    <a:pt x="f147" y="f405"/>
                    <a:pt x="f147" y="f406"/>
                  </a:cubicBezTo>
                  <a:cubicBezTo>
                    <a:pt x="f407" y="f408"/>
                    <a:pt x="f372" y="f409"/>
                    <a:pt x="f18" y="f366"/>
                  </a:cubicBezTo>
                  <a:close/>
                  <a:moveTo>
                    <a:pt x="f161" y="f410"/>
                  </a:moveTo>
                  <a:cubicBezTo>
                    <a:pt x="f411" y="f410"/>
                    <a:pt x="f412" y="f413"/>
                    <a:pt x="f414" y="f415"/>
                  </a:cubicBezTo>
                  <a:cubicBezTo>
                    <a:pt x="f416" y="f417"/>
                    <a:pt x="f418" y="f419"/>
                    <a:pt x="f420" y="f421"/>
                  </a:cubicBezTo>
                  <a:cubicBezTo>
                    <a:pt x="f422" y="f423"/>
                    <a:pt x="f424" y="f425"/>
                    <a:pt x="f426" y="f398"/>
                  </a:cubicBezTo>
                  <a:cubicBezTo>
                    <a:pt x="f164" y="f402"/>
                    <a:pt x="f164" y="f427"/>
                    <a:pt x="f428" y="f429"/>
                  </a:cubicBezTo>
                  <a:cubicBezTo>
                    <a:pt x="f430" y="f429"/>
                    <a:pt x="f431" y="f432"/>
                    <a:pt x="f433" y="f434"/>
                  </a:cubicBezTo>
                  <a:cubicBezTo>
                    <a:pt x="f435" y="f436"/>
                    <a:pt x="f437" y="f438"/>
                    <a:pt x="f439" y="f423"/>
                  </a:cubicBezTo>
                  <a:cubicBezTo>
                    <a:pt x="f440" y="f441"/>
                    <a:pt x="f442" y="f443"/>
                    <a:pt x="f444" y="f443"/>
                  </a:cubicBezTo>
                  <a:cubicBezTo>
                    <a:pt x="f445" y="f443"/>
                    <a:pt x="f446" y="f447"/>
                    <a:pt x="f448" y="f449"/>
                  </a:cubicBezTo>
                  <a:cubicBezTo>
                    <a:pt x="f450" y="f451"/>
                    <a:pt x="f452" y="f453"/>
                    <a:pt x="f454" y="f455"/>
                  </a:cubicBezTo>
                  <a:lnTo>
                    <a:pt x="f456" y="f457"/>
                  </a:lnTo>
                  <a:cubicBezTo>
                    <a:pt x="f456" y="f458"/>
                    <a:pt x="f456" y="f459"/>
                    <a:pt x="f460" y="f461"/>
                  </a:cubicBezTo>
                  <a:lnTo>
                    <a:pt x="f460" y="f461"/>
                  </a:lnTo>
                  <a:cubicBezTo>
                    <a:pt x="f462" y="f463"/>
                    <a:pt x="f464" y="f465"/>
                    <a:pt x="f466" y="f467"/>
                  </a:cubicBezTo>
                  <a:cubicBezTo>
                    <a:pt x="f468" y="f469"/>
                    <a:pt x="f470" y="f410"/>
                    <a:pt x="f161" y="f410"/>
                  </a:cubicBezTo>
                  <a:close/>
                  <a:moveTo>
                    <a:pt x="f464" y="f471"/>
                  </a:moveTo>
                  <a:cubicBezTo>
                    <a:pt x="f472" y="f473"/>
                    <a:pt x="f474" y="f475"/>
                    <a:pt x="f476" y="f477"/>
                  </a:cubicBezTo>
                  <a:cubicBezTo>
                    <a:pt x="f478" y="f479"/>
                    <a:pt x="f464" y="f480"/>
                    <a:pt x="f481" y="f482"/>
                  </a:cubicBezTo>
                  <a:cubicBezTo>
                    <a:pt x="f483" y="f484"/>
                    <a:pt x="f318" y="f485"/>
                    <a:pt x="f464" y="f471"/>
                  </a:cubicBezTo>
                  <a:close/>
                  <a:moveTo>
                    <a:pt x="f224" y="f486"/>
                  </a:moveTo>
                  <a:lnTo>
                    <a:pt x="f224" y="f486"/>
                  </a:lnTo>
                  <a:cubicBezTo>
                    <a:pt x="f476" y="f487"/>
                    <a:pt x="f488" y="f484"/>
                    <a:pt x="f489" y="f490"/>
                  </a:cubicBezTo>
                  <a:cubicBezTo>
                    <a:pt x="f491" y="f492"/>
                    <a:pt x="f358" y="f493"/>
                    <a:pt x="f494" y="f495"/>
                  </a:cubicBezTo>
                  <a:cubicBezTo>
                    <a:pt x="f452" y="f496"/>
                    <a:pt x="f497" y="f498"/>
                    <a:pt x="f422" y="f499"/>
                  </a:cubicBezTo>
                  <a:lnTo>
                    <a:pt x="f422" y="f500"/>
                  </a:lnTo>
                  <a:cubicBezTo>
                    <a:pt x="f167" y="f501"/>
                    <a:pt x="f502" y="f498"/>
                    <a:pt x="f503" y="f504"/>
                  </a:cubicBezTo>
                  <a:cubicBezTo>
                    <a:pt x="f505" y="f506"/>
                    <a:pt x="f507" y="f508"/>
                    <a:pt x="f509" y="f508"/>
                  </a:cubicBezTo>
                  <a:cubicBezTo>
                    <a:pt x="f510" y="f508"/>
                    <a:pt x="f511" y="f512"/>
                    <a:pt x="f356" y="f513"/>
                  </a:cubicBezTo>
                  <a:cubicBezTo>
                    <a:pt x="f450" y="f514"/>
                    <a:pt x="f515" y="f516"/>
                    <a:pt x="f517" y="f518"/>
                  </a:cubicBezTo>
                  <a:cubicBezTo>
                    <a:pt x="f354" y="f519"/>
                    <a:pt x="f520" y="f521"/>
                    <a:pt x="f522" y="f523"/>
                  </a:cubicBezTo>
                  <a:lnTo>
                    <a:pt x="f522" y="f524"/>
                  </a:lnTo>
                  <a:cubicBezTo>
                    <a:pt x="f525" y="f526"/>
                    <a:pt x="f527" y="f528"/>
                    <a:pt x="f529" y="f530"/>
                  </a:cubicBezTo>
                  <a:cubicBezTo>
                    <a:pt x="f488" y="f495"/>
                    <a:pt x="f531" y="f532"/>
                    <a:pt x="f224" y="f486"/>
                  </a:cubicBezTo>
                  <a:close/>
                  <a:moveTo>
                    <a:pt x="f100" y="f533"/>
                  </a:moveTo>
                  <a:lnTo>
                    <a:pt x="f100" y="f533"/>
                  </a:lnTo>
                  <a:cubicBezTo>
                    <a:pt x="f104" y="f534"/>
                    <a:pt x="f535" y="f536"/>
                    <a:pt x="f200" y="f537"/>
                  </a:cubicBezTo>
                  <a:cubicBezTo>
                    <a:pt x="f154" y="f538"/>
                    <a:pt x="f539" y="f540"/>
                    <a:pt x="f541" y="f516"/>
                  </a:cubicBezTo>
                  <a:cubicBezTo>
                    <a:pt x="f542" y="f543"/>
                    <a:pt x="f544" y="f545"/>
                    <a:pt x="f546" y="f545"/>
                  </a:cubicBezTo>
                  <a:cubicBezTo>
                    <a:pt x="f547" y="f545"/>
                    <a:pt x="f548" y="f549"/>
                    <a:pt x="f550" y="f501"/>
                  </a:cubicBezTo>
                  <a:cubicBezTo>
                    <a:pt x="f551" y="f518"/>
                    <a:pt x="f552" y="f537"/>
                    <a:pt x="f553" y="f554"/>
                  </a:cubicBezTo>
                  <a:cubicBezTo>
                    <a:pt x="f553" y="f555"/>
                    <a:pt x="f556" y="f557"/>
                    <a:pt x="f558" y="f559"/>
                  </a:cubicBezTo>
                  <a:cubicBezTo>
                    <a:pt x="f560" y="f530"/>
                    <a:pt x="f48" y="f477"/>
                    <a:pt x="f100" y="f533"/>
                  </a:cubicBezTo>
                  <a:close/>
                  <a:moveTo>
                    <a:pt x="f561" y="f562"/>
                  </a:moveTo>
                  <a:cubicBezTo>
                    <a:pt x="f563" y="f562"/>
                    <a:pt x="f564" y="f565"/>
                    <a:pt x="f566" y="f567"/>
                  </a:cubicBezTo>
                  <a:cubicBezTo>
                    <a:pt x="f568" y="f569"/>
                    <a:pt x="f570" y="f571"/>
                    <a:pt x="f572" y="f573"/>
                  </a:cubicBezTo>
                  <a:cubicBezTo>
                    <a:pt x="f574" y="f575"/>
                    <a:pt x="f576" y="f449"/>
                    <a:pt x="f577" y="f578"/>
                  </a:cubicBezTo>
                  <a:cubicBezTo>
                    <a:pt x="f579" y="f580"/>
                    <a:pt x="f292" y="f581"/>
                    <a:pt x="f582" y="f583"/>
                  </a:cubicBezTo>
                  <a:cubicBezTo>
                    <a:pt x="f466" y="f584"/>
                    <a:pt x="f585" y="f586"/>
                    <a:pt x="f531" y="f587"/>
                  </a:cubicBezTo>
                  <a:cubicBezTo>
                    <a:pt x="f240" y="f559"/>
                    <a:pt x="f588" y="f589"/>
                    <a:pt x="f590" y="f591"/>
                  </a:cubicBezTo>
                  <a:cubicBezTo>
                    <a:pt x="f592" y="f457"/>
                    <a:pt x="f593" y="f594"/>
                    <a:pt x="f595" y="f596"/>
                  </a:cubicBezTo>
                  <a:cubicBezTo>
                    <a:pt x="f597" y="f598"/>
                    <a:pt x="f599" y="f562"/>
                    <a:pt x="f561" y="f562"/>
                  </a:cubicBezTo>
                  <a:close/>
                  <a:moveTo>
                    <a:pt x="f600" y="f601"/>
                  </a:moveTo>
                  <a:cubicBezTo>
                    <a:pt x="f602" y="f603"/>
                    <a:pt x="f604" y="f605"/>
                    <a:pt x="f522" y="f606"/>
                  </a:cubicBezTo>
                  <a:lnTo>
                    <a:pt x="f522" y="f607"/>
                  </a:lnTo>
                  <a:cubicBezTo>
                    <a:pt x="f165" y="f607"/>
                    <a:pt x="f435" y="f608"/>
                    <a:pt x="f520" y="f608"/>
                  </a:cubicBezTo>
                  <a:cubicBezTo>
                    <a:pt x="f354" y="f609"/>
                    <a:pt x="f167" y="f610"/>
                    <a:pt x="f520" y="f610"/>
                  </a:cubicBezTo>
                  <a:lnTo>
                    <a:pt x="f522" y="f610"/>
                  </a:lnTo>
                  <a:cubicBezTo>
                    <a:pt x="f522" y="f611"/>
                    <a:pt x="f165" y="f612"/>
                    <a:pt x="f165" y="f613"/>
                  </a:cubicBezTo>
                  <a:cubicBezTo>
                    <a:pt x="f435" y="f614"/>
                    <a:pt x="f435" y="f615"/>
                    <a:pt x="f435" y="f616"/>
                  </a:cubicBezTo>
                  <a:cubicBezTo>
                    <a:pt x="f435" y="f617"/>
                    <a:pt x="f520" y="f617"/>
                    <a:pt x="f520" y="f618"/>
                  </a:cubicBezTo>
                  <a:cubicBezTo>
                    <a:pt x="f604" y="f619"/>
                    <a:pt x="f620" y="f621"/>
                    <a:pt x="f622" y="f559"/>
                  </a:cubicBezTo>
                  <a:cubicBezTo>
                    <a:pt x="f623" y="f624"/>
                    <a:pt x="f226" y="f501"/>
                    <a:pt x="f600" y="f601"/>
                  </a:cubicBezTo>
                  <a:close/>
                  <a:moveTo>
                    <a:pt x="f625" y="f626"/>
                  </a:moveTo>
                  <a:cubicBezTo>
                    <a:pt x="f627" y="f626"/>
                    <a:pt x="f100" y="f628"/>
                    <a:pt x="f629" y="f630"/>
                  </a:cubicBezTo>
                  <a:cubicBezTo>
                    <a:pt x="f106" y="f631"/>
                    <a:pt x="f217" y="f632"/>
                    <a:pt x="f129" y="f633"/>
                  </a:cubicBezTo>
                  <a:cubicBezTo>
                    <a:pt x="f49" y="f634"/>
                    <a:pt x="f205" y="f635"/>
                    <a:pt x="f636" y="f637"/>
                  </a:cubicBezTo>
                  <a:cubicBezTo>
                    <a:pt x="f638" y="f639"/>
                    <a:pt x="f333" y="f640"/>
                    <a:pt x="f399" y="f641"/>
                  </a:cubicBezTo>
                  <a:cubicBezTo>
                    <a:pt x="f642" y="f643"/>
                    <a:pt x="f644" y="f645"/>
                    <a:pt x="f209" y="f646"/>
                  </a:cubicBezTo>
                  <a:cubicBezTo>
                    <a:pt x="f151" y="f647"/>
                    <a:pt x="f215" y="f648"/>
                    <a:pt x="f138" y="f649"/>
                  </a:cubicBezTo>
                  <a:cubicBezTo>
                    <a:pt x="f650" y="f651"/>
                    <a:pt x="f652" y="f653"/>
                    <a:pt x="f654" y="f653"/>
                  </a:cubicBezTo>
                  <a:cubicBezTo>
                    <a:pt x="f655" y="f653"/>
                    <a:pt x="f656" y="f657"/>
                    <a:pt x="f49" y="f628"/>
                  </a:cubicBezTo>
                  <a:cubicBezTo>
                    <a:pt x="f658" y="f659"/>
                    <a:pt x="f213" y="f660"/>
                    <a:pt x="f552" y="f661"/>
                  </a:cubicBezTo>
                  <a:cubicBezTo>
                    <a:pt x="f397" y="f646"/>
                    <a:pt x="f399" y="f662"/>
                    <a:pt x="f553" y="f663"/>
                  </a:cubicBezTo>
                  <a:cubicBezTo>
                    <a:pt x="f558" y="f664"/>
                    <a:pt x="f665" y="f666"/>
                    <a:pt x="f430" y="f667"/>
                  </a:cubicBezTo>
                  <a:cubicBezTo>
                    <a:pt x="f636" y="f668"/>
                    <a:pt x="f217" y="f669"/>
                    <a:pt x="f625" y="f626"/>
                  </a:cubicBezTo>
                  <a:close/>
                  <a:moveTo>
                    <a:pt x="f670" y="f671"/>
                  </a:moveTo>
                  <a:cubicBezTo>
                    <a:pt x="f672" y="f671"/>
                    <a:pt x="f673" y="f674"/>
                    <a:pt x="f351" y="f675"/>
                  </a:cubicBezTo>
                  <a:cubicBezTo>
                    <a:pt x="f420" y="f676"/>
                    <a:pt x="f502" y="f677"/>
                    <a:pt x="f525" y="f678"/>
                  </a:cubicBezTo>
                  <a:cubicBezTo>
                    <a:pt x="f679" y="f680"/>
                    <a:pt x="f602" y="f663"/>
                    <a:pt x="f681" y="f645"/>
                  </a:cubicBezTo>
                  <a:cubicBezTo>
                    <a:pt x="f682" y="f683"/>
                    <a:pt x="f684" y="f685"/>
                    <a:pt x="f686" y="f685"/>
                  </a:cubicBezTo>
                  <a:cubicBezTo>
                    <a:pt x="f687" y="f685"/>
                    <a:pt x="f688" y="f689"/>
                    <a:pt x="f690" y="f643"/>
                  </a:cubicBezTo>
                  <a:cubicBezTo>
                    <a:pt x="f527" y="f691"/>
                    <a:pt x="f692" y="f635"/>
                    <a:pt x="f356" y="f693"/>
                  </a:cubicBezTo>
                  <a:cubicBezTo>
                    <a:pt x="f694" y="f637"/>
                    <a:pt x="f169" y="f695"/>
                    <a:pt x="f435" y="f696"/>
                  </a:cubicBezTo>
                  <a:lnTo>
                    <a:pt x="f435" y="f697"/>
                  </a:lnTo>
                  <a:cubicBezTo>
                    <a:pt x="f414" y="f697"/>
                    <a:pt x="f251" y="f678"/>
                    <a:pt x="f698" y="f699"/>
                  </a:cubicBezTo>
                  <a:cubicBezTo>
                    <a:pt x="f700" y="f701"/>
                    <a:pt x="f702" y="f671"/>
                    <a:pt x="f670" y="f671"/>
                  </a:cubicBezTo>
                  <a:close/>
                  <a:moveTo>
                    <a:pt x="f703" y="f704"/>
                  </a:moveTo>
                  <a:cubicBezTo>
                    <a:pt x="f135" y="f704"/>
                    <a:pt x="f133" y="f705"/>
                    <a:pt x="f44" y="f706"/>
                  </a:cubicBezTo>
                  <a:cubicBezTo>
                    <a:pt x="f707" y="f708"/>
                    <a:pt x="f709" y="f710"/>
                    <a:pt x="f138" y="f711"/>
                  </a:cubicBezTo>
                  <a:cubicBezTo>
                    <a:pt x="f712" y="f713"/>
                    <a:pt x="f550" y="f714"/>
                    <a:pt x="f703" y="f704"/>
                  </a:cubicBezTo>
                  <a:close/>
                  <a:moveTo>
                    <a:pt x="f428" y="f715"/>
                  </a:moveTo>
                  <a:cubicBezTo>
                    <a:pt x="f336" y="f716"/>
                    <a:pt x="f717" y="f718"/>
                    <a:pt x="f205" y="f719"/>
                  </a:cubicBezTo>
                  <a:cubicBezTo>
                    <a:pt x="f213" y="f720"/>
                    <a:pt x="f393" y="f721"/>
                    <a:pt x="f148" y="f722"/>
                  </a:cubicBezTo>
                  <a:cubicBezTo>
                    <a:pt x="f723" y="f724"/>
                    <a:pt x="f147" y="f725"/>
                    <a:pt x="f331" y="f726"/>
                  </a:cubicBezTo>
                  <a:cubicBezTo>
                    <a:pt x="f331" y="f727"/>
                    <a:pt x="f331" y="f728"/>
                    <a:pt x="f352" y="f729"/>
                  </a:cubicBezTo>
                  <a:cubicBezTo>
                    <a:pt x="f164" y="f730"/>
                    <a:pt x="f430" y="f731"/>
                    <a:pt x="f431" y="f715"/>
                  </a:cubicBezTo>
                  <a:close/>
                  <a:moveTo>
                    <a:pt x="f391" y="f714"/>
                  </a:moveTo>
                  <a:cubicBezTo>
                    <a:pt x="f151" y="f725"/>
                    <a:pt x="f658" y="f732"/>
                    <a:pt x="f154" y="f733"/>
                  </a:cubicBezTo>
                  <a:cubicBezTo>
                    <a:pt x="f200" y="f727"/>
                    <a:pt x="f207" y="f734"/>
                    <a:pt x="f735" y="f736"/>
                  </a:cubicBezTo>
                  <a:cubicBezTo>
                    <a:pt x="f737" y="f738"/>
                    <a:pt x="f644" y="f739"/>
                    <a:pt x="f407" y="f727"/>
                  </a:cubicBezTo>
                  <a:cubicBezTo>
                    <a:pt x="f740" y="f741"/>
                    <a:pt x="f742" y="f743"/>
                    <a:pt x="f744" y="f743"/>
                  </a:cubicBezTo>
                  <a:cubicBezTo>
                    <a:pt x="f745" y="f743"/>
                    <a:pt x="f746" y="f747"/>
                    <a:pt x="f737" y="f728"/>
                  </a:cubicBezTo>
                  <a:lnTo>
                    <a:pt x="f638" y="f738"/>
                  </a:lnTo>
                  <a:cubicBezTo>
                    <a:pt x="f333" y="f748"/>
                    <a:pt x="f399" y="f736"/>
                    <a:pt x="f336" y="f736"/>
                  </a:cubicBezTo>
                  <a:cubicBezTo>
                    <a:pt x="f397" y="f729"/>
                    <a:pt x="f749" y="f725"/>
                    <a:pt x="f391" y="f714"/>
                  </a:cubicBezTo>
                  <a:close/>
                  <a:moveTo>
                    <a:pt x="f750" y="f751"/>
                  </a:moveTo>
                  <a:cubicBezTo>
                    <a:pt x="f752" y="f751"/>
                    <a:pt x="f753" y="f754"/>
                    <a:pt x="f262" y="f755"/>
                  </a:cubicBezTo>
                  <a:cubicBezTo>
                    <a:pt x="f756" y="f757"/>
                    <a:pt x="f167" y="f730"/>
                    <a:pt x="f424" y="f758"/>
                  </a:cubicBezTo>
                  <a:cubicBezTo>
                    <a:pt x="f433" y="f759"/>
                    <a:pt x="f424" y="f760"/>
                    <a:pt x="f424" y="f761"/>
                  </a:cubicBezTo>
                  <a:cubicBezTo>
                    <a:pt x="f433" y="f762"/>
                    <a:pt x="f763" y="f760"/>
                    <a:pt x="f764" y="f760"/>
                  </a:cubicBezTo>
                  <a:lnTo>
                    <a:pt x="f165" y="f760"/>
                  </a:lnTo>
                  <a:cubicBezTo>
                    <a:pt x="f765" y="f766"/>
                    <a:pt x="f767" y="f705"/>
                    <a:pt x="f768" y="f769"/>
                  </a:cubicBezTo>
                  <a:cubicBezTo>
                    <a:pt x="f770" y="f771"/>
                    <a:pt x="f772" y="f773"/>
                    <a:pt x="f774" y="f773"/>
                  </a:cubicBezTo>
                  <a:cubicBezTo>
                    <a:pt x="f775" y="f773"/>
                    <a:pt x="f776" y="f777"/>
                    <a:pt x="f778" y="f704"/>
                  </a:cubicBezTo>
                  <a:cubicBezTo>
                    <a:pt x="f779" y="f713"/>
                    <a:pt x="f679" y="f780"/>
                    <a:pt x="f503" y="f727"/>
                  </a:cubicBezTo>
                  <a:cubicBezTo>
                    <a:pt x="f781" y="f738"/>
                    <a:pt x="f171" y="f782"/>
                    <a:pt x="f517" y="f762"/>
                  </a:cubicBezTo>
                  <a:cubicBezTo>
                    <a:pt x="f360" y="f760"/>
                    <a:pt x="f488" y="f729"/>
                    <a:pt x="f783" y="f784"/>
                  </a:cubicBezTo>
                  <a:cubicBezTo>
                    <a:pt x="f231" y="f785"/>
                    <a:pt x="f786" y="f787"/>
                    <a:pt x="f235" y="f788"/>
                  </a:cubicBezTo>
                  <a:cubicBezTo>
                    <a:pt x="f789" y="f790"/>
                    <a:pt x="f791" y="f751"/>
                    <a:pt x="f750" y="f751"/>
                  </a:cubicBezTo>
                  <a:close/>
                  <a:moveTo>
                    <a:pt x="f792" y="f793"/>
                  </a:moveTo>
                  <a:cubicBezTo>
                    <a:pt x="f767" y="f793"/>
                    <a:pt x="f794" y="f795"/>
                    <a:pt x="f430" y="f796"/>
                  </a:cubicBezTo>
                  <a:cubicBezTo>
                    <a:pt x="f525" y="f797"/>
                    <a:pt x="f226" y="f798"/>
                    <a:pt x="f476" y="f799"/>
                  </a:cubicBezTo>
                  <a:cubicBezTo>
                    <a:pt x="f800" y="f801"/>
                    <a:pt x="f802" y="f793"/>
                    <a:pt x="f792" y="f793"/>
                  </a:cubicBezTo>
                  <a:close/>
                  <a:moveTo>
                    <a:pt x="f803" y="f804"/>
                  </a:moveTo>
                  <a:cubicBezTo>
                    <a:pt x="f805" y="f804"/>
                    <a:pt x="f806" y="f807"/>
                    <a:pt x="f133" y="f808"/>
                  </a:cubicBezTo>
                  <a:cubicBezTo>
                    <a:pt x="f712" y="f809"/>
                    <a:pt x="f51" y="f810"/>
                    <a:pt x="f391" y="f811"/>
                  </a:cubicBezTo>
                  <a:cubicBezTo>
                    <a:pt x="f213" y="f812"/>
                    <a:pt x="f813" y="f814"/>
                    <a:pt x="f560" y="f815"/>
                  </a:cubicBezTo>
                  <a:cubicBezTo>
                    <a:pt x="f816" y="f817"/>
                    <a:pt x="f818" y="f804"/>
                    <a:pt x="f803" y="f804"/>
                  </a:cubicBezTo>
                  <a:close/>
                  <a:moveTo>
                    <a:pt x="f819" y="f2"/>
                  </a:moveTo>
                  <a:cubicBezTo>
                    <a:pt x="f820" y="f2"/>
                    <a:pt x="f821" y="f822"/>
                    <a:pt x="f823" y="f824"/>
                  </a:cubicBezTo>
                  <a:cubicBezTo>
                    <a:pt x="f243" y="f825"/>
                    <a:pt x="f826" y="f827"/>
                    <a:pt x="f828" y="f829"/>
                  </a:cubicBezTo>
                  <a:cubicBezTo>
                    <a:pt x="f830" y="f831"/>
                    <a:pt x="f832" y="f176"/>
                    <a:pt x="f833" y="f834"/>
                  </a:cubicBezTo>
                  <a:cubicBezTo>
                    <a:pt x="f835" y="f836"/>
                    <a:pt x="f837" y="f838"/>
                    <a:pt x="f83" y="f839"/>
                  </a:cubicBezTo>
                  <a:cubicBezTo>
                    <a:pt x="f83" y="f839"/>
                    <a:pt x="f81" y="f839"/>
                    <a:pt x="f81" y="f831"/>
                  </a:cubicBezTo>
                  <a:cubicBezTo>
                    <a:pt x="f840" y="f841"/>
                    <a:pt x="f840" y="f142"/>
                    <a:pt x="f90" y="f842"/>
                  </a:cubicBezTo>
                  <a:cubicBezTo>
                    <a:pt x="f843" y="f844"/>
                    <a:pt x="f845" y="f846"/>
                    <a:pt x="f847" y="f846"/>
                  </a:cubicBezTo>
                  <a:cubicBezTo>
                    <a:pt x="f848" y="f846"/>
                    <a:pt x="f849" y="f850"/>
                    <a:pt x="f851" y="f842"/>
                  </a:cubicBezTo>
                  <a:cubicBezTo>
                    <a:pt x="f852" y="f853"/>
                    <a:pt x="f854" y="f111"/>
                    <a:pt x="f854" y="f855"/>
                  </a:cubicBezTo>
                  <a:cubicBezTo>
                    <a:pt x="f856" y="f857"/>
                    <a:pt x="f72" y="f858"/>
                    <a:pt x="f59" y="f859"/>
                  </a:cubicBezTo>
                  <a:cubicBezTo>
                    <a:pt x="f860" y="f861"/>
                    <a:pt x="f862" y="f863"/>
                    <a:pt x="f864" y="f863"/>
                  </a:cubicBezTo>
                  <a:cubicBezTo>
                    <a:pt x="f865" y="f863"/>
                    <a:pt x="f866" y="f867"/>
                    <a:pt x="f866" y="f868"/>
                  </a:cubicBezTo>
                  <a:cubicBezTo>
                    <a:pt x="f869" y="f870"/>
                    <a:pt x="f871" y="f872"/>
                    <a:pt x="f873" y="f62"/>
                  </a:cubicBezTo>
                  <a:cubicBezTo>
                    <a:pt x="f75" y="f58"/>
                    <a:pt x="f590" y="f874"/>
                    <a:pt x="f577" y="f875"/>
                  </a:cubicBezTo>
                  <a:cubicBezTo>
                    <a:pt x="f876" y="f875"/>
                    <a:pt x="f877" y="f878"/>
                    <a:pt x="f876" y="f879"/>
                  </a:cubicBezTo>
                  <a:cubicBezTo>
                    <a:pt x="f880" y="f881"/>
                    <a:pt x="f882" y="f883"/>
                    <a:pt x="f884" y="f857"/>
                  </a:cubicBezTo>
                  <a:cubicBezTo>
                    <a:pt x="f885" y="f886"/>
                    <a:pt x="f887" y="f888"/>
                    <a:pt x="f889" y="f888"/>
                  </a:cubicBezTo>
                  <a:cubicBezTo>
                    <a:pt x="f890" y="f888"/>
                    <a:pt x="f891" y="f892"/>
                    <a:pt x="f893" y="f894"/>
                  </a:cubicBezTo>
                  <a:cubicBezTo>
                    <a:pt x="f895" y="f842"/>
                    <a:pt x="f65" y="f896"/>
                    <a:pt x="f65" y="f95"/>
                  </a:cubicBezTo>
                  <a:cubicBezTo>
                    <a:pt x="f65" y="f95"/>
                    <a:pt x="f63" y="f897"/>
                    <a:pt x="f63" y="f306"/>
                  </a:cubicBezTo>
                  <a:lnTo>
                    <a:pt x="f63" y="f68"/>
                  </a:lnTo>
                  <a:cubicBezTo>
                    <a:pt x="f898" y="f304"/>
                    <a:pt x="f899" y="f302"/>
                    <a:pt x="f900" y="f341"/>
                  </a:cubicBezTo>
                  <a:cubicBezTo>
                    <a:pt x="f901" y="f902"/>
                    <a:pt x="f307" y="f903"/>
                    <a:pt x="f242" y="f904"/>
                  </a:cubicBezTo>
                  <a:cubicBezTo>
                    <a:pt x="f905" y="f906"/>
                    <a:pt x="f240" y="f907"/>
                    <a:pt x="f243" y="f908"/>
                  </a:cubicBezTo>
                  <a:cubicBezTo>
                    <a:pt x="f243" y="f909"/>
                    <a:pt x="f235" y="f910"/>
                    <a:pt x="f855" y="f910"/>
                  </a:cubicBezTo>
                  <a:cubicBezTo>
                    <a:pt x="f911" y="f910"/>
                    <a:pt x="f912" y="f909"/>
                    <a:pt x="f913" y="f908"/>
                  </a:cubicBezTo>
                  <a:cubicBezTo>
                    <a:pt x="f290" y="f914"/>
                    <a:pt x="f913" y="f915"/>
                    <a:pt x="f913" y="f916"/>
                  </a:cubicBezTo>
                  <a:lnTo>
                    <a:pt x="f913" y="f916"/>
                  </a:lnTo>
                  <a:cubicBezTo>
                    <a:pt x="f264" y="f371"/>
                    <a:pt x="f260" y="f917"/>
                    <a:pt x="f918" y="f919"/>
                  </a:cubicBezTo>
                  <a:cubicBezTo>
                    <a:pt x="f920" y="f919"/>
                    <a:pt x="f316" y="f591"/>
                    <a:pt x="f921" y="f591"/>
                  </a:cubicBezTo>
                  <a:cubicBezTo>
                    <a:pt x="f251" y="f591"/>
                    <a:pt x="f922" y="f919"/>
                    <a:pt x="f283" y="f923"/>
                  </a:cubicBezTo>
                  <a:cubicBezTo>
                    <a:pt x="f924" y="f925"/>
                    <a:pt x="f926" y="f927"/>
                    <a:pt x="f928" y="f929"/>
                  </a:cubicBezTo>
                  <a:cubicBezTo>
                    <a:pt x="f930" y="f931"/>
                    <a:pt x="f932" y="f933"/>
                    <a:pt x="f356" y="f934"/>
                  </a:cubicBezTo>
                  <a:lnTo>
                    <a:pt x="f935" y="f936"/>
                  </a:lnTo>
                  <a:cubicBezTo>
                    <a:pt x="f937" y="f938"/>
                    <a:pt x="f939" y="f940"/>
                    <a:pt x="f833" y="f941"/>
                  </a:cubicBezTo>
                  <a:cubicBezTo>
                    <a:pt x="f942" y="f457"/>
                    <a:pt x="f943" y="f944"/>
                    <a:pt x="f945" y="f946"/>
                  </a:cubicBezTo>
                  <a:cubicBezTo>
                    <a:pt x="f947" y="f946"/>
                    <a:pt x="f948" y="f949"/>
                    <a:pt x="f950" y="f453"/>
                  </a:cubicBezTo>
                  <a:cubicBezTo>
                    <a:pt x="f942" y="f951"/>
                    <a:pt x="f832" y="f381"/>
                    <a:pt x="f952" y="f953"/>
                  </a:cubicBezTo>
                  <a:cubicBezTo>
                    <a:pt x="f954" y="f955"/>
                    <a:pt x="f956" y="f957"/>
                    <a:pt x="f958" y="f957"/>
                  </a:cubicBezTo>
                  <a:cubicBezTo>
                    <a:pt x="f959" y="f957"/>
                    <a:pt x="f960" y="f961"/>
                    <a:pt x="f962" y="f963"/>
                  </a:cubicBezTo>
                  <a:cubicBezTo>
                    <a:pt x="f964" y="f965"/>
                    <a:pt x="f964" y="f449"/>
                    <a:pt x="f966" y="f967"/>
                  </a:cubicBezTo>
                  <a:cubicBezTo>
                    <a:pt x="f962" y="f968"/>
                    <a:pt x="f969" y="f970"/>
                    <a:pt x="f971" y="f405"/>
                  </a:cubicBezTo>
                  <a:cubicBezTo>
                    <a:pt x="f972" y="f973"/>
                    <a:pt x="f873" y="f974"/>
                    <a:pt x="f975" y="f198"/>
                  </a:cubicBezTo>
                  <a:cubicBezTo>
                    <a:pt x="f976" y="f977"/>
                    <a:pt x="f978" y="f979"/>
                    <a:pt x="f980" y="f979"/>
                  </a:cubicBezTo>
                  <a:cubicBezTo>
                    <a:pt x="f981" y="f979"/>
                    <a:pt x="f982" y="f983"/>
                    <a:pt x="f984" y="f985"/>
                  </a:cubicBezTo>
                  <a:cubicBezTo>
                    <a:pt x="f986" y="f987"/>
                    <a:pt x="f63" y="f988"/>
                    <a:pt x="f854" y="f989"/>
                  </a:cubicBezTo>
                  <a:cubicBezTo>
                    <a:pt x="f990" y="f991"/>
                    <a:pt x="f992" y="f993"/>
                    <a:pt x="f994" y="f993"/>
                  </a:cubicBezTo>
                  <a:cubicBezTo>
                    <a:pt x="f995" y="f993"/>
                    <a:pt x="f996" y="f997"/>
                    <a:pt x="f998" y="f999"/>
                  </a:cubicBezTo>
                  <a:cubicBezTo>
                    <a:pt x="f1000" y="f409"/>
                    <a:pt x="f1000" y="f1001"/>
                    <a:pt x="f1002" y="f1003"/>
                  </a:cubicBezTo>
                  <a:cubicBezTo>
                    <a:pt x="f1004" y="f1005"/>
                    <a:pt x="f1006" y="f1007"/>
                    <a:pt x="f1008" y="f1007"/>
                  </a:cubicBezTo>
                  <a:cubicBezTo>
                    <a:pt x="f1009" y="f1007"/>
                    <a:pt x="f1010" y="f1011"/>
                    <a:pt x="f1012" y="f1013"/>
                  </a:cubicBezTo>
                  <a:cubicBezTo>
                    <a:pt x="f1014" y="f1015"/>
                    <a:pt x="f1016" y="f1017"/>
                    <a:pt x="f1018" y="f1017"/>
                  </a:cubicBezTo>
                  <a:cubicBezTo>
                    <a:pt x="f1019" y="f1017"/>
                    <a:pt x="f1020" y="f1021"/>
                    <a:pt x="f1022" y="f1023"/>
                  </a:cubicBezTo>
                  <a:cubicBezTo>
                    <a:pt x="f45" y="f1024"/>
                    <a:pt x="f1025" y="f1026"/>
                    <a:pt x="f1027" y="f1026"/>
                  </a:cubicBezTo>
                  <a:cubicBezTo>
                    <a:pt x="f1028" y="f1026"/>
                    <a:pt x="f1029" y="f1030"/>
                    <a:pt x="f1031" y="f1032"/>
                  </a:cubicBezTo>
                  <a:cubicBezTo>
                    <a:pt x="f65" y="f421"/>
                    <a:pt x="f1033" y="f989"/>
                    <a:pt x="f1034" y="f1003"/>
                  </a:cubicBezTo>
                  <a:cubicBezTo>
                    <a:pt x="f1035" y="f1036"/>
                    <a:pt x="f1037" y="f1038"/>
                    <a:pt x="f1039" y="f1038"/>
                  </a:cubicBezTo>
                  <a:cubicBezTo>
                    <a:pt x="f1040" y="f1038"/>
                    <a:pt x="f1041" y="f1042"/>
                    <a:pt x="f1043" y="f1044"/>
                  </a:cubicBezTo>
                  <a:cubicBezTo>
                    <a:pt x="f1045" y="f1046"/>
                    <a:pt x="f1047" y="f1048"/>
                    <a:pt x="f1049" y="f1048"/>
                  </a:cubicBezTo>
                  <a:cubicBezTo>
                    <a:pt x="f1050" y="f1048"/>
                    <a:pt x="f90" y="f1046"/>
                    <a:pt x="f90" y="f1044"/>
                  </a:cubicBezTo>
                  <a:cubicBezTo>
                    <a:pt x="f579" y="f425"/>
                    <a:pt x="f969" y="f1051"/>
                    <a:pt x="f900" y="f1052"/>
                  </a:cubicBezTo>
                  <a:cubicBezTo>
                    <a:pt x="f1053" y="f1054"/>
                    <a:pt x="f243" y="f1055"/>
                    <a:pt x="f288" y="f929"/>
                  </a:cubicBezTo>
                  <a:cubicBezTo>
                    <a:pt x="f1056" y="f1057"/>
                    <a:pt x="f1058" y="f1059"/>
                    <a:pt x="f1060" y="f1061"/>
                  </a:cubicBezTo>
                  <a:cubicBezTo>
                    <a:pt x="f1062" y="f1063"/>
                    <a:pt x="f1064" y="f1065"/>
                    <a:pt x="f1066" y="f1067"/>
                  </a:cubicBezTo>
                  <a:cubicBezTo>
                    <a:pt x="f1068" y="f1069"/>
                    <a:pt x="f1070" y="f1071"/>
                    <a:pt x="f1072" y="f1071"/>
                  </a:cubicBezTo>
                  <a:cubicBezTo>
                    <a:pt x="f1073" y="f1071"/>
                    <a:pt x="f2" y="f1074"/>
                    <a:pt x="f822" y="f1075"/>
                  </a:cubicBezTo>
                  <a:cubicBezTo>
                    <a:pt x="f1076" y="f1077"/>
                    <a:pt x="f1078" y="f1079"/>
                    <a:pt x="f1080" y="f1081"/>
                  </a:cubicBezTo>
                  <a:cubicBezTo>
                    <a:pt x="f1082" y="f1083"/>
                    <a:pt x="f1084" y="f1085"/>
                    <a:pt x="f1086" y="f1087"/>
                  </a:cubicBezTo>
                  <a:cubicBezTo>
                    <a:pt x="f1088" y="f1089"/>
                    <a:pt x="f288" y="f608"/>
                    <a:pt x="f928" y="f1090"/>
                  </a:cubicBezTo>
                  <a:cubicBezTo>
                    <a:pt x="f1091" y="f1092"/>
                    <a:pt x="f600" y="f1093"/>
                    <a:pt x="f1094" y="f1095"/>
                  </a:cubicBezTo>
                  <a:cubicBezTo>
                    <a:pt x="f620" y="f1096"/>
                    <a:pt x="f1097" y="f1098"/>
                    <a:pt x="f171" y="f648"/>
                  </a:cubicBezTo>
                  <a:cubicBezTo>
                    <a:pt x="f765" y="f1099"/>
                    <a:pt x="f517" y="f1100"/>
                    <a:pt x="f342" y="f1101"/>
                  </a:cubicBezTo>
                  <a:cubicBezTo>
                    <a:pt x="f176" y="f1102"/>
                    <a:pt x="f1103" y="f1104"/>
                    <a:pt x="f274" y="f1104"/>
                  </a:cubicBezTo>
                  <a:cubicBezTo>
                    <a:pt x="f1105" y="f1104"/>
                    <a:pt x="f1106" y="f1107"/>
                    <a:pt x="f1108" y="f1098"/>
                  </a:cubicBezTo>
                  <a:cubicBezTo>
                    <a:pt x="f293" y="f1109"/>
                    <a:pt x="f1110" y="f630"/>
                    <a:pt x="f297" y="f1111"/>
                  </a:cubicBezTo>
                  <a:cubicBezTo>
                    <a:pt x="f1112" y="f1113"/>
                    <a:pt x="f1114" y="f1115"/>
                    <a:pt x="f1116" y="f1115"/>
                  </a:cubicBezTo>
                  <a:cubicBezTo>
                    <a:pt x="f1117" y="f1115"/>
                    <a:pt x="f1118" y="f1119"/>
                    <a:pt x="f497" y="f1120"/>
                  </a:cubicBezTo>
                  <a:cubicBezTo>
                    <a:pt x="f351" y="f716"/>
                    <a:pt x="f435" y="f1121"/>
                    <a:pt x="f1122" y="f1123"/>
                  </a:cubicBezTo>
                  <a:cubicBezTo>
                    <a:pt x="f765" y="f1124"/>
                    <a:pt x="f1125" y="f1126"/>
                    <a:pt x="f932" y="f1127"/>
                  </a:cubicBezTo>
                  <a:cubicBezTo>
                    <a:pt x="f1128" y="f1129"/>
                    <a:pt x="f1130" y="f1131"/>
                    <a:pt x="f1132" y="f1131"/>
                  </a:cubicBezTo>
                  <a:cubicBezTo>
                    <a:pt x="f1133" y="f1131"/>
                    <a:pt x="f1134" y="f1135"/>
                    <a:pt x="f901" y="f731"/>
                  </a:cubicBezTo>
                  <a:cubicBezTo>
                    <a:pt x="f833" y="f1136"/>
                    <a:pt x="f833" y="f1137"/>
                    <a:pt x="f1138" y="f755"/>
                  </a:cubicBezTo>
                  <a:cubicBezTo>
                    <a:pt x="f1139" y="f1140"/>
                    <a:pt x="f1141" y="f1142"/>
                    <a:pt x="f1143" y="f1142"/>
                  </a:cubicBezTo>
                  <a:cubicBezTo>
                    <a:pt x="f1144" y="f1142"/>
                    <a:pt x="f1145" y="f1146"/>
                    <a:pt x="f342" y="f1147"/>
                  </a:cubicBezTo>
                  <a:cubicBezTo>
                    <a:pt x="f354" y="f1147"/>
                    <a:pt x="f354" y="f1148"/>
                    <a:pt x="f497" y="f1148"/>
                  </a:cubicBezTo>
                  <a:cubicBezTo>
                    <a:pt x="f1149" y="f1150"/>
                    <a:pt x="f1151" y="f1152"/>
                    <a:pt x="f1153" y="f1152"/>
                  </a:cubicBezTo>
                  <a:cubicBezTo>
                    <a:pt x="f1154" y="f1152"/>
                    <a:pt x="f520" y="f1155"/>
                    <a:pt x="f520" y="f1156"/>
                  </a:cubicBezTo>
                  <a:cubicBezTo>
                    <a:pt x="f435" y="f1156"/>
                    <a:pt x="f1122" y="f1157"/>
                    <a:pt x="f522" y="f1157"/>
                  </a:cubicBezTo>
                  <a:lnTo>
                    <a:pt x="f422" y="f761"/>
                  </a:lnTo>
                  <a:lnTo>
                    <a:pt x="f422" y="f761"/>
                  </a:lnTo>
                  <a:cubicBezTo>
                    <a:pt x="f522" y="f1156"/>
                    <a:pt x="f522" y="f1148"/>
                    <a:pt x="f522" y="f1158"/>
                  </a:cubicBezTo>
                  <a:cubicBezTo>
                    <a:pt x="f522" y="f1159"/>
                    <a:pt x="f340" y="f1160"/>
                    <a:pt x="f456" y="f1160"/>
                  </a:cubicBezTo>
                  <a:cubicBezTo>
                    <a:pt x="f763" y="f1161"/>
                    <a:pt x="f431" y="f1162"/>
                    <a:pt x="f1163" y="f1164"/>
                  </a:cubicBezTo>
                  <a:cubicBezTo>
                    <a:pt x="f1165" y="f1166"/>
                    <a:pt x="f1167" y="f1168"/>
                    <a:pt x="f1169" y="f1168"/>
                  </a:cubicBezTo>
                  <a:cubicBezTo>
                    <a:pt x="f1170" y="f1168"/>
                    <a:pt x="f1171" y="f1172"/>
                    <a:pt x="f481" y="f1173"/>
                  </a:cubicBezTo>
                  <a:cubicBezTo>
                    <a:pt x="f249" y="f1174"/>
                    <a:pt x="f920" y="f1175"/>
                    <a:pt x="f483" y="f1176"/>
                  </a:cubicBezTo>
                  <a:cubicBezTo>
                    <a:pt x="f928" y="f811"/>
                    <a:pt x="f416" y="f1177"/>
                    <a:pt x="f1178" y="f1179"/>
                  </a:cubicBezTo>
                  <a:cubicBezTo>
                    <a:pt x="f1178" y="f1180"/>
                    <a:pt x="f1178" y="f1181"/>
                    <a:pt x="f431" y="f1182"/>
                  </a:cubicBezTo>
                  <a:cubicBezTo>
                    <a:pt x="f430" y="f1183"/>
                    <a:pt x="f164" y="f1183"/>
                    <a:pt x="f426" y="f1184"/>
                  </a:cubicBezTo>
                  <a:cubicBezTo>
                    <a:pt x="f334" y="f1185"/>
                    <a:pt x="f813" y="f1186"/>
                    <a:pt x="f1187" y="f1188"/>
                  </a:cubicBezTo>
                  <a:cubicBezTo>
                    <a:pt x="f1189" y="f1190"/>
                    <a:pt x="f1191" y="f1192"/>
                    <a:pt x="f1193" y="f1192"/>
                  </a:cubicBezTo>
                  <a:cubicBezTo>
                    <a:pt x="f1194" y="f1192"/>
                    <a:pt x="f215" y="f1195"/>
                    <a:pt x="f215" y="f1196"/>
                  </a:cubicBezTo>
                  <a:cubicBezTo>
                    <a:pt x="f658" y="f1197"/>
                    <a:pt x="f552" y="f1198"/>
                    <a:pt x="f336" y="f1199"/>
                  </a:cubicBezTo>
                  <a:cubicBezTo>
                    <a:pt x="f334" y="f1200"/>
                    <a:pt x="f1201" y="f1202"/>
                    <a:pt x="f1201" y="f1203"/>
                  </a:cubicBezTo>
                  <a:cubicBezTo>
                    <a:pt x="f1201" y="f1204"/>
                    <a:pt x="f334" y="f1205"/>
                    <a:pt x="f147" y="f1206"/>
                  </a:cubicBezTo>
                  <a:cubicBezTo>
                    <a:pt x="f1207" y="f1183"/>
                    <a:pt x="f1208" y="f1164"/>
                    <a:pt x="f44" y="f1209"/>
                  </a:cubicBezTo>
                  <a:cubicBezTo>
                    <a:pt x="f39" y="f1162"/>
                    <a:pt x="f48" y="f1210"/>
                    <a:pt x="f133" y="f1211"/>
                  </a:cubicBezTo>
                  <a:cubicBezTo>
                    <a:pt x="f1208" y="f1212"/>
                    <a:pt x="f1213" y="f1214"/>
                    <a:pt x="f1215" y="f1214"/>
                  </a:cubicBezTo>
                  <a:cubicBezTo>
                    <a:pt x="f1216" y="f1214"/>
                    <a:pt x="f1217" y="f1218"/>
                    <a:pt x="f553" y="f814"/>
                  </a:cubicBezTo>
                  <a:lnTo>
                    <a:pt x="f553" y="f796"/>
                  </a:lnTo>
                  <a:lnTo>
                    <a:pt x="f1219" y="f796"/>
                  </a:lnTo>
                  <a:cubicBezTo>
                    <a:pt x="f558" y="f1220"/>
                    <a:pt x="f1221" y="f1222"/>
                    <a:pt x="f665" y="f1162"/>
                  </a:cubicBezTo>
                  <a:cubicBezTo>
                    <a:pt x="f164" y="f1173"/>
                    <a:pt x="f430" y="f1223"/>
                    <a:pt x="f431" y="f1147"/>
                  </a:cubicBezTo>
                  <a:lnTo>
                    <a:pt x="f431" y="f1147"/>
                  </a:lnTo>
                  <a:cubicBezTo>
                    <a:pt x="f430" y="f1148"/>
                    <a:pt x="f1163" y="f1148"/>
                    <a:pt x="f164" y="f1148"/>
                  </a:cubicBezTo>
                  <a:cubicBezTo>
                    <a:pt x="f1224" y="f1225"/>
                    <a:pt x="f1226" y="f1227"/>
                    <a:pt x="f1228" y="f1227"/>
                  </a:cubicBezTo>
                  <a:cubicBezTo>
                    <a:pt x="f1229" y="f1227"/>
                    <a:pt x="f1230" y="f1231"/>
                    <a:pt x="f151" y="f736"/>
                  </a:cubicBezTo>
                  <a:cubicBezTo>
                    <a:pt x="f367" y="f1184"/>
                    <a:pt x="f1232" y="f1233"/>
                    <a:pt x="f1234" y="f1235"/>
                  </a:cubicBezTo>
                  <a:cubicBezTo>
                    <a:pt x="f1236" y="f1237"/>
                    <a:pt x="f1238" y="f1239"/>
                    <a:pt x="f1240" y="f1239"/>
                  </a:cubicBezTo>
                  <a:cubicBezTo>
                    <a:pt x="f1241" y="f1239"/>
                    <a:pt x="f1242" y="f1243"/>
                    <a:pt x="f1242" y="f1244"/>
                  </a:cubicBezTo>
                  <a:cubicBezTo>
                    <a:pt x="f1245" y="f1246"/>
                    <a:pt x="f10" y="f1179"/>
                    <a:pt x="f539" y="f1247"/>
                  </a:cubicBezTo>
                  <a:cubicBezTo>
                    <a:pt x="f709" y="f766"/>
                    <a:pt x="f128" y="f710"/>
                    <a:pt x="f535" y="f1248"/>
                  </a:cubicBezTo>
                  <a:cubicBezTo>
                    <a:pt x="f126" y="f724"/>
                    <a:pt x="f1249" y="f769"/>
                    <a:pt x="f1250" y="f1123"/>
                  </a:cubicBezTo>
                  <a:cubicBezTo>
                    <a:pt x="f1251" y="f1252"/>
                    <a:pt x="f1253" y="f1254"/>
                    <a:pt x="f1255" y="f1254"/>
                  </a:cubicBezTo>
                  <a:cubicBezTo>
                    <a:pt x="f1256" y="f1254"/>
                    <a:pt x="f1257" y="f1258"/>
                    <a:pt x="f391" y="f1259"/>
                  </a:cubicBezTo>
                  <a:cubicBezTo>
                    <a:pt x="f813" y="f718"/>
                    <a:pt x="f333" y="f1260"/>
                    <a:pt x="f665" y="f1261"/>
                  </a:cubicBezTo>
                  <a:cubicBezTo>
                    <a:pt x="f331" y="f1261"/>
                    <a:pt x="f339" y="f697"/>
                    <a:pt x="f553" y="f697"/>
                  </a:cubicBezTo>
                  <a:cubicBezTo>
                    <a:pt x="f106" y="f1262"/>
                    <a:pt x="f1263" y="f1164"/>
                    <a:pt x="f1264" y="f1265"/>
                  </a:cubicBezTo>
                  <a:cubicBezTo>
                    <a:pt x="f1266" y="f1267"/>
                    <a:pt x="f1268" y="f1269"/>
                    <a:pt x="f1270" y="f1269"/>
                  </a:cubicBezTo>
                  <a:cubicBezTo>
                    <a:pt x="f1271" y="f1269"/>
                    <a:pt x="f3" y="f1272"/>
                    <a:pt x="f3" y="f1273"/>
                  </a:cubicBezTo>
                  <a:cubicBezTo>
                    <a:pt x="f1274" y="f810"/>
                    <a:pt x="f629" y="f769"/>
                    <a:pt x="f1275" y="f696"/>
                  </a:cubicBezTo>
                  <a:cubicBezTo>
                    <a:pt x="f35" y="f640"/>
                    <a:pt x="f1276" y="f1277"/>
                    <a:pt x="f1278" y="f1279"/>
                  </a:cubicBezTo>
                  <a:cubicBezTo>
                    <a:pt x="f1278" y="f1280"/>
                    <a:pt x="f1281" y="f1282"/>
                    <a:pt x="f1283" y="f1282"/>
                  </a:cubicBezTo>
                  <a:cubicBezTo>
                    <a:pt x="f22" y="f1284"/>
                    <a:pt x="f397" y="f1285"/>
                    <a:pt x="f433" y="f1286"/>
                  </a:cubicBezTo>
                  <a:cubicBezTo>
                    <a:pt x="f433" y="f1287"/>
                    <a:pt x="f424" y="f1092"/>
                    <a:pt x="f431" y="f610"/>
                  </a:cubicBezTo>
                  <a:cubicBezTo>
                    <a:pt x="f372" y="f1288"/>
                    <a:pt x="f110" y="f1289"/>
                    <a:pt x="f1290" y="f1291"/>
                  </a:cubicBezTo>
                  <a:cubicBezTo>
                    <a:pt x="f1292" y="f1293"/>
                    <a:pt x="f1294" y="f1295"/>
                    <a:pt x="f1296" y="f1295"/>
                  </a:cubicBezTo>
                  <a:cubicBezTo>
                    <a:pt x="f1297" y="f1295"/>
                    <a:pt x="f1298" y="f1299"/>
                    <a:pt x="f1300" y="f1301"/>
                  </a:cubicBezTo>
                  <a:cubicBezTo>
                    <a:pt x="f129" y="f1302"/>
                    <a:pt x="f397" y="f1303"/>
                    <a:pt x="f164" y="f1304"/>
                  </a:cubicBezTo>
                  <a:cubicBezTo>
                    <a:pt x="f164" y="f1305"/>
                    <a:pt x="f428" y="f501"/>
                    <a:pt x="f428" y="f528"/>
                  </a:cubicBezTo>
                  <a:cubicBezTo>
                    <a:pt x="f426" y="f1306"/>
                    <a:pt x="f331" y="f1307"/>
                    <a:pt x="f556" y="f1308"/>
                  </a:cubicBezTo>
                  <a:cubicBezTo>
                    <a:pt x="f553" y="f1308"/>
                    <a:pt x="f1309" y="f1310"/>
                    <a:pt x="f1309" y="f1311"/>
                  </a:cubicBezTo>
                  <a:lnTo>
                    <a:pt x="f1309" y="f1052"/>
                  </a:lnTo>
                  <a:cubicBezTo>
                    <a:pt x="f147" y="f1312"/>
                    <a:pt x="f147" y="f941"/>
                    <a:pt x="f1309" y="f1313"/>
                  </a:cubicBezTo>
                  <a:lnTo>
                    <a:pt x="f1309" y="f1314"/>
                  </a:lnTo>
                  <a:cubicBezTo>
                    <a:pt x="f128" y="f427"/>
                    <a:pt x="f15" y="f1315"/>
                    <a:pt x="f1316" y="f1065"/>
                  </a:cubicBezTo>
                  <a:cubicBezTo>
                    <a:pt x="f1316" y="f1317"/>
                    <a:pt x="f1318" y="f1319"/>
                    <a:pt x="f1320" y="f1319"/>
                  </a:cubicBezTo>
                  <a:cubicBezTo>
                    <a:pt x="f1321" y="f1319"/>
                    <a:pt x="f1322" y="f1323"/>
                    <a:pt x="f18" y="f1324"/>
                  </a:cubicBezTo>
                  <a:cubicBezTo>
                    <a:pt x="f550" y="f1325"/>
                    <a:pt x="f813" y="f421"/>
                    <a:pt x="f147" y="f1326"/>
                  </a:cubicBezTo>
                  <a:cubicBezTo>
                    <a:pt x="f333" y="f1327"/>
                    <a:pt x="f636" y="f596"/>
                    <a:pt x="f717" y="f1328"/>
                  </a:cubicBezTo>
                  <a:lnTo>
                    <a:pt x="f407" y="f1329"/>
                  </a:lnTo>
                  <a:cubicBezTo>
                    <a:pt x="f1330" y="f1331"/>
                    <a:pt x="f627" y="f1332"/>
                    <a:pt x="f1333" y="f1334"/>
                  </a:cubicBezTo>
                  <a:cubicBezTo>
                    <a:pt x="f1333" y="f1335"/>
                    <a:pt x="f1336" y="f1337"/>
                    <a:pt x="f1338" y="f1337"/>
                  </a:cubicBezTo>
                  <a:cubicBezTo>
                    <a:pt x="f1339" y="f1337"/>
                    <a:pt x="f1340" y="f1341"/>
                    <a:pt x="f98" y="f1342"/>
                  </a:cubicBezTo>
                  <a:cubicBezTo>
                    <a:pt x="f24" y="f1343"/>
                    <a:pt x="f372" y="f178"/>
                    <a:pt x="f213" y="f350"/>
                  </a:cubicBezTo>
                  <a:cubicBezTo>
                    <a:pt x="f200" y="f1344"/>
                    <a:pt x="f151" y="f294"/>
                    <a:pt x="f158" y="f1345"/>
                  </a:cubicBezTo>
                  <a:cubicBezTo>
                    <a:pt x="f1187" y="f1345"/>
                    <a:pt x="f51" y="f1346"/>
                    <a:pt x="f51" y="f1347"/>
                  </a:cubicBezTo>
                  <a:cubicBezTo>
                    <a:pt x="f550" y="f1348"/>
                    <a:pt x="f138" y="f1349"/>
                    <a:pt x="f712" y="f153"/>
                  </a:cubicBezTo>
                  <a:cubicBezTo>
                    <a:pt x="f120" y="f1350"/>
                    <a:pt x="f94" y="f80"/>
                    <a:pt x="f1351" y="f1352"/>
                  </a:cubicBezTo>
                  <a:cubicBezTo>
                    <a:pt x="f1353" y="f1354"/>
                    <a:pt x="f1355" y="f1356"/>
                    <a:pt x="f1357" y="f1356"/>
                  </a:cubicBezTo>
                  <a:cubicBezTo>
                    <a:pt x="f1358" y="f1356"/>
                    <a:pt x="f1359" y="f1360"/>
                    <a:pt x="f1245" y="f62"/>
                  </a:cubicBezTo>
                  <a:cubicBezTo>
                    <a:pt x="f1361" y="f66"/>
                    <a:pt x="f126" y="f144"/>
                    <a:pt x="f712" y="f1362"/>
                  </a:cubicBezTo>
                  <a:cubicBezTo>
                    <a:pt x="f541" y="f1363"/>
                    <a:pt x="f133" y="f1364"/>
                    <a:pt x="f1365" y="f1366"/>
                  </a:cubicBezTo>
                  <a:cubicBezTo>
                    <a:pt x="f1365" y="f1367"/>
                    <a:pt x="f1365" y="f289"/>
                    <a:pt x="f370" y="f1368"/>
                  </a:cubicBezTo>
                  <a:cubicBezTo>
                    <a:pt x="f370" y="f1369"/>
                    <a:pt x="f47" y="f1370"/>
                    <a:pt x="f1371" y="f1370"/>
                  </a:cubicBezTo>
                  <a:cubicBezTo>
                    <a:pt x="f129" y="f1370"/>
                    <a:pt x="f1372" y="f1369"/>
                    <a:pt x="f37" y="f1368"/>
                  </a:cubicBezTo>
                  <a:cubicBezTo>
                    <a:pt x="f1373" y="f1374"/>
                    <a:pt x="f141" y="f1375"/>
                    <a:pt x="f1249" y="f1376"/>
                  </a:cubicBezTo>
                  <a:cubicBezTo>
                    <a:pt x="f1377" y="f23"/>
                    <a:pt x="f1290" y="f1378"/>
                    <a:pt x="f1379" y="f1380"/>
                  </a:cubicBezTo>
                  <a:cubicBezTo>
                    <a:pt x="f1381" y="f1382"/>
                    <a:pt x="f1383" y="f1384"/>
                    <a:pt x="f1385" y="f1384"/>
                  </a:cubicBezTo>
                  <a:cubicBezTo>
                    <a:pt x="f1386" y="f1384"/>
                    <a:pt x="f1387" y="f1388"/>
                    <a:pt x="f104" y="f1389"/>
                  </a:cubicBezTo>
                  <a:cubicBezTo>
                    <a:pt x="f393" y="f11"/>
                    <a:pt x="f749" y="f1390"/>
                    <a:pt x="f712" y="f1391"/>
                  </a:cubicBezTo>
                  <a:cubicBezTo>
                    <a:pt x="f550" y="f1375"/>
                    <a:pt x="f372" y="f1392"/>
                    <a:pt x="f372" y="f1393"/>
                  </a:cubicBezTo>
                  <a:cubicBezTo>
                    <a:pt x="f215" y="f1394"/>
                    <a:pt x="f550" y="f1395"/>
                    <a:pt x="f138" y="f1395"/>
                  </a:cubicBezTo>
                  <a:cubicBezTo>
                    <a:pt x="f372" y="f174"/>
                    <a:pt x="f49" y="f97"/>
                    <a:pt x="f1187" y="f103"/>
                  </a:cubicBezTo>
                  <a:cubicBezTo>
                    <a:pt x="f207" y="f894"/>
                    <a:pt x="f433" y="f1368"/>
                    <a:pt x="f503" y="f1392"/>
                  </a:cubicBezTo>
                  <a:cubicBezTo>
                    <a:pt x="f673" y="f1396"/>
                    <a:pt x="f1397" y="f1398"/>
                    <a:pt x="f1399" y="f1398"/>
                  </a:cubicBezTo>
                  <a:cubicBezTo>
                    <a:pt x="f1097" y="f1398"/>
                    <a:pt x="f935" y="f1047"/>
                    <a:pt x="f935" y="f1394"/>
                  </a:cubicBezTo>
                  <a:cubicBezTo>
                    <a:pt x="f1400" y="f1363"/>
                    <a:pt x="f354" y="f1349"/>
                    <a:pt x="f378" y="f1401"/>
                  </a:cubicBezTo>
                  <a:cubicBezTo>
                    <a:pt x="f205" y="f1402"/>
                    <a:pt x="f813" y="f1403"/>
                    <a:pt x="f717" y="f1404"/>
                  </a:cubicBezTo>
                  <a:cubicBezTo>
                    <a:pt x="f717" y="f1405"/>
                    <a:pt x="f560" y="f1406"/>
                    <a:pt x="f560" y="f199"/>
                  </a:cubicBezTo>
                  <a:lnTo>
                    <a:pt x="f560" y="f1407"/>
                  </a:lnTo>
                  <a:cubicBezTo>
                    <a:pt x="f642" y="f1408"/>
                    <a:pt x="f1409" y="f238"/>
                    <a:pt x="f397" y="f1410"/>
                  </a:cubicBezTo>
                  <a:lnTo>
                    <a:pt x="f636" y="f1410"/>
                  </a:lnTo>
                  <a:cubicBezTo>
                    <a:pt x="f399" y="f1411"/>
                    <a:pt x="f426" y="f1412"/>
                    <a:pt x="f422" y="f1413"/>
                  </a:cubicBezTo>
                  <a:cubicBezTo>
                    <a:pt x="f1414" y="f1415"/>
                    <a:pt x="f505" y="f1416"/>
                    <a:pt x="f1417" y="f1416"/>
                  </a:cubicBezTo>
                  <a:cubicBezTo>
                    <a:pt x="f1418" y="f1416"/>
                    <a:pt x="f1419" y="f1420"/>
                    <a:pt x="f226" y="f1421"/>
                  </a:cubicBezTo>
                  <a:cubicBezTo>
                    <a:pt x="f600" y="f1421"/>
                    <a:pt x="f930" y="f1422"/>
                    <a:pt x="f930" y="f1347"/>
                  </a:cubicBezTo>
                  <a:cubicBezTo>
                    <a:pt x="f1423" y="f1424"/>
                    <a:pt x="f1425" y="f1426"/>
                    <a:pt x="f334" y="f1427"/>
                  </a:cubicBezTo>
                  <a:cubicBezTo>
                    <a:pt x="f334" y="f1428"/>
                    <a:pt x="f399" y="f1429"/>
                    <a:pt x="f399" y="f1067"/>
                  </a:cubicBezTo>
                  <a:cubicBezTo>
                    <a:pt x="f399" y="f1430"/>
                    <a:pt x="f1431" y="f1430"/>
                    <a:pt x="f1431" y="f1432"/>
                  </a:cubicBezTo>
                  <a:lnTo>
                    <a:pt x="f147" y="f1433"/>
                  </a:lnTo>
                  <a:cubicBezTo>
                    <a:pt x="f1434" y="f596"/>
                    <a:pt x="f331" y="f1327"/>
                    <a:pt x="f164" y="f1326"/>
                  </a:cubicBezTo>
                  <a:cubicBezTo>
                    <a:pt x="f351" y="f999"/>
                    <a:pt x="f323" y="f1435"/>
                    <a:pt x="f1436" y="f974"/>
                  </a:cubicBezTo>
                  <a:cubicBezTo>
                    <a:pt x="f1437" y="f1438"/>
                    <a:pt x="f1439" y="f1440"/>
                    <a:pt x="f1441" y="f1440"/>
                  </a:cubicBezTo>
                  <a:cubicBezTo>
                    <a:pt x="f1442" y="f1440"/>
                    <a:pt x="f1443" y="f1444"/>
                    <a:pt x="f249" y="f1445"/>
                  </a:cubicBezTo>
                  <a:cubicBezTo>
                    <a:pt x="f1446" y="f1001"/>
                    <a:pt x="f600" y="f455"/>
                    <a:pt x="f764" y="f1052"/>
                  </a:cubicBezTo>
                  <a:cubicBezTo>
                    <a:pt x="f340" y="f1447"/>
                    <a:pt x="f522" y="f589"/>
                    <a:pt x="f435" y="f929"/>
                  </a:cubicBezTo>
                  <a:cubicBezTo>
                    <a:pt x="f781" y="f475"/>
                    <a:pt x="f1448" y="f1449"/>
                    <a:pt x="f1450" y="f1447"/>
                  </a:cubicBezTo>
                  <a:cubicBezTo>
                    <a:pt x="f926" y="f1451"/>
                    <a:pt x="f920" y="f1452"/>
                    <a:pt x="f921" y="f1312"/>
                  </a:cubicBezTo>
                  <a:cubicBezTo>
                    <a:pt x="f316" y="f1312"/>
                    <a:pt x="f1453" y="f1454"/>
                    <a:pt x="f1453" y="f941"/>
                  </a:cubicBezTo>
                  <a:cubicBezTo>
                    <a:pt x="f918" y="f944"/>
                    <a:pt x="f483" y="f398"/>
                    <a:pt x="f1450" y="f406"/>
                  </a:cubicBezTo>
                  <a:lnTo>
                    <a:pt x="f1450" y="f406"/>
                  </a:lnTo>
                  <a:cubicBezTo>
                    <a:pt x="f1455" y="f1456"/>
                    <a:pt x="f1450" y="f1314"/>
                    <a:pt x="f483" y="f1457"/>
                  </a:cubicBezTo>
                  <a:cubicBezTo>
                    <a:pt x="f483" y="f1458"/>
                    <a:pt x="f249" y="f1459"/>
                    <a:pt x="f1460" y="f1459"/>
                  </a:cubicBezTo>
                  <a:cubicBezTo>
                    <a:pt x="f1461" y="f1459"/>
                    <a:pt x="f1462" y="f1463"/>
                    <a:pt x="f823" y="f1464"/>
                  </a:cubicBezTo>
                  <a:cubicBezTo>
                    <a:pt x="f928" y="f1465"/>
                    <a:pt x="f928" y="f375"/>
                    <a:pt x="f1466" y="f425"/>
                  </a:cubicBezTo>
                  <a:cubicBezTo>
                    <a:pt x="f1467" y="f1468"/>
                    <a:pt x="f1469" y="f1470"/>
                    <a:pt x="f1471" y="f1470"/>
                  </a:cubicBezTo>
                  <a:cubicBezTo>
                    <a:pt x="f926" y="f1470"/>
                    <a:pt x="f1472" y="f1473"/>
                    <a:pt x="f483" y="f908"/>
                  </a:cubicBezTo>
                  <a:cubicBezTo>
                    <a:pt x="f316" y="f1474"/>
                    <a:pt x="f1475" y="f1476"/>
                    <a:pt x="f1475" y="f1477"/>
                  </a:cubicBezTo>
                  <a:cubicBezTo>
                    <a:pt x="f274" y="f394"/>
                    <a:pt x="f1478" y="f1327"/>
                    <a:pt x="f1479" y="f1480"/>
                  </a:cubicBezTo>
                  <a:cubicBezTo>
                    <a:pt x="f310" y="f974"/>
                    <a:pt x="f1481" y="f1482"/>
                    <a:pt x="f290" y="f180"/>
                  </a:cubicBezTo>
                  <a:cubicBezTo>
                    <a:pt x="f288" y="f1483"/>
                    <a:pt x="f285" y="f1484"/>
                    <a:pt x="f483" y="f1485"/>
                  </a:cubicBezTo>
                  <a:cubicBezTo>
                    <a:pt x="f928" y="f1486"/>
                    <a:pt x="f681" y="f1487"/>
                    <a:pt x="f228" y="f1488"/>
                  </a:cubicBezTo>
                  <a:cubicBezTo>
                    <a:pt x="f1489" y="f1490"/>
                    <a:pt x="f1437" y="f2"/>
                    <a:pt x="f819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973;p55">
              <a:extLst>
                <a:ext uri="{FF2B5EF4-FFF2-40B4-BE49-F238E27FC236}">
                  <a16:creationId xmlns:a16="http://schemas.microsoft.com/office/drawing/2014/main" id="{6FC57920-22CA-42B2-A429-8EE43994FBE7}"/>
                </a:ext>
              </a:extLst>
            </p:cNvPr>
            <p:cNvSpPr/>
            <p:nvPr/>
          </p:nvSpPr>
          <p:spPr>
            <a:xfrm>
              <a:off x="8491904" y="3069512"/>
              <a:ext cx="56573" cy="163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9"/>
                <a:gd name="f4" fmla="val 3141"/>
                <a:gd name="f5" fmla="val 1033"/>
                <a:gd name="f6" fmla="val 1"/>
                <a:gd name="f7" fmla="val 1017"/>
                <a:gd name="f8" fmla="val 1001"/>
                <a:gd name="f9" fmla="val 14"/>
                <a:gd name="f10" fmla="val 54"/>
                <a:gd name="f11" fmla="val 768"/>
                <a:gd name="f12" fmla="val 1088"/>
                <a:gd name="f13" fmla="val 167"/>
                <a:gd name="f14" fmla="val 2022"/>
                <a:gd name="f15" fmla="val 3056"/>
                <a:gd name="f16" fmla="val 3098"/>
                <a:gd name="f17" fmla="val 27"/>
                <a:gd name="f18" fmla="val 3140"/>
                <a:gd name="f19" fmla="val 55"/>
                <a:gd name="f20" fmla="val 72"/>
                <a:gd name="f21" fmla="val 88"/>
                <a:gd name="f22" fmla="val 3126"/>
                <a:gd name="f23" fmla="val 101"/>
                <a:gd name="f24" fmla="val 3089"/>
                <a:gd name="f25" fmla="val 568"/>
                <a:gd name="f26" fmla="val 2122"/>
                <a:gd name="f27" fmla="val 868"/>
                <a:gd name="f28" fmla="val 1068"/>
                <a:gd name="f29" fmla="val 33"/>
                <a:gd name="f30" fmla="val 1059"/>
                <a:gd name="f31" fmla="*/ f0 1 1089"/>
                <a:gd name="f32" fmla="*/ f1 1 3141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089"/>
                <a:gd name="f39" fmla="*/ f36 1 3141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089" h="314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12"/>
                    <a:pt x="f28" y="f10"/>
                  </a:cubicBezTo>
                  <a:cubicBezTo>
                    <a:pt x="f12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974;p55">
              <a:extLst>
                <a:ext uri="{FF2B5EF4-FFF2-40B4-BE49-F238E27FC236}">
                  <a16:creationId xmlns:a16="http://schemas.microsoft.com/office/drawing/2014/main" id="{BE2292F2-989D-457B-9690-3F1412634404}"/>
                </a:ext>
              </a:extLst>
            </p:cNvPr>
            <p:cNvSpPr/>
            <p:nvPr/>
          </p:nvSpPr>
          <p:spPr>
            <a:xfrm>
              <a:off x="8628644" y="1597785"/>
              <a:ext cx="659117" cy="1177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87"/>
                <a:gd name="f4" fmla="val 22667"/>
                <a:gd name="f5" fmla="val 9377"/>
                <a:gd name="f6" fmla="val 8867"/>
                <a:gd name="f7" fmla="val 8877"/>
                <a:gd name="f8" fmla="val 9067"/>
                <a:gd name="f9" fmla="val 8276"/>
                <a:gd name="f10" fmla="val 9200"/>
                <a:gd name="f11" fmla="val 7709"/>
                <a:gd name="f12" fmla="val 9334"/>
                <a:gd name="f13" fmla="val 7609"/>
                <a:gd name="f14" fmla="val 9267"/>
                <a:gd name="f15" fmla="val 9234"/>
                <a:gd name="f16" fmla="val 7576"/>
                <a:gd name="f17" fmla="val 7442"/>
                <a:gd name="f18" fmla="val 9134"/>
                <a:gd name="f19" fmla="val 7776"/>
                <a:gd name="f20" fmla="val 9100"/>
                <a:gd name="f21" fmla="val 8043"/>
                <a:gd name="f22" fmla="val 9034"/>
                <a:gd name="f23" fmla="val 8310"/>
                <a:gd name="f24" fmla="val 9000"/>
                <a:gd name="f25" fmla="val 8577"/>
                <a:gd name="f26" fmla="val 8933"/>
                <a:gd name="f27" fmla="val 8810"/>
                <a:gd name="f28" fmla="val 8900"/>
                <a:gd name="f29" fmla="val 9110"/>
                <a:gd name="f30" fmla="val 7409"/>
                <a:gd name="f31" fmla="val 11902"/>
                <a:gd name="f32" fmla="val 6809"/>
                <a:gd name="f33" fmla="val 12403"/>
                <a:gd name="f34" fmla="val 6041"/>
                <a:gd name="f35" fmla="val 12469"/>
                <a:gd name="f36" fmla="val 5308"/>
                <a:gd name="f37" fmla="val 12669"/>
                <a:gd name="f38" fmla="val 5374"/>
                <a:gd name="f39" fmla="val 12569"/>
                <a:gd name="f40" fmla="val 5408"/>
                <a:gd name="f41" fmla="val 12536"/>
                <a:gd name="f42" fmla="val 5441"/>
                <a:gd name="f43" fmla="val 12436"/>
                <a:gd name="f44" fmla="val 5456"/>
                <a:gd name="f45" fmla="val 12466"/>
                <a:gd name="f46" fmla="val 5485"/>
                <a:gd name="f47" fmla="val 12482"/>
                <a:gd name="f48" fmla="val 5514"/>
                <a:gd name="f49" fmla="val 5551"/>
                <a:gd name="f50" fmla="val 5589"/>
                <a:gd name="f51" fmla="val 12458"/>
                <a:gd name="f52" fmla="val 5608"/>
                <a:gd name="f53" fmla="val 5975"/>
                <a:gd name="f54" fmla="val 12036"/>
                <a:gd name="f55" fmla="val 6775"/>
                <a:gd name="f56" fmla="val 12002"/>
                <a:gd name="f57" fmla="val 15905"/>
                <a:gd name="f58" fmla="val 4941"/>
                <a:gd name="f59" fmla="val 16005"/>
                <a:gd name="f60" fmla="val 4540"/>
                <a:gd name="f61" fmla="val 16072"/>
                <a:gd name="f62" fmla="val 4140"/>
                <a:gd name="f63" fmla="val 16105"/>
                <a:gd name="f64" fmla="val 16039"/>
                <a:gd name="f65" fmla="val 4107"/>
                <a:gd name="f66" fmla="val 4073"/>
                <a:gd name="f67" fmla="val 4874"/>
                <a:gd name="f68" fmla="val 12521"/>
                <a:gd name="f69" fmla="val 1"/>
                <a:gd name="f70" fmla="val 12487"/>
                <a:gd name="f71" fmla="val 12448"/>
                <a:gd name="f72" fmla="val 9"/>
                <a:gd name="f73" fmla="val 12413"/>
                <a:gd name="f74" fmla="val 27"/>
                <a:gd name="f75" fmla="val 11746"/>
                <a:gd name="f76" fmla="val 494"/>
                <a:gd name="f77" fmla="val 11212"/>
                <a:gd name="f78" fmla="val 1228"/>
                <a:gd name="f79" fmla="val 10745"/>
                <a:gd name="f80" fmla="val 1895"/>
                <a:gd name="f81" fmla="val 10714"/>
                <a:gd name="f82" fmla="val 1926"/>
                <a:gd name="f83" fmla="val 10234"/>
                <a:gd name="f84" fmla="val 2716"/>
                <a:gd name="f85" fmla="val 10491"/>
                <a:gd name="f86" fmla="val 10514"/>
                <a:gd name="f87" fmla="val 10543"/>
                <a:gd name="f88" fmla="val 2709"/>
                <a:gd name="f89" fmla="val 10578"/>
                <a:gd name="f90" fmla="val 2696"/>
                <a:gd name="f91" fmla="val 10611"/>
                <a:gd name="f92" fmla="val 2629"/>
                <a:gd name="f93" fmla="val 2596"/>
                <a:gd name="f94" fmla="val 2562"/>
                <a:gd name="f95" fmla="val 10645"/>
                <a:gd name="f96" fmla="val 2462"/>
                <a:gd name="f97" fmla="val 10678"/>
                <a:gd name="f98" fmla="val 2395"/>
                <a:gd name="f99" fmla="val 10778"/>
                <a:gd name="f100" fmla="val 2329"/>
                <a:gd name="f101" fmla="val 10845"/>
                <a:gd name="f102" fmla="val 2229"/>
                <a:gd name="f103" fmla="val 11045"/>
                <a:gd name="f104" fmla="val 1962"/>
                <a:gd name="f105" fmla="val 11245"/>
                <a:gd name="f106" fmla="val 1762"/>
                <a:gd name="f107" fmla="val 11412"/>
                <a:gd name="f108" fmla="val 1528"/>
                <a:gd name="f109" fmla="val 11645"/>
                <a:gd name="f110" fmla="val 1195"/>
                <a:gd name="f111" fmla="val 11912"/>
                <a:gd name="f112" fmla="val 894"/>
                <a:gd name="f113" fmla="val 12246"/>
                <a:gd name="f114" fmla="val 594"/>
                <a:gd name="f115" fmla="val 12146"/>
                <a:gd name="f116" fmla="val 794"/>
                <a:gd name="f117" fmla="val 12046"/>
                <a:gd name="f118" fmla="val 1028"/>
                <a:gd name="f119" fmla="val 11879"/>
                <a:gd name="f120" fmla="val 1295"/>
                <a:gd name="f121" fmla="val 11779"/>
                <a:gd name="f122" fmla="val 1395"/>
                <a:gd name="f123" fmla="val 1495"/>
                <a:gd name="f124" fmla="val 11279"/>
                <a:gd name="f125" fmla="val 2062"/>
                <a:gd name="f126" fmla="val 2662"/>
                <a:gd name="f127" fmla="val 10278"/>
                <a:gd name="f128" fmla="val 3196"/>
                <a:gd name="f129" fmla="val 10211"/>
                <a:gd name="f130" fmla="val 3263"/>
                <a:gd name="f131" fmla="val 10244"/>
                <a:gd name="f132" fmla="val 3396"/>
                <a:gd name="f133" fmla="val 10345"/>
                <a:gd name="f134" fmla="val 3430"/>
                <a:gd name="f135" fmla="val 9978"/>
                <a:gd name="f136" fmla="val 3997"/>
                <a:gd name="f137" fmla="val 9611"/>
                <a:gd name="f138" fmla="val 4564"/>
                <a:gd name="f139" fmla="val 9244"/>
                <a:gd name="f140" fmla="val 5164"/>
                <a:gd name="f141" fmla="val 9277"/>
                <a:gd name="f142" fmla="val 4864"/>
                <a:gd name="f143" fmla="val 4230"/>
                <a:gd name="f144" fmla="val 3696"/>
                <a:gd name="f145" fmla="val 9144"/>
                <a:gd name="f146" fmla="val 3096"/>
                <a:gd name="f147" fmla="val 9010"/>
                <a:gd name="f148" fmla="val 2529"/>
                <a:gd name="f149" fmla="val 8977"/>
                <a:gd name="f150" fmla="val 2496"/>
                <a:gd name="f151" fmla="val 8944"/>
                <a:gd name="f152" fmla="val 2362"/>
                <a:gd name="f153" fmla="val 8927"/>
                <a:gd name="f154" fmla="val 2279"/>
                <a:gd name="f155" fmla="val 8868"/>
                <a:gd name="f156" fmla="val 2237"/>
                <a:gd name="f157" fmla="val 8806"/>
                <a:gd name="f158" fmla="val 8743"/>
                <a:gd name="f159" fmla="val 8677"/>
                <a:gd name="f160" fmla="val 8643"/>
                <a:gd name="f161" fmla="val 8410"/>
                <a:gd name="f162" fmla="val 8710"/>
                <a:gd name="f163" fmla="val 4497"/>
                <a:gd name="f164" fmla="val 5498"/>
                <a:gd name="f165" fmla="val 5531"/>
                <a:gd name="f166" fmla="val 5564"/>
                <a:gd name="f167" fmla="val 8910"/>
                <a:gd name="f168" fmla="val 5598"/>
                <a:gd name="f169" fmla="val 5664"/>
                <a:gd name="f170" fmla="val 8343"/>
                <a:gd name="f171" fmla="val 6532"/>
                <a:gd name="f172" fmla="val 7809"/>
                <a:gd name="f173" fmla="val 7399"/>
                <a:gd name="f174" fmla="val 7309"/>
                <a:gd name="f175" fmla="val 8333"/>
                <a:gd name="f176" fmla="val 7276"/>
                <a:gd name="f177" fmla="val 7766"/>
                <a:gd name="f178" fmla="val 7142"/>
                <a:gd name="f179" fmla="val 7232"/>
                <a:gd name="f180" fmla="val 6975"/>
                <a:gd name="f181" fmla="val 6699"/>
                <a:gd name="f182" fmla="val 6942"/>
                <a:gd name="f183" fmla="val 6165"/>
                <a:gd name="f184" fmla="val 6508"/>
                <a:gd name="f185" fmla="val 5064"/>
                <a:gd name="f186" fmla="val 6477"/>
                <a:gd name="f187" fmla="val 5001"/>
                <a:gd name="f188" fmla="val 6423"/>
                <a:gd name="f189" fmla="val 4968"/>
                <a:gd name="f190" fmla="val 6372"/>
                <a:gd name="f191" fmla="val 6314"/>
                <a:gd name="f192" fmla="val 6259"/>
                <a:gd name="f193" fmla="val 5009"/>
                <a:gd name="f194" fmla="val 6242"/>
                <a:gd name="f195" fmla="val 5097"/>
                <a:gd name="f196" fmla="val 6075"/>
                <a:gd name="f197" fmla="val 5898"/>
                <a:gd name="f198" fmla="val 7032"/>
                <a:gd name="f199" fmla="val 6442"/>
                <a:gd name="f200" fmla="val 7866"/>
                <a:gd name="f201" fmla="val 6475"/>
                <a:gd name="f202" fmla="val 7999"/>
                <a:gd name="f203" fmla="val 8066"/>
                <a:gd name="f204" fmla="val 6503"/>
                <a:gd name="f205" fmla="val 8149"/>
                <a:gd name="f206" fmla="val 6598"/>
                <a:gd name="f207" fmla="val 8208"/>
                <a:gd name="f208" fmla="val 6686"/>
                <a:gd name="f209" fmla="val 6705"/>
                <a:gd name="f210" fmla="val 6724"/>
                <a:gd name="f211" fmla="val 8206"/>
                <a:gd name="f212" fmla="val 6742"/>
                <a:gd name="f213" fmla="val 8200"/>
                <a:gd name="f214" fmla="val 8266"/>
                <a:gd name="f215" fmla="val 6909"/>
                <a:gd name="f216" fmla="val 8366"/>
                <a:gd name="f217" fmla="val 7009"/>
                <a:gd name="f218" fmla="val 8433"/>
                <a:gd name="f219" fmla="val 8533"/>
                <a:gd name="f220" fmla="val 7076"/>
                <a:gd name="f221" fmla="val 8600"/>
                <a:gd name="f222" fmla="val 7109"/>
                <a:gd name="f223" fmla="val 8700"/>
                <a:gd name="f224" fmla="val 9367"/>
                <a:gd name="f225" fmla="val 6575"/>
                <a:gd name="f226" fmla="val 9701"/>
                <a:gd name="f227" fmla="val 9734"/>
                <a:gd name="f228" fmla="val 6408"/>
                <a:gd name="f229" fmla="val 9834"/>
                <a:gd name="f230" fmla="val 6308"/>
                <a:gd name="f231" fmla="val 9901"/>
                <a:gd name="f232" fmla="val 6279"/>
                <a:gd name="f233" fmla="val 9931"/>
                <a:gd name="f234" fmla="val 6275"/>
                <a:gd name="f235" fmla="val 10040"/>
                <a:gd name="f236" fmla="val 6322"/>
                <a:gd name="f237" fmla="val 6328"/>
                <a:gd name="f238" fmla="val 6334"/>
                <a:gd name="f239" fmla="val 10038"/>
                <a:gd name="f240" fmla="val 6342"/>
                <a:gd name="f241" fmla="val 10034"/>
                <a:gd name="f242" fmla="val 6008"/>
                <a:gd name="f243" fmla="val 10668"/>
                <a:gd name="f244" fmla="val 5741"/>
                <a:gd name="f245" fmla="val 11235"/>
                <a:gd name="f246" fmla="val 11869"/>
                <a:gd name="f247" fmla="val 4774"/>
                <a:gd name="f248" fmla="val 13103"/>
                <a:gd name="f249" fmla="val 4173"/>
                <a:gd name="f250" fmla="val 14337"/>
                <a:gd name="f251" fmla="val 3573"/>
                <a:gd name="f252" fmla="val 15572"/>
                <a:gd name="f253" fmla="val 15405"/>
                <a:gd name="f254" fmla="val 3506"/>
                <a:gd name="f255" fmla="val 15238"/>
                <a:gd name="f256" fmla="val 15071"/>
                <a:gd name="f257" fmla="val 15038"/>
                <a:gd name="f258" fmla="val 14938"/>
                <a:gd name="f259" fmla="val 3640"/>
                <a:gd name="f260" fmla="val 13770"/>
                <a:gd name="f261" fmla="val 3473"/>
                <a:gd name="f262" fmla="val 3106"/>
                <a:gd name="f263" fmla="val 11569"/>
                <a:gd name="f264" fmla="val 3090"/>
                <a:gd name="f265" fmla="val 11506"/>
                <a:gd name="f266" fmla="val 3022"/>
                <a:gd name="f267" fmla="val 11472"/>
                <a:gd name="f268" fmla="val 2955"/>
                <a:gd name="f269" fmla="val 2880"/>
                <a:gd name="f270" fmla="val 2806"/>
                <a:gd name="f271" fmla="val 11514"/>
                <a:gd name="f272" fmla="val 11602"/>
                <a:gd name="f273" fmla="val 12503"/>
                <a:gd name="f274" fmla="val 2772"/>
                <a:gd name="f275" fmla="val 13237"/>
                <a:gd name="f276" fmla="val 13870"/>
                <a:gd name="f277" fmla="val 2973"/>
                <a:gd name="f278" fmla="val 14504"/>
                <a:gd name="f279" fmla="val 3006"/>
                <a:gd name="f280" fmla="val 14871"/>
                <a:gd name="f281" fmla="val 3073"/>
                <a:gd name="f282" fmla="val 15271"/>
                <a:gd name="f283" fmla="val 15672"/>
                <a:gd name="f284" fmla="val 15739"/>
                <a:gd name="f285" fmla="val 3139"/>
                <a:gd name="f286" fmla="val 15768"/>
                <a:gd name="f287" fmla="val 3178"/>
                <a:gd name="f288" fmla="val 3235"/>
                <a:gd name="f289" fmla="val 3306"/>
                <a:gd name="f290" fmla="val 15704"/>
                <a:gd name="f291" fmla="val 15605"/>
                <a:gd name="f292" fmla="val 15438"/>
                <a:gd name="f293" fmla="val 15505"/>
                <a:gd name="f294" fmla="val 3340"/>
                <a:gd name="f295" fmla="val 15654"/>
                <a:gd name="f296" fmla="val 3375"/>
                <a:gd name="f297" fmla="val 15685"/>
                <a:gd name="f298" fmla="val 3408"/>
                <a:gd name="f299" fmla="val 3419"/>
                <a:gd name="f300" fmla="val 3431"/>
                <a:gd name="f301" fmla="val 15681"/>
                <a:gd name="f302" fmla="val 3440"/>
                <a:gd name="f303" fmla="val 3173"/>
                <a:gd name="f304" fmla="val 16372"/>
                <a:gd name="f305" fmla="val 16405"/>
                <a:gd name="f306" fmla="val 16439"/>
                <a:gd name="f307" fmla="val 16539"/>
                <a:gd name="f308" fmla="val 2506"/>
                <a:gd name="f309" fmla="val 17540"/>
                <a:gd name="f310" fmla="val 2139"/>
                <a:gd name="f311" fmla="val 18340"/>
                <a:gd name="f312" fmla="val 1805"/>
                <a:gd name="f313" fmla="val 19207"/>
                <a:gd name="f314" fmla="val 1438"/>
                <a:gd name="f315" fmla="val 20075"/>
                <a:gd name="f316" fmla="val 1338"/>
                <a:gd name="f317" fmla="val 20108"/>
                <a:gd name="f318" fmla="val 1305"/>
                <a:gd name="f319" fmla="val 1238"/>
                <a:gd name="f320" fmla="val 20175"/>
                <a:gd name="f321" fmla="val 1138"/>
                <a:gd name="f322" fmla="val 19508"/>
                <a:gd name="f323" fmla="val 971"/>
                <a:gd name="f324" fmla="val 18874"/>
                <a:gd name="f325" fmla="val 671"/>
                <a:gd name="f326" fmla="val 18273"/>
                <a:gd name="f327" fmla="val 656"/>
                <a:gd name="f328" fmla="val 18230"/>
                <a:gd name="f329" fmla="val 604"/>
                <a:gd name="f330" fmla="val 18205"/>
                <a:gd name="f331" fmla="val 549"/>
                <a:gd name="f332" fmla="val 478"/>
                <a:gd name="f333" fmla="val 404"/>
                <a:gd name="f334" fmla="val 18246"/>
                <a:gd name="f335" fmla="val 18607"/>
                <a:gd name="f336" fmla="val 437"/>
                <a:gd name="f337" fmla="val 19174"/>
                <a:gd name="f338" fmla="val 19374"/>
                <a:gd name="f339" fmla="val 471"/>
                <a:gd name="f340" fmla="val 19574"/>
                <a:gd name="f341" fmla="val 571"/>
                <a:gd name="f342" fmla="val 19775"/>
                <a:gd name="f343" fmla="val 19941"/>
                <a:gd name="f344" fmla="val 638"/>
                <a:gd name="f345" fmla="val 20342"/>
                <a:gd name="f346" fmla="val 20375"/>
                <a:gd name="f347" fmla="val 738"/>
                <a:gd name="f348" fmla="val 20408"/>
                <a:gd name="f349" fmla="val 771"/>
                <a:gd name="f350" fmla="val 804"/>
                <a:gd name="f351" fmla="val 20442"/>
                <a:gd name="f352" fmla="val 20508"/>
                <a:gd name="f353" fmla="val 838"/>
                <a:gd name="f354" fmla="val 20575"/>
                <a:gd name="f355" fmla="val 809"/>
                <a:gd name="f356" fmla="val 20662"/>
                <a:gd name="f357" fmla="val 880"/>
                <a:gd name="f358" fmla="val 20748"/>
                <a:gd name="f359" fmla="val 943"/>
                <a:gd name="f360" fmla="val 953"/>
                <a:gd name="f361" fmla="val 962"/>
                <a:gd name="f362" fmla="val 20746"/>
                <a:gd name="f363" fmla="val 20742"/>
                <a:gd name="f364" fmla="val 988"/>
                <a:gd name="f365" fmla="val 20759"/>
                <a:gd name="f366" fmla="val 1013"/>
                <a:gd name="f367" fmla="val 20767"/>
                <a:gd name="f368" fmla="val 1038"/>
                <a:gd name="f369" fmla="val 1063"/>
                <a:gd name="f370" fmla="val 1088"/>
                <a:gd name="f371" fmla="val 1105"/>
                <a:gd name="f372" fmla="val 21376"/>
                <a:gd name="f373" fmla="val 22010"/>
                <a:gd name="f374" fmla="val 71"/>
                <a:gd name="f375" fmla="val 22510"/>
                <a:gd name="f376" fmla="val 22580"/>
                <a:gd name="f377" fmla="val 61"/>
                <a:gd name="f378" fmla="val 22666"/>
                <a:gd name="f379" fmla="val 138"/>
                <a:gd name="f380" fmla="val 171"/>
                <a:gd name="f381" fmla="val 207"/>
                <a:gd name="f382" fmla="val 22650"/>
                <a:gd name="f383" fmla="val 237"/>
                <a:gd name="f384" fmla="val 22610"/>
                <a:gd name="f385" fmla="val 22076"/>
                <a:gd name="f386" fmla="val 1071"/>
                <a:gd name="f387" fmla="val 21342"/>
                <a:gd name="f388" fmla="val 20609"/>
                <a:gd name="f389" fmla="val 1572"/>
                <a:gd name="f390" fmla="val 20542"/>
                <a:gd name="f391" fmla="val 2005"/>
                <a:gd name="f392" fmla="val 2472"/>
                <a:gd name="f393" fmla="val 20208"/>
                <a:gd name="f394" fmla="val 2839"/>
                <a:gd name="f395" fmla="val 19741"/>
                <a:gd name="f396" fmla="val 3298"/>
                <a:gd name="f397" fmla="val 19678"/>
                <a:gd name="f398" fmla="val 3247"/>
                <a:gd name="f399" fmla="val 19438"/>
                <a:gd name="f400" fmla="val 3101"/>
                <a:gd name="f401" fmla="val 3092"/>
                <a:gd name="f402" fmla="val 3082"/>
                <a:gd name="f403" fmla="val 19439"/>
                <a:gd name="f404" fmla="val 19441"/>
                <a:gd name="f405" fmla="val 2672"/>
                <a:gd name="f406" fmla="val 19541"/>
                <a:gd name="f407" fmla="val 2239"/>
                <a:gd name="f408" fmla="val 19675"/>
                <a:gd name="f409" fmla="val 1939"/>
                <a:gd name="f410" fmla="val 19908"/>
                <a:gd name="f411" fmla="val 1872"/>
                <a:gd name="f412" fmla="val 1772"/>
                <a:gd name="f413" fmla="val 1738"/>
                <a:gd name="f414" fmla="val 1672"/>
                <a:gd name="f415" fmla="val 1638"/>
                <a:gd name="f416" fmla="val 20008"/>
                <a:gd name="f417" fmla="val 1605"/>
                <a:gd name="f418" fmla="val 19608"/>
                <a:gd name="f419" fmla="val 19408"/>
                <a:gd name="f420" fmla="val 2172"/>
                <a:gd name="f421" fmla="val 18507"/>
                <a:gd name="f422" fmla="val 2639"/>
                <a:gd name="f423" fmla="val 17573"/>
                <a:gd name="f424" fmla="val 16672"/>
                <a:gd name="f425" fmla="val 3343"/>
                <a:gd name="f426" fmla="val 16628"/>
                <a:gd name="f427" fmla="val 3503"/>
                <a:gd name="f428" fmla="val 16612"/>
                <a:gd name="f429" fmla="val 3659"/>
                <a:gd name="f430" fmla="val 4045"/>
                <a:gd name="f431" fmla="val 4403"/>
                <a:gd name="f432" fmla="val 16709"/>
                <a:gd name="f433" fmla="val 4813"/>
                <a:gd name="f434" fmla="val 4855"/>
                <a:gd name="f435" fmla="val 4897"/>
                <a:gd name="f436" fmla="val 16708"/>
                <a:gd name="f437" fmla="val 16706"/>
                <a:gd name="f438" fmla="val 5074"/>
                <a:gd name="f439" fmla="val 5107"/>
                <a:gd name="f440" fmla="val 5007"/>
                <a:gd name="f441" fmla="val 4907"/>
                <a:gd name="f442" fmla="val 4807"/>
                <a:gd name="f443" fmla="val 16339"/>
                <a:gd name="f444" fmla="val 4674"/>
                <a:gd name="f445" fmla="val 16272"/>
                <a:gd name="f446" fmla="val 5141"/>
                <a:gd name="f447" fmla="val 16205"/>
                <a:gd name="f448" fmla="val 15872"/>
                <a:gd name="f449" fmla="val 15772"/>
                <a:gd name="f450" fmla="val 6175"/>
                <a:gd name="f451" fmla="val 15538"/>
                <a:gd name="f452" fmla="val 5725"/>
                <a:gd name="f453" fmla="val 15471"/>
                <a:gd name="f454" fmla="val 5416"/>
                <a:gd name="f455" fmla="val 5103"/>
                <a:gd name="f456" fmla="val 4791"/>
                <a:gd name="f457" fmla="val 4474"/>
                <a:gd name="f458" fmla="val 3940"/>
                <a:gd name="f459" fmla="val 3606"/>
                <a:gd name="f460" fmla="val 3840"/>
                <a:gd name="f461" fmla="val 16172"/>
                <a:gd name="f462" fmla="val 15171"/>
                <a:gd name="f463" fmla="val 4340"/>
                <a:gd name="f464" fmla="val 14204"/>
                <a:gd name="f465" fmla="val 4841"/>
                <a:gd name="f466" fmla="val 4974"/>
                <a:gd name="f467" fmla="val 13003"/>
                <a:gd name="f468" fmla="val 12870"/>
                <a:gd name="f469" fmla="val 12903"/>
                <a:gd name="f470" fmla="val 6108"/>
                <a:gd name="f471" fmla="val 7843"/>
                <a:gd name="f472" fmla="val 11702"/>
                <a:gd name="f473" fmla="val 7934"/>
                <a:gd name="f474" fmla="val 11580"/>
                <a:gd name="f475" fmla="val 7859"/>
                <a:gd name="f476" fmla="val 11431"/>
                <a:gd name="f477" fmla="val 7718"/>
                <a:gd name="f478" fmla="val 7705"/>
                <a:gd name="f479" fmla="val 7691"/>
                <a:gd name="f480" fmla="val 11432"/>
                <a:gd name="f481" fmla="val 7676"/>
                <a:gd name="f482" fmla="val 11435"/>
                <a:gd name="f483" fmla="val 11535"/>
                <a:gd name="f484" fmla="val 5508"/>
                <a:gd name="f485" fmla="val 5908"/>
                <a:gd name="f486" fmla="val 11268"/>
                <a:gd name="f487" fmla="val 10568"/>
                <a:gd name="f488" fmla="val 9867"/>
                <a:gd name="f489" fmla="val 9534"/>
                <a:gd name="f490" fmla="val 9400"/>
                <a:gd name="f491" fmla="val 9577"/>
                <a:gd name="f492" fmla="val 10078"/>
                <a:gd name="f493" fmla="val 10178"/>
                <a:gd name="f494" fmla="val 10144"/>
                <a:gd name="f495" fmla="val 8400"/>
                <a:gd name="f496" fmla="val 8733"/>
                <a:gd name="f497" fmla="val 8767"/>
                <a:gd name="f498" fmla="val 7943"/>
                <a:gd name="f499" fmla="val 8610"/>
                <a:gd name="f500" fmla="val 6765"/>
                <a:gd name="f501" fmla="val 5698"/>
                <a:gd name="f502" fmla="val 5831"/>
                <a:gd name="f503" fmla="val 9255"/>
                <a:gd name="f504" fmla="val 5866"/>
                <a:gd name="f505" fmla="val 9283"/>
                <a:gd name="f506" fmla="val 5881"/>
                <a:gd name="f507" fmla="val 9315"/>
                <a:gd name="f508" fmla="val 9373"/>
                <a:gd name="f509" fmla="val 9444"/>
                <a:gd name="f510" fmla="val 5830"/>
                <a:gd name="f511" fmla="val 5765"/>
                <a:gd name="f512" fmla="val 9411"/>
                <a:gd name="f513" fmla="val 9777"/>
                <a:gd name="f514" fmla="val 5364"/>
                <a:gd name="f515" fmla="val 9844"/>
                <a:gd name="f516" fmla="val 9477"/>
                <a:gd name="f517" fmla="val 6098"/>
                <a:gd name="f518" fmla="val 8943"/>
                <a:gd name="f519" fmla="val 6210"/>
                <a:gd name="f520" fmla="val 8986"/>
                <a:gd name="f521" fmla="val 6463"/>
                <a:gd name="f522" fmla="val 9161"/>
                <a:gd name="f523" fmla="val 9195"/>
                <a:gd name="f524" fmla="val 6453"/>
                <a:gd name="f525" fmla="val 6432"/>
                <a:gd name="f526" fmla="val 9944"/>
                <a:gd name="f527" fmla="val 5731"/>
                <a:gd name="f528" fmla="val 11178"/>
                <a:gd name="f529" fmla="val 6265"/>
                <a:gd name="f530" fmla="val 6732"/>
                <a:gd name="f531" fmla="val 9511"/>
                <a:gd name="f532" fmla="val 6899"/>
                <a:gd name="f533" fmla="val 9644"/>
                <a:gd name="f534" fmla="val 11345"/>
                <a:gd name="f535" fmla="val 11846"/>
                <a:gd name="f536" fmla="val 11946"/>
                <a:gd name="f537" fmla="val 5031"/>
                <a:gd name="f538" fmla="val 11679"/>
                <a:gd name="f539" fmla="val 4831"/>
                <a:gd name="f540" fmla="val 4764"/>
                <a:gd name="f541" fmla="val 11579"/>
                <a:gd name="f542" fmla="val 5431"/>
                <a:gd name="f543" fmla="val 10011"/>
                <a:gd name="f544" fmla="val 10511"/>
                <a:gd name="f545" fmla="val 3730"/>
                <a:gd name="f546" fmla="val 11012"/>
                <a:gd name="f547" fmla="val 2862"/>
                <a:gd name="f548" fmla="val 11612"/>
                <a:gd name="f549" fmla="val 12112"/>
                <a:gd name="f550" fmla="val 1562"/>
                <a:gd name="f551" fmla="val 12513"/>
                <a:gd name="f552" fmla="val 828"/>
                <a:gd name="f553" fmla="val 761"/>
                <a:gd name="f554" fmla="val 12579"/>
                <a:gd name="f555" fmla="val 12613"/>
                <a:gd name="f556" fmla="val 694"/>
                <a:gd name="f557" fmla="val 12479"/>
                <a:gd name="f558" fmla="val 561"/>
                <a:gd name="f559" fmla="val 427"/>
                <a:gd name="f560" fmla="val 327"/>
                <a:gd name="f561" fmla="val 161"/>
                <a:gd name="f562" fmla="val 12686"/>
                <a:gd name="f563" fmla="val 63"/>
                <a:gd name="f564" fmla="val 12616"/>
                <a:gd name="f565" fmla="*/ f0 1 12687"/>
                <a:gd name="f566" fmla="*/ f1 1 22667"/>
                <a:gd name="f567" fmla="val f2"/>
                <a:gd name="f568" fmla="val f3"/>
                <a:gd name="f569" fmla="val f4"/>
                <a:gd name="f570" fmla="+- f569 0 f567"/>
                <a:gd name="f571" fmla="+- f568 0 f567"/>
                <a:gd name="f572" fmla="*/ f571 1 12687"/>
                <a:gd name="f573" fmla="*/ f570 1 22667"/>
                <a:gd name="f574" fmla="*/ f567 1 f572"/>
                <a:gd name="f575" fmla="*/ f568 1 f572"/>
                <a:gd name="f576" fmla="*/ f567 1 f573"/>
                <a:gd name="f577" fmla="*/ f569 1 f573"/>
                <a:gd name="f578" fmla="*/ f574 f565 1"/>
                <a:gd name="f579" fmla="*/ f575 f565 1"/>
                <a:gd name="f580" fmla="*/ f577 f566 1"/>
                <a:gd name="f581" fmla="*/ f576 f5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8" t="f581" r="f579" b="f580"/>
              <a:pathLst>
                <a:path w="12687" h="2266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13" y="f14"/>
                    <a:pt x="f13" y="f15"/>
                    <a:pt x="f16" y="f15"/>
                  </a:cubicBezTo>
                  <a:cubicBezTo>
                    <a:pt x="f17" y="f18"/>
                    <a:pt x="f11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6"/>
                    <a:pt x="f5" y="f6"/>
                  </a:cubicBezTo>
                  <a:close/>
                  <a:moveTo>
                    <a:pt x="f30" y="f31"/>
                  </a:moveTo>
                  <a:lnTo>
                    <a:pt x="f30" y="f31"/>
                  </a:ln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33"/>
                  </a:cubicBezTo>
                  <a:cubicBezTo>
                    <a:pt x="f53" y="f54"/>
                    <a:pt x="f55" y="f56"/>
                    <a:pt x="f30" y="f31"/>
                  </a:cubicBezTo>
                  <a:close/>
                  <a:moveTo>
                    <a:pt x="f36" y="f57"/>
                  </a:moveTo>
                  <a:cubicBezTo>
                    <a:pt x="f58" y="f59"/>
                    <a:pt x="f60" y="f61"/>
                    <a:pt x="f62" y="f63"/>
                  </a:cubicBezTo>
                  <a:cubicBezTo>
                    <a:pt x="f62" y="f61"/>
                    <a:pt x="f62" y="f64"/>
                    <a:pt x="f65" y="f59"/>
                  </a:cubicBezTo>
                  <a:cubicBezTo>
                    <a:pt x="f66" y="f59"/>
                    <a:pt x="f67" y="f57"/>
                    <a:pt x="f58" y="f57"/>
                  </a:cubicBezTo>
                  <a:close/>
                  <a:moveTo>
                    <a:pt x="f68" y="f69"/>
                  </a:moveTo>
                  <a:cubicBezTo>
                    <a:pt x="f70" y="f69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1" y="f93"/>
                    <a:pt x="f91" y="f94"/>
                  </a:cubicBezTo>
                  <a:cubicBezTo>
                    <a:pt x="f91" y="f94"/>
                    <a:pt x="f95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1" y="f78"/>
                  </a:cubicBezTo>
                  <a:cubicBezTo>
                    <a:pt x="f119" y="f120"/>
                    <a:pt x="f121" y="f122"/>
                    <a:pt x="f75" y="f123"/>
                  </a:cubicBezTo>
                  <a:cubicBezTo>
                    <a:pt x="f124" y="f125"/>
                    <a:pt x="f99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38"/>
                    <a:pt x="f139" y="f143"/>
                  </a:cubicBezTo>
                  <a:cubicBezTo>
                    <a:pt x="f139" y="f144"/>
                    <a:pt x="f145" y="f146"/>
                    <a:pt x="f147" y="f94"/>
                  </a:cubicBezTo>
                  <a:cubicBezTo>
                    <a:pt x="f147" y="f148"/>
                    <a:pt x="f149" y="f148"/>
                    <a:pt x="f149" y="f148"/>
                  </a:cubicBezTo>
                  <a:cubicBezTo>
                    <a:pt x="f149" y="f150"/>
                    <a:pt x="f149" y="f98"/>
                    <a:pt x="f151" y="f152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54"/>
                    <a:pt x="f160" y="f152"/>
                  </a:cubicBezTo>
                  <a:cubicBezTo>
                    <a:pt x="f161" y="f132"/>
                    <a:pt x="f162" y="f163"/>
                    <a:pt x="f27" y="f164"/>
                  </a:cubicBezTo>
                  <a:cubicBezTo>
                    <a:pt x="f27" y="f165"/>
                    <a:pt x="f7" y="f166"/>
                    <a:pt x="f167" y="f168"/>
                  </a:cubicBezTo>
                  <a:lnTo>
                    <a:pt x="f167" y="f169"/>
                  </a:ln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32" y="f168"/>
                    <a:pt x="f184" y="f185"/>
                  </a:cubicBezTo>
                  <a:cubicBezTo>
                    <a:pt x="f186" y="f187"/>
                    <a:pt x="f188" y="f189"/>
                    <a:pt x="f190" y="f189"/>
                  </a:cubicBezTo>
                  <a:cubicBezTo>
                    <a:pt x="f191" y="f189"/>
                    <a:pt x="f192" y="f193"/>
                    <a:pt x="f194" y="f195"/>
                  </a:cubicBezTo>
                  <a:cubicBezTo>
                    <a:pt x="f196" y="f197"/>
                    <a:pt x="f34" y="f198"/>
                    <a:pt x="f199" y="f177"/>
                  </a:cubicBezTo>
                  <a:cubicBezTo>
                    <a:pt x="f199" y="f200"/>
                    <a:pt x="f201" y="f202"/>
                    <a:pt x="f201" y="f203"/>
                  </a:cubicBezTo>
                  <a:cubicBezTo>
                    <a:pt x="f204" y="f205"/>
                    <a:pt x="f206" y="f207"/>
                    <a:pt x="f208" y="f207"/>
                  </a:cubicBezTo>
                  <a:cubicBezTo>
                    <a:pt x="f209" y="f207"/>
                    <a:pt x="f210" y="f211"/>
                    <a:pt x="f212" y="f213"/>
                  </a:cubicBezTo>
                  <a:cubicBezTo>
                    <a:pt x="f32" y="f214"/>
                    <a:pt x="f215" y="f216"/>
                    <a:pt x="f217" y="f218"/>
                  </a:cubicBezTo>
                  <a:cubicBezTo>
                    <a:pt x="f217" y="f219"/>
                    <a:pt x="f220" y="f221"/>
                    <a:pt x="f222" y="f223"/>
                  </a:cubicBezTo>
                  <a:cubicBezTo>
                    <a:pt x="f182" y="f22"/>
                    <a:pt x="f212" y="f224"/>
                    <a:pt x="f225" y="f226"/>
                  </a:cubicBezTo>
                  <a:cubicBezTo>
                    <a:pt x="f201" y="f227"/>
                    <a:pt x="f228" y="f229"/>
                    <a:pt x="f230" y="f231"/>
                  </a:cubicBezTo>
                  <a:cubicBezTo>
                    <a:pt x="f232" y="f233"/>
                    <a:pt x="f234" y="f235"/>
                    <a:pt x="f236" y="f235"/>
                  </a:cubicBezTo>
                  <a:cubicBezTo>
                    <a:pt x="f237" y="f235"/>
                    <a:pt x="f238" y="f239"/>
                    <a:pt x="f240" y="f241"/>
                  </a:cubicBezTo>
                  <a:lnTo>
                    <a:pt x="f240" y="f241"/>
                  </a:lnTo>
                  <a:cubicBezTo>
                    <a:pt x="f242" y="f243"/>
                    <a:pt x="f244" y="f245"/>
                    <a:pt x="f40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1" y="f253"/>
                    <a:pt x="f254" y="f255"/>
                    <a:pt x="f254" y="f256"/>
                  </a:cubicBezTo>
                  <a:cubicBezTo>
                    <a:pt x="f251" y="f257"/>
                    <a:pt x="f251" y="f257"/>
                    <a:pt x="f251" y="f258"/>
                  </a:cubicBezTo>
                  <a:cubicBezTo>
                    <a:pt x="f259" y="f260"/>
                    <a:pt x="f261" y="f37"/>
                    <a:pt x="f262" y="f263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70" y="f271"/>
                    <a:pt x="f270" y="f272"/>
                  </a:cubicBezTo>
                  <a:lnTo>
                    <a:pt x="f270" y="f43"/>
                  </a:lnTo>
                  <a:cubicBezTo>
                    <a:pt x="f270" y="f273"/>
                    <a:pt x="f274" y="f273"/>
                    <a:pt x="f274" y="f41"/>
                  </a:cubicBezTo>
                  <a:lnTo>
                    <a:pt x="f274" y="f39"/>
                  </a:lnTo>
                  <a:cubicBezTo>
                    <a:pt x="f274" y="f275"/>
                    <a:pt x="f274" y="f276"/>
                    <a:pt x="f277" y="f278"/>
                  </a:cubicBezTo>
                  <a:cubicBezTo>
                    <a:pt x="f279" y="f280"/>
                    <a:pt x="f281" y="f282"/>
                    <a:pt x="f262" y="f283"/>
                  </a:cubicBezTo>
                  <a:cubicBezTo>
                    <a:pt x="f262" y="f284"/>
                    <a:pt x="f285" y="f286"/>
                    <a:pt x="f287" y="f286"/>
                  </a:cubicBezTo>
                  <a:cubicBezTo>
                    <a:pt x="f288" y="f286"/>
                    <a:pt x="f289" y="f290"/>
                    <a:pt x="f289" y="f291"/>
                  </a:cubicBezTo>
                  <a:lnTo>
                    <a:pt x="f289" y="f292"/>
                  </a:lnTo>
                  <a:cubicBezTo>
                    <a:pt x="f289" y="f293"/>
                    <a:pt x="f294" y="f252"/>
                    <a:pt x="f294" y="f291"/>
                  </a:cubicBezTo>
                  <a:cubicBezTo>
                    <a:pt x="f294" y="f295"/>
                    <a:pt x="f296" y="f297"/>
                    <a:pt x="f298" y="f297"/>
                  </a:cubicBezTo>
                  <a:cubicBezTo>
                    <a:pt x="f299" y="f297"/>
                    <a:pt x="f300" y="f301"/>
                    <a:pt x="f302" y="f283"/>
                  </a:cubicBezTo>
                  <a:lnTo>
                    <a:pt x="f302" y="f283"/>
                  </a:lnTo>
                  <a:cubicBezTo>
                    <a:pt x="f289" y="f57"/>
                    <a:pt x="f303" y="f63"/>
                    <a:pt x="f262" y="f304"/>
                  </a:cubicBezTo>
                  <a:cubicBezTo>
                    <a:pt x="f281" y="f305"/>
                    <a:pt x="f279" y="f306"/>
                    <a:pt x="f279" y="f307"/>
                  </a:cubicBezTo>
                  <a:lnTo>
                    <a:pt x="f308" y="f309"/>
                  </a:ln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317"/>
                    <a:pt x="f318" y="f317"/>
                    <a:pt x="f319" y="f320"/>
                  </a:cubicBezTo>
                  <a:lnTo>
                    <a:pt x="f319" y="f317"/>
                  </a:ln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0"/>
                  </a:cubicBezTo>
                  <a:cubicBezTo>
                    <a:pt x="f332" y="f330"/>
                    <a:pt x="f333" y="f334"/>
                    <a:pt x="f333" y="f311"/>
                  </a:cubicBezTo>
                  <a:cubicBezTo>
                    <a:pt x="f333" y="f335"/>
                    <a:pt x="f333" y="f324"/>
                    <a:pt x="f336" y="f337"/>
                  </a:cubicBezTo>
                  <a:cubicBezTo>
                    <a:pt x="f336" y="f338"/>
                    <a:pt x="f339" y="f340"/>
                    <a:pt x="f341" y="f342"/>
                  </a:cubicBezTo>
                  <a:cubicBezTo>
                    <a:pt x="f329" y="f343"/>
                    <a:pt x="f344" y="f320"/>
                    <a:pt x="f325" y="f345"/>
                  </a:cubicBezTo>
                  <a:cubicBezTo>
                    <a:pt x="f325" y="f346"/>
                    <a:pt x="f347" y="f348"/>
                    <a:pt x="f349" y="f348"/>
                  </a:cubicBezTo>
                  <a:cubicBezTo>
                    <a:pt x="f350" y="f351"/>
                    <a:pt x="f350" y="f352"/>
                    <a:pt x="f353" y="f354"/>
                  </a:cubicBezTo>
                  <a:cubicBezTo>
                    <a:pt x="f355" y="f356"/>
                    <a:pt x="f357" y="f358"/>
                    <a:pt x="f359" y="f358"/>
                  </a:cubicBezTo>
                  <a:cubicBezTo>
                    <a:pt x="f360" y="f358"/>
                    <a:pt x="f361" y="f362"/>
                    <a:pt x="f323" y="f363"/>
                  </a:cubicBezTo>
                  <a:cubicBezTo>
                    <a:pt x="f364" y="f365"/>
                    <a:pt x="f366" y="f367"/>
                    <a:pt x="f368" y="f367"/>
                  </a:cubicBezTo>
                  <a:cubicBezTo>
                    <a:pt x="f369" y="f367"/>
                    <a:pt x="f370" y="f365"/>
                    <a:pt x="f371" y="f363"/>
                  </a:cubicBezTo>
                  <a:lnTo>
                    <a:pt x="f371" y="f363"/>
                  </a:lnTo>
                  <a:cubicBezTo>
                    <a:pt x="f350" y="f372"/>
                    <a:pt x="f339" y="f373"/>
                    <a:pt x="f374" y="f375"/>
                  </a:cubicBezTo>
                  <a:cubicBezTo>
                    <a:pt x="f69" y="f376"/>
                    <a:pt x="f377" y="f378"/>
                    <a:pt x="f379" y="f378"/>
                  </a:cubicBezTo>
                  <a:cubicBezTo>
                    <a:pt x="f380" y="f378"/>
                    <a:pt x="f381" y="f382"/>
                    <a:pt x="f383" y="f384"/>
                  </a:cubicBezTo>
                  <a:cubicBezTo>
                    <a:pt x="f347" y="f385"/>
                    <a:pt x="f386" y="f387"/>
                    <a:pt x="f316" y="f388"/>
                  </a:cubicBezTo>
                  <a:cubicBezTo>
                    <a:pt x="f389" y="f390"/>
                    <a:pt x="f312" y="f348"/>
                    <a:pt x="f391" y="f345"/>
                  </a:cubicBezTo>
                  <a:cubicBezTo>
                    <a:pt x="f392" y="f393"/>
                    <a:pt x="f394" y="f315"/>
                    <a:pt x="f303" y="f395"/>
                  </a:cubicBezTo>
                  <a:cubicBezTo>
                    <a:pt x="f396" y="f397"/>
                    <a:pt x="f398" y="f399"/>
                    <a:pt x="f400" y="f399"/>
                  </a:cubicBezTo>
                  <a:cubicBezTo>
                    <a:pt x="f401" y="f399"/>
                    <a:pt x="f402" y="f403"/>
                    <a:pt x="f281" y="f404"/>
                  </a:cubicBezTo>
                  <a:cubicBezTo>
                    <a:pt x="f405" y="f406"/>
                    <a:pt x="f407" y="f408"/>
                    <a:pt x="f409" y="f410"/>
                  </a:cubicBezTo>
                  <a:cubicBezTo>
                    <a:pt x="f411" y="f410"/>
                    <a:pt x="f412" y="f343"/>
                    <a:pt x="f413" y="f343"/>
                  </a:cubicBezTo>
                  <a:cubicBezTo>
                    <a:pt x="f414" y="f343"/>
                    <a:pt x="f415" y="f416"/>
                    <a:pt x="f417" y="f416"/>
                  </a:cubicBezTo>
                  <a:cubicBezTo>
                    <a:pt x="f414" y="f342"/>
                    <a:pt x="f413" y="f418"/>
                    <a:pt x="f312" y="f419"/>
                  </a:cubicBezTo>
                  <a:cubicBezTo>
                    <a:pt x="f420" y="f421"/>
                    <a:pt x="f422" y="f423"/>
                    <a:pt x="f262" y="f424"/>
                  </a:cubicBezTo>
                  <a:lnTo>
                    <a:pt x="f303" y="f424"/>
                  </a:lnTo>
                  <a:cubicBezTo>
                    <a:pt x="f425" y="f426"/>
                    <a:pt x="f427" y="f428"/>
                    <a:pt x="f429" y="f428"/>
                  </a:cubicBezTo>
                  <a:cubicBezTo>
                    <a:pt x="f430" y="f428"/>
                    <a:pt x="f431" y="f432"/>
                    <a:pt x="f433" y="f432"/>
                  </a:cubicBezTo>
                  <a:cubicBezTo>
                    <a:pt x="f434" y="f432"/>
                    <a:pt x="f435" y="f436"/>
                    <a:pt x="f58" y="f437"/>
                  </a:cubicBezTo>
                  <a:cubicBezTo>
                    <a:pt x="f438" y="f437"/>
                    <a:pt x="f439" y="f307"/>
                    <a:pt x="f440" y="f306"/>
                  </a:cubicBezTo>
                  <a:cubicBezTo>
                    <a:pt x="f441" y="f304"/>
                    <a:pt x="f442" y="f443"/>
                    <a:pt x="f444" y="f445"/>
                  </a:cubicBezTo>
                  <a:cubicBezTo>
                    <a:pt x="f446" y="f447"/>
                    <a:pt x="f52" y="f63"/>
                    <a:pt x="f196" y="f448"/>
                  </a:cubicBezTo>
                  <a:cubicBezTo>
                    <a:pt x="f194" y="f449"/>
                    <a:pt x="f450" y="f252"/>
                    <a:pt x="f242" y="f451"/>
                  </a:cubicBezTo>
                  <a:cubicBezTo>
                    <a:pt x="f452" y="f453"/>
                    <a:pt x="f454" y="f292"/>
                    <a:pt x="f455" y="f292"/>
                  </a:cubicBezTo>
                  <a:cubicBezTo>
                    <a:pt x="f456" y="f292"/>
                    <a:pt x="f457" y="f453"/>
                    <a:pt x="f249" y="f451"/>
                  </a:cubicBezTo>
                  <a:cubicBezTo>
                    <a:pt x="f458" y="f252"/>
                    <a:pt x="f459" y="f449"/>
                    <a:pt x="f460" y="f64"/>
                  </a:cubicBezTo>
                  <a:lnTo>
                    <a:pt x="f294" y="f461"/>
                  </a:lnTo>
                  <a:cubicBezTo>
                    <a:pt x="f460" y="f462"/>
                    <a:pt x="f463" y="f464"/>
                    <a:pt x="f465" y="f275"/>
                  </a:cubicBezTo>
                  <a:cubicBezTo>
                    <a:pt x="f58" y="f248"/>
                    <a:pt x="f466" y="f467"/>
                    <a:pt x="f438" y="f468"/>
                  </a:cubicBezTo>
                  <a:cubicBezTo>
                    <a:pt x="f439" y="f468"/>
                    <a:pt x="f439" y="f469"/>
                    <a:pt x="f446" y="f469"/>
                  </a:cubicBezTo>
                  <a:cubicBezTo>
                    <a:pt x="f470" y="f468"/>
                    <a:pt x="f174" y="f273"/>
                    <a:pt x="f471" y="f472"/>
                  </a:cubicBezTo>
                  <a:cubicBezTo>
                    <a:pt x="f473" y="f474"/>
                    <a:pt x="f475" y="f476"/>
                    <a:pt x="f477" y="f476"/>
                  </a:cubicBezTo>
                  <a:cubicBezTo>
                    <a:pt x="f478" y="f476"/>
                    <a:pt x="f479" y="f480"/>
                    <a:pt x="f481" y="f482"/>
                  </a:cubicBezTo>
                  <a:cubicBezTo>
                    <a:pt x="f220" y="f483"/>
                    <a:pt x="f470" y="f263"/>
                    <a:pt x="f484" y="f56"/>
                  </a:cubicBezTo>
                  <a:cubicBezTo>
                    <a:pt x="f485" y="f486"/>
                    <a:pt x="f230" y="f487"/>
                    <a:pt x="f212" y="f488"/>
                  </a:cubicBezTo>
                  <a:cubicBezTo>
                    <a:pt x="f174" y="f227"/>
                    <a:pt x="f471" y="f489"/>
                    <a:pt x="f161" y="f490"/>
                  </a:cubicBezTo>
                  <a:cubicBezTo>
                    <a:pt x="f149" y="f14"/>
                    <a:pt x="f491" y="f22"/>
                    <a:pt x="f492" y="f223"/>
                  </a:cubicBezTo>
                  <a:cubicBezTo>
                    <a:pt x="f493" y="f221"/>
                    <a:pt x="f494" y="f495"/>
                    <a:pt x="f135" y="f495"/>
                  </a:cubicBezTo>
                  <a:cubicBezTo>
                    <a:pt x="f139" y="f495"/>
                    <a:pt x="f161" y="f219"/>
                    <a:pt x="f481" y="f496"/>
                  </a:cubicBezTo>
                  <a:cubicBezTo>
                    <a:pt x="f16" y="f497"/>
                    <a:pt x="f30" y="f6"/>
                    <a:pt x="f176" y="f26"/>
                  </a:cubicBezTo>
                  <a:cubicBezTo>
                    <a:pt x="f498" y="f200"/>
                    <a:pt x="f499" y="f500"/>
                    <a:pt x="f139" y="f501"/>
                  </a:cubicBezTo>
                  <a:lnTo>
                    <a:pt x="f139" y="f502"/>
                  </a:lnTo>
                  <a:cubicBezTo>
                    <a:pt x="f503" y="f504"/>
                    <a:pt x="f505" y="f506"/>
                    <a:pt x="f507" y="f506"/>
                  </a:cubicBezTo>
                  <a:cubicBezTo>
                    <a:pt x="f508" y="f506"/>
                    <a:pt x="f509" y="f510"/>
                    <a:pt x="f509" y="f511"/>
                  </a:cubicBezTo>
                  <a:cubicBezTo>
                    <a:pt x="f512" y="f168"/>
                    <a:pt x="f513" y="f164"/>
                    <a:pt x="f131" y="f514"/>
                  </a:cubicBezTo>
                  <a:lnTo>
                    <a:pt x="f131" y="f514"/>
                  </a:lnTo>
                  <a:cubicBezTo>
                    <a:pt x="f515" y="f168"/>
                    <a:pt x="f516" y="f197"/>
                    <a:pt x="f29" y="f517"/>
                  </a:cubicBezTo>
                  <a:cubicBezTo>
                    <a:pt x="f518" y="f519"/>
                    <a:pt x="f520" y="f521"/>
                    <a:pt x="f522" y="f521"/>
                  </a:cubicBezTo>
                  <a:cubicBezTo>
                    <a:pt x="f523" y="f521"/>
                    <a:pt x="f15" y="f524"/>
                    <a:pt x="f141" y="f525"/>
                  </a:cubicBezTo>
                  <a:cubicBezTo>
                    <a:pt x="f526" y="f517"/>
                    <a:pt x="f89" y="f527"/>
                    <a:pt x="f528" y="f514"/>
                  </a:cubicBezTo>
                  <a:lnTo>
                    <a:pt x="f528" y="f514"/>
                  </a:lnTo>
                  <a:cubicBezTo>
                    <a:pt x="f79" y="f197"/>
                    <a:pt x="f494" y="f529"/>
                    <a:pt x="f491" y="f530"/>
                  </a:cubicBezTo>
                  <a:cubicBezTo>
                    <a:pt x="f516" y="f500"/>
                    <a:pt x="f531" y="f532"/>
                    <a:pt x="f533" y="f532"/>
                  </a:cubicBezTo>
                  <a:cubicBezTo>
                    <a:pt x="f91" y="f500"/>
                    <a:pt x="f534" y="f197"/>
                    <a:pt x="f535" y="f140"/>
                  </a:cubicBezTo>
                  <a:cubicBezTo>
                    <a:pt x="f536" y="f537"/>
                    <a:pt x="f535" y="f142"/>
                    <a:pt x="f75" y="f142"/>
                  </a:cubicBezTo>
                  <a:cubicBezTo>
                    <a:pt x="f538" y="f539"/>
                    <a:pt x="f109" y="f540"/>
                    <a:pt x="f541" y="f540"/>
                  </a:cubicBezTo>
                  <a:cubicBezTo>
                    <a:pt x="f105" y="f539"/>
                    <a:pt x="f135" y="f537"/>
                    <a:pt x="f516" y="f542"/>
                  </a:cubicBezTo>
                  <a:cubicBezTo>
                    <a:pt x="f543" y="f138"/>
                    <a:pt x="f544" y="f545"/>
                    <a:pt x="f546" y="f547"/>
                  </a:cubicBezTo>
                  <a:cubicBezTo>
                    <a:pt x="f548" y="f102"/>
                    <a:pt x="f549" y="f550"/>
                    <a:pt x="f551" y="f552"/>
                  </a:cubicBezTo>
                  <a:cubicBezTo>
                    <a:pt x="f551" y="f552"/>
                    <a:pt x="f551" y="f553"/>
                    <a:pt x="f554" y="f553"/>
                  </a:cubicBezTo>
                  <a:cubicBezTo>
                    <a:pt x="f555" y="f556"/>
                    <a:pt x="f554" y="f114"/>
                    <a:pt x="f557" y="f558"/>
                  </a:cubicBezTo>
                  <a:cubicBezTo>
                    <a:pt x="f551" y="f559"/>
                    <a:pt x="f554" y="f560"/>
                    <a:pt x="f555" y="f561"/>
                  </a:cubicBezTo>
                  <a:cubicBezTo>
                    <a:pt x="f562" y="f563"/>
                    <a:pt x="f564" y="f69"/>
                    <a:pt x="f68" y="f6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975;p55">
              <a:extLst>
                <a:ext uri="{FF2B5EF4-FFF2-40B4-BE49-F238E27FC236}">
                  <a16:creationId xmlns:a16="http://schemas.microsoft.com/office/drawing/2014/main" id="{B3463B66-9408-4F12-A7BF-BD2BA170DBB3}"/>
                </a:ext>
              </a:extLst>
            </p:cNvPr>
            <p:cNvSpPr/>
            <p:nvPr/>
          </p:nvSpPr>
          <p:spPr>
            <a:xfrm>
              <a:off x="8848923" y="2077699"/>
              <a:ext cx="61456" cy="140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3"/>
                <a:gd name="f4" fmla="val 2701"/>
                <a:gd name="f5" fmla="val 321"/>
                <a:gd name="f6" fmla="val 234"/>
                <a:gd name="f7" fmla="val 147"/>
                <a:gd name="f8" fmla="val 64"/>
                <a:gd name="f9" fmla="val 167"/>
                <a:gd name="f10" fmla="val 163"/>
                <a:gd name="f11" fmla="val 200"/>
                <a:gd name="f12" fmla="val 264"/>
                <a:gd name="f13" fmla="val 330"/>
                <a:gd name="f14" fmla="val 464"/>
                <a:gd name="f15" fmla="val 134"/>
                <a:gd name="f16" fmla="val 67"/>
                <a:gd name="f17" fmla="val 497"/>
                <a:gd name="f18" fmla="val 34"/>
                <a:gd name="f19" fmla="val 597"/>
                <a:gd name="f20" fmla="val 1264"/>
                <a:gd name="f21" fmla="val 1965"/>
                <a:gd name="f22" fmla="val 300"/>
                <a:gd name="f23" fmla="val 2599"/>
                <a:gd name="f24" fmla="val 319"/>
                <a:gd name="f25" fmla="val 2655"/>
                <a:gd name="f26" fmla="val 390"/>
                <a:gd name="f27" fmla="val 2700"/>
                <a:gd name="f28" fmla="val 466"/>
                <a:gd name="f29" fmla="val 526"/>
                <a:gd name="f30" fmla="val 590"/>
                <a:gd name="f31" fmla="val 2672"/>
                <a:gd name="f32" fmla="val 634"/>
                <a:gd name="f33" fmla="val 667"/>
                <a:gd name="f34" fmla="val 2498"/>
                <a:gd name="f35" fmla="val 2432"/>
                <a:gd name="f36" fmla="val 2332"/>
                <a:gd name="f37" fmla="val 734"/>
                <a:gd name="f38" fmla="val 2398"/>
                <a:gd name="f39" fmla="val 867"/>
                <a:gd name="f40" fmla="val 1001"/>
                <a:gd name="f41" fmla="val 2532"/>
                <a:gd name="f42" fmla="val 1020"/>
                <a:gd name="f43" fmla="val 2541"/>
                <a:gd name="f44" fmla="val 1037"/>
                <a:gd name="f45" fmla="val 2545"/>
                <a:gd name="f46" fmla="val 1053"/>
                <a:gd name="f47" fmla="val 1149"/>
                <a:gd name="f48" fmla="val 1182"/>
                <a:gd name="f49" fmla="val 2394"/>
                <a:gd name="f50" fmla="val 1068"/>
                <a:gd name="f51" fmla="val 2365"/>
                <a:gd name="f52" fmla="val 968"/>
                <a:gd name="f53" fmla="val 2198"/>
                <a:gd name="f54" fmla="val 834"/>
                <a:gd name="f55" fmla="val 2098"/>
                <a:gd name="f56" fmla="val 2031"/>
                <a:gd name="f57" fmla="val 1998"/>
                <a:gd name="f58" fmla="val 1765"/>
                <a:gd name="f59" fmla="val 801"/>
                <a:gd name="f60" fmla="val 1531"/>
                <a:gd name="f61" fmla="val 1331"/>
                <a:gd name="f62" fmla="val 701"/>
                <a:gd name="f63" fmla="val 931"/>
                <a:gd name="f64" fmla="val 567"/>
                <a:gd name="f65" fmla="val 467"/>
                <a:gd name="f66" fmla="val 97"/>
                <a:gd name="f67" fmla="val 440"/>
                <a:gd name="f68" fmla="val 29"/>
                <a:gd name="f69" fmla="val 381"/>
                <a:gd name="f70" fmla="*/ f0 1 1183"/>
                <a:gd name="f71" fmla="*/ f1 1 2701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83"/>
                <a:gd name="f78" fmla="*/ f75 1 2701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83" h="27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" y="f20"/>
                    <a:pt x="f2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23"/>
                  </a:cubicBezTo>
                  <a:cubicBezTo>
                    <a:pt x="f33" y="f34"/>
                    <a:pt x="f33" y="f35"/>
                    <a:pt x="f33" y="f36"/>
                  </a:cubicBezTo>
                  <a:cubicBezTo>
                    <a:pt x="f37" y="f38"/>
                    <a:pt x="f39" y="f34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36"/>
                    <a:pt x="f39" y="f53"/>
                    <a:pt x="f54" y="f55"/>
                  </a:cubicBezTo>
                  <a:cubicBezTo>
                    <a:pt x="f54" y="f55"/>
                    <a:pt x="f39" y="f56"/>
                    <a:pt x="f39" y="f57"/>
                  </a:cubicBezTo>
                  <a:cubicBezTo>
                    <a:pt x="f54" y="f58"/>
                    <a:pt x="f59" y="f60"/>
                    <a:pt x="f37" y="f61"/>
                  </a:cubicBezTo>
                  <a:cubicBezTo>
                    <a:pt x="f62" y="f63"/>
                    <a:pt x="f64" y="f17"/>
                    <a:pt x="f65" y="f66"/>
                  </a:cubicBezTo>
                  <a:cubicBezTo>
                    <a:pt x="f67" y="f6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976;p55">
              <a:extLst>
                <a:ext uri="{FF2B5EF4-FFF2-40B4-BE49-F238E27FC236}">
                  <a16:creationId xmlns:a16="http://schemas.microsoft.com/office/drawing/2014/main" id="{E38A8599-B849-42A3-857E-B7C1EB4805C7}"/>
                </a:ext>
              </a:extLst>
            </p:cNvPr>
            <p:cNvSpPr/>
            <p:nvPr/>
          </p:nvSpPr>
          <p:spPr>
            <a:xfrm>
              <a:off x="7638531" y="2814413"/>
              <a:ext cx="743754" cy="509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6"/>
                <a:gd name="f4" fmla="val 9808"/>
                <a:gd name="f5" fmla="val 224"/>
                <a:gd name="f6" fmla="val 96"/>
                <a:gd name="f7" fmla="val 158"/>
                <a:gd name="f8" fmla="val 82"/>
                <a:gd name="f9" fmla="val 294"/>
                <a:gd name="f10" fmla="val 234"/>
                <a:gd name="f11" fmla="val 507"/>
                <a:gd name="f12" fmla="val 1030"/>
                <a:gd name="f13" fmla="val 1728"/>
                <a:gd name="f14" fmla="val 1522"/>
                <a:gd name="f15" fmla="val 1567"/>
                <a:gd name="f16" fmla="val 1610"/>
                <a:gd name="f17" fmla="val 1717"/>
                <a:gd name="f18" fmla="val 1649"/>
                <a:gd name="f19" fmla="val 1695"/>
                <a:gd name="f20" fmla="val 2150"/>
                <a:gd name="f21" fmla="val 2195"/>
                <a:gd name="f22" fmla="val 2683"/>
                <a:gd name="f23" fmla="val 2662"/>
                <a:gd name="f24" fmla="val 3317"/>
                <a:gd name="f25" fmla="val 2996"/>
                <a:gd name="f26" fmla="val 3351"/>
                <a:gd name="f27" fmla="val 3029"/>
                <a:gd name="f28" fmla="val 3386"/>
                <a:gd name="f29" fmla="val 3050"/>
                <a:gd name="f30" fmla="val 3420"/>
                <a:gd name="f31" fmla="val 3060"/>
                <a:gd name="f32" fmla="val 3451"/>
                <a:gd name="f33" fmla="val 3567"/>
                <a:gd name="f34" fmla="val 3644"/>
                <a:gd name="f35" fmla="val 2934"/>
                <a:gd name="f36" fmla="val 3617"/>
                <a:gd name="f37" fmla="val 2829"/>
                <a:gd name="f38" fmla="val 3684"/>
                <a:gd name="f39" fmla="val 2862"/>
                <a:gd name="f40" fmla="val 3784"/>
                <a:gd name="f41" fmla="val 2929"/>
                <a:gd name="f42" fmla="val 3918"/>
                <a:gd name="f43" fmla="val 3984"/>
                <a:gd name="f44" fmla="val 4018"/>
                <a:gd name="f45" fmla="val 2796"/>
                <a:gd name="f46" fmla="val 3851"/>
                <a:gd name="f47" fmla="val 4618"/>
                <a:gd name="f48" fmla="val 3162"/>
                <a:gd name="f49" fmla="val 5352"/>
                <a:gd name="f50" fmla="val 3663"/>
                <a:gd name="f51" fmla="val 6153"/>
                <a:gd name="f52" fmla="val 4130"/>
                <a:gd name="f53" fmla="val 6119"/>
                <a:gd name="f54" fmla="val 5650"/>
                <a:gd name="f55" fmla="val 4013"/>
                <a:gd name="f56" fmla="val 5181"/>
                <a:gd name="f57" fmla="val 3964"/>
                <a:gd name="f58" fmla="val 4719"/>
                <a:gd name="f59" fmla="val 4392"/>
                <a:gd name="f60" fmla="val 4069"/>
                <a:gd name="f61" fmla="val 3988"/>
                <a:gd name="f62" fmla="val 3751"/>
                <a:gd name="f63" fmla="val 4030"/>
                <a:gd name="f64" fmla="val 3484"/>
                <a:gd name="f65" fmla="val 4096"/>
                <a:gd name="f66" fmla="val 3517"/>
                <a:gd name="f67" fmla="val 4363"/>
                <a:gd name="f68" fmla="val 4463"/>
                <a:gd name="f69" fmla="val 4497"/>
                <a:gd name="f70" fmla="val 4084"/>
                <a:gd name="f71" fmla="val 4530"/>
                <a:gd name="f72" fmla="val 4251"/>
                <a:gd name="f73" fmla="val 4630"/>
                <a:gd name="f74" fmla="val 3251"/>
                <a:gd name="f75" fmla="val 4697"/>
                <a:gd name="f76" fmla="val 2750"/>
                <a:gd name="f77" fmla="val 4864"/>
                <a:gd name="f78" fmla="val 2528"/>
                <a:gd name="f79" fmla="val 4959"/>
                <a:gd name="f80" fmla="val 2608"/>
                <a:gd name="f81" fmla="val 5266"/>
                <a:gd name="f82" fmla="val 2789"/>
                <a:gd name="f83" fmla="val 2798"/>
                <a:gd name="f84" fmla="val 2807"/>
                <a:gd name="f85" fmla="val 2817"/>
                <a:gd name="f86" fmla="val 5264"/>
                <a:gd name="f87" fmla="val 3584"/>
                <a:gd name="f88" fmla="val 5131"/>
                <a:gd name="f89" fmla="val 4318"/>
                <a:gd name="f90" fmla="val 5030"/>
                <a:gd name="f91" fmla="val 5018"/>
                <a:gd name="f92" fmla="val 4830"/>
                <a:gd name="f93" fmla="val 5285"/>
                <a:gd name="f94" fmla="val 4797"/>
                <a:gd name="f95" fmla="val 5519"/>
                <a:gd name="f96" fmla="val 5752"/>
                <a:gd name="f97" fmla="val 4764"/>
                <a:gd name="f98" fmla="val 5852"/>
                <a:gd name="f99" fmla="val 5919"/>
                <a:gd name="f100" fmla="val 6019"/>
                <a:gd name="f101" fmla="val 4430"/>
                <a:gd name="f102" fmla="val 6286"/>
                <a:gd name="f103" fmla="val 6319"/>
                <a:gd name="f104" fmla="val 4330"/>
                <a:gd name="f105" fmla="val 6353"/>
                <a:gd name="f106" fmla="val 4297"/>
                <a:gd name="f107" fmla="val 7087"/>
                <a:gd name="f108" fmla="val 7787"/>
                <a:gd name="f109" fmla="val 5164"/>
                <a:gd name="f110" fmla="val 8488"/>
                <a:gd name="f111" fmla="val 5631"/>
                <a:gd name="f112" fmla="val 8097"/>
                <a:gd name="f113" fmla="val 5484"/>
                <a:gd name="f114" fmla="val 7653"/>
                <a:gd name="f115" fmla="val 5391"/>
                <a:gd name="f116" fmla="val 7220"/>
                <a:gd name="f117" fmla="val 7062"/>
                <a:gd name="f118" fmla="val 6905"/>
                <a:gd name="f119" fmla="val 5404"/>
                <a:gd name="f120" fmla="val 6753"/>
                <a:gd name="f121" fmla="val 5431"/>
                <a:gd name="f122" fmla="val 6620"/>
                <a:gd name="f123" fmla="val 6586"/>
                <a:gd name="f124" fmla="val 5598"/>
                <a:gd name="f125" fmla="val 6653"/>
                <a:gd name="f126" fmla="val 5664"/>
                <a:gd name="f127" fmla="val 7487"/>
                <a:gd name="f128" fmla="val 6431"/>
                <a:gd name="f129" fmla="val 8621"/>
                <a:gd name="f130" fmla="val 6465"/>
                <a:gd name="f131" fmla="val 9622"/>
                <a:gd name="f132" fmla="val 6765"/>
                <a:gd name="f133" fmla="val 9628"/>
                <a:gd name="f134" fmla="val 6768"/>
                <a:gd name="f135" fmla="val 9634"/>
                <a:gd name="f136" fmla="val 6769"/>
                <a:gd name="f137" fmla="val 9640"/>
                <a:gd name="f138" fmla="val 9705"/>
                <a:gd name="f139" fmla="val 9777"/>
                <a:gd name="f140" fmla="val 6629"/>
                <a:gd name="f141" fmla="val 9655"/>
                <a:gd name="f142" fmla="val 6598"/>
                <a:gd name="f143" fmla="val 9522"/>
                <a:gd name="f144" fmla="val 6532"/>
                <a:gd name="f145" fmla="val 9488"/>
                <a:gd name="f146" fmla="val 9588"/>
                <a:gd name="f147" fmla="val 6365"/>
                <a:gd name="f148" fmla="val 9688"/>
                <a:gd name="f149" fmla="val 9755"/>
                <a:gd name="f150" fmla="val 9822"/>
                <a:gd name="f151" fmla="val 9855"/>
                <a:gd name="f152" fmla="val 6498"/>
                <a:gd name="f153" fmla="val 9955"/>
                <a:gd name="f154" fmla="val 10022"/>
                <a:gd name="f155" fmla="val 6698"/>
                <a:gd name="f156" fmla="val 10155"/>
                <a:gd name="f157" fmla="val 6798"/>
                <a:gd name="f158" fmla="val 10172"/>
                <a:gd name="f159" fmla="val 6815"/>
                <a:gd name="f160" fmla="val 10197"/>
                <a:gd name="f161" fmla="val 6823"/>
                <a:gd name="f162" fmla="val 10222"/>
                <a:gd name="f163" fmla="val 10247"/>
                <a:gd name="f164" fmla="val 10272"/>
                <a:gd name="f165" fmla="val 10289"/>
                <a:gd name="f166" fmla="val 11623"/>
                <a:gd name="f167" fmla="val 7699"/>
                <a:gd name="f168" fmla="val 12924"/>
                <a:gd name="f169" fmla="val 8666"/>
                <a:gd name="f170" fmla="val 14158"/>
                <a:gd name="f171" fmla="val 9801"/>
                <a:gd name="f172" fmla="val 14163"/>
                <a:gd name="f173" fmla="val 9805"/>
                <a:gd name="f174" fmla="val 14170"/>
                <a:gd name="f175" fmla="val 9807"/>
                <a:gd name="f176" fmla="val 14177"/>
                <a:gd name="f177" fmla="val 14225"/>
                <a:gd name="f178" fmla="val 9729"/>
                <a:gd name="f179" fmla="val 14258"/>
                <a:gd name="f180" fmla="val 9700"/>
                <a:gd name="f181" fmla="val 13091"/>
                <a:gd name="f182" fmla="val 8266"/>
                <a:gd name="f183" fmla="val 11657"/>
                <a:gd name="f184" fmla="val 7132"/>
                <a:gd name="f185" fmla="val 10089"/>
                <a:gd name="f186" fmla="val 6131"/>
                <a:gd name="f187" fmla="val 6065"/>
                <a:gd name="f188" fmla="val 6031"/>
                <a:gd name="f189" fmla="val 9989"/>
                <a:gd name="f190" fmla="val 5964"/>
                <a:gd name="f191" fmla="val 5898"/>
                <a:gd name="f192" fmla="val 5864"/>
                <a:gd name="f193" fmla="val 9322"/>
                <a:gd name="f194" fmla="val 4664"/>
                <a:gd name="f195" fmla="val 8988"/>
                <a:gd name="f196" fmla="val 8938"/>
                <a:gd name="f197" fmla="val 4009"/>
                <a:gd name="f198" fmla="val 8869"/>
                <a:gd name="f199" fmla="val 3973"/>
                <a:gd name="f200" fmla="val 8806"/>
                <a:gd name="f201" fmla="val 8701"/>
                <a:gd name="f202" fmla="val 8613"/>
                <a:gd name="f203" fmla="val 4072"/>
                <a:gd name="f204" fmla="val 8654"/>
                <a:gd name="f205" fmla="val 4197"/>
                <a:gd name="f206" fmla="val 8788"/>
                <a:gd name="f207" fmla="val 8921"/>
                <a:gd name="f208" fmla="val 5097"/>
                <a:gd name="f209" fmla="val 9121"/>
                <a:gd name="f210" fmla="val 5497"/>
                <a:gd name="f211" fmla="val 8354"/>
                <a:gd name="f212" fmla="val 7587"/>
                <a:gd name="f213" fmla="val 6820"/>
                <a:gd name="f214" fmla="val 4163"/>
                <a:gd name="f215" fmla="val 6853"/>
                <a:gd name="f216" fmla="val 3996"/>
                <a:gd name="f217" fmla="val 3963"/>
                <a:gd name="f218" fmla="val 3930"/>
                <a:gd name="f219" fmla="val 6920"/>
                <a:gd name="f220" fmla="val 6943"/>
                <a:gd name="f221" fmla="val 4027"/>
                <a:gd name="f222" fmla="val 6970"/>
                <a:gd name="f223" fmla="val 4040"/>
                <a:gd name="f224" fmla="val 6996"/>
                <a:gd name="f225" fmla="val 7083"/>
                <a:gd name="f226" fmla="val 7163"/>
                <a:gd name="f227" fmla="val 3899"/>
                <a:gd name="f228" fmla="val 3796"/>
                <a:gd name="f229" fmla="val 3763"/>
                <a:gd name="f230" fmla="val 3463"/>
                <a:gd name="f231" fmla="val 3196"/>
                <a:gd name="f232" fmla="val 6520"/>
                <a:gd name="f233" fmla="val 2962"/>
                <a:gd name="f234" fmla="val 6386"/>
                <a:gd name="f235" fmla="val 2429"/>
                <a:gd name="f236" fmla="val 2128"/>
                <a:gd name="f237" fmla="val 6079"/>
                <a:gd name="f238" fmla="val 2061"/>
                <a:gd name="f239" fmla="val 6022"/>
                <a:gd name="f240" fmla="val 2032"/>
                <a:gd name="f241" fmla="val 5971"/>
                <a:gd name="f242" fmla="val 5896"/>
                <a:gd name="f243" fmla="val 5832"/>
                <a:gd name="f244" fmla="val 2096"/>
                <a:gd name="f245" fmla="val 2262"/>
                <a:gd name="f246" fmla="val 5818"/>
                <a:gd name="f247" fmla="val 2248"/>
                <a:gd name="f248" fmla="val 5781"/>
                <a:gd name="f249" fmla="val 2241"/>
                <a:gd name="f250" fmla="val 5747"/>
                <a:gd name="f251" fmla="val 5617"/>
                <a:gd name="f252" fmla="val 5513"/>
                <a:gd name="f253" fmla="val 2337"/>
                <a:gd name="f254" fmla="val 5619"/>
                <a:gd name="f255" fmla="val 2495"/>
                <a:gd name="f256" fmla="val 3429"/>
                <a:gd name="f257" fmla="val 6419"/>
                <a:gd name="f258" fmla="val 3863"/>
                <a:gd name="f259" fmla="val 5152"/>
                <a:gd name="f260" fmla="val 2784"/>
                <a:gd name="f261" fmla="val 1761"/>
                <a:gd name="f262" fmla="val 2350"/>
                <a:gd name="f263" fmla="val 1428"/>
                <a:gd name="f264" fmla="val 1950"/>
                <a:gd name="f265" fmla="val 1094"/>
                <a:gd name="f266" fmla="val 1449"/>
                <a:gd name="f267" fmla="val 861"/>
                <a:gd name="f268" fmla="val 1082"/>
                <a:gd name="f269" fmla="val 594"/>
                <a:gd name="f270" fmla="val 749"/>
                <a:gd name="f271" fmla="val 315"/>
                <a:gd name="f272" fmla="val 27"/>
                <a:gd name="f273" fmla="val 284"/>
                <a:gd name="f274" fmla="val 8"/>
                <a:gd name="f275" fmla="val 253"/>
                <a:gd name="f276" fmla="*/ f0 1 14316"/>
                <a:gd name="f277" fmla="*/ f1 1 9808"/>
                <a:gd name="f278" fmla="val f2"/>
                <a:gd name="f279" fmla="val f3"/>
                <a:gd name="f280" fmla="val f4"/>
                <a:gd name="f281" fmla="+- f280 0 f278"/>
                <a:gd name="f282" fmla="+- f279 0 f278"/>
                <a:gd name="f283" fmla="*/ f282 1 14316"/>
                <a:gd name="f284" fmla="*/ f281 1 9808"/>
                <a:gd name="f285" fmla="*/ f278 1 f283"/>
                <a:gd name="f286" fmla="*/ f279 1 f283"/>
                <a:gd name="f287" fmla="*/ f278 1 f284"/>
                <a:gd name="f288" fmla="*/ f280 1 f284"/>
                <a:gd name="f289" fmla="*/ f285 f276 1"/>
                <a:gd name="f290" fmla="*/ f286 f276 1"/>
                <a:gd name="f291" fmla="*/ f288 f277 1"/>
                <a:gd name="f292" fmla="*/ f287 f2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9" t="f292" r="f290" b="f291"/>
              <a:pathLst>
                <a:path w="14316" h="9808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5"/>
                    <a:pt x="f26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7"/>
                    <a:pt x="f43" y="f45"/>
                  </a:cubicBezTo>
                  <a:lnTo>
                    <a:pt x="f46" y="f23"/>
                  </a:lnTo>
                  <a:lnTo>
                    <a:pt x="f46" y="f23"/>
                  </a:lnTo>
                  <a:cubicBezTo>
                    <a:pt x="f47" y="f48"/>
                    <a:pt x="f49" y="f50"/>
                    <a:pt x="f51" y="f52"/>
                  </a:cubicBezTo>
                  <a:lnTo>
                    <a:pt x="f53" y="f52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61"/>
                    <a:pt x="f62" y="f63"/>
                  </a:cubicBezTo>
                  <a:cubicBezTo>
                    <a:pt x="f64" y="f65"/>
                    <a:pt x="f66" y="f67"/>
                    <a:pt x="f62" y="f68"/>
                  </a:cubicBezTo>
                  <a:cubicBezTo>
                    <a:pt x="f42" y="f69"/>
                    <a:pt x="f70" y="f71"/>
                    <a:pt x="f72" y="f71"/>
                  </a:cubicBezTo>
                  <a:cubicBezTo>
                    <a:pt x="f6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1"/>
                  </a:cubicBezTo>
                  <a:cubicBezTo>
                    <a:pt x="f83" y="f81"/>
                    <a:pt x="f84" y="f81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4"/>
                    <a:pt x="f96" y="f97"/>
                  </a:cubicBezTo>
                  <a:cubicBezTo>
                    <a:pt x="f98" y="f97"/>
                    <a:pt x="f99" y="f73"/>
                    <a:pt x="f99" y="f71"/>
                  </a:cubicBezTo>
                  <a:cubicBezTo>
                    <a:pt x="f100" y="f69"/>
                    <a:pt x="f51" y="f101"/>
                    <a:pt x="f102" y="f67"/>
                  </a:cubicBezTo>
                  <a:cubicBezTo>
                    <a:pt x="f103" y="f67"/>
                    <a:pt x="f103" y="f104"/>
                    <a:pt x="f105" y="f106"/>
                  </a:cubicBezTo>
                  <a:cubicBezTo>
                    <a:pt x="f107" y="f9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5"/>
                  </a:cubicBezTo>
                  <a:cubicBezTo>
                    <a:pt x="f117" y="f115"/>
                    <a:pt x="f118" y="f119"/>
                    <a:pt x="f120" y="f121"/>
                  </a:cubicBezTo>
                  <a:cubicBezTo>
                    <a:pt x="f122" y="f121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6"/>
                  </a:cubicBezTo>
                  <a:cubicBezTo>
                    <a:pt x="f138" y="f136"/>
                    <a:pt x="f139" y="f140"/>
                    <a:pt x="f141" y="f142"/>
                  </a:cubicBezTo>
                  <a:cubicBezTo>
                    <a:pt x="f131" y="f142"/>
                    <a:pt x="f143" y="f144"/>
                    <a:pt x="f145" y="f144"/>
                  </a:cubicBezTo>
                  <a:cubicBezTo>
                    <a:pt x="f146" y="f144"/>
                    <a:pt x="f131" y="f130"/>
                    <a:pt x="f141" y="f147"/>
                  </a:cubicBezTo>
                  <a:lnTo>
                    <a:pt x="f148" y="f147"/>
                  </a:lnTo>
                  <a:cubicBezTo>
                    <a:pt x="f149" y="f128"/>
                    <a:pt x="f150" y="f130"/>
                    <a:pt x="f151" y="f152"/>
                  </a:cubicBezTo>
                  <a:cubicBezTo>
                    <a:pt x="f153" y="f142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1"/>
                  </a:cubicBezTo>
                  <a:cubicBezTo>
                    <a:pt x="f163" y="f161"/>
                    <a:pt x="f164" y="f159"/>
                    <a:pt x="f165" y="f157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5"/>
                  </a:cubicBezTo>
                  <a:cubicBezTo>
                    <a:pt x="f177" y="f175"/>
                    <a:pt x="f3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54" y="f187"/>
                    <a:pt x="f154" y="f188"/>
                    <a:pt x="f189" y="f190"/>
                  </a:cubicBezTo>
                  <a:cubicBezTo>
                    <a:pt x="f189" y="f191"/>
                    <a:pt x="f189" y="f192"/>
                    <a:pt x="f153" y="f192"/>
                  </a:cubicBezTo>
                  <a:cubicBezTo>
                    <a:pt x="f141" y="f86"/>
                    <a:pt x="f193" y="f194"/>
                    <a:pt x="f195" y="f65"/>
                  </a:cubicBezTo>
                  <a:cubicBezTo>
                    <a:pt x="f196" y="f197"/>
                    <a:pt x="f198" y="f199"/>
                    <a:pt x="f200" y="f199"/>
                  </a:cubicBezTo>
                  <a:cubicBezTo>
                    <a:pt x="f201" y="f199"/>
                    <a:pt x="f202" y="f203"/>
                    <a:pt x="f204" y="f205"/>
                  </a:cubicBezTo>
                  <a:cubicBezTo>
                    <a:pt x="f206" y="f73"/>
                    <a:pt x="f207" y="f208"/>
                    <a:pt x="f209" y="f210"/>
                  </a:cubicBezTo>
                  <a:cubicBezTo>
                    <a:pt x="f211" y="f90"/>
                    <a:pt x="f212" y="f73"/>
                    <a:pt x="f213" y="f214"/>
                  </a:cubicBezTo>
                  <a:cubicBezTo>
                    <a:pt x="f215" y="f52"/>
                    <a:pt x="f215" y="f65"/>
                    <a:pt x="f215" y="f63"/>
                  </a:cubicBezTo>
                  <a:cubicBezTo>
                    <a:pt x="f215" y="f216"/>
                    <a:pt x="f215" y="f217"/>
                    <a:pt x="f213" y="f218"/>
                  </a:cubicBezTo>
                  <a:lnTo>
                    <a:pt x="f213" y="f218"/>
                  </a:lnTo>
                  <a:lnTo>
                    <a:pt x="f219" y="f216"/>
                  </a:lnTo>
                  <a:cubicBezTo>
                    <a:pt x="f220" y="f221"/>
                    <a:pt x="f222" y="f223"/>
                    <a:pt x="f224" y="f223"/>
                  </a:cubicBezTo>
                  <a:cubicBezTo>
                    <a:pt x="f225" y="f223"/>
                    <a:pt x="f226" y="f227"/>
                    <a:pt x="f107" y="f228"/>
                  </a:cubicBezTo>
                  <a:lnTo>
                    <a:pt x="f107" y="f229"/>
                  </a:lnTo>
                  <a:cubicBezTo>
                    <a:pt x="f219" y="f230"/>
                    <a:pt x="f120" y="f231"/>
                    <a:pt x="f232" y="f233"/>
                  </a:cubicBezTo>
                  <a:cubicBezTo>
                    <a:pt x="f234" y="f23"/>
                    <a:pt x="f102" y="f235"/>
                    <a:pt x="f53" y="f236"/>
                  </a:cubicBezTo>
                  <a:cubicBezTo>
                    <a:pt x="f237" y="f238"/>
                    <a:pt x="f239" y="f240"/>
                    <a:pt x="f241" y="f240"/>
                  </a:cubicBezTo>
                  <a:cubicBezTo>
                    <a:pt x="f242" y="f240"/>
                    <a:pt x="f243" y="f244"/>
                    <a:pt x="f98" y="f21"/>
                  </a:cubicBezTo>
                  <a:lnTo>
                    <a:pt x="f98" y="f245"/>
                  </a:lnTo>
                  <a:cubicBezTo>
                    <a:pt x="f246" y="f247"/>
                    <a:pt x="f248" y="f249"/>
                    <a:pt x="f250" y="f249"/>
                  </a:cubicBezTo>
                  <a:cubicBezTo>
                    <a:pt x="f251" y="f249"/>
                    <a:pt x="f252" y="f253"/>
                    <a:pt x="f254" y="f255"/>
                  </a:cubicBezTo>
                  <a:cubicBezTo>
                    <a:pt x="f98" y="f233"/>
                    <a:pt x="f53" y="f256"/>
                    <a:pt x="f257" y="f258"/>
                  </a:cubicBezTo>
                  <a:cubicBezTo>
                    <a:pt x="f259" y="f48"/>
                    <a:pt x="f42" y="f255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9"/>
                    <a:pt x="f271" y="f272"/>
                  </a:cubicBezTo>
                  <a:cubicBezTo>
                    <a:pt x="f273" y="f274"/>
                    <a:pt x="f275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977;p55">
              <a:extLst>
                <a:ext uri="{FF2B5EF4-FFF2-40B4-BE49-F238E27FC236}">
                  <a16:creationId xmlns:a16="http://schemas.microsoft.com/office/drawing/2014/main" id="{EE30EE8C-4852-43BB-92C2-DF41FF1D7D9D}"/>
                </a:ext>
              </a:extLst>
            </p:cNvPr>
            <p:cNvSpPr/>
            <p:nvPr/>
          </p:nvSpPr>
          <p:spPr>
            <a:xfrm>
              <a:off x="8098520" y="3236911"/>
              <a:ext cx="150821" cy="431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03"/>
                <a:gd name="f4" fmla="val 831"/>
                <a:gd name="f5" fmla="val 1235"/>
                <a:gd name="f6" fmla="val 368"/>
                <a:gd name="f7" fmla="val 450"/>
                <a:gd name="f8" fmla="val 1280"/>
                <a:gd name="f9" fmla="val 510"/>
                <a:gd name="f10" fmla="val 1370"/>
                <a:gd name="f11" fmla="val 1390"/>
                <a:gd name="f12" fmla="val 1411"/>
                <a:gd name="f13" fmla="val 507"/>
                <a:gd name="f14" fmla="val 1435"/>
                <a:gd name="f15" fmla="val 501"/>
                <a:gd name="f16" fmla="val 1668"/>
                <a:gd name="f17" fmla="val 468"/>
                <a:gd name="f18" fmla="val 1869"/>
                <a:gd name="f19" fmla="val 2135"/>
                <a:gd name="f20" fmla="val 401"/>
                <a:gd name="f21" fmla="val 1921"/>
                <a:gd name="f22" fmla="val 508"/>
                <a:gd name="f23" fmla="val 1714"/>
                <a:gd name="f24" fmla="val 552"/>
                <a:gd name="f25" fmla="val 1507"/>
                <a:gd name="f26" fmla="val 1263"/>
                <a:gd name="f27" fmla="val 1020"/>
                <a:gd name="f28" fmla="val 491"/>
                <a:gd name="f29" fmla="val 768"/>
                <a:gd name="f30" fmla="val 935"/>
                <a:gd name="f31" fmla="val 1035"/>
                <a:gd name="f32" fmla="val 2602"/>
                <a:gd name="f33" fmla="val 1"/>
                <a:gd name="f34" fmla="val 1802"/>
                <a:gd name="f35" fmla="val 1001"/>
                <a:gd name="f36" fmla="val 234"/>
                <a:gd name="f37" fmla="val 201"/>
                <a:gd name="f38" fmla="val 67"/>
                <a:gd name="f39" fmla="val 167"/>
                <a:gd name="f40" fmla="val 578"/>
                <a:gd name="f41" fmla="val 698"/>
                <a:gd name="f42" fmla="val 1013"/>
                <a:gd name="f43" fmla="val 1432"/>
                <a:gd name="f44" fmla="val 1864"/>
                <a:gd name="f45" fmla="val 2280"/>
                <a:gd name="f46" fmla="val 690"/>
                <a:gd name="f47" fmla="val 2636"/>
                <a:gd name="f48" fmla="val 334"/>
                <a:gd name="f49" fmla="val 2669"/>
                <a:gd name="f50" fmla="val 2736"/>
                <a:gd name="f51" fmla="val 2769"/>
                <a:gd name="f52" fmla="val 301"/>
                <a:gd name="f53" fmla="val 2803"/>
                <a:gd name="f54" fmla="*/ f0 1 2903"/>
                <a:gd name="f55" fmla="*/ f1 1 831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2903"/>
                <a:gd name="f62" fmla="*/ f59 1 831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2903" h="831">
                  <a:moveTo>
                    <a:pt x="f5" y="f6"/>
                  </a:move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7"/>
                    <a:pt x="f19" y="f20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20"/>
                  </a:cubicBezTo>
                  <a:cubicBezTo>
                    <a:pt x="f30" y="f6"/>
                    <a:pt x="f31" y="f6"/>
                    <a:pt x="f5" y="f6"/>
                  </a:cubicBezTo>
                  <a:close/>
                  <a:moveTo>
                    <a:pt x="f32" y="f33"/>
                  </a:moveTo>
                  <a:cubicBezTo>
                    <a:pt x="f34" y="f33"/>
                    <a:pt x="f35" y="f33"/>
                    <a:pt x="f36" y="f37"/>
                  </a:cubicBezTo>
                  <a:cubicBezTo>
                    <a:pt x="f38" y="f36"/>
                    <a:pt x="f33" y="f17"/>
                    <a:pt x="f39" y="f15"/>
                  </a:cubicBezTo>
                  <a:cubicBezTo>
                    <a:pt x="f40" y="f41"/>
                    <a:pt x="f42" y="f4"/>
                    <a:pt x="f43" y="f4"/>
                  </a:cubicBezTo>
                  <a:cubicBezTo>
                    <a:pt x="f44" y="f4"/>
                    <a:pt x="f45" y="f46"/>
                    <a:pt x="f47" y="f48"/>
                  </a:cubicBezTo>
                  <a:lnTo>
                    <a:pt x="f49" y="f48"/>
                  </a:lnTo>
                  <a:cubicBezTo>
                    <a:pt x="f50" y="f48"/>
                    <a:pt x="f51" y="f52"/>
                    <a:pt x="f53" y="f36"/>
                  </a:cubicBezTo>
                  <a:cubicBezTo>
                    <a:pt x="f3" y="f37"/>
                    <a:pt x="f3" y="f38"/>
                    <a:pt x="f53" y="f38"/>
                  </a:cubicBezTo>
                  <a:cubicBezTo>
                    <a:pt x="f50" y="f33"/>
                    <a:pt x="f49" y="f33"/>
                    <a:pt x="f47" y="f3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9" name="Google Shape;979;p55">
            <a:extLst>
              <a:ext uri="{FF2B5EF4-FFF2-40B4-BE49-F238E27FC236}">
                <a16:creationId xmlns:a16="http://schemas.microsoft.com/office/drawing/2014/main" id="{4C954BCF-DB4F-4D15-BDE9-6BE61AD63283}"/>
              </a:ext>
            </a:extLst>
          </p:cNvPr>
          <p:cNvSpPr/>
          <p:nvPr/>
        </p:nvSpPr>
        <p:spPr>
          <a:xfrm>
            <a:off x="4184596" y="1301300"/>
            <a:ext cx="4246199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0" name="Google Shape;980;p55">
            <a:extLst>
              <a:ext uri="{FF2B5EF4-FFF2-40B4-BE49-F238E27FC236}">
                <a16:creationId xmlns:a16="http://schemas.microsoft.com/office/drawing/2014/main" id="{86A9CC0C-F30C-4ECD-90BC-1629BAAF0098}"/>
              </a:ext>
            </a:extLst>
          </p:cNvPr>
          <p:cNvSpPr/>
          <p:nvPr/>
        </p:nvSpPr>
        <p:spPr>
          <a:xfrm>
            <a:off x="3870198" y="857250"/>
            <a:ext cx="4560597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1" name="Google Shape;981;p55">
            <a:extLst>
              <a:ext uri="{FF2B5EF4-FFF2-40B4-BE49-F238E27FC236}">
                <a16:creationId xmlns:a16="http://schemas.microsoft.com/office/drawing/2014/main" id="{3FAFAF07-6D26-4F95-8835-F0DF124FCB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en-US"/>
              <a:t>Infographics Make Your Idea Understandable...</a:t>
            </a:r>
          </a:p>
        </p:txBody>
      </p:sp>
      <p:sp>
        <p:nvSpPr>
          <p:cNvPr id="92" name="Google Shape;982;p55">
            <a:extLst>
              <a:ext uri="{FF2B5EF4-FFF2-40B4-BE49-F238E27FC236}">
                <a16:creationId xmlns:a16="http://schemas.microsoft.com/office/drawing/2014/main" id="{1339BE8B-E0E0-4678-B702-B088C3FF2A9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5823" y="2296872"/>
            <a:ext cx="2422803" cy="624599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Venus has a beautiful name</a:t>
            </a:r>
          </a:p>
        </p:txBody>
      </p:sp>
      <p:sp>
        <p:nvSpPr>
          <p:cNvPr id="93" name="Google Shape;983;p55">
            <a:extLst>
              <a:ext uri="{FF2B5EF4-FFF2-40B4-BE49-F238E27FC236}">
                <a16:creationId xmlns:a16="http://schemas.microsoft.com/office/drawing/2014/main" id="{18BDAD3B-AA26-4178-B9C2-F42129AC5A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5823" y="3283217"/>
            <a:ext cx="2422803" cy="624599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Jupiter is the biggest planet</a:t>
            </a:r>
          </a:p>
        </p:txBody>
      </p:sp>
      <p:sp>
        <p:nvSpPr>
          <p:cNvPr id="94" name="Google Shape;984;p55">
            <a:extLst>
              <a:ext uri="{FF2B5EF4-FFF2-40B4-BE49-F238E27FC236}">
                <a16:creationId xmlns:a16="http://schemas.microsoft.com/office/drawing/2014/main" id="{4CEFEAEF-99DC-4AC7-A01F-91E7122E179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5823" y="4226658"/>
            <a:ext cx="2422803" cy="624599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Saturn is the ringed one</a:t>
            </a:r>
          </a:p>
        </p:txBody>
      </p:sp>
      <p:sp>
        <p:nvSpPr>
          <p:cNvPr id="95" name="Google Shape;985;p55">
            <a:extLst>
              <a:ext uri="{FF2B5EF4-FFF2-40B4-BE49-F238E27FC236}">
                <a16:creationId xmlns:a16="http://schemas.microsoft.com/office/drawing/2014/main" id="{9B377E40-8AC1-4D89-95CD-D55C291F73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01171" y="2044570"/>
            <a:ext cx="753602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01</a:t>
            </a:r>
          </a:p>
        </p:txBody>
      </p:sp>
      <p:sp>
        <p:nvSpPr>
          <p:cNvPr id="96" name="Google Shape;986;p55">
            <a:extLst>
              <a:ext uri="{FF2B5EF4-FFF2-40B4-BE49-F238E27FC236}">
                <a16:creationId xmlns:a16="http://schemas.microsoft.com/office/drawing/2014/main" id="{1077C2E3-E2C3-4D6C-BD7C-25A232F8DC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01171" y="3018553"/>
            <a:ext cx="753602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02</a:t>
            </a:r>
          </a:p>
        </p:txBody>
      </p:sp>
      <p:sp>
        <p:nvSpPr>
          <p:cNvPr id="97" name="Google Shape;987;p55">
            <a:extLst>
              <a:ext uri="{FF2B5EF4-FFF2-40B4-BE49-F238E27FC236}">
                <a16:creationId xmlns:a16="http://schemas.microsoft.com/office/drawing/2014/main" id="{5E8FE96F-90B8-480B-A3BA-657298CB74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01171" y="4004898"/>
            <a:ext cx="753602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03</a:t>
            </a:r>
          </a:p>
        </p:txBody>
      </p:sp>
      <p:cxnSp>
        <p:nvCxnSpPr>
          <p:cNvPr id="98" name="Google Shape;988;p55">
            <a:extLst>
              <a:ext uri="{FF2B5EF4-FFF2-40B4-BE49-F238E27FC236}">
                <a16:creationId xmlns:a16="http://schemas.microsoft.com/office/drawing/2014/main" id="{A8342A87-FA0E-428A-82B9-7241F20C04B8}"/>
              </a:ext>
            </a:extLst>
          </p:cNvPr>
          <p:cNvCxnSpPr/>
          <p:nvPr/>
        </p:nvCxnSpPr>
        <p:spPr>
          <a:xfrm>
            <a:off x="3051051" y="2150248"/>
            <a:ext cx="1979099" cy="206105"/>
          </a:xfrm>
          <a:prstGeom prst="bentConnector3">
            <a:avLst/>
          </a:prstGeom>
          <a:noFill/>
          <a:ln w="19046" cap="flat">
            <a:solidFill>
              <a:srgbClr val="F1D1AB"/>
            </a:solidFill>
            <a:prstDash val="solid"/>
            <a:round/>
          </a:ln>
        </p:spPr>
      </p:cxnSp>
      <p:cxnSp>
        <p:nvCxnSpPr>
          <p:cNvPr id="99" name="Google Shape;989;p55">
            <a:extLst>
              <a:ext uri="{FF2B5EF4-FFF2-40B4-BE49-F238E27FC236}">
                <a16:creationId xmlns:a16="http://schemas.microsoft.com/office/drawing/2014/main" id="{9357ADD3-5EDD-4A16-876D-D4D12C852AC6}"/>
              </a:ext>
            </a:extLst>
          </p:cNvPr>
          <p:cNvCxnSpPr/>
          <p:nvPr/>
        </p:nvCxnSpPr>
        <p:spPr>
          <a:xfrm>
            <a:off x="1999673" y="3154122"/>
            <a:ext cx="3030605" cy="242700"/>
          </a:xfrm>
          <a:prstGeom prst="bentConnector3">
            <a:avLst/>
          </a:prstGeom>
          <a:noFill/>
          <a:ln w="19046" cap="flat">
            <a:solidFill>
              <a:srgbClr val="F1D1AB"/>
            </a:solidFill>
            <a:prstDash val="solid"/>
            <a:round/>
          </a:ln>
        </p:spPr>
      </p:cxnSp>
      <p:cxnSp>
        <p:nvCxnSpPr>
          <p:cNvPr id="100" name="Google Shape;990;p55">
            <a:extLst>
              <a:ext uri="{FF2B5EF4-FFF2-40B4-BE49-F238E27FC236}">
                <a16:creationId xmlns:a16="http://schemas.microsoft.com/office/drawing/2014/main" id="{A9728996-929E-4FDC-8C4F-C2CFC6D417E2}"/>
              </a:ext>
            </a:extLst>
          </p:cNvPr>
          <p:cNvCxnSpPr/>
          <p:nvPr/>
        </p:nvCxnSpPr>
        <p:spPr>
          <a:xfrm>
            <a:off x="3494279" y="3900327"/>
            <a:ext cx="1535999" cy="428095"/>
          </a:xfrm>
          <a:prstGeom prst="bentConnector3">
            <a:avLst/>
          </a:prstGeom>
          <a:noFill/>
          <a:ln w="19046" cap="flat">
            <a:solidFill>
              <a:srgbClr val="F1D1AB"/>
            </a:solidFill>
            <a:prstDash val="solid"/>
            <a:round/>
          </a:ln>
        </p:spPr>
      </p:cxnSp>
      <p:sp>
        <p:nvSpPr>
          <p:cNvPr id="101" name="Google Shape;991;p55">
            <a:extLst>
              <a:ext uri="{FF2B5EF4-FFF2-40B4-BE49-F238E27FC236}">
                <a16:creationId xmlns:a16="http://schemas.microsoft.com/office/drawing/2014/main" id="{95D8C786-8786-4AB7-859C-567D63A5C3D3}"/>
              </a:ext>
            </a:extLst>
          </p:cNvPr>
          <p:cNvSpPr/>
          <p:nvPr/>
        </p:nvSpPr>
        <p:spPr>
          <a:xfrm rot="59507">
            <a:off x="1887705" y="644140"/>
            <a:ext cx="179990" cy="170169"/>
          </a:xfrm>
          <a:custGeom>
            <a:avLst/>
            <a:gdLst>
              <a:gd name="f0" fmla="val w"/>
              <a:gd name="f1" fmla="val h"/>
              <a:gd name="f2" fmla="val 0"/>
              <a:gd name="f3" fmla="val 2493"/>
              <a:gd name="f4" fmla="val 2357"/>
              <a:gd name="f5" fmla="val 1262"/>
              <a:gd name="f6" fmla="val 1"/>
              <a:gd name="f7" fmla="val 1254"/>
              <a:gd name="f8" fmla="val 1247"/>
              <a:gd name="f9" fmla="val 8"/>
              <a:gd name="f10" fmla="val 24"/>
              <a:gd name="f11" fmla="val 1034"/>
              <a:gd name="f12" fmla="val 540"/>
              <a:gd name="f13" fmla="val 578"/>
              <a:gd name="f14" fmla="val 966"/>
              <a:gd name="f15" fmla="val 61"/>
              <a:gd name="f16" fmla="val 1148"/>
              <a:gd name="f17" fmla="val 1209"/>
              <a:gd name="f18" fmla="val 1361"/>
              <a:gd name="f19" fmla="val 1817"/>
              <a:gd name="f20" fmla="val 2334"/>
              <a:gd name="f21" fmla="val 2349"/>
              <a:gd name="f22" fmla="val 2356"/>
              <a:gd name="f23" fmla="val 1269"/>
              <a:gd name="f24" fmla="val 1277"/>
              <a:gd name="f25" fmla="val 1459"/>
              <a:gd name="f26" fmla="val 1915"/>
              <a:gd name="f27" fmla="val 1391"/>
              <a:gd name="f28" fmla="val 2462"/>
              <a:gd name="f29" fmla="val 996"/>
              <a:gd name="f30" fmla="*/ f0 1 2493"/>
              <a:gd name="f31" fmla="*/ f1 1 235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493"/>
              <a:gd name="f38" fmla="*/ f35 1 235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493" h="235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6"/>
                  <a:pt x="f2" y="f17"/>
                  <a:pt x="f15" y="f17"/>
                </a:cubicBezTo>
                <a:cubicBezTo>
                  <a:pt x="f13" y="f18"/>
                  <a:pt x="f11" y="f19"/>
                  <a:pt x="f8" y="f20"/>
                </a:cubicBezTo>
                <a:cubicBezTo>
                  <a:pt x="f8" y="f21"/>
                  <a:pt x="f7" y="f22"/>
                  <a:pt x="f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5" y="f19"/>
                  <a:pt x="f26" y="f27"/>
                  <a:pt x="f28" y="f17"/>
                </a:cubicBezTo>
                <a:cubicBezTo>
                  <a:pt x="f3" y="f17"/>
                  <a:pt x="f3" y="f16"/>
                  <a:pt x="f28" y="f16"/>
                </a:cubicBezTo>
                <a:cubicBezTo>
                  <a:pt x="f26" y="f29"/>
                  <a:pt x="f25" y="f12"/>
                  <a:pt x="f24" y="f10"/>
                </a:cubicBezTo>
                <a:cubicBezTo>
                  <a:pt x="f24" y="f9"/>
                  <a:pt x="f23" y="f6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2" name="Google Shape;992;p55">
            <a:extLst>
              <a:ext uri="{FF2B5EF4-FFF2-40B4-BE49-F238E27FC236}">
                <a16:creationId xmlns:a16="http://schemas.microsoft.com/office/drawing/2014/main" id="{9A93E802-C4EB-41F4-8430-13F1386A6E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5823" y="1941088"/>
            <a:ext cx="2023795" cy="404100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Learning</a:t>
            </a:r>
          </a:p>
        </p:txBody>
      </p:sp>
      <p:sp>
        <p:nvSpPr>
          <p:cNvPr id="103" name="Google Shape;993;p55">
            <a:extLst>
              <a:ext uri="{FF2B5EF4-FFF2-40B4-BE49-F238E27FC236}">
                <a16:creationId xmlns:a16="http://schemas.microsoft.com/office/drawing/2014/main" id="{90A2F77B-1AFD-46FF-A420-BFB20AF7519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5823" y="2965298"/>
            <a:ext cx="2023795" cy="404100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Reading</a:t>
            </a:r>
          </a:p>
        </p:txBody>
      </p:sp>
      <p:sp>
        <p:nvSpPr>
          <p:cNvPr id="104" name="Google Shape;994;p55">
            <a:extLst>
              <a:ext uri="{FF2B5EF4-FFF2-40B4-BE49-F238E27FC236}">
                <a16:creationId xmlns:a16="http://schemas.microsoft.com/office/drawing/2014/main" id="{99934FD9-A820-4B0E-B354-AEA6A05CFB1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5823" y="3935202"/>
            <a:ext cx="2023795" cy="404100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Writing</a:t>
            </a: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8D33A4F4-1F2A-4997-9C69-48D69202137A}"/>
              </a:ext>
            </a:extLst>
          </p:cNvPr>
          <p:cNvGrpSpPr/>
          <p:nvPr/>
        </p:nvGrpSpPr>
        <p:grpSpPr>
          <a:xfrm>
            <a:off x="0" y="0"/>
            <a:ext cx="378616" cy="1148951"/>
            <a:chOff x="0" y="0"/>
            <a:chExt cx="378616" cy="1148951"/>
          </a:xfrm>
        </p:grpSpPr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956617F0-3C0F-4E88-9B39-34EFB6B2B4C5}"/>
                </a:ext>
              </a:extLst>
            </p:cNvPr>
            <p:cNvSpPr/>
            <p:nvPr/>
          </p:nvSpPr>
          <p:spPr>
            <a:xfrm rot="10799991">
              <a:off x="0" y="0"/>
              <a:ext cx="378616" cy="7846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659"/>
                <a:gd name="f8" fmla="val 225"/>
                <a:gd name="f9" fmla="+- 0 0 -90"/>
                <a:gd name="f10" fmla="*/ f3 1 318"/>
                <a:gd name="f11" fmla="*/ f4 1 659"/>
                <a:gd name="f12" fmla="+- f7 0 f5"/>
                <a:gd name="f13" fmla="+- f6 0 f5"/>
                <a:gd name="f14" fmla="*/ f9 f0 1"/>
                <a:gd name="f15" fmla="*/ f13 1 318"/>
                <a:gd name="f16" fmla="*/ f12 1 659"/>
                <a:gd name="f17" fmla="*/ 318 f13 1"/>
                <a:gd name="f18" fmla="*/ 0 f12 1"/>
                <a:gd name="f19" fmla="*/ 0 f13 1"/>
                <a:gd name="f20" fmla="*/ 225 f12 1"/>
                <a:gd name="f21" fmla="*/ 659 f12 1"/>
                <a:gd name="f22" fmla="*/ f14 1 f2"/>
                <a:gd name="f23" fmla="*/ f17 1 318"/>
                <a:gd name="f24" fmla="*/ f18 1 659"/>
                <a:gd name="f25" fmla="*/ f19 1 318"/>
                <a:gd name="f26" fmla="*/ f20 1 659"/>
                <a:gd name="f27" fmla="*/ f21 1 659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4" y="f46"/>
                </a:cxn>
                <a:cxn ang="f32">
                  <a:pos x="f42" y="f46"/>
                </a:cxn>
                <a:cxn ang="f32">
                  <a:pos x="f42" y="f43"/>
                </a:cxn>
              </a:cxnLst>
              <a:rect l="f38" t="f41" r="f39" b="f40"/>
              <a:pathLst>
                <a:path w="318" h="659">
                  <a:moveTo>
                    <a:pt x="f6" y="f5"/>
                  </a:moveTo>
                  <a:lnTo>
                    <a:pt x="f5" y="f8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A917B9C5-1673-438A-B3BE-9F51007CD661}"/>
                </a:ext>
              </a:extLst>
            </p:cNvPr>
            <p:cNvSpPr/>
            <p:nvPr/>
          </p:nvSpPr>
          <p:spPr>
            <a:xfrm rot="10799991">
              <a:off x="9" y="784618"/>
              <a:ext cx="271457" cy="3643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306"/>
                <a:gd name="f8" fmla="val 139"/>
                <a:gd name="f9" fmla="val 168"/>
                <a:gd name="f10" fmla="+- 0 0 -90"/>
                <a:gd name="f11" fmla="*/ f3 1 228"/>
                <a:gd name="f12" fmla="*/ f4 1 306"/>
                <a:gd name="f13" fmla="+- f7 0 f5"/>
                <a:gd name="f14" fmla="+- f6 0 f5"/>
                <a:gd name="f15" fmla="*/ f10 f0 1"/>
                <a:gd name="f16" fmla="*/ f14 1 228"/>
                <a:gd name="f17" fmla="*/ f13 1 306"/>
                <a:gd name="f18" fmla="*/ 0 f14 1"/>
                <a:gd name="f19" fmla="*/ 139 f13 1"/>
                <a:gd name="f20" fmla="*/ 306 f13 1"/>
                <a:gd name="f21" fmla="*/ 228 f14 1"/>
                <a:gd name="f22" fmla="*/ 168 f13 1"/>
                <a:gd name="f23" fmla="*/ 0 f13 1"/>
                <a:gd name="f24" fmla="*/ f15 1 f2"/>
                <a:gd name="f25" fmla="*/ f18 1 228"/>
                <a:gd name="f26" fmla="*/ f19 1 306"/>
                <a:gd name="f27" fmla="*/ f20 1 306"/>
                <a:gd name="f28" fmla="*/ f21 1 228"/>
                <a:gd name="f29" fmla="*/ f22 1 306"/>
                <a:gd name="f30" fmla="*/ f23 1 306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7"/>
                <a:gd name="f39" fmla="*/ f28 1 f16"/>
                <a:gd name="f40" fmla="*/ f29 1 f17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2 1"/>
                <a:gd name="f49" fmla="*/ f39 f11 1"/>
                <a:gd name="f50" fmla="*/ f40 f12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8"/>
                </a:cxn>
                <a:cxn ang="f35">
                  <a:pos x="f49" y="f50"/>
                </a:cxn>
                <a:cxn ang="f35">
                  <a:pos x="f49" y="f51"/>
                </a:cxn>
                <a:cxn ang="f35">
                  <a:pos x="f46" y="f47"/>
                </a:cxn>
              </a:cxnLst>
              <a:rect l="f42" t="f45" r="f43" b="f44"/>
              <a:pathLst>
                <a:path w="228" h="306">
                  <a:moveTo>
                    <a:pt x="f5" y="f8"/>
                  </a:moveTo>
                  <a:lnTo>
                    <a:pt x="f5" y="f7"/>
                  </a:lnTo>
                  <a:lnTo>
                    <a:pt x="f6" y="f9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8" name="Freeform 5">
            <a:extLst>
              <a:ext uri="{FF2B5EF4-FFF2-40B4-BE49-F238E27FC236}">
                <a16:creationId xmlns:a16="http://schemas.microsoft.com/office/drawing/2014/main" id="{282FAD4B-3E80-405B-9409-0EF669595F1E}"/>
              </a:ext>
            </a:extLst>
          </p:cNvPr>
          <p:cNvSpPr/>
          <p:nvPr/>
        </p:nvSpPr>
        <p:spPr>
          <a:xfrm rot="10799991">
            <a:off x="3595073" y="4984330"/>
            <a:ext cx="5548926" cy="187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43"/>
              <a:gd name="f7" fmla="val 186"/>
              <a:gd name="f8" fmla="val 3068"/>
              <a:gd name="f9" fmla="+- 0 0 -90"/>
              <a:gd name="f10" fmla="*/ f3 1 3343"/>
              <a:gd name="f11" fmla="*/ f4 1 186"/>
              <a:gd name="f12" fmla="+- f7 0 f5"/>
              <a:gd name="f13" fmla="+- f6 0 f5"/>
              <a:gd name="f14" fmla="*/ f9 f0 1"/>
              <a:gd name="f15" fmla="*/ f13 1 3343"/>
              <a:gd name="f16" fmla="*/ f12 1 186"/>
              <a:gd name="f17" fmla="*/ 3068 f13 1"/>
              <a:gd name="f18" fmla="*/ 186 f12 1"/>
              <a:gd name="f19" fmla="*/ 3343 f13 1"/>
              <a:gd name="f20" fmla="*/ 0 f12 1"/>
              <a:gd name="f21" fmla="*/ 0 f13 1"/>
              <a:gd name="f22" fmla="*/ f14 1 f2"/>
              <a:gd name="f23" fmla="*/ f17 1 3343"/>
              <a:gd name="f24" fmla="*/ f18 1 186"/>
              <a:gd name="f25" fmla="*/ f19 1 3343"/>
              <a:gd name="f26" fmla="*/ f20 1 186"/>
              <a:gd name="f27" fmla="*/ f21 1 3343"/>
              <a:gd name="f28" fmla="*/ 0 1 f15"/>
              <a:gd name="f29" fmla="*/ f6 1 f15"/>
              <a:gd name="f30" fmla="*/ 0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5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5"/>
              </a:cxn>
              <a:cxn ang="f32">
                <a:pos x="f46" y="f45"/>
              </a:cxn>
              <a:cxn ang="f32">
                <a:pos x="f46" y="f43"/>
              </a:cxn>
              <a:cxn ang="f32">
                <a:pos x="f42" y="f43"/>
              </a:cxn>
            </a:cxnLst>
            <a:rect l="f38" t="f41" r="f39" b="f40"/>
            <a:pathLst>
              <a:path w="3343" h="186">
                <a:moveTo>
                  <a:pt x="f8" y="f7"/>
                </a:moveTo>
                <a:lnTo>
                  <a:pt x="f6" y="f5"/>
                </a:lnTo>
                <a:lnTo>
                  <a:pt x="f5" y="f5"/>
                </a:lnTo>
                <a:lnTo>
                  <a:pt x="f5" y="f7"/>
                </a:lnTo>
                <a:lnTo>
                  <a:pt x="f8" y="f7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4">
            <a:extLst>
              <a:ext uri="{FF2B5EF4-FFF2-40B4-BE49-F238E27FC236}">
                <a16:creationId xmlns:a16="http://schemas.microsoft.com/office/drawing/2014/main" id="{4AB433FB-484A-4EDC-B6AF-4DCF8CAF3D4D}"/>
              </a:ext>
            </a:extLst>
          </p:cNvPr>
          <p:cNvGrpSpPr/>
          <p:nvPr/>
        </p:nvGrpSpPr>
        <p:grpSpPr>
          <a:xfrm>
            <a:off x="290358" y="91824"/>
            <a:ext cx="8515156" cy="4738667"/>
            <a:chOff x="290358" y="91824"/>
            <a:chExt cx="8515156" cy="4738667"/>
          </a:xfrm>
        </p:grpSpPr>
        <p:grpSp>
          <p:nvGrpSpPr>
            <p:cNvPr id="3" name="Google Shape;788;p50">
              <a:extLst>
                <a:ext uri="{FF2B5EF4-FFF2-40B4-BE49-F238E27FC236}">
                  <a16:creationId xmlns:a16="http://schemas.microsoft.com/office/drawing/2014/main" id="{E190078D-FD7F-4965-833A-461E8B72F0FA}"/>
                </a:ext>
              </a:extLst>
            </p:cNvPr>
            <p:cNvGrpSpPr/>
            <p:nvPr/>
          </p:nvGrpSpPr>
          <p:grpSpPr>
            <a:xfrm>
              <a:off x="6625468" y="3813469"/>
              <a:ext cx="574736" cy="365438"/>
              <a:chOff x="6625468" y="3813469"/>
              <a:chExt cx="574736" cy="365438"/>
            </a:xfrm>
          </p:grpSpPr>
          <p:sp>
            <p:nvSpPr>
              <p:cNvPr id="4" name="Google Shape;789;p50">
                <a:extLst>
                  <a:ext uri="{FF2B5EF4-FFF2-40B4-BE49-F238E27FC236}">
                    <a16:creationId xmlns:a16="http://schemas.microsoft.com/office/drawing/2014/main" id="{F77E702E-5D57-4ACA-9B23-2086771EA959}"/>
                  </a:ext>
                </a:extLst>
              </p:cNvPr>
              <p:cNvSpPr/>
              <p:nvPr/>
            </p:nvSpPr>
            <p:spPr>
              <a:xfrm rot="10859533">
                <a:off x="7070680" y="3813469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Google Shape;790;p50">
                <a:extLst>
                  <a:ext uri="{FF2B5EF4-FFF2-40B4-BE49-F238E27FC236}">
                    <a16:creationId xmlns:a16="http://schemas.microsoft.com/office/drawing/2014/main" id="{283A549F-C155-4802-A167-C7465714BB02}"/>
                  </a:ext>
                </a:extLst>
              </p:cNvPr>
              <p:cNvSpPr/>
              <p:nvPr/>
            </p:nvSpPr>
            <p:spPr>
              <a:xfrm rot="10859533">
                <a:off x="6625468" y="4008738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6" name="Google Shape;788;p50">
              <a:extLst>
                <a:ext uri="{FF2B5EF4-FFF2-40B4-BE49-F238E27FC236}">
                  <a16:creationId xmlns:a16="http://schemas.microsoft.com/office/drawing/2014/main" id="{671EBB2D-6CE6-47ED-9C2E-0CCB0F36F0D0}"/>
                </a:ext>
              </a:extLst>
            </p:cNvPr>
            <p:cNvGrpSpPr/>
            <p:nvPr/>
          </p:nvGrpSpPr>
          <p:grpSpPr>
            <a:xfrm>
              <a:off x="377592" y="129186"/>
              <a:ext cx="574736" cy="365448"/>
              <a:chOff x="377592" y="129186"/>
              <a:chExt cx="574736" cy="365448"/>
            </a:xfrm>
          </p:grpSpPr>
          <p:sp>
            <p:nvSpPr>
              <p:cNvPr id="7" name="Google Shape;789;p50">
                <a:extLst>
                  <a:ext uri="{FF2B5EF4-FFF2-40B4-BE49-F238E27FC236}">
                    <a16:creationId xmlns:a16="http://schemas.microsoft.com/office/drawing/2014/main" id="{957B1B8C-DA72-47AF-A84B-B1611516AC51}"/>
                  </a:ext>
                </a:extLst>
              </p:cNvPr>
              <p:cNvSpPr/>
              <p:nvPr/>
            </p:nvSpPr>
            <p:spPr>
              <a:xfrm rot="10859533">
                <a:off x="822804" y="129186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790;p50">
                <a:extLst>
                  <a:ext uri="{FF2B5EF4-FFF2-40B4-BE49-F238E27FC236}">
                    <a16:creationId xmlns:a16="http://schemas.microsoft.com/office/drawing/2014/main" id="{83D8AB30-2744-4218-98A4-9D049BAB7B96}"/>
                  </a:ext>
                </a:extLst>
              </p:cNvPr>
              <p:cNvSpPr/>
              <p:nvPr/>
            </p:nvSpPr>
            <p:spPr>
              <a:xfrm rot="10859533">
                <a:off x="377592" y="324465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9" name="Google Shape;788;p50">
              <a:extLst>
                <a:ext uri="{FF2B5EF4-FFF2-40B4-BE49-F238E27FC236}">
                  <a16:creationId xmlns:a16="http://schemas.microsoft.com/office/drawing/2014/main" id="{F537E043-8579-4523-B968-35E992296D8B}"/>
                </a:ext>
              </a:extLst>
            </p:cNvPr>
            <p:cNvGrpSpPr/>
            <p:nvPr/>
          </p:nvGrpSpPr>
          <p:grpSpPr>
            <a:xfrm>
              <a:off x="7705621" y="91824"/>
              <a:ext cx="902330" cy="573730"/>
              <a:chOff x="7705621" y="91824"/>
              <a:chExt cx="902330" cy="573730"/>
            </a:xfrm>
          </p:grpSpPr>
          <p:sp>
            <p:nvSpPr>
              <p:cNvPr id="10" name="Google Shape;789;p50">
                <a:extLst>
                  <a:ext uri="{FF2B5EF4-FFF2-40B4-BE49-F238E27FC236}">
                    <a16:creationId xmlns:a16="http://schemas.microsoft.com/office/drawing/2014/main" id="{81F428CD-4740-4F3C-83C6-28F0061008D4}"/>
                  </a:ext>
                </a:extLst>
              </p:cNvPr>
              <p:cNvSpPr/>
              <p:nvPr/>
            </p:nvSpPr>
            <p:spPr>
              <a:xfrm rot="10740467" flipH="1">
                <a:off x="7705621" y="91824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790;p50">
                <a:extLst>
                  <a:ext uri="{FF2B5EF4-FFF2-40B4-BE49-F238E27FC236}">
                    <a16:creationId xmlns:a16="http://schemas.microsoft.com/office/drawing/2014/main" id="{1AA32AC7-69F3-4DB6-9D2A-D2FED4CF44AE}"/>
                  </a:ext>
                </a:extLst>
              </p:cNvPr>
              <p:cNvSpPr/>
              <p:nvPr/>
            </p:nvSpPr>
            <p:spPr>
              <a:xfrm rot="10740467" flipH="1">
                <a:off x="8325374" y="398394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" name="Google Shape;788;p50">
              <a:extLst>
                <a:ext uri="{FF2B5EF4-FFF2-40B4-BE49-F238E27FC236}">
                  <a16:creationId xmlns:a16="http://schemas.microsoft.com/office/drawing/2014/main" id="{DEE6519A-FAB5-4A0F-9FFE-19C9461ACAC4}"/>
                </a:ext>
              </a:extLst>
            </p:cNvPr>
            <p:cNvGrpSpPr/>
            <p:nvPr/>
          </p:nvGrpSpPr>
          <p:grpSpPr>
            <a:xfrm>
              <a:off x="375589" y="3985888"/>
              <a:ext cx="902330" cy="573739"/>
              <a:chOff x="375589" y="3985888"/>
              <a:chExt cx="902330" cy="573739"/>
            </a:xfrm>
          </p:grpSpPr>
          <p:sp>
            <p:nvSpPr>
              <p:cNvPr id="13" name="Google Shape;789;p50">
                <a:extLst>
                  <a:ext uri="{FF2B5EF4-FFF2-40B4-BE49-F238E27FC236}">
                    <a16:creationId xmlns:a16="http://schemas.microsoft.com/office/drawing/2014/main" id="{2CDE551E-1D4A-404C-8720-BD2AC78A3DDA}"/>
                  </a:ext>
                </a:extLst>
              </p:cNvPr>
              <p:cNvSpPr/>
              <p:nvPr/>
            </p:nvSpPr>
            <p:spPr>
              <a:xfrm rot="10740467" flipH="1">
                <a:off x="375589" y="3985888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790;p50">
                <a:extLst>
                  <a:ext uri="{FF2B5EF4-FFF2-40B4-BE49-F238E27FC236}">
                    <a16:creationId xmlns:a16="http://schemas.microsoft.com/office/drawing/2014/main" id="{B6B020B5-6CAB-42A2-81D3-F1B7D25BBD2C}"/>
                  </a:ext>
                </a:extLst>
              </p:cNvPr>
              <p:cNvSpPr/>
              <p:nvPr/>
            </p:nvSpPr>
            <p:spPr>
              <a:xfrm rot="10740467" flipH="1">
                <a:off x="995342" y="4292467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" name="Google Shape;788;p50">
              <a:extLst>
                <a:ext uri="{FF2B5EF4-FFF2-40B4-BE49-F238E27FC236}">
                  <a16:creationId xmlns:a16="http://schemas.microsoft.com/office/drawing/2014/main" id="{43291D4D-1087-4C98-AB20-FD42B8C10DE5}"/>
                </a:ext>
              </a:extLst>
            </p:cNvPr>
            <p:cNvGrpSpPr/>
            <p:nvPr/>
          </p:nvGrpSpPr>
          <p:grpSpPr>
            <a:xfrm>
              <a:off x="5454889" y="1011719"/>
              <a:ext cx="1195138" cy="759894"/>
              <a:chOff x="5454889" y="1011719"/>
              <a:chExt cx="1195138" cy="759894"/>
            </a:xfrm>
          </p:grpSpPr>
          <p:sp>
            <p:nvSpPr>
              <p:cNvPr id="16" name="Google Shape;789;p50">
                <a:extLst>
                  <a:ext uri="{FF2B5EF4-FFF2-40B4-BE49-F238E27FC236}">
                    <a16:creationId xmlns:a16="http://schemas.microsoft.com/office/drawing/2014/main" id="{4619105D-75F5-4AD5-AA4A-732033C4D4C3}"/>
                  </a:ext>
                </a:extLst>
              </p:cNvPr>
              <p:cNvSpPr/>
              <p:nvPr/>
            </p:nvSpPr>
            <p:spPr>
              <a:xfrm rot="10859533">
                <a:off x="6380691" y="1011719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790;p50">
                <a:extLst>
                  <a:ext uri="{FF2B5EF4-FFF2-40B4-BE49-F238E27FC236}">
                    <a16:creationId xmlns:a16="http://schemas.microsoft.com/office/drawing/2014/main" id="{2BEB58E7-8FFD-4837-A73F-400B32A1BFC9}"/>
                  </a:ext>
                </a:extLst>
              </p:cNvPr>
              <p:cNvSpPr/>
              <p:nvPr/>
            </p:nvSpPr>
            <p:spPr>
              <a:xfrm rot="10859533">
                <a:off x="5454889" y="1417750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8" name="Google Shape;788;p50">
              <a:extLst>
                <a:ext uri="{FF2B5EF4-FFF2-40B4-BE49-F238E27FC236}">
                  <a16:creationId xmlns:a16="http://schemas.microsoft.com/office/drawing/2014/main" id="{0F8C21DC-21CE-40C1-858A-8978F514D908}"/>
                </a:ext>
              </a:extLst>
            </p:cNvPr>
            <p:cNvGrpSpPr/>
            <p:nvPr/>
          </p:nvGrpSpPr>
          <p:grpSpPr>
            <a:xfrm>
              <a:off x="7610377" y="4045643"/>
              <a:ext cx="1195137" cy="759894"/>
              <a:chOff x="7610377" y="4045643"/>
              <a:chExt cx="1195137" cy="759894"/>
            </a:xfrm>
          </p:grpSpPr>
          <p:sp>
            <p:nvSpPr>
              <p:cNvPr id="19" name="Google Shape;789;p50">
                <a:extLst>
                  <a:ext uri="{FF2B5EF4-FFF2-40B4-BE49-F238E27FC236}">
                    <a16:creationId xmlns:a16="http://schemas.microsoft.com/office/drawing/2014/main" id="{B17C3CB6-7A98-4644-8EF7-E077117FCA34}"/>
                  </a:ext>
                </a:extLst>
              </p:cNvPr>
              <p:cNvSpPr/>
              <p:nvPr/>
            </p:nvSpPr>
            <p:spPr>
              <a:xfrm rot="10859533">
                <a:off x="8536178" y="4045643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790;p50">
                <a:extLst>
                  <a:ext uri="{FF2B5EF4-FFF2-40B4-BE49-F238E27FC236}">
                    <a16:creationId xmlns:a16="http://schemas.microsoft.com/office/drawing/2014/main" id="{688C85D3-73A6-4777-9A89-F41D7759A0F6}"/>
                  </a:ext>
                </a:extLst>
              </p:cNvPr>
              <p:cNvSpPr/>
              <p:nvPr/>
            </p:nvSpPr>
            <p:spPr>
              <a:xfrm rot="10859533">
                <a:off x="7610377" y="4451674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1" name="Google Shape;788;p50">
              <a:extLst>
                <a:ext uri="{FF2B5EF4-FFF2-40B4-BE49-F238E27FC236}">
                  <a16:creationId xmlns:a16="http://schemas.microsoft.com/office/drawing/2014/main" id="{2B3955F5-66A1-433C-84B1-935458847B6E}"/>
                </a:ext>
              </a:extLst>
            </p:cNvPr>
            <p:cNvGrpSpPr/>
            <p:nvPr/>
          </p:nvGrpSpPr>
          <p:grpSpPr>
            <a:xfrm>
              <a:off x="7958343" y="2377952"/>
              <a:ext cx="574745" cy="365439"/>
              <a:chOff x="7958343" y="2377952"/>
              <a:chExt cx="574745" cy="365439"/>
            </a:xfrm>
          </p:grpSpPr>
          <p:sp>
            <p:nvSpPr>
              <p:cNvPr id="22" name="Google Shape;789;p50">
                <a:extLst>
                  <a:ext uri="{FF2B5EF4-FFF2-40B4-BE49-F238E27FC236}">
                    <a16:creationId xmlns:a16="http://schemas.microsoft.com/office/drawing/2014/main" id="{5330C3E0-88DF-4E19-AAC4-FB9822EE73BC}"/>
                  </a:ext>
                </a:extLst>
              </p:cNvPr>
              <p:cNvSpPr/>
              <p:nvPr/>
            </p:nvSpPr>
            <p:spPr>
              <a:xfrm rot="10859533">
                <a:off x="8403564" y="2377952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790;p50">
                <a:extLst>
                  <a:ext uri="{FF2B5EF4-FFF2-40B4-BE49-F238E27FC236}">
                    <a16:creationId xmlns:a16="http://schemas.microsoft.com/office/drawing/2014/main" id="{EC1DD5A0-FAA2-477D-8627-B56C1E1F99C1}"/>
                  </a:ext>
                </a:extLst>
              </p:cNvPr>
              <p:cNvSpPr/>
              <p:nvPr/>
            </p:nvSpPr>
            <p:spPr>
              <a:xfrm rot="10859533">
                <a:off x="7958343" y="2573222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4" name="Google Shape;788;p50">
              <a:extLst>
                <a:ext uri="{FF2B5EF4-FFF2-40B4-BE49-F238E27FC236}">
                  <a16:creationId xmlns:a16="http://schemas.microsoft.com/office/drawing/2014/main" id="{CFCE3830-8276-4261-9DB7-686A656E739E}"/>
                </a:ext>
              </a:extLst>
            </p:cNvPr>
            <p:cNvGrpSpPr/>
            <p:nvPr/>
          </p:nvGrpSpPr>
          <p:grpSpPr>
            <a:xfrm>
              <a:off x="5762622" y="3111447"/>
              <a:ext cx="574736" cy="365439"/>
              <a:chOff x="5762622" y="3111447"/>
              <a:chExt cx="574736" cy="365439"/>
            </a:xfrm>
          </p:grpSpPr>
          <p:sp>
            <p:nvSpPr>
              <p:cNvPr id="25" name="Google Shape;789;p50">
                <a:extLst>
                  <a:ext uri="{FF2B5EF4-FFF2-40B4-BE49-F238E27FC236}">
                    <a16:creationId xmlns:a16="http://schemas.microsoft.com/office/drawing/2014/main" id="{51AA61F0-5574-401F-A742-DF29D9F1EC4C}"/>
                  </a:ext>
                </a:extLst>
              </p:cNvPr>
              <p:cNvSpPr/>
              <p:nvPr/>
            </p:nvSpPr>
            <p:spPr>
              <a:xfrm rot="10859533">
                <a:off x="6207834" y="3111447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790;p50">
                <a:extLst>
                  <a:ext uri="{FF2B5EF4-FFF2-40B4-BE49-F238E27FC236}">
                    <a16:creationId xmlns:a16="http://schemas.microsoft.com/office/drawing/2014/main" id="{74C58244-D9D8-4C09-BEFF-D4FB0DA0A446}"/>
                  </a:ext>
                </a:extLst>
              </p:cNvPr>
              <p:cNvSpPr/>
              <p:nvPr/>
            </p:nvSpPr>
            <p:spPr>
              <a:xfrm rot="10859533">
                <a:off x="5762622" y="3306717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7" name="Google Shape;788;p50">
              <a:extLst>
                <a:ext uri="{FF2B5EF4-FFF2-40B4-BE49-F238E27FC236}">
                  <a16:creationId xmlns:a16="http://schemas.microsoft.com/office/drawing/2014/main" id="{6D4DD162-D9B1-490F-8885-A98710E68FB8}"/>
                </a:ext>
              </a:extLst>
            </p:cNvPr>
            <p:cNvGrpSpPr/>
            <p:nvPr/>
          </p:nvGrpSpPr>
          <p:grpSpPr>
            <a:xfrm>
              <a:off x="5066882" y="4350249"/>
              <a:ext cx="574736" cy="365438"/>
              <a:chOff x="5066882" y="4350249"/>
              <a:chExt cx="574736" cy="365438"/>
            </a:xfrm>
          </p:grpSpPr>
          <p:sp>
            <p:nvSpPr>
              <p:cNvPr id="28" name="Google Shape;789;p50">
                <a:extLst>
                  <a:ext uri="{FF2B5EF4-FFF2-40B4-BE49-F238E27FC236}">
                    <a16:creationId xmlns:a16="http://schemas.microsoft.com/office/drawing/2014/main" id="{B6EA99ED-98E4-4CAE-971C-CA1CFF03228B}"/>
                  </a:ext>
                </a:extLst>
              </p:cNvPr>
              <p:cNvSpPr/>
              <p:nvPr/>
            </p:nvSpPr>
            <p:spPr>
              <a:xfrm rot="10859533">
                <a:off x="5512094" y="4350249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790;p50">
                <a:extLst>
                  <a:ext uri="{FF2B5EF4-FFF2-40B4-BE49-F238E27FC236}">
                    <a16:creationId xmlns:a16="http://schemas.microsoft.com/office/drawing/2014/main" id="{DAB31A26-FC17-4C67-9970-B4936C2991BD}"/>
                  </a:ext>
                </a:extLst>
              </p:cNvPr>
              <p:cNvSpPr/>
              <p:nvPr/>
            </p:nvSpPr>
            <p:spPr>
              <a:xfrm rot="10859533">
                <a:off x="5066882" y="4545518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0" name="Google Shape;788;p50">
              <a:extLst>
                <a:ext uri="{FF2B5EF4-FFF2-40B4-BE49-F238E27FC236}">
                  <a16:creationId xmlns:a16="http://schemas.microsoft.com/office/drawing/2014/main" id="{B1AA80EC-0A92-47F0-9742-3A2CC99ADFBE}"/>
                </a:ext>
              </a:extLst>
            </p:cNvPr>
            <p:cNvGrpSpPr/>
            <p:nvPr/>
          </p:nvGrpSpPr>
          <p:grpSpPr>
            <a:xfrm>
              <a:off x="290358" y="981946"/>
              <a:ext cx="1195137" cy="759894"/>
              <a:chOff x="290358" y="981946"/>
              <a:chExt cx="1195137" cy="759894"/>
            </a:xfrm>
          </p:grpSpPr>
          <p:sp>
            <p:nvSpPr>
              <p:cNvPr id="31" name="Google Shape;789;p50">
                <a:extLst>
                  <a:ext uri="{FF2B5EF4-FFF2-40B4-BE49-F238E27FC236}">
                    <a16:creationId xmlns:a16="http://schemas.microsoft.com/office/drawing/2014/main" id="{9EA93D8D-ED32-410F-8EDB-1E30690175E8}"/>
                  </a:ext>
                </a:extLst>
              </p:cNvPr>
              <p:cNvSpPr/>
              <p:nvPr/>
            </p:nvSpPr>
            <p:spPr>
              <a:xfrm rot="10859533">
                <a:off x="1216159" y="981946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790;p50">
                <a:extLst>
                  <a:ext uri="{FF2B5EF4-FFF2-40B4-BE49-F238E27FC236}">
                    <a16:creationId xmlns:a16="http://schemas.microsoft.com/office/drawing/2014/main" id="{E19D8774-6095-4947-B846-929870FE3E3A}"/>
                  </a:ext>
                </a:extLst>
              </p:cNvPr>
              <p:cNvSpPr/>
              <p:nvPr/>
            </p:nvSpPr>
            <p:spPr>
              <a:xfrm rot="10859533">
                <a:off x="290358" y="1387977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3" name="Google Shape;788;p50">
              <a:extLst>
                <a:ext uri="{FF2B5EF4-FFF2-40B4-BE49-F238E27FC236}">
                  <a16:creationId xmlns:a16="http://schemas.microsoft.com/office/drawing/2014/main" id="{4B6CC799-1EE1-4818-BB1B-7FDE71397F2E}"/>
                </a:ext>
              </a:extLst>
            </p:cNvPr>
            <p:cNvGrpSpPr/>
            <p:nvPr/>
          </p:nvGrpSpPr>
          <p:grpSpPr>
            <a:xfrm>
              <a:off x="2660346" y="4256760"/>
              <a:ext cx="902330" cy="573731"/>
              <a:chOff x="2660346" y="4256760"/>
              <a:chExt cx="902330" cy="573731"/>
            </a:xfrm>
          </p:grpSpPr>
          <p:sp>
            <p:nvSpPr>
              <p:cNvPr id="34" name="Google Shape;789;p50">
                <a:extLst>
                  <a:ext uri="{FF2B5EF4-FFF2-40B4-BE49-F238E27FC236}">
                    <a16:creationId xmlns:a16="http://schemas.microsoft.com/office/drawing/2014/main" id="{9658F6AB-F555-4FE1-A5A9-E0D44EEBDDAC}"/>
                  </a:ext>
                </a:extLst>
              </p:cNvPr>
              <p:cNvSpPr/>
              <p:nvPr/>
            </p:nvSpPr>
            <p:spPr>
              <a:xfrm rot="10740467" flipH="1">
                <a:off x="2660346" y="4256760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790;p50">
                <a:extLst>
                  <a:ext uri="{FF2B5EF4-FFF2-40B4-BE49-F238E27FC236}">
                    <a16:creationId xmlns:a16="http://schemas.microsoft.com/office/drawing/2014/main" id="{47D34791-EDC9-42CD-80EE-BC2AE6560DE5}"/>
                  </a:ext>
                </a:extLst>
              </p:cNvPr>
              <p:cNvSpPr/>
              <p:nvPr/>
            </p:nvSpPr>
            <p:spPr>
              <a:xfrm rot="10740467" flipH="1">
                <a:off x="3280099" y="4563331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CBBAA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36" name="Google Shape;1018;p57">
            <a:extLst>
              <a:ext uri="{FF2B5EF4-FFF2-40B4-BE49-F238E27FC236}">
                <a16:creationId xmlns:a16="http://schemas.microsoft.com/office/drawing/2014/main" id="{16A6DD1F-17A0-429D-98D5-91ADBA21ED00}"/>
              </a:ext>
            </a:extLst>
          </p:cNvPr>
          <p:cNvSpPr/>
          <p:nvPr/>
        </p:nvSpPr>
        <p:spPr>
          <a:xfrm>
            <a:off x="2320436" y="882322"/>
            <a:ext cx="4560597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7" name="Google Shape;1019;p57">
            <a:extLst>
              <a:ext uri="{FF2B5EF4-FFF2-40B4-BE49-F238E27FC236}">
                <a16:creationId xmlns:a16="http://schemas.microsoft.com/office/drawing/2014/main" id="{86D9A210-4E69-4245-86F0-E87187F32510}"/>
              </a:ext>
            </a:extLst>
          </p:cNvPr>
          <p:cNvGrpSpPr/>
          <p:nvPr/>
        </p:nvGrpSpPr>
        <p:grpSpPr>
          <a:xfrm>
            <a:off x="713268" y="539514"/>
            <a:ext cx="1945404" cy="4621158"/>
            <a:chOff x="713268" y="539514"/>
            <a:chExt cx="1945404" cy="4621158"/>
          </a:xfrm>
        </p:grpSpPr>
        <p:sp>
          <p:nvSpPr>
            <p:cNvPr id="38" name="Google Shape;1020;p57">
              <a:extLst>
                <a:ext uri="{FF2B5EF4-FFF2-40B4-BE49-F238E27FC236}">
                  <a16:creationId xmlns:a16="http://schemas.microsoft.com/office/drawing/2014/main" id="{13A70BD6-CB28-47AA-BB6A-C1C1CC7B40EC}"/>
                </a:ext>
              </a:extLst>
            </p:cNvPr>
            <p:cNvSpPr/>
            <p:nvPr/>
          </p:nvSpPr>
          <p:spPr>
            <a:xfrm>
              <a:off x="2524658" y="1782686"/>
              <a:ext cx="22768" cy="239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3"/>
                <a:gd name="f4" fmla="val 729"/>
                <a:gd name="f5" fmla="val 1"/>
                <a:gd name="f6" fmla="val 462"/>
                <a:gd name="f7" fmla="val 231"/>
                <a:gd name="f8" fmla="val 480"/>
                <a:gd name="f9" fmla="val 728"/>
                <a:gd name="f10" fmla="val 284"/>
                <a:gd name="f11" fmla="val 533"/>
                <a:gd name="f12" fmla="val 285"/>
                <a:gd name="f13" fmla="*/ f0 1 693"/>
                <a:gd name="f14" fmla="*/ f1 1 72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93"/>
                <a:gd name="f21" fmla="*/ f18 1 72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93" h="729">
                  <a:moveTo>
                    <a:pt x="f3" y="f5"/>
                  </a:moveTo>
                  <a:cubicBezTo>
                    <a:pt x="f6" y="f7"/>
                    <a:pt x="f7" y="f8"/>
                    <a:pt x="f5" y="f9"/>
                  </a:cubicBezTo>
                  <a:cubicBezTo>
                    <a:pt x="f10" y="f11"/>
                    <a:pt x="f11" y="f12"/>
                    <a:pt x="f3" y="f5"/>
                  </a:cubicBezTo>
                  <a:close/>
                </a:path>
              </a:pathLst>
            </a:custGeom>
            <a:solidFill>
              <a:srgbClr val="F1D1AB"/>
            </a:solidFill>
            <a:ln w="19046" cap="flat">
              <a:solidFill>
                <a:srgbClr val="F1D1A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21;p57">
              <a:extLst>
                <a:ext uri="{FF2B5EF4-FFF2-40B4-BE49-F238E27FC236}">
                  <a16:creationId xmlns:a16="http://schemas.microsoft.com/office/drawing/2014/main" id="{DA7CB575-EC5F-484C-B00B-275DF69CEAB8}"/>
                </a:ext>
              </a:extLst>
            </p:cNvPr>
            <p:cNvSpPr/>
            <p:nvPr/>
          </p:nvSpPr>
          <p:spPr>
            <a:xfrm>
              <a:off x="713268" y="539514"/>
              <a:ext cx="1945404" cy="4621158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40751"/>
                <a:gd name="f5" fmla="val 96801"/>
                <a:gd name="f6" fmla="val 14031"/>
                <a:gd name="f7" fmla="val 2949"/>
                <a:gd name="f8" fmla="val 14034"/>
                <a:gd name="f9" fmla="val 2950"/>
                <a:gd name="f10" fmla="val 14037"/>
                <a:gd name="f11" fmla="val 2952"/>
                <a:gd name="f12" fmla="val 14040"/>
                <a:gd name="f13" fmla="val 2954"/>
                <a:gd name="f14" fmla="val 16060"/>
                <a:gd name="f15" fmla="val 2660"/>
                <a:gd name="f16" fmla="val 16059"/>
                <a:gd name="f17" fmla="val 2745"/>
                <a:gd name="f18" fmla="val 16061"/>
                <a:gd name="f19" fmla="val 2830"/>
                <a:gd name="f20" fmla="val 16066"/>
                <a:gd name="f21" fmla="val 2915"/>
                <a:gd name="f22" fmla="val 16080"/>
                <a:gd name="f23" fmla="val 3000"/>
                <a:gd name="f24" fmla="val 16094"/>
                <a:gd name="f25" fmla="val 3083"/>
                <a:gd name="f26" fmla="val 16108"/>
                <a:gd name="f27" fmla="val 3164"/>
                <a:gd name="f28" fmla="val 16084"/>
                <a:gd name="f29" fmla="val 2997"/>
                <a:gd name="f30" fmla="val 16068"/>
                <a:gd name="f31" fmla="val 2829"/>
                <a:gd name="f32" fmla="val 14065"/>
                <a:gd name="f33" fmla="val 2976"/>
                <a:gd name="f34" fmla="val 14149"/>
                <a:gd name="f35" fmla="val 3176"/>
                <a:gd name="f36" fmla="val 14221"/>
                <a:gd name="f37" fmla="val 3379"/>
                <a:gd name="f38" fmla="val 14287"/>
                <a:gd name="f39" fmla="val 3585"/>
                <a:gd name="f40" fmla="val 3314"/>
                <a:gd name="f41" fmla="val 14146"/>
                <a:gd name="f42" fmla="val 3064"/>
                <a:gd name="f43" fmla="val 16151"/>
                <a:gd name="f44" fmla="val 3460"/>
                <a:gd name="f45" fmla="val 16220"/>
                <a:gd name="f46" fmla="val 3753"/>
                <a:gd name="f47" fmla="val 16318"/>
                <a:gd name="f48" fmla="val 4040"/>
                <a:gd name="f49" fmla="val 16231"/>
                <a:gd name="f50" fmla="val 3761"/>
                <a:gd name="f51" fmla="val 16164"/>
                <a:gd name="f52" fmla="val 3474"/>
                <a:gd name="f53" fmla="val 16322"/>
                <a:gd name="f54" fmla="val 4054"/>
                <a:gd name="f55" fmla="val 16327"/>
                <a:gd name="f56" fmla="val 4067"/>
                <a:gd name="f57" fmla="val 16331"/>
                <a:gd name="f58" fmla="val 4081"/>
                <a:gd name="f59" fmla="val 16332"/>
                <a:gd name="f60" fmla="val 4082"/>
                <a:gd name="f61" fmla="val 16333"/>
                <a:gd name="f62" fmla="val 4083"/>
                <a:gd name="f63" fmla="val 16328"/>
                <a:gd name="f64" fmla="val 4069"/>
                <a:gd name="f65" fmla="val 16323"/>
                <a:gd name="f66" fmla="val 14373"/>
                <a:gd name="f67" fmla="val 3937"/>
                <a:gd name="f68" fmla="val 14445"/>
                <a:gd name="f69" fmla="val 4326"/>
                <a:gd name="f70" fmla="val 14498"/>
                <a:gd name="f71" fmla="val 4450"/>
                <a:gd name="f72" fmla="val 14690"/>
                <a:gd name="f73" fmla="val 5248"/>
                <a:gd name="f74" fmla="val 14943"/>
                <a:gd name="f75" fmla="val 6077"/>
                <a:gd name="f76" fmla="val 15549"/>
                <a:gd name="f77" fmla="val 6673"/>
                <a:gd name="f78" fmla="val 15496"/>
                <a:gd name="f79" fmla="val 6612"/>
                <a:gd name="f80" fmla="val 15446"/>
                <a:gd name="f81" fmla="val 6550"/>
                <a:gd name="f82" fmla="val 15399"/>
                <a:gd name="f83" fmla="val 6485"/>
                <a:gd name="f84" fmla="val 14777"/>
                <a:gd name="f85" fmla="val 5588"/>
                <a:gd name="f86" fmla="val 14600"/>
                <a:gd name="f87" fmla="val 4562"/>
                <a:gd name="f88" fmla="val 22742"/>
                <a:gd name="f89" fmla="val 2039"/>
                <a:gd name="f90" fmla="val 22981"/>
                <a:gd name="f91" fmla="val 22736"/>
                <a:gd name="f92" fmla="val 3322"/>
                <a:gd name="f93" fmla="val 22704"/>
                <a:gd name="f94" fmla="val 3449"/>
                <a:gd name="f95" fmla="val 22538"/>
                <a:gd name="f96" fmla="val 22237"/>
                <a:gd name="f97" fmla="val 4617"/>
                <a:gd name="f98" fmla="val 21904"/>
                <a:gd name="f99" fmla="val 5117"/>
                <a:gd name="f100" fmla="val 21403"/>
                <a:gd name="f101" fmla="val 5884"/>
                <a:gd name="f102" fmla="val 20803"/>
                <a:gd name="f103" fmla="val 20069"/>
                <a:gd name="f104" fmla="val 6985"/>
                <a:gd name="f105" fmla="val 20870"/>
                <a:gd name="f106" fmla="val 6318"/>
                <a:gd name="f107" fmla="val 21570"/>
                <a:gd name="f108" fmla="val 5551"/>
                <a:gd name="f109" fmla="val 22071"/>
                <a:gd name="f110" fmla="val 4650"/>
                <a:gd name="f111" fmla="val 22371"/>
                <a:gd name="f112" fmla="val 4216"/>
                <a:gd name="f113" fmla="val 22504"/>
                <a:gd name="f114" fmla="val 3716"/>
                <a:gd name="f115" fmla="val 22571"/>
                <a:gd name="f116" fmla="val 3149"/>
                <a:gd name="f117" fmla="val 22638"/>
                <a:gd name="f118" fmla="val 2782"/>
                <a:gd name="f119" fmla="val 2415"/>
                <a:gd name="f120" fmla="val 2048"/>
                <a:gd name="f121" fmla="val 22718"/>
                <a:gd name="f122" fmla="val 2042"/>
                <a:gd name="f123" fmla="val 22730"/>
                <a:gd name="f124" fmla="val 22264"/>
                <a:gd name="f125" fmla="val 1085"/>
                <a:gd name="f126" fmla="val 22787"/>
                <a:gd name="f127" fmla="val 22367"/>
                <a:gd name="f128" fmla="val 2183"/>
                <a:gd name="f129" fmla="val 22337"/>
                <a:gd name="f130" fmla="val 2448"/>
                <a:gd name="f131" fmla="val 22171"/>
                <a:gd name="f132" fmla="val 4483"/>
                <a:gd name="f133" fmla="val 21137"/>
                <a:gd name="f134" fmla="val 5484"/>
                <a:gd name="f135" fmla="val 20703"/>
                <a:gd name="f136" fmla="val 5984"/>
                <a:gd name="f137" fmla="val 20203"/>
                <a:gd name="f138" fmla="val 6451"/>
                <a:gd name="f139" fmla="val 19736"/>
                <a:gd name="f140" fmla="val 6885"/>
                <a:gd name="f141" fmla="val 19569"/>
                <a:gd name="f142" fmla="val 19469"/>
                <a:gd name="f143" fmla="val 7152"/>
                <a:gd name="f144" fmla="val 19302"/>
                <a:gd name="f145" fmla="val 7285"/>
                <a:gd name="f146" fmla="val 19869"/>
                <a:gd name="f147" fmla="val 6218"/>
                <a:gd name="f148" fmla="val 20303"/>
                <a:gd name="f149" fmla="val 20503"/>
                <a:gd name="f150" fmla="val 3916"/>
                <a:gd name="f151" fmla="val 20569"/>
                <a:gd name="f152" fmla="val 3549"/>
                <a:gd name="f153" fmla="val 20536"/>
                <a:gd name="f154" fmla="val 20903"/>
                <a:gd name="f155" fmla="val 2148"/>
                <a:gd name="f156" fmla="val 21237"/>
                <a:gd name="f157" fmla="val 1481"/>
                <a:gd name="f158" fmla="val 22004"/>
                <a:gd name="f159" fmla="val 1147"/>
                <a:gd name="f160" fmla="val 22109"/>
                <a:gd name="f161" fmla="val 1105"/>
                <a:gd name="f162" fmla="val 22195"/>
                <a:gd name="f163" fmla="val 24749"/>
                <a:gd name="f164" fmla="val 3440"/>
                <a:gd name="f165" fmla="val 24880"/>
                <a:gd name="f166" fmla="val 25011"/>
                <a:gd name="f167" fmla="val 3444"/>
                <a:gd name="f168" fmla="val 25139"/>
                <a:gd name="f169" fmla="val 25540"/>
                <a:gd name="f170" fmla="val 25373"/>
                <a:gd name="f171" fmla="val 25206"/>
                <a:gd name="f172" fmla="val 3883"/>
                <a:gd name="f173" fmla="val 25006"/>
                <a:gd name="f174" fmla="val 4250"/>
                <a:gd name="f175" fmla="val 24806"/>
                <a:gd name="f176" fmla="val 24539"/>
                <a:gd name="f177" fmla="val 4984"/>
                <a:gd name="f178" fmla="val 23572"/>
                <a:gd name="f179" fmla="val 6418"/>
                <a:gd name="f180" fmla="val 21837"/>
                <a:gd name="f181" fmla="val 6918"/>
                <a:gd name="f182" fmla="val 20336"/>
                <a:gd name="f183" fmla="val 7552"/>
                <a:gd name="f184" fmla="val 20236"/>
                <a:gd name="f185" fmla="val 7452"/>
                <a:gd name="f186" fmla="val 20136"/>
                <a:gd name="f187" fmla="val 7419"/>
                <a:gd name="f188" fmla="val 20036"/>
                <a:gd name="f189" fmla="val 7319"/>
                <a:gd name="f190" fmla="val 6651"/>
                <a:gd name="f191" fmla="val 22304"/>
                <a:gd name="f192" fmla="val 5417"/>
                <a:gd name="f193" fmla="val 22804"/>
                <a:gd name="f194" fmla="val 23312"/>
                <a:gd name="f195" fmla="val 3547"/>
                <a:gd name="f196" fmla="val 24034"/>
                <a:gd name="f197" fmla="val 6284"/>
                <a:gd name="f198" fmla="val 23638"/>
                <a:gd name="f199" fmla="val 23672"/>
                <a:gd name="f200" fmla="val 24139"/>
                <a:gd name="f201" fmla="val 6551"/>
                <a:gd name="f202" fmla="val 25132"/>
                <a:gd name="f203" fmla="val 6583"/>
                <a:gd name="f204" fmla="val 26267"/>
                <a:gd name="f205" fmla="val 7327"/>
                <a:gd name="f206" fmla="val 25891"/>
                <a:gd name="f207" fmla="val 25868"/>
                <a:gd name="f208" fmla="val 25840"/>
                <a:gd name="f209" fmla="val 7324"/>
                <a:gd name="f210" fmla="val 25807"/>
                <a:gd name="f211" fmla="val 25708"/>
                <a:gd name="f212" fmla="val 7310"/>
                <a:gd name="f213" fmla="val 25617"/>
                <a:gd name="f214" fmla="val 7305"/>
                <a:gd name="f215" fmla="val 25530"/>
                <a:gd name="f216" fmla="val 25292"/>
                <a:gd name="f217" fmla="val 25083"/>
                <a:gd name="f218" fmla="val 7336"/>
                <a:gd name="f219" fmla="val 24839"/>
                <a:gd name="f220" fmla="val 7385"/>
                <a:gd name="f221" fmla="val 23789"/>
                <a:gd name="f222" fmla="val 7525"/>
                <a:gd name="f223" fmla="val 22903"/>
                <a:gd name="f224" fmla="val 7812"/>
                <a:gd name="f225" fmla="val 21974"/>
                <a:gd name="f226" fmla="val 21574"/>
                <a:gd name="f227" fmla="val 21167"/>
                <a:gd name="f228" fmla="val 7759"/>
                <a:gd name="f229" fmla="val 20736"/>
                <a:gd name="f230" fmla="val 7619"/>
                <a:gd name="f231" fmla="val 21737"/>
                <a:gd name="f232" fmla="val 581"/>
                <a:gd name="f233" fmla="val 19793"/>
                <a:gd name="f234" fmla="val 19830"/>
                <a:gd name="f235" fmla="val 630"/>
                <a:gd name="f236" fmla="val 19836"/>
                <a:gd name="f237" fmla="val 747"/>
                <a:gd name="f238" fmla="val 1047"/>
                <a:gd name="f239" fmla="val 19969"/>
                <a:gd name="f240" fmla="val 1381"/>
                <a:gd name="f241" fmla="val 1648"/>
                <a:gd name="f242" fmla="val 3649"/>
                <a:gd name="f243" fmla="val 5217"/>
                <a:gd name="f244" fmla="val 19168"/>
                <a:gd name="f245" fmla="val 6818"/>
                <a:gd name="f246" fmla="val 19152"/>
                <a:gd name="f247" fmla="val 6735"/>
                <a:gd name="f248" fmla="val 19077"/>
                <a:gd name="f249" fmla="val 6693"/>
                <a:gd name="f250" fmla="val 19002"/>
                <a:gd name="f251" fmla="val 18927"/>
                <a:gd name="f252" fmla="val 18852"/>
                <a:gd name="f253" fmla="val 18835"/>
                <a:gd name="f254" fmla="val 18568"/>
                <a:gd name="f255" fmla="val 8086"/>
                <a:gd name="f256" fmla="val 18535"/>
                <a:gd name="f257" fmla="val 7752"/>
                <a:gd name="f258" fmla="val 18468"/>
                <a:gd name="f259" fmla="val 18368"/>
                <a:gd name="f260" fmla="val 7218"/>
                <a:gd name="f261" fmla="val 18377"/>
                <a:gd name="f262" fmla="val 7227"/>
                <a:gd name="f263" fmla="val 18391"/>
                <a:gd name="f264" fmla="val 7232"/>
                <a:gd name="f265" fmla="val 18407"/>
                <a:gd name="f266" fmla="val 18450"/>
                <a:gd name="f267" fmla="val 18510"/>
                <a:gd name="f268" fmla="val 7201"/>
                <a:gd name="f269" fmla="val 18968"/>
                <a:gd name="f270" fmla="val 5918"/>
                <a:gd name="f271" fmla="val 18868"/>
                <a:gd name="f272" fmla="val 3416"/>
                <a:gd name="f273" fmla="val 18501"/>
                <a:gd name="f274" fmla="val 2882"/>
                <a:gd name="f275" fmla="val 2315"/>
                <a:gd name="f276" fmla="val 18668"/>
                <a:gd name="f277" fmla="val 1815"/>
                <a:gd name="f278" fmla="val 1787"/>
                <a:gd name="f279" fmla="val 19454"/>
                <a:gd name="f280" fmla="val 19702"/>
                <a:gd name="f281" fmla="val 7485"/>
                <a:gd name="f282" fmla="val 19669"/>
                <a:gd name="f283" fmla="val 7719"/>
                <a:gd name="f284" fmla="val 19635"/>
                <a:gd name="f285" fmla="val 7786"/>
                <a:gd name="f286" fmla="val 19402"/>
                <a:gd name="f287" fmla="val 7986"/>
                <a:gd name="f288" fmla="val 8253"/>
                <a:gd name="f289" fmla="val 8486"/>
                <a:gd name="f290" fmla="val 8152"/>
                <a:gd name="f291" fmla="val 7819"/>
                <a:gd name="f292" fmla="val 19035"/>
                <a:gd name="f293" fmla="val 12122"/>
                <a:gd name="f294" fmla="val 18902"/>
                <a:gd name="f295" fmla="val 12622"/>
                <a:gd name="f296" fmla="val 18635"/>
                <a:gd name="f297" fmla="val 13056"/>
                <a:gd name="f298" fmla="val 18335"/>
                <a:gd name="f299" fmla="val 13456"/>
                <a:gd name="f300" fmla="val 13256"/>
                <a:gd name="f301" fmla="val 13089"/>
                <a:gd name="f302" fmla="val 18401"/>
                <a:gd name="f303" fmla="val 12923"/>
                <a:gd name="f304" fmla="val 18802"/>
                <a:gd name="f305" fmla="val 12322"/>
                <a:gd name="f306" fmla="val 17267"/>
                <a:gd name="f307" fmla="val 14624"/>
                <a:gd name="f308" fmla="val 17378"/>
                <a:gd name="f309" fmla="val 14935"/>
                <a:gd name="f310" fmla="val 17415"/>
                <a:gd name="f311" fmla="val 15230"/>
                <a:gd name="f312" fmla="val 17477"/>
                <a:gd name="f313" fmla="val 15541"/>
                <a:gd name="f314" fmla="val 17393"/>
                <a:gd name="f315" fmla="val 15244"/>
                <a:gd name="f316" fmla="val 17317"/>
                <a:gd name="f317" fmla="val 14942"/>
                <a:gd name="f318" fmla="val 6692"/>
                <a:gd name="f319" fmla="val 14747"/>
                <a:gd name="f320" fmla="val 6652"/>
                <a:gd name="f321" fmla="val 14987"/>
                <a:gd name="f322" fmla="val 6634"/>
                <a:gd name="f323" fmla="val 15231"/>
                <a:gd name="f324" fmla="val 6636"/>
                <a:gd name="f325" fmla="val 15475"/>
                <a:gd name="f326" fmla="val 6655"/>
                <a:gd name="f327" fmla="val 15502"/>
                <a:gd name="f328" fmla="val 6674"/>
                <a:gd name="f329" fmla="val 15530"/>
                <a:gd name="f330" fmla="val 15558"/>
                <a:gd name="f331" fmla="val 6666"/>
                <a:gd name="f332" fmla="val 15282"/>
                <a:gd name="f333" fmla="val 15011"/>
                <a:gd name="f334" fmla="val 4520"/>
                <a:gd name="f335" fmla="val 16019"/>
                <a:gd name="f336" fmla="val 4548"/>
                <a:gd name="f337" fmla="val 16243"/>
                <a:gd name="f338" fmla="val 4599"/>
                <a:gd name="f339" fmla="val 16456"/>
                <a:gd name="f340" fmla="val 4691"/>
                <a:gd name="f341" fmla="val 16659"/>
                <a:gd name="f342" fmla="val 4775"/>
                <a:gd name="f343" fmla="val 16860"/>
                <a:gd name="f344" fmla="val 4868"/>
                <a:gd name="f345" fmla="val 17061"/>
                <a:gd name="f346" fmla="val 4972"/>
                <a:gd name="f347" fmla="val 17254"/>
                <a:gd name="f348" fmla="val 5001"/>
                <a:gd name="f349" fmla="val 17266"/>
                <a:gd name="f350" fmla="val 5030"/>
                <a:gd name="f351" fmla="val 17279"/>
                <a:gd name="f352" fmla="val 5058"/>
                <a:gd name="f353" fmla="val 17292"/>
                <a:gd name="f354" fmla="val 4805"/>
                <a:gd name="f355" fmla="val 16901"/>
                <a:gd name="f356" fmla="val 4619"/>
                <a:gd name="f357" fmla="val 16465"/>
                <a:gd name="f358" fmla="val 9665"/>
                <a:gd name="f359" fmla="val 14345"/>
                <a:gd name="f360" fmla="val 9748"/>
                <a:gd name="f361" fmla="val 9808"/>
                <a:gd name="f362" fmla="val 14426"/>
                <a:gd name="f363" fmla="val 9828"/>
                <a:gd name="f364" fmla="val 9895"/>
                <a:gd name="f365" fmla="val 15391"/>
                <a:gd name="f366" fmla="val 9662"/>
                <a:gd name="f367" fmla="val 16092"/>
                <a:gd name="f368" fmla="val 9328"/>
                <a:gd name="f369" fmla="val 16759"/>
                <a:gd name="f370" fmla="val 9028"/>
                <a:gd name="f371" fmla="val 17326"/>
                <a:gd name="f372" fmla="val 8661"/>
                <a:gd name="f373" fmla="val 17793"/>
                <a:gd name="f374" fmla="val 8194"/>
                <a:gd name="f375" fmla="val 18260"/>
                <a:gd name="f376" fmla="val 8161"/>
                <a:gd name="f377" fmla="val 8061"/>
                <a:gd name="f378" fmla="val 8027"/>
                <a:gd name="f379" fmla="val 18326"/>
                <a:gd name="f380" fmla="val 17960"/>
                <a:gd name="f381" fmla="val 8327"/>
                <a:gd name="f382" fmla="val 17259"/>
                <a:gd name="f383" fmla="val 8461"/>
                <a:gd name="f384" fmla="val 16592"/>
                <a:gd name="f385" fmla="val 8394"/>
                <a:gd name="f386" fmla="val 15891"/>
                <a:gd name="f387" fmla="val 8494"/>
                <a:gd name="f388" fmla="val 15825"/>
                <a:gd name="f389" fmla="val 8653"/>
                <a:gd name="f390" fmla="val 15559"/>
                <a:gd name="f391" fmla="val 9340"/>
                <a:gd name="f392" fmla="val 11346"/>
                <a:gd name="f393" fmla="val 15888"/>
                <a:gd name="f394" fmla="val 11858"/>
                <a:gd name="f395" fmla="val 11227"/>
                <a:gd name="f396" fmla="val 16932"/>
                <a:gd name="f397" fmla="val 11129"/>
                <a:gd name="f398" fmla="val 17159"/>
                <a:gd name="f399" fmla="val 10796"/>
                <a:gd name="f400" fmla="val 17659"/>
                <a:gd name="f401" fmla="val 10329"/>
                <a:gd name="f402" fmla="val 18093"/>
                <a:gd name="f403" fmla="val 9862"/>
                <a:gd name="f404" fmla="val 18460"/>
                <a:gd name="f405" fmla="val 9361"/>
                <a:gd name="f406" fmla="val 18827"/>
                <a:gd name="f407" fmla="val 8828"/>
                <a:gd name="f408" fmla="val 19094"/>
                <a:gd name="f409" fmla="val 8294"/>
                <a:gd name="f410" fmla="val 19294"/>
                <a:gd name="f411" fmla="val 19127"/>
                <a:gd name="f412" fmla="val 18960"/>
                <a:gd name="f413" fmla="val 8361"/>
                <a:gd name="f414" fmla="val 18793"/>
                <a:gd name="f415" fmla="val 15991"/>
                <a:gd name="f416" fmla="val 11296"/>
                <a:gd name="f417" fmla="val 11314"/>
                <a:gd name="f418" fmla="val 15889"/>
                <a:gd name="f419" fmla="val 11330"/>
                <a:gd name="f420" fmla="val 25673"/>
                <a:gd name="f421" fmla="val 9520"/>
                <a:gd name="f422" fmla="val 13790"/>
                <a:gd name="f423" fmla="val 17901"/>
                <a:gd name="f424" fmla="val 21729"/>
                <a:gd name="f425" fmla="val 18301"/>
                <a:gd name="f426" fmla="val 19494"/>
                <a:gd name="f427" fmla="val 21637"/>
                <a:gd name="f428" fmla="val 13123"/>
                <a:gd name="f429" fmla="val 23872"/>
                <a:gd name="f430" fmla="val 11488"/>
                <a:gd name="f431" fmla="val 27681"/>
                <a:gd name="f432" fmla="val 21186"/>
                <a:gd name="f433" fmla="val 27719"/>
                <a:gd name="f434" fmla="val 27741"/>
                <a:gd name="f435" fmla="val 21208"/>
                <a:gd name="f436" fmla="val 21262"/>
                <a:gd name="f437" fmla="val 21929"/>
                <a:gd name="f438" fmla="val 27574"/>
                <a:gd name="f439" fmla="val 22563"/>
                <a:gd name="f440" fmla="val 27308"/>
                <a:gd name="f441" fmla="val 23130"/>
                <a:gd name="f442" fmla="val 26974"/>
                <a:gd name="f443" fmla="val 23897"/>
                <a:gd name="f444" fmla="val 26407"/>
                <a:gd name="f445" fmla="val 24397"/>
                <a:gd name="f446" fmla="val 24831"/>
                <a:gd name="f447" fmla="val 26340"/>
                <a:gd name="f448" fmla="val 24131"/>
                <a:gd name="f449" fmla="val 26540"/>
                <a:gd name="f450" fmla="val 23230"/>
                <a:gd name="f451" fmla="val 26640"/>
                <a:gd name="f452" fmla="val 22263"/>
                <a:gd name="f453" fmla="val 26707"/>
                <a:gd name="f454" fmla="val 22096"/>
                <a:gd name="f455" fmla="val 26774"/>
                <a:gd name="f456" fmla="val 21962"/>
                <a:gd name="f457" fmla="val 26874"/>
                <a:gd name="f458" fmla="val 21796"/>
                <a:gd name="f459" fmla="val 27484"/>
                <a:gd name="f460" fmla="val 20395"/>
                <a:gd name="f461" fmla="val 20928"/>
                <a:gd name="f462" fmla="val 21462"/>
                <a:gd name="f463" fmla="val 26374"/>
                <a:gd name="f464" fmla="val 22062"/>
                <a:gd name="f465" fmla="val 26274"/>
                <a:gd name="f466" fmla="val 23297"/>
                <a:gd name="f467" fmla="val 25873"/>
                <a:gd name="f468" fmla="val 24231"/>
                <a:gd name="f469" fmla="val 25106"/>
                <a:gd name="f470" fmla="val 24998"/>
                <a:gd name="f471" fmla="val 25573"/>
                <a:gd name="f472" fmla="val 23997"/>
                <a:gd name="f473" fmla="val 25440"/>
                <a:gd name="f474" fmla="val 22930"/>
                <a:gd name="f475" fmla="val 25073"/>
                <a:gd name="f476" fmla="val 21829"/>
                <a:gd name="f477" fmla="val 25306"/>
                <a:gd name="f478" fmla="val 21395"/>
                <a:gd name="f479" fmla="val 25340"/>
                <a:gd name="f480" fmla="val 21295"/>
                <a:gd name="f481" fmla="val 21229"/>
                <a:gd name="f482" fmla="val 21128"/>
                <a:gd name="f483" fmla="val 20762"/>
                <a:gd name="f484" fmla="val 26007"/>
                <a:gd name="f485" fmla="val 20495"/>
                <a:gd name="f486" fmla="val 16233"/>
                <a:gd name="f487" fmla="val 24164"/>
                <a:gd name="f488" fmla="val 16533"/>
                <a:gd name="f489" fmla="val 24264"/>
                <a:gd name="f490" fmla="val 16633"/>
                <a:gd name="f491" fmla="val 24564"/>
                <a:gd name="f492" fmla="val 16667"/>
                <a:gd name="f493" fmla="val 25098"/>
                <a:gd name="f494" fmla="val 25298"/>
                <a:gd name="f495" fmla="val 25565"/>
                <a:gd name="f496" fmla="val 16567"/>
                <a:gd name="f497" fmla="val 25465"/>
                <a:gd name="f498" fmla="val 25331"/>
                <a:gd name="f499" fmla="val 25265"/>
                <a:gd name="f500" fmla="val 16400"/>
                <a:gd name="f501" fmla="val 24931"/>
                <a:gd name="f502" fmla="val 16300"/>
                <a:gd name="f503" fmla="val 23702"/>
                <a:gd name="f504" fmla="val 20896"/>
                <a:gd name="f505" fmla="val 24100"/>
                <a:gd name="f506" fmla="val 24949"/>
                <a:gd name="f507" fmla="val 22455"/>
                <a:gd name="f508" fmla="val 22596"/>
                <a:gd name="f509" fmla="val 25173"/>
                <a:gd name="f510" fmla="val 23830"/>
                <a:gd name="f511" fmla="val 24431"/>
                <a:gd name="f512" fmla="val 24906"/>
                <a:gd name="f513" fmla="val 24873"/>
                <a:gd name="f514" fmla="val 24464"/>
                <a:gd name="f515" fmla="val 24672"/>
                <a:gd name="f516" fmla="val 24898"/>
                <a:gd name="f517" fmla="val 24572"/>
                <a:gd name="f518" fmla="val 24472"/>
                <a:gd name="f519" fmla="val 25665"/>
                <a:gd name="f520" fmla="val 24406"/>
                <a:gd name="f521" fmla="val 25732"/>
                <a:gd name="f522" fmla="val 25765"/>
                <a:gd name="f523" fmla="val 25798"/>
                <a:gd name="f524" fmla="val 25832"/>
                <a:gd name="f525" fmla="val 24372"/>
                <a:gd name="f526" fmla="val 25932"/>
                <a:gd name="f527" fmla="val 25965"/>
                <a:gd name="f528" fmla="val 24339"/>
                <a:gd name="f529" fmla="val 25899"/>
                <a:gd name="f530" fmla="val 24272"/>
                <a:gd name="f531" fmla="val 25632"/>
                <a:gd name="f532" fmla="val 24239"/>
                <a:gd name="f533" fmla="val 25598"/>
                <a:gd name="f534" fmla="val 23905"/>
                <a:gd name="f535" fmla="val 23505"/>
                <a:gd name="f536" fmla="val 21095"/>
                <a:gd name="f537" fmla="val 23538"/>
                <a:gd name="f538" fmla="val 21062"/>
                <a:gd name="f539" fmla="val 23574"/>
                <a:gd name="f540" fmla="val 20946"/>
                <a:gd name="f541" fmla="val 23630"/>
                <a:gd name="f542" fmla="val 38054"/>
                <a:gd name="f543" fmla="val 24475"/>
                <a:gd name="f544" fmla="val 38124"/>
                <a:gd name="f545" fmla="val 38161"/>
                <a:gd name="f546" fmla="val 24501"/>
                <a:gd name="f547" fmla="val 38149"/>
                <a:gd name="f548" fmla="val 37715"/>
                <a:gd name="f549" fmla="val 26399"/>
                <a:gd name="f550" fmla="val 36347"/>
                <a:gd name="f551" fmla="val 27300"/>
                <a:gd name="f552" fmla="val 34980"/>
                <a:gd name="f553" fmla="val 28334"/>
                <a:gd name="f554" fmla="val 35213"/>
                <a:gd name="f555" fmla="val 27633"/>
                <a:gd name="f556" fmla="val 35513"/>
                <a:gd name="f557" fmla="val 26899"/>
                <a:gd name="f558" fmla="val 35880"/>
                <a:gd name="f559" fmla="val 26232"/>
                <a:gd name="f560" fmla="val 36081"/>
                <a:gd name="f561" fmla="val 36381"/>
                <a:gd name="f562" fmla="val 25398"/>
                <a:gd name="f563" fmla="val 36748"/>
                <a:gd name="f564" fmla="val 25065"/>
                <a:gd name="f565" fmla="val 36856"/>
                <a:gd name="f566" fmla="val 24956"/>
                <a:gd name="f567" fmla="val 37754"/>
                <a:gd name="f568" fmla="val 34647"/>
                <a:gd name="f569" fmla="val 22781"/>
                <a:gd name="f570" fmla="val 34671"/>
                <a:gd name="f571" fmla="val 34693"/>
                <a:gd name="f572" fmla="val 22796"/>
                <a:gd name="f573" fmla="val 34713"/>
                <a:gd name="f574" fmla="val 22830"/>
                <a:gd name="f575" fmla="val 35046"/>
                <a:gd name="f576" fmla="val 23330"/>
                <a:gd name="f577" fmla="val 35313"/>
                <a:gd name="f578" fmla="val 35480"/>
                <a:gd name="f579" fmla="val 35814"/>
                <a:gd name="f580" fmla="val 25432"/>
                <a:gd name="f581" fmla="val 35413"/>
                <a:gd name="f582" fmla="val 26299"/>
                <a:gd name="f583" fmla="val 27166"/>
                <a:gd name="f584" fmla="val 34952"/>
                <a:gd name="f585" fmla="val 27152"/>
                <a:gd name="f586" fmla="val 34924"/>
                <a:gd name="f587" fmla="val 27144"/>
                <a:gd name="f588" fmla="val 34899"/>
                <a:gd name="f589" fmla="val 34864"/>
                <a:gd name="f590" fmla="val 34833"/>
                <a:gd name="f591" fmla="val 27160"/>
                <a:gd name="f592" fmla="val 34813"/>
                <a:gd name="f593" fmla="val 27199"/>
                <a:gd name="f594" fmla="val 34413"/>
                <a:gd name="f595" fmla="val 34179"/>
                <a:gd name="f596" fmla="val 28133"/>
                <a:gd name="f597" fmla="val 34012"/>
                <a:gd name="f598" fmla="val 28667"/>
                <a:gd name="f599" fmla="val 33979"/>
                <a:gd name="f600" fmla="val 28734"/>
                <a:gd name="f601" fmla="val 33912"/>
                <a:gd name="f602" fmla="val 33846"/>
                <a:gd name="f603" fmla="val 34079"/>
                <a:gd name="f604" fmla="val 24064"/>
                <a:gd name="f605" fmla="val 24004"/>
                <a:gd name="f606" fmla="val 34431"/>
                <a:gd name="f607" fmla="val 32965"/>
                <a:gd name="f608" fmla="val 24622"/>
                <a:gd name="f609" fmla="val 32975"/>
                <a:gd name="f610" fmla="val 24627"/>
                <a:gd name="f611" fmla="val 32990"/>
                <a:gd name="f612" fmla="val 24631"/>
                <a:gd name="f613" fmla="val 33012"/>
                <a:gd name="f614" fmla="val 33245"/>
                <a:gd name="f615" fmla="val 25131"/>
                <a:gd name="f616" fmla="val 33345"/>
                <a:gd name="f617" fmla="val 33512"/>
                <a:gd name="f618" fmla="val 33612"/>
                <a:gd name="f619" fmla="val 33645"/>
                <a:gd name="f620" fmla="val 26732"/>
                <a:gd name="f621" fmla="val 33712"/>
                <a:gd name="f622" fmla="val 27900"/>
                <a:gd name="f623" fmla="val 33779"/>
                <a:gd name="f624" fmla="val 29101"/>
                <a:gd name="f625" fmla="val 33679"/>
                <a:gd name="f626" fmla="val 28434"/>
                <a:gd name="f627" fmla="val 32845"/>
                <a:gd name="f628" fmla="val 27566"/>
                <a:gd name="f629" fmla="val 32778"/>
                <a:gd name="f630" fmla="val 26666"/>
                <a:gd name="f631" fmla="val 32912"/>
                <a:gd name="f632" fmla="val 32945"/>
                <a:gd name="f633" fmla="val 24965"/>
                <a:gd name="f634" fmla="val 24801"/>
                <a:gd name="f635" fmla="val 24693"/>
                <a:gd name="f636" fmla="val 28834"/>
                <a:gd name="f637" fmla="val 34746"/>
                <a:gd name="f638" fmla="val 28967"/>
                <a:gd name="f639" fmla="val 34513"/>
                <a:gd name="f640" fmla="val 34313"/>
                <a:gd name="f641" fmla="val 29168"/>
                <a:gd name="f642" fmla="val 29134"/>
                <a:gd name="f643" fmla="val 34246"/>
                <a:gd name="f644" fmla="val 34213"/>
                <a:gd name="f645" fmla="val 29067"/>
                <a:gd name="f646" fmla="val 34479"/>
                <a:gd name="f647" fmla="val 29001"/>
                <a:gd name="f648" fmla="val 28934"/>
                <a:gd name="f649" fmla="val 39015"/>
                <a:gd name="f650" fmla="val 26593"/>
                <a:gd name="f651" fmla="val 39139"/>
                <a:gd name="f652" fmla="val 39261"/>
                <a:gd name="f653" fmla="val 26605"/>
                <a:gd name="f654" fmla="val 39383"/>
                <a:gd name="f655" fmla="val 26632"/>
                <a:gd name="f656" fmla="val 40250"/>
                <a:gd name="f657" fmla="val 26833"/>
                <a:gd name="f658" fmla="val 39683"/>
                <a:gd name="f659" fmla="val 39316"/>
                <a:gd name="f660" fmla="val 27833"/>
                <a:gd name="f661" fmla="val 38249"/>
                <a:gd name="f662" fmla="val 28600"/>
                <a:gd name="f663" fmla="val 37015"/>
                <a:gd name="f664" fmla="val 28901"/>
                <a:gd name="f665" fmla="val 29234"/>
                <a:gd name="f666" fmla="val 35747"/>
                <a:gd name="f667" fmla="val 35714"/>
                <a:gd name="f668" fmla="val 35647"/>
                <a:gd name="f669" fmla="val 35247"/>
                <a:gd name="f670" fmla="val 35347"/>
                <a:gd name="f671" fmla="val 35580"/>
                <a:gd name="f672" fmla="val 28801"/>
                <a:gd name="f673" fmla="val 28500"/>
                <a:gd name="f674" fmla="val 35847"/>
                <a:gd name="f675" fmla="val 28400"/>
                <a:gd name="f676" fmla="val 28267"/>
                <a:gd name="f677" fmla="val 35680"/>
                <a:gd name="f678" fmla="val 28234"/>
                <a:gd name="f679" fmla="val 28000"/>
                <a:gd name="f680" fmla="val 36014"/>
                <a:gd name="f681" fmla="val 27933"/>
                <a:gd name="f682" fmla="val 36147"/>
                <a:gd name="f683" fmla="val 27800"/>
                <a:gd name="f684" fmla="val 36214"/>
                <a:gd name="f685" fmla="val 27767"/>
                <a:gd name="f686" fmla="val 36648"/>
                <a:gd name="f687" fmla="val 27433"/>
                <a:gd name="f688" fmla="val 37181"/>
                <a:gd name="f689" fmla="val 37582"/>
                <a:gd name="f690" fmla="val 26966"/>
                <a:gd name="f691" fmla="val 38034"/>
                <a:gd name="f692" fmla="val 26780"/>
                <a:gd name="f693" fmla="val 38529"/>
                <a:gd name="f694" fmla="val 17667"/>
                <a:gd name="f695" fmla="val 17634"/>
                <a:gd name="f696" fmla="val 17534"/>
                <a:gd name="f697" fmla="val 28634"/>
                <a:gd name="f698" fmla="val 17367"/>
                <a:gd name="f699" fmla="val 17234"/>
                <a:gd name="f700" fmla="val 29268"/>
                <a:gd name="f701" fmla="val 17134"/>
                <a:gd name="f702" fmla="val 29468"/>
                <a:gd name="f703" fmla="val 17000"/>
                <a:gd name="f704" fmla="val 29668"/>
                <a:gd name="f705" fmla="val 17034"/>
                <a:gd name="f706" fmla="val 11196"/>
                <a:gd name="f707" fmla="val 29401"/>
                <a:gd name="f708" fmla="val 29635"/>
                <a:gd name="f709" fmla="val 11163"/>
                <a:gd name="f710" fmla="val 29935"/>
                <a:gd name="f711" fmla="val 30168"/>
                <a:gd name="f712" fmla="val 11029"/>
                <a:gd name="f713" fmla="val 30402"/>
                <a:gd name="f714" fmla="val 10963"/>
                <a:gd name="f715" fmla="val 30635"/>
                <a:gd name="f716" fmla="val 30102"/>
                <a:gd name="f717" fmla="val 10996"/>
                <a:gd name="f718" fmla="val 29568"/>
                <a:gd name="f719" fmla="val 37734"/>
                <a:gd name="f720" fmla="val 29227"/>
                <a:gd name="f721" fmla="val 38795"/>
                <a:gd name="f722" fmla="val 39866"/>
                <a:gd name="f723" fmla="val 29481"/>
                <a:gd name="f724" fmla="val 40350"/>
                <a:gd name="f725" fmla="val 30235"/>
                <a:gd name="f726" fmla="val 40550"/>
                <a:gd name="f727" fmla="val 30549"/>
                <a:gd name="f728" fmla="val 38484"/>
                <a:gd name="f729" fmla="val 30643"/>
                <a:gd name="f730" fmla="val 37630"/>
                <a:gd name="f731" fmla="val 37544"/>
                <a:gd name="f732" fmla="val 30640"/>
                <a:gd name="f733" fmla="val 37515"/>
                <a:gd name="f734" fmla="val 30502"/>
                <a:gd name="f735" fmla="val 30268"/>
                <a:gd name="f736" fmla="val 29901"/>
                <a:gd name="f737" fmla="val 29768"/>
                <a:gd name="f738" fmla="val 35914"/>
                <a:gd name="f739" fmla="val 36481"/>
                <a:gd name="f740" fmla="val 36981"/>
                <a:gd name="f741" fmla="val 37226"/>
                <a:gd name="f742" fmla="val 29242"/>
                <a:gd name="f743" fmla="val 37480"/>
                <a:gd name="f744" fmla="val 24973"/>
                <a:gd name="f745" fmla="val 30468"/>
                <a:gd name="f746" fmla="val 30735"/>
                <a:gd name="f747" fmla="val 24739"/>
                <a:gd name="f748" fmla="val 30935"/>
                <a:gd name="f749" fmla="val 31136"/>
                <a:gd name="f750" fmla="val 31369"/>
                <a:gd name="f751" fmla="val 31374"/>
                <a:gd name="f752" fmla="val 31376"/>
                <a:gd name="f753" fmla="val 24337"/>
                <a:gd name="f754" fmla="val 24325"/>
                <a:gd name="f755" fmla="val 31302"/>
                <a:gd name="f756" fmla="val 24305"/>
                <a:gd name="f757" fmla="val 31269"/>
                <a:gd name="f758" fmla="val 31236"/>
                <a:gd name="f759" fmla="val 31169"/>
                <a:gd name="f760" fmla="val 31069"/>
                <a:gd name="f761" fmla="val 24506"/>
                <a:gd name="f762" fmla="val 30969"/>
                <a:gd name="f763" fmla="val 30835"/>
                <a:gd name="f764" fmla="val 29142"/>
                <a:gd name="f765" fmla="val 30669"/>
                <a:gd name="f766" fmla="val 29342"/>
                <a:gd name="f767" fmla="val 28975"/>
                <a:gd name="f768" fmla="val 31769"/>
                <a:gd name="f769" fmla="val 28642"/>
                <a:gd name="f770" fmla="val 32303"/>
                <a:gd name="f771" fmla="val 28542"/>
                <a:gd name="f772" fmla="val 31736"/>
                <a:gd name="f773" fmla="val 28742"/>
                <a:gd name="f774" fmla="val 15966"/>
                <a:gd name="f775" fmla="val 32503"/>
                <a:gd name="f776" fmla="val 33070"/>
                <a:gd name="f777" fmla="val 33671"/>
                <a:gd name="f778" fmla="val 34338"/>
                <a:gd name="f779" fmla="val 33737"/>
                <a:gd name="f780" fmla="val 33137"/>
                <a:gd name="f781" fmla="val 13564"/>
                <a:gd name="f782" fmla="val 34838"/>
                <a:gd name="f783" fmla="val 13831"/>
                <a:gd name="f784" fmla="val 35272"/>
                <a:gd name="f785" fmla="val 13731"/>
                <a:gd name="f786" fmla="val 35772"/>
                <a:gd name="f787" fmla="val 13698"/>
                <a:gd name="f788" fmla="val 36306"/>
                <a:gd name="f789" fmla="val 13531"/>
                <a:gd name="f790" fmla="val 35839"/>
                <a:gd name="f791" fmla="val 13498"/>
                <a:gd name="f792" fmla="val 35339"/>
                <a:gd name="f793" fmla="val 27100"/>
                <a:gd name="f794" fmla="val 20403"/>
                <a:gd name="f795" fmla="val 21003"/>
                <a:gd name="f796" fmla="val 28134"/>
                <a:gd name="f797" fmla="val 28567"/>
                <a:gd name="f798" fmla="val 23405"/>
                <a:gd name="f799" fmla="val 23171"/>
                <a:gd name="f800" fmla="val 33504"/>
                <a:gd name="f801" fmla="val 22471"/>
                <a:gd name="f802" fmla="val 36106"/>
                <a:gd name="f803" fmla="val 36139"/>
                <a:gd name="f804" fmla="val 36173"/>
                <a:gd name="f805" fmla="val 22404"/>
                <a:gd name="f806" fmla="val 36439"/>
                <a:gd name="f807" fmla="val 36673"/>
                <a:gd name="f808" fmla="val 36873"/>
                <a:gd name="f809" fmla="val 22738"/>
                <a:gd name="f810" fmla="val 34605"/>
                <a:gd name="f811" fmla="val 31869"/>
                <a:gd name="f812" fmla="val 21503"/>
                <a:gd name="f813" fmla="val 29835"/>
                <a:gd name="f814" fmla="val 21483"/>
                <a:gd name="f815" fmla="val 29814"/>
                <a:gd name="f816" fmla="val 29806"/>
                <a:gd name="f817" fmla="val 21443"/>
                <a:gd name="f818" fmla="val 21402"/>
                <a:gd name="f819" fmla="val 21370"/>
                <a:gd name="f820" fmla="val 29845"/>
                <a:gd name="f821" fmla="val 29868"/>
                <a:gd name="f822" fmla="val 21704"/>
                <a:gd name="f823" fmla="val 22037"/>
                <a:gd name="f824" fmla="val 32670"/>
                <a:gd name="f825" fmla="val 22104"/>
                <a:gd name="f826" fmla="val 34138"/>
                <a:gd name="f827" fmla="val 22204"/>
                <a:gd name="f828" fmla="val 35305"/>
                <a:gd name="f829" fmla="val 21970"/>
                <a:gd name="f830" fmla="val 37607"/>
                <a:gd name="f831" fmla="val 37940"/>
                <a:gd name="f832" fmla="val 21670"/>
                <a:gd name="f833" fmla="val 38274"/>
                <a:gd name="f834" fmla="val 38608"/>
                <a:gd name="f835" fmla="val 37407"/>
                <a:gd name="f836" fmla="val 21203"/>
                <a:gd name="f837" fmla="val 35105"/>
                <a:gd name="f838" fmla="val 20369"/>
                <a:gd name="f839" fmla="val 27500"/>
                <a:gd name="f840" fmla="val 17868"/>
                <a:gd name="f841" fmla="val 37240"/>
                <a:gd name="f842" fmla="val 37807"/>
                <a:gd name="f843" fmla="val 17701"/>
                <a:gd name="f844" fmla="val 38307"/>
                <a:gd name="f845" fmla="val 17467"/>
                <a:gd name="f846" fmla="val 38841"/>
                <a:gd name="f847" fmla="val 38541"/>
                <a:gd name="f848" fmla="val 17401"/>
                <a:gd name="f849" fmla="val 38074"/>
                <a:gd name="f850" fmla="val 37707"/>
                <a:gd name="f851" fmla="val 37440"/>
                <a:gd name="f852" fmla="val 40342"/>
                <a:gd name="f853" fmla="val 14632"/>
                <a:gd name="f854" fmla="val 40509"/>
                <a:gd name="f855" fmla="val 14965"/>
                <a:gd name="f856" fmla="val 40943"/>
                <a:gd name="f857" fmla="val 15366"/>
                <a:gd name="f858" fmla="val 41243"/>
                <a:gd name="f859" fmla="val 14865"/>
                <a:gd name="f860" fmla="val 41043"/>
                <a:gd name="f861" fmla="val 14398"/>
                <a:gd name="f862" fmla="val 40776"/>
                <a:gd name="f863" fmla="val 15799"/>
                <a:gd name="f864" fmla="val 46613"/>
                <a:gd name="f865" fmla="val 16033"/>
                <a:gd name="f866" fmla="val 46947"/>
                <a:gd name="f867" fmla="val 47414"/>
                <a:gd name="f868" fmla="val 47848"/>
                <a:gd name="f869" fmla="val 15833"/>
                <a:gd name="f870" fmla="val 47481"/>
                <a:gd name="f871" fmla="val 15733"/>
                <a:gd name="f872" fmla="val 47080"/>
                <a:gd name="f873" fmla="val 29587"/>
                <a:gd name="f874" fmla="val 44751"/>
                <a:gd name="f875" fmla="val 29980"/>
                <a:gd name="f876" fmla="val 46062"/>
                <a:gd name="f877" fmla="val 29979"/>
                <a:gd name="f878" fmla="val 29978"/>
                <a:gd name="f879" fmla="val 46057"/>
                <a:gd name="f880" fmla="val 29976"/>
                <a:gd name="f881" fmla="val 46046"/>
                <a:gd name="f882" fmla="val 30010"/>
                <a:gd name="f883" fmla="val 46713"/>
                <a:gd name="f884" fmla="val 29743"/>
                <a:gd name="f885" fmla="val 47347"/>
                <a:gd name="f886" fmla="val 29509"/>
                <a:gd name="f887" fmla="val 47948"/>
                <a:gd name="f888" fmla="val 29276"/>
                <a:gd name="f889" fmla="val 48481"/>
                <a:gd name="f890" fmla="val 28942"/>
                <a:gd name="f891" fmla="val 48915"/>
                <a:gd name="f892" fmla="val 28575"/>
                <a:gd name="f893" fmla="val 49315"/>
                <a:gd name="f894" fmla="val 49249"/>
                <a:gd name="f895" fmla="val 49182"/>
                <a:gd name="f896" fmla="val 49115"/>
                <a:gd name="f897" fmla="val 49002"/>
                <a:gd name="f898" fmla="val 28535"/>
                <a:gd name="f899" fmla="val 48920"/>
                <a:gd name="f900" fmla="val 28435"/>
                <a:gd name="f901" fmla="val 28387"/>
                <a:gd name="f902" fmla="val 28341"/>
                <a:gd name="f903" fmla="val 48939"/>
                <a:gd name="f904" fmla="val 28308"/>
                <a:gd name="f905" fmla="val 48982"/>
                <a:gd name="f906" fmla="val 28242"/>
                <a:gd name="f907" fmla="val 49015"/>
                <a:gd name="f908" fmla="val 28208"/>
                <a:gd name="f909" fmla="val 49048"/>
                <a:gd name="f910" fmla="val 48748"/>
                <a:gd name="f911" fmla="val 48681"/>
                <a:gd name="f912" fmla="val 28175"/>
                <a:gd name="f913" fmla="val 48648"/>
                <a:gd name="f914" fmla="val 48615"/>
                <a:gd name="f915" fmla="val 48181"/>
                <a:gd name="f916" fmla="val 47781"/>
                <a:gd name="f917" fmla="val 47314"/>
                <a:gd name="f918" fmla="val 28408"/>
                <a:gd name="f919" fmla="val 46413"/>
                <a:gd name="f920" fmla="val 28875"/>
                <a:gd name="f921" fmla="val 45479"/>
                <a:gd name="f922" fmla="val 29543"/>
                <a:gd name="f923" fmla="val 44779"/>
                <a:gd name="f924" fmla="val 29557"/>
                <a:gd name="f925" fmla="val 44760"/>
                <a:gd name="f926" fmla="val 29572"/>
                <a:gd name="f927" fmla="val 26102"/>
                <a:gd name="f928" fmla="val 44850"/>
                <a:gd name="f929" fmla="val 26171"/>
                <a:gd name="f930" fmla="val 26250"/>
                <a:gd name="f931" fmla="val 44869"/>
                <a:gd name="f932" fmla="val 44912"/>
                <a:gd name="f933" fmla="val 27007"/>
                <a:gd name="f934" fmla="val 45246"/>
                <a:gd name="f935" fmla="val 27408"/>
                <a:gd name="f936" fmla="val 45813"/>
                <a:gd name="f937" fmla="val 27708"/>
                <a:gd name="f938" fmla="val 46513"/>
                <a:gd name="f939" fmla="val 27841"/>
                <a:gd name="f940" fmla="val 46813"/>
                <a:gd name="f941" fmla="val 27875"/>
                <a:gd name="f942" fmla="val 47147"/>
                <a:gd name="f943" fmla="val 27908"/>
                <a:gd name="f944" fmla="val 47981"/>
                <a:gd name="f945" fmla="val 27808"/>
                <a:gd name="f946" fmla="val 27675"/>
                <a:gd name="f947" fmla="val 27641"/>
                <a:gd name="f948" fmla="val 27541"/>
                <a:gd name="f949" fmla="val 48515"/>
                <a:gd name="f950" fmla="val 27395"/>
                <a:gd name="f951" fmla="val 48477"/>
                <a:gd name="f952" fmla="val 27359"/>
                <a:gd name="f953" fmla="val 48458"/>
                <a:gd name="f954" fmla="val 27319"/>
                <a:gd name="f955" fmla="val 27252"/>
                <a:gd name="f956" fmla="val 27174"/>
                <a:gd name="f957" fmla="val 48511"/>
                <a:gd name="f958" fmla="val 27208"/>
                <a:gd name="f959" fmla="val 49082"/>
                <a:gd name="f960" fmla="val 27341"/>
                <a:gd name="f961" fmla="val 49515"/>
                <a:gd name="f962" fmla="val 27474"/>
                <a:gd name="f963" fmla="val 49982"/>
                <a:gd name="f964" fmla="val 49849"/>
                <a:gd name="f965" fmla="val 49682"/>
                <a:gd name="f966" fmla="val 27074"/>
                <a:gd name="f967" fmla="val 49582"/>
                <a:gd name="f968" fmla="val 26240"/>
                <a:gd name="f969" fmla="val 25973"/>
                <a:gd name="f970" fmla="val 25740"/>
                <a:gd name="f971" fmla="val 46680"/>
                <a:gd name="f972" fmla="val 45980"/>
                <a:gd name="f973" fmla="val 25644"/>
                <a:gd name="f974" fmla="val 45718"/>
                <a:gd name="f975" fmla="val 25640"/>
                <a:gd name="f976" fmla="val 24409"/>
                <a:gd name="f977" fmla="val 47565"/>
                <a:gd name="f978" fmla="val 24487"/>
                <a:gd name="f979" fmla="val 24586"/>
                <a:gd name="f980" fmla="val 47582"/>
                <a:gd name="f981" fmla="val 24706"/>
                <a:gd name="f982" fmla="val 47614"/>
                <a:gd name="f983" fmla="val 25039"/>
                <a:gd name="f984" fmla="val 47681"/>
                <a:gd name="f985" fmla="val 47914"/>
                <a:gd name="f986" fmla="val 48114"/>
                <a:gd name="f987" fmla="val 48281"/>
                <a:gd name="f988" fmla="val 48448"/>
                <a:gd name="f989" fmla="val 26173"/>
                <a:gd name="f990" fmla="val 26307"/>
                <a:gd name="f991" fmla="val 26474"/>
                <a:gd name="f992" fmla="val 49282"/>
                <a:gd name="f993" fmla="val 26674"/>
                <a:gd name="f994" fmla="val 26807"/>
                <a:gd name="f995" fmla="val 50149"/>
                <a:gd name="f996" fmla="val 26841"/>
                <a:gd name="f997" fmla="val 50449"/>
                <a:gd name="f998" fmla="val 25706"/>
                <a:gd name="f999" fmla="val 24606"/>
                <a:gd name="f1000" fmla="val 49349"/>
                <a:gd name="f1001" fmla="val 24112"/>
                <a:gd name="f1002" fmla="val 47734"/>
                <a:gd name="f1003" fmla="val 24159"/>
                <a:gd name="f1004" fmla="val 32478"/>
                <a:gd name="f1005" fmla="val 31978"/>
                <a:gd name="f1006" fmla="val 47447"/>
                <a:gd name="f1007" fmla="val 31344"/>
                <a:gd name="f1008" fmla="val 48148"/>
                <a:gd name="f1009" fmla="val 48782"/>
                <a:gd name="f1010" fmla="val 30210"/>
                <a:gd name="f1011" fmla="val 49149"/>
                <a:gd name="f1012" fmla="val 49449"/>
                <a:gd name="f1013" fmla="val 49782"/>
                <a:gd name="f1014" fmla="val 49949"/>
                <a:gd name="f1015" fmla="val 50016"/>
                <a:gd name="f1016" fmla="val 28675"/>
                <a:gd name="f1017" fmla="val 50083"/>
                <a:gd name="f1018" fmla="val 50183"/>
                <a:gd name="f1019" fmla="val 50283"/>
                <a:gd name="f1020" fmla="val 50349"/>
                <a:gd name="f1021" fmla="val 28475"/>
                <a:gd name="f1022" fmla="val 28375"/>
                <a:gd name="f1023" fmla="val 28342"/>
                <a:gd name="f1024" fmla="val 50416"/>
                <a:gd name="f1025" fmla="val 29409"/>
                <a:gd name="f1026" fmla="val 30443"/>
                <a:gd name="f1027" fmla="val 46647"/>
                <a:gd name="f1028" fmla="val 32111"/>
                <a:gd name="f1029" fmla="val 49916"/>
                <a:gd name="f1030" fmla="val 30343"/>
                <a:gd name="f1031" fmla="val 50483"/>
                <a:gd name="f1032" fmla="val 29476"/>
                <a:gd name="f1033" fmla="val 50249"/>
                <a:gd name="f1034" fmla="val 50116"/>
                <a:gd name="f1035" fmla="val 31210"/>
                <a:gd name="f1036" fmla="val 49616"/>
                <a:gd name="f1037" fmla="val 19502"/>
                <a:gd name="f1038" fmla="val 19369"/>
                <a:gd name="f1039" fmla="val 19235"/>
                <a:gd name="f1040" fmla="val 19135"/>
                <a:gd name="f1041" fmla="val 50750"/>
                <a:gd name="f1042" fmla="val 50650"/>
                <a:gd name="f1043" fmla="val 49415"/>
                <a:gd name="f1044" fmla="val 53285"/>
                <a:gd name="f1045" fmla="val 53852"/>
                <a:gd name="f1046" fmla="val 54252"/>
                <a:gd name="f1047" fmla="val 54619"/>
                <a:gd name="f1048" fmla="val 26741"/>
                <a:gd name="f1049" fmla="val 54586"/>
                <a:gd name="f1050" fmla="val 54519"/>
                <a:gd name="f1051" fmla="val 54452"/>
                <a:gd name="f1052" fmla="val 54419"/>
                <a:gd name="f1053" fmla="val 53952"/>
                <a:gd name="f1054" fmla="val 53485"/>
                <a:gd name="f1055" fmla="val 7447"/>
                <a:gd name="f1056" fmla="val 55001"/>
                <a:gd name="f1057" fmla="val 7568"/>
                <a:gd name="f1058" fmla="val 55509"/>
                <a:gd name="f1059" fmla="val 56016"/>
                <a:gd name="f1060" fmla="val 7955"/>
                <a:gd name="f1061" fmla="val 56471"/>
                <a:gd name="f1062" fmla="val 7980"/>
                <a:gd name="f1063" fmla="val 56488"/>
                <a:gd name="f1064" fmla="val 8004"/>
                <a:gd name="f1065" fmla="val 56505"/>
                <a:gd name="f1066" fmla="val 56520"/>
                <a:gd name="f1067" fmla="val 56587"/>
                <a:gd name="f1068" fmla="val 8094"/>
                <a:gd name="f1069" fmla="val 56621"/>
                <a:gd name="f1070" fmla="val 7834"/>
                <a:gd name="f1071" fmla="val 56122"/>
                <a:gd name="f1072" fmla="val 7588"/>
                <a:gd name="f1073" fmla="val 55567"/>
                <a:gd name="f1074" fmla="val 55920"/>
                <a:gd name="f1075" fmla="val 56420"/>
                <a:gd name="f1076" fmla="val 25406"/>
                <a:gd name="f1077" fmla="val 56954"/>
                <a:gd name="f1078" fmla="val 25473"/>
                <a:gd name="f1079" fmla="val 57488"/>
                <a:gd name="f1080" fmla="val 25239"/>
                <a:gd name="f1081" fmla="val 56987"/>
                <a:gd name="f1082" fmla="val 56454"/>
                <a:gd name="f1083" fmla="val 10705"/>
                <a:gd name="f1084" fmla="val 53829"/>
                <a:gd name="f1085" fmla="val 10798"/>
                <a:gd name="f1086" fmla="val 10863"/>
                <a:gd name="f1087" fmla="val 53943"/>
                <a:gd name="f1088" fmla="val 54753"/>
                <a:gd name="f1089" fmla="val 10829"/>
                <a:gd name="f1090" fmla="val 55186"/>
                <a:gd name="f1091" fmla="val 55687"/>
                <a:gd name="f1092" fmla="val 10729"/>
                <a:gd name="f1093" fmla="val 56287"/>
                <a:gd name="f1094" fmla="val 10662"/>
                <a:gd name="f1095" fmla="val 56854"/>
                <a:gd name="f1096" fmla="val 10629"/>
                <a:gd name="f1097" fmla="val 57454"/>
                <a:gd name="f1098" fmla="val 10562"/>
                <a:gd name="f1099" fmla="val 57421"/>
                <a:gd name="f1100" fmla="val 10542"/>
                <a:gd name="f1101" fmla="val 57391"/>
                <a:gd name="f1102" fmla="val 10513"/>
                <a:gd name="f1103" fmla="val 57379"/>
                <a:gd name="f1104" fmla="val 10481"/>
                <a:gd name="f1105" fmla="val 10410"/>
                <a:gd name="f1106" fmla="val 57441"/>
                <a:gd name="f1107" fmla="val 57521"/>
                <a:gd name="f1108" fmla="val 10229"/>
                <a:gd name="f1109" fmla="val 57154"/>
                <a:gd name="f1110" fmla="val 10062"/>
                <a:gd name="f1111" fmla="val 56787"/>
                <a:gd name="f1112" fmla="val 9795"/>
                <a:gd name="f1113" fmla="val 55753"/>
                <a:gd name="f1114" fmla="val 54953"/>
                <a:gd name="f1115" fmla="val 54319"/>
                <a:gd name="f1116" fmla="val 10368"/>
                <a:gd name="f1117" fmla="val 54080"/>
                <a:gd name="f1118" fmla="val 10567"/>
                <a:gd name="f1119" fmla="val 5440"/>
                <a:gd name="f1120" fmla="val 57024"/>
                <a:gd name="f1121" fmla="val 5479"/>
                <a:gd name="f1122" fmla="val 57150"/>
                <a:gd name="f1123" fmla="val 5563"/>
                <a:gd name="f1124" fmla="val 57277"/>
                <a:gd name="f1125" fmla="val 5692"/>
                <a:gd name="f1126" fmla="val 57388"/>
                <a:gd name="f1127" fmla="val 5992"/>
                <a:gd name="f1128" fmla="val 57655"/>
                <a:gd name="f1129" fmla="val 6259"/>
                <a:gd name="f1130" fmla="val 57821"/>
                <a:gd name="f1131" fmla="val 6626"/>
                <a:gd name="f1132" fmla="val 57988"/>
                <a:gd name="f1133" fmla="val 6687"/>
                <a:gd name="f1134" fmla="val 58018"/>
                <a:gd name="f1135" fmla="val 6747"/>
                <a:gd name="f1136" fmla="val 58045"/>
                <a:gd name="f1137" fmla="val 6809"/>
                <a:gd name="f1138" fmla="val 58070"/>
                <a:gd name="f1139" fmla="val 6191"/>
                <a:gd name="f1140" fmla="val 57795"/>
                <a:gd name="f1141" fmla="val 5625"/>
                <a:gd name="f1142" fmla="val 57436"/>
                <a:gd name="f1143" fmla="val 11830"/>
                <a:gd name="f1144" fmla="val 12063"/>
                <a:gd name="f1145" fmla="val 55987"/>
                <a:gd name="f1146" fmla="val 11630"/>
                <a:gd name="f1147" fmla="val 57088"/>
                <a:gd name="f1148" fmla="val 11229"/>
                <a:gd name="f1149" fmla="val 58122"/>
                <a:gd name="f1150" fmla="val 57855"/>
                <a:gd name="f1151" fmla="val 11088"/>
                <a:gd name="f1152" fmla="val 57342"/>
                <a:gd name="f1153" fmla="val 11036"/>
                <a:gd name="f1154" fmla="val 11019"/>
                <a:gd name="f1155" fmla="val 11004"/>
                <a:gd name="f1156" fmla="val 57346"/>
                <a:gd name="f1157" fmla="val 57354"/>
                <a:gd name="f1158" fmla="val 11063"/>
                <a:gd name="f1159" fmla="val 56120"/>
                <a:gd name="f1160" fmla="val 11496"/>
                <a:gd name="f1161" fmla="val 55787"/>
                <a:gd name="f1162" fmla="val 11696"/>
                <a:gd name="f1163" fmla="val 55420"/>
                <a:gd name="f1164" fmla="val 16200"/>
                <a:gd name="f1165" fmla="val 56020"/>
                <a:gd name="f1166" fmla="val 58022"/>
                <a:gd name="f1167" fmla="val 15633"/>
                <a:gd name="f1168" fmla="val 56654"/>
                <a:gd name="f1169" fmla="val 9962"/>
                <a:gd name="f1170" fmla="val 10162"/>
                <a:gd name="f1171" fmla="val 58288"/>
                <a:gd name="f1172" fmla="val 10195"/>
                <a:gd name="f1173" fmla="val 58422"/>
                <a:gd name="f1174" fmla="val 10295"/>
                <a:gd name="f1175" fmla="val 58522"/>
                <a:gd name="f1176" fmla="val 58689"/>
                <a:gd name="f1177" fmla="val 58755"/>
                <a:gd name="f1178" fmla="val 58655"/>
                <a:gd name="f1179" fmla="val 10129"/>
                <a:gd name="f1180" fmla="val 10029"/>
                <a:gd name="f1181" fmla="val 58455"/>
                <a:gd name="f1182" fmla="val 58255"/>
                <a:gd name="f1183" fmla="val 58088"/>
                <a:gd name="f1184" fmla="val 58222"/>
                <a:gd name="f1185" fmla="val 58489"/>
                <a:gd name="f1186" fmla="val 10896"/>
                <a:gd name="f1187" fmla="val 10929"/>
                <a:gd name="f1188" fmla="val 58956"/>
                <a:gd name="f1189" fmla="val 58989"/>
                <a:gd name="f1190" fmla="val 59022"/>
                <a:gd name="f1191" fmla="val 59056"/>
                <a:gd name="f1192" fmla="val 59156"/>
                <a:gd name="f1193" fmla="val 59289"/>
                <a:gd name="f1194" fmla="val 59389"/>
                <a:gd name="f1195" fmla="val 59322"/>
                <a:gd name="f1196" fmla="val 59189"/>
                <a:gd name="f1197" fmla="val 59122"/>
                <a:gd name="f1198" fmla="val 58822"/>
                <a:gd name="f1199" fmla="val 58622"/>
                <a:gd name="f1200" fmla="val 10696"/>
                <a:gd name="f1201" fmla="val 58355"/>
                <a:gd name="f1202" fmla="val 58322"/>
                <a:gd name="f1203" fmla="val 59647"/>
                <a:gd name="f1204" fmla="val 10707"/>
                <a:gd name="f1205" fmla="val 59650"/>
                <a:gd name="f1206" fmla="val 10718"/>
                <a:gd name="f1207" fmla="val 59653"/>
                <a:gd name="f1208" fmla="val 59656"/>
                <a:gd name="f1209" fmla="val 59655"/>
                <a:gd name="f1210" fmla="val 10728"/>
                <a:gd name="f1211" fmla="val 59654"/>
                <a:gd name="f1212" fmla="val 10717"/>
                <a:gd name="f1213" fmla="val 59651"/>
                <a:gd name="f1214" fmla="val 59649"/>
                <a:gd name="f1215" fmla="val 23838"/>
                <a:gd name="f1216" fmla="val 59523"/>
                <a:gd name="f1217" fmla="val 24205"/>
                <a:gd name="f1218" fmla="val 60190"/>
                <a:gd name="f1219" fmla="val 60957"/>
                <a:gd name="f1220" fmla="val 61691"/>
                <a:gd name="f1221" fmla="val 61024"/>
                <a:gd name="f1222" fmla="val 21470"/>
                <a:gd name="f1223" fmla="val 60824"/>
                <a:gd name="f1224" fmla="val 61791"/>
                <a:gd name="f1225" fmla="val 21170"/>
                <a:gd name="f1226" fmla="val 62625"/>
                <a:gd name="f1227" fmla="val 63492"/>
                <a:gd name="f1228" fmla="val 20636"/>
                <a:gd name="f1229" fmla="val 20970"/>
                <a:gd name="f1230" fmla="val 61591"/>
                <a:gd name="f1231" fmla="val 8796"/>
                <a:gd name="f1232" fmla="val 63587"/>
                <a:gd name="f1233" fmla="val 8835"/>
                <a:gd name="f1234" fmla="val 63643"/>
                <a:gd name="f1235" fmla="val 8889"/>
                <a:gd name="f1236" fmla="val 63707"/>
                <a:gd name="f1237" fmla="val 8951"/>
                <a:gd name="f1238" fmla="val 63777"/>
                <a:gd name="f1239" fmla="val 8899"/>
                <a:gd name="f1240" fmla="val 63713"/>
                <a:gd name="f1241" fmla="val 8848"/>
                <a:gd name="f1242" fmla="val 63649"/>
                <a:gd name="f1243" fmla="val 10157"/>
                <a:gd name="f1244" fmla="val 65285"/>
                <a:gd name="f1245" fmla="val 11136"/>
                <a:gd name="f1246" fmla="val 67114"/>
                <a:gd name="f1247" fmla="val 12664"/>
                <a:gd name="f1248" fmla="val 68296"/>
                <a:gd name="f1249" fmla="val 13323"/>
                <a:gd name="f1250" fmla="val 68816"/>
                <a:gd name="f1251" fmla="val 14080"/>
                <a:gd name="f1252" fmla="val 69239"/>
                <a:gd name="f1253" fmla="val 14842"/>
                <a:gd name="f1254" fmla="val 69650"/>
                <a:gd name="f1255" fmla="val 12488"/>
                <a:gd name="f1256" fmla="val 68318"/>
                <a:gd name="f1257" fmla="val 11157"/>
                <a:gd name="f1258" fmla="val 66654"/>
                <a:gd name="f1259" fmla="val 9562"/>
                <a:gd name="f1260" fmla="val 64493"/>
                <a:gd name="f1261" fmla="val 9381"/>
                <a:gd name="f1262" fmla="val 64233"/>
                <a:gd name="f1263" fmla="val 9130"/>
                <a:gd name="f1264" fmla="val 63980"/>
                <a:gd name="f1265" fmla="val 14850"/>
                <a:gd name="f1266" fmla="val 69654"/>
                <a:gd name="f1267" fmla="val 14858"/>
                <a:gd name="f1268" fmla="val 69659"/>
                <a:gd name="f1269" fmla="val 69663"/>
                <a:gd name="f1270" fmla="val 14871"/>
                <a:gd name="f1271" fmla="val 69666"/>
                <a:gd name="f1272" fmla="val 14876"/>
                <a:gd name="f1273" fmla="val 69668"/>
                <a:gd name="f1274" fmla="val 14881"/>
                <a:gd name="f1275" fmla="val 69671"/>
                <a:gd name="f1276" fmla="val 14868"/>
                <a:gd name="f1277" fmla="val 69664"/>
                <a:gd name="f1278" fmla="val 14855"/>
                <a:gd name="f1279" fmla="val 69657"/>
                <a:gd name="f1280" fmla="val 32345"/>
                <a:gd name="f1281" fmla="val 56187"/>
                <a:gd name="f1282" fmla="val 32344"/>
                <a:gd name="f1283" fmla="val 31077"/>
                <a:gd name="f1284" fmla="val 30910"/>
                <a:gd name="f1285" fmla="val 59356"/>
                <a:gd name="f1286" fmla="val 30110"/>
                <a:gd name="f1287" fmla="val 60757"/>
                <a:gd name="f1288" fmla="val 29209"/>
                <a:gd name="f1289" fmla="val 62091"/>
                <a:gd name="f1290" fmla="val 63359"/>
                <a:gd name="f1291" fmla="val 65594"/>
                <a:gd name="f1292" fmla="val 67795"/>
                <a:gd name="f1293" fmla="val 69930"/>
                <a:gd name="f1294" fmla="val 69463"/>
                <a:gd name="f1295" fmla="val 68929"/>
                <a:gd name="f1296" fmla="val 23705"/>
                <a:gd name="f1297" fmla="val 68362"/>
                <a:gd name="f1298" fmla="val 67295"/>
                <a:gd name="f1299" fmla="val 66194"/>
                <a:gd name="f1300" fmla="val 65193"/>
                <a:gd name="f1301" fmla="val 63092"/>
                <a:gd name="f1302" fmla="val 28142"/>
                <a:gd name="f1303" fmla="val 61190"/>
                <a:gd name="f1304" fmla="val 29233"/>
                <a:gd name="f1305" fmla="val 58883"/>
                <a:gd name="f1306" fmla="val 29188"/>
                <a:gd name="f1307" fmla="val 58829"/>
                <a:gd name="f1308" fmla="val 29136"/>
                <a:gd name="f1309" fmla="val 29115"/>
                <a:gd name="f1310" fmla="val 29094"/>
                <a:gd name="f1311" fmla="val 58837"/>
                <a:gd name="f1312" fmla="val 29076"/>
                <a:gd name="f1313" fmla="val 58855"/>
                <a:gd name="f1314" fmla="val 27775"/>
                <a:gd name="f1315" fmla="val 60990"/>
                <a:gd name="f1316" fmla="val 62992"/>
                <a:gd name="f1317" fmla="val 65093"/>
                <a:gd name="f1318" fmla="val 65794"/>
                <a:gd name="f1319" fmla="val 66528"/>
                <a:gd name="f1320" fmla="val 24039"/>
                <a:gd name="f1321" fmla="val 66594"/>
                <a:gd name="f1322" fmla="val 24172"/>
                <a:gd name="f1323" fmla="val 65927"/>
                <a:gd name="f1324" fmla="val 61257"/>
                <a:gd name="f1325" fmla="val 19802"/>
                <a:gd name="f1326" fmla="val 68329"/>
                <a:gd name="f1327" fmla="val 20469"/>
                <a:gd name="f1328" fmla="val 68696"/>
                <a:gd name="f1329" fmla="val 20836"/>
                <a:gd name="f1330" fmla="val 69430"/>
                <a:gd name="f1331" fmla="val 70097"/>
                <a:gd name="f1332" fmla="val 69797"/>
                <a:gd name="f1333" fmla="val 19902"/>
                <a:gd name="f1334" fmla="val 69096"/>
                <a:gd name="f1335" fmla="val 15153"/>
                <a:gd name="f1336" fmla="val 69818"/>
                <a:gd name="f1337" fmla="val 15426"/>
                <a:gd name="f1338" fmla="val 69963"/>
                <a:gd name="f1339" fmla="val 15695"/>
                <a:gd name="f1340" fmla="val 70111"/>
                <a:gd name="f1341" fmla="val 15431"/>
                <a:gd name="f1342" fmla="val 69957"/>
                <a:gd name="f1343" fmla="val 15159"/>
                <a:gd name="f1344" fmla="val 69811"/>
                <a:gd name="f1345" fmla="val 15995"/>
                <a:gd name="f1346" fmla="val 70286"/>
                <a:gd name="f1347" fmla="val 16285"/>
                <a:gd name="f1348" fmla="val 70470"/>
                <a:gd name="f1349" fmla="val 70664"/>
                <a:gd name="f1350" fmla="val 16545"/>
                <a:gd name="f1351" fmla="val 70636"/>
                <a:gd name="f1352" fmla="val 16524"/>
                <a:gd name="f1353" fmla="val 70607"/>
                <a:gd name="f1354" fmla="val 16503"/>
                <a:gd name="f1355" fmla="val 70579"/>
                <a:gd name="f1356" fmla="val 16241"/>
                <a:gd name="f1357" fmla="val 70417"/>
                <a:gd name="f1358" fmla="val 15970"/>
                <a:gd name="f1359" fmla="val 70263"/>
                <a:gd name="f1360" fmla="val 17934"/>
                <a:gd name="f1361" fmla="val 57755"/>
                <a:gd name="f1362" fmla="val 18034"/>
                <a:gd name="f1363" fmla="val 62491"/>
                <a:gd name="f1364" fmla="val 65293"/>
                <a:gd name="f1365" fmla="val 18201"/>
                <a:gd name="f1366" fmla="val 68029"/>
                <a:gd name="f1367" fmla="val 18068"/>
                <a:gd name="f1368" fmla="val 70797"/>
                <a:gd name="f1369" fmla="val 70697"/>
                <a:gd name="f1370" fmla="val 70597"/>
                <a:gd name="f1371" fmla="val 18001"/>
                <a:gd name="f1372" fmla="val 70497"/>
                <a:gd name="f1373" fmla="val 17501"/>
                <a:gd name="f1374" fmla="val 66127"/>
                <a:gd name="f1375" fmla="val 63926"/>
                <a:gd name="f1376" fmla="val 63876"/>
                <a:gd name="f1377" fmla="val 17684"/>
                <a:gd name="f1378" fmla="val 63851"/>
                <a:gd name="f1379" fmla="val 17601"/>
                <a:gd name="f1380" fmla="val 17567"/>
                <a:gd name="f1381" fmla="val 67695"/>
                <a:gd name="f1382" fmla="val 69630"/>
                <a:gd name="f1383" fmla="val 69063"/>
                <a:gd name="f1384" fmla="val 17300"/>
                <a:gd name="f1385" fmla="val 68496"/>
                <a:gd name="f1386" fmla="val 17067"/>
                <a:gd name="f1387" fmla="val 67929"/>
                <a:gd name="f1388" fmla="val 67862"/>
                <a:gd name="f1389" fmla="val 17100"/>
                <a:gd name="f1390" fmla="val 67829"/>
                <a:gd name="f1391" fmla="val 65627"/>
                <a:gd name="f1392" fmla="val 63592"/>
                <a:gd name="f1393" fmla="val 16900"/>
                <a:gd name="f1394" fmla="val 61324"/>
                <a:gd name="f1395" fmla="val 17200"/>
                <a:gd name="f1396" fmla="val 60123"/>
                <a:gd name="f1397" fmla="val 12094"/>
                <a:gd name="f1398" fmla="val 65891"/>
                <a:gd name="f1399" fmla="val 12036"/>
                <a:gd name="f1400" fmla="val 12005"/>
                <a:gd name="f1401" fmla="val 65978"/>
                <a:gd name="f1402" fmla="val 12030"/>
                <a:gd name="f1403" fmla="val 66027"/>
                <a:gd name="f1404" fmla="val 12897"/>
                <a:gd name="f1405" fmla="val 67095"/>
                <a:gd name="f1406" fmla="val 67762"/>
                <a:gd name="f1407" fmla="val 14999"/>
                <a:gd name="f1408" fmla="val 68763"/>
                <a:gd name="f1409" fmla="val 15542"/>
                <a:gd name="f1410" fmla="val 69337"/>
                <a:gd name="f1411" fmla="val 16024"/>
                <a:gd name="f1412" fmla="val 69943"/>
                <a:gd name="f1413" fmla="val 16814"/>
                <a:gd name="f1414" fmla="val 70771"/>
                <a:gd name="f1415" fmla="val 17114"/>
                <a:gd name="f1416" fmla="val 70973"/>
                <a:gd name="f1417" fmla="val 71192"/>
                <a:gd name="f1418" fmla="val 16810"/>
                <a:gd name="f1419" fmla="val 70365"/>
                <a:gd name="f1420" fmla="val 16139"/>
                <a:gd name="f1421" fmla="val 69599"/>
                <a:gd name="f1422" fmla="val 15499"/>
                <a:gd name="f1423" fmla="val 68863"/>
                <a:gd name="f1424" fmla="val 13164"/>
                <a:gd name="f1425" fmla="val 67028"/>
                <a:gd name="f1426" fmla="val 12163"/>
                <a:gd name="f1427" fmla="val 12138"/>
                <a:gd name="f1428" fmla="val 65901"/>
                <a:gd name="f1429" fmla="val 12114"/>
                <a:gd name="f1430" fmla="val 17418"/>
                <a:gd name="f1431" fmla="val 71227"/>
                <a:gd name="f1432" fmla="val 17443"/>
                <a:gd name="f1433" fmla="val 71262"/>
                <a:gd name="f1434" fmla="val 71298"/>
                <a:gd name="f1435" fmla="val 17478"/>
                <a:gd name="f1436" fmla="val 71305"/>
                <a:gd name="f1437" fmla="val 17489"/>
                <a:gd name="f1438" fmla="val 71313"/>
                <a:gd name="f1439" fmla="val 17499"/>
                <a:gd name="f1440" fmla="val 71321"/>
                <a:gd name="f1441" fmla="val 17466"/>
                <a:gd name="f1442" fmla="val 71280"/>
                <a:gd name="f1443" fmla="val 17433"/>
                <a:gd name="f1444" fmla="val 71239"/>
                <a:gd name="f1445" fmla="val 71198"/>
                <a:gd name="f1446" fmla="val 17398"/>
                <a:gd name="f1447" fmla="val 71196"/>
                <a:gd name="f1448" fmla="val 17396"/>
                <a:gd name="f1449" fmla="val 71194"/>
                <a:gd name="f1450" fmla="val 71131"/>
                <a:gd name="f1451" fmla="val 22604"/>
                <a:gd name="f1452" fmla="val 72065"/>
                <a:gd name="f1453" fmla="val 72999"/>
                <a:gd name="f1454" fmla="val 22437"/>
                <a:gd name="f1455" fmla="val 73966"/>
                <a:gd name="f1456" fmla="val 22358"/>
                <a:gd name="f1457" fmla="val 73152"/>
                <a:gd name="f1458" fmla="val 22266"/>
                <a:gd name="f1459" fmla="val 72339"/>
                <a:gd name="f1460" fmla="val 22166"/>
                <a:gd name="f1461" fmla="val 71528"/>
                <a:gd name="f1462" fmla="val 22185"/>
                <a:gd name="f1463" fmla="val 71549"/>
                <a:gd name="f1464" fmla="val 22213"/>
                <a:gd name="f1465" fmla="val 71561"/>
                <a:gd name="f1466" fmla="val 22242"/>
                <a:gd name="f1467" fmla="val 22278"/>
                <a:gd name="f1468" fmla="val 22315"/>
                <a:gd name="f1469" fmla="val 71542"/>
                <a:gd name="f1470" fmla="val 71498"/>
                <a:gd name="f1471" fmla="val 71398"/>
                <a:gd name="f1472" fmla="val 22521"/>
                <a:gd name="f1473" fmla="val 71214"/>
                <a:gd name="f1474" fmla="val 71223"/>
                <a:gd name="f1475" fmla="val 22588"/>
                <a:gd name="f1476" fmla="val 22621"/>
                <a:gd name="f1477" fmla="val 22671"/>
                <a:gd name="f1478" fmla="val 17834"/>
                <a:gd name="f1479" fmla="val 74800"/>
                <a:gd name="f1480" fmla="val 18234"/>
                <a:gd name="f1481" fmla="val 75034"/>
                <a:gd name="f1482" fmla="val 75467"/>
                <a:gd name="f1483" fmla="val 75868"/>
                <a:gd name="f1484" fmla="val 75601"/>
                <a:gd name="f1485" fmla="val 75200"/>
                <a:gd name="f1486" fmla="val 76768"/>
                <a:gd name="f1487" fmla="val 23371"/>
                <a:gd name="f1488" fmla="val 77602"/>
                <a:gd name="f1489" fmla="val 23071"/>
                <a:gd name="f1490" fmla="val 78369"/>
                <a:gd name="f1491" fmla="val 79137"/>
                <a:gd name="f1492" fmla="val 78936"/>
                <a:gd name="f1493" fmla="val 78770"/>
                <a:gd name="f1494" fmla="val 78536"/>
                <a:gd name="f1495" fmla="val 22871"/>
                <a:gd name="f1496" fmla="val 78036"/>
                <a:gd name="f1497" fmla="val 23238"/>
                <a:gd name="f1498" fmla="val 77269"/>
                <a:gd name="f1499" fmla="val 17801"/>
                <a:gd name="f1500" fmla="val 45646"/>
                <a:gd name="f1501" fmla="val 51517"/>
                <a:gd name="f1502" fmla="val 60090"/>
                <a:gd name="f1503" fmla="val 64326"/>
                <a:gd name="f1504" fmla="val 64359"/>
                <a:gd name="f1505" fmla="val 64426"/>
                <a:gd name="f1506" fmla="val 67662"/>
                <a:gd name="f1507" fmla="val 69330"/>
                <a:gd name="f1508" fmla="val 68162"/>
                <a:gd name="f1509" fmla="val 19721"/>
                <a:gd name="f1510" fmla="val 67914"/>
                <a:gd name="f1511" fmla="val 19703"/>
                <a:gd name="f1512" fmla="val 67907"/>
                <a:gd name="f1513" fmla="val 19684"/>
                <a:gd name="f1514" fmla="val 19617"/>
                <a:gd name="f1515" fmla="val 19535"/>
                <a:gd name="f1516" fmla="val 67991"/>
                <a:gd name="f1517" fmla="val 68095"/>
                <a:gd name="f1518" fmla="val 69129"/>
                <a:gd name="f1519" fmla="val 70130"/>
                <a:gd name="f1520" fmla="val 70330"/>
                <a:gd name="f1521" fmla="val 21537"/>
                <a:gd name="f1522" fmla="val 71665"/>
                <a:gd name="f1523" fmla="val 73032"/>
                <a:gd name="f1524" fmla="val 74367"/>
                <a:gd name="f1525" fmla="val 76501"/>
                <a:gd name="f1526" fmla="val 78603"/>
                <a:gd name="f1527" fmla="val 80638"/>
                <a:gd name="f1528" fmla="val 21337"/>
                <a:gd name="f1529" fmla="val 77302"/>
                <a:gd name="f1530" fmla="val 74033"/>
                <a:gd name="f1531" fmla="val 70997"/>
                <a:gd name="f1532" fmla="val 70964"/>
                <a:gd name="f1533" fmla="val 69029"/>
                <a:gd name="f1534" fmla="val 18735"/>
                <a:gd name="f1535" fmla="val 66995"/>
                <a:gd name="f1536" fmla="val 65027"/>
                <a:gd name="f1537" fmla="val 62825"/>
                <a:gd name="f1538" fmla="val 60623"/>
                <a:gd name="f1539" fmla="val 56921"/>
                <a:gd name="f1540" fmla="val 55820"/>
                <a:gd name="f1541" fmla="val 18488"/>
                <a:gd name="f1542" fmla="val 55702"/>
                <a:gd name="f1543" fmla="val 55618"/>
                <a:gd name="f1544" fmla="val 18240"/>
                <a:gd name="f1545" fmla="val 18181"/>
                <a:gd name="f1546" fmla="val 55658"/>
                <a:gd name="f1547" fmla="val 18168"/>
                <a:gd name="f1548" fmla="val 18134"/>
                <a:gd name="f1549" fmla="val 57588"/>
                <a:gd name="f1550" fmla="val 59456"/>
                <a:gd name="f1551" fmla="val 16800"/>
                <a:gd name="f1552" fmla="val 60690"/>
                <a:gd name="f1553" fmla="val 16500"/>
                <a:gd name="f1554" fmla="val 63259"/>
                <a:gd name="f1555" fmla="val 64459"/>
                <a:gd name="f1556" fmla="val 16467"/>
                <a:gd name="f1557" fmla="val 65660"/>
                <a:gd name="f1558" fmla="val 15899"/>
                <a:gd name="f1559" fmla="val 63459"/>
                <a:gd name="f1560" fmla="val 15533"/>
                <a:gd name="f1561" fmla="val 61157"/>
                <a:gd name="f1562" fmla="val 58922"/>
                <a:gd name="f1563" fmla="val 57321"/>
                <a:gd name="f1564" fmla="val 55620"/>
                <a:gd name="f1565" fmla="val 16429"/>
                <a:gd name="f1566" fmla="val 55545"/>
                <a:gd name="f1567" fmla="val 16360"/>
                <a:gd name="f1568" fmla="val 55502"/>
                <a:gd name="f1569" fmla="val 16295"/>
                <a:gd name="f1570" fmla="val 16244"/>
                <a:gd name="f1571" fmla="val 16196"/>
                <a:gd name="f1572" fmla="val 55528"/>
                <a:gd name="f1573" fmla="val 16166"/>
                <a:gd name="f1574" fmla="val 55586"/>
                <a:gd name="f1575" fmla="val 56087"/>
                <a:gd name="f1576" fmla="val 57188"/>
                <a:gd name="f1577" fmla="val 55653"/>
                <a:gd name="f1578" fmla="val 54853"/>
                <a:gd name="f1579" fmla="val 15566"/>
                <a:gd name="f1580" fmla="val 51917"/>
                <a:gd name="f1581" fmla="val 46447"/>
                <a:gd name="f1582" fmla="val 46847"/>
                <a:gd name="f1583" fmla="val 47108"/>
                <a:gd name="f1584" fmla="val 17596"/>
                <a:gd name="f1585" fmla="val 47124"/>
                <a:gd name="f1586" fmla="val 17629"/>
                <a:gd name="f1587" fmla="val 17677"/>
                <a:gd name="f1588" fmla="val 17734"/>
                <a:gd name="f1589" fmla="val 47092"/>
                <a:gd name="f1590" fmla="val 47014"/>
                <a:gd name="f1591" fmla="val 46013"/>
                <a:gd name="f1592" fmla="val 45913"/>
                <a:gd name="f1593" fmla="val 45779"/>
                <a:gd name="f1594" fmla="val 82672"/>
                <a:gd name="f1595" fmla="val 83273"/>
                <a:gd name="f1596" fmla="val 84507"/>
                <a:gd name="f1597" fmla="val 21804"/>
                <a:gd name="f1598" fmla="val 85475"/>
                <a:gd name="f1599" fmla="val 84674"/>
                <a:gd name="f1600" fmla="val 83673"/>
                <a:gd name="f1601" fmla="val 24005"/>
                <a:gd name="f1602" fmla="val 84841"/>
                <a:gd name="f1603" fmla="val 86142"/>
                <a:gd name="f1604" fmla="val 87109"/>
                <a:gd name="f1605" fmla="val 88110"/>
                <a:gd name="f1606" fmla="val 87943"/>
                <a:gd name="f1607" fmla="val 87810"/>
                <a:gd name="f1608" fmla="val 87643"/>
                <a:gd name="f1609" fmla="val 22971"/>
                <a:gd name="f1610" fmla="val 86709"/>
                <a:gd name="f1611" fmla="val 85508"/>
                <a:gd name="f1612" fmla="val 20109"/>
                <a:gd name="f1613" fmla="val 1"/>
                <a:gd name="f1614" fmla="val 20092"/>
                <a:gd name="f1615" fmla="val 20077"/>
                <a:gd name="f1616" fmla="val 5"/>
                <a:gd name="f1617" fmla="val 13"/>
                <a:gd name="f1618" fmla="val 18768"/>
                <a:gd name="f1619" fmla="val 347"/>
                <a:gd name="f1620" fmla="val 1614"/>
                <a:gd name="f1621" fmla="val 18435"/>
                <a:gd name="f1622" fmla="val 2815"/>
                <a:gd name="f1623" fmla="val 914"/>
                <a:gd name="f1624" fmla="val 147"/>
                <a:gd name="f1625" fmla="val 16628"/>
                <a:gd name="f1626" fmla="val 121"/>
                <a:gd name="f1627" fmla="val 16585"/>
                <a:gd name="f1628" fmla="val 110"/>
                <a:gd name="f1629" fmla="val 16547"/>
                <a:gd name="f1630" fmla="val 16484"/>
                <a:gd name="f1631" fmla="val 16433"/>
                <a:gd name="f1632" fmla="val 139"/>
                <a:gd name="f1633" fmla="val 16162"/>
                <a:gd name="f1634" fmla="val 1015"/>
                <a:gd name="f1635" fmla="val 16021"/>
                <a:gd name="f1636" fmla="val 1850"/>
                <a:gd name="f1637" fmla="val 2246"/>
                <a:gd name="f1638" fmla="val 16144"/>
                <a:gd name="f1639" fmla="val 1835"/>
                <a:gd name="f1640" fmla="val 1448"/>
                <a:gd name="f1641" fmla="val 989"/>
                <a:gd name="f1642" fmla="val 16352"/>
                <a:gd name="f1643" fmla="val 764"/>
                <a:gd name="f1644" fmla="val 16478"/>
                <a:gd name="f1645" fmla="val 16598"/>
                <a:gd name="f1646" fmla="val 16773"/>
                <a:gd name="f1647" fmla="val 972"/>
                <a:gd name="f1648" fmla="val 3082"/>
                <a:gd name="f1649" fmla="val 7085"/>
                <a:gd name="f1650" fmla="val 6585"/>
                <a:gd name="f1651" fmla="val 17882"/>
                <a:gd name="f1652" fmla="val 6299"/>
                <a:gd name="f1653" fmla="val 17856"/>
                <a:gd name="f1654" fmla="val 6291"/>
                <a:gd name="f1655" fmla="val 17828"/>
                <a:gd name="f1656" fmla="val 17757"/>
                <a:gd name="f1657" fmla="val 6346"/>
                <a:gd name="f1658" fmla="val 4439"/>
                <a:gd name="f1659" fmla="val 16389"/>
                <a:gd name="f1660" fmla="val 4262"/>
                <a:gd name="f1661" fmla="val 15664"/>
                <a:gd name="f1662" fmla="val 3415"/>
                <a:gd name="f1663" fmla="val 2848"/>
                <a:gd name="f1664" fmla="val 2482"/>
                <a:gd name="f1665" fmla="val 14014"/>
                <a:gd name="f1666" fmla="val 2476"/>
                <a:gd name="f1667" fmla="val 13996"/>
                <a:gd name="f1668" fmla="val 2473"/>
                <a:gd name="f1669" fmla="val 13979"/>
                <a:gd name="f1670" fmla="val 13901"/>
                <a:gd name="f1671" fmla="val 13843"/>
                <a:gd name="f1672" fmla="val 2533"/>
                <a:gd name="f1673" fmla="val 13898"/>
                <a:gd name="f1674" fmla="val 2615"/>
                <a:gd name="f1675" fmla="val 13957"/>
                <a:gd name="f1676" fmla="val 2730"/>
                <a:gd name="f1677" fmla="val 14011"/>
                <a:gd name="f1678" fmla="val 2847"/>
                <a:gd name="f1679" fmla="val 14061"/>
                <a:gd name="f1680" fmla="val 2966"/>
                <a:gd name="f1681" fmla="val 14054"/>
                <a:gd name="f1682" fmla="val 2962"/>
                <a:gd name="f1683" fmla="val 14047"/>
                <a:gd name="f1684" fmla="val 2958"/>
                <a:gd name="f1685" fmla="val 14049"/>
                <a:gd name="f1686" fmla="val 2959"/>
                <a:gd name="f1687" fmla="val 14057"/>
                <a:gd name="f1688" fmla="val 2967"/>
                <a:gd name="f1689" fmla="val 14064"/>
                <a:gd name="f1690" fmla="val 2972"/>
                <a:gd name="f1691" fmla="val 14062"/>
                <a:gd name="f1692" fmla="val 2969"/>
                <a:gd name="f1693" fmla="val 14918"/>
                <a:gd name="f1694" fmla="val 3464"/>
                <a:gd name="f1695" fmla="val 15740"/>
                <a:gd name="f1696" fmla="val 4092"/>
                <a:gd name="f1697" fmla="val 16366"/>
                <a:gd name="f1698" fmla="val 4883"/>
                <a:gd name="f1699" fmla="val 4950"/>
                <a:gd name="f1700" fmla="val 5050"/>
                <a:gd name="f1701" fmla="val 5150"/>
                <a:gd name="f1702" fmla="val 5250"/>
                <a:gd name="f1703" fmla="val 16700"/>
                <a:gd name="f1704" fmla="val 5317"/>
                <a:gd name="f1705" fmla="val 16733"/>
                <a:gd name="f1706" fmla="val 17167"/>
                <a:gd name="f1707" fmla="val 6051"/>
                <a:gd name="f1708" fmla="val 6751"/>
                <a:gd name="f1709" fmla="val 7585"/>
                <a:gd name="f1710" fmla="val 8219"/>
                <a:gd name="f1711" fmla="val 17334"/>
                <a:gd name="f1712" fmla="val 7952"/>
                <a:gd name="f1713" fmla="val 17092"/>
                <a:gd name="f1714" fmla="val 7352"/>
                <a:gd name="f1715" fmla="val 17050"/>
                <a:gd name="f1716" fmla="val 17009"/>
                <a:gd name="f1717" fmla="val 16967"/>
                <a:gd name="f1718" fmla="val 7118"/>
                <a:gd name="f1719" fmla="val 15604"/>
                <a:gd name="f1720" fmla="val 6726"/>
                <a:gd name="f1721" fmla="val 15576"/>
                <a:gd name="f1722" fmla="val 6699"/>
                <a:gd name="f1723" fmla="val 15984"/>
                <a:gd name="f1724" fmla="val 7171"/>
                <a:gd name="f1725" fmla="val 16605"/>
                <a:gd name="f1726" fmla="val 7852"/>
                <a:gd name="f1727" fmla="val 17223"/>
                <a:gd name="f1728" fmla="val 7964"/>
                <a:gd name="f1729" fmla="val 17253"/>
                <a:gd name="f1730" fmla="val 8075"/>
                <a:gd name="f1731" fmla="val 17290"/>
                <a:gd name="f1732" fmla="val 8186"/>
                <a:gd name="f1733" fmla="val 17270"/>
                <a:gd name="f1734" fmla="val 8174"/>
                <a:gd name="f1735" fmla="val 17252"/>
                <a:gd name="f1736" fmla="val 8163"/>
                <a:gd name="f1737" fmla="val 17283"/>
                <a:gd name="f1738" fmla="val 8266"/>
                <a:gd name="f1739" fmla="val 17339"/>
                <a:gd name="f1740" fmla="val 8372"/>
                <a:gd name="f1741" fmla="val 17404"/>
                <a:gd name="f1742" fmla="val 8471"/>
                <a:gd name="f1743" fmla="val 17360"/>
                <a:gd name="f1744" fmla="val 8377"/>
                <a:gd name="f1745" fmla="val 17322"/>
                <a:gd name="f1746" fmla="val 8282"/>
                <a:gd name="f1747" fmla="val 17450"/>
                <a:gd name="f1748" fmla="val 8281"/>
                <a:gd name="f1749" fmla="val 17652"/>
                <a:gd name="f1750" fmla="val 8393"/>
                <a:gd name="f1751" fmla="val 8453"/>
                <a:gd name="f1752" fmla="val 8786"/>
                <a:gd name="f1753" fmla="val 9053"/>
                <a:gd name="f1754" fmla="val 9220"/>
                <a:gd name="f1755" fmla="val 9153"/>
                <a:gd name="f1756" fmla="val 9086"/>
                <a:gd name="f1757" fmla="val 8920"/>
                <a:gd name="f1758" fmla="val 8753"/>
                <a:gd name="f1759" fmla="val 17549"/>
                <a:gd name="f1760" fmla="val 8668"/>
                <a:gd name="f1761" fmla="val 17472"/>
                <a:gd name="f1762" fmla="val 8573"/>
                <a:gd name="f1763" fmla="val 17460"/>
                <a:gd name="f1764" fmla="val 8590"/>
                <a:gd name="f1765" fmla="val 17526"/>
                <a:gd name="f1766" fmla="val 8707"/>
                <a:gd name="f1767" fmla="val 8820"/>
                <a:gd name="f1768" fmla="val 17855"/>
                <a:gd name="f1769" fmla="val 9106"/>
                <a:gd name="f1770" fmla="val 18231"/>
                <a:gd name="f1771" fmla="val 9422"/>
                <a:gd name="f1772" fmla="val 18641"/>
                <a:gd name="f1773" fmla="val 18661"/>
                <a:gd name="f1774" fmla="val 18681"/>
                <a:gd name="f1775" fmla="val 18701"/>
                <a:gd name="f1776" fmla="val 9420"/>
                <a:gd name="f1777" fmla="val 11755"/>
                <a:gd name="f1778" fmla="val 14090"/>
                <a:gd name="f1779" fmla="val 16425"/>
                <a:gd name="f1780" fmla="val 17700"/>
                <a:gd name="f1781" fmla="val 16302"/>
                <a:gd name="f1782" fmla="val 17664"/>
                <a:gd name="f1783" fmla="val 16180"/>
                <a:gd name="f1784" fmla="val 17649"/>
                <a:gd name="f1785" fmla="val 16079"/>
                <a:gd name="f1786" fmla="val 17668"/>
                <a:gd name="f1787" fmla="val 16088"/>
                <a:gd name="f1788" fmla="val 17685"/>
                <a:gd name="f1789" fmla="val 17714"/>
                <a:gd name="f1790" fmla="val 16025"/>
                <a:gd name="f1791" fmla="val 17767"/>
                <a:gd name="f1792" fmla="val 17154"/>
                <a:gd name="f1793" fmla="val 14044"/>
                <a:gd name="f1794" fmla="val 17108"/>
                <a:gd name="f1795" fmla="val 14019"/>
                <a:gd name="f1796" fmla="val 17071"/>
                <a:gd name="f1797" fmla="val 17029"/>
                <a:gd name="f1798" fmla="val 14052"/>
                <a:gd name="f1799" fmla="val 14123"/>
                <a:gd name="f1800" fmla="val 16934"/>
                <a:gd name="f1801" fmla="val 15024"/>
                <a:gd name="f1802" fmla="val 15958"/>
                <a:gd name="f1803" fmla="val 19160"/>
                <a:gd name="f1804" fmla="val 21595"/>
                <a:gd name="f1805" fmla="val 16867"/>
                <a:gd name="f1806" fmla="val 24031"/>
                <a:gd name="f1807" fmla="val 23664"/>
                <a:gd name="f1808" fmla="val 16100"/>
                <a:gd name="f1809" fmla="val 23764"/>
                <a:gd name="f1810" fmla="val 23797"/>
                <a:gd name="f1811" fmla="val 25031"/>
                <a:gd name="f1812" fmla="val 16600"/>
                <a:gd name="f1813" fmla="val 16767"/>
                <a:gd name="f1814" fmla="val 27133"/>
                <a:gd name="f1815" fmla="val 29601"/>
                <a:gd name="f1816" fmla="val 30702"/>
                <a:gd name="f1817" fmla="val 31836"/>
                <a:gd name="f1818" fmla="val 32937"/>
                <a:gd name="f1819" fmla="val 32470"/>
                <a:gd name="f1820" fmla="val 32036"/>
                <a:gd name="f1821" fmla="val 31703"/>
                <a:gd name="f1822" fmla="val 16000"/>
                <a:gd name="f1823" fmla="val 31680"/>
                <a:gd name="f1824" fmla="val 15959"/>
                <a:gd name="f1825" fmla="val 31669"/>
                <a:gd name="f1826" fmla="val 15919"/>
                <a:gd name="f1827" fmla="val 15840"/>
                <a:gd name="f1828" fmla="val 15766"/>
                <a:gd name="f1829" fmla="val 31714"/>
                <a:gd name="f1830" fmla="val 31803"/>
                <a:gd name="f1831" fmla="val 32870"/>
                <a:gd name="f1832" fmla="val 16266"/>
                <a:gd name="f1833" fmla="val 33938"/>
                <a:gd name="f1834" fmla="val 34872"/>
                <a:gd name="f1835" fmla="val 38141"/>
                <a:gd name="f1836" fmla="val 17434"/>
                <a:gd name="f1837" fmla="val 41343"/>
                <a:gd name="f1838" fmla="val 44612"/>
                <a:gd name="f1839" fmla="val 44712"/>
                <a:gd name="f1840" fmla="val 44879"/>
                <a:gd name="f1841" fmla="val 45012"/>
                <a:gd name="f1842" fmla="val 42110"/>
                <a:gd name="f1843" fmla="val 15599"/>
                <a:gd name="f1844" fmla="val 39341"/>
                <a:gd name="f1845" fmla="val 14165"/>
                <a:gd name="f1846" fmla="val 36706"/>
                <a:gd name="f1847" fmla="val 36640"/>
                <a:gd name="f1848" fmla="val 14265"/>
                <a:gd name="f1849" fmla="val 36273"/>
                <a:gd name="f1850" fmla="val 14232"/>
                <a:gd name="f1851" fmla="val 35372"/>
                <a:gd name="f1852" fmla="val 14198"/>
                <a:gd name="f1853" fmla="val 34938"/>
                <a:gd name="f1854" fmla="val 14098"/>
                <a:gd name="f1855" fmla="val 34438"/>
                <a:gd name="f1856" fmla="val 13765"/>
                <a:gd name="f1857" fmla="val 34104"/>
                <a:gd name="f1858" fmla="val 13738"/>
                <a:gd name="f1859" fmla="val 34065"/>
                <a:gd name="f1860" fmla="val 13702"/>
                <a:gd name="f1861" fmla="val 34046"/>
                <a:gd name="f1862" fmla="val 13665"/>
                <a:gd name="f1863" fmla="val 13608"/>
                <a:gd name="f1864" fmla="val 13551"/>
                <a:gd name="f1865" fmla="val 34090"/>
                <a:gd name="f1866" fmla="val 34171"/>
                <a:gd name="f1867" fmla="val 13398"/>
                <a:gd name="f1868" fmla="val 35005"/>
                <a:gd name="f1869" fmla="val 13431"/>
                <a:gd name="f1870" fmla="val 35439"/>
                <a:gd name="f1871" fmla="val 13331"/>
                <a:gd name="f1872" fmla="val 35205"/>
                <a:gd name="f1873" fmla="val 13198"/>
                <a:gd name="f1874" fmla="val 34972"/>
                <a:gd name="f1875" fmla="val 13064"/>
                <a:gd name="f1876" fmla="val 34772"/>
                <a:gd name="f1877" fmla="val 12364"/>
                <a:gd name="f1878" fmla="val 33471"/>
                <a:gd name="f1879" fmla="val 11730"/>
                <a:gd name="f1880" fmla="val 32136"/>
                <a:gd name="f1881" fmla="val 11763"/>
                <a:gd name="f1882" fmla="val 30335"/>
                <a:gd name="f1883" fmla="val 11663"/>
                <a:gd name="f1884" fmla="val 28363"/>
                <a:gd name="f1885" fmla="val 11596"/>
                <a:gd name="f1886" fmla="val 28292"/>
                <a:gd name="f1887" fmla="val 11522"/>
                <a:gd name="f1888" fmla="val 11491"/>
                <a:gd name="f1889" fmla="val 11459"/>
                <a:gd name="f1890" fmla="val 28304"/>
                <a:gd name="f1891" fmla="val 11430"/>
                <a:gd name="f1892" fmla="val 28867"/>
                <a:gd name="f1893" fmla="val 9595"/>
                <a:gd name="f1894" fmla="val 23930"/>
                <a:gd name="f1895" fmla="val 7894"/>
                <a:gd name="f1896" fmla="val 20595"/>
                <a:gd name="f1897" fmla="val 7927"/>
                <a:gd name="f1898" fmla="val 20428"/>
                <a:gd name="f1899" fmla="val 20295"/>
                <a:gd name="f1900" fmla="val 8261"/>
                <a:gd name="f1901" fmla="val 20128"/>
                <a:gd name="f1902" fmla="val 19861"/>
                <a:gd name="f1903" fmla="val 19661"/>
                <a:gd name="f1904" fmla="val 9261"/>
                <a:gd name="f1905" fmla="val 19594"/>
                <a:gd name="f1906" fmla="val 19327"/>
                <a:gd name="f1907" fmla="val 18994"/>
                <a:gd name="f1908" fmla="val 11096"/>
                <a:gd name="f1909" fmla="val 12097"/>
                <a:gd name="f1910" fmla="val 11263"/>
                <a:gd name="f1911" fmla="val 17593"/>
                <a:gd name="f1912" fmla="val 11253"/>
                <a:gd name="f1913" fmla="val 17573"/>
                <a:gd name="f1914" fmla="val 11240"/>
                <a:gd name="f1915" fmla="val 17565"/>
                <a:gd name="f1916" fmla="val 17612"/>
                <a:gd name="f1917" fmla="val 17993"/>
                <a:gd name="f1918" fmla="val 11396"/>
                <a:gd name="f1919" fmla="val 18160"/>
                <a:gd name="f1920" fmla="val 18693"/>
                <a:gd name="f1921" fmla="val 10396"/>
                <a:gd name="f1922" fmla="val 18860"/>
                <a:gd name="f1923" fmla="val 19060"/>
                <a:gd name="f1924" fmla="val 19260"/>
                <a:gd name="f1925" fmla="val 19427"/>
                <a:gd name="f1926" fmla="val 8427"/>
                <a:gd name="f1927" fmla="val 9161"/>
                <a:gd name="f1928" fmla="val 17626"/>
                <a:gd name="f1929" fmla="val 11930"/>
                <a:gd name="f1930" fmla="val 15625"/>
                <a:gd name="f1931" fmla="val 15524"/>
                <a:gd name="f1932" fmla="val 11997"/>
                <a:gd name="f1933" fmla="val 15491"/>
                <a:gd name="f1934" fmla="val 11855"/>
                <a:gd name="f1935" fmla="val 15486"/>
                <a:gd name="f1936" fmla="val 11782"/>
                <a:gd name="f1937" fmla="val 15484"/>
                <a:gd name="f1938" fmla="val 11712"/>
                <a:gd name="f1939" fmla="val 10814"/>
                <a:gd name="f1940" fmla="val 10292"/>
                <a:gd name="f1941" fmla="val 15871"/>
                <a:gd name="f1942" fmla="val 16458"/>
                <a:gd name="f1943" fmla="val 15591"/>
                <a:gd name="f1944" fmla="val 14657"/>
                <a:gd name="f1945" fmla="val 13690"/>
                <a:gd name="f1946" fmla="val 13651"/>
                <a:gd name="f1947" fmla="val 10116"/>
                <a:gd name="f1948" fmla="val 13635"/>
                <a:gd name="f1949" fmla="val 10072"/>
                <a:gd name="f1950" fmla="val 10040"/>
                <a:gd name="f1951" fmla="val 10009"/>
                <a:gd name="f1952" fmla="val 13643"/>
                <a:gd name="f1953" fmla="val 9995"/>
                <a:gd name="f1954" fmla="val 13656"/>
                <a:gd name="f1955" fmla="val 9428"/>
                <a:gd name="f1956" fmla="val 14257"/>
                <a:gd name="f1957" fmla="val 8995"/>
                <a:gd name="f1958" fmla="val 14824"/>
                <a:gd name="f1959" fmla="val 8594"/>
                <a:gd name="f1960" fmla="val 8528"/>
                <a:gd name="f1961" fmla="val 8227"/>
                <a:gd name="f1962" fmla="val 7727"/>
                <a:gd name="f1963" fmla="val 12856"/>
                <a:gd name="f1964" fmla="val 7703"/>
                <a:gd name="f1965" fmla="val 12832"/>
                <a:gd name="f1966" fmla="val 7646"/>
                <a:gd name="f1967" fmla="val 12809"/>
                <a:gd name="f1968" fmla="val 7603"/>
                <a:gd name="f1969" fmla="val 7570"/>
                <a:gd name="f1970" fmla="val 12813"/>
                <a:gd name="f1971" fmla="val 7560"/>
                <a:gd name="f1972" fmla="val 12822"/>
                <a:gd name="f1973" fmla="val 7047"/>
                <a:gd name="f1974" fmla="val 13361"/>
                <a:gd name="f1975" fmla="val 6766"/>
                <a:gd name="f1976" fmla="val 14024"/>
                <a:gd name="f1977" fmla="val 6750"/>
                <a:gd name="f1978" fmla="val 14406"/>
                <a:gd name="f1979" fmla="val 6850"/>
                <a:gd name="f1980" fmla="val 14072"/>
                <a:gd name="f1981" fmla="val 6993"/>
                <a:gd name="f1982" fmla="val 13756"/>
                <a:gd name="f1983" fmla="val 7099"/>
                <a:gd name="f1984" fmla="val 13519"/>
                <a:gd name="f1985" fmla="val 7205"/>
                <a:gd name="f1986" fmla="val 13421"/>
                <a:gd name="f1987" fmla="val 7308"/>
                <a:gd name="f1988" fmla="val 7754"/>
                <a:gd name="f1989" fmla="val 8133"/>
                <a:gd name="f1990" fmla="val 15278"/>
                <a:gd name="f1991" fmla="val 15658"/>
                <a:gd name="f1992" fmla="val 16325"/>
                <a:gd name="f1993" fmla="val 16959"/>
                <a:gd name="f1994" fmla="val 7860"/>
                <a:gd name="f1995" fmla="val 7794"/>
                <a:gd name="f1996" fmla="val 7694"/>
                <a:gd name="f1997" fmla="val 7527"/>
                <a:gd name="f1998" fmla="val 7460"/>
                <a:gd name="f1999" fmla="val 18393"/>
                <a:gd name="f2000" fmla="val 7360"/>
                <a:gd name="f2001" fmla="val 18727"/>
                <a:gd name="f2002" fmla="val 18660"/>
                <a:gd name="f2003" fmla="val 18627"/>
                <a:gd name="f2004" fmla="val 7393"/>
                <a:gd name="f2005" fmla="val 17926"/>
                <a:gd name="f2006" fmla="val 17826"/>
                <a:gd name="f2007" fmla="val 7293"/>
                <a:gd name="f2008" fmla="val 7026"/>
                <a:gd name="f2009" fmla="val 16125"/>
                <a:gd name="f2010" fmla="val 6657"/>
                <a:gd name="f2011" fmla="val 15910"/>
                <a:gd name="f2012" fmla="val 6638"/>
                <a:gd name="f2013" fmla="val 15692"/>
                <a:gd name="f2014" fmla="val 6152"/>
                <a:gd name="f2015" fmla="val 14778"/>
                <a:gd name="f2016" fmla="val 5642"/>
                <a:gd name="f2017" fmla="val 14201"/>
                <a:gd name="f2018" fmla="val 5225"/>
                <a:gd name="f2019" fmla="val 13623"/>
                <a:gd name="f2020" fmla="val 5206"/>
                <a:gd name="f2021" fmla="val 13584"/>
                <a:gd name="f2022" fmla="val 5163"/>
                <a:gd name="f2023" fmla="val 13568"/>
                <a:gd name="f2024" fmla="val 5118"/>
                <a:gd name="f2025" fmla="val 5086"/>
                <a:gd name="f2026" fmla="val 5053"/>
                <a:gd name="f2027" fmla="val 13576"/>
                <a:gd name="f2028" fmla="val 5025"/>
                <a:gd name="f2029" fmla="val 13590"/>
                <a:gd name="f2030" fmla="val 4457"/>
                <a:gd name="f2031" fmla="val 14289"/>
                <a:gd name="f2032" fmla="val 4333"/>
                <a:gd name="f2033" fmla="val 15173"/>
                <a:gd name="f2034" fmla="val 4498"/>
                <a:gd name="f2035" fmla="val 15839"/>
                <a:gd name="f2036" fmla="val 4491"/>
                <a:gd name="f2037" fmla="val 15652"/>
                <a:gd name="f2038" fmla="val 15458"/>
                <a:gd name="f2039" fmla="val 15212"/>
                <a:gd name="f2040" fmla="val 4626"/>
                <a:gd name="f2041" fmla="val 14270"/>
                <a:gd name="f2042" fmla="val 4913"/>
                <a:gd name="f2043" fmla="val 4977"/>
                <a:gd name="f2044" fmla="val 5047"/>
                <a:gd name="f2045" fmla="val 14316"/>
                <a:gd name="f2046" fmla="val 5125"/>
                <a:gd name="f2047" fmla="val 14424"/>
                <a:gd name="f2048" fmla="val 15091"/>
                <a:gd name="f2049" fmla="val 6193"/>
                <a:gd name="f2050" fmla="val 15791"/>
                <a:gd name="f2051" fmla="val 16492"/>
                <a:gd name="f2052" fmla="val 16892"/>
                <a:gd name="f2053" fmla="val 6860"/>
                <a:gd name="f2054" fmla="val 7060"/>
                <a:gd name="f2055" fmla="val 7127"/>
                <a:gd name="f2056" fmla="val 7160"/>
                <a:gd name="f2057" fmla="val 18126"/>
                <a:gd name="f2058" fmla="val 18427"/>
                <a:gd name="f2059" fmla="val 7115"/>
                <a:gd name="f2060" fmla="val 18418"/>
                <a:gd name="f2061" fmla="val 7075"/>
                <a:gd name="f2062" fmla="val 18413"/>
                <a:gd name="f2063" fmla="val 7041"/>
                <a:gd name="f2064" fmla="val 6947"/>
                <a:gd name="f2065" fmla="val 6893"/>
                <a:gd name="f2066" fmla="val 18444"/>
                <a:gd name="f2067" fmla="val 18493"/>
                <a:gd name="f2068" fmla="val 19227"/>
                <a:gd name="f2069" fmla="val 6793"/>
                <a:gd name="f2070" fmla="val 6660"/>
                <a:gd name="f2071" fmla="val 6526"/>
                <a:gd name="f2072" fmla="val 18760"/>
                <a:gd name="f2073" fmla="val 6493"/>
                <a:gd name="f2074" fmla="val 6459"/>
                <a:gd name="f2075" fmla="val 6393"/>
                <a:gd name="f2076" fmla="val 6126"/>
                <a:gd name="f2077" fmla="val 5726"/>
                <a:gd name="f2078" fmla="val 5325"/>
                <a:gd name="f2079" fmla="val 5193"/>
                <a:gd name="f2080" fmla="val 17627"/>
                <a:gd name="f2081" fmla="val 5076"/>
                <a:gd name="f2082" fmla="val 17444"/>
                <a:gd name="f2083" fmla="val 4199"/>
                <a:gd name="f2084" fmla="val 16911"/>
                <a:gd name="f2085" fmla="val 3402"/>
                <a:gd name="f2086" fmla="val 16723"/>
                <a:gd name="f2087" fmla="val 2823"/>
                <a:gd name="f2088" fmla="val 2723"/>
                <a:gd name="f2089" fmla="val 2657"/>
                <a:gd name="f2090" fmla="val 2690"/>
                <a:gd name="f2091" fmla="val 16825"/>
                <a:gd name="f2092" fmla="val 2728"/>
                <a:gd name="f2093" fmla="val 16966"/>
                <a:gd name="f2094" fmla="val 2772"/>
                <a:gd name="f2095" fmla="val 17101"/>
                <a:gd name="f2096" fmla="val 2822"/>
                <a:gd name="f2097" fmla="val 17230"/>
                <a:gd name="f2098" fmla="val 4046"/>
                <a:gd name="f2099" fmla="val 17402"/>
                <a:gd name="f2100" fmla="val 5298"/>
                <a:gd name="f2101" fmla="val 17968"/>
                <a:gd name="f2102" fmla="val 6059"/>
                <a:gd name="f2103" fmla="val 18894"/>
                <a:gd name="f2104" fmla="val 6026"/>
                <a:gd name="f2105" fmla="val 6174"/>
                <a:gd name="f2106" fmla="val 19301"/>
                <a:gd name="f2107" fmla="val 6401"/>
                <a:gd name="f2108" fmla="val 19692"/>
                <a:gd name="f2109" fmla="val 19964"/>
                <a:gd name="f2110" fmla="val 4983"/>
                <a:gd name="f2111" fmla="val 19637"/>
                <a:gd name="f2112" fmla="val 3446"/>
                <a:gd name="f2113" fmla="val 18849"/>
                <a:gd name="f2114" fmla="val 2811"/>
                <a:gd name="f2115" fmla="val 17229"/>
                <a:gd name="f2116" fmla="val 2801"/>
                <a:gd name="f2117" fmla="val 17227"/>
                <a:gd name="f2118" fmla="val 2790"/>
                <a:gd name="f2119" fmla="val 17226"/>
                <a:gd name="f2120" fmla="val 3357"/>
                <a:gd name="f2121" fmla="val 19761"/>
                <a:gd name="f2122" fmla="val 20061"/>
                <a:gd name="f2123" fmla="val 6696"/>
                <a:gd name="f2124" fmla="val 20031"/>
                <a:gd name="f2125" fmla="val 19998"/>
                <a:gd name="f2126" fmla="val 6832"/>
                <a:gd name="f2127" fmla="val 20002"/>
                <a:gd name="f2128" fmla="val 7029"/>
                <a:gd name="f2129" fmla="val 20035"/>
                <a:gd name="f2130" fmla="val 7260"/>
                <a:gd name="f2131" fmla="val 19994"/>
                <a:gd name="f2132" fmla="val 7427"/>
                <a:gd name="f2133" fmla="val 19961"/>
                <a:gd name="f2134" fmla="val 19928"/>
                <a:gd name="f2135" fmla="val 19794"/>
                <a:gd name="f2136" fmla="val 7193"/>
                <a:gd name="f2137" fmla="val 19561"/>
                <a:gd name="f2138" fmla="val 19727"/>
                <a:gd name="f2139" fmla="val 7493"/>
                <a:gd name="f2140" fmla="val 19894"/>
                <a:gd name="f2141" fmla="val 20094"/>
                <a:gd name="f2142" fmla="val 7660"/>
                <a:gd name="f2143" fmla="val 20161"/>
                <a:gd name="f2144" fmla="val 20261"/>
                <a:gd name="f2145" fmla="val 20328"/>
                <a:gd name="f2146" fmla="val 7594"/>
                <a:gd name="f2147" fmla="val 20628"/>
                <a:gd name="f2148" fmla="val 7760"/>
                <a:gd name="f2149" fmla="val 22229"/>
                <a:gd name="f2150" fmla="val 8894"/>
                <a:gd name="f2151" fmla="val 8861"/>
                <a:gd name="f2152" fmla="val 24798"/>
                <a:gd name="f2153" fmla="val 7827"/>
                <a:gd name="f2154" fmla="val 24297"/>
                <a:gd name="f2155" fmla="val 25231"/>
                <a:gd name="f2156" fmla="val 8670"/>
                <a:gd name="f2157" fmla="val 25236"/>
                <a:gd name="f2158" fmla="val 8680"/>
                <a:gd name="f2159" fmla="val 25238"/>
                <a:gd name="f2160" fmla="val 8690"/>
                <a:gd name="f2161" fmla="val 8752"/>
                <a:gd name="f2162" fmla="val 8818"/>
                <a:gd name="f2163" fmla="val 25160"/>
                <a:gd name="f2164" fmla="val 8761"/>
                <a:gd name="f2165" fmla="val 8694"/>
                <a:gd name="f2166" fmla="val 7541"/>
                <a:gd name="f2167" fmla="val 23878"/>
                <a:gd name="f2168" fmla="val 7518"/>
                <a:gd name="f2169" fmla="val 23869"/>
                <a:gd name="f2170" fmla="val 7496"/>
                <a:gd name="f2171" fmla="val 7443"/>
                <a:gd name="f2172" fmla="val 23917"/>
                <a:gd name="f2173" fmla="val 23964"/>
                <a:gd name="f2174" fmla="val 7236"/>
                <a:gd name="f2175" fmla="val 24750"/>
                <a:gd name="f2176" fmla="val 7939"/>
                <a:gd name="f2177" fmla="val 25507"/>
                <a:gd name="f2178" fmla="val 8719"/>
                <a:gd name="f2179" fmla="val 8766"/>
                <a:gd name="f2180" fmla="val 8813"/>
                <a:gd name="f2181" fmla="val 25504"/>
                <a:gd name="f2182" fmla="val 25498"/>
                <a:gd name="f2183" fmla="val 30135"/>
                <a:gd name="f2184" fmla="val 32336"/>
                <a:gd name="f2185" fmla="val 31636"/>
                <a:gd name="f2186" fmla="val 10362"/>
                <a:gd name="f2187" fmla="val 4758"/>
                <a:gd name="f2188" fmla="val 322"/>
                <a:gd name="f2189" fmla="val 222"/>
                <a:gd name="f2190" fmla="val 188"/>
                <a:gd name="f2191" fmla="val 23397"/>
                <a:gd name="f2192" fmla="val 2590"/>
                <a:gd name="f2193" fmla="val 8928"/>
                <a:gd name="f2194" fmla="val 26499"/>
                <a:gd name="f2195" fmla="val 4024"/>
                <a:gd name="f2196" fmla="val 422"/>
                <a:gd name="f2197" fmla="val 23463"/>
                <a:gd name="f2198" fmla="val 355"/>
                <a:gd name="f2199" fmla="val 23564"/>
                <a:gd name="f2200" fmla="val 388"/>
                <a:gd name="f2201" fmla="val 23597"/>
                <a:gd name="f2202" fmla="val 3090"/>
                <a:gd name="f2203" fmla="val 5259"/>
                <a:gd name="f2204" fmla="val 8226"/>
                <a:gd name="f2205" fmla="val 28633"/>
                <a:gd name="f2206" fmla="val 9026"/>
                <a:gd name="f2207" fmla="val 29598"/>
                <a:gd name="f2208" fmla="val 9825"/>
                <a:gd name="f2209" fmla="val 30564"/>
                <a:gd name="f2210" fmla="val 29421"/>
                <a:gd name="f2211" fmla="val 7144"/>
                <a:gd name="f2212" fmla="val 28826"/>
                <a:gd name="f2213" fmla="val 3524"/>
                <a:gd name="f2214" fmla="val 27066"/>
                <a:gd name="f2215" fmla="val 1856"/>
                <a:gd name="f2216" fmla="val 155"/>
                <a:gd name="f2217" fmla="val 143"/>
                <a:gd name="f2218" fmla="val 23457"/>
                <a:gd name="f2219" fmla="val 129"/>
                <a:gd name="f2220" fmla="val 23455"/>
                <a:gd name="f2221" fmla="val 116"/>
                <a:gd name="f2222" fmla="val 57"/>
                <a:gd name="f2223" fmla="val 23509"/>
                <a:gd name="f2224" fmla="val 55"/>
                <a:gd name="f2225" fmla="val 1322"/>
                <a:gd name="f2226" fmla="val 4158"/>
                <a:gd name="f2227" fmla="val 28767"/>
                <a:gd name="f2228" fmla="val 29434"/>
                <a:gd name="f2229" fmla="val 30802"/>
                <a:gd name="f2230" fmla="val 9906"/>
                <a:gd name="f2231" fmla="val 30813"/>
                <a:gd name="f2232" fmla="val 9921"/>
                <a:gd name="f2233" fmla="val 30817"/>
                <a:gd name="f2234" fmla="val 9937"/>
                <a:gd name="f2235" fmla="val 9969"/>
                <a:gd name="f2236" fmla="val 10006"/>
                <a:gd name="f2237" fmla="val 30902"/>
                <a:gd name="f2238" fmla="val 10095"/>
                <a:gd name="f2239" fmla="val 31603"/>
                <a:gd name="f2240" fmla="val 32970"/>
                <a:gd name="f2241" fmla="val 13097"/>
                <a:gd name="f2242" fmla="val 35639"/>
                <a:gd name="f2243" fmla="val 14532"/>
                <a:gd name="f2244" fmla="val 38174"/>
                <a:gd name="f2245" fmla="val 15699"/>
                <a:gd name="f2246" fmla="val 40809"/>
                <a:gd name="f2247" fmla="val 15266"/>
                <a:gd name="f2248" fmla="val 40309"/>
                <a:gd name="f2249" fmla="val 14565"/>
                <a:gd name="f2250" fmla="val 39909"/>
                <a:gd name="f2251" fmla="val 13998"/>
                <a:gd name="f2252" fmla="val 39842"/>
                <a:gd name="f2253" fmla="val 13865"/>
                <a:gd name="f2254" fmla="val 39975"/>
                <a:gd name="f2255" fmla="val 40075"/>
                <a:gd name="f2256" fmla="val 40742"/>
                <a:gd name="f2257" fmla="val 41310"/>
                <a:gd name="f2258" fmla="val 42610"/>
                <a:gd name="f2259" fmla="val 44078"/>
                <a:gd name="f2260" fmla="val 45579"/>
                <a:gd name="f2261" fmla="val 46346"/>
                <a:gd name="f2262" fmla="val 46080"/>
                <a:gd name="f2263" fmla="val 15960"/>
                <a:gd name="f2264" fmla="val 46040"/>
                <a:gd name="f2265" fmla="val 15915"/>
                <a:gd name="f2266" fmla="val 46021"/>
                <a:gd name="f2267" fmla="val 15874"/>
                <a:gd name="f2268" fmla="val 15810"/>
                <a:gd name="f2269" fmla="val 15753"/>
                <a:gd name="f2270" fmla="val 46066"/>
                <a:gd name="f2271" fmla="val 46146"/>
                <a:gd name="f2272" fmla="val 48415"/>
                <a:gd name="f2273" fmla="val 51484"/>
                <a:gd name="f2274" fmla="val 15432"/>
                <a:gd name="f2275" fmla="val 51850"/>
                <a:gd name="f2276" fmla="val 52251"/>
                <a:gd name="f2277" fmla="val 15332"/>
                <a:gd name="f2278" fmla="val 52618"/>
                <a:gd name="f2279" fmla="val 51784"/>
                <a:gd name="f2280" fmla="val 50950"/>
                <a:gd name="f2281" fmla="val 48081"/>
                <a:gd name="f2282" fmla="val 14699"/>
                <a:gd name="f2283" fmla="val 46313"/>
                <a:gd name="f2284" fmla="val 14332"/>
                <a:gd name="f2285" fmla="val 44412"/>
                <a:gd name="f2286" fmla="val 14298"/>
                <a:gd name="f2287" fmla="val 44345"/>
                <a:gd name="f2288" fmla="val 44312"/>
                <a:gd name="f2289" fmla="val 14169"/>
                <a:gd name="f2290" fmla="val 14107"/>
                <a:gd name="f2291" fmla="val 14048"/>
                <a:gd name="f2292" fmla="val 13342"/>
                <a:gd name="f2293" fmla="val 47266"/>
                <a:gd name="f2294" fmla="val 13470"/>
                <a:gd name="f2295" fmla="val 50176"/>
                <a:gd name="f2296" fmla="val 14134"/>
                <a:gd name="f2297" fmla="val 52992"/>
                <a:gd name="f2298" fmla="val 13616"/>
                <a:gd name="f2299" fmla="val 50507"/>
                <a:gd name="f2300" fmla="val 13497"/>
                <a:gd name="f2301" fmla="val 47960"/>
                <a:gd name="f2302" fmla="val 13965"/>
                <a:gd name="f2303" fmla="val 45412"/>
                <a:gd name="f2304" fmla="val 45413"/>
                <a:gd name="f2305" fmla="val 46880"/>
                <a:gd name="f2306" fmla="val 14432"/>
                <a:gd name="f2307" fmla="val 14799"/>
                <a:gd name="f2308" fmla="val 48014"/>
                <a:gd name="f2309" fmla="val 14899"/>
                <a:gd name="f2310" fmla="val 51617"/>
                <a:gd name="f2311" fmla="val 53018"/>
                <a:gd name="f2312" fmla="val 14732"/>
                <a:gd name="f2313" fmla="val 52918"/>
                <a:gd name="f2314" fmla="val 51450"/>
                <a:gd name="f2315" fmla="val 14365"/>
                <a:gd name="f2316" fmla="val 49882"/>
                <a:gd name="f2317" fmla="val 14315"/>
                <a:gd name="f2318" fmla="val 14215"/>
                <a:gd name="f2319" fmla="val 14133"/>
                <a:gd name="f2320" fmla="val 51565"/>
                <a:gd name="f2321" fmla="val 14319"/>
                <a:gd name="f2322" fmla="val 53181"/>
                <a:gd name="f2323" fmla="val 14635"/>
                <a:gd name="f2324" fmla="val 54797"/>
                <a:gd name="f2325" fmla="val 54201"/>
                <a:gd name="f2326" fmla="val 14277"/>
                <a:gd name="f2327" fmla="val 53598"/>
                <a:gd name="f2328" fmla="val 14281"/>
                <a:gd name="f2329" fmla="val 53695"/>
                <a:gd name="f2330" fmla="val 14459"/>
                <a:gd name="f2331" fmla="val 54394"/>
                <a:gd name="f2332" fmla="val 14665"/>
                <a:gd name="f2333" fmla="val 55086"/>
                <a:gd name="f2334" fmla="val 54986"/>
                <a:gd name="f2335" fmla="val 14655"/>
                <a:gd name="f2336" fmla="val 54901"/>
                <a:gd name="f2337" fmla="val 14645"/>
                <a:gd name="f2338" fmla="val 54849"/>
                <a:gd name="f2339" fmla="val 14758"/>
                <a:gd name="f2340" fmla="val 55185"/>
                <a:gd name="f2341" fmla="val 14891"/>
                <a:gd name="f2342" fmla="val 55571"/>
                <a:gd name="f2343" fmla="val 15032"/>
                <a:gd name="f2344" fmla="val 55953"/>
                <a:gd name="f2345" fmla="val 14932"/>
                <a:gd name="f2346" fmla="val 62358"/>
                <a:gd name="f2347" fmla="val 65494"/>
                <a:gd name="f2348" fmla="val 13264"/>
                <a:gd name="f2349" fmla="val 61457"/>
                <a:gd name="f2350" fmla="val 11563"/>
                <a:gd name="f2351" fmla="val 59256"/>
                <a:gd name="f2352" fmla="val 11530"/>
                <a:gd name="f2353" fmla="val 58789"/>
                <a:gd name="f2354" fmla="val 11897"/>
                <a:gd name="f2355" fmla="val 12080"/>
                <a:gd name="f2356" fmla="val 12038"/>
                <a:gd name="f2357" fmla="val 54219"/>
                <a:gd name="f2358" fmla="val 11993"/>
                <a:gd name="f2359" fmla="val 11947"/>
                <a:gd name="f2360" fmla="val 11863"/>
                <a:gd name="f2361" fmla="val 55453"/>
                <a:gd name="f2362" fmla="val 53985"/>
                <a:gd name="f2363" fmla="val 53318"/>
                <a:gd name="f2364" fmla="val 53261"/>
                <a:gd name="f2365" fmla="val 11255"/>
                <a:gd name="f2366" fmla="val 53178"/>
                <a:gd name="f2367" fmla="val 11192"/>
                <a:gd name="f2368" fmla="val 11182"/>
                <a:gd name="f2369" fmla="val 11172"/>
                <a:gd name="f2370" fmla="val 53180"/>
                <a:gd name="f2371" fmla="val 53185"/>
                <a:gd name="f2372" fmla="val 53618"/>
                <a:gd name="f2373" fmla="val 9695"/>
                <a:gd name="f2374" fmla="val 54686"/>
                <a:gd name="f2375" fmla="val 9728"/>
                <a:gd name="f2376" fmla="val 55019"/>
                <a:gd name="f2377" fmla="val 7470"/>
                <a:gd name="f2378" fmla="val 53944"/>
                <a:gd name="f2379" fmla="val 7448"/>
                <a:gd name="f2380" fmla="val 53940"/>
                <a:gd name="f2381" fmla="val 7429"/>
                <a:gd name="f2382" fmla="val 7366"/>
                <a:gd name="f2383" fmla="val 53983"/>
                <a:gd name="f2384" fmla="val 54085"/>
                <a:gd name="f2385" fmla="val 54389"/>
                <a:gd name="f2386" fmla="val 7372"/>
                <a:gd name="f2387" fmla="val 54696"/>
                <a:gd name="f2388" fmla="val 7401"/>
                <a:gd name="f2389" fmla="val 54806"/>
                <a:gd name="f2390" fmla="val 7369"/>
                <a:gd name="f2391" fmla="val 54611"/>
                <a:gd name="f2392" fmla="val 8127"/>
                <a:gd name="f2393" fmla="val 54819"/>
                <a:gd name="f2394" fmla="val 8794"/>
                <a:gd name="f2395" fmla="val 55353"/>
                <a:gd name="f2396" fmla="val 9295"/>
                <a:gd name="f2397" fmla="val 9462"/>
                <a:gd name="f2398" fmla="val 56487"/>
                <a:gd name="f2399" fmla="val 56754"/>
                <a:gd name="f2400" fmla="val 9888"/>
                <a:gd name="f2401" fmla="val 57467"/>
                <a:gd name="f2402" fmla="val 9877"/>
                <a:gd name="f2403" fmla="val 57452"/>
                <a:gd name="f2404" fmla="val 9853"/>
                <a:gd name="f2405" fmla="val 57445"/>
                <a:gd name="f2406" fmla="val 9798"/>
                <a:gd name="f2407" fmla="val 9768"/>
                <a:gd name="f2408" fmla="val 9738"/>
                <a:gd name="f2409" fmla="val 9671"/>
                <a:gd name="f2410" fmla="val 9608"/>
                <a:gd name="f2411" fmla="val 57921"/>
                <a:gd name="f2412" fmla="val 8561"/>
                <a:gd name="f2413" fmla="val 57288"/>
                <a:gd name="f2414" fmla="val 57021"/>
                <a:gd name="f2415" fmla="val 56821"/>
                <a:gd name="f2416" fmla="val 7960"/>
                <a:gd name="f2417" fmla="val 7959"/>
                <a:gd name="f2418" fmla="val 56482"/>
                <a:gd name="f2419" fmla="val 7957"/>
                <a:gd name="f2420" fmla="val 56477"/>
                <a:gd name="f2421" fmla="val 7564"/>
                <a:gd name="f2422" fmla="val 56211"/>
                <a:gd name="f2423" fmla="val 6927"/>
                <a:gd name="f2424" fmla="val 55846"/>
                <a:gd name="f2425" fmla="val 6372"/>
                <a:gd name="f2426" fmla="val 6132"/>
                <a:gd name="f2427" fmla="val 5908"/>
                <a:gd name="f2428" fmla="val 55914"/>
                <a:gd name="f2429" fmla="val 5367"/>
                <a:gd name="f2430" fmla="val 56419"/>
                <a:gd name="f2431" fmla="val 5310"/>
                <a:gd name="f2432" fmla="val 56735"/>
                <a:gd name="f2433" fmla="val 5338"/>
                <a:gd name="f2434" fmla="val 56696"/>
                <a:gd name="f2435" fmla="val 5534"/>
                <a:gd name="f2436" fmla="val 56369"/>
                <a:gd name="f2437" fmla="val 56320"/>
                <a:gd name="f2438" fmla="val 6025"/>
                <a:gd name="f2439" fmla="val 56317"/>
                <a:gd name="f2440" fmla="val 56316"/>
                <a:gd name="f2441" fmla="val 6092"/>
                <a:gd name="f2442" fmla="val 6806"/>
                <a:gd name="f2443" fmla="val 7649"/>
                <a:gd name="f2444" fmla="val 56974"/>
                <a:gd name="f2445" fmla="val 8728"/>
                <a:gd name="f2446" fmla="val 58188"/>
                <a:gd name="f2447" fmla="val 9195"/>
                <a:gd name="f2448" fmla="val 9228"/>
                <a:gd name="f2449" fmla="val 58589"/>
                <a:gd name="f2450" fmla="val 58514"/>
                <a:gd name="f2451" fmla="val 8859"/>
                <a:gd name="f2452" fmla="val 58476"/>
                <a:gd name="f2453" fmla="val 8675"/>
                <a:gd name="f2454" fmla="val 8613"/>
                <a:gd name="f2455" fmla="val 8553"/>
                <a:gd name="f2456" fmla="val 58480"/>
                <a:gd name="f2457" fmla="val 7228"/>
                <a:gd name="f2458" fmla="val 58219"/>
                <a:gd name="f2459" fmla="val 7016"/>
                <a:gd name="f2460" fmla="val 58155"/>
                <a:gd name="f2461" fmla="val 6848"/>
                <a:gd name="f2462" fmla="val 6887"/>
                <a:gd name="f2463" fmla="val 58105"/>
                <a:gd name="f2464" fmla="val 6926"/>
                <a:gd name="f2465" fmla="val 6426"/>
                <a:gd name="f2466" fmla="val 5192"/>
                <a:gd name="f2467" fmla="val 5525"/>
                <a:gd name="f2468" fmla="val 60290"/>
                <a:gd name="f2469" fmla="val 5539"/>
                <a:gd name="f2470" fmla="val 60346"/>
                <a:gd name="f2471" fmla="val 5577"/>
                <a:gd name="f2472" fmla="val 60367"/>
                <a:gd name="f2473" fmla="val 5619"/>
                <a:gd name="f2474" fmla="val 5676"/>
                <a:gd name="f2475" fmla="val 5740"/>
                <a:gd name="f2476" fmla="val 60328"/>
                <a:gd name="f2477" fmla="val 5759"/>
                <a:gd name="f2478" fmla="val 6225"/>
                <a:gd name="f2479" fmla="val 59633"/>
                <a:gd name="f2480" fmla="val 7059"/>
                <a:gd name="f2481" fmla="val 59451"/>
                <a:gd name="f2482" fmla="val 7930"/>
                <a:gd name="f2483" fmla="val 8741"/>
                <a:gd name="f2484" fmla="val 9584"/>
                <a:gd name="f2485" fmla="val 59609"/>
                <a:gd name="f2486" fmla="val 59689"/>
                <a:gd name="f2487" fmla="val 10262"/>
                <a:gd name="f2488" fmla="val 59623"/>
                <a:gd name="f2489" fmla="val 59589"/>
                <a:gd name="f2490" fmla="val 9641"/>
                <a:gd name="f2491" fmla="val 59344"/>
                <a:gd name="f2492" fmla="val 8789"/>
                <a:gd name="f2493" fmla="val 59155"/>
                <a:gd name="f2494" fmla="val 7078"/>
                <a:gd name="f2495" fmla="val 6220"/>
                <a:gd name="f2496" fmla="val 59361"/>
                <a:gd name="f2497" fmla="val 59923"/>
                <a:gd name="f2498" fmla="val 59489"/>
                <a:gd name="f2499" fmla="val 5425"/>
                <a:gd name="f2500" fmla="val 5971"/>
                <a:gd name="f2501" fmla="val 58477"/>
                <a:gd name="f2502" fmla="val 6304"/>
                <a:gd name="f2503" fmla="val 58426"/>
                <a:gd name="f2504" fmla="val 6830"/>
                <a:gd name="f2505" fmla="val 7023"/>
                <a:gd name="f2506" fmla="val 58443"/>
                <a:gd name="f2507" fmla="val 10004"/>
                <a:gd name="f2508" fmla="val 59436"/>
                <a:gd name="f2509" fmla="val 10353"/>
                <a:gd name="f2510" fmla="val 59577"/>
                <a:gd name="f2511" fmla="val 10106"/>
                <a:gd name="f2512" fmla="val 59477"/>
                <a:gd name="f2513" fmla="val 9486"/>
                <a:gd name="f2514" fmla="val 59149"/>
                <a:gd name="f2515" fmla="val 10529"/>
                <a:gd name="f2516" fmla="val 59423"/>
                <a:gd name="f2517" fmla="val 10695"/>
                <a:gd name="f2518" fmla="val 59488"/>
                <a:gd name="f2519" fmla="val 59586"/>
                <a:gd name="f2520" fmla="val 10818"/>
                <a:gd name="f2521" fmla="val 59670"/>
                <a:gd name="f2522" fmla="val 10908"/>
                <a:gd name="f2523" fmla="val 59683"/>
                <a:gd name="f2524" fmla="val 59756"/>
                <a:gd name="f2525" fmla="val 11017"/>
                <a:gd name="f2526" fmla="val 59820"/>
                <a:gd name="f2527" fmla="val 11092"/>
                <a:gd name="f2528" fmla="val 59843"/>
                <a:gd name="f2529" fmla="val 11152"/>
                <a:gd name="f2530" fmla="val 11187"/>
                <a:gd name="f2531" fmla="val 11217"/>
                <a:gd name="f2532" fmla="val 59835"/>
                <a:gd name="f2533" fmla="val 59823"/>
                <a:gd name="f2534" fmla="val 59856"/>
                <a:gd name="f2535" fmla="val 11363"/>
                <a:gd name="f2536" fmla="val 59956"/>
                <a:gd name="f2537" fmla="val 59990"/>
                <a:gd name="f2538" fmla="val 11411"/>
                <a:gd name="f2539" fmla="val 60133"/>
                <a:gd name="f2540" fmla="val 11464"/>
                <a:gd name="f2541" fmla="val 60158"/>
                <a:gd name="f2542" fmla="val 11518"/>
                <a:gd name="f2543" fmla="val 11589"/>
                <a:gd name="f2544" fmla="val 60117"/>
                <a:gd name="f2545" fmla="val 60023"/>
                <a:gd name="f2546" fmla="val 12530"/>
                <a:gd name="f2547" fmla="val 60924"/>
                <a:gd name="f2548" fmla="val 61924"/>
                <a:gd name="f2549" fmla="val 62958"/>
                <a:gd name="f2550" fmla="val 15066"/>
                <a:gd name="f2551" fmla="val 64193"/>
                <a:gd name="f2552" fmla="val 66928"/>
                <a:gd name="f2553" fmla="val 67128"/>
                <a:gd name="f2554" fmla="val 67261"/>
                <a:gd name="f2555" fmla="val 68462"/>
                <a:gd name="f2556" fmla="val 15253"/>
                <a:gd name="f2557" fmla="val 65960"/>
                <a:gd name="f2558" fmla="val 11933"/>
                <a:gd name="f2559" fmla="val 62824"/>
                <a:gd name="f2560" fmla="val 8599"/>
                <a:gd name="f2561" fmla="val 8564"/>
                <a:gd name="f2562" fmla="val 8529"/>
                <a:gd name="f2563" fmla="val 8510"/>
                <a:gd name="f2564" fmla="val 63251"/>
                <a:gd name="f2565" fmla="val 8655"/>
                <a:gd name="f2566" fmla="val 63416"/>
                <a:gd name="f2567" fmla="val 8683"/>
                <a:gd name="f2568" fmla="val 63426"/>
                <a:gd name="f2569" fmla="val 63326"/>
                <a:gd name="f2570" fmla="val 8927"/>
                <a:gd name="f2571" fmla="val 9083"/>
                <a:gd name="f2572" fmla="val 9339"/>
                <a:gd name="f2573" fmla="val 63367"/>
                <a:gd name="f2574" fmla="val 63826"/>
                <a:gd name="f2575" fmla="val 12497"/>
                <a:gd name="f2576" fmla="val 64960"/>
                <a:gd name="f2577" fmla="val 67495"/>
                <a:gd name="f2578" fmla="val 69296"/>
                <a:gd name="f2579" fmla="val 71264"/>
                <a:gd name="f2580" fmla="val 71464"/>
                <a:gd name="f2581" fmla="val 71931"/>
                <a:gd name="f2582" fmla="val 17907"/>
                <a:gd name="f2583" fmla="val 71677"/>
                <a:gd name="f2584" fmla="val 17719"/>
                <a:gd name="f2585" fmla="val 71483"/>
                <a:gd name="f2586" fmla="val 17733"/>
                <a:gd name="f2587" fmla="val 71613"/>
                <a:gd name="f2588" fmla="val 17967"/>
                <a:gd name="f2589" fmla="val 71906"/>
                <a:gd name="f2590" fmla="val 72198"/>
                <a:gd name="f2591" fmla="val 18211"/>
                <a:gd name="f2592" fmla="val 72218"/>
                <a:gd name="f2593" fmla="val 18226"/>
                <a:gd name="f2594" fmla="val 72226"/>
                <a:gd name="f2595" fmla="val 18242"/>
                <a:gd name="f2596" fmla="val 18279"/>
                <a:gd name="f2597" fmla="val 18315"/>
                <a:gd name="f2598" fmla="val 72179"/>
                <a:gd name="f2599" fmla="val 18268"/>
                <a:gd name="f2600" fmla="val 72132"/>
                <a:gd name="f2601" fmla="val 72032"/>
                <a:gd name="f2602" fmla="val 71998"/>
                <a:gd name="f2603" fmla="val 72098"/>
                <a:gd name="f2604" fmla="val 72265"/>
                <a:gd name="f2605" fmla="val 72432"/>
                <a:gd name="f2606" fmla="val 19102"/>
                <a:gd name="f2607" fmla="val 73766"/>
                <a:gd name="f2608" fmla="val 76368"/>
                <a:gd name="f2609" fmla="val 20169"/>
                <a:gd name="f2610" fmla="val 76335"/>
                <a:gd name="f2611" fmla="val 76268"/>
                <a:gd name="f2612" fmla="val 76201"/>
                <a:gd name="f2613" fmla="val 75801"/>
                <a:gd name="f2614" fmla="val 19269"/>
                <a:gd name="f2615" fmla="val 75367"/>
                <a:gd name="f2616" fmla="val 74667"/>
                <a:gd name="f2617" fmla="val 74266"/>
                <a:gd name="f2618" fmla="val 74133"/>
                <a:gd name="f2619" fmla="val 17683"/>
                <a:gd name="f2620" fmla="val 74129"/>
                <a:gd name="f2621" fmla="val 17666"/>
                <a:gd name="f2622" fmla="val 74127"/>
                <a:gd name="f2623" fmla="val 17536"/>
                <a:gd name="f2624" fmla="val 74217"/>
                <a:gd name="f2625" fmla="val 74333"/>
                <a:gd name="f2626" fmla="val 76435"/>
                <a:gd name="f2627" fmla="val 21103"/>
                <a:gd name="f2628" fmla="val 78803"/>
                <a:gd name="f2629" fmla="val 80871"/>
                <a:gd name="f2630" fmla="val 83106"/>
                <a:gd name="f2631" fmla="val 83473"/>
                <a:gd name="f2632" fmla="val 83840"/>
                <a:gd name="f2633" fmla="val 84207"/>
                <a:gd name="f2634" fmla="val 83306"/>
                <a:gd name="f2635" fmla="val 21437"/>
                <a:gd name="f2636" fmla="val 82339"/>
                <a:gd name="f2637" fmla="val 82039"/>
                <a:gd name="f2638" fmla="val 20686"/>
                <a:gd name="f2639" fmla="val 82034"/>
                <a:gd name="f2640" fmla="val 20668"/>
                <a:gd name="f2641" fmla="val 82032"/>
                <a:gd name="f2642" fmla="val 20651"/>
                <a:gd name="f2643" fmla="val 20537"/>
                <a:gd name="f2644" fmla="val 20436"/>
                <a:gd name="f2645" fmla="val 82127"/>
                <a:gd name="f2646" fmla="val 82272"/>
                <a:gd name="f2647" fmla="val 20603"/>
                <a:gd name="f2648" fmla="val 85041"/>
                <a:gd name="f2649" fmla="val 85775"/>
                <a:gd name="f2650" fmla="val 89377"/>
                <a:gd name="f2651" fmla="val 21036"/>
                <a:gd name="f2652" fmla="val 93013"/>
                <a:gd name="f2653" fmla="val 96683"/>
                <a:gd name="f2654" fmla="val 20017"/>
                <a:gd name="f2655" fmla="val 96757"/>
                <a:gd name="f2656" fmla="val 20072"/>
                <a:gd name="f2657" fmla="val 20130"/>
                <a:gd name="f2658" fmla="val 20175"/>
                <a:gd name="f2659" fmla="val 20221"/>
                <a:gd name="f2660" fmla="val 96774"/>
                <a:gd name="f2661" fmla="val 96716"/>
                <a:gd name="f2662" fmla="val 94047"/>
                <a:gd name="f2663" fmla="val 91345"/>
                <a:gd name="f2664" fmla="val 88543"/>
                <a:gd name="f2665" fmla="val 85841"/>
                <a:gd name="f2666" fmla="val 24439"/>
                <a:gd name="f2667" fmla="val 84374"/>
                <a:gd name="f2668" fmla="val 84324"/>
                <a:gd name="f2669" fmla="val 24384"/>
                <a:gd name="f2670" fmla="val 84238"/>
                <a:gd name="f2671" fmla="val 24314"/>
                <a:gd name="f2672" fmla="val 24290"/>
                <a:gd name="f2673" fmla="val 84248"/>
                <a:gd name="f2674" fmla="val 84274"/>
                <a:gd name="f2675" fmla="val 23338"/>
                <a:gd name="f2676" fmla="val 84874"/>
                <a:gd name="f2677" fmla="val 86775"/>
                <a:gd name="f2678" fmla="val 22904"/>
                <a:gd name="f2679" fmla="val 81939"/>
                <a:gd name="f2680" fmla="val 22838"/>
                <a:gd name="f2681" fmla="val 79504"/>
                <a:gd name="f2682" fmla="val 77169"/>
                <a:gd name="f2683" fmla="val 75968"/>
                <a:gd name="f2684" fmla="val 24197"/>
                <a:gd name="f2685" fmla="val 75867"/>
                <a:gd name="f2686" fmla="val 24127"/>
                <a:gd name="f2687" fmla="val 75766"/>
                <a:gd name="f2688" fmla="val 23971"/>
                <a:gd name="f2689" fmla="val 75776"/>
                <a:gd name="f2690" fmla="val 23939"/>
                <a:gd name="f2691" fmla="val 23105"/>
                <a:gd name="f2692" fmla="val 76835"/>
                <a:gd name="f2693" fmla="val 77669"/>
                <a:gd name="f2694" fmla="val 77502"/>
                <a:gd name="f2695" fmla="val 77335"/>
                <a:gd name="f2696" fmla="val 77135"/>
                <a:gd name="f2697" fmla="val 74834"/>
                <a:gd name="f2698" fmla="val 72599"/>
                <a:gd name="f2699" fmla="val 70364"/>
                <a:gd name="f2700" fmla="val 68596"/>
                <a:gd name="f2701" fmla="val 64593"/>
                <a:gd name="f2702" fmla="val 61758"/>
                <a:gd name="f2703" fmla="val 31677"/>
                <a:gd name="f2704" fmla="val 33112"/>
                <a:gd name="f2705" fmla="val 33170"/>
                <a:gd name="f2706" fmla="val 55704"/>
                <a:gd name="f2707" fmla="val 33102"/>
                <a:gd name="f2708" fmla="val 55613"/>
                <a:gd name="f2709" fmla="val 32996"/>
                <a:gd name="f2710" fmla="val 32979"/>
                <a:gd name="f2711" fmla="val 32963"/>
                <a:gd name="f2712" fmla="val 55615"/>
                <a:gd name="f2713" fmla="val 29009"/>
                <a:gd name="f2714" fmla="val 63759"/>
                <a:gd name="f2715" fmla="val 60457"/>
                <a:gd name="f2716" fmla="val 58839"/>
                <a:gd name="f2717" fmla="val 25773"/>
                <a:gd name="f2718" fmla="val 58847"/>
                <a:gd name="f2719" fmla="val 25940"/>
                <a:gd name="f2720" fmla="val 53718"/>
                <a:gd name="f2721" fmla="val 28709"/>
                <a:gd name="f2722" fmla="val 52951"/>
                <a:gd name="f2723" fmla="val 28738"/>
                <a:gd name="f2724" fmla="val 52832"/>
                <a:gd name="f2725" fmla="val 28688"/>
                <a:gd name="f2726" fmla="val 52713"/>
                <a:gd name="f2727" fmla="val 28582"/>
                <a:gd name="f2728" fmla="val 28569"/>
                <a:gd name="f2729" fmla="val 28556"/>
                <a:gd name="f2730" fmla="val 52714"/>
                <a:gd name="f2731" fmla="val 52718"/>
                <a:gd name="f2732" fmla="val 28008"/>
                <a:gd name="f2733" fmla="val 52851"/>
                <a:gd name="f2734" fmla="val 27441"/>
                <a:gd name="f2735" fmla="val 53218"/>
                <a:gd name="f2736" fmla="val 53652"/>
                <a:gd name="f2737" fmla="val 27241"/>
                <a:gd name="f2738" fmla="val 52985"/>
                <a:gd name="f2739" fmla="val 52317"/>
                <a:gd name="f2740" fmla="val 27608"/>
                <a:gd name="f2741" fmla="val 51650"/>
                <a:gd name="f2742" fmla="val 28108"/>
                <a:gd name="f2743" fmla="val 51317"/>
                <a:gd name="f2744" fmla="val 50983"/>
                <a:gd name="f2745" fmla="val 50550"/>
                <a:gd name="f2746" fmla="val 28909"/>
                <a:gd name="f2747" fmla="val 50683"/>
                <a:gd name="f2748" fmla="val 28842"/>
                <a:gd name="f2749" fmla="val 50783"/>
                <a:gd name="f2750" fmla="val 28788"/>
                <a:gd name="f2751" fmla="val 50810"/>
                <a:gd name="f2752" fmla="val 28843"/>
                <a:gd name="f2753" fmla="val 50859"/>
                <a:gd name="f2754" fmla="val 28884"/>
                <a:gd name="f2755" fmla="val 28894"/>
                <a:gd name="f2756" fmla="val 28902"/>
                <a:gd name="f2757" fmla="val 50856"/>
                <a:gd name="f2758" fmla="val 50850"/>
                <a:gd name="f2759" fmla="val 29042"/>
                <a:gd name="f2760" fmla="val 29176"/>
                <a:gd name="f2761" fmla="val 50516"/>
                <a:gd name="f2762" fmla="val 29263"/>
                <a:gd name="f2763" fmla="val 50517"/>
                <a:gd name="f2764" fmla="val 29284"/>
                <a:gd name="f2765" fmla="val 29304"/>
                <a:gd name="f2766" fmla="val 30595"/>
                <a:gd name="f2767" fmla="val 32191"/>
                <a:gd name="f2768" fmla="val 49505"/>
                <a:gd name="f2769" fmla="val 48848"/>
                <a:gd name="f2770" fmla="val 33078"/>
                <a:gd name="f2771" fmla="val 31277"/>
                <a:gd name="f2772" fmla="val 30510"/>
                <a:gd name="f2773" fmla="val 31511"/>
                <a:gd name="f2774" fmla="val 48348"/>
                <a:gd name="f2775" fmla="val 46213"/>
                <a:gd name="f2776" fmla="val 46113"/>
                <a:gd name="f2777" fmla="val 32782"/>
                <a:gd name="f2778" fmla="val 46109"/>
                <a:gd name="f2779" fmla="val 32721"/>
                <a:gd name="f2780" fmla="val 46108"/>
                <a:gd name="f2781" fmla="val 32660"/>
                <a:gd name="f2782" fmla="val 31588"/>
                <a:gd name="f2783" fmla="val 46654"/>
                <a:gd name="f2784" fmla="val 30076"/>
                <a:gd name="f2785" fmla="val 47381"/>
                <a:gd name="f2786" fmla="val 30410"/>
                <a:gd name="f2787" fmla="val 30376"/>
                <a:gd name="f2788" fmla="val 45146"/>
                <a:gd name="f2789" fmla="val 29876"/>
                <a:gd name="f2790" fmla="val 44178"/>
                <a:gd name="f2791" fmla="val 29857"/>
                <a:gd name="f2792" fmla="val 44139"/>
                <a:gd name="f2793" fmla="val 29803"/>
                <a:gd name="f2794" fmla="val 44123"/>
                <a:gd name="f2795" fmla="val 29755"/>
                <a:gd name="f2796" fmla="val 29721"/>
                <a:gd name="f2797" fmla="val 29690"/>
                <a:gd name="f2798" fmla="val 44131"/>
                <a:gd name="f2799" fmla="val 29676"/>
                <a:gd name="f2800" fmla="val 44145"/>
                <a:gd name="f2801" fmla="val 28442"/>
                <a:gd name="f2802" fmla="val 46547"/>
                <a:gd name="f2803" fmla="val 28041"/>
                <a:gd name="f2804" fmla="val 45613"/>
                <a:gd name="f2805" fmla="val 45179"/>
                <a:gd name="f2806" fmla="val 27339"/>
                <a:gd name="f2807" fmla="val 44951"/>
                <a:gd name="f2808" fmla="val 26600"/>
                <a:gd name="f2809" fmla="val 44264"/>
                <a:gd name="f2810" fmla="val 26109"/>
                <a:gd name="f2811" fmla="val 25952"/>
                <a:gd name="f2812" fmla="val 25821"/>
                <a:gd name="f2813" fmla="val 44334"/>
                <a:gd name="f2814" fmla="val 44512"/>
                <a:gd name="f2815" fmla="val 25273"/>
                <a:gd name="f2816" fmla="val 25539"/>
                <a:gd name="f2817" fmla="val 47276"/>
                <a:gd name="f2818" fmla="val 25030"/>
                <a:gd name="f2819" fmla="val 47060"/>
                <a:gd name="f2820" fmla="val 24528"/>
                <a:gd name="f2821" fmla="val 24386"/>
                <a:gd name="f2822" fmla="val 24245"/>
                <a:gd name="f2823" fmla="val 47077"/>
                <a:gd name="f2824" fmla="val 24105"/>
                <a:gd name="f2825" fmla="val 47114"/>
                <a:gd name="f2826" fmla="val 47180"/>
                <a:gd name="f2827" fmla="val 47280"/>
                <a:gd name="f2828" fmla="val 48815"/>
                <a:gd name="f2829" fmla="val 25506"/>
                <a:gd name="f2830" fmla="val 50594"/>
                <a:gd name="f2831" fmla="val 27126"/>
                <a:gd name="f2832" fmla="val 50672"/>
                <a:gd name="f2833" fmla="val 50916"/>
                <a:gd name="f2834" fmla="val 51117"/>
                <a:gd name="f2835" fmla="val 51283"/>
                <a:gd name="f2836" fmla="val 27426"/>
                <a:gd name="f2837" fmla="val 51332"/>
                <a:gd name="f2838" fmla="val 27413"/>
                <a:gd name="f2839" fmla="val 51380"/>
                <a:gd name="f2840" fmla="val 27397"/>
                <a:gd name="f2841" fmla="val 51428"/>
                <a:gd name="f2842" fmla="val 27374"/>
                <a:gd name="f2843" fmla="val 51383"/>
                <a:gd name="f2844" fmla="val 51186"/>
                <a:gd name="f2845" fmla="val 27226"/>
                <a:gd name="f2846" fmla="val 50970"/>
                <a:gd name="f2847" fmla="val 27107"/>
                <a:gd name="f2848" fmla="val 27384"/>
                <a:gd name="f2849" fmla="val 51465"/>
                <a:gd name="f2850" fmla="val 27390"/>
                <a:gd name="f2851" fmla="val 51446"/>
                <a:gd name="f2852" fmla="val 51550"/>
                <a:gd name="f2853" fmla="val 54352"/>
                <a:gd name="f2854" fmla="val 54719"/>
                <a:gd name="f2855" fmla="val 54886"/>
                <a:gd name="f2856" fmla="val 26040"/>
                <a:gd name="f2857" fmla="val 55053"/>
                <a:gd name="f2858" fmla="val 26107"/>
                <a:gd name="f2859" fmla="val 55153"/>
                <a:gd name="f2860" fmla="val 55286"/>
                <a:gd name="f2861" fmla="val 25059"/>
                <a:gd name="f2862" fmla="val 55244"/>
                <a:gd name="f2863" fmla="val 25027"/>
                <a:gd name="f2864" fmla="val 55226"/>
                <a:gd name="f2865" fmla="val 24993"/>
                <a:gd name="f2866" fmla="val 24945"/>
                <a:gd name="f2867" fmla="val 24892"/>
                <a:gd name="f2868" fmla="val 55261"/>
                <a:gd name="f2869" fmla="val 55320"/>
                <a:gd name="f2870" fmla="val 56154"/>
                <a:gd name="f2871" fmla="val 57221"/>
                <a:gd name="f2872" fmla="val 60056"/>
                <a:gd name="f2873" fmla="val 61124"/>
                <a:gd name="f2874" fmla="val 60357"/>
                <a:gd name="f2875" fmla="val 59556"/>
                <a:gd name="f2876" fmla="val 23972"/>
                <a:gd name="f2877" fmla="val 58939"/>
                <a:gd name="f2878" fmla="val 58914"/>
                <a:gd name="f2879" fmla="val 23889"/>
                <a:gd name="f2880" fmla="val 23847"/>
                <a:gd name="f2881" fmla="val 23805"/>
                <a:gd name="f2882" fmla="val 23772"/>
                <a:gd name="f2883" fmla="val 61958"/>
                <a:gd name="f2884" fmla="val 61991"/>
                <a:gd name="f2885" fmla="val 64626"/>
                <a:gd name="f2886" fmla="val 70464"/>
                <a:gd name="f2887" fmla="val 22163"/>
                <a:gd name="f2888" fmla="val 71407"/>
                <a:gd name="f2889" fmla="val 22158"/>
                <a:gd name="f2890" fmla="val 71417"/>
                <a:gd name="f2891" fmla="val 22154"/>
                <a:gd name="f2892" fmla="val 71426"/>
                <a:gd name="f2893" fmla="val 21838"/>
                <a:gd name="f2894" fmla="val 68885"/>
                <a:gd name="f2895" fmla="val 66363"/>
                <a:gd name="f2896" fmla="val 63859"/>
                <a:gd name="f2897" fmla="val 21070"/>
                <a:gd name="f2898" fmla="val 21770"/>
                <a:gd name="f2899" fmla="val 21791"/>
                <a:gd name="f2900" fmla="val 60143"/>
                <a:gd name="f2901" fmla="val 21728"/>
                <a:gd name="f2902" fmla="val 60081"/>
                <a:gd name="f2903" fmla="val 21660"/>
                <a:gd name="f2904" fmla="val 21631"/>
                <a:gd name="f2905" fmla="val 21601"/>
                <a:gd name="f2906" fmla="val 60093"/>
                <a:gd name="f2907" fmla="val 61858"/>
                <a:gd name="f2908" fmla="val 19936"/>
                <a:gd name="f2909" fmla="val 53452"/>
                <a:gd name="f2910" fmla="val 19335"/>
                <a:gd name="f2911" fmla="val 52184"/>
                <a:gd name="f2912" fmla="val 48050"/>
                <a:gd name="f2913" fmla="val 19980"/>
                <a:gd name="f2914" fmla="val 47988"/>
                <a:gd name="f2915" fmla="val 19906"/>
                <a:gd name="f2916" fmla="val 19879"/>
                <a:gd name="f2917" fmla="val 19853"/>
                <a:gd name="f2918" fmla="val 47996"/>
                <a:gd name="f2919" fmla="val 48948"/>
                <a:gd name="f2920" fmla="val 49482"/>
                <a:gd name="f2921" fmla="val 18935"/>
                <a:gd name="f2922" fmla="val 43478"/>
                <a:gd name="f2923" fmla="val 19602"/>
                <a:gd name="f2924" fmla="val 42444"/>
                <a:gd name="f2925" fmla="val 41410"/>
                <a:gd name="f2926" fmla="val 20718"/>
                <a:gd name="f2927" fmla="val 41184"/>
                <a:gd name="f2928" fmla="val 21214"/>
                <a:gd name="f2929" fmla="val 41101"/>
                <a:gd name="f2930" fmla="val 21643"/>
                <a:gd name="f2931" fmla="val 21722"/>
                <a:gd name="f2932" fmla="val 21798"/>
                <a:gd name="f2933" fmla="val 41104"/>
                <a:gd name="f2934" fmla="val 21870"/>
                <a:gd name="f2935" fmla="val 41109"/>
                <a:gd name="f2936" fmla="val 41476"/>
                <a:gd name="f2937" fmla="val 21270"/>
                <a:gd name="f2938" fmla="val 41643"/>
                <a:gd name="f2939" fmla="val 20936"/>
                <a:gd name="f2940" fmla="val 41843"/>
                <a:gd name="f2941" fmla="val 41810"/>
                <a:gd name="f2942" fmla="val 20102"/>
                <a:gd name="f2943" fmla="val 42010"/>
                <a:gd name="f2944" fmla="val 42077"/>
                <a:gd name="f2945" fmla="val 20308"/>
                <a:gd name="f2946" fmla="val 42143"/>
                <a:gd name="f2947" fmla="val 20451"/>
                <a:gd name="f2948" fmla="val 42172"/>
                <a:gd name="f2949" fmla="val 21246"/>
                <a:gd name="f2950" fmla="val 21910"/>
                <a:gd name="f2951" fmla="val 41574"/>
                <a:gd name="f2952" fmla="val 22271"/>
                <a:gd name="f2953" fmla="val 41009"/>
                <a:gd name="f2954" fmla="val 40909"/>
                <a:gd name="f2955" fmla="val 22002"/>
                <a:gd name="f2956" fmla="val 40861"/>
                <a:gd name="f2957" fmla="val 21812"/>
                <a:gd name="f2958" fmla="val 40835"/>
                <a:gd name="f2959" fmla="val 21615"/>
                <a:gd name="f2960" fmla="val 21268"/>
                <a:gd name="f2961" fmla="val 20901"/>
                <a:gd name="f2962" fmla="val 40918"/>
                <a:gd name="f2963" fmla="val 39642"/>
                <a:gd name="f2964" fmla="val 38941"/>
                <a:gd name="f2965" fmla="val 23605"/>
                <a:gd name="f2966" fmla="val 37774"/>
                <a:gd name="f2967" fmla="val 37307"/>
                <a:gd name="f2968" fmla="val 36973"/>
                <a:gd name="f2969" fmla="val 35806"/>
                <a:gd name="f2970" fmla="val 32745"/>
                <a:gd name="f2971" fmla="val 32658"/>
                <a:gd name="f2972" fmla="val 34836"/>
                <a:gd name="f2973" fmla="val 32572"/>
                <a:gd name="f2974" fmla="val 34835"/>
                <a:gd name="f2975" fmla="val 32486"/>
                <a:gd name="f2976" fmla="val 30122"/>
                <a:gd name="f2977" fmla="val 27996"/>
                <a:gd name="f2978" fmla="val 35704"/>
                <a:gd name="f2979" fmla="val 36573"/>
                <a:gd name="f2980" fmla="val 25415"/>
                <a:gd name="f2981" fmla="val 36723"/>
                <a:gd name="f2982" fmla="val 24990"/>
                <a:gd name="f2983" fmla="val 24579"/>
                <a:gd name="f2984" fmla="val 37051"/>
                <a:gd name="f2985" fmla="val 25671"/>
                <a:gd name="f2986" fmla="val 36478"/>
                <a:gd name="f2987" fmla="val 26693"/>
                <a:gd name="f2988" fmla="val 35771"/>
                <a:gd name="f2989" fmla="val 35172"/>
                <a:gd name="f2990" fmla="val 34405"/>
                <a:gd name="f2991" fmla="val 30843"/>
                <a:gd name="f2992" fmla="val 34271"/>
                <a:gd name="f2993" fmla="val 32411"/>
                <a:gd name="f2994" fmla="val 32597"/>
                <a:gd name="f2995" fmla="val 34263"/>
                <a:gd name="f2996" fmla="val 33333"/>
                <a:gd name="f2997" fmla="val 34721"/>
                <a:gd name="f2998" fmla="val 36800"/>
                <a:gd name="f2999" fmla="val 34364"/>
                <a:gd name="f3000" fmla="val 36740"/>
                <a:gd name="f3001" fmla="val 37140"/>
                <a:gd name="f3002" fmla="val 28075"/>
                <a:gd name="f3003" fmla="val 37273"/>
                <a:gd name="f3004" fmla="val 37507"/>
                <a:gd name="f3005" fmla="val 23038"/>
                <a:gd name="f3006" fmla="val 38441"/>
                <a:gd name="f3007" fmla="val 22949"/>
                <a:gd name="f3008" fmla="val 38471"/>
                <a:gd name="f3009" fmla="val 22992"/>
                <a:gd name="f3010" fmla="val 38580"/>
                <a:gd name="f3011" fmla="val 23050"/>
                <a:gd name="f3012" fmla="val 23057"/>
                <a:gd name="f3013" fmla="val 23064"/>
                <a:gd name="f3014" fmla="val 38578"/>
                <a:gd name="f3015" fmla="val 38574"/>
                <a:gd name="f3016" fmla="val 33178"/>
                <a:gd name="f3017" fmla="val 35013"/>
                <a:gd name="f3018" fmla="val 36881"/>
                <a:gd name="f3019" fmla="val 34738"/>
                <a:gd name="f3020" fmla="val 36848"/>
                <a:gd name="f3021" fmla="val 34505"/>
                <a:gd name="f3022" fmla="val 36714"/>
                <a:gd name="f3023" fmla="val 34471"/>
                <a:gd name="f3024" fmla="val 35130"/>
                <a:gd name="f3025" fmla="val 34222"/>
                <a:gd name="f3026" fmla="val 33577"/>
                <a:gd name="f3027" fmla="val 34004"/>
                <a:gd name="f3028" fmla="val 32002"/>
                <a:gd name="f3029" fmla="val 31255"/>
                <a:gd name="f3030" fmla="val 30504"/>
                <a:gd name="f3031" fmla="val 34053"/>
                <a:gd name="f3032" fmla="val 36606"/>
                <a:gd name="f3033" fmla="val 35672"/>
                <a:gd name="f3034" fmla="val 34805"/>
                <a:gd name="f3035" fmla="val 33904"/>
                <a:gd name="f3036" fmla="val 28775"/>
                <a:gd name="f3037" fmla="val 30777"/>
                <a:gd name="f3038" fmla="val 31336"/>
                <a:gd name="f3039" fmla="val 30822"/>
                <a:gd name="f3040" fmla="val 31353"/>
                <a:gd name="f3041" fmla="val 30867"/>
                <a:gd name="f3042" fmla="val 31370"/>
                <a:gd name="f3043" fmla="val 30913"/>
                <a:gd name="f3044" fmla="val 31387"/>
                <a:gd name="f3045" fmla="val 31055"/>
                <a:gd name="f3046" fmla="val 31272"/>
                <a:gd name="f3047" fmla="val 31149"/>
                <a:gd name="f3048" fmla="val 31411"/>
                <a:gd name="f3049" fmla="val 31544"/>
                <a:gd name="f3050" fmla="val 31102"/>
                <a:gd name="f3051" fmla="val 31811"/>
                <a:gd name="f3052" fmla="val 32044"/>
                <a:gd name="f3053" fmla="val 32211"/>
                <a:gd name="f3054" fmla="val 32244"/>
                <a:gd name="f3055" fmla="val 31402"/>
                <a:gd name="f3056" fmla="val 32178"/>
                <a:gd name="f3057" fmla="val 31436"/>
                <a:gd name="f3058" fmla="val 32078"/>
                <a:gd name="f3059" fmla="val 31469"/>
                <a:gd name="f3060" fmla="val 31956"/>
                <a:gd name="f3061" fmla="val 31542"/>
                <a:gd name="f3062" fmla="val 31870"/>
                <a:gd name="f3063" fmla="val 31580"/>
                <a:gd name="f3064" fmla="val 31742"/>
                <a:gd name="f3065" fmla="val 31595"/>
                <a:gd name="f3066" fmla="val 31466"/>
                <a:gd name="f3067" fmla="val 31564"/>
                <a:gd name="f3068" fmla="val 31185"/>
                <a:gd name="f3069" fmla="val 31484"/>
                <a:gd name="f3070" fmla="val 30878"/>
                <a:gd name="f3071" fmla="val 31415"/>
                <a:gd name="f3072" fmla="val 31443"/>
                <a:gd name="f3073" fmla="val 30810"/>
                <a:gd name="f3074" fmla="val 31044"/>
                <a:gd name="f3075" fmla="val 31503"/>
                <a:gd name="f3076" fmla="val 31310"/>
                <a:gd name="f3077" fmla="val 31577"/>
                <a:gd name="f3078" fmla="val 31641"/>
                <a:gd name="f3079" fmla="val 31694"/>
                <a:gd name="f3080" fmla="val 31600"/>
                <a:gd name="f3081" fmla="val 31820"/>
                <a:gd name="f3082" fmla="val 31898"/>
                <a:gd name="f3083" fmla="val 31608"/>
                <a:gd name="f3084" fmla="val 31974"/>
                <a:gd name="f3085" fmla="val 32020"/>
                <a:gd name="f3086" fmla="val 32066"/>
                <a:gd name="f3087" fmla="val 31606"/>
                <a:gd name="f3088" fmla="val 32378"/>
                <a:gd name="f3089" fmla="val 31569"/>
                <a:gd name="f3090" fmla="val 31002"/>
                <a:gd name="f3091" fmla="val 32711"/>
                <a:gd name="f3092" fmla="val 30569"/>
                <a:gd name="f3093" fmla="val 32011"/>
                <a:gd name="f3094" fmla="val 31911"/>
                <a:gd name="f3095" fmla="val 32511"/>
                <a:gd name="f3096" fmla="val 33746"/>
                <a:gd name="f3097" fmla="val 29334"/>
                <a:gd name="f3098" fmla="val 33879"/>
                <a:gd name="f3099" fmla="val 34346"/>
                <a:gd name="f3100" fmla="val 34546"/>
                <a:gd name="f3101" fmla="val 34579"/>
                <a:gd name="f3102" fmla="val 34613"/>
                <a:gd name="f3103" fmla="val 34680"/>
                <a:gd name="f3104" fmla="val 34846"/>
                <a:gd name="f3105" fmla="val 34913"/>
                <a:gd name="f3106" fmla="val 29752"/>
                <a:gd name="f3107" fmla="val 34981"/>
                <a:gd name="f3108" fmla="val 35052"/>
                <a:gd name="f3109" fmla="val 29983"/>
                <a:gd name="f3110" fmla="val 35063"/>
                <a:gd name="f3111" fmla="val 29988"/>
                <a:gd name="f3112" fmla="val 35072"/>
                <a:gd name="f3113" fmla="val 29994"/>
                <a:gd name="f3114" fmla="val 35080"/>
                <a:gd name="f3115" fmla="val 30001"/>
                <a:gd name="f3116" fmla="val 30602"/>
                <a:gd name="f3117" fmla="val 36681"/>
                <a:gd name="f3118" fmla="val 37682"/>
                <a:gd name="f3119" fmla="val 31036"/>
                <a:gd name="f3120" fmla="val 38242"/>
                <a:gd name="f3121" fmla="val 31661"/>
                <a:gd name="f3122" fmla="val 38704"/>
                <a:gd name="f3123" fmla="val 32287"/>
                <a:gd name="f3124" fmla="val 39069"/>
                <a:gd name="f3125" fmla="val 33041"/>
                <a:gd name="f3126" fmla="val 37300"/>
                <a:gd name="f3127" fmla="val 32823"/>
                <a:gd name="f3128" fmla="val 35983"/>
                <a:gd name="f3129" fmla="val 31501"/>
                <a:gd name="f3130" fmla="val 35016"/>
                <a:gd name="f3131" fmla="val 29968"/>
                <a:gd name="f3132" fmla="val 34964"/>
                <a:gd name="f3133" fmla="val 37248"/>
                <a:gd name="f3134" fmla="val 39083"/>
                <a:gd name="f3135" fmla="val 39078"/>
                <a:gd name="f3136" fmla="val 33060"/>
                <a:gd name="f3137" fmla="val 39073"/>
                <a:gd name="f3138" fmla="val 33051"/>
                <a:gd name="f3139" fmla="val 39193"/>
                <a:gd name="f3140" fmla="val 33056"/>
                <a:gd name="f3141" fmla="val 39320"/>
                <a:gd name="f3142" fmla="val 33066"/>
                <a:gd name="f3143" fmla="val 39450"/>
                <a:gd name="f3144" fmla="val 39583"/>
                <a:gd name="f3145" fmla="val 39616"/>
                <a:gd name="f3146" fmla="val 32837"/>
                <a:gd name="f3147" fmla="val 39249"/>
                <a:gd name="f3148" fmla="val 32070"/>
                <a:gd name="f3149" fmla="val 38849"/>
                <a:gd name="f3150" fmla="val 38182"/>
                <a:gd name="f3151" fmla="val 30769"/>
                <a:gd name="f3152" fmla="val 38245"/>
                <a:gd name="f3153" fmla="val 30771"/>
                <a:gd name="f3154" fmla="val 30772"/>
                <a:gd name="f3155" fmla="val 38370"/>
                <a:gd name="f3156" fmla="val 39236"/>
                <a:gd name="f3157" fmla="val 40041"/>
                <a:gd name="f3158" fmla="val 40627"/>
                <a:gd name="f3159" fmla="val 30187"/>
                <a:gd name="f3160" fmla="val 40635"/>
                <a:gd name="f3161" fmla="val 30203"/>
                <a:gd name="f3162" fmla="val 40643"/>
                <a:gd name="f3163" fmla="val 30219"/>
                <a:gd name="f3164" fmla="val 40650"/>
                <a:gd name="f3165" fmla="val 30262"/>
                <a:gd name="f3166" fmla="val 30284"/>
                <a:gd name="f3167" fmla="val 40657"/>
                <a:gd name="f3168" fmla="val 40667"/>
                <a:gd name="f3169" fmla="val 40692"/>
                <a:gd name="f3170" fmla="val 30239"/>
                <a:gd name="f3171" fmla="val 40711"/>
                <a:gd name="f3172" fmla="val 30131"/>
                <a:gd name="f3173" fmla="val 40669"/>
                <a:gd name="f3174" fmla="val 30159"/>
                <a:gd name="f3175" fmla="val 40142"/>
                <a:gd name="f3176" fmla="val 29222"/>
                <a:gd name="f3177" fmla="val 38980"/>
                <a:gd name="f3178" fmla="val 28964"/>
                <a:gd name="f3179" fmla="val 37805"/>
                <a:gd name="f3180" fmla="val 37731"/>
                <a:gd name="f3181" fmla="val 37656"/>
                <a:gd name="f3182" fmla="val 28965"/>
                <a:gd name="f3183" fmla="val 37748"/>
                <a:gd name="f3184" fmla="val 37915"/>
                <a:gd name="f3185" fmla="val 38049"/>
                <a:gd name="f3186" fmla="val 38716"/>
                <a:gd name="f3187" fmla="val 28467"/>
                <a:gd name="f3188" fmla="val 40083"/>
                <a:gd name="f3189" fmla="val 27967"/>
                <a:gd name="f3190" fmla="val 40150"/>
                <a:gd name="f3191" fmla="val 27099"/>
                <a:gd name="f3192" fmla="val 40169"/>
                <a:gd name="f3193" fmla="val 26487"/>
                <a:gd name="f3194" fmla="val 39629"/>
                <a:gd name="f3195" fmla="val 26318"/>
                <a:gd name="f3196" fmla="val 39061"/>
                <a:gd name="f3197" fmla="val 38137"/>
                <a:gd name="f3198" fmla="val 26425"/>
                <a:gd name="f3199" fmla="val 26599"/>
                <a:gd name="f3200" fmla="val 37415"/>
                <a:gd name="f3201" fmla="val 37815"/>
                <a:gd name="f3202" fmla="val 26132"/>
                <a:gd name="f3203" fmla="val 38482"/>
                <a:gd name="f3204" fmla="val 38416"/>
                <a:gd name="f3205" fmla="val 38349"/>
                <a:gd name="f3206" fmla="val 37148"/>
                <a:gd name="f3207" fmla="val 24664"/>
                <a:gd name="f3208" fmla="val 23430"/>
                <a:gd name="f3209" fmla="val 34646"/>
                <a:gd name="f3210" fmla="val 22179"/>
                <a:gd name="f3211" fmla="val 34604"/>
                <a:gd name="f3212" fmla="val 34559"/>
                <a:gd name="f3213" fmla="val 34463"/>
                <a:gd name="f3214" fmla="val 24764"/>
                <a:gd name="f3215" fmla="val 33379"/>
                <a:gd name="f3216" fmla="val 33312"/>
                <a:gd name="f3217" fmla="val 33212"/>
                <a:gd name="f3218" fmla="val 33145"/>
                <a:gd name="f3219" fmla="val 33045"/>
                <a:gd name="f3220" fmla="val 32311"/>
                <a:gd name="f3221" fmla="val 33579"/>
                <a:gd name="f3222" fmla="val 29301"/>
                <a:gd name="f3223" fmla="val 31177"/>
                <a:gd name="f3224" fmla="val 31010"/>
                <a:gd name="f3225" fmla="val 30877"/>
                <a:gd name="f3226" fmla="val 30243"/>
                <a:gd name="f3227" fmla="val 29609"/>
                <a:gd name="f3228" fmla="val 32270"/>
                <a:gd name="f3229" fmla="val 29376"/>
                <a:gd name="f3230" fmla="val 29576"/>
                <a:gd name="f3231" fmla="val 30302"/>
                <a:gd name="f3232" fmla="val 29223"/>
                <a:gd name="f3233" fmla="val 30263"/>
                <a:gd name="f3234" fmla="val 29192"/>
                <a:gd name="f3235" fmla="val 30246"/>
                <a:gd name="f3236" fmla="val 29149"/>
                <a:gd name="f3237" fmla="val 29119"/>
                <a:gd name="f3238" fmla="val 29084"/>
                <a:gd name="f3239" fmla="val 30255"/>
                <a:gd name="f3240" fmla="val 28508"/>
                <a:gd name="f3241" fmla="val 32570"/>
                <a:gd name="f3242" fmla="val 32770"/>
                <a:gd name="f3243" fmla="val 32803"/>
                <a:gd name="f3244" fmla="val 26574"/>
                <a:gd name="f3245" fmla="val 34305"/>
                <a:gd name="f3246" fmla="val 36006"/>
                <a:gd name="f3247" fmla="val 23305"/>
                <a:gd name="f3248" fmla="val 37574"/>
                <a:gd name="f3249" fmla="val 23205"/>
                <a:gd name="f3250" fmla="val 37640"/>
                <a:gd name="f3251" fmla="val 37674"/>
                <a:gd name="f3252" fmla="val 37907"/>
                <a:gd name="f3253" fmla="val 38241"/>
                <a:gd name="f3254" fmla="val 38641"/>
                <a:gd name="f3255" fmla="val 38908"/>
                <a:gd name="f3256" fmla="val 39075"/>
                <a:gd name="f3257" fmla="val 39175"/>
                <a:gd name="f3258" fmla="val 34638"/>
                <a:gd name="f3259" fmla="val 33771"/>
                <a:gd name="f3260" fmla="val 31936"/>
                <a:gd name="f3261" fmla="val 30869"/>
                <a:gd name="f3262" fmla="val 30000"/>
                <a:gd name="f3263" fmla="val 25214"/>
                <a:gd name="f3264" fmla="val 29956"/>
                <a:gd name="f3265" fmla="val 25142"/>
                <a:gd name="f3266" fmla="val 25120"/>
                <a:gd name="f3267" fmla="val 25096"/>
                <a:gd name="f3268" fmla="val 29960"/>
                <a:gd name="f3269" fmla="val 28300"/>
                <a:gd name="f3270" fmla="val 26999"/>
                <a:gd name="f3271" fmla="val 24867"/>
                <a:gd name="f3272" fmla="val 27013"/>
                <a:gd name="f3273" fmla="val 24900"/>
                <a:gd name="f3274" fmla="val 27021"/>
                <a:gd name="f3275" fmla="val 24935"/>
                <a:gd name="f3276" fmla="val 24983"/>
                <a:gd name="f3277" fmla="val 25034"/>
                <a:gd name="f3278" fmla="val 27005"/>
                <a:gd name="f3279" fmla="val 26866"/>
                <a:gd name="f3280" fmla="val 26766"/>
                <a:gd name="f3281" fmla="val 26566"/>
                <a:gd name="f3282" fmla="val 26432"/>
                <a:gd name="f3283" fmla="val 27274"/>
                <a:gd name="f3284" fmla="val 28394"/>
                <a:gd name="f3285" fmla="val 28354"/>
                <a:gd name="f3286" fmla="val 21877"/>
                <a:gd name="f3287" fmla="val 28316"/>
                <a:gd name="f3288" fmla="val 28223"/>
                <a:gd name="f3289" fmla="val 21921"/>
                <a:gd name="f3290" fmla="val 21996"/>
                <a:gd name="f3291" fmla="val 23697"/>
                <a:gd name="f3292" fmla="val 26073"/>
                <a:gd name="f3293" fmla="val 25198"/>
                <a:gd name="f3294" fmla="val 24097"/>
                <a:gd name="f3295" fmla="val 22329"/>
                <a:gd name="f3296" fmla="val 20828"/>
                <a:gd name="f3297" fmla="val 20695"/>
                <a:gd name="f3298" fmla="val 27941"/>
                <a:gd name="f3299" fmla="val 21195"/>
                <a:gd name="f3300" fmla="val 21629"/>
                <a:gd name="f3301" fmla="val 21028"/>
                <a:gd name="f3302" fmla="val 20461"/>
                <a:gd name="f3303" fmla="val 19828"/>
                <a:gd name="f3304" fmla="val 26607"/>
                <a:gd name="f3305" fmla="val 24882"/>
                <a:gd name="f3306" fmla="val 21341"/>
                <a:gd name="f3307" fmla="val 24254"/>
                <a:gd name="f3308" fmla="val 20418"/>
                <a:gd name="f3309" fmla="val 23829"/>
                <a:gd name="f3310" fmla="val 23712"/>
                <a:gd name="f3311" fmla="val 23610"/>
                <a:gd name="f3312" fmla="val 20488"/>
                <a:gd name="f3313" fmla="val 20661"/>
                <a:gd name="f3314" fmla="val 20528"/>
                <a:gd name="f3315" fmla="val 23438"/>
                <a:gd name="f3316" fmla="val 20361"/>
                <a:gd name="f3317" fmla="val 20172"/>
                <a:gd name="f3318" fmla="val 23394"/>
                <a:gd name="f3319" fmla="val 23334"/>
                <a:gd name="f3320" fmla="val 23271"/>
                <a:gd name="f3321" fmla="val 20139"/>
                <a:gd name="f3322" fmla="val 22938"/>
                <a:gd name="f3323" fmla="val 21937"/>
                <a:gd name="f3324" fmla="val 24331"/>
                <a:gd name="f3325" fmla="val 23197"/>
                <a:gd name="f3326" fmla="val 22696"/>
                <a:gd name="f3327" fmla="val 22296"/>
                <a:gd name="f3328" fmla="val 21862"/>
                <a:gd name="f3329" fmla="val 21897"/>
                <a:gd name="f3330" fmla="val 21835"/>
                <a:gd name="f3331" fmla="val 21859"/>
                <a:gd name="f3332" fmla="val 21786"/>
                <a:gd name="f3333" fmla="val 21808"/>
                <a:gd name="f3334" fmla="val 21783"/>
                <a:gd name="f3335" fmla="val 21789"/>
                <a:gd name="f3336" fmla="val 23831"/>
                <a:gd name="f3337" fmla="val 25441"/>
                <a:gd name="f3338" fmla="val 23882"/>
                <a:gd name="f3339" fmla="val 25463"/>
                <a:gd name="f3340" fmla="val 23926"/>
                <a:gd name="f3341" fmla="val 25482"/>
                <a:gd name="f3342" fmla="val 23965"/>
                <a:gd name="f3343" fmla="val 25487"/>
                <a:gd name="f3344" fmla="val 23959"/>
                <a:gd name="f3345" fmla="val 25476"/>
                <a:gd name="f3346" fmla="val 23953"/>
                <a:gd name="f3347" fmla="val 25464"/>
                <a:gd name="f3348" fmla="val 23912"/>
                <a:gd name="f3349" fmla="val 25456"/>
                <a:gd name="f3350" fmla="val 23871"/>
                <a:gd name="f3351" fmla="val 25448"/>
                <a:gd name="f3352" fmla="val 25435"/>
                <a:gd name="f3353" fmla="val 25438"/>
                <a:gd name="f3354" fmla="val 22489"/>
                <a:gd name="f3355" fmla="val 24775"/>
                <a:gd name="f3356" fmla="val 20728"/>
                <a:gd name="f3357" fmla="val 23472"/>
                <a:gd name="f3358" fmla="val 25165"/>
                <a:gd name="f3359" fmla="val 23967"/>
                <a:gd name="f3360" fmla="val 24847"/>
                <a:gd name="f3361" fmla="val 23914"/>
                <a:gd name="f3362" fmla="val 24825"/>
                <a:gd name="f3363" fmla="val 23865"/>
                <a:gd name="f3364" fmla="val 23786"/>
                <a:gd name="f3365" fmla="val 23718"/>
                <a:gd name="f3366" fmla="val 23738"/>
                <a:gd name="f3367" fmla="val 23832"/>
                <a:gd name="f3368" fmla="val 23867"/>
                <a:gd name="f3369" fmla="val 25305"/>
                <a:gd name="f3370" fmla="val 23995"/>
                <a:gd name="f3371" fmla="val 24038"/>
                <a:gd name="f3372" fmla="val 25481"/>
                <a:gd name="f3373" fmla="val 24072"/>
                <a:gd name="f3374" fmla="val 26165"/>
                <a:gd name="f3375" fmla="val 26591"/>
                <a:gd name="f3376" fmla="val 24353"/>
                <a:gd name="f3377" fmla="val 26642"/>
                <a:gd name="f3378" fmla="val 24495"/>
                <a:gd name="f3379" fmla="val 24557"/>
                <a:gd name="f3380" fmla="val 26532"/>
                <a:gd name="f3381" fmla="val 33971"/>
                <a:gd name="f3382" fmla="val 33037"/>
                <a:gd name="f3383" fmla="val 29034"/>
                <a:gd name="f3384" fmla="val 26332"/>
                <a:gd name="f3385" fmla="val 20058"/>
                <a:gd name="f3386" fmla="val 26310"/>
                <a:gd name="f3387" fmla="val 20032"/>
                <a:gd name="f3388" fmla="val 20004"/>
                <a:gd name="f3389" fmla="val 19947"/>
                <a:gd name="f3390" fmla="val 19880"/>
                <a:gd name="f3391" fmla="val 26343"/>
                <a:gd name="f3392" fmla="val 30535"/>
                <a:gd name="f3393" fmla="val 32637"/>
                <a:gd name="f3394" fmla="val 38874"/>
                <a:gd name="f3395" fmla="val 39442"/>
                <a:gd name="f3396" fmla="val 39942"/>
                <a:gd name="f3397" fmla="val 40442"/>
                <a:gd name="f3398" fmla="val 41543"/>
                <a:gd name="f3399" fmla="val 42777"/>
                <a:gd name="f3400" fmla="val 18101"/>
                <a:gd name="f3401" fmla="val 44011"/>
                <a:gd name="f3402" fmla="val 42377"/>
                <a:gd name="f3403" fmla="val 38508"/>
                <a:gd name="f3404" fmla="val 37540"/>
                <a:gd name="f3405" fmla="val 36773"/>
                <a:gd name="f3406" fmla="val 18182"/>
                <a:gd name="f3407" fmla="val 36695"/>
                <a:gd name="f3408" fmla="val 18128"/>
                <a:gd name="f3409" fmla="val 36662"/>
                <a:gd name="f3410" fmla="val 18080"/>
                <a:gd name="f3411" fmla="val 18046"/>
                <a:gd name="f3412" fmla="val 18015"/>
                <a:gd name="f3413" fmla="val 36679"/>
                <a:gd name="f3414" fmla="val 37107"/>
                <a:gd name="f3415" fmla="val 37373"/>
                <a:gd name="f3416" fmla="val 30035"/>
                <a:gd name="f3417" fmla="val 27344"/>
                <a:gd name="f3418" fmla="val 18008"/>
                <a:gd name="f3419" fmla="val 17949"/>
                <a:gd name="f3420" fmla="val 17919"/>
                <a:gd name="f3421" fmla="val 17890"/>
                <a:gd name="f3422" fmla="val 27311"/>
                <a:gd name="f3423" fmla="val 27333"/>
                <a:gd name="f3424" fmla="val 27666"/>
                <a:gd name="f3425" fmla="val 12255"/>
                <a:gd name="f3426" fmla="val 9654"/>
                <a:gd name="f3427" fmla="val 25907"/>
                <a:gd name="f3428" fmla="val 10087"/>
                <a:gd name="f3429" fmla="val 10487"/>
                <a:gd name="f3430" fmla="val 10854"/>
                <a:gd name="f3431" fmla="val 11355"/>
                <a:gd name="f3432" fmla="val 11822"/>
                <a:gd name="f3433" fmla="val 24772"/>
                <a:gd name="f3434" fmla="val 20028"/>
                <a:gd name="f3435" fmla="val 18411"/>
                <a:gd name="f3436" fmla="val 22068"/>
                <a:gd name="f3437" fmla="val 18473"/>
                <a:gd name="f3438" fmla="val 22123"/>
                <a:gd name="f3439" fmla="val 18523"/>
                <a:gd name="f3440" fmla="val 18542"/>
                <a:gd name="f3441" fmla="val 18559"/>
                <a:gd name="f3442" fmla="val 22114"/>
                <a:gd name="f3443" fmla="val 14157"/>
                <a:gd name="f3444" fmla="val 8686"/>
                <a:gd name="f3445" fmla="val 8621"/>
                <a:gd name="f3446" fmla="val 26217"/>
                <a:gd name="f3447" fmla="val 8570"/>
                <a:gd name="f3448" fmla="val 26159"/>
                <a:gd name="f3449" fmla="val 26128"/>
                <a:gd name="f3450" fmla="val 26097"/>
                <a:gd name="f3451" fmla="val 8585"/>
                <a:gd name="f3452" fmla="val 8619"/>
                <a:gd name="f3453" fmla="val 10688"/>
                <a:gd name="f3454" fmla="val 14490"/>
                <a:gd name="f3455" fmla="val 16625"/>
                <a:gd name="f3456" fmla="val 22029"/>
                <a:gd name="f3457" fmla="val 22129"/>
                <a:gd name="f3458" fmla="val 22663"/>
                <a:gd name="f3459" fmla="val 13857"/>
                <a:gd name="f3460" fmla="val 13289"/>
                <a:gd name="f3461" fmla="val 12489"/>
                <a:gd name="f3462" fmla="val 11655"/>
                <a:gd name="f3463" fmla="val 11622"/>
                <a:gd name="f3464" fmla="val 11788"/>
                <a:gd name="f3465" fmla="val 11989"/>
                <a:gd name="f3466" fmla="val 18601"/>
                <a:gd name="f3467" fmla="val 12289"/>
                <a:gd name="f3468" fmla="val 11455"/>
                <a:gd name="f3469" fmla="val 10621"/>
                <a:gd name="f3470" fmla="val 9754"/>
                <a:gd name="f3471" fmla="val 9687"/>
                <a:gd name="f3472" fmla="val 9620"/>
                <a:gd name="f3473" fmla="val 9587"/>
                <a:gd name="f3474" fmla="val 9487"/>
                <a:gd name="f3475" fmla="val 9253"/>
                <a:gd name="f3476" fmla="val 8986"/>
                <a:gd name="f3477" fmla="val 8386"/>
                <a:gd name="f3478" fmla="val 20920"/>
                <a:gd name="f3479" fmla="val 7951"/>
                <a:gd name="f3480" fmla="val 21460"/>
                <a:gd name="f3481" fmla="val 8077"/>
                <a:gd name="f3482" fmla="val 22028"/>
                <a:gd name="f3483" fmla="val 23273"/>
                <a:gd name="f3484" fmla="val 24653"/>
                <a:gd name="f3485" fmla="val 7472"/>
                <a:gd name="f3486" fmla="val 25874"/>
                <a:gd name="f3487" fmla="val 25975"/>
                <a:gd name="f3488" fmla="val 26075"/>
                <a:gd name="f3489" fmla="val 7476"/>
                <a:gd name="f3490" fmla="val 26120"/>
                <a:gd name="f3491" fmla="val 6217"/>
                <a:gd name="f3492" fmla="val 25043"/>
                <a:gd name="f3493" fmla="val 5948"/>
                <a:gd name="f3494" fmla="val 24082"/>
                <a:gd name="f3495" fmla="val 24023"/>
                <a:gd name="f3496" fmla="val 5949"/>
                <a:gd name="f3497" fmla="val 5951"/>
                <a:gd name="f3498" fmla="val 3182"/>
                <a:gd name="f3499" fmla="val 3116"/>
                <a:gd name="f3500" fmla="val 2982"/>
                <a:gd name="f3501" fmla="val 25523"/>
                <a:gd name="f3502" fmla="val 2965"/>
                <a:gd name="f3503" fmla="val 25271"/>
                <a:gd name="f3504" fmla="val 2953"/>
                <a:gd name="f3505" fmla="val 25022"/>
                <a:gd name="f3506" fmla="val 24274"/>
                <a:gd name="f3507" fmla="val 23555"/>
                <a:gd name="f3508" fmla="val 3066"/>
                <a:gd name="f3509" fmla="val 23005"/>
                <a:gd name="f3510" fmla="val 3516"/>
                <a:gd name="f3511" fmla="val 2849"/>
                <a:gd name="f3512" fmla="val 1514"/>
                <a:gd name="f3513" fmla="val 1491"/>
                <a:gd name="f3514" fmla="val 1467"/>
                <a:gd name="f3515" fmla="val 23040"/>
                <a:gd name="f3516" fmla="val 23027"/>
                <a:gd name="f3517" fmla="val 23014"/>
                <a:gd name="f3518" fmla="val 1471"/>
                <a:gd name="f3519" fmla="val 22926"/>
                <a:gd name="f3520" fmla="val 1507"/>
                <a:gd name="f3521" fmla="val 22889"/>
                <a:gd name="f3522" fmla="val 1554"/>
                <a:gd name="f3523" fmla="val 22876"/>
                <a:gd name="f3524" fmla="val 1589"/>
                <a:gd name="f3525" fmla="val 1244"/>
                <a:gd name="f3526" fmla="val 23170"/>
                <a:gd name="f3527" fmla="val 1174"/>
                <a:gd name="f3528" fmla="val 847"/>
                <a:gd name="f3529" fmla="val 781"/>
                <a:gd name="f3530" fmla="val 22868"/>
                <a:gd name="f3531" fmla="val 737"/>
                <a:gd name="f3532" fmla="val 22707"/>
                <a:gd name="f3533" fmla="val 717"/>
                <a:gd name="f3534" fmla="val 22554"/>
                <a:gd name="f3535" fmla="val 21654"/>
                <a:gd name="f3536" fmla="val 21040"/>
                <a:gd name="f3537" fmla="val 1421"/>
                <a:gd name="f3538" fmla="val 20670"/>
                <a:gd name="f3539" fmla="val 2248"/>
                <a:gd name="f3540" fmla="val 814"/>
                <a:gd name="f3541" fmla="val 113"/>
                <a:gd name="f3542" fmla="val 38"/>
                <a:gd name="f3543" fmla="*/ f1 1 40751"/>
                <a:gd name="f3544" fmla="*/ f2 1 96801"/>
                <a:gd name="f3545" fmla="val f3"/>
                <a:gd name="f3546" fmla="val f4"/>
                <a:gd name="f3547" fmla="val f5"/>
                <a:gd name="f3548" fmla="+- f3547 0 f3545"/>
                <a:gd name="f3549" fmla="+- f3546 0 f3545"/>
                <a:gd name="f3550" fmla="*/ f3549 1 40751"/>
                <a:gd name="f3551" fmla="*/ f3548 1 96801"/>
                <a:gd name="f3552" fmla="*/ f3545 1 f3550"/>
                <a:gd name="f3553" fmla="*/ f3546 1 f3550"/>
                <a:gd name="f3554" fmla="*/ f3545 1 f3551"/>
                <a:gd name="f3555" fmla="*/ f3547 1 f3551"/>
                <a:gd name="f3556" fmla="*/ f3552 f3543 1"/>
                <a:gd name="f3557" fmla="*/ f3553 f3543 1"/>
                <a:gd name="f3558" fmla="*/ f3555 f3544 1"/>
                <a:gd name="f3559" fmla="*/ f3554 f35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56" t="f3559" r="f3557" b="f3558"/>
              <a:pathLst>
                <a:path w="40751" h="96801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lnTo>
                    <a:pt x="f12" y="f13"/>
                  </a:lnTo>
                  <a:cubicBezTo>
                    <a:pt x="f10" y="f11"/>
                    <a:pt x="f8" y="f9"/>
                    <a:pt x="f6" y="f7"/>
                  </a:cubicBezTo>
                  <a:close/>
                  <a:moveTo>
                    <a:pt x="f14" y="f15"/>
                  </a:move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14" y="f15"/>
                  </a:cubicBezTo>
                  <a:close/>
                  <a:moveTo>
                    <a:pt x="f32" y="f33"/>
                  </a:moveTo>
                  <a:lnTo>
                    <a:pt x="f32" y="f33"/>
                  </a:lnTo>
                  <a:cubicBezTo>
                    <a:pt x="f34" y="f35"/>
                    <a:pt x="f36" y="f37"/>
                    <a:pt x="f38" y="f39"/>
                  </a:cubicBezTo>
                  <a:lnTo>
                    <a:pt x="f38" y="f39"/>
                  </a:lnTo>
                  <a:cubicBezTo>
                    <a:pt x="f36" y="f40"/>
                    <a:pt x="f41" y="f42"/>
                    <a:pt x="f32" y="f33"/>
                  </a:cubicBezTo>
                  <a:close/>
                  <a:moveTo>
                    <a:pt x="f26" y="f27"/>
                  </a:moveTo>
                  <a:cubicBezTo>
                    <a:pt x="f43" y="f44"/>
                    <a:pt x="f45" y="f46"/>
                    <a:pt x="f47" y="f48"/>
                  </a:cubicBezTo>
                  <a:lnTo>
                    <a:pt x="f47" y="f48"/>
                  </a:lnTo>
                  <a:cubicBezTo>
                    <a:pt x="f49" y="f50"/>
                    <a:pt x="f51" y="f52"/>
                    <a:pt x="f26" y="f27"/>
                  </a:cubicBezTo>
                  <a:close/>
                  <a:moveTo>
                    <a:pt x="f47" y="f48"/>
                  </a:moveTo>
                  <a:cubicBezTo>
                    <a:pt x="f53" y="f54"/>
                    <a:pt x="f55" y="f56"/>
                    <a:pt x="f57" y="f58"/>
                  </a:cubicBezTo>
                  <a:lnTo>
                    <a:pt x="f57" y="f58"/>
                  </a:lnTo>
                  <a:cubicBezTo>
                    <a:pt x="f59" y="f60"/>
                    <a:pt x="f59" y="f60"/>
                    <a:pt x="f61" y="f62"/>
                  </a:cubicBezTo>
                  <a:cubicBezTo>
                    <a:pt x="f63" y="f64"/>
                    <a:pt x="f65" y="f54"/>
                    <a:pt x="f47" y="f48"/>
                  </a:cubicBezTo>
                  <a:close/>
                  <a:moveTo>
                    <a:pt x="f38" y="f39"/>
                  </a:moveTo>
                  <a:lnTo>
                    <a:pt x="f38" y="f39"/>
                  </a:ln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lnTo>
                    <a:pt x="f76" y="f77"/>
                  </a:ln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38" y="f39"/>
                  </a:cubicBezTo>
                  <a:close/>
                  <a:moveTo>
                    <a:pt x="f88" y="f89"/>
                  </a:moveTo>
                  <a:cubicBezTo>
                    <a:pt x="f90" y="f89"/>
                    <a:pt x="f91" y="f92"/>
                    <a:pt x="f93" y="f94"/>
                  </a:cubicBezTo>
                  <a:cubicBezTo>
                    <a:pt x="f95" y="f62"/>
                    <a:pt x="f96" y="f97"/>
                    <a:pt x="f98" y="f99"/>
                  </a:cubicBezTo>
                  <a:cubicBezTo>
                    <a:pt x="f100" y="f101"/>
                    <a:pt x="f102" y="f83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7" y="f119"/>
                    <a:pt x="f93" y="f120"/>
                  </a:cubicBezTo>
                  <a:cubicBezTo>
                    <a:pt x="f121" y="f122"/>
                    <a:pt x="f123" y="f89"/>
                    <a:pt x="f88" y="f89"/>
                  </a:cubicBezTo>
                  <a:close/>
                  <a:moveTo>
                    <a:pt x="f124" y="f125"/>
                  </a:moveTo>
                  <a:cubicBezTo>
                    <a:pt x="f126" y="f125"/>
                    <a:pt x="f127" y="f128"/>
                    <a:pt x="f129" y="f130"/>
                  </a:cubicBezTo>
                  <a:cubicBezTo>
                    <a:pt x="f131" y="f114"/>
                    <a:pt x="f98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04"/>
                    <a:pt x="f142" y="f143"/>
                    <a:pt x="f144" y="f145"/>
                  </a:cubicBezTo>
                  <a:cubicBezTo>
                    <a:pt x="f146" y="f147"/>
                    <a:pt x="f148" y="f99"/>
                    <a:pt x="f149" y="f150"/>
                  </a:cubicBezTo>
                  <a:cubicBezTo>
                    <a:pt x="f151" y="f152"/>
                    <a:pt x="f151" y="f116"/>
                    <a:pt x="f153" y="f118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25"/>
                    <a:pt x="f124" y="f125"/>
                  </a:cubicBezTo>
                  <a:close/>
                  <a:moveTo>
                    <a:pt x="f163" y="f164"/>
                  </a:moveTo>
                  <a:cubicBezTo>
                    <a:pt x="f165" y="f164"/>
                    <a:pt x="f166" y="f167"/>
                    <a:pt x="f168" y="f94"/>
                  </a:cubicBezTo>
                  <a:cubicBezTo>
                    <a:pt x="f169" y="f94"/>
                    <a:pt x="f170" y="f152"/>
                    <a:pt x="f171" y="f172"/>
                  </a:cubicBezTo>
                  <a:cubicBezTo>
                    <a:pt x="f173" y="f174"/>
                    <a:pt x="f175" y="f97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lnTo>
                    <a:pt x="f184" y="f183"/>
                  </a:lnTo>
                  <a:cubicBezTo>
                    <a:pt x="f137" y="f185"/>
                    <a:pt x="f186" y="f187"/>
                    <a:pt x="f188" y="f187"/>
                  </a:cubicBezTo>
                  <a:lnTo>
                    <a:pt x="f188" y="f189"/>
                  </a:lnTo>
                  <a:cubicBezTo>
                    <a:pt x="f156" y="f190"/>
                    <a:pt x="f191" y="f192"/>
                    <a:pt x="f193" y="f62"/>
                  </a:cubicBezTo>
                  <a:cubicBezTo>
                    <a:pt x="f194" y="f195"/>
                    <a:pt x="f196" y="f164"/>
                    <a:pt x="f163" y="f164"/>
                  </a:cubicBezTo>
                  <a:close/>
                  <a:moveTo>
                    <a:pt x="f178" y="f197"/>
                  </a:moveTo>
                  <a:cubicBezTo>
                    <a:pt x="f178" y="f106"/>
                    <a:pt x="f198" y="f106"/>
                    <a:pt x="f199" y="f106"/>
                  </a:cubicBezTo>
                  <a:cubicBezTo>
                    <a:pt x="f200" y="f106"/>
                    <a:pt x="f176" y="f179"/>
                    <a:pt x="f173" y="f201"/>
                  </a:cubicBezTo>
                  <a:cubicBezTo>
                    <a:pt x="f202" y="f203"/>
                    <a:pt x="f204" y="f205"/>
                    <a:pt x="f206" y="f205"/>
                  </a:cubicBezTo>
                  <a:cubicBezTo>
                    <a:pt x="f207" y="f205"/>
                    <a:pt x="f208" y="f209"/>
                    <a:pt x="f210" y="f189"/>
                  </a:cubicBezTo>
                  <a:cubicBezTo>
                    <a:pt x="f211" y="f212"/>
                    <a:pt x="f213" y="f214"/>
                    <a:pt x="f215" y="f214"/>
                  </a:cubicBezTo>
                  <a:cubicBezTo>
                    <a:pt x="f216" y="f214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4"/>
                  </a:cubicBezTo>
                  <a:cubicBezTo>
                    <a:pt x="f226" y="f224"/>
                    <a:pt x="f227" y="f228"/>
                    <a:pt x="f229" y="f230"/>
                  </a:cubicBezTo>
                  <a:cubicBezTo>
                    <a:pt x="f231" y="f189"/>
                    <a:pt x="f93" y="f140"/>
                    <a:pt x="f178" y="f197"/>
                  </a:cubicBezTo>
                  <a:close/>
                  <a:moveTo>
                    <a:pt x="f139" y="f232"/>
                  </a:moveTo>
                  <a:cubicBezTo>
                    <a:pt x="f233" y="f232"/>
                    <a:pt x="f234" y="f235"/>
                    <a:pt x="f236" y="f237"/>
                  </a:cubicBezTo>
                  <a:cubicBezTo>
                    <a:pt x="f146" y="f238"/>
                    <a:pt x="f239" y="f240"/>
                    <a:pt x="f188" y="f241"/>
                  </a:cubicBezTo>
                  <a:cubicBezTo>
                    <a:pt x="f149" y="f242"/>
                    <a:pt x="f146" y="f243"/>
                    <a:pt x="f244" y="f181"/>
                  </a:cubicBezTo>
                  <a:lnTo>
                    <a:pt x="f244" y="f245"/>
                  </a:lnTo>
                  <a:cubicBezTo>
                    <a:pt x="f246" y="f247"/>
                    <a:pt x="f248" y="f249"/>
                    <a:pt x="f250" y="f249"/>
                  </a:cubicBezTo>
                  <a:cubicBezTo>
                    <a:pt x="f251" y="f249"/>
                    <a:pt x="f252" y="f247"/>
                    <a:pt x="f253" y="f245"/>
                  </a:cubicBezTo>
                  <a:lnTo>
                    <a:pt x="f254" y="f255"/>
                  </a:lnTo>
                  <a:cubicBezTo>
                    <a:pt x="f256" y="f257"/>
                    <a:pt x="f258" y="f185"/>
                    <a:pt x="f259" y="f260"/>
                  </a:cubicBezTo>
                  <a:lnTo>
                    <a:pt x="f259" y="f260"/>
                  </a:lnTo>
                  <a:cubicBezTo>
                    <a:pt x="f261" y="f262"/>
                    <a:pt x="f263" y="f264"/>
                    <a:pt x="f265" y="f264"/>
                  </a:cubicBezTo>
                  <a:cubicBezTo>
                    <a:pt x="f266" y="f264"/>
                    <a:pt x="f267" y="f268"/>
                    <a:pt x="f256" y="f143"/>
                  </a:cubicBezTo>
                  <a:cubicBezTo>
                    <a:pt x="f269" y="f270"/>
                    <a:pt x="f271" y="f97"/>
                    <a:pt x="f258" y="f272"/>
                  </a:cubicBezTo>
                  <a:cubicBezTo>
                    <a:pt x="f273" y="f274"/>
                    <a:pt x="f256" y="f275"/>
                    <a:pt x="f276" y="f277"/>
                  </a:cubicBezTo>
                  <a:cubicBezTo>
                    <a:pt x="f276" y="f278"/>
                    <a:pt x="f279" y="f232"/>
                    <a:pt x="f139" y="f232"/>
                  </a:cubicBezTo>
                  <a:close/>
                  <a:moveTo>
                    <a:pt x="f280" y="f281"/>
                  </a:moveTo>
                  <a:cubicBezTo>
                    <a:pt x="f282" y="f230"/>
                    <a:pt x="f282" y="f283"/>
                    <a:pt x="f284" y="f285"/>
                  </a:cubicBezTo>
                  <a:cubicBezTo>
                    <a:pt x="f286" y="f287"/>
                    <a:pt x="f144" y="f288"/>
                    <a:pt x="f244" y="f289"/>
                  </a:cubicBezTo>
                  <a:cubicBezTo>
                    <a:pt x="f144" y="f290"/>
                    <a:pt x="f286" y="f291"/>
                    <a:pt x="f284" y="f183"/>
                  </a:cubicBezTo>
                  <a:cubicBezTo>
                    <a:pt x="f282" y="f183"/>
                    <a:pt x="f282" y="f183"/>
                    <a:pt x="f280" y="f281"/>
                  </a:cubicBezTo>
                  <a:close/>
                  <a:moveTo>
                    <a:pt x="f292" y="f293"/>
                  </a:moveTo>
                  <a:lnTo>
                    <a:pt x="f292" y="f293"/>
                  </a:lnTo>
                  <a:cubicBezTo>
                    <a:pt x="f294" y="f295"/>
                    <a:pt x="f296" y="f297"/>
                    <a:pt x="f298" y="f299"/>
                  </a:cubicBezTo>
                  <a:cubicBezTo>
                    <a:pt x="f259" y="f300"/>
                    <a:pt x="f259" y="f301"/>
                    <a:pt x="f302" y="f303"/>
                  </a:cubicBezTo>
                  <a:cubicBezTo>
                    <a:pt x="f254" y="f295"/>
                    <a:pt x="f304" y="f305"/>
                    <a:pt x="f292" y="f293"/>
                  </a:cubicBezTo>
                  <a:close/>
                  <a:moveTo>
                    <a:pt x="f306" y="f307"/>
                  </a:move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2" y="f313"/>
                  </a:lnTo>
                  <a:cubicBezTo>
                    <a:pt x="f314" y="f315"/>
                    <a:pt x="f316" y="f317"/>
                    <a:pt x="f306" y="f307"/>
                  </a:cubicBezTo>
                  <a:close/>
                  <a:moveTo>
                    <a:pt x="f318" y="f319"/>
                  </a:moveTo>
                  <a:cubicBezTo>
                    <a:pt x="f320" y="f321"/>
                    <a:pt x="f322" y="f323"/>
                    <a:pt x="f324" y="f325"/>
                  </a:cubicBezTo>
                  <a:lnTo>
                    <a:pt x="f324" y="f325"/>
                  </a:lnTo>
                  <a:cubicBezTo>
                    <a:pt x="f326" y="f327"/>
                    <a:pt x="f328" y="f329"/>
                    <a:pt x="f249" y="f330"/>
                  </a:cubicBezTo>
                  <a:cubicBezTo>
                    <a:pt x="f331" y="f332"/>
                    <a:pt x="f331" y="f333"/>
                    <a:pt x="f318" y="f319"/>
                  </a:cubicBezTo>
                  <a:close/>
                  <a:moveTo>
                    <a:pt x="f334" y="f335"/>
                  </a:move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lnTo>
                    <a:pt x="f346" y="f347"/>
                  </a:lnTo>
                  <a:cubicBezTo>
                    <a:pt x="f348" y="f349"/>
                    <a:pt x="f350" y="f351"/>
                    <a:pt x="f352" y="f353"/>
                  </a:cubicBezTo>
                  <a:cubicBezTo>
                    <a:pt x="f354" y="f355"/>
                    <a:pt x="f356" y="f357"/>
                    <a:pt x="f334" y="f335"/>
                  </a:cubicBezTo>
                  <a:close/>
                  <a:moveTo>
                    <a:pt x="f358" y="f359"/>
                  </a:moveTo>
                  <a:cubicBezTo>
                    <a:pt x="f360" y="f359"/>
                    <a:pt x="f361" y="f362"/>
                    <a:pt x="f363" y="f307"/>
                  </a:cubicBezTo>
                  <a:cubicBezTo>
                    <a:pt x="f364" y="f365"/>
                    <a:pt x="f366" y="f367"/>
                    <a:pt x="f368" y="f369"/>
                  </a:cubicBezTo>
                  <a:cubicBezTo>
                    <a:pt x="f370" y="f371"/>
                    <a:pt x="f372" y="f373"/>
                    <a:pt x="f374" y="f375"/>
                  </a:cubicBezTo>
                  <a:cubicBezTo>
                    <a:pt x="f376" y="f375"/>
                    <a:pt x="f377" y="f375"/>
                    <a:pt x="f378" y="f379"/>
                  </a:cubicBezTo>
                  <a:lnTo>
                    <a:pt x="f378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3" y="f386"/>
                    <a:pt x="f387" y="f386"/>
                    <a:pt x="f387" y="f388"/>
                  </a:cubicBezTo>
                  <a:cubicBezTo>
                    <a:pt x="f389" y="f390"/>
                    <a:pt x="f391" y="f359"/>
                    <a:pt x="f358" y="f359"/>
                  </a:cubicBezTo>
                  <a:close/>
                  <a:moveTo>
                    <a:pt x="f392" y="f393"/>
                  </a:moveTo>
                  <a:cubicBezTo>
                    <a:pt x="f394" y="f393"/>
                    <a:pt x="f395" y="f396"/>
                    <a:pt x="f397" y="f398"/>
                  </a:cubicBezTo>
                  <a:cubicBezTo>
                    <a:pt x="f399" y="f400"/>
                    <a:pt x="f401" y="f402"/>
                    <a:pt x="f403" y="f404"/>
                  </a:cubicBezTo>
                  <a:cubicBezTo>
                    <a:pt x="f405" y="f406"/>
                    <a:pt x="f407" y="f408"/>
                    <a:pt x="f409" y="f410"/>
                  </a:cubicBezTo>
                  <a:cubicBezTo>
                    <a:pt x="f381" y="f411"/>
                    <a:pt x="f381" y="f412"/>
                    <a:pt x="f413" y="f414"/>
                  </a:cubicBezTo>
                  <a:cubicBezTo>
                    <a:pt x="f368" y="f373"/>
                    <a:pt x="f366" y="f415"/>
                    <a:pt x="f416" y="f386"/>
                  </a:cubicBezTo>
                  <a:cubicBezTo>
                    <a:pt x="f417" y="f418"/>
                    <a:pt x="f419" y="f393"/>
                    <a:pt x="f392" y="f393"/>
                  </a:cubicBezTo>
                  <a:close/>
                  <a:moveTo>
                    <a:pt x="f420" y="f421"/>
                  </a:moveTo>
                  <a:cubicBezTo>
                    <a:pt x="f198" y="f422"/>
                    <a:pt x="f139" y="f371"/>
                    <a:pt x="f423" y="f424"/>
                  </a:cubicBezTo>
                  <a:cubicBezTo>
                    <a:pt x="f425" y="f426"/>
                    <a:pt x="f269" y="f371"/>
                    <a:pt x="f137" y="f365"/>
                  </a:cubicBezTo>
                  <a:cubicBezTo>
                    <a:pt x="f427" y="f428"/>
                    <a:pt x="f429" y="f430"/>
                    <a:pt x="f420" y="f421"/>
                  </a:cubicBezTo>
                  <a:close/>
                  <a:moveTo>
                    <a:pt x="f431" y="f432"/>
                  </a:moveTo>
                  <a:cubicBezTo>
                    <a:pt x="f433" y="f432"/>
                    <a:pt x="f434" y="f435"/>
                    <a:pt x="f434" y="f436"/>
                  </a:cubicBezTo>
                  <a:cubicBezTo>
                    <a:pt x="f434" y="f437"/>
                    <a:pt x="f438" y="f439"/>
                    <a:pt x="f440" y="f441"/>
                  </a:cubicBezTo>
                  <a:cubicBezTo>
                    <a:pt x="f442" y="f443"/>
                    <a:pt x="f444" y="f445"/>
                    <a:pt x="f210" y="f446"/>
                  </a:cubicBezTo>
                  <a:cubicBezTo>
                    <a:pt x="f447" y="f448"/>
                    <a:pt x="f449" y="f450"/>
                    <a:pt x="f451" y="f452"/>
                  </a:cubicBezTo>
                  <a:cubicBezTo>
                    <a:pt x="f453" y="f454"/>
                    <a:pt x="f455" y="f456"/>
                    <a:pt x="f457" y="f458"/>
                  </a:cubicBezTo>
                  <a:cubicBezTo>
                    <a:pt x="f457" y="f458"/>
                    <a:pt x="f459" y="f432"/>
                    <a:pt x="f431" y="f432"/>
                  </a:cubicBezTo>
                  <a:close/>
                  <a:moveTo>
                    <a:pt x="f444" y="f460"/>
                  </a:moveTo>
                  <a:cubicBezTo>
                    <a:pt x="f444" y="f461"/>
                    <a:pt x="f444" y="f462"/>
                    <a:pt x="f463" y="f464"/>
                  </a:cubicBezTo>
                  <a:cubicBezTo>
                    <a:pt x="f465" y="f466"/>
                    <a:pt x="f467" y="f468"/>
                    <a:pt x="f469" y="f470"/>
                  </a:cubicBezTo>
                  <a:lnTo>
                    <a:pt x="f469" y="f446"/>
                  </a:lnTo>
                  <a:cubicBezTo>
                    <a:pt x="f471" y="f472"/>
                    <a:pt x="f473" y="f474"/>
                    <a:pt x="f475" y="f464"/>
                  </a:cubicBezTo>
                  <a:cubicBezTo>
                    <a:pt x="f475" y="f456"/>
                    <a:pt x="f469" y="f437"/>
                    <a:pt x="f469" y="f476"/>
                  </a:cubicBezTo>
                  <a:lnTo>
                    <a:pt x="f475" y="f458"/>
                  </a:lnTo>
                  <a:lnTo>
                    <a:pt x="f477" y="f478"/>
                  </a:lnTo>
                  <a:cubicBezTo>
                    <a:pt x="f479" y="f480"/>
                    <a:pt x="f170" y="f481"/>
                    <a:pt x="f473" y="f482"/>
                  </a:cubicBezTo>
                  <a:cubicBezTo>
                    <a:pt x="f420" y="f483"/>
                    <a:pt x="f484" y="f485"/>
                    <a:pt x="f444" y="f460"/>
                  </a:cubicBezTo>
                  <a:close/>
                  <a:moveTo>
                    <a:pt x="f486" y="f487"/>
                  </a:moveTo>
                  <a:cubicBezTo>
                    <a:pt x="f488" y="f489"/>
                    <a:pt x="f490" y="f491"/>
                    <a:pt x="f492" y="f446"/>
                  </a:cubicBezTo>
                  <a:cubicBezTo>
                    <a:pt x="f492" y="f493"/>
                    <a:pt x="f490" y="f494"/>
                    <a:pt x="f490" y="f495"/>
                  </a:cubicBezTo>
                  <a:cubicBezTo>
                    <a:pt x="f496" y="f497"/>
                    <a:pt x="f488" y="f498"/>
                    <a:pt x="f488" y="f499"/>
                  </a:cubicBezTo>
                  <a:cubicBezTo>
                    <a:pt x="f500" y="f501"/>
                    <a:pt x="f502" y="f491"/>
                    <a:pt x="f486" y="f487"/>
                  </a:cubicBezTo>
                  <a:close/>
                  <a:moveTo>
                    <a:pt x="f503" y="f504"/>
                  </a:moveTo>
                  <a:cubicBezTo>
                    <a:pt x="f505" y="f504"/>
                    <a:pt x="f506" y="f507"/>
                    <a:pt x="f173" y="f508"/>
                  </a:cubicBezTo>
                  <a:cubicBezTo>
                    <a:pt x="f171" y="f450"/>
                    <a:pt x="f509" y="f510"/>
                    <a:pt x="f173" y="f511"/>
                  </a:cubicBezTo>
                  <a:cubicBezTo>
                    <a:pt x="f512" y="f511"/>
                    <a:pt x="f513" y="f514"/>
                    <a:pt x="f219" y="f491"/>
                  </a:cubicBezTo>
                  <a:cubicBezTo>
                    <a:pt x="f515" y="f516"/>
                    <a:pt x="f517" y="f499"/>
                    <a:pt x="f518" y="f519"/>
                  </a:cubicBezTo>
                  <a:cubicBezTo>
                    <a:pt x="f520" y="f521"/>
                    <a:pt x="f520" y="f522"/>
                    <a:pt x="f520" y="f523"/>
                  </a:cubicBezTo>
                  <a:cubicBezTo>
                    <a:pt x="f520" y="f524"/>
                    <a:pt x="f525" y="f526"/>
                    <a:pt x="f525" y="f527"/>
                  </a:cubicBezTo>
                  <a:cubicBezTo>
                    <a:pt x="f528" y="f529"/>
                    <a:pt x="f528" y="f523"/>
                    <a:pt x="f530" y="f521"/>
                  </a:cubicBezTo>
                  <a:cubicBezTo>
                    <a:pt x="f528" y="f519"/>
                    <a:pt x="f530" y="f531"/>
                    <a:pt x="f532" y="f533"/>
                  </a:cubicBezTo>
                  <a:cubicBezTo>
                    <a:pt x="f171" y="f468"/>
                    <a:pt x="f534" y="f439"/>
                    <a:pt x="f535" y="f536"/>
                  </a:cubicBezTo>
                  <a:cubicBezTo>
                    <a:pt x="f535" y="f536"/>
                    <a:pt x="f537" y="f536"/>
                    <a:pt x="f537" y="f538"/>
                  </a:cubicBezTo>
                  <a:cubicBezTo>
                    <a:pt x="f539" y="f540"/>
                    <a:pt x="f541" y="f504"/>
                    <a:pt x="f503" y="f504"/>
                  </a:cubicBezTo>
                  <a:close/>
                  <a:moveTo>
                    <a:pt x="f542" y="f543"/>
                  </a:moveTo>
                  <a:cubicBezTo>
                    <a:pt x="f544" y="f543"/>
                    <a:pt x="f545" y="f546"/>
                    <a:pt x="f547" y="f491"/>
                  </a:cubicBezTo>
                  <a:cubicBezTo>
                    <a:pt x="f548" y="f549"/>
                    <a:pt x="f550" y="f551"/>
                    <a:pt x="f552" y="f553"/>
                  </a:cubicBezTo>
                  <a:cubicBezTo>
                    <a:pt x="f554" y="f555"/>
                    <a:pt x="f556" y="f557"/>
                    <a:pt x="f558" y="f559"/>
                  </a:cubicBezTo>
                  <a:cubicBezTo>
                    <a:pt x="f560" y="f523"/>
                    <a:pt x="f561" y="f562"/>
                    <a:pt x="f563" y="f564"/>
                  </a:cubicBezTo>
                  <a:cubicBezTo>
                    <a:pt x="f565" y="f566"/>
                    <a:pt x="f567" y="f543"/>
                    <a:pt x="f542" y="f543"/>
                  </a:cubicBezTo>
                  <a:close/>
                  <a:moveTo>
                    <a:pt x="f568" y="f569"/>
                  </a:moveTo>
                  <a:cubicBezTo>
                    <a:pt x="f570" y="f569"/>
                    <a:pt x="f571" y="f572"/>
                    <a:pt x="f573" y="f574"/>
                  </a:cubicBezTo>
                  <a:cubicBezTo>
                    <a:pt x="f575" y="f576"/>
                    <a:pt x="f577" y="f510"/>
                    <a:pt x="f578" y="f511"/>
                  </a:cubicBezTo>
                  <a:cubicBezTo>
                    <a:pt x="f579" y="f580"/>
                    <a:pt x="f581" y="f582"/>
                    <a:pt x="f552" y="f583"/>
                  </a:cubicBezTo>
                  <a:cubicBezTo>
                    <a:pt x="f584" y="f585"/>
                    <a:pt x="f586" y="f587"/>
                    <a:pt x="f588" y="f587"/>
                  </a:cubicBezTo>
                  <a:cubicBezTo>
                    <a:pt x="f589" y="f587"/>
                    <a:pt x="f590" y="f591"/>
                    <a:pt x="f592" y="f593"/>
                  </a:cubicBezTo>
                  <a:cubicBezTo>
                    <a:pt x="f594" y="f555"/>
                    <a:pt x="f595" y="f596"/>
                    <a:pt x="f597" y="f598"/>
                  </a:cubicBezTo>
                  <a:lnTo>
                    <a:pt x="f599" y="f600"/>
                  </a:lnTo>
                  <a:cubicBezTo>
                    <a:pt x="f601" y="f583"/>
                    <a:pt x="f602" y="f531"/>
                    <a:pt x="f603" y="f604"/>
                  </a:cubicBezTo>
                  <a:cubicBezTo>
                    <a:pt x="f603" y="f605"/>
                    <a:pt x="f606" y="f569"/>
                    <a:pt x="f568" y="f569"/>
                  </a:cubicBezTo>
                  <a:close/>
                  <a:moveTo>
                    <a:pt x="f607" y="f608"/>
                  </a:moveTo>
                  <a:cubicBezTo>
                    <a:pt x="f609" y="f610"/>
                    <a:pt x="f611" y="f612"/>
                    <a:pt x="f613" y="f612"/>
                  </a:cubicBezTo>
                  <a:lnTo>
                    <a:pt x="f614" y="f615"/>
                  </a:lnTo>
                  <a:cubicBezTo>
                    <a:pt x="f616" y="f494"/>
                    <a:pt x="f617" y="f580"/>
                    <a:pt x="f618" y="f495"/>
                  </a:cubicBezTo>
                  <a:cubicBezTo>
                    <a:pt x="f619" y="f620"/>
                    <a:pt x="f621" y="f622"/>
                    <a:pt x="f623" y="f624"/>
                  </a:cubicBezTo>
                  <a:lnTo>
                    <a:pt x="f625" y="f624"/>
                  </a:lnTo>
                  <a:cubicBezTo>
                    <a:pt x="f613" y="f626"/>
                    <a:pt x="f627" y="f628"/>
                    <a:pt x="f629" y="f630"/>
                  </a:cubicBezTo>
                  <a:cubicBezTo>
                    <a:pt x="f629" y="f559"/>
                    <a:pt x="f627" y="f521"/>
                    <a:pt x="f631" y="f499"/>
                  </a:cubicBezTo>
                  <a:cubicBezTo>
                    <a:pt x="f632" y="f615"/>
                    <a:pt x="f632" y="f633"/>
                    <a:pt x="f613" y="f446"/>
                  </a:cubicBezTo>
                  <a:cubicBezTo>
                    <a:pt x="f613" y="f634"/>
                    <a:pt x="f613" y="f635"/>
                    <a:pt x="f607" y="f608"/>
                  </a:cubicBezTo>
                  <a:close/>
                  <a:moveTo>
                    <a:pt x="f552" y="f636"/>
                  </a:moveTo>
                  <a:lnTo>
                    <a:pt x="f552" y="f636"/>
                  </a:lnTo>
                  <a:cubicBezTo>
                    <a:pt x="f637" y="f638"/>
                    <a:pt x="f639" y="f624"/>
                    <a:pt x="f640" y="f641"/>
                  </a:cubicBezTo>
                  <a:cubicBezTo>
                    <a:pt x="f640" y="f642"/>
                    <a:pt x="f643" y="f642"/>
                    <a:pt x="f644" y="f642"/>
                  </a:cubicBezTo>
                  <a:lnTo>
                    <a:pt x="f644" y="f645"/>
                  </a:lnTo>
                  <a:cubicBezTo>
                    <a:pt x="f646" y="f647"/>
                    <a:pt x="f573" y="f648"/>
                    <a:pt x="f552" y="f636"/>
                  </a:cubicBezTo>
                  <a:close/>
                  <a:moveTo>
                    <a:pt x="f649" y="f650"/>
                  </a:moveTo>
                  <a:cubicBezTo>
                    <a:pt x="f651" y="f650"/>
                    <a:pt x="f652" y="f653"/>
                    <a:pt x="f654" y="f655"/>
                  </a:cubicBezTo>
                  <a:cubicBezTo>
                    <a:pt x="f656" y="f657"/>
                    <a:pt x="f658" y="f628"/>
                    <a:pt x="f659" y="f660"/>
                  </a:cubicBezTo>
                  <a:cubicBezTo>
                    <a:pt x="f661" y="f662"/>
                    <a:pt x="f663" y="f664"/>
                    <a:pt x="f579" y="f665"/>
                  </a:cubicBezTo>
                  <a:cubicBezTo>
                    <a:pt x="f666" y="f641"/>
                    <a:pt x="f667" y="f642"/>
                    <a:pt x="f668" y="f642"/>
                  </a:cubicBezTo>
                  <a:cubicBezTo>
                    <a:pt x="f581" y="f641"/>
                    <a:pt x="f669" y="f641"/>
                    <a:pt x="f575" y="f665"/>
                  </a:cubicBezTo>
                  <a:cubicBezTo>
                    <a:pt x="f670" y="f645"/>
                    <a:pt x="f671" y="f672"/>
                    <a:pt x="f579" y="f673"/>
                  </a:cubicBezTo>
                  <a:cubicBezTo>
                    <a:pt x="f674" y="f675"/>
                    <a:pt x="f579" y="f676"/>
                    <a:pt x="f677" y="f678"/>
                  </a:cubicBezTo>
                  <a:cubicBezTo>
                    <a:pt x="f666" y="f596"/>
                    <a:pt x="f558" y="f679"/>
                    <a:pt x="f680" y="f681"/>
                  </a:cubicBezTo>
                  <a:cubicBezTo>
                    <a:pt x="f560" y="f622"/>
                    <a:pt x="f682" y="f683"/>
                    <a:pt x="f684" y="f685"/>
                  </a:cubicBezTo>
                  <a:cubicBezTo>
                    <a:pt x="f686" y="f687"/>
                    <a:pt x="f688" y="f583"/>
                    <a:pt x="f689" y="f690"/>
                  </a:cubicBezTo>
                  <a:cubicBezTo>
                    <a:pt x="f691" y="f692"/>
                    <a:pt x="f693" y="f650"/>
                    <a:pt x="f649" y="f650"/>
                  </a:cubicBezTo>
                  <a:close/>
                  <a:moveTo>
                    <a:pt x="f694" y="f622"/>
                  </a:moveTo>
                  <a:lnTo>
                    <a:pt x="f694" y="f622"/>
                  </a:lnTo>
                  <a:cubicBezTo>
                    <a:pt x="f695" y="f676"/>
                    <a:pt x="f696" y="f697"/>
                    <a:pt x="f698" y="f647"/>
                  </a:cubicBezTo>
                  <a:cubicBezTo>
                    <a:pt x="f699" y="f700"/>
                    <a:pt x="f701" y="f702"/>
                    <a:pt x="f703" y="f704"/>
                  </a:cubicBezTo>
                  <a:cubicBezTo>
                    <a:pt x="f705" y="f647"/>
                    <a:pt x="f699" y="f675"/>
                    <a:pt x="f694" y="f622"/>
                  </a:cubicBezTo>
                  <a:close/>
                  <a:moveTo>
                    <a:pt x="f706" y="f624"/>
                  </a:moveTo>
                  <a:cubicBezTo>
                    <a:pt x="f706" y="f707"/>
                    <a:pt x="f706" y="f708"/>
                    <a:pt x="f709" y="f710"/>
                  </a:cubicBezTo>
                  <a:cubicBezTo>
                    <a:pt x="f397" y="f711"/>
                    <a:pt x="f712" y="f713"/>
                    <a:pt x="f714" y="f715"/>
                  </a:cubicBezTo>
                  <a:cubicBezTo>
                    <a:pt x="f714" y="f716"/>
                    <a:pt x="f717" y="f718"/>
                    <a:pt x="f706" y="f624"/>
                  </a:cubicBezTo>
                  <a:close/>
                  <a:moveTo>
                    <a:pt x="f719" y="f720"/>
                  </a:moveTo>
                  <a:cubicBezTo>
                    <a:pt x="f721" y="f720"/>
                    <a:pt x="f722" y="f723"/>
                    <a:pt x="f724" y="f725"/>
                  </a:cubicBezTo>
                  <a:cubicBezTo>
                    <a:pt x="f726" y="f727"/>
                    <a:pt x="f728" y="f729"/>
                    <a:pt x="f567" y="f729"/>
                  </a:cubicBezTo>
                  <a:cubicBezTo>
                    <a:pt x="f730" y="f729"/>
                    <a:pt x="f731" y="f732"/>
                    <a:pt x="f733" y="f715"/>
                  </a:cubicBezTo>
                  <a:cubicBezTo>
                    <a:pt x="f563" y="f734"/>
                    <a:pt x="f560" y="f735"/>
                    <a:pt x="f581" y="f736"/>
                  </a:cubicBezTo>
                  <a:lnTo>
                    <a:pt x="f581" y="f737"/>
                  </a:lnTo>
                  <a:cubicBezTo>
                    <a:pt x="f738" y="f704"/>
                    <a:pt x="f739" y="f702"/>
                    <a:pt x="f740" y="f700"/>
                  </a:cubicBezTo>
                  <a:cubicBezTo>
                    <a:pt x="f741" y="f742"/>
                    <a:pt x="f743" y="f720"/>
                    <a:pt x="f719" y="f720"/>
                  </a:cubicBezTo>
                  <a:close/>
                  <a:moveTo>
                    <a:pt x="f744" y="f745"/>
                  </a:moveTo>
                  <a:lnTo>
                    <a:pt x="f744" y="f745"/>
                  </a:lnTo>
                  <a:cubicBezTo>
                    <a:pt x="f512" y="f746"/>
                    <a:pt x="f747" y="f748"/>
                    <a:pt x="f517" y="f749"/>
                  </a:cubicBezTo>
                  <a:lnTo>
                    <a:pt x="f528" y="f750"/>
                  </a:lnTo>
                  <a:cubicBezTo>
                    <a:pt x="f528" y="f751"/>
                    <a:pt x="f528" y="f752"/>
                    <a:pt x="f528" y="f752"/>
                  </a:cubicBezTo>
                  <a:cubicBezTo>
                    <a:pt x="f753" y="f752"/>
                    <a:pt x="f754" y="f755"/>
                    <a:pt x="f532" y="f755"/>
                  </a:cubicBezTo>
                  <a:cubicBezTo>
                    <a:pt x="f756" y="f757"/>
                    <a:pt x="f756" y="f758"/>
                    <a:pt x="f528" y="f759"/>
                  </a:cubicBezTo>
                  <a:cubicBezTo>
                    <a:pt x="f520" y="f760"/>
                    <a:pt x="f761" y="f762"/>
                    <a:pt x="f517" y="f763"/>
                  </a:cubicBezTo>
                  <a:lnTo>
                    <a:pt x="f744" y="f745"/>
                  </a:lnTo>
                  <a:close/>
                  <a:moveTo>
                    <a:pt x="f764" y="f765"/>
                  </a:moveTo>
                  <a:lnTo>
                    <a:pt x="f764" y="f765"/>
                  </a:lnTo>
                  <a:cubicBezTo>
                    <a:pt x="f766" y="f757"/>
                    <a:pt x="f767" y="f768"/>
                    <a:pt x="f769" y="f770"/>
                  </a:cubicBezTo>
                  <a:cubicBezTo>
                    <a:pt x="f771" y="f772"/>
                    <a:pt x="f773" y="f749"/>
                    <a:pt x="f764" y="f765"/>
                  </a:cubicBezTo>
                  <a:close/>
                  <a:moveTo>
                    <a:pt x="f774" y="f775"/>
                  </a:moveTo>
                  <a:cubicBezTo>
                    <a:pt x="f61" y="f776"/>
                    <a:pt x="f500" y="f777"/>
                    <a:pt x="f496" y="f778"/>
                  </a:cubicBezTo>
                  <a:cubicBezTo>
                    <a:pt x="f502" y="f779"/>
                    <a:pt x="f20" y="f780"/>
                    <a:pt x="f774" y="f775"/>
                  </a:cubicBezTo>
                  <a:close/>
                  <a:moveTo>
                    <a:pt x="f781" y="f782"/>
                  </a:moveTo>
                  <a:lnTo>
                    <a:pt x="f781" y="f782"/>
                  </a:lnTo>
                  <a:cubicBezTo>
                    <a:pt x="f783" y="f784"/>
                    <a:pt x="f785" y="f786"/>
                    <a:pt x="f787" y="f788"/>
                  </a:cubicBezTo>
                  <a:cubicBezTo>
                    <a:pt x="f789" y="f790"/>
                    <a:pt x="f791" y="f792"/>
                    <a:pt x="f781" y="f782"/>
                  </a:cubicBezTo>
                  <a:close/>
                  <a:moveTo>
                    <a:pt x="f186" y="f793"/>
                  </a:moveTo>
                  <a:cubicBezTo>
                    <a:pt x="f794" y="f555"/>
                    <a:pt x="f795" y="f796"/>
                    <a:pt x="f100" y="f797"/>
                  </a:cubicBezTo>
                  <a:cubicBezTo>
                    <a:pt x="f798" y="f715"/>
                    <a:pt x="f799" y="f800"/>
                    <a:pt x="f801" y="f802"/>
                  </a:cubicBezTo>
                  <a:cubicBezTo>
                    <a:pt x="f801" y="f803"/>
                    <a:pt x="f801" y="f804"/>
                    <a:pt x="f113" y="f804"/>
                  </a:cubicBezTo>
                  <a:cubicBezTo>
                    <a:pt x="f805" y="f806"/>
                    <a:pt x="f129" y="f807"/>
                    <a:pt x="f96" y="f808"/>
                  </a:cubicBezTo>
                  <a:cubicBezTo>
                    <a:pt x="f809" y="f810"/>
                    <a:pt x="f111" y="f811"/>
                    <a:pt x="f812" y="f813"/>
                  </a:cubicBezTo>
                  <a:cubicBezTo>
                    <a:pt x="f814" y="f815"/>
                    <a:pt x="f462" y="f816"/>
                    <a:pt x="f817" y="f816"/>
                  </a:cubicBezTo>
                  <a:cubicBezTo>
                    <a:pt x="f818" y="f816"/>
                    <a:pt x="f819" y="f820"/>
                    <a:pt x="f819" y="f821"/>
                  </a:cubicBezTo>
                  <a:cubicBezTo>
                    <a:pt x="f822" y="f755"/>
                    <a:pt x="f823" y="f824"/>
                    <a:pt x="f825" y="f826"/>
                  </a:cubicBezTo>
                  <a:cubicBezTo>
                    <a:pt x="f827" y="f828"/>
                    <a:pt x="f158" y="f806"/>
                    <a:pt x="f829" y="f830"/>
                  </a:cubicBezTo>
                  <a:cubicBezTo>
                    <a:pt x="f180" y="f831"/>
                    <a:pt x="f832" y="f833"/>
                    <a:pt x="f812" y="f834"/>
                  </a:cubicBezTo>
                  <a:cubicBezTo>
                    <a:pt x="f832" y="f835"/>
                    <a:pt x="f812" y="f788"/>
                    <a:pt x="f836" y="f837"/>
                  </a:cubicBezTo>
                  <a:cubicBezTo>
                    <a:pt x="f151" y="f824"/>
                    <a:pt x="f153" y="f745"/>
                    <a:pt x="f838" y="f679"/>
                  </a:cubicBezTo>
                  <a:cubicBezTo>
                    <a:pt x="f182" y="f839"/>
                    <a:pt x="f148" y="f687"/>
                    <a:pt x="f186" y="f793"/>
                  </a:cubicBezTo>
                  <a:close/>
                  <a:moveTo>
                    <a:pt x="f840" y="f841"/>
                  </a:moveTo>
                  <a:lnTo>
                    <a:pt x="f840" y="f841"/>
                  </a:lnTo>
                  <a:cubicBezTo>
                    <a:pt x="f423" y="f842"/>
                    <a:pt x="f843" y="f844"/>
                    <a:pt x="f845" y="f846"/>
                  </a:cubicBezTo>
                  <a:cubicBezTo>
                    <a:pt x="f845" y="f847"/>
                    <a:pt x="f848" y="f844"/>
                    <a:pt x="f848" y="f849"/>
                  </a:cubicBezTo>
                  <a:cubicBezTo>
                    <a:pt x="f696" y="f850"/>
                    <a:pt x="f843" y="f851"/>
                    <a:pt x="f840" y="f841"/>
                  </a:cubicBezTo>
                  <a:close/>
                  <a:moveTo>
                    <a:pt x="f32" y="f852"/>
                  </a:moveTo>
                  <a:lnTo>
                    <a:pt x="f32" y="f852"/>
                  </a:lnTo>
                  <a:cubicBezTo>
                    <a:pt x="f853" y="f854"/>
                    <a:pt x="f855" y="f856"/>
                    <a:pt x="f857" y="f858"/>
                  </a:cubicBezTo>
                  <a:cubicBezTo>
                    <a:pt x="f859" y="f860"/>
                    <a:pt x="f861" y="f862"/>
                    <a:pt x="f32" y="f852"/>
                  </a:cubicBezTo>
                  <a:close/>
                  <a:moveTo>
                    <a:pt x="f863" y="f864"/>
                  </a:moveTo>
                  <a:lnTo>
                    <a:pt x="f863" y="f864"/>
                  </a:lnTo>
                  <a:cubicBezTo>
                    <a:pt x="f865" y="f866"/>
                    <a:pt x="f865" y="f867"/>
                    <a:pt x="f865" y="f868"/>
                  </a:cubicBezTo>
                  <a:cubicBezTo>
                    <a:pt x="f869" y="f870"/>
                    <a:pt x="f871" y="f872"/>
                    <a:pt x="f863" y="f864"/>
                  </a:cubicBezTo>
                  <a:close/>
                  <a:moveTo>
                    <a:pt x="f873" y="f874"/>
                  </a:moveTo>
                  <a:cubicBezTo>
                    <a:pt x="f737" y="f874"/>
                    <a:pt x="f875" y="f876"/>
                    <a:pt x="f877" y="f876"/>
                  </a:cubicBezTo>
                  <a:cubicBezTo>
                    <a:pt x="f877" y="f876"/>
                    <a:pt x="f878" y="f879"/>
                    <a:pt x="f880" y="f881"/>
                  </a:cubicBezTo>
                  <a:lnTo>
                    <a:pt x="f880" y="f881"/>
                  </a:lnTo>
                  <a:cubicBezTo>
                    <a:pt x="f882" y="f883"/>
                    <a:pt x="f884" y="f885"/>
                    <a:pt x="f886" y="f887"/>
                  </a:cubicBezTo>
                  <a:cubicBezTo>
                    <a:pt x="f888" y="f889"/>
                    <a:pt x="f890" y="f891"/>
                    <a:pt x="f892" y="f893"/>
                  </a:cubicBezTo>
                  <a:cubicBezTo>
                    <a:pt x="f892" y="f894"/>
                    <a:pt x="f769" y="f895"/>
                    <a:pt x="f769" y="f896"/>
                  </a:cubicBezTo>
                  <a:cubicBezTo>
                    <a:pt x="f769" y="f897"/>
                    <a:pt x="f898" y="f899"/>
                    <a:pt x="f900" y="f899"/>
                  </a:cubicBezTo>
                  <a:cubicBezTo>
                    <a:pt x="f901" y="f899"/>
                    <a:pt x="f902" y="f903"/>
                    <a:pt x="f904" y="f905"/>
                  </a:cubicBezTo>
                  <a:cubicBezTo>
                    <a:pt x="f906" y="f907"/>
                    <a:pt x="f908" y="f909"/>
                    <a:pt x="f908" y="f896"/>
                  </a:cubicBezTo>
                  <a:lnTo>
                    <a:pt x="f908" y="f910"/>
                  </a:lnTo>
                  <a:cubicBezTo>
                    <a:pt x="f908" y="f911"/>
                    <a:pt x="f912" y="f913"/>
                    <a:pt x="f912" y="f914"/>
                  </a:cubicBezTo>
                  <a:cubicBezTo>
                    <a:pt x="f908" y="f915"/>
                    <a:pt x="f908" y="f916"/>
                    <a:pt x="f912" y="f917"/>
                  </a:cubicBezTo>
                  <a:cubicBezTo>
                    <a:pt x="f918" y="f919"/>
                    <a:pt x="f920" y="f921"/>
                    <a:pt x="f922" y="f923"/>
                  </a:cubicBezTo>
                  <a:cubicBezTo>
                    <a:pt x="f924" y="f925"/>
                    <a:pt x="f926" y="f874"/>
                    <a:pt x="f873" y="f874"/>
                  </a:cubicBezTo>
                  <a:close/>
                  <a:moveTo>
                    <a:pt x="f927" y="f928"/>
                  </a:moveTo>
                  <a:cubicBezTo>
                    <a:pt x="f929" y="f928"/>
                    <a:pt x="f930" y="f931"/>
                    <a:pt x="f447" y="f932"/>
                  </a:cubicBezTo>
                  <a:cubicBezTo>
                    <a:pt x="f933" y="f934"/>
                    <a:pt x="f935" y="f936"/>
                    <a:pt x="f937" y="f938"/>
                  </a:cubicBezTo>
                  <a:cubicBezTo>
                    <a:pt x="f939" y="f940"/>
                    <a:pt x="f941" y="f942"/>
                    <a:pt x="f943" y="f870"/>
                  </a:cubicBezTo>
                  <a:cubicBezTo>
                    <a:pt x="f939" y="f944"/>
                    <a:pt x="f434" y="f889"/>
                    <a:pt x="f945" y="f905"/>
                  </a:cubicBezTo>
                  <a:lnTo>
                    <a:pt x="f946" y="f894"/>
                  </a:lnTo>
                  <a:cubicBezTo>
                    <a:pt x="f947" y="f905"/>
                    <a:pt x="f948" y="f910"/>
                    <a:pt x="f935" y="f949"/>
                  </a:cubicBezTo>
                  <a:cubicBezTo>
                    <a:pt x="f950" y="f951"/>
                    <a:pt x="f952" y="f953"/>
                    <a:pt x="f954" y="f953"/>
                  </a:cubicBezTo>
                  <a:cubicBezTo>
                    <a:pt x="f955" y="f953"/>
                    <a:pt x="f956" y="f957"/>
                    <a:pt x="f956" y="f914"/>
                  </a:cubicBezTo>
                  <a:cubicBezTo>
                    <a:pt x="f958" y="f959"/>
                    <a:pt x="f960" y="f961"/>
                    <a:pt x="f962" y="f963"/>
                  </a:cubicBezTo>
                  <a:cubicBezTo>
                    <a:pt x="f960" y="f964"/>
                    <a:pt x="f958" y="f965"/>
                    <a:pt x="f966" y="f967"/>
                  </a:cubicBezTo>
                  <a:lnTo>
                    <a:pt x="f966" y="f961"/>
                  </a:lnTo>
                  <a:cubicBezTo>
                    <a:pt x="f442" y="f959"/>
                    <a:pt x="f451" y="f914"/>
                    <a:pt x="f968" y="f915"/>
                  </a:cubicBezTo>
                  <a:cubicBezTo>
                    <a:pt x="f969" y="f870"/>
                    <a:pt x="f970" y="f971"/>
                    <a:pt x="f420" y="f972"/>
                  </a:cubicBezTo>
                  <a:cubicBezTo>
                    <a:pt x="f973" y="f974"/>
                    <a:pt x="f975" y="f928"/>
                    <a:pt x="f927" y="f928"/>
                  </a:cubicBezTo>
                  <a:close/>
                  <a:moveTo>
                    <a:pt x="f976" y="f977"/>
                  </a:moveTo>
                  <a:cubicBezTo>
                    <a:pt x="f978" y="f977"/>
                    <a:pt x="f979" y="f980"/>
                    <a:pt x="f981" y="f982"/>
                  </a:cubicBezTo>
                  <a:cubicBezTo>
                    <a:pt x="f983" y="f984"/>
                    <a:pt x="f170" y="f985"/>
                    <a:pt x="f975" y="f986"/>
                  </a:cubicBezTo>
                  <a:cubicBezTo>
                    <a:pt x="f208" y="f987"/>
                    <a:pt x="f484" y="f988"/>
                    <a:pt x="f989" y="f913"/>
                  </a:cubicBezTo>
                  <a:cubicBezTo>
                    <a:pt x="f990" y="f905"/>
                    <a:pt x="f991" y="f992"/>
                    <a:pt x="f993" y="f967"/>
                  </a:cubicBezTo>
                  <a:cubicBezTo>
                    <a:pt x="f453" y="f964"/>
                    <a:pt x="f994" y="f995"/>
                    <a:pt x="f996" y="f997"/>
                  </a:cubicBezTo>
                  <a:cubicBezTo>
                    <a:pt x="f998" y="f995"/>
                    <a:pt x="f999" y="f1000"/>
                    <a:pt x="f532" y="f986"/>
                  </a:cubicBezTo>
                  <a:cubicBezTo>
                    <a:pt x="f1001" y="f1002"/>
                    <a:pt x="f1003" y="f977"/>
                    <a:pt x="f976" y="f977"/>
                  </a:cubicBezTo>
                  <a:close/>
                  <a:moveTo>
                    <a:pt x="f1004" y="f864"/>
                  </a:moveTo>
                  <a:cubicBezTo>
                    <a:pt x="f1005" y="f1006"/>
                    <a:pt x="f1007" y="f1008"/>
                    <a:pt x="f729" y="f1009"/>
                  </a:cubicBezTo>
                  <a:cubicBezTo>
                    <a:pt x="f1010" y="f1011"/>
                    <a:pt x="f884" y="f1012"/>
                    <a:pt x="f766" y="f1013"/>
                  </a:cubicBezTo>
                  <a:cubicBezTo>
                    <a:pt x="f764" y="f964"/>
                    <a:pt x="f767" y="f1014"/>
                    <a:pt x="f773" y="f1015"/>
                  </a:cubicBezTo>
                  <a:cubicBezTo>
                    <a:pt x="f1016" y="f1017"/>
                    <a:pt x="f1016" y="f1018"/>
                    <a:pt x="f773" y="f1018"/>
                  </a:cubicBezTo>
                  <a:cubicBezTo>
                    <a:pt x="f1016" y="f1019"/>
                    <a:pt x="f771" y="f1020"/>
                    <a:pt x="f1021" y="f997"/>
                  </a:cubicBezTo>
                  <a:cubicBezTo>
                    <a:pt x="f1022" y="f997"/>
                    <a:pt x="f1023" y="f1024"/>
                    <a:pt x="f906" y="f1024"/>
                  </a:cubicBezTo>
                  <a:cubicBezTo>
                    <a:pt x="f904" y="f1019"/>
                    <a:pt x="f1022" y="f995"/>
                    <a:pt x="f918" y="f1015"/>
                  </a:cubicBezTo>
                  <a:cubicBezTo>
                    <a:pt x="f767" y="f961"/>
                    <a:pt x="f1025" y="f891"/>
                    <a:pt x="f884" y="f915"/>
                  </a:cubicBezTo>
                  <a:cubicBezTo>
                    <a:pt x="f1026" y="f917"/>
                    <a:pt x="f1007" y="f1027"/>
                    <a:pt x="f1004" y="f864"/>
                  </a:cubicBezTo>
                  <a:close/>
                  <a:moveTo>
                    <a:pt x="f1028" y="f893"/>
                  </a:moveTo>
                  <a:lnTo>
                    <a:pt x="f1028" y="f893"/>
                  </a:lnTo>
                  <a:cubicBezTo>
                    <a:pt x="f1007" y="f1029"/>
                    <a:pt x="f1030" y="f1024"/>
                    <a:pt x="f766" y="f1031"/>
                  </a:cubicBezTo>
                  <a:lnTo>
                    <a:pt x="f1032" y="f1033"/>
                  </a:lnTo>
                  <a:cubicBezTo>
                    <a:pt x="f886" y="f1018"/>
                    <a:pt x="f1032" y="f1034"/>
                    <a:pt x="f1025" y="f1034"/>
                  </a:cubicBezTo>
                  <a:cubicBezTo>
                    <a:pt x="f1030" y="f1029"/>
                    <a:pt x="f1035" y="f1036"/>
                    <a:pt x="f1028" y="f893"/>
                  </a:cubicBezTo>
                  <a:close/>
                  <a:moveTo>
                    <a:pt x="f1037" y="f891"/>
                  </a:moveTo>
                  <a:cubicBezTo>
                    <a:pt x="f142" y="f894"/>
                    <a:pt x="f1038" y="f967"/>
                    <a:pt x="f1039" y="f1029"/>
                  </a:cubicBezTo>
                  <a:cubicBezTo>
                    <a:pt x="f1040" y="f1018"/>
                    <a:pt x="f250" y="f997"/>
                    <a:pt x="f271" y="f1041"/>
                  </a:cubicBezTo>
                  <a:lnTo>
                    <a:pt x="f271" y="f1042"/>
                  </a:lnTo>
                  <a:cubicBezTo>
                    <a:pt x="f294" y="f963"/>
                    <a:pt x="f244" y="f1043"/>
                    <a:pt x="f1037" y="f891"/>
                  </a:cubicBezTo>
                  <a:close/>
                  <a:moveTo>
                    <a:pt x="f912" y="f1044"/>
                  </a:moveTo>
                  <a:lnTo>
                    <a:pt x="f912" y="f1044"/>
                  </a:lnTo>
                  <a:cubicBezTo>
                    <a:pt x="f945" y="f1045"/>
                    <a:pt x="f440" y="f1046"/>
                    <a:pt x="f453" y="f1047"/>
                  </a:cubicBezTo>
                  <a:lnTo>
                    <a:pt x="f1048" y="f1049"/>
                  </a:lnTo>
                  <a:cubicBezTo>
                    <a:pt x="f996" y="f1050"/>
                    <a:pt x="f994" y="f1051"/>
                    <a:pt x="f994" y="f1052"/>
                  </a:cubicBezTo>
                  <a:cubicBezTo>
                    <a:pt x="f956" y="f1053"/>
                    <a:pt x="f947" y="f1054"/>
                    <a:pt x="f912" y="f1044"/>
                  </a:cubicBezTo>
                  <a:close/>
                  <a:moveTo>
                    <a:pt x="f1055" y="f1056"/>
                  </a:moveTo>
                  <a:cubicBezTo>
                    <a:pt x="f1057" y="f1058"/>
                    <a:pt x="f285" y="f1059"/>
                    <a:pt x="f1060" y="f1061"/>
                  </a:cubicBezTo>
                  <a:lnTo>
                    <a:pt x="f1060" y="f1061"/>
                  </a:lnTo>
                  <a:cubicBezTo>
                    <a:pt x="f1062" y="f1063"/>
                    <a:pt x="f1064" y="f1065"/>
                    <a:pt x="f378" y="f1066"/>
                  </a:cubicBezTo>
                  <a:cubicBezTo>
                    <a:pt x="f378" y="f1067"/>
                    <a:pt x="f377" y="f1067"/>
                    <a:pt x="f1068" y="f1069"/>
                  </a:cubicBezTo>
                  <a:cubicBezTo>
                    <a:pt x="f1070" y="f1071"/>
                    <a:pt x="f1072" y="f1073"/>
                    <a:pt x="f1055" y="f1056"/>
                  </a:cubicBezTo>
                  <a:close/>
                  <a:moveTo>
                    <a:pt x="f173" y="f1074"/>
                  </a:moveTo>
                  <a:cubicBezTo>
                    <a:pt x="f477" y="f1075"/>
                    <a:pt x="f1076" y="f1077"/>
                    <a:pt x="f1078" y="f1079"/>
                  </a:cubicBezTo>
                  <a:cubicBezTo>
                    <a:pt x="f1080" y="f1081"/>
                    <a:pt x="f173" y="f1082"/>
                    <a:pt x="f173" y="f1074"/>
                  </a:cubicBezTo>
                  <a:close/>
                  <a:moveTo>
                    <a:pt x="f1083" y="f1084"/>
                  </a:moveTo>
                  <a:cubicBezTo>
                    <a:pt x="f1085" y="f1084"/>
                    <a:pt x="f1086" y="f1087"/>
                    <a:pt x="f1086" y="f1046"/>
                  </a:cubicBezTo>
                  <a:cubicBezTo>
                    <a:pt x="f1086" y="f1088"/>
                    <a:pt x="f1089" y="f1090"/>
                    <a:pt x="f399" y="f1091"/>
                  </a:cubicBezTo>
                  <a:cubicBezTo>
                    <a:pt x="f1092" y="f1093"/>
                    <a:pt x="f1094" y="f1095"/>
                    <a:pt x="f1096" y="f1097"/>
                  </a:cubicBezTo>
                  <a:lnTo>
                    <a:pt x="f1098" y="f1099"/>
                  </a:lnTo>
                  <a:cubicBezTo>
                    <a:pt x="f1100" y="f1101"/>
                    <a:pt x="f1102" y="f1103"/>
                    <a:pt x="f1104" y="f1103"/>
                  </a:cubicBezTo>
                  <a:cubicBezTo>
                    <a:pt x="f1105" y="f1103"/>
                    <a:pt x="f401" y="f1106"/>
                    <a:pt x="f401" y="f1079"/>
                  </a:cubicBezTo>
                  <a:lnTo>
                    <a:pt x="f401" y="f1107"/>
                  </a:lnTo>
                  <a:cubicBezTo>
                    <a:pt x="f1108" y="f1109"/>
                    <a:pt x="f1110" y="f1111"/>
                    <a:pt x="f403" y="f1082"/>
                  </a:cubicBezTo>
                  <a:cubicBezTo>
                    <a:pt x="f1112" y="f1113"/>
                    <a:pt x="f403" y="f1114"/>
                    <a:pt x="f1108" y="f1115"/>
                  </a:cubicBezTo>
                  <a:cubicBezTo>
                    <a:pt x="f1116" y="f1117"/>
                    <a:pt x="f1118" y="f1084"/>
                    <a:pt x="f1083" y="f1084"/>
                  </a:cubicBezTo>
                  <a:close/>
                  <a:moveTo>
                    <a:pt x="f1119" y="f1120"/>
                  </a:moveTo>
                  <a:cubicBezTo>
                    <a:pt x="f1121" y="f1122"/>
                    <a:pt x="f1123" y="f1124"/>
                    <a:pt x="f1125" y="f1126"/>
                  </a:cubicBezTo>
                  <a:cubicBezTo>
                    <a:pt x="f1127" y="f1128"/>
                    <a:pt x="f1129" y="f1130"/>
                    <a:pt x="f1131" y="f1132"/>
                  </a:cubicBezTo>
                  <a:cubicBezTo>
                    <a:pt x="f1133" y="f1134"/>
                    <a:pt x="f1135" y="f1136"/>
                    <a:pt x="f1137" y="f1138"/>
                  </a:cubicBezTo>
                  <a:lnTo>
                    <a:pt x="f1137" y="f1138"/>
                  </a:lnTo>
                  <a:cubicBezTo>
                    <a:pt x="f1139" y="f1140"/>
                    <a:pt x="f1141" y="f1142"/>
                    <a:pt x="f1119" y="f1120"/>
                  </a:cubicBezTo>
                  <a:close/>
                  <a:moveTo>
                    <a:pt x="f1143" y="f1114"/>
                  </a:moveTo>
                  <a:lnTo>
                    <a:pt x="f1143" y="f1114"/>
                  </a:lnTo>
                  <a:cubicBezTo>
                    <a:pt x="f1144" y="f1145"/>
                    <a:pt x="f1146" y="f1147"/>
                    <a:pt x="f1148" y="f1149"/>
                  </a:cubicBezTo>
                  <a:cubicBezTo>
                    <a:pt x="f706" y="f1150"/>
                    <a:pt x="f709" y="f1128"/>
                    <a:pt x="f709" y="f1097"/>
                  </a:cubicBezTo>
                  <a:cubicBezTo>
                    <a:pt x="f709" y="f1103"/>
                    <a:pt x="f1151" y="f1152"/>
                    <a:pt x="f1153" y="f1152"/>
                  </a:cubicBezTo>
                  <a:cubicBezTo>
                    <a:pt x="f1154" y="f1152"/>
                    <a:pt x="f1155" y="f1156"/>
                    <a:pt x="f717" y="f1157"/>
                  </a:cubicBezTo>
                  <a:cubicBezTo>
                    <a:pt x="f1158" y="f1077"/>
                    <a:pt x="f1158" y="f1066"/>
                    <a:pt x="f397" y="f1159"/>
                  </a:cubicBezTo>
                  <a:cubicBezTo>
                    <a:pt x="f1160" y="f1161"/>
                    <a:pt x="f1162" y="f1163"/>
                    <a:pt x="f1143" y="f1114"/>
                  </a:cubicBezTo>
                  <a:close/>
                  <a:moveTo>
                    <a:pt x="f1164" y="f1165"/>
                  </a:moveTo>
                  <a:cubicBezTo>
                    <a:pt x="f1164" y="f1111"/>
                    <a:pt x="f871" y="f1097"/>
                    <a:pt x="f857" y="f1149"/>
                  </a:cubicBezTo>
                  <a:lnTo>
                    <a:pt x="f857" y="f1166"/>
                  </a:lnTo>
                  <a:cubicBezTo>
                    <a:pt x="f1167" y="f1157"/>
                    <a:pt x="f869" y="f1168"/>
                    <a:pt x="f1164" y="f1165"/>
                  </a:cubicBezTo>
                  <a:close/>
                  <a:moveTo>
                    <a:pt x="f1169" y="f1150"/>
                  </a:moveTo>
                  <a:lnTo>
                    <a:pt x="f1169" y="f1150"/>
                  </a:lnTo>
                  <a:cubicBezTo>
                    <a:pt x="f1110" y="f1132"/>
                    <a:pt x="f1170" y="f1149"/>
                    <a:pt x="f1108" y="f1171"/>
                  </a:cubicBezTo>
                  <a:cubicBezTo>
                    <a:pt x="f1172" y="f1173"/>
                    <a:pt x="f1174" y="f1175"/>
                    <a:pt x="f401" y="f1176"/>
                  </a:cubicBezTo>
                  <a:cubicBezTo>
                    <a:pt x="f1174" y="f1176"/>
                    <a:pt x="f1174" y="f1176"/>
                    <a:pt x="f1174" y="f1177"/>
                  </a:cubicBezTo>
                  <a:cubicBezTo>
                    <a:pt x="f1172" y="f1178"/>
                    <a:pt x="f1179" y="f1175"/>
                    <a:pt x="f1180" y="f1181"/>
                  </a:cubicBezTo>
                  <a:cubicBezTo>
                    <a:pt x="f1169" y="f1182"/>
                    <a:pt x="f1169" y="f1183"/>
                    <a:pt x="f1169" y="f1150"/>
                  </a:cubicBezTo>
                  <a:close/>
                  <a:moveTo>
                    <a:pt x="f1092" y="f1184"/>
                  </a:moveTo>
                  <a:cubicBezTo>
                    <a:pt x="f1089" y="f1185"/>
                    <a:pt x="f1186" y="f1176"/>
                    <a:pt x="f1187" y="f1188"/>
                  </a:cubicBezTo>
                  <a:lnTo>
                    <a:pt x="f1187" y="f1189"/>
                  </a:lnTo>
                  <a:cubicBezTo>
                    <a:pt x="f1187" y="f1190"/>
                    <a:pt x="f1187" y="f1190"/>
                    <a:pt x="f717" y="f1191"/>
                  </a:cubicBezTo>
                  <a:cubicBezTo>
                    <a:pt x="f717" y="f1192"/>
                    <a:pt x="f712" y="f1193"/>
                    <a:pt x="f712" y="f1194"/>
                  </a:cubicBezTo>
                  <a:lnTo>
                    <a:pt x="f714" y="f1195"/>
                  </a:lnTo>
                  <a:cubicBezTo>
                    <a:pt x="f1186" y="f1196"/>
                    <a:pt x="f1086" y="f1197"/>
                    <a:pt x="f1089" y="f1189"/>
                  </a:cubicBezTo>
                  <a:cubicBezTo>
                    <a:pt x="f399" y="f1198"/>
                    <a:pt x="f1092" y="f1199"/>
                    <a:pt x="f1200" y="f1181"/>
                  </a:cubicBezTo>
                  <a:cubicBezTo>
                    <a:pt x="f1200" y="f1201"/>
                    <a:pt x="f1092" y="f1202"/>
                    <a:pt x="f1092" y="f1184"/>
                  </a:cubicBezTo>
                  <a:close/>
                  <a:moveTo>
                    <a:pt x="f1200" y="f1203"/>
                  </a:moveTo>
                  <a:cubicBezTo>
                    <a:pt x="f1204" y="f1205"/>
                    <a:pt x="f1206" y="f1207"/>
                    <a:pt x="f1092" y="f1208"/>
                  </a:cubicBezTo>
                  <a:cubicBezTo>
                    <a:pt x="f1092" y="f1209"/>
                    <a:pt x="f1210" y="f1211"/>
                    <a:pt x="f1210" y="f1207"/>
                  </a:cubicBezTo>
                  <a:lnTo>
                    <a:pt x="f1210" y="f1207"/>
                  </a:lnTo>
                  <a:cubicBezTo>
                    <a:pt x="f1212" y="f1213"/>
                    <a:pt x="f1204" y="f1214"/>
                    <a:pt x="f1200" y="f1203"/>
                  </a:cubicBezTo>
                  <a:close/>
                  <a:moveTo>
                    <a:pt x="f1215" y="f1216"/>
                  </a:moveTo>
                  <a:lnTo>
                    <a:pt x="f1215" y="f1216"/>
                  </a:lnTo>
                  <a:cubicBezTo>
                    <a:pt x="f1217" y="f1218"/>
                    <a:pt x="f532" y="f1219"/>
                    <a:pt x="f756" y="f1220"/>
                  </a:cubicBezTo>
                  <a:cubicBezTo>
                    <a:pt x="f534" y="f1221"/>
                    <a:pt x="f199" y="f1218"/>
                    <a:pt x="f1215" y="f1216"/>
                  </a:cubicBezTo>
                  <a:close/>
                  <a:moveTo>
                    <a:pt x="f1222" y="f1223"/>
                  </a:moveTo>
                  <a:lnTo>
                    <a:pt x="f1222" y="f1223"/>
                  </a:lnTo>
                  <a:cubicBezTo>
                    <a:pt x="f832" y="f1224"/>
                    <a:pt x="f1225" y="f1226"/>
                    <a:pt x="f102" y="f1227"/>
                  </a:cubicBezTo>
                  <a:cubicBezTo>
                    <a:pt x="f1228" y="f1226"/>
                    <a:pt x="f1229" y="f1230"/>
                    <a:pt x="f1222" y="f1223"/>
                  </a:cubicBezTo>
                  <a:close/>
                  <a:moveTo>
                    <a:pt x="f1231" y="f1232"/>
                  </a:moveTo>
                  <a:cubicBezTo>
                    <a:pt x="f1233" y="f1234"/>
                    <a:pt x="f1235" y="f1236"/>
                    <a:pt x="f1237" y="f1238"/>
                  </a:cubicBezTo>
                  <a:lnTo>
                    <a:pt x="f1237" y="f1238"/>
                  </a:lnTo>
                  <a:cubicBezTo>
                    <a:pt x="f1239" y="f1240"/>
                    <a:pt x="f1241" y="f1242"/>
                    <a:pt x="f1231" y="f1232"/>
                  </a:cubicBezTo>
                  <a:close/>
                  <a:moveTo>
                    <a:pt x="f1237" y="f1238"/>
                  </a:moveTo>
                  <a:cubicBezTo>
                    <a:pt x="f1243" y="f1244"/>
                    <a:pt x="f1245" y="f1246"/>
                    <a:pt x="f1247" y="f1248"/>
                  </a:cubicBezTo>
                  <a:cubicBezTo>
                    <a:pt x="f1249" y="f1250"/>
                    <a:pt x="f1251" y="f1252"/>
                    <a:pt x="f1253" y="f1254"/>
                  </a:cubicBezTo>
                  <a:lnTo>
                    <a:pt x="f1253" y="f1254"/>
                  </a:lnTo>
                  <a:cubicBezTo>
                    <a:pt x="f1255" y="f1256"/>
                    <a:pt x="f1257" y="f1258"/>
                    <a:pt x="f1259" y="f1260"/>
                  </a:cubicBezTo>
                  <a:cubicBezTo>
                    <a:pt x="f1261" y="f1262"/>
                    <a:pt x="f1263" y="f1264"/>
                    <a:pt x="f1237" y="f1238"/>
                  </a:cubicBezTo>
                  <a:close/>
                  <a:moveTo>
                    <a:pt x="f1253" y="f1254"/>
                  </a:moveTo>
                  <a:cubicBezTo>
                    <a:pt x="f1265" y="f1266"/>
                    <a:pt x="f1267" y="f1268"/>
                    <a:pt x="f859" y="f1269"/>
                  </a:cubicBezTo>
                  <a:cubicBezTo>
                    <a:pt x="f1270" y="f1271"/>
                    <a:pt x="f1272" y="f1273"/>
                    <a:pt x="f1274" y="f1275"/>
                  </a:cubicBezTo>
                  <a:lnTo>
                    <a:pt x="f1274" y="f1275"/>
                  </a:lnTo>
                  <a:cubicBezTo>
                    <a:pt x="f1276" y="f1277"/>
                    <a:pt x="f1278" y="f1279"/>
                    <a:pt x="f1253" y="f1254"/>
                  </a:cubicBezTo>
                  <a:close/>
                  <a:moveTo>
                    <a:pt x="f1280" y="f1281"/>
                  </a:moveTo>
                  <a:cubicBezTo>
                    <a:pt x="f1282" y="f1281"/>
                    <a:pt x="f1283" y="f1190"/>
                    <a:pt x="f1284" y="f1285"/>
                  </a:cubicBezTo>
                  <a:cubicBezTo>
                    <a:pt x="f1286" y="f1287"/>
                    <a:pt x="f1288" y="f1289"/>
                    <a:pt x="f906" y="f1290"/>
                  </a:cubicBezTo>
                  <a:cubicBezTo>
                    <a:pt x="f993" y="f1291"/>
                    <a:pt x="f509" y="f1292"/>
                    <a:pt x="f535" y="f1293"/>
                  </a:cubicBezTo>
                  <a:cubicBezTo>
                    <a:pt x="f537" y="f1294"/>
                    <a:pt x="f198" y="f1295"/>
                    <a:pt x="f1296" y="f1297"/>
                  </a:cubicBezTo>
                  <a:cubicBezTo>
                    <a:pt x="f200" y="f1298"/>
                    <a:pt x="f176" y="f1299"/>
                    <a:pt x="f509" y="f1300"/>
                  </a:cubicBezTo>
                  <a:cubicBezTo>
                    <a:pt x="f444" y="f1301"/>
                    <a:pt x="f1302" y="f1303"/>
                    <a:pt x="f1288" y="f1188"/>
                  </a:cubicBezTo>
                  <a:cubicBezTo>
                    <a:pt x="f1304" y="f1305"/>
                    <a:pt x="f1306" y="f1307"/>
                    <a:pt x="f1308" y="f1307"/>
                  </a:cubicBezTo>
                  <a:cubicBezTo>
                    <a:pt x="f1309" y="f1307"/>
                    <a:pt x="f1310" y="f1311"/>
                    <a:pt x="f1312" y="f1313"/>
                  </a:cubicBezTo>
                  <a:cubicBezTo>
                    <a:pt x="f1314" y="f1315"/>
                    <a:pt x="f447" y="f1316"/>
                    <a:pt x="f173" y="f1317"/>
                  </a:cubicBezTo>
                  <a:cubicBezTo>
                    <a:pt x="f176" y="f1318"/>
                    <a:pt x="f1217" y="f1319"/>
                    <a:pt x="f534" y="f1298"/>
                  </a:cubicBezTo>
                  <a:cubicBezTo>
                    <a:pt x="f1320" y="f1321"/>
                    <a:pt x="f1322" y="f1323"/>
                    <a:pt x="f530" y="f1300"/>
                  </a:cubicBezTo>
                  <a:cubicBezTo>
                    <a:pt x="f998" y="f1324"/>
                    <a:pt x="f1022" y="f1128"/>
                    <a:pt x="f1280" y="f1281"/>
                  </a:cubicBezTo>
                  <a:close/>
                  <a:moveTo>
                    <a:pt x="f1325" y="f1326"/>
                  </a:moveTo>
                  <a:cubicBezTo>
                    <a:pt x="f1327" y="f1328"/>
                    <a:pt x="f1329" y="f1330"/>
                    <a:pt x="f1225" y="f1331"/>
                  </a:cubicBezTo>
                  <a:cubicBezTo>
                    <a:pt x="f1327" y="f1332"/>
                    <a:pt x="f1333" y="f1334"/>
                    <a:pt x="f1325" y="f1326"/>
                  </a:cubicBezTo>
                  <a:close/>
                  <a:moveTo>
                    <a:pt x="f1274" y="f1275"/>
                  </a:moveTo>
                  <a:cubicBezTo>
                    <a:pt x="f1335" y="f1336"/>
                    <a:pt x="f1337" y="f1338"/>
                    <a:pt x="f1339" y="f1340"/>
                  </a:cubicBezTo>
                  <a:lnTo>
                    <a:pt x="f1339" y="f1340"/>
                  </a:lnTo>
                  <a:cubicBezTo>
                    <a:pt x="f1341" y="f1342"/>
                    <a:pt x="f1343" y="f1344"/>
                    <a:pt x="f1274" y="f1275"/>
                  </a:cubicBezTo>
                  <a:close/>
                  <a:moveTo>
                    <a:pt x="f1339" y="f1340"/>
                  </a:moveTo>
                  <a:cubicBezTo>
                    <a:pt x="f1345" y="f1346"/>
                    <a:pt x="f1347" y="f1348"/>
                    <a:pt x="f496" y="f1349"/>
                  </a:cubicBezTo>
                  <a:cubicBezTo>
                    <a:pt x="f1350" y="f1351"/>
                    <a:pt x="f1352" y="f1353"/>
                    <a:pt x="f1354" y="f1355"/>
                  </a:cubicBezTo>
                  <a:lnTo>
                    <a:pt x="f1354" y="f1355"/>
                  </a:lnTo>
                  <a:cubicBezTo>
                    <a:pt x="f1356" y="f1357"/>
                    <a:pt x="f1358" y="f1359"/>
                    <a:pt x="f1339" y="f1340"/>
                  </a:cubicBezTo>
                  <a:close/>
                  <a:moveTo>
                    <a:pt x="f1360" y="f1361"/>
                  </a:moveTo>
                  <a:cubicBezTo>
                    <a:pt x="f1362" y="f1195"/>
                    <a:pt x="f302" y="f1219"/>
                    <a:pt x="f302" y="f1363"/>
                  </a:cubicBezTo>
                  <a:cubicBezTo>
                    <a:pt x="f259" y="f1364"/>
                    <a:pt x="f1365" y="f1366"/>
                    <a:pt x="f1367" y="f1368"/>
                  </a:cubicBezTo>
                  <a:cubicBezTo>
                    <a:pt x="f1367" y="f1369"/>
                    <a:pt x="f1362" y="f1370"/>
                    <a:pt x="f1371" y="f1372"/>
                  </a:cubicBezTo>
                  <a:cubicBezTo>
                    <a:pt x="f423" y="f1248"/>
                    <a:pt x="f1373" y="f1374"/>
                    <a:pt x="f843" y="f1375"/>
                  </a:cubicBezTo>
                  <a:cubicBezTo>
                    <a:pt x="f843" y="f1376"/>
                    <a:pt x="f1377" y="f1378"/>
                    <a:pt x="f400" y="f1378"/>
                  </a:cubicBezTo>
                  <a:cubicBezTo>
                    <a:pt x="f695" y="f1378"/>
                    <a:pt x="f1379" y="f1376"/>
                    <a:pt x="f1380" y="f1375"/>
                  </a:cubicBezTo>
                  <a:cubicBezTo>
                    <a:pt x="f698" y="f1318"/>
                    <a:pt x="f845" y="f1381"/>
                    <a:pt x="f694" y="f1382"/>
                  </a:cubicBezTo>
                  <a:cubicBezTo>
                    <a:pt x="f845" y="f1383"/>
                    <a:pt x="f1384" y="f1385"/>
                    <a:pt x="f1386" y="f1387"/>
                  </a:cubicBezTo>
                  <a:cubicBezTo>
                    <a:pt x="f1386" y="f1388"/>
                    <a:pt x="f1389" y="f1388"/>
                    <a:pt x="f1386" y="f1390"/>
                  </a:cubicBezTo>
                  <a:cubicBezTo>
                    <a:pt x="f496" y="f1391"/>
                    <a:pt x="f500" y="f1392"/>
                    <a:pt x="f1393" y="f1394"/>
                  </a:cubicBezTo>
                  <a:cubicBezTo>
                    <a:pt x="f1395" y="f1396"/>
                    <a:pt x="f1379" y="f1188"/>
                    <a:pt x="f1360" y="f1361"/>
                  </a:cubicBezTo>
                  <a:close/>
                  <a:moveTo>
                    <a:pt x="f1397" y="f1398"/>
                  </a:moveTo>
                  <a:cubicBezTo>
                    <a:pt x="f1399" y="f1398"/>
                    <a:pt x="f1400" y="f1401"/>
                    <a:pt x="f1402" y="f1403"/>
                  </a:cubicBezTo>
                  <a:cubicBezTo>
                    <a:pt x="f1404" y="f1405"/>
                    <a:pt x="f32" y="f1406"/>
                    <a:pt x="f1407" y="f1408"/>
                  </a:cubicBezTo>
                  <a:cubicBezTo>
                    <a:pt x="f1409" y="f1410"/>
                    <a:pt x="f1411" y="f1412"/>
                    <a:pt x="f1354" y="f1355"/>
                  </a:cubicBezTo>
                  <a:lnTo>
                    <a:pt x="f1354" y="f1355"/>
                  </a:lnTo>
                  <a:cubicBezTo>
                    <a:pt x="f1413" y="f1414"/>
                    <a:pt x="f1415" y="f1416"/>
                    <a:pt x="f314" y="f1417"/>
                  </a:cubicBezTo>
                  <a:lnTo>
                    <a:pt x="f314" y="f1417"/>
                  </a:lnTo>
                  <a:cubicBezTo>
                    <a:pt x="f1418" y="f1419"/>
                    <a:pt x="f1420" y="f1421"/>
                    <a:pt x="f1422" y="f1423"/>
                  </a:cubicBezTo>
                  <a:cubicBezTo>
                    <a:pt x="f70" y="f1406"/>
                    <a:pt x="f1424" y="f1425"/>
                    <a:pt x="f1426" y="f1323"/>
                  </a:cubicBezTo>
                  <a:cubicBezTo>
                    <a:pt x="f1427" y="f1428"/>
                    <a:pt x="f1429" y="f1398"/>
                    <a:pt x="f1397" y="f1398"/>
                  </a:cubicBezTo>
                  <a:close/>
                  <a:moveTo>
                    <a:pt x="f314" y="f1417"/>
                  </a:moveTo>
                  <a:cubicBezTo>
                    <a:pt x="f1430" y="f1431"/>
                    <a:pt x="f1432" y="f1433"/>
                    <a:pt x="f845" y="f1434"/>
                  </a:cubicBezTo>
                  <a:cubicBezTo>
                    <a:pt x="f1435" y="f1436"/>
                    <a:pt x="f1437" y="f1438"/>
                    <a:pt x="f1439" y="f1440"/>
                  </a:cubicBezTo>
                  <a:lnTo>
                    <a:pt x="f1439" y="f1440"/>
                  </a:lnTo>
                  <a:cubicBezTo>
                    <a:pt x="f1441" y="f1442"/>
                    <a:pt x="f1443" y="f1444"/>
                    <a:pt x="f848" y="f1445"/>
                  </a:cubicBezTo>
                  <a:cubicBezTo>
                    <a:pt x="f1446" y="f1447"/>
                    <a:pt x="f1448" y="f1449"/>
                    <a:pt x="f314" y="f1417"/>
                  </a:cubicBezTo>
                  <a:close/>
                  <a:moveTo>
                    <a:pt x="f809" y="f1450"/>
                  </a:moveTo>
                  <a:cubicBezTo>
                    <a:pt x="f1451" y="f1452"/>
                    <a:pt x="f95" y="f1453"/>
                    <a:pt x="f1454" y="f1455"/>
                  </a:cubicBezTo>
                  <a:cubicBezTo>
                    <a:pt x="f1456" y="f1457"/>
                    <a:pt x="f1458" y="f1459"/>
                    <a:pt x="f1460" y="f1461"/>
                  </a:cubicBezTo>
                  <a:lnTo>
                    <a:pt x="f1460" y="f1461"/>
                  </a:lnTo>
                  <a:cubicBezTo>
                    <a:pt x="f1462" y="f1463"/>
                    <a:pt x="f1464" y="f1465"/>
                    <a:pt x="f1466" y="f1465"/>
                  </a:cubicBezTo>
                  <a:cubicBezTo>
                    <a:pt x="f1467" y="f1465"/>
                    <a:pt x="f1468" y="f1469"/>
                    <a:pt x="f129" y="f1470"/>
                  </a:cubicBezTo>
                  <a:cubicBezTo>
                    <a:pt x="f111" y="f1471"/>
                    <a:pt x="f805" y="f1434"/>
                    <a:pt x="f113" y="f1445"/>
                  </a:cubicBezTo>
                  <a:cubicBezTo>
                    <a:pt x="f1472" y="f1473"/>
                    <a:pt x="f95" y="f1474"/>
                    <a:pt x="f439" y="f1474"/>
                  </a:cubicBezTo>
                  <a:cubicBezTo>
                    <a:pt x="f1475" y="f1474"/>
                    <a:pt x="f1476" y="f1473"/>
                    <a:pt x="f1477" y="f1445"/>
                  </a:cubicBezTo>
                  <a:lnTo>
                    <a:pt x="f809" y="f1450"/>
                  </a:lnTo>
                  <a:close/>
                  <a:moveTo>
                    <a:pt x="f1478" y="f1479"/>
                  </a:moveTo>
                  <a:lnTo>
                    <a:pt x="f1478" y="f1479"/>
                  </a:lnTo>
                  <a:cubicBezTo>
                    <a:pt x="f1480" y="f1481"/>
                    <a:pt x="f254" y="f1482"/>
                    <a:pt x="f271" y="f1483"/>
                  </a:cubicBezTo>
                  <a:cubicBezTo>
                    <a:pt x="f258" y="f1484"/>
                    <a:pt x="f1367" y="f1485"/>
                    <a:pt x="f1478" y="f1479"/>
                  </a:cubicBezTo>
                  <a:close/>
                  <a:moveTo>
                    <a:pt x="f178" y="f1486"/>
                  </a:moveTo>
                  <a:cubicBezTo>
                    <a:pt x="f1487" y="f1488"/>
                    <a:pt x="f1489" y="f1490"/>
                    <a:pt x="f93" y="f1491"/>
                  </a:cubicBezTo>
                  <a:cubicBezTo>
                    <a:pt x="f93" y="f1492"/>
                    <a:pt x="f93" y="f1493"/>
                    <a:pt x="f1477" y="f1494"/>
                  </a:cubicBezTo>
                  <a:cubicBezTo>
                    <a:pt x="f1495" y="f1496"/>
                    <a:pt x="f1497" y="f1498"/>
                    <a:pt x="f178" y="f1486"/>
                  </a:cubicBezTo>
                  <a:close/>
                  <a:moveTo>
                    <a:pt x="f1499" y="f1500"/>
                  </a:moveTo>
                  <a:cubicBezTo>
                    <a:pt x="f1362" y="f982"/>
                    <a:pt x="f425" y="f967"/>
                    <a:pt x="f254" y="f1501"/>
                  </a:cubicBezTo>
                  <a:cubicBezTo>
                    <a:pt x="f244" y="f1161"/>
                    <a:pt x="f236" y="f1502"/>
                    <a:pt x="f149" y="f1503"/>
                  </a:cubicBezTo>
                  <a:cubicBezTo>
                    <a:pt x="f149" y="f1504"/>
                    <a:pt x="f149" y="f1505"/>
                    <a:pt x="f153" y="f1505"/>
                  </a:cubicBezTo>
                  <a:cubicBezTo>
                    <a:pt x="f102" y="f1403"/>
                    <a:pt x="f795" y="f1506"/>
                    <a:pt x="f156" y="f1507"/>
                  </a:cubicBezTo>
                  <a:cubicBezTo>
                    <a:pt x="f154" y="f1328"/>
                    <a:pt x="f838" y="f1508"/>
                    <a:pt x="f139" y="f1387"/>
                  </a:cubicBezTo>
                  <a:cubicBezTo>
                    <a:pt x="f1509" y="f1510"/>
                    <a:pt x="f1511" y="f1512"/>
                    <a:pt x="f1513" y="f1512"/>
                  </a:cubicBezTo>
                  <a:cubicBezTo>
                    <a:pt x="f1514" y="f1512"/>
                    <a:pt x="f1515" y="f1516"/>
                    <a:pt x="f1515" y="f1517"/>
                  </a:cubicBezTo>
                  <a:cubicBezTo>
                    <a:pt x="f141" y="f1518"/>
                    <a:pt x="f182" y="f1519"/>
                    <a:pt x="f819" y="f1520"/>
                  </a:cubicBezTo>
                  <a:cubicBezTo>
                    <a:pt x="f1521" y="f1522"/>
                    <a:pt x="f822" y="f1523"/>
                    <a:pt x="f180" y="f1524"/>
                  </a:cubicBezTo>
                  <a:cubicBezTo>
                    <a:pt x="f823" y="f1525"/>
                    <a:pt x="f131" y="f1526"/>
                    <a:pt x="f131" y="f1527"/>
                  </a:cubicBezTo>
                  <a:cubicBezTo>
                    <a:pt x="f1528" y="f1529"/>
                    <a:pt x="f1037" y="f1530"/>
                    <a:pt x="f1480" y="f1531"/>
                  </a:cubicBezTo>
                  <a:cubicBezTo>
                    <a:pt x="f425" y="f1531"/>
                    <a:pt x="f298" y="f1531"/>
                    <a:pt x="f298" y="f1532"/>
                  </a:cubicBezTo>
                  <a:cubicBezTo>
                    <a:pt x="f304" y="f1533"/>
                    <a:pt x="f1534" y="f1535"/>
                    <a:pt x="f1534" y="f1536"/>
                  </a:cubicBezTo>
                  <a:cubicBezTo>
                    <a:pt x="f304" y="f1537"/>
                    <a:pt x="f294" y="f1538"/>
                    <a:pt x="f256" y="f1173"/>
                  </a:cubicBezTo>
                  <a:cubicBezTo>
                    <a:pt x="f254" y="f1150"/>
                    <a:pt x="f273" y="f1157"/>
                    <a:pt x="f1480" y="f1539"/>
                  </a:cubicBezTo>
                  <a:cubicBezTo>
                    <a:pt x="f298" y="f1067"/>
                    <a:pt x="f302" y="f1281"/>
                    <a:pt x="f258" y="f1540"/>
                  </a:cubicBezTo>
                  <a:cubicBezTo>
                    <a:pt x="f1541" y="f1542"/>
                    <a:pt x="f263" y="f1543"/>
                    <a:pt x="f425" y="f1543"/>
                  </a:cubicBezTo>
                  <a:cubicBezTo>
                    <a:pt x="f1544" y="f1543"/>
                    <a:pt x="f1545" y="f1546"/>
                    <a:pt x="f1547" y="f1113"/>
                  </a:cubicBezTo>
                  <a:cubicBezTo>
                    <a:pt x="f1548" y="f1145"/>
                    <a:pt x="f1367" y="f1093"/>
                    <a:pt x="f1362" y="f1066"/>
                  </a:cubicBezTo>
                  <a:cubicBezTo>
                    <a:pt x="f423" y="f1147"/>
                    <a:pt x="f1499" y="f1549"/>
                    <a:pt x="f695" y="f1149"/>
                  </a:cubicBezTo>
                  <a:cubicBezTo>
                    <a:pt x="f699" y="f1550"/>
                    <a:pt x="f1551" y="f1552"/>
                    <a:pt x="f1553" y="f1289"/>
                  </a:cubicBezTo>
                  <a:cubicBezTo>
                    <a:pt x="f486" y="f1554"/>
                    <a:pt x="f502" y="f1555"/>
                    <a:pt x="f1556" y="f1557"/>
                  </a:cubicBezTo>
                  <a:cubicBezTo>
                    <a:pt x="f1558" y="f1559"/>
                    <a:pt x="f1560" y="f1561"/>
                    <a:pt x="f82" y="f1562"/>
                  </a:cubicBezTo>
                  <a:cubicBezTo>
                    <a:pt x="f871" y="f1181"/>
                    <a:pt x="f774" y="f1130"/>
                    <a:pt x="f1164" y="f1563"/>
                  </a:cubicBezTo>
                  <a:cubicBezTo>
                    <a:pt x="f500" y="f1111"/>
                    <a:pt x="f490" y="f1281"/>
                    <a:pt x="f1556" y="f1564"/>
                  </a:cubicBezTo>
                  <a:cubicBezTo>
                    <a:pt x="f1565" y="f1566"/>
                    <a:pt x="f1567" y="f1568"/>
                    <a:pt x="f1569" y="f1568"/>
                  </a:cubicBezTo>
                  <a:cubicBezTo>
                    <a:pt x="f1570" y="f1568"/>
                    <a:pt x="f1571" y="f1572"/>
                    <a:pt x="f1573" y="f1574"/>
                  </a:cubicBezTo>
                  <a:cubicBezTo>
                    <a:pt x="f869" y="f1575"/>
                    <a:pt x="f1560" y="f1069"/>
                    <a:pt x="f857" y="f1576"/>
                  </a:cubicBezTo>
                  <a:cubicBezTo>
                    <a:pt x="f857" y="f1075"/>
                    <a:pt x="f857" y="f1577"/>
                    <a:pt x="f82" y="f1578"/>
                  </a:cubicBezTo>
                  <a:cubicBezTo>
                    <a:pt x="f1579" y="f1580"/>
                    <a:pt x="f486" y="f959"/>
                    <a:pt x="f848" y="f1581"/>
                  </a:cubicBezTo>
                  <a:cubicBezTo>
                    <a:pt x="f845" y="f1027"/>
                    <a:pt x="f696" y="f1582"/>
                    <a:pt x="f1380" y="f872"/>
                  </a:cubicBezTo>
                  <a:cubicBezTo>
                    <a:pt x="f1380" y="f1583"/>
                    <a:pt x="f1584" y="f1585"/>
                    <a:pt x="f1586" y="f1585"/>
                  </a:cubicBezTo>
                  <a:cubicBezTo>
                    <a:pt x="f1587" y="f1585"/>
                    <a:pt x="f1588" y="f1589"/>
                    <a:pt x="f1588" y="f1590"/>
                  </a:cubicBezTo>
                  <a:lnTo>
                    <a:pt x="f695" y="f1591"/>
                  </a:lnTo>
                  <a:cubicBezTo>
                    <a:pt x="f694" y="f1592"/>
                    <a:pt x="f1588" y="f1593"/>
                    <a:pt x="f1499" y="f1500"/>
                  </a:cubicBezTo>
                  <a:close/>
                  <a:moveTo>
                    <a:pt x="f135" y="f1594"/>
                  </a:moveTo>
                  <a:lnTo>
                    <a:pt x="f135" y="f1594"/>
                  </a:lnTo>
                  <a:cubicBezTo>
                    <a:pt x="f812" y="f1595"/>
                    <a:pt x="f812" y="f1596"/>
                    <a:pt x="f1597" y="f1598"/>
                  </a:cubicBezTo>
                  <a:cubicBezTo>
                    <a:pt x="f133" y="f1599"/>
                    <a:pt x="f105" y="f1600"/>
                    <a:pt x="f135" y="f1594"/>
                  </a:cubicBezTo>
                  <a:close/>
                  <a:moveTo>
                    <a:pt x="f1601" y="f1602"/>
                  </a:moveTo>
                  <a:lnTo>
                    <a:pt x="f1601" y="f1602"/>
                  </a:lnTo>
                  <a:cubicBezTo>
                    <a:pt x="f429" y="f1603"/>
                    <a:pt x="f1489" y="f1604"/>
                    <a:pt x="f129" y="f1605"/>
                  </a:cubicBezTo>
                  <a:cubicBezTo>
                    <a:pt x="f111" y="f1606"/>
                    <a:pt x="f805" y="f1607"/>
                    <a:pt x="f805" y="f1608"/>
                  </a:cubicBezTo>
                  <a:cubicBezTo>
                    <a:pt x="f1609" y="f1610"/>
                    <a:pt x="f799" y="f1611"/>
                    <a:pt x="f1601" y="f1602"/>
                  </a:cubicBezTo>
                  <a:close/>
                  <a:moveTo>
                    <a:pt x="f1612" y="f1613"/>
                  </a:moveTo>
                  <a:cubicBezTo>
                    <a:pt x="f1614" y="f1613"/>
                    <a:pt x="f1615" y="f1616"/>
                    <a:pt x="f103" y="f1617"/>
                  </a:cubicBezTo>
                  <a:cubicBezTo>
                    <a:pt x="f1618" y="f1619"/>
                    <a:pt x="f273" y="f1620"/>
                    <a:pt x="f1621" y="f1622"/>
                  </a:cubicBezTo>
                  <a:cubicBezTo>
                    <a:pt x="f1362" y="f277"/>
                    <a:pt x="f848" y="f1623"/>
                    <a:pt x="f492" y="f1624"/>
                  </a:cubicBezTo>
                  <a:cubicBezTo>
                    <a:pt x="f1625" y="f1626"/>
                    <a:pt x="f1627" y="f1628"/>
                    <a:pt x="f1629" y="f1628"/>
                  </a:cubicBezTo>
                  <a:cubicBezTo>
                    <a:pt x="f1630" y="f1628"/>
                    <a:pt x="f1631" y="f1632"/>
                    <a:pt x="f1631" y="f0"/>
                  </a:cubicBezTo>
                  <a:cubicBezTo>
                    <a:pt x="f1633" y="f1634"/>
                    <a:pt x="f1635" y="f1636"/>
                    <a:pt x="f14" y="f15"/>
                  </a:cubicBezTo>
                  <a:lnTo>
                    <a:pt x="f14" y="f15"/>
                  </a:lnTo>
                  <a:cubicBezTo>
                    <a:pt x="f20" y="f1637"/>
                    <a:pt x="f1638" y="f1639"/>
                    <a:pt x="f1164" y="f1640"/>
                  </a:cubicBezTo>
                  <a:cubicBezTo>
                    <a:pt x="f1347" y="f1641"/>
                    <a:pt x="f1642" y="f1643"/>
                    <a:pt x="f1644" y="f1643"/>
                  </a:cubicBezTo>
                  <a:cubicBezTo>
                    <a:pt x="f1645" y="f1643"/>
                    <a:pt x="f1646" y="f1647"/>
                    <a:pt x="f1386" y="f240"/>
                  </a:cubicBezTo>
                  <a:cubicBezTo>
                    <a:pt x="f302" y="f1648"/>
                    <a:pt x="f254" y="f177"/>
                    <a:pt x="f298" y="f1649"/>
                  </a:cubicBezTo>
                  <a:cubicBezTo>
                    <a:pt x="f1480" y="f245"/>
                    <a:pt x="f1367" y="f1650"/>
                    <a:pt x="f423" y="f106"/>
                  </a:cubicBezTo>
                  <a:cubicBezTo>
                    <a:pt x="f1651" y="f1652"/>
                    <a:pt x="f1653" y="f1654"/>
                    <a:pt x="f1655" y="f1654"/>
                  </a:cubicBezTo>
                  <a:cubicBezTo>
                    <a:pt x="f1656" y="f1654"/>
                    <a:pt x="f1587" y="f1657"/>
                    <a:pt x="f843" y="f179"/>
                  </a:cubicBezTo>
                  <a:lnTo>
                    <a:pt x="f843" y="f1650"/>
                  </a:lnTo>
                  <a:cubicBezTo>
                    <a:pt x="f845" y="f101"/>
                    <a:pt x="f705" y="f243"/>
                    <a:pt x="f488" y="f97"/>
                  </a:cubicBezTo>
                  <a:cubicBezTo>
                    <a:pt x="f339" y="f1658"/>
                    <a:pt x="f1659" y="f1660"/>
                    <a:pt x="f57" y="f58"/>
                  </a:cubicBezTo>
                  <a:lnTo>
                    <a:pt x="f57" y="f58"/>
                  </a:lnTo>
                  <a:cubicBezTo>
                    <a:pt x="f1661" y="f1662"/>
                    <a:pt x="f859" y="f1663"/>
                    <a:pt x="f6" y="f1664"/>
                  </a:cubicBezTo>
                  <a:cubicBezTo>
                    <a:pt x="f1665" y="f1666"/>
                    <a:pt x="f1667" y="f1668"/>
                    <a:pt x="f1669" y="f1668"/>
                  </a:cubicBezTo>
                  <a:cubicBezTo>
                    <a:pt x="f1670" y="f1668"/>
                    <a:pt x="f1671" y="f1672"/>
                    <a:pt x="f1673" y="f1674"/>
                  </a:cubicBezTo>
                  <a:cubicBezTo>
                    <a:pt x="f1675" y="f1676"/>
                    <a:pt x="f1677" y="f1678"/>
                    <a:pt x="f1679" y="f1680"/>
                  </a:cubicBezTo>
                  <a:lnTo>
                    <a:pt x="f1679" y="f1680"/>
                  </a:lnTo>
                  <a:cubicBezTo>
                    <a:pt x="f1681" y="f1682"/>
                    <a:pt x="f1683" y="f1684"/>
                    <a:pt x="f12" y="f13"/>
                  </a:cubicBezTo>
                  <a:lnTo>
                    <a:pt x="f12" y="f13"/>
                  </a:lnTo>
                  <a:cubicBezTo>
                    <a:pt x="f1685" y="f1686"/>
                    <a:pt x="f1687" y="f1688"/>
                    <a:pt x="f32" y="f33"/>
                  </a:cubicBezTo>
                  <a:lnTo>
                    <a:pt x="f32" y="f33"/>
                  </a:lnTo>
                  <a:cubicBezTo>
                    <a:pt x="f1689" y="f1690"/>
                    <a:pt x="f1691" y="f1692"/>
                    <a:pt x="f1679" y="f1680"/>
                  </a:cubicBezTo>
                  <a:lnTo>
                    <a:pt x="f1679" y="f1680"/>
                  </a:lnTo>
                  <a:cubicBezTo>
                    <a:pt x="f1693" y="f1694"/>
                    <a:pt x="f1695" y="f1696"/>
                    <a:pt x="f1697" y="f1698"/>
                  </a:cubicBezTo>
                  <a:cubicBezTo>
                    <a:pt x="f1556" y="f1699"/>
                    <a:pt x="f488" y="f1700"/>
                    <a:pt x="f496" y="f1701"/>
                  </a:cubicBezTo>
                  <a:cubicBezTo>
                    <a:pt x="f490" y="f1702"/>
                    <a:pt x="f1703" y="f1704"/>
                    <a:pt x="f1705" y="f192"/>
                  </a:cubicBezTo>
                  <a:cubicBezTo>
                    <a:pt x="f1706" y="f1707"/>
                    <a:pt x="f698" y="f1708"/>
                    <a:pt x="f1380" y="f185"/>
                  </a:cubicBezTo>
                  <a:cubicBezTo>
                    <a:pt x="f696" y="f281"/>
                    <a:pt x="f1373" y="f183"/>
                    <a:pt x="f696" y="f1709"/>
                  </a:cubicBezTo>
                  <a:cubicBezTo>
                    <a:pt x="f1380" y="f257"/>
                    <a:pt x="f695" y="f287"/>
                    <a:pt x="f843" y="f1710"/>
                  </a:cubicBezTo>
                  <a:cubicBezTo>
                    <a:pt x="f696" y="f255"/>
                    <a:pt x="f1711" y="f1712"/>
                    <a:pt x="f1706" y="f291"/>
                  </a:cubicBezTo>
                  <a:cubicBezTo>
                    <a:pt x="f701" y="f283"/>
                    <a:pt x="f701" y="f1709"/>
                    <a:pt x="f701" y="f185"/>
                  </a:cubicBezTo>
                  <a:cubicBezTo>
                    <a:pt x="f701" y="f220"/>
                    <a:pt x="f1713" y="f1714"/>
                    <a:pt x="f1715" y="f1714"/>
                  </a:cubicBezTo>
                  <a:cubicBezTo>
                    <a:pt x="f1716" y="f1714"/>
                    <a:pt x="f1717" y="f220"/>
                    <a:pt x="f1717" y="f185"/>
                  </a:cubicBezTo>
                  <a:lnTo>
                    <a:pt x="f1717" y="f283"/>
                  </a:lnTo>
                  <a:cubicBezTo>
                    <a:pt x="f1553" y="f187"/>
                    <a:pt x="f865" y="f1718"/>
                    <a:pt x="f1167" y="f1708"/>
                  </a:cubicBezTo>
                  <a:cubicBezTo>
                    <a:pt x="f1719" y="f1720"/>
                    <a:pt x="f1721" y="f1722"/>
                    <a:pt x="f76" y="f77"/>
                  </a:cubicBezTo>
                  <a:lnTo>
                    <a:pt x="f76" y="f77"/>
                  </a:lnTo>
                  <a:cubicBezTo>
                    <a:pt x="f1723" y="f1724"/>
                    <a:pt x="f1725" y="f222"/>
                    <a:pt x="f1395" y="f1726"/>
                  </a:cubicBezTo>
                  <a:cubicBezTo>
                    <a:pt x="f1727" y="f1728"/>
                    <a:pt x="f1729" y="f1730"/>
                    <a:pt x="f1731" y="f1732"/>
                  </a:cubicBezTo>
                  <a:lnTo>
                    <a:pt x="f1731" y="f1732"/>
                  </a:lnTo>
                  <a:cubicBezTo>
                    <a:pt x="f1733" y="f1734"/>
                    <a:pt x="f1735" y="f1736"/>
                    <a:pt x="f699" y="f290"/>
                  </a:cubicBezTo>
                  <a:lnTo>
                    <a:pt x="f699" y="f290"/>
                  </a:lnTo>
                  <a:cubicBezTo>
                    <a:pt x="f1737" y="f1738"/>
                    <a:pt x="f1739" y="f1740"/>
                    <a:pt x="f1741" y="f1742"/>
                  </a:cubicBezTo>
                  <a:lnTo>
                    <a:pt x="f1741" y="f1742"/>
                  </a:lnTo>
                  <a:cubicBezTo>
                    <a:pt x="f1743" y="f1744"/>
                    <a:pt x="f1745" y="f1746"/>
                    <a:pt x="f1731" y="f1732"/>
                  </a:cubicBezTo>
                  <a:lnTo>
                    <a:pt x="f1731" y="f1732"/>
                  </a:lnTo>
                  <a:cubicBezTo>
                    <a:pt x="f1747" y="f1748"/>
                    <a:pt x="f1749" y="f1750"/>
                    <a:pt x="f1499" y="f1751"/>
                  </a:cubicBezTo>
                  <a:cubicBezTo>
                    <a:pt x="f423" y="f1752"/>
                    <a:pt x="f1367" y="f1753"/>
                    <a:pt x="f298" y="f1754"/>
                  </a:cubicBezTo>
                  <a:cubicBezTo>
                    <a:pt x="f425" y="f1754"/>
                    <a:pt x="f1480" y="f1755"/>
                    <a:pt x="f1365" y="f1755"/>
                  </a:cubicBezTo>
                  <a:cubicBezTo>
                    <a:pt x="f1371" y="f1756"/>
                    <a:pt x="f1499" y="f1757"/>
                    <a:pt x="f695" y="f1758"/>
                  </a:cubicBezTo>
                  <a:cubicBezTo>
                    <a:pt x="f1759" y="f1760"/>
                    <a:pt x="f1761" y="f1762"/>
                    <a:pt x="f1741" y="f1742"/>
                  </a:cubicBezTo>
                  <a:lnTo>
                    <a:pt x="f1741" y="f1742"/>
                  </a:lnTo>
                  <a:cubicBezTo>
                    <a:pt x="f1763" y="f1764"/>
                    <a:pt x="f1765" y="f1766"/>
                    <a:pt x="f1379" y="f1767"/>
                  </a:cubicBezTo>
                  <a:cubicBezTo>
                    <a:pt x="f1768" y="f1769"/>
                    <a:pt x="f1770" y="f1771"/>
                    <a:pt x="f1772" y="f1771"/>
                  </a:cubicBezTo>
                  <a:cubicBezTo>
                    <a:pt x="f1773" y="f1771"/>
                    <a:pt x="f1774" y="f1771"/>
                    <a:pt x="f1775" y="f1776"/>
                  </a:cubicBezTo>
                  <a:lnTo>
                    <a:pt x="f1775" y="f1776"/>
                  </a:lnTo>
                  <a:cubicBezTo>
                    <a:pt x="f302" y="f1777"/>
                    <a:pt x="f1362" y="f1778"/>
                    <a:pt x="f1588" y="f1779"/>
                  </a:cubicBezTo>
                  <a:cubicBezTo>
                    <a:pt x="f1780" y="f1781"/>
                    <a:pt x="f1782" y="f1783"/>
                    <a:pt x="f1586" y="f16"/>
                  </a:cubicBezTo>
                  <a:lnTo>
                    <a:pt x="f1586" y="f16"/>
                  </a:lnTo>
                  <a:cubicBezTo>
                    <a:pt x="f1784" y="f1785"/>
                    <a:pt x="f1786" y="f1787"/>
                    <a:pt x="f1788" y="f1787"/>
                  </a:cubicBezTo>
                  <a:cubicBezTo>
                    <a:pt x="f1789" y="f1787"/>
                    <a:pt x="f1588" y="f18"/>
                    <a:pt x="f1588" y="f1790"/>
                  </a:cubicBezTo>
                  <a:cubicBezTo>
                    <a:pt x="f1791" y="f365"/>
                    <a:pt x="f1379" y="f307"/>
                    <a:pt x="f1395" y="f1778"/>
                  </a:cubicBezTo>
                  <a:cubicBezTo>
                    <a:pt x="f1792" y="f1793"/>
                    <a:pt x="f1794" y="f1795"/>
                    <a:pt x="f1796" y="f1795"/>
                  </a:cubicBezTo>
                  <a:cubicBezTo>
                    <a:pt x="f1797" y="f1795"/>
                    <a:pt x="f703" y="f1798"/>
                    <a:pt x="f703" y="f1799"/>
                  </a:cubicBezTo>
                  <a:cubicBezTo>
                    <a:pt x="f1800" y="f1801"/>
                    <a:pt x="f699" y="f1802"/>
                    <a:pt x="f694" y="f369"/>
                  </a:cubicBezTo>
                  <a:cubicBezTo>
                    <a:pt x="f1711" y="f1803"/>
                    <a:pt x="f705" y="f1804"/>
                    <a:pt x="f1805" y="f1806"/>
                  </a:cubicBezTo>
                  <a:cubicBezTo>
                    <a:pt x="f1703" y="f510"/>
                    <a:pt x="f1553" y="f1807"/>
                    <a:pt x="f486" y="f1807"/>
                  </a:cubicBezTo>
                  <a:cubicBezTo>
                    <a:pt x="f1573" y="f1807"/>
                    <a:pt x="f1808" y="f1809"/>
                    <a:pt x="f1808" y="f1810"/>
                  </a:cubicBezTo>
                  <a:cubicBezTo>
                    <a:pt x="f1808" y="f511"/>
                    <a:pt x="f1697" y="f1811"/>
                    <a:pt x="f1812" y="f533"/>
                  </a:cubicBezTo>
                  <a:cubicBezTo>
                    <a:pt x="f492" y="f519"/>
                    <a:pt x="f1703" y="f524"/>
                    <a:pt x="f1813" y="f526"/>
                  </a:cubicBezTo>
                  <a:cubicBezTo>
                    <a:pt x="f1705" y="f1814"/>
                    <a:pt x="f1703" y="f553"/>
                    <a:pt x="f1703" y="f1815"/>
                  </a:cubicBezTo>
                  <a:cubicBezTo>
                    <a:pt x="f1703" y="f1816"/>
                    <a:pt x="f1705" y="f1817"/>
                    <a:pt x="f1813" y="f1818"/>
                  </a:cubicBezTo>
                  <a:cubicBezTo>
                    <a:pt x="f1812" y="f1819"/>
                    <a:pt x="f61" y="f1820"/>
                    <a:pt x="f865" y="f1821"/>
                  </a:cubicBezTo>
                  <a:cubicBezTo>
                    <a:pt x="f1822" y="f1823"/>
                    <a:pt x="f1824" y="f1825"/>
                    <a:pt x="f1826" y="f1825"/>
                  </a:cubicBezTo>
                  <a:cubicBezTo>
                    <a:pt x="f1827" y="f1825"/>
                    <a:pt x="f1828" y="f1829"/>
                    <a:pt x="f1828" y="f1830"/>
                  </a:cubicBezTo>
                  <a:cubicBezTo>
                    <a:pt x="f1558" y="f1831"/>
                    <a:pt x="f1832" y="f1833"/>
                    <a:pt x="f1805" y="f782"/>
                  </a:cubicBezTo>
                  <a:lnTo>
                    <a:pt x="f1393" y="f1834"/>
                  </a:lnTo>
                  <a:cubicBezTo>
                    <a:pt x="f1389" y="f1835"/>
                    <a:pt x="f1836" y="f1837"/>
                    <a:pt x="f840" y="f1838"/>
                  </a:cubicBezTo>
                  <a:cubicBezTo>
                    <a:pt x="f1791" y="f1839"/>
                    <a:pt x="f843" y="f1840"/>
                    <a:pt x="f694" y="f1841"/>
                  </a:cubicBezTo>
                  <a:cubicBezTo>
                    <a:pt x="f705" y="f1842"/>
                    <a:pt x="f1843" y="f1844"/>
                    <a:pt x="f1845" y="f1846"/>
                  </a:cubicBezTo>
                  <a:lnTo>
                    <a:pt x="f1845" y="f1847"/>
                  </a:lnTo>
                  <a:cubicBezTo>
                    <a:pt x="f1848" y="f1849"/>
                    <a:pt x="f1848" y="f786"/>
                    <a:pt x="f1850" y="f1851"/>
                  </a:cubicBezTo>
                  <a:cubicBezTo>
                    <a:pt x="f1852" y="f1853"/>
                    <a:pt x="f1854" y="f1855"/>
                    <a:pt x="f1856" y="f1857"/>
                  </a:cubicBezTo>
                  <a:cubicBezTo>
                    <a:pt x="f1858" y="f1859"/>
                    <a:pt x="f1860" y="f1861"/>
                    <a:pt x="f1862" y="f1861"/>
                  </a:cubicBezTo>
                  <a:cubicBezTo>
                    <a:pt x="f1863" y="f1861"/>
                    <a:pt x="f1864" y="f1865"/>
                    <a:pt x="f789" y="f1866"/>
                  </a:cubicBezTo>
                  <a:cubicBezTo>
                    <a:pt x="f1867" y="f810"/>
                    <a:pt x="f1867" y="f1868"/>
                    <a:pt x="f1869" y="f1870"/>
                  </a:cubicBezTo>
                  <a:cubicBezTo>
                    <a:pt x="f1871" y="f1872"/>
                    <a:pt x="f1873" y="f1874"/>
                    <a:pt x="f1875" y="f1876"/>
                  </a:cubicBezTo>
                  <a:cubicBezTo>
                    <a:pt x="f1877" y="f1878"/>
                    <a:pt x="f1879" y="f1880"/>
                    <a:pt x="f709" y="f763"/>
                  </a:cubicBezTo>
                  <a:lnTo>
                    <a:pt x="f706" y="f763"/>
                  </a:lnTo>
                  <a:cubicBezTo>
                    <a:pt x="f1881" y="f1882"/>
                    <a:pt x="f1879" y="f642"/>
                    <a:pt x="f1883" y="f626"/>
                  </a:cubicBezTo>
                  <a:cubicBezTo>
                    <a:pt x="f1883" y="f1884"/>
                    <a:pt x="f1885" y="f1886"/>
                    <a:pt x="f1887" y="f1886"/>
                  </a:cubicBezTo>
                  <a:cubicBezTo>
                    <a:pt x="f1888" y="f1886"/>
                    <a:pt x="f1889" y="f1890"/>
                    <a:pt x="f1891" y="f553"/>
                  </a:cubicBezTo>
                  <a:cubicBezTo>
                    <a:pt x="f712" y="f1892"/>
                    <a:pt x="f1186" y="f718"/>
                    <a:pt x="f1186" y="f735"/>
                  </a:cubicBezTo>
                  <a:cubicBezTo>
                    <a:pt x="f1893" y="f1814"/>
                    <a:pt x="f372" y="f1894"/>
                    <a:pt x="f1895" y="f1896"/>
                  </a:cubicBezTo>
                  <a:cubicBezTo>
                    <a:pt x="f1897" y="f485"/>
                    <a:pt x="f378" y="f1898"/>
                    <a:pt x="f377" y="f1899"/>
                  </a:cubicBezTo>
                  <a:cubicBezTo>
                    <a:pt x="f1900" y="f1901"/>
                    <a:pt x="f385" y="f1902"/>
                    <a:pt x="f387" y="f1903"/>
                  </a:cubicBezTo>
                  <a:cubicBezTo>
                    <a:pt x="f1904" y="f1905"/>
                    <a:pt x="f1110" y="f1906"/>
                    <a:pt x="f1092" y="f1907"/>
                  </a:cubicBezTo>
                  <a:cubicBezTo>
                    <a:pt x="f1908" y="f414"/>
                    <a:pt x="f1909" y="f380"/>
                    <a:pt x="f1910" y="f1911"/>
                  </a:cubicBezTo>
                  <a:cubicBezTo>
                    <a:pt x="f1912" y="f1913"/>
                    <a:pt x="f1914" y="f1915"/>
                    <a:pt x="f395" y="f1915"/>
                  </a:cubicBezTo>
                  <a:cubicBezTo>
                    <a:pt x="f706" y="f1915"/>
                    <a:pt x="f709" y="f1916"/>
                    <a:pt x="f709" y="f400"/>
                  </a:cubicBezTo>
                  <a:cubicBezTo>
                    <a:pt x="f1910" y="f1917"/>
                    <a:pt x="f1918" y="f1919"/>
                    <a:pt x="f1908" y="f404"/>
                  </a:cubicBezTo>
                  <a:cubicBezTo>
                    <a:pt x="f1089" y="f1920"/>
                    <a:pt x="f1921" y="f1922"/>
                    <a:pt x="f1110" y="f1923"/>
                  </a:cubicBezTo>
                  <a:cubicBezTo>
                    <a:pt x="f1259" y="f1924"/>
                    <a:pt x="f370" y="f1925"/>
                    <a:pt x="f1926" y="f426"/>
                  </a:cubicBezTo>
                  <a:cubicBezTo>
                    <a:pt x="f1927" y="f1924"/>
                    <a:pt x="f364" y="f414"/>
                    <a:pt x="f1921" y="f379"/>
                  </a:cubicBezTo>
                  <a:cubicBezTo>
                    <a:pt x="f1910" y="f1928"/>
                    <a:pt x="f1929" y="f369"/>
                    <a:pt x="f1144" y="f1930"/>
                  </a:cubicBezTo>
                  <a:cubicBezTo>
                    <a:pt x="f1144" y="f1931"/>
                    <a:pt x="f1932" y="f1933"/>
                    <a:pt x="f1929" y="f1933"/>
                  </a:cubicBezTo>
                  <a:cubicBezTo>
                    <a:pt x="f1934" y="f1935"/>
                    <a:pt x="f1936" y="f1937"/>
                    <a:pt x="f1938" y="f1937"/>
                  </a:cubicBezTo>
                  <a:cubicBezTo>
                    <a:pt x="f1939" y="f1937"/>
                    <a:pt x="f1940" y="f1941"/>
                    <a:pt x="f363" y="f1942"/>
                  </a:cubicBezTo>
                  <a:cubicBezTo>
                    <a:pt x="f1172" y="f1943"/>
                    <a:pt x="f401" y="f1944"/>
                    <a:pt x="f1170" y="f1945"/>
                  </a:cubicBezTo>
                  <a:cubicBezTo>
                    <a:pt x="f1170" y="f1946"/>
                    <a:pt x="f1947" y="f1948"/>
                    <a:pt x="f1949" y="f1948"/>
                  </a:cubicBezTo>
                  <a:cubicBezTo>
                    <a:pt x="f1950" y="f1948"/>
                    <a:pt x="f1951" y="f1952"/>
                    <a:pt x="f1953" y="f1954"/>
                  </a:cubicBezTo>
                  <a:cubicBezTo>
                    <a:pt x="f1955" y="f1956"/>
                    <a:pt x="f1957" y="f1958"/>
                    <a:pt x="f1959" y="f330"/>
                  </a:cubicBezTo>
                  <a:cubicBezTo>
                    <a:pt x="f1960" y="f307"/>
                    <a:pt x="f1961" y="f1945"/>
                    <a:pt x="f1962" y="f1963"/>
                  </a:cubicBezTo>
                  <a:cubicBezTo>
                    <a:pt x="f1964" y="f1965"/>
                    <a:pt x="f1966" y="f1967"/>
                    <a:pt x="f1968" y="f1967"/>
                  </a:cubicBezTo>
                  <a:cubicBezTo>
                    <a:pt x="f1709" y="f1967"/>
                    <a:pt x="f1969" y="f1970"/>
                    <a:pt x="f1971" y="f1972"/>
                  </a:cubicBezTo>
                  <a:cubicBezTo>
                    <a:pt x="f1973" y="f1974"/>
                    <a:pt x="f1975" y="f1976"/>
                    <a:pt x="f318" y="f319"/>
                  </a:cubicBezTo>
                  <a:lnTo>
                    <a:pt x="f318" y="f319"/>
                  </a:lnTo>
                  <a:cubicBezTo>
                    <a:pt x="f1977" y="f1978"/>
                    <a:pt x="f1979" y="f1980"/>
                    <a:pt x="f1981" y="f1982"/>
                  </a:cubicBezTo>
                  <a:cubicBezTo>
                    <a:pt x="f1983" y="f1984"/>
                    <a:pt x="f1985" y="f1986"/>
                    <a:pt x="f1987" y="f1986"/>
                  </a:cubicBezTo>
                  <a:cubicBezTo>
                    <a:pt x="f1988" y="f1986"/>
                    <a:pt x="f1989" y="f1990"/>
                    <a:pt x="f376" y="f1991"/>
                  </a:cubicBezTo>
                  <a:cubicBezTo>
                    <a:pt x="f1961" y="f1992"/>
                    <a:pt x="f377" y="f1993"/>
                    <a:pt x="f1994" y="f1911"/>
                  </a:cubicBezTo>
                  <a:cubicBezTo>
                    <a:pt x="f1995" y="f1911"/>
                    <a:pt x="f1962" y="f1911"/>
                    <a:pt x="f1996" y="f400"/>
                  </a:cubicBezTo>
                  <a:cubicBezTo>
                    <a:pt x="f1997" y="f1917"/>
                    <a:pt x="f1998" y="f1999"/>
                    <a:pt x="f2000" y="f2001"/>
                  </a:cubicBezTo>
                  <a:cubicBezTo>
                    <a:pt x="f2000" y="f2002"/>
                    <a:pt x="f205" y="f2002"/>
                    <a:pt x="f205" y="f2003"/>
                  </a:cubicBezTo>
                  <a:cubicBezTo>
                    <a:pt x="f2000" y="f1999"/>
                    <a:pt x="f2004" y="f1919"/>
                    <a:pt x="f2000" y="f2005"/>
                  </a:cubicBezTo>
                  <a:lnTo>
                    <a:pt x="f2000" y="f2006"/>
                  </a:lnTo>
                  <a:cubicBezTo>
                    <a:pt x="f2007" y="f382"/>
                    <a:pt x="f2008" y="f341"/>
                    <a:pt x="f249" y="f2009"/>
                  </a:cubicBezTo>
                  <a:cubicBezTo>
                    <a:pt x="f2010" y="f2011"/>
                    <a:pt x="f2012" y="f2013"/>
                    <a:pt x="f324" y="f325"/>
                  </a:cubicBezTo>
                  <a:lnTo>
                    <a:pt x="f324" y="f325"/>
                  </a:lnTo>
                  <a:cubicBezTo>
                    <a:pt x="f2014" y="f2015"/>
                    <a:pt x="f2016" y="f2017"/>
                    <a:pt x="f2018" y="f2019"/>
                  </a:cubicBezTo>
                  <a:cubicBezTo>
                    <a:pt x="f2020" y="f2021"/>
                    <a:pt x="f2022" y="f2023"/>
                    <a:pt x="f2024" y="f2023"/>
                  </a:cubicBezTo>
                  <a:cubicBezTo>
                    <a:pt x="f2025" y="f2023"/>
                    <a:pt x="f2026" y="f2027"/>
                    <a:pt x="f2028" y="f2029"/>
                  </a:cubicBezTo>
                  <a:cubicBezTo>
                    <a:pt x="f2030" y="f2031"/>
                    <a:pt x="f2032" y="f2033"/>
                    <a:pt x="f334" y="f335"/>
                  </a:cubicBezTo>
                  <a:lnTo>
                    <a:pt x="f334" y="f335"/>
                  </a:lnTo>
                  <a:cubicBezTo>
                    <a:pt x="f2034" y="f2035"/>
                    <a:pt x="f2036" y="f2037"/>
                    <a:pt x="f2036" y="f2038"/>
                  </a:cubicBezTo>
                  <a:cubicBezTo>
                    <a:pt x="f2036" y="f2039"/>
                    <a:pt x="f2040" y="f2041"/>
                    <a:pt x="f2042" y="f2041"/>
                  </a:cubicBezTo>
                  <a:cubicBezTo>
                    <a:pt x="f2043" y="f2041"/>
                    <a:pt x="f2044" y="f2045"/>
                    <a:pt x="f2046" y="f2047"/>
                  </a:cubicBezTo>
                  <a:cubicBezTo>
                    <a:pt x="f1141" y="f2048"/>
                    <a:pt x="f2049" y="f2050"/>
                    <a:pt x="f1131" y="f2051"/>
                  </a:cubicBezTo>
                  <a:cubicBezTo>
                    <a:pt x="f249" y="f2052"/>
                    <a:pt x="f2053" y="f382"/>
                    <a:pt x="f2054" y="f1911"/>
                  </a:cubicBezTo>
                  <a:cubicBezTo>
                    <a:pt x="f2055" y="f2006"/>
                    <a:pt x="f2056" y="f2057"/>
                    <a:pt x="f2056" y="f2058"/>
                  </a:cubicBezTo>
                  <a:cubicBezTo>
                    <a:pt x="f2059" y="f2060"/>
                    <a:pt x="f2061" y="f2062"/>
                    <a:pt x="f2063" y="f2062"/>
                  </a:cubicBezTo>
                  <a:cubicBezTo>
                    <a:pt x="f2064" y="f2062"/>
                    <a:pt x="f2065" y="f2066"/>
                    <a:pt x="f2065" y="f2067"/>
                  </a:cubicBezTo>
                  <a:cubicBezTo>
                    <a:pt x="f2053" y="f2001"/>
                    <a:pt x="f2053" y="f251"/>
                    <a:pt x="f2065" y="f411"/>
                  </a:cubicBezTo>
                  <a:cubicBezTo>
                    <a:pt x="f2065" y="f1803"/>
                    <a:pt x="f2065" y="f1803"/>
                    <a:pt x="f2053" y="f2068"/>
                  </a:cubicBezTo>
                  <a:cubicBezTo>
                    <a:pt x="f2069" y="f1803"/>
                    <a:pt x="f1720" y="f411"/>
                    <a:pt x="f2070" y="f408"/>
                  </a:cubicBezTo>
                  <a:lnTo>
                    <a:pt x="f2071" y="f406"/>
                  </a:lnTo>
                  <a:cubicBezTo>
                    <a:pt x="f2071" y="f414"/>
                    <a:pt x="f2071" y="f2072"/>
                    <a:pt x="f2073" y="f2001"/>
                  </a:cubicBezTo>
                  <a:cubicBezTo>
                    <a:pt x="f2074" y="f2001"/>
                    <a:pt x="f2074" y="f2002"/>
                    <a:pt x="f2075" y="f2002"/>
                  </a:cubicBezTo>
                  <a:cubicBezTo>
                    <a:pt x="f2076" y="f379"/>
                    <a:pt x="f2077" y="f1917"/>
                    <a:pt x="f2078" y="f373"/>
                  </a:cubicBezTo>
                  <a:cubicBezTo>
                    <a:pt x="f2079" y="f2080"/>
                    <a:pt x="f2081" y="f2082"/>
                    <a:pt x="f346" y="f347"/>
                  </a:cubicBezTo>
                  <a:lnTo>
                    <a:pt x="f346" y="f347"/>
                  </a:lnTo>
                  <a:cubicBezTo>
                    <a:pt x="f2083" y="f2084"/>
                    <a:pt x="f2085" y="f2086"/>
                    <a:pt x="f2087" y="f341"/>
                  </a:cubicBezTo>
                  <a:cubicBezTo>
                    <a:pt x="f2088" y="f341"/>
                    <a:pt x="f2089" y="f369"/>
                    <a:pt x="f2090" y="f2091"/>
                  </a:cubicBezTo>
                  <a:cubicBezTo>
                    <a:pt x="f2092" y="f2093"/>
                    <a:pt x="f2094" y="f2095"/>
                    <a:pt x="f2096" y="f2097"/>
                  </a:cubicBezTo>
                  <a:lnTo>
                    <a:pt x="f2096" y="f2097"/>
                  </a:lnTo>
                  <a:cubicBezTo>
                    <a:pt x="f2098" y="f2099"/>
                    <a:pt x="f2100" y="f2101"/>
                    <a:pt x="f2102" y="f2103"/>
                  </a:cubicBezTo>
                  <a:cubicBezTo>
                    <a:pt x="f2104" y="f251"/>
                    <a:pt x="f1127" y="f1907"/>
                    <a:pt x="f2104" y="f408"/>
                  </a:cubicBezTo>
                  <a:cubicBezTo>
                    <a:pt x="f2105" y="f2106"/>
                    <a:pt x="f2107" y="f2108"/>
                    <a:pt x="f324" y="f2109"/>
                  </a:cubicBezTo>
                  <a:lnTo>
                    <a:pt x="f324" y="f2109"/>
                  </a:lnTo>
                  <a:cubicBezTo>
                    <a:pt x="f2110" y="f2111"/>
                    <a:pt x="f2112" y="f2113"/>
                    <a:pt x="f2096" y="f2097"/>
                  </a:cubicBezTo>
                  <a:lnTo>
                    <a:pt x="f2096" y="f2097"/>
                  </a:lnTo>
                  <a:cubicBezTo>
                    <a:pt x="f2114" y="f2115"/>
                    <a:pt x="f2116" y="f2117"/>
                    <a:pt x="f2118" y="f2119"/>
                  </a:cubicBezTo>
                  <a:lnTo>
                    <a:pt x="f2118" y="f2119"/>
                  </a:lnTo>
                  <a:cubicBezTo>
                    <a:pt x="f2120" y="f251"/>
                    <a:pt x="f352" y="f2121"/>
                    <a:pt x="f1720" y="f2122"/>
                  </a:cubicBezTo>
                  <a:cubicBezTo>
                    <a:pt x="f2123" y="f2124"/>
                    <a:pt x="f331" y="f2125"/>
                    <a:pt x="f324" y="f2109"/>
                  </a:cubicBezTo>
                  <a:lnTo>
                    <a:pt x="f324" y="f2109"/>
                  </a:lnTo>
                  <a:cubicBezTo>
                    <a:pt x="f2126" y="f2127"/>
                    <a:pt x="f2128" y="f2129"/>
                    <a:pt x="f262" y="f2122"/>
                  </a:cubicBezTo>
                  <a:cubicBezTo>
                    <a:pt x="f2130" y="f2122"/>
                    <a:pt x="f2130" y="f2122"/>
                    <a:pt x="f2130" y="f2131"/>
                  </a:cubicBezTo>
                  <a:cubicBezTo>
                    <a:pt x="f205" y="f2131"/>
                    <a:pt x="f205" y="f2122"/>
                    <a:pt x="f2000" y="f2122"/>
                  </a:cubicBezTo>
                  <a:cubicBezTo>
                    <a:pt x="f2132" y="f2122"/>
                    <a:pt x="f1997" y="f2133"/>
                    <a:pt x="f2132" y="f2134"/>
                  </a:cubicBezTo>
                  <a:cubicBezTo>
                    <a:pt x="f205" y="f2135"/>
                    <a:pt x="f2136" y="f1903"/>
                    <a:pt x="f2054" y="f426"/>
                  </a:cubicBezTo>
                  <a:lnTo>
                    <a:pt x="f2054" y="f1925"/>
                  </a:lnTo>
                  <a:cubicBezTo>
                    <a:pt x="f262" y="f2137"/>
                    <a:pt x="f2000" y="f2138"/>
                    <a:pt x="f2139" y="f2140"/>
                  </a:cubicBezTo>
                  <a:lnTo>
                    <a:pt x="f2139" y="f2134"/>
                  </a:lnTo>
                  <a:cubicBezTo>
                    <a:pt x="f2139" y="f2122"/>
                    <a:pt x="f1971" y="f2141"/>
                    <a:pt x="f2142" y="f2141"/>
                  </a:cubicBezTo>
                  <a:cubicBezTo>
                    <a:pt x="f2142" y="f1901"/>
                    <a:pt x="f2142" y="f2143"/>
                    <a:pt x="f1996" y="f2144"/>
                  </a:cubicBezTo>
                  <a:cubicBezTo>
                    <a:pt x="f1996" y="f1899"/>
                    <a:pt x="f2142" y="f2145"/>
                    <a:pt x="f2142" y="f2145"/>
                  </a:cubicBezTo>
                  <a:lnTo>
                    <a:pt x="f2142" y="f460"/>
                  </a:lnTo>
                  <a:cubicBezTo>
                    <a:pt x="f2146" y="f485"/>
                    <a:pt x="f1996" y="f2147"/>
                    <a:pt x="f2148" y="f2147"/>
                  </a:cubicBezTo>
                  <a:cubicBezTo>
                    <a:pt x="f1068" y="f2149"/>
                    <a:pt x="f387" y="f1809"/>
                    <a:pt x="f2150" y="f494"/>
                  </a:cubicBezTo>
                  <a:lnTo>
                    <a:pt x="f2151" y="f494"/>
                  </a:lnTo>
                  <a:cubicBezTo>
                    <a:pt x="f1961" y="f494"/>
                    <a:pt x="f2142" y="f2152"/>
                    <a:pt x="f2142" y="f487"/>
                  </a:cubicBezTo>
                  <a:lnTo>
                    <a:pt x="f2142" y="f487"/>
                  </a:lnTo>
                  <a:cubicBezTo>
                    <a:pt x="f2153" y="f2154"/>
                    <a:pt x="f378" y="f511"/>
                    <a:pt x="f376" y="f612"/>
                  </a:cubicBezTo>
                  <a:cubicBezTo>
                    <a:pt x="f381" y="f446"/>
                    <a:pt x="f1926" y="f564"/>
                    <a:pt x="f372" y="f2155"/>
                  </a:cubicBezTo>
                  <a:cubicBezTo>
                    <a:pt x="f2156" y="f2157"/>
                    <a:pt x="f2158" y="f2159"/>
                    <a:pt x="f2160" y="f2159"/>
                  </a:cubicBezTo>
                  <a:cubicBezTo>
                    <a:pt x="f2161" y="f2159"/>
                    <a:pt x="f2162" y="f2163"/>
                    <a:pt x="f2164" y="f615"/>
                  </a:cubicBezTo>
                  <a:cubicBezTo>
                    <a:pt x="f2165" y="f516"/>
                    <a:pt x="f387" y="f612"/>
                    <a:pt x="f381" y="f514"/>
                  </a:cubicBezTo>
                  <a:cubicBezTo>
                    <a:pt x="f1068" y="f468"/>
                    <a:pt x="f1994" y="f472"/>
                    <a:pt x="f1971" y="f443"/>
                  </a:cubicBezTo>
                  <a:cubicBezTo>
                    <a:pt x="f2166" y="f2167"/>
                    <a:pt x="f2168" y="f2169"/>
                    <a:pt x="f2170" y="f2169"/>
                  </a:cubicBezTo>
                  <a:cubicBezTo>
                    <a:pt x="f2171" y="f2169"/>
                    <a:pt x="f2004" y="f2172"/>
                    <a:pt x="f2004" y="f2173"/>
                  </a:cubicBezTo>
                  <a:cubicBezTo>
                    <a:pt x="f2174" y="f2175"/>
                    <a:pt x="f2176" y="f2177"/>
                    <a:pt x="f2178" y="f2177"/>
                  </a:cubicBezTo>
                  <a:cubicBezTo>
                    <a:pt x="f2179" y="f2177"/>
                    <a:pt x="f2180" y="f2181"/>
                    <a:pt x="f2151" y="f2182"/>
                  </a:cubicBezTo>
                  <a:cubicBezTo>
                    <a:pt x="f2150" y="f2182"/>
                    <a:pt x="f2150" y="f497"/>
                    <a:pt x="f2150" y="f497"/>
                  </a:cubicBezTo>
                  <a:cubicBezTo>
                    <a:pt x="f1259" y="f683"/>
                    <a:pt x="f1921" y="f2183"/>
                    <a:pt x="f1891" y="f2184"/>
                  </a:cubicBezTo>
                  <a:cubicBezTo>
                    <a:pt x="f1186" y="f2185"/>
                    <a:pt x="f2186" y="f762"/>
                    <a:pt x="f363" y="f735"/>
                  </a:cubicBezTo>
                  <a:cubicBezTo>
                    <a:pt x="f2148" y="f630"/>
                    <a:pt x="f2187" y="f466"/>
                    <a:pt x="f2188" y="f450"/>
                  </a:cubicBezTo>
                  <a:cubicBezTo>
                    <a:pt x="f2189" y="f450"/>
                    <a:pt x="f2190" y="f576"/>
                    <a:pt x="f2188" y="f2191"/>
                  </a:cubicBezTo>
                  <a:cubicBezTo>
                    <a:pt x="f2192" y="f443"/>
                    <a:pt x="f2036" y="f511"/>
                    <a:pt x="f1129" y="f527"/>
                  </a:cubicBezTo>
                  <a:cubicBezTo>
                    <a:pt x="f205" y="f557"/>
                    <a:pt x="f376" y="f679"/>
                    <a:pt x="f2193" y="f641"/>
                  </a:cubicBezTo>
                  <a:cubicBezTo>
                    <a:pt x="f2070" y="f2194"/>
                    <a:pt x="f2195" y="f487"/>
                    <a:pt x="f2196" y="f2197"/>
                  </a:cubicBezTo>
                  <a:cubicBezTo>
                    <a:pt x="f2198" y="f2197"/>
                    <a:pt x="f2198" y="f2199"/>
                    <a:pt x="f2200" y="f2201"/>
                  </a:cubicBezTo>
                  <a:cubicBezTo>
                    <a:pt x="f2202" y="f612"/>
                    <a:pt x="f2203" y="f522"/>
                    <a:pt x="f2000" y="f683"/>
                  </a:cubicBezTo>
                  <a:cubicBezTo>
                    <a:pt x="f2204" y="f2205"/>
                    <a:pt x="f2206" y="f2207"/>
                    <a:pt x="f2208" y="f2209"/>
                  </a:cubicBezTo>
                  <a:lnTo>
                    <a:pt x="f2208" y="f2209"/>
                  </a:lnTo>
                  <a:cubicBezTo>
                    <a:pt x="f2165" y="f2210"/>
                    <a:pt x="f2211" y="f2212"/>
                    <a:pt x="f2077" y="f596"/>
                  </a:cubicBezTo>
                  <a:cubicBezTo>
                    <a:pt x="f2213" y="f2214"/>
                    <a:pt x="f2215" y="f2155"/>
                    <a:pt x="f2216" y="f2197"/>
                  </a:cubicBezTo>
                  <a:cubicBezTo>
                    <a:pt x="f2217" y="f2218"/>
                    <a:pt x="f2219" y="f2220"/>
                    <a:pt x="f2221" y="f2220"/>
                  </a:cubicBezTo>
                  <a:cubicBezTo>
                    <a:pt x="f2222" y="f2220"/>
                    <a:pt x="f3" y="f2223"/>
                    <a:pt x="f2224" y="f2199"/>
                  </a:cubicBezTo>
                  <a:cubicBezTo>
                    <a:pt x="f2225" y="f633"/>
                    <a:pt x="f2192" y="f582"/>
                    <a:pt x="f2226" y="f687"/>
                  </a:cubicBezTo>
                  <a:cubicBezTo>
                    <a:pt x="f1127" y="f2227"/>
                    <a:pt x="f1068" y="f2228"/>
                    <a:pt x="f364" y="f2229"/>
                  </a:cubicBezTo>
                  <a:cubicBezTo>
                    <a:pt x="f2230" y="f2231"/>
                    <a:pt x="f2232" y="f2233"/>
                    <a:pt x="f2234" y="f2233"/>
                  </a:cubicBezTo>
                  <a:cubicBezTo>
                    <a:pt x="f2235" y="f2233"/>
                    <a:pt x="f2236" y="f2229"/>
                    <a:pt x="f1180" y="f2229"/>
                  </a:cubicBezTo>
                  <a:cubicBezTo>
                    <a:pt x="f1180" y="f763"/>
                    <a:pt x="f1110" y="f763"/>
                    <a:pt x="f1110" y="f2237"/>
                  </a:cubicBezTo>
                  <a:cubicBezTo>
                    <a:pt x="f1110" y="f748"/>
                    <a:pt x="f2238" y="f748"/>
                    <a:pt x="f1170" y="f748"/>
                  </a:cubicBezTo>
                  <a:cubicBezTo>
                    <a:pt x="f1200" y="f2239"/>
                    <a:pt x="f1148" y="f770"/>
                    <a:pt x="f1881" y="f2240"/>
                  </a:cubicBezTo>
                  <a:cubicBezTo>
                    <a:pt x="f2241" y="f2242"/>
                    <a:pt x="f2243" y="f2244"/>
                    <a:pt x="f2245" y="f2246"/>
                  </a:cubicBezTo>
                  <a:cubicBezTo>
                    <a:pt x="f2247" y="f2248"/>
                    <a:pt x="f2249" y="f2250"/>
                    <a:pt x="f2251" y="f2252"/>
                  </a:cubicBezTo>
                  <a:cubicBezTo>
                    <a:pt x="f2253" y="f2252"/>
                    <a:pt x="f783" y="f2254"/>
                    <a:pt x="f2253" y="f2255"/>
                  </a:cubicBezTo>
                  <a:cubicBezTo>
                    <a:pt x="f1850" y="f2256"/>
                    <a:pt x="f1407" y="f1837"/>
                    <a:pt x="f869" y="f1837"/>
                  </a:cubicBezTo>
                  <a:cubicBezTo>
                    <a:pt x="f1558" y="f1837"/>
                    <a:pt x="f1558" y="f2257"/>
                    <a:pt x="f1558" y="f858"/>
                  </a:cubicBezTo>
                  <a:cubicBezTo>
                    <a:pt x="f1553" y="f2258"/>
                    <a:pt x="f705" y="f2259"/>
                    <a:pt x="f1836" y="f2260"/>
                  </a:cubicBezTo>
                  <a:cubicBezTo>
                    <a:pt x="f1386" y="f2261"/>
                    <a:pt x="f1813" y="f942"/>
                    <a:pt x="f1553" y="f944"/>
                  </a:cubicBezTo>
                  <a:cubicBezTo>
                    <a:pt x="f496" y="f917"/>
                    <a:pt x="f488" y="f938"/>
                    <a:pt x="f1822" y="f2262"/>
                  </a:cubicBezTo>
                  <a:cubicBezTo>
                    <a:pt x="f2263" y="f2264"/>
                    <a:pt x="f2265" y="f2266"/>
                    <a:pt x="f2267" y="f2266"/>
                  </a:cubicBezTo>
                  <a:cubicBezTo>
                    <a:pt x="f2268" y="f2266"/>
                    <a:pt x="f2269" y="f2270"/>
                    <a:pt x="f871" y="f2271"/>
                  </a:cubicBezTo>
                  <a:cubicBezTo>
                    <a:pt x="f1843" y="f940"/>
                    <a:pt x="f871" y="f916"/>
                    <a:pt x="f1832" y="f987"/>
                  </a:cubicBezTo>
                  <a:lnTo>
                    <a:pt x="f1832" y="f2272"/>
                  </a:lnTo>
                  <a:cubicBezTo>
                    <a:pt x="f1832" y="f988"/>
                    <a:pt x="f61" y="f988"/>
                    <a:pt x="f61" y="f988"/>
                  </a:cubicBezTo>
                  <a:cubicBezTo>
                    <a:pt x="f1822" y="f1012"/>
                    <a:pt x="f871" y="f997"/>
                    <a:pt x="f1560" y="f2273"/>
                  </a:cubicBezTo>
                  <a:cubicBezTo>
                    <a:pt x="f2274" y="f2275"/>
                    <a:pt x="f82" y="f2276"/>
                    <a:pt x="f2277" y="f2278"/>
                  </a:cubicBezTo>
                  <a:cubicBezTo>
                    <a:pt x="f857" y="f2279"/>
                    <a:pt x="f82" y="f2280"/>
                    <a:pt x="f82" y="f1017"/>
                  </a:cubicBezTo>
                  <a:cubicBezTo>
                    <a:pt x="f82" y="f2281"/>
                    <a:pt x="f2282" y="f2283"/>
                    <a:pt x="f2284" y="f2285"/>
                  </a:cubicBezTo>
                  <a:cubicBezTo>
                    <a:pt x="f2286" y="f2287"/>
                    <a:pt x="f1850" y="f2288"/>
                    <a:pt x="f2289" y="f2288"/>
                  </a:cubicBezTo>
                  <a:cubicBezTo>
                    <a:pt x="f2290" y="f2288"/>
                    <a:pt x="f2291" y="f2287"/>
                    <a:pt x="f6" y="f2285"/>
                  </a:cubicBezTo>
                  <a:cubicBezTo>
                    <a:pt x="f2292" y="f2293"/>
                    <a:pt x="f2294" y="f2295"/>
                    <a:pt x="f2296" y="f2297"/>
                  </a:cubicBezTo>
                  <a:lnTo>
                    <a:pt x="f2296" y="f2297"/>
                  </a:lnTo>
                  <a:cubicBezTo>
                    <a:pt x="f2298" y="f2299"/>
                    <a:pt x="f2300" y="f2301"/>
                    <a:pt x="f2302" y="f2303"/>
                  </a:cubicBezTo>
                  <a:lnTo>
                    <a:pt x="f2302" y="f2303"/>
                  </a:lnTo>
                  <a:cubicBezTo>
                    <a:pt x="f2302" y="f2304"/>
                    <a:pt x="f861" y="f2305"/>
                    <a:pt x="f2306" y="f866"/>
                  </a:cubicBezTo>
                  <a:cubicBezTo>
                    <a:pt x="f2307" y="f2308"/>
                    <a:pt x="f859" y="f896"/>
                    <a:pt x="f2309" y="f1033"/>
                  </a:cubicBezTo>
                  <a:cubicBezTo>
                    <a:pt x="f1407" y="f2310"/>
                    <a:pt x="f859" y="f2311"/>
                    <a:pt x="f2312" y="f1052"/>
                  </a:cubicBezTo>
                  <a:cubicBezTo>
                    <a:pt x="f2249" y="f2313"/>
                    <a:pt x="f2284" y="f2314"/>
                    <a:pt x="f2315" y="f1014"/>
                  </a:cubicBezTo>
                  <a:cubicBezTo>
                    <a:pt x="f2315" y="f2316"/>
                    <a:pt x="f2317" y="f964"/>
                    <a:pt x="f1848" y="f964"/>
                  </a:cubicBezTo>
                  <a:cubicBezTo>
                    <a:pt x="f2318" y="f964"/>
                    <a:pt x="f1845" y="f2316"/>
                    <a:pt x="f1845" y="f1014"/>
                  </a:cubicBezTo>
                  <a:cubicBezTo>
                    <a:pt x="f2319" y="f2320"/>
                    <a:pt x="f2321" y="f2322"/>
                    <a:pt x="f2323" y="f2324"/>
                  </a:cubicBezTo>
                  <a:lnTo>
                    <a:pt x="f2323" y="f2324"/>
                  </a:lnTo>
                  <a:cubicBezTo>
                    <a:pt x="f68" y="f2325"/>
                    <a:pt x="f2326" y="f2327"/>
                    <a:pt x="f2296" y="f2297"/>
                  </a:cubicBezTo>
                  <a:lnTo>
                    <a:pt x="f2296" y="f2297"/>
                  </a:lnTo>
                  <a:cubicBezTo>
                    <a:pt x="f2328" y="f2329"/>
                    <a:pt x="f2330" y="f2331"/>
                    <a:pt x="f2332" y="f2333"/>
                  </a:cubicBezTo>
                  <a:lnTo>
                    <a:pt x="f2332" y="f2334"/>
                  </a:lnTo>
                  <a:lnTo>
                    <a:pt x="f2332" y="f1114"/>
                  </a:lnTo>
                  <a:cubicBezTo>
                    <a:pt x="f2335" y="f2336"/>
                    <a:pt x="f2337" y="f2338"/>
                    <a:pt x="f2323" y="f2324"/>
                  </a:cubicBezTo>
                  <a:lnTo>
                    <a:pt x="f2323" y="f2324"/>
                  </a:lnTo>
                  <a:cubicBezTo>
                    <a:pt x="f2339" y="f2340"/>
                    <a:pt x="f2341" y="f2342"/>
                    <a:pt x="f2343" y="f2344"/>
                  </a:cubicBezTo>
                  <a:cubicBezTo>
                    <a:pt x="f2345" y="f1192"/>
                    <a:pt x="f82" y="f2346"/>
                    <a:pt x="f1164" y="f2347"/>
                  </a:cubicBezTo>
                  <a:cubicBezTo>
                    <a:pt x="f2343" y="f1290"/>
                    <a:pt x="f2348" y="f2349"/>
                    <a:pt x="f1885" y="f1208"/>
                  </a:cubicBezTo>
                  <a:cubicBezTo>
                    <a:pt x="f2350" y="f2351"/>
                    <a:pt x="f2352" y="f2353"/>
                    <a:pt x="f1891" y="f1201"/>
                  </a:cubicBezTo>
                  <a:cubicBezTo>
                    <a:pt x="f2354" y="f1147"/>
                    <a:pt x="f1247" y="f1577"/>
                    <a:pt x="f1909" y="f1115"/>
                  </a:cubicBezTo>
                  <a:cubicBezTo>
                    <a:pt x="f2355" y="f1046"/>
                    <a:pt x="f2356" y="f2357"/>
                    <a:pt x="f2358" y="f2357"/>
                  </a:cubicBezTo>
                  <a:cubicBezTo>
                    <a:pt x="f2359" y="f2357"/>
                    <a:pt x="f2354" y="f1046"/>
                    <a:pt x="f2360" y="f1115"/>
                  </a:cubicBezTo>
                  <a:cubicBezTo>
                    <a:pt x="f1162" y="f1088"/>
                    <a:pt x="f1160" y="f2333"/>
                    <a:pt x="f1910" y="f2361"/>
                  </a:cubicBezTo>
                  <a:cubicBezTo>
                    <a:pt x="f419" y="f1088"/>
                    <a:pt x="f419" y="f2362"/>
                    <a:pt x="f419" y="f2363"/>
                  </a:cubicBezTo>
                  <a:cubicBezTo>
                    <a:pt x="f419" y="f2364"/>
                    <a:pt x="f2365" y="f2366"/>
                    <a:pt x="f2367" y="f2366"/>
                  </a:cubicBezTo>
                  <a:cubicBezTo>
                    <a:pt x="f2368" y="f2366"/>
                    <a:pt x="f2369" y="f2370"/>
                    <a:pt x="f709" y="f2371"/>
                  </a:cubicBezTo>
                  <a:cubicBezTo>
                    <a:pt x="f2238" y="f2372"/>
                    <a:pt x="f2373" y="f2374"/>
                    <a:pt x="f2375" y="f1540"/>
                  </a:cubicBezTo>
                  <a:cubicBezTo>
                    <a:pt x="f1927" y="f2376"/>
                    <a:pt x="f413" y="f1052"/>
                    <a:pt x="f2139" y="f1053"/>
                  </a:cubicBezTo>
                  <a:cubicBezTo>
                    <a:pt x="f2377" y="f2378"/>
                    <a:pt x="f2379" y="f2380"/>
                    <a:pt x="f2381" y="f2380"/>
                  </a:cubicBezTo>
                  <a:cubicBezTo>
                    <a:pt x="f2382" y="f2380"/>
                    <a:pt x="f205" y="f2383"/>
                    <a:pt x="f205" y="f2384"/>
                  </a:cubicBezTo>
                  <a:cubicBezTo>
                    <a:pt x="f205" y="f2385"/>
                    <a:pt x="f2386" y="f2387"/>
                    <a:pt x="f1055" y="f1056"/>
                  </a:cubicBezTo>
                  <a:lnTo>
                    <a:pt x="f1055" y="f1056"/>
                  </a:lnTo>
                  <a:cubicBezTo>
                    <a:pt x="f2388" y="f2389"/>
                    <a:pt x="f2390" y="f2391"/>
                    <a:pt x="f2000" y="f1052"/>
                  </a:cubicBezTo>
                  <a:lnTo>
                    <a:pt x="f2000" y="f1052"/>
                  </a:lnTo>
                  <a:cubicBezTo>
                    <a:pt x="f2392" y="f2393"/>
                    <a:pt x="f2394" y="f2395"/>
                    <a:pt x="f2396" y="f1575"/>
                  </a:cubicBezTo>
                  <a:cubicBezTo>
                    <a:pt x="f2397" y="f1093"/>
                    <a:pt x="f1259" y="f2398"/>
                    <a:pt x="f366" y="f2399"/>
                  </a:cubicBezTo>
                  <a:lnTo>
                    <a:pt x="f2400" y="f2401"/>
                  </a:lnTo>
                  <a:lnTo>
                    <a:pt x="f2400" y="f2401"/>
                  </a:lnTo>
                  <a:cubicBezTo>
                    <a:pt x="f2402" y="f2403"/>
                    <a:pt x="f2404" y="f2405"/>
                    <a:pt x="f363" y="f1099"/>
                  </a:cubicBezTo>
                  <a:cubicBezTo>
                    <a:pt x="f2406" y="f1101"/>
                    <a:pt x="f2407" y="f1103"/>
                    <a:pt x="f2408" y="f1103"/>
                  </a:cubicBezTo>
                  <a:cubicBezTo>
                    <a:pt x="f2409" y="f1103"/>
                    <a:pt x="f2410" y="f1106"/>
                    <a:pt x="f1259" y="f1079"/>
                  </a:cubicBezTo>
                  <a:lnTo>
                    <a:pt x="f1259" y="f1149"/>
                  </a:lnTo>
                  <a:cubicBezTo>
                    <a:pt x="f2397" y="f1132"/>
                    <a:pt x="f2396" y="f2411"/>
                    <a:pt x="f1927" y="f1130"/>
                  </a:cubicBezTo>
                  <a:cubicBezTo>
                    <a:pt x="f2150" y="f1107"/>
                    <a:pt x="f2412" y="f2413"/>
                    <a:pt x="f1961" y="f2414"/>
                  </a:cubicBezTo>
                  <a:cubicBezTo>
                    <a:pt x="f2392" y="f2415"/>
                    <a:pt x="f378" y="f1069"/>
                    <a:pt x="f2416" y="f2398"/>
                  </a:cubicBezTo>
                  <a:cubicBezTo>
                    <a:pt x="f2417" y="f2418"/>
                    <a:pt x="f2419" y="f2420"/>
                    <a:pt x="f1060" y="f1061"/>
                  </a:cubicBezTo>
                  <a:lnTo>
                    <a:pt x="f1060" y="f1061"/>
                  </a:lnTo>
                  <a:cubicBezTo>
                    <a:pt x="f2421" y="f2422"/>
                    <a:pt x="f2423" y="f2424"/>
                    <a:pt x="f2425" y="f2424"/>
                  </a:cubicBezTo>
                  <a:cubicBezTo>
                    <a:pt x="f2426" y="f2424"/>
                    <a:pt x="f2427" y="f2428"/>
                    <a:pt x="f2077" y="f1575"/>
                  </a:cubicBezTo>
                  <a:cubicBezTo>
                    <a:pt x="f2429" y="f2430"/>
                    <a:pt x="f2431" y="f2432"/>
                    <a:pt x="f1119" y="f1120"/>
                  </a:cubicBezTo>
                  <a:lnTo>
                    <a:pt x="f1119" y="f1120"/>
                  </a:lnTo>
                  <a:cubicBezTo>
                    <a:pt x="f2433" y="f2434"/>
                    <a:pt x="f2435" y="f2436"/>
                    <a:pt x="f1127" y="f2437"/>
                  </a:cubicBezTo>
                  <a:cubicBezTo>
                    <a:pt x="f2438" y="f2439"/>
                    <a:pt x="f2102" y="f2440"/>
                    <a:pt x="f2441" y="f2440"/>
                  </a:cubicBezTo>
                  <a:cubicBezTo>
                    <a:pt x="f2442" y="f2440"/>
                    <a:pt x="f2443" y="f2444"/>
                    <a:pt x="f2392" y="f1126"/>
                  </a:cubicBezTo>
                  <a:lnTo>
                    <a:pt x="f1961" y="f1107"/>
                  </a:lnTo>
                  <a:cubicBezTo>
                    <a:pt x="f383" y="f1150"/>
                    <a:pt x="f2445" y="f2446"/>
                    <a:pt x="f370" y="f1202"/>
                  </a:cubicBezTo>
                  <a:lnTo>
                    <a:pt x="f1927" y="f1181"/>
                  </a:lnTo>
                  <a:cubicBezTo>
                    <a:pt x="f2447" y="f1185"/>
                    <a:pt x="f2447" y="f1175"/>
                    <a:pt x="f2448" y="f2449"/>
                  </a:cubicBezTo>
                  <a:cubicBezTo>
                    <a:pt x="f1753" y="f2450"/>
                    <a:pt x="f2451" y="f2452"/>
                    <a:pt x="f2453" y="f2452"/>
                  </a:cubicBezTo>
                  <a:cubicBezTo>
                    <a:pt x="f2454" y="f2452"/>
                    <a:pt x="f2455" y="f2456"/>
                    <a:pt x="f387" y="f1185"/>
                  </a:cubicBezTo>
                  <a:cubicBezTo>
                    <a:pt x="f1960" y="f1185"/>
                    <a:pt x="f387" y="f1175"/>
                    <a:pt x="f383" y="f2449"/>
                  </a:cubicBezTo>
                  <a:cubicBezTo>
                    <a:pt x="f2392" y="f1181"/>
                    <a:pt x="f1995" y="f1201"/>
                    <a:pt x="f1998" y="f1202"/>
                  </a:cubicBezTo>
                  <a:cubicBezTo>
                    <a:pt x="f2457" y="f2458"/>
                    <a:pt x="f2459" y="f2460"/>
                    <a:pt x="f1137" y="f1138"/>
                  </a:cubicBezTo>
                  <a:lnTo>
                    <a:pt x="f1137" y="f1138"/>
                  </a:lnTo>
                  <a:cubicBezTo>
                    <a:pt x="f2461" y="f1183"/>
                    <a:pt x="f2462" y="f2463"/>
                    <a:pt x="f2464" y="f1149"/>
                  </a:cubicBezTo>
                  <a:lnTo>
                    <a:pt x="f2465" y="f1149"/>
                  </a:lnTo>
                  <a:cubicBezTo>
                    <a:pt x="f2466" y="f1182"/>
                    <a:pt x="f352" y="f1193"/>
                    <a:pt x="f2467" y="f2468"/>
                  </a:cubicBezTo>
                  <a:cubicBezTo>
                    <a:pt x="f2469" y="f2470"/>
                    <a:pt x="f2471" y="f2472"/>
                    <a:pt x="f2473" y="f2472"/>
                  </a:cubicBezTo>
                  <a:cubicBezTo>
                    <a:pt x="f2474" y="f2472"/>
                    <a:pt x="f2475" y="f2476"/>
                    <a:pt x="f2477" y="f2468"/>
                  </a:cubicBezTo>
                  <a:cubicBezTo>
                    <a:pt x="f2478" y="f2479"/>
                    <a:pt x="f2480" y="f2481"/>
                    <a:pt x="f2482" y="f2481"/>
                  </a:cubicBezTo>
                  <a:cubicBezTo>
                    <a:pt x="f2483" y="f2481"/>
                    <a:pt x="f2484" y="f2485"/>
                    <a:pt x="f1172" y="f2486"/>
                  </a:cubicBezTo>
                  <a:cubicBezTo>
                    <a:pt x="f2487" y="f2486"/>
                    <a:pt x="f401" y="f2488"/>
                    <a:pt x="f1108" y="f2489"/>
                  </a:cubicBezTo>
                  <a:cubicBezTo>
                    <a:pt x="f2490" y="f2491"/>
                    <a:pt x="f2492" y="f2493"/>
                    <a:pt x="f1712" y="f2493"/>
                  </a:cubicBezTo>
                  <a:cubicBezTo>
                    <a:pt x="f2494" y="f2493"/>
                    <a:pt x="f2495" y="f2496"/>
                    <a:pt x="f1125" y="f2497"/>
                  </a:cubicBezTo>
                  <a:cubicBezTo>
                    <a:pt x="f2467" y="f2498"/>
                    <a:pt x="f2499" y="f1190"/>
                    <a:pt x="f2477" y="f1176"/>
                  </a:cubicBezTo>
                  <a:cubicBezTo>
                    <a:pt x="f2500" y="f2501"/>
                    <a:pt x="f2502" y="f2503"/>
                    <a:pt x="f2012" y="f2503"/>
                  </a:cubicBezTo>
                  <a:cubicBezTo>
                    <a:pt x="f2504" y="f2503"/>
                    <a:pt x="f2505" y="f2506"/>
                    <a:pt x="f2136" y="f1181"/>
                  </a:cubicBezTo>
                  <a:cubicBezTo>
                    <a:pt x="f1068" y="f1175"/>
                    <a:pt x="f407" y="f1189"/>
                    <a:pt x="f366" y="f2351"/>
                  </a:cubicBezTo>
                  <a:lnTo>
                    <a:pt x="f2373" y="f2351"/>
                  </a:lnTo>
                  <a:cubicBezTo>
                    <a:pt x="f2507" y="f2508"/>
                    <a:pt x="f2509" y="f2510"/>
                    <a:pt x="f1200" y="f1203"/>
                  </a:cubicBezTo>
                  <a:lnTo>
                    <a:pt x="f1200" y="f1203"/>
                  </a:lnTo>
                  <a:cubicBezTo>
                    <a:pt x="f2511" y="f2512"/>
                    <a:pt x="f2513" y="f2514"/>
                    <a:pt x="f1957" y="f2353"/>
                  </a:cubicBezTo>
                  <a:lnTo>
                    <a:pt x="f1957" y="f2353"/>
                  </a:lnTo>
                  <a:cubicBezTo>
                    <a:pt x="f2396" y="f1198"/>
                    <a:pt x="f1259" y="f1188"/>
                    <a:pt x="f363" y="f1191"/>
                  </a:cubicBezTo>
                  <a:cubicBezTo>
                    <a:pt x="f1953" y="f1196"/>
                    <a:pt x="f1172" y="f1285"/>
                    <a:pt x="f1921" y="f1550"/>
                  </a:cubicBezTo>
                  <a:lnTo>
                    <a:pt x="f2515" y="f1550"/>
                  </a:lnTo>
                  <a:cubicBezTo>
                    <a:pt x="f1098" y="f1550"/>
                    <a:pt x="f1096" y="f1550"/>
                    <a:pt x="f1094" y="f2516"/>
                  </a:cubicBezTo>
                  <a:cubicBezTo>
                    <a:pt x="f2517" y="f2518"/>
                    <a:pt x="f1200" y="f2519"/>
                    <a:pt x="f1210" y="f1207"/>
                  </a:cubicBezTo>
                  <a:lnTo>
                    <a:pt x="f1210" y="f1207"/>
                  </a:lnTo>
                  <a:cubicBezTo>
                    <a:pt x="f2520" y="f2521"/>
                    <a:pt x="f2522" y="f2523"/>
                    <a:pt x="f717" y="f2486"/>
                  </a:cubicBezTo>
                  <a:lnTo>
                    <a:pt x="f717" y="f2524"/>
                  </a:lnTo>
                  <a:cubicBezTo>
                    <a:pt x="f2525" y="f2526"/>
                    <a:pt x="f2527" y="f2528"/>
                    <a:pt x="f2529" y="f2528"/>
                  </a:cubicBezTo>
                  <a:cubicBezTo>
                    <a:pt x="f2530" y="f2528"/>
                    <a:pt x="f2531" y="f2532"/>
                    <a:pt x="f1148" y="f2533"/>
                  </a:cubicBezTo>
                  <a:cubicBezTo>
                    <a:pt x="f1910" y="f2534"/>
                    <a:pt x="f419" y="f2534"/>
                    <a:pt x="f2535" y="f2534"/>
                  </a:cubicBezTo>
                  <a:cubicBezTo>
                    <a:pt x="f2535" y="f2536"/>
                    <a:pt x="f1918" y="f2537"/>
                    <a:pt x="f1918" y="f1502"/>
                  </a:cubicBezTo>
                  <a:cubicBezTo>
                    <a:pt x="f2538" y="f2539"/>
                    <a:pt x="f2540" y="f2541"/>
                    <a:pt x="f2542" y="f2541"/>
                  </a:cubicBezTo>
                  <a:cubicBezTo>
                    <a:pt x="f2543" y="f2541"/>
                    <a:pt x="f1883" y="f2544"/>
                    <a:pt x="f1883" y="f2545"/>
                  </a:cubicBezTo>
                  <a:lnTo>
                    <a:pt x="f1883" y="f2536"/>
                  </a:lnTo>
                  <a:cubicBezTo>
                    <a:pt x="f2546" y="f2547"/>
                    <a:pt x="f1871" y="f2548"/>
                    <a:pt x="f1854" y="f2549"/>
                  </a:cubicBezTo>
                  <a:cubicBezTo>
                    <a:pt x="f2550" y="f2551"/>
                    <a:pt x="f871" y="f1391"/>
                    <a:pt x="f1812" y="f2552"/>
                  </a:cubicBezTo>
                  <a:cubicBezTo>
                    <a:pt x="f492" y="f1425"/>
                    <a:pt x="f492" y="f2553"/>
                    <a:pt x="f1703" y="f2554"/>
                  </a:cubicBezTo>
                  <a:cubicBezTo>
                    <a:pt x="f1805" y="f1388"/>
                    <a:pt x="f1386" y="f2555"/>
                    <a:pt x="f306" y="f1334"/>
                  </a:cubicBezTo>
                  <a:cubicBezTo>
                    <a:pt x="f2556" y="f2557"/>
                    <a:pt x="f2558" y="f2559"/>
                    <a:pt x="f2560" y="f2559"/>
                  </a:cubicBezTo>
                  <a:cubicBezTo>
                    <a:pt x="f2561" y="f2559"/>
                    <a:pt x="f2562" y="f2559"/>
                    <a:pt x="f387" y="f1537"/>
                  </a:cubicBezTo>
                  <a:cubicBezTo>
                    <a:pt x="f413" y="f1537"/>
                    <a:pt x="f1900" y="f1316"/>
                    <a:pt x="f413" y="f1301"/>
                  </a:cubicBezTo>
                  <a:cubicBezTo>
                    <a:pt x="f2563" y="f2564"/>
                    <a:pt x="f2565" y="f2566"/>
                    <a:pt x="f1231" y="f1232"/>
                  </a:cubicBezTo>
                  <a:lnTo>
                    <a:pt x="f1231" y="f1232"/>
                  </a:lnTo>
                  <a:cubicBezTo>
                    <a:pt x="f2567" y="f2568"/>
                    <a:pt x="f2567" y="f2569"/>
                    <a:pt x="f2570" y="f2569"/>
                  </a:cubicBezTo>
                  <a:cubicBezTo>
                    <a:pt x="f2571" y="f2569"/>
                    <a:pt x="f2572" y="f2573"/>
                    <a:pt x="f2375" y="f1559"/>
                  </a:cubicBezTo>
                  <a:cubicBezTo>
                    <a:pt x="f706" y="f2574"/>
                    <a:pt x="f2575" y="f2576"/>
                    <a:pt x="f781" y="f1323"/>
                  </a:cubicBezTo>
                  <a:cubicBezTo>
                    <a:pt x="f857" y="f2577"/>
                    <a:pt x="f490" y="f2578"/>
                    <a:pt x="f1499" y="f2579"/>
                  </a:cubicBezTo>
                  <a:cubicBezTo>
                    <a:pt x="f840" y="f2580"/>
                    <a:pt x="f2101" y="f1522"/>
                    <a:pt x="f1362" y="f2581"/>
                  </a:cubicBezTo>
                  <a:cubicBezTo>
                    <a:pt x="f2582" y="f2583"/>
                    <a:pt x="f2584" y="f2585"/>
                    <a:pt x="f1439" y="f1440"/>
                  </a:cubicBezTo>
                  <a:lnTo>
                    <a:pt x="f1439" y="f1440"/>
                  </a:lnTo>
                  <a:cubicBezTo>
                    <a:pt x="f2586" y="f2587"/>
                    <a:pt x="f2588" y="f2589"/>
                    <a:pt x="f1365" y="f2590"/>
                  </a:cubicBezTo>
                  <a:cubicBezTo>
                    <a:pt x="f2591" y="f2592"/>
                    <a:pt x="f2593" y="f2594"/>
                    <a:pt x="f2595" y="f2594"/>
                  </a:cubicBezTo>
                  <a:cubicBezTo>
                    <a:pt x="f2596" y="f2594"/>
                    <a:pt x="f2597" y="f2598"/>
                    <a:pt x="f2599" y="f2600"/>
                  </a:cubicBezTo>
                  <a:cubicBezTo>
                    <a:pt x="f1480" y="f2601"/>
                    <a:pt x="f1365" y="f2602"/>
                    <a:pt x="f1547" y="f2581"/>
                  </a:cubicBezTo>
                  <a:lnTo>
                    <a:pt x="f1547" y="f2581"/>
                  </a:lnTo>
                  <a:cubicBezTo>
                    <a:pt x="f2599" y="f2603"/>
                    <a:pt x="f1621" y="f2604"/>
                    <a:pt x="f254" y="f2605"/>
                  </a:cubicBezTo>
                  <a:cubicBezTo>
                    <a:pt x="f2606" y="f2607"/>
                    <a:pt x="f280" y="f1481"/>
                    <a:pt x="f184" y="f2608"/>
                  </a:cubicBezTo>
                  <a:cubicBezTo>
                    <a:pt x="f2609" y="f2610"/>
                    <a:pt x="f188" y="f2611"/>
                    <a:pt x="f1333" y="f2612"/>
                  </a:cubicBezTo>
                  <a:cubicBezTo>
                    <a:pt x="f282" y="f2613"/>
                    <a:pt x="f2614" y="f2615"/>
                    <a:pt x="f250" y="f1481"/>
                  </a:cubicBezTo>
                  <a:cubicBezTo>
                    <a:pt x="f276" y="f2616"/>
                    <a:pt x="f1480" y="f2617"/>
                    <a:pt x="f843" y="f2618"/>
                  </a:cubicBezTo>
                  <a:cubicBezTo>
                    <a:pt x="f2619" y="f2620"/>
                    <a:pt x="f2621" y="f2622"/>
                    <a:pt x="f1784" y="f2622"/>
                  </a:cubicBezTo>
                  <a:cubicBezTo>
                    <a:pt x="f2623" y="f2622"/>
                    <a:pt x="f1432" y="f2624"/>
                    <a:pt x="f1373" y="f2625"/>
                  </a:cubicBezTo>
                  <a:cubicBezTo>
                    <a:pt x="f1360" y="f1482"/>
                    <a:pt x="f244" y="f2626"/>
                    <a:pt x="f182" y="f1486"/>
                  </a:cubicBezTo>
                  <a:cubicBezTo>
                    <a:pt x="f2627" y="f2628"/>
                    <a:pt x="f180" y="f2629"/>
                    <a:pt x="f827" y="f2630"/>
                  </a:cubicBezTo>
                  <a:cubicBezTo>
                    <a:pt x="f827" y="f2631"/>
                    <a:pt x="f131" y="f2632"/>
                    <a:pt x="f825" y="f2633"/>
                  </a:cubicBezTo>
                  <a:cubicBezTo>
                    <a:pt x="f98" y="f2634"/>
                    <a:pt x="f2635" y="f2636"/>
                    <a:pt x="f135" y="f2637"/>
                  </a:cubicBezTo>
                  <a:cubicBezTo>
                    <a:pt x="f2638" y="f2639"/>
                    <a:pt x="f2640" y="f2641"/>
                    <a:pt x="f2642" y="f2641"/>
                  </a:cubicBezTo>
                  <a:cubicBezTo>
                    <a:pt x="f2643" y="f2641"/>
                    <a:pt x="f2644" y="f2645"/>
                    <a:pt x="f2644" y="f2646"/>
                  </a:cubicBezTo>
                  <a:cubicBezTo>
                    <a:pt x="f2647" y="f2631"/>
                    <a:pt x="f154" y="f2648"/>
                    <a:pt x="f158" y="f2649"/>
                  </a:cubicBezTo>
                  <a:cubicBezTo>
                    <a:pt x="f832" y="f2650"/>
                    <a:pt x="f2651" y="f2652"/>
                    <a:pt x="f188" y="f2653"/>
                  </a:cubicBezTo>
                  <a:cubicBezTo>
                    <a:pt x="f2654" y="f2655"/>
                    <a:pt x="f2656" y="f5"/>
                    <a:pt x="f2657" y="f5"/>
                  </a:cubicBezTo>
                  <a:cubicBezTo>
                    <a:pt x="f2658" y="f5"/>
                    <a:pt x="f2659" y="f2660"/>
                    <a:pt x="f184" y="f2661"/>
                  </a:cubicBezTo>
                  <a:cubicBezTo>
                    <a:pt x="f1528" y="f2662"/>
                    <a:pt x="f158" y="f2663"/>
                    <a:pt x="f805" y="f2664"/>
                  </a:cubicBezTo>
                  <a:cubicBezTo>
                    <a:pt x="f537" y="f1608"/>
                    <a:pt x="f515" y="f2665"/>
                    <a:pt x="f2666" y="f2667"/>
                  </a:cubicBezTo>
                  <a:cubicBezTo>
                    <a:pt x="f2666" y="f2668"/>
                    <a:pt x="f2669" y="f2670"/>
                    <a:pt x="f2671" y="f2670"/>
                  </a:cubicBezTo>
                  <a:cubicBezTo>
                    <a:pt x="f2672" y="f2670"/>
                    <a:pt x="f489" y="f2673"/>
                    <a:pt x="f532" y="f2674"/>
                  </a:cubicBezTo>
                  <a:cubicBezTo>
                    <a:pt x="f2675" y="f2676"/>
                    <a:pt x="f1489" y="f2665"/>
                    <a:pt x="f1451" y="f2677"/>
                  </a:cubicBezTo>
                  <a:cubicBezTo>
                    <a:pt x="f1495" y="f2667"/>
                    <a:pt x="f2678" y="f2679"/>
                    <a:pt x="f2680" y="f2681"/>
                  </a:cubicBezTo>
                  <a:cubicBezTo>
                    <a:pt x="f199" y="f1494"/>
                    <a:pt x="f534" y="f2682"/>
                    <a:pt x="f1322" y="f2683"/>
                  </a:cubicBezTo>
                  <a:cubicBezTo>
                    <a:pt x="f2684" y="f2685"/>
                    <a:pt x="f2686" y="f2687"/>
                    <a:pt x="f196" y="f2687"/>
                  </a:cubicBezTo>
                  <a:cubicBezTo>
                    <a:pt x="f605" y="f2687"/>
                    <a:pt x="f2688" y="f2689"/>
                    <a:pt x="f2690" y="f2613"/>
                  </a:cubicBezTo>
                  <a:cubicBezTo>
                    <a:pt x="f1296" y="f2683"/>
                    <a:pt x="f2691" y="f2692"/>
                    <a:pt x="f809" y="f2693"/>
                  </a:cubicBezTo>
                  <a:cubicBezTo>
                    <a:pt x="f809" y="f2694"/>
                    <a:pt x="f809" y="f2695"/>
                    <a:pt x="f93" y="f2696"/>
                  </a:cubicBezTo>
                  <a:cubicBezTo>
                    <a:pt x="f2678" y="f2697"/>
                    <a:pt x="f799" y="f2698"/>
                    <a:pt x="f535" y="f2699"/>
                  </a:cubicBezTo>
                  <a:cubicBezTo>
                    <a:pt x="f475" y="f2700"/>
                    <a:pt x="f463" y="f1319"/>
                    <a:pt x="f434" y="f2701"/>
                  </a:cubicBezTo>
                  <a:cubicBezTo>
                    <a:pt x="f884" y="f2702"/>
                    <a:pt x="f2703" y="f1189"/>
                    <a:pt x="f2704" y="f1540"/>
                  </a:cubicBezTo>
                  <a:cubicBezTo>
                    <a:pt x="f2705" y="f2706"/>
                    <a:pt x="f2707" y="f2708"/>
                    <a:pt x="f2709" y="f2708"/>
                  </a:cubicBezTo>
                  <a:cubicBezTo>
                    <a:pt x="f2710" y="f2708"/>
                    <a:pt x="f2711" y="f2712"/>
                    <a:pt x="f632" y="f1564"/>
                  </a:cubicBezTo>
                  <a:cubicBezTo>
                    <a:pt x="f2713" y="f2399"/>
                    <a:pt x="f968" y="f2545"/>
                    <a:pt x="f515" y="f2714"/>
                  </a:cubicBezTo>
                  <a:cubicBezTo>
                    <a:pt x="f173" y="f1289"/>
                    <a:pt x="f170" y="f2715"/>
                    <a:pt x="f970" y="f2353"/>
                  </a:cubicBezTo>
                  <a:lnTo>
                    <a:pt x="f970" y="f1198"/>
                  </a:lnTo>
                  <a:cubicBezTo>
                    <a:pt x="f970" y="f2716"/>
                    <a:pt x="f2717" y="f2718"/>
                    <a:pt x="f210" y="f2718"/>
                  </a:cubicBezTo>
                  <a:cubicBezTo>
                    <a:pt x="f208" y="f2718"/>
                    <a:pt x="f467" y="f2716"/>
                    <a:pt x="f467" y="f1198"/>
                  </a:cubicBezTo>
                  <a:cubicBezTo>
                    <a:pt x="f2719" y="f1175"/>
                    <a:pt x="f2719" y="f2460"/>
                    <a:pt x="f2719" y="f1130"/>
                  </a:cubicBezTo>
                  <a:lnTo>
                    <a:pt x="f453" y="f1114"/>
                  </a:lnTo>
                  <a:cubicBezTo>
                    <a:pt x="f948" y="f1050"/>
                    <a:pt x="f1023" y="f2720"/>
                    <a:pt x="f2721" y="f2722"/>
                  </a:cubicBezTo>
                  <a:cubicBezTo>
                    <a:pt x="f2723" y="f2724"/>
                    <a:pt x="f2725" y="f2726"/>
                    <a:pt x="f2727" y="f2726"/>
                  </a:cubicBezTo>
                  <a:cubicBezTo>
                    <a:pt x="f2728" y="f2726"/>
                    <a:pt x="f2729" y="f2730"/>
                    <a:pt x="f771" y="f2731"/>
                  </a:cubicBezTo>
                  <a:cubicBezTo>
                    <a:pt x="f2732" y="f2733"/>
                    <a:pt x="f2734" y="f2735"/>
                    <a:pt x="f966" y="f2736"/>
                  </a:cubicBezTo>
                  <a:cubicBezTo>
                    <a:pt x="f2737" y="f2738"/>
                    <a:pt x="f2734" y="f2739"/>
                    <a:pt x="f2740" y="f2741"/>
                  </a:cubicBezTo>
                  <a:cubicBezTo>
                    <a:pt x="f2742" y="f2743"/>
                    <a:pt x="f771" y="f2744"/>
                    <a:pt x="f890" y="f2745"/>
                  </a:cubicBezTo>
                  <a:lnTo>
                    <a:pt x="f890" y="f2745"/>
                  </a:lnTo>
                  <a:cubicBezTo>
                    <a:pt x="f2746" y="f1042"/>
                    <a:pt x="f920" y="f2747"/>
                    <a:pt x="f2748" y="f2749"/>
                  </a:cubicBezTo>
                  <a:cubicBezTo>
                    <a:pt x="f2750" y="f2751"/>
                    <a:pt x="f2752" y="f2753"/>
                    <a:pt x="f2754" y="f2753"/>
                  </a:cubicBezTo>
                  <a:cubicBezTo>
                    <a:pt x="f2755" y="f2753"/>
                    <a:pt x="f2756" y="f2757"/>
                    <a:pt x="f2746" y="f2758"/>
                  </a:cubicBezTo>
                  <a:cubicBezTo>
                    <a:pt x="f2759" y="f2749"/>
                    <a:pt x="f2760" y="f1042"/>
                    <a:pt x="f742" y="f2761"/>
                  </a:cubicBezTo>
                  <a:cubicBezTo>
                    <a:pt x="f2762" y="f2763"/>
                    <a:pt x="f2764" y="f2763"/>
                    <a:pt x="f2765" y="f2763"/>
                  </a:cubicBezTo>
                  <a:cubicBezTo>
                    <a:pt x="f2766" y="f2763"/>
                    <a:pt x="f2767" y="f2768"/>
                    <a:pt x="f613" y="f2769"/>
                  </a:cubicBezTo>
                  <a:cubicBezTo>
                    <a:pt x="f2770" y="f1009"/>
                    <a:pt x="f613" y="f914"/>
                    <a:pt x="f631" y="f914"/>
                  </a:cubicBezTo>
                  <a:cubicBezTo>
                    <a:pt x="f1028" y="f913"/>
                    <a:pt x="f2771" y="f2769"/>
                    <a:pt x="f2772" y="f1011"/>
                  </a:cubicBezTo>
                  <a:cubicBezTo>
                    <a:pt x="f2773" y="f2774"/>
                    <a:pt x="f1280" y="f885"/>
                    <a:pt x="f632" y="f2283"/>
                  </a:cubicBezTo>
                  <a:cubicBezTo>
                    <a:pt x="f613" y="f2775"/>
                    <a:pt x="f632" y="f2776"/>
                    <a:pt x="f627" y="f2776"/>
                  </a:cubicBezTo>
                  <a:cubicBezTo>
                    <a:pt x="f2777" y="f2778"/>
                    <a:pt x="f2779" y="f2780"/>
                    <a:pt x="f2781" y="f2780"/>
                  </a:cubicBezTo>
                  <a:cubicBezTo>
                    <a:pt x="f2782" y="f2780"/>
                    <a:pt x="f2229" y="f2783"/>
                    <a:pt x="f2784" y="f2785"/>
                  </a:cubicBezTo>
                  <a:cubicBezTo>
                    <a:pt x="f2786" y="f2283"/>
                    <a:pt x="f2787" y="f2788"/>
                    <a:pt x="f2789" y="f2790"/>
                  </a:cubicBezTo>
                  <a:cubicBezTo>
                    <a:pt x="f2791" y="f2792"/>
                    <a:pt x="f2793" y="f2794"/>
                    <a:pt x="f2795" y="f2794"/>
                  </a:cubicBezTo>
                  <a:cubicBezTo>
                    <a:pt x="f2796" y="f2794"/>
                    <a:pt x="f2797" y="f2798"/>
                    <a:pt x="f2799" y="f2800"/>
                  </a:cubicBezTo>
                  <a:cubicBezTo>
                    <a:pt x="f890" y="f923"/>
                    <a:pt x="f2801" y="f1500"/>
                    <a:pt x="f912" y="f2802"/>
                  </a:cubicBezTo>
                  <a:cubicBezTo>
                    <a:pt x="f2803" y="f881"/>
                    <a:pt x="f939" y="f2804"/>
                    <a:pt x="f948" y="f2805"/>
                  </a:cubicBezTo>
                  <a:cubicBezTo>
                    <a:pt x="f2806" y="f2807"/>
                    <a:pt x="f2808" y="f2809"/>
                    <a:pt x="f2810" y="f2809"/>
                  </a:cubicBezTo>
                  <a:cubicBezTo>
                    <a:pt x="f2811" y="f2809"/>
                    <a:pt x="f2812" y="f2813"/>
                    <a:pt x="f970" y="f2814"/>
                  </a:cubicBezTo>
                  <a:cubicBezTo>
                    <a:pt x="f2815" y="f921"/>
                    <a:pt x="f420" y="f1027"/>
                    <a:pt x="f484" y="f982"/>
                  </a:cubicBezTo>
                  <a:cubicBezTo>
                    <a:pt x="f2816" y="f2817"/>
                    <a:pt x="f2818" y="f2819"/>
                    <a:pt x="f2820" y="f2819"/>
                  </a:cubicBezTo>
                  <a:cubicBezTo>
                    <a:pt x="f2821" y="f2819"/>
                    <a:pt x="f2822" y="f2823"/>
                    <a:pt x="f2824" y="f2825"/>
                  </a:cubicBezTo>
                  <a:cubicBezTo>
                    <a:pt x="f1320" y="f2825"/>
                    <a:pt x="f1601" y="f2826"/>
                    <a:pt x="f1601" y="f2827"/>
                  </a:cubicBezTo>
                  <a:cubicBezTo>
                    <a:pt x="f1601" y="f2828"/>
                    <a:pt x="f2829" y="f997"/>
                    <a:pt x="f966" y="f2761"/>
                  </a:cubicBezTo>
                  <a:cubicBezTo>
                    <a:pt x="f793" y="f2830"/>
                    <a:pt x="f2831" y="f2832"/>
                    <a:pt x="f585" y="f1041"/>
                  </a:cubicBezTo>
                  <a:lnTo>
                    <a:pt x="f440" y="f1041"/>
                  </a:lnTo>
                  <a:cubicBezTo>
                    <a:pt x="f960" y="f2833"/>
                    <a:pt x="f935" y="f2834"/>
                    <a:pt x="f962" y="f2835"/>
                  </a:cubicBezTo>
                  <a:cubicBezTo>
                    <a:pt x="f2836" y="f2837"/>
                    <a:pt x="f2838" y="f2839"/>
                    <a:pt x="f2840" y="f2841"/>
                  </a:cubicBezTo>
                  <a:lnTo>
                    <a:pt x="f2840" y="f2841"/>
                  </a:lnTo>
                  <a:lnTo>
                    <a:pt x="f2842" y="f2843"/>
                  </a:lnTo>
                  <a:cubicBezTo>
                    <a:pt x="f551" y="f2844"/>
                    <a:pt x="f2845" y="f2846"/>
                    <a:pt x="f585" y="f1041"/>
                  </a:cubicBezTo>
                  <a:lnTo>
                    <a:pt x="f2847" y="f1041"/>
                  </a:lnTo>
                  <a:lnTo>
                    <a:pt x="f2842" y="f2273"/>
                  </a:lnTo>
                  <a:cubicBezTo>
                    <a:pt x="f2848" y="f2849"/>
                    <a:pt x="f2850" y="f2851"/>
                    <a:pt x="f2840" y="f2841"/>
                  </a:cubicBezTo>
                  <a:lnTo>
                    <a:pt x="f2840" y="f2841"/>
                  </a:lnTo>
                  <a:lnTo>
                    <a:pt x="f935" y="f2314"/>
                  </a:lnTo>
                  <a:lnTo>
                    <a:pt x="f935" y="f2273"/>
                  </a:lnTo>
                  <a:lnTo>
                    <a:pt x="f935" y="f2852"/>
                  </a:lnTo>
                  <a:lnTo>
                    <a:pt x="f449" y="f1115"/>
                  </a:lnTo>
                  <a:lnTo>
                    <a:pt x="f449" y="f2853"/>
                  </a:lnTo>
                  <a:lnTo>
                    <a:pt x="f444" y="f2854"/>
                  </a:lnTo>
                  <a:cubicBezTo>
                    <a:pt x="f465" y="f2393"/>
                    <a:pt x="f989" y="f2855"/>
                    <a:pt x="f2856" y="f2376"/>
                  </a:cubicBezTo>
                  <a:cubicBezTo>
                    <a:pt x="f2719" y="f2857"/>
                    <a:pt x="f2856" y="f1090"/>
                    <a:pt x="f2858" y="f1090"/>
                  </a:cubicBezTo>
                  <a:cubicBezTo>
                    <a:pt x="f989" y="f1090"/>
                    <a:pt x="f968" y="f2859"/>
                    <a:pt x="f465" y="f2859"/>
                  </a:cubicBezTo>
                  <a:lnTo>
                    <a:pt x="f2717" y="f1111"/>
                  </a:lnTo>
                  <a:cubicBezTo>
                    <a:pt x="f420" y="f1281"/>
                    <a:pt x="f1076" y="f1091"/>
                    <a:pt x="f475" y="f2860"/>
                  </a:cubicBezTo>
                  <a:cubicBezTo>
                    <a:pt x="f2861" y="f2862"/>
                    <a:pt x="f2863" y="f2864"/>
                    <a:pt x="f2865" y="f2864"/>
                  </a:cubicBezTo>
                  <a:cubicBezTo>
                    <a:pt x="f2866" y="f2864"/>
                    <a:pt x="f2867" y="f2868"/>
                    <a:pt x="f513" y="f2869"/>
                  </a:cubicBezTo>
                  <a:cubicBezTo>
                    <a:pt x="f981" y="f2870"/>
                    <a:pt x="f983" y="f2871"/>
                    <a:pt x="f473" y="f1166"/>
                  </a:cubicBezTo>
                  <a:cubicBezTo>
                    <a:pt x="f509" y="f1191"/>
                    <a:pt x="f512" y="f2872"/>
                    <a:pt x="f999" y="f2873"/>
                  </a:cubicBezTo>
                  <a:cubicBezTo>
                    <a:pt x="f517" y="f2874"/>
                    <a:pt x="f520" y="f2875"/>
                    <a:pt x="f1601" y="f1189"/>
                  </a:cubicBezTo>
                  <a:cubicBezTo>
                    <a:pt x="f2876" y="f2877"/>
                    <a:pt x="f1894" y="f2878"/>
                    <a:pt x="f2879" y="f2878"/>
                  </a:cubicBezTo>
                  <a:cubicBezTo>
                    <a:pt x="f2880" y="f2878"/>
                    <a:pt x="f2881" y="f2877"/>
                    <a:pt x="f2882" y="f1189"/>
                  </a:cubicBezTo>
                  <a:cubicBezTo>
                    <a:pt x="f1487" y="f2534"/>
                    <a:pt x="f2882" y="f1303"/>
                    <a:pt x="f520" y="f2883"/>
                  </a:cubicBezTo>
                  <a:lnTo>
                    <a:pt x="f520" y="f2884"/>
                  </a:lnTo>
                  <a:cubicBezTo>
                    <a:pt x="f2882" y="f2885"/>
                    <a:pt x="f1497" y="f1298"/>
                    <a:pt x="f1495" y="f1338"/>
                  </a:cubicBezTo>
                  <a:cubicBezTo>
                    <a:pt x="f1477" y="f2886"/>
                    <a:pt x="f805" y="f1532"/>
                    <a:pt x="f131" y="f1471"/>
                  </a:cubicBezTo>
                  <a:cubicBezTo>
                    <a:pt x="f2887" y="f2888"/>
                    <a:pt x="f2889" y="f2890"/>
                    <a:pt x="f2891" y="f2892"/>
                  </a:cubicBezTo>
                  <a:lnTo>
                    <a:pt x="f2891" y="f2892"/>
                  </a:lnTo>
                  <a:cubicBezTo>
                    <a:pt x="f2893" y="f2894"/>
                    <a:pt x="f2635" y="f2895"/>
                    <a:pt x="f2651" y="f2896"/>
                  </a:cubicBezTo>
                  <a:lnTo>
                    <a:pt x="f2897" y="f2574"/>
                  </a:lnTo>
                  <a:cubicBezTo>
                    <a:pt x="f2898" y="f1537"/>
                    <a:pt x="f96" y="f1394"/>
                    <a:pt x="f180" y="f1218"/>
                  </a:cubicBezTo>
                  <a:cubicBezTo>
                    <a:pt x="f2899" y="f2900"/>
                    <a:pt x="f2901" y="f2902"/>
                    <a:pt x="f2903" y="f2902"/>
                  </a:cubicBezTo>
                  <a:cubicBezTo>
                    <a:pt x="f2904" y="f2902"/>
                    <a:pt x="f2905" y="f2906"/>
                    <a:pt x="f107" y="f1396"/>
                  </a:cubicBezTo>
                  <a:cubicBezTo>
                    <a:pt x="f836" y="f1538"/>
                    <a:pt x="f105" y="f1324"/>
                    <a:pt x="f229" y="f2907"/>
                  </a:cubicBezTo>
                  <a:cubicBezTo>
                    <a:pt x="f838" y="f1550"/>
                    <a:pt x="f2908" y="f1147"/>
                    <a:pt x="f282" y="f1088"/>
                  </a:cubicBezTo>
                  <a:cubicBezTo>
                    <a:pt x="f1037" y="f2909"/>
                    <a:pt x="f2910" y="f2911"/>
                    <a:pt x="f244" y="f2833"/>
                  </a:cubicBezTo>
                  <a:cubicBezTo>
                    <a:pt x="f139" y="f1018"/>
                    <a:pt x="f2609" y="f959"/>
                    <a:pt x="f103" y="f1008"/>
                  </a:cubicBezTo>
                  <a:cubicBezTo>
                    <a:pt x="f103" y="f2912"/>
                    <a:pt x="f2913" y="f2914"/>
                    <a:pt x="f2915" y="f2914"/>
                  </a:cubicBezTo>
                  <a:cubicBezTo>
                    <a:pt x="f2916" y="f2914"/>
                    <a:pt x="f2917" y="f2918"/>
                    <a:pt x="f236" y="f2308"/>
                  </a:cubicBezTo>
                  <a:cubicBezTo>
                    <a:pt x="f1037" y="f2272"/>
                    <a:pt x="f244" y="f2919"/>
                    <a:pt x="f250" y="f2920"/>
                  </a:cubicBezTo>
                  <a:lnTo>
                    <a:pt x="f259" y="f1838"/>
                  </a:lnTo>
                  <a:cubicBezTo>
                    <a:pt x="f2921" y="f2922"/>
                    <a:pt x="f2923" y="f2924"/>
                    <a:pt x="f838" y="f2925"/>
                  </a:cubicBezTo>
                  <a:lnTo>
                    <a:pt x="f2644" y="f2925"/>
                  </a:lnTo>
                  <a:cubicBezTo>
                    <a:pt x="f2926" y="f2927"/>
                    <a:pt x="f2928" y="f2929"/>
                    <a:pt x="f2930" y="f2929"/>
                  </a:cubicBezTo>
                  <a:cubicBezTo>
                    <a:pt x="f2931" y="f2929"/>
                    <a:pt x="f2932" y="f2933"/>
                    <a:pt x="f2934" y="f2935"/>
                  </a:cubicBezTo>
                  <a:cubicBezTo>
                    <a:pt x="f822" y="f2257"/>
                    <a:pt x="f1521" y="f2936"/>
                    <a:pt x="f2937" y="f2938"/>
                  </a:cubicBezTo>
                  <a:cubicBezTo>
                    <a:pt x="f2939" y="f2940"/>
                    <a:pt x="f2647" y="f2941"/>
                    <a:pt x="f137" y="f2940"/>
                  </a:cubicBezTo>
                  <a:cubicBezTo>
                    <a:pt x="f2942" y="f2940"/>
                    <a:pt x="f188" y="f2943"/>
                    <a:pt x="f2609" y="f2944"/>
                  </a:cubicBezTo>
                  <a:cubicBezTo>
                    <a:pt x="f2945" y="f2946"/>
                    <a:pt x="f2947" y="f2948"/>
                    <a:pt x="f1896" y="f2948"/>
                  </a:cubicBezTo>
                  <a:cubicBezTo>
                    <a:pt x="f2949" y="f2948"/>
                    <a:pt x="f2950" y="f2951"/>
                    <a:pt x="f96" y="f2935"/>
                  </a:cubicBezTo>
                  <a:cubicBezTo>
                    <a:pt x="f2952" y="f2953"/>
                    <a:pt x="f96" y="f856"/>
                    <a:pt x="f131" y="f2954"/>
                  </a:cubicBezTo>
                  <a:cubicBezTo>
                    <a:pt x="f2955" y="f2956"/>
                    <a:pt x="f2957" y="f2958"/>
                    <a:pt x="f2959" y="f2958"/>
                  </a:cubicBezTo>
                  <a:cubicBezTo>
                    <a:pt x="f2960" y="f2958"/>
                    <a:pt x="f2961" y="f2962"/>
                    <a:pt x="f2647" y="f2935"/>
                  </a:cubicBezTo>
                  <a:cubicBezTo>
                    <a:pt x="f836" y="f852"/>
                    <a:pt x="f2898" y="f2963"/>
                    <a:pt x="f1454" y="f2964"/>
                  </a:cubicBezTo>
                  <a:lnTo>
                    <a:pt x="f2965" y="f2966"/>
                  </a:lnTo>
                  <a:cubicBezTo>
                    <a:pt x="f2666" y="f2967"/>
                    <a:pt x="f473" y="f2968"/>
                    <a:pt x="f447" y="f1847"/>
                  </a:cubicBezTo>
                  <a:cubicBezTo>
                    <a:pt x="f2801" y="f2969"/>
                    <a:pt x="f1026" y="f784"/>
                    <a:pt x="f2970" y="f1868"/>
                  </a:cubicBezTo>
                  <a:cubicBezTo>
                    <a:pt x="f627" y="f1868"/>
                    <a:pt x="f627" y="f782"/>
                    <a:pt x="f2970" y="f782"/>
                  </a:cubicBezTo>
                  <a:cubicBezTo>
                    <a:pt x="f2971" y="f2972"/>
                    <a:pt x="f2973" y="f2974"/>
                    <a:pt x="f2975" y="f2974"/>
                  </a:cubicBezTo>
                  <a:cubicBezTo>
                    <a:pt x="f2976" y="f2974"/>
                    <a:pt x="f2977" y="f2978"/>
                    <a:pt x="f208" y="f2979"/>
                  </a:cubicBezTo>
                  <a:cubicBezTo>
                    <a:pt x="f2980" y="f2981"/>
                    <a:pt x="f2982" y="f808"/>
                    <a:pt x="f2983" y="f2984"/>
                  </a:cubicBezTo>
                  <a:lnTo>
                    <a:pt x="f2983" y="f2984"/>
                  </a:lnTo>
                  <a:cubicBezTo>
                    <a:pt x="f2985" y="f2986"/>
                    <a:pt x="f2987" y="f2988"/>
                    <a:pt x="f434" y="f2989"/>
                  </a:cubicBezTo>
                  <a:cubicBezTo>
                    <a:pt x="f2760" y="f2990"/>
                    <a:pt x="f2991" y="f2992"/>
                    <a:pt x="f2993" y="f2992"/>
                  </a:cubicBezTo>
                  <a:cubicBezTo>
                    <a:pt x="f2994" y="f2992"/>
                    <a:pt x="f1818" y="f2995"/>
                    <a:pt x="f2996" y="f2995"/>
                  </a:cubicBezTo>
                  <a:cubicBezTo>
                    <a:pt x="f2997" y="f2995"/>
                    <a:pt x="f2998" y="f2999"/>
                    <a:pt x="f670" y="f784"/>
                  </a:cubicBezTo>
                  <a:cubicBezTo>
                    <a:pt x="f631" y="f3000"/>
                    <a:pt x="f2991" y="f3001"/>
                    <a:pt x="f3002" y="f841"/>
                  </a:cubicBezTo>
                  <a:cubicBezTo>
                    <a:pt x="f465" y="f3003"/>
                    <a:pt x="f999" y="f3004"/>
                    <a:pt x="f3005" y="f3006"/>
                  </a:cubicBezTo>
                  <a:cubicBezTo>
                    <a:pt x="f3007" y="f3008"/>
                    <a:pt x="f3009" y="f3010"/>
                    <a:pt x="f3011" y="f3010"/>
                  </a:cubicBezTo>
                  <a:cubicBezTo>
                    <a:pt x="f3012" y="f3010"/>
                    <a:pt x="f3013" y="f3014"/>
                    <a:pt x="f1489" y="f3015"/>
                  </a:cubicBezTo>
                  <a:cubicBezTo>
                    <a:pt x="f970" y="f3004"/>
                    <a:pt x="f1023" y="f830"/>
                    <a:pt x="f1283" y="f835"/>
                  </a:cubicBezTo>
                  <a:cubicBezTo>
                    <a:pt x="f3016" y="f841"/>
                    <a:pt x="f3017" y="f786"/>
                    <a:pt x="f563" y="f1876"/>
                  </a:cubicBezTo>
                  <a:cubicBezTo>
                    <a:pt x="f3018" y="f3019"/>
                    <a:pt x="f3020" y="f3021"/>
                    <a:pt x="f3022" y="f3023"/>
                  </a:cubicBezTo>
                  <a:cubicBezTo>
                    <a:pt x="f3024" y="f3025"/>
                    <a:pt x="f3026" y="f3027"/>
                    <a:pt x="f3028" y="f3027"/>
                  </a:cubicBezTo>
                  <a:cubicBezTo>
                    <a:pt x="f3029" y="f3027"/>
                    <a:pt x="f3030" y="f3031"/>
                    <a:pt x="f884" y="f1866"/>
                  </a:cubicBezTo>
                  <a:cubicBezTo>
                    <a:pt x="f943" y="f3023"/>
                    <a:pt x="f444" y="f2242"/>
                    <a:pt x="f219" y="f3032"/>
                  </a:cubicBezTo>
                  <a:cubicBezTo>
                    <a:pt x="f208" y="f3033"/>
                    <a:pt x="f996" y="f3034"/>
                    <a:pt x="f939" y="f3035"/>
                  </a:cubicBezTo>
                  <a:cubicBezTo>
                    <a:pt x="f3036" y="f2240"/>
                    <a:pt x="f884" y="f1880"/>
                    <a:pt x="f3037" y="f3038"/>
                  </a:cubicBezTo>
                  <a:cubicBezTo>
                    <a:pt x="f3039" y="f3040"/>
                    <a:pt x="f3041" y="f3042"/>
                    <a:pt x="f3043" y="f3044"/>
                  </a:cubicBezTo>
                  <a:lnTo>
                    <a:pt x="f3043" y="f3044"/>
                  </a:lnTo>
                  <a:cubicBezTo>
                    <a:pt x="f3045" y="f3046"/>
                    <a:pt x="f1035" y="f3047"/>
                    <a:pt x="f1007" y="f760"/>
                  </a:cubicBezTo>
                  <a:cubicBezTo>
                    <a:pt x="f3048" y="f760"/>
                    <a:pt x="f2773" y="f760"/>
                    <a:pt x="f3049" y="f3050"/>
                  </a:cubicBezTo>
                  <a:cubicBezTo>
                    <a:pt x="f3051" y="f759"/>
                    <a:pt x="f3052" y="f758"/>
                    <a:pt x="f3053" y="f3038"/>
                  </a:cubicBezTo>
                  <a:cubicBezTo>
                    <a:pt x="f3054" y="f3055"/>
                    <a:pt x="f3056" y="f3057"/>
                    <a:pt x="f3058" y="f3059"/>
                  </a:cubicBezTo>
                  <a:cubicBezTo>
                    <a:pt x="f3060" y="f3061"/>
                    <a:pt x="f3062" y="f3063"/>
                    <a:pt x="f3064" y="f3065"/>
                  </a:cubicBezTo>
                  <a:lnTo>
                    <a:pt x="f3064" y="f3065"/>
                  </a:lnTo>
                  <a:cubicBezTo>
                    <a:pt x="f3066" y="f3067"/>
                    <a:pt x="f3068" y="f3069"/>
                    <a:pt x="f3043" y="f3044"/>
                  </a:cubicBezTo>
                  <a:lnTo>
                    <a:pt x="f3043" y="f3044"/>
                  </a:lnTo>
                  <a:cubicBezTo>
                    <a:pt x="f3070" y="f3071"/>
                    <a:pt x="f2991" y="f3072"/>
                    <a:pt x="f3073" y="f3059"/>
                  </a:cubicBezTo>
                  <a:cubicBezTo>
                    <a:pt x="f3074" y="f3075"/>
                    <a:pt x="f3076" y="f2239"/>
                    <a:pt x="f3077" y="f2239"/>
                  </a:cubicBezTo>
                  <a:cubicBezTo>
                    <a:pt x="f3078" y="f2239"/>
                    <a:pt x="f3079" y="f3080"/>
                    <a:pt x="f3064" y="f3065"/>
                  </a:cubicBezTo>
                  <a:lnTo>
                    <a:pt x="f3064" y="f3065"/>
                  </a:lnTo>
                  <a:cubicBezTo>
                    <a:pt x="f3081" y="f2239"/>
                    <a:pt x="f3082" y="f3083"/>
                    <a:pt x="f3084" y="f3083"/>
                  </a:cubicBezTo>
                  <a:cubicBezTo>
                    <a:pt x="f3085" y="f3083"/>
                    <a:pt x="f3086" y="f3087"/>
                    <a:pt x="f1028" y="f2239"/>
                  </a:cubicBezTo>
                  <a:cubicBezTo>
                    <a:pt x="f3088" y="f3089"/>
                    <a:pt x="f627" y="f3038"/>
                    <a:pt x="f2970" y="f3090"/>
                  </a:cubicBezTo>
                  <a:cubicBezTo>
                    <a:pt x="f3091" y="f746"/>
                    <a:pt x="f1280" y="f715"/>
                    <a:pt x="f1028" y="f3092"/>
                  </a:cubicBezTo>
                  <a:cubicBezTo>
                    <a:pt x="f3058" y="f3092"/>
                    <a:pt x="f3093" y="f734"/>
                    <a:pt x="f3094" y="f734"/>
                  </a:cubicBezTo>
                  <a:cubicBezTo>
                    <a:pt x="f3095" y="f716"/>
                    <a:pt x="f2704" y="f704"/>
                    <a:pt x="f3096" y="f3097"/>
                  </a:cubicBezTo>
                  <a:cubicBezTo>
                    <a:pt x="f623" y="f707"/>
                    <a:pt x="f602" y="f2228"/>
                    <a:pt x="f3098" y="f2228"/>
                  </a:cubicBezTo>
                  <a:lnTo>
                    <a:pt x="f597" y="f2228"/>
                  </a:lnTo>
                  <a:cubicBezTo>
                    <a:pt x="f595" y="f718"/>
                    <a:pt x="f3099" y="f708"/>
                    <a:pt x="f3100" y="f704"/>
                  </a:cubicBezTo>
                  <a:cubicBezTo>
                    <a:pt x="f3101" y="f704"/>
                    <a:pt x="f3102" y="f704"/>
                    <a:pt x="f3103" y="f708"/>
                  </a:cubicBezTo>
                  <a:lnTo>
                    <a:pt x="f3104" y="f708"/>
                  </a:lnTo>
                  <a:cubicBezTo>
                    <a:pt x="f3105" y="f3106"/>
                    <a:pt x="f3107" y="f821"/>
                    <a:pt x="f3108" y="f3109"/>
                  </a:cubicBezTo>
                  <a:lnTo>
                    <a:pt x="f3108" y="f3109"/>
                  </a:lnTo>
                  <a:cubicBezTo>
                    <a:pt x="f3110" y="f3111"/>
                    <a:pt x="f3112" y="f3113"/>
                    <a:pt x="f3114" y="f3115"/>
                  </a:cubicBezTo>
                  <a:cubicBezTo>
                    <a:pt x="f677" y="f3116"/>
                    <a:pt x="f3117" y="f762"/>
                    <a:pt x="f3118" y="f3119"/>
                  </a:cubicBezTo>
                  <a:cubicBezTo>
                    <a:pt x="f3120" y="f3121"/>
                    <a:pt x="f3122" y="f3123"/>
                    <a:pt x="f3124" y="f3125"/>
                  </a:cubicBezTo>
                  <a:lnTo>
                    <a:pt x="f3124" y="f3125"/>
                  </a:lnTo>
                  <a:cubicBezTo>
                    <a:pt x="f3126" y="f3127"/>
                    <a:pt x="f3128" y="f3129"/>
                    <a:pt x="f3108" y="f3109"/>
                  </a:cubicBezTo>
                  <a:lnTo>
                    <a:pt x="f3108" y="f3109"/>
                  </a:lnTo>
                  <a:cubicBezTo>
                    <a:pt x="f3130" y="f3131"/>
                    <a:pt x="f3132" y="f3131"/>
                    <a:pt x="f3105" y="f3131"/>
                  </a:cubicBezTo>
                  <a:cubicBezTo>
                    <a:pt x="f558" y="f3059"/>
                    <a:pt x="f3133" y="f1818"/>
                    <a:pt x="f3134" y="f776"/>
                  </a:cubicBezTo>
                  <a:cubicBezTo>
                    <a:pt x="f3135" y="f3136"/>
                    <a:pt x="f3137" y="f3138"/>
                    <a:pt x="f3124" y="f3125"/>
                  </a:cubicBezTo>
                  <a:lnTo>
                    <a:pt x="f3124" y="f3125"/>
                  </a:lnTo>
                  <a:cubicBezTo>
                    <a:pt x="f3139" y="f3140"/>
                    <a:pt x="f3141" y="f3142"/>
                    <a:pt x="f3143" y="f776"/>
                  </a:cubicBezTo>
                  <a:cubicBezTo>
                    <a:pt x="f3144" y="f776"/>
                    <a:pt x="f3145" y="f1818"/>
                    <a:pt x="f3144" y="f3146"/>
                  </a:cubicBezTo>
                  <a:cubicBezTo>
                    <a:pt x="f3147" y="f3148"/>
                    <a:pt x="f3149" y="f755"/>
                    <a:pt x="f3150" y="f3151"/>
                  </a:cubicBezTo>
                  <a:lnTo>
                    <a:pt x="f3150" y="f3151"/>
                  </a:lnTo>
                  <a:cubicBezTo>
                    <a:pt x="f3152" y="f3153"/>
                    <a:pt x="f844" y="f3154"/>
                    <a:pt x="f3155" y="f3154"/>
                  </a:cubicBezTo>
                  <a:cubicBezTo>
                    <a:pt x="f3156" y="f3154"/>
                    <a:pt x="f3157" y="f3092"/>
                    <a:pt x="f3158" y="f3159"/>
                  </a:cubicBezTo>
                  <a:lnTo>
                    <a:pt x="f3158" y="f3159"/>
                  </a:lnTo>
                  <a:cubicBezTo>
                    <a:pt x="f3160" y="f3161"/>
                    <a:pt x="f3162" y="f3163"/>
                    <a:pt x="f3164" y="f725"/>
                  </a:cubicBezTo>
                  <a:cubicBezTo>
                    <a:pt x="f3164" y="f3165"/>
                    <a:pt x="f3164" y="f3166"/>
                    <a:pt x="f3167" y="f3166"/>
                  </a:cubicBezTo>
                  <a:cubicBezTo>
                    <a:pt x="f3168" y="f3166"/>
                    <a:pt x="f3169" y="f3170"/>
                    <a:pt x="f4" y="f716"/>
                  </a:cubicBezTo>
                  <a:lnTo>
                    <a:pt x="f4" y="f716"/>
                  </a:lnTo>
                  <a:cubicBezTo>
                    <a:pt x="f3171" y="f3172"/>
                    <a:pt x="f3173" y="f3174"/>
                    <a:pt x="f3158" y="f3159"/>
                  </a:cubicBezTo>
                  <a:lnTo>
                    <a:pt x="f3158" y="f3159"/>
                  </a:lnTo>
                  <a:cubicBezTo>
                    <a:pt x="f3175" y="f3176"/>
                    <a:pt x="f3177" y="f3178"/>
                    <a:pt x="f3179" y="f3178"/>
                  </a:cubicBezTo>
                  <a:cubicBezTo>
                    <a:pt x="f3180" y="f3178"/>
                    <a:pt x="f3181" y="f3182"/>
                    <a:pt x="f689" y="f638"/>
                  </a:cubicBezTo>
                  <a:cubicBezTo>
                    <a:pt x="f3183" y="f664"/>
                    <a:pt x="f3184" y="f636"/>
                    <a:pt x="f3185" y="f2227"/>
                  </a:cubicBezTo>
                  <a:cubicBezTo>
                    <a:pt x="f3186" y="f3187"/>
                    <a:pt x="f3188" y="f3189"/>
                    <a:pt x="f3190" y="f3191"/>
                  </a:cubicBezTo>
                  <a:cubicBezTo>
                    <a:pt x="f3192" y="f3193"/>
                    <a:pt x="f3194" y="f3195"/>
                    <a:pt x="f3196" y="f3195"/>
                  </a:cubicBezTo>
                  <a:cubicBezTo>
                    <a:pt x="f834" y="f3195"/>
                    <a:pt x="f3197" y="f3198"/>
                    <a:pt x="f3184" y="f2194"/>
                  </a:cubicBezTo>
                  <a:cubicBezTo>
                    <a:pt x="f3118" y="f3199"/>
                    <a:pt x="f3200" y="f620"/>
                    <a:pt x="f688" y="f657"/>
                  </a:cubicBezTo>
                  <a:cubicBezTo>
                    <a:pt x="f3201" y="f3202"/>
                    <a:pt x="f661" y="f498"/>
                    <a:pt x="f3203" y="f2154"/>
                  </a:cubicBezTo>
                  <a:cubicBezTo>
                    <a:pt x="f3203" y="f468"/>
                    <a:pt x="f3204" y="f448"/>
                    <a:pt x="f3205" y="f448"/>
                  </a:cubicBezTo>
                  <a:cubicBezTo>
                    <a:pt x="f3206" y="f448"/>
                    <a:pt x="f550" y="f501"/>
                    <a:pt x="f579" y="f529"/>
                  </a:cubicBezTo>
                  <a:cubicBezTo>
                    <a:pt x="f680" y="f3207"/>
                    <a:pt x="f671" y="f3208"/>
                    <a:pt x="f3103" y="f2149"/>
                  </a:cubicBezTo>
                  <a:cubicBezTo>
                    <a:pt x="f3209" y="f3210"/>
                    <a:pt x="f3211" y="f2891"/>
                    <a:pt x="f3212" y="f2891"/>
                  </a:cubicBezTo>
                  <a:cubicBezTo>
                    <a:pt x="f639" y="f2891"/>
                    <a:pt x="f3213" y="f3210"/>
                    <a:pt x="f594" y="f2149"/>
                  </a:cubicBezTo>
                  <a:cubicBezTo>
                    <a:pt x="f597" y="f441"/>
                    <a:pt x="f623" y="f604"/>
                    <a:pt x="f3096" y="f470"/>
                  </a:cubicBezTo>
                  <a:cubicBezTo>
                    <a:pt x="f618" y="f3214"/>
                    <a:pt x="f617" y="f491"/>
                    <a:pt x="f3215" y="f2154"/>
                  </a:cubicBezTo>
                  <a:cubicBezTo>
                    <a:pt x="f616" y="f489"/>
                    <a:pt x="f3216" y="f468"/>
                    <a:pt x="f3217" y="f468"/>
                  </a:cubicBezTo>
                  <a:cubicBezTo>
                    <a:pt x="f3016" y="f487"/>
                    <a:pt x="f3016" y="f487"/>
                    <a:pt x="f3218" y="f487"/>
                  </a:cubicBezTo>
                  <a:lnTo>
                    <a:pt x="f3219" y="f487"/>
                  </a:lnTo>
                  <a:cubicBezTo>
                    <a:pt x="f613" y="f487"/>
                    <a:pt x="f631" y="f468"/>
                    <a:pt x="f631" y="f489"/>
                  </a:cubicBezTo>
                  <a:cubicBezTo>
                    <a:pt x="f2993" y="f523"/>
                    <a:pt x="f3220" y="f681"/>
                    <a:pt x="f3221" y="f642"/>
                  </a:cubicBezTo>
                  <a:lnTo>
                    <a:pt x="f3221" y="f3222"/>
                  </a:lnTo>
                  <a:cubicBezTo>
                    <a:pt x="f2970" y="f704"/>
                    <a:pt x="f1005" y="f711"/>
                    <a:pt x="f3223" y="f765"/>
                  </a:cubicBezTo>
                  <a:cubicBezTo>
                    <a:pt x="f1283" y="f765"/>
                    <a:pt x="f3224" y="f746"/>
                    <a:pt x="f1284" y="f3151"/>
                  </a:cubicBezTo>
                  <a:cubicBezTo>
                    <a:pt x="f3225" y="f2229"/>
                    <a:pt x="f3225" y="f763"/>
                    <a:pt x="f3225" y="f763"/>
                  </a:cubicBezTo>
                  <a:cubicBezTo>
                    <a:pt x="f3226" y="f755"/>
                    <a:pt x="f3227" y="f768"/>
                    <a:pt x="f2713" y="f3228"/>
                  </a:cubicBezTo>
                  <a:cubicBezTo>
                    <a:pt x="f3229" y="f1825"/>
                    <a:pt x="f3230" y="f2237"/>
                    <a:pt x="f742" y="f3231"/>
                  </a:cubicBezTo>
                  <a:cubicBezTo>
                    <a:pt x="f3232" y="f3233"/>
                    <a:pt x="f3234" y="f3235"/>
                    <a:pt x="f3236" y="f3235"/>
                  </a:cubicBezTo>
                  <a:cubicBezTo>
                    <a:pt x="f3237" y="f3235"/>
                    <a:pt x="f3238" y="f3239"/>
                    <a:pt x="f2759" y="f735"/>
                  </a:cubicBezTo>
                  <a:cubicBezTo>
                    <a:pt x="f3240" y="f763"/>
                    <a:pt x="f908" y="f772"/>
                    <a:pt x="f1021" y="f1819"/>
                  </a:cubicBezTo>
                  <a:cubicBezTo>
                    <a:pt x="f918" y="f3241"/>
                    <a:pt x="f1022" y="f824"/>
                    <a:pt x="f1023" y="f3242"/>
                  </a:cubicBezTo>
                  <a:lnTo>
                    <a:pt x="f1023" y="f3243"/>
                  </a:lnTo>
                  <a:cubicBezTo>
                    <a:pt x="f3244" y="f3245"/>
                    <a:pt x="f512" y="f3246"/>
                    <a:pt x="f3247" y="f3248"/>
                  </a:cubicBezTo>
                  <a:cubicBezTo>
                    <a:pt x="f1497" y="f3248"/>
                    <a:pt x="f3249" y="f830"/>
                    <a:pt x="f799" y="f830"/>
                  </a:cubicBezTo>
                  <a:cubicBezTo>
                    <a:pt x="f2691" y="f830"/>
                    <a:pt x="f2691" y="f3250"/>
                    <a:pt x="f2691" y="f3251"/>
                  </a:cubicBezTo>
                  <a:cubicBezTo>
                    <a:pt x="f2678" y="f3252"/>
                    <a:pt x="f93" y="f849"/>
                    <a:pt x="f95" y="f3253"/>
                  </a:cubicBezTo>
                  <a:cubicBezTo>
                    <a:pt x="f2952" y="f3006"/>
                    <a:pt x="f823" y="f3254"/>
                    <a:pt x="f2934" y="f3255"/>
                  </a:cubicBezTo>
                  <a:cubicBezTo>
                    <a:pt x="f822" y="f3256"/>
                    <a:pt x="f1521" y="f3257"/>
                    <a:pt x="f100" y="f1844"/>
                  </a:cubicBezTo>
                  <a:cubicBezTo>
                    <a:pt x="f827" y="f3252"/>
                    <a:pt x="f93" y="f1849"/>
                    <a:pt x="f799" y="f3258"/>
                  </a:cubicBezTo>
                  <a:cubicBezTo>
                    <a:pt x="f798" y="f3259"/>
                    <a:pt x="f199" y="f3146"/>
                    <a:pt x="f534" y="f3260"/>
                  </a:cubicBezTo>
                  <a:cubicBezTo>
                    <a:pt x="f530" y="f1817"/>
                    <a:pt x="f999" y="f3059"/>
                    <a:pt x="f513" y="f759"/>
                  </a:cubicBezTo>
                  <a:cubicBezTo>
                    <a:pt x="f469" y="f3261"/>
                    <a:pt x="f2815" y="f734"/>
                    <a:pt x="f2815" y="f716"/>
                  </a:cubicBezTo>
                  <a:cubicBezTo>
                    <a:pt x="f2815" y="f3262"/>
                    <a:pt x="f3263" y="f3264"/>
                    <a:pt x="f3265" y="f3264"/>
                  </a:cubicBezTo>
                  <a:cubicBezTo>
                    <a:pt x="f3266" y="f3264"/>
                    <a:pt x="f3267" y="f3268"/>
                    <a:pt x="f475" y="f3131"/>
                  </a:cubicBezTo>
                  <a:cubicBezTo>
                    <a:pt x="f747" y="f711"/>
                    <a:pt x="f2666" y="f734"/>
                    <a:pt x="f1217" y="f763"/>
                  </a:cubicBezTo>
                  <a:cubicBezTo>
                    <a:pt x="f761" y="f718"/>
                    <a:pt x="f747" y="f3269"/>
                    <a:pt x="f219" y="f3270"/>
                  </a:cubicBezTo>
                  <a:cubicBezTo>
                    <a:pt x="f3271" y="f3272"/>
                    <a:pt x="f3273" y="f3274"/>
                    <a:pt x="f3275" y="f3274"/>
                  </a:cubicBezTo>
                  <a:cubicBezTo>
                    <a:pt x="f3276" y="f3274"/>
                    <a:pt x="f3277" y="f3278"/>
                    <a:pt x="f475" y="f690"/>
                  </a:cubicBezTo>
                  <a:cubicBezTo>
                    <a:pt x="f509" y="f3279"/>
                    <a:pt x="f171" y="f3280"/>
                    <a:pt x="f2815" y="f630"/>
                  </a:cubicBezTo>
                  <a:cubicBezTo>
                    <a:pt x="f170" y="f3281"/>
                    <a:pt x="f1076" y="f3282"/>
                    <a:pt x="f2829" y="f582"/>
                  </a:cubicBezTo>
                  <a:cubicBezTo>
                    <a:pt x="f3283" y="f523"/>
                    <a:pt x="f1312" y="f1810"/>
                    <a:pt x="f918" y="f456"/>
                  </a:cubicBezTo>
                  <a:cubicBezTo>
                    <a:pt x="f3284" y="f98"/>
                    <a:pt x="f3285" y="f3286"/>
                    <a:pt x="f3287" y="f3286"/>
                  </a:cubicBezTo>
                  <a:cubicBezTo>
                    <a:pt x="f676" y="f3286"/>
                    <a:pt x="f3288" y="f3289"/>
                    <a:pt x="f906" y="f3290"/>
                  </a:cubicBezTo>
                  <a:cubicBezTo>
                    <a:pt x="f2748" y="f3291"/>
                    <a:pt x="f2737" y="f493"/>
                    <a:pt x="f970" y="f524"/>
                  </a:cubicBezTo>
                  <a:cubicBezTo>
                    <a:pt x="f208" y="f519"/>
                    <a:pt x="f2719" y="f497"/>
                    <a:pt x="f2856" y="f499"/>
                  </a:cubicBezTo>
                  <a:cubicBezTo>
                    <a:pt x="f3292" y="f3293"/>
                    <a:pt x="f2858" y="f615"/>
                    <a:pt x="f2858" y="f1811"/>
                  </a:cubicBezTo>
                  <a:lnTo>
                    <a:pt x="f2858" y="f633"/>
                  </a:lnTo>
                  <a:cubicBezTo>
                    <a:pt x="f935" y="f3294"/>
                    <a:pt x="f906" y="f3295"/>
                    <a:pt x="f3002" y="f3296"/>
                  </a:cubicBezTo>
                  <a:cubicBezTo>
                    <a:pt x="f3002" y="f483"/>
                    <a:pt x="f2732" y="f3297"/>
                    <a:pt x="f3298" y="f3297"/>
                  </a:cubicBezTo>
                  <a:cubicBezTo>
                    <a:pt x="f935" y="f3296"/>
                    <a:pt x="f966" y="f3299"/>
                    <a:pt x="f455" y="f3300"/>
                  </a:cubicBezTo>
                  <a:cubicBezTo>
                    <a:pt x="f996" y="f3301"/>
                    <a:pt x="f455" y="f3302"/>
                    <a:pt x="f455" y="f2133"/>
                  </a:cubicBezTo>
                  <a:cubicBezTo>
                    <a:pt x="f455" y="f1902"/>
                    <a:pt x="f453" y="f3303"/>
                    <a:pt x="f3304" y="f3303"/>
                  </a:cubicBezTo>
                  <a:cubicBezTo>
                    <a:pt x="f208" y="f2143"/>
                    <a:pt x="f2815" y="f3296"/>
                    <a:pt x="f983" y="f3300"/>
                  </a:cubicBezTo>
                  <a:cubicBezTo>
                    <a:pt x="f3305" y="f3306"/>
                    <a:pt x="f3307" y="f3308"/>
                    <a:pt x="f3309" y="f3308"/>
                  </a:cubicBezTo>
                  <a:cubicBezTo>
                    <a:pt x="f3310" y="f3308"/>
                    <a:pt x="f3311" y="f3312"/>
                    <a:pt x="f537" y="f3313"/>
                  </a:cubicBezTo>
                  <a:cubicBezTo>
                    <a:pt x="f535" y="f3314"/>
                    <a:pt x="f3315" y="f3316"/>
                    <a:pt x="f3315" y="f2144"/>
                  </a:cubicBezTo>
                  <a:cubicBezTo>
                    <a:pt x="f3315" y="f3317"/>
                    <a:pt x="f3318" y="f1901"/>
                    <a:pt x="f3319" y="f1901"/>
                  </a:cubicBezTo>
                  <a:cubicBezTo>
                    <a:pt x="f3247" y="f1901"/>
                    <a:pt x="f3320" y="f3321"/>
                    <a:pt x="f1497" y="f2143"/>
                  </a:cubicBezTo>
                  <a:cubicBezTo>
                    <a:pt x="f825" y="f482"/>
                    <a:pt x="f827" y="f2154"/>
                    <a:pt x="f537" y="f499"/>
                  </a:cubicBezTo>
                  <a:cubicBezTo>
                    <a:pt x="f3322" y="f493"/>
                    <a:pt x="f805" y="f2152"/>
                    <a:pt x="f3323" y="f3324"/>
                  </a:cubicBezTo>
                  <a:cubicBezTo>
                    <a:pt x="f832" y="f1806"/>
                    <a:pt x="f2635" y="f541"/>
                    <a:pt x="f100" y="f3325"/>
                  </a:cubicBezTo>
                  <a:cubicBezTo>
                    <a:pt x="f1528" y="f3326"/>
                    <a:pt x="f832" y="f3327"/>
                    <a:pt x="f2934" y="f3328"/>
                  </a:cubicBezTo>
                  <a:cubicBezTo>
                    <a:pt x="f3329" y="f3330"/>
                    <a:pt x="f3331" y="f3332"/>
                    <a:pt x="f3333" y="f3332"/>
                  </a:cubicBezTo>
                  <a:cubicBezTo>
                    <a:pt x="f458" y="f3332"/>
                    <a:pt x="f3334" y="f3335"/>
                    <a:pt x="f2898" y="f458"/>
                  </a:cubicBezTo>
                  <a:cubicBezTo>
                    <a:pt x="f795" y="f3295"/>
                    <a:pt x="f795" y="f576"/>
                    <a:pt x="f100" y="f3294"/>
                  </a:cubicBezTo>
                  <a:cubicBezTo>
                    <a:pt x="f2934" y="f501"/>
                    <a:pt x="f1495" y="f580"/>
                    <a:pt x="f2882" y="f497"/>
                  </a:cubicBezTo>
                  <a:cubicBezTo>
                    <a:pt x="f3336" y="f497"/>
                    <a:pt x="f1215" y="f497"/>
                    <a:pt x="f1215" y="f3337"/>
                  </a:cubicBezTo>
                  <a:lnTo>
                    <a:pt x="f1215" y="f3337"/>
                  </a:lnTo>
                  <a:cubicBezTo>
                    <a:pt x="f3338" y="f3339"/>
                    <a:pt x="f3340" y="f3341"/>
                    <a:pt x="f2876" y="f2182"/>
                  </a:cubicBezTo>
                  <a:cubicBezTo>
                    <a:pt x="f3342" y="f3343"/>
                    <a:pt x="f3344" y="f3345"/>
                    <a:pt x="f3346" y="f3347"/>
                  </a:cubicBezTo>
                  <a:lnTo>
                    <a:pt x="f3346" y="f3347"/>
                  </a:lnTo>
                  <a:cubicBezTo>
                    <a:pt x="f3348" y="f3349"/>
                    <a:pt x="f3350" y="f3351"/>
                    <a:pt x="f1215" y="f580"/>
                  </a:cubicBezTo>
                  <a:cubicBezTo>
                    <a:pt x="f1215" y="f3352"/>
                    <a:pt x="f1215" y="f3353"/>
                    <a:pt x="f1215" y="f3337"/>
                  </a:cubicBezTo>
                  <a:lnTo>
                    <a:pt x="f1215" y="f3337"/>
                  </a:lnTo>
                  <a:cubicBezTo>
                    <a:pt x="f3354" y="f3355"/>
                    <a:pt x="f1458" y="f3331"/>
                    <a:pt x="f799" y="f3356"/>
                  </a:cubicBezTo>
                  <a:lnTo>
                    <a:pt x="f799" y="f3356"/>
                  </a:lnTo>
                  <a:cubicBezTo>
                    <a:pt x="f1497" y="f436"/>
                    <a:pt x="f3357" y="f458"/>
                    <a:pt x="f1296" y="f3295"/>
                  </a:cubicBezTo>
                  <a:cubicBezTo>
                    <a:pt x="f200" y="f2191"/>
                    <a:pt x="f525" y="f468"/>
                    <a:pt x="f1322" y="f494"/>
                  </a:cubicBezTo>
                  <a:cubicBezTo>
                    <a:pt x="f200" y="f3358"/>
                    <a:pt x="f1320" y="f470"/>
                    <a:pt x="f1601" y="f516"/>
                  </a:cubicBezTo>
                  <a:cubicBezTo>
                    <a:pt x="f3359" y="f3360"/>
                    <a:pt x="f3361" y="f3362"/>
                    <a:pt x="f3363" y="f3362"/>
                  </a:cubicBezTo>
                  <a:cubicBezTo>
                    <a:pt x="f3364" y="f3362"/>
                    <a:pt x="f3365" y="f3305"/>
                    <a:pt x="f3366" y="f633"/>
                  </a:cubicBezTo>
                  <a:cubicBezTo>
                    <a:pt x="f3367" y="f3266"/>
                    <a:pt x="f3368" y="f3369"/>
                    <a:pt x="f3346" y="f3347"/>
                  </a:cubicBezTo>
                  <a:lnTo>
                    <a:pt x="f3346" y="f3347"/>
                  </a:lnTo>
                  <a:cubicBezTo>
                    <a:pt x="f3370" y="f1078"/>
                    <a:pt x="f3371" y="f3372"/>
                    <a:pt x="f3373" y="f2182"/>
                  </a:cubicBezTo>
                  <a:cubicBezTo>
                    <a:pt x="f1322" y="f524"/>
                    <a:pt x="f532" y="f3374"/>
                    <a:pt x="f530" y="f2194"/>
                  </a:cubicBezTo>
                  <a:cubicBezTo>
                    <a:pt x="f530" y="f3375"/>
                    <a:pt x="f3376" y="f3377"/>
                    <a:pt x="f511" y="f3377"/>
                  </a:cubicBezTo>
                  <a:cubicBezTo>
                    <a:pt x="f3378" y="f3377"/>
                    <a:pt x="f3379" y="f3304"/>
                    <a:pt x="f517" y="f3380"/>
                  </a:cubicBezTo>
                  <a:cubicBezTo>
                    <a:pt x="f999" y="f3380"/>
                    <a:pt x="f999" y="f3380"/>
                    <a:pt x="f515" y="f2194"/>
                  </a:cubicBezTo>
                  <a:lnTo>
                    <a:pt x="f515" y="f2194"/>
                  </a:lnTo>
                  <a:cubicBezTo>
                    <a:pt x="f2666" y="f648"/>
                    <a:pt x="f1601" y="f3075"/>
                    <a:pt x="f1497" y="f3381"/>
                  </a:cubicBezTo>
                  <a:cubicBezTo>
                    <a:pt x="f1487" y="f3382"/>
                    <a:pt x="f1487" y="f1880"/>
                    <a:pt x="f3249" y="f759"/>
                  </a:cubicBezTo>
                  <a:cubicBezTo>
                    <a:pt x="f1495" y="f3383"/>
                    <a:pt x="f2651" y="f596"/>
                    <a:pt x="f103" y="f3384"/>
                  </a:cubicBezTo>
                  <a:cubicBezTo>
                    <a:pt x="f3385" y="f3386"/>
                    <a:pt x="f3387" y="f582"/>
                    <a:pt x="f3388" y="f582"/>
                  </a:cubicBezTo>
                  <a:cubicBezTo>
                    <a:pt x="f3389" y="f582"/>
                    <a:pt x="f3390" y="f3391"/>
                    <a:pt x="f1333" y="f3282"/>
                  </a:cubicBezTo>
                  <a:cubicBezTo>
                    <a:pt x="f794" y="f3187"/>
                    <a:pt x="f2609" y="f3392"/>
                    <a:pt x="f2644" y="f3393"/>
                  </a:cubicBezTo>
                  <a:cubicBezTo>
                    <a:pt x="f135" y="f782"/>
                    <a:pt x="f2898" y="f3032"/>
                    <a:pt x="f100" y="f3394"/>
                  </a:cubicBezTo>
                  <a:cubicBezTo>
                    <a:pt x="f1225" y="f3395"/>
                    <a:pt x="f105" y="f3396"/>
                    <a:pt x="f151" y="f3397"/>
                  </a:cubicBezTo>
                  <a:cubicBezTo>
                    <a:pt x="f282" y="f3398"/>
                    <a:pt x="f253" y="f3399"/>
                    <a:pt x="f3400" y="f3401"/>
                  </a:cubicBezTo>
                  <a:cubicBezTo>
                    <a:pt x="f423" y="f3402"/>
                    <a:pt x="f1588" y="f862"/>
                    <a:pt x="f1379" y="f3257"/>
                  </a:cubicBezTo>
                  <a:cubicBezTo>
                    <a:pt x="f3400" y="f3403"/>
                    <a:pt x="f259" y="f3404"/>
                    <a:pt x="f1365" y="f3405"/>
                  </a:cubicBezTo>
                  <a:cubicBezTo>
                    <a:pt x="f3406" y="f3407"/>
                    <a:pt x="f3408" y="f3409"/>
                    <a:pt x="f3410" y="f3409"/>
                  </a:cubicBezTo>
                  <a:cubicBezTo>
                    <a:pt x="f3411" y="f3409"/>
                    <a:pt x="f3412" y="f3413"/>
                    <a:pt x="f1371" y="f1846"/>
                  </a:cubicBezTo>
                  <a:cubicBezTo>
                    <a:pt x="f1478" y="f808"/>
                    <a:pt x="f1379" y="f3414"/>
                    <a:pt x="f1373" y="f3415"/>
                  </a:cubicBezTo>
                  <a:cubicBezTo>
                    <a:pt x="f1711" y="f1870"/>
                    <a:pt x="f1395" y="f1878"/>
                    <a:pt x="f1389" y="f3075"/>
                  </a:cubicBezTo>
                  <a:cubicBezTo>
                    <a:pt x="f1389" y="f3090"/>
                    <a:pt x="f1386" y="f3392"/>
                    <a:pt x="f1386" y="f3416"/>
                  </a:cubicBezTo>
                  <a:cubicBezTo>
                    <a:pt x="f1588" y="f2228"/>
                    <a:pt x="f3400" y="f3269"/>
                    <a:pt x="f1367" y="f687"/>
                  </a:cubicBezTo>
                  <a:cubicBezTo>
                    <a:pt x="f1367" y="f3417"/>
                    <a:pt x="f3418" y="f551"/>
                    <a:pt x="f3419" y="f551"/>
                  </a:cubicBezTo>
                  <a:cubicBezTo>
                    <a:pt x="f3420" y="f551"/>
                    <a:pt x="f3421" y="f3422"/>
                    <a:pt x="f840" y="f3423"/>
                  </a:cubicBezTo>
                  <a:cubicBezTo>
                    <a:pt x="f1373" y="f3424"/>
                    <a:pt x="f699" y="f596"/>
                    <a:pt x="f1386" y="f662"/>
                  </a:cubicBezTo>
                  <a:cubicBezTo>
                    <a:pt x="f1386" y="f3189"/>
                    <a:pt x="f1389" y="f551"/>
                    <a:pt x="f1389" y="f630"/>
                  </a:cubicBezTo>
                  <a:lnTo>
                    <a:pt x="f1389" y="f655"/>
                  </a:lnTo>
                  <a:cubicBezTo>
                    <a:pt x="f1711" y="f474"/>
                    <a:pt x="f244" y="f426"/>
                    <a:pt x="f836" y="f1779"/>
                  </a:cubicBezTo>
                  <a:cubicBezTo>
                    <a:pt x="f809" y="f1799"/>
                    <a:pt x="f219" y="f3425"/>
                    <a:pt x="f467" y="f3426"/>
                  </a:cubicBezTo>
                  <a:lnTo>
                    <a:pt x="f467" y="f3426"/>
                  </a:lnTo>
                  <a:cubicBezTo>
                    <a:pt x="f3427" y="f3428"/>
                    <a:pt x="f467" y="f3429"/>
                    <a:pt x="f998" y="f3430"/>
                  </a:cubicBezTo>
                  <a:cubicBezTo>
                    <a:pt x="f471" y="f3431"/>
                    <a:pt x="f1076" y="f3432"/>
                    <a:pt x="f1080" y="f305"/>
                  </a:cubicBezTo>
                  <a:cubicBezTo>
                    <a:pt x="f3433" y="f1982"/>
                    <a:pt x="f3373" y="f2048"/>
                    <a:pt x="f3320" y="f1992"/>
                  </a:cubicBezTo>
                  <a:cubicBezTo>
                    <a:pt x="f3323" y="f404"/>
                    <a:pt x="f2908" y="f3434"/>
                    <a:pt x="f1621" y="f3290"/>
                  </a:cubicBezTo>
                  <a:cubicBezTo>
                    <a:pt x="f3435" y="f3436"/>
                    <a:pt x="f3437" y="f3438"/>
                    <a:pt x="f3439" y="f3438"/>
                  </a:cubicBezTo>
                  <a:cubicBezTo>
                    <a:pt x="f3440" y="f3438"/>
                    <a:pt x="f3441" y="f3442"/>
                    <a:pt x="f254" y="f454"/>
                  </a:cubicBezTo>
                  <a:cubicBezTo>
                    <a:pt x="f111" y="f404"/>
                    <a:pt x="f3427" y="f3443"/>
                    <a:pt x="f465" y="f3444"/>
                  </a:cubicBezTo>
                  <a:cubicBezTo>
                    <a:pt x="f465" y="f3445"/>
                    <a:pt x="f3446" y="f3447"/>
                    <a:pt x="f3448" y="f3447"/>
                  </a:cubicBezTo>
                  <a:cubicBezTo>
                    <a:pt x="f3449" y="f3447"/>
                    <a:pt x="f3450" y="f3451"/>
                    <a:pt x="f3292" y="f3452"/>
                  </a:cubicBezTo>
                  <a:cubicBezTo>
                    <a:pt x="f528" y="f3453"/>
                    <a:pt x="f131" y="f305"/>
                    <a:pt x="f149" y="f3454"/>
                  </a:cubicBezTo>
                  <a:cubicBezTo>
                    <a:pt x="f271" y="f3455"/>
                    <a:pt x="f1362" y="f1925"/>
                    <a:pt x="f1588" y="f3456"/>
                  </a:cubicBezTo>
                  <a:cubicBezTo>
                    <a:pt x="f1588" y="f454"/>
                    <a:pt x="f1791" y="f3457"/>
                    <a:pt x="f1478" y="f3457"/>
                  </a:cubicBezTo>
                  <a:cubicBezTo>
                    <a:pt x="f1379" y="f3458"/>
                    <a:pt x="f1836" y="f3325"/>
                    <a:pt x="f1711" y="f1809"/>
                  </a:cubicBezTo>
                  <a:cubicBezTo>
                    <a:pt x="f1380" y="f3302"/>
                    <a:pt x="f1362" y="f398"/>
                    <a:pt x="f302" y="f3459"/>
                  </a:cubicBezTo>
                  <a:cubicBezTo>
                    <a:pt x="f269" y="f3460"/>
                    <a:pt x="f1038" y="f3461"/>
                    <a:pt x="f1037" y="f1777"/>
                  </a:cubicBezTo>
                  <a:cubicBezTo>
                    <a:pt x="f1037" y="f3462"/>
                    <a:pt x="f1038" y="f3463"/>
                    <a:pt x="f2910" y="f3463"/>
                  </a:cubicBezTo>
                  <a:cubicBezTo>
                    <a:pt x="f292" y="f3464"/>
                    <a:pt x="f253" y="f3465"/>
                    <a:pt x="f3466" y="f3467"/>
                  </a:cubicBezTo>
                  <a:cubicBezTo>
                    <a:pt x="f1775" y="f3468"/>
                    <a:pt x="f1618" y="f3469"/>
                    <a:pt x="f271" y="f3470"/>
                  </a:cubicBezTo>
                  <a:cubicBezTo>
                    <a:pt x="f294" y="f3471"/>
                    <a:pt x="f2921" y="f3471"/>
                    <a:pt x="f294" y="f3472"/>
                  </a:cubicBezTo>
                  <a:cubicBezTo>
                    <a:pt x="f294" y="f3473"/>
                    <a:pt x="f271" y="f421"/>
                    <a:pt x="f271" y="f3474"/>
                  </a:cubicBezTo>
                  <a:lnTo>
                    <a:pt x="f271" y="f3475"/>
                  </a:lnTo>
                  <a:cubicBezTo>
                    <a:pt x="f141" y="f3476"/>
                    <a:pt x="f137" y="f3477"/>
                    <a:pt x="f182" y="f230"/>
                  </a:cubicBezTo>
                  <a:cubicBezTo>
                    <a:pt x="f838" y="f230"/>
                    <a:pt x="f794" y="f1709"/>
                    <a:pt x="f2644" y="f1709"/>
                  </a:cubicBezTo>
                  <a:cubicBezTo>
                    <a:pt x="f3478" y="f3479"/>
                    <a:pt x="f3480" y="f3481"/>
                    <a:pt x="f3482" y="f3481"/>
                  </a:cubicBezTo>
                  <a:cubicBezTo>
                    <a:pt x="f3483" y="f3481"/>
                    <a:pt x="f3484" y="f3485"/>
                    <a:pt x="f3486" y="f3485"/>
                  </a:cubicBezTo>
                  <a:cubicBezTo>
                    <a:pt x="f3487" y="f3485"/>
                    <a:pt x="f3488" y="f3489"/>
                    <a:pt x="f989" y="f281"/>
                  </a:cubicBezTo>
                  <a:cubicBezTo>
                    <a:pt x="f465" y="f281"/>
                    <a:pt x="f447" y="f1714"/>
                    <a:pt x="f447" y="f145"/>
                  </a:cubicBezTo>
                  <a:cubicBezTo>
                    <a:pt x="f3490" y="f3491"/>
                    <a:pt x="f3492" y="f3493"/>
                    <a:pt x="f3494" y="f3493"/>
                  </a:cubicBezTo>
                  <a:cubicBezTo>
                    <a:pt x="f3495" y="f3493"/>
                    <a:pt x="f2173" y="f3496"/>
                    <a:pt x="f534" y="f3497"/>
                  </a:cubicBezTo>
                  <a:cubicBezTo>
                    <a:pt x="f513" y="f1702"/>
                    <a:pt x="f479" y="f174"/>
                    <a:pt x="f3427" y="f3498"/>
                  </a:cubicBezTo>
                  <a:cubicBezTo>
                    <a:pt x="f2719" y="f3499"/>
                    <a:pt x="f3427" y="f3500"/>
                    <a:pt x="f2717" y="f3500"/>
                  </a:cubicBezTo>
                  <a:cubicBezTo>
                    <a:pt x="f3501" y="f3502"/>
                    <a:pt x="f3503" y="f3504"/>
                    <a:pt x="f3505" y="f3504"/>
                  </a:cubicBezTo>
                  <a:cubicBezTo>
                    <a:pt x="f3506" y="f3504"/>
                    <a:pt x="f3507" y="f3508"/>
                    <a:pt x="f3509" y="f3510"/>
                  </a:cubicBezTo>
                  <a:cubicBezTo>
                    <a:pt x="f3249" y="f3511"/>
                    <a:pt x="f1497" y="f155"/>
                    <a:pt x="f2691" y="f3512"/>
                  </a:cubicBezTo>
                  <a:cubicBezTo>
                    <a:pt x="f2691" y="f3513"/>
                    <a:pt x="f1489" y="f3514"/>
                    <a:pt x="f3515" y="f3514"/>
                  </a:cubicBezTo>
                  <a:cubicBezTo>
                    <a:pt x="f3516" y="f3514"/>
                    <a:pt x="f3517" y="f3518"/>
                    <a:pt x="f3509" y="f157"/>
                  </a:cubicBezTo>
                  <a:cubicBezTo>
                    <a:pt x="f3519" y="f3520"/>
                    <a:pt x="f3521" y="f3522"/>
                    <a:pt x="f3523" y="f3524"/>
                  </a:cubicBezTo>
                  <a:lnTo>
                    <a:pt x="f3523" y="f3524"/>
                  </a:lnTo>
                  <a:cubicBezTo>
                    <a:pt x="f3007" y="f3525"/>
                    <a:pt x="f3526" y="f3527"/>
                    <a:pt x="f2691" y="f1623"/>
                  </a:cubicBezTo>
                  <a:cubicBezTo>
                    <a:pt x="f2691" y="f3528"/>
                    <a:pt x="f1489" y="f3529"/>
                    <a:pt x="f3005" y="f3529"/>
                  </a:cubicBezTo>
                  <a:cubicBezTo>
                    <a:pt x="f3530" y="f3531"/>
                    <a:pt x="f3532" y="f3533"/>
                    <a:pt x="f3534" y="f3533"/>
                  </a:cubicBezTo>
                  <a:cubicBezTo>
                    <a:pt x="f3535" y="f3533"/>
                    <a:pt x="f3536" y="f3537"/>
                    <a:pt x="f3538" y="f3539"/>
                  </a:cubicBezTo>
                  <a:cubicBezTo>
                    <a:pt x="f153" y="f3512"/>
                    <a:pt x="f182" y="f3540"/>
                    <a:pt x="f184" y="f3541"/>
                  </a:cubicBezTo>
                  <a:cubicBezTo>
                    <a:pt x="f184" y="f3542"/>
                    <a:pt x="f2143" y="f1613"/>
                    <a:pt x="f1612" y="f161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22;p57">
              <a:extLst>
                <a:ext uri="{FF2B5EF4-FFF2-40B4-BE49-F238E27FC236}">
                  <a16:creationId xmlns:a16="http://schemas.microsoft.com/office/drawing/2014/main" id="{90B4B6FF-C9DE-40CE-8CFD-63EA074F557C}"/>
                </a:ext>
              </a:extLst>
            </p:cNvPr>
            <p:cNvSpPr/>
            <p:nvPr/>
          </p:nvSpPr>
          <p:spPr>
            <a:xfrm>
              <a:off x="1987046" y="3443493"/>
              <a:ext cx="96341" cy="132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18"/>
                <a:gd name="f4" fmla="val 2775"/>
                <a:gd name="f5" fmla="val 1932"/>
                <a:gd name="f6" fmla="val 1"/>
                <a:gd name="f7" fmla="val 1911"/>
                <a:gd name="f8" fmla="val 1887"/>
                <a:gd name="f9" fmla="val 9"/>
                <a:gd name="f10" fmla="val 1860"/>
                <a:gd name="f11" fmla="val 27"/>
                <a:gd name="f12" fmla="val 1126"/>
                <a:gd name="f13" fmla="val 794"/>
                <a:gd name="f14" fmla="val 559"/>
                <a:gd name="f15" fmla="val 1761"/>
                <a:gd name="f16" fmla="val 25"/>
                <a:gd name="f17" fmla="val 2662"/>
                <a:gd name="f18" fmla="val 2737"/>
                <a:gd name="f19" fmla="val 69"/>
                <a:gd name="f20" fmla="val 119"/>
                <a:gd name="f21" fmla="val 136"/>
                <a:gd name="f22" fmla="val 150"/>
                <a:gd name="f23" fmla="val 2771"/>
                <a:gd name="f24" fmla="val 159"/>
                <a:gd name="f25" fmla="val 2762"/>
                <a:gd name="f26" fmla="val 692"/>
                <a:gd name="f27" fmla="val 1862"/>
                <a:gd name="f28" fmla="val 1493"/>
                <a:gd name="f29" fmla="val 1094"/>
                <a:gd name="f30" fmla="val 1993"/>
                <a:gd name="f31" fmla="val 160"/>
                <a:gd name="f32" fmla="val 63"/>
                <a:gd name="f33" fmla="val 1988"/>
                <a:gd name="f34" fmla="*/ f0 1 2018"/>
                <a:gd name="f35" fmla="*/ f1 1 277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18"/>
                <a:gd name="f42" fmla="*/ f39 1 277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18" h="277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23;p57">
              <a:extLst>
                <a:ext uri="{FF2B5EF4-FFF2-40B4-BE49-F238E27FC236}">
                  <a16:creationId xmlns:a16="http://schemas.microsoft.com/office/drawing/2014/main" id="{EAD642A5-A22D-4AC9-AA1A-A2A49B8849B6}"/>
                </a:ext>
              </a:extLst>
            </p:cNvPr>
            <p:cNvSpPr/>
            <p:nvPr/>
          </p:nvSpPr>
          <p:spPr>
            <a:xfrm>
              <a:off x="1535963" y="3037088"/>
              <a:ext cx="84453" cy="140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69"/>
                <a:gd name="f4" fmla="val 2949"/>
                <a:gd name="f5" fmla="val 401"/>
                <a:gd name="f6" fmla="val 634"/>
                <a:gd name="f7" fmla="val 635"/>
                <a:gd name="f8" fmla="val 934"/>
                <a:gd name="f9" fmla="val 801"/>
                <a:gd name="f10" fmla="val 1301"/>
                <a:gd name="f11" fmla="val 968"/>
                <a:gd name="f12" fmla="val 1702"/>
                <a:gd name="f13" fmla="val 1068"/>
                <a:gd name="f14" fmla="val 1935"/>
                <a:gd name="f15" fmla="val 1135"/>
                <a:gd name="f16" fmla="val 2169"/>
                <a:gd name="f17" fmla="val 1235"/>
                <a:gd name="f18" fmla="val 2369"/>
                <a:gd name="f19" fmla="val 768"/>
                <a:gd name="f20" fmla="val 501"/>
                <a:gd name="f21" fmla="val 1268"/>
                <a:gd name="f22" fmla="val 154"/>
                <a:gd name="f23" fmla="val 75"/>
                <a:gd name="f24" fmla="val 1"/>
                <a:gd name="f25" fmla="val 45"/>
                <a:gd name="f26" fmla="val 134"/>
                <a:gd name="f27" fmla="val 1101"/>
                <a:gd name="f28" fmla="val 568"/>
                <a:gd name="f29" fmla="val 2436"/>
                <a:gd name="f30" fmla="val 1502"/>
                <a:gd name="f31" fmla="val 2836"/>
                <a:gd name="f32" fmla="val 1535"/>
                <a:gd name="f33" fmla="val 2869"/>
                <a:gd name="f34" fmla="val 2936"/>
                <a:gd name="f35" fmla="val 1602"/>
                <a:gd name="f36" fmla="val 1611"/>
                <a:gd name="f37" fmla="val 2945"/>
                <a:gd name="f38" fmla="val 1625"/>
                <a:gd name="f39" fmla="val 1640"/>
                <a:gd name="f40" fmla="val 1682"/>
                <a:gd name="f41" fmla="val 1735"/>
                <a:gd name="f42" fmla="val 2918"/>
                <a:gd name="f43" fmla="val 2802"/>
                <a:gd name="f44" fmla="val 2702"/>
                <a:gd name="f45" fmla="val 1669"/>
                <a:gd name="f46" fmla="val 2269"/>
                <a:gd name="f47" fmla="val 1335"/>
                <a:gd name="f48" fmla="val 1802"/>
                <a:gd name="f49" fmla="val 1168"/>
                <a:gd name="f50" fmla="val 1435"/>
                <a:gd name="f51" fmla="val 868"/>
                <a:gd name="f52" fmla="val 668"/>
                <a:gd name="f53" fmla="val 434"/>
                <a:gd name="f54" fmla="val 268"/>
                <a:gd name="f55" fmla="val 34"/>
                <a:gd name="f56" fmla="val 234"/>
                <a:gd name="f57" fmla="val 12"/>
                <a:gd name="f58" fmla="val 193"/>
                <a:gd name="f59" fmla="*/ f0 1 1769"/>
                <a:gd name="f60" fmla="*/ f1 1 2949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769"/>
                <a:gd name="f67" fmla="*/ f64 1 2949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769" h="294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14"/>
                    <a:pt x="f20" y="f21"/>
                    <a:pt x="f5" y="f6"/>
                  </a:cubicBezTo>
                  <a:close/>
                  <a:moveTo>
                    <a:pt x="f22" y="f2"/>
                  </a:moveTo>
                  <a:cubicBezTo>
                    <a:pt x="f23" y="f2"/>
                    <a:pt x="f24" y="f25"/>
                    <a:pt x="f24" y="f26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4"/>
                    <a:pt x="f35" y="f34"/>
                  </a:cubicBez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41" y="f33"/>
                  </a:cubicBezTo>
                  <a:lnTo>
                    <a:pt x="f41" y="f31"/>
                  </a:lnTo>
                  <a:cubicBezTo>
                    <a:pt x="f3" y="f43"/>
                    <a:pt x="f3" y="f44"/>
                    <a:pt x="f45" y="f44"/>
                  </a:cubicBezTo>
                  <a:cubicBezTo>
                    <a:pt x="f35" y="f46"/>
                    <a:pt x="f47" y="f48"/>
                    <a:pt x="f49" y="f50"/>
                  </a:cubicBezTo>
                  <a:cubicBezTo>
                    <a:pt x="f11" y="f51"/>
                    <a:pt x="f52" y="f53"/>
                    <a:pt x="f54" y="f55"/>
                  </a:cubicBezTo>
                  <a:cubicBezTo>
                    <a:pt x="f56" y="f57"/>
                    <a:pt x="f58" y="f2"/>
                    <a:pt x="f22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24;p57">
              <a:extLst>
                <a:ext uri="{FF2B5EF4-FFF2-40B4-BE49-F238E27FC236}">
                  <a16:creationId xmlns:a16="http://schemas.microsoft.com/office/drawing/2014/main" id="{DD7A016E-D139-466A-8655-3BC27F4E8054}"/>
                </a:ext>
              </a:extLst>
            </p:cNvPr>
            <p:cNvSpPr/>
            <p:nvPr/>
          </p:nvSpPr>
          <p:spPr>
            <a:xfrm>
              <a:off x="1612388" y="960522"/>
              <a:ext cx="74898" cy="4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69"/>
                <a:gd name="f4" fmla="val 935"/>
                <a:gd name="f5" fmla="val 1502"/>
                <a:gd name="f6" fmla="val 1"/>
                <a:gd name="f7" fmla="val 1302"/>
                <a:gd name="f8" fmla="val 1135"/>
                <a:gd name="f9" fmla="val 167"/>
                <a:gd name="f10" fmla="val 968"/>
                <a:gd name="f11" fmla="val 301"/>
                <a:gd name="f12" fmla="val 701"/>
                <a:gd name="f13" fmla="val 468"/>
                <a:gd name="f14" fmla="val 634"/>
                <a:gd name="f15" fmla="val 168"/>
                <a:gd name="f16" fmla="val 668"/>
                <a:gd name="f17" fmla="val 501"/>
                <a:gd name="f18" fmla="val 735"/>
                <a:gd name="f19" fmla="val 901"/>
                <a:gd name="f20" fmla="val 1002"/>
                <a:gd name="f21" fmla="val 1202"/>
                <a:gd name="f22" fmla="val 601"/>
                <a:gd name="f23" fmla="val 1535"/>
                <a:gd name="f24" fmla="val 401"/>
                <a:gd name="f25" fmla="val 134"/>
                <a:gd name="f26" fmla="val 34"/>
                <a:gd name="f27" fmla="*/ f0 1 1569"/>
                <a:gd name="f28" fmla="*/ f1 1 93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569"/>
                <a:gd name="f35" fmla="*/ f32 1 93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569" h="9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3" y="f14"/>
                    <a:pt x="f15" y="f16"/>
                  </a:cubicBezTo>
                  <a:cubicBezTo>
                    <a:pt x="f6" y="f16"/>
                    <a:pt x="f6" y="f4"/>
                    <a:pt x="f15" y="f4"/>
                  </a:cubicBezTo>
                  <a:cubicBezTo>
                    <a:pt x="f17" y="f4"/>
                    <a:pt x="f18" y="f19"/>
                    <a:pt x="f20" y="f12"/>
                  </a:cubicBezTo>
                  <a:cubicBezTo>
                    <a:pt x="f21" y="f22"/>
                    <a:pt x="f23" y="f24"/>
                    <a:pt x="f3" y="f25"/>
                  </a:cubicBezTo>
                  <a:cubicBezTo>
                    <a:pt x="f3" y="f26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025;p57">
              <a:extLst>
                <a:ext uri="{FF2B5EF4-FFF2-40B4-BE49-F238E27FC236}">
                  <a16:creationId xmlns:a16="http://schemas.microsoft.com/office/drawing/2014/main" id="{76F64986-C942-4925-AF2B-52AA86871C8F}"/>
                </a:ext>
              </a:extLst>
            </p:cNvPr>
            <p:cNvSpPr/>
            <p:nvPr/>
          </p:nvSpPr>
          <p:spPr>
            <a:xfrm>
              <a:off x="2318927" y="1967148"/>
              <a:ext cx="57908" cy="48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13"/>
                <a:gd name="f4" fmla="val 1011"/>
                <a:gd name="f5" fmla="val 163"/>
                <a:gd name="f6" fmla="val 89"/>
                <a:gd name="f7" fmla="val 74"/>
                <a:gd name="f8" fmla="val 45"/>
                <a:gd name="f9" fmla="val 112"/>
                <a:gd name="f10" fmla="val 397"/>
                <a:gd name="f11" fmla="val 245"/>
                <a:gd name="f12" fmla="val 563"/>
                <a:gd name="f13" fmla="val 445"/>
                <a:gd name="f14" fmla="val 730"/>
                <a:gd name="f15" fmla="val 589"/>
                <a:gd name="f16" fmla="val 845"/>
                <a:gd name="f17" fmla="val 833"/>
                <a:gd name="f18" fmla="val 1010"/>
                <a:gd name="f19" fmla="val 1025"/>
                <a:gd name="f20" fmla="val 1056"/>
                <a:gd name="f21" fmla="val 1085"/>
                <a:gd name="f22" fmla="val 1006"/>
                <a:gd name="f23" fmla="val 1112"/>
                <a:gd name="f24" fmla="val 997"/>
                <a:gd name="f25" fmla="val 1179"/>
                <a:gd name="f26" fmla="val 1212"/>
                <a:gd name="f27" fmla="val 897"/>
                <a:gd name="f28" fmla="val 864"/>
                <a:gd name="f29" fmla="val 1079"/>
                <a:gd name="f30" fmla="val 664"/>
                <a:gd name="f31" fmla="val 879"/>
                <a:gd name="f32" fmla="val 597"/>
                <a:gd name="f33" fmla="val 712"/>
                <a:gd name="f34" fmla="val 530"/>
                <a:gd name="f35" fmla="val 512"/>
                <a:gd name="f36" fmla="val 378"/>
                <a:gd name="f37" fmla="val 230"/>
                <a:gd name="f38" fmla="val 63"/>
                <a:gd name="f39" fmla="val 234"/>
                <a:gd name="f40" fmla="val 19"/>
                <a:gd name="f41" fmla="val 201"/>
                <a:gd name="f42" fmla="*/ f0 1 1213"/>
                <a:gd name="f43" fmla="*/ f1 1 1011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1213"/>
                <a:gd name="f50" fmla="*/ f47 1 1011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213" h="1011">
                  <a:moveTo>
                    <a:pt x="f5" y="f2"/>
                  </a:moveTo>
                  <a:cubicBezTo>
                    <a:pt x="f6" y="f2"/>
                    <a:pt x="f2" y="f7"/>
                    <a:pt x="f8" y="f5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4"/>
                    <a:pt x="f26" y="f27"/>
                    <a:pt x="f25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10"/>
                    <a:pt x="f36" y="f37"/>
                    <a:pt x="f11" y="f38"/>
                  </a:cubicBezTo>
                  <a:cubicBezTo>
                    <a:pt x="f39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26;p57">
              <a:extLst>
                <a:ext uri="{FF2B5EF4-FFF2-40B4-BE49-F238E27FC236}">
                  <a16:creationId xmlns:a16="http://schemas.microsoft.com/office/drawing/2014/main" id="{232EAB70-A5FE-46C5-B80D-F3CA655F24F2}"/>
                </a:ext>
              </a:extLst>
            </p:cNvPr>
            <p:cNvSpPr/>
            <p:nvPr/>
          </p:nvSpPr>
          <p:spPr>
            <a:xfrm>
              <a:off x="1526417" y="1034808"/>
              <a:ext cx="54187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5"/>
                <a:gd name="f4" fmla="val 2398"/>
                <a:gd name="f5" fmla="val 267"/>
                <a:gd name="f6" fmla="val 246"/>
                <a:gd name="f7" fmla="val 668"/>
                <a:gd name="f8" fmla="val 279"/>
                <a:gd name="f9" fmla="val 801"/>
                <a:gd name="f10" fmla="val 880"/>
                <a:gd name="f11" fmla="val 1447"/>
                <a:gd name="f12" fmla="val 534"/>
                <a:gd name="f13" fmla="val 1113"/>
                <a:gd name="f14" fmla="val 301"/>
                <a:gd name="f15" fmla="val 713"/>
                <a:gd name="f16" fmla="val 273"/>
                <a:gd name="f17" fmla="val 229"/>
                <a:gd name="f18" fmla="val 183"/>
                <a:gd name="f19" fmla="val 4"/>
                <a:gd name="f20" fmla="val 134"/>
                <a:gd name="f21" fmla="val 12"/>
                <a:gd name="f22" fmla="val 101"/>
                <a:gd name="f23" fmla="val 1"/>
                <a:gd name="f24" fmla="val 46"/>
                <a:gd name="f25" fmla="val 112"/>
                <a:gd name="f26" fmla="val 34"/>
                <a:gd name="f27" fmla="val 746"/>
                <a:gd name="f28" fmla="val 368"/>
                <a:gd name="f29" fmla="val 1280"/>
                <a:gd name="f30" fmla="val 1714"/>
                <a:gd name="f31" fmla="val 835"/>
                <a:gd name="f32" fmla="val 2014"/>
                <a:gd name="f33" fmla="val 2214"/>
                <a:gd name="f34" fmla="val 868"/>
                <a:gd name="f35" fmla="val 2347"/>
                <a:gd name="f36" fmla="val 2381"/>
                <a:gd name="f37" fmla="val 901"/>
                <a:gd name="f38" fmla="val 2397"/>
                <a:gd name="f39" fmla="val 935"/>
                <a:gd name="f40" fmla="val 968"/>
                <a:gd name="f41" fmla="val 1001"/>
                <a:gd name="f42" fmla="val 1035"/>
                <a:gd name="f43" fmla="val 2047"/>
                <a:gd name="f44" fmla="val 1847"/>
                <a:gd name="f45" fmla="val 1101"/>
                <a:gd name="f46" fmla="val 1780"/>
                <a:gd name="f47" fmla="val 1747"/>
                <a:gd name="f48" fmla="val 1680"/>
                <a:gd name="f49" fmla="val 929"/>
                <a:gd name="f50" fmla="val 946"/>
                <a:gd name="f51" fmla="*/ f0 1 1135"/>
                <a:gd name="f52" fmla="*/ f1 1 2398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1135"/>
                <a:gd name="f59" fmla="*/ f56 1 2398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1135" h="2398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9" y="f11"/>
                  </a:cubicBezTo>
                  <a:cubicBezTo>
                    <a:pt x="f12" y="f13"/>
                    <a:pt x="f14" y="f15"/>
                    <a:pt x="f5" y="f6"/>
                  </a:cubicBezTo>
                  <a:close/>
                  <a:moveTo>
                    <a:pt x="f16" y="f2"/>
                  </a:moveTo>
                  <a:cubicBezTo>
                    <a:pt x="f17" y="f2"/>
                    <a:pt x="f18" y="f19"/>
                    <a:pt x="f20" y="f21"/>
                  </a:cubicBezTo>
                  <a:cubicBezTo>
                    <a:pt x="f22" y="f21"/>
                    <a:pt x="f23" y="f24"/>
                    <a:pt x="f23" y="f25"/>
                  </a:cubicBezTo>
                  <a:cubicBezTo>
                    <a:pt x="f26" y="f27"/>
                    <a:pt x="f28" y="f29"/>
                    <a:pt x="f9" y="f30"/>
                  </a:cubicBezTo>
                  <a:cubicBezTo>
                    <a:pt x="f31" y="f32"/>
                    <a:pt x="f31" y="f33"/>
                    <a:pt x="f34" y="f35"/>
                  </a:cubicBezTo>
                  <a:cubicBezTo>
                    <a:pt x="f34" y="f36"/>
                    <a:pt x="f37" y="f38"/>
                    <a:pt x="f39" y="f38"/>
                  </a:cubicBezTo>
                  <a:cubicBezTo>
                    <a:pt x="f40" y="f38"/>
                    <a:pt x="f41" y="f36"/>
                    <a:pt x="f41" y="f35"/>
                  </a:cubicBezTo>
                  <a:cubicBezTo>
                    <a:pt x="f41" y="f33"/>
                    <a:pt x="f42" y="f43"/>
                    <a:pt x="f42" y="f44"/>
                  </a:cubicBezTo>
                  <a:cubicBezTo>
                    <a:pt x="f45" y="f46"/>
                    <a:pt x="f3" y="f47"/>
                    <a:pt x="f45" y="f30"/>
                  </a:cubicBezTo>
                  <a:lnTo>
                    <a:pt x="f42" y="f48"/>
                  </a:lnTo>
                  <a:cubicBezTo>
                    <a:pt x="f42" y="f49"/>
                    <a:pt x="f50" y="f2"/>
                    <a:pt x="f16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5" name="Google Shape;1027;p57">
            <a:extLst>
              <a:ext uri="{FF2B5EF4-FFF2-40B4-BE49-F238E27FC236}">
                <a16:creationId xmlns:a16="http://schemas.microsoft.com/office/drawing/2014/main" id="{1BE48D46-280A-4D38-8689-53938A97877A}"/>
              </a:ext>
            </a:extLst>
          </p:cNvPr>
          <p:cNvSpPr/>
          <p:nvPr/>
        </p:nvSpPr>
        <p:spPr>
          <a:xfrm>
            <a:off x="3689046" y="3441993"/>
            <a:ext cx="1398903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Google Shape;1028;p57">
            <a:extLst>
              <a:ext uri="{FF2B5EF4-FFF2-40B4-BE49-F238E27FC236}">
                <a16:creationId xmlns:a16="http://schemas.microsoft.com/office/drawing/2014/main" id="{DF261D5C-E476-45E8-ACC6-1F2ACA659915}"/>
              </a:ext>
            </a:extLst>
          </p:cNvPr>
          <p:cNvSpPr/>
          <p:nvPr/>
        </p:nvSpPr>
        <p:spPr>
          <a:xfrm>
            <a:off x="3689046" y="1953295"/>
            <a:ext cx="1398903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7" name="Google Shape;1029;p57">
            <a:extLst>
              <a:ext uri="{FF2B5EF4-FFF2-40B4-BE49-F238E27FC236}">
                <a16:creationId xmlns:a16="http://schemas.microsoft.com/office/drawing/2014/main" id="{4FD3B65B-45BA-47FB-80A2-49673BE11D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3734" y="564568"/>
            <a:ext cx="4647904" cy="478203"/>
          </a:xfrm>
        </p:spPr>
        <p:txBody>
          <a:bodyPr/>
          <a:lstStyle/>
          <a:p>
            <a:pPr lvl="0"/>
            <a:r>
              <a:rPr lang="en-US"/>
              <a:t>World Poetry Day Event</a:t>
            </a:r>
          </a:p>
        </p:txBody>
      </p:sp>
      <p:sp>
        <p:nvSpPr>
          <p:cNvPr id="48" name="Google Shape;1030;p57">
            <a:extLst>
              <a:ext uri="{FF2B5EF4-FFF2-40B4-BE49-F238E27FC236}">
                <a16:creationId xmlns:a16="http://schemas.microsoft.com/office/drawing/2014/main" id="{F8DD2FC1-3D2E-42D3-8A07-0CC516FF71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9046" y="1813364"/>
            <a:ext cx="1336203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2020</a:t>
            </a:r>
          </a:p>
        </p:txBody>
      </p:sp>
      <p:sp>
        <p:nvSpPr>
          <p:cNvPr id="49" name="Google Shape;1031;p57">
            <a:extLst>
              <a:ext uri="{FF2B5EF4-FFF2-40B4-BE49-F238E27FC236}">
                <a16:creationId xmlns:a16="http://schemas.microsoft.com/office/drawing/2014/main" id="{2B3E9786-52FA-428C-94D1-52301FD5AE95}"/>
              </a:ext>
            </a:extLst>
          </p:cNvPr>
          <p:cNvSpPr txBox="1"/>
          <p:nvPr/>
        </p:nvSpPr>
        <p:spPr>
          <a:xfrm>
            <a:off x="3582244" y="2239201"/>
            <a:ext cx="1549798" cy="6401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Mercury is the smallest planet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95340"/>
              </a:solidFill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50" name="Google Shape;1032;p57">
            <a:extLst>
              <a:ext uri="{FF2B5EF4-FFF2-40B4-BE49-F238E27FC236}">
                <a16:creationId xmlns:a16="http://schemas.microsoft.com/office/drawing/2014/main" id="{901B897A-B7FA-4779-9748-49D63326D5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9046" y="3289736"/>
            <a:ext cx="1336203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2021</a:t>
            </a:r>
          </a:p>
        </p:txBody>
      </p:sp>
      <p:sp>
        <p:nvSpPr>
          <p:cNvPr id="51" name="Google Shape;1033;p57">
            <a:extLst>
              <a:ext uri="{FF2B5EF4-FFF2-40B4-BE49-F238E27FC236}">
                <a16:creationId xmlns:a16="http://schemas.microsoft.com/office/drawing/2014/main" id="{CEF1167A-BD1D-425F-B8FC-0941C260A0A8}"/>
              </a:ext>
            </a:extLst>
          </p:cNvPr>
          <p:cNvSpPr txBox="1"/>
          <p:nvPr/>
        </p:nvSpPr>
        <p:spPr>
          <a:xfrm>
            <a:off x="3582244" y="3727899"/>
            <a:ext cx="1549798" cy="6401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Despite being red, Mars is cold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695340"/>
              </a:solidFill>
              <a:uFillTx/>
              <a:latin typeface="Lato"/>
              <a:ea typeface="Lato"/>
              <a:cs typeface="Lato"/>
            </a:endParaRPr>
          </a:p>
        </p:txBody>
      </p:sp>
      <p:grpSp>
        <p:nvGrpSpPr>
          <p:cNvPr id="52" name="Google Shape;1034;p57">
            <a:extLst>
              <a:ext uri="{FF2B5EF4-FFF2-40B4-BE49-F238E27FC236}">
                <a16:creationId xmlns:a16="http://schemas.microsoft.com/office/drawing/2014/main" id="{8ABD9667-BC44-4B97-AC0F-BAEF0857154C}"/>
              </a:ext>
            </a:extLst>
          </p:cNvPr>
          <p:cNvGrpSpPr/>
          <p:nvPr/>
        </p:nvGrpSpPr>
        <p:grpSpPr>
          <a:xfrm>
            <a:off x="5743922" y="1618945"/>
            <a:ext cx="3024651" cy="2698366"/>
            <a:chOff x="5743922" y="1618945"/>
            <a:chExt cx="3024651" cy="2698366"/>
          </a:xfrm>
        </p:grpSpPr>
        <p:sp>
          <p:nvSpPr>
            <p:cNvPr id="53" name="Google Shape;1035;p57">
              <a:extLst>
                <a:ext uri="{FF2B5EF4-FFF2-40B4-BE49-F238E27FC236}">
                  <a16:creationId xmlns:a16="http://schemas.microsoft.com/office/drawing/2014/main" id="{D96BB559-BC72-4333-B1F5-14D20358A007}"/>
                </a:ext>
              </a:extLst>
            </p:cNvPr>
            <p:cNvSpPr/>
            <p:nvPr/>
          </p:nvSpPr>
          <p:spPr>
            <a:xfrm>
              <a:off x="6466956" y="1793165"/>
              <a:ext cx="2301617" cy="2524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98"/>
                <a:gd name="f4" fmla="val 78008"/>
                <a:gd name="f5" fmla="val 36108"/>
                <a:gd name="f6" fmla="val 3531"/>
                <a:gd name="f7" fmla="val 36835"/>
                <a:gd name="f8" fmla="val 4631"/>
                <a:gd name="f9" fmla="val 36551"/>
                <a:gd name="f10" fmla="val 4826"/>
                <a:gd name="f11" fmla="val 36268"/>
                <a:gd name="f12" fmla="val 5039"/>
                <a:gd name="f13" fmla="val 35948"/>
                <a:gd name="f14" fmla="val 5217"/>
                <a:gd name="f15" fmla="val 35043"/>
                <a:gd name="f16" fmla="val 5749"/>
                <a:gd name="f17" fmla="val 34635"/>
                <a:gd name="f18" fmla="val 6459"/>
                <a:gd name="f19" fmla="val 35132"/>
                <a:gd name="f20" fmla="val 7488"/>
                <a:gd name="f21" fmla="val 35486"/>
                <a:gd name="f22" fmla="val 8208"/>
                <a:gd name="f23" fmla="val 35984"/>
                <a:gd name="f24" fmla="val 8561"/>
                <a:gd name="f25" fmla="val 36635"/>
                <a:gd name="f26" fmla="val 36866"/>
                <a:gd name="f27" fmla="val 37116"/>
                <a:gd name="f28" fmla="val 8517"/>
                <a:gd name="f29" fmla="val 37385"/>
                <a:gd name="f30" fmla="val 8428"/>
                <a:gd name="f31" fmla="val 37776"/>
                <a:gd name="f32" fmla="val 8304"/>
                <a:gd name="f33" fmla="val 38184"/>
                <a:gd name="f34" fmla="val 8198"/>
                <a:gd name="f35" fmla="val 38752"/>
                <a:gd name="f36" fmla="val 8056"/>
                <a:gd name="f37" fmla="val 38412"/>
                <a:gd name="f38" fmla="val 9075"/>
                <a:gd name="f39" fmla="val 37909"/>
                <a:gd name="f40" fmla="val 9331"/>
                <a:gd name="f41" fmla="val 37373"/>
                <a:gd name="f42" fmla="val 36833"/>
                <a:gd name="f43" fmla="val 36258"/>
                <a:gd name="f44" fmla="val 9072"/>
                <a:gd name="f45" fmla="val 35779"/>
                <a:gd name="f46" fmla="val 35690"/>
                <a:gd name="f47" fmla="val 35604"/>
                <a:gd name="f48" fmla="val 9081"/>
                <a:gd name="f49" fmla="val 35522"/>
                <a:gd name="f50" fmla="val 9102"/>
                <a:gd name="f51" fmla="val 33162"/>
                <a:gd name="f52" fmla="val 11977"/>
                <a:gd name="f53" fmla="val 28585"/>
                <a:gd name="f54" fmla="val 11037"/>
                <a:gd name="f55" fmla="val 31832"/>
                <a:gd name="f56" fmla="val 10238"/>
                <a:gd name="f57" fmla="val 32825"/>
                <a:gd name="f58" fmla="val 8162"/>
                <a:gd name="f59" fmla="val 33127"/>
                <a:gd name="f60" fmla="val 7062"/>
                <a:gd name="f61" fmla="val 32914"/>
                <a:gd name="f62" fmla="val 6228"/>
                <a:gd name="f63" fmla="val 38947"/>
                <a:gd name="f64" fmla="val 36232"/>
                <a:gd name="f65" fmla="val 40402"/>
                <a:gd name="f66" fmla="val 36374"/>
                <a:gd name="f67" fmla="val 40561"/>
                <a:gd name="f68" fmla="val 37705"/>
                <a:gd name="f69" fmla="val 41253"/>
                <a:gd name="f70" fmla="val 38486"/>
                <a:gd name="f71" fmla="val 40278"/>
                <a:gd name="f72" fmla="val 40029"/>
                <a:gd name="f73" fmla="val 42194"/>
                <a:gd name="f74" fmla="val 41076"/>
                <a:gd name="f75" fmla="val 41963"/>
                <a:gd name="f76" fmla="val 42673"/>
                <a:gd name="f77" fmla="val 41786"/>
                <a:gd name="f78" fmla="val 43862"/>
                <a:gd name="f79" fmla="val 42833"/>
                <a:gd name="f80" fmla="val 45264"/>
                <a:gd name="f81" fmla="val 43241"/>
                <a:gd name="f82" fmla="val 46648"/>
                <a:gd name="f83" fmla="val 43560"/>
                <a:gd name="f84" fmla="val 47641"/>
                <a:gd name="f85" fmla="val 43507"/>
                <a:gd name="f86" fmla="val 48741"/>
                <a:gd name="f87" fmla="val 43046"/>
                <a:gd name="f88" fmla="val 49699"/>
                <a:gd name="f89" fmla="val 40473"/>
                <a:gd name="f90" fmla="val 45760"/>
                <a:gd name="f91" fmla="val 41449"/>
                <a:gd name="f92" fmla="val 42726"/>
                <a:gd name="f93" fmla="val 39160"/>
                <a:gd name="f94" fmla="val 39728"/>
                <a:gd name="f95" fmla="val 36430"/>
                <a:gd name="f96" fmla="val 1"/>
                <a:gd name="f97" fmla="val 35873"/>
                <a:gd name="f98" fmla="val 35316"/>
                <a:gd name="f99" fmla="val 87"/>
                <a:gd name="f100" fmla="val 34759"/>
                <a:gd name="f101" fmla="val 284"/>
                <a:gd name="f102" fmla="val 33659"/>
                <a:gd name="f103" fmla="val 657"/>
                <a:gd name="f104" fmla="val 32346"/>
                <a:gd name="f105" fmla="val 870"/>
                <a:gd name="f106" fmla="val 31885"/>
                <a:gd name="f107" fmla="val 2005"/>
                <a:gd name="f108" fmla="val 31264"/>
                <a:gd name="f109" fmla="val 3567"/>
                <a:gd name="f110" fmla="val 29809"/>
                <a:gd name="f111" fmla="val 3549"/>
                <a:gd name="f112" fmla="val 28656"/>
                <a:gd name="f113" fmla="val 3992"/>
                <a:gd name="f114" fmla="val 26331"/>
                <a:gd name="f115" fmla="val 26012"/>
                <a:gd name="f116" fmla="val 5465"/>
                <a:gd name="f117" fmla="val 27006"/>
                <a:gd name="f118" fmla="val 7683"/>
                <a:gd name="f119" fmla="val 29791"/>
                <a:gd name="f120" fmla="val 7736"/>
                <a:gd name="f121" fmla="val 29046"/>
                <a:gd name="f122" fmla="val 10327"/>
                <a:gd name="f123" fmla="val 28425"/>
                <a:gd name="f124" fmla="val 26633"/>
                <a:gd name="f125" fmla="val 11143"/>
                <a:gd name="f126" fmla="val 25746"/>
                <a:gd name="f127" fmla="val 11374"/>
                <a:gd name="f128" fmla="val 24734"/>
                <a:gd name="f129" fmla="val 11391"/>
                <a:gd name="f130" fmla="val 24113"/>
                <a:gd name="f131" fmla="val 11870"/>
                <a:gd name="f132" fmla="val 22960"/>
                <a:gd name="f133" fmla="val 12775"/>
                <a:gd name="f134" fmla="val 21328"/>
                <a:gd name="f135" fmla="val 12509"/>
                <a:gd name="f136" fmla="val 20352"/>
                <a:gd name="f137" fmla="val 13680"/>
                <a:gd name="f138" fmla="val 19695"/>
                <a:gd name="f139" fmla="val 12900"/>
                <a:gd name="f140" fmla="val 18808"/>
                <a:gd name="f141" fmla="val 14106"/>
                <a:gd name="f142" fmla="val 18523"/>
                <a:gd name="f143" fmla="val 13971"/>
                <a:gd name="f144" fmla="val 18518"/>
                <a:gd name="f145" fmla="val 13452"/>
                <a:gd name="f146" fmla="val 18160"/>
                <a:gd name="f147" fmla="val 18049"/>
                <a:gd name="f148" fmla="val 17905"/>
                <a:gd name="f149" fmla="val 13501"/>
                <a:gd name="f150" fmla="val 17708"/>
                <a:gd name="f151" fmla="val 13627"/>
                <a:gd name="f152" fmla="val 18560"/>
                <a:gd name="f153" fmla="val 17193"/>
                <a:gd name="f154" fmla="val 17972"/>
                <a:gd name="f155" fmla="val 17718"/>
                <a:gd name="f156" fmla="val 17385"/>
                <a:gd name="f157" fmla="val 18062"/>
                <a:gd name="f158" fmla="val 16823"/>
                <a:gd name="f159" fmla="val 16435"/>
                <a:gd name="f160" fmla="val 16059"/>
                <a:gd name="f161" fmla="val 17897"/>
                <a:gd name="f162" fmla="val 15703"/>
                <a:gd name="f163" fmla="val 17513"/>
                <a:gd name="f164" fmla="val 14869"/>
                <a:gd name="f165" fmla="val 16626"/>
                <a:gd name="f166" fmla="val 13929"/>
                <a:gd name="f167" fmla="val 16750"/>
                <a:gd name="f168" fmla="val 13112"/>
                <a:gd name="f169" fmla="val 16643"/>
                <a:gd name="f170" fmla="val 11196"/>
                <a:gd name="f171" fmla="val 21381"/>
                <a:gd name="f172" fmla="val 11922"/>
                <a:gd name="f173" fmla="val 22616"/>
                <a:gd name="f174" fmla="val 12753"/>
                <a:gd name="f175" fmla="val 22986"/>
                <a:gd name="f176" fmla="val 13632"/>
                <a:gd name="f177" fmla="val 14835"/>
                <a:gd name="f178" fmla="val 16130"/>
                <a:gd name="f179" fmla="val 22292"/>
                <a:gd name="f180" fmla="val 17371"/>
                <a:gd name="f181" fmla="val 22179"/>
                <a:gd name="f182" fmla="val 17868"/>
                <a:gd name="f183" fmla="val 20618"/>
                <a:gd name="f184" fmla="val 19961"/>
                <a:gd name="f185" fmla="val 20600"/>
                <a:gd name="f186" fmla="val 21594"/>
                <a:gd name="f187" fmla="val 18879"/>
                <a:gd name="f188" fmla="val 22587"/>
                <a:gd name="f189" fmla="val 19784"/>
                <a:gd name="f190" fmla="val 24646"/>
                <a:gd name="f191" fmla="val 19181"/>
                <a:gd name="f192" fmla="val 28762"/>
                <a:gd name="f193" fmla="val 24788"/>
                <a:gd name="f194" fmla="val 24930"/>
                <a:gd name="f195" fmla="val 23971"/>
                <a:gd name="f196" fmla="val 26544"/>
                <a:gd name="f197" fmla="val 28177"/>
                <a:gd name="f198" fmla="val 25604"/>
                <a:gd name="f199" fmla="val 29507"/>
                <a:gd name="f200" fmla="val 30182"/>
                <a:gd name="f201" fmla="val 23209"/>
                <a:gd name="f202" fmla="val 29738"/>
                <a:gd name="f203" fmla="val 22747"/>
                <a:gd name="f204" fmla="val 29365"/>
                <a:gd name="f205" fmla="val 22321"/>
                <a:gd name="f206" fmla="val 28957"/>
                <a:gd name="f207" fmla="val 21949"/>
                <a:gd name="f208" fmla="val 28017"/>
                <a:gd name="f209" fmla="val 21150"/>
                <a:gd name="f210" fmla="val 27165"/>
                <a:gd name="f211" fmla="val 27502"/>
                <a:gd name="f212" fmla="val 18400"/>
                <a:gd name="f213" fmla="val 28336"/>
                <a:gd name="f214" fmla="val 19678"/>
                <a:gd name="f215" fmla="val 28709"/>
                <a:gd name="f216" fmla="val 20902"/>
                <a:gd name="f217" fmla="val 29472"/>
                <a:gd name="f218" fmla="val 21239"/>
                <a:gd name="f219" fmla="val 30678"/>
                <a:gd name="f220" fmla="val 21771"/>
                <a:gd name="f221" fmla="val 30785"/>
                <a:gd name="f222" fmla="val 22641"/>
                <a:gd name="f223" fmla="val 30927"/>
                <a:gd name="f224" fmla="val 23617"/>
                <a:gd name="f225" fmla="val 31016"/>
                <a:gd name="f226" fmla="val 24255"/>
                <a:gd name="f227" fmla="val 30874"/>
                <a:gd name="f228" fmla="val 24965"/>
                <a:gd name="f229" fmla="val 31087"/>
                <a:gd name="f230" fmla="val 25551"/>
                <a:gd name="f231" fmla="val 31282"/>
                <a:gd name="f232" fmla="val 26083"/>
                <a:gd name="f233" fmla="val 26473"/>
                <a:gd name="f234" fmla="val 32187"/>
                <a:gd name="f235" fmla="val 26952"/>
                <a:gd name="f236" fmla="val 32275"/>
                <a:gd name="f237" fmla="val 27077"/>
                <a:gd name="f238" fmla="val 32329"/>
                <a:gd name="f239" fmla="val 27236"/>
                <a:gd name="f240" fmla="val 27396"/>
                <a:gd name="f241" fmla="val 34369"/>
                <a:gd name="f242" fmla="val 26225"/>
                <a:gd name="f243" fmla="val 33860"/>
                <a:gd name="f244" fmla="val 25322"/>
                <a:gd name="f245" fmla="val 33670"/>
                <a:gd name="f246" fmla="val 24632"/>
                <a:gd name="f247" fmla="val 34867"/>
                <a:gd name="f248" fmla="val 34964"/>
                <a:gd name="f249" fmla="val 35070"/>
                <a:gd name="f250" fmla="val 24636"/>
                <a:gd name="f251" fmla="val 35185"/>
                <a:gd name="f252" fmla="val 35416"/>
                <a:gd name="f253" fmla="val 25462"/>
                <a:gd name="f254" fmla="val 35718"/>
                <a:gd name="f255" fmla="val 26189"/>
                <a:gd name="f256" fmla="val 35753"/>
                <a:gd name="f257" fmla="val 26917"/>
                <a:gd name="f258" fmla="val 35859"/>
                <a:gd name="f259" fmla="val 28390"/>
                <a:gd name="f260" fmla="val 37013"/>
                <a:gd name="f261" fmla="val 29011"/>
                <a:gd name="f262" fmla="val 38024"/>
                <a:gd name="f263" fmla="val 29224"/>
                <a:gd name="f264" fmla="val 38126"/>
                <a:gd name="f265" fmla="val 29247"/>
                <a:gd name="f266" fmla="val 38227"/>
                <a:gd name="f267" fmla="val 29254"/>
                <a:gd name="f268" fmla="val 38330"/>
                <a:gd name="f269" fmla="val 38476"/>
                <a:gd name="f270" fmla="val 38623"/>
                <a:gd name="f271" fmla="val 29240"/>
                <a:gd name="f272" fmla="val 38773"/>
                <a:gd name="f273" fmla="val 39073"/>
                <a:gd name="f274" fmla="val 39384"/>
                <a:gd name="f275" fmla="val 29296"/>
                <a:gd name="f276" fmla="val 39710"/>
                <a:gd name="f277" fmla="val 29632"/>
                <a:gd name="f278" fmla="val 39812"/>
                <a:gd name="f279" fmla="val 29734"/>
                <a:gd name="f280" fmla="val 39986"/>
                <a:gd name="f281" fmla="val 29769"/>
                <a:gd name="f282" fmla="val 40202"/>
                <a:gd name="f283" fmla="val 40620"/>
                <a:gd name="f284" fmla="val 41193"/>
                <a:gd name="f285" fmla="val 29637"/>
                <a:gd name="f286" fmla="val 41697"/>
                <a:gd name="f287" fmla="val 29614"/>
                <a:gd name="f288" fmla="val 41182"/>
                <a:gd name="f289" fmla="val 31175"/>
                <a:gd name="f290" fmla="val 41608"/>
                <a:gd name="f291" fmla="val 39657"/>
                <a:gd name="f292" fmla="val 33517"/>
                <a:gd name="f293" fmla="val 37368"/>
                <a:gd name="f294" fmla="val 32683"/>
                <a:gd name="f295" fmla="val 33198"/>
                <a:gd name="f296" fmla="val 32488"/>
                <a:gd name="f297" fmla="val 30608"/>
                <a:gd name="f298" fmla="val 32240"/>
                <a:gd name="f299" fmla="val 30253"/>
                <a:gd name="f300" fmla="val 31388"/>
                <a:gd name="f301" fmla="val 30306"/>
                <a:gd name="f302" fmla="val 30820"/>
                <a:gd name="f303" fmla="val 30217"/>
                <a:gd name="f304" fmla="val 30607"/>
                <a:gd name="f305" fmla="val 30395"/>
                <a:gd name="f306" fmla="val 30270"/>
                <a:gd name="f307" fmla="val 30324"/>
                <a:gd name="f308" fmla="val 32151"/>
                <a:gd name="f309" fmla="val 27875"/>
                <a:gd name="f310" fmla="val 31246"/>
                <a:gd name="f311" fmla="val 26686"/>
                <a:gd name="f312" fmla="val 29969"/>
                <a:gd name="f313" fmla="val 25373"/>
                <a:gd name="f314" fmla="val 29259"/>
                <a:gd name="f315" fmla="val 23918"/>
                <a:gd name="f316" fmla="val 28496"/>
                <a:gd name="f317" fmla="val 23794"/>
                <a:gd name="f318" fmla="val 27431"/>
                <a:gd name="f319" fmla="val 26456"/>
                <a:gd name="f320" fmla="val 23808"/>
                <a:gd name="f321" fmla="val 24745"/>
                <a:gd name="f322" fmla="val 23906"/>
                <a:gd name="f323" fmla="val 24354"/>
                <a:gd name="f324" fmla="val 23055"/>
                <a:gd name="f325" fmla="val 22802"/>
                <a:gd name="f326" fmla="val 22466"/>
                <a:gd name="f327" fmla="val 24388"/>
                <a:gd name="f328" fmla="val 22020"/>
                <a:gd name="f329" fmla="val 24433"/>
                <a:gd name="f330" fmla="val 21712"/>
                <a:gd name="f331" fmla="val 24458"/>
                <a:gd name="f332" fmla="val 21377"/>
                <a:gd name="f333" fmla="val 24558"/>
                <a:gd name="f334" fmla="val 21074"/>
                <a:gd name="f335" fmla="val 20958"/>
                <a:gd name="f336" fmla="val 20846"/>
                <a:gd name="f337" fmla="val 24543"/>
                <a:gd name="f338" fmla="val 20742"/>
                <a:gd name="f339" fmla="val 24504"/>
                <a:gd name="f340" fmla="val 20157"/>
                <a:gd name="f341" fmla="val 24291"/>
                <a:gd name="f342" fmla="val 23670"/>
                <a:gd name="f343" fmla="val 19092"/>
                <a:gd name="f344" fmla="val 23546"/>
                <a:gd name="f345" fmla="val 19019"/>
                <a:gd name="f346" fmla="val 23530"/>
                <a:gd name="f347" fmla="val 18944"/>
                <a:gd name="f348" fmla="val 23524"/>
                <a:gd name="f349" fmla="val 18868"/>
                <a:gd name="f350" fmla="val 18388"/>
                <a:gd name="f351" fmla="val 17849"/>
                <a:gd name="f352" fmla="val 23788"/>
                <a:gd name="f353" fmla="val 17363"/>
                <a:gd name="f354" fmla="val 17305"/>
                <a:gd name="f355" fmla="val 17249"/>
                <a:gd name="f356" fmla="val 23784"/>
                <a:gd name="f357" fmla="val 23776"/>
                <a:gd name="f358" fmla="val 17025"/>
                <a:gd name="f359" fmla="val 23751"/>
                <a:gd name="f360" fmla="val 16855"/>
                <a:gd name="f361" fmla="val 23741"/>
                <a:gd name="f362" fmla="val 16686"/>
                <a:gd name="f363" fmla="val 15885"/>
                <a:gd name="f364" fmla="val 15077"/>
                <a:gd name="f365" fmla="val 14280"/>
                <a:gd name="f366" fmla="val 13809"/>
                <a:gd name="f367" fmla="val 13342"/>
                <a:gd name="f368" fmla="val 23890"/>
                <a:gd name="f369" fmla="val 12882"/>
                <a:gd name="f370" fmla="val 23634"/>
                <a:gd name="f371" fmla="val 12688"/>
                <a:gd name="f372" fmla="val 23891"/>
                <a:gd name="f373" fmla="val 12389"/>
                <a:gd name="f374" fmla="val 23939"/>
                <a:gd name="f375" fmla="val 12067"/>
                <a:gd name="f376" fmla="val 11878"/>
                <a:gd name="f377" fmla="val 11682"/>
                <a:gd name="f378" fmla="val 23923"/>
                <a:gd name="f379" fmla="val 11494"/>
                <a:gd name="f380" fmla="val 11005"/>
                <a:gd name="f381" fmla="val 10573"/>
                <a:gd name="f382" fmla="val 24032"/>
                <a:gd name="f383" fmla="val 10486"/>
                <a:gd name="f384" fmla="val 24823"/>
                <a:gd name="f385" fmla="val 8943"/>
                <a:gd name="f386" fmla="val 25125"/>
                <a:gd name="f387" fmla="val 8925"/>
                <a:gd name="f388" fmla="val 26935"/>
                <a:gd name="f389" fmla="val 7594"/>
                <a:gd name="f390" fmla="val 27644"/>
                <a:gd name="f391" fmla="val 6636"/>
                <a:gd name="f392" fmla="val 28159"/>
                <a:gd name="f393" fmla="val 5270"/>
                <a:gd name="f394" fmla="val 28461"/>
                <a:gd name="f395" fmla="val 4720"/>
                <a:gd name="f396" fmla="val 30554"/>
                <a:gd name="f397" fmla="val 2733"/>
                <a:gd name="f398" fmla="val 1899"/>
                <a:gd name="f399" fmla="val 31779"/>
                <a:gd name="f400" fmla="val 1420"/>
                <a:gd name="f401" fmla="val 32311"/>
                <a:gd name="f402" fmla="val 1100"/>
                <a:gd name="f403" fmla="val 33021"/>
                <a:gd name="f404" fmla="val 692"/>
                <a:gd name="f405" fmla="val 33695"/>
                <a:gd name="f406" fmla="val 2058"/>
                <a:gd name="f407" fmla="val 34529"/>
                <a:gd name="f408" fmla="val 40331"/>
                <a:gd name="f409" fmla="val 568"/>
                <a:gd name="f410" fmla="val 41839"/>
                <a:gd name="f411" fmla="val 1828"/>
                <a:gd name="f412" fmla="val 42460"/>
                <a:gd name="f413" fmla="val 1579"/>
                <a:gd name="f414" fmla="val 43844"/>
                <a:gd name="f415" fmla="val 1526"/>
                <a:gd name="f416" fmla="val 44093"/>
                <a:gd name="f417" fmla="val 4542"/>
                <a:gd name="f418" fmla="val 47659"/>
                <a:gd name="f419" fmla="val 47677"/>
                <a:gd name="f420" fmla="val 6407"/>
                <a:gd name="f421" fmla="val 47823"/>
                <a:gd name="f422" fmla="val 7973"/>
                <a:gd name="f423" fmla="val 48589"/>
                <a:gd name="f424" fmla="val 9698"/>
                <a:gd name="f425" fmla="val 10059"/>
                <a:gd name="f426" fmla="val 10428"/>
                <a:gd name="f427" fmla="val 48555"/>
                <a:gd name="f428" fmla="val 10806"/>
                <a:gd name="f429" fmla="val 48475"/>
                <a:gd name="f430" fmla="val 10987"/>
                <a:gd name="f431" fmla="val 48438"/>
                <a:gd name="f432" fmla="val 11194"/>
                <a:gd name="f433" fmla="val 48420"/>
                <a:gd name="f434" fmla="val 11413"/>
                <a:gd name="f435" fmla="val 12352"/>
                <a:gd name="f436" fmla="val 13516"/>
                <a:gd name="f437" fmla="val 48748"/>
                <a:gd name="f438" fmla="val 13875"/>
                <a:gd name="f439" fmla="val 49309"/>
                <a:gd name="f440" fmla="val 14692"/>
                <a:gd name="f441" fmla="val 50587"/>
                <a:gd name="f442" fmla="val 15916"/>
                <a:gd name="f443" fmla="val 50622"/>
                <a:gd name="f444" fmla="val 17140"/>
                <a:gd name="f445" fmla="val 51048"/>
                <a:gd name="f446" fmla="val 16076"/>
                <a:gd name="f447" fmla="val 56140"/>
                <a:gd name="f448" fmla="val 17477"/>
                <a:gd name="f449" fmla="val 57542"/>
                <a:gd name="f450" fmla="val 16874"/>
                <a:gd name="f451" fmla="val 59405"/>
                <a:gd name="f452" fmla="val 60896"/>
                <a:gd name="f453" fmla="val 17939"/>
                <a:gd name="f454" fmla="val 61907"/>
                <a:gd name="f455" fmla="val 17566"/>
                <a:gd name="f456" fmla="val 62439"/>
                <a:gd name="f457" fmla="val 17105"/>
                <a:gd name="f458" fmla="val 63291"/>
                <a:gd name="f459" fmla="val 16484"/>
                <a:gd name="f460" fmla="val 64409"/>
                <a:gd name="f461" fmla="val 14922"/>
                <a:gd name="f462" fmla="val 65544"/>
                <a:gd name="f463" fmla="val 15526"/>
                <a:gd name="f464" fmla="val 66751"/>
                <a:gd name="f465" fmla="val 16359"/>
                <a:gd name="f466" fmla="val 68454"/>
                <a:gd name="f467" fmla="val 16218"/>
                <a:gd name="f468" fmla="val 70264"/>
                <a:gd name="f469" fmla="val 71879"/>
                <a:gd name="f470" fmla="val 73795"/>
                <a:gd name="f471" fmla="val 17726"/>
                <a:gd name="f472" fmla="val 75427"/>
                <a:gd name="f473" fmla="val 16697"/>
                <a:gd name="f474" fmla="val 77361"/>
                <a:gd name="f475" fmla="val 77539"/>
                <a:gd name="f476" fmla="val 18134"/>
                <a:gd name="f477" fmla="val 77610"/>
                <a:gd name="f478" fmla="val 18684"/>
                <a:gd name="f479" fmla="val 77787"/>
                <a:gd name="f480" fmla="val 19160"/>
                <a:gd name="f481" fmla="val 77941"/>
                <a:gd name="f482" fmla="val 19615"/>
                <a:gd name="f483" fmla="val 78007"/>
                <a:gd name="f484" fmla="val 20054"/>
                <a:gd name="f485" fmla="val 21942"/>
                <a:gd name="f486" fmla="val 23543"/>
                <a:gd name="f487" fmla="val 76798"/>
                <a:gd name="f488" fmla="val 25284"/>
                <a:gd name="f489" fmla="val 76208"/>
                <a:gd name="f490" fmla="val 25497"/>
                <a:gd name="f491" fmla="val 74416"/>
                <a:gd name="f492" fmla="val 27183"/>
                <a:gd name="f493" fmla="val 74310"/>
                <a:gd name="f494" fmla="val 73671"/>
                <a:gd name="f495" fmla="val 73032"/>
                <a:gd name="f496" fmla="val 29064"/>
                <a:gd name="f497" fmla="val 71826"/>
                <a:gd name="f498" fmla="val 29436"/>
                <a:gd name="f499" fmla="val 71240"/>
                <a:gd name="f500" fmla="val 30359"/>
                <a:gd name="f501" fmla="val 70814"/>
                <a:gd name="f502" fmla="val 31051"/>
                <a:gd name="f503" fmla="val 70495"/>
                <a:gd name="f504" fmla="val 31761"/>
                <a:gd name="f505" fmla="val 70175"/>
                <a:gd name="f506" fmla="val 32701"/>
                <a:gd name="f507" fmla="val 69750"/>
                <a:gd name="f508" fmla="val 34032"/>
                <a:gd name="f509" fmla="val 69998"/>
                <a:gd name="f510" fmla="val 34351"/>
                <a:gd name="f511" fmla="val 68472"/>
                <a:gd name="f512" fmla="val 34564"/>
                <a:gd name="f513" fmla="val 67407"/>
                <a:gd name="f514" fmla="val 35593"/>
                <a:gd name="f515" fmla="val 66680"/>
                <a:gd name="f516" fmla="val 35682"/>
                <a:gd name="f517" fmla="val 65456"/>
                <a:gd name="f518" fmla="val 35789"/>
                <a:gd name="f519" fmla="val 64196"/>
                <a:gd name="f520" fmla="val 36179"/>
                <a:gd name="f521" fmla="val 62972"/>
                <a:gd name="f522" fmla="val 36427"/>
                <a:gd name="f523" fmla="val 61783"/>
                <a:gd name="f524" fmla="val 38255"/>
                <a:gd name="f525" fmla="val 60576"/>
                <a:gd name="f526" fmla="val 39869"/>
                <a:gd name="f527" fmla="val 58979"/>
                <a:gd name="f528" fmla="val 58376"/>
                <a:gd name="f529" fmla="val 44997"/>
                <a:gd name="f530" fmla="val 57365"/>
                <a:gd name="f531" fmla="val 46843"/>
                <a:gd name="f532" fmla="val 55306"/>
                <a:gd name="f533" fmla="val 48156"/>
                <a:gd name="f534" fmla="val 52432"/>
                <a:gd name="f535" fmla="val 47847"/>
                <a:gd name="f536" fmla="val 52304"/>
                <a:gd name="f537" fmla="val 47534"/>
                <a:gd name="f538" fmla="val 52259"/>
                <a:gd name="f539" fmla="val 47221"/>
                <a:gd name="f540" fmla="val 46487"/>
                <a:gd name="f541" fmla="val 45750"/>
                <a:gd name="f542" fmla="val 52505"/>
                <a:gd name="f543" fmla="val 45050"/>
                <a:gd name="f544" fmla="val 44519"/>
                <a:gd name="f545" fmla="val 44011"/>
                <a:gd name="f546" fmla="val 52363"/>
                <a:gd name="f547" fmla="val 43542"/>
                <a:gd name="f548" fmla="val 51864"/>
                <a:gd name="f549" fmla="val 44838"/>
                <a:gd name="f550" fmla="val 50108"/>
                <a:gd name="f551" fmla="val 44909"/>
                <a:gd name="f552" fmla="val 50037"/>
                <a:gd name="f553" fmla="val 46293"/>
                <a:gd name="f554" fmla="val 49859"/>
                <a:gd name="f555" fmla="val 49646"/>
                <a:gd name="f556" fmla="val 49451"/>
                <a:gd name="f557" fmla="val 52822"/>
                <a:gd name="f558" fmla="val 48599"/>
                <a:gd name="f559" fmla="val 55395"/>
                <a:gd name="f560" fmla="val 46222"/>
                <a:gd name="f561" fmla="val 55484"/>
                <a:gd name="f562" fmla="val 55697"/>
                <a:gd name="f563" fmla="val 45281"/>
                <a:gd name="f564" fmla="val 55643"/>
                <a:gd name="f565" fmla="val 55519"/>
                <a:gd name="f566" fmla="val 44022"/>
                <a:gd name="f567" fmla="val 55359"/>
                <a:gd name="f568" fmla="val 43205"/>
                <a:gd name="f569" fmla="val 55164"/>
                <a:gd name="f570" fmla="val 42389"/>
                <a:gd name="f571" fmla="val 54224"/>
                <a:gd name="f572" fmla="val 42886"/>
                <a:gd name="f573" fmla="val 53887"/>
                <a:gd name="f574" fmla="val 41254"/>
                <a:gd name="f575" fmla="val 53017"/>
                <a:gd name="f576" fmla="val 42655"/>
                <a:gd name="f577" fmla="val 51775"/>
                <a:gd name="f578" fmla="val 40810"/>
                <a:gd name="f579" fmla="val 49327"/>
                <a:gd name="f580" fmla="val 39763"/>
                <a:gd name="f581" fmla="val 49735"/>
                <a:gd name="f582" fmla="val 36906"/>
                <a:gd name="f583" fmla="val 51738"/>
                <a:gd name="f584" fmla="val 37643"/>
                <a:gd name="f585" fmla="val 51709"/>
                <a:gd name="f586" fmla="val 40841"/>
                <a:gd name="f587" fmla="val 54315"/>
                <a:gd name="f588" fmla="val 54410"/>
                <a:gd name="f589" fmla="val 40836"/>
                <a:gd name="f590" fmla="val 54508"/>
                <a:gd name="f591" fmla="val 40828"/>
                <a:gd name="f592" fmla="val 55927"/>
                <a:gd name="f593" fmla="val 42620"/>
                <a:gd name="f594" fmla="val 57968"/>
                <a:gd name="f595" fmla="val 43134"/>
                <a:gd name="f596" fmla="val 59831"/>
                <a:gd name="f597" fmla="val 43365"/>
                <a:gd name="f598" fmla="val 61091"/>
                <a:gd name="f599" fmla="val 47286"/>
                <a:gd name="f600" fmla="val 62244"/>
                <a:gd name="f601" fmla="val 46683"/>
                <a:gd name="f602" fmla="val 61215"/>
                <a:gd name="f603" fmla="val 57010"/>
                <a:gd name="f604" fmla="val 61641"/>
                <a:gd name="f605" fmla="val 57382"/>
                <a:gd name="f606" fmla="val 62102"/>
                <a:gd name="f607" fmla="val 57613"/>
                <a:gd name="f608" fmla="val 62208"/>
                <a:gd name="f609" fmla="val 57950"/>
                <a:gd name="f610" fmla="val 62350"/>
                <a:gd name="f611" fmla="val 58411"/>
                <a:gd name="f612" fmla="val 62226"/>
                <a:gd name="f613" fmla="val 58944"/>
                <a:gd name="f614" fmla="val 59547"/>
                <a:gd name="f615" fmla="val 64054"/>
                <a:gd name="f616" fmla="val 58323"/>
                <a:gd name="f617" fmla="val 56531"/>
                <a:gd name="f618" fmla="val 63397"/>
                <a:gd name="f619" fmla="val 64338"/>
                <a:gd name="f620" fmla="val 54348"/>
                <a:gd name="f621" fmla="val 63894"/>
                <a:gd name="f622" fmla="val 52503"/>
                <a:gd name="f623" fmla="val 65420"/>
                <a:gd name="f624" fmla="val 51421"/>
                <a:gd name="f625" fmla="val 66236"/>
                <a:gd name="f626" fmla="val 50835"/>
                <a:gd name="f627" fmla="val 66627"/>
                <a:gd name="f628" fmla="val 49575"/>
                <a:gd name="f629" fmla="val 48670"/>
                <a:gd name="f630" fmla="val 31370"/>
                <a:gd name="f631" fmla="val 63805"/>
                <a:gd name="f632" fmla="val 13556"/>
                <a:gd name="f633" fmla="val 3265"/>
                <a:gd name="f634" fmla="val 47836"/>
                <a:gd name="f635" fmla="val 4223"/>
                <a:gd name="f636" fmla="val 3425"/>
                <a:gd name="f637" fmla="val 45068"/>
                <a:gd name="f638" fmla="val 44802"/>
                <a:gd name="f639" fmla="val 2963"/>
                <a:gd name="f640" fmla="val 44483"/>
                <a:gd name="f641" fmla="val 4383"/>
                <a:gd name="f642" fmla="val 44412"/>
                <a:gd name="f643" fmla="val 5554"/>
                <a:gd name="f644" fmla="val 43383"/>
                <a:gd name="f645" fmla="val 6193"/>
                <a:gd name="f646" fmla="val 41094"/>
                <a:gd name="f647" fmla="val 4844"/>
                <a:gd name="f648" fmla="val 4702"/>
                <a:gd name="f649" fmla="val 43436"/>
                <a:gd name="f650" fmla="val 4525"/>
                <a:gd name="f651" fmla="val 43312"/>
                <a:gd name="f652" fmla="val 3975"/>
                <a:gd name="f653" fmla="val 43329"/>
                <a:gd name="f654" fmla="val 3673"/>
                <a:gd name="f655" fmla="val 41857"/>
                <a:gd name="f656" fmla="val 2502"/>
                <a:gd name="f657" fmla="val 40153"/>
                <a:gd name="f658" fmla="val 1934"/>
                <a:gd name="f659" fmla="val 38929"/>
                <a:gd name="f660" fmla="val 38787"/>
                <a:gd name="f661" fmla="val 497"/>
                <a:gd name="f662" fmla="val 38592"/>
                <a:gd name="f663" fmla="val 390"/>
                <a:gd name="f664" fmla="val 38379"/>
                <a:gd name="f665" fmla="val 319"/>
                <a:gd name="f666" fmla="val 37729"/>
                <a:gd name="f667" fmla="val 119"/>
                <a:gd name="f668" fmla="val 37080"/>
                <a:gd name="f669" fmla="*/ f0 1 71098"/>
                <a:gd name="f670" fmla="*/ f1 1 78008"/>
                <a:gd name="f671" fmla="val f2"/>
                <a:gd name="f672" fmla="val f3"/>
                <a:gd name="f673" fmla="val f4"/>
                <a:gd name="f674" fmla="+- f673 0 f671"/>
                <a:gd name="f675" fmla="+- f672 0 f671"/>
                <a:gd name="f676" fmla="*/ f675 1 71098"/>
                <a:gd name="f677" fmla="*/ f674 1 78008"/>
                <a:gd name="f678" fmla="*/ f671 1 f676"/>
                <a:gd name="f679" fmla="*/ f672 1 f676"/>
                <a:gd name="f680" fmla="*/ f671 1 f677"/>
                <a:gd name="f681" fmla="*/ f673 1 f677"/>
                <a:gd name="f682" fmla="*/ f678 f669 1"/>
                <a:gd name="f683" fmla="*/ f679 f669 1"/>
                <a:gd name="f684" fmla="*/ f681 f670 1"/>
                <a:gd name="f685" fmla="*/ f680 f6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2" t="f685" r="f683" b="f684"/>
              <a:pathLst>
                <a:path w="71098" h="78008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cubicBezTo>
                    <a:pt x="f57" y="f58"/>
                    <a:pt x="f59" y="f60"/>
                    <a:pt x="f61" y="f62"/>
                  </a:cubicBezTo>
                  <a:lnTo>
                    <a:pt x="f5" y="f6"/>
                  </a:lnTo>
                  <a:close/>
                  <a:moveTo>
                    <a:pt x="f63" y="f64"/>
                  </a:moveTo>
                  <a:lnTo>
                    <a:pt x="f63" y="f64"/>
                  </a:ln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lnTo>
                    <a:pt x="f89" y="f90"/>
                  </a:lnTo>
                  <a:cubicBezTo>
                    <a:pt x="f91" y="f92"/>
                    <a:pt x="f93" y="f94"/>
                    <a:pt x="f63" y="f64"/>
                  </a:cubicBezTo>
                  <a:close/>
                  <a:moveTo>
                    <a:pt x="f95" y="f96"/>
                  </a:moveTo>
                  <a:cubicBezTo>
                    <a:pt x="f97" y="f96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0"/>
                    <a:pt x="f115" y="f116"/>
                    <a:pt x="f117" y="f118"/>
                  </a:cubicBezTo>
                  <a:lnTo>
                    <a:pt x="f119" y="f120"/>
                  </a:lnTo>
                  <a:lnTo>
                    <a:pt x="f121" y="f122"/>
                  </a:lnTo>
                  <a:lnTo>
                    <a:pt x="f123" y="f120"/>
                  </a:lnTo>
                  <a:lnTo>
                    <a:pt x="f124" y="f125"/>
                  </a:ln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4" y="f145"/>
                    <a:pt x="f146" y="f145"/>
                  </a:cubicBezTo>
                  <a:cubicBezTo>
                    <a:pt x="f147" y="f145"/>
                    <a:pt x="f148" y="f149"/>
                    <a:pt x="f150" y="f151"/>
                  </a:cubicBezTo>
                  <a:lnTo>
                    <a:pt x="f152" y="f153"/>
                  </a:lnTo>
                  <a:cubicBezTo>
                    <a:pt x="f154" y="f155"/>
                    <a:pt x="f156" y="f157"/>
                    <a:pt x="f158" y="f157"/>
                  </a:cubicBezTo>
                  <a:cubicBezTo>
                    <a:pt x="f159" y="f157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lnTo>
                    <a:pt x="f170" y="f171"/>
                  </a:lnTo>
                  <a:cubicBezTo>
                    <a:pt x="f172" y="f173"/>
                    <a:pt x="f174" y="f175"/>
                    <a:pt x="f176" y="f175"/>
                  </a:cubicBezTo>
                  <a:cubicBezTo>
                    <a:pt x="f177" y="f175"/>
                    <a:pt x="f178" y="f179"/>
                    <a:pt x="f180" y="f181"/>
                  </a:cubicBezTo>
                  <a:lnTo>
                    <a:pt x="f182" y="f183"/>
                  </a:lnTo>
                  <a:cubicBezTo>
                    <a:pt x="f184" y="f185"/>
                    <a:pt x="f184" y="f185"/>
                    <a:pt x="f186" y="f187"/>
                  </a:cubicBezTo>
                  <a:lnTo>
                    <a:pt x="f188" y="f189"/>
                  </a:lnTo>
                  <a:lnTo>
                    <a:pt x="f190" y="f191"/>
                  </a:lnTo>
                  <a:lnTo>
                    <a:pt x="f192" y="f193"/>
                  </a:lnTo>
                  <a:lnTo>
                    <a:pt x="f194" y="f195"/>
                  </a:lnTo>
                  <a:lnTo>
                    <a:pt x="f194" y="f195"/>
                  </a:lnTo>
                  <a:lnTo>
                    <a:pt x="f196" y="f126"/>
                  </a:lnTo>
                  <a:cubicBezTo>
                    <a:pt x="f197" y="f198"/>
                    <a:pt x="f199" y="f194"/>
                    <a:pt x="f200" y="f201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8" y="f209"/>
                    <a:pt x="f210" y="f136"/>
                    <a:pt x="f211" y="f212"/>
                  </a:cubicBezTo>
                  <a:lnTo>
                    <a:pt x="f211" y="f212"/>
                  </a:ln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55" y="f233"/>
                    <a:pt x="f234" y="f235"/>
                  </a:cubicBezTo>
                  <a:cubicBezTo>
                    <a:pt x="f236" y="f237"/>
                    <a:pt x="f238" y="f239"/>
                    <a:pt x="f238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6"/>
                  </a:cubicBezTo>
                  <a:cubicBezTo>
                    <a:pt x="f248" y="f246"/>
                    <a:pt x="f249" y="f250"/>
                    <a:pt x="f251" y="f190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62" y="f263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70" y="f271"/>
                    <a:pt x="f272" y="f271"/>
                  </a:cubicBezTo>
                  <a:cubicBezTo>
                    <a:pt x="f273" y="f271"/>
                    <a:pt x="f274" y="f275"/>
                    <a:pt x="f276" y="f277"/>
                  </a:cubicBezTo>
                  <a:cubicBezTo>
                    <a:pt x="f278" y="f279"/>
                    <a:pt x="f280" y="f281"/>
                    <a:pt x="f282" y="f281"/>
                  </a:cubicBezTo>
                  <a:cubicBezTo>
                    <a:pt x="f283" y="f281"/>
                    <a:pt x="f284" y="f285"/>
                    <a:pt x="f286" y="f287"/>
                  </a:cubicBezTo>
                  <a:lnTo>
                    <a:pt x="f286" y="f287"/>
                  </a:lnTo>
                  <a:cubicBezTo>
                    <a:pt x="f288" y="f289"/>
                    <a:pt x="f290" y="f57"/>
                    <a:pt x="f291" y="f292"/>
                  </a:cubicBezTo>
                  <a:cubicBezTo>
                    <a:pt x="f293" y="f294"/>
                    <a:pt x="f241" y="f295"/>
                    <a:pt x="f296" y="f297"/>
                  </a:cubicBezTo>
                  <a:cubicBezTo>
                    <a:pt x="f298" y="f299"/>
                    <a:pt x="f300" y="f301"/>
                    <a:pt x="f302" y="f303"/>
                  </a:cubicBezTo>
                  <a:cubicBezTo>
                    <a:pt x="f304" y="f303"/>
                    <a:pt x="f305" y="f306"/>
                    <a:pt x="f200" y="f307"/>
                  </a:cubicBezTo>
                  <a:lnTo>
                    <a:pt x="f199" y="f308"/>
                  </a:ln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17" y="f319"/>
                  </a:cubicBezTo>
                  <a:cubicBezTo>
                    <a:pt x="f320" y="f321"/>
                    <a:pt x="f322" y="f323"/>
                    <a:pt x="f324" y="f323"/>
                  </a:cubicBezTo>
                  <a:cubicBezTo>
                    <a:pt x="f325" y="f323"/>
                    <a:pt x="f326" y="f327"/>
                    <a:pt x="f328" y="f329"/>
                  </a:cubicBezTo>
                  <a:cubicBezTo>
                    <a:pt x="f330" y="f331"/>
                    <a:pt x="f332" y="f333"/>
                    <a:pt x="f334" y="f333"/>
                  </a:cubicBezTo>
                  <a:cubicBezTo>
                    <a:pt x="f335" y="f333"/>
                    <a:pt x="f336" y="f337"/>
                    <a:pt x="f338" y="f339"/>
                  </a:cubicBezTo>
                  <a:cubicBezTo>
                    <a:pt x="f340" y="f341"/>
                    <a:pt x="f214" y="f342"/>
                    <a:pt x="f343" y="f344"/>
                  </a:cubicBezTo>
                  <a:cubicBezTo>
                    <a:pt x="f345" y="f346"/>
                    <a:pt x="f347" y="f348"/>
                    <a:pt x="f349" y="f348"/>
                  </a:cubicBezTo>
                  <a:cubicBezTo>
                    <a:pt x="f350" y="f348"/>
                    <a:pt x="f351" y="f352"/>
                    <a:pt x="f353" y="f352"/>
                  </a:cubicBezTo>
                  <a:cubicBezTo>
                    <a:pt x="f354" y="f352"/>
                    <a:pt x="f355" y="f356"/>
                    <a:pt x="f153" y="f357"/>
                  </a:cubicBezTo>
                  <a:cubicBezTo>
                    <a:pt x="f358" y="f359"/>
                    <a:pt x="f360" y="f361"/>
                    <a:pt x="f362" y="f361"/>
                  </a:cubicBezTo>
                  <a:cubicBezTo>
                    <a:pt x="f363" y="f361"/>
                    <a:pt x="f364" y="f195"/>
                    <a:pt x="f365" y="f195"/>
                  </a:cubicBezTo>
                  <a:cubicBezTo>
                    <a:pt x="f366" y="f195"/>
                    <a:pt x="f367" y="f368"/>
                    <a:pt x="f369" y="f370"/>
                  </a:cubicBezTo>
                  <a:cubicBezTo>
                    <a:pt x="f371" y="f372"/>
                    <a:pt x="f373" y="f374"/>
                    <a:pt x="f375" y="f374"/>
                  </a:cubicBezTo>
                  <a:cubicBezTo>
                    <a:pt x="f376" y="f374"/>
                    <a:pt x="f377" y="f378"/>
                    <a:pt x="f379" y="f378"/>
                  </a:cubicBezTo>
                  <a:cubicBezTo>
                    <a:pt x="f380" y="f378"/>
                    <a:pt x="f381" y="f382"/>
                    <a:pt x="f383" y="f384"/>
                  </a:cubicBezTo>
                  <a:cubicBezTo>
                    <a:pt x="f385" y="f386"/>
                    <a:pt x="f387" y="f388"/>
                    <a:pt x="f389" y="f390"/>
                  </a:cubicBezTo>
                  <a:cubicBezTo>
                    <a:pt x="f391" y="f392"/>
                    <a:pt x="f393" y="f394"/>
                    <a:pt x="f395" y="f204"/>
                  </a:cubicBezTo>
                  <a:cubicBezTo>
                    <a:pt x="f113" y="f396"/>
                    <a:pt x="f397" y="f227"/>
                    <a:pt x="f398" y="f399"/>
                  </a:cubicBezTo>
                  <a:cubicBezTo>
                    <a:pt x="f400" y="f401"/>
                    <a:pt x="f402" y="f403"/>
                    <a:pt x="f404" y="f405"/>
                  </a:cubicBezTo>
                  <a:lnTo>
                    <a:pt x="f406" y="f407"/>
                  </a:lnTo>
                  <a:lnTo>
                    <a:pt x="f2" y="f408"/>
                  </a:lnTo>
                  <a:cubicBezTo>
                    <a:pt x="f409" y="f410"/>
                    <a:pt x="f411" y="f412"/>
                    <a:pt x="f413" y="f414"/>
                  </a:cubicBezTo>
                  <a:cubicBezTo>
                    <a:pt x="f415" y="f416"/>
                    <a:pt x="f417" y="f418"/>
                    <a:pt x="f395" y="f419"/>
                  </a:cubicBezTo>
                  <a:cubicBezTo>
                    <a:pt x="f420" y="f421"/>
                    <a:pt x="f422" y="f423"/>
                    <a:pt x="f424" y="f423"/>
                  </a:cubicBezTo>
                  <a:cubicBezTo>
                    <a:pt x="f425" y="f423"/>
                    <a:pt x="f426" y="f427"/>
                    <a:pt x="f428" y="f429"/>
                  </a:cubicBezTo>
                  <a:cubicBezTo>
                    <a:pt x="f430" y="f431"/>
                    <a:pt x="f432" y="f433"/>
                    <a:pt x="f434" y="f433"/>
                  </a:cubicBezTo>
                  <a:cubicBezTo>
                    <a:pt x="f435" y="f433"/>
                    <a:pt x="f436" y="f437"/>
                    <a:pt x="f438" y="f439"/>
                  </a:cubicBezTo>
                  <a:cubicBezTo>
                    <a:pt x="f440" y="f441"/>
                    <a:pt x="f442" y="f443"/>
                    <a:pt x="f444" y="f445"/>
                  </a:cubicBezTo>
                  <a:lnTo>
                    <a:pt x="f446" y="f447"/>
                  </a:lnTo>
                  <a:cubicBezTo>
                    <a:pt x="f448" y="f449"/>
                    <a:pt x="f450" y="f451"/>
                    <a:pt x="f163" y="f452"/>
                  </a:cubicBezTo>
                  <a:cubicBezTo>
                    <a:pt x="f453" y="f454"/>
                    <a:pt x="f455" y="f456"/>
                    <a:pt x="f457" y="f458"/>
                  </a:cubicBezTo>
                  <a:cubicBezTo>
                    <a:pt x="f459" y="f460"/>
                    <a:pt x="f461" y="f462"/>
                    <a:pt x="f463" y="f464"/>
                  </a:cubicBezTo>
                  <a:cubicBezTo>
                    <a:pt x="f465" y="f466"/>
                    <a:pt x="f467" y="f468"/>
                    <a:pt x="f467" y="f469"/>
                  </a:cubicBezTo>
                  <a:cubicBezTo>
                    <a:pt x="f467" y="f470"/>
                    <a:pt x="f471" y="f472"/>
                    <a:pt x="f473" y="f474"/>
                  </a:cubicBezTo>
                  <a:cubicBezTo>
                    <a:pt x="f455" y="f475"/>
                    <a:pt x="f476" y="f477"/>
                    <a:pt x="f478" y="f479"/>
                  </a:cubicBezTo>
                  <a:cubicBezTo>
                    <a:pt x="f480" y="f481"/>
                    <a:pt x="f482" y="f483"/>
                    <a:pt x="f484" y="f483"/>
                  </a:cubicBezTo>
                  <a:cubicBezTo>
                    <a:pt x="f485" y="f483"/>
                    <a:pt x="f486" y="f487"/>
                    <a:pt x="f488" y="f489"/>
                  </a:cubicBezTo>
                  <a:cubicBezTo>
                    <a:pt x="f490" y="f491"/>
                    <a:pt x="f492" y="f493"/>
                    <a:pt x="f213" y="f494"/>
                  </a:cubicBezTo>
                  <a:cubicBezTo>
                    <a:pt x="f217" y="f495"/>
                    <a:pt x="f496" y="f497"/>
                    <a:pt x="f498" y="f499"/>
                  </a:cubicBezTo>
                  <a:cubicBezTo>
                    <a:pt x="f500" y="f501"/>
                    <a:pt x="f502" y="f503"/>
                    <a:pt x="f504" y="f505"/>
                  </a:cubicBezTo>
                  <a:cubicBezTo>
                    <a:pt x="f506" y="f507"/>
                    <a:pt x="f508" y="f509"/>
                    <a:pt x="f510" y="f511"/>
                  </a:cubicBezTo>
                  <a:cubicBezTo>
                    <a:pt x="f512" y="f513"/>
                    <a:pt x="f514" y="f515"/>
                    <a:pt x="f516" y="f517"/>
                  </a:cubicBezTo>
                  <a:cubicBezTo>
                    <a:pt x="f518" y="f519"/>
                    <a:pt x="f520" y="f521"/>
                    <a:pt x="f522" y="f523"/>
                  </a:cubicBezTo>
                  <a:cubicBezTo>
                    <a:pt x="f524" y="f525"/>
                    <a:pt x="f526" y="f527"/>
                    <a:pt x="f77" y="f528"/>
                  </a:cubicBezTo>
                  <a:cubicBezTo>
                    <a:pt x="f529" y="f530"/>
                    <a:pt x="f531" y="f532"/>
                    <a:pt x="f533" y="f534"/>
                  </a:cubicBezTo>
                  <a:cubicBezTo>
                    <a:pt x="f535" y="f536"/>
                    <a:pt x="f537" y="f538"/>
                    <a:pt x="f539" y="f538"/>
                  </a:cubicBezTo>
                  <a:cubicBezTo>
                    <a:pt x="f540" y="f538"/>
                    <a:pt x="f541" y="f542"/>
                    <a:pt x="f543" y="f542"/>
                  </a:cubicBezTo>
                  <a:cubicBezTo>
                    <a:pt x="f544" y="f542"/>
                    <a:pt x="f545" y="f546"/>
                    <a:pt x="f547" y="f548"/>
                  </a:cubicBezTo>
                  <a:cubicBezTo>
                    <a:pt x="f549" y="f550"/>
                    <a:pt x="f551" y="f552"/>
                    <a:pt x="f553" y="f554"/>
                  </a:cubicBezTo>
                  <a:cubicBezTo>
                    <a:pt x="f555" y="f556"/>
                    <a:pt x="f557" y="f558"/>
                    <a:pt x="f559" y="f560"/>
                  </a:cubicBezTo>
                  <a:cubicBezTo>
                    <a:pt x="f561" y="f90"/>
                    <a:pt x="f562" y="f563"/>
                    <a:pt x="f564" y="f549"/>
                  </a:cubicBezTo>
                  <a:cubicBezTo>
                    <a:pt x="f565" y="f566"/>
                    <a:pt x="f567" y="f568"/>
                    <a:pt x="f569" y="f570"/>
                  </a:cubicBezTo>
                  <a:lnTo>
                    <a:pt x="f571" y="f572"/>
                  </a:lnTo>
                  <a:lnTo>
                    <a:pt x="f573" y="f574"/>
                  </a:lnTo>
                  <a:lnTo>
                    <a:pt x="f575" y="f576"/>
                  </a:lnTo>
                  <a:cubicBezTo>
                    <a:pt x="f577" y="f578"/>
                    <a:pt x="f579" y="f580"/>
                    <a:pt x="f581" y="f582"/>
                  </a:cubicBezTo>
                  <a:lnTo>
                    <a:pt x="f581" y="f582"/>
                  </a:lnTo>
                  <a:cubicBezTo>
                    <a:pt x="f583" y="f584"/>
                    <a:pt x="f585" y="f586"/>
                    <a:pt x="f571" y="f586"/>
                  </a:cubicBezTo>
                  <a:cubicBezTo>
                    <a:pt x="f587" y="f586"/>
                    <a:pt x="f588" y="f589"/>
                    <a:pt x="f590" y="f591"/>
                  </a:cubicBezTo>
                  <a:cubicBezTo>
                    <a:pt x="f592" y="f593"/>
                    <a:pt x="f594" y="f595"/>
                    <a:pt x="f596" y="f597"/>
                  </a:cubicBezTo>
                  <a:lnTo>
                    <a:pt x="f598" y="f599"/>
                  </a:lnTo>
                  <a:lnTo>
                    <a:pt x="f600" y="f601"/>
                  </a:lnTo>
                  <a:lnTo>
                    <a:pt x="f602" y="f603"/>
                  </a:lnTo>
                  <a:cubicBezTo>
                    <a:pt x="f604" y="f605"/>
                    <a:pt x="f606" y="f607"/>
                    <a:pt x="f608" y="f609"/>
                  </a:cubicBezTo>
                  <a:cubicBezTo>
                    <a:pt x="f610" y="f611"/>
                    <a:pt x="f612" y="f613"/>
                    <a:pt x="f612" y="f614"/>
                  </a:cubicBezTo>
                  <a:cubicBezTo>
                    <a:pt x="f615" y="f616"/>
                    <a:pt x="f523" y="f617"/>
                    <a:pt x="f618" y="f569"/>
                  </a:cubicBezTo>
                  <a:cubicBezTo>
                    <a:pt x="f619" y="f620"/>
                    <a:pt x="f621" y="f622"/>
                    <a:pt x="f623" y="f624"/>
                  </a:cubicBezTo>
                  <a:cubicBezTo>
                    <a:pt x="f625" y="f626"/>
                    <a:pt x="f627" y="f628"/>
                    <a:pt x="f513" y="f629"/>
                  </a:cubicBezTo>
                  <a:cubicBezTo>
                    <a:pt x="f3" y="f630"/>
                    <a:pt x="f631" y="f632"/>
                    <a:pt x="f556" y="f633"/>
                  </a:cubicBezTo>
                  <a:lnTo>
                    <a:pt x="f634" y="f635"/>
                  </a:lnTo>
                  <a:lnTo>
                    <a:pt x="f599" y="f636"/>
                  </a:lnTo>
                  <a:lnTo>
                    <a:pt x="f637" y="f116"/>
                  </a:lnTo>
                  <a:lnTo>
                    <a:pt x="f638" y="f639"/>
                  </a:lnTo>
                  <a:cubicBezTo>
                    <a:pt x="f640" y="f641"/>
                    <a:pt x="f642" y="f643"/>
                    <a:pt x="f644" y="f645"/>
                  </a:cubicBezTo>
                  <a:lnTo>
                    <a:pt x="f646" y="f647"/>
                  </a:lnTo>
                  <a:lnTo>
                    <a:pt x="f69" y="f648"/>
                  </a:lnTo>
                  <a:lnTo>
                    <a:pt x="f649" y="f650"/>
                  </a:lnTo>
                  <a:cubicBezTo>
                    <a:pt x="f651" y="f652"/>
                    <a:pt x="f653" y="f654"/>
                    <a:pt x="f568" y="f109"/>
                  </a:cubicBezTo>
                  <a:cubicBezTo>
                    <a:pt x="f655" y="f656"/>
                    <a:pt x="f657" y="f658"/>
                    <a:pt x="f659" y="f103"/>
                  </a:cubicBezTo>
                  <a:cubicBezTo>
                    <a:pt x="f660" y="f661"/>
                    <a:pt x="f662" y="f663"/>
                    <a:pt x="f664" y="f665"/>
                  </a:cubicBezTo>
                  <a:cubicBezTo>
                    <a:pt x="f666" y="f667"/>
                    <a:pt x="f668" y="f96"/>
                    <a:pt x="f95" y="f96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36;p57">
              <a:extLst>
                <a:ext uri="{FF2B5EF4-FFF2-40B4-BE49-F238E27FC236}">
                  <a16:creationId xmlns:a16="http://schemas.microsoft.com/office/drawing/2014/main" id="{100901D2-576C-4BA0-8630-8C9FCC4637D5}"/>
                </a:ext>
              </a:extLst>
            </p:cNvPr>
            <p:cNvSpPr/>
            <p:nvPr/>
          </p:nvSpPr>
          <p:spPr>
            <a:xfrm>
              <a:off x="5743922" y="2991468"/>
              <a:ext cx="348688" cy="848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71"/>
                <a:gd name="f4" fmla="val 26208"/>
                <a:gd name="f5" fmla="val 266"/>
                <a:gd name="f6" fmla="val 1"/>
                <a:gd name="f7" fmla="val 9316"/>
                <a:gd name="f8" fmla="val 2679"/>
                <a:gd name="f9" fmla="val 18489"/>
                <a:gd name="f10" fmla="val 7914"/>
                <a:gd name="f11" fmla="val 9014"/>
                <a:gd name="f12" fmla="val 25995"/>
                <a:gd name="f13" fmla="val 9954"/>
                <a:gd name="f14" fmla="val 24078"/>
                <a:gd name="f15" fmla="val 9617"/>
                <a:gd name="f16" fmla="val 22073"/>
                <a:gd name="f17" fmla="val 9475"/>
                <a:gd name="f18" fmla="val 20068"/>
                <a:gd name="f19" fmla="val 9422"/>
                <a:gd name="f20" fmla="val 19412"/>
                <a:gd name="f21" fmla="val 9120"/>
                <a:gd name="f22" fmla="val 18347"/>
                <a:gd name="f23" fmla="val 9386"/>
                <a:gd name="f24" fmla="val 18188"/>
                <a:gd name="f25" fmla="val 10753"/>
                <a:gd name="f26" fmla="val 17336"/>
                <a:gd name="f27" fmla="val 10274"/>
                <a:gd name="f28" fmla="val 15881"/>
                <a:gd name="f29" fmla="val 10770"/>
                <a:gd name="f30" fmla="val 14834"/>
                <a:gd name="f31" fmla="val 9777"/>
                <a:gd name="f32" fmla="val 13415"/>
                <a:gd name="f33" fmla="val 8890"/>
                <a:gd name="f34" fmla="val 12137"/>
                <a:gd name="f35" fmla="val 7328"/>
                <a:gd name="f36" fmla="val 11161"/>
                <a:gd name="f37" fmla="val 5270"/>
                <a:gd name="f38" fmla="val 9901"/>
                <a:gd name="f39" fmla="val 3194"/>
                <a:gd name="f40" fmla="val 8216"/>
                <a:gd name="f41" fmla="val 3247"/>
                <a:gd name="f42" fmla="val 5235"/>
                <a:gd name="f43" fmla="val 3265"/>
                <a:gd name="f44" fmla="val 4649"/>
                <a:gd name="f45" fmla="val 2999"/>
                <a:gd name="f46" fmla="val 3709"/>
                <a:gd name="f47" fmla="val 2591"/>
                <a:gd name="f48" fmla="val 3514"/>
                <a:gd name="f49" fmla="val 1295"/>
                <a:gd name="f50" fmla="val 2893"/>
                <a:gd name="f51" fmla="val 479"/>
                <a:gd name="f52" fmla="val 1562"/>
                <a:gd name="f53" fmla="val 408"/>
                <a:gd name="f54" fmla="val 604"/>
                <a:gd name="f55" fmla="val 373"/>
                <a:gd name="f56" fmla="val 391"/>
                <a:gd name="f57" fmla="val 337"/>
                <a:gd name="f58" fmla="val 196"/>
                <a:gd name="f59" fmla="*/ f0 1 10771"/>
                <a:gd name="f60" fmla="*/ f1 1 26208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0771"/>
                <a:gd name="f67" fmla="*/ f64 1 26208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0771" h="26208">
                  <a:moveTo>
                    <a:pt x="f5" y="f6"/>
                  </a:moveTo>
                  <a:lnTo>
                    <a:pt x="f5" y="f6"/>
                  </a:lnTo>
                  <a:cubicBezTo>
                    <a:pt x="f2" y="f7"/>
                    <a:pt x="f8" y="f9"/>
                    <a:pt x="f10" y="f4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" y="f6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037;p57">
              <a:extLst>
                <a:ext uri="{FF2B5EF4-FFF2-40B4-BE49-F238E27FC236}">
                  <a16:creationId xmlns:a16="http://schemas.microsoft.com/office/drawing/2014/main" id="{146CBA50-2634-4986-9043-00621BEBF29D}"/>
                </a:ext>
              </a:extLst>
            </p:cNvPr>
            <p:cNvSpPr/>
            <p:nvPr/>
          </p:nvSpPr>
          <p:spPr>
            <a:xfrm>
              <a:off x="6624288" y="1618945"/>
              <a:ext cx="657160" cy="2012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300"/>
                <a:gd name="f4" fmla="val 6219"/>
                <a:gd name="f5" fmla="val 17629"/>
                <a:gd name="f6" fmla="val 12187"/>
                <a:gd name="f7" fmla="val 6775"/>
                <a:gd name="f8" fmla="val 976"/>
                <a:gd name="f9" fmla="val 1651"/>
                <a:gd name="f10" fmla="val 2882"/>
                <a:gd name="f11" fmla="val 1207"/>
                <a:gd name="f12" fmla="val 3344"/>
                <a:gd name="f13" fmla="val 764"/>
                <a:gd name="f14" fmla="val 3823"/>
                <a:gd name="f15" fmla="val 302"/>
                <a:gd name="f16" fmla="val 4266"/>
                <a:gd name="f17" fmla="val 1"/>
                <a:gd name="f18" fmla="val 4568"/>
                <a:gd name="f19" fmla="val 231"/>
                <a:gd name="f20" fmla="val 5402"/>
                <a:gd name="f21" fmla="val 214"/>
                <a:gd name="f22" fmla="val 6218"/>
                <a:gd name="f23" fmla="val 1402"/>
                <a:gd name="f24" fmla="val 5473"/>
                <a:gd name="f25" fmla="val 2201"/>
                <a:gd name="f26" fmla="val 4834"/>
                <a:gd name="f27" fmla="val 3141"/>
                <a:gd name="f28" fmla="val 4408"/>
                <a:gd name="f29" fmla="val 5525"/>
                <a:gd name="f30" fmla="val 3347"/>
                <a:gd name="f31" fmla="val 8003"/>
                <a:gd name="f32" fmla="val 2632"/>
                <a:gd name="f33" fmla="val 10607"/>
                <a:gd name="f34" fmla="val 11182"/>
                <a:gd name="f35" fmla="val 11763"/>
                <a:gd name="f36" fmla="val 2666"/>
                <a:gd name="f37" fmla="val 12350"/>
                <a:gd name="f38" fmla="val 2740"/>
                <a:gd name="f39" fmla="val 12586"/>
                <a:gd name="f40" fmla="val 2362"/>
                <a:gd name="f41" fmla="val 12876"/>
                <a:gd name="f42" fmla="val 2257"/>
                <a:gd name="f43" fmla="val 13186"/>
                <a:gd name="f44" fmla="val 13571"/>
                <a:gd name="f45" fmla="val 13986"/>
                <a:gd name="f46" fmla="val 2419"/>
                <a:gd name="f47" fmla="val 14364"/>
                <a:gd name="f48" fmla="val 14550"/>
                <a:gd name="f49" fmla="val 14727"/>
                <a:gd name="f50" fmla="val 2379"/>
                <a:gd name="f51" fmla="val 14887"/>
                <a:gd name="f52" fmla="val 2261"/>
                <a:gd name="f53" fmla="val 16502"/>
                <a:gd name="f54" fmla="val 1072"/>
                <a:gd name="f55" fmla="val 18472"/>
                <a:gd name="f56" fmla="val 718"/>
                <a:gd name="f57" fmla="val 20299"/>
                <a:gd name="f58" fmla="val 79"/>
                <a:gd name="f59" fmla="val 19409"/>
                <a:gd name="f60" fmla="val 26"/>
                <a:gd name="f61" fmla="val 18519"/>
                <a:gd name="f62" fmla="*/ f0 1 20300"/>
                <a:gd name="f63" fmla="*/ f1 1 6219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20300"/>
                <a:gd name="f70" fmla="*/ f67 1 6219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20300" h="621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38;p57">
              <a:extLst>
                <a:ext uri="{FF2B5EF4-FFF2-40B4-BE49-F238E27FC236}">
                  <a16:creationId xmlns:a16="http://schemas.microsoft.com/office/drawing/2014/main" id="{1E78298A-1FEA-42F6-A7A2-0FE858F71F70}"/>
                </a:ext>
              </a:extLst>
            </p:cNvPr>
            <p:cNvSpPr/>
            <p:nvPr/>
          </p:nvSpPr>
          <p:spPr>
            <a:xfrm>
              <a:off x="6253307" y="1863775"/>
              <a:ext cx="127549" cy="959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0"/>
                <a:gd name="f4" fmla="val 2964"/>
                <a:gd name="f5" fmla="val 1"/>
                <a:gd name="f6" fmla="val 2573"/>
                <a:gd name="f7" fmla="val 923"/>
                <a:gd name="f8" fmla="val 1260"/>
                <a:gd name="f9" fmla="val 1899"/>
                <a:gd name="f10" fmla="val 1651"/>
                <a:gd name="f11" fmla="val 2839"/>
                <a:gd name="f12" fmla="val 2094"/>
                <a:gd name="f13" fmla="val 3656"/>
                <a:gd name="f14" fmla="val 568"/>
                <a:gd name="f15" fmla="val 3744"/>
                <a:gd name="f16" fmla="val 373"/>
                <a:gd name="f17" fmla="val 3833"/>
                <a:gd name="f18" fmla="val 196"/>
                <a:gd name="f19" fmla="*/ f0 1 3940"/>
                <a:gd name="f20" fmla="*/ f1 1 296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3940"/>
                <a:gd name="f27" fmla="*/ f24 1 296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940" h="2964">
                  <a:moveTo>
                    <a:pt x="f3" y="f5"/>
                  </a:moveTo>
                  <a:lnTo>
                    <a:pt x="f3" y="f5"/>
                  </a:lnTo>
                  <a:cubicBezTo>
                    <a:pt x="f6" y="f7"/>
                    <a:pt x="f8" y="f9"/>
                    <a:pt x="f5" y="f4"/>
                  </a:cubicBezTo>
                  <a:cubicBezTo>
                    <a:pt x="f10" y="f11"/>
                    <a:pt x="f4" y="f12"/>
                    <a:pt x="f13" y="f14"/>
                  </a:cubicBezTo>
                  <a:cubicBezTo>
                    <a:pt x="f15" y="f16"/>
                    <a:pt x="f17" y="f18"/>
                    <a:pt x="f3" y="f5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39;p57">
              <a:extLst>
                <a:ext uri="{FF2B5EF4-FFF2-40B4-BE49-F238E27FC236}">
                  <a16:creationId xmlns:a16="http://schemas.microsoft.com/office/drawing/2014/main" id="{A6255881-EC3D-4E6E-B1C1-113FEF10621D}"/>
                </a:ext>
              </a:extLst>
            </p:cNvPr>
            <p:cNvSpPr/>
            <p:nvPr/>
          </p:nvSpPr>
          <p:spPr>
            <a:xfrm>
              <a:off x="7531684" y="4015807"/>
              <a:ext cx="253343" cy="238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26"/>
                <a:gd name="f4" fmla="val 7383"/>
                <a:gd name="f5" fmla="val 7648"/>
                <a:gd name="f6" fmla="val 1"/>
                <a:gd name="f7" fmla="val 6488"/>
                <a:gd name="f8" fmla="val 417"/>
                <a:gd name="f9" fmla="val 5728"/>
                <a:gd name="f10" fmla="val 1543"/>
                <a:gd name="f11" fmla="val 4541"/>
                <a:gd name="f12" fmla="val 4311"/>
                <a:gd name="f13" fmla="val 4065"/>
                <a:gd name="f14" fmla="val 1501"/>
                <a:gd name="f15" fmla="val 3797"/>
                <a:gd name="f16" fmla="val 1403"/>
                <a:gd name="f17" fmla="val 3766"/>
                <a:gd name="f18" fmla="val 1397"/>
                <a:gd name="f19" fmla="val 3735"/>
                <a:gd name="f20" fmla="val 1395"/>
                <a:gd name="f21" fmla="val 3704"/>
                <a:gd name="f22" fmla="val 3523"/>
                <a:gd name="f23" fmla="val 3348"/>
                <a:gd name="f24" fmla="val 1482"/>
                <a:gd name="f25" fmla="val 3212"/>
                <a:gd name="f26" fmla="val 1633"/>
                <a:gd name="f27" fmla="val 2520"/>
                <a:gd name="f28" fmla="val 3567"/>
                <a:gd name="f29" fmla="val 142"/>
                <a:gd name="f30" fmla="val 4490"/>
                <a:gd name="f31" fmla="val 7045"/>
                <a:gd name="f32" fmla="val 7382"/>
                <a:gd name="f33" fmla="val 2662"/>
                <a:gd name="f34" fmla="val 6353"/>
                <a:gd name="f35" fmla="val 3655"/>
                <a:gd name="f36" fmla="val 5306"/>
                <a:gd name="f37" fmla="val 4844"/>
                <a:gd name="f38" fmla="val 4419"/>
                <a:gd name="f39" fmla="val 6211"/>
                <a:gd name="f40" fmla="val 3390"/>
                <a:gd name="f41" fmla="val 7825"/>
                <a:gd name="f42" fmla="val 2219"/>
                <a:gd name="f43" fmla="*/ f0 1 7826"/>
                <a:gd name="f44" fmla="*/ f1 1 738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7826"/>
                <a:gd name="f51" fmla="*/ f48 1 738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7826" h="7383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2" y="f31"/>
                  </a:cubicBezTo>
                  <a:lnTo>
                    <a:pt x="f26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5" y="f6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40;p57">
              <a:extLst>
                <a:ext uri="{FF2B5EF4-FFF2-40B4-BE49-F238E27FC236}">
                  <a16:creationId xmlns:a16="http://schemas.microsoft.com/office/drawing/2014/main" id="{E86E31A3-164E-4790-A5F8-DFF3389D35B1}"/>
                </a:ext>
              </a:extLst>
            </p:cNvPr>
            <p:cNvSpPr/>
            <p:nvPr/>
          </p:nvSpPr>
          <p:spPr>
            <a:xfrm>
              <a:off x="7038932" y="1984933"/>
              <a:ext cx="159727" cy="217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34"/>
                <a:gd name="f4" fmla="val 6708"/>
                <a:gd name="f5" fmla="val 2094"/>
                <a:gd name="f6" fmla="val 1420"/>
                <a:gd name="f7" fmla="val 3052"/>
                <a:gd name="f8" fmla="val 2467"/>
                <a:gd name="f9" fmla="val 1988"/>
                <a:gd name="f10" fmla="val 4454"/>
                <a:gd name="f11" fmla="val 817"/>
                <a:gd name="f12" fmla="val 4756"/>
                <a:gd name="f13" fmla="val 1243"/>
                <a:gd name="f14" fmla="val 6707"/>
                <a:gd name="f15" fmla="val 2822"/>
                <a:gd name="f16" fmla="val 6228"/>
                <a:gd name="f17" fmla="val 3851"/>
                <a:gd name="f18" fmla="val 6619"/>
                <a:gd name="f19" fmla="val 4933"/>
                <a:gd name="f20" fmla="val 5430"/>
                <a:gd name="f21" fmla="val 4685"/>
                <a:gd name="f22" fmla="val 3993"/>
                <a:gd name="f23" fmla="val 2768"/>
                <a:gd name="f24" fmla="val 2875"/>
                <a:gd name="f25" fmla="val 4206"/>
                <a:gd name="f26" fmla="val 1207"/>
                <a:gd name="f27" fmla="val 3883"/>
                <a:gd name="f28" fmla="val 979"/>
                <a:gd name="f29" fmla="val 3846"/>
                <a:gd name="f30" fmla="val 221"/>
                <a:gd name="f31" fmla="val 3400"/>
                <a:gd name="f32" fmla="val 3257"/>
                <a:gd name="f33" fmla="val 3072"/>
                <a:gd name="f34" fmla="val 299"/>
                <a:gd name="f35" fmla="val 497"/>
                <a:gd name="f36" fmla="val 2815"/>
                <a:gd name="f37" fmla="val 502"/>
                <a:gd name="f38" fmla="val 2807"/>
                <a:gd name="f39" fmla="val 505"/>
                <a:gd name="f40" fmla="val 2796"/>
                <a:gd name="f41" fmla="val 2667"/>
                <a:gd name="f42" fmla="val 2259"/>
                <a:gd name="f43" fmla="val 115"/>
                <a:gd name="f44" fmla="*/ f0 1 4934"/>
                <a:gd name="f45" fmla="*/ f1 1 670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4934"/>
                <a:gd name="f52" fmla="*/ f49 1 670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34" h="6708">
                  <a:moveTo>
                    <a:pt x="f5" y="f2"/>
                  </a:moveTo>
                  <a:lnTo>
                    <a:pt x="f5" y="f2"/>
                  </a:lnTo>
                  <a:cubicBezTo>
                    <a:pt x="f2" y="f6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15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5" y="f2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041;p57">
              <a:extLst>
                <a:ext uri="{FF2B5EF4-FFF2-40B4-BE49-F238E27FC236}">
                  <a16:creationId xmlns:a16="http://schemas.microsoft.com/office/drawing/2014/main" id="{D799E8C0-92C6-40DB-B59F-0FCCD1B12174}"/>
                </a:ext>
              </a:extLst>
            </p:cNvPr>
            <p:cNvSpPr/>
            <p:nvPr/>
          </p:nvSpPr>
          <p:spPr>
            <a:xfrm>
              <a:off x="6976341" y="1755437"/>
              <a:ext cx="145938" cy="767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8"/>
                <a:gd name="f4" fmla="val 2373"/>
                <a:gd name="f5" fmla="val 1606"/>
                <a:gd name="f6" fmla="val 1091"/>
                <a:gd name="f7" fmla="val 558"/>
                <a:gd name="f8" fmla="val 171"/>
                <a:gd name="f9" fmla="val 723"/>
                <a:gd name="f10" fmla="val 430"/>
                <a:gd name="f11" fmla="val 1555"/>
                <a:gd name="f12" fmla="val 972"/>
                <a:gd name="f13" fmla="val 2195"/>
                <a:gd name="f14" fmla="val 1679"/>
                <a:gd name="f15" fmla="val 1906"/>
                <a:gd name="f16" fmla="val 2151"/>
                <a:gd name="f17" fmla="val 2129"/>
                <a:gd name="f18" fmla="val 2414"/>
                <a:gd name="f19" fmla="val 1982"/>
                <a:gd name="f20" fmla="val 2981"/>
                <a:gd name="f21" fmla="val 1663"/>
                <a:gd name="f22" fmla="val 4507"/>
                <a:gd name="f23" fmla="val 4064"/>
                <a:gd name="f24" fmla="val 456"/>
                <a:gd name="f25" fmla="val 4046"/>
                <a:gd name="f26" fmla="val 457"/>
                <a:gd name="f27" fmla="val 4028"/>
                <a:gd name="f28" fmla="val 4010"/>
                <a:gd name="f29" fmla="val 3239"/>
                <a:gd name="f30" fmla="val 2447"/>
                <a:gd name="f31" fmla="*/ f0 1 4508"/>
                <a:gd name="f32" fmla="*/ f1 1 2373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508"/>
                <a:gd name="f39" fmla="*/ f36 1 2373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508" h="2373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4"/>
                    <a:pt x="f23" y="f24"/>
                  </a:cubicBezTo>
                  <a:lnTo>
                    <a:pt x="f23" y="f24"/>
                  </a:lnTo>
                  <a:cubicBezTo>
                    <a:pt x="f25" y="f26"/>
                    <a:pt x="f27" y="f26"/>
                    <a:pt x="f28" y="f26"/>
                  </a:cubicBezTo>
                  <a:cubicBezTo>
                    <a:pt x="f29" y="f26"/>
                    <a:pt x="f30" y="f2"/>
                    <a:pt x="f5" y="f2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42;p57">
              <a:extLst>
                <a:ext uri="{FF2B5EF4-FFF2-40B4-BE49-F238E27FC236}">
                  <a16:creationId xmlns:a16="http://schemas.microsoft.com/office/drawing/2014/main" id="{FB912044-DA46-499A-8F6B-7217ACBC01F8}"/>
                </a:ext>
              </a:extLst>
            </p:cNvPr>
            <p:cNvSpPr/>
            <p:nvPr/>
          </p:nvSpPr>
          <p:spPr>
            <a:xfrm>
              <a:off x="6974037" y="2061789"/>
              <a:ext cx="121231" cy="954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5"/>
                <a:gd name="f4" fmla="val 2949"/>
                <a:gd name="f5" fmla="val 1345"/>
                <a:gd name="f6" fmla="val 1"/>
                <a:gd name="f7" fmla="val 985"/>
                <a:gd name="f8" fmla="val 770"/>
                <a:gd name="f9" fmla="val 142"/>
                <a:gd name="f10" fmla="val 568"/>
                <a:gd name="f11" fmla="val 429"/>
                <a:gd name="f12" fmla="val 213"/>
                <a:gd name="f13" fmla="val 943"/>
                <a:gd name="f14" fmla="val 249"/>
                <a:gd name="f15" fmla="val 1706"/>
                <a:gd name="f16" fmla="val 2948"/>
                <a:gd name="f17" fmla="val 3744"/>
                <a:gd name="f18" fmla="val 695"/>
                <a:gd name="f19" fmla="val 2515"/>
                <a:gd name="f20" fmla="val 235"/>
                <a:gd name="f21" fmla="val 1810"/>
                <a:gd name="f22" fmla="*/ f0 1 3745"/>
                <a:gd name="f23" fmla="*/ f1 1 2949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745"/>
                <a:gd name="f30" fmla="*/ f27 1 2949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745" h="29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2" y="f16"/>
                  </a:cubicBezTo>
                  <a:lnTo>
                    <a:pt x="f17" y="f18"/>
                  </a:ln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noFill/>
            <a:ln w="19046" cap="flat">
              <a:solidFill>
                <a:srgbClr val="69534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Google Shape;1043;p57">
            <a:extLst>
              <a:ext uri="{FF2B5EF4-FFF2-40B4-BE49-F238E27FC236}">
                <a16:creationId xmlns:a16="http://schemas.microsoft.com/office/drawing/2014/main" id="{A83A1504-5378-4BF1-B2B6-AA5039A75CBA}"/>
              </a:ext>
            </a:extLst>
          </p:cNvPr>
          <p:cNvSpPr/>
          <p:nvPr/>
        </p:nvSpPr>
        <p:spPr>
          <a:xfrm rot="59507">
            <a:off x="6795976" y="2288232"/>
            <a:ext cx="179990" cy="170169"/>
          </a:xfrm>
          <a:custGeom>
            <a:avLst/>
            <a:gdLst>
              <a:gd name="f0" fmla="val w"/>
              <a:gd name="f1" fmla="val h"/>
              <a:gd name="f2" fmla="val 0"/>
              <a:gd name="f3" fmla="val 2493"/>
              <a:gd name="f4" fmla="val 2357"/>
              <a:gd name="f5" fmla="val 1262"/>
              <a:gd name="f6" fmla="val 1"/>
              <a:gd name="f7" fmla="val 1254"/>
              <a:gd name="f8" fmla="val 1247"/>
              <a:gd name="f9" fmla="val 8"/>
              <a:gd name="f10" fmla="val 24"/>
              <a:gd name="f11" fmla="val 1034"/>
              <a:gd name="f12" fmla="val 540"/>
              <a:gd name="f13" fmla="val 578"/>
              <a:gd name="f14" fmla="val 966"/>
              <a:gd name="f15" fmla="val 61"/>
              <a:gd name="f16" fmla="val 1148"/>
              <a:gd name="f17" fmla="val 1209"/>
              <a:gd name="f18" fmla="val 1361"/>
              <a:gd name="f19" fmla="val 1817"/>
              <a:gd name="f20" fmla="val 2334"/>
              <a:gd name="f21" fmla="val 2349"/>
              <a:gd name="f22" fmla="val 2356"/>
              <a:gd name="f23" fmla="val 1269"/>
              <a:gd name="f24" fmla="val 1277"/>
              <a:gd name="f25" fmla="val 1459"/>
              <a:gd name="f26" fmla="val 1915"/>
              <a:gd name="f27" fmla="val 1391"/>
              <a:gd name="f28" fmla="val 2462"/>
              <a:gd name="f29" fmla="val 996"/>
              <a:gd name="f30" fmla="*/ f0 1 2493"/>
              <a:gd name="f31" fmla="*/ f1 1 235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493"/>
              <a:gd name="f38" fmla="*/ f35 1 235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493" h="235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6"/>
                  <a:pt x="f2" y="f17"/>
                  <a:pt x="f15" y="f17"/>
                </a:cubicBezTo>
                <a:cubicBezTo>
                  <a:pt x="f13" y="f18"/>
                  <a:pt x="f11" y="f19"/>
                  <a:pt x="f8" y="f20"/>
                </a:cubicBezTo>
                <a:cubicBezTo>
                  <a:pt x="f8" y="f21"/>
                  <a:pt x="f7" y="f22"/>
                  <a:pt x="f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5" y="f19"/>
                  <a:pt x="f26" y="f27"/>
                  <a:pt x="f28" y="f17"/>
                </a:cubicBezTo>
                <a:cubicBezTo>
                  <a:pt x="f3" y="f17"/>
                  <a:pt x="f3" y="f16"/>
                  <a:pt x="f28" y="f16"/>
                </a:cubicBezTo>
                <a:cubicBezTo>
                  <a:pt x="f26" y="f29"/>
                  <a:pt x="f25" y="f12"/>
                  <a:pt x="f24" y="f10"/>
                </a:cubicBezTo>
                <a:cubicBezTo>
                  <a:pt x="f24" y="f9"/>
                  <a:pt x="f23" y="f6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2" name="Google Shape;1044;p57">
            <a:extLst>
              <a:ext uri="{FF2B5EF4-FFF2-40B4-BE49-F238E27FC236}">
                <a16:creationId xmlns:a16="http://schemas.microsoft.com/office/drawing/2014/main" id="{331C197B-9F19-49E0-ACA5-80E8DAF0FF68}"/>
              </a:ext>
            </a:extLst>
          </p:cNvPr>
          <p:cNvSpPr/>
          <p:nvPr/>
        </p:nvSpPr>
        <p:spPr>
          <a:xfrm rot="59507">
            <a:off x="7898907" y="3118031"/>
            <a:ext cx="179990" cy="170169"/>
          </a:xfrm>
          <a:custGeom>
            <a:avLst/>
            <a:gdLst>
              <a:gd name="f0" fmla="val w"/>
              <a:gd name="f1" fmla="val h"/>
              <a:gd name="f2" fmla="val 0"/>
              <a:gd name="f3" fmla="val 2493"/>
              <a:gd name="f4" fmla="val 2357"/>
              <a:gd name="f5" fmla="val 1262"/>
              <a:gd name="f6" fmla="val 1"/>
              <a:gd name="f7" fmla="val 1254"/>
              <a:gd name="f8" fmla="val 1247"/>
              <a:gd name="f9" fmla="val 8"/>
              <a:gd name="f10" fmla="val 24"/>
              <a:gd name="f11" fmla="val 1034"/>
              <a:gd name="f12" fmla="val 540"/>
              <a:gd name="f13" fmla="val 578"/>
              <a:gd name="f14" fmla="val 966"/>
              <a:gd name="f15" fmla="val 61"/>
              <a:gd name="f16" fmla="val 1148"/>
              <a:gd name="f17" fmla="val 1209"/>
              <a:gd name="f18" fmla="val 1361"/>
              <a:gd name="f19" fmla="val 1817"/>
              <a:gd name="f20" fmla="val 2334"/>
              <a:gd name="f21" fmla="val 2349"/>
              <a:gd name="f22" fmla="val 2356"/>
              <a:gd name="f23" fmla="val 1269"/>
              <a:gd name="f24" fmla="val 1277"/>
              <a:gd name="f25" fmla="val 1459"/>
              <a:gd name="f26" fmla="val 1915"/>
              <a:gd name="f27" fmla="val 1391"/>
              <a:gd name="f28" fmla="val 2462"/>
              <a:gd name="f29" fmla="val 996"/>
              <a:gd name="f30" fmla="*/ f0 1 2493"/>
              <a:gd name="f31" fmla="*/ f1 1 235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493"/>
              <a:gd name="f38" fmla="*/ f35 1 235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493" h="235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6"/>
                  <a:pt x="f2" y="f17"/>
                  <a:pt x="f15" y="f17"/>
                </a:cubicBezTo>
                <a:cubicBezTo>
                  <a:pt x="f13" y="f18"/>
                  <a:pt x="f11" y="f19"/>
                  <a:pt x="f8" y="f20"/>
                </a:cubicBezTo>
                <a:cubicBezTo>
                  <a:pt x="f8" y="f21"/>
                  <a:pt x="f7" y="f22"/>
                  <a:pt x="f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5" y="f19"/>
                  <a:pt x="f26" y="f27"/>
                  <a:pt x="f28" y="f17"/>
                </a:cubicBezTo>
                <a:cubicBezTo>
                  <a:pt x="f3" y="f17"/>
                  <a:pt x="f3" y="f16"/>
                  <a:pt x="f28" y="f16"/>
                </a:cubicBezTo>
                <a:cubicBezTo>
                  <a:pt x="f26" y="f29"/>
                  <a:pt x="f25" y="f12"/>
                  <a:pt x="f24" y="f10"/>
                </a:cubicBezTo>
                <a:cubicBezTo>
                  <a:pt x="f24" y="f9"/>
                  <a:pt x="f23" y="f6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63" name="Google Shape;1045;p57">
            <a:extLst>
              <a:ext uri="{FF2B5EF4-FFF2-40B4-BE49-F238E27FC236}">
                <a16:creationId xmlns:a16="http://schemas.microsoft.com/office/drawing/2014/main" id="{B8D8106C-1CF7-4700-AFC5-3D1DD3D1E342}"/>
              </a:ext>
            </a:extLst>
          </p:cNvPr>
          <p:cNvCxnSpPr/>
          <p:nvPr/>
        </p:nvCxnSpPr>
        <p:spPr>
          <a:xfrm rot="10799991">
            <a:off x="5165938" y="2097733"/>
            <a:ext cx="1721404" cy="278096"/>
          </a:xfrm>
          <a:prstGeom prst="bentConnector3">
            <a:avLst/>
          </a:prstGeom>
          <a:noFill/>
          <a:ln w="19046" cap="flat">
            <a:solidFill>
              <a:srgbClr val="F1D1AB"/>
            </a:solidFill>
            <a:prstDash val="solid"/>
            <a:round/>
          </a:ln>
        </p:spPr>
      </p:cxnSp>
      <p:cxnSp>
        <p:nvCxnSpPr>
          <p:cNvPr id="64" name="Google Shape;1046;p57">
            <a:extLst>
              <a:ext uri="{FF2B5EF4-FFF2-40B4-BE49-F238E27FC236}">
                <a16:creationId xmlns:a16="http://schemas.microsoft.com/office/drawing/2014/main" id="{87F20650-45C7-48BE-B3A1-040BB4B90F6B}"/>
              </a:ext>
            </a:extLst>
          </p:cNvPr>
          <p:cNvCxnSpPr/>
          <p:nvPr/>
        </p:nvCxnSpPr>
        <p:spPr>
          <a:xfrm flipH="1">
            <a:off x="5145219" y="3210842"/>
            <a:ext cx="2803806" cy="371100"/>
          </a:xfrm>
          <a:prstGeom prst="bentConnector3">
            <a:avLst/>
          </a:prstGeom>
          <a:noFill/>
          <a:ln w="19046" cap="flat">
            <a:solidFill>
              <a:srgbClr val="F1D1AB"/>
            </a:solidFill>
            <a:prstDash val="solid"/>
            <a:round/>
          </a:ln>
        </p:spPr>
      </p:cxnSp>
      <p:grpSp>
        <p:nvGrpSpPr>
          <p:cNvPr id="65" name="Google Shape;1047;p57">
            <a:extLst>
              <a:ext uri="{FF2B5EF4-FFF2-40B4-BE49-F238E27FC236}">
                <a16:creationId xmlns:a16="http://schemas.microsoft.com/office/drawing/2014/main" id="{E6F1E9EA-0853-4517-8E5B-778FDE064CC2}"/>
              </a:ext>
            </a:extLst>
          </p:cNvPr>
          <p:cNvGrpSpPr/>
          <p:nvPr/>
        </p:nvGrpSpPr>
        <p:grpSpPr>
          <a:xfrm>
            <a:off x="2781431" y="651145"/>
            <a:ext cx="574745" cy="365438"/>
            <a:chOff x="2781431" y="651145"/>
            <a:chExt cx="574745" cy="365438"/>
          </a:xfrm>
        </p:grpSpPr>
        <p:sp>
          <p:nvSpPr>
            <p:cNvPr id="66" name="Google Shape;1048;p57">
              <a:extLst>
                <a:ext uri="{FF2B5EF4-FFF2-40B4-BE49-F238E27FC236}">
                  <a16:creationId xmlns:a16="http://schemas.microsoft.com/office/drawing/2014/main" id="{BF9A32C5-3C4B-4987-826E-10B85C9B95C2}"/>
                </a:ext>
              </a:extLst>
            </p:cNvPr>
            <p:cNvSpPr/>
            <p:nvPr/>
          </p:nvSpPr>
          <p:spPr>
            <a:xfrm rot="59507">
              <a:off x="2781431" y="886986"/>
              <a:ext cx="129524" cy="129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49;p57">
              <a:extLst>
                <a:ext uri="{FF2B5EF4-FFF2-40B4-BE49-F238E27FC236}">
                  <a16:creationId xmlns:a16="http://schemas.microsoft.com/office/drawing/2014/main" id="{62BE2795-89A9-463D-B088-8F3182B34B19}"/>
                </a:ext>
              </a:extLst>
            </p:cNvPr>
            <p:cNvSpPr/>
            <p:nvPr/>
          </p:nvSpPr>
          <p:spPr>
            <a:xfrm rot="59507">
              <a:off x="3176186" y="651145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8" name="Google Shape;143;p20">
            <a:extLst>
              <a:ext uri="{FF2B5EF4-FFF2-40B4-BE49-F238E27FC236}">
                <a16:creationId xmlns:a16="http://schemas.microsoft.com/office/drawing/2014/main" id="{ACE9237B-DBD9-4974-8D7C-4EF43720F733}"/>
              </a:ext>
            </a:extLst>
          </p:cNvPr>
          <p:cNvSpPr txBox="1"/>
          <p:nvPr/>
        </p:nvSpPr>
        <p:spPr>
          <a:xfrm>
            <a:off x="713268" y="1426171"/>
            <a:ext cx="2419804" cy="3455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AF6C41"/>
                </a:solidFill>
                <a:uFillTx/>
                <a:latin typeface="Adobe Devanagari" pitchFamily="18"/>
                <a:ea typeface="Arial"/>
                <a:cs typeface="Adobe Devanagari" pitchFamily="18"/>
              </a:rPr>
              <a:t>Is the color of blood, and because of this it has historically been associated with sacrifice, danger and courage.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1" u="none" strike="noStrike" kern="0" cap="none" spc="0" baseline="0">
              <a:solidFill>
                <a:srgbClr val="AF6C41"/>
              </a:solidFill>
              <a:uFillTx/>
              <a:latin typeface="Adobe Devanagari" pitchFamily="18"/>
              <a:ea typeface="Arial"/>
              <a:cs typeface="Adobe Devanagari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AF6C41"/>
                </a:solidFill>
                <a:uFillTx/>
                <a:latin typeface="Adobe Devanagari" pitchFamily="18"/>
                <a:ea typeface="Arial"/>
                <a:cs typeface="Adobe Devanagari" pitchFamily="18"/>
              </a:rPr>
              <a:t>Is the color of blood, and because of this it has historically been associated with sacrifice, danger and courage.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1" u="none" strike="noStrike" kern="0" cap="none" spc="0" baseline="0">
              <a:solidFill>
                <a:srgbClr val="AF6C41"/>
              </a:solidFill>
              <a:uFillTx/>
              <a:latin typeface="Adobe Devanagari" pitchFamily="18"/>
              <a:ea typeface="Arial"/>
              <a:cs typeface="Adobe Devanagari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AF6C41"/>
                </a:solidFill>
                <a:uFillTx/>
                <a:latin typeface="Adobe Devanagari" pitchFamily="18"/>
                <a:ea typeface="Arial"/>
                <a:cs typeface="Adobe Devanagari" pitchFamily="18"/>
              </a:rPr>
              <a:t>Is the color of blood, and because of this it has historically been associated with sacrifice, danger and courage.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1" u="none" strike="noStrike" kern="0" cap="none" spc="0" baseline="0">
              <a:solidFill>
                <a:srgbClr val="AF6C41"/>
              </a:solidFill>
              <a:uFillTx/>
              <a:latin typeface="Adobe Devanagari" pitchFamily="18"/>
              <a:ea typeface="Arial"/>
              <a:cs typeface="Adobe Devanagari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1" u="none" strike="noStrike" kern="0" cap="none" spc="0" baseline="0">
              <a:solidFill>
                <a:srgbClr val="AF6C41"/>
              </a:solidFill>
              <a:uFillTx/>
              <a:latin typeface="Adobe Devanagari" pitchFamily="18"/>
              <a:ea typeface="Arial"/>
              <a:cs typeface="Adobe Devanagari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1" u="none" strike="noStrike" kern="0" cap="none" spc="0" baseline="0">
              <a:solidFill>
                <a:srgbClr val="AF6C41"/>
              </a:solidFill>
              <a:uFillTx/>
              <a:latin typeface="Adobe Devanagari" pitchFamily="18"/>
              <a:ea typeface="Arial"/>
              <a:cs typeface="Adobe Devanagari" pitchFamily="1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6;p38">
            <a:extLst>
              <a:ext uri="{FF2B5EF4-FFF2-40B4-BE49-F238E27FC236}">
                <a16:creationId xmlns:a16="http://schemas.microsoft.com/office/drawing/2014/main" id="{7ADCF85A-6352-4B2C-8CDC-9E7A69891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9529" y="1739490"/>
            <a:ext cx="3050401" cy="1594503"/>
          </a:xfrm>
        </p:spPr>
        <p:txBody>
          <a:bodyPr anchor="b" anchorCtr="0"/>
          <a:lstStyle/>
          <a:p>
            <a:pPr lvl="0" algn="l"/>
            <a:r>
              <a:rPr lang="en-US"/>
              <a:t>A Pictures Always Reinforces the Concept</a:t>
            </a:r>
          </a:p>
        </p:txBody>
      </p:sp>
      <p:sp>
        <p:nvSpPr>
          <p:cNvPr id="3" name="Google Shape;1207;p38">
            <a:extLst>
              <a:ext uri="{FF2B5EF4-FFF2-40B4-BE49-F238E27FC236}">
                <a16:creationId xmlns:a16="http://schemas.microsoft.com/office/drawing/2014/main" id="{C61E41F6-6405-492C-8F20-645B4847C252}"/>
              </a:ext>
            </a:extLst>
          </p:cNvPr>
          <p:cNvSpPr/>
          <p:nvPr/>
        </p:nvSpPr>
        <p:spPr>
          <a:xfrm>
            <a:off x="3844402" y="-139034"/>
            <a:ext cx="5372100" cy="5421559"/>
          </a:xfrm>
          <a:custGeom>
            <a:avLst/>
            <a:gdLst>
              <a:gd name="f0" fmla="val w"/>
              <a:gd name="f1" fmla="val h"/>
              <a:gd name="f2" fmla="val 0"/>
              <a:gd name="f3" fmla="val 38699"/>
              <a:gd name="f4" fmla="val 38722"/>
              <a:gd name="f5" fmla="val 19361"/>
              <a:gd name="f6" fmla="val 18350"/>
              <a:gd name="f7" fmla="val 24"/>
              <a:gd name="f8" fmla="val 17362"/>
              <a:gd name="f9" fmla="val 94"/>
              <a:gd name="f10" fmla="val 16397"/>
              <a:gd name="f11" fmla="val 235"/>
              <a:gd name="f12" fmla="val 15456"/>
              <a:gd name="f13" fmla="val 400"/>
              <a:gd name="f14" fmla="val 14515"/>
              <a:gd name="f15" fmla="val 612"/>
              <a:gd name="f16" fmla="val 13598"/>
              <a:gd name="f17" fmla="val 871"/>
              <a:gd name="f18" fmla="val 12704"/>
              <a:gd name="f19" fmla="val 1176"/>
              <a:gd name="f20" fmla="val 11810"/>
              <a:gd name="f21" fmla="val 1529"/>
              <a:gd name="f22" fmla="val 10963"/>
              <a:gd name="f23" fmla="val 1906"/>
              <a:gd name="f24" fmla="val 10116"/>
              <a:gd name="f25" fmla="val 2329"/>
              <a:gd name="f26" fmla="val 9316"/>
              <a:gd name="f27" fmla="val 2800"/>
              <a:gd name="f28" fmla="val 8517"/>
              <a:gd name="f29" fmla="val 3317"/>
              <a:gd name="f30" fmla="val 7764"/>
              <a:gd name="f31" fmla="val 3858"/>
              <a:gd name="f32" fmla="val 7034"/>
              <a:gd name="f33" fmla="val 4423"/>
              <a:gd name="f34" fmla="val 6329"/>
              <a:gd name="f35" fmla="val 5034"/>
              <a:gd name="f36" fmla="val 5670"/>
              <a:gd name="f37" fmla="val 5011"/>
              <a:gd name="f38" fmla="val 6352"/>
              <a:gd name="f39" fmla="val 3835"/>
              <a:gd name="f40" fmla="val 7787"/>
              <a:gd name="f41" fmla="val 3294"/>
              <a:gd name="f42" fmla="val 8540"/>
              <a:gd name="f43" fmla="val 2330"/>
              <a:gd name="f44" fmla="val 10139"/>
              <a:gd name="f45" fmla="val 1506"/>
              <a:gd name="f46" fmla="val 11833"/>
              <a:gd name="f47" fmla="val 1177"/>
              <a:gd name="f48" fmla="val 12703"/>
              <a:gd name="f49" fmla="val 13597"/>
              <a:gd name="f50" fmla="val 377"/>
              <a:gd name="f51" fmla="val 212"/>
              <a:gd name="f52" fmla="val 16420"/>
              <a:gd name="f53" fmla="val 95"/>
              <a:gd name="f54" fmla="val 17385"/>
              <a:gd name="f55" fmla="val 18373"/>
              <a:gd name="f56" fmla="val 1"/>
              <a:gd name="f57" fmla="val 20349"/>
              <a:gd name="f58" fmla="val 21337"/>
              <a:gd name="f59" fmla="val 22301"/>
              <a:gd name="f60" fmla="val 23266"/>
              <a:gd name="f61" fmla="val 24207"/>
              <a:gd name="f62" fmla="val 25124"/>
              <a:gd name="f63" fmla="val 26018"/>
              <a:gd name="f64" fmla="val 26889"/>
              <a:gd name="f65" fmla="val 27759"/>
              <a:gd name="f66" fmla="val 28582"/>
              <a:gd name="f67" fmla="val 29406"/>
              <a:gd name="f68" fmla="val 30182"/>
              <a:gd name="f69" fmla="val 30935"/>
              <a:gd name="f70" fmla="val 31664"/>
              <a:gd name="f71" fmla="val 32370"/>
              <a:gd name="f72" fmla="val 33052"/>
              <a:gd name="f73" fmla="val 33687"/>
              <a:gd name="f74" fmla="val 34299"/>
              <a:gd name="f75" fmla="val 34863"/>
              <a:gd name="f76" fmla="val 35404"/>
              <a:gd name="f77" fmla="val 35922"/>
              <a:gd name="f78" fmla="val 36369"/>
              <a:gd name="f79" fmla="val 36816"/>
              <a:gd name="f80" fmla="val 37192"/>
              <a:gd name="f81" fmla="val 37545"/>
              <a:gd name="f82" fmla="val 37851"/>
              <a:gd name="f83" fmla="val 38110"/>
              <a:gd name="f84" fmla="val 38321"/>
              <a:gd name="f85" fmla="val 38486"/>
              <a:gd name="f86" fmla="val 38627"/>
              <a:gd name="f87" fmla="val 38698"/>
              <a:gd name="f88" fmla="val 38721"/>
              <a:gd name="f89" fmla="val 22302"/>
              <a:gd name="f90" fmla="val 23243"/>
              <a:gd name="f91" fmla="val 24184"/>
              <a:gd name="f92" fmla="val 25101"/>
              <a:gd name="f93" fmla="val 25995"/>
              <a:gd name="f94" fmla="val 27736"/>
              <a:gd name="f95" fmla="val 28583"/>
              <a:gd name="f96" fmla="val 29383"/>
              <a:gd name="f97" fmla="val 33029"/>
              <a:gd name="f98" fmla="val 33688"/>
              <a:gd name="f99" fmla="val 34864"/>
              <a:gd name="f100" fmla="val 35405"/>
              <a:gd name="f101" fmla="val 35899"/>
              <a:gd name="f102" fmla="val 36793"/>
              <a:gd name="f103" fmla="val 37193"/>
              <a:gd name="f104" fmla="val 37522"/>
              <a:gd name="f105" fmla="val 37828"/>
              <a:gd name="f106" fmla="val 38322"/>
              <a:gd name="f107" fmla="val 38604"/>
              <a:gd name="f108" fmla="val 38675"/>
              <a:gd name="f109" fmla="*/ f0 1 38699"/>
              <a:gd name="f110" fmla="*/ f1 1 38722"/>
              <a:gd name="f111" fmla="val f2"/>
              <a:gd name="f112" fmla="val f3"/>
              <a:gd name="f113" fmla="val f4"/>
              <a:gd name="f114" fmla="+- f113 0 f111"/>
              <a:gd name="f115" fmla="+- f112 0 f111"/>
              <a:gd name="f116" fmla="*/ f115 1 38699"/>
              <a:gd name="f117" fmla="*/ f114 1 38722"/>
              <a:gd name="f118" fmla="*/ f111 1 f116"/>
              <a:gd name="f119" fmla="*/ f112 1 f116"/>
              <a:gd name="f120" fmla="*/ f111 1 f117"/>
              <a:gd name="f121" fmla="*/ f113 1 f117"/>
              <a:gd name="f122" fmla="*/ f118 f109 1"/>
              <a:gd name="f123" fmla="*/ f119 f109 1"/>
              <a:gd name="f124" fmla="*/ f121 f110 1"/>
              <a:gd name="f125" fmla="*/ f120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2" t="f125" r="f123" b="f124"/>
            <a:pathLst>
              <a:path w="38699" h="3872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6"/>
                </a:lnTo>
                <a:lnTo>
                  <a:pt x="f37" y="f38"/>
                </a:lnTo>
                <a:lnTo>
                  <a:pt x="f33" y="f32"/>
                </a:lnTo>
                <a:lnTo>
                  <a:pt x="f39" y="f40"/>
                </a:lnTo>
                <a:lnTo>
                  <a:pt x="f41" y="f42"/>
                </a:lnTo>
                <a:lnTo>
                  <a:pt x="f27" y="f26"/>
                </a:lnTo>
                <a:lnTo>
                  <a:pt x="f43" y="f44"/>
                </a:lnTo>
                <a:lnTo>
                  <a:pt x="f23" y="f22"/>
                </a:lnTo>
                <a:lnTo>
                  <a:pt x="f45" y="f46"/>
                </a:lnTo>
                <a:lnTo>
                  <a:pt x="f47" y="f48"/>
                </a:lnTo>
                <a:lnTo>
                  <a:pt x="f17" y="f49"/>
                </a:lnTo>
                <a:lnTo>
                  <a:pt x="f15" y="f14"/>
                </a:lnTo>
                <a:lnTo>
                  <a:pt x="f50" y="f12"/>
                </a:lnTo>
                <a:lnTo>
                  <a:pt x="f51" y="f52"/>
                </a:lnTo>
                <a:lnTo>
                  <a:pt x="f53" y="f54"/>
                </a:lnTo>
                <a:lnTo>
                  <a:pt x="f7" y="f55"/>
                </a:lnTo>
                <a:lnTo>
                  <a:pt x="f56" y="f5"/>
                </a:lnTo>
                <a:lnTo>
                  <a:pt x="f7" y="f57"/>
                </a:lnTo>
                <a:lnTo>
                  <a:pt x="f53" y="f58"/>
                </a:lnTo>
                <a:lnTo>
                  <a:pt x="f51" y="f59"/>
                </a:lnTo>
                <a:lnTo>
                  <a:pt x="f50" y="f60"/>
                </a:lnTo>
                <a:lnTo>
                  <a:pt x="f15" y="f61"/>
                </a:lnTo>
                <a:lnTo>
                  <a:pt x="f17" y="f62"/>
                </a:lnTo>
                <a:lnTo>
                  <a:pt x="f47" y="f63"/>
                </a:lnTo>
                <a:lnTo>
                  <a:pt x="f45" y="f64"/>
                </a:lnTo>
                <a:lnTo>
                  <a:pt x="f23" y="f65"/>
                </a:lnTo>
                <a:lnTo>
                  <a:pt x="f43" y="f66"/>
                </a:lnTo>
                <a:lnTo>
                  <a:pt x="f27" y="f67"/>
                </a:lnTo>
                <a:lnTo>
                  <a:pt x="f41" y="f68"/>
                </a:lnTo>
                <a:lnTo>
                  <a:pt x="f39" y="f69"/>
                </a:lnTo>
                <a:lnTo>
                  <a:pt x="f33" y="f70"/>
                </a:lnTo>
                <a:lnTo>
                  <a:pt x="f37" y="f71"/>
                </a:lnTo>
                <a:lnTo>
                  <a:pt x="f36" y="f72"/>
                </a:lnTo>
                <a:lnTo>
                  <a:pt x="f34" y="f73"/>
                </a:lnTo>
                <a:lnTo>
                  <a:pt x="f32" y="f74"/>
                </a:lnTo>
                <a:lnTo>
                  <a:pt x="f30" y="f75"/>
                </a:lnTo>
                <a:lnTo>
                  <a:pt x="f28" y="f76"/>
                </a:lnTo>
                <a:lnTo>
                  <a:pt x="f26" y="f77"/>
                </a:lnTo>
                <a:lnTo>
                  <a:pt x="f24" y="f78"/>
                </a:lnTo>
                <a:lnTo>
                  <a:pt x="f22" y="f79"/>
                </a:lnTo>
                <a:lnTo>
                  <a:pt x="f20" y="f80"/>
                </a:lnTo>
                <a:lnTo>
                  <a:pt x="f18" y="f81"/>
                </a:lnTo>
                <a:lnTo>
                  <a:pt x="f16" y="f82"/>
                </a:lnTo>
                <a:lnTo>
                  <a:pt x="f14" y="f83"/>
                </a:lnTo>
                <a:lnTo>
                  <a:pt x="f12" y="f84"/>
                </a:lnTo>
                <a:lnTo>
                  <a:pt x="f10" y="f85"/>
                </a:lnTo>
                <a:lnTo>
                  <a:pt x="f8" y="f86"/>
                </a:lnTo>
                <a:lnTo>
                  <a:pt x="f6" y="f87"/>
                </a:lnTo>
                <a:lnTo>
                  <a:pt x="f5" y="f88"/>
                </a:lnTo>
                <a:lnTo>
                  <a:pt x="f57" y="f87"/>
                </a:lnTo>
                <a:lnTo>
                  <a:pt x="f58" y="f86"/>
                </a:lnTo>
                <a:lnTo>
                  <a:pt x="f89" y="f85"/>
                </a:lnTo>
                <a:lnTo>
                  <a:pt x="f90" y="f84"/>
                </a:lnTo>
                <a:lnTo>
                  <a:pt x="f91" y="f83"/>
                </a:lnTo>
                <a:lnTo>
                  <a:pt x="f92" y="f82"/>
                </a:lnTo>
                <a:lnTo>
                  <a:pt x="f93" y="f81"/>
                </a:lnTo>
                <a:lnTo>
                  <a:pt x="f64" y="f80"/>
                </a:lnTo>
                <a:lnTo>
                  <a:pt x="f94" y="f79"/>
                </a:lnTo>
                <a:lnTo>
                  <a:pt x="f95" y="f78"/>
                </a:lnTo>
                <a:lnTo>
                  <a:pt x="f96" y="f77"/>
                </a:lnTo>
                <a:lnTo>
                  <a:pt x="f68" y="f76"/>
                </a:lnTo>
                <a:lnTo>
                  <a:pt x="f69" y="f75"/>
                </a:lnTo>
                <a:lnTo>
                  <a:pt x="f70" y="f74"/>
                </a:lnTo>
                <a:lnTo>
                  <a:pt x="f71" y="f73"/>
                </a:lnTo>
                <a:lnTo>
                  <a:pt x="f97" y="f72"/>
                </a:lnTo>
                <a:lnTo>
                  <a:pt x="f98" y="f71"/>
                </a:lnTo>
                <a:lnTo>
                  <a:pt x="f74" y="f70"/>
                </a:lnTo>
                <a:lnTo>
                  <a:pt x="f99" y="f69"/>
                </a:lnTo>
                <a:lnTo>
                  <a:pt x="f100" y="f68"/>
                </a:lnTo>
                <a:lnTo>
                  <a:pt x="f101" y="f67"/>
                </a:lnTo>
                <a:lnTo>
                  <a:pt x="f78" y="f66"/>
                </a:lnTo>
                <a:lnTo>
                  <a:pt x="f102" y="f65"/>
                </a:lnTo>
                <a:lnTo>
                  <a:pt x="f103" y="f64"/>
                </a:lnTo>
                <a:lnTo>
                  <a:pt x="f104" y="f63"/>
                </a:lnTo>
                <a:lnTo>
                  <a:pt x="f105" y="f62"/>
                </a:lnTo>
                <a:lnTo>
                  <a:pt x="f83" y="f61"/>
                </a:lnTo>
                <a:lnTo>
                  <a:pt x="f106" y="f60"/>
                </a:lnTo>
                <a:lnTo>
                  <a:pt x="f85" y="f59"/>
                </a:lnTo>
                <a:lnTo>
                  <a:pt x="f107" y="f58"/>
                </a:lnTo>
                <a:lnTo>
                  <a:pt x="f108" y="f57"/>
                </a:lnTo>
                <a:lnTo>
                  <a:pt x="f87" y="f5"/>
                </a:lnTo>
                <a:lnTo>
                  <a:pt x="f108" y="f55"/>
                </a:lnTo>
                <a:lnTo>
                  <a:pt x="f107" y="f54"/>
                </a:lnTo>
                <a:lnTo>
                  <a:pt x="f85" y="f52"/>
                </a:lnTo>
                <a:lnTo>
                  <a:pt x="f106" y="f12"/>
                </a:lnTo>
                <a:lnTo>
                  <a:pt x="f83" y="f14"/>
                </a:lnTo>
                <a:lnTo>
                  <a:pt x="f105" y="f49"/>
                </a:lnTo>
                <a:lnTo>
                  <a:pt x="f104" y="f48"/>
                </a:lnTo>
                <a:lnTo>
                  <a:pt x="f103" y="f46"/>
                </a:lnTo>
                <a:lnTo>
                  <a:pt x="f102" y="f22"/>
                </a:lnTo>
                <a:lnTo>
                  <a:pt x="f78" y="f44"/>
                </a:lnTo>
                <a:lnTo>
                  <a:pt x="f101" y="f26"/>
                </a:lnTo>
                <a:lnTo>
                  <a:pt x="f100" y="f42"/>
                </a:lnTo>
                <a:lnTo>
                  <a:pt x="f99" y="f40"/>
                </a:lnTo>
                <a:lnTo>
                  <a:pt x="f74" y="f32"/>
                </a:lnTo>
                <a:lnTo>
                  <a:pt x="f98" y="f38"/>
                </a:lnTo>
                <a:lnTo>
                  <a:pt x="f97" y="f36"/>
                </a:lnTo>
                <a:lnTo>
                  <a:pt x="f71" y="f35"/>
                </a:lnTo>
                <a:lnTo>
                  <a:pt x="f70" y="f33"/>
                </a:lnTo>
                <a:lnTo>
                  <a:pt x="f69" y="f31"/>
                </a:lnTo>
                <a:lnTo>
                  <a:pt x="f68" y="f29"/>
                </a:lnTo>
                <a:lnTo>
                  <a:pt x="f96" y="f27"/>
                </a:lnTo>
                <a:lnTo>
                  <a:pt x="f95" y="f25"/>
                </a:lnTo>
                <a:lnTo>
                  <a:pt x="f94" y="f23"/>
                </a:lnTo>
                <a:lnTo>
                  <a:pt x="f64" y="f21"/>
                </a:lnTo>
                <a:lnTo>
                  <a:pt x="f93" y="f19"/>
                </a:lnTo>
                <a:lnTo>
                  <a:pt x="f92" y="f17"/>
                </a:lnTo>
                <a:lnTo>
                  <a:pt x="f91" y="f15"/>
                </a:lnTo>
                <a:lnTo>
                  <a:pt x="f90" y="f13"/>
                </a:lnTo>
                <a:lnTo>
                  <a:pt x="f89" y="f11"/>
                </a:lnTo>
                <a:lnTo>
                  <a:pt x="f58" y="f9"/>
                </a:lnTo>
                <a:lnTo>
                  <a:pt x="f57" y="f7"/>
                </a:lnTo>
                <a:lnTo>
                  <a:pt x="f5" y="f2"/>
                </a:lnTo>
                <a:close/>
              </a:path>
            </a:pathLst>
          </a:custGeom>
          <a:noFill/>
          <a:ln w="28575" cap="flat">
            <a:solidFill>
              <a:srgbClr val="F1D1AB"/>
            </a:solidFill>
            <a:custDash>
              <a:ds d="300000" sp="300000"/>
            </a:custDash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208;p38">
            <a:extLst>
              <a:ext uri="{FF2B5EF4-FFF2-40B4-BE49-F238E27FC236}">
                <a16:creationId xmlns:a16="http://schemas.microsoft.com/office/drawing/2014/main" id="{FB2CCF04-4A57-4E9C-9EB0-BAF84CD0E5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542" y="3594177"/>
            <a:ext cx="3174385" cy="861904"/>
          </a:xfrm>
        </p:spPr>
        <p:txBody>
          <a:bodyPr/>
          <a:lstStyle/>
          <a:p>
            <a:pPr marL="0" lvl="0" indent="0">
              <a:buNone/>
            </a:pPr>
            <a:r>
              <a:rPr lang="en-US" sz="1600"/>
              <a:t>Images reveal large amounts of data, so remember: use an image instead of long texts</a:t>
            </a:r>
          </a:p>
        </p:txBody>
      </p:sp>
      <p:sp>
        <p:nvSpPr>
          <p:cNvPr id="5" name="Google Shape;123;p18">
            <a:extLst>
              <a:ext uri="{FF2B5EF4-FFF2-40B4-BE49-F238E27FC236}">
                <a16:creationId xmlns:a16="http://schemas.microsoft.com/office/drawing/2014/main" id="{9F3816D9-6045-47C2-A176-4B216CBDCCFE}"/>
              </a:ext>
            </a:extLst>
          </p:cNvPr>
          <p:cNvSpPr/>
          <p:nvPr/>
        </p:nvSpPr>
        <p:spPr>
          <a:xfrm>
            <a:off x="4860017" y="886977"/>
            <a:ext cx="3340860" cy="329953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57150" cap="flat">
            <a:solidFill>
              <a:srgbClr val="FFFBF1">
                <a:alpha val="44000"/>
              </a:srgbClr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Elipse 4">
            <a:extLst>
              <a:ext uri="{FF2B5EF4-FFF2-40B4-BE49-F238E27FC236}">
                <a16:creationId xmlns:a16="http://schemas.microsoft.com/office/drawing/2014/main" id="{90FDF786-9CBD-4779-A2E3-1B380A16571C}"/>
              </a:ext>
            </a:extLst>
          </p:cNvPr>
          <p:cNvSpPr/>
          <p:nvPr/>
        </p:nvSpPr>
        <p:spPr>
          <a:xfrm>
            <a:off x="4361102" y="402409"/>
            <a:ext cx="4338690" cy="43386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grpSp>
        <p:nvGrpSpPr>
          <p:cNvPr id="7" name="Grupo 9">
            <a:extLst>
              <a:ext uri="{FF2B5EF4-FFF2-40B4-BE49-F238E27FC236}">
                <a16:creationId xmlns:a16="http://schemas.microsoft.com/office/drawing/2014/main" id="{14D6769B-7096-4018-858C-36AC99C0F2F4}"/>
              </a:ext>
            </a:extLst>
          </p:cNvPr>
          <p:cNvGrpSpPr/>
          <p:nvPr/>
        </p:nvGrpSpPr>
        <p:grpSpPr>
          <a:xfrm>
            <a:off x="0" y="0"/>
            <a:ext cx="378616" cy="1148951"/>
            <a:chOff x="0" y="0"/>
            <a:chExt cx="378616" cy="1148951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94BEEB4-6474-4227-A795-DB7F7703007C}"/>
                </a:ext>
              </a:extLst>
            </p:cNvPr>
            <p:cNvSpPr/>
            <p:nvPr/>
          </p:nvSpPr>
          <p:spPr>
            <a:xfrm rot="10799991">
              <a:off x="0" y="0"/>
              <a:ext cx="378616" cy="7846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659"/>
                <a:gd name="f8" fmla="val 225"/>
                <a:gd name="f9" fmla="+- 0 0 -90"/>
                <a:gd name="f10" fmla="*/ f3 1 318"/>
                <a:gd name="f11" fmla="*/ f4 1 659"/>
                <a:gd name="f12" fmla="+- f7 0 f5"/>
                <a:gd name="f13" fmla="+- f6 0 f5"/>
                <a:gd name="f14" fmla="*/ f9 f0 1"/>
                <a:gd name="f15" fmla="*/ f13 1 318"/>
                <a:gd name="f16" fmla="*/ f12 1 659"/>
                <a:gd name="f17" fmla="*/ 318 f13 1"/>
                <a:gd name="f18" fmla="*/ 0 f12 1"/>
                <a:gd name="f19" fmla="*/ 0 f13 1"/>
                <a:gd name="f20" fmla="*/ 225 f12 1"/>
                <a:gd name="f21" fmla="*/ 659 f12 1"/>
                <a:gd name="f22" fmla="*/ f14 1 f2"/>
                <a:gd name="f23" fmla="*/ f17 1 318"/>
                <a:gd name="f24" fmla="*/ f18 1 659"/>
                <a:gd name="f25" fmla="*/ f19 1 318"/>
                <a:gd name="f26" fmla="*/ f20 1 659"/>
                <a:gd name="f27" fmla="*/ f21 1 659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4" y="f46"/>
                </a:cxn>
                <a:cxn ang="f32">
                  <a:pos x="f42" y="f46"/>
                </a:cxn>
                <a:cxn ang="f32">
                  <a:pos x="f42" y="f43"/>
                </a:cxn>
              </a:cxnLst>
              <a:rect l="f38" t="f41" r="f39" b="f40"/>
              <a:pathLst>
                <a:path w="318" h="659">
                  <a:moveTo>
                    <a:pt x="f6" y="f5"/>
                  </a:moveTo>
                  <a:lnTo>
                    <a:pt x="f5" y="f8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EB86581-7DBE-404E-AA6F-32A50C8E229B}"/>
                </a:ext>
              </a:extLst>
            </p:cNvPr>
            <p:cNvSpPr/>
            <p:nvPr/>
          </p:nvSpPr>
          <p:spPr>
            <a:xfrm rot="10799991">
              <a:off x="9" y="784618"/>
              <a:ext cx="271457" cy="3643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306"/>
                <a:gd name="f8" fmla="val 139"/>
                <a:gd name="f9" fmla="val 168"/>
                <a:gd name="f10" fmla="+- 0 0 -90"/>
                <a:gd name="f11" fmla="*/ f3 1 228"/>
                <a:gd name="f12" fmla="*/ f4 1 306"/>
                <a:gd name="f13" fmla="+- f7 0 f5"/>
                <a:gd name="f14" fmla="+- f6 0 f5"/>
                <a:gd name="f15" fmla="*/ f10 f0 1"/>
                <a:gd name="f16" fmla="*/ f14 1 228"/>
                <a:gd name="f17" fmla="*/ f13 1 306"/>
                <a:gd name="f18" fmla="*/ 0 f14 1"/>
                <a:gd name="f19" fmla="*/ 139 f13 1"/>
                <a:gd name="f20" fmla="*/ 306 f13 1"/>
                <a:gd name="f21" fmla="*/ 228 f14 1"/>
                <a:gd name="f22" fmla="*/ 168 f13 1"/>
                <a:gd name="f23" fmla="*/ 0 f13 1"/>
                <a:gd name="f24" fmla="*/ f15 1 f2"/>
                <a:gd name="f25" fmla="*/ f18 1 228"/>
                <a:gd name="f26" fmla="*/ f19 1 306"/>
                <a:gd name="f27" fmla="*/ f20 1 306"/>
                <a:gd name="f28" fmla="*/ f21 1 228"/>
                <a:gd name="f29" fmla="*/ f22 1 306"/>
                <a:gd name="f30" fmla="*/ f23 1 306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7"/>
                <a:gd name="f39" fmla="*/ f28 1 f16"/>
                <a:gd name="f40" fmla="*/ f29 1 f17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2 1"/>
                <a:gd name="f49" fmla="*/ f39 f11 1"/>
                <a:gd name="f50" fmla="*/ f40 f12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8"/>
                </a:cxn>
                <a:cxn ang="f35">
                  <a:pos x="f49" y="f50"/>
                </a:cxn>
                <a:cxn ang="f35">
                  <a:pos x="f49" y="f51"/>
                </a:cxn>
                <a:cxn ang="f35">
                  <a:pos x="f46" y="f47"/>
                </a:cxn>
              </a:cxnLst>
              <a:rect l="f42" t="f45" r="f43" b="f44"/>
              <a:pathLst>
                <a:path w="228" h="306">
                  <a:moveTo>
                    <a:pt x="f5" y="f8"/>
                  </a:moveTo>
                  <a:lnTo>
                    <a:pt x="f5" y="f7"/>
                  </a:lnTo>
                  <a:lnTo>
                    <a:pt x="f6" y="f9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BC356027-702B-44B0-AF04-270415E7E90C}"/>
              </a:ext>
            </a:extLst>
          </p:cNvPr>
          <p:cNvSpPr/>
          <p:nvPr/>
        </p:nvSpPr>
        <p:spPr>
          <a:xfrm rot="10799991">
            <a:off x="3595073" y="4951046"/>
            <a:ext cx="5548926" cy="187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43"/>
              <a:gd name="f7" fmla="val 186"/>
              <a:gd name="f8" fmla="val 3068"/>
              <a:gd name="f9" fmla="+- 0 0 -90"/>
              <a:gd name="f10" fmla="*/ f3 1 3343"/>
              <a:gd name="f11" fmla="*/ f4 1 186"/>
              <a:gd name="f12" fmla="+- f7 0 f5"/>
              <a:gd name="f13" fmla="+- f6 0 f5"/>
              <a:gd name="f14" fmla="*/ f9 f0 1"/>
              <a:gd name="f15" fmla="*/ f13 1 3343"/>
              <a:gd name="f16" fmla="*/ f12 1 186"/>
              <a:gd name="f17" fmla="*/ 3068 f13 1"/>
              <a:gd name="f18" fmla="*/ 186 f12 1"/>
              <a:gd name="f19" fmla="*/ 3343 f13 1"/>
              <a:gd name="f20" fmla="*/ 0 f12 1"/>
              <a:gd name="f21" fmla="*/ 0 f13 1"/>
              <a:gd name="f22" fmla="*/ f14 1 f2"/>
              <a:gd name="f23" fmla="*/ f17 1 3343"/>
              <a:gd name="f24" fmla="*/ f18 1 186"/>
              <a:gd name="f25" fmla="*/ f19 1 3343"/>
              <a:gd name="f26" fmla="*/ f20 1 186"/>
              <a:gd name="f27" fmla="*/ f21 1 3343"/>
              <a:gd name="f28" fmla="*/ 0 1 f15"/>
              <a:gd name="f29" fmla="*/ f6 1 f15"/>
              <a:gd name="f30" fmla="*/ 0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5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5"/>
              </a:cxn>
              <a:cxn ang="f32">
                <a:pos x="f46" y="f45"/>
              </a:cxn>
              <a:cxn ang="f32">
                <a:pos x="f46" y="f43"/>
              </a:cxn>
              <a:cxn ang="f32">
                <a:pos x="f42" y="f43"/>
              </a:cxn>
            </a:cxnLst>
            <a:rect l="f38" t="f41" r="f39" b="f40"/>
            <a:pathLst>
              <a:path w="3343" h="186">
                <a:moveTo>
                  <a:pt x="f8" y="f7"/>
                </a:moveTo>
                <a:lnTo>
                  <a:pt x="f6" y="f5"/>
                </a:lnTo>
                <a:lnTo>
                  <a:pt x="f5" y="f5"/>
                </a:lnTo>
                <a:lnTo>
                  <a:pt x="f5" y="f7"/>
                </a:lnTo>
                <a:lnTo>
                  <a:pt x="f8" y="f7"/>
                </a:lnTo>
                <a:close/>
              </a:path>
            </a:pathLst>
          </a:custGeom>
          <a:solidFill>
            <a:srgbClr val="F4A9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0;p58">
            <a:extLst>
              <a:ext uri="{FF2B5EF4-FFF2-40B4-BE49-F238E27FC236}">
                <a16:creationId xmlns:a16="http://schemas.microsoft.com/office/drawing/2014/main" id="{62720A6C-D3A2-4593-BF3D-BC67521510D7}"/>
              </a:ext>
            </a:extLst>
          </p:cNvPr>
          <p:cNvGrpSpPr/>
          <p:nvPr/>
        </p:nvGrpSpPr>
        <p:grpSpPr>
          <a:xfrm>
            <a:off x="3892948" y="235110"/>
            <a:ext cx="2668411" cy="3845536"/>
            <a:chOff x="3892948" y="235110"/>
            <a:chExt cx="2668411" cy="3845536"/>
          </a:xfrm>
        </p:grpSpPr>
        <p:sp>
          <p:nvSpPr>
            <p:cNvPr id="3" name="Google Shape;1061;p58">
              <a:extLst>
                <a:ext uri="{FF2B5EF4-FFF2-40B4-BE49-F238E27FC236}">
                  <a16:creationId xmlns:a16="http://schemas.microsoft.com/office/drawing/2014/main" id="{BBF69D0F-4333-4C6F-9255-792DED7E45B2}"/>
                </a:ext>
              </a:extLst>
            </p:cNvPr>
            <p:cNvSpPr/>
            <p:nvPr/>
          </p:nvSpPr>
          <p:spPr>
            <a:xfrm flipH="1">
              <a:off x="3892948" y="235110"/>
              <a:ext cx="2668411" cy="3845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87"/>
                <a:gd name="f4" fmla="val 44080"/>
                <a:gd name="f5" fmla="val 18635"/>
                <a:gd name="f6" fmla="val 550"/>
                <a:gd name="f7" fmla="val 19331"/>
                <a:gd name="f8" fmla="val 20120"/>
                <a:gd name="f9" fmla="val 4243"/>
                <a:gd name="f10" fmla="val 20181"/>
                <a:gd name="f11" fmla="val 4518"/>
                <a:gd name="f12" fmla="val 20248"/>
                <a:gd name="f13" fmla="val 5885"/>
                <a:gd name="f14" fmla="val 19881"/>
                <a:gd name="f15" fmla="val 7320"/>
                <a:gd name="f16" fmla="val 19514"/>
                <a:gd name="f17" fmla="val 8621"/>
                <a:gd name="f18" fmla="val 18847"/>
                <a:gd name="f19" fmla="val 10989"/>
                <a:gd name="f20" fmla="val 17546"/>
                <a:gd name="f21" fmla="val 13191"/>
                <a:gd name="f22" fmla="val 17046"/>
                <a:gd name="f23" fmla="val 15559"/>
                <a:gd name="f24" fmla="val 15392"/>
                <a:gd name="f25" fmla="val 17213"/>
                <a:gd name="f26" fmla="val 14625"/>
                <a:gd name="f27" fmla="val 17379"/>
                <a:gd name="f28" fmla="val 13824"/>
                <a:gd name="f29" fmla="val 13057"/>
                <a:gd name="f30" fmla="val 17746"/>
                <a:gd name="f31" fmla="val 12157"/>
                <a:gd name="f32" fmla="val 17880"/>
                <a:gd name="f33" fmla="val 11189"/>
                <a:gd name="f34" fmla="val 18013"/>
                <a:gd name="f35" fmla="val 10289"/>
                <a:gd name="f36" fmla="val 18547"/>
                <a:gd name="f37" fmla="val 8954"/>
                <a:gd name="f38" fmla="val 18947"/>
                <a:gd name="f39" fmla="val 7553"/>
                <a:gd name="f40" fmla="val 19381"/>
                <a:gd name="f41" fmla="val 6186"/>
                <a:gd name="f42" fmla="val 19402"/>
                <a:gd name="f43" fmla="val 6143"/>
                <a:gd name="f44" fmla="val 19356"/>
                <a:gd name="f45" fmla="val 6101"/>
                <a:gd name="f46" fmla="val 19312"/>
                <a:gd name="f47" fmla="val 19286"/>
                <a:gd name="f48" fmla="val 19260"/>
                <a:gd name="f49" fmla="val 6115"/>
                <a:gd name="f50" fmla="val 19247"/>
                <a:gd name="f51" fmla="val 6152"/>
                <a:gd name="f52" fmla="val 18914"/>
                <a:gd name="f53" fmla="val 7186"/>
                <a:gd name="f54" fmla="val 18447"/>
                <a:gd name="f55" fmla="val 8187"/>
                <a:gd name="f56" fmla="val 18080"/>
                <a:gd name="f57" fmla="val 9221"/>
                <a:gd name="f58" fmla="val 18280"/>
                <a:gd name="f59" fmla="val 7020"/>
                <a:gd name="f60" fmla="val 18414"/>
                <a:gd name="f61" fmla="val 4818"/>
                <a:gd name="f62" fmla="val 2683"/>
                <a:gd name="f63" fmla="val 2644"/>
                <a:gd name="f64" fmla="val 18891"/>
                <a:gd name="f65" fmla="val 2628"/>
                <a:gd name="f66" fmla="val 18859"/>
                <a:gd name="f67" fmla="val 18836"/>
                <a:gd name="f68" fmla="val 18808"/>
                <a:gd name="f69" fmla="val 2636"/>
                <a:gd name="f70" fmla="val 18780"/>
                <a:gd name="f71" fmla="val 2650"/>
                <a:gd name="f72" fmla="val 18113"/>
                <a:gd name="f73" fmla="val 5018"/>
                <a:gd name="f74" fmla="val 7520"/>
                <a:gd name="f75" fmla="val 17846"/>
                <a:gd name="f76" fmla="val 9988"/>
                <a:gd name="f77" fmla="val 10222"/>
                <a:gd name="f78" fmla="val 17713"/>
                <a:gd name="f79" fmla="val 10455"/>
                <a:gd name="f80" fmla="val 17680"/>
                <a:gd name="f81" fmla="val 10689"/>
                <a:gd name="f82" fmla="val 10722"/>
                <a:gd name="f83" fmla="val 10789"/>
                <a:gd name="f84" fmla="val 11289"/>
                <a:gd name="f85" fmla="val 17580"/>
                <a:gd name="f86" fmla="val 11723"/>
                <a:gd name="f87" fmla="val 17513"/>
                <a:gd name="f88" fmla="val 12190"/>
                <a:gd name="f89" fmla="val 17346"/>
                <a:gd name="f90" fmla="val 12890"/>
                <a:gd name="f91" fmla="val 17179"/>
                <a:gd name="f92" fmla="val 13658"/>
                <a:gd name="f93" fmla="val 17013"/>
                <a:gd name="f94" fmla="val 14358"/>
                <a:gd name="f95" fmla="val 16912"/>
                <a:gd name="f96" fmla="val 16746"/>
                <a:gd name="f97" fmla="val 12957"/>
                <a:gd name="f98" fmla="val 16579"/>
                <a:gd name="f99" fmla="val 16245"/>
                <a:gd name="f100" fmla="val 10655"/>
                <a:gd name="f101" fmla="val 16279"/>
                <a:gd name="f102" fmla="val 9021"/>
                <a:gd name="f103" fmla="val 16512"/>
                <a:gd name="f104" fmla="val 7487"/>
                <a:gd name="f105" fmla="val 5318"/>
                <a:gd name="f106" fmla="val 16946"/>
                <a:gd name="f107" fmla="val 2349"/>
                <a:gd name="f108" fmla="val 648"/>
                <a:gd name="f109" fmla="val 18508"/>
                <a:gd name="f110" fmla="val 581"/>
                <a:gd name="f111" fmla="val 18571"/>
                <a:gd name="f112" fmla="val 4631"/>
                <a:gd name="f113" fmla="val 10314"/>
                <a:gd name="f114" fmla="val 4999"/>
                <a:gd name="f115" fmla="val 5500"/>
                <a:gd name="f116" fmla="val 10525"/>
                <a:gd name="f117" fmla="val 6038"/>
                <a:gd name="f118" fmla="val 10889"/>
                <a:gd name="f119" fmla="val 7105"/>
                <a:gd name="f120" fmla="val 11656"/>
                <a:gd name="f121" fmla="val 8006"/>
                <a:gd name="f122" fmla="val 12824"/>
                <a:gd name="f123" fmla="val 8673"/>
                <a:gd name="f124" fmla="val 13958"/>
                <a:gd name="f125" fmla="val 9734"/>
                <a:gd name="f126" fmla="val 15648"/>
                <a:gd name="f127" fmla="val 9774"/>
                <a:gd name="f128" fmla="val 17603"/>
                <a:gd name="f129" fmla="val 9840"/>
                <a:gd name="f130" fmla="val 19526"/>
                <a:gd name="f131" fmla="val 9540"/>
                <a:gd name="f132" fmla="val 18826"/>
                <a:gd name="f133" fmla="val 9173"/>
                <a:gd name="f134" fmla="val 18227"/>
                <a:gd name="f135" fmla="val 8773"/>
                <a:gd name="f136" fmla="val 17627"/>
                <a:gd name="f137" fmla="val 8740"/>
                <a:gd name="f138" fmla="val 17294"/>
                <a:gd name="f139" fmla="val 8607"/>
                <a:gd name="f140" fmla="val 16893"/>
                <a:gd name="f141" fmla="val 8540"/>
                <a:gd name="f142" fmla="val 16560"/>
                <a:gd name="f143" fmla="val 8373"/>
                <a:gd name="f144" fmla="val 15893"/>
                <a:gd name="f145" fmla="val 8240"/>
                <a:gd name="f146" fmla="val 15225"/>
                <a:gd name="f147" fmla="val 8173"/>
                <a:gd name="f148" fmla="val 14558"/>
                <a:gd name="f149" fmla="val 14542"/>
                <a:gd name="f150" fmla="val 8148"/>
                <a:gd name="f151" fmla="val 14533"/>
                <a:gd name="f152" fmla="val 8123"/>
                <a:gd name="f153" fmla="val 8098"/>
                <a:gd name="f154" fmla="val 8073"/>
                <a:gd name="f155" fmla="val 15325"/>
                <a:gd name="f156" fmla="val 16126"/>
                <a:gd name="f157" fmla="val 7739"/>
                <a:gd name="f158" fmla="val 7206"/>
                <a:gd name="f159" fmla="val 14892"/>
                <a:gd name="f160" fmla="val 7072"/>
                <a:gd name="f161" fmla="val 13624"/>
                <a:gd name="f162" fmla="val 13562"/>
                <a:gd name="f163" fmla="val 7029"/>
                <a:gd name="f164" fmla="val 13536"/>
                <a:gd name="f165" fmla="val 6983"/>
                <a:gd name="f166" fmla="val 6929"/>
                <a:gd name="f167" fmla="val 6872"/>
                <a:gd name="f168" fmla="val 13571"/>
                <a:gd name="f169" fmla="val 6905"/>
                <a:gd name="f170" fmla="val 7406"/>
                <a:gd name="f171" fmla="val 15959"/>
                <a:gd name="f172" fmla="val 8039"/>
                <a:gd name="f173" fmla="val 17027"/>
                <a:gd name="f174" fmla="val 8840"/>
                <a:gd name="f175" fmla="val 18394"/>
                <a:gd name="f176" fmla="val 9507"/>
                <a:gd name="f177" fmla="val 19562"/>
                <a:gd name="f178" fmla="val 9907"/>
                <a:gd name="f179" fmla="val 20896"/>
                <a:gd name="f180" fmla="val 9040"/>
                <a:gd name="f181" fmla="val 19795"/>
                <a:gd name="f182" fmla="val 18861"/>
                <a:gd name="f183" fmla="val 7039"/>
                <a:gd name="f184" fmla="val 17660"/>
                <a:gd name="f185" fmla="val 5938"/>
                <a:gd name="f186" fmla="val 15826"/>
                <a:gd name="f187" fmla="val 4737"/>
                <a:gd name="f188" fmla="val 4170"/>
                <a:gd name="f189" fmla="val 11890"/>
                <a:gd name="f190" fmla="val 3832"/>
                <a:gd name="f191" fmla="val 10776"/>
                <a:gd name="f192" fmla="val 4087"/>
                <a:gd name="f193" fmla="val 16383"/>
                <a:gd name="f194" fmla="val 26378"/>
                <a:gd name="f195" fmla="val 16289"/>
                <a:gd name="f196" fmla="val 26416"/>
                <a:gd name="f197" fmla="val 16196"/>
                <a:gd name="f198" fmla="val 26457"/>
                <a:gd name="f199" fmla="val 16103"/>
                <a:gd name="f200" fmla="val 26501"/>
                <a:gd name="f201" fmla="val 16095"/>
                <a:gd name="f202" fmla="val 26512"/>
                <a:gd name="f203" fmla="val 16087"/>
                <a:gd name="f204" fmla="val 26523"/>
                <a:gd name="f205" fmla="val 16079"/>
                <a:gd name="f206" fmla="val 26533"/>
                <a:gd name="f207" fmla="val 16212"/>
                <a:gd name="f208" fmla="val 26500"/>
                <a:gd name="f209" fmla="val 26433"/>
                <a:gd name="f210" fmla="val 16379"/>
                <a:gd name="f211" fmla="val 26400"/>
                <a:gd name="f212" fmla="val 26393"/>
                <a:gd name="f213" fmla="val 16380"/>
                <a:gd name="f214" fmla="val 26385"/>
                <a:gd name="f215" fmla="val 27855"/>
                <a:gd name="f216" fmla="val 26213"/>
                <a:gd name="f217" fmla="val 27410"/>
                <a:gd name="f218" fmla="val 26676"/>
                <a:gd name="f219" fmla="val 26884"/>
                <a:gd name="f220" fmla="val 27021"/>
                <a:gd name="f221" fmla="val 26306"/>
                <a:gd name="f222" fmla="val 27264"/>
                <a:gd name="f223" fmla="val 26827"/>
                <a:gd name="f224" fmla="val 27073"/>
                <a:gd name="f225" fmla="val 27300"/>
                <a:gd name="f226" fmla="val 26796"/>
                <a:gd name="f227" fmla="val 27687"/>
                <a:gd name="f228" fmla="val 27751"/>
                <a:gd name="f229" fmla="val 26335"/>
                <a:gd name="f230" fmla="val 27806"/>
                <a:gd name="f231" fmla="val 26272"/>
                <a:gd name="f232" fmla="val 23200"/>
                <a:gd name="f233" fmla="val 24003"/>
                <a:gd name="f234" fmla="val 23003"/>
                <a:gd name="f235" fmla="val 22809"/>
                <a:gd name="f236" fmla="val 24012"/>
                <a:gd name="f237" fmla="val 22617"/>
                <a:gd name="f238" fmla="val 24032"/>
                <a:gd name="f239" fmla="val 20548"/>
                <a:gd name="f240" fmla="val 24299"/>
                <a:gd name="f241" fmla="val 25733"/>
                <a:gd name="f242" fmla="val 26133"/>
                <a:gd name="f243" fmla="val 16846"/>
                <a:gd name="f244" fmla="val 16879"/>
                <a:gd name="f245" fmla="val 26233"/>
                <a:gd name="f246" fmla="val 16779"/>
                <a:gd name="f247" fmla="val 26300"/>
                <a:gd name="f248" fmla="val 16712"/>
                <a:gd name="f249" fmla="val 26333"/>
                <a:gd name="f250" fmla="val 16445"/>
                <a:gd name="f251" fmla="val 16420"/>
                <a:gd name="f252" fmla="val 16394"/>
                <a:gd name="f253" fmla="val 26354"/>
                <a:gd name="f254" fmla="val 16393"/>
                <a:gd name="f255" fmla="val 26374"/>
                <a:gd name="f256" fmla="val 16403"/>
                <a:gd name="f257" fmla="val 26371"/>
                <a:gd name="f258" fmla="val 16412"/>
                <a:gd name="f259" fmla="val 26367"/>
                <a:gd name="f260" fmla="val 17613"/>
                <a:gd name="f261" fmla="val 27367"/>
                <a:gd name="f262" fmla="val 20048"/>
                <a:gd name="f263" fmla="val 27534"/>
                <a:gd name="f264" fmla="val 21019"/>
                <a:gd name="f265" fmla="val 27665"/>
                <a:gd name="f266" fmla="val 22030"/>
                <a:gd name="f267" fmla="val 27755"/>
                <a:gd name="f268" fmla="val 23051"/>
                <a:gd name="f269" fmla="val 23328"/>
                <a:gd name="f270" fmla="val 23606"/>
                <a:gd name="f271" fmla="val 27749"/>
                <a:gd name="f272" fmla="val 23884"/>
                <a:gd name="f273" fmla="val 27734"/>
                <a:gd name="f274" fmla="val 24737"/>
                <a:gd name="f275" fmla="val 27720"/>
                <a:gd name="f276" fmla="val 25565"/>
                <a:gd name="f277" fmla="val 27575"/>
                <a:gd name="f278" fmla="val 25528"/>
                <a:gd name="f279" fmla="val 27548"/>
                <a:gd name="f280" fmla="val 24643"/>
                <a:gd name="f281" fmla="val 27638"/>
                <a:gd name="f282" fmla="val 23773"/>
                <a:gd name="f283" fmla="val 23014"/>
                <a:gd name="f284" fmla="val 22268"/>
                <a:gd name="f285" fmla="val 27569"/>
                <a:gd name="f286" fmla="val 21616"/>
                <a:gd name="f287" fmla="val 27501"/>
                <a:gd name="f288" fmla="val 20115"/>
                <a:gd name="f289" fmla="val 27334"/>
                <a:gd name="f290" fmla="val 18881"/>
                <a:gd name="f291" fmla="val 27201"/>
                <a:gd name="f292" fmla="val 17413"/>
                <a:gd name="f293" fmla="val 18380"/>
                <a:gd name="f294" fmla="val 26200"/>
                <a:gd name="f295" fmla="val 20448"/>
                <a:gd name="f296" fmla="val 22383"/>
                <a:gd name="f297" fmla="val 26167"/>
                <a:gd name="f298" fmla="val 24351"/>
                <a:gd name="f299" fmla="val 26186"/>
                <a:gd name="f300" fmla="val 25599"/>
                <a:gd name="f301" fmla="val 26252"/>
                <a:gd name="f302" fmla="val 25566"/>
                <a:gd name="f303" fmla="val 26219"/>
                <a:gd name="f304" fmla="val 25499"/>
                <a:gd name="f305" fmla="val 26119"/>
                <a:gd name="f306" fmla="val 24084"/>
                <a:gd name="f307" fmla="val 25900"/>
                <a:gd name="f308" fmla="val 22016"/>
                <a:gd name="f309" fmla="val 26066"/>
                <a:gd name="f310" fmla="val 19948"/>
                <a:gd name="f311" fmla="val 20582"/>
                <a:gd name="f312" fmla="val 25866"/>
                <a:gd name="f313" fmla="val 21182"/>
                <a:gd name="f314" fmla="val 25433"/>
                <a:gd name="f315" fmla="val 21716"/>
                <a:gd name="f316" fmla="val 25166"/>
                <a:gd name="f317" fmla="val 21743"/>
                <a:gd name="f318" fmla="val 25111"/>
                <a:gd name="f319" fmla="val 21726"/>
                <a:gd name="f320" fmla="val 25057"/>
                <a:gd name="f321" fmla="val 21682"/>
                <a:gd name="f322" fmla="val 21673"/>
                <a:gd name="f323" fmla="val 21661"/>
                <a:gd name="f324" fmla="val 25060"/>
                <a:gd name="f325" fmla="val 21649"/>
                <a:gd name="f326" fmla="val 25066"/>
                <a:gd name="f327" fmla="val 21282"/>
                <a:gd name="f328" fmla="val 25233"/>
                <a:gd name="f329" fmla="val 20949"/>
                <a:gd name="f330" fmla="val 25399"/>
                <a:gd name="f331" fmla="val 20148"/>
                <a:gd name="f332" fmla="val 19748"/>
                <a:gd name="f333" fmla="val 19314"/>
                <a:gd name="f334" fmla="val 19281"/>
                <a:gd name="f335" fmla="val 26100"/>
                <a:gd name="f336" fmla="val 18614"/>
                <a:gd name="f337" fmla="val 18313"/>
                <a:gd name="f338" fmla="val 17980"/>
                <a:gd name="f339" fmla="val 18714"/>
                <a:gd name="f340" fmla="val 19581"/>
                <a:gd name="f341" fmla="val 20482"/>
                <a:gd name="f342" fmla="val 24899"/>
                <a:gd name="f343" fmla="val 21270"/>
                <a:gd name="f344" fmla="val 24505"/>
                <a:gd name="f345" fmla="val 22074"/>
                <a:gd name="f346" fmla="val 24364"/>
                <a:gd name="f347" fmla="val 22885"/>
                <a:gd name="f348" fmla="val 23790"/>
                <a:gd name="f349" fmla="val 24704"/>
                <a:gd name="f350" fmla="val 24539"/>
                <a:gd name="f351" fmla="val 25619"/>
                <a:gd name="f352" fmla="val 24732"/>
                <a:gd name="f353" fmla="val 26700"/>
                <a:gd name="f354" fmla="val 24955"/>
                <a:gd name="f355" fmla="val 28842"/>
                <a:gd name="f356" fmla="val 24995"/>
                <a:gd name="f357" fmla="val 28133"/>
                <a:gd name="f358" fmla="val 25923"/>
                <a:gd name="f359" fmla="val 28379"/>
                <a:gd name="f360" fmla="val 25587"/>
                <a:gd name="f361" fmla="val 28587"/>
                <a:gd name="f362" fmla="val 25199"/>
                <a:gd name="f363" fmla="val 28660"/>
                <a:gd name="f364" fmla="val 25226"/>
                <a:gd name="f365" fmla="val 28713"/>
                <a:gd name="f366" fmla="val 25236"/>
                <a:gd name="f367" fmla="val 28749"/>
                <a:gd name="f368" fmla="val 28844"/>
                <a:gd name="f369" fmla="val 28818"/>
                <a:gd name="f370" fmla="val 28721"/>
                <a:gd name="f371" fmla="val 26975"/>
                <a:gd name="f372" fmla="val 24775"/>
                <a:gd name="f373" fmla="val 25012"/>
                <a:gd name="f374" fmla="val 808"/>
                <a:gd name="f375" fmla="val 19454"/>
                <a:gd name="f376" fmla="val 1602"/>
                <a:gd name="f377" fmla="val 3619"/>
                <a:gd name="f378" fmla="val 20412"/>
                <a:gd name="f379" fmla="val 3670"/>
                <a:gd name="f380" fmla="val 20462"/>
                <a:gd name="f381" fmla="val 4570"/>
                <a:gd name="f382" fmla="val 20963"/>
                <a:gd name="f383" fmla="val 5338"/>
                <a:gd name="f384" fmla="val 21730"/>
                <a:gd name="f385" fmla="val 22497"/>
                <a:gd name="f386" fmla="val 7416"/>
                <a:gd name="f387" fmla="val 8089"/>
                <a:gd name="f388" fmla="val 25802"/>
                <a:gd name="f389" fmla="val 8911"/>
                <a:gd name="f390" fmla="val 27614"/>
                <a:gd name="f391" fmla="val 8402"/>
                <a:gd name="f392" fmla="val 27026"/>
                <a:gd name="f393" fmla="val 7824"/>
                <a:gd name="f394" fmla="val 26473"/>
                <a:gd name="f395" fmla="val 6071"/>
                <a:gd name="f396" fmla="val 4904"/>
                <a:gd name="f397" fmla="val 23998"/>
                <a:gd name="f398" fmla="val 3870"/>
                <a:gd name="f399" fmla="val 22898"/>
                <a:gd name="f400" fmla="val 3069"/>
                <a:gd name="f401" fmla="val 2569"/>
                <a:gd name="f402" fmla="val 21130"/>
                <a:gd name="f403" fmla="val 1535"/>
                <a:gd name="f404" fmla="val 20496"/>
                <a:gd name="f405" fmla="val 1512"/>
                <a:gd name="f406" fmla="val 20479"/>
                <a:gd name="f407" fmla="val 1489"/>
                <a:gd name="f408" fmla="val 20471"/>
                <a:gd name="f409" fmla="val 1467"/>
                <a:gd name="f410" fmla="val 1363"/>
                <a:gd name="f411" fmla="val 1291"/>
                <a:gd name="f412" fmla="val 20641"/>
                <a:gd name="f413" fmla="val 1401"/>
                <a:gd name="f414" fmla="val 20696"/>
                <a:gd name="f415" fmla="val 3183"/>
                <a:gd name="f416" fmla="val 21818"/>
                <a:gd name="f417" fmla="val 4214"/>
                <a:gd name="f418" fmla="val 23854"/>
                <a:gd name="f419" fmla="val 5851"/>
                <a:gd name="f420" fmla="val 25189"/>
                <a:gd name="f421" fmla="val 5149"/>
                <a:gd name="f422" fmla="val 24841"/>
                <a:gd name="f423" fmla="val 4479"/>
                <a:gd name="f424" fmla="val 24542"/>
                <a:gd name="f425" fmla="val 23965"/>
                <a:gd name="f426" fmla="val 3850"/>
                <a:gd name="f427" fmla="val 23945"/>
                <a:gd name="f428" fmla="val 3831"/>
                <a:gd name="f429" fmla="val 23937"/>
                <a:gd name="f430" fmla="val 3814"/>
                <a:gd name="f431" fmla="val 3773"/>
                <a:gd name="f432" fmla="val 3746"/>
                <a:gd name="f433" fmla="val 23985"/>
                <a:gd name="f434" fmla="val 3770"/>
                <a:gd name="f435" fmla="val 4437"/>
                <a:gd name="f436" fmla="val 5404"/>
                <a:gd name="f437" fmla="val 25333"/>
                <a:gd name="f438" fmla="val 6338"/>
                <a:gd name="f439" fmla="val 7272"/>
                <a:gd name="f440" fmla="val 8106"/>
                <a:gd name="f441" fmla="val 27134"/>
                <a:gd name="f442" fmla="val 28001"/>
                <a:gd name="f443" fmla="val 7172"/>
                <a:gd name="f444" fmla="val 27034"/>
                <a:gd name="f445" fmla="val 5604"/>
                <a:gd name="f446" fmla="val 4070"/>
                <a:gd name="f447" fmla="val 25032"/>
                <a:gd name="f448" fmla="val 2502"/>
                <a:gd name="f449" fmla="val 23631"/>
                <a:gd name="f450" fmla="val 21797"/>
                <a:gd name="f451" fmla="val 534"/>
                <a:gd name="f452" fmla="val 19829"/>
                <a:gd name="f453" fmla="val 419"/>
                <a:gd name="f454" fmla="val 19557"/>
                <a:gd name="f455" fmla="val 548"/>
                <a:gd name="f456" fmla="val 18778"/>
                <a:gd name="f457" fmla="val 1"/>
                <a:gd name="f458" fmla="val 18756"/>
                <a:gd name="f459" fmla="val 18733"/>
                <a:gd name="f460" fmla="val 5"/>
                <a:gd name="f461" fmla="val 14"/>
                <a:gd name="f462" fmla="val 882"/>
                <a:gd name="f463" fmla="val 16679"/>
                <a:gd name="f464" fmla="val 3717"/>
                <a:gd name="f465" fmla="val 5385"/>
                <a:gd name="f466" fmla="val 6719"/>
                <a:gd name="f467" fmla="val 16045"/>
                <a:gd name="f468" fmla="val 8054"/>
                <a:gd name="f469" fmla="val 15945"/>
                <a:gd name="f470" fmla="val 9388"/>
                <a:gd name="f471" fmla="val 15878"/>
                <a:gd name="f472" fmla="val 11356"/>
                <a:gd name="f473" fmla="val 15159"/>
                <a:gd name="f474" fmla="val 16179"/>
                <a:gd name="f475" fmla="val 17894"/>
                <a:gd name="f476" fmla="val 15545"/>
                <a:gd name="f477" fmla="val 20629"/>
                <a:gd name="f478" fmla="val 14878"/>
                <a:gd name="f479" fmla="val 23331"/>
                <a:gd name="f480" fmla="val 13944"/>
                <a:gd name="f481" fmla="val 27067"/>
                <a:gd name="f482" fmla="val 12409"/>
                <a:gd name="f483" fmla="val 30636"/>
                <a:gd name="f484" fmla="val 11008"/>
                <a:gd name="f485" fmla="val 34206"/>
                <a:gd name="f486" fmla="val 11042"/>
                <a:gd name="f487" fmla="val 32871"/>
                <a:gd name="f488" fmla="val 10841"/>
                <a:gd name="f489" fmla="val 31537"/>
                <a:gd name="f490" fmla="val 10708"/>
                <a:gd name="f491" fmla="val 30236"/>
                <a:gd name="f492" fmla="val 10575"/>
                <a:gd name="f493" fmla="val 28969"/>
                <a:gd name="f494" fmla="val 10508"/>
                <a:gd name="f495" fmla="val 27701"/>
                <a:gd name="f496" fmla="val 10441"/>
                <a:gd name="f497" fmla="val 26467"/>
                <a:gd name="f498" fmla="val 10808"/>
                <a:gd name="f499" fmla="val 22230"/>
                <a:gd name="f500" fmla="val 13377"/>
                <a:gd name="f501" fmla="val 18294"/>
                <a:gd name="f502" fmla="val 12910"/>
                <a:gd name="f503" fmla="val 13908"/>
                <a:gd name="f504" fmla="val 12868"/>
                <a:gd name="f505" fmla="val 13883"/>
                <a:gd name="f506" fmla="val 12826"/>
                <a:gd name="f507" fmla="val 12785"/>
                <a:gd name="f508" fmla="val 12743"/>
                <a:gd name="f509" fmla="val 12676"/>
                <a:gd name="f510" fmla="val 16793"/>
                <a:gd name="f511" fmla="val 11609"/>
                <a:gd name="f512" fmla="val 10908"/>
                <a:gd name="f513" fmla="val 22364"/>
                <a:gd name="f514" fmla="val 10608"/>
                <a:gd name="f515" fmla="val 18328"/>
                <a:gd name="f516" fmla="val 11075"/>
                <a:gd name="f517" fmla="val 14191"/>
                <a:gd name="f518" fmla="val 10522"/>
                <a:gd name="f519" fmla="val 12938"/>
                <a:gd name="f520" fmla="val 10466"/>
                <a:gd name="f521" fmla="val 12967"/>
                <a:gd name="f522" fmla="val 10440"/>
                <a:gd name="f523" fmla="val 12996"/>
                <a:gd name="f524" fmla="val 13296"/>
                <a:gd name="f525" fmla="val 13653"/>
                <a:gd name="f526" fmla="val 13055"/>
                <a:gd name="f527" fmla="val 13677"/>
                <a:gd name="f528" fmla="val 13229"/>
                <a:gd name="f529" fmla="val 13777"/>
                <a:gd name="f530" fmla="val 14628"/>
                <a:gd name="f531" fmla="val 13610"/>
                <a:gd name="f532" fmla="val 15994"/>
                <a:gd name="f533" fmla="val 17327"/>
                <a:gd name="f534" fmla="val 13010"/>
                <a:gd name="f535" fmla="val 19395"/>
                <a:gd name="f536" fmla="val 12042"/>
                <a:gd name="f537" fmla="val 21230"/>
                <a:gd name="f538" fmla="val 11242"/>
                <a:gd name="f539" fmla="val 23198"/>
                <a:gd name="f540" fmla="val 11217"/>
                <a:gd name="f541" fmla="val 23273"/>
                <a:gd name="f542" fmla="val 11286"/>
                <a:gd name="f543" fmla="val 23310"/>
                <a:gd name="f544" fmla="val 11350"/>
                <a:gd name="f545" fmla="val 11371"/>
                <a:gd name="f546" fmla="val 11392"/>
                <a:gd name="f547" fmla="val 23306"/>
                <a:gd name="f548" fmla="val 11409"/>
                <a:gd name="f549" fmla="val 23298"/>
                <a:gd name="f550" fmla="val 13043"/>
                <a:gd name="f551" fmla="val 20996"/>
                <a:gd name="f552" fmla="val 13744"/>
                <a:gd name="f553" fmla="val 18061"/>
                <a:gd name="f554" fmla="val 14010"/>
                <a:gd name="f555" fmla="val 14077"/>
                <a:gd name="f556" fmla="val 14525"/>
                <a:gd name="f557" fmla="val 14211"/>
                <a:gd name="f558" fmla="val 9888"/>
                <a:gd name="f559" fmla="val 13176"/>
                <a:gd name="f560" fmla="val 9621"/>
                <a:gd name="f561" fmla="val 13110"/>
                <a:gd name="f562" fmla="val 9688"/>
                <a:gd name="f563" fmla="val 11876"/>
                <a:gd name="f564" fmla="val 11790"/>
                <a:gd name="f565" fmla="val 13891"/>
                <a:gd name="f566" fmla="val 10741"/>
                <a:gd name="f567" fmla="val 16226"/>
                <a:gd name="f568" fmla="val 10541"/>
                <a:gd name="f569" fmla="val 17560"/>
                <a:gd name="f570" fmla="val 18895"/>
                <a:gd name="f571" fmla="val 10675"/>
                <a:gd name="f572" fmla="val 20229"/>
                <a:gd name="f573" fmla="val 21997"/>
                <a:gd name="f574" fmla="val 22864"/>
                <a:gd name="f575" fmla="val 23398"/>
                <a:gd name="f576" fmla="val 23898"/>
                <a:gd name="f577" fmla="val 10408"/>
                <a:gd name="f578" fmla="val 24465"/>
                <a:gd name="f579" fmla="val 23798"/>
                <a:gd name="f580" fmla="val 22531"/>
                <a:gd name="f581" fmla="val 10341"/>
                <a:gd name="f582" fmla="val 21330"/>
                <a:gd name="f583" fmla="val 9941"/>
                <a:gd name="f584" fmla="val 20162"/>
                <a:gd name="f585" fmla="val 17727"/>
                <a:gd name="f586" fmla="val 15292"/>
                <a:gd name="f587" fmla="val 8440"/>
                <a:gd name="f588" fmla="val 7439"/>
                <a:gd name="f589" fmla="val 11556"/>
                <a:gd name="f590" fmla="val 5805"/>
                <a:gd name="f591" fmla="val 9788"/>
                <a:gd name="f592" fmla="val 9555"/>
                <a:gd name="f593" fmla="val 3736"/>
                <a:gd name="f594" fmla="val 9655"/>
                <a:gd name="f595" fmla="val 3303"/>
                <a:gd name="f596" fmla="val 11690"/>
                <a:gd name="f597" fmla="val 4337"/>
                <a:gd name="f598" fmla="val 13524"/>
                <a:gd name="f599" fmla="val 5905"/>
                <a:gd name="f600" fmla="val 16326"/>
                <a:gd name="f601" fmla="val 6505"/>
                <a:gd name="f602" fmla="val 17460"/>
                <a:gd name="f603" fmla="val 18461"/>
                <a:gd name="f604" fmla="val 7939"/>
                <a:gd name="f605" fmla="val 9140"/>
                <a:gd name="f606" fmla="val 20296"/>
                <a:gd name="f607" fmla="val 21363"/>
                <a:gd name="f608" fmla="val 10041"/>
                <a:gd name="f609" fmla="val 21897"/>
                <a:gd name="f610" fmla="val 10108"/>
                <a:gd name="f611" fmla="val 23131"/>
                <a:gd name="f612" fmla="val 10208"/>
                <a:gd name="f613" fmla="val 24999"/>
                <a:gd name="f614" fmla="val 10074"/>
                <a:gd name="f615" fmla="val 26834"/>
                <a:gd name="f616" fmla="val 10241"/>
                <a:gd name="f617" fmla="val 28702"/>
                <a:gd name="f618" fmla="val 10274"/>
                <a:gd name="f619" fmla="val 29135"/>
                <a:gd name="f620" fmla="val 29569"/>
                <a:gd name="f621" fmla="val 30003"/>
                <a:gd name="f622" fmla="val 10102"/>
                <a:gd name="f623" fmla="val 29238"/>
                <a:gd name="f624" fmla="val 9691"/>
                <a:gd name="f625" fmla="val 28578"/>
                <a:gd name="f626" fmla="val 9203"/>
                <a:gd name="f627" fmla="val 27966"/>
                <a:gd name="f628" fmla="val 9213"/>
                <a:gd name="f629" fmla="val 27949"/>
                <a:gd name="f630" fmla="val 9216"/>
                <a:gd name="f631" fmla="val 27928"/>
                <a:gd name="f632" fmla="val 9207"/>
                <a:gd name="f633" fmla="val 27901"/>
                <a:gd name="f634" fmla="val 8340"/>
                <a:gd name="f635" fmla="val 23698"/>
                <a:gd name="f636" fmla="val 4604"/>
                <a:gd name="f637" fmla="val 19362"/>
                <a:gd name="f638" fmla="val 167"/>
                <a:gd name="f639" fmla="val 19162"/>
                <a:gd name="f640" fmla="val 34"/>
                <a:gd name="f641" fmla="val 19295"/>
                <a:gd name="f642" fmla="val 834"/>
                <a:gd name="f643" fmla="val 21396"/>
                <a:gd name="f644" fmla="val 1868"/>
                <a:gd name="f645" fmla="val 3369"/>
                <a:gd name="f646" fmla="val 24799"/>
                <a:gd name="f647" fmla="val 5004"/>
                <a:gd name="f648" fmla="val 9007"/>
                <a:gd name="f649" fmla="val 28368"/>
                <a:gd name="f650" fmla="val 9574"/>
                <a:gd name="f651" fmla="val 29069"/>
                <a:gd name="f652" fmla="val 10008"/>
                <a:gd name="f653" fmla="val 29836"/>
                <a:gd name="f654" fmla="val 10374"/>
                <a:gd name="f655" fmla="val 30703"/>
                <a:gd name="f656" fmla="val 32204"/>
                <a:gd name="f657" fmla="val 33705"/>
                <a:gd name="f658" fmla="val 35140"/>
                <a:gd name="f659" fmla="val 9440"/>
                <a:gd name="f660" fmla="val 37975"/>
                <a:gd name="f661" fmla="val 40844"/>
                <a:gd name="f662" fmla="val 43879"/>
                <a:gd name="f663" fmla="val 8140"/>
                <a:gd name="f664" fmla="val 44013"/>
                <a:gd name="f665" fmla="val 8223"/>
                <a:gd name="f666" fmla="val 44079"/>
                <a:gd name="f667" fmla="val 8319"/>
                <a:gd name="f668" fmla="val 8415"/>
                <a:gd name="f669" fmla="val 8523"/>
                <a:gd name="f670" fmla="val 41844"/>
                <a:gd name="f671" fmla="val 9340"/>
                <a:gd name="f672" fmla="val 39843"/>
                <a:gd name="f673" fmla="val 37875"/>
                <a:gd name="f674" fmla="val 36874"/>
                <a:gd name="f675" fmla="val 11675"/>
                <a:gd name="f676" fmla="val 36140"/>
                <a:gd name="f677" fmla="val 12709"/>
                <a:gd name="f678" fmla="val 35507"/>
                <a:gd name="f679" fmla="val 12776"/>
                <a:gd name="f680" fmla="val 13058"/>
                <a:gd name="f681" fmla="val 35310"/>
                <a:gd name="f682" fmla="val 13422"/>
                <a:gd name="f683" fmla="val 35240"/>
                <a:gd name="f684" fmla="val 13809"/>
                <a:gd name="f685" fmla="val 14473"/>
                <a:gd name="f686" fmla="val 15206"/>
                <a:gd name="f687" fmla="val 35447"/>
                <a:gd name="f688" fmla="val 15712"/>
                <a:gd name="f689" fmla="val 35573"/>
                <a:gd name="f690" fmla="val 35807"/>
                <a:gd name="f691" fmla="val 17079"/>
                <a:gd name="f692" fmla="val 36174"/>
                <a:gd name="f693" fmla="val 17780"/>
                <a:gd name="f694" fmla="val 36374"/>
                <a:gd name="f695" fmla="val 36340"/>
                <a:gd name="f696" fmla="val 36307"/>
                <a:gd name="f697" fmla="val 35373"/>
                <a:gd name="f698" fmla="val 15111"/>
                <a:gd name="f699" fmla="val 35206"/>
                <a:gd name="f700" fmla="val 14745"/>
                <a:gd name="f701" fmla="val 35109"/>
                <a:gd name="f702" fmla="val 14343"/>
                <a:gd name="f703" fmla="val 35047"/>
                <a:gd name="f704" fmla="val 13798"/>
                <a:gd name="f705" fmla="val 35055"/>
                <a:gd name="f706" fmla="val 13510"/>
                <a:gd name="f707" fmla="val 35073"/>
                <a:gd name="f708" fmla="val 13543"/>
                <a:gd name="f709" fmla="val 35040"/>
                <a:gd name="f710" fmla="val 13577"/>
                <a:gd name="f711" fmla="val 35006"/>
                <a:gd name="f712" fmla="val 13710"/>
                <a:gd name="f713" fmla="val 34973"/>
                <a:gd name="f714" fmla="val 34906"/>
                <a:gd name="f715" fmla="val 13844"/>
                <a:gd name="f716" fmla="val 34873"/>
                <a:gd name="f717" fmla="val 14350"/>
                <a:gd name="f718" fmla="val 34680"/>
                <a:gd name="f719" fmla="val 14949"/>
                <a:gd name="f720" fmla="val 34577"/>
                <a:gd name="f721" fmla="val 15552"/>
                <a:gd name="f722" fmla="val 16936"/>
                <a:gd name="f723" fmla="val 18342"/>
                <a:gd name="f724" fmla="val 35120"/>
                <a:gd name="f725" fmla="val 18862"/>
                <a:gd name="f726" fmla="val 36818"/>
                <a:gd name="f727" fmla="val 19010"/>
                <a:gd name="f728" fmla="val 37368"/>
                <a:gd name="f729" fmla="val 18433"/>
                <a:gd name="f730" fmla="val 18360"/>
                <a:gd name="f731" fmla="val 18277"/>
                <a:gd name="f732" fmla="val 37360"/>
                <a:gd name="f733" fmla="val 18180"/>
                <a:gd name="f734" fmla="val 37341"/>
                <a:gd name="f735" fmla="val 37208"/>
                <a:gd name="f736" fmla="val 36574"/>
                <a:gd name="f737" fmla="val 15478"/>
                <a:gd name="f738" fmla="val 14711"/>
                <a:gd name="f739" fmla="val 35340"/>
                <a:gd name="f740" fmla="val 13732"/>
                <a:gd name="f741" fmla="val 35337"/>
                <a:gd name="f742" fmla="val 13721"/>
                <a:gd name="f743" fmla="val 35335"/>
                <a:gd name="f744" fmla="val 13606"/>
                <a:gd name="f745" fmla="val 13589"/>
                <a:gd name="f746" fmla="val 35479"/>
                <a:gd name="f747" fmla="val 35540"/>
                <a:gd name="f748" fmla="val 15445"/>
                <a:gd name="f749" fmla="val 36240"/>
                <a:gd name="f750" fmla="val 37541"/>
                <a:gd name="f751" fmla="val 37708"/>
                <a:gd name="f752" fmla="val 18981"/>
                <a:gd name="f753" fmla="val 19047"/>
                <a:gd name="f754" fmla="val 37675"/>
                <a:gd name="f755" fmla="val 37575"/>
                <a:gd name="f756" fmla="val 19081"/>
                <a:gd name="f757" fmla="val 36407"/>
                <a:gd name="f758" fmla="val 18814"/>
                <a:gd name="f759" fmla="val 35306"/>
                <a:gd name="f760" fmla="val 34839"/>
                <a:gd name="f761" fmla="val 16975"/>
                <a:gd name="f762" fmla="val 34580"/>
                <a:gd name="f763" fmla="val 16221"/>
                <a:gd name="f764" fmla="val 34420"/>
                <a:gd name="f765" fmla="val 15479"/>
                <a:gd name="f766" fmla="val 15174"/>
                <a:gd name="f767" fmla="val 14870"/>
                <a:gd name="f768" fmla="val 34447"/>
                <a:gd name="f769" fmla="val 14577"/>
                <a:gd name="f770" fmla="val 34506"/>
                <a:gd name="f771" fmla="val 33672"/>
                <a:gd name="f772" fmla="val 32838"/>
                <a:gd name="f773" fmla="val 32037"/>
                <a:gd name="f774" fmla="val 19073"/>
                <a:gd name="f775" fmla="val 32012"/>
                <a:gd name="f776" fmla="val 19060"/>
                <a:gd name="f777" fmla="val 31948"/>
                <a:gd name="f778" fmla="val 19023"/>
                <a:gd name="f779" fmla="val 19011"/>
                <a:gd name="f780" fmla="val 18997"/>
                <a:gd name="f781" fmla="val 31955"/>
                <a:gd name="f782" fmla="val 31971"/>
                <a:gd name="f783" fmla="val 17480"/>
                <a:gd name="f784" fmla="val 32471"/>
                <a:gd name="f785" fmla="val 33238"/>
                <a:gd name="f786" fmla="val 34072"/>
                <a:gd name="f787" fmla="val 32137"/>
                <a:gd name="f788" fmla="val 31137"/>
                <a:gd name="f789" fmla="val 30970"/>
                <a:gd name="f790" fmla="val 20640"/>
                <a:gd name="f791" fmla="val 30949"/>
                <a:gd name="f792" fmla="val 20827"/>
                <a:gd name="f793" fmla="val 30924"/>
                <a:gd name="f794" fmla="val 20983"/>
                <a:gd name="f795" fmla="val 21315"/>
                <a:gd name="f796" fmla="val 21499"/>
                <a:gd name="f797" fmla="val 31037"/>
                <a:gd name="f798" fmla="val 21249"/>
                <a:gd name="f799" fmla="val 20915"/>
                <a:gd name="f800" fmla="val 20315"/>
                <a:gd name="f801" fmla="val 32638"/>
                <a:gd name="f802" fmla="val 19781"/>
                <a:gd name="f803" fmla="val 33005"/>
                <a:gd name="f804" fmla="val 33739"/>
                <a:gd name="f805" fmla="val 33071"/>
                <a:gd name="f806" fmla="val 33872"/>
                <a:gd name="f807" fmla="val 16312"/>
                <a:gd name="f808" fmla="val 33639"/>
                <a:gd name="f809" fmla="val 33972"/>
                <a:gd name="f810" fmla="val 19915"/>
                <a:gd name="f811" fmla="val 33305"/>
                <a:gd name="f812" fmla="val 20749"/>
                <a:gd name="f813" fmla="val 32805"/>
                <a:gd name="f814" fmla="val 21582"/>
                <a:gd name="f815" fmla="val 31904"/>
                <a:gd name="f816" fmla="val 21783"/>
                <a:gd name="f817" fmla="val 30870"/>
                <a:gd name="f818" fmla="val 30803"/>
                <a:gd name="f819" fmla="val 21412"/>
                <a:gd name="f820" fmla="val 30743"/>
                <a:gd name="f821" fmla="val 21081"/>
                <a:gd name="f822" fmla="val 30714"/>
                <a:gd name="f823" fmla="val 20733"/>
                <a:gd name="f824" fmla="val 18372"/>
                <a:gd name="f825" fmla="val 15238"/>
                <a:gd name="f826" fmla="val 32058"/>
                <a:gd name="f827" fmla="val 14511"/>
                <a:gd name="f828" fmla="val 34239"/>
                <a:gd name="f829" fmla="val 13810"/>
                <a:gd name="f830" fmla="val 34673"/>
                <a:gd name="f831" fmla="val 12543"/>
                <a:gd name="f832" fmla="val 11842"/>
                <a:gd name="f833" fmla="val 35974"/>
                <a:gd name="f834" fmla="val 36507"/>
                <a:gd name="f835" fmla="val 34372"/>
                <a:gd name="f836" fmla="val 31637"/>
                <a:gd name="f837" fmla="val 13410"/>
                <a:gd name="f838" fmla="val 28802"/>
                <a:gd name="f839" fmla="val 14044"/>
                <a:gd name="f840" fmla="val 28035"/>
                <a:gd name="f841" fmla="val 27668"/>
                <a:gd name="f842" fmla="val 26900"/>
                <a:gd name="f843" fmla="val 15652"/>
                <a:gd name="f844" fmla="val 26739"/>
                <a:gd name="f845" fmla="val 15875"/>
                <a:gd name="f846" fmla="val 26610"/>
                <a:gd name="f847" fmla="val 17025"/>
                <a:gd name="f848" fmla="val 25275"/>
                <a:gd name="f849" fmla="val 17723"/>
                <a:gd name="f850" fmla="val 23889"/>
                <a:gd name="f851" fmla="val 22831"/>
                <a:gd name="f852" fmla="val 21663"/>
                <a:gd name="f853" fmla="val 20763"/>
                <a:gd name="f854" fmla="val 23184"/>
                <a:gd name="f855" fmla="val 24251"/>
                <a:gd name="f856" fmla="val 19028"/>
                <a:gd name="f857" fmla="val 24785"/>
                <a:gd name="f858" fmla="val 17861"/>
                <a:gd name="f859" fmla="val 17394"/>
                <a:gd name="f860" fmla="val 25252"/>
                <a:gd name="f861" fmla="val 24718"/>
                <a:gd name="f862" fmla="val 18628"/>
                <a:gd name="f863" fmla="val 23017"/>
                <a:gd name="f864" fmla="val 19662"/>
                <a:gd name="f865" fmla="val 21749"/>
                <a:gd name="f866" fmla="val 20396"/>
                <a:gd name="f867" fmla="val 20515"/>
                <a:gd name="f868" fmla="val 21296"/>
                <a:gd name="f869" fmla="val 20849"/>
                <a:gd name="f870" fmla="val 21549"/>
                <a:gd name="f871" fmla="val 20129"/>
                <a:gd name="f872" fmla="val 21949"/>
                <a:gd name="f873" fmla="val 22450"/>
                <a:gd name="f874" fmla="val 19195"/>
                <a:gd name="f875" fmla="val 22783"/>
                <a:gd name="f876" fmla="val 18661"/>
                <a:gd name="f877" fmla="val 22829"/>
                <a:gd name="f878" fmla="val 18638"/>
                <a:gd name="f879" fmla="val 22812"/>
                <a:gd name="f880" fmla="val 18599"/>
                <a:gd name="f881" fmla="val 22786"/>
                <a:gd name="f882" fmla="val 22774"/>
                <a:gd name="f883" fmla="val 22760"/>
                <a:gd name="f884" fmla="val 18607"/>
                <a:gd name="f885" fmla="val 22750"/>
                <a:gd name="f886" fmla="val 22216"/>
                <a:gd name="f887" fmla="val 18995"/>
                <a:gd name="f888" fmla="val 19495"/>
                <a:gd name="f889" fmla="val 21382"/>
                <a:gd name="f890" fmla="val 19962"/>
                <a:gd name="f891" fmla="val 20882"/>
                <a:gd name="f892" fmla="val 20529"/>
                <a:gd name="f893" fmla="val 20282"/>
                <a:gd name="f894" fmla="val 21063"/>
                <a:gd name="f895" fmla="val 22397"/>
                <a:gd name="f896" fmla="val 18247"/>
                <a:gd name="f897" fmla="val 18480"/>
                <a:gd name="f898" fmla="val 21163"/>
                <a:gd name="f899" fmla="val 21049"/>
                <a:gd name="f900" fmla="val 18728"/>
                <a:gd name="f901" fmla="val 23551"/>
                <a:gd name="f902" fmla="val 24384"/>
                <a:gd name="f903" fmla="val 16860"/>
                <a:gd name="f904" fmla="val 16193"/>
                <a:gd name="f905" fmla="val 26397"/>
                <a:gd name="f906" fmla="val 16054"/>
                <a:gd name="f907" fmla="val 28482"/>
                <a:gd name="f908" fmla="val 15173"/>
                <a:gd name="f909" fmla="val 29092"/>
                <a:gd name="f910" fmla="val 29214"/>
                <a:gd name="f911" fmla="val 29277"/>
                <a:gd name="f912" fmla="val 15209"/>
                <a:gd name="f913" fmla="val 29255"/>
                <a:gd name="f914" fmla="val 28688"/>
                <a:gd name="f915" fmla="val 17827"/>
                <a:gd name="f916" fmla="val 25919"/>
                <a:gd name="f917" fmla="val 23817"/>
                <a:gd name="f918" fmla="val 22150"/>
                <a:gd name="f919" fmla="val 22731"/>
                <a:gd name="f920" fmla="val 18580"/>
                <a:gd name="f921" fmla="val 18496"/>
                <a:gd name="f922" fmla="val 23387"/>
                <a:gd name="f923" fmla="val 18553"/>
                <a:gd name="f924" fmla="val 23513"/>
                <a:gd name="f925" fmla="val 18652"/>
                <a:gd name="f926" fmla="val 18672"/>
                <a:gd name="f927" fmla="val 18692"/>
                <a:gd name="f928" fmla="val 23509"/>
                <a:gd name="f929" fmla="val 23498"/>
                <a:gd name="f930" fmla="val 22797"/>
                <a:gd name="f931" fmla="val 21416"/>
                <a:gd name="f932" fmla="val 22998"/>
                <a:gd name="f933" fmla="val 22564"/>
                <a:gd name="f934" fmla="val 21463"/>
                <a:gd name="f935" fmla="val 25652"/>
                <a:gd name="f936" fmla="val 20729"/>
                <a:gd name="f937" fmla="val 27420"/>
                <a:gd name="f938" fmla="val 29221"/>
                <a:gd name="f939" fmla="val 17127"/>
                <a:gd name="f940" fmla="val 29722"/>
                <a:gd name="f941" fmla="val 14858"/>
                <a:gd name="f942" fmla="val 29755"/>
                <a:gd name="f943" fmla="val 14792"/>
                <a:gd name="f944" fmla="val 29655"/>
                <a:gd name="f945" fmla="val 14658"/>
                <a:gd name="f946" fmla="val 29555"/>
                <a:gd name="f947" fmla="val 27754"/>
                <a:gd name="f948" fmla="val 15059"/>
                <a:gd name="f949" fmla="val 26920"/>
                <a:gd name="f950" fmla="val 15492"/>
                <a:gd name="f951" fmla="val 25585"/>
                <a:gd name="f952" fmla="val 24151"/>
                <a:gd name="f953" fmla="val 16660"/>
                <a:gd name="f954" fmla="val 22883"/>
                <a:gd name="f955" fmla="val 18795"/>
                <a:gd name="f956" fmla="val 17813"/>
                <a:gd name="f957" fmla="val 24198"/>
                <a:gd name="f958" fmla="val 24232"/>
                <a:gd name="f959" fmla="val 24665"/>
                <a:gd name="f960" fmla="val 15812"/>
                <a:gd name="f961" fmla="val 26567"/>
                <a:gd name="f962" fmla="val 14744"/>
                <a:gd name="f963" fmla="val 14978"/>
                <a:gd name="f964" fmla="val 15378"/>
                <a:gd name="f965" fmla="val 23531"/>
                <a:gd name="f966" fmla="val 15578"/>
                <a:gd name="f967" fmla="val 23365"/>
                <a:gd name="f968" fmla="val 21697"/>
                <a:gd name="f969" fmla="val 17446"/>
                <a:gd name="f970" fmla="val 18561"/>
                <a:gd name="f971" fmla="val 19214"/>
                <a:gd name="f972" fmla="val 21449"/>
                <a:gd name="f973" fmla="val 12990"/>
                <a:gd name="f974" fmla="val 23417"/>
                <a:gd name="f975" fmla="val 12123"/>
                <a:gd name="f976" fmla="val 25452"/>
                <a:gd name="f977" fmla="val 10555"/>
                <a:gd name="f978" fmla="val 27153"/>
                <a:gd name="f979" fmla="val 8821"/>
                <a:gd name="f980" fmla="val 27211"/>
                <a:gd name="f981" fmla="val 8792"/>
                <a:gd name="f982" fmla="val 27169"/>
                <a:gd name="f983" fmla="val 8714"/>
                <a:gd name="f984" fmla="val 27114"/>
                <a:gd name="f985" fmla="val 27105"/>
                <a:gd name="f986" fmla="val 27096"/>
                <a:gd name="f987" fmla="val 8716"/>
                <a:gd name="f988" fmla="val 27086"/>
                <a:gd name="f989" fmla="val 8721"/>
                <a:gd name="f990" fmla="val 26419"/>
                <a:gd name="f991" fmla="val 9288"/>
                <a:gd name="f992" fmla="val 25785"/>
                <a:gd name="f993" fmla="val 9855"/>
                <a:gd name="f994" fmla="val 25118"/>
                <a:gd name="f995" fmla="val 10389"/>
                <a:gd name="f996" fmla="val 26386"/>
                <a:gd name="f997" fmla="val 9121"/>
                <a:gd name="f998" fmla="val 27453"/>
                <a:gd name="f999" fmla="val 7653"/>
                <a:gd name="f1000" fmla="val 6286"/>
                <a:gd name="f1001" fmla="val 28663"/>
                <a:gd name="f1002" fmla="val 6211"/>
                <a:gd name="f1003" fmla="val 6117"/>
                <a:gd name="f1004" fmla="val 28503"/>
                <a:gd name="f1005" fmla="val 28475"/>
                <a:gd name="f1006" fmla="val 28446"/>
                <a:gd name="f1007" fmla="val 6127"/>
                <a:gd name="f1008" fmla="val 28421"/>
                <a:gd name="f1009" fmla="val 27020"/>
                <a:gd name="f1010" fmla="val 7720"/>
                <a:gd name="f1011" fmla="val 25719"/>
                <a:gd name="f1012" fmla="val 24218"/>
                <a:gd name="f1013" fmla="val 10956"/>
                <a:gd name="f1014" fmla="val 22950"/>
                <a:gd name="f1015" fmla="val 12223"/>
                <a:gd name="f1016" fmla="val 13357"/>
                <a:gd name="f1017" fmla="val 20348"/>
                <a:gd name="f1018" fmla="val 14725"/>
                <a:gd name="f1019" fmla="val 14959"/>
                <a:gd name="f1020" fmla="val 19981"/>
                <a:gd name="f1021" fmla="val 19848"/>
                <a:gd name="f1022" fmla="val 21916"/>
                <a:gd name="f1023" fmla="val 23584"/>
                <a:gd name="f1024" fmla="val 9355"/>
                <a:gd name="f1025" fmla="val 25085"/>
                <a:gd name="f1026" fmla="val 27387"/>
                <a:gd name="f1027" fmla="val 5685"/>
                <a:gd name="f1028" fmla="val 29455"/>
                <a:gd name="f1029" fmla="val 4951"/>
                <a:gd name="f1030" fmla="val 29580"/>
                <a:gd name="f1031" fmla="val 4908"/>
                <a:gd name="f1032" fmla="val 29681"/>
                <a:gd name="f1033" fmla="val 4888"/>
                <a:gd name="f1034" fmla="val 29760"/>
                <a:gd name="f1035" fmla="val 29070"/>
                <a:gd name="f1036" fmla="val 7079"/>
                <a:gd name="f1037" fmla="val 28888"/>
                <a:gd name="f1038" fmla="val 7353"/>
                <a:gd name="f1039" fmla="val 28287"/>
                <a:gd name="f1040" fmla="val 8220"/>
                <a:gd name="f1041" fmla="val 27587"/>
                <a:gd name="f1042" fmla="val 8988"/>
                <a:gd name="f1043" fmla="val 25385"/>
                <a:gd name="f1044" fmla="val 23084"/>
                <a:gd name="f1045" fmla="val 12523"/>
                <a:gd name="f1046" fmla="val 21349"/>
                <a:gd name="f1047" fmla="val 14125"/>
                <a:gd name="f1048" fmla="val 21234"/>
                <a:gd name="f1049" fmla="val 14182"/>
                <a:gd name="f1050" fmla="val 21342"/>
                <a:gd name="f1051" fmla="val 14338"/>
                <a:gd name="f1052" fmla="val 21459"/>
                <a:gd name="f1053" fmla="val 21478"/>
                <a:gd name="f1054" fmla="val 21497"/>
                <a:gd name="f1055" fmla="val 14334"/>
                <a:gd name="f1056" fmla="val 21516"/>
                <a:gd name="f1057" fmla="val 14325"/>
                <a:gd name="f1058" fmla="val 25052"/>
                <a:gd name="f1059" fmla="val 11956"/>
                <a:gd name="f1060" fmla="val 29388"/>
                <a:gd name="f1061" fmla="val 9188"/>
                <a:gd name="f1062" fmla="val 30522"/>
                <a:gd name="f1063" fmla="val 4785"/>
                <a:gd name="f1064" fmla="val 30556"/>
                <a:gd name="f1065" fmla="val 4684"/>
                <a:gd name="f1066" fmla="val 30455"/>
                <a:gd name="f1067" fmla="val 4551"/>
                <a:gd name="f1068" fmla="val 30389"/>
                <a:gd name="f1069" fmla="val 30301"/>
                <a:gd name="f1070" fmla="val 4543"/>
                <a:gd name="f1071" fmla="val 30212"/>
                <a:gd name="f1072" fmla="val 4539"/>
                <a:gd name="f1073" fmla="val 30124"/>
                <a:gd name="f1074" fmla="val 25859"/>
                <a:gd name="f1075" fmla="val 6739"/>
                <a:gd name="f1076" fmla="val 24451"/>
                <a:gd name="f1077" fmla="val 7987"/>
                <a:gd name="f1078" fmla="val 22049"/>
                <a:gd name="f1079" fmla="val 10122"/>
                <a:gd name="f1080" fmla="val 19348"/>
                <a:gd name="f1081" fmla="val 15993"/>
                <a:gd name="f1082" fmla="val 16026"/>
                <a:gd name="f1083" fmla="val 16993"/>
                <a:gd name="f1084" fmla="val 17994"/>
                <a:gd name="f1085" fmla="val 22464"/>
                <a:gd name="f1086" fmla="val 16546"/>
                <a:gd name="f1087" fmla="val 15726"/>
                <a:gd name="f1088" fmla="val 15692"/>
                <a:gd name="f1089" fmla="val 15659"/>
                <a:gd name="f1090" fmla="val 15630"/>
                <a:gd name="f1091" fmla="val 17060"/>
                <a:gd name="f1092" fmla="val 15693"/>
                <a:gd name="f1093" fmla="val 17113"/>
                <a:gd name="f1094" fmla="val 15730"/>
                <a:gd name="f1095" fmla="val 17162"/>
                <a:gd name="f1096" fmla="val 17199"/>
                <a:gd name="f1097" fmla="val 17234"/>
                <a:gd name="f1098" fmla="val 15708"/>
                <a:gd name="f1099" fmla="val 17246"/>
                <a:gd name="f1100" fmla="val 11022"/>
                <a:gd name="f1101" fmla="val 22283"/>
                <a:gd name="f1102" fmla="val 4718"/>
                <a:gd name="f1103" fmla="val 48"/>
                <a:gd name="f1104" fmla="val 18890"/>
                <a:gd name="f1105" fmla="val 24"/>
                <a:gd name="f1106" fmla="val 18833"/>
                <a:gd name="f1107" fmla="*/ f0 1 30587"/>
                <a:gd name="f1108" fmla="*/ f1 1 44080"/>
                <a:gd name="f1109" fmla="val f2"/>
                <a:gd name="f1110" fmla="val f3"/>
                <a:gd name="f1111" fmla="val f4"/>
                <a:gd name="f1112" fmla="+- f1111 0 f1109"/>
                <a:gd name="f1113" fmla="+- f1110 0 f1109"/>
                <a:gd name="f1114" fmla="*/ f1113 1 30587"/>
                <a:gd name="f1115" fmla="*/ f1112 1 44080"/>
                <a:gd name="f1116" fmla="*/ f1109 1 f1114"/>
                <a:gd name="f1117" fmla="*/ f1110 1 f1114"/>
                <a:gd name="f1118" fmla="*/ f1109 1 f1115"/>
                <a:gd name="f1119" fmla="*/ f1111 1 f1115"/>
                <a:gd name="f1120" fmla="*/ f1116 f1107 1"/>
                <a:gd name="f1121" fmla="*/ f1117 f1107 1"/>
                <a:gd name="f1122" fmla="*/ f1119 f1108 1"/>
                <a:gd name="f1123" fmla="*/ f1118 f1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0" t="f1123" r="f1121" b="f1122"/>
              <a:pathLst>
                <a:path w="30587" h="4408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4"/>
                  </a:lnTo>
                  <a:cubicBezTo>
                    <a:pt x="f25" y="f26"/>
                    <a:pt x="f27" y="f28"/>
                    <a:pt x="f20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52" y="f62"/>
                  </a:cubicBezTo>
                  <a:cubicBezTo>
                    <a:pt x="f52" y="f63"/>
                    <a:pt x="f64" y="f65"/>
                    <a:pt x="f66" y="f65"/>
                  </a:cubicBezTo>
                  <a:cubicBezTo>
                    <a:pt x="f67" y="f65"/>
                    <a:pt x="f68" y="f69"/>
                    <a:pt x="f70" y="f71"/>
                  </a:cubicBezTo>
                  <a:cubicBezTo>
                    <a:pt x="f72" y="f73"/>
                    <a:pt x="f56" y="f74"/>
                    <a:pt x="f75" y="f76"/>
                  </a:cubicBezTo>
                  <a:cubicBezTo>
                    <a:pt x="f30" y="f77"/>
                    <a:pt x="f78" y="f79"/>
                    <a:pt x="f80" y="f81"/>
                  </a:cubicBezTo>
                  <a:cubicBezTo>
                    <a:pt x="f80" y="f82"/>
                    <a:pt x="f78" y="f83"/>
                    <a:pt x="f30" y="f83"/>
                  </a:cubicBezTo>
                  <a:cubicBezTo>
                    <a:pt x="f80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2"/>
                    <a:pt x="f96" y="f97"/>
                    <a:pt x="f98" y="f8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96" y="f105"/>
                    <a:pt x="f106" y="f107"/>
                    <a:pt x="f54" y="f108"/>
                  </a:cubicBezTo>
                  <a:cubicBezTo>
                    <a:pt x="f109" y="f110"/>
                    <a:pt x="f111" y="f6"/>
                    <a:pt x="f5" y="f6"/>
                  </a:cubicBezTo>
                  <a:close/>
                  <a:moveTo>
                    <a:pt x="f112" y="f113"/>
                  </a:moveTo>
                  <a:cubicBezTo>
                    <a:pt x="f114" y="f113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lnTo>
                    <a:pt x="f129" y="f130"/>
                  </a:ln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7" y="f149"/>
                    <a:pt x="f150" y="f151"/>
                    <a:pt x="f152" y="f151"/>
                  </a:cubicBezTo>
                  <a:cubicBezTo>
                    <a:pt x="f153" y="f151"/>
                    <a:pt x="f154" y="f149"/>
                    <a:pt x="f154" y="f148"/>
                  </a:cubicBezTo>
                  <a:cubicBezTo>
                    <a:pt x="f154" y="f155"/>
                    <a:pt x="f147" y="f156"/>
                    <a:pt x="f143" y="f140"/>
                  </a:cubicBezTo>
                  <a:cubicBezTo>
                    <a:pt x="f157" y="f144"/>
                    <a:pt x="f158" y="f159"/>
                    <a:pt x="f160" y="f161"/>
                  </a:cubicBezTo>
                  <a:cubicBezTo>
                    <a:pt x="f160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7" y="f161"/>
                  </a:cubicBezTo>
                  <a:cubicBezTo>
                    <a:pt x="f169" y="f159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57" y="f182"/>
                    <a:pt x="f183" y="f184"/>
                  </a:cubicBezTo>
                  <a:cubicBezTo>
                    <a:pt x="f185" y="f186"/>
                    <a:pt x="f187" y="f124"/>
                    <a:pt x="f188" y="f189"/>
                  </a:cubicBezTo>
                  <a:cubicBezTo>
                    <a:pt x="f190" y="f191"/>
                    <a:pt x="f192" y="f113"/>
                    <a:pt x="f112" y="f113"/>
                  </a:cubicBezTo>
                  <a:close/>
                  <a:moveTo>
                    <a:pt x="f193" y="f194"/>
                  </a:moveTo>
                  <a:cubicBezTo>
                    <a:pt x="f195" y="f196"/>
                    <a:pt x="f197" y="f198"/>
                    <a:pt x="f199" y="f200"/>
                  </a:cubicBezTo>
                  <a:lnTo>
                    <a:pt x="f199" y="f200"/>
                  </a:ln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101" y="f209"/>
                    <a:pt x="f210" y="f211"/>
                  </a:cubicBezTo>
                  <a:cubicBezTo>
                    <a:pt x="f210" y="f212"/>
                    <a:pt x="f213" y="f214"/>
                    <a:pt x="f193" y="f194"/>
                  </a:cubicBezTo>
                  <a:close/>
                  <a:moveTo>
                    <a:pt x="f215" y="f216"/>
                  </a:moveTo>
                  <a:lnTo>
                    <a:pt x="f215" y="f216"/>
                  </a:lnTo>
                  <a:cubicBezTo>
                    <a:pt x="f217" y="f218"/>
                    <a:pt x="f219" y="f220"/>
                    <a:pt x="f221" y="f222"/>
                  </a:cubicBezTo>
                  <a:lnTo>
                    <a:pt x="f221" y="f222"/>
                  </a:lnTo>
                  <a:cubicBezTo>
                    <a:pt x="f223" y="f224"/>
                    <a:pt x="f225" y="f226"/>
                    <a:pt x="f227" y="f211"/>
                  </a:cubicBezTo>
                  <a:cubicBezTo>
                    <a:pt x="f228" y="f229"/>
                    <a:pt x="f230" y="f231"/>
                    <a:pt x="f215" y="f216"/>
                  </a:cubicBezTo>
                  <a:close/>
                  <a:moveTo>
                    <a:pt x="f232" y="f233"/>
                  </a:moveTo>
                  <a:cubicBezTo>
                    <a:pt x="f234" y="f233"/>
                    <a:pt x="f235" y="f236"/>
                    <a:pt x="f237" y="f238"/>
                  </a:cubicBezTo>
                  <a:cubicBezTo>
                    <a:pt x="f239" y="f240"/>
                    <a:pt x="f38" y="f241"/>
                    <a:pt x="f95" y="f242"/>
                  </a:cubicBezTo>
                  <a:cubicBezTo>
                    <a:pt x="f243" y="f242"/>
                    <a:pt x="f244" y="f245"/>
                    <a:pt x="f95" y="f245"/>
                  </a:cubicBezTo>
                  <a:cubicBezTo>
                    <a:pt x="f244" y="f245"/>
                    <a:pt x="f243" y="f245"/>
                    <a:pt x="f246" y="f247"/>
                  </a:cubicBezTo>
                  <a:cubicBezTo>
                    <a:pt x="f248" y="f247"/>
                    <a:pt x="f98" y="f249"/>
                    <a:pt x="f250" y="f249"/>
                  </a:cubicBezTo>
                  <a:cubicBezTo>
                    <a:pt x="f251" y="f249"/>
                    <a:pt x="f252" y="f253"/>
                    <a:pt x="f193" y="f194"/>
                  </a:cubicBezTo>
                  <a:lnTo>
                    <a:pt x="f193" y="f194"/>
                  </a:ln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06"/>
                    <a:pt x="f18" y="f261"/>
                    <a:pt x="f262" y="f263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21" y="f222"/>
                  </a:cubicBezTo>
                  <a:lnTo>
                    <a:pt x="f221" y="f222"/>
                  </a:lnTo>
                  <a:cubicBezTo>
                    <a:pt x="f278" y="f279"/>
                    <a:pt x="f280" y="f281"/>
                    <a:pt x="f282" y="f281"/>
                  </a:cubicBezTo>
                  <a:cubicBezTo>
                    <a:pt x="f283" y="f281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87" y="f209"/>
                  </a:cubicBezTo>
                  <a:cubicBezTo>
                    <a:pt x="f292" y="f211"/>
                    <a:pt x="f27" y="f211"/>
                    <a:pt x="f89" y="f259"/>
                  </a:cubicBezTo>
                  <a:cubicBezTo>
                    <a:pt x="f293" y="f294"/>
                    <a:pt x="f16" y="f247"/>
                    <a:pt x="f295" y="f245"/>
                  </a:cubicBezTo>
                  <a:cubicBezTo>
                    <a:pt x="f296" y="f297"/>
                    <a:pt x="f298" y="f245"/>
                    <a:pt x="f299" y="f300"/>
                  </a:cubicBezTo>
                  <a:cubicBezTo>
                    <a:pt x="f301" y="f302"/>
                    <a:pt x="f303" y="f304"/>
                    <a:pt x="f305" y="f304"/>
                  </a:cubicBezTo>
                  <a:cubicBezTo>
                    <a:pt x="f306" y="f307"/>
                    <a:pt x="f308" y="f309"/>
                    <a:pt x="f310" y="f309"/>
                  </a:cubicBezTo>
                  <a:cubicBezTo>
                    <a:pt x="f311" y="f312"/>
                    <a:pt x="f313" y="f314"/>
                    <a:pt x="f315" y="f316"/>
                  </a:cubicBezTo>
                  <a:cubicBezTo>
                    <a:pt x="f317" y="f318"/>
                    <a:pt x="f319" y="f320"/>
                    <a:pt x="f321" y="f320"/>
                  </a:cubicBezTo>
                  <a:cubicBezTo>
                    <a:pt x="f322" y="f320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11" y="f302"/>
                  </a:cubicBezTo>
                  <a:cubicBezTo>
                    <a:pt x="f331" y="f241"/>
                    <a:pt x="f332" y="f312"/>
                    <a:pt x="f333" y="f309"/>
                  </a:cubicBezTo>
                  <a:lnTo>
                    <a:pt x="f334" y="f335"/>
                  </a:lnTo>
                  <a:lnTo>
                    <a:pt x="f336" y="f335"/>
                  </a:lnTo>
                  <a:cubicBezTo>
                    <a:pt x="f337" y="f335"/>
                    <a:pt x="f338" y="f335"/>
                    <a:pt x="f78" y="f297"/>
                  </a:cubicBezTo>
                  <a:cubicBezTo>
                    <a:pt x="f339" y="f307"/>
                    <a:pt x="f340" y="f330"/>
                    <a:pt x="f341" y="f342"/>
                  </a:cubicBezTo>
                  <a:cubicBezTo>
                    <a:pt x="f343" y="f344"/>
                    <a:pt x="f345" y="f346"/>
                    <a:pt x="f347" y="f346"/>
                  </a:cubicBezTo>
                  <a:cubicBezTo>
                    <a:pt x="f348" y="f346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215" y="f216"/>
                  </a:cubicBezTo>
                  <a:lnTo>
                    <a:pt x="f215" y="f216"/>
                  </a:ln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7" y="f366"/>
                  </a:cubicBezTo>
                  <a:cubicBezTo>
                    <a:pt x="f368" y="f366"/>
                    <a:pt x="f369" y="f316"/>
                    <a:pt x="f370" y="f316"/>
                  </a:cubicBezTo>
                  <a:cubicBezTo>
                    <a:pt x="f371" y="f372"/>
                    <a:pt x="f373" y="f233"/>
                    <a:pt x="f232" y="f233"/>
                  </a:cubicBezTo>
                  <a:close/>
                  <a:moveTo>
                    <a:pt x="f374" y="f375"/>
                  </a:moveTo>
                  <a:cubicBezTo>
                    <a:pt x="f376" y="f375"/>
                    <a:pt x="f377" y="f378"/>
                    <a:pt x="f379" y="f380"/>
                  </a:cubicBezTo>
                  <a:cubicBezTo>
                    <a:pt x="f381" y="f382"/>
                    <a:pt x="f383" y="f384"/>
                    <a:pt x="f117" y="f385"/>
                  </a:cubicBezTo>
                  <a:cubicBezTo>
                    <a:pt x="f386" y="f238"/>
                    <a:pt x="f387" y="f388"/>
                    <a:pt x="f389" y="f390"/>
                  </a:cubicBezTo>
                  <a:lnTo>
                    <a:pt x="f389" y="f390"/>
                  </a:lnTo>
                  <a:cubicBezTo>
                    <a:pt x="f391" y="f392"/>
                    <a:pt x="f393" y="f394"/>
                    <a:pt x="f158" y="f307"/>
                  </a:cubicBezTo>
                  <a:cubicBezTo>
                    <a:pt x="f395" y="f342"/>
                    <a:pt x="f396" y="f397"/>
                    <a:pt x="f398" y="f399"/>
                  </a:cubicBezTo>
                  <a:cubicBezTo>
                    <a:pt x="f400" y="f266"/>
                    <a:pt x="f401" y="f402"/>
                    <a:pt x="f403" y="f404"/>
                  </a:cubicBezTo>
                  <a:cubicBezTo>
                    <a:pt x="f405" y="f406"/>
                    <a:pt x="f407" y="f408"/>
                    <a:pt x="f409" y="f408"/>
                  </a:cubicBezTo>
                  <a:cubicBezTo>
                    <a:pt x="f410" y="f408"/>
                    <a:pt x="f411" y="f412"/>
                    <a:pt x="f413" y="f414"/>
                  </a:cubicBezTo>
                  <a:cubicBezTo>
                    <a:pt x="f415" y="f416"/>
                    <a:pt x="f417" y="f418"/>
                    <a:pt x="f419" y="f420"/>
                  </a:cubicBezTo>
                  <a:lnTo>
                    <a:pt x="f419" y="f420"/>
                  </a:lnTo>
                  <a:cubicBezTo>
                    <a:pt x="f421" y="f422"/>
                    <a:pt x="f423" y="f424"/>
                    <a:pt x="f398" y="f425"/>
                  </a:cubicBezTo>
                  <a:cubicBezTo>
                    <a:pt x="f426" y="f427"/>
                    <a:pt x="f428" y="f429"/>
                    <a:pt x="f430" y="f429"/>
                  </a:cubicBezTo>
                  <a:cubicBezTo>
                    <a:pt x="f431" y="f429"/>
                    <a:pt x="f432" y="f433"/>
                    <a:pt x="f434" y="f238"/>
                  </a:cubicBezTo>
                  <a:cubicBezTo>
                    <a:pt x="f435" y="f352"/>
                    <a:pt x="f436" y="f437"/>
                    <a:pt x="f438" y="f302"/>
                  </a:cubicBezTo>
                  <a:cubicBezTo>
                    <a:pt x="f439" y="f249"/>
                    <a:pt x="f440" y="f441"/>
                    <a:pt x="f174" y="f442"/>
                  </a:cubicBezTo>
                  <a:cubicBezTo>
                    <a:pt x="f443" y="f444"/>
                    <a:pt x="f445" y="f259"/>
                    <a:pt x="f446" y="f447"/>
                  </a:cubicBezTo>
                  <a:cubicBezTo>
                    <a:pt x="f448" y="f449"/>
                    <a:pt x="f413" y="f450"/>
                    <a:pt x="f451" y="f452"/>
                  </a:cubicBezTo>
                  <a:cubicBezTo>
                    <a:pt x="f453" y="f454"/>
                    <a:pt x="f455" y="f375"/>
                    <a:pt x="f374" y="f375"/>
                  </a:cubicBezTo>
                  <a:close/>
                  <a:moveTo>
                    <a:pt x="f456" y="f457"/>
                  </a:moveTo>
                  <a:cubicBezTo>
                    <a:pt x="f458" y="f457"/>
                    <a:pt x="f459" y="f460"/>
                    <a:pt x="f339" y="f461"/>
                  </a:cubicBezTo>
                  <a:cubicBezTo>
                    <a:pt x="f93" y="f462"/>
                    <a:pt x="f463" y="f464"/>
                    <a:pt x="f258" y="f465"/>
                  </a:cubicBezTo>
                  <a:cubicBezTo>
                    <a:pt x="f207" y="f466"/>
                    <a:pt x="f467" y="f468"/>
                    <a:pt x="f469" y="f470"/>
                  </a:cubicBezTo>
                  <a:cubicBezTo>
                    <a:pt x="f471" y="f472"/>
                    <a:pt x="f463" y="f21"/>
                    <a:pt x="f96" y="f473"/>
                  </a:cubicBezTo>
                  <a:cubicBezTo>
                    <a:pt x="f474" y="f475"/>
                    <a:pt x="f476" y="f477"/>
                    <a:pt x="f478" y="f479"/>
                  </a:cubicBezTo>
                  <a:cubicBezTo>
                    <a:pt x="f480" y="f481"/>
                    <a:pt x="f482" y="f483"/>
                    <a:pt x="f484" y="f485"/>
                  </a:cubicBezTo>
                  <a:cubicBezTo>
                    <a:pt x="f486" y="f487"/>
                    <a:pt x="f488" y="f489"/>
                    <a:pt x="f490" y="f491"/>
                  </a:cubicBezTo>
                  <a:cubicBezTo>
                    <a:pt x="f492" y="f493"/>
                    <a:pt x="f494" y="f495"/>
                    <a:pt x="f496" y="f497"/>
                  </a:cubicBezTo>
                  <a:cubicBezTo>
                    <a:pt x="f498" y="f499"/>
                    <a:pt x="f500" y="f501"/>
                    <a:pt x="f502" y="f124"/>
                  </a:cubicBezTo>
                  <a:cubicBezTo>
                    <a:pt x="f502" y="f503"/>
                    <a:pt x="f504" y="f505"/>
                    <a:pt x="f506" y="f505"/>
                  </a:cubicBezTo>
                  <a:cubicBezTo>
                    <a:pt x="f507" y="f505"/>
                    <a:pt x="f508" y="f503"/>
                    <a:pt x="f508" y="f124"/>
                  </a:cubicBezTo>
                  <a:cubicBezTo>
                    <a:pt x="f509" y="f510"/>
                    <a:pt x="f511" y="f177"/>
                    <a:pt x="f512" y="f513"/>
                  </a:cubicBezTo>
                  <a:cubicBezTo>
                    <a:pt x="f514" y="f515"/>
                    <a:pt x="f516" y="f517"/>
                    <a:pt x="f502" y="f518"/>
                  </a:cubicBezTo>
                  <a:cubicBezTo>
                    <a:pt x="f519" y="f520"/>
                    <a:pt x="f521" y="f522"/>
                    <a:pt x="f523" y="f522"/>
                  </a:cubicBezTo>
                  <a:cubicBezTo>
                    <a:pt x="f524" y="f522"/>
                    <a:pt x="f525" y="f526"/>
                    <a:pt x="f527" y="f528"/>
                  </a:cubicBezTo>
                  <a:lnTo>
                    <a:pt x="f527" y="f528"/>
                  </a:lnTo>
                  <a:cubicBezTo>
                    <a:pt x="f529" y="f530"/>
                    <a:pt x="f531" y="f532"/>
                    <a:pt x="f500" y="f533"/>
                  </a:cubicBezTo>
                  <a:cubicBezTo>
                    <a:pt x="f534" y="f535"/>
                    <a:pt x="f536" y="f537"/>
                    <a:pt x="f538" y="f539"/>
                  </a:cubicBezTo>
                  <a:cubicBezTo>
                    <a:pt x="f540" y="f541"/>
                    <a:pt x="f542" y="f543"/>
                    <a:pt x="f544" y="f543"/>
                  </a:cubicBezTo>
                  <a:cubicBezTo>
                    <a:pt x="f545" y="f543"/>
                    <a:pt x="f546" y="f547"/>
                    <a:pt x="f548" y="f549"/>
                  </a:cubicBezTo>
                  <a:cubicBezTo>
                    <a:pt x="f550" y="f551"/>
                    <a:pt x="f552" y="f553"/>
                    <a:pt x="f554" y="f155"/>
                  </a:cubicBezTo>
                  <a:cubicBezTo>
                    <a:pt x="f555" y="f556"/>
                    <a:pt x="f557" y="f558"/>
                    <a:pt x="f559" y="f560"/>
                  </a:cubicBezTo>
                  <a:cubicBezTo>
                    <a:pt x="f561" y="f560"/>
                    <a:pt x="f550" y="f560"/>
                    <a:pt x="f534" y="f562"/>
                  </a:cubicBezTo>
                  <a:cubicBezTo>
                    <a:pt x="f563" y="f564"/>
                    <a:pt x="f516" y="f565"/>
                    <a:pt x="f566" y="f567"/>
                  </a:cubicBezTo>
                  <a:cubicBezTo>
                    <a:pt x="f568" y="f569"/>
                    <a:pt x="f568" y="f570"/>
                    <a:pt x="f571" y="f572"/>
                  </a:cubicBezTo>
                  <a:cubicBezTo>
                    <a:pt x="f566" y="f402"/>
                    <a:pt x="f568" y="f573"/>
                    <a:pt x="f566" y="f574"/>
                  </a:cubicBezTo>
                  <a:cubicBezTo>
                    <a:pt x="f514" y="f575"/>
                    <a:pt x="f494" y="f576"/>
                    <a:pt x="f577" y="f578"/>
                  </a:cubicBezTo>
                  <a:lnTo>
                    <a:pt x="f577" y="f579"/>
                  </a:lnTo>
                  <a:cubicBezTo>
                    <a:pt x="f496" y="f580"/>
                    <a:pt x="f581" y="f582"/>
                    <a:pt x="f583" y="f584"/>
                  </a:cubicBezTo>
                  <a:cubicBezTo>
                    <a:pt x="f583" y="f585"/>
                    <a:pt x="f127" y="f586"/>
                    <a:pt x="f587" y="f21"/>
                  </a:cubicBezTo>
                  <a:cubicBezTo>
                    <a:pt x="f588" y="f589"/>
                    <a:pt x="f590" y="f591"/>
                    <a:pt x="f434" y="f592"/>
                  </a:cubicBezTo>
                  <a:cubicBezTo>
                    <a:pt x="f593" y="f592"/>
                    <a:pt x="f379" y="f560"/>
                    <a:pt x="f379" y="f594"/>
                  </a:cubicBezTo>
                  <a:cubicBezTo>
                    <a:pt x="f595" y="f596"/>
                    <a:pt x="f597" y="f598"/>
                    <a:pt x="f383" y="f586"/>
                  </a:cubicBezTo>
                  <a:cubicBezTo>
                    <a:pt x="f599" y="f600"/>
                    <a:pt x="f601" y="f602"/>
                    <a:pt x="f158" y="f603"/>
                  </a:cubicBezTo>
                  <a:cubicBezTo>
                    <a:pt x="f604" y="f177"/>
                    <a:pt x="f605" y="f606"/>
                    <a:pt x="f178" y="f607"/>
                  </a:cubicBezTo>
                  <a:cubicBezTo>
                    <a:pt x="f608" y="f609"/>
                    <a:pt x="f610" y="f385"/>
                    <a:pt x="f610" y="f611"/>
                  </a:cubicBezTo>
                  <a:cubicBezTo>
                    <a:pt x="f612" y="f613"/>
                    <a:pt x="f614" y="f615"/>
                    <a:pt x="f616" y="f617"/>
                  </a:cubicBezTo>
                  <a:cubicBezTo>
                    <a:pt x="f618" y="f619"/>
                    <a:pt x="f581" y="f620"/>
                    <a:pt x="f577" y="f621"/>
                  </a:cubicBezTo>
                  <a:cubicBezTo>
                    <a:pt x="f622" y="f623"/>
                    <a:pt x="f624" y="f625"/>
                    <a:pt x="f626" y="f627"/>
                  </a:cubicBezTo>
                  <a:lnTo>
                    <a:pt x="f626" y="f627"/>
                  </a:lnTo>
                  <a:cubicBezTo>
                    <a:pt x="f628" y="f629"/>
                    <a:pt x="f630" y="f631"/>
                    <a:pt x="f632" y="f633"/>
                  </a:cubicBezTo>
                  <a:cubicBezTo>
                    <a:pt x="f634" y="f635"/>
                    <a:pt x="f636" y="f637"/>
                    <a:pt x="f638" y="f639"/>
                  </a:cubicBezTo>
                  <a:cubicBezTo>
                    <a:pt x="f640" y="f639"/>
                    <a:pt x="f2" y="f641"/>
                    <a:pt x="f640" y="f637"/>
                  </a:cubicBezTo>
                  <a:cubicBezTo>
                    <a:pt x="f642" y="f643"/>
                    <a:pt x="f644" y="f539"/>
                    <a:pt x="f645" y="f646"/>
                  </a:cubicBezTo>
                  <a:cubicBezTo>
                    <a:pt x="f647" y="f206"/>
                    <a:pt x="f167" y="f261"/>
                    <a:pt x="f648" y="f649"/>
                  </a:cubicBezTo>
                  <a:lnTo>
                    <a:pt x="f180" y="f649"/>
                  </a:lnTo>
                  <a:cubicBezTo>
                    <a:pt x="f650" y="f651"/>
                    <a:pt x="f652" y="f653"/>
                    <a:pt x="f654" y="f655"/>
                  </a:cubicBezTo>
                  <a:cubicBezTo>
                    <a:pt x="f568" y="f656"/>
                    <a:pt x="f571" y="f657"/>
                    <a:pt x="f494" y="f658"/>
                  </a:cubicBezTo>
                  <a:cubicBezTo>
                    <a:pt x="f659" y="f660"/>
                    <a:pt x="f141" y="f661"/>
                    <a:pt x="f147" y="f662"/>
                  </a:cubicBezTo>
                  <a:cubicBezTo>
                    <a:pt x="f663" y="f664"/>
                    <a:pt x="f665" y="f666"/>
                    <a:pt x="f667" y="f666"/>
                  </a:cubicBezTo>
                  <a:cubicBezTo>
                    <a:pt x="f668" y="f666"/>
                    <a:pt x="f669" y="f664"/>
                    <a:pt x="f141" y="f662"/>
                  </a:cubicBezTo>
                  <a:cubicBezTo>
                    <a:pt x="f174" y="f670"/>
                    <a:pt x="f671" y="f672"/>
                    <a:pt x="f583" y="f673"/>
                  </a:cubicBezTo>
                  <a:cubicBezTo>
                    <a:pt x="f494" y="f674"/>
                    <a:pt x="f675" y="f676"/>
                    <a:pt x="f677" y="f678"/>
                  </a:cubicBezTo>
                  <a:lnTo>
                    <a:pt x="f679" y="f678"/>
                  </a:lnTo>
                  <a:cubicBezTo>
                    <a:pt x="f680" y="f681"/>
                    <a:pt x="f682" y="f683"/>
                    <a:pt x="f684" y="f683"/>
                  </a:cubicBezTo>
                  <a:cubicBezTo>
                    <a:pt x="f685" y="f683"/>
                    <a:pt x="f686" y="f687"/>
                    <a:pt x="f688" y="f689"/>
                  </a:cubicBezTo>
                  <a:cubicBezTo>
                    <a:pt x="f258" y="f690"/>
                    <a:pt x="f691" y="f692"/>
                    <a:pt x="f693" y="f694"/>
                  </a:cubicBezTo>
                  <a:cubicBezTo>
                    <a:pt x="f32" y="f694"/>
                    <a:pt x="f32" y="f695"/>
                    <a:pt x="f32" y="f696"/>
                  </a:cubicBezTo>
                  <a:cubicBezTo>
                    <a:pt x="f27" y="f689"/>
                    <a:pt x="f471" y="f697"/>
                    <a:pt x="f698" y="f699"/>
                  </a:cubicBezTo>
                  <a:cubicBezTo>
                    <a:pt x="f700" y="f701"/>
                    <a:pt x="f702" y="f703"/>
                    <a:pt x="f480" y="f703"/>
                  </a:cubicBezTo>
                  <a:cubicBezTo>
                    <a:pt x="f704" y="f703"/>
                    <a:pt x="f525" y="f705"/>
                    <a:pt x="f706" y="f707"/>
                  </a:cubicBezTo>
                  <a:cubicBezTo>
                    <a:pt x="f708" y="f709"/>
                    <a:pt x="f710" y="f709"/>
                    <a:pt x="f531" y="f711"/>
                  </a:cubicBezTo>
                  <a:cubicBezTo>
                    <a:pt x="f712" y="f713"/>
                    <a:pt x="f552" y="f714"/>
                    <a:pt x="f715" y="f716"/>
                  </a:cubicBezTo>
                  <a:cubicBezTo>
                    <a:pt x="f717" y="f718"/>
                    <a:pt x="f719" y="f720"/>
                    <a:pt x="f721" y="f720"/>
                  </a:cubicBezTo>
                  <a:cubicBezTo>
                    <a:pt x="f722" y="f720"/>
                    <a:pt x="f723" y="f724"/>
                    <a:pt x="f339" y="f694"/>
                  </a:cubicBezTo>
                  <a:cubicBezTo>
                    <a:pt x="f725" y="f726"/>
                    <a:pt x="f727" y="f728"/>
                    <a:pt x="f729" y="f728"/>
                  </a:cubicBezTo>
                  <a:cubicBezTo>
                    <a:pt x="f730" y="f728"/>
                    <a:pt x="f731" y="f732"/>
                    <a:pt x="f733" y="f734"/>
                  </a:cubicBezTo>
                  <a:cubicBezTo>
                    <a:pt x="f20" y="f735"/>
                    <a:pt x="f106" y="f674"/>
                    <a:pt x="f210" y="f736"/>
                  </a:cubicBezTo>
                  <a:cubicBezTo>
                    <a:pt x="f737" y="f676"/>
                    <a:pt x="f738" y="f689"/>
                    <a:pt x="f552" y="f739"/>
                  </a:cubicBezTo>
                  <a:cubicBezTo>
                    <a:pt x="f740" y="f741"/>
                    <a:pt x="f742" y="f743"/>
                    <a:pt x="f712" y="f743"/>
                  </a:cubicBezTo>
                  <a:cubicBezTo>
                    <a:pt x="f744" y="f743"/>
                    <a:pt x="f745" y="f746"/>
                    <a:pt x="f712" y="f747"/>
                  </a:cubicBezTo>
                  <a:cubicBezTo>
                    <a:pt x="f748" y="f749"/>
                    <a:pt x="f22" y="f750"/>
                    <a:pt x="f52" y="f751"/>
                  </a:cubicBezTo>
                  <a:cubicBezTo>
                    <a:pt x="f752" y="f751"/>
                    <a:pt x="f753" y="f754"/>
                    <a:pt x="f753" y="f755"/>
                  </a:cubicBezTo>
                  <a:cubicBezTo>
                    <a:pt x="f756" y="f757"/>
                    <a:pt x="f758" y="f759"/>
                    <a:pt x="f260" y="f760"/>
                  </a:cubicBezTo>
                  <a:cubicBezTo>
                    <a:pt x="f761" y="f762"/>
                    <a:pt x="f763" y="f764"/>
                    <a:pt x="f765" y="f764"/>
                  </a:cubicBezTo>
                  <a:cubicBezTo>
                    <a:pt x="f766" y="f764"/>
                    <a:pt x="f767" y="f768"/>
                    <a:pt x="f769" y="f770"/>
                  </a:cubicBezTo>
                  <a:cubicBezTo>
                    <a:pt x="f467" y="f771"/>
                    <a:pt x="f20" y="f772"/>
                    <a:pt x="f753" y="f773"/>
                  </a:cubicBezTo>
                  <a:cubicBezTo>
                    <a:pt x="f774" y="f775"/>
                    <a:pt x="f776" y="f777"/>
                    <a:pt x="f778" y="f777"/>
                  </a:cubicBezTo>
                  <a:cubicBezTo>
                    <a:pt x="f779" y="f777"/>
                    <a:pt x="f780" y="f781"/>
                    <a:pt x="f752" y="f782"/>
                  </a:cubicBezTo>
                  <a:cubicBezTo>
                    <a:pt x="f783" y="f784"/>
                    <a:pt x="f205" y="f785"/>
                    <a:pt x="f738" y="f786"/>
                  </a:cubicBezTo>
                  <a:cubicBezTo>
                    <a:pt x="f688" y="f787"/>
                    <a:pt x="f60" y="f788"/>
                    <a:pt x="f295" y="f789"/>
                  </a:cubicBezTo>
                  <a:cubicBezTo>
                    <a:pt x="f790" y="f791"/>
                    <a:pt x="f792" y="f793"/>
                    <a:pt x="f794" y="f793"/>
                  </a:cubicBezTo>
                  <a:cubicBezTo>
                    <a:pt x="f795" y="f793"/>
                    <a:pt x="f796" y="f797"/>
                    <a:pt x="f798" y="f489"/>
                  </a:cubicBezTo>
                  <a:cubicBezTo>
                    <a:pt x="f799" y="f787"/>
                    <a:pt x="f800" y="f801"/>
                    <a:pt x="f802" y="f803"/>
                  </a:cubicBezTo>
                  <a:cubicBezTo>
                    <a:pt x="f339" y="f804"/>
                    <a:pt x="f292" y="f805"/>
                    <a:pt x="f101" y="f657"/>
                  </a:cubicBezTo>
                  <a:cubicBezTo>
                    <a:pt x="f207" y="f804"/>
                    <a:pt x="f99" y="f806"/>
                    <a:pt x="f807" y="f806"/>
                  </a:cubicBezTo>
                  <a:cubicBezTo>
                    <a:pt x="f20" y="f808"/>
                    <a:pt x="f70" y="f809"/>
                    <a:pt x="f810" y="f811"/>
                  </a:cubicBezTo>
                  <a:cubicBezTo>
                    <a:pt x="f812" y="f813"/>
                    <a:pt x="f814" y="f815"/>
                    <a:pt x="f816" y="f789"/>
                  </a:cubicBezTo>
                  <a:cubicBezTo>
                    <a:pt x="f816" y="f817"/>
                    <a:pt x="f816" y="f818"/>
                    <a:pt x="f315" y="f818"/>
                  </a:cubicBezTo>
                  <a:cubicBezTo>
                    <a:pt x="f819" y="f820"/>
                    <a:pt x="f821" y="f822"/>
                    <a:pt x="f823" y="f822"/>
                  </a:cubicBezTo>
                  <a:cubicBezTo>
                    <a:pt x="f824" y="f822"/>
                    <a:pt x="f825" y="f826"/>
                    <a:pt x="f827" y="f828"/>
                  </a:cubicBezTo>
                  <a:cubicBezTo>
                    <a:pt x="f829" y="f830"/>
                    <a:pt x="f559" y="f707"/>
                    <a:pt x="f831" y="f678"/>
                  </a:cubicBezTo>
                  <a:cubicBezTo>
                    <a:pt x="f832" y="f833"/>
                    <a:pt x="f512" y="f834"/>
                    <a:pt x="f618" y="f735"/>
                  </a:cubicBezTo>
                  <a:cubicBezTo>
                    <a:pt x="f538" y="f835"/>
                    <a:pt x="f482" y="f836"/>
                    <a:pt x="f837" y="f838"/>
                  </a:cubicBezTo>
                  <a:cubicBezTo>
                    <a:pt x="f839" y="f840"/>
                    <a:pt x="f478" y="f841"/>
                    <a:pt x="f748" y="f842"/>
                  </a:cubicBezTo>
                  <a:cubicBezTo>
                    <a:pt x="f843" y="f844"/>
                    <a:pt x="f845" y="f846"/>
                    <a:pt x="f199" y="f200"/>
                  </a:cubicBezTo>
                  <a:lnTo>
                    <a:pt x="f199" y="f200"/>
                  </a:lnTo>
                  <a:cubicBezTo>
                    <a:pt x="f847" y="f848"/>
                    <a:pt x="f849" y="f850"/>
                    <a:pt x="f290" y="f851"/>
                  </a:cubicBezTo>
                  <a:cubicBezTo>
                    <a:pt x="f10" y="f852"/>
                    <a:pt x="f315" y="f853"/>
                    <a:pt x="f854" y="f181"/>
                  </a:cubicBezTo>
                  <a:cubicBezTo>
                    <a:pt x="f855" y="f856"/>
                    <a:pt x="f857" y="f858"/>
                    <a:pt x="f305" y="f602"/>
                  </a:cubicBezTo>
                  <a:cubicBezTo>
                    <a:pt x="f299" y="f602"/>
                    <a:pt x="f299" y="f859"/>
                    <a:pt x="f305" y="f859"/>
                  </a:cubicBezTo>
                  <a:cubicBezTo>
                    <a:pt x="f860" y="f859"/>
                    <a:pt x="f861" y="f553"/>
                    <a:pt x="f306" y="f862"/>
                  </a:cubicBezTo>
                  <a:cubicBezTo>
                    <a:pt x="f863" y="f864"/>
                    <a:pt x="f865" y="f866"/>
                    <a:pt x="f867" y="f868"/>
                  </a:cubicBezTo>
                  <a:cubicBezTo>
                    <a:pt x="f869" y="f179"/>
                    <a:pt x="f313" y="f404"/>
                    <a:pt x="f870" y="f871"/>
                  </a:cubicBezTo>
                  <a:cubicBezTo>
                    <a:pt x="f872" y="f864"/>
                    <a:pt x="f873" y="f874"/>
                    <a:pt x="f875" y="f876"/>
                  </a:cubicBezTo>
                  <a:cubicBezTo>
                    <a:pt x="f877" y="f878"/>
                    <a:pt x="f879" y="f880"/>
                    <a:pt x="f881" y="f880"/>
                  </a:cubicBezTo>
                  <a:cubicBezTo>
                    <a:pt x="f882" y="f880"/>
                    <a:pt x="f883" y="f884"/>
                    <a:pt x="f885" y="f862"/>
                  </a:cubicBezTo>
                  <a:cubicBezTo>
                    <a:pt x="f886" y="f887"/>
                    <a:pt x="f816" y="f888"/>
                    <a:pt x="f889" y="f890"/>
                  </a:cubicBezTo>
                  <a:cubicBezTo>
                    <a:pt x="f891" y="f892"/>
                    <a:pt x="f893" y="f894"/>
                    <a:pt x="f14" y="f384"/>
                  </a:cubicBezTo>
                  <a:cubicBezTo>
                    <a:pt x="f38" y="f895"/>
                    <a:pt x="f896" y="f611"/>
                    <a:pt x="f85" y="f576"/>
                  </a:cubicBezTo>
                  <a:cubicBezTo>
                    <a:pt x="f897" y="f898"/>
                    <a:pt x="f899" y="f900"/>
                    <a:pt x="f901" y="f533"/>
                  </a:cubicBezTo>
                  <a:cubicBezTo>
                    <a:pt x="f902" y="f903"/>
                    <a:pt x="f860" y="f142"/>
                    <a:pt x="f305" y="f904"/>
                  </a:cubicBezTo>
                  <a:cubicBezTo>
                    <a:pt x="f905" y="f906"/>
                    <a:pt x="f907" y="f908"/>
                    <a:pt x="f909" y="f908"/>
                  </a:cubicBezTo>
                  <a:cubicBezTo>
                    <a:pt x="f910" y="f908"/>
                    <a:pt x="f911" y="f912"/>
                    <a:pt x="f913" y="f586"/>
                  </a:cubicBezTo>
                  <a:cubicBezTo>
                    <a:pt x="f914" y="f915"/>
                    <a:pt x="f916" y="f606"/>
                    <a:pt x="f917" y="f852"/>
                  </a:cubicBezTo>
                  <a:cubicBezTo>
                    <a:pt x="f918" y="f919"/>
                    <a:pt x="f262" y="f266"/>
                    <a:pt x="f920" y="f479"/>
                  </a:cubicBezTo>
                  <a:cubicBezTo>
                    <a:pt x="f921" y="f922"/>
                    <a:pt x="f923" y="f924"/>
                    <a:pt x="f925" y="f924"/>
                  </a:cubicBezTo>
                  <a:cubicBezTo>
                    <a:pt x="f926" y="f924"/>
                    <a:pt x="f927" y="f928"/>
                    <a:pt x="f339" y="f929"/>
                  </a:cubicBezTo>
                  <a:cubicBezTo>
                    <a:pt x="f310" y="f930"/>
                    <a:pt x="f931" y="f932"/>
                    <a:pt x="f885" y="f933"/>
                  </a:cubicBezTo>
                  <a:cubicBezTo>
                    <a:pt x="f917" y="f499"/>
                    <a:pt x="f857" y="f934"/>
                    <a:pt x="f935" y="f936"/>
                  </a:cubicBezTo>
                  <a:cubicBezTo>
                    <a:pt x="f937" y="f641"/>
                    <a:pt x="f938" y="f939"/>
                    <a:pt x="f940" y="f941"/>
                  </a:cubicBezTo>
                  <a:cubicBezTo>
                    <a:pt x="f942" y="f943"/>
                    <a:pt x="f944" y="f945"/>
                    <a:pt x="f946" y="f945"/>
                  </a:cubicBezTo>
                  <a:cubicBezTo>
                    <a:pt x="f361" y="f945"/>
                    <a:pt x="f947" y="f948"/>
                    <a:pt x="f949" y="f950"/>
                  </a:cubicBezTo>
                  <a:cubicBezTo>
                    <a:pt x="f951" y="f156"/>
                    <a:pt x="f952" y="f953"/>
                    <a:pt x="f954" y="f859"/>
                  </a:cubicBezTo>
                  <a:cubicBezTo>
                    <a:pt x="f239" y="f955"/>
                    <a:pt x="f956" y="f934"/>
                    <a:pt x="f27" y="f957"/>
                  </a:cubicBezTo>
                  <a:lnTo>
                    <a:pt x="f27" y="f958"/>
                  </a:lnTo>
                  <a:cubicBezTo>
                    <a:pt x="f22" y="f959"/>
                    <a:pt x="f96" y="f326"/>
                    <a:pt x="f250" y="f302"/>
                  </a:cubicBezTo>
                  <a:cubicBezTo>
                    <a:pt x="f960" y="f961"/>
                    <a:pt x="f962" y="f291"/>
                    <a:pt x="f480" y="f840"/>
                  </a:cubicBezTo>
                  <a:cubicBezTo>
                    <a:pt x="f827" y="f206"/>
                    <a:pt x="f963" y="f447"/>
                    <a:pt x="f964" y="f965"/>
                  </a:cubicBezTo>
                  <a:lnTo>
                    <a:pt x="f964" y="f929"/>
                  </a:lnTo>
                  <a:cubicBezTo>
                    <a:pt x="f748" y="f929"/>
                    <a:pt x="f476" y="f929"/>
                    <a:pt x="f966" y="f967"/>
                  </a:cubicBezTo>
                  <a:cubicBezTo>
                    <a:pt x="f207" y="f968"/>
                    <a:pt x="f969" y="f584"/>
                    <a:pt x="f58" y="f970"/>
                  </a:cubicBezTo>
                  <a:cubicBezTo>
                    <a:pt x="f971" y="f140"/>
                    <a:pt x="f331" y="f155"/>
                    <a:pt x="f972" y="f124"/>
                  </a:cubicBezTo>
                  <a:cubicBezTo>
                    <a:pt x="f296" y="f973"/>
                    <a:pt x="f974" y="f975"/>
                    <a:pt x="f902" y="f33"/>
                  </a:cubicBezTo>
                  <a:cubicBezTo>
                    <a:pt x="f976" y="f977"/>
                    <a:pt x="f301" y="f594"/>
                    <a:pt x="f978" y="f979"/>
                  </a:cubicBezTo>
                  <a:cubicBezTo>
                    <a:pt x="f980" y="f981"/>
                    <a:pt x="f982" y="f983"/>
                    <a:pt x="f984" y="f983"/>
                  </a:cubicBezTo>
                  <a:cubicBezTo>
                    <a:pt x="f985" y="f983"/>
                    <a:pt x="f986" y="f987"/>
                    <a:pt x="f988" y="f989"/>
                  </a:cubicBezTo>
                  <a:cubicBezTo>
                    <a:pt x="f990" y="f991"/>
                    <a:pt x="f992" y="f993"/>
                    <a:pt x="f994" y="f995"/>
                  </a:cubicBezTo>
                  <a:cubicBezTo>
                    <a:pt x="f996" y="f997"/>
                    <a:pt x="f998" y="f999"/>
                    <a:pt x="f361" y="f1000"/>
                  </a:cubicBezTo>
                  <a:cubicBezTo>
                    <a:pt x="f1001" y="f1002"/>
                    <a:pt x="f361" y="f1003"/>
                    <a:pt x="f1004" y="f1003"/>
                  </a:cubicBezTo>
                  <a:cubicBezTo>
                    <a:pt x="f1005" y="f1003"/>
                    <a:pt x="f1006" y="f1007"/>
                    <a:pt x="f1008" y="f51"/>
                  </a:cubicBezTo>
                  <a:cubicBezTo>
                    <a:pt x="f1009" y="f1010"/>
                    <a:pt x="f1011" y="f470"/>
                    <a:pt x="f1012" y="f1013"/>
                  </a:cubicBezTo>
                  <a:cubicBezTo>
                    <a:pt x="f1014" y="f1015"/>
                    <a:pt x="f870" y="f1016"/>
                    <a:pt x="f1017" y="f1018"/>
                  </a:cubicBezTo>
                  <a:cubicBezTo>
                    <a:pt x="f10" y="f1019"/>
                    <a:pt x="f1020" y="f473"/>
                    <a:pt x="f1021" y="f24"/>
                  </a:cubicBezTo>
                  <a:cubicBezTo>
                    <a:pt x="f812" y="f21"/>
                    <a:pt x="f1022" y="f33"/>
                    <a:pt x="f1023" y="f1024"/>
                  </a:cubicBezTo>
                  <a:cubicBezTo>
                    <a:pt x="f1025" y="f1010"/>
                    <a:pt x="f1026" y="f1027"/>
                    <a:pt x="f1028" y="f1029"/>
                  </a:cubicBezTo>
                  <a:cubicBezTo>
                    <a:pt x="f1030" y="f1031"/>
                    <a:pt x="f1032" y="f1033"/>
                    <a:pt x="f1034" y="f1033"/>
                  </a:cubicBezTo>
                  <a:cubicBezTo>
                    <a:pt x="f3" y="f1033"/>
                    <a:pt x="f1035" y="f1036"/>
                    <a:pt x="f1037" y="f1038"/>
                  </a:cubicBezTo>
                  <a:cubicBezTo>
                    <a:pt x="f1039" y="f1040"/>
                    <a:pt x="f1041" y="f1042"/>
                    <a:pt x="f949" y="f591"/>
                  </a:cubicBezTo>
                  <a:cubicBezTo>
                    <a:pt x="f1043" y="f120"/>
                    <a:pt x="f1044" y="f1045"/>
                    <a:pt x="f1046" y="f1047"/>
                  </a:cubicBezTo>
                  <a:cubicBezTo>
                    <a:pt x="f1048" y="f1049"/>
                    <a:pt x="f1050" y="f1051"/>
                    <a:pt x="f1052" y="f1051"/>
                  </a:cubicBezTo>
                  <a:cubicBezTo>
                    <a:pt x="f1053" y="f1051"/>
                    <a:pt x="f1054" y="f1055"/>
                    <a:pt x="f1056" y="f1057"/>
                  </a:cubicBezTo>
                  <a:cubicBezTo>
                    <a:pt x="f1058" y="f1059"/>
                    <a:pt x="f1060" y="f1061"/>
                    <a:pt x="f1062" y="f1063"/>
                  </a:cubicBezTo>
                  <a:cubicBezTo>
                    <a:pt x="f1064" y="f1065"/>
                    <a:pt x="f1066" y="f1067"/>
                    <a:pt x="f1068" y="f1067"/>
                  </a:cubicBezTo>
                  <a:cubicBezTo>
                    <a:pt x="f1069" y="f1070"/>
                    <a:pt x="f1071" y="f1072"/>
                    <a:pt x="f1073" y="f1072"/>
                  </a:cubicBezTo>
                  <a:cubicBezTo>
                    <a:pt x="f840" y="f1072"/>
                    <a:pt x="f1074" y="f1075"/>
                    <a:pt x="f1076" y="f1077"/>
                  </a:cubicBezTo>
                  <a:cubicBezTo>
                    <a:pt x="f1078" y="f1079"/>
                    <a:pt x="f12" y="f97"/>
                    <a:pt x="f1080" y="f1081"/>
                  </a:cubicBezTo>
                  <a:lnTo>
                    <a:pt x="f1080" y="f1082"/>
                  </a:lnTo>
                  <a:cubicBezTo>
                    <a:pt x="f339" y="f1083"/>
                    <a:pt x="f733" y="f1084"/>
                    <a:pt x="f260" y="f887"/>
                  </a:cubicBezTo>
                  <a:cubicBezTo>
                    <a:pt x="f93" y="f584"/>
                    <a:pt x="f474" y="f537"/>
                    <a:pt x="f476" y="f1085"/>
                  </a:cubicBezTo>
                  <a:cubicBezTo>
                    <a:pt x="f205" y="f572"/>
                    <a:pt x="f1086" y="f1084"/>
                    <a:pt x="f93" y="f1087"/>
                  </a:cubicBezTo>
                  <a:cubicBezTo>
                    <a:pt x="f22" y="f1087"/>
                    <a:pt x="f22" y="f1088"/>
                    <a:pt x="f22" y="f1089"/>
                  </a:cubicBezTo>
                  <a:lnTo>
                    <a:pt x="f22" y="f1090"/>
                  </a:lnTo>
                  <a:lnTo>
                    <a:pt x="f22" y="f1090"/>
                  </a:lnTo>
                  <a:cubicBezTo>
                    <a:pt x="f1091" y="f1092"/>
                    <a:pt x="f1093" y="f1094"/>
                    <a:pt x="f1095" y="f1094"/>
                  </a:cubicBezTo>
                  <a:cubicBezTo>
                    <a:pt x="f1096" y="f1094"/>
                    <a:pt x="f1097" y="f1098"/>
                    <a:pt x="f1099" y="f1089"/>
                  </a:cubicBezTo>
                  <a:cubicBezTo>
                    <a:pt x="f50" y="f1100"/>
                    <a:pt x="f1101" y="f1102"/>
                    <a:pt x="f52" y="f1103"/>
                  </a:cubicBezTo>
                  <a:cubicBezTo>
                    <a:pt x="f1104" y="f1105"/>
                    <a:pt x="f1106" y="f457"/>
                    <a:pt x="f456" y="f45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062;p58">
              <a:extLst>
                <a:ext uri="{FF2B5EF4-FFF2-40B4-BE49-F238E27FC236}">
                  <a16:creationId xmlns:a16="http://schemas.microsoft.com/office/drawing/2014/main" id="{6FF3D150-FC01-462E-A8B9-1812A56F55FE}"/>
                </a:ext>
              </a:extLst>
            </p:cNvPr>
            <p:cNvSpPr/>
            <p:nvPr/>
          </p:nvSpPr>
          <p:spPr>
            <a:xfrm flipH="1">
              <a:off x="4985455" y="539669"/>
              <a:ext cx="59756" cy="523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5"/>
                <a:gd name="f4" fmla="val 6003"/>
                <a:gd name="f5" fmla="val 676"/>
                <a:gd name="f6" fmla="val 1"/>
                <a:gd name="f7" fmla="val 668"/>
                <a:gd name="f8" fmla="val 651"/>
                <a:gd name="f9" fmla="val 9"/>
                <a:gd name="f10" fmla="val 634"/>
                <a:gd name="f11" fmla="val 26"/>
                <a:gd name="f12" fmla="val 34"/>
                <a:gd name="f13" fmla="val 1927"/>
                <a:gd name="f14" fmla="val 3996"/>
                <a:gd name="f15" fmla="val 134"/>
                <a:gd name="f16" fmla="val 5964"/>
                <a:gd name="f17" fmla="val 5983"/>
                <a:gd name="f18" fmla="val 156"/>
                <a:gd name="f19" fmla="val 6002"/>
                <a:gd name="f20" fmla="val 175"/>
                <a:gd name="f21" fmla="val 189"/>
                <a:gd name="f22" fmla="val 201"/>
                <a:gd name="f23" fmla="val 5992"/>
                <a:gd name="f24" fmla="val 334"/>
                <a:gd name="f25" fmla="val 3962"/>
                <a:gd name="f26" fmla="val 301"/>
                <a:gd name="f27" fmla="val 1994"/>
                <a:gd name="f28" fmla="val 684"/>
                <a:gd name="f29" fmla="*/ f0 1 685"/>
                <a:gd name="f30" fmla="*/ f1 1 6003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85"/>
                <a:gd name="f37" fmla="*/ f34 1 6003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85" h="600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2" y="f16"/>
                  </a:cubicBezTo>
                  <a:cubicBezTo>
                    <a:pt x="f24" y="f25"/>
                    <a:pt x="f26" y="f27"/>
                    <a:pt x="f7" y="f11"/>
                  </a:cubicBezTo>
                  <a:cubicBezTo>
                    <a:pt x="f28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063;p58">
              <a:extLst>
                <a:ext uri="{FF2B5EF4-FFF2-40B4-BE49-F238E27FC236}">
                  <a16:creationId xmlns:a16="http://schemas.microsoft.com/office/drawing/2014/main" id="{00EC1CEC-3759-4646-A768-4EFADC15F70F}"/>
                </a:ext>
              </a:extLst>
            </p:cNvPr>
            <p:cNvSpPr/>
            <p:nvPr/>
          </p:nvSpPr>
          <p:spPr>
            <a:xfrm flipH="1">
              <a:off x="4245751" y="882780"/>
              <a:ext cx="300974" cy="344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50"/>
                <a:gd name="f4" fmla="val 3946"/>
                <a:gd name="f5" fmla="val 3371"/>
                <a:gd name="f6" fmla="val 1"/>
                <a:gd name="f7" fmla="val 3353"/>
                <a:gd name="f8" fmla="val 3337"/>
                <a:gd name="f9" fmla="val 8"/>
                <a:gd name="f10" fmla="val 3326"/>
                <a:gd name="f11" fmla="val 29"/>
                <a:gd name="f12" fmla="val 2159"/>
                <a:gd name="f13" fmla="val 1230"/>
                <a:gd name="f14" fmla="val 1091"/>
                <a:gd name="f15" fmla="val 2564"/>
                <a:gd name="f16" fmla="val 24"/>
                <a:gd name="f17" fmla="val 3899"/>
                <a:gd name="f18" fmla="val 3922"/>
                <a:gd name="f19" fmla="val 43"/>
                <a:gd name="f20" fmla="val 83"/>
                <a:gd name="f21" fmla="val 99"/>
                <a:gd name="f22" fmla="val 114"/>
                <a:gd name="f23" fmla="val 3942"/>
                <a:gd name="f24" fmla="val 124"/>
                <a:gd name="f25" fmla="val 3932"/>
                <a:gd name="f26" fmla="val 1291"/>
                <a:gd name="f27" fmla="val 2731"/>
                <a:gd name="f28" fmla="val 2426"/>
                <a:gd name="f29" fmla="val 1397"/>
                <a:gd name="f30" fmla="val 3426"/>
                <a:gd name="f31" fmla="val 63"/>
                <a:gd name="f32" fmla="val 3449"/>
                <a:gd name="f33" fmla="val 39"/>
                <a:gd name="f34" fmla="val 3409"/>
                <a:gd name="f35" fmla="*/ f0 1 3450"/>
                <a:gd name="f36" fmla="*/ f1 1 39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3450"/>
                <a:gd name="f43" fmla="*/ f40 1 39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3450" h="394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064;p58">
              <a:extLst>
                <a:ext uri="{FF2B5EF4-FFF2-40B4-BE49-F238E27FC236}">
                  <a16:creationId xmlns:a16="http://schemas.microsoft.com/office/drawing/2014/main" id="{F04E6CF6-12A0-46ED-9F5B-49FD6BCDEE16}"/>
                </a:ext>
              </a:extLst>
            </p:cNvPr>
            <p:cNvSpPr/>
            <p:nvPr/>
          </p:nvSpPr>
          <p:spPr>
            <a:xfrm flipH="1">
              <a:off x="4161297" y="1722821"/>
              <a:ext cx="260064" cy="216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81"/>
                <a:gd name="f4" fmla="val 2485"/>
                <a:gd name="f5" fmla="val 2874"/>
                <a:gd name="f6" fmla="val 2867"/>
                <a:gd name="f7" fmla="val 2861"/>
                <a:gd name="f8" fmla="val 2"/>
                <a:gd name="f9" fmla="val 2857"/>
                <a:gd name="f10" fmla="val 7"/>
                <a:gd name="f11" fmla="val 1923"/>
                <a:gd name="f12" fmla="val 808"/>
                <a:gd name="f13" fmla="val 889"/>
                <a:gd name="f14" fmla="val 1575"/>
                <a:gd name="f15" fmla="val 55"/>
                <a:gd name="f16" fmla="val 2409"/>
                <a:gd name="f17" fmla="val 1"/>
                <a:gd name="f18" fmla="val 2436"/>
                <a:gd name="f19" fmla="val 34"/>
                <a:gd name="f20" fmla="val 66"/>
                <a:gd name="f21" fmla="val 74"/>
                <a:gd name="f22" fmla="val 82"/>
                <a:gd name="f23" fmla="val 2482"/>
                <a:gd name="f24" fmla="val 88"/>
                <a:gd name="f25" fmla="val 2475"/>
                <a:gd name="f26" fmla="val 1055"/>
                <a:gd name="f27" fmla="val 1742"/>
                <a:gd name="f28" fmla="val 2023"/>
                <a:gd name="f29" fmla="val 908"/>
                <a:gd name="f30" fmla="val 2923"/>
                <a:gd name="f31" fmla="val 107"/>
                <a:gd name="f32" fmla="val 78"/>
                <a:gd name="f33" fmla="val 2915"/>
                <a:gd name="f34" fmla="*/ f0 1 2981"/>
                <a:gd name="f35" fmla="*/ f1 1 248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981"/>
                <a:gd name="f42" fmla="*/ f39 1 248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981" h="24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065;p58">
              <a:extLst>
                <a:ext uri="{FF2B5EF4-FFF2-40B4-BE49-F238E27FC236}">
                  <a16:creationId xmlns:a16="http://schemas.microsoft.com/office/drawing/2014/main" id="{4007386D-6875-4E87-89F0-65441D75E86A}"/>
                </a:ext>
              </a:extLst>
            </p:cNvPr>
            <p:cNvSpPr/>
            <p:nvPr/>
          </p:nvSpPr>
          <p:spPr>
            <a:xfrm flipH="1">
              <a:off x="4375824" y="2436354"/>
              <a:ext cx="270708" cy="52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03"/>
                <a:gd name="f4" fmla="val 601"/>
                <a:gd name="f5" fmla="val 3003"/>
                <a:gd name="f6" fmla="val 1"/>
                <a:gd name="f7" fmla="val 2002"/>
                <a:gd name="f8" fmla="val 134"/>
                <a:gd name="f9" fmla="val 968"/>
                <a:gd name="f10" fmla="val 167"/>
                <a:gd name="f11" fmla="val 67"/>
                <a:gd name="f12" fmla="val 501"/>
                <a:gd name="f13" fmla="val 100"/>
                <a:gd name="f14" fmla="val 1101"/>
                <a:gd name="f15" fmla="val 434"/>
                <a:gd name="f16" fmla="val 2069"/>
                <a:gd name="f17" fmla="val 267"/>
                <a:gd name="f18" fmla="val 3069"/>
                <a:gd name="f19" fmla="*/ f0 1 3103"/>
                <a:gd name="f20" fmla="*/ f1 1 601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3103"/>
                <a:gd name="f27" fmla="*/ f24 1 601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103" h="60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2" y="f12"/>
                    <a:pt x="f11" y="f4"/>
                    <a:pt x="f13" y="f4"/>
                  </a:cubicBezTo>
                  <a:cubicBezTo>
                    <a:pt x="f14" y="f15"/>
                    <a:pt x="f16" y="f17"/>
                    <a:pt x="f18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066;p58">
              <a:extLst>
                <a:ext uri="{FF2B5EF4-FFF2-40B4-BE49-F238E27FC236}">
                  <a16:creationId xmlns:a16="http://schemas.microsoft.com/office/drawing/2014/main" id="{D16E8FFC-54F8-493D-A52C-FFEF7479B4CF}"/>
                </a:ext>
              </a:extLst>
            </p:cNvPr>
            <p:cNvSpPr/>
            <p:nvPr/>
          </p:nvSpPr>
          <p:spPr>
            <a:xfrm flipH="1">
              <a:off x="4791958" y="3012573"/>
              <a:ext cx="224119" cy="136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1569"/>
                <a:gd name="f5" fmla="val 2468"/>
                <a:gd name="f6" fmla="val 2068"/>
                <a:gd name="f7" fmla="val 334"/>
                <a:gd name="f8" fmla="val 1701"/>
                <a:gd name="f9" fmla="val 634"/>
                <a:gd name="f10" fmla="val 1301"/>
                <a:gd name="f11" fmla="val 868"/>
                <a:gd name="f12" fmla="val 901"/>
                <a:gd name="f13" fmla="val 1134"/>
                <a:gd name="f14" fmla="val 500"/>
                <a:gd name="f15" fmla="val 67"/>
                <a:gd name="f16" fmla="val 1501"/>
                <a:gd name="f17" fmla="val 33"/>
                <a:gd name="f18" fmla="val 1568"/>
                <a:gd name="f19" fmla="val 133"/>
                <a:gd name="f20" fmla="val 1034"/>
                <a:gd name="f21" fmla="val 1401"/>
                <a:gd name="f22" fmla="val 1968"/>
                <a:gd name="f23" fmla="val 801"/>
                <a:gd name="f24" fmla="val 2535"/>
                <a:gd name="f25" fmla="val 34"/>
                <a:gd name="f26" fmla="val 2502"/>
                <a:gd name="f27" fmla="*/ f0 1 2569"/>
                <a:gd name="f28" fmla="*/ f1 1 156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69"/>
                <a:gd name="f35" fmla="*/ f32 1 156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69" h="1569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0"/>
                    <a:pt x="f15" y="f16"/>
                  </a:cubicBezTo>
                  <a:cubicBezTo>
                    <a:pt x="f2" y="f16"/>
                    <a:pt x="f17" y="f18"/>
                    <a:pt x="f19" y="f18"/>
                  </a:cubicBezTo>
                  <a:cubicBezTo>
                    <a:pt x="f20" y="f21"/>
                    <a:pt x="f22" y="f23"/>
                    <a:pt x="f24" y="f15"/>
                  </a:cubicBezTo>
                  <a:cubicBezTo>
                    <a:pt x="f3" y="f25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067;p58">
              <a:extLst>
                <a:ext uri="{FF2B5EF4-FFF2-40B4-BE49-F238E27FC236}">
                  <a16:creationId xmlns:a16="http://schemas.microsoft.com/office/drawing/2014/main" id="{9840820C-34F6-41D8-9D0B-C5B9A56EDB16}"/>
                </a:ext>
              </a:extLst>
            </p:cNvPr>
            <p:cNvSpPr/>
            <p:nvPr/>
          </p:nvSpPr>
          <p:spPr>
            <a:xfrm flipH="1">
              <a:off x="5948501" y="1285746"/>
              <a:ext cx="126150" cy="3702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46"/>
                <a:gd name="f4" fmla="val 4244"/>
                <a:gd name="f5" fmla="val 88"/>
                <a:gd name="f6" fmla="val 48"/>
                <a:gd name="f7" fmla="val 1"/>
                <a:gd name="f8" fmla="val 31"/>
                <a:gd name="f9" fmla="val 25"/>
                <a:gd name="f10" fmla="val 80"/>
                <a:gd name="f11" fmla="val 492"/>
                <a:gd name="f12" fmla="val 1414"/>
                <a:gd name="f13" fmla="val 526"/>
                <a:gd name="f14" fmla="val 2949"/>
                <a:gd name="f15" fmla="val 1293"/>
                <a:gd name="f16" fmla="val 4183"/>
                <a:gd name="f17" fmla="val 1307"/>
                <a:gd name="f18" fmla="val 4225"/>
                <a:gd name="f19" fmla="val 1338"/>
                <a:gd name="f20" fmla="val 1368"/>
                <a:gd name="f21" fmla="val 1409"/>
                <a:gd name="f22" fmla="val 4208"/>
                <a:gd name="f23" fmla="val 1426"/>
                <a:gd name="f24" fmla="val 4150"/>
                <a:gd name="f25" fmla="val 993"/>
                <a:gd name="f26" fmla="val 2782"/>
                <a:gd name="f27" fmla="val 793"/>
                <a:gd name="f28" fmla="val 1314"/>
                <a:gd name="f29" fmla="val 125"/>
                <a:gd name="f30" fmla="val 13"/>
                <a:gd name="f31" fmla="val 117"/>
                <a:gd name="f32" fmla="val 5"/>
                <a:gd name="f33" fmla="val 103"/>
                <a:gd name="f34" fmla="*/ f0 1 1446"/>
                <a:gd name="f35" fmla="*/ f1 1 4244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446"/>
                <a:gd name="f42" fmla="*/ f39 1 4244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446" h="424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068;p58">
              <a:extLst>
                <a:ext uri="{FF2B5EF4-FFF2-40B4-BE49-F238E27FC236}">
                  <a16:creationId xmlns:a16="http://schemas.microsoft.com/office/drawing/2014/main" id="{9D9BFBAF-CDD6-4080-97AA-9B5078C44621}"/>
                </a:ext>
              </a:extLst>
            </p:cNvPr>
            <p:cNvSpPr/>
            <p:nvPr/>
          </p:nvSpPr>
          <p:spPr>
            <a:xfrm flipH="1">
              <a:off x="6058594" y="2066544"/>
              <a:ext cx="254303" cy="245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15"/>
                <a:gd name="f4" fmla="val 2819"/>
                <a:gd name="f5" fmla="val 42"/>
                <a:gd name="f6" fmla="val 18"/>
                <a:gd name="f7" fmla="val 1"/>
                <a:gd name="f8" fmla="val 29"/>
                <a:gd name="f9" fmla="val 21"/>
                <a:gd name="f10" fmla="val 70"/>
                <a:gd name="f11" fmla="val 755"/>
                <a:gd name="f12" fmla="val 1204"/>
                <a:gd name="f13" fmla="val 1922"/>
                <a:gd name="f14" fmla="val 1838"/>
                <a:gd name="f15" fmla="val 2823"/>
                <a:gd name="f16" fmla="val 2805"/>
                <a:gd name="f17" fmla="val 2832"/>
                <a:gd name="f18" fmla="val 2814"/>
                <a:gd name="f19" fmla="val 2843"/>
                <a:gd name="f20" fmla="val 2818"/>
                <a:gd name="f21" fmla="val 2855"/>
                <a:gd name="f22" fmla="val 2885"/>
                <a:gd name="f23" fmla="val 2914"/>
                <a:gd name="f24" fmla="val 2787"/>
                <a:gd name="f25" fmla="val 2890"/>
                <a:gd name="f26" fmla="val 2738"/>
                <a:gd name="f27" fmla="val 2123"/>
                <a:gd name="f28" fmla="val 1671"/>
                <a:gd name="f29" fmla="val 855"/>
                <a:gd name="f30" fmla="val 1137"/>
                <a:gd name="f31" fmla="val 88"/>
                <a:gd name="f32" fmla="val 37"/>
                <a:gd name="f33" fmla="val 75"/>
                <a:gd name="f34" fmla="val 11"/>
                <a:gd name="f35" fmla="val 57"/>
                <a:gd name="f36" fmla="*/ f0 1 2915"/>
                <a:gd name="f37" fmla="*/ f1 1 281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2915"/>
                <a:gd name="f44" fmla="*/ f41 1 281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2915" h="281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069;p58">
              <a:extLst>
                <a:ext uri="{FF2B5EF4-FFF2-40B4-BE49-F238E27FC236}">
                  <a16:creationId xmlns:a16="http://schemas.microsoft.com/office/drawing/2014/main" id="{A1B1B25D-30DF-4380-931F-C5DDD4699F34}"/>
                </a:ext>
              </a:extLst>
            </p:cNvPr>
            <p:cNvSpPr/>
            <p:nvPr/>
          </p:nvSpPr>
          <p:spPr>
            <a:xfrm flipH="1">
              <a:off x="5433346" y="1349169"/>
              <a:ext cx="77467" cy="366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8"/>
                <a:gd name="f4" fmla="val 4199"/>
                <a:gd name="f5" fmla="val 818"/>
                <a:gd name="f6" fmla="val 1"/>
                <a:gd name="f7" fmla="val 792"/>
                <a:gd name="f8" fmla="val 760"/>
                <a:gd name="f9" fmla="val 14"/>
                <a:gd name="f10" fmla="val 734"/>
                <a:gd name="f11" fmla="val 54"/>
                <a:gd name="f12" fmla="val 467"/>
                <a:gd name="f13" fmla="val 1388"/>
                <a:gd name="f14" fmla="val 134"/>
                <a:gd name="f15" fmla="val 2756"/>
                <a:gd name="f16" fmla="val 4123"/>
                <a:gd name="f17" fmla="val 4173"/>
                <a:gd name="f18" fmla="val 17"/>
                <a:gd name="f19" fmla="val 4198"/>
                <a:gd name="f20" fmla="val 42"/>
                <a:gd name="f21" fmla="val 67"/>
                <a:gd name="f22" fmla="val 100"/>
                <a:gd name="f23" fmla="val 401"/>
                <a:gd name="f24" fmla="val 2789"/>
                <a:gd name="f25" fmla="val 634"/>
                <a:gd name="f26" fmla="val 1421"/>
                <a:gd name="f27" fmla="val 868"/>
                <a:gd name="f28" fmla="val 33"/>
                <a:gd name="f29" fmla="val 859"/>
                <a:gd name="f30" fmla="*/ f0 1 888"/>
                <a:gd name="f31" fmla="*/ f1 1 419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888"/>
                <a:gd name="f38" fmla="*/ f35 1 419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888" h="41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2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14" y="f16"/>
                  </a:cubicBezTo>
                  <a:cubicBezTo>
                    <a:pt x="f23" y="f24"/>
                    <a:pt x="f25" y="f26"/>
                    <a:pt x="f27" y="f11"/>
                  </a:cubicBezTo>
                  <a:cubicBezTo>
                    <a:pt x="f3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1054;p58">
            <a:extLst>
              <a:ext uri="{FF2B5EF4-FFF2-40B4-BE49-F238E27FC236}">
                <a16:creationId xmlns:a16="http://schemas.microsoft.com/office/drawing/2014/main" id="{386A03DA-69C9-4AF9-A5B9-7A97F3EA6848}"/>
              </a:ext>
            </a:extLst>
          </p:cNvPr>
          <p:cNvSpPr/>
          <p:nvPr/>
        </p:nvSpPr>
        <p:spPr>
          <a:xfrm>
            <a:off x="1147626" y="900985"/>
            <a:ext cx="2257799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055;p58">
            <a:extLst>
              <a:ext uri="{FF2B5EF4-FFF2-40B4-BE49-F238E27FC236}">
                <a16:creationId xmlns:a16="http://schemas.microsoft.com/office/drawing/2014/main" id="{4540F17A-CE46-4B76-B50C-7D8A3E659C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90135"/>
            <a:ext cx="3405902" cy="694203"/>
          </a:xfrm>
        </p:spPr>
        <p:txBody>
          <a:bodyPr lIns="0"/>
          <a:lstStyle/>
          <a:p>
            <a:pPr lvl="0"/>
            <a:r>
              <a:rPr lang="en-US"/>
              <a:t>Sneak Peek</a:t>
            </a:r>
          </a:p>
        </p:txBody>
      </p:sp>
      <p:grpSp>
        <p:nvGrpSpPr>
          <p:cNvPr id="14" name="Google Shape;1060;p58">
            <a:extLst>
              <a:ext uri="{FF2B5EF4-FFF2-40B4-BE49-F238E27FC236}">
                <a16:creationId xmlns:a16="http://schemas.microsoft.com/office/drawing/2014/main" id="{6BD04192-56A1-49BD-BB98-E6E2EEA6D332}"/>
              </a:ext>
            </a:extLst>
          </p:cNvPr>
          <p:cNvGrpSpPr/>
          <p:nvPr/>
        </p:nvGrpSpPr>
        <p:grpSpPr>
          <a:xfrm>
            <a:off x="6452061" y="216036"/>
            <a:ext cx="2651284" cy="3820856"/>
            <a:chOff x="6452061" y="216036"/>
            <a:chExt cx="2651284" cy="3820856"/>
          </a:xfrm>
        </p:grpSpPr>
        <p:sp>
          <p:nvSpPr>
            <p:cNvPr id="15" name="Google Shape;1061;p58">
              <a:extLst>
                <a:ext uri="{FF2B5EF4-FFF2-40B4-BE49-F238E27FC236}">
                  <a16:creationId xmlns:a16="http://schemas.microsoft.com/office/drawing/2014/main" id="{EBA39CBE-375A-42C0-B80B-AF9007579466}"/>
                </a:ext>
              </a:extLst>
            </p:cNvPr>
            <p:cNvSpPr/>
            <p:nvPr/>
          </p:nvSpPr>
          <p:spPr>
            <a:xfrm>
              <a:off x="6452061" y="216036"/>
              <a:ext cx="2651284" cy="38208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87"/>
                <a:gd name="f4" fmla="val 44080"/>
                <a:gd name="f5" fmla="val 18635"/>
                <a:gd name="f6" fmla="val 550"/>
                <a:gd name="f7" fmla="val 19331"/>
                <a:gd name="f8" fmla="val 20120"/>
                <a:gd name="f9" fmla="val 4243"/>
                <a:gd name="f10" fmla="val 20181"/>
                <a:gd name="f11" fmla="val 4518"/>
                <a:gd name="f12" fmla="val 20248"/>
                <a:gd name="f13" fmla="val 5885"/>
                <a:gd name="f14" fmla="val 19881"/>
                <a:gd name="f15" fmla="val 7320"/>
                <a:gd name="f16" fmla="val 19514"/>
                <a:gd name="f17" fmla="val 8621"/>
                <a:gd name="f18" fmla="val 18847"/>
                <a:gd name="f19" fmla="val 10989"/>
                <a:gd name="f20" fmla="val 17546"/>
                <a:gd name="f21" fmla="val 13191"/>
                <a:gd name="f22" fmla="val 17046"/>
                <a:gd name="f23" fmla="val 15559"/>
                <a:gd name="f24" fmla="val 15392"/>
                <a:gd name="f25" fmla="val 17213"/>
                <a:gd name="f26" fmla="val 14625"/>
                <a:gd name="f27" fmla="val 17379"/>
                <a:gd name="f28" fmla="val 13824"/>
                <a:gd name="f29" fmla="val 13057"/>
                <a:gd name="f30" fmla="val 17746"/>
                <a:gd name="f31" fmla="val 12157"/>
                <a:gd name="f32" fmla="val 17880"/>
                <a:gd name="f33" fmla="val 11189"/>
                <a:gd name="f34" fmla="val 18013"/>
                <a:gd name="f35" fmla="val 10289"/>
                <a:gd name="f36" fmla="val 18547"/>
                <a:gd name="f37" fmla="val 8954"/>
                <a:gd name="f38" fmla="val 18947"/>
                <a:gd name="f39" fmla="val 7553"/>
                <a:gd name="f40" fmla="val 19381"/>
                <a:gd name="f41" fmla="val 6186"/>
                <a:gd name="f42" fmla="val 19402"/>
                <a:gd name="f43" fmla="val 6143"/>
                <a:gd name="f44" fmla="val 19356"/>
                <a:gd name="f45" fmla="val 6101"/>
                <a:gd name="f46" fmla="val 19312"/>
                <a:gd name="f47" fmla="val 19286"/>
                <a:gd name="f48" fmla="val 19260"/>
                <a:gd name="f49" fmla="val 6115"/>
                <a:gd name="f50" fmla="val 19247"/>
                <a:gd name="f51" fmla="val 6152"/>
                <a:gd name="f52" fmla="val 18914"/>
                <a:gd name="f53" fmla="val 7186"/>
                <a:gd name="f54" fmla="val 18447"/>
                <a:gd name="f55" fmla="val 8187"/>
                <a:gd name="f56" fmla="val 18080"/>
                <a:gd name="f57" fmla="val 9221"/>
                <a:gd name="f58" fmla="val 18280"/>
                <a:gd name="f59" fmla="val 7020"/>
                <a:gd name="f60" fmla="val 18414"/>
                <a:gd name="f61" fmla="val 4818"/>
                <a:gd name="f62" fmla="val 2683"/>
                <a:gd name="f63" fmla="val 2644"/>
                <a:gd name="f64" fmla="val 18891"/>
                <a:gd name="f65" fmla="val 2628"/>
                <a:gd name="f66" fmla="val 18859"/>
                <a:gd name="f67" fmla="val 18836"/>
                <a:gd name="f68" fmla="val 18808"/>
                <a:gd name="f69" fmla="val 2636"/>
                <a:gd name="f70" fmla="val 18780"/>
                <a:gd name="f71" fmla="val 2650"/>
                <a:gd name="f72" fmla="val 18113"/>
                <a:gd name="f73" fmla="val 5018"/>
                <a:gd name="f74" fmla="val 7520"/>
                <a:gd name="f75" fmla="val 17846"/>
                <a:gd name="f76" fmla="val 9988"/>
                <a:gd name="f77" fmla="val 10222"/>
                <a:gd name="f78" fmla="val 17713"/>
                <a:gd name="f79" fmla="val 10455"/>
                <a:gd name="f80" fmla="val 17680"/>
                <a:gd name="f81" fmla="val 10689"/>
                <a:gd name="f82" fmla="val 10722"/>
                <a:gd name="f83" fmla="val 10789"/>
                <a:gd name="f84" fmla="val 11289"/>
                <a:gd name="f85" fmla="val 17580"/>
                <a:gd name="f86" fmla="val 11723"/>
                <a:gd name="f87" fmla="val 17513"/>
                <a:gd name="f88" fmla="val 12190"/>
                <a:gd name="f89" fmla="val 17346"/>
                <a:gd name="f90" fmla="val 12890"/>
                <a:gd name="f91" fmla="val 17179"/>
                <a:gd name="f92" fmla="val 13658"/>
                <a:gd name="f93" fmla="val 17013"/>
                <a:gd name="f94" fmla="val 14358"/>
                <a:gd name="f95" fmla="val 16912"/>
                <a:gd name="f96" fmla="val 16746"/>
                <a:gd name="f97" fmla="val 12957"/>
                <a:gd name="f98" fmla="val 16579"/>
                <a:gd name="f99" fmla="val 16245"/>
                <a:gd name="f100" fmla="val 10655"/>
                <a:gd name="f101" fmla="val 16279"/>
                <a:gd name="f102" fmla="val 9021"/>
                <a:gd name="f103" fmla="val 16512"/>
                <a:gd name="f104" fmla="val 7487"/>
                <a:gd name="f105" fmla="val 5318"/>
                <a:gd name="f106" fmla="val 16946"/>
                <a:gd name="f107" fmla="val 2349"/>
                <a:gd name="f108" fmla="val 648"/>
                <a:gd name="f109" fmla="val 18508"/>
                <a:gd name="f110" fmla="val 581"/>
                <a:gd name="f111" fmla="val 18571"/>
                <a:gd name="f112" fmla="val 4631"/>
                <a:gd name="f113" fmla="val 10314"/>
                <a:gd name="f114" fmla="val 4999"/>
                <a:gd name="f115" fmla="val 5500"/>
                <a:gd name="f116" fmla="val 10525"/>
                <a:gd name="f117" fmla="val 6038"/>
                <a:gd name="f118" fmla="val 10889"/>
                <a:gd name="f119" fmla="val 7105"/>
                <a:gd name="f120" fmla="val 11656"/>
                <a:gd name="f121" fmla="val 8006"/>
                <a:gd name="f122" fmla="val 12824"/>
                <a:gd name="f123" fmla="val 8673"/>
                <a:gd name="f124" fmla="val 13958"/>
                <a:gd name="f125" fmla="val 9734"/>
                <a:gd name="f126" fmla="val 15648"/>
                <a:gd name="f127" fmla="val 9774"/>
                <a:gd name="f128" fmla="val 17603"/>
                <a:gd name="f129" fmla="val 9840"/>
                <a:gd name="f130" fmla="val 19526"/>
                <a:gd name="f131" fmla="val 9540"/>
                <a:gd name="f132" fmla="val 18826"/>
                <a:gd name="f133" fmla="val 9173"/>
                <a:gd name="f134" fmla="val 18227"/>
                <a:gd name="f135" fmla="val 8773"/>
                <a:gd name="f136" fmla="val 17627"/>
                <a:gd name="f137" fmla="val 8740"/>
                <a:gd name="f138" fmla="val 17294"/>
                <a:gd name="f139" fmla="val 8607"/>
                <a:gd name="f140" fmla="val 16893"/>
                <a:gd name="f141" fmla="val 8540"/>
                <a:gd name="f142" fmla="val 16560"/>
                <a:gd name="f143" fmla="val 8373"/>
                <a:gd name="f144" fmla="val 15893"/>
                <a:gd name="f145" fmla="val 8240"/>
                <a:gd name="f146" fmla="val 15225"/>
                <a:gd name="f147" fmla="val 8173"/>
                <a:gd name="f148" fmla="val 14558"/>
                <a:gd name="f149" fmla="val 14542"/>
                <a:gd name="f150" fmla="val 8148"/>
                <a:gd name="f151" fmla="val 14533"/>
                <a:gd name="f152" fmla="val 8123"/>
                <a:gd name="f153" fmla="val 8098"/>
                <a:gd name="f154" fmla="val 8073"/>
                <a:gd name="f155" fmla="val 15325"/>
                <a:gd name="f156" fmla="val 16126"/>
                <a:gd name="f157" fmla="val 7739"/>
                <a:gd name="f158" fmla="val 7206"/>
                <a:gd name="f159" fmla="val 14892"/>
                <a:gd name="f160" fmla="val 7072"/>
                <a:gd name="f161" fmla="val 13624"/>
                <a:gd name="f162" fmla="val 13562"/>
                <a:gd name="f163" fmla="val 7029"/>
                <a:gd name="f164" fmla="val 13536"/>
                <a:gd name="f165" fmla="val 6983"/>
                <a:gd name="f166" fmla="val 6929"/>
                <a:gd name="f167" fmla="val 6872"/>
                <a:gd name="f168" fmla="val 13571"/>
                <a:gd name="f169" fmla="val 6905"/>
                <a:gd name="f170" fmla="val 7406"/>
                <a:gd name="f171" fmla="val 15959"/>
                <a:gd name="f172" fmla="val 8039"/>
                <a:gd name="f173" fmla="val 17027"/>
                <a:gd name="f174" fmla="val 8840"/>
                <a:gd name="f175" fmla="val 18394"/>
                <a:gd name="f176" fmla="val 9507"/>
                <a:gd name="f177" fmla="val 19562"/>
                <a:gd name="f178" fmla="val 9907"/>
                <a:gd name="f179" fmla="val 20896"/>
                <a:gd name="f180" fmla="val 9040"/>
                <a:gd name="f181" fmla="val 19795"/>
                <a:gd name="f182" fmla="val 18861"/>
                <a:gd name="f183" fmla="val 7039"/>
                <a:gd name="f184" fmla="val 17660"/>
                <a:gd name="f185" fmla="val 5938"/>
                <a:gd name="f186" fmla="val 15826"/>
                <a:gd name="f187" fmla="val 4737"/>
                <a:gd name="f188" fmla="val 4170"/>
                <a:gd name="f189" fmla="val 11890"/>
                <a:gd name="f190" fmla="val 3832"/>
                <a:gd name="f191" fmla="val 10776"/>
                <a:gd name="f192" fmla="val 4087"/>
                <a:gd name="f193" fmla="val 16383"/>
                <a:gd name="f194" fmla="val 26378"/>
                <a:gd name="f195" fmla="val 16289"/>
                <a:gd name="f196" fmla="val 26416"/>
                <a:gd name="f197" fmla="val 16196"/>
                <a:gd name="f198" fmla="val 26457"/>
                <a:gd name="f199" fmla="val 16103"/>
                <a:gd name="f200" fmla="val 26501"/>
                <a:gd name="f201" fmla="val 16095"/>
                <a:gd name="f202" fmla="val 26512"/>
                <a:gd name="f203" fmla="val 16087"/>
                <a:gd name="f204" fmla="val 26523"/>
                <a:gd name="f205" fmla="val 16079"/>
                <a:gd name="f206" fmla="val 26533"/>
                <a:gd name="f207" fmla="val 16212"/>
                <a:gd name="f208" fmla="val 26500"/>
                <a:gd name="f209" fmla="val 26433"/>
                <a:gd name="f210" fmla="val 16379"/>
                <a:gd name="f211" fmla="val 26400"/>
                <a:gd name="f212" fmla="val 26393"/>
                <a:gd name="f213" fmla="val 16380"/>
                <a:gd name="f214" fmla="val 26385"/>
                <a:gd name="f215" fmla="val 27855"/>
                <a:gd name="f216" fmla="val 26213"/>
                <a:gd name="f217" fmla="val 27410"/>
                <a:gd name="f218" fmla="val 26676"/>
                <a:gd name="f219" fmla="val 26884"/>
                <a:gd name="f220" fmla="val 27021"/>
                <a:gd name="f221" fmla="val 26306"/>
                <a:gd name="f222" fmla="val 27264"/>
                <a:gd name="f223" fmla="val 26827"/>
                <a:gd name="f224" fmla="val 27073"/>
                <a:gd name="f225" fmla="val 27300"/>
                <a:gd name="f226" fmla="val 26796"/>
                <a:gd name="f227" fmla="val 27687"/>
                <a:gd name="f228" fmla="val 27751"/>
                <a:gd name="f229" fmla="val 26335"/>
                <a:gd name="f230" fmla="val 27806"/>
                <a:gd name="f231" fmla="val 26272"/>
                <a:gd name="f232" fmla="val 23200"/>
                <a:gd name="f233" fmla="val 24003"/>
                <a:gd name="f234" fmla="val 23003"/>
                <a:gd name="f235" fmla="val 22809"/>
                <a:gd name="f236" fmla="val 24012"/>
                <a:gd name="f237" fmla="val 22617"/>
                <a:gd name="f238" fmla="val 24032"/>
                <a:gd name="f239" fmla="val 20548"/>
                <a:gd name="f240" fmla="val 24299"/>
                <a:gd name="f241" fmla="val 25733"/>
                <a:gd name="f242" fmla="val 26133"/>
                <a:gd name="f243" fmla="val 16846"/>
                <a:gd name="f244" fmla="val 16879"/>
                <a:gd name="f245" fmla="val 26233"/>
                <a:gd name="f246" fmla="val 16779"/>
                <a:gd name="f247" fmla="val 26300"/>
                <a:gd name="f248" fmla="val 16712"/>
                <a:gd name="f249" fmla="val 26333"/>
                <a:gd name="f250" fmla="val 16445"/>
                <a:gd name="f251" fmla="val 16420"/>
                <a:gd name="f252" fmla="val 16394"/>
                <a:gd name="f253" fmla="val 26354"/>
                <a:gd name="f254" fmla="val 16393"/>
                <a:gd name="f255" fmla="val 26374"/>
                <a:gd name="f256" fmla="val 16403"/>
                <a:gd name="f257" fmla="val 26371"/>
                <a:gd name="f258" fmla="val 16412"/>
                <a:gd name="f259" fmla="val 26367"/>
                <a:gd name="f260" fmla="val 17613"/>
                <a:gd name="f261" fmla="val 27367"/>
                <a:gd name="f262" fmla="val 20048"/>
                <a:gd name="f263" fmla="val 27534"/>
                <a:gd name="f264" fmla="val 21019"/>
                <a:gd name="f265" fmla="val 27665"/>
                <a:gd name="f266" fmla="val 22030"/>
                <a:gd name="f267" fmla="val 27755"/>
                <a:gd name="f268" fmla="val 23051"/>
                <a:gd name="f269" fmla="val 23328"/>
                <a:gd name="f270" fmla="val 23606"/>
                <a:gd name="f271" fmla="val 27749"/>
                <a:gd name="f272" fmla="val 23884"/>
                <a:gd name="f273" fmla="val 27734"/>
                <a:gd name="f274" fmla="val 24737"/>
                <a:gd name="f275" fmla="val 27720"/>
                <a:gd name="f276" fmla="val 25565"/>
                <a:gd name="f277" fmla="val 27575"/>
                <a:gd name="f278" fmla="val 25528"/>
                <a:gd name="f279" fmla="val 27548"/>
                <a:gd name="f280" fmla="val 24643"/>
                <a:gd name="f281" fmla="val 27638"/>
                <a:gd name="f282" fmla="val 23773"/>
                <a:gd name="f283" fmla="val 23014"/>
                <a:gd name="f284" fmla="val 22268"/>
                <a:gd name="f285" fmla="val 27569"/>
                <a:gd name="f286" fmla="val 21616"/>
                <a:gd name="f287" fmla="val 27501"/>
                <a:gd name="f288" fmla="val 20115"/>
                <a:gd name="f289" fmla="val 27334"/>
                <a:gd name="f290" fmla="val 18881"/>
                <a:gd name="f291" fmla="val 27201"/>
                <a:gd name="f292" fmla="val 17413"/>
                <a:gd name="f293" fmla="val 18380"/>
                <a:gd name="f294" fmla="val 26200"/>
                <a:gd name="f295" fmla="val 20448"/>
                <a:gd name="f296" fmla="val 22383"/>
                <a:gd name="f297" fmla="val 26167"/>
                <a:gd name="f298" fmla="val 24351"/>
                <a:gd name="f299" fmla="val 26186"/>
                <a:gd name="f300" fmla="val 25599"/>
                <a:gd name="f301" fmla="val 26252"/>
                <a:gd name="f302" fmla="val 25566"/>
                <a:gd name="f303" fmla="val 26219"/>
                <a:gd name="f304" fmla="val 25499"/>
                <a:gd name="f305" fmla="val 26119"/>
                <a:gd name="f306" fmla="val 24084"/>
                <a:gd name="f307" fmla="val 25900"/>
                <a:gd name="f308" fmla="val 22016"/>
                <a:gd name="f309" fmla="val 26066"/>
                <a:gd name="f310" fmla="val 19948"/>
                <a:gd name="f311" fmla="val 20582"/>
                <a:gd name="f312" fmla="val 25866"/>
                <a:gd name="f313" fmla="val 21182"/>
                <a:gd name="f314" fmla="val 25433"/>
                <a:gd name="f315" fmla="val 21716"/>
                <a:gd name="f316" fmla="val 25166"/>
                <a:gd name="f317" fmla="val 21743"/>
                <a:gd name="f318" fmla="val 25111"/>
                <a:gd name="f319" fmla="val 21726"/>
                <a:gd name="f320" fmla="val 25057"/>
                <a:gd name="f321" fmla="val 21682"/>
                <a:gd name="f322" fmla="val 21673"/>
                <a:gd name="f323" fmla="val 21661"/>
                <a:gd name="f324" fmla="val 25060"/>
                <a:gd name="f325" fmla="val 21649"/>
                <a:gd name="f326" fmla="val 25066"/>
                <a:gd name="f327" fmla="val 21282"/>
                <a:gd name="f328" fmla="val 25233"/>
                <a:gd name="f329" fmla="val 20949"/>
                <a:gd name="f330" fmla="val 25399"/>
                <a:gd name="f331" fmla="val 20148"/>
                <a:gd name="f332" fmla="val 19748"/>
                <a:gd name="f333" fmla="val 19314"/>
                <a:gd name="f334" fmla="val 19281"/>
                <a:gd name="f335" fmla="val 26100"/>
                <a:gd name="f336" fmla="val 18614"/>
                <a:gd name="f337" fmla="val 18313"/>
                <a:gd name="f338" fmla="val 17980"/>
                <a:gd name="f339" fmla="val 18714"/>
                <a:gd name="f340" fmla="val 19581"/>
                <a:gd name="f341" fmla="val 20482"/>
                <a:gd name="f342" fmla="val 24899"/>
                <a:gd name="f343" fmla="val 21270"/>
                <a:gd name="f344" fmla="val 24505"/>
                <a:gd name="f345" fmla="val 22074"/>
                <a:gd name="f346" fmla="val 24364"/>
                <a:gd name="f347" fmla="val 22885"/>
                <a:gd name="f348" fmla="val 23790"/>
                <a:gd name="f349" fmla="val 24704"/>
                <a:gd name="f350" fmla="val 24539"/>
                <a:gd name="f351" fmla="val 25619"/>
                <a:gd name="f352" fmla="val 24732"/>
                <a:gd name="f353" fmla="val 26700"/>
                <a:gd name="f354" fmla="val 24955"/>
                <a:gd name="f355" fmla="val 28842"/>
                <a:gd name="f356" fmla="val 24995"/>
                <a:gd name="f357" fmla="val 28133"/>
                <a:gd name="f358" fmla="val 25923"/>
                <a:gd name="f359" fmla="val 28379"/>
                <a:gd name="f360" fmla="val 25587"/>
                <a:gd name="f361" fmla="val 28587"/>
                <a:gd name="f362" fmla="val 25199"/>
                <a:gd name="f363" fmla="val 28660"/>
                <a:gd name="f364" fmla="val 25226"/>
                <a:gd name="f365" fmla="val 28713"/>
                <a:gd name="f366" fmla="val 25236"/>
                <a:gd name="f367" fmla="val 28749"/>
                <a:gd name="f368" fmla="val 28844"/>
                <a:gd name="f369" fmla="val 28818"/>
                <a:gd name="f370" fmla="val 28721"/>
                <a:gd name="f371" fmla="val 26975"/>
                <a:gd name="f372" fmla="val 24775"/>
                <a:gd name="f373" fmla="val 25012"/>
                <a:gd name="f374" fmla="val 808"/>
                <a:gd name="f375" fmla="val 19454"/>
                <a:gd name="f376" fmla="val 1602"/>
                <a:gd name="f377" fmla="val 3619"/>
                <a:gd name="f378" fmla="val 20412"/>
                <a:gd name="f379" fmla="val 3670"/>
                <a:gd name="f380" fmla="val 20462"/>
                <a:gd name="f381" fmla="val 4570"/>
                <a:gd name="f382" fmla="val 20963"/>
                <a:gd name="f383" fmla="val 5338"/>
                <a:gd name="f384" fmla="val 21730"/>
                <a:gd name="f385" fmla="val 22497"/>
                <a:gd name="f386" fmla="val 7416"/>
                <a:gd name="f387" fmla="val 8089"/>
                <a:gd name="f388" fmla="val 25802"/>
                <a:gd name="f389" fmla="val 8911"/>
                <a:gd name="f390" fmla="val 27614"/>
                <a:gd name="f391" fmla="val 8402"/>
                <a:gd name="f392" fmla="val 27026"/>
                <a:gd name="f393" fmla="val 7824"/>
                <a:gd name="f394" fmla="val 26473"/>
                <a:gd name="f395" fmla="val 6071"/>
                <a:gd name="f396" fmla="val 4904"/>
                <a:gd name="f397" fmla="val 23998"/>
                <a:gd name="f398" fmla="val 3870"/>
                <a:gd name="f399" fmla="val 22898"/>
                <a:gd name="f400" fmla="val 3069"/>
                <a:gd name="f401" fmla="val 2569"/>
                <a:gd name="f402" fmla="val 21130"/>
                <a:gd name="f403" fmla="val 1535"/>
                <a:gd name="f404" fmla="val 20496"/>
                <a:gd name="f405" fmla="val 1512"/>
                <a:gd name="f406" fmla="val 20479"/>
                <a:gd name="f407" fmla="val 1489"/>
                <a:gd name="f408" fmla="val 20471"/>
                <a:gd name="f409" fmla="val 1467"/>
                <a:gd name="f410" fmla="val 1363"/>
                <a:gd name="f411" fmla="val 1291"/>
                <a:gd name="f412" fmla="val 20641"/>
                <a:gd name="f413" fmla="val 1401"/>
                <a:gd name="f414" fmla="val 20696"/>
                <a:gd name="f415" fmla="val 3183"/>
                <a:gd name="f416" fmla="val 21818"/>
                <a:gd name="f417" fmla="val 4214"/>
                <a:gd name="f418" fmla="val 23854"/>
                <a:gd name="f419" fmla="val 5851"/>
                <a:gd name="f420" fmla="val 25189"/>
                <a:gd name="f421" fmla="val 5149"/>
                <a:gd name="f422" fmla="val 24841"/>
                <a:gd name="f423" fmla="val 4479"/>
                <a:gd name="f424" fmla="val 24542"/>
                <a:gd name="f425" fmla="val 23965"/>
                <a:gd name="f426" fmla="val 3850"/>
                <a:gd name="f427" fmla="val 23945"/>
                <a:gd name="f428" fmla="val 3831"/>
                <a:gd name="f429" fmla="val 23937"/>
                <a:gd name="f430" fmla="val 3814"/>
                <a:gd name="f431" fmla="val 3773"/>
                <a:gd name="f432" fmla="val 3746"/>
                <a:gd name="f433" fmla="val 23985"/>
                <a:gd name="f434" fmla="val 3770"/>
                <a:gd name="f435" fmla="val 4437"/>
                <a:gd name="f436" fmla="val 5404"/>
                <a:gd name="f437" fmla="val 25333"/>
                <a:gd name="f438" fmla="val 6338"/>
                <a:gd name="f439" fmla="val 7272"/>
                <a:gd name="f440" fmla="val 8106"/>
                <a:gd name="f441" fmla="val 27134"/>
                <a:gd name="f442" fmla="val 28001"/>
                <a:gd name="f443" fmla="val 7172"/>
                <a:gd name="f444" fmla="val 27034"/>
                <a:gd name="f445" fmla="val 5604"/>
                <a:gd name="f446" fmla="val 4070"/>
                <a:gd name="f447" fmla="val 25032"/>
                <a:gd name="f448" fmla="val 2502"/>
                <a:gd name="f449" fmla="val 23631"/>
                <a:gd name="f450" fmla="val 21797"/>
                <a:gd name="f451" fmla="val 534"/>
                <a:gd name="f452" fmla="val 19829"/>
                <a:gd name="f453" fmla="val 419"/>
                <a:gd name="f454" fmla="val 19557"/>
                <a:gd name="f455" fmla="val 548"/>
                <a:gd name="f456" fmla="val 18778"/>
                <a:gd name="f457" fmla="val 1"/>
                <a:gd name="f458" fmla="val 18756"/>
                <a:gd name="f459" fmla="val 18733"/>
                <a:gd name="f460" fmla="val 5"/>
                <a:gd name="f461" fmla="val 14"/>
                <a:gd name="f462" fmla="val 882"/>
                <a:gd name="f463" fmla="val 16679"/>
                <a:gd name="f464" fmla="val 3717"/>
                <a:gd name="f465" fmla="val 5385"/>
                <a:gd name="f466" fmla="val 6719"/>
                <a:gd name="f467" fmla="val 16045"/>
                <a:gd name="f468" fmla="val 8054"/>
                <a:gd name="f469" fmla="val 15945"/>
                <a:gd name="f470" fmla="val 9388"/>
                <a:gd name="f471" fmla="val 15878"/>
                <a:gd name="f472" fmla="val 11356"/>
                <a:gd name="f473" fmla="val 15159"/>
                <a:gd name="f474" fmla="val 16179"/>
                <a:gd name="f475" fmla="val 17894"/>
                <a:gd name="f476" fmla="val 15545"/>
                <a:gd name="f477" fmla="val 20629"/>
                <a:gd name="f478" fmla="val 14878"/>
                <a:gd name="f479" fmla="val 23331"/>
                <a:gd name="f480" fmla="val 13944"/>
                <a:gd name="f481" fmla="val 27067"/>
                <a:gd name="f482" fmla="val 12409"/>
                <a:gd name="f483" fmla="val 30636"/>
                <a:gd name="f484" fmla="val 11008"/>
                <a:gd name="f485" fmla="val 34206"/>
                <a:gd name="f486" fmla="val 11042"/>
                <a:gd name="f487" fmla="val 32871"/>
                <a:gd name="f488" fmla="val 10841"/>
                <a:gd name="f489" fmla="val 31537"/>
                <a:gd name="f490" fmla="val 10708"/>
                <a:gd name="f491" fmla="val 30236"/>
                <a:gd name="f492" fmla="val 10575"/>
                <a:gd name="f493" fmla="val 28969"/>
                <a:gd name="f494" fmla="val 10508"/>
                <a:gd name="f495" fmla="val 27701"/>
                <a:gd name="f496" fmla="val 10441"/>
                <a:gd name="f497" fmla="val 26467"/>
                <a:gd name="f498" fmla="val 10808"/>
                <a:gd name="f499" fmla="val 22230"/>
                <a:gd name="f500" fmla="val 13377"/>
                <a:gd name="f501" fmla="val 18294"/>
                <a:gd name="f502" fmla="val 12910"/>
                <a:gd name="f503" fmla="val 13908"/>
                <a:gd name="f504" fmla="val 12868"/>
                <a:gd name="f505" fmla="val 13883"/>
                <a:gd name="f506" fmla="val 12826"/>
                <a:gd name="f507" fmla="val 12785"/>
                <a:gd name="f508" fmla="val 12743"/>
                <a:gd name="f509" fmla="val 12676"/>
                <a:gd name="f510" fmla="val 16793"/>
                <a:gd name="f511" fmla="val 11609"/>
                <a:gd name="f512" fmla="val 10908"/>
                <a:gd name="f513" fmla="val 22364"/>
                <a:gd name="f514" fmla="val 10608"/>
                <a:gd name="f515" fmla="val 18328"/>
                <a:gd name="f516" fmla="val 11075"/>
                <a:gd name="f517" fmla="val 14191"/>
                <a:gd name="f518" fmla="val 10522"/>
                <a:gd name="f519" fmla="val 12938"/>
                <a:gd name="f520" fmla="val 10466"/>
                <a:gd name="f521" fmla="val 12967"/>
                <a:gd name="f522" fmla="val 10440"/>
                <a:gd name="f523" fmla="val 12996"/>
                <a:gd name="f524" fmla="val 13296"/>
                <a:gd name="f525" fmla="val 13653"/>
                <a:gd name="f526" fmla="val 13055"/>
                <a:gd name="f527" fmla="val 13677"/>
                <a:gd name="f528" fmla="val 13229"/>
                <a:gd name="f529" fmla="val 13777"/>
                <a:gd name="f530" fmla="val 14628"/>
                <a:gd name="f531" fmla="val 13610"/>
                <a:gd name="f532" fmla="val 15994"/>
                <a:gd name="f533" fmla="val 17327"/>
                <a:gd name="f534" fmla="val 13010"/>
                <a:gd name="f535" fmla="val 19395"/>
                <a:gd name="f536" fmla="val 12042"/>
                <a:gd name="f537" fmla="val 21230"/>
                <a:gd name="f538" fmla="val 11242"/>
                <a:gd name="f539" fmla="val 23198"/>
                <a:gd name="f540" fmla="val 11217"/>
                <a:gd name="f541" fmla="val 23273"/>
                <a:gd name="f542" fmla="val 11286"/>
                <a:gd name="f543" fmla="val 23310"/>
                <a:gd name="f544" fmla="val 11350"/>
                <a:gd name="f545" fmla="val 11371"/>
                <a:gd name="f546" fmla="val 11392"/>
                <a:gd name="f547" fmla="val 23306"/>
                <a:gd name="f548" fmla="val 11409"/>
                <a:gd name="f549" fmla="val 23298"/>
                <a:gd name="f550" fmla="val 13043"/>
                <a:gd name="f551" fmla="val 20996"/>
                <a:gd name="f552" fmla="val 13744"/>
                <a:gd name="f553" fmla="val 18061"/>
                <a:gd name="f554" fmla="val 14010"/>
                <a:gd name="f555" fmla="val 14077"/>
                <a:gd name="f556" fmla="val 14525"/>
                <a:gd name="f557" fmla="val 14211"/>
                <a:gd name="f558" fmla="val 9888"/>
                <a:gd name="f559" fmla="val 13176"/>
                <a:gd name="f560" fmla="val 9621"/>
                <a:gd name="f561" fmla="val 13110"/>
                <a:gd name="f562" fmla="val 9688"/>
                <a:gd name="f563" fmla="val 11876"/>
                <a:gd name="f564" fmla="val 11790"/>
                <a:gd name="f565" fmla="val 13891"/>
                <a:gd name="f566" fmla="val 10741"/>
                <a:gd name="f567" fmla="val 16226"/>
                <a:gd name="f568" fmla="val 10541"/>
                <a:gd name="f569" fmla="val 17560"/>
                <a:gd name="f570" fmla="val 18895"/>
                <a:gd name="f571" fmla="val 10675"/>
                <a:gd name="f572" fmla="val 20229"/>
                <a:gd name="f573" fmla="val 21997"/>
                <a:gd name="f574" fmla="val 22864"/>
                <a:gd name="f575" fmla="val 23398"/>
                <a:gd name="f576" fmla="val 23898"/>
                <a:gd name="f577" fmla="val 10408"/>
                <a:gd name="f578" fmla="val 24465"/>
                <a:gd name="f579" fmla="val 23798"/>
                <a:gd name="f580" fmla="val 22531"/>
                <a:gd name="f581" fmla="val 10341"/>
                <a:gd name="f582" fmla="val 21330"/>
                <a:gd name="f583" fmla="val 9941"/>
                <a:gd name="f584" fmla="val 20162"/>
                <a:gd name="f585" fmla="val 17727"/>
                <a:gd name="f586" fmla="val 15292"/>
                <a:gd name="f587" fmla="val 8440"/>
                <a:gd name="f588" fmla="val 7439"/>
                <a:gd name="f589" fmla="val 11556"/>
                <a:gd name="f590" fmla="val 5805"/>
                <a:gd name="f591" fmla="val 9788"/>
                <a:gd name="f592" fmla="val 9555"/>
                <a:gd name="f593" fmla="val 3736"/>
                <a:gd name="f594" fmla="val 9655"/>
                <a:gd name="f595" fmla="val 3303"/>
                <a:gd name="f596" fmla="val 11690"/>
                <a:gd name="f597" fmla="val 4337"/>
                <a:gd name="f598" fmla="val 13524"/>
                <a:gd name="f599" fmla="val 5905"/>
                <a:gd name="f600" fmla="val 16326"/>
                <a:gd name="f601" fmla="val 6505"/>
                <a:gd name="f602" fmla="val 17460"/>
                <a:gd name="f603" fmla="val 18461"/>
                <a:gd name="f604" fmla="val 7939"/>
                <a:gd name="f605" fmla="val 9140"/>
                <a:gd name="f606" fmla="val 20296"/>
                <a:gd name="f607" fmla="val 21363"/>
                <a:gd name="f608" fmla="val 10041"/>
                <a:gd name="f609" fmla="val 21897"/>
                <a:gd name="f610" fmla="val 10108"/>
                <a:gd name="f611" fmla="val 23131"/>
                <a:gd name="f612" fmla="val 10208"/>
                <a:gd name="f613" fmla="val 24999"/>
                <a:gd name="f614" fmla="val 10074"/>
                <a:gd name="f615" fmla="val 26834"/>
                <a:gd name="f616" fmla="val 10241"/>
                <a:gd name="f617" fmla="val 28702"/>
                <a:gd name="f618" fmla="val 10274"/>
                <a:gd name="f619" fmla="val 29135"/>
                <a:gd name="f620" fmla="val 29569"/>
                <a:gd name="f621" fmla="val 30003"/>
                <a:gd name="f622" fmla="val 10102"/>
                <a:gd name="f623" fmla="val 29238"/>
                <a:gd name="f624" fmla="val 9691"/>
                <a:gd name="f625" fmla="val 28578"/>
                <a:gd name="f626" fmla="val 9203"/>
                <a:gd name="f627" fmla="val 27966"/>
                <a:gd name="f628" fmla="val 9213"/>
                <a:gd name="f629" fmla="val 27949"/>
                <a:gd name="f630" fmla="val 9216"/>
                <a:gd name="f631" fmla="val 27928"/>
                <a:gd name="f632" fmla="val 9207"/>
                <a:gd name="f633" fmla="val 27901"/>
                <a:gd name="f634" fmla="val 8340"/>
                <a:gd name="f635" fmla="val 23698"/>
                <a:gd name="f636" fmla="val 4604"/>
                <a:gd name="f637" fmla="val 19362"/>
                <a:gd name="f638" fmla="val 167"/>
                <a:gd name="f639" fmla="val 19162"/>
                <a:gd name="f640" fmla="val 34"/>
                <a:gd name="f641" fmla="val 19295"/>
                <a:gd name="f642" fmla="val 834"/>
                <a:gd name="f643" fmla="val 21396"/>
                <a:gd name="f644" fmla="val 1868"/>
                <a:gd name="f645" fmla="val 3369"/>
                <a:gd name="f646" fmla="val 24799"/>
                <a:gd name="f647" fmla="val 5004"/>
                <a:gd name="f648" fmla="val 9007"/>
                <a:gd name="f649" fmla="val 28368"/>
                <a:gd name="f650" fmla="val 9574"/>
                <a:gd name="f651" fmla="val 29069"/>
                <a:gd name="f652" fmla="val 10008"/>
                <a:gd name="f653" fmla="val 29836"/>
                <a:gd name="f654" fmla="val 10374"/>
                <a:gd name="f655" fmla="val 30703"/>
                <a:gd name="f656" fmla="val 32204"/>
                <a:gd name="f657" fmla="val 33705"/>
                <a:gd name="f658" fmla="val 35140"/>
                <a:gd name="f659" fmla="val 9440"/>
                <a:gd name="f660" fmla="val 37975"/>
                <a:gd name="f661" fmla="val 40844"/>
                <a:gd name="f662" fmla="val 43879"/>
                <a:gd name="f663" fmla="val 8140"/>
                <a:gd name="f664" fmla="val 44013"/>
                <a:gd name="f665" fmla="val 8223"/>
                <a:gd name="f666" fmla="val 44079"/>
                <a:gd name="f667" fmla="val 8319"/>
                <a:gd name="f668" fmla="val 8415"/>
                <a:gd name="f669" fmla="val 8523"/>
                <a:gd name="f670" fmla="val 41844"/>
                <a:gd name="f671" fmla="val 9340"/>
                <a:gd name="f672" fmla="val 39843"/>
                <a:gd name="f673" fmla="val 37875"/>
                <a:gd name="f674" fmla="val 36874"/>
                <a:gd name="f675" fmla="val 11675"/>
                <a:gd name="f676" fmla="val 36140"/>
                <a:gd name="f677" fmla="val 12709"/>
                <a:gd name="f678" fmla="val 35507"/>
                <a:gd name="f679" fmla="val 12776"/>
                <a:gd name="f680" fmla="val 13058"/>
                <a:gd name="f681" fmla="val 35310"/>
                <a:gd name="f682" fmla="val 13422"/>
                <a:gd name="f683" fmla="val 35240"/>
                <a:gd name="f684" fmla="val 13809"/>
                <a:gd name="f685" fmla="val 14473"/>
                <a:gd name="f686" fmla="val 15206"/>
                <a:gd name="f687" fmla="val 35447"/>
                <a:gd name="f688" fmla="val 15712"/>
                <a:gd name="f689" fmla="val 35573"/>
                <a:gd name="f690" fmla="val 35807"/>
                <a:gd name="f691" fmla="val 17079"/>
                <a:gd name="f692" fmla="val 36174"/>
                <a:gd name="f693" fmla="val 17780"/>
                <a:gd name="f694" fmla="val 36374"/>
                <a:gd name="f695" fmla="val 36340"/>
                <a:gd name="f696" fmla="val 36307"/>
                <a:gd name="f697" fmla="val 35373"/>
                <a:gd name="f698" fmla="val 15111"/>
                <a:gd name="f699" fmla="val 35206"/>
                <a:gd name="f700" fmla="val 14745"/>
                <a:gd name="f701" fmla="val 35109"/>
                <a:gd name="f702" fmla="val 14343"/>
                <a:gd name="f703" fmla="val 35047"/>
                <a:gd name="f704" fmla="val 13798"/>
                <a:gd name="f705" fmla="val 35055"/>
                <a:gd name="f706" fmla="val 13510"/>
                <a:gd name="f707" fmla="val 35073"/>
                <a:gd name="f708" fmla="val 13543"/>
                <a:gd name="f709" fmla="val 35040"/>
                <a:gd name="f710" fmla="val 13577"/>
                <a:gd name="f711" fmla="val 35006"/>
                <a:gd name="f712" fmla="val 13710"/>
                <a:gd name="f713" fmla="val 34973"/>
                <a:gd name="f714" fmla="val 34906"/>
                <a:gd name="f715" fmla="val 13844"/>
                <a:gd name="f716" fmla="val 34873"/>
                <a:gd name="f717" fmla="val 14350"/>
                <a:gd name="f718" fmla="val 34680"/>
                <a:gd name="f719" fmla="val 14949"/>
                <a:gd name="f720" fmla="val 34577"/>
                <a:gd name="f721" fmla="val 15552"/>
                <a:gd name="f722" fmla="val 16936"/>
                <a:gd name="f723" fmla="val 18342"/>
                <a:gd name="f724" fmla="val 35120"/>
                <a:gd name="f725" fmla="val 18862"/>
                <a:gd name="f726" fmla="val 36818"/>
                <a:gd name="f727" fmla="val 19010"/>
                <a:gd name="f728" fmla="val 37368"/>
                <a:gd name="f729" fmla="val 18433"/>
                <a:gd name="f730" fmla="val 18360"/>
                <a:gd name="f731" fmla="val 18277"/>
                <a:gd name="f732" fmla="val 37360"/>
                <a:gd name="f733" fmla="val 18180"/>
                <a:gd name="f734" fmla="val 37341"/>
                <a:gd name="f735" fmla="val 37208"/>
                <a:gd name="f736" fmla="val 36574"/>
                <a:gd name="f737" fmla="val 15478"/>
                <a:gd name="f738" fmla="val 14711"/>
                <a:gd name="f739" fmla="val 35340"/>
                <a:gd name="f740" fmla="val 13732"/>
                <a:gd name="f741" fmla="val 35337"/>
                <a:gd name="f742" fmla="val 13721"/>
                <a:gd name="f743" fmla="val 35335"/>
                <a:gd name="f744" fmla="val 13606"/>
                <a:gd name="f745" fmla="val 13589"/>
                <a:gd name="f746" fmla="val 35479"/>
                <a:gd name="f747" fmla="val 35540"/>
                <a:gd name="f748" fmla="val 15445"/>
                <a:gd name="f749" fmla="val 36240"/>
                <a:gd name="f750" fmla="val 37541"/>
                <a:gd name="f751" fmla="val 37708"/>
                <a:gd name="f752" fmla="val 18981"/>
                <a:gd name="f753" fmla="val 19047"/>
                <a:gd name="f754" fmla="val 37675"/>
                <a:gd name="f755" fmla="val 37575"/>
                <a:gd name="f756" fmla="val 19081"/>
                <a:gd name="f757" fmla="val 36407"/>
                <a:gd name="f758" fmla="val 18814"/>
                <a:gd name="f759" fmla="val 35306"/>
                <a:gd name="f760" fmla="val 34839"/>
                <a:gd name="f761" fmla="val 16975"/>
                <a:gd name="f762" fmla="val 34580"/>
                <a:gd name="f763" fmla="val 16221"/>
                <a:gd name="f764" fmla="val 34420"/>
                <a:gd name="f765" fmla="val 15479"/>
                <a:gd name="f766" fmla="val 15174"/>
                <a:gd name="f767" fmla="val 14870"/>
                <a:gd name="f768" fmla="val 34447"/>
                <a:gd name="f769" fmla="val 14577"/>
                <a:gd name="f770" fmla="val 34506"/>
                <a:gd name="f771" fmla="val 33672"/>
                <a:gd name="f772" fmla="val 32838"/>
                <a:gd name="f773" fmla="val 32037"/>
                <a:gd name="f774" fmla="val 19073"/>
                <a:gd name="f775" fmla="val 32012"/>
                <a:gd name="f776" fmla="val 19060"/>
                <a:gd name="f777" fmla="val 31948"/>
                <a:gd name="f778" fmla="val 19023"/>
                <a:gd name="f779" fmla="val 19011"/>
                <a:gd name="f780" fmla="val 18997"/>
                <a:gd name="f781" fmla="val 31955"/>
                <a:gd name="f782" fmla="val 31971"/>
                <a:gd name="f783" fmla="val 17480"/>
                <a:gd name="f784" fmla="val 32471"/>
                <a:gd name="f785" fmla="val 33238"/>
                <a:gd name="f786" fmla="val 34072"/>
                <a:gd name="f787" fmla="val 32137"/>
                <a:gd name="f788" fmla="val 31137"/>
                <a:gd name="f789" fmla="val 30970"/>
                <a:gd name="f790" fmla="val 20640"/>
                <a:gd name="f791" fmla="val 30949"/>
                <a:gd name="f792" fmla="val 20827"/>
                <a:gd name="f793" fmla="val 30924"/>
                <a:gd name="f794" fmla="val 20983"/>
                <a:gd name="f795" fmla="val 21315"/>
                <a:gd name="f796" fmla="val 21499"/>
                <a:gd name="f797" fmla="val 31037"/>
                <a:gd name="f798" fmla="val 21249"/>
                <a:gd name="f799" fmla="val 20915"/>
                <a:gd name="f800" fmla="val 20315"/>
                <a:gd name="f801" fmla="val 32638"/>
                <a:gd name="f802" fmla="val 19781"/>
                <a:gd name="f803" fmla="val 33005"/>
                <a:gd name="f804" fmla="val 33739"/>
                <a:gd name="f805" fmla="val 33071"/>
                <a:gd name="f806" fmla="val 33872"/>
                <a:gd name="f807" fmla="val 16312"/>
                <a:gd name="f808" fmla="val 33639"/>
                <a:gd name="f809" fmla="val 33972"/>
                <a:gd name="f810" fmla="val 19915"/>
                <a:gd name="f811" fmla="val 33305"/>
                <a:gd name="f812" fmla="val 20749"/>
                <a:gd name="f813" fmla="val 32805"/>
                <a:gd name="f814" fmla="val 21582"/>
                <a:gd name="f815" fmla="val 31904"/>
                <a:gd name="f816" fmla="val 21783"/>
                <a:gd name="f817" fmla="val 30870"/>
                <a:gd name="f818" fmla="val 30803"/>
                <a:gd name="f819" fmla="val 21412"/>
                <a:gd name="f820" fmla="val 30743"/>
                <a:gd name="f821" fmla="val 21081"/>
                <a:gd name="f822" fmla="val 30714"/>
                <a:gd name="f823" fmla="val 20733"/>
                <a:gd name="f824" fmla="val 18372"/>
                <a:gd name="f825" fmla="val 15238"/>
                <a:gd name="f826" fmla="val 32058"/>
                <a:gd name="f827" fmla="val 14511"/>
                <a:gd name="f828" fmla="val 34239"/>
                <a:gd name="f829" fmla="val 13810"/>
                <a:gd name="f830" fmla="val 34673"/>
                <a:gd name="f831" fmla="val 12543"/>
                <a:gd name="f832" fmla="val 11842"/>
                <a:gd name="f833" fmla="val 35974"/>
                <a:gd name="f834" fmla="val 36507"/>
                <a:gd name="f835" fmla="val 34372"/>
                <a:gd name="f836" fmla="val 31637"/>
                <a:gd name="f837" fmla="val 13410"/>
                <a:gd name="f838" fmla="val 28802"/>
                <a:gd name="f839" fmla="val 14044"/>
                <a:gd name="f840" fmla="val 28035"/>
                <a:gd name="f841" fmla="val 27668"/>
                <a:gd name="f842" fmla="val 26900"/>
                <a:gd name="f843" fmla="val 15652"/>
                <a:gd name="f844" fmla="val 26739"/>
                <a:gd name="f845" fmla="val 15875"/>
                <a:gd name="f846" fmla="val 26610"/>
                <a:gd name="f847" fmla="val 17025"/>
                <a:gd name="f848" fmla="val 25275"/>
                <a:gd name="f849" fmla="val 17723"/>
                <a:gd name="f850" fmla="val 23889"/>
                <a:gd name="f851" fmla="val 22831"/>
                <a:gd name="f852" fmla="val 21663"/>
                <a:gd name="f853" fmla="val 20763"/>
                <a:gd name="f854" fmla="val 23184"/>
                <a:gd name="f855" fmla="val 24251"/>
                <a:gd name="f856" fmla="val 19028"/>
                <a:gd name="f857" fmla="val 24785"/>
                <a:gd name="f858" fmla="val 17861"/>
                <a:gd name="f859" fmla="val 17394"/>
                <a:gd name="f860" fmla="val 25252"/>
                <a:gd name="f861" fmla="val 24718"/>
                <a:gd name="f862" fmla="val 18628"/>
                <a:gd name="f863" fmla="val 23017"/>
                <a:gd name="f864" fmla="val 19662"/>
                <a:gd name="f865" fmla="val 21749"/>
                <a:gd name="f866" fmla="val 20396"/>
                <a:gd name="f867" fmla="val 20515"/>
                <a:gd name="f868" fmla="val 21296"/>
                <a:gd name="f869" fmla="val 20849"/>
                <a:gd name="f870" fmla="val 21549"/>
                <a:gd name="f871" fmla="val 20129"/>
                <a:gd name="f872" fmla="val 21949"/>
                <a:gd name="f873" fmla="val 22450"/>
                <a:gd name="f874" fmla="val 19195"/>
                <a:gd name="f875" fmla="val 22783"/>
                <a:gd name="f876" fmla="val 18661"/>
                <a:gd name="f877" fmla="val 22829"/>
                <a:gd name="f878" fmla="val 18638"/>
                <a:gd name="f879" fmla="val 22812"/>
                <a:gd name="f880" fmla="val 18599"/>
                <a:gd name="f881" fmla="val 22786"/>
                <a:gd name="f882" fmla="val 22774"/>
                <a:gd name="f883" fmla="val 22760"/>
                <a:gd name="f884" fmla="val 18607"/>
                <a:gd name="f885" fmla="val 22750"/>
                <a:gd name="f886" fmla="val 22216"/>
                <a:gd name="f887" fmla="val 18995"/>
                <a:gd name="f888" fmla="val 19495"/>
                <a:gd name="f889" fmla="val 21382"/>
                <a:gd name="f890" fmla="val 19962"/>
                <a:gd name="f891" fmla="val 20882"/>
                <a:gd name="f892" fmla="val 20529"/>
                <a:gd name="f893" fmla="val 20282"/>
                <a:gd name="f894" fmla="val 21063"/>
                <a:gd name="f895" fmla="val 22397"/>
                <a:gd name="f896" fmla="val 18247"/>
                <a:gd name="f897" fmla="val 18480"/>
                <a:gd name="f898" fmla="val 21163"/>
                <a:gd name="f899" fmla="val 21049"/>
                <a:gd name="f900" fmla="val 18728"/>
                <a:gd name="f901" fmla="val 23551"/>
                <a:gd name="f902" fmla="val 24384"/>
                <a:gd name="f903" fmla="val 16860"/>
                <a:gd name="f904" fmla="val 16193"/>
                <a:gd name="f905" fmla="val 26397"/>
                <a:gd name="f906" fmla="val 16054"/>
                <a:gd name="f907" fmla="val 28482"/>
                <a:gd name="f908" fmla="val 15173"/>
                <a:gd name="f909" fmla="val 29092"/>
                <a:gd name="f910" fmla="val 29214"/>
                <a:gd name="f911" fmla="val 29277"/>
                <a:gd name="f912" fmla="val 15209"/>
                <a:gd name="f913" fmla="val 29255"/>
                <a:gd name="f914" fmla="val 28688"/>
                <a:gd name="f915" fmla="val 17827"/>
                <a:gd name="f916" fmla="val 25919"/>
                <a:gd name="f917" fmla="val 23817"/>
                <a:gd name="f918" fmla="val 22150"/>
                <a:gd name="f919" fmla="val 22731"/>
                <a:gd name="f920" fmla="val 18580"/>
                <a:gd name="f921" fmla="val 18496"/>
                <a:gd name="f922" fmla="val 23387"/>
                <a:gd name="f923" fmla="val 18553"/>
                <a:gd name="f924" fmla="val 23513"/>
                <a:gd name="f925" fmla="val 18652"/>
                <a:gd name="f926" fmla="val 18672"/>
                <a:gd name="f927" fmla="val 18692"/>
                <a:gd name="f928" fmla="val 23509"/>
                <a:gd name="f929" fmla="val 23498"/>
                <a:gd name="f930" fmla="val 22797"/>
                <a:gd name="f931" fmla="val 21416"/>
                <a:gd name="f932" fmla="val 22998"/>
                <a:gd name="f933" fmla="val 22564"/>
                <a:gd name="f934" fmla="val 21463"/>
                <a:gd name="f935" fmla="val 25652"/>
                <a:gd name="f936" fmla="val 20729"/>
                <a:gd name="f937" fmla="val 27420"/>
                <a:gd name="f938" fmla="val 29221"/>
                <a:gd name="f939" fmla="val 17127"/>
                <a:gd name="f940" fmla="val 29722"/>
                <a:gd name="f941" fmla="val 14858"/>
                <a:gd name="f942" fmla="val 29755"/>
                <a:gd name="f943" fmla="val 14792"/>
                <a:gd name="f944" fmla="val 29655"/>
                <a:gd name="f945" fmla="val 14658"/>
                <a:gd name="f946" fmla="val 29555"/>
                <a:gd name="f947" fmla="val 27754"/>
                <a:gd name="f948" fmla="val 15059"/>
                <a:gd name="f949" fmla="val 26920"/>
                <a:gd name="f950" fmla="val 15492"/>
                <a:gd name="f951" fmla="val 25585"/>
                <a:gd name="f952" fmla="val 24151"/>
                <a:gd name="f953" fmla="val 16660"/>
                <a:gd name="f954" fmla="val 22883"/>
                <a:gd name="f955" fmla="val 18795"/>
                <a:gd name="f956" fmla="val 17813"/>
                <a:gd name="f957" fmla="val 24198"/>
                <a:gd name="f958" fmla="val 24232"/>
                <a:gd name="f959" fmla="val 24665"/>
                <a:gd name="f960" fmla="val 15812"/>
                <a:gd name="f961" fmla="val 26567"/>
                <a:gd name="f962" fmla="val 14744"/>
                <a:gd name="f963" fmla="val 14978"/>
                <a:gd name="f964" fmla="val 15378"/>
                <a:gd name="f965" fmla="val 23531"/>
                <a:gd name="f966" fmla="val 15578"/>
                <a:gd name="f967" fmla="val 23365"/>
                <a:gd name="f968" fmla="val 21697"/>
                <a:gd name="f969" fmla="val 17446"/>
                <a:gd name="f970" fmla="val 18561"/>
                <a:gd name="f971" fmla="val 19214"/>
                <a:gd name="f972" fmla="val 21449"/>
                <a:gd name="f973" fmla="val 12990"/>
                <a:gd name="f974" fmla="val 23417"/>
                <a:gd name="f975" fmla="val 12123"/>
                <a:gd name="f976" fmla="val 25452"/>
                <a:gd name="f977" fmla="val 10555"/>
                <a:gd name="f978" fmla="val 27153"/>
                <a:gd name="f979" fmla="val 8821"/>
                <a:gd name="f980" fmla="val 27211"/>
                <a:gd name="f981" fmla="val 8792"/>
                <a:gd name="f982" fmla="val 27169"/>
                <a:gd name="f983" fmla="val 8714"/>
                <a:gd name="f984" fmla="val 27114"/>
                <a:gd name="f985" fmla="val 27105"/>
                <a:gd name="f986" fmla="val 27096"/>
                <a:gd name="f987" fmla="val 8716"/>
                <a:gd name="f988" fmla="val 27086"/>
                <a:gd name="f989" fmla="val 8721"/>
                <a:gd name="f990" fmla="val 26419"/>
                <a:gd name="f991" fmla="val 9288"/>
                <a:gd name="f992" fmla="val 25785"/>
                <a:gd name="f993" fmla="val 9855"/>
                <a:gd name="f994" fmla="val 25118"/>
                <a:gd name="f995" fmla="val 10389"/>
                <a:gd name="f996" fmla="val 26386"/>
                <a:gd name="f997" fmla="val 9121"/>
                <a:gd name="f998" fmla="val 27453"/>
                <a:gd name="f999" fmla="val 7653"/>
                <a:gd name="f1000" fmla="val 6286"/>
                <a:gd name="f1001" fmla="val 28663"/>
                <a:gd name="f1002" fmla="val 6211"/>
                <a:gd name="f1003" fmla="val 6117"/>
                <a:gd name="f1004" fmla="val 28503"/>
                <a:gd name="f1005" fmla="val 28475"/>
                <a:gd name="f1006" fmla="val 28446"/>
                <a:gd name="f1007" fmla="val 6127"/>
                <a:gd name="f1008" fmla="val 28421"/>
                <a:gd name="f1009" fmla="val 27020"/>
                <a:gd name="f1010" fmla="val 7720"/>
                <a:gd name="f1011" fmla="val 25719"/>
                <a:gd name="f1012" fmla="val 24218"/>
                <a:gd name="f1013" fmla="val 10956"/>
                <a:gd name="f1014" fmla="val 22950"/>
                <a:gd name="f1015" fmla="val 12223"/>
                <a:gd name="f1016" fmla="val 13357"/>
                <a:gd name="f1017" fmla="val 20348"/>
                <a:gd name="f1018" fmla="val 14725"/>
                <a:gd name="f1019" fmla="val 14959"/>
                <a:gd name="f1020" fmla="val 19981"/>
                <a:gd name="f1021" fmla="val 19848"/>
                <a:gd name="f1022" fmla="val 21916"/>
                <a:gd name="f1023" fmla="val 23584"/>
                <a:gd name="f1024" fmla="val 9355"/>
                <a:gd name="f1025" fmla="val 25085"/>
                <a:gd name="f1026" fmla="val 27387"/>
                <a:gd name="f1027" fmla="val 5685"/>
                <a:gd name="f1028" fmla="val 29455"/>
                <a:gd name="f1029" fmla="val 4951"/>
                <a:gd name="f1030" fmla="val 29580"/>
                <a:gd name="f1031" fmla="val 4908"/>
                <a:gd name="f1032" fmla="val 29681"/>
                <a:gd name="f1033" fmla="val 4888"/>
                <a:gd name="f1034" fmla="val 29760"/>
                <a:gd name="f1035" fmla="val 29070"/>
                <a:gd name="f1036" fmla="val 7079"/>
                <a:gd name="f1037" fmla="val 28888"/>
                <a:gd name="f1038" fmla="val 7353"/>
                <a:gd name="f1039" fmla="val 28287"/>
                <a:gd name="f1040" fmla="val 8220"/>
                <a:gd name="f1041" fmla="val 27587"/>
                <a:gd name="f1042" fmla="val 8988"/>
                <a:gd name="f1043" fmla="val 25385"/>
                <a:gd name="f1044" fmla="val 23084"/>
                <a:gd name="f1045" fmla="val 12523"/>
                <a:gd name="f1046" fmla="val 21349"/>
                <a:gd name="f1047" fmla="val 14125"/>
                <a:gd name="f1048" fmla="val 21234"/>
                <a:gd name="f1049" fmla="val 14182"/>
                <a:gd name="f1050" fmla="val 21342"/>
                <a:gd name="f1051" fmla="val 14338"/>
                <a:gd name="f1052" fmla="val 21459"/>
                <a:gd name="f1053" fmla="val 21478"/>
                <a:gd name="f1054" fmla="val 21497"/>
                <a:gd name="f1055" fmla="val 14334"/>
                <a:gd name="f1056" fmla="val 21516"/>
                <a:gd name="f1057" fmla="val 14325"/>
                <a:gd name="f1058" fmla="val 25052"/>
                <a:gd name="f1059" fmla="val 11956"/>
                <a:gd name="f1060" fmla="val 29388"/>
                <a:gd name="f1061" fmla="val 9188"/>
                <a:gd name="f1062" fmla="val 30522"/>
                <a:gd name="f1063" fmla="val 4785"/>
                <a:gd name="f1064" fmla="val 30556"/>
                <a:gd name="f1065" fmla="val 4684"/>
                <a:gd name="f1066" fmla="val 30455"/>
                <a:gd name="f1067" fmla="val 4551"/>
                <a:gd name="f1068" fmla="val 30389"/>
                <a:gd name="f1069" fmla="val 30301"/>
                <a:gd name="f1070" fmla="val 4543"/>
                <a:gd name="f1071" fmla="val 30212"/>
                <a:gd name="f1072" fmla="val 4539"/>
                <a:gd name="f1073" fmla="val 30124"/>
                <a:gd name="f1074" fmla="val 25859"/>
                <a:gd name="f1075" fmla="val 6739"/>
                <a:gd name="f1076" fmla="val 24451"/>
                <a:gd name="f1077" fmla="val 7987"/>
                <a:gd name="f1078" fmla="val 22049"/>
                <a:gd name="f1079" fmla="val 10122"/>
                <a:gd name="f1080" fmla="val 19348"/>
                <a:gd name="f1081" fmla="val 15993"/>
                <a:gd name="f1082" fmla="val 16026"/>
                <a:gd name="f1083" fmla="val 16993"/>
                <a:gd name="f1084" fmla="val 17994"/>
                <a:gd name="f1085" fmla="val 22464"/>
                <a:gd name="f1086" fmla="val 16546"/>
                <a:gd name="f1087" fmla="val 15726"/>
                <a:gd name="f1088" fmla="val 15692"/>
                <a:gd name="f1089" fmla="val 15659"/>
                <a:gd name="f1090" fmla="val 15630"/>
                <a:gd name="f1091" fmla="val 17060"/>
                <a:gd name="f1092" fmla="val 15693"/>
                <a:gd name="f1093" fmla="val 17113"/>
                <a:gd name="f1094" fmla="val 15730"/>
                <a:gd name="f1095" fmla="val 17162"/>
                <a:gd name="f1096" fmla="val 17199"/>
                <a:gd name="f1097" fmla="val 17234"/>
                <a:gd name="f1098" fmla="val 15708"/>
                <a:gd name="f1099" fmla="val 17246"/>
                <a:gd name="f1100" fmla="val 11022"/>
                <a:gd name="f1101" fmla="val 22283"/>
                <a:gd name="f1102" fmla="val 4718"/>
                <a:gd name="f1103" fmla="val 48"/>
                <a:gd name="f1104" fmla="val 18890"/>
                <a:gd name="f1105" fmla="val 24"/>
                <a:gd name="f1106" fmla="val 18833"/>
                <a:gd name="f1107" fmla="*/ f0 1 30587"/>
                <a:gd name="f1108" fmla="*/ f1 1 44080"/>
                <a:gd name="f1109" fmla="val f2"/>
                <a:gd name="f1110" fmla="val f3"/>
                <a:gd name="f1111" fmla="val f4"/>
                <a:gd name="f1112" fmla="+- f1111 0 f1109"/>
                <a:gd name="f1113" fmla="+- f1110 0 f1109"/>
                <a:gd name="f1114" fmla="*/ f1113 1 30587"/>
                <a:gd name="f1115" fmla="*/ f1112 1 44080"/>
                <a:gd name="f1116" fmla="*/ f1109 1 f1114"/>
                <a:gd name="f1117" fmla="*/ f1110 1 f1114"/>
                <a:gd name="f1118" fmla="*/ f1109 1 f1115"/>
                <a:gd name="f1119" fmla="*/ f1111 1 f1115"/>
                <a:gd name="f1120" fmla="*/ f1116 f1107 1"/>
                <a:gd name="f1121" fmla="*/ f1117 f1107 1"/>
                <a:gd name="f1122" fmla="*/ f1119 f1108 1"/>
                <a:gd name="f1123" fmla="*/ f1118 f1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0" t="f1123" r="f1121" b="f1122"/>
              <a:pathLst>
                <a:path w="30587" h="4408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2" y="f24"/>
                  </a:lnTo>
                  <a:cubicBezTo>
                    <a:pt x="f25" y="f26"/>
                    <a:pt x="f27" y="f28"/>
                    <a:pt x="f20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52" y="f62"/>
                  </a:cubicBezTo>
                  <a:cubicBezTo>
                    <a:pt x="f52" y="f63"/>
                    <a:pt x="f64" y="f65"/>
                    <a:pt x="f66" y="f65"/>
                  </a:cubicBezTo>
                  <a:cubicBezTo>
                    <a:pt x="f67" y="f65"/>
                    <a:pt x="f68" y="f69"/>
                    <a:pt x="f70" y="f71"/>
                  </a:cubicBezTo>
                  <a:cubicBezTo>
                    <a:pt x="f72" y="f73"/>
                    <a:pt x="f56" y="f74"/>
                    <a:pt x="f75" y="f76"/>
                  </a:cubicBezTo>
                  <a:cubicBezTo>
                    <a:pt x="f30" y="f77"/>
                    <a:pt x="f78" y="f79"/>
                    <a:pt x="f80" y="f81"/>
                  </a:cubicBezTo>
                  <a:cubicBezTo>
                    <a:pt x="f80" y="f82"/>
                    <a:pt x="f78" y="f83"/>
                    <a:pt x="f30" y="f83"/>
                  </a:cubicBezTo>
                  <a:cubicBezTo>
                    <a:pt x="f80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2"/>
                    <a:pt x="f96" y="f97"/>
                    <a:pt x="f98" y="f8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96" y="f105"/>
                    <a:pt x="f106" y="f107"/>
                    <a:pt x="f54" y="f108"/>
                  </a:cubicBezTo>
                  <a:cubicBezTo>
                    <a:pt x="f109" y="f110"/>
                    <a:pt x="f111" y="f6"/>
                    <a:pt x="f5" y="f6"/>
                  </a:cubicBezTo>
                  <a:close/>
                  <a:moveTo>
                    <a:pt x="f112" y="f113"/>
                  </a:moveTo>
                  <a:cubicBezTo>
                    <a:pt x="f114" y="f113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lnTo>
                    <a:pt x="f129" y="f130"/>
                  </a:ln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7" y="f149"/>
                    <a:pt x="f150" y="f151"/>
                    <a:pt x="f152" y="f151"/>
                  </a:cubicBezTo>
                  <a:cubicBezTo>
                    <a:pt x="f153" y="f151"/>
                    <a:pt x="f154" y="f149"/>
                    <a:pt x="f154" y="f148"/>
                  </a:cubicBezTo>
                  <a:cubicBezTo>
                    <a:pt x="f154" y="f155"/>
                    <a:pt x="f147" y="f156"/>
                    <a:pt x="f143" y="f140"/>
                  </a:cubicBezTo>
                  <a:cubicBezTo>
                    <a:pt x="f157" y="f144"/>
                    <a:pt x="f158" y="f159"/>
                    <a:pt x="f160" y="f161"/>
                  </a:cubicBezTo>
                  <a:cubicBezTo>
                    <a:pt x="f160" y="f162"/>
                    <a:pt x="f163" y="f164"/>
                    <a:pt x="f165" y="f164"/>
                  </a:cubicBezTo>
                  <a:cubicBezTo>
                    <a:pt x="f166" y="f164"/>
                    <a:pt x="f167" y="f168"/>
                    <a:pt x="f167" y="f161"/>
                  </a:cubicBezTo>
                  <a:cubicBezTo>
                    <a:pt x="f169" y="f159"/>
                    <a:pt x="f170" y="f171"/>
                    <a:pt x="f172" y="f173"/>
                  </a:cubicBez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57" y="f182"/>
                    <a:pt x="f183" y="f184"/>
                  </a:cubicBezTo>
                  <a:cubicBezTo>
                    <a:pt x="f185" y="f186"/>
                    <a:pt x="f187" y="f124"/>
                    <a:pt x="f188" y="f189"/>
                  </a:cubicBezTo>
                  <a:cubicBezTo>
                    <a:pt x="f190" y="f191"/>
                    <a:pt x="f192" y="f113"/>
                    <a:pt x="f112" y="f113"/>
                  </a:cubicBezTo>
                  <a:close/>
                  <a:moveTo>
                    <a:pt x="f193" y="f194"/>
                  </a:moveTo>
                  <a:cubicBezTo>
                    <a:pt x="f195" y="f196"/>
                    <a:pt x="f197" y="f198"/>
                    <a:pt x="f199" y="f200"/>
                  </a:cubicBezTo>
                  <a:lnTo>
                    <a:pt x="f199" y="f200"/>
                  </a:ln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101" y="f209"/>
                    <a:pt x="f210" y="f211"/>
                  </a:cubicBezTo>
                  <a:cubicBezTo>
                    <a:pt x="f210" y="f212"/>
                    <a:pt x="f213" y="f214"/>
                    <a:pt x="f193" y="f194"/>
                  </a:cubicBezTo>
                  <a:close/>
                  <a:moveTo>
                    <a:pt x="f215" y="f216"/>
                  </a:moveTo>
                  <a:lnTo>
                    <a:pt x="f215" y="f216"/>
                  </a:lnTo>
                  <a:cubicBezTo>
                    <a:pt x="f217" y="f218"/>
                    <a:pt x="f219" y="f220"/>
                    <a:pt x="f221" y="f222"/>
                  </a:cubicBezTo>
                  <a:lnTo>
                    <a:pt x="f221" y="f222"/>
                  </a:lnTo>
                  <a:cubicBezTo>
                    <a:pt x="f223" y="f224"/>
                    <a:pt x="f225" y="f226"/>
                    <a:pt x="f227" y="f211"/>
                  </a:cubicBezTo>
                  <a:cubicBezTo>
                    <a:pt x="f228" y="f229"/>
                    <a:pt x="f230" y="f231"/>
                    <a:pt x="f215" y="f216"/>
                  </a:cubicBezTo>
                  <a:close/>
                  <a:moveTo>
                    <a:pt x="f232" y="f233"/>
                  </a:moveTo>
                  <a:cubicBezTo>
                    <a:pt x="f234" y="f233"/>
                    <a:pt x="f235" y="f236"/>
                    <a:pt x="f237" y="f238"/>
                  </a:cubicBezTo>
                  <a:cubicBezTo>
                    <a:pt x="f239" y="f240"/>
                    <a:pt x="f38" y="f241"/>
                    <a:pt x="f95" y="f242"/>
                  </a:cubicBezTo>
                  <a:cubicBezTo>
                    <a:pt x="f243" y="f242"/>
                    <a:pt x="f244" y="f245"/>
                    <a:pt x="f95" y="f245"/>
                  </a:cubicBezTo>
                  <a:cubicBezTo>
                    <a:pt x="f244" y="f245"/>
                    <a:pt x="f243" y="f245"/>
                    <a:pt x="f246" y="f247"/>
                  </a:cubicBezTo>
                  <a:cubicBezTo>
                    <a:pt x="f248" y="f247"/>
                    <a:pt x="f98" y="f249"/>
                    <a:pt x="f250" y="f249"/>
                  </a:cubicBezTo>
                  <a:cubicBezTo>
                    <a:pt x="f251" y="f249"/>
                    <a:pt x="f252" y="f253"/>
                    <a:pt x="f193" y="f194"/>
                  </a:cubicBezTo>
                  <a:lnTo>
                    <a:pt x="f193" y="f194"/>
                  </a:ln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06"/>
                    <a:pt x="f18" y="f261"/>
                    <a:pt x="f262" y="f263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70" y="f271"/>
                    <a:pt x="f272" y="f273"/>
                  </a:cubicBezTo>
                  <a:cubicBezTo>
                    <a:pt x="f274" y="f275"/>
                    <a:pt x="f276" y="f277"/>
                    <a:pt x="f221" y="f222"/>
                  </a:cubicBezTo>
                  <a:lnTo>
                    <a:pt x="f221" y="f222"/>
                  </a:lnTo>
                  <a:cubicBezTo>
                    <a:pt x="f278" y="f279"/>
                    <a:pt x="f280" y="f281"/>
                    <a:pt x="f282" y="f281"/>
                  </a:cubicBezTo>
                  <a:cubicBezTo>
                    <a:pt x="f283" y="f281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87" y="f209"/>
                  </a:cubicBezTo>
                  <a:cubicBezTo>
                    <a:pt x="f292" y="f211"/>
                    <a:pt x="f27" y="f211"/>
                    <a:pt x="f89" y="f259"/>
                  </a:cubicBezTo>
                  <a:cubicBezTo>
                    <a:pt x="f293" y="f294"/>
                    <a:pt x="f16" y="f247"/>
                    <a:pt x="f295" y="f245"/>
                  </a:cubicBezTo>
                  <a:cubicBezTo>
                    <a:pt x="f296" y="f297"/>
                    <a:pt x="f298" y="f245"/>
                    <a:pt x="f299" y="f300"/>
                  </a:cubicBezTo>
                  <a:cubicBezTo>
                    <a:pt x="f301" y="f302"/>
                    <a:pt x="f303" y="f304"/>
                    <a:pt x="f305" y="f304"/>
                  </a:cubicBezTo>
                  <a:cubicBezTo>
                    <a:pt x="f306" y="f307"/>
                    <a:pt x="f308" y="f309"/>
                    <a:pt x="f310" y="f309"/>
                  </a:cubicBezTo>
                  <a:cubicBezTo>
                    <a:pt x="f311" y="f312"/>
                    <a:pt x="f313" y="f314"/>
                    <a:pt x="f315" y="f316"/>
                  </a:cubicBezTo>
                  <a:cubicBezTo>
                    <a:pt x="f317" y="f318"/>
                    <a:pt x="f319" y="f320"/>
                    <a:pt x="f321" y="f320"/>
                  </a:cubicBezTo>
                  <a:cubicBezTo>
                    <a:pt x="f322" y="f320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11" y="f302"/>
                  </a:cubicBezTo>
                  <a:cubicBezTo>
                    <a:pt x="f331" y="f241"/>
                    <a:pt x="f332" y="f312"/>
                    <a:pt x="f333" y="f309"/>
                  </a:cubicBezTo>
                  <a:lnTo>
                    <a:pt x="f334" y="f335"/>
                  </a:lnTo>
                  <a:lnTo>
                    <a:pt x="f336" y="f335"/>
                  </a:lnTo>
                  <a:cubicBezTo>
                    <a:pt x="f337" y="f335"/>
                    <a:pt x="f338" y="f335"/>
                    <a:pt x="f78" y="f297"/>
                  </a:cubicBezTo>
                  <a:cubicBezTo>
                    <a:pt x="f339" y="f307"/>
                    <a:pt x="f340" y="f330"/>
                    <a:pt x="f341" y="f342"/>
                  </a:cubicBezTo>
                  <a:cubicBezTo>
                    <a:pt x="f343" y="f344"/>
                    <a:pt x="f345" y="f346"/>
                    <a:pt x="f347" y="f346"/>
                  </a:cubicBezTo>
                  <a:cubicBezTo>
                    <a:pt x="f348" y="f346"/>
                    <a:pt x="f349" y="f350"/>
                    <a:pt x="f351" y="f352"/>
                  </a:cubicBezTo>
                  <a:cubicBezTo>
                    <a:pt x="f353" y="f354"/>
                    <a:pt x="f355" y="f356"/>
                    <a:pt x="f215" y="f216"/>
                  </a:cubicBezTo>
                  <a:lnTo>
                    <a:pt x="f215" y="f216"/>
                  </a:ln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7" y="f366"/>
                  </a:cubicBezTo>
                  <a:cubicBezTo>
                    <a:pt x="f368" y="f366"/>
                    <a:pt x="f369" y="f316"/>
                    <a:pt x="f370" y="f316"/>
                  </a:cubicBezTo>
                  <a:cubicBezTo>
                    <a:pt x="f371" y="f372"/>
                    <a:pt x="f373" y="f233"/>
                    <a:pt x="f232" y="f233"/>
                  </a:cubicBezTo>
                  <a:close/>
                  <a:moveTo>
                    <a:pt x="f374" y="f375"/>
                  </a:moveTo>
                  <a:cubicBezTo>
                    <a:pt x="f376" y="f375"/>
                    <a:pt x="f377" y="f378"/>
                    <a:pt x="f379" y="f380"/>
                  </a:cubicBezTo>
                  <a:cubicBezTo>
                    <a:pt x="f381" y="f382"/>
                    <a:pt x="f383" y="f384"/>
                    <a:pt x="f117" y="f385"/>
                  </a:cubicBezTo>
                  <a:cubicBezTo>
                    <a:pt x="f386" y="f238"/>
                    <a:pt x="f387" y="f388"/>
                    <a:pt x="f389" y="f390"/>
                  </a:cubicBezTo>
                  <a:lnTo>
                    <a:pt x="f389" y="f390"/>
                  </a:lnTo>
                  <a:cubicBezTo>
                    <a:pt x="f391" y="f392"/>
                    <a:pt x="f393" y="f394"/>
                    <a:pt x="f158" y="f307"/>
                  </a:cubicBezTo>
                  <a:cubicBezTo>
                    <a:pt x="f395" y="f342"/>
                    <a:pt x="f396" y="f397"/>
                    <a:pt x="f398" y="f399"/>
                  </a:cubicBezTo>
                  <a:cubicBezTo>
                    <a:pt x="f400" y="f266"/>
                    <a:pt x="f401" y="f402"/>
                    <a:pt x="f403" y="f404"/>
                  </a:cubicBezTo>
                  <a:cubicBezTo>
                    <a:pt x="f405" y="f406"/>
                    <a:pt x="f407" y="f408"/>
                    <a:pt x="f409" y="f408"/>
                  </a:cubicBezTo>
                  <a:cubicBezTo>
                    <a:pt x="f410" y="f408"/>
                    <a:pt x="f411" y="f412"/>
                    <a:pt x="f413" y="f414"/>
                  </a:cubicBezTo>
                  <a:cubicBezTo>
                    <a:pt x="f415" y="f416"/>
                    <a:pt x="f417" y="f418"/>
                    <a:pt x="f419" y="f420"/>
                  </a:cubicBezTo>
                  <a:lnTo>
                    <a:pt x="f419" y="f420"/>
                  </a:lnTo>
                  <a:cubicBezTo>
                    <a:pt x="f421" y="f422"/>
                    <a:pt x="f423" y="f424"/>
                    <a:pt x="f398" y="f425"/>
                  </a:cubicBezTo>
                  <a:cubicBezTo>
                    <a:pt x="f426" y="f427"/>
                    <a:pt x="f428" y="f429"/>
                    <a:pt x="f430" y="f429"/>
                  </a:cubicBezTo>
                  <a:cubicBezTo>
                    <a:pt x="f431" y="f429"/>
                    <a:pt x="f432" y="f433"/>
                    <a:pt x="f434" y="f238"/>
                  </a:cubicBezTo>
                  <a:cubicBezTo>
                    <a:pt x="f435" y="f352"/>
                    <a:pt x="f436" y="f437"/>
                    <a:pt x="f438" y="f302"/>
                  </a:cubicBezTo>
                  <a:cubicBezTo>
                    <a:pt x="f439" y="f249"/>
                    <a:pt x="f440" y="f441"/>
                    <a:pt x="f174" y="f442"/>
                  </a:cubicBezTo>
                  <a:cubicBezTo>
                    <a:pt x="f443" y="f444"/>
                    <a:pt x="f445" y="f259"/>
                    <a:pt x="f446" y="f447"/>
                  </a:cubicBezTo>
                  <a:cubicBezTo>
                    <a:pt x="f448" y="f449"/>
                    <a:pt x="f413" y="f450"/>
                    <a:pt x="f451" y="f452"/>
                  </a:cubicBezTo>
                  <a:cubicBezTo>
                    <a:pt x="f453" y="f454"/>
                    <a:pt x="f455" y="f375"/>
                    <a:pt x="f374" y="f375"/>
                  </a:cubicBezTo>
                  <a:close/>
                  <a:moveTo>
                    <a:pt x="f456" y="f457"/>
                  </a:moveTo>
                  <a:cubicBezTo>
                    <a:pt x="f458" y="f457"/>
                    <a:pt x="f459" y="f460"/>
                    <a:pt x="f339" y="f461"/>
                  </a:cubicBezTo>
                  <a:cubicBezTo>
                    <a:pt x="f93" y="f462"/>
                    <a:pt x="f463" y="f464"/>
                    <a:pt x="f258" y="f465"/>
                  </a:cubicBezTo>
                  <a:cubicBezTo>
                    <a:pt x="f207" y="f466"/>
                    <a:pt x="f467" y="f468"/>
                    <a:pt x="f469" y="f470"/>
                  </a:cubicBezTo>
                  <a:cubicBezTo>
                    <a:pt x="f471" y="f472"/>
                    <a:pt x="f463" y="f21"/>
                    <a:pt x="f96" y="f473"/>
                  </a:cubicBezTo>
                  <a:cubicBezTo>
                    <a:pt x="f474" y="f475"/>
                    <a:pt x="f476" y="f477"/>
                    <a:pt x="f478" y="f479"/>
                  </a:cubicBezTo>
                  <a:cubicBezTo>
                    <a:pt x="f480" y="f481"/>
                    <a:pt x="f482" y="f483"/>
                    <a:pt x="f484" y="f485"/>
                  </a:cubicBezTo>
                  <a:cubicBezTo>
                    <a:pt x="f486" y="f487"/>
                    <a:pt x="f488" y="f489"/>
                    <a:pt x="f490" y="f491"/>
                  </a:cubicBezTo>
                  <a:cubicBezTo>
                    <a:pt x="f492" y="f493"/>
                    <a:pt x="f494" y="f495"/>
                    <a:pt x="f496" y="f497"/>
                  </a:cubicBezTo>
                  <a:cubicBezTo>
                    <a:pt x="f498" y="f499"/>
                    <a:pt x="f500" y="f501"/>
                    <a:pt x="f502" y="f124"/>
                  </a:cubicBezTo>
                  <a:cubicBezTo>
                    <a:pt x="f502" y="f503"/>
                    <a:pt x="f504" y="f505"/>
                    <a:pt x="f506" y="f505"/>
                  </a:cubicBezTo>
                  <a:cubicBezTo>
                    <a:pt x="f507" y="f505"/>
                    <a:pt x="f508" y="f503"/>
                    <a:pt x="f508" y="f124"/>
                  </a:cubicBezTo>
                  <a:cubicBezTo>
                    <a:pt x="f509" y="f510"/>
                    <a:pt x="f511" y="f177"/>
                    <a:pt x="f512" y="f513"/>
                  </a:cubicBezTo>
                  <a:cubicBezTo>
                    <a:pt x="f514" y="f515"/>
                    <a:pt x="f516" y="f517"/>
                    <a:pt x="f502" y="f518"/>
                  </a:cubicBezTo>
                  <a:cubicBezTo>
                    <a:pt x="f519" y="f520"/>
                    <a:pt x="f521" y="f522"/>
                    <a:pt x="f523" y="f522"/>
                  </a:cubicBezTo>
                  <a:cubicBezTo>
                    <a:pt x="f524" y="f522"/>
                    <a:pt x="f525" y="f526"/>
                    <a:pt x="f527" y="f528"/>
                  </a:cubicBezTo>
                  <a:lnTo>
                    <a:pt x="f527" y="f528"/>
                  </a:lnTo>
                  <a:cubicBezTo>
                    <a:pt x="f529" y="f530"/>
                    <a:pt x="f531" y="f532"/>
                    <a:pt x="f500" y="f533"/>
                  </a:cubicBezTo>
                  <a:cubicBezTo>
                    <a:pt x="f534" y="f535"/>
                    <a:pt x="f536" y="f537"/>
                    <a:pt x="f538" y="f539"/>
                  </a:cubicBezTo>
                  <a:cubicBezTo>
                    <a:pt x="f540" y="f541"/>
                    <a:pt x="f542" y="f543"/>
                    <a:pt x="f544" y="f543"/>
                  </a:cubicBezTo>
                  <a:cubicBezTo>
                    <a:pt x="f545" y="f543"/>
                    <a:pt x="f546" y="f547"/>
                    <a:pt x="f548" y="f549"/>
                  </a:cubicBezTo>
                  <a:cubicBezTo>
                    <a:pt x="f550" y="f551"/>
                    <a:pt x="f552" y="f553"/>
                    <a:pt x="f554" y="f155"/>
                  </a:cubicBezTo>
                  <a:cubicBezTo>
                    <a:pt x="f555" y="f556"/>
                    <a:pt x="f557" y="f558"/>
                    <a:pt x="f559" y="f560"/>
                  </a:cubicBezTo>
                  <a:cubicBezTo>
                    <a:pt x="f561" y="f560"/>
                    <a:pt x="f550" y="f560"/>
                    <a:pt x="f534" y="f562"/>
                  </a:cubicBezTo>
                  <a:cubicBezTo>
                    <a:pt x="f563" y="f564"/>
                    <a:pt x="f516" y="f565"/>
                    <a:pt x="f566" y="f567"/>
                  </a:cubicBezTo>
                  <a:cubicBezTo>
                    <a:pt x="f568" y="f569"/>
                    <a:pt x="f568" y="f570"/>
                    <a:pt x="f571" y="f572"/>
                  </a:cubicBezTo>
                  <a:cubicBezTo>
                    <a:pt x="f566" y="f402"/>
                    <a:pt x="f568" y="f573"/>
                    <a:pt x="f566" y="f574"/>
                  </a:cubicBezTo>
                  <a:cubicBezTo>
                    <a:pt x="f514" y="f575"/>
                    <a:pt x="f494" y="f576"/>
                    <a:pt x="f577" y="f578"/>
                  </a:cubicBezTo>
                  <a:lnTo>
                    <a:pt x="f577" y="f579"/>
                  </a:lnTo>
                  <a:cubicBezTo>
                    <a:pt x="f496" y="f580"/>
                    <a:pt x="f581" y="f582"/>
                    <a:pt x="f583" y="f584"/>
                  </a:cubicBezTo>
                  <a:cubicBezTo>
                    <a:pt x="f583" y="f585"/>
                    <a:pt x="f127" y="f586"/>
                    <a:pt x="f587" y="f21"/>
                  </a:cubicBezTo>
                  <a:cubicBezTo>
                    <a:pt x="f588" y="f589"/>
                    <a:pt x="f590" y="f591"/>
                    <a:pt x="f434" y="f592"/>
                  </a:cubicBezTo>
                  <a:cubicBezTo>
                    <a:pt x="f593" y="f592"/>
                    <a:pt x="f379" y="f560"/>
                    <a:pt x="f379" y="f594"/>
                  </a:cubicBezTo>
                  <a:cubicBezTo>
                    <a:pt x="f595" y="f596"/>
                    <a:pt x="f597" y="f598"/>
                    <a:pt x="f383" y="f586"/>
                  </a:cubicBezTo>
                  <a:cubicBezTo>
                    <a:pt x="f599" y="f600"/>
                    <a:pt x="f601" y="f602"/>
                    <a:pt x="f158" y="f603"/>
                  </a:cubicBezTo>
                  <a:cubicBezTo>
                    <a:pt x="f604" y="f177"/>
                    <a:pt x="f605" y="f606"/>
                    <a:pt x="f178" y="f607"/>
                  </a:cubicBezTo>
                  <a:cubicBezTo>
                    <a:pt x="f608" y="f609"/>
                    <a:pt x="f610" y="f385"/>
                    <a:pt x="f610" y="f611"/>
                  </a:cubicBezTo>
                  <a:cubicBezTo>
                    <a:pt x="f612" y="f613"/>
                    <a:pt x="f614" y="f615"/>
                    <a:pt x="f616" y="f617"/>
                  </a:cubicBezTo>
                  <a:cubicBezTo>
                    <a:pt x="f618" y="f619"/>
                    <a:pt x="f581" y="f620"/>
                    <a:pt x="f577" y="f621"/>
                  </a:cubicBezTo>
                  <a:cubicBezTo>
                    <a:pt x="f622" y="f623"/>
                    <a:pt x="f624" y="f625"/>
                    <a:pt x="f626" y="f627"/>
                  </a:cubicBezTo>
                  <a:lnTo>
                    <a:pt x="f626" y="f627"/>
                  </a:lnTo>
                  <a:cubicBezTo>
                    <a:pt x="f628" y="f629"/>
                    <a:pt x="f630" y="f631"/>
                    <a:pt x="f632" y="f633"/>
                  </a:cubicBezTo>
                  <a:cubicBezTo>
                    <a:pt x="f634" y="f635"/>
                    <a:pt x="f636" y="f637"/>
                    <a:pt x="f638" y="f639"/>
                  </a:cubicBezTo>
                  <a:cubicBezTo>
                    <a:pt x="f640" y="f639"/>
                    <a:pt x="f2" y="f641"/>
                    <a:pt x="f640" y="f637"/>
                  </a:cubicBezTo>
                  <a:cubicBezTo>
                    <a:pt x="f642" y="f643"/>
                    <a:pt x="f644" y="f539"/>
                    <a:pt x="f645" y="f646"/>
                  </a:cubicBezTo>
                  <a:cubicBezTo>
                    <a:pt x="f647" y="f206"/>
                    <a:pt x="f167" y="f261"/>
                    <a:pt x="f648" y="f649"/>
                  </a:cubicBezTo>
                  <a:lnTo>
                    <a:pt x="f180" y="f649"/>
                  </a:lnTo>
                  <a:cubicBezTo>
                    <a:pt x="f650" y="f651"/>
                    <a:pt x="f652" y="f653"/>
                    <a:pt x="f654" y="f655"/>
                  </a:cubicBezTo>
                  <a:cubicBezTo>
                    <a:pt x="f568" y="f656"/>
                    <a:pt x="f571" y="f657"/>
                    <a:pt x="f494" y="f658"/>
                  </a:cubicBezTo>
                  <a:cubicBezTo>
                    <a:pt x="f659" y="f660"/>
                    <a:pt x="f141" y="f661"/>
                    <a:pt x="f147" y="f662"/>
                  </a:cubicBezTo>
                  <a:cubicBezTo>
                    <a:pt x="f663" y="f664"/>
                    <a:pt x="f665" y="f666"/>
                    <a:pt x="f667" y="f666"/>
                  </a:cubicBezTo>
                  <a:cubicBezTo>
                    <a:pt x="f668" y="f666"/>
                    <a:pt x="f669" y="f664"/>
                    <a:pt x="f141" y="f662"/>
                  </a:cubicBezTo>
                  <a:cubicBezTo>
                    <a:pt x="f174" y="f670"/>
                    <a:pt x="f671" y="f672"/>
                    <a:pt x="f583" y="f673"/>
                  </a:cubicBezTo>
                  <a:cubicBezTo>
                    <a:pt x="f494" y="f674"/>
                    <a:pt x="f675" y="f676"/>
                    <a:pt x="f677" y="f678"/>
                  </a:cubicBezTo>
                  <a:lnTo>
                    <a:pt x="f679" y="f678"/>
                  </a:lnTo>
                  <a:cubicBezTo>
                    <a:pt x="f680" y="f681"/>
                    <a:pt x="f682" y="f683"/>
                    <a:pt x="f684" y="f683"/>
                  </a:cubicBezTo>
                  <a:cubicBezTo>
                    <a:pt x="f685" y="f683"/>
                    <a:pt x="f686" y="f687"/>
                    <a:pt x="f688" y="f689"/>
                  </a:cubicBezTo>
                  <a:cubicBezTo>
                    <a:pt x="f258" y="f690"/>
                    <a:pt x="f691" y="f692"/>
                    <a:pt x="f693" y="f694"/>
                  </a:cubicBezTo>
                  <a:cubicBezTo>
                    <a:pt x="f32" y="f694"/>
                    <a:pt x="f32" y="f695"/>
                    <a:pt x="f32" y="f696"/>
                  </a:cubicBezTo>
                  <a:cubicBezTo>
                    <a:pt x="f27" y="f689"/>
                    <a:pt x="f471" y="f697"/>
                    <a:pt x="f698" y="f699"/>
                  </a:cubicBezTo>
                  <a:cubicBezTo>
                    <a:pt x="f700" y="f701"/>
                    <a:pt x="f702" y="f703"/>
                    <a:pt x="f480" y="f703"/>
                  </a:cubicBezTo>
                  <a:cubicBezTo>
                    <a:pt x="f704" y="f703"/>
                    <a:pt x="f525" y="f705"/>
                    <a:pt x="f706" y="f707"/>
                  </a:cubicBezTo>
                  <a:cubicBezTo>
                    <a:pt x="f708" y="f709"/>
                    <a:pt x="f710" y="f709"/>
                    <a:pt x="f531" y="f711"/>
                  </a:cubicBezTo>
                  <a:cubicBezTo>
                    <a:pt x="f712" y="f713"/>
                    <a:pt x="f552" y="f714"/>
                    <a:pt x="f715" y="f716"/>
                  </a:cubicBezTo>
                  <a:cubicBezTo>
                    <a:pt x="f717" y="f718"/>
                    <a:pt x="f719" y="f720"/>
                    <a:pt x="f721" y="f720"/>
                  </a:cubicBezTo>
                  <a:cubicBezTo>
                    <a:pt x="f722" y="f720"/>
                    <a:pt x="f723" y="f724"/>
                    <a:pt x="f339" y="f694"/>
                  </a:cubicBezTo>
                  <a:cubicBezTo>
                    <a:pt x="f725" y="f726"/>
                    <a:pt x="f727" y="f728"/>
                    <a:pt x="f729" y="f728"/>
                  </a:cubicBezTo>
                  <a:cubicBezTo>
                    <a:pt x="f730" y="f728"/>
                    <a:pt x="f731" y="f732"/>
                    <a:pt x="f733" y="f734"/>
                  </a:cubicBezTo>
                  <a:cubicBezTo>
                    <a:pt x="f20" y="f735"/>
                    <a:pt x="f106" y="f674"/>
                    <a:pt x="f210" y="f736"/>
                  </a:cubicBezTo>
                  <a:cubicBezTo>
                    <a:pt x="f737" y="f676"/>
                    <a:pt x="f738" y="f689"/>
                    <a:pt x="f552" y="f739"/>
                  </a:cubicBezTo>
                  <a:cubicBezTo>
                    <a:pt x="f740" y="f741"/>
                    <a:pt x="f742" y="f743"/>
                    <a:pt x="f712" y="f743"/>
                  </a:cubicBezTo>
                  <a:cubicBezTo>
                    <a:pt x="f744" y="f743"/>
                    <a:pt x="f745" y="f746"/>
                    <a:pt x="f712" y="f747"/>
                  </a:cubicBezTo>
                  <a:cubicBezTo>
                    <a:pt x="f748" y="f749"/>
                    <a:pt x="f22" y="f750"/>
                    <a:pt x="f52" y="f751"/>
                  </a:cubicBezTo>
                  <a:cubicBezTo>
                    <a:pt x="f752" y="f751"/>
                    <a:pt x="f753" y="f754"/>
                    <a:pt x="f753" y="f755"/>
                  </a:cubicBezTo>
                  <a:cubicBezTo>
                    <a:pt x="f756" y="f757"/>
                    <a:pt x="f758" y="f759"/>
                    <a:pt x="f260" y="f760"/>
                  </a:cubicBezTo>
                  <a:cubicBezTo>
                    <a:pt x="f761" y="f762"/>
                    <a:pt x="f763" y="f764"/>
                    <a:pt x="f765" y="f764"/>
                  </a:cubicBezTo>
                  <a:cubicBezTo>
                    <a:pt x="f766" y="f764"/>
                    <a:pt x="f767" y="f768"/>
                    <a:pt x="f769" y="f770"/>
                  </a:cubicBezTo>
                  <a:cubicBezTo>
                    <a:pt x="f467" y="f771"/>
                    <a:pt x="f20" y="f772"/>
                    <a:pt x="f753" y="f773"/>
                  </a:cubicBezTo>
                  <a:cubicBezTo>
                    <a:pt x="f774" y="f775"/>
                    <a:pt x="f776" y="f777"/>
                    <a:pt x="f778" y="f777"/>
                  </a:cubicBezTo>
                  <a:cubicBezTo>
                    <a:pt x="f779" y="f777"/>
                    <a:pt x="f780" y="f781"/>
                    <a:pt x="f752" y="f782"/>
                  </a:cubicBezTo>
                  <a:cubicBezTo>
                    <a:pt x="f783" y="f784"/>
                    <a:pt x="f205" y="f785"/>
                    <a:pt x="f738" y="f786"/>
                  </a:cubicBezTo>
                  <a:cubicBezTo>
                    <a:pt x="f688" y="f787"/>
                    <a:pt x="f60" y="f788"/>
                    <a:pt x="f295" y="f789"/>
                  </a:cubicBezTo>
                  <a:cubicBezTo>
                    <a:pt x="f790" y="f791"/>
                    <a:pt x="f792" y="f793"/>
                    <a:pt x="f794" y="f793"/>
                  </a:cubicBezTo>
                  <a:cubicBezTo>
                    <a:pt x="f795" y="f793"/>
                    <a:pt x="f796" y="f797"/>
                    <a:pt x="f798" y="f489"/>
                  </a:cubicBezTo>
                  <a:cubicBezTo>
                    <a:pt x="f799" y="f787"/>
                    <a:pt x="f800" y="f801"/>
                    <a:pt x="f802" y="f803"/>
                  </a:cubicBezTo>
                  <a:cubicBezTo>
                    <a:pt x="f339" y="f804"/>
                    <a:pt x="f292" y="f805"/>
                    <a:pt x="f101" y="f657"/>
                  </a:cubicBezTo>
                  <a:cubicBezTo>
                    <a:pt x="f207" y="f804"/>
                    <a:pt x="f99" y="f806"/>
                    <a:pt x="f807" y="f806"/>
                  </a:cubicBezTo>
                  <a:cubicBezTo>
                    <a:pt x="f20" y="f808"/>
                    <a:pt x="f70" y="f809"/>
                    <a:pt x="f810" y="f811"/>
                  </a:cubicBezTo>
                  <a:cubicBezTo>
                    <a:pt x="f812" y="f813"/>
                    <a:pt x="f814" y="f815"/>
                    <a:pt x="f816" y="f789"/>
                  </a:cubicBezTo>
                  <a:cubicBezTo>
                    <a:pt x="f816" y="f817"/>
                    <a:pt x="f816" y="f818"/>
                    <a:pt x="f315" y="f818"/>
                  </a:cubicBezTo>
                  <a:cubicBezTo>
                    <a:pt x="f819" y="f820"/>
                    <a:pt x="f821" y="f822"/>
                    <a:pt x="f823" y="f822"/>
                  </a:cubicBezTo>
                  <a:cubicBezTo>
                    <a:pt x="f824" y="f822"/>
                    <a:pt x="f825" y="f826"/>
                    <a:pt x="f827" y="f828"/>
                  </a:cubicBezTo>
                  <a:cubicBezTo>
                    <a:pt x="f829" y="f830"/>
                    <a:pt x="f559" y="f707"/>
                    <a:pt x="f831" y="f678"/>
                  </a:cubicBezTo>
                  <a:cubicBezTo>
                    <a:pt x="f832" y="f833"/>
                    <a:pt x="f512" y="f834"/>
                    <a:pt x="f618" y="f735"/>
                  </a:cubicBezTo>
                  <a:cubicBezTo>
                    <a:pt x="f538" y="f835"/>
                    <a:pt x="f482" y="f836"/>
                    <a:pt x="f837" y="f838"/>
                  </a:cubicBezTo>
                  <a:cubicBezTo>
                    <a:pt x="f839" y="f840"/>
                    <a:pt x="f478" y="f841"/>
                    <a:pt x="f748" y="f842"/>
                  </a:cubicBezTo>
                  <a:cubicBezTo>
                    <a:pt x="f843" y="f844"/>
                    <a:pt x="f845" y="f846"/>
                    <a:pt x="f199" y="f200"/>
                  </a:cubicBezTo>
                  <a:lnTo>
                    <a:pt x="f199" y="f200"/>
                  </a:lnTo>
                  <a:cubicBezTo>
                    <a:pt x="f847" y="f848"/>
                    <a:pt x="f849" y="f850"/>
                    <a:pt x="f290" y="f851"/>
                  </a:cubicBezTo>
                  <a:cubicBezTo>
                    <a:pt x="f10" y="f852"/>
                    <a:pt x="f315" y="f853"/>
                    <a:pt x="f854" y="f181"/>
                  </a:cubicBezTo>
                  <a:cubicBezTo>
                    <a:pt x="f855" y="f856"/>
                    <a:pt x="f857" y="f858"/>
                    <a:pt x="f305" y="f602"/>
                  </a:cubicBezTo>
                  <a:cubicBezTo>
                    <a:pt x="f299" y="f602"/>
                    <a:pt x="f299" y="f859"/>
                    <a:pt x="f305" y="f859"/>
                  </a:cubicBezTo>
                  <a:cubicBezTo>
                    <a:pt x="f860" y="f859"/>
                    <a:pt x="f861" y="f553"/>
                    <a:pt x="f306" y="f862"/>
                  </a:cubicBezTo>
                  <a:cubicBezTo>
                    <a:pt x="f863" y="f864"/>
                    <a:pt x="f865" y="f866"/>
                    <a:pt x="f867" y="f868"/>
                  </a:cubicBezTo>
                  <a:cubicBezTo>
                    <a:pt x="f869" y="f179"/>
                    <a:pt x="f313" y="f404"/>
                    <a:pt x="f870" y="f871"/>
                  </a:cubicBezTo>
                  <a:cubicBezTo>
                    <a:pt x="f872" y="f864"/>
                    <a:pt x="f873" y="f874"/>
                    <a:pt x="f875" y="f876"/>
                  </a:cubicBezTo>
                  <a:cubicBezTo>
                    <a:pt x="f877" y="f878"/>
                    <a:pt x="f879" y="f880"/>
                    <a:pt x="f881" y="f880"/>
                  </a:cubicBezTo>
                  <a:cubicBezTo>
                    <a:pt x="f882" y="f880"/>
                    <a:pt x="f883" y="f884"/>
                    <a:pt x="f885" y="f862"/>
                  </a:cubicBezTo>
                  <a:cubicBezTo>
                    <a:pt x="f886" y="f887"/>
                    <a:pt x="f816" y="f888"/>
                    <a:pt x="f889" y="f890"/>
                  </a:cubicBezTo>
                  <a:cubicBezTo>
                    <a:pt x="f891" y="f892"/>
                    <a:pt x="f893" y="f894"/>
                    <a:pt x="f14" y="f384"/>
                  </a:cubicBezTo>
                  <a:cubicBezTo>
                    <a:pt x="f38" y="f895"/>
                    <a:pt x="f896" y="f611"/>
                    <a:pt x="f85" y="f576"/>
                  </a:cubicBezTo>
                  <a:cubicBezTo>
                    <a:pt x="f897" y="f898"/>
                    <a:pt x="f899" y="f900"/>
                    <a:pt x="f901" y="f533"/>
                  </a:cubicBezTo>
                  <a:cubicBezTo>
                    <a:pt x="f902" y="f903"/>
                    <a:pt x="f860" y="f142"/>
                    <a:pt x="f305" y="f904"/>
                  </a:cubicBezTo>
                  <a:cubicBezTo>
                    <a:pt x="f905" y="f906"/>
                    <a:pt x="f907" y="f908"/>
                    <a:pt x="f909" y="f908"/>
                  </a:cubicBezTo>
                  <a:cubicBezTo>
                    <a:pt x="f910" y="f908"/>
                    <a:pt x="f911" y="f912"/>
                    <a:pt x="f913" y="f586"/>
                  </a:cubicBezTo>
                  <a:cubicBezTo>
                    <a:pt x="f914" y="f915"/>
                    <a:pt x="f916" y="f606"/>
                    <a:pt x="f917" y="f852"/>
                  </a:cubicBezTo>
                  <a:cubicBezTo>
                    <a:pt x="f918" y="f919"/>
                    <a:pt x="f262" y="f266"/>
                    <a:pt x="f920" y="f479"/>
                  </a:cubicBezTo>
                  <a:cubicBezTo>
                    <a:pt x="f921" y="f922"/>
                    <a:pt x="f923" y="f924"/>
                    <a:pt x="f925" y="f924"/>
                  </a:cubicBezTo>
                  <a:cubicBezTo>
                    <a:pt x="f926" y="f924"/>
                    <a:pt x="f927" y="f928"/>
                    <a:pt x="f339" y="f929"/>
                  </a:cubicBezTo>
                  <a:cubicBezTo>
                    <a:pt x="f310" y="f930"/>
                    <a:pt x="f931" y="f932"/>
                    <a:pt x="f885" y="f933"/>
                  </a:cubicBezTo>
                  <a:cubicBezTo>
                    <a:pt x="f917" y="f499"/>
                    <a:pt x="f857" y="f934"/>
                    <a:pt x="f935" y="f936"/>
                  </a:cubicBezTo>
                  <a:cubicBezTo>
                    <a:pt x="f937" y="f641"/>
                    <a:pt x="f938" y="f939"/>
                    <a:pt x="f940" y="f941"/>
                  </a:cubicBezTo>
                  <a:cubicBezTo>
                    <a:pt x="f942" y="f943"/>
                    <a:pt x="f944" y="f945"/>
                    <a:pt x="f946" y="f945"/>
                  </a:cubicBezTo>
                  <a:cubicBezTo>
                    <a:pt x="f361" y="f945"/>
                    <a:pt x="f947" y="f948"/>
                    <a:pt x="f949" y="f950"/>
                  </a:cubicBezTo>
                  <a:cubicBezTo>
                    <a:pt x="f951" y="f156"/>
                    <a:pt x="f952" y="f953"/>
                    <a:pt x="f954" y="f859"/>
                  </a:cubicBezTo>
                  <a:cubicBezTo>
                    <a:pt x="f239" y="f955"/>
                    <a:pt x="f956" y="f934"/>
                    <a:pt x="f27" y="f957"/>
                  </a:cubicBezTo>
                  <a:lnTo>
                    <a:pt x="f27" y="f958"/>
                  </a:lnTo>
                  <a:cubicBezTo>
                    <a:pt x="f22" y="f959"/>
                    <a:pt x="f96" y="f326"/>
                    <a:pt x="f250" y="f302"/>
                  </a:cubicBezTo>
                  <a:cubicBezTo>
                    <a:pt x="f960" y="f961"/>
                    <a:pt x="f962" y="f291"/>
                    <a:pt x="f480" y="f840"/>
                  </a:cubicBezTo>
                  <a:cubicBezTo>
                    <a:pt x="f827" y="f206"/>
                    <a:pt x="f963" y="f447"/>
                    <a:pt x="f964" y="f965"/>
                  </a:cubicBezTo>
                  <a:lnTo>
                    <a:pt x="f964" y="f929"/>
                  </a:lnTo>
                  <a:cubicBezTo>
                    <a:pt x="f748" y="f929"/>
                    <a:pt x="f476" y="f929"/>
                    <a:pt x="f966" y="f967"/>
                  </a:cubicBezTo>
                  <a:cubicBezTo>
                    <a:pt x="f207" y="f968"/>
                    <a:pt x="f969" y="f584"/>
                    <a:pt x="f58" y="f970"/>
                  </a:cubicBezTo>
                  <a:cubicBezTo>
                    <a:pt x="f971" y="f140"/>
                    <a:pt x="f331" y="f155"/>
                    <a:pt x="f972" y="f124"/>
                  </a:cubicBezTo>
                  <a:cubicBezTo>
                    <a:pt x="f296" y="f973"/>
                    <a:pt x="f974" y="f975"/>
                    <a:pt x="f902" y="f33"/>
                  </a:cubicBezTo>
                  <a:cubicBezTo>
                    <a:pt x="f976" y="f977"/>
                    <a:pt x="f301" y="f594"/>
                    <a:pt x="f978" y="f979"/>
                  </a:cubicBezTo>
                  <a:cubicBezTo>
                    <a:pt x="f980" y="f981"/>
                    <a:pt x="f982" y="f983"/>
                    <a:pt x="f984" y="f983"/>
                  </a:cubicBezTo>
                  <a:cubicBezTo>
                    <a:pt x="f985" y="f983"/>
                    <a:pt x="f986" y="f987"/>
                    <a:pt x="f988" y="f989"/>
                  </a:cubicBezTo>
                  <a:cubicBezTo>
                    <a:pt x="f990" y="f991"/>
                    <a:pt x="f992" y="f993"/>
                    <a:pt x="f994" y="f995"/>
                  </a:cubicBezTo>
                  <a:cubicBezTo>
                    <a:pt x="f996" y="f997"/>
                    <a:pt x="f998" y="f999"/>
                    <a:pt x="f361" y="f1000"/>
                  </a:cubicBezTo>
                  <a:cubicBezTo>
                    <a:pt x="f1001" y="f1002"/>
                    <a:pt x="f361" y="f1003"/>
                    <a:pt x="f1004" y="f1003"/>
                  </a:cubicBezTo>
                  <a:cubicBezTo>
                    <a:pt x="f1005" y="f1003"/>
                    <a:pt x="f1006" y="f1007"/>
                    <a:pt x="f1008" y="f51"/>
                  </a:cubicBezTo>
                  <a:cubicBezTo>
                    <a:pt x="f1009" y="f1010"/>
                    <a:pt x="f1011" y="f470"/>
                    <a:pt x="f1012" y="f1013"/>
                  </a:cubicBezTo>
                  <a:cubicBezTo>
                    <a:pt x="f1014" y="f1015"/>
                    <a:pt x="f870" y="f1016"/>
                    <a:pt x="f1017" y="f1018"/>
                  </a:cubicBezTo>
                  <a:cubicBezTo>
                    <a:pt x="f10" y="f1019"/>
                    <a:pt x="f1020" y="f473"/>
                    <a:pt x="f1021" y="f24"/>
                  </a:cubicBezTo>
                  <a:cubicBezTo>
                    <a:pt x="f812" y="f21"/>
                    <a:pt x="f1022" y="f33"/>
                    <a:pt x="f1023" y="f1024"/>
                  </a:cubicBezTo>
                  <a:cubicBezTo>
                    <a:pt x="f1025" y="f1010"/>
                    <a:pt x="f1026" y="f1027"/>
                    <a:pt x="f1028" y="f1029"/>
                  </a:cubicBezTo>
                  <a:cubicBezTo>
                    <a:pt x="f1030" y="f1031"/>
                    <a:pt x="f1032" y="f1033"/>
                    <a:pt x="f1034" y="f1033"/>
                  </a:cubicBezTo>
                  <a:cubicBezTo>
                    <a:pt x="f3" y="f1033"/>
                    <a:pt x="f1035" y="f1036"/>
                    <a:pt x="f1037" y="f1038"/>
                  </a:cubicBezTo>
                  <a:cubicBezTo>
                    <a:pt x="f1039" y="f1040"/>
                    <a:pt x="f1041" y="f1042"/>
                    <a:pt x="f949" y="f591"/>
                  </a:cubicBezTo>
                  <a:cubicBezTo>
                    <a:pt x="f1043" y="f120"/>
                    <a:pt x="f1044" y="f1045"/>
                    <a:pt x="f1046" y="f1047"/>
                  </a:cubicBezTo>
                  <a:cubicBezTo>
                    <a:pt x="f1048" y="f1049"/>
                    <a:pt x="f1050" y="f1051"/>
                    <a:pt x="f1052" y="f1051"/>
                  </a:cubicBezTo>
                  <a:cubicBezTo>
                    <a:pt x="f1053" y="f1051"/>
                    <a:pt x="f1054" y="f1055"/>
                    <a:pt x="f1056" y="f1057"/>
                  </a:cubicBezTo>
                  <a:cubicBezTo>
                    <a:pt x="f1058" y="f1059"/>
                    <a:pt x="f1060" y="f1061"/>
                    <a:pt x="f1062" y="f1063"/>
                  </a:cubicBezTo>
                  <a:cubicBezTo>
                    <a:pt x="f1064" y="f1065"/>
                    <a:pt x="f1066" y="f1067"/>
                    <a:pt x="f1068" y="f1067"/>
                  </a:cubicBezTo>
                  <a:cubicBezTo>
                    <a:pt x="f1069" y="f1070"/>
                    <a:pt x="f1071" y="f1072"/>
                    <a:pt x="f1073" y="f1072"/>
                  </a:cubicBezTo>
                  <a:cubicBezTo>
                    <a:pt x="f840" y="f1072"/>
                    <a:pt x="f1074" y="f1075"/>
                    <a:pt x="f1076" y="f1077"/>
                  </a:cubicBezTo>
                  <a:cubicBezTo>
                    <a:pt x="f1078" y="f1079"/>
                    <a:pt x="f12" y="f97"/>
                    <a:pt x="f1080" y="f1081"/>
                  </a:cubicBezTo>
                  <a:lnTo>
                    <a:pt x="f1080" y="f1082"/>
                  </a:lnTo>
                  <a:cubicBezTo>
                    <a:pt x="f339" y="f1083"/>
                    <a:pt x="f733" y="f1084"/>
                    <a:pt x="f260" y="f887"/>
                  </a:cubicBezTo>
                  <a:cubicBezTo>
                    <a:pt x="f93" y="f584"/>
                    <a:pt x="f474" y="f537"/>
                    <a:pt x="f476" y="f1085"/>
                  </a:cubicBezTo>
                  <a:cubicBezTo>
                    <a:pt x="f205" y="f572"/>
                    <a:pt x="f1086" y="f1084"/>
                    <a:pt x="f93" y="f1087"/>
                  </a:cubicBezTo>
                  <a:cubicBezTo>
                    <a:pt x="f22" y="f1087"/>
                    <a:pt x="f22" y="f1088"/>
                    <a:pt x="f22" y="f1089"/>
                  </a:cubicBezTo>
                  <a:lnTo>
                    <a:pt x="f22" y="f1090"/>
                  </a:lnTo>
                  <a:lnTo>
                    <a:pt x="f22" y="f1090"/>
                  </a:lnTo>
                  <a:cubicBezTo>
                    <a:pt x="f1091" y="f1092"/>
                    <a:pt x="f1093" y="f1094"/>
                    <a:pt x="f1095" y="f1094"/>
                  </a:cubicBezTo>
                  <a:cubicBezTo>
                    <a:pt x="f1096" y="f1094"/>
                    <a:pt x="f1097" y="f1098"/>
                    <a:pt x="f1099" y="f1089"/>
                  </a:cubicBezTo>
                  <a:cubicBezTo>
                    <a:pt x="f50" y="f1100"/>
                    <a:pt x="f1101" y="f1102"/>
                    <a:pt x="f52" y="f1103"/>
                  </a:cubicBezTo>
                  <a:cubicBezTo>
                    <a:pt x="f1104" y="f1105"/>
                    <a:pt x="f1106" y="f457"/>
                    <a:pt x="f456" y="f45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062;p58">
              <a:extLst>
                <a:ext uri="{FF2B5EF4-FFF2-40B4-BE49-F238E27FC236}">
                  <a16:creationId xmlns:a16="http://schemas.microsoft.com/office/drawing/2014/main" id="{74B05E31-508D-41FC-935B-81F1BE84BE80}"/>
                </a:ext>
              </a:extLst>
            </p:cNvPr>
            <p:cNvSpPr/>
            <p:nvPr/>
          </p:nvSpPr>
          <p:spPr>
            <a:xfrm>
              <a:off x="7958471" y="518638"/>
              <a:ext cx="59371" cy="5203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5"/>
                <a:gd name="f4" fmla="val 6003"/>
                <a:gd name="f5" fmla="val 676"/>
                <a:gd name="f6" fmla="val 1"/>
                <a:gd name="f7" fmla="val 668"/>
                <a:gd name="f8" fmla="val 651"/>
                <a:gd name="f9" fmla="val 9"/>
                <a:gd name="f10" fmla="val 634"/>
                <a:gd name="f11" fmla="val 26"/>
                <a:gd name="f12" fmla="val 34"/>
                <a:gd name="f13" fmla="val 1927"/>
                <a:gd name="f14" fmla="val 3996"/>
                <a:gd name="f15" fmla="val 134"/>
                <a:gd name="f16" fmla="val 5964"/>
                <a:gd name="f17" fmla="val 5983"/>
                <a:gd name="f18" fmla="val 156"/>
                <a:gd name="f19" fmla="val 6002"/>
                <a:gd name="f20" fmla="val 175"/>
                <a:gd name="f21" fmla="val 189"/>
                <a:gd name="f22" fmla="val 201"/>
                <a:gd name="f23" fmla="val 5992"/>
                <a:gd name="f24" fmla="val 334"/>
                <a:gd name="f25" fmla="val 3962"/>
                <a:gd name="f26" fmla="val 301"/>
                <a:gd name="f27" fmla="val 1994"/>
                <a:gd name="f28" fmla="val 684"/>
                <a:gd name="f29" fmla="*/ f0 1 685"/>
                <a:gd name="f30" fmla="*/ f1 1 6003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85"/>
                <a:gd name="f37" fmla="*/ f34 1 6003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85" h="600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2" y="f16"/>
                  </a:cubicBezTo>
                  <a:cubicBezTo>
                    <a:pt x="f24" y="f25"/>
                    <a:pt x="f26" y="f27"/>
                    <a:pt x="f7" y="f11"/>
                  </a:cubicBezTo>
                  <a:cubicBezTo>
                    <a:pt x="f28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63;p58">
              <a:extLst>
                <a:ext uri="{FF2B5EF4-FFF2-40B4-BE49-F238E27FC236}">
                  <a16:creationId xmlns:a16="http://schemas.microsoft.com/office/drawing/2014/main" id="{CBA0E8EE-AC00-4566-8881-DF87E116E2C8}"/>
                </a:ext>
              </a:extLst>
            </p:cNvPr>
            <p:cNvSpPr/>
            <p:nvPr/>
          </p:nvSpPr>
          <p:spPr>
            <a:xfrm>
              <a:off x="8453756" y="859545"/>
              <a:ext cx="299045" cy="342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50"/>
                <a:gd name="f4" fmla="val 3946"/>
                <a:gd name="f5" fmla="val 3371"/>
                <a:gd name="f6" fmla="val 1"/>
                <a:gd name="f7" fmla="val 3353"/>
                <a:gd name="f8" fmla="val 3337"/>
                <a:gd name="f9" fmla="val 8"/>
                <a:gd name="f10" fmla="val 3326"/>
                <a:gd name="f11" fmla="val 29"/>
                <a:gd name="f12" fmla="val 2159"/>
                <a:gd name="f13" fmla="val 1230"/>
                <a:gd name="f14" fmla="val 1091"/>
                <a:gd name="f15" fmla="val 2564"/>
                <a:gd name="f16" fmla="val 24"/>
                <a:gd name="f17" fmla="val 3899"/>
                <a:gd name="f18" fmla="val 3922"/>
                <a:gd name="f19" fmla="val 43"/>
                <a:gd name="f20" fmla="val 83"/>
                <a:gd name="f21" fmla="val 99"/>
                <a:gd name="f22" fmla="val 114"/>
                <a:gd name="f23" fmla="val 3942"/>
                <a:gd name="f24" fmla="val 124"/>
                <a:gd name="f25" fmla="val 3932"/>
                <a:gd name="f26" fmla="val 1291"/>
                <a:gd name="f27" fmla="val 2731"/>
                <a:gd name="f28" fmla="val 2426"/>
                <a:gd name="f29" fmla="val 1397"/>
                <a:gd name="f30" fmla="val 3426"/>
                <a:gd name="f31" fmla="val 63"/>
                <a:gd name="f32" fmla="val 3449"/>
                <a:gd name="f33" fmla="val 39"/>
                <a:gd name="f34" fmla="val 3409"/>
                <a:gd name="f35" fmla="*/ f0 1 3450"/>
                <a:gd name="f36" fmla="*/ f1 1 39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3450"/>
                <a:gd name="f43" fmla="*/ f40 1 39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3450" h="394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64;p58">
              <a:extLst>
                <a:ext uri="{FF2B5EF4-FFF2-40B4-BE49-F238E27FC236}">
                  <a16:creationId xmlns:a16="http://schemas.microsoft.com/office/drawing/2014/main" id="{F5D771FE-BF13-49AB-B6E4-895F7D7ADF60}"/>
                </a:ext>
              </a:extLst>
            </p:cNvPr>
            <p:cNvSpPr/>
            <p:nvPr/>
          </p:nvSpPr>
          <p:spPr>
            <a:xfrm>
              <a:off x="8578315" y="1694191"/>
              <a:ext cx="258391" cy="2153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81"/>
                <a:gd name="f4" fmla="val 2485"/>
                <a:gd name="f5" fmla="val 2874"/>
                <a:gd name="f6" fmla="val 2867"/>
                <a:gd name="f7" fmla="val 2861"/>
                <a:gd name="f8" fmla="val 2"/>
                <a:gd name="f9" fmla="val 2857"/>
                <a:gd name="f10" fmla="val 7"/>
                <a:gd name="f11" fmla="val 1923"/>
                <a:gd name="f12" fmla="val 808"/>
                <a:gd name="f13" fmla="val 889"/>
                <a:gd name="f14" fmla="val 1575"/>
                <a:gd name="f15" fmla="val 55"/>
                <a:gd name="f16" fmla="val 2409"/>
                <a:gd name="f17" fmla="val 1"/>
                <a:gd name="f18" fmla="val 2436"/>
                <a:gd name="f19" fmla="val 34"/>
                <a:gd name="f20" fmla="val 66"/>
                <a:gd name="f21" fmla="val 74"/>
                <a:gd name="f22" fmla="val 82"/>
                <a:gd name="f23" fmla="val 2482"/>
                <a:gd name="f24" fmla="val 88"/>
                <a:gd name="f25" fmla="val 2475"/>
                <a:gd name="f26" fmla="val 1055"/>
                <a:gd name="f27" fmla="val 1742"/>
                <a:gd name="f28" fmla="val 2023"/>
                <a:gd name="f29" fmla="val 908"/>
                <a:gd name="f30" fmla="val 2923"/>
                <a:gd name="f31" fmla="val 107"/>
                <a:gd name="f32" fmla="val 78"/>
                <a:gd name="f33" fmla="val 2915"/>
                <a:gd name="f34" fmla="*/ f0 1 2981"/>
                <a:gd name="f35" fmla="*/ f1 1 2485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981"/>
                <a:gd name="f42" fmla="*/ f39 1 2485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981" h="24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065;p58">
              <a:extLst>
                <a:ext uri="{FF2B5EF4-FFF2-40B4-BE49-F238E27FC236}">
                  <a16:creationId xmlns:a16="http://schemas.microsoft.com/office/drawing/2014/main" id="{ABED0363-DC99-4A9A-8F56-5535B284FDA4}"/>
                </a:ext>
              </a:extLst>
            </p:cNvPr>
            <p:cNvSpPr/>
            <p:nvPr/>
          </p:nvSpPr>
          <p:spPr>
            <a:xfrm>
              <a:off x="8354598" y="2403143"/>
              <a:ext cx="268970" cy="52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03"/>
                <a:gd name="f4" fmla="val 601"/>
                <a:gd name="f5" fmla="val 3003"/>
                <a:gd name="f6" fmla="val 1"/>
                <a:gd name="f7" fmla="val 2002"/>
                <a:gd name="f8" fmla="val 134"/>
                <a:gd name="f9" fmla="val 968"/>
                <a:gd name="f10" fmla="val 167"/>
                <a:gd name="f11" fmla="val 67"/>
                <a:gd name="f12" fmla="val 501"/>
                <a:gd name="f13" fmla="val 100"/>
                <a:gd name="f14" fmla="val 1101"/>
                <a:gd name="f15" fmla="val 434"/>
                <a:gd name="f16" fmla="val 2069"/>
                <a:gd name="f17" fmla="val 267"/>
                <a:gd name="f18" fmla="val 3069"/>
                <a:gd name="f19" fmla="*/ f0 1 3103"/>
                <a:gd name="f20" fmla="*/ f1 1 601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3103"/>
                <a:gd name="f27" fmla="*/ f24 1 601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103" h="60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2" y="f12"/>
                    <a:pt x="f11" y="f4"/>
                    <a:pt x="f13" y="f4"/>
                  </a:cubicBezTo>
                  <a:cubicBezTo>
                    <a:pt x="f14" y="f15"/>
                    <a:pt x="f16" y="f17"/>
                    <a:pt x="f18" y="f8"/>
                  </a:cubicBezTo>
                  <a:cubicBezTo>
                    <a:pt x="f3" y="f8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66;p58">
              <a:extLst>
                <a:ext uri="{FF2B5EF4-FFF2-40B4-BE49-F238E27FC236}">
                  <a16:creationId xmlns:a16="http://schemas.microsoft.com/office/drawing/2014/main" id="{DE2FCC64-C397-4F38-B170-8918545E790D}"/>
                </a:ext>
              </a:extLst>
            </p:cNvPr>
            <p:cNvSpPr/>
            <p:nvPr/>
          </p:nvSpPr>
          <p:spPr>
            <a:xfrm>
              <a:off x="7987421" y="2975667"/>
              <a:ext cx="222683" cy="1359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1569"/>
                <a:gd name="f5" fmla="val 2468"/>
                <a:gd name="f6" fmla="val 2068"/>
                <a:gd name="f7" fmla="val 334"/>
                <a:gd name="f8" fmla="val 1701"/>
                <a:gd name="f9" fmla="val 634"/>
                <a:gd name="f10" fmla="val 1301"/>
                <a:gd name="f11" fmla="val 868"/>
                <a:gd name="f12" fmla="val 901"/>
                <a:gd name="f13" fmla="val 1134"/>
                <a:gd name="f14" fmla="val 500"/>
                <a:gd name="f15" fmla="val 67"/>
                <a:gd name="f16" fmla="val 1501"/>
                <a:gd name="f17" fmla="val 33"/>
                <a:gd name="f18" fmla="val 1568"/>
                <a:gd name="f19" fmla="val 133"/>
                <a:gd name="f20" fmla="val 1034"/>
                <a:gd name="f21" fmla="val 1401"/>
                <a:gd name="f22" fmla="val 1968"/>
                <a:gd name="f23" fmla="val 801"/>
                <a:gd name="f24" fmla="val 2535"/>
                <a:gd name="f25" fmla="val 34"/>
                <a:gd name="f26" fmla="val 2502"/>
                <a:gd name="f27" fmla="*/ f0 1 2569"/>
                <a:gd name="f28" fmla="*/ f1 1 156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69"/>
                <a:gd name="f35" fmla="*/ f32 1 156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69" h="1569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0"/>
                    <a:pt x="f15" y="f16"/>
                  </a:cubicBezTo>
                  <a:cubicBezTo>
                    <a:pt x="f2" y="f16"/>
                    <a:pt x="f17" y="f18"/>
                    <a:pt x="f19" y="f18"/>
                  </a:cubicBezTo>
                  <a:cubicBezTo>
                    <a:pt x="f20" y="f21"/>
                    <a:pt x="f22" y="f23"/>
                    <a:pt x="f24" y="f15"/>
                  </a:cubicBezTo>
                  <a:cubicBezTo>
                    <a:pt x="f3" y="f25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67;p58">
              <a:extLst>
                <a:ext uri="{FF2B5EF4-FFF2-40B4-BE49-F238E27FC236}">
                  <a16:creationId xmlns:a16="http://schemas.microsoft.com/office/drawing/2014/main" id="{A024ED7E-2642-4398-B0C1-473651B02CE0}"/>
                </a:ext>
              </a:extLst>
            </p:cNvPr>
            <p:cNvSpPr/>
            <p:nvPr/>
          </p:nvSpPr>
          <p:spPr>
            <a:xfrm>
              <a:off x="6935641" y="1259924"/>
              <a:ext cx="125336" cy="3678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46"/>
                <a:gd name="f4" fmla="val 4244"/>
                <a:gd name="f5" fmla="val 88"/>
                <a:gd name="f6" fmla="val 48"/>
                <a:gd name="f7" fmla="val 1"/>
                <a:gd name="f8" fmla="val 31"/>
                <a:gd name="f9" fmla="val 25"/>
                <a:gd name="f10" fmla="val 80"/>
                <a:gd name="f11" fmla="val 492"/>
                <a:gd name="f12" fmla="val 1414"/>
                <a:gd name="f13" fmla="val 526"/>
                <a:gd name="f14" fmla="val 2949"/>
                <a:gd name="f15" fmla="val 1293"/>
                <a:gd name="f16" fmla="val 4183"/>
                <a:gd name="f17" fmla="val 1307"/>
                <a:gd name="f18" fmla="val 4225"/>
                <a:gd name="f19" fmla="val 1338"/>
                <a:gd name="f20" fmla="val 1368"/>
                <a:gd name="f21" fmla="val 1409"/>
                <a:gd name="f22" fmla="val 4208"/>
                <a:gd name="f23" fmla="val 1426"/>
                <a:gd name="f24" fmla="val 4150"/>
                <a:gd name="f25" fmla="val 993"/>
                <a:gd name="f26" fmla="val 2782"/>
                <a:gd name="f27" fmla="val 793"/>
                <a:gd name="f28" fmla="val 1314"/>
                <a:gd name="f29" fmla="val 125"/>
                <a:gd name="f30" fmla="val 13"/>
                <a:gd name="f31" fmla="val 117"/>
                <a:gd name="f32" fmla="val 5"/>
                <a:gd name="f33" fmla="val 103"/>
                <a:gd name="f34" fmla="*/ f0 1 1446"/>
                <a:gd name="f35" fmla="*/ f1 1 4244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446"/>
                <a:gd name="f42" fmla="*/ f39 1 4244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446" h="424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68;p58">
              <a:extLst>
                <a:ext uri="{FF2B5EF4-FFF2-40B4-BE49-F238E27FC236}">
                  <a16:creationId xmlns:a16="http://schemas.microsoft.com/office/drawing/2014/main" id="{309A7CEA-6008-43AC-A8A0-75A0E348120D}"/>
                </a:ext>
              </a:extLst>
            </p:cNvPr>
            <p:cNvSpPr/>
            <p:nvPr/>
          </p:nvSpPr>
          <p:spPr>
            <a:xfrm>
              <a:off x="6698921" y="2035710"/>
              <a:ext cx="252676" cy="244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15"/>
                <a:gd name="f4" fmla="val 2819"/>
                <a:gd name="f5" fmla="val 42"/>
                <a:gd name="f6" fmla="val 18"/>
                <a:gd name="f7" fmla="val 1"/>
                <a:gd name="f8" fmla="val 29"/>
                <a:gd name="f9" fmla="val 21"/>
                <a:gd name="f10" fmla="val 70"/>
                <a:gd name="f11" fmla="val 755"/>
                <a:gd name="f12" fmla="val 1204"/>
                <a:gd name="f13" fmla="val 1922"/>
                <a:gd name="f14" fmla="val 1838"/>
                <a:gd name="f15" fmla="val 2823"/>
                <a:gd name="f16" fmla="val 2805"/>
                <a:gd name="f17" fmla="val 2832"/>
                <a:gd name="f18" fmla="val 2814"/>
                <a:gd name="f19" fmla="val 2843"/>
                <a:gd name="f20" fmla="val 2818"/>
                <a:gd name="f21" fmla="val 2855"/>
                <a:gd name="f22" fmla="val 2885"/>
                <a:gd name="f23" fmla="val 2914"/>
                <a:gd name="f24" fmla="val 2787"/>
                <a:gd name="f25" fmla="val 2890"/>
                <a:gd name="f26" fmla="val 2738"/>
                <a:gd name="f27" fmla="val 2123"/>
                <a:gd name="f28" fmla="val 1671"/>
                <a:gd name="f29" fmla="val 855"/>
                <a:gd name="f30" fmla="val 1137"/>
                <a:gd name="f31" fmla="val 88"/>
                <a:gd name="f32" fmla="val 37"/>
                <a:gd name="f33" fmla="val 75"/>
                <a:gd name="f34" fmla="val 11"/>
                <a:gd name="f35" fmla="val 57"/>
                <a:gd name="f36" fmla="*/ f0 1 2915"/>
                <a:gd name="f37" fmla="*/ f1 1 281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2915"/>
                <a:gd name="f44" fmla="*/ f41 1 281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2915" h="281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069;p58">
              <a:extLst>
                <a:ext uri="{FF2B5EF4-FFF2-40B4-BE49-F238E27FC236}">
                  <a16:creationId xmlns:a16="http://schemas.microsoft.com/office/drawing/2014/main" id="{8B0F6803-1EE8-436F-A05E-32F44B487F2C}"/>
                </a:ext>
              </a:extLst>
            </p:cNvPr>
            <p:cNvSpPr/>
            <p:nvPr/>
          </p:nvSpPr>
          <p:spPr>
            <a:xfrm>
              <a:off x="7495858" y="1322935"/>
              <a:ext cx="76974" cy="363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8"/>
                <a:gd name="f4" fmla="val 4199"/>
                <a:gd name="f5" fmla="val 818"/>
                <a:gd name="f6" fmla="val 1"/>
                <a:gd name="f7" fmla="val 792"/>
                <a:gd name="f8" fmla="val 760"/>
                <a:gd name="f9" fmla="val 14"/>
                <a:gd name="f10" fmla="val 734"/>
                <a:gd name="f11" fmla="val 54"/>
                <a:gd name="f12" fmla="val 467"/>
                <a:gd name="f13" fmla="val 1388"/>
                <a:gd name="f14" fmla="val 134"/>
                <a:gd name="f15" fmla="val 2756"/>
                <a:gd name="f16" fmla="val 4123"/>
                <a:gd name="f17" fmla="val 4173"/>
                <a:gd name="f18" fmla="val 17"/>
                <a:gd name="f19" fmla="val 4198"/>
                <a:gd name="f20" fmla="val 42"/>
                <a:gd name="f21" fmla="val 67"/>
                <a:gd name="f22" fmla="val 100"/>
                <a:gd name="f23" fmla="val 401"/>
                <a:gd name="f24" fmla="val 2789"/>
                <a:gd name="f25" fmla="val 634"/>
                <a:gd name="f26" fmla="val 1421"/>
                <a:gd name="f27" fmla="val 868"/>
                <a:gd name="f28" fmla="val 33"/>
                <a:gd name="f29" fmla="val 859"/>
                <a:gd name="f30" fmla="*/ f0 1 888"/>
                <a:gd name="f31" fmla="*/ f1 1 419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888"/>
                <a:gd name="f38" fmla="*/ f35 1 419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888" h="419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2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14" y="f16"/>
                  </a:cubicBezTo>
                  <a:cubicBezTo>
                    <a:pt x="f23" y="f24"/>
                    <a:pt x="f25" y="f26"/>
                    <a:pt x="f27" y="f11"/>
                  </a:cubicBezTo>
                  <a:cubicBezTo>
                    <a:pt x="f3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Google Shape;1071;p58">
            <a:extLst>
              <a:ext uri="{FF2B5EF4-FFF2-40B4-BE49-F238E27FC236}">
                <a16:creationId xmlns:a16="http://schemas.microsoft.com/office/drawing/2014/main" id="{19941606-64A1-4B6D-92F2-BF9958C492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4434" y="1759040"/>
            <a:ext cx="2985003" cy="948004"/>
          </a:xfrm>
        </p:spPr>
        <p:txBody>
          <a:bodyPr/>
          <a:lstStyle/>
          <a:p>
            <a:pPr marL="0" lvl="0" indent="0" algn="r">
              <a:buNone/>
            </a:pPr>
            <a:r>
              <a:rPr lang="en-US" sz="1400"/>
              <a:t>You can replace the image on the screen with your own work. Just delete this one, add yours and center it properly</a:t>
            </a:r>
          </a:p>
        </p:txBody>
      </p:sp>
      <p:grpSp>
        <p:nvGrpSpPr>
          <p:cNvPr id="25" name="Google Shape;1072;p58">
            <a:extLst>
              <a:ext uri="{FF2B5EF4-FFF2-40B4-BE49-F238E27FC236}">
                <a16:creationId xmlns:a16="http://schemas.microsoft.com/office/drawing/2014/main" id="{99D5EB19-FE01-4E21-8D7D-F402D614945F}"/>
              </a:ext>
            </a:extLst>
          </p:cNvPr>
          <p:cNvGrpSpPr/>
          <p:nvPr/>
        </p:nvGrpSpPr>
        <p:grpSpPr>
          <a:xfrm>
            <a:off x="277556" y="2853065"/>
            <a:ext cx="1517154" cy="2290434"/>
            <a:chOff x="277556" y="2853065"/>
            <a:chExt cx="1517154" cy="2290434"/>
          </a:xfrm>
        </p:grpSpPr>
        <p:sp>
          <p:nvSpPr>
            <p:cNvPr id="26" name="Google Shape;1073;p58">
              <a:extLst>
                <a:ext uri="{FF2B5EF4-FFF2-40B4-BE49-F238E27FC236}">
                  <a16:creationId xmlns:a16="http://schemas.microsoft.com/office/drawing/2014/main" id="{0D4EB6AD-5258-49D3-84B3-6B9B6CF46A62}"/>
                </a:ext>
              </a:extLst>
            </p:cNvPr>
            <p:cNvSpPr/>
            <p:nvPr/>
          </p:nvSpPr>
          <p:spPr>
            <a:xfrm>
              <a:off x="277556" y="2853065"/>
              <a:ext cx="1517154" cy="229043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23479"/>
                <a:gd name="f5" fmla="val 35446"/>
                <a:gd name="f6" fmla="val 20382"/>
                <a:gd name="f7" fmla="val 8308"/>
                <a:gd name="f8" fmla="val 19214"/>
                <a:gd name="f9" fmla="val 9209"/>
                <a:gd name="f10" fmla="val 17980"/>
                <a:gd name="f11" fmla="val 9976"/>
                <a:gd name="f12" fmla="val 16446"/>
                <a:gd name="f13" fmla="val 10510"/>
                <a:gd name="f14" fmla="val 14611"/>
                <a:gd name="f15" fmla="val 11177"/>
                <a:gd name="f16" fmla="val 12743"/>
                <a:gd name="f17" fmla="val 11310"/>
                <a:gd name="f18" fmla="val 11109"/>
                <a:gd name="f19" fmla="val 12344"/>
                <a:gd name="f20" fmla="val 12276"/>
                <a:gd name="f21" fmla="val 10943"/>
                <a:gd name="f22" fmla="val 14044"/>
                <a:gd name="f23" fmla="val 10176"/>
                <a:gd name="f24" fmla="val 15912"/>
                <a:gd name="f25" fmla="val 9642"/>
                <a:gd name="f26" fmla="val 17213"/>
                <a:gd name="f27" fmla="val 9275"/>
                <a:gd name="f28" fmla="val 18914"/>
                <a:gd name="f29" fmla="val 8942"/>
                <a:gd name="f30" fmla="val 11585"/>
                <a:gd name="f31" fmla="val 6814"/>
                <a:gd name="f32" fmla="val 11641"/>
                <a:gd name="f33" fmla="val 11466"/>
                <a:gd name="f34" fmla="val 7404"/>
                <a:gd name="f35" fmla="val 11442"/>
                <a:gd name="f36" fmla="val 7641"/>
                <a:gd name="f37" fmla="val 11376"/>
                <a:gd name="f38" fmla="val 8541"/>
                <a:gd name="f39" fmla="val 11142"/>
                <a:gd name="f40" fmla="val 9475"/>
                <a:gd name="f41" fmla="val 10975"/>
                <a:gd name="f42" fmla="val 10343"/>
                <a:gd name="f43" fmla="val 10875"/>
                <a:gd name="f44" fmla="val 10977"/>
                <a:gd name="f45" fmla="val 10708"/>
                <a:gd name="f46" fmla="val 11610"/>
                <a:gd name="f47" fmla="val 10475"/>
                <a:gd name="f48" fmla="val 12177"/>
                <a:gd name="f49" fmla="val 10642"/>
                <a:gd name="f50" fmla="val 10742"/>
                <a:gd name="f51" fmla="val 10143"/>
                <a:gd name="f52" fmla="val 9109"/>
                <a:gd name="f53" fmla="val 9030"/>
                <a:gd name="f54" fmla="val 10818"/>
                <a:gd name="f55" fmla="val 8998"/>
                <a:gd name="f56" fmla="val 10771"/>
                <a:gd name="f57" fmla="val 10737"/>
                <a:gd name="f58" fmla="val 9014"/>
                <a:gd name="f59" fmla="val 9042"/>
                <a:gd name="f60" fmla="val 10442"/>
                <a:gd name="f61" fmla="val 10776"/>
                <a:gd name="f62" fmla="val 10208"/>
                <a:gd name="f63" fmla="val 12444"/>
                <a:gd name="f64" fmla="val 9774"/>
                <a:gd name="f65" fmla="val 14112"/>
                <a:gd name="f66" fmla="val 14145"/>
                <a:gd name="f67" fmla="val 9741"/>
                <a:gd name="f68" fmla="val 13845"/>
                <a:gd name="f69" fmla="val 9708"/>
                <a:gd name="f70" fmla="val 13545"/>
                <a:gd name="f71" fmla="val 13278"/>
                <a:gd name="f72" fmla="val 9874"/>
                <a:gd name="f73" fmla="val 10041"/>
                <a:gd name="f74" fmla="val 11477"/>
                <a:gd name="f75" fmla="val 10543"/>
                <a:gd name="f76" fmla="val 10141"/>
                <a:gd name="f77" fmla="val 10476"/>
                <a:gd name="f78" fmla="val 10108"/>
                <a:gd name="f79" fmla="val 10408"/>
                <a:gd name="f80" fmla="val 9309"/>
                <a:gd name="f81" fmla="val 10808"/>
                <a:gd name="f82" fmla="val 8175"/>
                <a:gd name="f83" fmla="val 7174"/>
                <a:gd name="f84" fmla="val 11501"/>
                <a:gd name="f85" fmla="val 6913"/>
                <a:gd name="f86" fmla="val 11563"/>
                <a:gd name="f87" fmla="val 22150"/>
                <a:gd name="f88" fmla="val 7274"/>
                <a:gd name="f89" fmla="val 21650"/>
                <a:gd name="f90" fmla="val 20949"/>
                <a:gd name="f91" fmla="val 9175"/>
                <a:gd name="f92" fmla="val 19915"/>
                <a:gd name="f93" fmla="val 18547"/>
                <a:gd name="f94" fmla="val 11043"/>
                <a:gd name="f95" fmla="val 16913"/>
                <a:gd name="f96" fmla="val 11710"/>
                <a:gd name="f97" fmla="val 15312"/>
                <a:gd name="f98" fmla="val 13577"/>
                <a:gd name="f99" fmla="val 13178"/>
                <a:gd name="f100" fmla="val 13312"/>
                <a:gd name="f101" fmla="val 9808"/>
                <a:gd name="f102" fmla="val 14813"/>
                <a:gd name="f103" fmla="val 14713"/>
                <a:gd name="f104" fmla="val 9908"/>
                <a:gd name="f105" fmla="val 14646"/>
                <a:gd name="f106" fmla="val 14546"/>
                <a:gd name="f107" fmla="val 10075"/>
                <a:gd name="f108" fmla="val 14179"/>
                <a:gd name="f109" fmla="val 10241"/>
                <a:gd name="f110" fmla="val 13812"/>
                <a:gd name="f111" fmla="val 10375"/>
                <a:gd name="f112" fmla="val 13445"/>
                <a:gd name="f113" fmla="val 10608"/>
                <a:gd name="f114" fmla="val 12945"/>
                <a:gd name="f115" fmla="val 10775"/>
                <a:gd name="f116" fmla="val 12711"/>
                <a:gd name="f117" fmla="val 12910"/>
                <a:gd name="f118" fmla="val 11210"/>
                <a:gd name="f119" fmla="val 15712"/>
                <a:gd name="f120" fmla="val 11143"/>
                <a:gd name="f121" fmla="val 18080"/>
                <a:gd name="f122" fmla="val 10109"/>
                <a:gd name="f123" fmla="val 19381"/>
                <a:gd name="f124" fmla="val 9509"/>
                <a:gd name="f125" fmla="val 20582"/>
                <a:gd name="f126" fmla="val 8675"/>
                <a:gd name="f127" fmla="val 21583"/>
                <a:gd name="f128" fmla="val 7674"/>
                <a:gd name="f129" fmla="val 21783"/>
                <a:gd name="f130" fmla="val 7541"/>
                <a:gd name="f131" fmla="val 21983"/>
                <a:gd name="f132" fmla="val 7441"/>
                <a:gd name="f133" fmla="val 635"/>
                <a:gd name="f134" fmla="val 2337"/>
                <a:gd name="f135" fmla="val 1302"/>
                <a:gd name="f136" fmla="val 4505"/>
                <a:gd name="f137" fmla="val 3303"/>
                <a:gd name="f138" fmla="val 6340"/>
                <a:gd name="f139" fmla="val 4637"/>
                <a:gd name="f140" fmla="val 7974"/>
                <a:gd name="f141" fmla="val 5305"/>
                <a:gd name="f142" fmla="val 8808"/>
                <a:gd name="f143" fmla="val 5805"/>
                <a:gd name="f144" fmla="val 6138"/>
                <a:gd name="f145" fmla="val 5471"/>
                <a:gd name="f146" fmla="val 9842"/>
                <a:gd name="f147" fmla="val 9342"/>
                <a:gd name="f148" fmla="val 4137"/>
                <a:gd name="f149" fmla="val 4128"/>
                <a:gd name="f150" fmla="val 8523"/>
                <a:gd name="f151" fmla="val 4111"/>
                <a:gd name="f152" fmla="val 8515"/>
                <a:gd name="f153" fmla="val 4092"/>
                <a:gd name="f154" fmla="val 4045"/>
                <a:gd name="f155" fmla="val 3989"/>
                <a:gd name="f156" fmla="val 8569"/>
                <a:gd name="f157" fmla="val 4037"/>
                <a:gd name="f158" fmla="val 8642"/>
                <a:gd name="f159" fmla="val 4571"/>
                <a:gd name="f160" fmla="val 9542"/>
                <a:gd name="f161" fmla="val 5438"/>
                <a:gd name="f162" fmla="val 10376"/>
                <a:gd name="f163" fmla="val 6305"/>
                <a:gd name="f164" fmla="val 11010"/>
                <a:gd name="f165" fmla="val 6972"/>
                <a:gd name="f166" fmla="val 13011"/>
                <a:gd name="f167" fmla="val 6939"/>
                <a:gd name="f168" fmla="val 15113"/>
                <a:gd name="f169" fmla="val 6639"/>
                <a:gd name="f170" fmla="val 17214"/>
                <a:gd name="f171" fmla="val 6239"/>
                <a:gd name="f172" fmla="val 12011"/>
                <a:gd name="f173" fmla="val 1435"/>
                <a:gd name="f174" fmla="val 7607"/>
                <a:gd name="f175" fmla="val 12644"/>
                <a:gd name="f176" fmla="val 15645"/>
                <a:gd name="f177" fmla="val 12878"/>
                <a:gd name="f178" fmla="val 15478"/>
                <a:gd name="f179" fmla="val 13145"/>
                <a:gd name="f180" fmla="val 15278"/>
                <a:gd name="f181" fmla="val 13512"/>
                <a:gd name="f182" fmla="val 14444"/>
                <a:gd name="f183" fmla="val 14946"/>
                <a:gd name="f184" fmla="val 13410"/>
                <a:gd name="f185" fmla="val 16013"/>
                <a:gd name="f186" fmla="val 12109"/>
                <a:gd name="f187" fmla="val 17014"/>
                <a:gd name="f188" fmla="val 17815"/>
                <a:gd name="f189" fmla="val 9941"/>
                <a:gd name="f190" fmla="val 18348"/>
                <a:gd name="f191" fmla="val 8907"/>
                <a:gd name="f192" fmla="val 19049"/>
                <a:gd name="f193" fmla="val 11809"/>
                <a:gd name="f194" fmla="val 15480"/>
                <a:gd name="f195" fmla="val 13110"/>
                <a:gd name="f196" fmla="val 13544"/>
                <a:gd name="f197" fmla="val 13378"/>
                <a:gd name="f198" fmla="val 13911"/>
                <a:gd name="f199" fmla="val 14278"/>
                <a:gd name="f200" fmla="val 13211"/>
                <a:gd name="f201" fmla="val 14811"/>
                <a:gd name="f202" fmla="val 13045"/>
                <a:gd name="f203" fmla="val 15378"/>
                <a:gd name="f204" fmla="val 12810"/>
                <a:gd name="f205" fmla="val 13612"/>
                <a:gd name="f206" fmla="val 11309"/>
                <a:gd name="f207" fmla="val 15546"/>
                <a:gd name="f208" fmla="val 17448"/>
                <a:gd name="f209" fmla="val 8207"/>
                <a:gd name="f210" fmla="val 19383"/>
                <a:gd name="f211" fmla="val 8807"/>
                <a:gd name="f212" fmla="val 18148"/>
                <a:gd name="f213" fmla="val 9207"/>
                <a:gd name="f214" fmla="val 16814"/>
                <a:gd name="f215" fmla="val 9608"/>
                <a:gd name="f216" fmla="val 15513"/>
                <a:gd name="f217" fmla="val 10308"/>
                <a:gd name="f218" fmla="val 14379"/>
                <a:gd name="f219" fmla="val 11576"/>
                <a:gd name="f220" fmla="val 13912"/>
                <a:gd name="f221" fmla="val 3280"/>
                <a:gd name="f222" fmla="val 17492"/>
                <a:gd name="f223" fmla="val 3358"/>
                <a:gd name="f224" fmla="val 3878"/>
                <a:gd name="f225" fmla="val 18541"/>
                <a:gd name="f226" fmla="val 3970"/>
                <a:gd name="f227" fmla="val 18849"/>
                <a:gd name="f228" fmla="val 4070"/>
                <a:gd name="f229" fmla="val 19016"/>
                <a:gd name="f230" fmla="val 4104"/>
                <a:gd name="f231" fmla="val 19182"/>
                <a:gd name="f232" fmla="val 19349"/>
                <a:gd name="f233" fmla="val 19549"/>
                <a:gd name="f234" fmla="val 4204"/>
                <a:gd name="f235" fmla="val 19716"/>
                <a:gd name="f236" fmla="val 19950"/>
                <a:gd name="f237" fmla="val 19750"/>
                <a:gd name="f238" fmla="val 4058"/>
                <a:gd name="f239" fmla="val 19357"/>
                <a:gd name="f240" fmla="val 4030"/>
                <a:gd name="f241" fmla="val 19346"/>
                <a:gd name="f242" fmla="val 4001"/>
                <a:gd name="f243" fmla="val 3955"/>
                <a:gd name="f244" fmla="val 3904"/>
                <a:gd name="f245" fmla="val 19375"/>
                <a:gd name="f246" fmla="val 19416"/>
                <a:gd name="f247" fmla="val 20550"/>
                <a:gd name="f248" fmla="val 4237"/>
                <a:gd name="f249" fmla="val 21684"/>
                <a:gd name="f250" fmla="val 22852"/>
                <a:gd name="f251" fmla="val 3937"/>
                <a:gd name="f252" fmla="val 21050"/>
                <a:gd name="f253" fmla="val 3403"/>
                <a:gd name="f254" fmla="val 19316"/>
                <a:gd name="f255" fmla="val 3270"/>
                <a:gd name="f256" fmla="val 17515"/>
                <a:gd name="f257" fmla="val 17499"/>
                <a:gd name="f258" fmla="val 3273"/>
                <a:gd name="f259" fmla="val 4471"/>
                <a:gd name="f260" fmla="val 20817"/>
                <a:gd name="f261" fmla="val 4537"/>
                <a:gd name="f262" fmla="val 21284"/>
                <a:gd name="f263" fmla="val 4604"/>
                <a:gd name="f264" fmla="val 21517"/>
                <a:gd name="f265" fmla="val 4737"/>
                <a:gd name="f266" fmla="val 22451"/>
                <a:gd name="f267" fmla="val 23319"/>
                <a:gd name="f268" fmla="val 24186"/>
                <a:gd name="f269" fmla="val 4704"/>
                <a:gd name="f270" fmla="val 23119"/>
                <a:gd name="f271" fmla="val 21951"/>
                <a:gd name="f272" fmla="val 14378"/>
                <a:gd name="f273" fmla="val 18215"/>
                <a:gd name="f274" fmla="val 20483"/>
                <a:gd name="f275" fmla="val 22051"/>
                <a:gd name="f276" fmla="val 9041"/>
                <a:gd name="f277" fmla="val 23519"/>
                <a:gd name="f278" fmla="val 24053"/>
                <a:gd name="f279" fmla="val 7373"/>
                <a:gd name="f280" fmla="val 24553"/>
                <a:gd name="f281" fmla="val 6539"/>
                <a:gd name="f282" fmla="val 25120"/>
                <a:gd name="f283" fmla="val 7873"/>
                <a:gd name="f284" fmla="val 21651"/>
                <a:gd name="f285" fmla="val 20350"/>
                <a:gd name="f286" fmla="val 4304"/>
                <a:gd name="f287" fmla="val 24286"/>
                <a:gd name="f288" fmla="val 24686"/>
                <a:gd name="f289" fmla="val 4270"/>
                <a:gd name="f290" fmla="val 25487"/>
                <a:gd name="f291" fmla="val 25520"/>
                <a:gd name="f292" fmla="val 25587"/>
                <a:gd name="f293" fmla="val 25720"/>
                <a:gd name="f294" fmla="val 25821"/>
                <a:gd name="f295" fmla="val 25387"/>
                <a:gd name="f296" fmla="val 24987"/>
                <a:gd name="f297" fmla="val 24486"/>
                <a:gd name="f298" fmla="val 24353"/>
                <a:gd name="f299" fmla="val 473"/>
                <a:gd name="f300" fmla="val 1"/>
                <a:gd name="f301" fmla="val 451"/>
                <a:gd name="f302" fmla="val 434"/>
                <a:gd name="f303" fmla="val 12"/>
                <a:gd name="f304" fmla="val 35"/>
                <a:gd name="f305" fmla="val 3338"/>
                <a:gd name="f306" fmla="val 1168"/>
                <a:gd name="f307" fmla="val 6206"/>
                <a:gd name="f308" fmla="val 2769"/>
                <a:gd name="f309" fmla="val 12478"/>
                <a:gd name="f310" fmla="val 6272"/>
                <a:gd name="f311" fmla="val 15446"/>
                <a:gd name="f312" fmla="val 5972"/>
                <a:gd name="f313" fmla="val 20684"/>
                <a:gd name="f314" fmla="val 5671"/>
                <a:gd name="f315" fmla="val 22018"/>
                <a:gd name="f316" fmla="val 23385"/>
                <a:gd name="f317" fmla="val 5271"/>
                <a:gd name="f318" fmla="val 23652"/>
                <a:gd name="f319" fmla="val 5138"/>
                <a:gd name="f320" fmla="val 23953"/>
                <a:gd name="f321" fmla="val 4971"/>
                <a:gd name="f322" fmla="val 5405"/>
                <a:gd name="f323" fmla="val 21718"/>
                <a:gd name="f324" fmla="val 4504"/>
                <a:gd name="f325" fmla="val 18649"/>
                <a:gd name="f326" fmla="val 3170"/>
                <a:gd name="f327" fmla="val 16981"/>
                <a:gd name="f328" fmla="val 3146"/>
                <a:gd name="f329" fmla="val 16946"/>
                <a:gd name="f330" fmla="val 3115"/>
                <a:gd name="f331" fmla="val 16931"/>
                <a:gd name="f332" fmla="val 3084"/>
                <a:gd name="f333" fmla="val 3026"/>
                <a:gd name="f334" fmla="val 2970"/>
                <a:gd name="f335" fmla="val 16982"/>
                <a:gd name="f336" fmla="val 17048"/>
                <a:gd name="f337" fmla="val 3003"/>
                <a:gd name="f338" fmla="val 19583"/>
                <a:gd name="f339" fmla="val 21984"/>
                <a:gd name="f340" fmla="val 24853"/>
                <a:gd name="f341" fmla="val 25253"/>
                <a:gd name="f342" fmla="val 3837"/>
                <a:gd name="f343" fmla="val 25687"/>
                <a:gd name="f344" fmla="val 25754"/>
                <a:gd name="f345" fmla="val 25887"/>
                <a:gd name="f346" fmla="val 25987"/>
                <a:gd name="f347" fmla="val 26087"/>
                <a:gd name="f348" fmla="val 26154"/>
                <a:gd name="f349" fmla="val 26187"/>
                <a:gd name="f350" fmla="val 3603"/>
                <a:gd name="f351" fmla="val 26688"/>
                <a:gd name="f352" fmla="val 3336"/>
                <a:gd name="f353" fmla="val 27222"/>
                <a:gd name="f354" fmla="val 3103"/>
                <a:gd name="f355" fmla="val 27722"/>
                <a:gd name="f356" fmla="val 3070"/>
                <a:gd name="f357" fmla="val 27755"/>
                <a:gd name="f358" fmla="val 27822"/>
                <a:gd name="f359" fmla="val 27855"/>
                <a:gd name="f360" fmla="val 1835"/>
                <a:gd name="f361" fmla="val 30257"/>
                <a:gd name="f362" fmla="val 835"/>
                <a:gd name="f363" fmla="val 32826"/>
                <a:gd name="f364" fmla="val 268"/>
                <a:gd name="f365" fmla="val 35361"/>
                <a:gd name="f366" fmla="val 35403"/>
                <a:gd name="f367" fmla="val 321"/>
                <a:gd name="f368" fmla="val 35445"/>
                <a:gd name="f369" fmla="val 383"/>
                <a:gd name="f370" fmla="val 401"/>
                <a:gd name="f371" fmla="val 35431"/>
                <a:gd name="f372" fmla="val 35394"/>
                <a:gd name="f373" fmla="val 1502"/>
                <a:gd name="f374" fmla="val 32692"/>
                <a:gd name="f375" fmla="val 2503"/>
                <a:gd name="f376" fmla="val 30024"/>
                <a:gd name="f377" fmla="val 3737"/>
                <a:gd name="f378" fmla="val 27388"/>
                <a:gd name="f379" fmla="val 4437"/>
                <a:gd name="f380" fmla="val 26821"/>
                <a:gd name="f381" fmla="val 26288"/>
                <a:gd name="f382" fmla="val 6105"/>
                <a:gd name="f383" fmla="val 25770"/>
                <a:gd name="f384" fmla="val 25795"/>
                <a:gd name="f385" fmla="val 6176"/>
                <a:gd name="f386" fmla="val 6214"/>
                <a:gd name="f387" fmla="val 6255"/>
                <a:gd name="f388" fmla="val 25654"/>
                <a:gd name="f389" fmla="val 8107"/>
                <a:gd name="f390" fmla="val 24520"/>
                <a:gd name="f391" fmla="val 23486"/>
                <a:gd name="f392" fmla="val 11642"/>
                <a:gd name="f393" fmla="val 22185"/>
                <a:gd name="f394" fmla="val 12777"/>
                <a:gd name="f395" fmla="val 21818"/>
                <a:gd name="f396" fmla="val 13844"/>
                <a:gd name="f397" fmla="val 21117"/>
                <a:gd name="f398" fmla="val 14511"/>
                <a:gd name="f399" fmla="val 20150"/>
                <a:gd name="f400" fmla="val 14563"/>
                <a:gd name="f401" fmla="val 20072"/>
                <a:gd name="f402" fmla="val 14494"/>
                <a:gd name="f403" fmla="val 19995"/>
                <a:gd name="f404" fmla="val 14445"/>
                <a:gd name="f405" fmla="val 14431"/>
                <a:gd name="f406" fmla="val 14419"/>
                <a:gd name="f407" fmla="val 20001"/>
                <a:gd name="f408" fmla="val 14411"/>
                <a:gd name="f409" fmla="val 20016"/>
                <a:gd name="f410" fmla="val 13811"/>
                <a:gd name="f411" fmla="val 20850"/>
                <a:gd name="f412" fmla="val 12977"/>
                <a:gd name="f413" fmla="val 21251"/>
                <a:gd name="f414" fmla="val 12143"/>
                <a:gd name="f415" fmla="val 13310"/>
                <a:gd name="f416" fmla="val 14244"/>
                <a:gd name="f417" fmla="val 19483"/>
                <a:gd name="f418" fmla="val 14745"/>
                <a:gd name="f419" fmla="val 17915"/>
                <a:gd name="f420" fmla="val 17314"/>
                <a:gd name="f421" fmla="val 16146"/>
                <a:gd name="f422" fmla="val 16647"/>
                <a:gd name="f423" fmla="val 16679"/>
                <a:gd name="f424" fmla="val 15847"/>
                <a:gd name="f425" fmla="val 16479"/>
                <a:gd name="f426" fmla="val 16312"/>
                <a:gd name="f427" fmla="val 18082"/>
                <a:gd name="f428" fmla="val 16012"/>
                <a:gd name="f429" fmla="val 19216"/>
                <a:gd name="f430" fmla="val 15412"/>
                <a:gd name="f431" fmla="val 13677"/>
                <a:gd name="f432" fmla="val 11409"/>
                <a:gd name="f433" fmla="val 9007"/>
                <a:gd name="f434" fmla="val 25354"/>
                <a:gd name="f435" fmla="val 4404"/>
                <a:gd name="f436" fmla="val 27555"/>
                <a:gd name="f437" fmla="val 4317"/>
                <a:gd name="f438" fmla="val 27642"/>
                <a:gd name="f439" fmla="val 4406"/>
                <a:gd name="f440" fmla="val 27728"/>
                <a:gd name="f441" fmla="val 4474"/>
                <a:gd name="f442" fmla="val 4485"/>
                <a:gd name="f443" fmla="val 4495"/>
                <a:gd name="f444" fmla="val 27726"/>
                <a:gd name="f445" fmla="val 7173"/>
                <a:gd name="f446" fmla="val 10508"/>
                <a:gd name="f447" fmla="val 25420"/>
                <a:gd name="f448" fmla="val 23719"/>
                <a:gd name="f449" fmla="val 21884"/>
                <a:gd name="f450" fmla="val 16579"/>
                <a:gd name="f451" fmla="val 17146"/>
                <a:gd name="f452" fmla="val 15046"/>
                <a:gd name="f453" fmla="val 17246"/>
                <a:gd name="f454" fmla="val 14879"/>
                <a:gd name="f455" fmla="val 17313"/>
                <a:gd name="f456" fmla="val 14679"/>
                <a:gd name="f457" fmla="val 17413"/>
                <a:gd name="f458" fmla="val 14479"/>
                <a:gd name="f459" fmla="val 17447"/>
                <a:gd name="f460" fmla="val 14246"/>
                <a:gd name="f461" fmla="val 17280"/>
                <a:gd name="f462" fmla="val 17180"/>
                <a:gd name="f463" fmla="val 17113"/>
                <a:gd name="f464" fmla="val 17013"/>
                <a:gd name="f465" fmla="val 14312"/>
                <a:gd name="f466" fmla="val 16980"/>
                <a:gd name="f467" fmla="val 14512"/>
                <a:gd name="f468" fmla="val 14746"/>
                <a:gd name="f469" fmla="val 16846"/>
                <a:gd name="f470" fmla="val 16779"/>
                <a:gd name="f471" fmla="val 16746"/>
                <a:gd name="f472" fmla="val 15146"/>
                <a:gd name="f473" fmla="val 16513"/>
                <a:gd name="f474" fmla="val 16180"/>
                <a:gd name="f475" fmla="val 15512"/>
                <a:gd name="f476" fmla="val 16847"/>
                <a:gd name="f477" fmla="val 14845"/>
                <a:gd name="f478" fmla="val 17381"/>
                <a:gd name="f479" fmla="val 14178"/>
                <a:gd name="f480" fmla="val 13010"/>
                <a:gd name="f481" fmla="val 11742"/>
                <a:gd name="f482" fmla="val 20383"/>
                <a:gd name="f483" fmla="val 8607"/>
                <a:gd name="f484" fmla="val 23152"/>
                <a:gd name="f485" fmla="val 25320"/>
                <a:gd name="f486" fmla="val 4671"/>
                <a:gd name="f487" fmla="val 26388"/>
                <a:gd name="f488" fmla="val 26988"/>
                <a:gd name="f489" fmla="val 4938"/>
                <a:gd name="f490" fmla="val 24019"/>
                <a:gd name="f491" fmla="val 22685"/>
                <a:gd name="f492" fmla="val 7072"/>
                <a:gd name="f493" fmla="val 21484"/>
                <a:gd name="f494" fmla="val 7973"/>
                <a:gd name="f495" fmla="val 20317"/>
                <a:gd name="f496" fmla="val 9474"/>
                <a:gd name="f497" fmla="val 11175"/>
                <a:gd name="f498" fmla="val 16881"/>
                <a:gd name="f499" fmla="val 14344"/>
                <a:gd name="f500" fmla="val 15680"/>
                <a:gd name="f501" fmla="val 14978"/>
                <a:gd name="f502" fmla="val 16279"/>
                <a:gd name="f503" fmla="val 12544"/>
                <a:gd name="f504" fmla="val 12311"/>
                <a:gd name="f505" fmla="val 12044"/>
                <a:gd name="f506" fmla="val 17947"/>
                <a:gd name="f507" fmla="val 11744"/>
                <a:gd name="f508" fmla="val 20182"/>
                <a:gd name="f509" fmla="val 10576"/>
                <a:gd name="f510" fmla="val 22483"/>
                <a:gd name="f511" fmla="val 8842"/>
                <a:gd name="f512" fmla="val 23151"/>
                <a:gd name="f513" fmla="val 23284"/>
                <a:gd name="f514" fmla="val 6173"/>
                <a:gd name="f515" fmla="val 23351"/>
                <a:gd name="f516" fmla="val 5973"/>
                <a:gd name="f517" fmla="val 23451"/>
                <a:gd name="f518" fmla="val 5739"/>
                <a:gd name="f519" fmla="val 23478"/>
                <a:gd name="f520" fmla="val 5631"/>
                <a:gd name="f521" fmla="val 23416"/>
                <a:gd name="f522" fmla="val 5522"/>
                <a:gd name="f523" fmla="val 23338"/>
                <a:gd name="f524" fmla="val 23321"/>
                <a:gd name="f525" fmla="val 23302"/>
                <a:gd name="f526" fmla="val 5527"/>
                <a:gd name="f527" fmla="val 5539"/>
                <a:gd name="f528" fmla="val 5439"/>
                <a:gd name="f529" fmla="val 5350"/>
                <a:gd name="f530" fmla="val 23210"/>
                <a:gd name="f531" fmla="val 5276"/>
                <a:gd name="f532" fmla="val 23121"/>
                <a:gd name="f533" fmla="val 23095"/>
                <a:gd name="f534" fmla="val 5295"/>
                <a:gd name="f535" fmla="val 23084"/>
                <a:gd name="f536" fmla="val 5339"/>
                <a:gd name="f537" fmla="val 22984"/>
                <a:gd name="f538" fmla="val 5606"/>
                <a:gd name="f539" fmla="val 22884"/>
                <a:gd name="f540" fmla="val 5840"/>
                <a:gd name="f541" fmla="val 22750"/>
                <a:gd name="f542" fmla="val 6106"/>
                <a:gd name="f543" fmla="val 20315"/>
                <a:gd name="f544" fmla="val 8608"/>
                <a:gd name="f545" fmla="val 8775"/>
                <a:gd name="f546" fmla="val 13644"/>
                <a:gd name="f547" fmla="val 10009"/>
                <a:gd name="f548" fmla="val 12310"/>
                <a:gd name="f549" fmla="val 11377"/>
                <a:gd name="f550" fmla="val 12378"/>
                <a:gd name="f551" fmla="val 8275"/>
                <a:gd name="f552" fmla="val 11776"/>
                <a:gd name="f553" fmla="val 6118"/>
                <a:gd name="f554" fmla="val 11720"/>
                <a:gd name="f555" fmla="val 6077"/>
                <a:gd name="f556" fmla="val 11663"/>
                <a:gd name="f557" fmla="val 11611"/>
                <a:gd name="f558" fmla="val 11558"/>
                <a:gd name="f559" fmla="val 6110"/>
                <a:gd name="f560" fmla="val 11542"/>
                <a:gd name="f561" fmla="val 8108"/>
                <a:gd name="f562" fmla="val 9441"/>
                <a:gd name="f563" fmla="val 10610"/>
                <a:gd name="f564" fmla="val 12978"/>
                <a:gd name="f565" fmla="val 9274"/>
                <a:gd name="f566" fmla="val 9174"/>
                <a:gd name="f567" fmla="val 15613"/>
                <a:gd name="f568" fmla="val 15813"/>
                <a:gd name="f569" fmla="val 8740"/>
                <a:gd name="f570" fmla="val 17181"/>
                <a:gd name="f571" fmla="val 8340"/>
                <a:gd name="f572" fmla="val 18615"/>
                <a:gd name="f573" fmla="val 7673"/>
                <a:gd name="f574" fmla="val 19850"/>
                <a:gd name="f575" fmla="val 19883"/>
                <a:gd name="f576" fmla="val 7406"/>
                <a:gd name="f577" fmla="val 20183"/>
                <a:gd name="f578" fmla="val 7106"/>
                <a:gd name="f579" fmla="val 6839"/>
                <a:gd name="f580" fmla="val 6806"/>
                <a:gd name="f581" fmla="val 20884"/>
                <a:gd name="f582" fmla="val 20984"/>
                <a:gd name="f583" fmla="val 6906"/>
                <a:gd name="f584" fmla="val 21017"/>
                <a:gd name="f585" fmla="val 6472"/>
                <a:gd name="f586" fmla="val 21618"/>
                <a:gd name="f587" fmla="val 5738"/>
                <a:gd name="f588" fmla="val 22818"/>
                <a:gd name="f589" fmla="val 6739"/>
                <a:gd name="f590" fmla="val 8006"/>
                <a:gd name="f591" fmla="val 8674"/>
                <a:gd name="f592" fmla="val 7306"/>
                <a:gd name="f593" fmla="val 5772"/>
                <a:gd name="f594" fmla="val 5306"/>
                <a:gd name="f595" fmla="val 2836"/>
                <a:gd name="f596" fmla="val 3438"/>
                <a:gd name="f597" fmla="val 1001"/>
                <a:gd name="f598" fmla="val 469"/>
                <a:gd name="f599" fmla="val 982"/>
                <a:gd name="f600" fmla="val 430"/>
                <a:gd name="f601" fmla="val 951"/>
                <a:gd name="f602" fmla="val 414"/>
                <a:gd name="f603" fmla="val 918"/>
                <a:gd name="f604" fmla="val 838"/>
                <a:gd name="f605" fmla="val 744"/>
                <a:gd name="f606" fmla="val 508"/>
                <a:gd name="f607" fmla="val 768"/>
                <a:gd name="f608" fmla="val 602"/>
                <a:gd name="f609" fmla="val 2069"/>
                <a:gd name="f610" fmla="val 3271"/>
                <a:gd name="f611" fmla="val 4705"/>
                <a:gd name="f612" fmla="val 6172"/>
                <a:gd name="f613" fmla="val 7473"/>
                <a:gd name="f614" fmla="val 11277"/>
                <a:gd name="f615" fmla="val 7773"/>
                <a:gd name="f616" fmla="val 13678"/>
                <a:gd name="f617" fmla="val 14346"/>
                <a:gd name="f618" fmla="val 15013"/>
                <a:gd name="f619" fmla="val 7506"/>
                <a:gd name="f620" fmla="val 13712"/>
                <a:gd name="f621" fmla="val 7339"/>
                <a:gd name="f622" fmla="val 11777"/>
                <a:gd name="f623" fmla="val 5938"/>
                <a:gd name="f624" fmla="val 9008"/>
                <a:gd name="f625" fmla="val 5605"/>
                <a:gd name="f626" fmla="val 7507"/>
                <a:gd name="f627" fmla="val 4838"/>
                <a:gd name="f628" fmla="val 6507"/>
                <a:gd name="f629" fmla="val 5706"/>
                <a:gd name="f630" fmla="val 4219"/>
                <a:gd name="f631" fmla="val 5687"/>
                <a:gd name="f632" fmla="val 4197"/>
                <a:gd name="f633" fmla="val 5679"/>
                <a:gd name="f634" fmla="val 4177"/>
                <a:gd name="f635" fmla="val 4125"/>
                <a:gd name="f636" fmla="val 4080"/>
                <a:gd name="f637" fmla="val 5734"/>
                <a:gd name="f638" fmla="val 5806"/>
                <a:gd name="f639" fmla="val 6307"/>
                <a:gd name="f640" fmla="val 6807"/>
                <a:gd name="f641" fmla="val 7374"/>
                <a:gd name="f642" fmla="val 5238"/>
                <a:gd name="f643" fmla="val 8141"/>
                <a:gd name="f644" fmla="val 5639"/>
                <a:gd name="f645" fmla="val 735"/>
                <a:gd name="f646" fmla="val 3671"/>
                <a:gd name="f647" fmla="val 668"/>
                <a:gd name="f648" fmla="val 169"/>
                <a:gd name="f649" fmla="val 102"/>
                <a:gd name="f650" fmla="val 568"/>
                <a:gd name="f651" fmla="val 37"/>
                <a:gd name="f652" fmla="val 512"/>
                <a:gd name="f653" fmla="*/ f1 1 23479"/>
                <a:gd name="f654" fmla="*/ f2 1 35446"/>
                <a:gd name="f655" fmla="val f3"/>
                <a:gd name="f656" fmla="val f4"/>
                <a:gd name="f657" fmla="val f5"/>
                <a:gd name="f658" fmla="+- f657 0 f655"/>
                <a:gd name="f659" fmla="+- f656 0 f655"/>
                <a:gd name="f660" fmla="*/ f659 1 23479"/>
                <a:gd name="f661" fmla="*/ f658 1 35446"/>
                <a:gd name="f662" fmla="*/ f655 1 f660"/>
                <a:gd name="f663" fmla="*/ f656 1 f660"/>
                <a:gd name="f664" fmla="*/ f655 1 f661"/>
                <a:gd name="f665" fmla="*/ f657 1 f661"/>
                <a:gd name="f666" fmla="*/ f662 f653 1"/>
                <a:gd name="f667" fmla="*/ f663 f653 1"/>
                <a:gd name="f668" fmla="*/ f665 f654 1"/>
                <a:gd name="f669" fmla="*/ f664 f6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6" t="f669" r="f667" b="f668"/>
              <a:pathLst>
                <a:path w="23479" h="35446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6" y="f7"/>
                  </a:cubicBezTo>
                  <a:close/>
                  <a:moveTo>
                    <a:pt x="f30" y="f31"/>
                  </a:moveTo>
                  <a:cubicBezTo>
                    <a:pt x="f32" y="f31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15"/>
                    <a:pt x="f50" y="f51"/>
                    <a:pt x="f43" y="f52"/>
                  </a:cubicBezTo>
                  <a:cubicBezTo>
                    <a:pt x="f43" y="f53"/>
                    <a:pt x="f54" y="f55"/>
                    <a:pt x="f56" y="f55"/>
                  </a:cubicBezTo>
                  <a:cubicBezTo>
                    <a:pt x="f57" y="f55"/>
                    <a:pt x="f45" y="f58"/>
                    <a:pt x="f45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4" y="f65"/>
                    <a:pt x="f64" y="f66"/>
                    <a:pt x="f67" y="f66"/>
                  </a:cubicBezTo>
                  <a:cubicBezTo>
                    <a:pt x="f67" y="f68"/>
                    <a:pt x="f69" y="f70"/>
                    <a:pt x="f67" y="f71"/>
                  </a:cubicBezTo>
                  <a:cubicBezTo>
                    <a:pt x="f72" y="f19"/>
                    <a:pt x="f73" y="f74"/>
                    <a:pt x="f62" y="f75"/>
                  </a:cubicBezTo>
                  <a:cubicBezTo>
                    <a:pt x="f62" y="f13"/>
                    <a:pt x="f76" y="f77"/>
                    <a:pt x="f78" y="f77"/>
                  </a:cubicBezTo>
                  <a:cubicBezTo>
                    <a:pt x="f79" y="f80"/>
                    <a:pt x="f81" y="f82"/>
                    <a:pt x="f37" y="f83"/>
                  </a:cubicBezTo>
                  <a:cubicBezTo>
                    <a:pt x="f84" y="f85"/>
                    <a:pt x="f86" y="f31"/>
                    <a:pt x="f30" y="f31"/>
                  </a:cubicBezTo>
                  <a:close/>
                  <a:moveTo>
                    <a:pt x="f87" y="f88"/>
                  </a:moveTo>
                  <a:cubicBezTo>
                    <a:pt x="f89" y="f7"/>
                    <a:pt x="f90" y="f91"/>
                    <a:pt x="f92" y="f11"/>
                  </a:cubicBezTo>
                  <a:cubicBezTo>
                    <a:pt x="f93" y="f94"/>
                    <a:pt x="f95" y="f96"/>
                    <a:pt x="f97" y="f63"/>
                  </a:cubicBezTo>
                  <a:cubicBezTo>
                    <a:pt x="f98" y="f99"/>
                    <a:pt x="f18" y="f100"/>
                    <a:pt x="f101" y="f102"/>
                  </a:cubicBezTo>
                  <a:cubicBezTo>
                    <a:pt x="f72" y="f103"/>
                    <a:pt x="f104" y="f105"/>
                    <a:pt x="f104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47" y="f99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87" y="f88"/>
                  </a:cubicBezTo>
                  <a:close/>
                  <a:moveTo>
                    <a:pt x="f133" y="f134"/>
                  </a:move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25"/>
                    <a:pt x="f144" y="f13"/>
                  </a:cubicBezTo>
                  <a:cubicBezTo>
                    <a:pt x="f145" y="f146"/>
                    <a:pt x="f139" y="f147"/>
                    <a:pt x="f148" y="f38"/>
                  </a:cubicBezTo>
                  <a:cubicBezTo>
                    <a:pt x="f149" y="f150"/>
                    <a:pt x="f151" y="f152"/>
                    <a:pt x="f153" y="f152"/>
                  </a:cubicBezTo>
                  <a:cubicBezTo>
                    <a:pt x="f154" y="f152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33" y="f134"/>
                  </a:cubicBezTo>
                  <a:close/>
                  <a:moveTo>
                    <a:pt x="f24" y="f175"/>
                  </a:moveTo>
                  <a:lnTo>
                    <a:pt x="f24" y="f175"/>
                  </a:ln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" y="f188"/>
                    <a:pt x="f189" y="f190"/>
                    <a:pt x="f191" y="f192"/>
                  </a:cubicBezTo>
                  <a:cubicBezTo>
                    <a:pt x="f111" y="f170"/>
                    <a:pt x="f193" y="f194"/>
                    <a:pt x="f195" y="f181"/>
                  </a:cubicBezTo>
                  <a:cubicBezTo>
                    <a:pt x="f196" y="f197"/>
                    <a:pt x="f198" y="f100"/>
                    <a:pt x="f199" y="f200"/>
                  </a:cubicBezTo>
                  <a:cubicBezTo>
                    <a:pt x="f201" y="f202"/>
                    <a:pt x="f203" y="f177"/>
                    <a:pt x="f24" y="f175"/>
                  </a:cubicBezTo>
                  <a:close/>
                  <a:moveTo>
                    <a:pt x="f204" y="f205"/>
                  </a:moveTo>
                  <a:lnTo>
                    <a:pt x="f204" y="f205"/>
                  </a:lnTo>
                  <a:cubicBezTo>
                    <a:pt x="f206" y="f207"/>
                    <a:pt x="f69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04" y="f205"/>
                  </a:cubicBezTo>
                  <a:close/>
                  <a:moveTo>
                    <a:pt x="f221" y="f222"/>
                  </a:moveTo>
                  <a:cubicBezTo>
                    <a:pt x="f223" y="f222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148" y="f232"/>
                  </a:cubicBezTo>
                  <a:cubicBezTo>
                    <a:pt x="f148" y="f233"/>
                    <a:pt x="f234" y="f235"/>
                    <a:pt x="f234" y="f236"/>
                  </a:cubicBezTo>
                  <a:cubicBezTo>
                    <a:pt x="f148" y="f237"/>
                    <a:pt x="f230" y="f233"/>
                    <a:pt x="f228" y="f210"/>
                  </a:cubicBezTo>
                  <a:cubicBezTo>
                    <a:pt x="f238" y="f239"/>
                    <a:pt x="f240" y="f241"/>
                    <a:pt x="f242" y="f241"/>
                  </a:cubicBezTo>
                  <a:cubicBezTo>
                    <a:pt x="f243" y="f241"/>
                    <a:pt x="f244" y="f245"/>
                    <a:pt x="f244" y="f246"/>
                  </a:cubicBezTo>
                  <a:cubicBezTo>
                    <a:pt x="f234" y="f247"/>
                    <a:pt x="f248" y="f249"/>
                    <a:pt x="f234" y="f250"/>
                  </a:cubicBezTo>
                  <a:cubicBezTo>
                    <a:pt x="f251" y="f252"/>
                    <a:pt x="f253" y="f254"/>
                    <a:pt x="f255" y="f256"/>
                  </a:cubicBezTo>
                  <a:cubicBezTo>
                    <a:pt x="f255" y="f257"/>
                    <a:pt x="f258" y="f222"/>
                    <a:pt x="f221" y="f222"/>
                  </a:cubicBezTo>
                  <a:close/>
                  <a:moveTo>
                    <a:pt x="f259" y="f260"/>
                  </a:moveTo>
                  <a:cubicBezTo>
                    <a:pt x="f261" y="f252"/>
                    <a:pt x="f159" y="f262"/>
                    <a:pt x="f263" y="f264"/>
                  </a:cubicBezTo>
                  <a:cubicBezTo>
                    <a:pt x="f265" y="f266"/>
                    <a:pt x="f265" y="f267"/>
                    <a:pt x="f159" y="f268"/>
                  </a:cubicBezTo>
                  <a:cubicBezTo>
                    <a:pt x="f269" y="f270"/>
                    <a:pt x="f263" y="f271"/>
                    <a:pt x="f259" y="f260"/>
                  </a:cubicBezTo>
                  <a:close/>
                  <a:moveTo>
                    <a:pt x="f272" y="f273"/>
                  </a:moveTo>
                  <a:cubicBezTo>
                    <a:pt x="f117" y="f274"/>
                    <a:pt x="f37" y="f275"/>
                    <a:pt x="f276" y="f277"/>
                  </a:cubicBezTo>
                  <a:cubicBezTo>
                    <a:pt x="f209" y="f278"/>
                    <a:pt x="f279" y="f280"/>
                    <a:pt x="f281" y="f282"/>
                  </a:cubicBezTo>
                  <a:cubicBezTo>
                    <a:pt x="f283" y="f284"/>
                    <a:pt x="f219" y="f285"/>
                    <a:pt x="f272" y="f273"/>
                  </a:cubicBezTo>
                  <a:close/>
                  <a:moveTo>
                    <a:pt x="f286" y="f287"/>
                  </a:moveTo>
                  <a:lnTo>
                    <a:pt x="f286" y="f287"/>
                  </a:lnTo>
                  <a:cubicBezTo>
                    <a:pt x="f286" y="f288"/>
                    <a:pt x="f289" y="f282"/>
                    <a:pt x="f248" y="f290"/>
                  </a:cubicBezTo>
                  <a:cubicBezTo>
                    <a:pt x="f248" y="f291"/>
                    <a:pt x="f248" y="f291"/>
                    <a:pt x="f289" y="f291"/>
                  </a:cubicBezTo>
                  <a:cubicBezTo>
                    <a:pt x="f234" y="f292"/>
                    <a:pt x="f148" y="f293"/>
                    <a:pt x="f230" y="f294"/>
                  </a:cubicBezTo>
                  <a:cubicBezTo>
                    <a:pt x="f234" y="f295"/>
                    <a:pt x="f248" y="f296"/>
                    <a:pt x="f289" y="f280"/>
                  </a:cubicBezTo>
                  <a:cubicBezTo>
                    <a:pt x="f289" y="f297"/>
                    <a:pt x="f286" y="f298"/>
                    <a:pt x="f286" y="f287"/>
                  </a:cubicBezTo>
                  <a:close/>
                  <a:moveTo>
                    <a:pt x="f299" y="f300"/>
                  </a:moveTo>
                  <a:cubicBezTo>
                    <a:pt x="f301" y="f300"/>
                    <a:pt x="f302" y="f303"/>
                    <a:pt x="f302" y="f304"/>
                  </a:cubicBezTo>
                  <a:cubicBezTo>
                    <a:pt x="f300" y="f305"/>
                    <a:pt x="f306" y="f307"/>
                    <a:pt x="f308" y="f59"/>
                  </a:cubicBezTo>
                  <a:cubicBezTo>
                    <a:pt x="f139" y="f309"/>
                    <a:pt x="f310" y="f311"/>
                    <a:pt x="f310" y="f254"/>
                  </a:cubicBezTo>
                  <a:cubicBezTo>
                    <a:pt x="f312" y="f313"/>
                    <a:pt x="f314" y="f315"/>
                    <a:pt x="f161" y="f316"/>
                  </a:cubicBezTo>
                  <a:cubicBezTo>
                    <a:pt x="f317" y="f318"/>
                    <a:pt x="f319" y="f320"/>
                    <a:pt x="f321" y="f268"/>
                  </a:cubicBezTo>
                  <a:cubicBezTo>
                    <a:pt x="f322" y="f323"/>
                    <a:pt x="f324" y="f325"/>
                    <a:pt x="f326" y="f327"/>
                  </a:cubicBezTo>
                  <a:cubicBezTo>
                    <a:pt x="f328" y="f329"/>
                    <a:pt x="f330" y="f331"/>
                    <a:pt x="f332" y="f331"/>
                  </a:cubicBezTo>
                  <a:cubicBezTo>
                    <a:pt x="f333" y="f331"/>
                    <a:pt x="f334" y="f335"/>
                    <a:pt x="f334" y="f336"/>
                  </a:cubicBezTo>
                  <a:cubicBezTo>
                    <a:pt x="f337" y="f338"/>
                    <a:pt x="f226" y="f339"/>
                    <a:pt x="f226" y="f297"/>
                  </a:cubicBezTo>
                  <a:cubicBezTo>
                    <a:pt x="f251" y="f340"/>
                    <a:pt x="f244" y="f341"/>
                    <a:pt x="f342" y="f343"/>
                  </a:cubicBezTo>
                  <a:cubicBezTo>
                    <a:pt x="f342" y="f293"/>
                    <a:pt x="f244" y="f344"/>
                    <a:pt x="f244" y="f344"/>
                  </a:cubicBezTo>
                  <a:cubicBezTo>
                    <a:pt x="f244" y="f345"/>
                    <a:pt x="f342" y="f346"/>
                    <a:pt x="f342" y="f347"/>
                  </a:cubicBezTo>
                  <a:cubicBezTo>
                    <a:pt x="f342" y="f348"/>
                    <a:pt x="f342" y="f348"/>
                    <a:pt x="f244" y="f349"/>
                  </a:cubicBezTo>
                  <a:cubicBezTo>
                    <a:pt x="f350" y="f351"/>
                    <a:pt x="f352" y="f353"/>
                    <a:pt x="f354" y="f355"/>
                  </a:cubicBezTo>
                  <a:lnTo>
                    <a:pt x="f356" y="f357"/>
                  </a:lnTo>
                  <a:cubicBezTo>
                    <a:pt x="f337" y="f358"/>
                    <a:pt x="f337" y="f358"/>
                    <a:pt x="f356" y="f359"/>
                  </a:cubicBezTo>
                  <a:cubicBezTo>
                    <a:pt x="f360" y="f361"/>
                    <a:pt x="f362" y="f363"/>
                    <a:pt x="f364" y="f365"/>
                  </a:cubicBezTo>
                  <a:cubicBezTo>
                    <a:pt x="f364" y="f366"/>
                    <a:pt x="f367" y="f368"/>
                    <a:pt x="f0" y="f368"/>
                  </a:cubicBezTo>
                  <a:cubicBezTo>
                    <a:pt x="f369" y="f368"/>
                    <a:pt x="f370" y="f371"/>
                    <a:pt x="f370" y="f372"/>
                  </a:cubicBezTo>
                  <a:cubicBezTo>
                    <a:pt x="f373" y="f374"/>
                    <a:pt x="f375" y="f376"/>
                    <a:pt x="f377" y="f378"/>
                  </a:cubicBezTo>
                  <a:cubicBezTo>
                    <a:pt x="f379" y="f380"/>
                    <a:pt x="f317" y="f381"/>
                    <a:pt x="f382" y="f293"/>
                  </a:cubicBezTo>
                  <a:cubicBezTo>
                    <a:pt x="f382" y="f383"/>
                    <a:pt x="f144" y="f384"/>
                    <a:pt x="f385" y="f384"/>
                  </a:cubicBezTo>
                  <a:cubicBezTo>
                    <a:pt x="f386" y="f384"/>
                    <a:pt x="f387" y="f383"/>
                    <a:pt x="f310" y="f293"/>
                  </a:cubicBezTo>
                  <a:cubicBezTo>
                    <a:pt x="f310" y="f343"/>
                    <a:pt x="f163" y="f388"/>
                    <a:pt x="f163" y="f292"/>
                  </a:cubicBezTo>
                  <a:cubicBezTo>
                    <a:pt x="f389" y="f390"/>
                    <a:pt x="f107" y="f391"/>
                    <a:pt x="f392" y="f393"/>
                  </a:cubicBezTo>
                  <a:cubicBezTo>
                    <a:pt x="f394" y="f395"/>
                    <a:pt x="f396" y="f397"/>
                    <a:pt x="f398" y="f399"/>
                  </a:cubicBezTo>
                  <a:cubicBezTo>
                    <a:pt x="f400" y="f401"/>
                    <a:pt x="f402" y="f403"/>
                    <a:pt x="f404" y="f403"/>
                  </a:cubicBezTo>
                  <a:cubicBezTo>
                    <a:pt x="f405" y="f403"/>
                    <a:pt x="f406" y="f407"/>
                    <a:pt x="f408" y="f409"/>
                  </a:cubicBezTo>
                  <a:cubicBezTo>
                    <a:pt x="f410" y="f411"/>
                    <a:pt x="f412" y="f413"/>
                    <a:pt x="f414" y="f323"/>
                  </a:cubicBezTo>
                  <a:cubicBezTo>
                    <a:pt x="f415" y="f313"/>
                    <a:pt x="f416" y="f417"/>
                    <a:pt x="f418" y="f419"/>
                  </a:cubicBezTo>
                  <a:cubicBezTo>
                    <a:pt x="f178" y="f420"/>
                    <a:pt x="f421" y="f422"/>
                    <a:pt x="f423" y="f424"/>
                  </a:cubicBezTo>
                  <a:lnTo>
                    <a:pt x="f423" y="f424"/>
                  </a:lnTo>
                  <a:cubicBezTo>
                    <a:pt x="f425" y="f327"/>
                    <a:pt x="f426" y="f427"/>
                    <a:pt x="f428" y="f429"/>
                  </a:cubicBezTo>
                  <a:cubicBezTo>
                    <a:pt x="f430" y="f323"/>
                    <a:pt x="f431" y="f316"/>
                    <a:pt x="f432" y="f298"/>
                  </a:cubicBezTo>
                  <a:cubicBezTo>
                    <a:pt x="f433" y="f434"/>
                    <a:pt x="f163" y="f388"/>
                    <a:pt x="f435" y="f436"/>
                  </a:cubicBezTo>
                  <a:cubicBezTo>
                    <a:pt x="f437" y="f438"/>
                    <a:pt x="f439" y="f440"/>
                    <a:pt x="f441" y="f440"/>
                  </a:cubicBezTo>
                  <a:cubicBezTo>
                    <a:pt x="f442" y="f440"/>
                    <a:pt x="f443" y="f444"/>
                    <a:pt x="f324" y="f355"/>
                  </a:cubicBezTo>
                  <a:cubicBezTo>
                    <a:pt x="f445" y="f343"/>
                    <a:pt x="f446" y="f447"/>
                    <a:pt x="f415" y="f448"/>
                  </a:cubicBezTo>
                  <a:cubicBezTo>
                    <a:pt x="f426" y="f449"/>
                    <a:pt x="f450" y="f212"/>
                    <a:pt x="f451" y="f452"/>
                  </a:cubicBezTo>
                  <a:cubicBezTo>
                    <a:pt x="f453" y="f454"/>
                    <a:pt x="f455" y="f456"/>
                    <a:pt x="f457" y="f458"/>
                  </a:cubicBezTo>
                  <a:cubicBezTo>
                    <a:pt x="f459" y="f218"/>
                    <a:pt x="f457" y="f460"/>
                    <a:pt x="f461" y="f460"/>
                  </a:cubicBezTo>
                  <a:lnTo>
                    <a:pt x="f462" y="f460"/>
                  </a:lnTo>
                  <a:cubicBezTo>
                    <a:pt x="f463" y="f460"/>
                    <a:pt x="f464" y="f465"/>
                    <a:pt x="f464" y="f218"/>
                  </a:cubicBezTo>
                  <a:cubicBezTo>
                    <a:pt x="f466" y="f467"/>
                    <a:pt x="f466" y="f105"/>
                    <a:pt x="f329" y="f468"/>
                  </a:cubicBezTo>
                  <a:cubicBezTo>
                    <a:pt x="f469" y="f468"/>
                    <a:pt x="f470" y="f454"/>
                    <a:pt x="f471" y="f472"/>
                  </a:cubicBezTo>
                  <a:cubicBezTo>
                    <a:pt x="f473" y="f216"/>
                    <a:pt x="f426" y="f424"/>
                    <a:pt x="f428" y="f474"/>
                  </a:cubicBezTo>
                  <a:cubicBezTo>
                    <a:pt x="f475" y="f476"/>
                    <a:pt x="f477" y="f478"/>
                    <a:pt x="f479" y="f419"/>
                  </a:cubicBezTo>
                  <a:cubicBezTo>
                    <a:pt x="f480" y="f227"/>
                    <a:pt x="f481" y="f233"/>
                    <a:pt x="f47" y="f482"/>
                  </a:cubicBezTo>
                  <a:cubicBezTo>
                    <a:pt x="f483" y="f284"/>
                    <a:pt x="f165" y="f484"/>
                    <a:pt x="f310" y="f485"/>
                  </a:cubicBezTo>
                  <a:cubicBezTo>
                    <a:pt x="f145" y="f294"/>
                    <a:pt x="f486" y="f487"/>
                    <a:pt x="f226" y="f488"/>
                  </a:cubicBezTo>
                  <a:cubicBezTo>
                    <a:pt x="f379" y="f346"/>
                    <a:pt x="f489" y="f296"/>
                    <a:pt x="f145" y="f490"/>
                  </a:cubicBezTo>
                  <a:cubicBezTo>
                    <a:pt x="f171" y="f491"/>
                    <a:pt x="f492" y="f493"/>
                    <a:pt x="f494" y="f495"/>
                  </a:cubicBezTo>
                  <a:cubicBezTo>
                    <a:pt x="f496" y="f229"/>
                    <a:pt x="f497" y="f212"/>
                    <a:pt x="f394" y="f498"/>
                  </a:cubicBezTo>
                  <a:cubicBezTo>
                    <a:pt x="f499" y="f500"/>
                    <a:pt x="f501" y="f220"/>
                    <a:pt x="f502" y="f503"/>
                  </a:cubicBezTo>
                  <a:cubicBezTo>
                    <a:pt x="f469" y="f504"/>
                    <a:pt x="f457" y="f505"/>
                    <a:pt x="f506" y="f507"/>
                  </a:cubicBezTo>
                  <a:cubicBezTo>
                    <a:pt x="f508" y="f509"/>
                    <a:pt x="f510" y="f511"/>
                    <a:pt x="f512" y="f138"/>
                  </a:cubicBezTo>
                  <a:cubicBezTo>
                    <a:pt x="f513" y="f514"/>
                    <a:pt x="f515" y="f516"/>
                    <a:pt x="f517" y="f518"/>
                  </a:cubicBezTo>
                  <a:cubicBezTo>
                    <a:pt x="f519" y="f520"/>
                    <a:pt x="f521" y="f522"/>
                    <a:pt x="f523" y="f522"/>
                  </a:cubicBezTo>
                  <a:cubicBezTo>
                    <a:pt x="f524" y="f522"/>
                    <a:pt x="f525" y="f526"/>
                    <a:pt x="f513" y="f527"/>
                  </a:cubicBezTo>
                  <a:lnTo>
                    <a:pt x="f513" y="f528"/>
                  </a:lnTo>
                  <a:cubicBezTo>
                    <a:pt x="f513" y="f529"/>
                    <a:pt x="f530" y="f531"/>
                    <a:pt x="f512" y="f531"/>
                  </a:cubicBezTo>
                  <a:cubicBezTo>
                    <a:pt x="f532" y="f531"/>
                    <a:pt x="f533" y="f534"/>
                    <a:pt x="f535" y="f536"/>
                  </a:cubicBezTo>
                  <a:cubicBezTo>
                    <a:pt x="f537" y="f538"/>
                    <a:pt x="f539" y="f540"/>
                    <a:pt x="f541" y="f542"/>
                  </a:cubicBezTo>
                  <a:cubicBezTo>
                    <a:pt x="f543" y="f544"/>
                    <a:pt x="f470" y="f545"/>
                    <a:pt x="f546" y="f547"/>
                  </a:cubicBezTo>
                  <a:cubicBezTo>
                    <a:pt x="f548" y="f75"/>
                    <a:pt x="f432" y="f549"/>
                    <a:pt x="f50" y="f550"/>
                  </a:cubicBezTo>
                  <a:cubicBezTo>
                    <a:pt x="f37" y="f162"/>
                    <a:pt x="f481" y="f551"/>
                    <a:pt x="f552" y="f307"/>
                  </a:cubicBezTo>
                  <a:cubicBezTo>
                    <a:pt x="f552" y="f553"/>
                    <a:pt x="f554" y="f555"/>
                    <a:pt x="f556" y="f555"/>
                  </a:cubicBezTo>
                  <a:cubicBezTo>
                    <a:pt x="f557" y="f555"/>
                    <a:pt x="f558" y="f559"/>
                    <a:pt x="f560" y="f514"/>
                  </a:cubicBezTo>
                  <a:cubicBezTo>
                    <a:pt x="f217" y="f561"/>
                    <a:pt x="f562" y="f563"/>
                    <a:pt x="f562" y="f564"/>
                  </a:cubicBezTo>
                  <a:cubicBezTo>
                    <a:pt x="f565" y="f110"/>
                    <a:pt x="f566" y="f105"/>
                    <a:pt x="f566" y="f194"/>
                  </a:cubicBezTo>
                  <a:lnTo>
                    <a:pt x="f566" y="f216"/>
                  </a:lnTo>
                  <a:lnTo>
                    <a:pt x="f566" y="f567"/>
                  </a:lnTo>
                  <a:lnTo>
                    <a:pt x="f566" y="f568"/>
                  </a:lnTo>
                  <a:cubicBezTo>
                    <a:pt x="f569" y="f570"/>
                    <a:pt x="f571" y="f572"/>
                    <a:pt x="f573" y="f574"/>
                  </a:cubicBezTo>
                  <a:lnTo>
                    <a:pt x="f573" y="f575"/>
                  </a:lnTo>
                  <a:cubicBezTo>
                    <a:pt x="f576" y="f577"/>
                    <a:pt x="f578" y="f274"/>
                    <a:pt x="f579" y="f411"/>
                  </a:cubicBezTo>
                  <a:cubicBezTo>
                    <a:pt x="f580" y="f581"/>
                    <a:pt x="f579" y="f582"/>
                    <a:pt x="f583" y="f584"/>
                  </a:cubicBezTo>
                  <a:cubicBezTo>
                    <a:pt x="f585" y="f586"/>
                    <a:pt x="f382" y="f393"/>
                    <a:pt x="f587" y="f588"/>
                  </a:cubicBezTo>
                  <a:cubicBezTo>
                    <a:pt x="f144" y="f582"/>
                    <a:pt x="f589" y="f229"/>
                    <a:pt x="f578" y="f187"/>
                  </a:cubicBezTo>
                  <a:cubicBezTo>
                    <a:pt x="f590" y="f108"/>
                    <a:pt x="f591" y="f74"/>
                    <a:pt x="f592" y="f38"/>
                  </a:cubicBezTo>
                  <a:cubicBezTo>
                    <a:pt x="f593" y="f594"/>
                    <a:pt x="f595" y="f596"/>
                    <a:pt x="f597" y="f598"/>
                  </a:cubicBezTo>
                  <a:cubicBezTo>
                    <a:pt x="f599" y="f600"/>
                    <a:pt x="f601" y="f602"/>
                    <a:pt x="f603" y="f602"/>
                  </a:cubicBezTo>
                  <a:cubicBezTo>
                    <a:pt x="f604" y="f602"/>
                    <a:pt x="f605" y="f606"/>
                    <a:pt x="f607" y="f608"/>
                  </a:cubicBezTo>
                  <a:cubicBezTo>
                    <a:pt x="f609" y="f610"/>
                    <a:pt x="f263" y="f611"/>
                    <a:pt x="f612" y="f83"/>
                  </a:cubicBezTo>
                  <a:cubicBezTo>
                    <a:pt x="f613" y="f91"/>
                    <a:pt x="f389" y="f614"/>
                    <a:pt x="f615" y="f616"/>
                  </a:cubicBezTo>
                  <a:cubicBezTo>
                    <a:pt x="f573" y="f617"/>
                    <a:pt x="f613" y="f618"/>
                    <a:pt x="f592" y="f500"/>
                  </a:cubicBezTo>
                  <a:cubicBezTo>
                    <a:pt x="f619" y="f620"/>
                    <a:pt x="f621" y="f622"/>
                    <a:pt x="f585" y="f11"/>
                  </a:cubicBezTo>
                  <a:cubicBezTo>
                    <a:pt x="f171" y="f40"/>
                    <a:pt x="f623" y="f624"/>
                    <a:pt x="f625" y="f38"/>
                  </a:cubicBezTo>
                  <a:cubicBezTo>
                    <a:pt x="f145" y="f626"/>
                    <a:pt x="f627" y="f628"/>
                    <a:pt x="f248" y="f629"/>
                  </a:cubicBezTo>
                  <a:cubicBezTo>
                    <a:pt x="f630" y="f631"/>
                    <a:pt x="f632" y="f633"/>
                    <a:pt x="f634" y="f633"/>
                  </a:cubicBezTo>
                  <a:cubicBezTo>
                    <a:pt x="f635" y="f633"/>
                    <a:pt x="f636" y="f637"/>
                    <a:pt x="f230" y="f638"/>
                  </a:cubicBezTo>
                  <a:cubicBezTo>
                    <a:pt x="f259" y="f639"/>
                    <a:pt x="f265" y="f640"/>
                    <a:pt x="f321" y="f641"/>
                  </a:cubicBezTo>
                  <a:lnTo>
                    <a:pt x="f642" y="f643"/>
                  </a:lnTo>
                  <a:cubicBezTo>
                    <a:pt x="f137" y="f644"/>
                    <a:pt x="f645" y="f646"/>
                    <a:pt x="f647" y="f648"/>
                  </a:cubicBezTo>
                  <a:cubicBezTo>
                    <a:pt x="f647" y="f649"/>
                    <a:pt x="f133" y="f649"/>
                    <a:pt x="f650" y="f649"/>
                  </a:cubicBezTo>
                  <a:cubicBezTo>
                    <a:pt x="f650" y="f651"/>
                    <a:pt x="f652" y="f300"/>
                    <a:pt x="f299" y="f30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074;p58">
              <a:extLst>
                <a:ext uri="{FF2B5EF4-FFF2-40B4-BE49-F238E27FC236}">
                  <a16:creationId xmlns:a16="http://schemas.microsoft.com/office/drawing/2014/main" id="{07C7E6C2-098D-4E59-95F5-1C14B9B59C38}"/>
                </a:ext>
              </a:extLst>
            </p:cNvPr>
            <p:cNvSpPr/>
            <p:nvPr/>
          </p:nvSpPr>
          <p:spPr>
            <a:xfrm>
              <a:off x="651244" y="3316510"/>
              <a:ext cx="51050" cy="1705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"/>
                <a:gd name="f4" fmla="val 2639"/>
                <a:gd name="f5" fmla="val 94"/>
                <a:gd name="f6" fmla="val 48"/>
                <a:gd name="f7" fmla="val 37"/>
                <a:gd name="f8" fmla="val 22"/>
                <a:gd name="f9" fmla="val 102"/>
                <a:gd name="f10" fmla="val 255"/>
                <a:gd name="f11" fmla="val 869"/>
                <a:gd name="f12" fmla="val 1836"/>
                <a:gd name="f13" fmla="val 656"/>
                <a:gd name="f14" fmla="val 2604"/>
                <a:gd name="f15" fmla="val 2627"/>
                <a:gd name="f16" fmla="val 672"/>
                <a:gd name="f17" fmla="val 2638"/>
                <a:gd name="f18" fmla="val 694"/>
                <a:gd name="f19" fmla="val 733"/>
                <a:gd name="f20" fmla="val 789"/>
                <a:gd name="f21" fmla="val 2602"/>
                <a:gd name="f22" fmla="val 2537"/>
                <a:gd name="f23" fmla="val 622"/>
                <a:gd name="f24" fmla="val 1703"/>
                <a:gd name="f25" fmla="val 422"/>
                <a:gd name="f26" fmla="val 155"/>
                <a:gd name="f27" fmla="val 35"/>
                <a:gd name="f28" fmla="val 144"/>
                <a:gd name="f29" fmla="val 12"/>
                <a:gd name="f30" fmla="val 119"/>
                <a:gd name="f31" fmla="*/ f0 1 790"/>
                <a:gd name="f32" fmla="*/ f1 1 263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790"/>
                <a:gd name="f39" fmla="*/ f36 1 263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790" h="2639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cubicBezTo>
                    <a:pt x="f13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0" y="f22"/>
                  </a:cubicBezTo>
                  <a:cubicBezTo>
                    <a:pt x="f23" y="f24"/>
                    <a:pt x="f25" y="f11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75;p58">
              <a:extLst>
                <a:ext uri="{FF2B5EF4-FFF2-40B4-BE49-F238E27FC236}">
                  <a16:creationId xmlns:a16="http://schemas.microsoft.com/office/drawing/2014/main" id="{7568C242-E351-485B-B9C2-9ABCE807F778}"/>
                </a:ext>
              </a:extLst>
            </p:cNvPr>
            <p:cNvSpPr/>
            <p:nvPr/>
          </p:nvSpPr>
          <p:spPr>
            <a:xfrm>
              <a:off x="1015166" y="3767474"/>
              <a:ext cx="135760" cy="131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1"/>
                <a:gd name="f4" fmla="val 2039"/>
                <a:gd name="f5" fmla="val 2021"/>
                <a:gd name="f6" fmla="val 1"/>
                <a:gd name="f7" fmla="val 2002"/>
                <a:gd name="f8" fmla="val 1981"/>
                <a:gd name="f9" fmla="val 9"/>
                <a:gd name="f10" fmla="val 1962"/>
                <a:gd name="f11" fmla="val 28"/>
                <a:gd name="f12" fmla="val 1362"/>
                <a:gd name="f13" fmla="val 728"/>
                <a:gd name="f14" fmla="val 661"/>
                <a:gd name="f15" fmla="val 1295"/>
                <a:gd name="f16" fmla="val 27"/>
                <a:gd name="f17" fmla="val 1963"/>
                <a:gd name="f18" fmla="val 1990"/>
                <a:gd name="f19" fmla="val 17"/>
                <a:gd name="f20" fmla="val 2038"/>
                <a:gd name="f21" fmla="val 42"/>
                <a:gd name="f22" fmla="val 48"/>
                <a:gd name="f23" fmla="val 54"/>
                <a:gd name="f24" fmla="val 2036"/>
                <a:gd name="f25" fmla="val 61"/>
                <a:gd name="f26" fmla="val 2029"/>
                <a:gd name="f27" fmla="val 895"/>
                <a:gd name="f28" fmla="val 1662"/>
                <a:gd name="f29" fmla="val 1528"/>
                <a:gd name="f30" fmla="val 828"/>
                <a:gd name="f31" fmla="val 128"/>
                <a:gd name="f32" fmla="val 56"/>
                <a:gd name="f33" fmla="val 2069"/>
                <a:gd name="f34" fmla="*/ f0 1 2101"/>
                <a:gd name="f35" fmla="*/ f1 1 2039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101"/>
                <a:gd name="f42" fmla="*/ f39 1 2039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101" h="203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26" y="f31"/>
                  </a:cubicBezTo>
                  <a:cubicBezTo>
                    <a:pt x="f3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76;p58">
              <a:extLst>
                <a:ext uri="{FF2B5EF4-FFF2-40B4-BE49-F238E27FC236}">
                  <a16:creationId xmlns:a16="http://schemas.microsoft.com/office/drawing/2014/main" id="{7C0B405B-8AEF-448D-8BEA-29DE3A4D1E0F}"/>
                </a:ext>
              </a:extLst>
            </p:cNvPr>
            <p:cNvSpPr/>
            <p:nvPr/>
          </p:nvSpPr>
          <p:spPr>
            <a:xfrm>
              <a:off x="1159139" y="3497561"/>
              <a:ext cx="148809" cy="648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03"/>
                <a:gd name="f4" fmla="val 1003"/>
                <a:gd name="f5" fmla="val 2222"/>
                <a:gd name="f6" fmla="val 1"/>
                <a:gd name="f7" fmla="val 1444"/>
                <a:gd name="f8" fmla="val 820"/>
                <a:gd name="f9" fmla="val 804"/>
                <a:gd name="f10" fmla="val 101"/>
                <a:gd name="f11" fmla="val 869"/>
                <a:gd name="f12" fmla="val 434"/>
                <a:gd name="f13" fmla="val 768"/>
                <a:gd name="f14" fmla="val 836"/>
                <a:gd name="f15" fmla="val 1068"/>
                <a:gd name="f16" fmla="val 669"/>
                <a:gd name="f17" fmla="val 1435"/>
                <a:gd name="f18" fmla="val 502"/>
                <a:gd name="f19" fmla="val 1902"/>
                <a:gd name="f20" fmla="val 335"/>
                <a:gd name="f21" fmla="val 2269"/>
                <a:gd name="f22" fmla="val 69"/>
                <a:gd name="f23" fmla="val 2302"/>
                <a:gd name="f24" fmla="val 2"/>
                <a:gd name="f25" fmla="val 2253"/>
                <a:gd name="f26" fmla="val 2238"/>
                <a:gd name="f27" fmla="*/ f0 1 2303"/>
                <a:gd name="f28" fmla="*/ f1 1 1003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303"/>
                <a:gd name="f35" fmla="*/ f32 1 1003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303" h="100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1"/>
                    <a:pt x="f6" y="f4"/>
                    <a:pt x="f10" y="f4"/>
                  </a:cubicBezTo>
                  <a:cubicBezTo>
                    <a:pt x="f12" y="f4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2"/>
                    <a:pt x="f23" y="f24"/>
                    <a:pt x="f21" y="f24"/>
                  </a:cubicBezTo>
                  <a:cubicBezTo>
                    <a:pt x="f25" y="f6"/>
                    <a:pt x="f26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77;p58">
              <a:extLst>
                <a:ext uri="{FF2B5EF4-FFF2-40B4-BE49-F238E27FC236}">
                  <a16:creationId xmlns:a16="http://schemas.microsoft.com/office/drawing/2014/main" id="{4D9A5128-3437-4CB3-A5D7-180D218ABB1A}"/>
                </a:ext>
              </a:extLst>
            </p:cNvPr>
            <p:cNvSpPr/>
            <p:nvPr/>
          </p:nvSpPr>
          <p:spPr>
            <a:xfrm>
              <a:off x="1282034" y="3523091"/>
              <a:ext cx="53309" cy="263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"/>
                <a:gd name="f4" fmla="val 408"/>
                <a:gd name="f5" fmla="val 750"/>
                <a:gd name="f6" fmla="val 744"/>
                <a:gd name="f7" fmla="val 739"/>
                <a:gd name="f8" fmla="val 2"/>
                <a:gd name="f9" fmla="val 734"/>
                <a:gd name="f10" fmla="val 7"/>
                <a:gd name="f11" fmla="val 534"/>
                <a:gd name="f12" fmla="val 107"/>
                <a:gd name="f13" fmla="val 334"/>
                <a:gd name="f14" fmla="val 241"/>
                <a:gd name="f15" fmla="val 67"/>
                <a:gd name="f16" fmla="val 274"/>
                <a:gd name="f17" fmla="val 307"/>
                <a:gd name="f18" fmla="val 34"/>
                <a:gd name="f19" fmla="val 407"/>
                <a:gd name="f20" fmla="val 100"/>
                <a:gd name="f21" fmla="val 341"/>
                <a:gd name="f22" fmla="val 601"/>
                <a:gd name="f23" fmla="val 767"/>
                <a:gd name="f24" fmla="val 78"/>
                <a:gd name="f25" fmla="val 783"/>
                <a:gd name="f26" fmla="*/ f0 1 825"/>
                <a:gd name="f27" fmla="*/ f1 1 4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825"/>
                <a:gd name="f34" fmla="*/ f31 1 4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825" h="40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19"/>
                  </a:cubicBezTo>
                  <a:cubicBezTo>
                    <a:pt x="f13" y="f21"/>
                    <a:pt x="f22" y="f16"/>
                    <a:pt x="f23" y="f12"/>
                  </a:cubicBezTo>
                  <a:cubicBezTo>
                    <a:pt x="f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78;p58">
              <a:extLst>
                <a:ext uri="{FF2B5EF4-FFF2-40B4-BE49-F238E27FC236}">
                  <a16:creationId xmlns:a16="http://schemas.microsoft.com/office/drawing/2014/main" id="{6FF7BD4B-4F52-4389-A2DB-FA22DB7D4C30}"/>
                </a:ext>
              </a:extLst>
            </p:cNvPr>
            <p:cNvSpPr/>
            <p:nvPr/>
          </p:nvSpPr>
          <p:spPr>
            <a:xfrm>
              <a:off x="937753" y="4299207"/>
              <a:ext cx="181901" cy="74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5"/>
                <a:gd name="f4" fmla="val 1146"/>
                <a:gd name="f5" fmla="val 2628"/>
                <a:gd name="f6" fmla="val 2617"/>
                <a:gd name="f7" fmla="val 2605"/>
                <a:gd name="f8" fmla="val 2"/>
                <a:gd name="f9" fmla="val 2593"/>
                <a:gd name="f10" fmla="val 5"/>
                <a:gd name="f11" fmla="val 1759"/>
                <a:gd name="f12" fmla="val 338"/>
                <a:gd name="f13" fmla="val 825"/>
                <a:gd name="f14" fmla="val 538"/>
                <a:gd name="f15" fmla="val 58"/>
                <a:gd name="f16" fmla="val 1039"/>
                <a:gd name="f17" fmla="val 1067"/>
                <a:gd name="f18" fmla="val 17"/>
                <a:gd name="f19" fmla="val 65"/>
                <a:gd name="f20" fmla="val 73"/>
                <a:gd name="f21" fmla="val 82"/>
                <a:gd name="f22" fmla="val 1144"/>
                <a:gd name="f23" fmla="val 91"/>
                <a:gd name="f24" fmla="val 1139"/>
                <a:gd name="f25" fmla="val 992"/>
                <a:gd name="f26" fmla="val 905"/>
                <a:gd name="f27" fmla="val 1826"/>
                <a:gd name="f28" fmla="val 505"/>
                <a:gd name="f29" fmla="val 2693"/>
                <a:gd name="f30" fmla="val 172"/>
                <a:gd name="f31" fmla="val 2814"/>
                <a:gd name="f32" fmla="val 141"/>
                <a:gd name="f33" fmla="val 2742"/>
                <a:gd name="f34" fmla="*/ f0 1 2815"/>
                <a:gd name="f35" fmla="*/ f1 1 114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815"/>
                <a:gd name="f42" fmla="*/ f39 1 114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815" h="114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079;p58">
              <a:extLst>
                <a:ext uri="{FF2B5EF4-FFF2-40B4-BE49-F238E27FC236}">
                  <a16:creationId xmlns:a16="http://schemas.microsoft.com/office/drawing/2014/main" id="{2BA1BF3F-84A7-477B-8471-99556B4E12BF}"/>
                </a:ext>
              </a:extLst>
            </p:cNvPr>
            <p:cNvSpPr/>
            <p:nvPr/>
          </p:nvSpPr>
          <p:spPr>
            <a:xfrm>
              <a:off x="829388" y="4383148"/>
              <a:ext cx="176214" cy="651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7"/>
                <a:gd name="f4" fmla="val 1008"/>
                <a:gd name="f5" fmla="val 2608"/>
                <a:gd name="f6" fmla="val 2595"/>
                <a:gd name="f7" fmla="val 2582"/>
                <a:gd name="f8" fmla="val 2"/>
                <a:gd name="f9" fmla="val 2569"/>
                <a:gd name="f10" fmla="val 7"/>
                <a:gd name="f11" fmla="val 1768"/>
                <a:gd name="f12" fmla="val 407"/>
                <a:gd name="f13" fmla="val 867"/>
                <a:gd name="f14" fmla="val 540"/>
                <a:gd name="f15" fmla="val 67"/>
                <a:gd name="f16" fmla="val 907"/>
                <a:gd name="f17" fmla="val 941"/>
                <a:gd name="f18" fmla="val 1007"/>
                <a:gd name="f19" fmla="val 934"/>
                <a:gd name="f20" fmla="val 874"/>
                <a:gd name="f21" fmla="val 1868"/>
                <a:gd name="f22" fmla="val 2669"/>
                <a:gd name="f23" fmla="val 140"/>
                <a:gd name="f24" fmla="val 2726"/>
                <a:gd name="f25" fmla="val 82"/>
                <a:gd name="f26" fmla="val 2685"/>
                <a:gd name="f27" fmla="*/ f0 1 2727"/>
                <a:gd name="f28" fmla="*/ f1 1 100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727"/>
                <a:gd name="f35" fmla="*/ f32 1 100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727" h="100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2" y="f18"/>
                    <a:pt x="f15" y="f18"/>
                  </a:cubicBezTo>
                  <a:cubicBezTo>
                    <a:pt x="f19" y="f20"/>
                    <a:pt x="f21" y="f14"/>
                    <a:pt x="f22" y="f23"/>
                  </a:cubicBezTo>
                  <a:cubicBezTo>
                    <a:pt x="f24" y="f25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1080;p58">
            <a:extLst>
              <a:ext uri="{FF2B5EF4-FFF2-40B4-BE49-F238E27FC236}">
                <a16:creationId xmlns:a16="http://schemas.microsoft.com/office/drawing/2014/main" id="{49FA45E8-54D1-40FF-9D9B-073FFD52664D}"/>
              </a:ext>
            </a:extLst>
          </p:cNvPr>
          <p:cNvGrpSpPr/>
          <p:nvPr/>
        </p:nvGrpSpPr>
        <p:grpSpPr>
          <a:xfrm>
            <a:off x="2121216" y="3763378"/>
            <a:ext cx="911857" cy="934370"/>
            <a:chOff x="2121216" y="3763378"/>
            <a:chExt cx="911857" cy="934370"/>
          </a:xfrm>
        </p:grpSpPr>
        <p:sp>
          <p:nvSpPr>
            <p:cNvPr id="34" name="Google Shape;1081;p58">
              <a:extLst>
                <a:ext uri="{FF2B5EF4-FFF2-40B4-BE49-F238E27FC236}">
                  <a16:creationId xmlns:a16="http://schemas.microsoft.com/office/drawing/2014/main" id="{263AB5F4-95B5-4909-8309-C18195537704}"/>
                </a:ext>
              </a:extLst>
            </p:cNvPr>
            <p:cNvSpPr/>
            <p:nvPr/>
          </p:nvSpPr>
          <p:spPr>
            <a:xfrm rot="59507">
              <a:off x="2389208" y="3763378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082;p58">
              <a:extLst>
                <a:ext uri="{FF2B5EF4-FFF2-40B4-BE49-F238E27FC236}">
                  <a16:creationId xmlns:a16="http://schemas.microsoft.com/office/drawing/2014/main" id="{46BA46EA-AC63-4DE7-8F85-2FB751D54409}"/>
                </a:ext>
              </a:extLst>
            </p:cNvPr>
            <p:cNvSpPr/>
            <p:nvPr/>
          </p:nvSpPr>
          <p:spPr>
            <a:xfrm rot="59507">
              <a:off x="2121216" y="4046531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083;p58">
              <a:extLst>
                <a:ext uri="{FF2B5EF4-FFF2-40B4-BE49-F238E27FC236}">
                  <a16:creationId xmlns:a16="http://schemas.microsoft.com/office/drawing/2014/main" id="{79993A7D-00F8-484B-B405-1AE1EFAAD82C}"/>
                </a:ext>
              </a:extLst>
            </p:cNvPr>
            <p:cNvSpPr/>
            <p:nvPr/>
          </p:nvSpPr>
          <p:spPr>
            <a:xfrm rot="59507">
              <a:off x="2853083" y="4527579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7" name="Google Shape;1071;p58">
            <a:extLst>
              <a:ext uri="{FF2B5EF4-FFF2-40B4-BE49-F238E27FC236}">
                <a16:creationId xmlns:a16="http://schemas.microsoft.com/office/drawing/2014/main" id="{5E328674-0918-48FE-8B58-51F17656D246}"/>
              </a:ext>
            </a:extLst>
          </p:cNvPr>
          <p:cNvSpPr txBox="1"/>
          <p:nvPr/>
        </p:nvSpPr>
        <p:spPr>
          <a:xfrm>
            <a:off x="524234" y="2730782"/>
            <a:ext cx="2985003" cy="9480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You can replace the image on the screen with your own work. Just delete this one, add yours and center it properly</a:t>
            </a:r>
          </a:p>
        </p:txBody>
      </p:sp>
      <p:sp>
        <p:nvSpPr>
          <p:cNvPr id="38" name="Google Shape;1071;p58">
            <a:extLst>
              <a:ext uri="{FF2B5EF4-FFF2-40B4-BE49-F238E27FC236}">
                <a16:creationId xmlns:a16="http://schemas.microsoft.com/office/drawing/2014/main" id="{B4EE2494-E855-49F3-AF8E-0733F481BFC9}"/>
              </a:ext>
            </a:extLst>
          </p:cNvPr>
          <p:cNvSpPr txBox="1"/>
          <p:nvPr/>
        </p:nvSpPr>
        <p:spPr>
          <a:xfrm>
            <a:off x="524234" y="3736659"/>
            <a:ext cx="2985003" cy="9480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You can replace the image on the screen with your own work. Just delete this one, add yours and center it properly</a:t>
            </a:r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18FF5BDA-040B-EF01-D163-8008784A03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13288" y="1436688"/>
            <a:ext cx="3463925" cy="3536950"/>
            <a:chOff x="2969" y="905"/>
            <a:chExt cx="2182" cy="222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51DB99DD-8D9A-F8C3-B50E-6C67FFCEA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950"/>
              <a:ext cx="2182" cy="2101"/>
            </a:xfrm>
            <a:custGeom>
              <a:avLst/>
              <a:gdLst>
                <a:gd name="T0" fmla="*/ 1 w 533"/>
                <a:gd name="T1" fmla="*/ 475 h 513"/>
                <a:gd name="T2" fmla="*/ 54 w 533"/>
                <a:gd name="T3" fmla="*/ 358 h 513"/>
                <a:gd name="T4" fmla="*/ 74 w 533"/>
                <a:gd name="T5" fmla="*/ 287 h 513"/>
                <a:gd name="T6" fmla="*/ 112 w 533"/>
                <a:gd name="T7" fmla="*/ 246 h 513"/>
                <a:gd name="T8" fmla="*/ 118 w 533"/>
                <a:gd name="T9" fmla="*/ 238 h 513"/>
                <a:gd name="T10" fmla="*/ 136 w 533"/>
                <a:gd name="T11" fmla="*/ 271 h 513"/>
                <a:gd name="T12" fmla="*/ 138 w 533"/>
                <a:gd name="T13" fmla="*/ 172 h 513"/>
                <a:gd name="T14" fmla="*/ 133 w 533"/>
                <a:gd name="T15" fmla="*/ 75 h 513"/>
                <a:gd name="T16" fmla="*/ 126 w 533"/>
                <a:gd name="T17" fmla="*/ 29 h 513"/>
                <a:gd name="T18" fmla="*/ 133 w 533"/>
                <a:gd name="T19" fmla="*/ 6 h 513"/>
                <a:gd name="T20" fmla="*/ 137 w 533"/>
                <a:gd name="T21" fmla="*/ 7 h 513"/>
                <a:gd name="T22" fmla="*/ 189 w 533"/>
                <a:gd name="T23" fmla="*/ 4 h 513"/>
                <a:gd name="T24" fmla="*/ 322 w 533"/>
                <a:gd name="T25" fmla="*/ 5 h 513"/>
                <a:gd name="T26" fmla="*/ 373 w 533"/>
                <a:gd name="T27" fmla="*/ 7 h 513"/>
                <a:gd name="T28" fmla="*/ 397 w 533"/>
                <a:gd name="T29" fmla="*/ 16 h 513"/>
                <a:gd name="T30" fmla="*/ 403 w 533"/>
                <a:gd name="T31" fmla="*/ 5 h 513"/>
                <a:gd name="T32" fmla="*/ 405 w 533"/>
                <a:gd name="T33" fmla="*/ 29 h 513"/>
                <a:gd name="T34" fmla="*/ 396 w 533"/>
                <a:gd name="T35" fmla="*/ 48 h 513"/>
                <a:gd name="T36" fmla="*/ 387 w 533"/>
                <a:gd name="T37" fmla="*/ 79 h 513"/>
                <a:gd name="T38" fmla="*/ 374 w 533"/>
                <a:gd name="T39" fmla="*/ 71 h 513"/>
                <a:gd name="T40" fmla="*/ 384 w 533"/>
                <a:gd name="T41" fmla="*/ 55 h 513"/>
                <a:gd name="T42" fmla="*/ 347 w 533"/>
                <a:gd name="T43" fmla="*/ 15 h 513"/>
                <a:gd name="T44" fmla="*/ 322 w 533"/>
                <a:gd name="T45" fmla="*/ 15 h 513"/>
                <a:gd name="T46" fmla="*/ 191 w 533"/>
                <a:gd name="T47" fmla="*/ 17 h 513"/>
                <a:gd name="T48" fmla="*/ 147 w 533"/>
                <a:gd name="T49" fmla="*/ 36 h 513"/>
                <a:gd name="T50" fmla="*/ 150 w 533"/>
                <a:gd name="T51" fmla="*/ 65 h 513"/>
                <a:gd name="T52" fmla="*/ 148 w 533"/>
                <a:gd name="T53" fmla="*/ 95 h 513"/>
                <a:gd name="T54" fmla="*/ 162 w 533"/>
                <a:gd name="T55" fmla="*/ 288 h 513"/>
                <a:gd name="T56" fmla="*/ 353 w 533"/>
                <a:gd name="T57" fmla="*/ 294 h 513"/>
                <a:gd name="T58" fmla="*/ 387 w 533"/>
                <a:gd name="T59" fmla="*/ 281 h 513"/>
                <a:gd name="T60" fmla="*/ 431 w 533"/>
                <a:gd name="T61" fmla="*/ 261 h 513"/>
                <a:gd name="T62" fmla="*/ 460 w 533"/>
                <a:gd name="T63" fmla="*/ 339 h 513"/>
                <a:gd name="T64" fmla="*/ 520 w 533"/>
                <a:gd name="T65" fmla="*/ 394 h 513"/>
                <a:gd name="T66" fmla="*/ 532 w 533"/>
                <a:gd name="T67" fmla="*/ 473 h 513"/>
                <a:gd name="T68" fmla="*/ 508 w 533"/>
                <a:gd name="T69" fmla="*/ 500 h 513"/>
                <a:gd name="T70" fmla="*/ 356 w 533"/>
                <a:gd name="T71" fmla="*/ 510 h 513"/>
                <a:gd name="T72" fmla="*/ 68 w 533"/>
                <a:gd name="T73" fmla="*/ 505 h 513"/>
                <a:gd name="T74" fmla="*/ 13 w 533"/>
                <a:gd name="T75" fmla="*/ 49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3" h="513">
                  <a:moveTo>
                    <a:pt x="13" y="494"/>
                  </a:moveTo>
                  <a:cubicBezTo>
                    <a:pt x="4" y="491"/>
                    <a:pt x="1" y="485"/>
                    <a:pt x="1" y="475"/>
                  </a:cubicBezTo>
                  <a:cubicBezTo>
                    <a:pt x="2" y="457"/>
                    <a:pt x="0" y="438"/>
                    <a:pt x="2" y="420"/>
                  </a:cubicBezTo>
                  <a:cubicBezTo>
                    <a:pt x="7" y="390"/>
                    <a:pt x="29" y="372"/>
                    <a:pt x="54" y="358"/>
                  </a:cubicBezTo>
                  <a:cubicBezTo>
                    <a:pt x="75" y="346"/>
                    <a:pt x="74" y="346"/>
                    <a:pt x="72" y="322"/>
                  </a:cubicBezTo>
                  <a:cubicBezTo>
                    <a:pt x="71" y="311"/>
                    <a:pt x="72" y="299"/>
                    <a:pt x="74" y="287"/>
                  </a:cubicBezTo>
                  <a:cubicBezTo>
                    <a:pt x="77" y="273"/>
                    <a:pt x="89" y="266"/>
                    <a:pt x="102" y="262"/>
                  </a:cubicBezTo>
                  <a:cubicBezTo>
                    <a:pt x="110" y="259"/>
                    <a:pt x="113" y="254"/>
                    <a:pt x="112" y="246"/>
                  </a:cubicBezTo>
                  <a:cubicBezTo>
                    <a:pt x="112" y="237"/>
                    <a:pt x="110" y="229"/>
                    <a:pt x="114" y="220"/>
                  </a:cubicBezTo>
                  <a:cubicBezTo>
                    <a:pt x="120" y="225"/>
                    <a:pt x="118" y="232"/>
                    <a:pt x="118" y="238"/>
                  </a:cubicBezTo>
                  <a:cubicBezTo>
                    <a:pt x="118" y="249"/>
                    <a:pt x="119" y="260"/>
                    <a:pt x="129" y="268"/>
                  </a:cubicBezTo>
                  <a:cubicBezTo>
                    <a:pt x="131" y="269"/>
                    <a:pt x="133" y="273"/>
                    <a:pt x="136" y="271"/>
                  </a:cubicBezTo>
                  <a:cubicBezTo>
                    <a:pt x="138" y="270"/>
                    <a:pt x="138" y="267"/>
                    <a:pt x="138" y="264"/>
                  </a:cubicBezTo>
                  <a:cubicBezTo>
                    <a:pt x="138" y="233"/>
                    <a:pt x="138" y="203"/>
                    <a:pt x="138" y="172"/>
                  </a:cubicBezTo>
                  <a:cubicBezTo>
                    <a:pt x="138" y="146"/>
                    <a:pt x="138" y="119"/>
                    <a:pt x="138" y="93"/>
                  </a:cubicBezTo>
                  <a:cubicBezTo>
                    <a:pt x="138" y="87"/>
                    <a:pt x="137" y="81"/>
                    <a:pt x="133" y="75"/>
                  </a:cubicBezTo>
                  <a:cubicBezTo>
                    <a:pt x="127" y="65"/>
                    <a:pt x="130" y="53"/>
                    <a:pt x="133" y="43"/>
                  </a:cubicBezTo>
                  <a:cubicBezTo>
                    <a:pt x="135" y="35"/>
                    <a:pt x="135" y="31"/>
                    <a:pt x="126" y="29"/>
                  </a:cubicBezTo>
                  <a:cubicBezTo>
                    <a:pt x="117" y="28"/>
                    <a:pt x="114" y="21"/>
                    <a:pt x="117" y="13"/>
                  </a:cubicBezTo>
                  <a:cubicBezTo>
                    <a:pt x="119" y="6"/>
                    <a:pt x="124" y="4"/>
                    <a:pt x="133" y="6"/>
                  </a:cubicBezTo>
                  <a:cubicBezTo>
                    <a:pt x="136" y="9"/>
                    <a:pt x="131" y="11"/>
                    <a:pt x="132" y="15"/>
                  </a:cubicBezTo>
                  <a:cubicBezTo>
                    <a:pt x="134" y="13"/>
                    <a:pt x="132" y="8"/>
                    <a:pt x="137" y="7"/>
                  </a:cubicBezTo>
                  <a:cubicBezTo>
                    <a:pt x="144" y="10"/>
                    <a:pt x="151" y="9"/>
                    <a:pt x="158" y="6"/>
                  </a:cubicBezTo>
                  <a:cubicBezTo>
                    <a:pt x="168" y="2"/>
                    <a:pt x="178" y="0"/>
                    <a:pt x="189" y="4"/>
                  </a:cubicBezTo>
                  <a:cubicBezTo>
                    <a:pt x="193" y="5"/>
                    <a:pt x="198" y="5"/>
                    <a:pt x="202" y="5"/>
                  </a:cubicBezTo>
                  <a:cubicBezTo>
                    <a:pt x="242" y="5"/>
                    <a:pt x="282" y="5"/>
                    <a:pt x="322" y="5"/>
                  </a:cubicBezTo>
                  <a:cubicBezTo>
                    <a:pt x="330" y="5"/>
                    <a:pt x="339" y="4"/>
                    <a:pt x="347" y="2"/>
                  </a:cubicBezTo>
                  <a:cubicBezTo>
                    <a:pt x="356" y="0"/>
                    <a:pt x="365" y="3"/>
                    <a:pt x="373" y="7"/>
                  </a:cubicBezTo>
                  <a:cubicBezTo>
                    <a:pt x="377" y="9"/>
                    <a:pt x="382" y="11"/>
                    <a:pt x="387" y="11"/>
                  </a:cubicBezTo>
                  <a:cubicBezTo>
                    <a:pt x="390" y="11"/>
                    <a:pt x="392" y="15"/>
                    <a:pt x="397" y="16"/>
                  </a:cubicBezTo>
                  <a:cubicBezTo>
                    <a:pt x="394" y="13"/>
                    <a:pt x="391" y="13"/>
                    <a:pt x="391" y="9"/>
                  </a:cubicBezTo>
                  <a:cubicBezTo>
                    <a:pt x="393" y="3"/>
                    <a:pt x="398" y="3"/>
                    <a:pt x="403" y="5"/>
                  </a:cubicBezTo>
                  <a:cubicBezTo>
                    <a:pt x="408" y="7"/>
                    <a:pt x="412" y="11"/>
                    <a:pt x="413" y="17"/>
                  </a:cubicBezTo>
                  <a:cubicBezTo>
                    <a:pt x="413" y="23"/>
                    <a:pt x="410" y="26"/>
                    <a:pt x="405" y="29"/>
                  </a:cubicBezTo>
                  <a:cubicBezTo>
                    <a:pt x="402" y="31"/>
                    <a:pt x="394" y="28"/>
                    <a:pt x="394" y="35"/>
                  </a:cubicBezTo>
                  <a:cubicBezTo>
                    <a:pt x="393" y="39"/>
                    <a:pt x="396" y="44"/>
                    <a:pt x="396" y="48"/>
                  </a:cubicBezTo>
                  <a:cubicBezTo>
                    <a:pt x="398" y="54"/>
                    <a:pt x="399" y="60"/>
                    <a:pt x="398" y="66"/>
                  </a:cubicBezTo>
                  <a:cubicBezTo>
                    <a:pt x="397" y="72"/>
                    <a:pt x="394" y="77"/>
                    <a:pt x="387" y="79"/>
                  </a:cubicBezTo>
                  <a:cubicBezTo>
                    <a:pt x="386" y="79"/>
                    <a:pt x="384" y="79"/>
                    <a:pt x="383" y="79"/>
                  </a:cubicBezTo>
                  <a:cubicBezTo>
                    <a:pt x="378" y="78"/>
                    <a:pt x="375" y="76"/>
                    <a:pt x="374" y="71"/>
                  </a:cubicBezTo>
                  <a:cubicBezTo>
                    <a:pt x="373" y="66"/>
                    <a:pt x="377" y="65"/>
                    <a:pt x="381" y="64"/>
                  </a:cubicBezTo>
                  <a:cubicBezTo>
                    <a:pt x="385" y="62"/>
                    <a:pt x="385" y="58"/>
                    <a:pt x="384" y="55"/>
                  </a:cubicBezTo>
                  <a:cubicBezTo>
                    <a:pt x="383" y="47"/>
                    <a:pt x="382" y="39"/>
                    <a:pt x="381" y="31"/>
                  </a:cubicBezTo>
                  <a:cubicBezTo>
                    <a:pt x="379" y="20"/>
                    <a:pt x="359" y="10"/>
                    <a:pt x="347" y="15"/>
                  </a:cubicBezTo>
                  <a:cubicBezTo>
                    <a:pt x="343" y="17"/>
                    <a:pt x="339" y="18"/>
                    <a:pt x="334" y="16"/>
                  </a:cubicBezTo>
                  <a:cubicBezTo>
                    <a:pt x="330" y="14"/>
                    <a:pt x="326" y="15"/>
                    <a:pt x="322" y="15"/>
                  </a:cubicBezTo>
                  <a:cubicBezTo>
                    <a:pt x="283" y="15"/>
                    <a:pt x="244" y="15"/>
                    <a:pt x="205" y="15"/>
                  </a:cubicBezTo>
                  <a:cubicBezTo>
                    <a:pt x="200" y="15"/>
                    <a:pt x="196" y="15"/>
                    <a:pt x="191" y="17"/>
                  </a:cubicBezTo>
                  <a:cubicBezTo>
                    <a:pt x="188" y="18"/>
                    <a:pt x="186" y="17"/>
                    <a:pt x="183" y="16"/>
                  </a:cubicBezTo>
                  <a:cubicBezTo>
                    <a:pt x="167" y="10"/>
                    <a:pt x="149" y="19"/>
                    <a:pt x="147" y="36"/>
                  </a:cubicBezTo>
                  <a:cubicBezTo>
                    <a:pt x="146" y="42"/>
                    <a:pt x="145" y="47"/>
                    <a:pt x="144" y="53"/>
                  </a:cubicBezTo>
                  <a:cubicBezTo>
                    <a:pt x="144" y="58"/>
                    <a:pt x="144" y="62"/>
                    <a:pt x="150" y="65"/>
                  </a:cubicBezTo>
                  <a:cubicBezTo>
                    <a:pt x="156" y="67"/>
                    <a:pt x="155" y="73"/>
                    <a:pt x="152" y="77"/>
                  </a:cubicBezTo>
                  <a:cubicBezTo>
                    <a:pt x="148" y="82"/>
                    <a:pt x="148" y="88"/>
                    <a:pt x="148" y="95"/>
                  </a:cubicBezTo>
                  <a:cubicBezTo>
                    <a:pt x="148" y="152"/>
                    <a:pt x="148" y="209"/>
                    <a:pt x="148" y="267"/>
                  </a:cubicBezTo>
                  <a:cubicBezTo>
                    <a:pt x="148" y="278"/>
                    <a:pt x="152" y="284"/>
                    <a:pt x="162" y="288"/>
                  </a:cubicBezTo>
                  <a:cubicBezTo>
                    <a:pt x="183" y="296"/>
                    <a:pt x="205" y="301"/>
                    <a:pt x="227" y="303"/>
                  </a:cubicBezTo>
                  <a:cubicBezTo>
                    <a:pt x="270" y="308"/>
                    <a:pt x="312" y="305"/>
                    <a:pt x="353" y="294"/>
                  </a:cubicBezTo>
                  <a:cubicBezTo>
                    <a:pt x="362" y="291"/>
                    <a:pt x="371" y="287"/>
                    <a:pt x="379" y="284"/>
                  </a:cubicBezTo>
                  <a:cubicBezTo>
                    <a:pt x="382" y="284"/>
                    <a:pt x="385" y="283"/>
                    <a:pt x="387" y="281"/>
                  </a:cubicBezTo>
                  <a:cubicBezTo>
                    <a:pt x="400" y="274"/>
                    <a:pt x="409" y="262"/>
                    <a:pt x="419" y="252"/>
                  </a:cubicBezTo>
                  <a:cubicBezTo>
                    <a:pt x="422" y="257"/>
                    <a:pt x="426" y="260"/>
                    <a:pt x="431" y="261"/>
                  </a:cubicBezTo>
                  <a:cubicBezTo>
                    <a:pt x="452" y="269"/>
                    <a:pt x="461" y="284"/>
                    <a:pt x="461" y="305"/>
                  </a:cubicBezTo>
                  <a:cubicBezTo>
                    <a:pt x="460" y="317"/>
                    <a:pt x="461" y="328"/>
                    <a:pt x="460" y="339"/>
                  </a:cubicBezTo>
                  <a:cubicBezTo>
                    <a:pt x="460" y="346"/>
                    <a:pt x="463" y="350"/>
                    <a:pt x="469" y="352"/>
                  </a:cubicBezTo>
                  <a:cubicBezTo>
                    <a:pt x="489" y="362"/>
                    <a:pt x="507" y="375"/>
                    <a:pt x="520" y="394"/>
                  </a:cubicBezTo>
                  <a:cubicBezTo>
                    <a:pt x="528" y="405"/>
                    <a:pt x="532" y="419"/>
                    <a:pt x="532" y="433"/>
                  </a:cubicBezTo>
                  <a:cubicBezTo>
                    <a:pt x="532" y="446"/>
                    <a:pt x="531" y="460"/>
                    <a:pt x="532" y="473"/>
                  </a:cubicBezTo>
                  <a:cubicBezTo>
                    <a:pt x="533" y="483"/>
                    <a:pt x="530" y="490"/>
                    <a:pt x="520" y="494"/>
                  </a:cubicBezTo>
                  <a:cubicBezTo>
                    <a:pt x="517" y="497"/>
                    <a:pt x="513" y="499"/>
                    <a:pt x="508" y="500"/>
                  </a:cubicBezTo>
                  <a:cubicBezTo>
                    <a:pt x="483" y="505"/>
                    <a:pt x="459" y="506"/>
                    <a:pt x="434" y="507"/>
                  </a:cubicBezTo>
                  <a:cubicBezTo>
                    <a:pt x="408" y="509"/>
                    <a:pt x="382" y="509"/>
                    <a:pt x="356" y="510"/>
                  </a:cubicBezTo>
                  <a:cubicBezTo>
                    <a:pt x="303" y="513"/>
                    <a:pt x="251" y="512"/>
                    <a:pt x="199" y="511"/>
                  </a:cubicBezTo>
                  <a:cubicBezTo>
                    <a:pt x="155" y="511"/>
                    <a:pt x="112" y="509"/>
                    <a:pt x="68" y="505"/>
                  </a:cubicBezTo>
                  <a:cubicBezTo>
                    <a:pt x="54" y="504"/>
                    <a:pt x="39" y="503"/>
                    <a:pt x="25" y="500"/>
                  </a:cubicBezTo>
                  <a:cubicBezTo>
                    <a:pt x="20" y="499"/>
                    <a:pt x="16" y="497"/>
                    <a:pt x="13" y="494"/>
                  </a:cubicBezTo>
                  <a:close/>
                </a:path>
              </a:pathLst>
            </a:custGeom>
            <a:solidFill>
              <a:srgbClr val="5A2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C88CD06D-5FBC-BF78-0A90-37E32EA0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905"/>
              <a:ext cx="1257" cy="1217"/>
            </a:xfrm>
            <a:custGeom>
              <a:avLst/>
              <a:gdLst>
                <a:gd name="T0" fmla="*/ 22 w 307"/>
                <a:gd name="T1" fmla="*/ 20 h 297"/>
                <a:gd name="T2" fmla="*/ 8 w 307"/>
                <a:gd name="T3" fmla="*/ 23 h 297"/>
                <a:gd name="T4" fmla="*/ 8 w 307"/>
                <a:gd name="T5" fmla="*/ 33 h 297"/>
                <a:gd name="T6" fmla="*/ 20 w 307"/>
                <a:gd name="T7" fmla="*/ 37 h 297"/>
                <a:gd name="T8" fmla="*/ 28 w 307"/>
                <a:gd name="T9" fmla="*/ 45 h 297"/>
                <a:gd name="T10" fmla="*/ 23 w 307"/>
                <a:gd name="T11" fmla="*/ 64 h 297"/>
                <a:gd name="T12" fmla="*/ 28 w 307"/>
                <a:gd name="T13" fmla="*/ 88 h 297"/>
                <a:gd name="T14" fmla="*/ 30 w 307"/>
                <a:gd name="T15" fmla="*/ 94 h 297"/>
                <a:gd name="T16" fmla="*/ 30 w 307"/>
                <a:gd name="T17" fmla="*/ 291 h 297"/>
                <a:gd name="T18" fmla="*/ 30 w 307"/>
                <a:gd name="T19" fmla="*/ 292 h 297"/>
                <a:gd name="T20" fmla="*/ 2 w 307"/>
                <a:gd name="T21" fmla="*/ 258 h 297"/>
                <a:gd name="T22" fmla="*/ 2 w 307"/>
                <a:gd name="T23" fmla="*/ 231 h 297"/>
                <a:gd name="T24" fmla="*/ 2 w 307"/>
                <a:gd name="T25" fmla="*/ 14 h 297"/>
                <a:gd name="T26" fmla="*/ 15 w 307"/>
                <a:gd name="T27" fmla="*/ 1 h 297"/>
                <a:gd name="T28" fmla="*/ 296 w 307"/>
                <a:gd name="T29" fmla="*/ 1 h 297"/>
                <a:gd name="T30" fmla="*/ 307 w 307"/>
                <a:gd name="T31" fmla="*/ 12 h 297"/>
                <a:gd name="T32" fmla="*/ 307 w 307"/>
                <a:gd name="T33" fmla="*/ 263 h 297"/>
                <a:gd name="T34" fmla="*/ 286 w 307"/>
                <a:gd name="T35" fmla="*/ 289 h 297"/>
                <a:gd name="T36" fmla="*/ 277 w 307"/>
                <a:gd name="T37" fmla="*/ 295 h 297"/>
                <a:gd name="T38" fmla="*/ 271 w 307"/>
                <a:gd name="T39" fmla="*/ 290 h 297"/>
                <a:gd name="T40" fmla="*/ 270 w 307"/>
                <a:gd name="T41" fmla="*/ 281 h 297"/>
                <a:gd name="T42" fmla="*/ 270 w 307"/>
                <a:gd name="T43" fmla="*/ 102 h 297"/>
                <a:gd name="T44" fmla="*/ 276 w 307"/>
                <a:gd name="T45" fmla="*/ 87 h 297"/>
                <a:gd name="T46" fmla="*/ 282 w 307"/>
                <a:gd name="T47" fmla="*/ 69 h 297"/>
                <a:gd name="T48" fmla="*/ 277 w 307"/>
                <a:gd name="T49" fmla="*/ 45 h 297"/>
                <a:gd name="T50" fmla="*/ 284 w 307"/>
                <a:gd name="T51" fmla="*/ 37 h 297"/>
                <a:gd name="T52" fmla="*/ 297 w 307"/>
                <a:gd name="T53" fmla="*/ 32 h 297"/>
                <a:gd name="T54" fmla="*/ 293 w 307"/>
                <a:gd name="T55" fmla="*/ 20 h 297"/>
                <a:gd name="T56" fmla="*/ 279 w 307"/>
                <a:gd name="T57" fmla="*/ 23 h 297"/>
                <a:gd name="T58" fmla="*/ 279 w 307"/>
                <a:gd name="T59" fmla="*/ 23 h 297"/>
                <a:gd name="T60" fmla="*/ 264 w 307"/>
                <a:gd name="T61" fmla="*/ 24 h 297"/>
                <a:gd name="T62" fmla="*/ 228 w 307"/>
                <a:gd name="T63" fmla="*/ 20 h 297"/>
                <a:gd name="T64" fmla="*/ 220 w 307"/>
                <a:gd name="T65" fmla="*/ 20 h 297"/>
                <a:gd name="T66" fmla="*/ 92 w 307"/>
                <a:gd name="T67" fmla="*/ 20 h 297"/>
                <a:gd name="T68" fmla="*/ 68 w 307"/>
                <a:gd name="T69" fmla="*/ 17 h 297"/>
                <a:gd name="T70" fmla="*/ 42 w 307"/>
                <a:gd name="T71" fmla="*/ 23 h 297"/>
                <a:gd name="T72" fmla="*/ 25 w 307"/>
                <a:gd name="T73" fmla="*/ 21 h 297"/>
                <a:gd name="T74" fmla="*/ 22 w 307"/>
                <a:gd name="T75" fmla="*/ 2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7" h="297">
                  <a:moveTo>
                    <a:pt x="22" y="20"/>
                  </a:moveTo>
                  <a:cubicBezTo>
                    <a:pt x="16" y="16"/>
                    <a:pt x="12" y="19"/>
                    <a:pt x="8" y="23"/>
                  </a:cubicBezTo>
                  <a:cubicBezTo>
                    <a:pt x="6" y="26"/>
                    <a:pt x="5" y="30"/>
                    <a:pt x="8" y="33"/>
                  </a:cubicBezTo>
                  <a:cubicBezTo>
                    <a:pt x="11" y="38"/>
                    <a:pt x="15" y="39"/>
                    <a:pt x="20" y="37"/>
                  </a:cubicBezTo>
                  <a:cubicBezTo>
                    <a:pt x="29" y="34"/>
                    <a:pt x="29" y="39"/>
                    <a:pt x="28" y="45"/>
                  </a:cubicBezTo>
                  <a:cubicBezTo>
                    <a:pt x="26" y="52"/>
                    <a:pt x="24" y="58"/>
                    <a:pt x="23" y="64"/>
                  </a:cubicBezTo>
                  <a:cubicBezTo>
                    <a:pt x="21" y="73"/>
                    <a:pt x="20" y="81"/>
                    <a:pt x="28" y="88"/>
                  </a:cubicBezTo>
                  <a:cubicBezTo>
                    <a:pt x="31" y="89"/>
                    <a:pt x="30" y="92"/>
                    <a:pt x="30" y="94"/>
                  </a:cubicBezTo>
                  <a:cubicBezTo>
                    <a:pt x="30" y="160"/>
                    <a:pt x="30" y="225"/>
                    <a:pt x="30" y="291"/>
                  </a:cubicBezTo>
                  <a:cubicBezTo>
                    <a:pt x="30" y="291"/>
                    <a:pt x="30" y="291"/>
                    <a:pt x="30" y="292"/>
                  </a:cubicBezTo>
                  <a:cubicBezTo>
                    <a:pt x="15" y="288"/>
                    <a:pt x="2" y="272"/>
                    <a:pt x="2" y="258"/>
                  </a:cubicBezTo>
                  <a:cubicBezTo>
                    <a:pt x="2" y="249"/>
                    <a:pt x="2" y="240"/>
                    <a:pt x="2" y="231"/>
                  </a:cubicBezTo>
                  <a:cubicBezTo>
                    <a:pt x="2" y="159"/>
                    <a:pt x="2" y="86"/>
                    <a:pt x="2" y="14"/>
                  </a:cubicBezTo>
                  <a:cubicBezTo>
                    <a:pt x="2" y="0"/>
                    <a:pt x="0" y="1"/>
                    <a:pt x="15" y="1"/>
                  </a:cubicBezTo>
                  <a:cubicBezTo>
                    <a:pt x="109" y="1"/>
                    <a:pt x="202" y="1"/>
                    <a:pt x="296" y="1"/>
                  </a:cubicBezTo>
                  <a:cubicBezTo>
                    <a:pt x="305" y="1"/>
                    <a:pt x="307" y="3"/>
                    <a:pt x="307" y="12"/>
                  </a:cubicBezTo>
                  <a:cubicBezTo>
                    <a:pt x="307" y="96"/>
                    <a:pt x="307" y="179"/>
                    <a:pt x="307" y="263"/>
                  </a:cubicBezTo>
                  <a:cubicBezTo>
                    <a:pt x="304" y="275"/>
                    <a:pt x="295" y="282"/>
                    <a:pt x="286" y="289"/>
                  </a:cubicBezTo>
                  <a:cubicBezTo>
                    <a:pt x="283" y="291"/>
                    <a:pt x="280" y="293"/>
                    <a:pt x="277" y="295"/>
                  </a:cubicBezTo>
                  <a:cubicBezTo>
                    <a:pt x="273" y="297"/>
                    <a:pt x="271" y="294"/>
                    <a:pt x="271" y="290"/>
                  </a:cubicBezTo>
                  <a:cubicBezTo>
                    <a:pt x="270" y="287"/>
                    <a:pt x="270" y="284"/>
                    <a:pt x="270" y="281"/>
                  </a:cubicBezTo>
                  <a:cubicBezTo>
                    <a:pt x="270" y="221"/>
                    <a:pt x="270" y="162"/>
                    <a:pt x="270" y="102"/>
                  </a:cubicBezTo>
                  <a:cubicBezTo>
                    <a:pt x="270" y="97"/>
                    <a:pt x="269" y="90"/>
                    <a:pt x="276" y="87"/>
                  </a:cubicBezTo>
                  <a:cubicBezTo>
                    <a:pt x="283" y="83"/>
                    <a:pt x="283" y="76"/>
                    <a:pt x="282" y="69"/>
                  </a:cubicBezTo>
                  <a:cubicBezTo>
                    <a:pt x="281" y="61"/>
                    <a:pt x="279" y="53"/>
                    <a:pt x="277" y="45"/>
                  </a:cubicBezTo>
                  <a:cubicBezTo>
                    <a:pt x="275" y="38"/>
                    <a:pt x="274" y="34"/>
                    <a:pt x="284" y="37"/>
                  </a:cubicBezTo>
                  <a:cubicBezTo>
                    <a:pt x="289" y="39"/>
                    <a:pt x="295" y="38"/>
                    <a:pt x="297" y="32"/>
                  </a:cubicBezTo>
                  <a:cubicBezTo>
                    <a:pt x="300" y="26"/>
                    <a:pt x="297" y="22"/>
                    <a:pt x="293" y="20"/>
                  </a:cubicBezTo>
                  <a:cubicBezTo>
                    <a:pt x="287" y="17"/>
                    <a:pt x="282" y="16"/>
                    <a:pt x="279" y="23"/>
                  </a:cubicBezTo>
                  <a:cubicBezTo>
                    <a:pt x="279" y="23"/>
                    <a:pt x="279" y="23"/>
                    <a:pt x="279" y="23"/>
                  </a:cubicBezTo>
                  <a:cubicBezTo>
                    <a:pt x="274" y="27"/>
                    <a:pt x="270" y="27"/>
                    <a:pt x="264" y="24"/>
                  </a:cubicBezTo>
                  <a:cubicBezTo>
                    <a:pt x="253" y="18"/>
                    <a:pt x="241" y="13"/>
                    <a:pt x="228" y="20"/>
                  </a:cubicBezTo>
                  <a:cubicBezTo>
                    <a:pt x="226" y="21"/>
                    <a:pt x="223" y="20"/>
                    <a:pt x="220" y="20"/>
                  </a:cubicBezTo>
                  <a:cubicBezTo>
                    <a:pt x="177" y="20"/>
                    <a:pt x="134" y="20"/>
                    <a:pt x="92" y="20"/>
                  </a:cubicBezTo>
                  <a:cubicBezTo>
                    <a:pt x="84" y="20"/>
                    <a:pt x="76" y="20"/>
                    <a:pt x="68" y="17"/>
                  </a:cubicBezTo>
                  <a:cubicBezTo>
                    <a:pt x="59" y="14"/>
                    <a:pt x="51" y="19"/>
                    <a:pt x="42" y="23"/>
                  </a:cubicBezTo>
                  <a:cubicBezTo>
                    <a:pt x="36" y="26"/>
                    <a:pt x="30" y="30"/>
                    <a:pt x="25" y="21"/>
                  </a:cubicBezTo>
                  <a:cubicBezTo>
                    <a:pt x="25" y="20"/>
                    <a:pt x="23" y="20"/>
                    <a:pt x="22" y="20"/>
                  </a:cubicBezTo>
                  <a:close/>
                </a:path>
              </a:pathLst>
            </a:custGeom>
            <a:solidFill>
              <a:srgbClr val="CBA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9EF43769-108B-6C8C-ED97-7D66FF036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2973"/>
              <a:ext cx="2076" cy="160"/>
            </a:xfrm>
            <a:custGeom>
              <a:avLst/>
              <a:gdLst>
                <a:gd name="T0" fmla="*/ 0 w 507"/>
                <a:gd name="T1" fmla="*/ 0 h 39"/>
                <a:gd name="T2" fmla="*/ 106 w 507"/>
                <a:gd name="T3" fmla="*/ 10 h 39"/>
                <a:gd name="T4" fmla="*/ 302 w 507"/>
                <a:gd name="T5" fmla="*/ 13 h 39"/>
                <a:gd name="T6" fmla="*/ 424 w 507"/>
                <a:gd name="T7" fmla="*/ 9 h 39"/>
                <a:gd name="T8" fmla="*/ 507 w 507"/>
                <a:gd name="T9" fmla="*/ 0 h 39"/>
                <a:gd name="T10" fmla="*/ 482 w 507"/>
                <a:gd name="T11" fmla="*/ 27 h 39"/>
                <a:gd name="T12" fmla="*/ 373 w 507"/>
                <a:gd name="T13" fmla="*/ 36 h 39"/>
                <a:gd name="T14" fmla="*/ 162 w 507"/>
                <a:gd name="T15" fmla="*/ 37 h 39"/>
                <a:gd name="T16" fmla="*/ 24 w 507"/>
                <a:gd name="T17" fmla="*/ 27 h 39"/>
                <a:gd name="T18" fmla="*/ 0 w 507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7" h="39">
                  <a:moveTo>
                    <a:pt x="0" y="0"/>
                  </a:moveTo>
                  <a:cubicBezTo>
                    <a:pt x="35" y="6"/>
                    <a:pt x="71" y="8"/>
                    <a:pt x="106" y="10"/>
                  </a:cubicBezTo>
                  <a:cubicBezTo>
                    <a:pt x="171" y="13"/>
                    <a:pt x="236" y="14"/>
                    <a:pt x="302" y="13"/>
                  </a:cubicBezTo>
                  <a:cubicBezTo>
                    <a:pt x="342" y="13"/>
                    <a:pt x="383" y="12"/>
                    <a:pt x="424" y="9"/>
                  </a:cubicBezTo>
                  <a:cubicBezTo>
                    <a:pt x="452" y="7"/>
                    <a:pt x="479" y="5"/>
                    <a:pt x="507" y="0"/>
                  </a:cubicBezTo>
                  <a:cubicBezTo>
                    <a:pt x="507" y="22"/>
                    <a:pt x="505" y="24"/>
                    <a:pt x="482" y="27"/>
                  </a:cubicBezTo>
                  <a:cubicBezTo>
                    <a:pt x="446" y="32"/>
                    <a:pt x="410" y="34"/>
                    <a:pt x="373" y="36"/>
                  </a:cubicBezTo>
                  <a:cubicBezTo>
                    <a:pt x="303" y="39"/>
                    <a:pt x="232" y="37"/>
                    <a:pt x="162" y="37"/>
                  </a:cubicBezTo>
                  <a:cubicBezTo>
                    <a:pt x="116" y="36"/>
                    <a:pt x="70" y="34"/>
                    <a:pt x="24" y="27"/>
                  </a:cubicBezTo>
                  <a:cubicBezTo>
                    <a:pt x="1" y="24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3A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890903B7-118B-297D-9EED-3C3F1CA74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" y="967"/>
              <a:ext cx="1023" cy="1281"/>
            </a:xfrm>
            <a:custGeom>
              <a:avLst/>
              <a:gdLst>
                <a:gd name="T0" fmla="*/ 244 w 250"/>
                <a:gd name="T1" fmla="*/ 283 h 313"/>
                <a:gd name="T2" fmla="*/ 21 w 250"/>
                <a:gd name="T3" fmla="*/ 288 h 313"/>
                <a:gd name="T4" fmla="*/ 5 w 250"/>
                <a:gd name="T5" fmla="*/ 264 h 313"/>
                <a:gd name="T6" fmla="*/ 5 w 250"/>
                <a:gd name="T7" fmla="*/ 88 h 313"/>
                <a:gd name="T8" fmla="*/ 12 w 250"/>
                <a:gd name="T9" fmla="*/ 69 h 313"/>
                <a:gd name="T10" fmla="*/ 13 w 250"/>
                <a:gd name="T11" fmla="*/ 64 h 313"/>
                <a:gd name="T12" fmla="*/ 1 w 250"/>
                <a:gd name="T13" fmla="*/ 56 h 313"/>
                <a:gd name="T14" fmla="*/ 5 w 250"/>
                <a:gd name="T15" fmla="*/ 21 h 313"/>
                <a:gd name="T16" fmla="*/ 7 w 250"/>
                <a:gd name="T17" fmla="*/ 17 h 313"/>
                <a:gd name="T18" fmla="*/ 30 w 250"/>
                <a:gd name="T19" fmla="*/ 5 h 313"/>
                <a:gd name="T20" fmla="*/ 40 w 250"/>
                <a:gd name="T21" fmla="*/ 5 h 313"/>
                <a:gd name="T22" fmla="*/ 59 w 250"/>
                <a:gd name="T23" fmla="*/ 7 h 313"/>
                <a:gd name="T24" fmla="*/ 188 w 250"/>
                <a:gd name="T25" fmla="*/ 7 h 313"/>
                <a:gd name="T26" fmla="*/ 201 w 250"/>
                <a:gd name="T27" fmla="*/ 10 h 313"/>
                <a:gd name="T28" fmla="*/ 203 w 250"/>
                <a:gd name="T29" fmla="*/ 10 h 313"/>
                <a:gd name="T30" fmla="*/ 230 w 250"/>
                <a:gd name="T31" fmla="*/ 9 h 313"/>
                <a:gd name="T32" fmla="*/ 247 w 250"/>
                <a:gd name="T33" fmla="*/ 33 h 313"/>
                <a:gd name="T34" fmla="*/ 250 w 250"/>
                <a:gd name="T35" fmla="*/ 55 h 313"/>
                <a:gd name="T36" fmla="*/ 237 w 250"/>
                <a:gd name="T37" fmla="*/ 63 h 313"/>
                <a:gd name="T38" fmla="*/ 244 w 250"/>
                <a:gd name="T39" fmla="*/ 72 h 313"/>
                <a:gd name="T40" fmla="*/ 245 w 250"/>
                <a:gd name="T41" fmla="*/ 81 h 313"/>
                <a:gd name="T42" fmla="*/ 245 w 250"/>
                <a:gd name="T43" fmla="*/ 276 h 313"/>
                <a:gd name="T44" fmla="*/ 244 w 250"/>
                <a:gd name="T45" fmla="*/ 28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0" h="313">
                  <a:moveTo>
                    <a:pt x="244" y="283"/>
                  </a:moveTo>
                  <a:cubicBezTo>
                    <a:pt x="170" y="313"/>
                    <a:pt x="95" y="313"/>
                    <a:pt x="21" y="288"/>
                  </a:cubicBezTo>
                  <a:cubicBezTo>
                    <a:pt x="5" y="282"/>
                    <a:pt x="5" y="281"/>
                    <a:pt x="5" y="264"/>
                  </a:cubicBezTo>
                  <a:cubicBezTo>
                    <a:pt x="5" y="206"/>
                    <a:pt x="5" y="147"/>
                    <a:pt x="5" y="88"/>
                  </a:cubicBezTo>
                  <a:cubicBezTo>
                    <a:pt x="5" y="81"/>
                    <a:pt x="4" y="73"/>
                    <a:pt x="12" y="69"/>
                  </a:cubicBezTo>
                  <a:cubicBezTo>
                    <a:pt x="13" y="68"/>
                    <a:pt x="14" y="66"/>
                    <a:pt x="13" y="64"/>
                  </a:cubicBezTo>
                  <a:cubicBezTo>
                    <a:pt x="3" y="68"/>
                    <a:pt x="0" y="67"/>
                    <a:pt x="1" y="56"/>
                  </a:cubicBezTo>
                  <a:cubicBezTo>
                    <a:pt x="2" y="44"/>
                    <a:pt x="3" y="32"/>
                    <a:pt x="5" y="21"/>
                  </a:cubicBezTo>
                  <a:cubicBezTo>
                    <a:pt x="5" y="19"/>
                    <a:pt x="6" y="18"/>
                    <a:pt x="7" y="17"/>
                  </a:cubicBezTo>
                  <a:cubicBezTo>
                    <a:pt x="15" y="12"/>
                    <a:pt x="22" y="8"/>
                    <a:pt x="30" y="5"/>
                  </a:cubicBezTo>
                  <a:cubicBezTo>
                    <a:pt x="33" y="4"/>
                    <a:pt x="38" y="3"/>
                    <a:pt x="40" y="5"/>
                  </a:cubicBezTo>
                  <a:cubicBezTo>
                    <a:pt x="46" y="11"/>
                    <a:pt x="53" y="7"/>
                    <a:pt x="59" y="7"/>
                  </a:cubicBezTo>
                  <a:cubicBezTo>
                    <a:pt x="102" y="7"/>
                    <a:pt x="145" y="7"/>
                    <a:pt x="188" y="7"/>
                  </a:cubicBezTo>
                  <a:cubicBezTo>
                    <a:pt x="192" y="7"/>
                    <a:pt x="198" y="4"/>
                    <a:pt x="201" y="10"/>
                  </a:cubicBezTo>
                  <a:cubicBezTo>
                    <a:pt x="202" y="11"/>
                    <a:pt x="203" y="10"/>
                    <a:pt x="203" y="10"/>
                  </a:cubicBezTo>
                  <a:cubicBezTo>
                    <a:pt x="212" y="0"/>
                    <a:pt x="221" y="5"/>
                    <a:pt x="230" y="9"/>
                  </a:cubicBezTo>
                  <a:cubicBezTo>
                    <a:pt x="240" y="14"/>
                    <a:pt x="249" y="19"/>
                    <a:pt x="247" y="33"/>
                  </a:cubicBezTo>
                  <a:cubicBezTo>
                    <a:pt x="246" y="40"/>
                    <a:pt x="249" y="47"/>
                    <a:pt x="250" y="55"/>
                  </a:cubicBezTo>
                  <a:cubicBezTo>
                    <a:pt x="250" y="66"/>
                    <a:pt x="247" y="68"/>
                    <a:pt x="237" y="63"/>
                  </a:cubicBezTo>
                  <a:cubicBezTo>
                    <a:pt x="237" y="68"/>
                    <a:pt x="239" y="71"/>
                    <a:pt x="244" y="72"/>
                  </a:cubicBezTo>
                  <a:cubicBezTo>
                    <a:pt x="246" y="75"/>
                    <a:pt x="245" y="78"/>
                    <a:pt x="245" y="81"/>
                  </a:cubicBezTo>
                  <a:cubicBezTo>
                    <a:pt x="245" y="146"/>
                    <a:pt x="245" y="211"/>
                    <a:pt x="245" y="276"/>
                  </a:cubicBezTo>
                  <a:cubicBezTo>
                    <a:pt x="245" y="279"/>
                    <a:pt x="246" y="281"/>
                    <a:pt x="244" y="283"/>
                  </a:cubicBezTo>
                  <a:close/>
                </a:path>
              </a:pathLst>
            </a:custGeom>
            <a:solidFill>
              <a:srgbClr val="CCA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279D8D33-A75D-BB31-D209-492DD1D25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" y="2621"/>
              <a:ext cx="155" cy="90"/>
            </a:xfrm>
            <a:custGeom>
              <a:avLst/>
              <a:gdLst>
                <a:gd name="T0" fmla="*/ 19 w 38"/>
                <a:gd name="T1" fmla="*/ 22 h 22"/>
                <a:gd name="T2" fmla="*/ 0 w 38"/>
                <a:gd name="T3" fmla="*/ 11 h 22"/>
                <a:gd name="T4" fmla="*/ 19 w 38"/>
                <a:gd name="T5" fmla="*/ 0 h 22"/>
                <a:gd name="T6" fmla="*/ 38 w 38"/>
                <a:gd name="T7" fmla="*/ 11 h 22"/>
                <a:gd name="T8" fmla="*/ 19 w 3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19" y="22"/>
                  </a:moveTo>
                  <a:cubicBezTo>
                    <a:pt x="9" y="22"/>
                    <a:pt x="0" y="17"/>
                    <a:pt x="0" y="11"/>
                  </a:cubicBezTo>
                  <a:cubicBezTo>
                    <a:pt x="0" y="5"/>
                    <a:pt x="9" y="0"/>
                    <a:pt x="19" y="0"/>
                  </a:cubicBezTo>
                  <a:cubicBezTo>
                    <a:pt x="29" y="0"/>
                    <a:pt x="38" y="5"/>
                    <a:pt x="38" y="11"/>
                  </a:cubicBezTo>
                  <a:cubicBezTo>
                    <a:pt x="37" y="17"/>
                    <a:pt x="29" y="22"/>
                    <a:pt x="19" y="22"/>
                  </a:cubicBezTo>
                  <a:close/>
                </a:path>
              </a:pathLst>
            </a:custGeom>
            <a:solidFill>
              <a:srgbClr val="FAF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727BB384-93C9-0E6A-42A6-EE47B1993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2482"/>
              <a:ext cx="151" cy="94"/>
            </a:xfrm>
            <a:custGeom>
              <a:avLst/>
              <a:gdLst>
                <a:gd name="T0" fmla="*/ 16 w 37"/>
                <a:gd name="T1" fmla="*/ 23 h 23"/>
                <a:gd name="T2" fmla="*/ 1 w 37"/>
                <a:gd name="T3" fmla="*/ 12 h 23"/>
                <a:gd name="T4" fmla="*/ 18 w 37"/>
                <a:gd name="T5" fmla="*/ 1 h 23"/>
                <a:gd name="T6" fmla="*/ 37 w 37"/>
                <a:gd name="T7" fmla="*/ 12 h 23"/>
                <a:gd name="T8" fmla="*/ 16 w 3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16" y="23"/>
                  </a:moveTo>
                  <a:cubicBezTo>
                    <a:pt x="10" y="22"/>
                    <a:pt x="1" y="22"/>
                    <a:pt x="1" y="12"/>
                  </a:cubicBezTo>
                  <a:cubicBezTo>
                    <a:pt x="0" y="3"/>
                    <a:pt x="10" y="2"/>
                    <a:pt x="18" y="1"/>
                  </a:cubicBezTo>
                  <a:cubicBezTo>
                    <a:pt x="28" y="0"/>
                    <a:pt x="37" y="6"/>
                    <a:pt x="37" y="12"/>
                  </a:cubicBezTo>
                  <a:cubicBezTo>
                    <a:pt x="37" y="19"/>
                    <a:pt x="29" y="23"/>
                    <a:pt x="16" y="23"/>
                  </a:cubicBezTo>
                  <a:close/>
                </a:path>
              </a:pathLst>
            </a:custGeom>
            <a:solidFill>
              <a:srgbClr val="FAF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B504146-9D68-104E-F228-78F16F641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2486"/>
              <a:ext cx="156" cy="90"/>
            </a:xfrm>
            <a:custGeom>
              <a:avLst/>
              <a:gdLst>
                <a:gd name="T0" fmla="*/ 19 w 38"/>
                <a:gd name="T1" fmla="*/ 22 h 22"/>
                <a:gd name="T2" fmla="*/ 1 w 38"/>
                <a:gd name="T3" fmla="*/ 11 h 22"/>
                <a:gd name="T4" fmla="*/ 19 w 38"/>
                <a:gd name="T5" fmla="*/ 0 h 22"/>
                <a:gd name="T6" fmla="*/ 38 w 38"/>
                <a:gd name="T7" fmla="*/ 12 h 22"/>
                <a:gd name="T8" fmla="*/ 19 w 3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19" y="22"/>
                  </a:moveTo>
                  <a:cubicBezTo>
                    <a:pt x="9" y="22"/>
                    <a:pt x="0" y="17"/>
                    <a:pt x="1" y="11"/>
                  </a:cubicBezTo>
                  <a:cubicBezTo>
                    <a:pt x="3" y="2"/>
                    <a:pt x="11" y="1"/>
                    <a:pt x="19" y="0"/>
                  </a:cubicBezTo>
                  <a:cubicBezTo>
                    <a:pt x="29" y="0"/>
                    <a:pt x="38" y="5"/>
                    <a:pt x="38" y="12"/>
                  </a:cubicBezTo>
                  <a:cubicBezTo>
                    <a:pt x="38" y="18"/>
                    <a:pt x="29" y="22"/>
                    <a:pt x="19" y="22"/>
                  </a:cubicBezTo>
                  <a:close/>
                </a:path>
              </a:pathLst>
            </a:custGeom>
            <a:solidFill>
              <a:srgbClr val="FAF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BA50280E-AFB7-830A-F5F4-5C2735FF9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2621"/>
              <a:ext cx="156" cy="94"/>
            </a:xfrm>
            <a:custGeom>
              <a:avLst/>
              <a:gdLst>
                <a:gd name="T0" fmla="*/ 20 w 38"/>
                <a:gd name="T1" fmla="*/ 0 h 23"/>
                <a:gd name="T2" fmla="*/ 38 w 38"/>
                <a:gd name="T3" fmla="*/ 11 h 23"/>
                <a:gd name="T4" fmla="*/ 19 w 38"/>
                <a:gd name="T5" fmla="*/ 22 h 23"/>
                <a:gd name="T6" fmla="*/ 2 w 38"/>
                <a:gd name="T7" fmla="*/ 11 h 23"/>
                <a:gd name="T8" fmla="*/ 20 w 38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0" y="0"/>
                    <a:pt x="38" y="5"/>
                    <a:pt x="38" y="11"/>
                  </a:cubicBezTo>
                  <a:cubicBezTo>
                    <a:pt x="38" y="17"/>
                    <a:pt x="29" y="23"/>
                    <a:pt x="19" y="22"/>
                  </a:cubicBezTo>
                  <a:cubicBezTo>
                    <a:pt x="11" y="21"/>
                    <a:pt x="3" y="20"/>
                    <a:pt x="2" y="11"/>
                  </a:cubicBezTo>
                  <a:cubicBezTo>
                    <a:pt x="0" y="5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0ACBA455-6B75-7CE3-BF13-C0BD74645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2621"/>
              <a:ext cx="159" cy="94"/>
            </a:xfrm>
            <a:custGeom>
              <a:avLst/>
              <a:gdLst>
                <a:gd name="T0" fmla="*/ 19 w 39"/>
                <a:gd name="T1" fmla="*/ 0 h 23"/>
                <a:gd name="T2" fmla="*/ 38 w 39"/>
                <a:gd name="T3" fmla="*/ 11 h 23"/>
                <a:gd name="T4" fmla="*/ 19 w 39"/>
                <a:gd name="T5" fmla="*/ 22 h 23"/>
                <a:gd name="T6" fmla="*/ 1 w 39"/>
                <a:gd name="T7" fmla="*/ 11 h 23"/>
                <a:gd name="T8" fmla="*/ 19 w 3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19" y="0"/>
                  </a:moveTo>
                  <a:cubicBezTo>
                    <a:pt x="30" y="0"/>
                    <a:pt x="38" y="5"/>
                    <a:pt x="38" y="11"/>
                  </a:cubicBezTo>
                  <a:cubicBezTo>
                    <a:pt x="39" y="17"/>
                    <a:pt x="29" y="23"/>
                    <a:pt x="19" y="22"/>
                  </a:cubicBezTo>
                  <a:cubicBezTo>
                    <a:pt x="12" y="21"/>
                    <a:pt x="3" y="21"/>
                    <a:pt x="1" y="11"/>
                  </a:cubicBezTo>
                  <a:cubicBezTo>
                    <a:pt x="0" y="5"/>
                    <a:pt x="9" y="0"/>
                    <a:pt x="19" y="0"/>
                  </a:cubicBezTo>
                  <a:close/>
                </a:path>
              </a:pathLst>
            </a:custGeom>
            <a:solidFill>
              <a:srgbClr val="FAF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A688AFEF-C612-277C-2465-012C749AD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2621"/>
              <a:ext cx="156" cy="94"/>
            </a:xfrm>
            <a:custGeom>
              <a:avLst/>
              <a:gdLst>
                <a:gd name="T0" fmla="*/ 19 w 38"/>
                <a:gd name="T1" fmla="*/ 0 h 23"/>
                <a:gd name="T2" fmla="*/ 38 w 38"/>
                <a:gd name="T3" fmla="*/ 11 h 23"/>
                <a:gd name="T4" fmla="*/ 19 w 38"/>
                <a:gd name="T5" fmla="*/ 22 h 23"/>
                <a:gd name="T6" fmla="*/ 1 w 38"/>
                <a:gd name="T7" fmla="*/ 11 h 23"/>
                <a:gd name="T8" fmla="*/ 19 w 38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9" y="0"/>
                  </a:moveTo>
                  <a:cubicBezTo>
                    <a:pt x="30" y="0"/>
                    <a:pt x="38" y="5"/>
                    <a:pt x="38" y="11"/>
                  </a:cubicBezTo>
                  <a:cubicBezTo>
                    <a:pt x="38" y="17"/>
                    <a:pt x="29" y="23"/>
                    <a:pt x="19" y="22"/>
                  </a:cubicBezTo>
                  <a:cubicBezTo>
                    <a:pt x="11" y="21"/>
                    <a:pt x="3" y="21"/>
                    <a:pt x="1" y="11"/>
                  </a:cubicBezTo>
                  <a:cubicBezTo>
                    <a:pt x="0" y="5"/>
                    <a:pt x="9" y="0"/>
                    <a:pt x="19" y="0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46EA294A-9249-2C49-D40B-820775903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2486"/>
              <a:ext cx="155" cy="90"/>
            </a:xfrm>
            <a:custGeom>
              <a:avLst/>
              <a:gdLst>
                <a:gd name="T0" fmla="*/ 20 w 38"/>
                <a:gd name="T1" fmla="*/ 22 h 22"/>
                <a:gd name="T2" fmla="*/ 0 w 38"/>
                <a:gd name="T3" fmla="*/ 11 h 22"/>
                <a:gd name="T4" fmla="*/ 20 w 38"/>
                <a:gd name="T5" fmla="*/ 0 h 22"/>
                <a:gd name="T6" fmla="*/ 37 w 38"/>
                <a:gd name="T7" fmla="*/ 12 h 22"/>
                <a:gd name="T8" fmla="*/ 20 w 3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20" y="22"/>
                  </a:moveTo>
                  <a:cubicBezTo>
                    <a:pt x="8" y="22"/>
                    <a:pt x="0" y="17"/>
                    <a:pt x="0" y="11"/>
                  </a:cubicBezTo>
                  <a:cubicBezTo>
                    <a:pt x="1" y="5"/>
                    <a:pt x="10" y="0"/>
                    <a:pt x="20" y="0"/>
                  </a:cubicBezTo>
                  <a:cubicBezTo>
                    <a:pt x="30" y="1"/>
                    <a:pt x="38" y="6"/>
                    <a:pt x="37" y="12"/>
                  </a:cubicBezTo>
                  <a:cubicBezTo>
                    <a:pt x="35" y="21"/>
                    <a:pt x="27" y="21"/>
                    <a:pt x="20" y="22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7E361672-DD39-A5F4-DACA-A06EA0ABD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2482"/>
              <a:ext cx="156" cy="94"/>
            </a:xfrm>
            <a:custGeom>
              <a:avLst/>
              <a:gdLst>
                <a:gd name="T0" fmla="*/ 20 w 38"/>
                <a:gd name="T1" fmla="*/ 23 h 23"/>
                <a:gd name="T2" fmla="*/ 1 w 38"/>
                <a:gd name="T3" fmla="*/ 12 h 23"/>
                <a:gd name="T4" fmla="*/ 19 w 38"/>
                <a:gd name="T5" fmla="*/ 1 h 23"/>
                <a:gd name="T6" fmla="*/ 38 w 38"/>
                <a:gd name="T7" fmla="*/ 12 h 23"/>
                <a:gd name="T8" fmla="*/ 20 w 3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20" y="23"/>
                  </a:moveTo>
                  <a:cubicBezTo>
                    <a:pt x="9" y="23"/>
                    <a:pt x="0" y="18"/>
                    <a:pt x="1" y="12"/>
                  </a:cubicBezTo>
                  <a:cubicBezTo>
                    <a:pt x="3" y="3"/>
                    <a:pt x="12" y="2"/>
                    <a:pt x="19" y="1"/>
                  </a:cubicBezTo>
                  <a:cubicBezTo>
                    <a:pt x="30" y="0"/>
                    <a:pt x="38" y="6"/>
                    <a:pt x="38" y="12"/>
                  </a:cubicBezTo>
                  <a:cubicBezTo>
                    <a:pt x="38" y="19"/>
                    <a:pt x="30" y="23"/>
                    <a:pt x="20" y="23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4C81EA15-4F96-A203-025E-4E6BC5230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2482"/>
              <a:ext cx="147" cy="94"/>
            </a:xfrm>
            <a:custGeom>
              <a:avLst/>
              <a:gdLst>
                <a:gd name="T0" fmla="*/ 16 w 36"/>
                <a:gd name="T1" fmla="*/ 23 h 23"/>
                <a:gd name="T2" fmla="*/ 0 w 36"/>
                <a:gd name="T3" fmla="*/ 12 h 23"/>
                <a:gd name="T4" fmla="*/ 17 w 36"/>
                <a:gd name="T5" fmla="*/ 1 h 23"/>
                <a:gd name="T6" fmla="*/ 36 w 36"/>
                <a:gd name="T7" fmla="*/ 12 h 23"/>
                <a:gd name="T8" fmla="*/ 16 w 3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16" y="23"/>
                  </a:moveTo>
                  <a:cubicBezTo>
                    <a:pt x="10" y="22"/>
                    <a:pt x="0" y="22"/>
                    <a:pt x="0" y="12"/>
                  </a:cubicBezTo>
                  <a:cubicBezTo>
                    <a:pt x="0" y="3"/>
                    <a:pt x="10" y="2"/>
                    <a:pt x="17" y="1"/>
                  </a:cubicBezTo>
                  <a:cubicBezTo>
                    <a:pt x="27" y="0"/>
                    <a:pt x="36" y="6"/>
                    <a:pt x="36" y="12"/>
                  </a:cubicBezTo>
                  <a:cubicBezTo>
                    <a:pt x="36" y="19"/>
                    <a:pt x="28" y="23"/>
                    <a:pt x="16" y="23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2378DDED-7EA2-A339-86BA-335C61CFF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2486"/>
              <a:ext cx="156" cy="90"/>
            </a:xfrm>
            <a:custGeom>
              <a:avLst/>
              <a:gdLst>
                <a:gd name="T0" fmla="*/ 19 w 38"/>
                <a:gd name="T1" fmla="*/ 22 h 22"/>
                <a:gd name="T2" fmla="*/ 1 w 38"/>
                <a:gd name="T3" fmla="*/ 11 h 22"/>
                <a:gd name="T4" fmla="*/ 19 w 38"/>
                <a:gd name="T5" fmla="*/ 0 h 22"/>
                <a:gd name="T6" fmla="*/ 37 w 38"/>
                <a:gd name="T7" fmla="*/ 11 h 22"/>
                <a:gd name="T8" fmla="*/ 19 w 3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19" y="22"/>
                  </a:moveTo>
                  <a:cubicBezTo>
                    <a:pt x="8" y="22"/>
                    <a:pt x="0" y="17"/>
                    <a:pt x="1" y="11"/>
                  </a:cubicBezTo>
                  <a:cubicBezTo>
                    <a:pt x="1" y="5"/>
                    <a:pt x="9" y="0"/>
                    <a:pt x="19" y="0"/>
                  </a:cubicBezTo>
                  <a:cubicBezTo>
                    <a:pt x="27" y="1"/>
                    <a:pt x="35" y="1"/>
                    <a:pt x="37" y="11"/>
                  </a:cubicBezTo>
                  <a:cubicBezTo>
                    <a:pt x="38" y="17"/>
                    <a:pt x="30" y="22"/>
                    <a:pt x="19" y="22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EF355EF8-717D-D216-94BD-36DCC1989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621"/>
              <a:ext cx="156" cy="90"/>
            </a:xfrm>
            <a:custGeom>
              <a:avLst/>
              <a:gdLst>
                <a:gd name="T0" fmla="*/ 21 w 38"/>
                <a:gd name="T1" fmla="*/ 0 h 22"/>
                <a:gd name="T2" fmla="*/ 37 w 38"/>
                <a:gd name="T3" fmla="*/ 11 h 22"/>
                <a:gd name="T4" fmla="*/ 19 w 38"/>
                <a:gd name="T5" fmla="*/ 22 h 22"/>
                <a:gd name="T6" fmla="*/ 0 w 38"/>
                <a:gd name="T7" fmla="*/ 11 h 22"/>
                <a:gd name="T8" fmla="*/ 21 w 3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26" y="1"/>
                    <a:pt x="35" y="1"/>
                    <a:pt x="37" y="11"/>
                  </a:cubicBezTo>
                  <a:cubicBezTo>
                    <a:pt x="38" y="17"/>
                    <a:pt x="29" y="22"/>
                    <a:pt x="19" y="22"/>
                  </a:cubicBezTo>
                  <a:cubicBezTo>
                    <a:pt x="8" y="22"/>
                    <a:pt x="0" y="17"/>
                    <a:pt x="0" y="11"/>
                  </a:cubicBezTo>
                  <a:cubicBezTo>
                    <a:pt x="0" y="4"/>
                    <a:pt x="8" y="0"/>
                    <a:pt x="21" y="0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39B92F48-E491-0CC3-0071-7D7B1DD4A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2621"/>
              <a:ext cx="155" cy="90"/>
            </a:xfrm>
            <a:custGeom>
              <a:avLst/>
              <a:gdLst>
                <a:gd name="T0" fmla="*/ 20 w 38"/>
                <a:gd name="T1" fmla="*/ 0 h 22"/>
                <a:gd name="T2" fmla="*/ 37 w 38"/>
                <a:gd name="T3" fmla="*/ 10 h 22"/>
                <a:gd name="T4" fmla="*/ 19 w 38"/>
                <a:gd name="T5" fmla="*/ 22 h 22"/>
                <a:gd name="T6" fmla="*/ 0 w 38"/>
                <a:gd name="T7" fmla="*/ 11 h 22"/>
                <a:gd name="T8" fmla="*/ 20 w 3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20" y="0"/>
                  </a:moveTo>
                  <a:cubicBezTo>
                    <a:pt x="26" y="1"/>
                    <a:pt x="35" y="1"/>
                    <a:pt x="37" y="10"/>
                  </a:cubicBezTo>
                  <a:cubicBezTo>
                    <a:pt x="38" y="17"/>
                    <a:pt x="29" y="22"/>
                    <a:pt x="19" y="22"/>
                  </a:cubicBezTo>
                  <a:cubicBezTo>
                    <a:pt x="9" y="22"/>
                    <a:pt x="0" y="17"/>
                    <a:pt x="0" y="11"/>
                  </a:cubicBezTo>
                  <a:cubicBezTo>
                    <a:pt x="0" y="5"/>
                    <a:pt x="8" y="0"/>
                    <a:pt x="20" y="0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8728C32A-3BEE-E120-2D16-3619A76FC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" y="2773"/>
              <a:ext cx="159" cy="90"/>
            </a:xfrm>
            <a:custGeom>
              <a:avLst/>
              <a:gdLst>
                <a:gd name="T0" fmla="*/ 20 w 39"/>
                <a:gd name="T1" fmla="*/ 0 h 22"/>
                <a:gd name="T2" fmla="*/ 39 w 39"/>
                <a:gd name="T3" fmla="*/ 10 h 22"/>
                <a:gd name="T4" fmla="*/ 19 w 39"/>
                <a:gd name="T5" fmla="*/ 22 h 22"/>
                <a:gd name="T6" fmla="*/ 2 w 39"/>
                <a:gd name="T7" fmla="*/ 11 h 22"/>
                <a:gd name="T8" fmla="*/ 20 w 3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2">
                  <a:moveTo>
                    <a:pt x="20" y="0"/>
                  </a:moveTo>
                  <a:cubicBezTo>
                    <a:pt x="29" y="0"/>
                    <a:pt x="38" y="5"/>
                    <a:pt x="39" y="10"/>
                  </a:cubicBezTo>
                  <a:cubicBezTo>
                    <a:pt x="39" y="17"/>
                    <a:pt x="30" y="22"/>
                    <a:pt x="19" y="22"/>
                  </a:cubicBezTo>
                  <a:cubicBezTo>
                    <a:pt x="12" y="21"/>
                    <a:pt x="4" y="20"/>
                    <a:pt x="2" y="11"/>
                  </a:cubicBezTo>
                  <a:cubicBezTo>
                    <a:pt x="0" y="5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37E181AA-764B-D984-8FEC-3AF84064A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769"/>
              <a:ext cx="156" cy="94"/>
            </a:xfrm>
            <a:custGeom>
              <a:avLst/>
              <a:gdLst>
                <a:gd name="T0" fmla="*/ 18 w 38"/>
                <a:gd name="T1" fmla="*/ 23 h 23"/>
                <a:gd name="T2" fmla="*/ 0 w 38"/>
                <a:gd name="T3" fmla="*/ 12 h 23"/>
                <a:gd name="T4" fmla="*/ 17 w 38"/>
                <a:gd name="T5" fmla="*/ 1 h 23"/>
                <a:gd name="T6" fmla="*/ 37 w 38"/>
                <a:gd name="T7" fmla="*/ 12 h 23"/>
                <a:gd name="T8" fmla="*/ 18 w 3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8" y="23"/>
                  </a:moveTo>
                  <a:cubicBezTo>
                    <a:pt x="8" y="22"/>
                    <a:pt x="0" y="17"/>
                    <a:pt x="0" y="12"/>
                  </a:cubicBezTo>
                  <a:cubicBezTo>
                    <a:pt x="2" y="2"/>
                    <a:pt x="10" y="2"/>
                    <a:pt x="17" y="1"/>
                  </a:cubicBezTo>
                  <a:cubicBezTo>
                    <a:pt x="28" y="0"/>
                    <a:pt x="38" y="6"/>
                    <a:pt x="37" y="12"/>
                  </a:cubicBezTo>
                  <a:cubicBezTo>
                    <a:pt x="37" y="18"/>
                    <a:pt x="28" y="23"/>
                    <a:pt x="18" y="23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75CBBB66-23FB-8101-334E-06CCA489E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" y="2482"/>
              <a:ext cx="160" cy="94"/>
            </a:xfrm>
            <a:custGeom>
              <a:avLst/>
              <a:gdLst>
                <a:gd name="T0" fmla="*/ 20 w 39"/>
                <a:gd name="T1" fmla="*/ 23 h 23"/>
                <a:gd name="T2" fmla="*/ 1 w 39"/>
                <a:gd name="T3" fmla="*/ 13 h 23"/>
                <a:gd name="T4" fmla="*/ 20 w 39"/>
                <a:gd name="T5" fmla="*/ 1 h 23"/>
                <a:gd name="T6" fmla="*/ 38 w 39"/>
                <a:gd name="T7" fmla="*/ 12 h 23"/>
                <a:gd name="T8" fmla="*/ 20 w 3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20" y="23"/>
                  </a:moveTo>
                  <a:cubicBezTo>
                    <a:pt x="9" y="23"/>
                    <a:pt x="1" y="19"/>
                    <a:pt x="1" y="13"/>
                  </a:cubicBezTo>
                  <a:cubicBezTo>
                    <a:pt x="0" y="6"/>
                    <a:pt x="10" y="0"/>
                    <a:pt x="20" y="1"/>
                  </a:cubicBezTo>
                  <a:cubicBezTo>
                    <a:pt x="27" y="2"/>
                    <a:pt x="36" y="2"/>
                    <a:pt x="38" y="12"/>
                  </a:cubicBezTo>
                  <a:cubicBezTo>
                    <a:pt x="39" y="18"/>
                    <a:pt x="30" y="23"/>
                    <a:pt x="20" y="23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A30B5D29-DC6C-3E74-9FB6-AD4447A4C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769"/>
              <a:ext cx="155" cy="94"/>
            </a:xfrm>
            <a:custGeom>
              <a:avLst/>
              <a:gdLst>
                <a:gd name="T0" fmla="*/ 19 w 38"/>
                <a:gd name="T1" fmla="*/ 23 h 23"/>
                <a:gd name="T2" fmla="*/ 0 w 38"/>
                <a:gd name="T3" fmla="*/ 12 h 23"/>
                <a:gd name="T4" fmla="*/ 19 w 38"/>
                <a:gd name="T5" fmla="*/ 1 h 23"/>
                <a:gd name="T6" fmla="*/ 37 w 38"/>
                <a:gd name="T7" fmla="*/ 11 h 23"/>
                <a:gd name="T8" fmla="*/ 19 w 3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9" y="23"/>
                  </a:moveTo>
                  <a:cubicBezTo>
                    <a:pt x="9" y="23"/>
                    <a:pt x="1" y="18"/>
                    <a:pt x="0" y="12"/>
                  </a:cubicBezTo>
                  <a:cubicBezTo>
                    <a:pt x="0" y="6"/>
                    <a:pt x="9" y="0"/>
                    <a:pt x="19" y="1"/>
                  </a:cubicBezTo>
                  <a:cubicBezTo>
                    <a:pt x="27" y="1"/>
                    <a:pt x="35" y="2"/>
                    <a:pt x="37" y="11"/>
                  </a:cubicBezTo>
                  <a:cubicBezTo>
                    <a:pt x="38" y="17"/>
                    <a:pt x="29" y="23"/>
                    <a:pt x="19" y="23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Oval 25">
              <a:extLst>
                <a:ext uri="{FF2B5EF4-FFF2-40B4-BE49-F238E27FC236}">
                  <a16:creationId xmlns:a16="http://schemas.microsoft.com/office/drawing/2014/main" id="{6552364B-9BC7-2636-E340-E0C468DAE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7" y="2773"/>
              <a:ext cx="152" cy="90"/>
            </a:xfrm>
            <a:prstGeom prst="ellipse">
              <a:avLst/>
            </a:pr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6E41F4F4-9122-CEEF-7D0B-539E66096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2773"/>
              <a:ext cx="156" cy="90"/>
            </a:xfrm>
            <a:custGeom>
              <a:avLst/>
              <a:gdLst>
                <a:gd name="T0" fmla="*/ 20 w 38"/>
                <a:gd name="T1" fmla="*/ 22 h 22"/>
                <a:gd name="T2" fmla="*/ 0 w 38"/>
                <a:gd name="T3" fmla="*/ 10 h 22"/>
                <a:gd name="T4" fmla="*/ 19 w 38"/>
                <a:gd name="T5" fmla="*/ 0 h 22"/>
                <a:gd name="T6" fmla="*/ 37 w 38"/>
                <a:gd name="T7" fmla="*/ 11 h 22"/>
                <a:gd name="T8" fmla="*/ 20 w 3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20" y="22"/>
                  </a:moveTo>
                  <a:cubicBezTo>
                    <a:pt x="8" y="22"/>
                    <a:pt x="0" y="17"/>
                    <a:pt x="0" y="10"/>
                  </a:cubicBezTo>
                  <a:cubicBezTo>
                    <a:pt x="1" y="4"/>
                    <a:pt x="9" y="0"/>
                    <a:pt x="19" y="0"/>
                  </a:cubicBezTo>
                  <a:cubicBezTo>
                    <a:pt x="29" y="0"/>
                    <a:pt x="38" y="6"/>
                    <a:pt x="37" y="11"/>
                  </a:cubicBezTo>
                  <a:cubicBezTo>
                    <a:pt x="35" y="21"/>
                    <a:pt x="27" y="21"/>
                    <a:pt x="20" y="22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72D6D5ED-1DDC-B943-386E-4571EBD39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2621"/>
              <a:ext cx="156" cy="94"/>
            </a:xfrm>
            <a:custGeom>
              <a:avLst/>
              <a:gdLst>
                <a:gd name="T0" fmla="*/ 20 w 38"/>
                <a:gd name="T1" fmla="*/ 0 h 23"/>
                <a:gd name="T2" fmla="*/ 38 w 38"/>
                <a:gd name="T3" fmla="*/ 11 h 23"/>
                <a:gd name="T4" fmla="*/ 19 w 38"/>
                <a:gd name="T5" fmla="*/ 22 h 23"/>
                <a:gd name="T6" fmla="*/ 1 w 38"/>
                <a:gd name="T7" fmla="*/ 11 h 23"/>
                <a:gd name="T8" fmla="*/ 20 w 38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0" y="0"/>
                    <a:pt x="38" y="5"/>
                    <a:pt x="38" y="11"/>
                  </a:cubicBezTo>
                  <a:cubicBezTo>
                    <a:pt x="38" y="17"/>
                    <a:pt x="29" y="23"/>
                    <a:pt x="19" y="22"/>
                  </a:cubicBezTo>
                  <a:cubicBezTo>
                    <a:pt x="11" y="21"/>
                    <a:pt x="3" y="20"/>
                    <a:pt x="1" y="11"/>
                  </a:cubicBezTo>
                  <a:cubicBezTo>
                    <a:pt x="0" y="5"/>
                    <a:pt x="10" y="0"/>
                    <a:pt x="20" y="0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6DEAA450-532A-36FA-F2E6-39D88170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482"/>
              <a:ext cx="152" cy="94"/>
            </a:xfrm>
            <a:custGeom>
              <a:avLst/>
              <a:gdLst>
                <a:gd name="T0" fmla="*/ 19 w 37"/>
                <a:gd name="T1" fmla="*/ 23 h 23"/>
                <a:gd name="T2" fmla="*/ 0 w 37"/>
                <a:gd name="T3" fmla="*/ 12 h 23"/>
                <a:gd name="T4" fmla="*/ 20 w 37"/>
                <a:gd name="T5" fmla="*/ 1 h 23"/>
                <a:gd name="T6" fmla="*/ 24 w 37"/>
                <a:gd name="T7" fmla="*/ 2 h 23"/>
                <a:gd name="T8" fmla="*/ 36 w 37"/>
                <a:gd name="T9" fmla="*/ 12 h 23"/>
                <a:gd name="T10" fmla="*/ 23 w 37"/>
                <a:gd name="T11" fmla="*/ 23 h 23"/>
                <a:gd name="T12" fmla="*/ 19 w 37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19" y="23"/>
                  </a:moveTo>
                  <a:cubicBezTo>
                    <a:pt x="7" y="23"/>
                    <a:pt x="0" y="18"/>
                    <a:pt x="0" y="12"/>
                  </a:cubicBezTo>
                  <a:cubicBezTo>
                    <a:pt x="0" y="5"/>
                    <a:pt x="10" y="0"/>
                    <a:pt x="20" y="1"/>
                  </a:cubicBezTo>
                  <a:cubicBezTo>
                    <a:pt x="21" y="1"/>
                    <a:pt x="23" y="2"/>
                    <a:pt x="24" y="2"/>
                  </a:cubicBezTo>
                  <a:cubicBezTo>
                    <a:pt x="30" y="3"/>
                    <a:pt x="37" y="5"/>
                    <a:pt x="36" y="12"/>
                  </a:cubicBezTo>
                  <a:cubicBezTo>
                    <a:pt x="36" y="20"/>
                    <a:pt x="29" y="22"/>
                    <a:pt x="23" y="23"/>
                  </a:cubicBezTo>
                  <a:cubicBezTo>
                    <a:pt x="21" y="23"/>
                    <a:pt x="20" y="23"/>
                    <a:pt x="19" y="23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ECDE4BD8-9C04-5CBB-0C0C-3478C9416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621"/>
              <a:ext cx="156" cy="90"/>
            </a:xfrm>
            <a:custGeom>
              <a:avLst/>
              <a:gdLst>
                <a:gd name="T0" fmla="*/ 17 w 38"/>
                <a:gd name="T1" fmla="*/ 0 h 22"/>
                <a:gd name="T2" fmla="*/ 38 w 38"/>
                <a:gd name="T3" fmla="*/ 11 h 22"/>
                <a:gd name="T4" fmla="*/ 18 w 38"/>
                <a:gd name="T5" fmla="*/ 22 h 22"/>
                <a:gd name="T6" fmla="*/ 1 w 38"/>
                <a:gd name="T7" fmla="*/ 11 h 22"/>
                <a:gd name="T8" fmla="*/ 17 w 3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17" y="0"/>
                  </a:moveTo>
                  <a:cubicBezTo>
                    <a:pt x="30" y="0"/>
                    <a:pt x="37" y="4"/>
                    <a:pt x="38" y="11"/>
                  </a:cubicBezTo>
                  <a:cubicBezTo>
                    <a:pt x="38" y="17"/>
                    <a:pt x="29" y="22"/>
                    <a:pt x="18" y="22"/>
                  </a:cubicBezTo>
                  <a:cubicBezTo>
                    <a:pt x="8" y="22"/>
                    <a:pt x="0" y="17"/>
                    <a:pt x="1" y="11"/>
                  </a:cubicBezTo>
                  <a:cubicBezTo>
                    <a:pt x="3" y="1"/>
                    <a:pt x="11" y="1"/>
                    <a:pt x="17" y="0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04C82015-0E15-299A-718D-AF38F378E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2621"/>
              <a:ext cx="151" cy="90"/>
            </a:xfrm>
            <a:custGeom>
              <a:avLst/>
              <a:gdLst>
                <a:gd name="T0" fmla="*/ 20 w 37"/>
                <a:gd name="T1" fmla="*/ 0 h 22"/>
                <a:gd name="T2" fmla="*/ 36 w 37"/>
                <a:gd name="T3" fmla="*/ 11 h 22"/>
                <a:gd name="T4" fmla="*/ 18 w 37"/>
                <a:gd name="T5" fmla="*/ 22 h 22"/>
                <a:gd name="T6" fmla="*/ 0 w 37"/>
                <a:gd name="T7" fmla="*/ 11 h 22"/>
                <a:gd name="T8" fmla="*/ 20 w 3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20" y="0"/>
                  </a:moveTo>
                  <a:cubicBezTo>
                    <a:pt x="26" y="1"/>
                    <a:pt x="34" y="1"/>
                    <a:pt x="36" y="11"/>
                  </a:cubicBezTo>
                  <a:cubicBezTo>
                    <a:pt x="37" y="17"/>
                    <a:pt x="28" y="22"/>
                    <a:pt x="18" y="22"/>
                  </a:cubicBezTo>
                  <a:cubicBezTo>
                    <a:pt x="8" y="22"/>
                    <a:pt x="0" y="17"/>
                    <a:pt x="0" y="11"/>
                  </a:cubicBezTo>
                  <a:cubicBezTo>
                    <a:pt x="0" y="5"/>
                    <a:pt x="8" y="0"/>
                    <a:pt x="20" y="0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6BD8814B-00CE-5FBF-35DC-47F1D3E9E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2773"/>
              <a:ext cx="151" cy="90"/>
            </a:xfrm>
            <a:custGeom>
              <a:avLst/>
              <a:gdLst>
                <a:gd name="T0" fmla="*/ 18 w 37"/>
                <a:gd name="T1" fmla="*/ 0 h 22"/>
                <a:gd name="T2" fmla="*/ 37 w 37"/>
                <a:gd name="T3" fmla="*/ 11 h 22"/>
                <a:gd name="T4" fmla="*/ 18 w 37"/>
                <a:gd name="T5" fmla="*/ 22 h 22"/>
                <a:gd name="T6" fmla="*/ 0 w 37"/>
                <a:gd name="T7" fmla="*/ 10 h 22"/>
                <a:gd name="T8" fmla="*/ 18 w 3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18" y="0"/>
                  </a:moveTo>
                  <a:cubicBezTo>
                    <a:pt x="28" y="0"/>
                    <a:pt x="37" y="5"/>
                    <a:pt x="37" y="11"/>
                  </a:cubicBezTo>
                  <a:cubicBezTo>
                    <a:pt x="37" y="17"/>
                    <a:pt x="29" y="22"/>
                    <a:pt x="18" y="22"/>
                  </a:cubicBezTo>
                  <a:cubicBezTo>
                    <a:pt x="8" y="22"/>
                    <a:pt x="0" y="17"/>
                    <a:pt x="0" y="10"/>
                  </a:cubicBezTo>
                  <a:cubicBezTo>
                    <a:pt x="1" y="5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FB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101BD452-8CA0-706D-B432-1686C8368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2773"/>
              <a:ext cx="151" cy="90"/>
            </a:xfrm>
            <a:custGeom>
              <a:avLst/>
              <a:gdLst>
                <a:gd name="T0" fmla="*/ 18 w 37"/>
                <a:gd name="T1" fmla="*/ 22 h 22"/>
                <a:gd name="T2" fmla="*/ 1 w 37"/>
                <a:gd name="T3" fmla="*/ 11 h 22"/>
                <a:gd name="T4" fmla="*/ 19 w 37"/>
                <a:gd name="T5" fmla="*/ 0 h 22"/>
                <a:gd name="T6" fmla="*/ 37 w 37"/>
                <a:gd name="T7" fmla="*/ 11 h 22"/>
                <a:gd name="T8" fmla="*/ 18 w 3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18" y="22"/>
                  </a:moveTo>
                  <a:cubicBezTo>
                    <a:pt x="11" y="21"/>
                    <a:pt x="3" y="21"/>
                    <a:pt x="1" y="11"/>
                  </a:cubicBezTo>
                  <a:cubicBezTo>
                    <a:pt x="0" y="5"/>
                    <a:pt x="9" y="0"/>
                    <a:pt x="19" y="0"/>
                  </a:cubicBezTo>
                  <a:cubicBezTo>
                    <a:pt x="29" y="0"/>
                    <a:pt x="37" y="5"/>
                    <a:pt x="37" y="11"/>
                  </a:cubicBezTo>
                  <a:cubicBezTo>
                    <a:pt x="37" y="17"/>
                    <a:pt x="29" y="22"/>
                    <a:pt x="18" y="22"/>
                  </a:cubicBezTo>
                  <a:close/>
                </a:path>
              </a:pathLst>
            </a:custGeom>
            <a:solidFill>
              <a:srgbClr val="FBF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F1D38F38-CF18-FDAB-F299-FFE33F88A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2769"/>
              <a:ext cx="152" cy="94"/>
            </a:xfrm>
            <a:custGeom>
              <a:avLst/>
              <a:gdLst>
                <a:gd name="T0" fmla="*/ 16 w 37"/>
                <a:gd name="T1" fmla="*/ 23 h 23"/>
                <a:gd name="T2" fmla="*/ 0 w 37"/>
                <a:gd name="T3" fmla="*/ 12 h 23"/>
                <a:gd name="T4" fmla="*/ 16 w 37"/>
                <a:gd name="T5" fmla="*/ 1 h 23"/>
                <a:gd name="T6" fmla="*/ 37 w 37"/>
                <a:gd name="T7" fmla="*/ 12 h 23"/>
                <a:gd name="T8" fmla="*/ 16 w 3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16" y="23"/>
                  </a:moveTo>
                  <a:cubicBezTo>
                    <a:pt x="10" y="22"/>
                    <a:pt x="1" y="21"/>
                    <a:pt x="0" y="12"/>
                  </a:cubicBezTo>
                  <a:cubicBezTo>
                    <a:pt x="0" y="3"/>
                    <a:pt x="9" y="2"/>
                    <a:pt x="16" y="1"/>
                  </a:cubicBezTo>
                  <a:cubicBezTo>
                    <a:pt x="27" y="0"/>
                    <a:pt x="37" y="5"/>
                    <a:pt x="37" y="12"/>
                  </a:cubicBezTo>
                  <a:cubicBezTo>
                    <a:pt x="36" y="18"/>
                    <a:pt x="28" y="23"/>
                    <a:pt x="16" y="23"/>
                  </a:cubicBezTo>
                  <a:close/>
                </a:path>
              </a:pathLst>
            </a:custGeom>
            <a:solidFill>
              <a:srgbClr val="FB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Oval 34">
              <a:extLst>
                <a:ext uri="{FF2B5EF4-FFF2-40B4-BE49-F238E27FC236}">
                  <a16:creationId xmlns:a16="http://schemas.microsoft.com/office/drawing/2014/main" id="{F73BFCF2-34B3-A032-F812-47D76EA45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2773"/>
              <a:ext cx="152" cy="90"/>
            </a:xfrm>
            <a:prstGeom prst="ellipse">
              <a:avLst/>
            </a:prstGeom>
            <a:solidFill>
              <a:srgbClr val="FB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6373F34B-4B39-9B78-5DC0-C6E6FA419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1262"/>
              <a:ext cx="24" cy="864"/>
            </a:xfrm>
            <a:custGeom>
              <a:avLst/>
              <a:gdLst>
                <a:gd name="T0" fmla="*/ 0 w 6"/>
                <a:gd name="T1" fmla="*/ 211 h 211"/>
                <a:gd name="T2" fmla="*/ 0 w 6"/>
                <a:gd name="T3" fmla="*/ 53 h 211"/>
                <a:gd name="T4" fmla="*/ 0 w 6"/>
                <a:gd name="T5" fmla="*/ 0 h 211"/>
                <a:gd name="T6" fmla="*/ 5 w 6"/>
                <a:gd name="T7" fmla="*/ 0 h 211"/>
                <a:gd name="T8" fmla="*/ 3 w 6"/>
                <a:gd name="T9" fmla="*/ 11 h 211"/>
                <a:gd name="T10" fmla="*/ 3 w 6"/>
                <a:gd name="T11" fmla="*/ 198 h 211"/>
                <a:gd name="T12" fmla="*/ 6 w 6"/>
                <a:gd name="T13" fmla="*/ 208 h 211"/>
                <a:gd name="T14" fmla="*/ 0 w 6"/>
                <a:gd name="T1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11">
                  <a:moveTo>
                    <a:pt x="0" y="211"/>
                  </a:moveTo>
                  <a:cubicBezTo>
                    <a:pt x="0" y="159"/>
                    <a:pt x="0" y="106"/>
                    <a:pt x="0" y="53"/>
                  </a:cubicBezTo>
                  <a:cubicBezTo>
                    <a:pt x="0" y="35"/>
                    <a:pt x="0" y="18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2" y="3"/>
                    <a:pt x="3" y="7"/>
                    <a:pt x="3" y="11"/>
                  </a:cubicBezTo>
                  <a:cubicBezTo>
                    <a:pt x="3" y="73"/>
                    <a:pt x="3" y="136"/>
                    <a:pt x="3" y="198"/>
                  </a:cubicBezTo>
                  <a:cubicBezTo>
                    <a:pt x="3" y="202"/>
                    <a:pt x="1" y="206"/>
                    <a:pt x="6" y="208"/>
                  </a:cubicBezTo>
                  <a:cubicBezTo>
                    <a:pt x="4" y="209"/>
                    <a:pt x="2" y="210"/>
                    <a:pt x="0" y="211"/>
                  </a:cubicBezTo>
                  <a:close/>
                </a:path>
              </a:pathLst>
            </a:custGeom>
            <a:solidFill>
              <a:srgbClr val="755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47B79EA7-9335-976E-8218-A2FAA9ADC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987"/>
              <a:ext cx="70" cy="49"/>
            </a:xfrm>
            <a:custGeom>
              <a:avLst/>
              <a:gdLst>
                <a:gd name="T0" fmla="*/ 11 w 17"/>
                <a:gd name="T1" fmla="*/ 0 h 12"/>
                <a:gd name="T2" fmla="*/ 16 w 17"/>
                <a:gd name="T3" fmla="*/ 8 h 12"/>
                <a:gd name="T4" fmla="*/ 9 w 17"/>
                <a:gd name="T5" fmla="*/ 11 h 12"/>
                <a:gd name="T6" fmla="*/ 1 w 17"/>
                <a:gd name="T7" fmla="*/ 9 h 12"/>
                <a:gd name="T8" fmla="*/ 6 w 17"/>
                <a:gd name="T9" fmla="*/ 1 h 12"/>
                <a:gd name="T10" fmla="*/ 11 w 17"/>
                <a:gd name="T11" fmla="*/ 0 h 12"/>
                <a:gd name="T12" fmla="*/ 11 w 1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2">
                  <a:moveTo>
                    <a:pt x="11" y="0"/>
                  </a:moveTo>
                  <a:cubicBezTo>
                    <a:pt x="12" y="3"/>
                    <a:pt x="17" y="4"/>
                    <a:pt x="16" y="8"/>
                  </a:cubicBezTo>
                  <a:cubicBezTo>
                    <a:pt x="15" y="10"/>
                    <a:pt x="12" y="11"/>
                    <a:pt x="9" y="11"/>
                  </a:cubicBezTo>
                  <a:cubicBezTo>
                    <a:pt x="6" y="12"/>
                    <a:pt x="3" y="12"/>
                    <a:pt x="1" y="9"/>
                  </a:cubicBezTo>
                  <a:cubicBezTo>
                    <a:pt x="0" y="5"/>
                    <a:pt x="3" y="3"/>
                    <a:pt x="6" y="1"/>
                  </a:cubicBezTo>
                  <a:cubicBezTo>
                    <a:pt x="8" y="1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C6A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9B361D61-5AB7-EA3B-F79F-2AF78A388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987"/>
              <a:ext cx="70" cy="53"/>
            </a:xfrm>
            <a:custGeom>
              <a:avLst/>
              <a:gdLst>
                <a:gd name="T0" fmla="*/ 3 w 17"/>
                <a:gd name="T1" fmla="*/ 3 h 13"/>
                <a:gd name="T2" fmla="*/ 3 w 17"/>
                <a:gd name="T3" fmla="*/ 3 h 13"/>
                <a:gd name="T4" fmla="*/ 6 w 17"/>
                <a:gd name="T5" fmla="*/ 2 h 13"/>
                <a:gd name="T6" fmla="*/ 15 w 17"/>
                <a:gd name="T7" fmla="*/ 5 h 13"/>
                <a:gd name="T8" fmla="*/ 15 w 17"/>
                <a:gd name="T9" fmla="*/ 10 h 13"/>
                <a:gd name="T10" fmla="*/ 4 w 17"/>
                <a:gd name="T11" fmla="*/ 10 h 13"/>
                <a:gd name="T12" fmla="*/ 3 w 17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10" y="0"/>
                    <a:pt x="13" y="1"/>
                    <a:pt x="15" y="5"/>
                  </a:cubicBezTo>
                  <a:cubicBezTo>
                    <a:pt x="16" y="7"/>
                    <a:pt x="17" y="9"/>
                    <a:pt x="15" y="10"/>
                  </a:cubicBezTo>
                  <a:cubicBezTo>
                    <a:pt x="11" y="13"/>
                    <a:pt x="8" y="12"/>
                    <a:pt x="4" y="10"/>
                  </a:cubicBezTo>
                  <a:cubicBezTo>
                    <a:pt x="0" y="8"/>
                    <a:pt x="2" y="6"/>
                    <a:pt x="3" y="3"/>
                  </a:cubicBezTo>
                  <a:close/>
                </a:path>
              </a:pathLst>
            </a:custGeom>
            <a:solidFill>
              <a:srgbClr val="C6A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7B7CED7A-4B1E-EEE5-EA84-C34654F9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1503"/>
              <a:ext cx="192" cy="62"/>
            </a:xfrm>
            <a:custGeom>
              <a:avLst/>
              <a:gdLst>
                <a:gd name="T0" fmla="*/ 0 w 47"/>
                <a:gd name="T1" fmla="*/ 6 h 15"/>
                <a:gd name="T2" fmla="*/ 3 w 47"/>
                <a:gd name="T3" fmla="*/ 2 h 15"/>
                <a:gd name="T4" fmla="*/ 41 w 47"/>
                <a:gd name="T5" fmla="*/ 2 h 15"/>
                <a:gd name="T6" fmla="*/ 46 w 47"/>
                <a:gd name="T7" fmla="*/ 7 h 15"/>
                <a:gd name="T8" fmla="*/ 43 w 47"/>
                <a:gd name="T9" fmla="*/ 13 h 15"/>
                <a:gd name="T10" fmla="*/ 36 w 47"/>
                <a:gd name="T11" fmla="*/ 11 h 15"/>
                <a:gd name="T12" fmla="*/ 26 w 47"/>
                <a:gd name="T13" fmla="*/ 8 h 15"/>
                <a:gd name="T14" fmla="*/ 4 w 47"/>
                <a:gd name="T15" fmla="*/ 8 h 15"/>
                <a:gd name="T16" fmla="*/ 0 w 47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6"/>
                  </a:moveTo>
                  <a:cubicBezTo>
                    <a:pt x="0" y="3"/>
                    <a:pt x="2" y="2"/>
                    <a:pt x="3" y="2"/>
                  </a:cubicBezTo>
                  <a:cubicBezTo>
                    <a:pt x="16" y="1"/>
                    <a:pt x="28" y="0"/>
                    <a:pt x="41" y="2"/>
                  </a:cubicBezTo>
                  <a:cubicBezTo>
                    <a:pt x="44" y="2"/>
                    <a:pt x="46" y="4"/>
                    <a:pt x="46" y="7"/>
                  </a:cubicBezTo>
                  <a:cubicBezTo>
                    <a:pt x="47" y="9"/>
                    <a:pt x="45" y="12"/>
                    <a:pt x="43" y="13"/>
                  </a:cubicBezTo>
                  <a:cubicBezTo>
                    <a:pt x="40" y="15"/>
                    <a:pt x="38" y="13"/>
                    <a:pt x="36" y="11"/>
                  </a:cubicBezTo>
                  <a:cubicBezTo>
                    <a:pt x="34" y="7"/>
                    <a:pt x="29" y="8"/>
                    <a:pt x="26" y="8"/>
                  </a:cubicBezTo>
                  <a:cubicBezTo>
                    <a:pt x="18" y="8"/>
                    <a:pt x="11" y="8"/>
                    <a:pt x="4" y="8"/>
                  </a:cubicBezTo>
                  <a:cubicBezTo>
                    <a:pt x="2" y="8"/>
                    <a:pt x="0" y="8"/>
                    <a:pt x="0" y="6"/>
                  </a:cubicBezTo>
                  <a:close/>
                </a:path>
              </a:pathLst>
            </a:custGeom>
            <a:solidFill>
              <a:srgbClr val="705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73E41BDD-FA82-321B-2FE2-B71C68D9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1945"/>
              <a:ext cx="221" cy="54"/>
            </a:xfrm>
            <a:custGeom>
              <a:avLst/>
              <a:gdLst>
                <a:gd name="T0" fmla="*/ 14 w 54"/>
                <a:gd name="T1" fmla="*/ 3 h 13"/>
                <a:gd name="T2" fmla="*/ 28 w 54"/>
                <a:gd name="T3" fmla="*/ 4 h 13"/>
                <a:gd name="T4" fmla="*/ 39 w 54"/>
                <a:gd name="T5" fmla="*/ 3 h 13"/>
                <a:gd name="T6" fmla="*/ 53 w 54"/>
                <a:gd name="T7" fmla="*/ 3 h 13"/>
                <a:gd name="T8" fmla="*/ 54 w 54"/>
                <a:gd name="T9" fmla="*/ 7 h 13"/>
                <a:gd name="T10" fmla="*/ 50 w 54"/>
                <a:gd name="T11" fmla="*/ 11 h 13"/>
                <a:gd name="T12" fmla="*/ 18 w 54"/>
                <a:gd name="T13" fmla="*/ 9 h 13"/>
                <a:gd name="T14" fmla="*/ 8 w 54"/>
                <a:gd name="T15" fmla="*/ 11 h 13"/>
                <a:gd name="T16" fmla="*/ 1 w 54"/>
                <a:gd name="T17" fmla="*/ 7 h 13"/>
                <a:gd name="T18" fmla="*/ 7 w 54"/>
                <a:gd name="T19" fmla="*/ 4 h 13"/>
                <a:gd name="T20" fmla="*/ 14 w 54"/>
                <a:gd name="T2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3">
                  <a:moveTo>
                    <a:pt x="14" y="3"/>
                  </a:moveTo>
                  <a:cubicBezTo>
                    <a:pt x="19" y="4"/>
                    <a:pt x="24" y="2"/>
                    <a:pt x="28" y="4"/>
                  </a:cubicBezTo>
                  <a:cubicBezTo>
                    <a:pt x="32" y="6"/>
                    <a:pt x="34" y="0"/>
                    <a:pt x="39" y="3"/>
                  </a:cubicBezTo>
                  <a:cubicBezTo>
                    <a:pt x="43" y="4"/>
                    <a:pt x="48" y="6"/>
                    <a:pt x="53" y="3"/>
                  </a:cubicBezTo>
                  <a:cubicBezTo>
                    <a:pt x="53" y="2"/>
                    <a:pt x="54" y="5"/>
                    <a:pt x="54" y="7"/>
                  </a:cubicBezTo>
                  <a:cubicBezTo>
                    <a:pt x="54" y="10"/>
                    <a:pt x="53" y="11"/>
                    <a:pt x="50" y="11"/>
                  </a:cubicBezTo>
                  <a:cubicBezTo>
                    <a:pt x="39" y="9"/>
                    <a:pt x="28" y="12"/>
                    <a:pt x="18" y="9"/>
                  </a:cubicBezTo>
                  <a:cubicBezTo>
                    <a:pt x="14" y="8"/>
                    <a:pt x="11" y="13"/>
                    <a:pt x="8" y="11"/>
                  </a:cubicBezTo>
                  <a:cubicBezTo>
                    <a:pt x="5" y="10"/>
                    <a:pt x="0" y="13"/>
                    <a:pt x="1" y="7"/>
                  </a:cubicBezTo>
                  <a:cubicBezTo>
                    <a:pt x="1" y="2"/>
                    <a:pt x="5" y="4"/>
                    <a:pt x="7" y="4"/>
                  </a:cubicBezTo>
                  <a:cubicBezTo>
                    <a:pt x="10" y="3"/>
                    <a:pt x="13" y="5"/>
                    <a:pt x="14" y="3"/>
                  </a:cubicBezTo>
                  <a:close/>
                </a:path>
              </a:pathLst>
            </a:custGeom>
            <a:solidFill>
              <a:srgbClr val="6F5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3C7DB180-E951-E6B8-D254-C24A49EFD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" y="1491"/>
              <a:ext cx="189" cy="78"/>
            </a:xfrm>
            <a:custGeom>
              <a:avLst/>
              <a:gdLst>
                <a:gd name="T0" fmla="*/ 45 w 46"/>
                <a:gd name="T1" fmla="*/ 7 h 19"/>
                <a:gd name="T2" fmla="*/ 41 w 46"/>
                <a:gd name="T3" fmla="*/ 11 h 19"/>
                <a:gd name="T4" fmla="*/ 25 w 46"/>
                <a:gd name="T5" fmla="*/ 11 h 19"/>
                <a:gd name="T6" fmla="*/ 15 w 46"/>
                <a:gd name="T7" fmla="*/ 15 h 19"/>
                <a:gd name="T8" fmla="*/ 7 w 46"/>
                <a:gd name="T9" fmla="*/ 16 h 19"/>
                <a:gd name="T10" fmla="*/ 2 w 46"/>
                <a:gd name="T11" fmla="*/ 3 h 19"/>
                <a:gd name="T12" fmla="*/ 35 w 46"/>
                <a:gd name="T13" fmla="*/ 4 h 19"/>
                <a:gd name="T14" fmla="*/ 45 w 46"/>
                <a:gd name="T15" fmla="*/ 6 h 19"/>
                <a:gd name="T16" fmla="*/ 46 w 46"/>
                <a:gd name="T17" fmla="*/ 7 h 19"/>
                <a:gd name="T18" fmla="*/ 45 w 46"/>
                <a:gd name="T1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9">
                  <a:moveTo>
                    <a:pt x="45" y="7"/>
                  </a:moveTo>
                  <a:cubicBezTo>
                    <a:pt x="44" y="9"/>
                    <a:pt x="45" y="11"/>
                    <a:pt x="41" y="11"/>
                  </a:cubicBezTo>
                  <a:cubicBezTo>
                    <a:pt x="36" y="11"/>
                    <a:pt x="30" y="11"/>
                    <a:pt x="25" y="11"/>
                  </a:cubicBezTo>
                  <a:cubicBezTo>
                    <a:pt x="21" y="11"/>
                    <a:pt x="16" y="9"/>
                    <a:pt x="15" y="15"/>
                  </a:cubicBezTo>
                  <a:cubicBezTo>
                    <a:pt x="14" y="16"/>
                    <a:pt x="9" y="19"/>
                    <a:pt x="7" y="16"/>
                  </a:cubicBezTo>
                  <a:cubicBezTo>
                    <a:pt x="3" y="13"/>
                    <a:pt x="0" y="9"/>
                    <a:pt x="2" y="3"/>
                  </a:cubicBezTo>
                  <a:cubicBezTo>
                    <a:pt x="13" y="6"/>
                    <a:pt x="24" y="5"/>
                    <a:pt x="35" y="4"/>
                  </a:cubicBezTo>
                  <a:cubicBezTo>
                    <a:pt x="38" y="3"/>
                    <a:pt x="43" y="0"/>
                    <a:pt x="45" y="6"/>
                  </a:cubicBezTo>
                  <a:cubicBezTo>
                    <a:pt x="46" y="6"/>
                    <a:pt x="46" y="6"/>
                    <a:pt x="46" y="7"/>
                  </a:cubicBezTo>
                  <a:cubicBezTo>
                    <a:pt x="46" y="7"/>
                    <a:pt x="45" y="7"/>
                    <a:pt x="45" y="7"/>
                  </a:cubicBezTo>
                  <a:close/>
                </a:path>
              </a:pathLst>
            </a:custGeom>
            <a:solidFill>
              <a:srgbClr val="644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41">
              <a:extLst>
                <a:ext uri="{FF2B5EF4-FFF2-40B4-BE49-F238E27FC236}">
                  <a16:creationId xmlns:a16="http://schemas.microsoft.com/office/drawing/2014/main" id="{E0D65B5A-3E20-144F-5BB6-84740A979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1855"/>
              <a:ext cx="196" cy="49"/>
            </a:xfrm>
            <a:custGeom>
              <a:avLst/>
              <a:gdLst>
                <a:gd name="T0" fmla="*/ 28 w 48"/>
                <a:gd name="T1" fmla="*/ 10 h 12"/>
                <a:gd name="T2" fmla="*/ 7 w 48"/>
                <a:gd name="T3" fmla="*/ 11 h 12"/>
                <a:gd name="T4" fmla="*/ 1 w 48"/>
                <a:gd name="T5" fmla="*/ 8 h 12"/>
                <a:gd name="T6" fmla="*/ 6 w 48"/>
                <a:gd name="T7" fmla="*/ 4 h 12"/>
                <a:gd name="T8" fmla="*/ 34 w 48"/>
                <a:gd name="T9" fmla="*/ 4 h 12"/>
                <a:gd name="T10" fmla="*/ 45 w 48"/>
                <a:gd name="T11" fmla="*/ 4 h 12"/>
                <a:gd name="T12" fmla="*/ 48 w 48"/>
                <a:gd name="T13" fmla="*/ 8 h 12"/>
                <a:gd name="T14" fmla="*/ 44 w 48"/>
                <a:gd name="T15" fmla="*/ 10 h 12"/>
                <a:gd name="T16" fmla="*/ 28 w 48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2">
                  <a:moveTo>
                    <a:pt x="28" y="10"/>
                  </a:moveTo>
                  <a:cubicBezTo>
                    <a:pt x="21" y="11"/>
                    <a:pt x="14" y="9"/>
                    <a:pt x="7" y="11"/>
                  </a:cubicBezTo>
                  <a:cubicBezTo>
                    <a:pt x="5" y="12"/>
                    <a:pt x="2" y="11"/>
                    <a:pt x="1" y="8"/>
                  </a:cubicBezTo>
                  <a:cubicBezTo>
                    <a:pt x="0" y="4"/>
                    <a:pt x="4" y="5"/>
                    <a:pt x="6" y="4"/>
                  </a:cubicBezTo>
                  <a:cubicBezTo>
                    <a:pt x="16" y="0"/>
                    <a:pt x="25" y="6"/>
                    <a:pt x="34" y="4"/>
                  </a:cubicBezTo>
                  <a:cubicBezTo>
                    <a:pt x="38" y="3"/>
                    <a:pt x="42" y="4"/>
                    <a:pt x="45" y="4"/>
                  </a:cubicBezTo>
                  <a:cubicBezTo>
                    <a:pt x="47" y="4"/>
                    <a:pt x="48" y="6"/>
                    <a:pt x="48" y="8"/>
                  </a:cubicBezTo>
                  <a:cubicBezTo>
                    <a:pt x="48" y="10"/>
                    <a:pt x="46" y="10"/>
                    <a:pt x="44" y="10"/>
                  </a:cubicBezTo>
                  <a:cubicBezTo>
                    <a:pt x="39" y="10"/>
                    <a:pt x="34" y="10"/>
                    <a:pt x="28" y="10"/>
                  </a:cubicBezTo>
                  <a:close/>
                </a:path>
              </a:pathLst>
            </a:custGeom>
            <a:solidFill>
              <a:srgbClr val="715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id="{170106A6-6157-3041-7FB8-E07C350F1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1188"/>
              <a:ext cx="140" cy="74"/>
            </a:xfrm>
            <a:custGeom>
              <a:avLst/>
              <a:gdLst>
                <a:gd name="T0" fmla="*/ 2 w 34"/>
                <a:gd name="T1" fmla="*/ 4 h 18"/>
                <a:gd name="T2" fmla="*/ 13 w 34"/>
                <a:gd name="T3" fmla="*/ 11 h 18"/>
                <a:gd name="T4" fmla="*/ 23 w 34"/>
                <a:gd name="T5" fmla="*/ 4 h 18"/>
                <a:gd name="T6" fmla="*/ 30 w 34"/>
                <a:gd name="T7" fmla="*/ 4 h 18"/>
                <a:gd name="T8" fmla="*/ 32 w 34"/>
                <a:gd name="T9" fmla="*/ 13 h 18"/>
                <a:gd name="T10" fmla="*/ 22 w 34"/>
                <a:gd name="T11" fmla="*/ 13 h 18"/>
                <a:gd name="T12" fmla="*/ 18 w 34"/>
                <a:gd name="T13" fmla="*/ 12 h 18"/>
                <a:gd name="T14" fmla="*/ 5 w 34"/>
                <a:gd name="T15" fmla="*/ 15 h 18"/>
                <a:gd name="T16" fmla="*/ 2 w 34"/>
                <a:gd name="T1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8">
                  <a:moveTo>
                    <a:pt x="2" y="4"/>
                  </a:moveTo>
                  <a:cubicBezTo>
                    <a:pt x="8" y="0"/>
                    <a:pt x="11" y="3"/>
                    <a:pt x="13" y="11"/>
                  </a:cubicBezTo>
                  <a:cubicBezTo>
                    <a:pt x="13" y="1"/>
                    <a:pt x="19" y="0"/>
                    <a:pt x="23" y="4"/>
                  </a:cubicBezTo>
                  <a:cubicBezTo>
                    <a:pt x="27" y="9"/>
                    <a:pt x="28" y="0"/>
                    <a:pt x="30" y="4"/>
                  </a:cubicBezTo>
                  <a:cubicBezTo>
                    <a:pt x="32" y="7"/>
                    <a:pt x="34" y="9"/>
                    <a:pt x="32" y="13"/>
                  </a:cubicBezTo>
                  <a:cubicBezTo>
                    <a:pt x="29" y="8"/>
                    <a:pt x="25" y="18"/>
                    <a:pt x="22" y="13"/>
                  </a:cubicBezTo>
                  <a:cubicBezTo>
                    <a:pt x="21" y="11"/>
                    <a:pt x="21" y="7"/>
                    <a:pt x="18" y="12"/>
                  </a:cubicBezTo>
                  <a:cubicBezTo>
                    <a:pt x="15" y="18"/>
                    <a:pt x="9" y="15"/>
                    <a:pt x="5" y="15"/>
                  </a:cubicBezTo>
                  <a:cubicBezTo>
                    <a:pt x="0" y="14"/>
                    <a:pt x="1" y="8"/>
                    <a:pt x="2" y="4"/>
                  </a:cubicBezTo>
                  <a:close/>
                </a:path>
              </a:pathLst>
            </a:custGeom>
            <a:solidFill>
              <a:srgbClr val="4A3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B940C19A-55BB-B9AA-7579-3D768F778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1683"/>
              <a:ext cx="193" cy="41"/>
            </a:xfrm>
            <a:custGeom>
              <a:avLst/>
              <a:gdLst>
                <a:gd name="T0" fmla="*/ 7 w 47"/>
                <a:gd name="T1" fmla="*/ 0 h 10"/>
                <a:gd name="T2" fmla="*/ 44 w 47"/>
                <a:gd name="T3" fmla="*/ 0 h 10"/>
                <a:gd name="T4" fmla="*/ 47 w 47"/>
                <a:gd name="T5" fmla="*/ 3 h 10"/>
                <a:gd name="T6" fmla="*/ 44 w 47"/>
                <a:gd name="T7" fmla="*/ 8 h 10"/>
                <a:gd name="T8" fmla="*/ 7 w 47"/>
                <a:gd name="T9" fmla="*/ 7 h 10"/>
                <a:gd name="T10" fmla="*/ 0 w 47"/>
                <a:gd name="T11" fmla="*/ 5 h 10"/>
                <a:gd name="T12" fmla="*/ 7 w 4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0">
                  <a:moveTo>
                    <a:pt x="7" y="0"/>
                  </a:moveTo>
                  <a:cubicBezTo>
                    <a:pt x="20" y="3"/>
                    <a:pt x="32" y="1"/>
                    <a:pt x="44" y="0"/>
                  </a:cubicBezTo>
                  <a:cubicBezTo>
                    <a:pt x="45" y="0"/>
                    <a:pt x="46" y="1"/>
                    <a:pt x="47" y="3"/>
                  </a:cubicBezTo>
                  <a:cubicBezTo>
                    <a:pt x="47" y="6"/>
                    <a:pt x="47" y="8"/>
                    <a:pt x="44" y="8"/>
                  </a:cubicBezTo>
                  <a:cubicBezTo>
                    <a:pt x="32" y="6"/>
                    <a:pt x="19" y="10"/>
                    <a:pt x="7" y="7"/>
                  </a:cubicBezTo>
                  <a:cubicBezTo>
                    <a:pt x="5" y="7"/>
                    <a:pt x="1" y="10"/>
                    <a:pt x="0" y="5"/>
                  </a:cubicBezTo>
                  <a:cubicBezTo>
                    <a:pt x="0" y="0"/>
                    <a:pt x="6" y="2"/>
                    <a:pt x="7" y="0"/>
                  </a:cubicBezTo>
                  <a:close/>
                </a:path>
              </a:pathLst>
            </a:custGeom>
            <a:solidFill>
              <a:srgbClr val="68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id="{CA825C90-20C3-966A-F95D-90CAD3A4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" y="1405"/>
              <a:ext cx="139" cy="69"/>
            </a:xfrm>
            <a:custGeom>
              <a:avLst/>
              <a:gdLst>
                <a:gd name="T0" fmla="*/ 8 w 34"/>
                <a:gd name="T1" fmla="*/ 2 h 17"/>
                <a:gd name="T2" fmla="*/ 30 w 34"/>
                <a:gd name="T3" fmla="*/ 4 h 17"/>
                <a:gd name="T4" fmla="*/ 34 w 34"/>
                <a:gd name="T5" fmla="*/ 9 h 17"/>
                <a:gd name="T6" fmla="*/ 30 w 34"/>
                <a:gd name="T7" fmla="*/ 16 h 17"/>
                <a:gd name="T8" fmla="*/ 25 w 34"/>
                <a:gd name="T9" fmla="*/ 13 h 17"/>
                <a:gd name="T10" fmla="*/ 7 w 34"/>
                <a:gd name="T11" fmla="*/ 10 h 17"/>
                <a:gd name="T12" fmla="*/ 1 w 34"/>
                <a:gd name="T13" fmla="*/ 7 h 17"/>
                <a:gd name="T14" fmla="*/ 8 w 34"/>
                <a:gd name="T1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7">
                  <a:moveTo>
                    <a:pt x="8" y="2"/>
                  </a:moveTo>
                  <a:cubicBezTo>
                    <a:pt x="15" y="8"/>
                    <a:pt x="23" y="0"/>
                    <a:pt x="30" y="4"/>
                  </a:cubicBezTo>
                  <a:cubicBezTo>
                    <a:pt x="33" y="5"/>
                    <a:pt x="34" y="6"/>
                    <a:pt x="34" y="9"/>
                  </a:cubicBezTo>
                  <a:cubicBezTo>
                    <a:pt x="34" y="12"/>
                    <a:pt x="33" y="15"/>
                    <a:pt x="30" y="16"/>
                  </a:cubicBezTo>
                  <a:cubicBezTo>
                    <a:pt x="28" y="17"/>
                    <a:pt x="26" y="13"/>
                    <a:pt x="25" y="13"/>
                  </a:cubicBezTo>
                  <a:cubicBezTo>
                    <a:pt x="19" y="13"/>
                    <a:pt x="14" y="9"/>
                    <a:pt x="7" y="10"/>
                  </a:cubicBezTo>
                  <a:cubicBezTo>
                    <a:pt x="5" y="10"/>
                    <a:pt x="1" y="12"/>
                    <a:pt x="1" y="7"/>
                  </a:cubicBezTo>
                  <a:cubicBezTo>
                    <a:pt x="0" y="1"/>
                    <a:pt x="5" y="4"/>
                    <a:pt x="8" y="2"/>
                  </a:cubicBezTo>
                  <a:close/>
                </a:path>
              </a:pathLst>
            </a:custGeom>
            <a:solidFill>
              <a:srgbClr val="7C5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45">
              <a:extLst>
                <a:ext uri="{FF2B5EF4-FFF2-40B4-BE49-F238E27FC236}">
                  <a16:creationId xmlns:a16="http://schemas.microsoft.com/office/drawing/2014/main" id="{47A2BE5D-69F6-FAF3-59B5-962045CE6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1667"/>
              <a:ext cx="192" cy="78"/>
            </a:xfrm>
            <a:custGeom>
              <a:avLst/>
              <a:gdLst>
                <a:gd name="T0" fmla="*/ 47 w 47"/>
                <a:gd name="T1" fmla="*/ 0 h 19"/>
                <a:gd name="T2" fmla="*/ 44 w 47"/>
                <a:gd name="T3" fmla="*/ 13 h 19"/>
                <a:gd name="T4" fmla="*/ 38 w 47"/>
                <a:gd name="T5" fmla="*/ 17 h 19"/>
                <a:gd name="T6" fmla="*/ 37 w 47"/>
                <a:gd name="T7" fmla="*/ 15 h 19"/>
                <a:gd name="T8" fmla="*/ 41 w 47"/>
                <a:gd name="T9" fmla="*/ 14 h 19"/>
                <a:gd name="T10" fmla="*/ 40 w 47"/>
                <a:gd name="T11" fmla="*/ 11 h 19"/>
                <a:gd name="T12" fmla="*/ 36 w 47"/>
                <a:gd name="T13" fmla="*/ 10 h 19"/>
                <a:gd name="T14" fmla="*/ 5 w 47"/>
                <a:gd name="T15" fmla="*/ 12 h 19"/>
                <a:gd name="T16" fmla="*/ 0 w 47"/>
                <a:gd name="T17" fmla="*/ 9 h 19"/>
                <a:gd name="T18" fmla="*/ 5 w 47"/>
                <a:gd name="T19" fmla="*/ 6 h 19"/>
                <a:gd name="T20" fmla="*/ 37 w 47"/>
                <a:gd name="T21" fmla="*/ 6 h 19"/>
                <a:gd name="T22" fmla="*/ 47 w 47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9">
                  <a:moveTo>
                    <a:pt x="47" y="0"/>
                  </a:moveTo>
                  <a:cubicBezTo>
                    <a:pt x="45" y="7"/>
                    <a:pt x="44" y="10"/>
                    <a:pt x="44" y="13"/>
                  </a:cubicBezTo>
                  <a:cubicBezTo>
                    <a:pt x="44" y="17"/>
                    <a:pt x="42" y="19"/>
                    <a:pt x="38" y="17"/>
                  </a:cubicBezTo>
                  <a:cubicBezTo>
                    <a:pt x="37" y="17"/>
                    <a:pt x="36" y="16"/>
                    <a:pt x="37" y="15"/>
                  </a:cubicBezTo>
                  <a:cubicBezTo>
                    <a:pt x="38" y="14"/>
                    <a:pt x="40" y="15"/>
                    <a:pt x="41" y="14"/>
                  </a:cubicBezTo>
                  <a:cubicBezTo>
                    <a:pt x="42" y="13"/>
                    <a:pt x="41" y="12"/>
                    <a:pt x="40" y="11"/>
                  </a:cubicBezTo>
                  <a:cubicBezTo>
                    <a:pt x="39" y="11"/>
                    <a:pt x="38" y="8"/>
                    <a:pt x="36" y="10"/>
                  </a:cubicBezTo>
                  <a:cubicBezTo>
                    <a:pt x="26" y="14"/>
                    <a:pt x="15" y="12"/>
                    <a:pt x="5" y="12"/>
                  </a:cubicBezTo>
                  <a:cubicBezTo>
                    <a:pt x="2" y="11"/>
                    <a:pt x="0" y="11"/>
                    <a:pt x="0" y="9"/>
                  </a:cubicBezTo>
                  <a:cubicBezTo>
                    <a:pt x="1" y="6"/>
                    <a:pt x="3" y="6"/>
                    <a:pt x="5" y="6"/>
                  </a:cubicBezTo>
                  <a:cubicBezTo>
                    <a:pt x="15" y="6"/>
                    <a:pt x="26" y="3"/>
                    <a:pt x="37" y="6"/>
                  </a:cubicBezTo>
                  <a:cubicBezTo>
                    <a:pt x="40" y="7"/>
                    <a:pt x="43" y="7"/>
                    <a:pt x="47" y="0"/>
                  </a:cubicBezTo>
                  <a:close/>
                </a:path>
              </a:pathLst>
            </a:custGeom>
            <a:solidFill>
              <a:srgbClr val="694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6">
              <a:extLst>
                <a:ext uri="{FF2B5EF4-FFF2-40B4-BE49-F238E27FC236}">
                  <a16:creationId xmlns:a16="http://schemas.microsoft.com/office/drawing/2014/main" id="{F608B7ED-9103-EED2-6565-20EC5B26F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" y="1503"/>
              <a:ext cx="188" cy="57"/>
            </a:xfrm>
            <a:custGeom>
              <a:avLst/>
              <a:gdLst>
                <a:gd name="T0" fmla="*/ 5 w 46"/>
                <a:gd name="T1" fmla="*/ 14 h 14"/>
                <a:gd name="T2" fmla="*/ 12 w 46"/>
                <a:gd name="T3" fmla="*/ 1 h 14"/>
                <a:gd name="T4" fmla="*/ 42 w 46"/>
                <a:gd name="T5" fmla="*/ 2 h 14"/>
                <a:gd name="T6" fmla="*/ 44 w 46"/>
                <a:gd name="T7" fmla="*/ 8 h 14"/>
                <a:gd name="T8" fmla="*/ 41 w 46"/>
                <a:gd name="T9" fmla="*/ 14 h 14"/>
                <a:gd name="T10" fmla="*/ 39 w 46"/>
                <a:gd name="T11" fmla="*/ 12 h 14"/>
                <a:gd name="T12" fmla="*/ 38 w 46"/>
                <a:gd name="T13" fmla="*/ 8 h 14"/>
                <a:gd name="T14" fmla="*/ 12 w 46"/>
                <a:gd name="T15" fmla="*/ 6 h 14"/>
                <a:gd name="T16" fmla="*/ 5 w 4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4">
                  <a:moveTo>
                    <a:pt x="5" y="14"/>
                  </a:moveTo>
                  <a:cubicBezTo>
                    <a:pt x="0" y="4"/>
                    <a:pt x="3" y="0"/>
                    <a:pt x="12" y="1"/>
                  </a:cubicBezTo>
                  <a:cubicBezTo>
                    <a:pt x="22" y="1"/>
                    <a:pt x="32" y="1"/>
                    <a:pt x="42" y="2"/>
                  </a:cubicBezTo>
                  <a:cubicBezTo>
                    <a:pt x="46" y="2"/>
                    <a:pt x="44" y="6"/>
                    <a:pt x="44" y="8"/>
                  </a:cubicBezTo>
                  <a:cubicBezTo>
                    <a:pt x="44" y="10"/>
                    <a:pt x="45" y="14"/>
                    <a:pt x="41" y="14"/>
                  </a:cubicBezTo>
                  <a:cubicBezTo>
                    <a:pt x="39" y="14"/>
                    <a:pt x="37" y="12"/>
                    <a:pt x="39" y="12"/>
                  </a:cubicBezTo>
                  <a:cubicBezTo>
                    <a:pt x="43" y="9"/>
                    <a:pt x="41" y="9"/>
                    <a:pt x="38" y="8"/>
                  </a:cubicBezTo>
                  <a:cubicBezTo>
                    <a:pt x="30" y="5"/>
                    <a:pt x="21" y="11"/>
                    <a:pt x="12" y="6"/>
                  </a:cubicBezTo>
                  <a:cubicBezTo>
                    <a:pt x="11" y="5"/>
                    <a:pt x="6" y="9"/>
                    <a:pt x="5" y="14"/>
                  </a:cubicBezTo>
                  <a:close/>
                </a:path>
              </a:pathLst>
            </a:custGeom>
            <a:solidFill>
              <a:srgbClr val="755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7">
              <a:extLst>
                <a:ext uri="{FF2B5EF4-FFF2-40B4-BE49-F238E27FC236}">
                  <a16:creationId xmlns:a16="http://schemas.microsoft.com/office/drawing/2014/main" id="{ECF72E5C-3455-2943-3370-4D2340EA3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1945"/>
              <a:ext cx="135" cy="74"/>
            </a:xfrm>
            <a:custGeom>
              <a:avLst/>
              <a:gdLst>
                <a:gd name="T0" fmla="*/ 33 w 33"/>
                <a:gd name="T1" fmla="*/ 10 h 18"/>
                <a:gd name="T2" fmla="*/ 30 w 33"/>
                <a:gd name="T3" fmla="*/ 16 h 18"/>
                <a:gd name="T4" fmla="*/ 25 w 33"/>
                <a:gd name="T5" fmla="*/ 14 h 18"/>
                <a:gd name="T6" fmla="*/ 9 w 33"/>
                <a:gd name="T7" fmla="*/ 15 h 18"/>
                <a:gd name="T8" fmla="*/ 4 w 33"/>
                <a:gd name="T9" fmla="*/ 16 h 18"/>
                <a:gd name="T10" fmla="*/ 5 w 33"/>
                <a:gd name="T11" fmla="*/ 13 h 18"/>
                <a:gd name="T12" fmla="*/ 8 w 33"/>
                <a:gd name="T13" fmla="*/ 3 h 18"/>
                <a:gd name="T14" fmla="*/ 32 w 33"/>
                <a:gd name="T15" fmla="*/ 6 h 18"/>
                <a:gd name="T16" fmla="*/ 33 w 33"/>
                <a:gd name="T1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8">
                  <a:moveTo>
                    <a:pt x="33" y="10"/>
                  </a:moveTo>
                  <a:cubicBezTo>
                    <a:pt x="33" y="13"/>
                    <a:pt x="32" y="15"/>
                    <a:pt x="30" y="16"/>
                  </a:cubicBezTo>
                  <a:cubicBezTo>
                    <a:pt x="28" y="17"/>
                    <a:pt x="26" y="15"/>
                    <a:pt x="25" y="14"/>
                  </a:cubicBezTo>
                  <a:cubicBezTo>
                    <a:pt x="19" y="8"/>
                    <a:pt x="14" y="9"/>
                    <a:pt x="9" y="15"/>
                  </a:cubicBezTo>
                  <a:cubicBezTo>
                    <a:pt x="7" y="16"/>
                    <a:pt x="6" y="18"/>
                    <a:pt x="4" y="16"/>
                  </a:cubicBezTo>
                  <a:cubicBezTo>
                    <a:pt x="0" y="13"/>
                    <a:pt x="5" y="14"/>
                    <a:pt x="5" y="13"/>
                  </a:cubicBezTo>
                  <a:cubicBezTo>
                    <a:pt x="5" y="9"/>
                    <a:pt x="1" y="6"/>
                    <a:pt x="8" y="3"/>
                  </a:cubicBezTo>
                  <a:cubicBezTo>
                    <a:pt x="17" y="0"/>
                    <a:pt x="24" y="3"/>
                    <a:pt x="32" y="6"/>
                  </a:cubicBezTo>
                  <a:cubicBezTo>
                    <a:pt x="33" y="6"/>
                    <a:pt x="33" y="9"/>
                    <a:pt x="33" y="10"/>
                  </a:cubicBezTo>
                  <a:close/>
                </a:path>
              </a:pathLst>
            </a:custGeom>
            <a:solidFill>
              <a:srgbClr val="75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8">
              <a:extLst>
                <a:ext uri="{FF2B5EF4-FFF2-40B4-BE49-F238E27FC236}">
                  <a16:creationId xmlns:a16="http://schemas.microsoft.com/office/drawing/2014/main" id="{AD284862-6CD5-03B0-130D-E60CF96BD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2048"/>
              <a:ext cx="197" cy="57"/>
            </a:xfrm>
            <a:custGeom>
              <a:avLst/>
              <a:gdLst>
                <a:gd name="T0" fmla="*/ 16 w 48"/>
                <a:gd name="T1" fmla="*/ 1 h 14"/>
                <a:gd name="T2" fmla="*/ 43 w 48"/>
                <a:gd name="T3" fmla="*/ 1 h 14"/>
                <a:gd name="T4" fmla="*/ 48 w 48"/>
                <a:gd name="T5" fmla="*/ 4 h 14"/>
                <a:gd name="T6" fmla="*/ 43 w 48"/>
                <a:gd name="T7" fmla="*/ 7 h 14"/>
                <a:gd name="T8" fmla="*/ 18 w 48"/>
                <a:gd name="T9" fmla="*/ 8 h 14"/>
                <a:gd name="T10" fmla="*/ 8 w 48"/>
                <a:gd name="T11" fmla="*/ 11 h 14"/>
                <a:gd name="T12" fmla="*/ 2 w 48"/>
                <a:gd name="T13" fmla="*/ 7 h 14"/>
                <a:gd name="T14" fmla="*/ 1 w 48"/>
                <a:gd name="T15" fmla="*/ 3 h 14"/>
                <a:gd name="T16" fmla="*/ 5 w 48"/>
                <a:gd name="T17" fmla="*/ 1 h 14"/>
                <a:gd name="T18" fmla="*/ 16 w 48"/>
                <a:gd name="T1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4">
                  <a:moveTo>
                    <a:pt x="16" y="1"/>
                  </a:moveTo>
                  <a:cubicBezTo>
                    <a:pt x="26" y="0"/>
                    <a:pt x="35" y="4"/>
                    <a:pt x="43" y="1"/>
                  </a:cubicBezTo>
                  <a:cubicBezTo>
                    <a:pt x="46" y="1"/>
                    <a:pt x="47" y="2"/>
                    <a:pt x="48" y="4"/>
                  </a:cubicBezTo>
                  <a:cubicBezTo>
                    <a:pt x="48" y="8"/>
                    <a:pt x="44" y="7"/>
                    <a:pt x="43" y="7"/>
                  </a:cubicBezTo>
                  <a:cubicBezTo>
                    <a:pt x="35" y="8"/>
                    <a:pt x="26" y="7"/>
                    <a:pt x="18" y="8"/>
                  </a:cubicBezTo>
                  <a:cubicBezTo>
                    <a:pt x="15" y="8"/>
                    <a:pt x="10" y="4"/>
                    <a:pt x="8" y="11"/>
                  </a:cubicBezTo>
                  <a:cubicBezTo>
                    <a:pt x="7" y="14"/>
                    <a:pt x="7" y="6"/>
                    <a:pt x="2" y="7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0"/>
                    <a:pt x="3" y="1"/>
                    <a:pt x="5" y="1"/>
                  </a:cubicBezTo>
                  <a:cubicBezTo>
                    <a:pt x="9" y="1"/>
                    <a:pt x="13" y="1"/>
                    <a:pt x="16" y="1"/>
                  </a:cubicBezTo>
                  <a:close/>
                </a:path>
              </a:pathLst>
            </a:custGeom>
            <a:solidFill>
              <a:srgbClr val="674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9">
              <a:extLst>
                <a:ext uri="{FF2B5EF4-FFF2-40B4-BE49-F238E27FC236}">
                  <a16:creationId xmlns:a16="http://schemas.microsoft.com/office/drawing/2014/main" id="{1370F728-3882-57D9-FFB6-D755813C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1401"/>
              <a:ext cx="159" cy="78"/>
            </a:xfrm>
            <a:custGeom>
              <a:avLst/>
              <a:gdLst>
                <a:gd name="T0" fmla="*/ 21 w 39"/>
                <a:gd name="T1" fmla="*/ 10 h 19"/>
                <a:gd name="T2" fmla="*/ 6 w 39"/>
                <a:gd name="T3" fmla="*/ 11 h 19"/>
                <a:gd name="T4" fmla="*/ 1 w 39"/>
                <a:gd name="T5" fmla="*/ 9 h 19"/>
                <a:gd name="T6" fmla="*/ 4 w 39"/>
                <a:gd name="T7" fmla="*/ 3 h 19"/>
                <a:gd name="T8" fmla="*/ 7 w 39"/>
                <a:gd name="T9" fmla="*/ 5 h 19"/>
                <a:gd name="T10" fmla="*/ 32 w 39"/>
                <a:gd name="T11" fmla="*/ 5 h 19"/>
                <a:gd name="T12" fmla="*/ 37 w 39"/>
                <a:gd name="T13" fmla="*/ 13 h 19"/>
                <a:gd name="T14" fmla="*/ 32 w 39"/>
                <a:gd name="T15" fmla="*/ 16 h 19"/>
                <a:gd name="T16" fmla="*/ 34 w 39"/>
                <a:gd name="T17" fmla="*/ 13 h 19"/>
                <a:gd name="T18" fmla="*/ 32 w 39"/>
                <a:gd name="T19" fmla="*/ 10 h 19"/>
                <a:gd name="T20" fmla="*/ 21 w 39"/>
                <a:gd name="T2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9">
                  <a:moveTo>
                    <a:pt x="21" y="10"/>
                  </a:moveTo>
                  <a:cubicBezTo>
                    <a:pt x="17" y="9"/>
                    <a:pt x="12" y="12"/>
                    <a:pt x="6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0" y="6"/>
                    <a:pt x="2" y="4"/>
                    <a:pt x="4" y="3"/>
                  </a:cubicBezTo>
                  <a:cubicBezTo>
                    <a:pt x="7" y="0"/>
                    <a:pt x="6" y="5"/>
                    <a:pt x="7" y="5"/>
                  </a:cubicBezTo>
                  <a:cubicBezTo>
                    <a:pt x="15" y="5"/>
                    <a:pt x="24" y="6"/>
                    <a:pt x="32" y="5"/>
                  </a:cubicBezTo>
                  <a:cubicBezTo>
                    <a:pt x="39" y="5"/>
                    <a:pt x="38" y="9"/>
                    <a:pt x="37" y="13"/>
                  </a:cubicBezTo>
                  <a:cubicBezTo>
                    <a:pt x="37" y="16"/>
                    <a:pt x="34" y="19"/>
                    <a:pt x="32" y="16"/>
                  </a:cubicBezTo>
                  <a:cubicBezTo>
                    <a:pt x="27" y="12"/>
                    <a:pt x="33" y="14"/>
                    <a:pt x="34" y="13"/>
                  </a:cubicBezTo>
                  <a:cubicBezTo>
                    <a:pt x="35" y="11"/>
                    <a:pt x="33" y="10"/>
                    <a:pt x="32" y="10"/>
                  </a:cubicBezTo>
                  <a:cubicBezTo>
                    <a:pt x="29" y="10"/>
                    <a:pt x="26" y="10"/>
                    <a:pt x="21" y="10"/>
                  </a:cubicBezTo>
                  <a:close/>
                </a:path>
              </a:pathLst>
            </a:custGeom>
            <a:solidFill>
              <a:srgbClr val="634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50">
              <a:extLst>
                <a:ext uri="{FF2B5EF4-FFF2-40B4-BE49-F238E27FC236}">
                  <a16:creationId xmlns:a16="http://schemas.microsoft.com/office/drawing/2014/main" id="{B72335F8-1B5B-3B57-05DB-571D202FF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1868"/>
              <a:ext cx="160" cy="49"/>
            </a:xfrm>
            <a:custGeom>
              <a:avLst/>
              <a:gdLst>
                <a:gd name="T0" fmla="*/ 39 w 39"/>
                <a:gd name="T1" fmla="*/ 1 h 12"/>
                <a:gd name="T2" fmla="*/ 15 w 39"/>
                <a:gd name="T3" fmla="*/ 6 h 12"/>
                <a:gd name="T4" fmla="*/ 3 w 39"/>
                <a:gd name="T5" fmla="*/ 11 h 12"/>
                <a:gd name="T6" fmla="*/ 11 w 39"/>
                <a:gd name="T7" fmla="*/ 0 h 12"/>
                <a:gd name="T8" fmla="*/ 39 w 3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2">
                  <a:moveTo>
                    <a:pt x="39" y="1"/>
                  </a:moveTo>
                  <a:cubicBezTo>
                    <a:pt x="33" y="12"/>
                    <a:pt x="23" y="8"/>
                    <a:pt x="15" y="6"/>
                  </a:cubicBezTo>
                  <a:cubicBezTo>
                    <a:pt x="9" y="5"/>
                    <a:pt x="7" y="7"/>
                    <a:pt x="3" y="11"/>
                  </a:cubicBezTo>
                  <a:cubicBezTo>
                    <a:pt x="0" y="3"/>
                    <a:pt x="2" y="0"/>
                    <a:pt x="11" y="0"/>
                  </a:cubicBezTo>
                  <a:cubicBezTo>
                    <a:pt x="20" y="0"/>
                    <a:pt x="29" y="0"/>
                    <a:pt x="39" y="1"/>
                  </a:cubicBezTo>
                  <a:close/>
                </a:path>
              </a:pathLst>
            </a:custGeom>
            <a:solidFill>
              <a:srgbClr val="775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51">
              <a:extLst>
                <a:ext uri="{FF2B5EF4-FFF2-40B4-BE49-F238E27FC236}">
                  <a16:creationId xmlns:a16="http://schemas.microsoft.com/office/drawing/2014/main" id="{A6B3B12F-E723-A945-2FB8-82D09682A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" y="1761"/>
              <a:ext cx="147" cy="49"/>
            </a:xfrm>
            <a:custGeom>
              <a:avLst/>
              <a:gdLst>
                <a:gd name="T0" fmla="*/ 36 w 36"/>
                <a:gd name="T1" fmla="*/ 11 h 12"/>
                <a:gd name="T2" fmla="*/ 11 w 36"/>
                <a:gd name="T3" fmla="*/ 11 h 12"/>
                <a:gd name="T4" fmla="*/ 2 w 36"/>
                <a:gd name="T5" fmla="*/ 1 h 12"/>
                <a:gd name="T6" fmla="*/ 6 w 36"/>
                <a:gd name="T7" fmla="*/ 8 h 12"/>
                <a:gd name="T8" fmla="*/ 9 w 36"/>
                <a:gd name="T9" fmla="*/ 1 h 12"/>
                <a:gd name="T10" fmla="*/ 22 w 36"/>
                <a:gd name="T11" fmla="*/ 1 h 12"/>
                <a:gd name="T12" fmla="*/ 36 w 36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6" y="11"/>
                  </a:moveTo>
                  <a:cubicBezTo>
                    <a:pt x="27" y="11"/>
                    <a:pt x="19" y="10"/>
                    <a:pt x="11" y="11"/>
                  </a:cubicBezTo>
                  <a:cubicBezTo>
                    <a:pt x="3" y="12"/>
                    <a:pt x="0" y="9"/>
                    <a:pt x="2" y="1"/>
                  </a:cubicBezTo>
                  <a:cubicBezTo>
                    <a:pt x="6" y="2"/>
                    <a:pt x="3" y="7"/>
                    <a:pt x="6" y="8"/>
                  </a:cubicBezTo>
                  <a:cubicBezTo>
                    <a:pt x="8" y="6"/>
                    <a:pt x="8" y="0"/>
                    <a:pt x="9" y="1"/>
                  </a:cubicBezTo>
                  <a:cubicBezTo>
                    <a:pt x="14" y="7"/>
                    <a:pt x="18" y="0"/>
                    <a:pt x="22" y="1"/>
                  </a:cubicBezTo>
                  <a:cubicBezTo>
                    <a:pt x="28" y="3"/>
                    <a:pt x="32" y="7"/>
                    <a:pt x="36" y="11"/>
                  </a:cubicBezTo>
                  <a:close/>
                </a:path>
              </a:pathLst>
            </a:custGeom>
            <a:solidFill>
              <a:srgbClr val="6F5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52">
              <a:extLst>
                <a:ext uri="{FF2B5EF4-FFF2-40B4-BE49-F238E27FC236}">
                  <a16:creationId xmlns:a16="http://schemas.microsoft.com/office/drawing/2014/main" id="{EAE0BE3D-E3B9-1CB3-B1EA-B9AF3D525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1671"/>
              <a:ext cx="164" cy="57"/>
            </a:xfrm>
            <a:custGeom>
              <a:avLst/>
              <a:gdLst>
                <a:gd name="T0" fmla="*/ 37 w 40"/>
                <a:gd name="T1" fmla="*/ 14 h 14"/>
                <a:gd name="T2" fmla="*/ 24 w 40"/>
                <a:gd name="T3" fmla="*/ 11 h 14"/>
                <a:gd name="T4" fmla="*/ 6 w 40"/>
                <a:gd name="T5" fmla="*/ 11 h 14"/>
                <a:gd name="T6" fmla="*/ 1 w 40"/>
                <a:gd name="T7" fmla="*/ 9 h 14"/>
                <a:gd name="T8" fmla="*/ 4 w 40"/>
                <a:gd name="T9" fmla="*/ 3 h 14"/>
                <a:gd name="T10" fmla="*/ 7 w 40"/>
                <a:gd name="T11" fmla="*/ 5 h 14"/>
                <a:gd name="T12" fmla="*/ 31 w 40"/>
                <a:gd name="T13" fmla="*/ 5 h 14"/>
                <a:gd name="T14" fmla="*/ 37 w 40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4">
                  <a:moveTo>
                    <a:pt x="37" y="14"/>
                  </a:moveTo>
                  <a:cubicBezTo>
                    <a:pt x="33" y="9"/>
                    <a:pt x="28" y="11"/>
                    <a:pt x="24" y="11"/>
                  </a:cubicBezTo>
                  <a:cubicBezTo>
                    <a:pt x="18" y="10"/>
                    <a:pt x="12" y="11"/>
                    <a:pt x="6" y="11"/>
                  </a:cubicBezTo>
                  <a:cubicBezTo>
                    <a:pt x="4" y="11"/>
                    <a:pt x="2" y="11"/>
                    <a:pt x="1" y="9"/>
                  </a:cubicBezTo>
                  <a:cubicBezTo>
                    <a:pt x="0" y="6"/>
                    <a:pt x="3" y="5"/>
                    <a:pt x="4" y="3"/>
                  </a:cubicBezTo>
                  <a:cubicBezTo>
                    <a:pt x="7" y="0"/>
                    <a:pt x="6" y="5"/>
                    <a:pt x="7" y="5"/>
                  </a:cubicBezTo>
                  <a:cubicBezTo>
                    <a:pt x="15" y="5"/>
                    <a:pt x="23" y="5"/>
                    <a:pt x="31" y="5"/>
                  </a:cubicBezTo>
                  <a:cubicBezTo>
                    <a:pt x="37" y="5"/>
                    <a:pt x="40" y="7"/>
                    <a:pt x="37" y="14"/>
                  </a:cubicBezTo>
                  <a:close/>
                </a:path>
              </a:pathLst>
            </a:custGeom>
            <a:solidFill>
              <a:srgbClr val="644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53">
              <a:extLst>
                <a:ext uri="{FF2B5EF4-FFF2-40B4-BE49-F238E27FC236}">
                  <a16:creationId xmlns:a16="http://schemas.microsoft.com/office/drawing/2014/main" id="{DC205D79-A171-C8CA-A1B9-8B07F8221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1941"/>
              <a:ext cx="94" cy="78"/>
            </a:xfrm>
            <a:custGeom>
              <a:avLst/>
              <a:gdLst>
                <a:gd name="T0" fmla="*/ 22 w 23"/>
                <a:gd name="T1" fmla="*/ 9 h 19"/>
                <a:gd name="T2" fmla="*/ 15 w 23"/>
                <a:gd name="T3" fmla="*/ 13 h 19"/>
                <a:gd name="T4" fmla="*/ 6 w 23"/>
                <a:gd name="T5" fmla="*/ 17 h 19"/>
                <a:gd name="T6" fmla="*/ 0 w 23"/>
                <a:gd name="T7" fmla="*/ 7 h 19"/>
                <a:gd name="T8" fmla="*/ 4 w 23"/>
                <a:gd name="T9" fmla="*/ 4 h 19"/>
                <a:gd name="T10" fmla="*/ 17 w 23"/>
                <a:gd name="T11" fmla="*/ 5 h 19"/>
                <a:gd name="T12" fmla="*/ 22 w 23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9">
                  <a:moveTo>
                    <a:pt x="22" y="9"/>
                  </a:moveTo>
                  <a:cubicBezTo>
                    <a:pt x="23" y="15"/>
                    <a:pt x="16" y="9"/>
                    <a:pt x="15" y="13"/>
                  </a:cubicBezTo>
                  <a:cubicBezTo>
                    <a:pt x="13" y="17"/>
                    <a:pt x="10" y="19"/>
                    <a:pt x="6" y="17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4"/>
                    <a:pt x="0" y="0"/>
                    <a:pt x="4" y="4"/>
                  </a:cubicBezTo>
                  <a:cubicBezTo>
                    <a:pt x="8" y="7"/>
                    <a:pt x="13" y="4"/>
                    <a:pt x="17" y="5"/>
                  </a:cubicBezTo>
                  <a:cubicBezTo>
                    <a:pt x="20" y="6"/>
                    <a:pt x="21" y="5"/>
                    <a:pt x="22" y="9"/>
                  </a:cubicBezTo>
                  <a:close/>
                </a:path>
              </a:pathLst>
            </a:custGeom>
            <a:solidFill>
              <a:srgbClr val="755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54">
              <a:extLst>
                <a:ext uri="{FF2B5EF4-FFF2-40B4-BE49-F238E27FC236}">
                  <a16:creationId xmlns:a16="http://schemas.microsoft.com/office/drawing/2014/main" id="{6F57CF69-1752-8EE5-BCB7-CA9AD7FAE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2036"/>
              <a:ext cx="103" cy="77"/>
            </a:xfrm>
            <a:custGeom>
              <a:avLst/>
              <a:gdLst>
                <a:gd name="T0" fmla="*/ 4 w 25"/>
                <a:gd name="T1" fmla="*/ 0 h 19"/>
                <a:gd name="T2" fmla="*/ 18 w 25"/>
                <a:gd name="T3" fmla="*/ 4 h 19"/>
                <a:gd name="T4" fmla="*/ 24 w 25"/>
                <a:gd name="T5" fmla="*/ 7 h 19"/>
                <a:gd name="T6" fmla="*/ 19 w 25"/>
                <a:gd name="T7" fmla="*/ 11 h 19"/>
                <a:gd name="T8" fmla="*/ 17 w 25"/>
                <a:gd name="T9" fmla="*/ 12 h 19"/>
                <a:gd name="T10" fmla="*/ 7 w 25"/>
                <a:gd name="T11" fmla="*/ 15 h 19"/>
                <a:gd name="T12" fmla="*/ 4 w 2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9">
                  <a:moveTo>
                    <a:pt x="4" y="0"/>
                  </a:moveTo>
                  <a:cubicBezTo>
                    <a:pt x="7" y="8"/>
                    <a:pt x="13" y="3"/>
                    <a:pt x="18" y="4"/>
                  </a:cubicBezTo>
                  <a:cubicBezTo>
                    <a:pt x="20" y="5"/>
                    <a:pt x="23" y="3"/>
                    <a:pt x="24" y="7"/>
                  </a:cubicBezTo>
                  <a:cubicBezTo>
                    <a:pt x="25" y="11"/>
                    <a:pt x="22" y="11"/>
                    <a:pt x="19" y="11"/>
                  </a:cubicBezTo>
                  <a:cubicBezTo>
                    <a:pt x="18" y="11"/>
                    <a:pt x="18" y="11"/>
                    <a:pt x="17" y="12"/>
                  </a:cubicBezTo>
                  <a:cubicBezTo>
                    <a:pt x="15" y="15"/>
                    <a:pt x="11" y="19"/>
                    <a:pt x="7" y="15"/>
                  </a:cubicBezTo>
                  <a:cubicBezTo>
                    <a:pt x="3" y="12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6F5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55">
              <a:extLst>
                <a:ext uri="{FF2B5EF4-FFF2-40B4-BE49-F238E27FC236}">
                  <a16:creationId xmlns:a16="http://schemas.microsoft.com/office/drawing/2014/main" id="{2E89958F-BC92-9BF8-4ED9-0781E8FCB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405"/>
              <a:ext cx="147" cy="45"/>
            </a:xfrm>
            <a:custGeom>
              <a:avLst/>
              <a:gdLst>
                <a:gd name="T0" fmla="*/ 3 w 36"/>
                <a:gd name="T1" fmla="*/ 0 h 11"/>
                <a:gd name="T2" fmla="*/ 11 w 36"/>
                <a:gd name="T3" fmla="*/ 4 h 11"/>
                <a:gd name="T4" fmla="*/ 33 w 36"/>
                <a:gd name="T5" fmla="*/ 4 h 11"/>
                <a:gd name="T6" fmla="*/ 36 w 36"/>
                <a:gd name="T7" fmla="*/ 7 h 11"/>
                <a:gd name="T8" fmla="*/ 32 w 36"/>
                <a:gd name="T9" fmla="*/ 10 h 11"/>
                <a:gd name="T10" fmla="*/ 6 w 36"/>
                <a:gd name="T11" fmla="*/ 10 h 11"/>
                <a:gd name="T12" fmla="*/ 3 w 3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" y="0"/>
                  </a:moveTo>
                  <a:cubicBezTo>
                    <a:pt x="4" y="6"/>
                    <a:pt x="5" y="9"/>
                    <a:pt x="11" y="4"/>
                  </a:cubicBezTo>
                  <a:cubicBezTo>
                    <a:pt x="17" y="0"/>
                    <a:pt x="26" y="3"/>
                    <a:pt x="33" y="4"/>
                  </a:cubicBezTo>
                  <a:cubicBezTo>
                    <a:pt x="34" y="5"/>
                    <a:pt x="36" y="6"/>
                    <a:pt x="36" y="7"/>
                  </a:cubicBezTo>
                  <a:cubicBezTo>
                    <a:pt x="36" y="9"/>
                    <a:pt x="34" y="9"/>
                    <a:pt x="32" y="10"/>
                  </a:cubicBezTo>
                  <a:cubicBezTo>
                    <a:pt x="24" y="10"/>
                    <a:pt x="15" y="9"/>
                    <a:pt x="6" y="10"/>
                  </a:cubicBezTo>
                  <a:cubicBezTo>
                    <a:pt x="0" y="11"/>
                    <a:pt x="3" y="5"/>
                    <a:pt x="3" y="0"/>
                  </a:cubicBezTo>
                  <a:close/>
                </a:path>
              </a:pathLst>
            </a:custGeom>
            <a:solidFill>
              <a:srgbClr val="735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56">
              <a:extLst>
                <a:ext uri="{FF2B5EF4-FFF2-40B4-BE49-F238E27FC236}">
                  <a16:creationId xmlns:a16="http://schemas.microsoft.com/office/drawing/2014/main" id="{F06BB842-CD6D-1D18-978D-07984F51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2031"/>
              <a:ext cx="118" cy="50"/>
            </a:xfrm>
            <a:custGeom>
              <a:avLst/>
              <a:gdLst>
                <a:gd name="T0" fmla="*/ 29 w 29"/>
                <a:gd name="T1" fmla="*/ 12 h 12"/>
                <a:gd name="T2" fmla="*/ 11 w 29"/>
                <a:gd name="T3" fmla="*/ 12 h 12"/>
                <a:gd name="T4" fmla="*/ 3 w 29"/>
                <a:gd name="T5" fmla="*/ 0 h 12"/>
                <a:gd name="T6" fmla="*/ 15 w 29"/>
                <a:gd name="T7" fmla="*/ 5 h 12"/>
                <a:gd name="T8" fmla="*/ 29 w 2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2">
                  <a:moveTo>
                    <a:pt x="29" y="12"/>
                  </a:moveTo>
                  <a:cubicBezTo>
                    <a:pt x="22" y="12"/>
                    <a:pt x="17" y="12"/>
                    <a:pt x="11" y="12"/>
                  </a:cubicBezTo>
                  <a:cubicBezTo>
                    <a:pt x="3" y="12"/>
                    <a:pt x="0" y="10"/>
                    <a:pt x="3" y="0"/>
                  </a:cubicBezTo>
                  <a:cubicBezTo>
                    <a:pt x="6" y="7"/>
                    <a:pt x="12" y="7"/>
                    <a:pt x="15" y="5"/>
                  </a:cubicBezTo>
                  <a:cubicBezTo>
                    <a:pt x="23" y="1"/>
                    <a:pt x="26" y="5"/>
                    <a:pt x="29" y="12"/>
                  </a:cubicBezTo>
                  <a:close/>
                </a:path>
              </a:pathLst>
            </a:custGeom>
            <a:solidFill>
              <a:srgbClr val="72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57">
              <a:extLst>
                <a:ext uri="{FF2B5EF4-FFF2-40B4-BE49-F238E27FC236}">
                  <a16:creationId xmlns:a16="http://schemas.microsoft.com/office/drawing/2014/main" id="{DD44B0EE-8BA5-E236-19F7-31DFCDA19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1413"/>
              <a:ext cx="111" cy="61"/>
            </a:xfrm>
            <a:custGeom>
              <a:avLst/>
              <a:gdLst>
                <a:gd name="T0" fmla="*/ 2 w 27"/>
                <a:gd name="T1" fmla="*/ 15 h 15"/>
                <a:gd name="T2" fmla="*/ 11 w 27"/>
                <a:gd name="T3" fmla="*/ 2 h 15"/>
                <a:gd name="T4" fmla="*/ 22 w 27"/>
                <a:gd name="T5" fmla="*/ 2 h 15"/>
                <a:gd name="T6" fmla="*/ 27 w 27"/>
                <a:gd name="T7" fmla="*/ 5 h 15"/>
                <a:gd name="T8" fmla="*/ 22 w 27"/>
                <a:gd name="T9" fmla="*/ 8 h 15"/>
                <a:gd name="T10" fmla="*/ 10 w 27"/>
                <a:gd name="T11" fmla="*/ 8 h 15"/>
                <a:gd name="T12" fmla="*/ 2 w 27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5">
                  <a:moveTo>
                    <a:pt x="2" y="15"/>
                  </a:moveTo>
                  <a:cubicBezTo>
                    <a:pt x="0" y="1"/>
                    <a:pt x="0" y="0"/>
                    <a:pt x="11" y="2"/>
                  </a:cubicBezTo>
                  <a:cubicBezTo>
                    <a:pt x="15" y="3"/>
                    <a:pt x="18" y="0"/>
                    <a:pt x="22" y="2"/>
                  </a:cubicBezTo>
                  <a:cubicBezTo>
                    <a:pt x="24" y="3"/>
                    <a:pt x="27" y="2"/>
                    <a:pt x="27" y="5"/>
                  </a:cubicBezTo>
                  <a:cubicBezTo>
                    <a:pt x="27" y="7"/>
                    <a:pt x="24" y="8"/>
                    <a:pt x="22" y="8"/>
                  </a:cubicBezTo>
                  <a:cubicBezTo>
                    <a:pt x="18" y="8"/>
                    <a:pt x="14" y="8"/>
                    <a:pt x="10" y="8"/>
                  </a:cubicBezTo>
                  <a:cubicBezTo>
                    <a:pt x="6" y="8"/>
                    <a:pt x="3" y="8"/>
                    <a:pt x="2" y="15"/>
                  </a:cubicBezTo>
                  <a:close/>
                </a:path>
              </a:pathLst>
            </a:custGeom>
            <a:solidFill>
              <a:srgbClr val="6C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58">
              <a:extLst>
                <a:ext uri="{FF2B5EF4-FFF2-40B4-BE49-F238E27FC236}">
                  <a16:creationId xmlns:a16="http://schemas.microsoft.com/office/drawing/2014/main" id="{6F0CB641-10FF-A81B-5BA7-6E586E307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044"/>
              <a:ext cx="122" cy="41"/>
            </a:xfrm>
            <a:custGeom>
              <a:avLst/>
              <a:gdLst>
                <a:gd name="T0" fmla="*/ 19 w 30"/>
                <a:gd name="T1" fmla="*/ 8 h 10"/>
                <a:gd name="T2" fmla="*/ 4 w 30"/>
                <a:gd name="T3" fmla="*/ 8 h 10"/>
                <a:gd name="T4" fmla="*/ 1 w 30"/>
                <a:gd name="T5" fmla="*/ 5 h 10"/>
                <a:gd name="T6" fmla="*/ 4 w 30"/>
                <a:gd name="T7" fmla="*/ 2 h 10"/>
                <a:gd name="T8" fmla="*/ 16 w 30"/>
                <a:gd name="T9" fmla="*/ 0 h 10"/>
                <a:gd name="T10" fmla="*/ 28 w 30"/>
                <a:gd name="T11" fmla="*/ 4 h 10"/>
                <a:gd name="T12" fmla="*/ 25 w 30"/>
                <a:gd name="T13" fmla="*/ 9 h 10"/>
                <a:gd name="T14" fmla="*/ 19 w 30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0">
                  <a:moveTo>
                    <a:pt x="19" y="8"/>
                  </a:moveTo>
                  <a:cubicBezTo>
                    <a:pt x="14" y="10"/>
                    <a:pt x="9" y="7"/>
                    <a:pt x="4" y="8"/>
                  </a:cubicBezTo>
                  <a:cubicBezTo>
                    <a:pt x="2" y="8"/>
                    <a:pt x="1" y="7"/>
                    <a:pt x="1" y="5"/>
                  </a:cubicBezTo>
                  <a:cubicBezTo>
                    <a:pt x="0" y="2"/>
                    <a:pt x="2" y="1"/>
                    <a:pt x="4" y="2"/>
                  </a:cubicBezTo>
                  <a:cubicBezTo>
                    <a:pt x="9" y="4"/>
                    <a:pt x="12" y="1"/>
                    <a:pt x="16" y="0"/>
                  </a:cubicBezTo>
                  <a:cubicBezTo>
                    <a:pt x="20" y="0"/>
                    <a:pt x="25" y="2"/>
                    <a:pt x="28" y="4"/>
                  </a:cubicBezTo>
                  <a:cubicBezTo>
                    <a:pt x="30" y="5"/>
                    <a:pt x="29" y="9"/>
                    <a:pt x="25" y="9"/>
                  </a:cubicBezTo>
                  <a:cubicBezTo>
                    <a:pt x="23" y="9"/>
                    <a:pt x="21" y="8"/>
                    <a:pt x="19" y="8"/>
                  </a:cubicBezTo>
                  <a:close/>
                </a:path>
              </a:pathLst>
            </a:custGeom>
            <a:solidFill>
              <a:srgbClr val="6A4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9">
              <a:extLst>
                <a:ext uri="{FF2B5EF4-FFF2-40B4-BE49-F238E27FC236}">
                  <a16:creationId xmlns:a16="http://schemas.microsoft.com/office/drawing/2014/main" id="{FC33E603-73CA-3465-2B1B-DB6C8CFE5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1188"/>
              <a:ext cx="86" cy="65"/>
            </a:xfrm>
            <a:custGeom>
              <a:avLst/>
              <a:gdLst>
                <a:gd name="T0" fmla="*/ 2 w 21"/>
                <a:gd name="T1" fmla="*/ 16 h 16"/>
                <a:gd name="T2" fmla="*/ 11 w 21"/>
                <a:gd name="T3" fmla="*/ 6 h 16"/>
                <a:gd name="T4" fmla="*/ 18 w 21"/>
                <a:gd name="T5" fmla="*/ 5 h 16"/>
                <a:gd name="T6" fmla="*/ 20 w 21"/>
                <a:gd name="T7" fmla="*/ 13 h 16"/>
                <a:gd name="T8" fmla="*/ 10 w 21"/>
                <a:gd name="T9" fmla="*/ 14 h 16"/>
                <a:gd name="T10" fmla="*/ 2 w 21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" y="16"/>
                  </a:moveTo>
                  <a:cubicBezTo>
                    <a:pt x="0" y="2"/>
                    <a:pt x="0" y="2"/>
                    <a:pt x="11" y="6"/>
                  </a:cubicBezTo>
                  <a:cubicBezTo>
                    <a:pt x="14" y="6"/>
                    <a:pt x="16" y="0"/>
                    <a:pt x="18" y="5"/>
                  </a:cubicBezTo>
                  <a:cubicBezTo>
                    <a:pt x="19" y="7"/>
                    <a:pt x="21" y="10"/>
                    <a:pt x="20" y="13"/>
                  </a:cubicBezTo>
                  <a:cubicBezTo>
                    <a:pt x="16" y="9"/>
                    <a:pt x="13" y="16"/>
                    <a:pt x="10" y="14"/>
                  </a:cubicBezTo>
                  <a:cubicBezTo>
                    <a:pt x="6" y="12"/>
                    <a:pt x="5" y="12"/>
                    <a:pt x="2" y="16"/>
                  </a:cubicBezTo>
                  <a:close/>
                </a:path>
              </a:pathLst>
            </a:custGeom>
            <a:solidFill>
              <a:srgbClr val="4A3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60">
              <a:extLst>
                <a:ext uri="{FF2B5EF4-FFF2-40B4-BE49-F238E27FC236}">
                  <a16:creationId xmlns:a16="http://schemas.microsoft.com/office/drawing/2014/main" id="{38D635F8-D370-0CC4-E316-662E03021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1589"/>
              <a:ext cx="147" cy="37"/>
            </a:xfrm>
            <a:custGeom>
              <a:avLst/>
              <a:gdLst>
                <a:gd name="T0" fmla="*/ 2 w 36"/>
                <a:gd name="T1" fmla="*/ 2 h 9"/>
                <a:gd name="T2" fmla="*/ 10 w 36"/>
                <a:gd name="T3" fmla="*/ 5 h 9"/>
                <a:gd name="T4" fmla="*/ 33 w 36"/>
                <a:gd name="T5" fmla="*/ 4 h 9"/>
                <a:gd name="T6" fmla="*/ 35 w 36"/>
                <a:gd name="T7" fmla="*/ 6 h 9"/>
                <a:gd name="T8" fmla="*/ 32 w 36"/>
                <a:gd name="T9" fmla="*/ 9 h 9"/>
                <a:gd name="T10" fmla="*/ 6 w 36"/>
                <a:gd name="T11" fmla="*/ 9 h 9"/>
                <a:gd name="T12" fmla="*/ 2 w 3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2" y="2"/>
                  </a:moveTo>
                  <a:cubicBezTo>
                    <a:pt x="5" y="3"/>
                    <a:pt x="3" y="9"/>
                    <a:pt x="10" y="5"/>
                  </a:cubicBezTo>
                  <a:cubicBezTo>
                    <a:pt x="16" y="0"/>
                    <a:pt x="25" y="4"/>
                    <a:pt x="33" y="4"/>
                  </a:cubicBezTo>
                  <a:cubicBezTo>
                    <a:pt x="34" y="4"/>
                    <a:pt x="35" y="5"/>
                    <a:pt x="35" y="6"/>
                  </a:cubicBezTo>
                  <a:cubicBezTo>
                    <a:pt x="36" y="8"/>
                    <a:pt x="34" y="9"/>
                    <a:pt x="32" y="9"/>
                  </a:cubicBezTo>
                  <a:cubicBezTo>
                    <a:pt x="23" y="8"/>
                    <a:pt x="14" y="8"/>
                    <a:pt x="6" y="9"/>
                  </a:cubicBezTo>
                  <a:cubicBezTo>
                    <a:pt x="0" y="9"/>
                    <a:pt x="3" y="4"/>
                    <a:pt x="2" y="2"/>
                  </a:cubicBezTo>
                  <a:close/>
                </a:path>
              </a:pathLst>
            </a:custGeom>
            <a:solidFill>
              <a:srgbClr val="634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61">
              <a:extLst>
                <a:ext uri="{FF2B5EF4-FFF2-40B4-BE49-F238E27FC236}">
                  <a16:creationId xmlns:a16="http://schemas.microsoft.com/office/drawing/2014/main" id="{5D226353-F880-6313-14F7-CB861B91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1937"/>
              <a:ext cx="106" cy="53"/>
            </a:xfrm>
            <a:custGeom>
              <a:avLst/>
              <a:gdLst>
                <a:gd name="T0" fmla="*/ 26 w 26"/>
                <a:gd name="T1" fmla="*/ 11 h 13"/>
                <a:gd name="T2" fmla="*/ 8 w 26"/>
                <a:gd name="T3" fmla="*/ 13 h 13"/>
                <a:gd name="T4" fmla="*/ 1 w 26"/>
                <a:gd name="T5" fmla="*/ 7 h 13"/>
                <a:gd name="T6" fmla="*/ 7 w 26"/>
                <a:gd name="T7" fmla="*/ 6 h 13"/>
                <a:gd name="T8" fmla="*/ 19 w 26"/>
                <a:gd name="T9" fmla="*/ 4 h 13"/>
                <a:gd name="T10" fmla="*/ 26 w 26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">
                  <a:moveTo>
                    <a:pt x="26" y="11"/>
                  </a:moveTo>
                  <a:cubicBezTo>
                    <a:pt x="19" y="12"/>
                    <a:pt x="14" y="12"/>
                    <a:pt x="8" y="13"/>
                  </a:cubicBezTo>
                  <a:cubicBezTo>
                    <a:pt x="4" y="13"/>
                    <a:pt x="0" y="12"/>
                    <a:pt x="1" y="7"/>
                  </a:cubicBezTo>
                  <a:cubicBezTo>
                    <a:pt x="1" y="0"/>
                    <a:pt x="5" y="7"/>
                    <a:pt x="7" y="6"/>
                  </a:cubicBezTo>
                  <a:cubicBezTo>
                    <a:pt x="11" y="5"/>
                    <a:pt x="14" y="7"/>
                    <a:pt x="19" y="4"/>
                  </a:cubicBezTo>
                  <a:cubicBezTo>
                    <a:pt x="22" y="1"/>
                    <a:pt x="24" y="8"/>
                    <a:pt x="26" y="11"/>
                  </a:cubicBezTo>
                  <a:close/>
                </a:path>
              </a:pathLst>
            </a:custGeom>
            <a:solidFill>
              <a:srgbClr val="745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62">
              <a:extLst>
                <a:ext uri="{FF2B5EF4-FFF2-40B4-BE49-F238E27FC236}">
                  <a16:creationId xmlns:a16="http://schemas.microsoft.com/office/drawing/2014/main" id="{237F0DA8-FC90-CF2A-C0D6-BFA821B64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1593"/>
              <a:ext cx="111" cy="66"/>
            </a:xfrm>
            <a:custGeom>
              <a:avLst/>
              <a:gdLst>
                <a:gd name="T0" fmla="*/ 0 w 27"/>
                <a:gd name="T1" fmla="*/ 6 h 16"/>
                <a:gd name="T2" fmla="*/ 26 w 27"/>
                <a:gd name="T3" fmla="*/ 3 h 16"/>
                <a:gd name="T4" fmla="*/ 27 w 27"/>
                <a:gd name="T5" fmla="*/ 5 h 16"/>
                <a:gd name="T6" fmla="*/ 23 w 27"/>
                <a:gd name="T7" fmla="*/ 8 h 16"/>
                <a:gd name="T8" fmla="*/ 5 w 27"/>
                <a:gd name="T9" fmla="*/ 9 h 16"/>
                <a:gd name="T10" fmla="*/ 0 w 27"/>
                <a:gd name="T11" fmla="*/ 8 h 16"/>
                <a:gd name="T12" fmla="*/ 0 w 27"/>
                <a:gd name="T1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6">
                  <a:moveTo>
                    <a:pt x="0" y="6"/>
                  </a:moveTo>
                  <a:cubicBezTo>
                    <a:pt x="3" y="3"/>
                    <a:pt x="22" y="0"/>
                    <a:pt x="26" y="3"/>
                  </a:cubicBezTo>
                  <a:cubicBezTo>
                    <a:pt x="26" y="4"/>
                    <a:pt x="27" y="5"/>
                    <a:pt x="27" y="5"/>
                  </a:cubicBezTo>
                  <a:cubicBezTo>
                    <a:pt x="27" y="7"/>
                    <a:pt x="25" y="8"/>
                    <a:pt x="23" y="8"/>
                  </a:cubicBezTo>
                  <a:cubicBezTo>
                    <a:pt x="17" y="8"/>
                    <a:pt x="8" y="6"/>
                    <a:pt x="5" y="9"/>
                  </a:cubicBezTo>
                  <a:cubicBezTo>
                    <a:pt x="0" y="16"/>
                    <a:pt x="2" y="6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634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id="{260FC85A-74F8-8FDF-AD58-D3EBB154B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1769"/>
              <a:ext cx="111" cy="45"/>
            </a:xfrm>
            <a:custGeom>
              <a:avLst/>
              <a:gdLst>
                <a:gd name="T0" fmla="*/ 12 w 27"/>
                <a:gd name="T1" fmla="*/ 3 h 11"/>
                <a:gd name="T2" fmla="*/ 17 w 27"/>
                <a:gd name="T3" fmla="*/ 3 h 11"/>
                <a:gd name="T4" fmla="*/ 26 w 27"/>
                <a:gd name="T5" fmla="*/ 7 h 11"/>
                <a:gd name="T6" fmla="*/ 17 w 27"/>
                <a:gd name="T7" fmla="*/ 9 h 11"/>
                <a:gd name="T8" fmla="*/ 5 w 27"/>
                <a:gd name="T9" fmla="*/ 9 h 11"/>
                <a:gd name="T10" fmla="*/ 0 w 27"/>
                <a:gd name="T11" fmla="*/ 6 h 11"/>
                <a:gd name="T12" fmla="*/ 4 w 27"/>
                <a:gd name="T13" fmla="*/ 3 h 11"/>
                <a:gd name="T14" fmla="*/ 12 w 27"/>
                <a:gd name="T15" fmla="*/ 3 h 11"/>
                <a:gd name="T16" fmla="*/ 12 w 2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1">
                  <a:moveTo>
                    <a:pt x="12" y="3"/>
                  </a:moveTo>
                  <a:cubicBezTo>
                    <a:pt x="14" y="3"/>
                    <a:pt x="16" y="2"/>
                    <a:pt x="17" y="3"/>
                  </a:cubicBezTo>
                  <a:cubicBezTo>
                    <a:pt x="20" y="4"/>
                    <a:pt x="27" y="0"/>
                    <a:pt x="26" y="7"/>
                  </a:cubicBezTo>
                  <a:cubicBezTo>
                    <a:pt x="26" y="11"/>
                    <a:pt x="20" y="10"/>
                    <a:pt x="17" y="9"/>
                  </a:cubicBezTo>
                  <a:cubicBezTo>
                    <a:pt x="13" y="9"/>
                    <a:pt x="9" y="9"/>
                    <a:pt x="5" y="9"/>
                  </a:cubicBezTo>
                  <a:cubicBezTo>
                    <a:pt x="2" y="9"/>
                    <a:pt x="0" y="9"/>
                    <a:pt x="0" y="6"/>
                  </a:cubicBezTo>
                  <a:cubicBezTo>
                    <a:pt x="0" y="3"/>
                    <a:pt x="2" y="3"/>
                    <a:pt x="4" y="3"/>
                  </a:cubicBezTo>
                  <a:cubicBezTo>
                    <a:pt x="7" y="3"/>
                    <a:pt x="10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705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64">
              <a:extLst>
                <a:ext uri="{FF2B5EF4-FFF2-40B4-BE49-F238E27FC236}">
                  <a16:creationId xmlns:a16="http://schemas.microsoft.com/office/drawing/2014/main" id="{2F21D342-819B-EC95-3154-50615725A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1401"/>
              <a:ext cx="95" cy="53"/>
            </a:xfrm>
            <a:custGeom>
              <a:avLst/>
              <a:gdLst>
                <a:gd name="T0" fmla="*/ 2 w 23"/>
                <a:gd name="T1" fmla="*/ 1 h 13"/>
                <a:gd name="T2" fmla="*/ 18 w 23"/>
                <a:gd name="T3" fmla="*/ 3 h 13"/>
                <a:gd name="T4" fmla="*/ 22 w 23"/>
                <a:gd name="T5" fmla="*/ 3 h 13"/>
                <a:gd name="T6" fmla="*/ 23 w 23"/>
                <a:gd name="T7" fmla="*/ 9 h 13"/>
                <a:gd name="T8" fmla="*/ 19 w 23"/>
                <a:gd name="T9" fmla="*/ 10 h 13"/>
                <a:gd name="T10" fmla="*/ 9 w 23"/>
                <a:gd name="T11" fmla="*/ 11 h 13"/>
                <a:gd name="T12" fmla="*/ 2 w 23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">
                  <a:moveTo>
                    <a:pt x="2" y="1"/>
                  </a:moveTo>
                  <a:cubicBezTo>
                    <a:pt x="7" y="6"/>
                    <a:pt x="13" y="4"/>
                    <a:pt x="18" y="3"/>
                  </a:cubicBezTo>
                  <a:cubicBezTo>
                    <a:pt x="19" y="3"/>
                    <a:pt x="20" y="0"/>
                    <a:pt x="22" y="3"/>
                  </a:cubicBezTo>
                  <a:cubicBezTo>
                    <a:pt x="22" y="5"/>
                    <a:pt x="23" y="7"/>
                    <a:pt x="23" y="9"/>
                  </a:cubicBezTo>
                  <a:cubicBezTo>
                    <a:pt x="22" y="13"/>
                    <a:pt x="20" y="9"/>
                    <a:pt x="19" y="10"/>
                  </a:cubicBezTo>
                  <a:cubicBezTo>
                    <a:pt x="16" y="11"/>
                    <a:pt x="12" y="11"/>
                    <a:pt x="9" y="11"/>
                  </a:cubicBezTo>
                  <a:cubicBezTo>
                    <a:pt x="1" y="12"/>
                    <a:pt x="0" y="8"/>
                    <a:pt x="2" y="1"/>
                  </a:cubicBezTo>
                  <a:close/>
                </a:path>
              </a:pathLst>
            </a:custGeom>
            <a:solidFill>
              <a:srgbClr val="71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3307B563-0C1D-C697-9400-925F7F8AD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1192"/>
              <a:ext cx="49" cy="110"/>
            </a:xfrm>
            <a:custGeom>
              <a:avLst/>
              <a:gdLst>
                <a:gd name="T0" fmla="*/ 3 w 12"/>
                <a:gd name="T1" fmla="*/ 27 h 27"/>
                <a:gd name="T2" fmla="*/ 1 w 12"/>
                <a:gd name="T3" fmla="*/ 3 h 27"/>
                <a:gd name="T4" fmla="*/ 7 w 12"/>
                <a:gd name="T5" fmla="*/ 2 h 27"/>
                <a:gd name="T6" fmla="*/ 10 w 12"/>
                <a:gd name="T7" fmla="*/ 11 h 27"/>
                <a:gd name="T8" fmla="*/ 3 w 1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3" y="27"/>
                  </a:moveTo>
                  <a:cubicBezTo>
                    <a:pt x="0" y="18"/>
                    <a:pt x="0" y="10"/>
                    <a:pt x="1" y="3"/>
                  </a:cubicBezTo>
                  <a:cubicBezTo>
                    <a:pt x="1" y="0"/>
                    <a:pt x="5" y="1"/>
                    <a:pt x="7" y="2"/>
                  </a:cubicBezTo>
                  <a:cubicBezTo>
                    <a:pt x="11" y="4"/>
                    <a:pt x="12" y="9"/>
                    <a:pt x="10" y="11"/>
                  </a:cubicBezTo>
                  <a:cubicBezTo>
                    <a:pt x="5" y="14"/>
                    <a:pt x="5" y="20"/>
                    <a:pt x="3" y="27"/>
                  </a:cubicBezTo>
                  <a:close/>
                </a:path>
              </a:pathLst>
            </a:custGeom>
            <a:solidFill>
              <a:srgbClr val="523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id="{3844CCC1-69C9-1ECF-9241-D49621245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1585"/>
              <a:ext cx="103" cy="45"/>
            </a:xfrm>
            <a:custGeom>
              <a:avLst/>
              <a:gdLst>
                <a:gd name="T0" fmla="*/ 2 w 25"/>
                <a:gd name="T1" fmla="*/ 0 h 11"/>
                <a:gd name="T2" fmla="*/ 19 w 25"/>
                <a:gd name="T3" fmla="*/ 4 h 11"/>
                <a:gd name="T4" fmla="*/ 25 w 25"/>
                <a:gd name="T5" fmla="*/ 6 h 11"/>
                <a:gd name="T6" fmla="*/ 19 w 25"/>
                <a:gd name="T7" fmla="*/ 10 h 11"/>
                <a:gd name="T8" fmla="*/ 9 w 25"/>
                <a:gd name="T9" fmla="*/ 10 h 11"/>
                <a:gd name="T10" fmla="*/ 2 w 2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1">
                  <a:moveTo>
                    <a:pt x="2" y="0"/>
                  </a:moveTo>
                  <a:cubicBezTo>
                    <a:pt x="7" y="7"/>
                    <a:pt x="13" y="3"/>
                    <a:pt x="19" y="4"/>
                  </a:cubicBezTo>
                  <a:cubicBezTo>
                    <a:pt x="21" y="4"/>
                    <a:pt x="24" y="3"/>
                    <a:pt x="25" y="6"/>
                  </a:cubicBezTo>
                  <a:cubicBezTo>
                    <a:pt x="25" y="11"/>
                    <a:pt x="21" y="10"/>
                    <a:pt x="19" y="10"/>
                  </a:cubicBezTo>
                  <a:cubicBezTo>
                    <a:pt x="16" y="11"/>
                    <a:pt x="13" y="10"/>
                    <a:pt x="9" y="10"/>
                  </a:cubicBezTo>
                  <a:cubicBezTo>
                    <a:pt x="2" y="11"/>
                    <a:pt x="0" y="8"/>
                    <a:pt x="2" y="0"/>
                  </a:cubicBezTo>
                  <a:close/>
                </a:path>
              </a:pathLst>
            </a:custGeom>
            <a:solidFill>
              <a:srgbClr val="6B5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67">
              <a:extLst>
                <a:ext uri="{FF2B5EF4-FFF2-40B4-BE49-F238E27FC236}">
                  <a16:creationId xmlns:a16="http://schemas.microsoft.com/office/drawing/2014/main" id="{65217653-5D3A-3C55-35A1-B3393D33F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859"/>
              <a:ext cx="110" cy="41"/>
            </a:xfrm>
            <a:custGeom>
              <a:avLst/>
              <a:gdLst>
                <a:gd name="T0" fmla="*/ 18 w 27"/>
                <a:gd name="T1" fmla="*/ 10 h 10"/>
                <a:gd name="T2" fmla="*/ 4 w 27"/>
                <a:gd name="T3" fmla="*/ 9 h 10"/>
                <a:gd name="T4" fmla="*/ 1 w 27"/>
                <a:gd name="T5" fmla="*/ 6 h 10"/>
                <a:gd name="T6" fmla="*/ 3 w 27"/>
                <a:gd name="T7" fmla="*/ 3 h 10"/>
                <a:gd name="T8" fmla="*/ 24 w 27"/>
                <a:gd name="T9" fmla="*/ 3 h 10"/>
                <a:gd name="T10" fmla="*/ 26 w 27"/>
                <a:gd name="T11" fmla="*/ 7 h 10"/>
                <a:gd name="T12" fmla="*/ 18 w 2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0">
                  <a:moveTo>
                    <a:pt x="18" y="10"/>
                  </a:moveTo>
                  <a:cubicBezTo>
                    <a:pt x="14" y="8"/>
                    <a:pt x="9" y="9"/>
                    <a:pt x="4" y="9"/>
                  </a:cubicBezTo>
                  <a:cubicBezTo>
                    <a:pt x="2" y="9"/>
                    <a:pt x="1" y="8"/>
                    <a:pt x="1" y="6"/>
                  </a:cubicBezTo>
                  <a:cubicBezTo>
                    <a:pt x="0" y="4"/>
                    <a:pt x="2" y="4"/>
                    <a:pt x="3" y="3"/>
                  </a:cubicBezTo>
                  <a:cubicBezTo>
                    <a:pt x="10" y="0"/>
                    <a:pt x="17" y="4"/>
                    <a:pt x="24" y="3"/>
                  </a:cubicBezTo>
                  <a:cubicBezTo>
                    <a:pt x="26" y="3"/>
                    <a:pt x="27" y="6"/>
                    <a:pt x="26" y="7"/>
                  </a:cubicBezTo>
                  <a:cubicBezTo>
                    <a:pt x="25" y="10"/>
                    <a:pt x="21" y="8"/>
                    <a:pt x="18" y="10"/>
                  </a:cubicBezTo>
                  <a:close/>
                </a:path>
              </a:pathLst>
            </a:custGeom>
            <a:solidFill>
              <a:srgbClr val="624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8">
              <a:extLst>
                <a:ext uri="{FF2B5EF4-FFF2-40B4-BE49-F238E27FC236}">
                  <a16:creationId xmlns:a16="http://schemas.microsoft.com/office/drawing/2014/main" id="{E16481A8-C808-E5E7-5D8F-510ACDFC8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163"/>
              <a:ext cx="70" cy="86"/>
            </a:xfrm>
            <a:custGeom>
              <a:avLst/>
              <a:gdLst>
                <a:gd name="T0" fmla="*/ 4 w 17"/>
                <a:gd name="T1" fmla="*/ 20 h 21"/>
                <a:gd name="T2" fmla="*/ 0 w 17"/>
                <a:gd name="T3" fmla="*/ 0 h 21"/>
                <a:gd name="T4" fmla="*/ 17 w 17"/>
                <a:gd name="T5" fmla="*/ 0 h 21"/>
                <a:gd name="T6" fmla="*/ 16 w 17"/>
                <a:gd name="T7" fmla="*/ 19 h 21"/>
                <a:gd name="T8" fmla="*/ 4 w 17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4" y="20"/>
                  </a:moveTo>
                  <a:cubicBezTo>
                    <a:pt x="8" y="13"/>
                    <a:pt x="9" y="7"/>
                    <a:pt x="0" y="0"/>
                  </a:cubicBezTo>
                  <a:cubicBezTo>
                    <a:pt x="6" y="0"/>
                    <a:pt x="11" y="0"/>
                    <a:pt x="17" y="0"/>
                  </a:cubicBezTo>
                  <a:cubicBezTo>
                    <a:pt x="8" y="6"/>
                    <a:pt x="8" y="12"/>
                    <a:pt x="16" y="19"/>
                  </a:cubicBezTo>
                  <a:cubicBezTo>
                    <a:pt x="12" y="21"/>
                    <a:pt x="9" y="20"/>
                    <a:pt x="4" y="20"/>
                  </a:cubicBezTo>
                  <a:close/>
                </a:path>
              </a:pathLst>
            </a:custGeom>
            <a:solidFill>
              <a:srgbClr val="573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69">
              <a:extLst>
                <a:ext uri="{FF2B5EF4-FFF2-40B4-BE49-F238E27FC236}">
                  <a16:creationId xmlns:a16="http://schemas.microsoft.com/office/drawing/2014/main" id="{CBA7454C-079A-BA6D-5BCE-2196A70F3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1192"/>
              <a:ext cx="53" cy="61"/>
            </a:xfrm>
            <a:custGeom>
              <a:avLst/>
              <a:gdLst>
                <a:gd name="T0" fmla="*/ 2 w 13"/>
                <a:gd name="T1" fmla="*/ 7 h 15"/>
                <a:gd name="T2" fmla="*/ 7 w 13"/>
                <a:gd name="T3" fmla="*/ 0 h 15"/>
                <a:gd name="T4" fmla="*/ 12 w 13"/>
                <a:gd name="T5" fmla="*/ 9 h 15"/>
                <a:gd name="T6" fmla="*/ 6 w 13"/>
                <a:gd name="T7" fmla="*/ 15 h 15"/>
                <a:gd name="T8" fmla="*/ 2 w 13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2" y="7"/>
                  </a:moveTo>
                  <a:cubicBezTo>
                    <a:pt x="1" y="3"/>
                    <a:pt x="3" y="0"/>
                    <a:pt x="7" y="0"/>
                  </a:cubicBezTo>
                  <a:cubicBezTo>
                    <a:pt x="13" y="0"/>
                    <a:pt x="11" y="6"/>
                    <a:pt x="12" y="9"/>
                  </a:cubicBezTo>
                  <a:cubicBezTo>
                    <a:pt x="13" y="13"/>
                    <a:pt x="9" y="15"/>
                    <a:pt x="6" y="15"/>
                  </a:cubicBezTo>
                  <a:cubicBezTo>
                    <a:pt x="0" y="15"/>
                    <a:pt x="3" y="10"/>
                    <a:pt x="2" y="7"/>
                  </a:cubicBezTo>
                  <a:close/>
                </a:path>
              </a:pathLst>
            </a:custGeom>
            <a:solidFill>
              <a:srgbClr val="5C4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70">
              <a:extLst>
                <a:ext uri="{FF2B5EF4-FFF2-40B4-BE49-F238E27FC236}">
                  <a16:creationId xmlns:a16="http://schemas.microsoft.com/office/drawing/2014/main" id="{5D09D173-95BE-63BD-E62A-108289CAE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1163"/>
              <a:ext cx="78" cy="99"/>
            </a:xfrm>
            <a:custGeom>
              <a:avLst/>
              <a:gdLst>
                <a:gd name="T0" fmla="*/ 19 w 19"/>
                <a:gd name="T1" fmla="*/ 18 h 24"/>
                <a:gd name="T2" fmla="*/ 5 w 19"/>
                <a:gd name="T3" fmla="*/ 20 h 24"/>
                <a:gd name="T4" fmla="*/ 4 w 19"/>
                <a:gd name="T5" fmla="*/ 0 h 24"/>
                <a:gd name="T6" fmla="*/ 7 w 19"/>
                <a:gd name="T7" fmla="*/ 7 h 24"/>
                <a:gd name="T8" fmla="*/ 19 w 19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4">
                  <a:moveTo>
                    <a:pt x="19" y="18"/>
                  </a:moveTo>
                  <a:cubicBezTo>
                    <a:pt x="13" y="22"/>
                    <a:pt x="8" y="24"/>
                    <a:pt x="5" y="20"/>
                  </a:cubicBezTo>
                  <a:cubicBezTo>
                    <a:pt x="0" y="14"/>
                    <a:pt x="3" y="7"/>
                    <a:pt x="4" y="0"/>
                  </a:cubicBezTo>
                  <a:cubicBezTo>
                    <a:pt x="9" y="1"/>
                    <a:pt x="7" y="4"/>
                    <a:pt x="7" y="7"/>
                  </a:cubicBezTo>
                  <a:cubicBezTo>
                    <a:pt x="7" y="17"/>
                    <a:pt x="7" y="17"/>
                    <a:pt x="19" y="18"/>
                  </a:cubicBezTo>
                  <a:close/>
                </a:path>
              </a:pathLst>
            </a:custGeom>
            <a:solidFill>
              <a:srgbClr val="5C4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71">
              <a:extLst>
                <a:ext uri="{FF2B5EF4-FFF2-40B4-BE49-F238E27FC236}">
                  <a16:creationId xmlns:a16="http://schemas.microsoft.com/office/drawing/2014/main" id="{F376C39B-A64E-8A57-EDDA-0CC6D832A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1765"/>
              <a:ext cx="74" cy="49"/>
            </a:xfrm>
            <a:custGeom>
              <a:avLst/>
              <a:gdLst>
                <a:gd name="T0" fmla="*/ 10 w 18"/>
                <a:gd name="T1" fmla="*/ 9 h 12"/>
                <a:gd name="T2" fmla="*/ 1 w 18"/>
                <a:gd name="T3" fmla="*/ 5 h 12"/>
                <a:gd name="T4" fmla="*/ 4 w 18"/>
                <a:gd name="T5" fmla="*/ 2 h 12"/>
                <a:gd name="T6" fmla="*/ 17 w 18"/>
                <a:gd name="T7" fmla="*/ 8 h 12"/>
                <a:gd name="T8" fmla="*/ 10 w 18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10" y="9"/>
                  </a:moveTo>
                  <a:cubicBezTo>
                    <a:pt x="6" y="10"/>
                    <a:pt x="1" y="12"/>
                    <a:pt x="1" y="5"/>
                  </a:cubicBezTo>
                  <a:cubicBezTo>
                    <a:pt x="1" y="3"/>
                    <a:pt x="0" y="0"/>
                    <a:pt x="4" y="2"/>
                  </a:cubicBezTo>
                  <a:cubicBezTo>
                    <a:pt x="9" y="3"/>
                    <a:pt x="16" y="3"/>
                    <a:pt x="17" y="8"/>
                  </a:cubicBezTo>
                  <a:cubicBezTo>
                    <a:pt x="18" y="12"/>
                    <a:pt x="13" y="9"/>
                    <a:pt x="10" y="9"/>
                  </a:cubicBezTo>
                  <a:close/>
                </a:path>
              </a:pathLst>
            </a:custGeom>
            <a:solidFill>
              <a:srgbClr val="6B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72">
              <a:extLst>
                <a:ext uri="{FF2B5EF4-FFF2-40B4-BE49-F238E27FC236}">
                  <a16:creationId xmlns:a16="http://schemas.microsoft.com/office/drawing/2014/main" id="{4AF7F8D0-F03C-77FF-C983-19E39B54E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1941"/>
              <a:ext cx="82" cy="49"/>
            </a:xfrm>
            <a:custGeom>
              <a:avLst/>
              <a:gdLst>
                <a:gd name="T0" fmla="*/ 17 w 20"/>
                <a:gd name="T1" fmla="*/ 0 h 12"/>
                <a:gd name="T2" fmla="*/ 16 w 20"/>
                <a:gd name="T3" fmla="*/ 11 h 12"/>
                <a:gd name="T4" fmla="*/ 2 w 20"/>
                <a:gd name="T5" fmla="*/ 11 h 12"/>
                <a:gd name="T6" fmla="*/ 1 w 20"/>
                <a:gd name="T7" fmla="*/ 7 h 12"/>
                <a:gd name="T8" fmla="*/ 6 w 20"/>
                <a:gd name="T9" fmla="*/ 5 h 12"/>
                <a:gd name="T10" fmla="*/ 17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7" y="0"/>
                  </a:moveTo>
                  <a:cubicBezTo>
                    <a:pt x="18" y="6"/>
                    <a:pt x="20" y="10"/>
                    <a:pt x="16" y="11"/>
                  </a:cubicBezTo>
                  <a:cubicBezTo>
                    <a:pt x="11" y="12"/>
                    <a:pt x="6" y="11"/>
                    <a:pt x="2" y="11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2" y="5"/>
                    <a:pt x="4" y="4"/>
                    <a:pt x="6" y="5"/>
                  </a:cubicBezTo>
                  <a:cubicBezTo>
                    <a:pt x="10" y="5"/>
                    <a:pt x="14" y="9"/>
                    <a:pt x="17" y="0"/>
                  </a:cubicBezTo>
                  <a:close/>
                </a:path>
              </a:pathLst>
            </a:custGeom>
            <a:solidFill>
              <a:srgbClr val="664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73">
              <a:extLst>
                <a:ext uri="{FF2B5EF4-FFF2-40B4-BE49-F238E27FC236}">
                  <a16:creationId xmlns:a16="http://schemas.microsoft.com/office/drawing/2014/main" id="{DFD536DB-472A-740F-BC60-E6823AC0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671"/>
              <a:ext cx="69" cy="57"/>
            </a:xfrm>
            <a:custGeom>
              <a:avLst/>
              <a:gdLst>
                <a:gd name="T0" fmla="*/ 9 w 17"/>
                <a:gd name="T1" fmla="*/ 11 h 14"/>
                <a:gd name="T2" fmla="*/ 0 w 17"/>
                <a:gd name="T3" fmla="*/ 6 h 14"/>
                <a:gd name="T4" fmla="*/ 6 w 17"/>
                <a:gd name="T5" fmla="*/ 3 h 14"/>
                <a:gd name="T6" fmla="*/ 17 w 17"/>
                <a:gd name="T7" fmla="*/ 9 h 14"/>
                <a:gd name="T8" fmla="*/ 9 w 17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9" y="11"/>
                  </a:moveTo>
                  <a:cubicBezTo>
                    <a:pt x="5" y="10"/>
                    <a:pt x="1" y="13"/>
                    <a:pt x="0" y="6"/>
                  </a:cubicBezTo>
                  <a:cubicBezTo>
                    <a:pt x="0" y="0"/>
                    <a:pt x="4" y="5"/>
                    <a:pt x="6" y="3"/>
                  </a:cubicBezTo>
                  <a:cubicBezTo>
                    <a:pt x="9" y="6"/>
                    <a:pt x="16" y="3"/>
                    <a:pt x="17" y="9"/>
                  </a:cubicBezTo>
                  <a:cubicBezTo>
                    <a:pt x="17" y="14"/>
                    <a:pt x="11" y="10"/>
                    <a:pt x="9" y="11"/>
                  </a:cubicBezTo>
                  <a:close/>
                </a:path>
              </a:pathLst>
            </a:custGeom>
            <a:solidFill>
              <a:srgbClr val="684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74">
              <a:extLst>
                <a:ext uri="{FF2B5EF4-FFF2-40B4-BE49-F238E27FC236}">
                  <a16:creationId xmlns:a16="http://schemas.microsoft.com/office/drawing/2014/main" id="{5088A377-CBFA-27F4-6C79-1B1BB6E2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1495"/>
              <a:ext cx="70" cy="53"/>
            </a:xfrm>
            <a:custGeom>
              <a:avLst/>
              <a:gdLst>
                <a:gd name="T0" fmla="*/ 8 w 17"/>
                <a:gd name="T1" fmla="*/ 10 h 13"/>
                <a:gd name="T2" fmla="*/ 0 w 17"/>
                <a:gd name="T3" fmla="*/ 5 h 13"/>
                <a:gd name="T4" fmla="*/ 5 w 17"/>
                <a:gd name="T5" fmla="*/ 2 h 13"/>
                <a:gd name="T6" fmla="*/ 16 w 17"/>
                <a:gd name="T7" fmla="*/ 7 h 13"/>
                <a:gd name="T8" fmla="*/ 8 w 17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8" y="10"/>
                  </a:moveTo>
                  <a:cubicBezTo>
                    <a:pt x="4" y="11"/>
                    <a:pt x="0" y="11"/>
                    <a:pt x="0" y="5"/>
                  </a:cubicBezTo>
                  <a:cubicBezTo>
                    <a:pt x="0" y="0"/>
                    <a:pt x="3" y="2"/>
                    <a:pt x="5" y="2"/>
                  </a:cubicBezTo>
                  <a:cubicBezTo>
                    <a:pt x="10" y="2"/>
                    <a:pt x="17" y="5"/>
                    <a:pt x="16" y="7"/>
                  </a:cubicBezTo>
                  <a:cubicBezTo>
                    <a:pt x="15" y="13"/>
                    <a:pt x="11" y="8"/>
                    <a:pt x="8" y="10"/>
                  </a:cubicBezTo>
                  <a:close/>
                </a:path>
              </a:pathLst>
            </a:custGeom>
            <a:solidFill>
              <a:srgbClr val="67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75">
              <a:extLst>
                <a:ext uri="{FF2B5EF4-FFF2-40B4-BE49-F238E27FC236}">
                  <a16:creationId xmlns:a16="http://schemas.microsoft.com/office/drawing/2014/main" id="{1FE016CC-EB9F-4EBE-D0E2-D718FA101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1499"/>
              <a:ext cx="78" cy="41"/>
            </a:xfrm>
            <a:custGeom>
              <a:avLst/>
              <a:gdLst>
                <a:gd name="T0" fmla="*/ 17 w 19"/>
                <a:gd name="T1" fmla="*/ 0 h 10"/>
                <a:gd name="T2" fmla="*/ 16 w 19"/>
                <a:gd name="T3" fmla="*/ 9 h 10"/>
                <a:gd name="T4" fmla="*/ 1 w 19"/>
                <a:gd name="T5" fmla="*/ 8 h 10"/>
                <a:gd name="T6" fmla="*/ 0 w 19"/>
                <a:gd name="T7" fmla="*/ 5 h 10"/>
                <a:gd name="T8" fmla="*/ 4 w 19"/>
                <a:gd name="T9" fmla="*/ 2 h 10"/>
                <a:gd name="T10" fmla="*/ 17 w 1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0">
                  <a:moveTo>
                    <a:pt x="17" y="0"/>
                  </a:moveTo>
                  <a:cubicBezTo>
                    <a:pt x="18" y="4"/>
                    <a:pt x="19" y="8"/>
                    <a:pt x="16" y="9"/>
                  </a:cubicBezTo>
                  <a:cubicBezTo>
                    <a:pt x="11" y="10"/>
                    <a:pt x="6" y="9"/>
                    <a:pt x="1" y="8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1" y="3"/>
                    <a:pt x="2" y="2"/>
                    <a:pt x="4" y="2"/>
                  </a:cubicBezTo>
                  <a:cubicBezTo>
                    <a:pt x="9" y="3"/>
                    <a:pt x="13" y="4"/>
                    <a:pt x="17" y="0"/>
                  </a:cubicBezTo>
                  <a:close/>
                </a:path>
              </a:pathLst>
            </a:custGeom>
            <a:solidFill>
              <a:srgbClr val="614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76">
              <a:extLst>
                <a:ext uri="{FF2B5EF4-FFF2-40B4-BE49-F238E27FC236}">
                  <a16:creationId xmlns:a16="http://schemas.microsoft.com/office/drawing/2014/main" id="{1EAEBF78-7500-41A0-13FA-00B2C1A2F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1196"/>
              <a:ext cx="49" cy="53"/>
            </a:xfrm>
            <a:custGeom>
              <a:avLst/>
              <a:gdLst>
                <a:gd name="T0" fmla="*/ 6 w 12"/>
                <a:gd name="T1" fmla="*/ 13 h 13"/>
                <a:gd name="T2" fmla="*/ 1 w 12"/>
                <a:gd name="T3" fmla="*/ 8 h 13"/>
                <a:gd name="T4" fmla="*/ 6 w 12"/>
                <a:gd name="T5" fmla="*/ 0 h 13"/>
                <a:gd name="T6" fmla="*/ 12 w 12"/>
                <a:gd name="T7" fmla="*/ 6 h 13"/>
                <a:gd name="T8" fmla="*/ 6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2" y="13"/>
                    <a:pt x="0" y="11"/>
                    <a:pt x="1" y="8"/>
                  </a:cubicBezTo>
                  <a:cubicBezTo>
                    <a:pt x="1" y="4"/>
                    <a:pt x="2" y="0"/>
                    <a:pt x="6" y="0"/>
                  </a:cubicBezTo>
                  <a:cubicBezTo>
                    <a:pt x="9" y="0"/>
                    <a:pt x="11" y="2"/>
                    <a:pt x="12" y="6"/>
                  </a:cubicBezTo>
                  <a:cubicBezTo>
                    <a:pt x="12" y="10"/>
                    <a:pt x="9" y="12"/>
                    <a:pt x="6" y="13"/>
                  </a:cubicBezTo>
                  <a:close/>
                </a:path>
              </a:pathLst>
            </a:custGeom>
            <a:solidFill>
              <a:srgbClr val="5A4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77">
              <a:extLst>
                <a:ext uri="{FF2B5EF4-FFF2-40B4-BE49-F238E27FC236}">
                  <a16:creationId xmlns:a16="http://schemas.microsoft.com/office/drawing/2014/main" id="{6C953C16-A277-2DF9-41A2-472F42C81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1782"/>
              <a:ext cx="91" cy="32"/>
            </a:xfrm>
            <a:custGeom>
              <a:avLst/>
              <a:gdLst>
                <a:gd name="T0" fmla="*/ 22 w 22"/>
                <a:gd name="T1" fmla="*/ 0 h 8"/>
                <a:gd name="T2" fmla="*/ 1 w 22"/>
                <a:gd name="T3" fmla="*/ 5 h 8"/>
                <a:gd name="T4" fmla="*/ 1 w 22"/>
                <a:gd name="T5" fmla="*/ 2 h 8"/>
                <a:gd name="T6" fmla="*/ 4 w 22"/>
                <a:gd name="T7" fmla="*/ 0 h 8"/>
                <a:gd name="T8" fmla="*/ 7 w 22"/>
                <a:gd name="T9" fmla="*/ 0 h 8"/>
                <a:gd name="T10" fmla="*/ 22 w 2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">
                  <a:moveTo>
                    <a:pt x="22" y="0"/>
                  </a:moveTo>
                  <a:cubicBezTo>
                    <a:pt x="18" y="5"/>
                    <a:pt x="4" y="8"/>
                    <a:pt x="1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12" y="0"/>
                    <a:pt x="16" y="0"/>
                    <a:pt x="22" y="0"/>
                  </a:cubicBezTo>
                  <a:close/>
                </a:path>
              </a:pathLst>
            </a:custGeom>
            <a:solidFill>
              <a:srgbClr val="644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78">
              <a:extLst>
                <a:ext uri="{FF2B5EF4-FFF2-40B4-BE49-F238E27FC236}">
                  <a16:creationId xmlns:a16="http://schemas.microsoft.com/office/drawing/2014/main" id="{C38C1F87-BDF5-8B0A-8578-D17AC169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1499"/>
              <a:ext cx="73" cy="66"/>
            </a:xfrm>
            <a:custGeom>
              <a:avLst/>
              <a:gdLst>
                <a:gd name="T0" fmla="*/ 0 w 18"/>
                <a:gd name="T1" fmla="*/ 5 h 16"/>
                <a:gd name="T2" fmla="*/ 0 w 18"/>
                <a:gd name="T3" fmla="*/ 4 h 16"/>
                <a:gd name="T4" fmla="*/ 11 w 18"/>
                <a:gd name="T5" fmla="*/ 4 h 16"/>
                <a:gd name="T6" fmla="*/ 16 w 18"/>
                <a:gd name="T7" fmla="*/ 4 h 16"/>
                <a:gd name="T8" fmla="*/ 16 w 18"/>
                <a:gd name="T9" fmla="*/ 14 h 16"/>
                <a:gd name="T10" fmla="*/ 12 w 18"/>
                <a:gd name="T11" fmla="*/ 15 h 16"/>
                <a:gd name="T12" fmla="*/ 12 w 18"/>
                <a:gd name="T13" fmla="*/ 12 h 16"/>
                <a:gd name="T14" fmla="*/ 10 w 18"/>
                <a:gd name="T15" fmla="*/ 9 h 16"/>
                <a:gd name="T16" fmla="*/ 0 w 18"/>
                <a:gd name="T1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">
                  <a:moveTo>
                    <a:pt x="0" y="5"/>
                  </a:moveTo>
                  <a:cubicBezTo>
                    <a:pt x="0" y="5"/>
                    <a:pt x="0" y="4"/>
                    <a:pt x="0" y="4"/>
                  </a:cubicBezTo>
                  <a:cubicBezTo>
                    <a:pt x="4" y="3"/>
                    <a:pt x="7" y="2"/>
                    <a:pt x="11" y="4"/>
                  </a:cubicBezTo>
                  <a:cubicBezTo>
                    <a:pt x="13" y="4"/>
                    <a:pt x="15" y="0"/>
                    <a:pt x="16" y="4"/>
                  </a:cubicBezTo>
                  <a:cubicBezTo>
                    <a:pt x="17" y="7"/>
                    <a:pt x="18" y="11"/>
                    <a:pt x="16" y="14"/>
                  </a:cubicBezTo>
                  <a:cubicBezTo>
                    <a:pt x="15" y="16"/>
                    <a:pt x="13" y="16"/>
                    <a:pt x="12" y="15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5" y="9"/>
                    <a:pt x="11" y="9"/>
                    <a:pt x="10" y="9"/>
                  </a:cubicBezTo>
                  <a:cubicBezTo>
                    <a:pt x="6" y="9"/>
                    <a:pt x="2" y="10"/>
                    <a:pt x="0" y="5"/>
                  </a:cubicBezTo>
                  <a:close/>
                </a:path>
              </a:pathLst>
            </a:custGeom>
            <a:solidFill>
              <a:srgbClr val="735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79">
              <a:extLst>
                <a:ext uri="{FF2B5EF4-FFF2-40B4-BE49-F238E27FC236}">
                  <a16:creationId xmlns:a16="http://schemas.microsoft.com/office/drawing/2014/main" id="{0EF0350B-1BF1-8192-F017-FE92B9A3B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1196"/>
              <a:ext cx="53" cy="61"/>
            </a:xfrm>
            <a:custGeom>
              <a:avLst/>
              <a:gdLst>
                <a:gd name="T0" fmla="*/ 3 w 13"/>
                <a:gd name="T1" fmla="*/ 0 h 15"/>
                <a:gd name="T2" fmla="*/ 11 w 13"/>
                <a:gd name="T3" fmla="*/ 1 h 15"/>
                <a:gd name="T4" fmla="*/ 12 w 13"/>
                <a:gd name="T5" fmla="*/ 13 h 15"/>
                <a:gd name="T6" fmla="*/ 4 w 13"/>
                <a:gd name="T7" fmla="*/ 12 h 15"/>
                <a:gd name="T8" fmla="*/ 3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cubicBezTo>
                    <a:pt x="8" y="13"/>
                    <a:pt x="8" y="0"/>
                    <a:pt x="11" y="1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1" y="15"/>
                    <a:pt x="6" y="13"/>
                    <a:pt x="4" y="12"/>
                  </a:cubicBezTo>
                  <a:cubicBezTo>
                    <a:pt x="0" y="10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5C4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80">
              <a:extLst>
                <a:ext uri="{FF2B5EF4-FFF2-40B4-BE49-F238E27FC236}">
                  <a16:creationId xmlns:a16="http://schemas.microsoft.com/office/drawing/2014/main" id="{798FD199-6541-AF9E-9C28-4E27B0724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9"/>
              <a:ext cx="78" cy="45"/>
            </a:xfrm>
            <a:custGeom>
              <a:avLst/>
              <a:gdLst>
                <a:gd name="T0" fmla="*/ 3 w 19"/>
                <a:gd name="T1" fmla="*/ 0 h 11"/>
                <a:gd name="T2" fmla="*/ 11 w 19"/>
                <a:gd name="T3" fmla="*/ 3 h 11"/>
                <a:gd name="T4" fmla="*/ 18 w 19"/>
                <a:gd name="T5" fmla="*/ 6 h 11"/>
                <a:gd name="T6" fmla="*/ 11 w 19"/>
                <a:gd name="T7" fmla="*/ 9 h 11"/>
                <a:gd name="T8" fmla="*/ 3 w 1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3" y="0"/>
                  </a:moveTo>
                  <a:cubicBezTo>
                    <a:pt x="5" y="3"/>
                    <a:pt x="7" y="4"/>
                    <a:pt x="11" y="3"/>
                  </a:cubicBezTo>
                  <a:cubicBezTo>
                    <a:pt x="13" y="2"/>
                    <a:pt x="19" y="1"/>
                    <a:pt x="18" y="6"/>
                  </a:cubicBezTo>
                  <a:cubicBezTo>
                    <a:pt x="18" y="11"/>
                    <a:pt x="14" y="9"/>
                    <a:pt x="11" y="9"/>
                  </a:cubicBezTo>
                  <a:cubicBezTo>
                    <a:pt x="6" y="9"/>
                    <a:pt x="0" y="9"/>
                    <a:pt x="3" y="0"/>
                  </a:cubicBezTo>
                  <a:close/>
                </a:path>
              </a:pathLst>
            </a:custGeom>
            <a:solidFill>
              <a:srgbClr val="5A4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81">
              <a:extLst>
                <a:ext uri="{FF2B5EF4-FFF2-40B4-BE49-F238E27FC236}">
                  <a16:creationId xmlns:a16="http://schemas.microsoft.com/office/drawing/2014/main" id="{351504F5-3B9D-E336-6504-5B43962EC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" y="1188"/>
              <a:ext cx="58" cy="61"/>
            </a:xfrm>
            <a:custGeom>
              <a:avLst/>
              <a:gdLst>
                <a:gd name="T0" fmla="*/ 14 w 14"/>
                <a:gd name="T1" fmla="*/ 4 h 15"/>
                <a:gd name="T2" fmla="*/ 5 w 14"/>
                <a:gd name="T3" fmla="*/ 15 h 15"/>
                <a:gd name="T4" fmla="*/ 3 w 14"/>
                <a:gd name="T5" fmla="*/ 2 h 15"/>
                <a:gd name="T6" fmla="*/ 14 w 14"/>
                <a:gd name="T7" fmla="*/ 4 h 15"/>
                <a:gd name="T8" fmla="*/ 14 w 14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4"/>
                  </a:moveTo>
                  <a:cubicBezTo>
                    <a:pt x="8" y="5"/>
                    <a:pt x="7" y="10"/>
                    <a:pt x="5" y="15"/>
                  </a:cubicBezTo>
                  <a:cubicBezTo>
                    <a:pt x="1" y="11"/>
                    <a:pt x="0" y="5"/>
                    <a:pt x="3" y="2"/>
                  </a:cubicBezTo>
                  <a:cubicBezTo>
                    <a:pt x="5" y="0"/>
                    <a:pt x="10" y="1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523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82">
              <a:extLst>
                <a:ext uri="{FF2B5EF4-FFF2-40B4-BE49-F238E27FC236}">
                  <a16:creationId xmlns:a16="http://schemas.microsoft.com/office/drawing/2014/main" id="{28513A43-16E2-0745-D830-DF2CAAA62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1941"/>
              <a:ext cx="45" cy="49"/>
            </a:xfrm>
            <a:custGeom>
              <a:avLst/>
              <a:gdLst>
                <a:gd name="T0" fmla="*/ 5 w 11"/>
                <a:gd name="T1" fmla="*/ 11 h 12"/>
                <a:gd name="T2" fmla="*/ 0 w 11"/>
                <a:gd name="T3" fmla="*/ 9 h 12"/>
                <a:gd name="T4" fmla="*/ 8 w 11"/>
                <a:gd name="T5" fmla="*/ 1 h 12"/>
                <a:gd name="T6" fmla="*/ 10 w 11"/>
                <a:gd name="T7" fmla="*/ 5 h 12"/>
                <a:gd name="T8" fmla="*/ 5 w 11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5" y="11"/>
                  </a:moveTo>
                  <a:cubicBezTo>
                    <a:pt x="1" y="12"/>
                    <a:pt x="0" y="11"/>
                    <a:pt x="0" y="9"/>
                  </a:cubicBezTo>
                  <a:cubicBezTo>
                    <a:pt x="0" y="4"/>
                    <a:pt x="5" y="4"/>
                    <a:pt x="8" y="1"/>
                  </a:cubicBezTo>
                  <a:cubicBezTo>
                    <a:pt x="9" y="0"/>
                    <a:pt x="10" y="3"/>
                    <a:pt x="10" y="5"/>
                  </a:cubicBezTo>
                  <a:cubicBezTo>
                    <a:pt x="11" y="10"/>
                    <a:pt x="8" y="11"/>
                    <a:pt x="5" y="11"/>
                  </a:cubicBezTo>
                  <a:close/>
                </a:path>
              </a:pathLst>
            </a:custGeom>
            <a:solidFill>
              <a:srgbClr val="745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83">
              <a:extLst>
                <a:ext uri="{FF2B5EF4-FFF2-40B4-BE49-F238E27FC236}">
                  <a16:creationId xmlns:a16="http://schemas.microsoft.com/office/drawing/2014/main" id="{7C2BB5FC-D491-698A-C5BD-BAB69591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0"/>
              <a:ext cx="49" cy="41"/>
            </a:xfrm>
            <a:custGeom>
              <a:avLst/>
              <a:gdLst>
                <a:gd name="T0" fmla="*/ 12 w 12"/>
                <a:gd name="T1" fmla="*/ 6 h 10"/>
                <a:gd name="T2" fmla="*/ 6 w 12"/>
                <a:gd name="T3" fmla="*/ 10 h 10"/>
                <a:gd name="T4" fmla="*/ 1 w 12"/>
                <a:gd name="T5" fmla="*/ 4 h 10"/>
                <a:gd name="T6" fmla="*/ 3 w 12"/>
                <a:gd name="T7" fmla="*/ 1 h 10"/>
                <a:gd name="T8" fmla="*/ 12 w 1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cubicBezTo>
                    <a:pt x="11" y="10"/>
                    <a:pt x="9" y="10"/>
                    <a:pt x="6" y="10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1" y="2"/>
                    <a:pt x="2" y="0"/>
                    <a:pt x="3" y="1"/>
                  </a:cubicBezTo>
                  <a:cubicBezTo>
                    <a:pt x="5" y="5"/>
                    <a:pt x="12" y="1"/>
                    <a:pt x="12" y="6"/>
                  </a:cubicBezTo>
                  <a:close/>
                </a:path>
              </a:pathLst>
            </a:custGeom>
            <a:solidFill>
              <a:srgbClr val="745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84">
              <a:extLst>
                <a:ext uri="{FF2B5EF4-FFF2-40B4-BE49-F238E27FC236}">
                  <a16:creationId xmlns:a16="http://schemas.microsoft.com/office/drawing/2014/main" id="{4C72F407-A815-6EF8-D101-0EB9EEEEA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1868"/>
              <a:ext cx="49" cy="32"/>
            </a:xfrm>
            <a:custGeom>
              <a:avLst/>
              <a:gdLst>
                <a:gd name="T0" fmla="*/ 6 w 12"/>
                <a:gd name="T1" fmla="*/ 8 h 8"/>
                <a:gd name="T2" fmla="*/ 1 w 12"/>
                <a:gd name="T3" fmla="*/ 5 h 8"/>
                <a:gd name="T4" fmla="*/ 6 w 12"/>
                <a:gd name="T5" fmla="*/ 1 h 8"/>
                <a:gd name="T6" fmla="*/ 12 w 12"/>
                <a:gd name="T7" fmla="*/ 4 h 8"/>
                <a:gd name="T8" fmla="*/ 6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6" y="8"/>
                  </a:moveTo>
                  <a:cubicBezTo>
                    <a:pt x="3" y="8"/>
                    <a:pt x="1" y="7"/>
                    <a:pt x="1" y="5"/>
                  </a:cubicBezTo>
                  <a:cubicBezTo>
                    <a:pt x="0" y="1"/>
                    <a:pt x="3" y="0"/>
                    <a:pt x="6" y="1"/>
                  </a:cubicBezTo>
                  <a:cubicBezTo>
                    <a:pt x="8" y="1"/>
                    <a:pt x="12" y="0"/>
                    <a:pt x="12" y="4"/>
                  </a:cubicBezTo>
                  <a:cubicBezTo>
                    <a:pt x="12" y="8"/>
                    <a:pt x="8" y="6"/>
                    <a:pt x="6" y="8"/>
                  </a:cubicBezTo>
                  <a:close/>
                </a:path>
              </a:pathLst>
            </a:custGeom>
            <a:solidFill>
              <a:srgbClr val="68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85">
              <a:extLst>
                <a:ext uri="{FF2B5EF4-FFF2-40B4-BE49-F238E27FC236}">
                  <a16:creationId xmlns:a16="http://schemas.microsoft.com/office/drawing/2014/main" id="{F2AEC498-9864-A51E-8880-012DF5AF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1495"/>
              <a:ext cx="45" cy="41"/>
            </a:xfrm>
            <a:custGeom>
              <a:avLst/>
              <a:gdLst>
                <a:gd name="T0" fmla="*/ 9 w 11"/>
                <a:gd name="T1" fmla="*/ 0 h 10"/>
                <a:gd name="T2" fmla="*/ 11 w 11"/>
                <a:gd name="T3" fmla="*/ 5 h 10"/>
                <a:gd name="T4" fmla="*/ 4 w 11"/>
                <a:gd name="T5" fmla="*/ 10 h 10"/>
                <a:gd name="T6" fmla="*/ 1 w 11"/>
                <a:gd name="T7" fmla="*/ 8 h 10"/>
                <a:gd name="T8" fmla="*/ 6 w 11"/>
                <a:gd name="T9" fmla="*/ 4 h 10"/>
                <a:gd name="T10" fmla="*/ 9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9" y="0"/>
                  </a:moveTo>
                  <a:cubicBezTo>
                    <a:pt x="11" y="1"/>
                    <a:pt x="11" y="4"/>
                    <a:pt x="11" y="5"/>
                  </a:cubicBezTo>
                  <a:cubicBezTo>
                    <a:pt x="11" y="8"/>
                    <a:pt x="7" y="9"/>
                    <a:pt x="4" y="10"/>
                  </a:cubicBezTo>
                  <a:cubicBezTo>
                    <a:pt x="2" y="10"/>
                    <a:pt x="1" y="10"/>
                    <a:pt x="1" y="8"/>
                  </a:cubicBezTo>
                  <a:cubicBezTo>
                    <a:pt x="0" y="4"/>
                    <a:pt x="3" y="4"/>
                    <a:pt x="6" y="4"/>
                  </a:cubicBezTo>
                  <a:cubicBezTo>
                    <a:pt x="7" y="3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654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86">
              <a:extLst>
                <a:ext uri="{FF2B5EF4-FFF2-40B4-BE49-F238E27FC236}">
                  <a16:creationId xmlns:a16="http://schemas.microsoft.com/office/drawing/2014/main" id="{9F095F9F-2492-109A-99C0-79DDD55F5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" y="1950"/>
              <a:ext cx="37" cy="45"/>
            </a:xfrm>
            <a:custGeom>
              <a:avLst/>
              <a:gdLst>
                <a:gd name="T0" fmla="*/ 8 w 9"/>
                <a:gd name="T1" fmla="*/ 5 h 11"/>
                <a:gd name="T2" fmla="*/ 5 w 9"/>
                <a:gd name="T3" fmla="*/ 10 h 11"/>
                <a:gd name="T4" fmla="*/ 0 w 9"/>
                <a:gd name="T5" fmla="*/ 6 h 11"/>
                <a:gd name="T6" fmla="*/ 4 w 9"/>
                <a:gd name="T7" fmla="*/ 0 h 11"/>
                <a:gd name="T8" fmla="*/ 8 w 9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8" y="5"/>
                  </a:moveTo>
                  <a:cubicBezTo>
                    <a:pt x="7" y="7"/>
                    <a:pt x="9" y="11"/>
                    <a:pt x="5" y="10"/>
                  </a:cubicBezTo>
                  <a:cubicBezTo>
                    <a:pt x="2" y="9"/>
                    <a:pt x="0" y="9"/>
                    <a:pt x="0" y="6"/>
                  </a:cubicBezTo>
                  <a:cubicBezTo>
                    <a:pt x="1" y="3"/>
                    <a:pt x="1" y="0"/>
                    <a:pt x="4" y="0"/>
                  </a:cubicBezTo>
                  <a:cubicBezTo>
                    <a:pt x="8" y="0"/>
                    <a:pt x="7" y="3"/>
                    <a:pt x="8" y="5"/>
                  </a:cubicBezTo>
                  <a:close/>
                </a:path>
              </a:pathLst>
            </a:custGeom>
            <a:solidFill>
              <a:srgbClr val="836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87">
              <a:extLst>
                <a:ext uri="{FF2B5EF4-FFF2-40B4-BE49-F238E27FC236}">
                  <a16:creationId xmlns:a16="http://schemas.microsoft.com/office/drawing/2014/main" id="{B0894DCD-D8DB-A5EF-6059-8FC887041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1413"/>
              <a:ext cx="33" cy="37"/>
            </a:xfrm>
            <a:custGeom>
              <a:avLst/>
              <a:gdLst>
                <a:gd name="T0" fmla="*/ 3 w 8"/>
                <a:gd name="T1" fmla="*/ 8 h 9"/>
                <a:gd name="T2" fmla="*/ 0 w 8"/>
                <a:gd name="T3" fmla="*/ 4 h 9"/>
                <a:gd name="T4" fmla="*/ 4 w 8"/>
                <a:gd name="T5" fmla="*/ 1 h 9"/>
                <a:gd name="T6" fmla="*/ 8 w 8"/>
                <a:gd name="T7" fmla="*/ 4 h 9"/>
                <a:gd name="T8" fmla="*/ 3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3" y="8"/>
                  </a:moveTo>
                  <a:cubicBezTo>
                    <a:pt x="1" y="8"/>
                    <a:pt x="0" y="7"/>
                    <a:pt x="0" y="4"/>
                  </a:cubicBezTo>
                  <a:cubicBezTo>
                    <a:pt x="0" y="0"/>
                    <a:pt x="3" y="2"/>
                    <a:pt x="4" y="1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7"/>
                    <a:pt x="6" y="9"/>
                    <a:pt x="3" y="8"/>
                  </a:cubicBezTo>
                  <a:close/>
                </a:path>
              </a:pathLst>
            </a:custGeom>
            <a:solidFill>
              <a:srgbClr val="755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88">
              <a:extLst>
                <a:ext uri="{FF2B5EF4-FFF2-40B4-BE49-F238E27FC236}">
                  <a16:creationId xmlns:a16="http://schemas.microsoft.com/office/drawing/2014/main" id="{E50AB8B7-A214-A623-0907-E897A1E4A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1679"/>
              <a:ext cx="49" cy="41"/>
            </a:xfrm>
            <a:custGeom>
              <a:avLst/>
              <a:gdLst>
                <a:gd name="T0" fmla="*/ 12 w 12"/>
                <a:gd name="T1" fmla="*/ 4 h 10"/>
                <a:gd name="T2" fmla="*/ 6 w 12"/>
                <a:gd name="T3" fmla="*/ 9 h 10"/>
                <a:gd name="T4" fmla="*/ 0 w 12"/>
                <a:gd name="T5" fmla="*/ 5 h 10"/>
                <a:gd name="T6" fmla="*/ 8 w 12"/>
                <a:gd name="T7" fmla="*/ 3 h 10"/>
                <a:gd name="T8" fmla="*/ 12 w 12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cubicBezTo>
                    <a:pt x="11" y="8"/>
                    <a:pt x="9" y="9"/>
                    <a:pt x="6" y="9"/>
                  </a:cubicBezTo>
                  <a:cubicBezTo>
                    <a:pt x="4" y="9"/>
                    <a:pt x="0" y="10"/>
                    <a:pt x="0" y="5"/>
                  </a:cubicBezTo>
                  <a:cubicBezTo>
                    <a:pt x="1" y="0"/>
                    <a:pt x="7" y="8"/>
                    <a:pt x="8" y="3"/>
                  </a:cubicBezTo>
                  <a:cubicBezTo>
                    <a:pt x="8" y="2"/>
                    <a:pt x="11" y="3"/>
                    <a:pt x="12" y="4"/>
                  </a:cubicBezTo>
                  <a:close/>
                </a:path>
              </a:pathLst>
            </a:custGeom>
            <a:solidFill>
              <a:srgbClr val="533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89">
              <a:extLst>
                <a:ext uri="{FF2B5EF4-FFF2-40B4-BE49-F238E27FC236}">
                  <a16:creationId xmlns:a16="http://schemas.microsoft.com/office/drawing/2014/main" id="{3D3690CD-1E24-A9BA-0777-8C4BF6CAC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2052"/>
              <a:ext cx="24" cy="29"/>
            </a:xfrm>
            <a:custGeom>
              <a:avLst/>
              <a:gdLst>
                <a:gd name="T0" fmla="*/ 3 w 6"/>
                <a:gd name="T1" fmla="*/ 0 h 7"/>
                <a:gd name="T2" fmla="*/ 5 w 6"/>
                <a:gd name="T3" fmla="*/ 3 h 7"/>
                <a:gd name="T4" fmla="*/ 3 w 6"/>
                <a:gd name="T5" fmla="*/ 7 h 7"/>
                <a:gd name="T6" fmla="*/ 0 w 6"/>
                <a:gd name="T7" fmla="*/ 3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5" y="0"/>
                    <a:pt x="5" y="1"/>
                    <a:pt x="5" y="3"/>
                  </a:cubicBezTo>
                  <a:cubicBezTo>
                    <a:pt x="6" y="5"/>
                    <a:pt x="6" y="6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6D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90">
              <a:extLst>
                <a:ext uri="{FF2B5EF4-FFF2-40B4-BE49-F238E27FC236}">
                  <a16:creationId xmlns:a16="http://schemas.microsoft.com/office/drawing/2014/main" id="{433EAA2A-2608-4A82-560E-9DC7784FD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581"/>
              <a:ext cx="36" cy="45"/>
            </a:xfrm>
            <a:custGeom>
              <a:avLst/>
              <a:gdLst>
                <a:gd name="T0" fmla="*/ 9 w 9"/>
                <a:gd name="T1" fmla="*/ 9 h 11"/>
                <a:gd name="T2" fmla="*/ 9 w 9"/>
                <a:gd name="T3" fmla="*/ 11 h 11"/>
                <a:gd name="T4" fmla="*/ 4 w 9"/>
                <a:gd name="T5" fmla="*/ 1 h 11"/>
                <a:gd name="T6" fmla="*/ 8 w 9"/>
                <a:gd name="T7" fmla="*/ 3 h 11"/>
                <a:gd name="T8" fmla="*/ 9 w 9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9"/>
                  </a:moveTo>
                  <a:cubicBezTo>
                    <a:pt x="9" y="10"/>
                    <a:pt x="9" y="10"/>
                    <a:pt x="9" y="11"/>
                  </a:cubicBezTo>
                  <a:cubicBezTo>
                    <a:pt x="0" y="11"/>
                    <a:pt x="7" y="4"/>
                    <a:pt x="4" y="1"/>
                  </a:cubicBezTo>
                  <a:cubicBezTo>
                    <a:pt x="6" y="1"/>
                    <a:pt x="8" y="0"/>
                    <a:pt x="8" y="3"/>
                  </a:cubicBezTo>
                  <a:cubicBezTo>
                    <a:pt x="7" y="5"/>
                    <a:pt x="7" y="7"/>
                    <a:pt x="9" y="9"/>
                  </a:cubicBezTo>
                  <a:close/>
                </a:path>
              </a:pathLst>
            </a:custGeom>
            <a:solidFill>
              <a:srgbClr val="604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91">
              <a:extLst>
                <a:ext uri="{FF2B5EF4-FFF2-40B4-BE49-F238E27FC236}">
                  <a16:creationId xmlns:a16="http://schemas.microsoft.com/office/drawing/2014/main" id="{459F2E55-3C1C-3C43-34F1-3725C31F5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1958"/>
              <a:ext cx="25" cy="32"/>
            </a:xfrm>
            <a:custGeom>
              <a:avLst/>
              <a:gdLst>
                <a:gd name="T0" fmla="*/ 5 w 6"/>
                <a:gd name="T1" fmla="*/ 4 h 8"/>
                <a:gd name="T2" fmla="*/ 4 w 6"/>
                <a:gd name="T3" fmla="*/ 7 h 8"/>
                <a:gd name="T4" fmla="*/ 0 w 6"/>
                <a:gd name="T5" fmla="*/ 5 h 8"/>
                <a:gd name="T6" fmla="*/ 3 w 6"/>
                <a:gd name="T7" fmla="*/ 1 h 8"/>
                <a:gd name="T8" fmla="*/ 5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5" y="4"/>
                  </a:moveTo>
                  <a:cubicBezTo>
                    <a:pt x="5" y="5"/>
                    <a:pt x="6" y="7"/>
                    <a:pt x="4" y="7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5" y="0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6A4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8;p59">
            <a:extLst>
              <a:ext uri="{FF2B5EF4-FFF2-40B4-BE49-F238E27FC236}">
                <a16:creationId xmlns:a16="http://schemas.microsoft.com/office/drawing/2014/main" id="{D0D9AC46-45E6-4685-86F8-5C275BC8959A}"/>
              </a:ext>
            </a:extLst>
          </p:cNvPr>
          <p:cNvSpPr/>
          <p:nvPr/>
        </p:nvSpPr>
        <p:spPr>
          <a:xfrm>
            <a:off x="5485787" y="2589114"/>
            <a:ext cx="2257799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89;p59">
            <a:extLst>
              <a:ext uri="{FF2B5EF4-FFF2-40B4-BE49-F238E27FC236}">
                <a16:creationId xmlns:a16="http://schemas.microsoft.com/office/drawing/2014/main" id="{E2B8879C-3D72-4C99-A6FA-E86B9BDF0B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3062" y="2279544"/>
            <a:ext cx="3406204" cy="694203"/>
          </a:xfrm>
        </p:spPr>
        <p:txBody>
          <a:bodyPr/>
          <a:lstStyle/>
          <a:p>
            <a:pPr lvl="0"/>
            <a:r>
              <a:rPr lang="en-US"/>
              <a:t>Sneak Peek</a:t>
            </a:r>
          </a:p>
        </p:txBody>
      </p:sp>
      <p:grpSp>
        <p:nvGrpSpPr>
          <p:cNvPr id="4" name="Google Shape;1090;p59">
            <a:extLst>
              <a:ext uri="{FF2B5EF4-FFF2-40B4-BE49-F238E27FC236}">
                <a16:creationId xmlns:a16="http://schemas.microsoft.com/office/drawing/2014/main" id="{DFADC26D-4D62-414D-B7F0-B1DAB82496CA}"/>
              </a:ext>
            </a:extLst>
          </p:cNvPr>
          <p:cNvGrpSpPr/>
          <p:nvPr/>
        </p:nvGrpSpPr>
        <p:grpSpPr>
          <a:xfrm>
            <a:off x="338155" y="2459141"/>
            <a:ext cx="4111736" cy="2220746"/>
            <a:chOff x="338155" y="2459141"/>
            <a:chExt cx="4111736" cy="2220746"/>
          </a:xfrm>
        </p:grpSpPr>
        <p:sp>
          <p:nvSpPr>
            <p:cNvPr id="5" name="Google Shape;1091;p59">
              <a:extLst>
                <a:ext uri="{FF2B5EF4-FFF2-40B4-BE49-F238E27FC236}">
                  <a16:creationId xmlns:a16="http://schemas.microsoft.com/office/drawing/2014/main" id="{C693E9AB-B0A4-4C5D-86D5-20662571F6E7}"/>
                </a:ext>
              </a:extLst>
            </p:cNvPr>
            <p:cNvSpPr/>
            <p:nvPr/>
          </p:nvSpPr>
          <p:spPr>
            <a:xfrm rot="17348486">
              <a:off x="415011" y="3643957"/>
              <a:ext cx="104003" cy="34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2"/>
                <a:gd name="f4" fmla="val 655"/>
                <a:gd name="f5" fmla="val 466"/>
                <a:gd name="f6" fmla="val 1"/>
                <a:gd name="f7" fmla="val 294"/>
                <a:gd name="f8" fmla="val 146"/>
                <a:gd name="f9" fmla="val 41"/>
                <a:gd name="f10" fmla="val 67"/>
                <a:gd name="f11" fmla="val 154"/>
                <a:gd name="f12" fmla="val 254"/>
                <a:gd name="f13" fmla="val 34"/>
                <a:gd name="f14" fmla="val 388"/>
                <a:gd name="f15" fmla="val 134"/>
                <a:gd name="f16" fmla="val 454"/>
                <a:gd name="f17" fmla="val 201"/>
                <a:gd name="f18" fmla="val 521"/>
                <a:gd name="f19" fmla="val 301"/>
                <a:gd name="f20" fmla="val 554"/>
                <a:gd name="f21" fmla="val 434"/>
                <a:gd name="f22" fmla="val 668"/>
                <a:gd name="f23" fmla="val 588"/>
                <a:gd name="f24" fmla="val 968"/>
                <a:gd name="f25" fmla="val 1201"/>
                <a:gd name="f26" fmla="val 621"/>
                <a:gd name="f27" fmla="val 1335"/>
                <a:gd name="f28" fmla="val 1468"/>
                <a:gd name="f29" fmla="val 1602"/>
                <a:gd name="f30" fmla="val 1835"/>
                <a:gd name="f31" fmla="val 1969"/>
                <a:gd name="f32" fmla="val 488"/>
                <a:gd name="f33" fmla="val 1935"/>
                <a:gd name="f34" fmla="val 1869"/>
                <a:gd name="f35" fmla="val 421"/>
                <a:gd name="f36" fmla="val 1735"/>
                <a:gd name="f37" fmla="val 321"/>
                <a:gd name="f38" fmla="val 1635"/>
                <a:gd name="f39" fmla="val 288"/>
                <a:gd name="f40" fmla="val 1535"/>
                <a:gd name="f41" fmla="val 1402"/>
                <a:gd name="f42" fmla="val 221"/>
                <a:gd name="f43" fmla="val 1225"/>
                <a:gd name="f44" fmla="val 155"/>
                <a:gd name="f45" fmla="val 800"/>
                <a:gd name="f46" fmla="*/ f0 1 2002"/>
                <a:gd name="f47" fmla="*/ f1 1 65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2002"/>
                <a:gd name="f54" fmla="*/ f51 1 65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2002" h="65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3"/>
                    <a:pt x="f24" y="f23"/>
                    <a:pt x="f25" y="f26"/>
                  </a:cubicBezTo>
                  <a:cubicBezTo>
                    <a:pt x="f27" y="f26"/>
                    <a:pt x="f28" y="f4"/>
                    <a:pt x="f29" y="f4"/>
                  </a:cubicBezTo>
                  <a:lnTo>
                    <a:pt x="f30" y="f4"/>
                  </a:lnTo>
                  <a:cubicBezTo>
                    <a:pt x="f31" y="f4"/>
                    <a:pt x="f3" y="f32"/>
                    <a:pt x="f33" y="f16"/>
                  </a:cubicBezTo>
                  <a:cubicBezTo>
                    <a:pt x="f34" y="f35"/>
                    <a:pt x="f34" y="f14"/>
                    <a:pt x="f36" y="f37"/>
                  </a:cubicBezTo>
                  <a:cubicBezTo>
                    <a:pt x="f38" y="f39"/>
                    <a:pt x="f40" y="f12"/>
                    <a:pt x="f41" y="f42"/>
                  </a:cubicBezTo>
                  <a:cubicBezTo>
                    <a:pt x="f43" y="f44"/>
                    <a:pt x="f45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092;p59">
              <a:extLst>
                <a:ext uri="{FF2B5EF4-FFF2-40B4-BE49-F238E27FC236}">
                  <a16:creationId xmlns:a16="http://schemas.microsoft.com/office/drawing/2014/main" id="{94B89D66-CB78-4A15-AB6C-72F678456C00}"/>
                </a:ext>
              </a:extLst>
            </p:cNvPr>
            <p:cNvSpPr/>
            <p:nvPr/>
          </p:nvSpPr>
          <p:spPr>
            <a:xfrm rot="17348486">
              <a:off x="469989" y="3657669"/>
              <a:ext cx="182303" cy="88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9"/>
                <a:gd name="f4" fmla="val 1697"/>
                <a:gd name="f5" fmla="val 984"/>
                <a:gd name="f6" fmla="val 568"/>
                <a:gd name="f7" fmla="val 63"/>
                <a:gd name="f8" fmla="val 112"/>
                <a:gd name="f9" fmla="val 34"/>
                <a:gd name="f10" fmla="val 574"/>
                <a:gd name="f11" fmla="val 1"/>
                <a:gd name="f12" fmla="val 741"/>
                <a:gd name="f13" fmla="val 774"/>
                <a:gd name="f14" fmla="val 101"/>
                <a:gd name="f15" fmla="val 470"/>
                <a:gd name="f16" fmla="val 755"/>
                <a:gd name="f17" fmla="val 604"/>
                <a:gd name="f18" fmla="val 1137"/>
                <a:gd name="f19" fmla="val 1169"/>
                <a:gd name="f20" fmla="val 1202"/>
                <a:gd name="f21" fmla="val 605"/>
                <a:gd name="f22" fmla="val 1235"/>
                <a:gd name="f23" fmla="val 608"/>
                <a:gd name="f24" fmla="val 1735"/>
                <a:gd name="f25" fmla="val 641"/>
                <a:gd name="f26" fmla="val 2236"/>
                <a:gd name="f27" fmla="val 841"/>
                <a:gd name="f28" fmla="val 2703"/>
                <a:gd name="f29" fmla="val 975"/>
                <a:gd name="f30" fmla="val 1075"/>
                <a:gd name="f31" fmla="val 2770"/>
                <a:gd name="f32" fmla="val 1141"/>
                <a:gd name="f33" fmla="val 2870"/>
                <a:gd name="f34" fmla="val 1241"/>
                <a:gd name="f35" fmla="val 3003"/>
                <a:gd name="f36" fmla="val 1341"/>
                <a:gd name="f37" fmla="val 3103"/>
                <a:gd name="f38" fmla="val 1508"/>
                <a:gd name="f39" fmla="val 3237"/>
                <a:gd name="f40" fmla="val 1642"/>
                <a:gd name="f41" fmla="val 3275"/>
                <a:gd name="f42" fmla="val 1680"/>
                <a:gd name="f43" fmla="val 3315"/>
                <a:gd name="f44" fmla="val 1696"/>
                <a:gd name="f45" fmla="val 3352"/>
                <a:gd name="f46" fmla="val 3443"/>
                <a:gd name="f47" fmla="val 3508"/>
                <a:gd name="f48" fmla="val 1594"/>
                <a:gd name="f49" fmla="val 3437"/>
                <a:gd name="f50" fmla="val 1475"/>
                <a:gd name="f51" fmla="val 3370"/>
                <a:gd name="f52" fmla="val 1308"/>
                <a:gd name="f53" fmla="val 1175"/>
                <a:gd name="f54" fmla="val 3170"/>
                <a:gd name="f55" fmla="val 1008"/>
                <a:gd name="f56" fmla="val 3070"/>
                <a:gd name="f57" fmla="val 941"/>
                <a:gd name="f58" fmla="val 708"/>
                <a:gd name="f59" fmla="val 3036"/>
                <a:gd name="f60" fmla="val 674"/>
                <a:gd name="f61" fmla="val 2403"/>
                <a:gd name="f62" fmla="val 441"/>
                <a:gd name="f63" fmla="val 1836"/>
                <a:gd name="f64" fmla="val 141"/>
                <a:gd name="f65" fmla="val 1168"/>
                <a:gd name="f66" fmla="val 7"/>
                <a:gd name="f67" fmla="val 1110"/>
                <a:gd name="f68" fmla="val 3"/>
                <a:gd name="f69" fmla="val 1048"/>
                <a:gd name="f70" fmla="*/ f0 1 3509"/>
                <a:gd name="f71" fmla="*/ f1 1 169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3509"/>
                <a:gd name="f78" fmla="*/ f75 1 169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3509" h="169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3"/>
                  </a:cubicBezTo>
                  <a:cubicBezTo>
                    <a:pt x="f15" y="f13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8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39" y="f53"/>
                    <a:pt x="f54" y="f30"/>
                  </a:cubicBezTo>
                  <a:cubicBezTo>
                    <a:pt x="f37" y="f55"/>
                    <a:pt x="f37" y="f29"/>
                    <a:pt x="f56" y="f57"/>
                  </a:cubicBezTo>
                  <a:cubicBezTo>
                    <a:pt x="f54" y="f27"/>
                    <a:pt x="f54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093;p59">
              <a:extLst>
                <a:ext uri="{FF2B5EF4-FFF2-40B4-BE49-F238E27FC236}">
                  <a16:creationId xmlns:a16="http://schemas.microsoft.com/office/drawing/2014/main" id="{674228BA-6E22-4896-9655-ACB55812FE56}"/>
                </a:ext>
              </a:extLst>
            </p:cNvPr>
            <p:cNvSpPr/>
            <p:nvPr/>
          </p:nvSpPr>
          <p:spPr>
            <a:xfrm rot="17348486">
              <a:off x="527154" y="3742610"/>
              <a:ext cx="80787" cy="406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55"/>
                <a:gd name="f4" fmla="val 782"/>
                <a:gd name="f5" fmla="val 1182"/>
                <a:gd name="f6" fmla="val 1"/>
                <a:gd name="f7" fmla="val 743"/>
                <a:gd name="f8" fmla="val 192"/>
                <a:gd name="f9" fmla="val 29"/>
                <a:gd name="f10" fmla="val 682"/>
                <a:gd name="f11" fmla="val 96"/>
                <a:gd name="f12" fmla="val 715"/>
                <a:gd name="f13" fmla="val 129"/>
                <a:gd name="f14" fmla="val 196"/>
                <a:gd name="f15" fmla="val 429"/>
                <a:gd name="f16" fmla="val 496"/>
                <a:gd name="f17" fmla="val 615"/>
                <a:gd name="f18" fmla="val 663"/>
                <a:gd name="f19" fmla="val 515"/>
                <a:gd name="f20" fmla="val 863"/>
                <a:gd name="f21" fmla="val 348"/>
                <a:gd name="f22" fmla="val 1130"/>
                <a:gd name="f23" fmla="val 1330"/>
                <a:gd name="f24" fmla="val 1340"/>
                <a:gd name="f25" fmla="val 350"/>
                <a:gd name="f26" fmla="val 1349"/>
                <a:gd name="f27" fmla="val 1357"/>
                <a:gd name="f28" fmla="val 1533"/>
                <a:gd name="f29" fmla="val 1554"/>
                <a:gd name="f30" fmla="val 46"/>
                <a:gd name="f31" fmla="val 1363"/>
                <a:gd name="f32" fmla="val 15"/>
                <a:gd name="f33" fmla="val 1313"/>
                <a:gd name="f34" fmla="val 5"/>
                <a:gd name="f35" fmla="val 1252"/>
                <a:gd name="f36" fmla="*/ f0 1 1555"/>
                <a:gd name="f37" fmla="*/ f1 1 78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555"/>
                <a:gd name="f44" fmla="*/ f41 1 78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555" h="782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21"/>
                    <a:pt x="f22" y="f21"/>
                    <a:pt x="f23" y="f21"/>
                  </a:cubicBezTo>
                  <a:cubicBezTo>
                    <a:pt x="f24" y="f25"/>
                    <a:pt x="f26" y="f25"/>
                    <a:pt x="f27" y="f25"/>
                  </a:cubicBezTo>
                  <a:cubicBezTo>
                    <a:pt x="f28" y="f25"/>
                    <a:pt x="f29" y="f30"/>
                    <a:pt x="f31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094;p59">
              <a:extLst>
                <a:ext uri="{FF2B5EF4-FFF2-40B4-BE49-F238E27FC236}">
                  <a16:creationId xmlns:a16="http://schemas.microsoft.com/office/drawing/2014/main" id="{25D866C7-83D7-4896-B48E-8FF38A72E742}"/>
                </a:ext>
              </a:extLst>
            </p:cNvPr>
            <p:cNvSpPr/>
            <p:nvPr/>
          </p:nvSpPr>
          <p:spPr>
            <a:xfrm rot="17348486">
              <a:off x="603051" y="3791307"/>
              <a:ext cx="82808" cy="32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4"/>
                <a:gd name="f4" fmla="val 618"/>
                <a:gd name="f5" fmla="val 743"/>
                <a:gd name="f6" fmla="val 544"/>
                <a:gd name="f7" fmla="val 346"/>
                <a:gd name="f8" fmla="val 43"/>
                <a:gd name="f9" fmla="val 171"/>
                <a:gd name="f10" fmla="val 155"/>
                <a:gd name="f11" fmla="val 325"/>
                <a:gd name="f12" fmla="val 145"/>
                <a:gd name="f13" fmla="val 617"/>
                <a:gd name="f14" fmla="val 356"/>
                <a:gd name="f15" fmla="val 393"/>
                <a:gd name="f16" fmla="val 432"/>
                <a:gd name="f17" fmla="val 608"/>
                <a:gd name="f18" fmla="val 471"/>
                <a:gd name="f19" fmla="val 589"/>
                <a:gd name="f20" fmla="val 660"/>
                <a:gd name="f21" fmla="val 535"/>
                <a:gd name="f22" fmla="val 915"/>
                <a:gd name="f23" fmla="val 437"/>
                <a:gd name="f24" fmla="val 1146"/>
                <a:gd name="f25" fmla="val 1201"/>
                <a:gd name="f26" fmla="val 1254"/>
                <a:gd name="f27" fmla="val 442"/>
                <a:gd name="f28" fmla="val 1305"/>
                <a:gd name="f29" fmla="val 455"/>
                <a:gd name="f30" fmla="val 1316"/>
                <a:gd name="f31" fmla="val 457"/>
                <a:gd name="f32" fmla="val 1326"/>
                <a:gd name="f33" fmla="val 458"/>
                <a:gd name="f34" fmla="val 1336"/>
                <a:gd name="f35" fmla="val 1515"/>
                <a:gd name="f36" fmla="val 1593"/>
                <a:gd name="f37" fmla="val 185"/>
                <a:gd name="f38" fmla="val 1372"/>
                <a:gd name="f39" fmla="val 122"/>
                <a:gd name="f40" fmla="val 1180"/>
                <a:gd name="f41" fmla="val 52"/>
                <a:gd name="f42" fmla="val 961"/>
                <a:gd name="f43" fmla="*/ f0 1 1594"/>
                <a:gd name="f44" fmla="*/ f1 1 61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594"/>
                <a:gd name="f51" fmla="*/ f48 1 61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594" h="61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095;p59">
              <a:extLst>
                <a:ext uri="{FF2B5EF4-FFF2-40B4-BE49-F238E27FC236}">
                  <a16:creationId xmlns:a16="http://schemas.microsoft.com/office/drawing/2014/main" id="{ECFBD322-9E32-415B-BBBC-7E92F2279D1C}"/>
                </a:ext>
              </a:extLst>
            </p:cNvPr>
            <p:cNvSpPr/>
            <p:nvPr/>
          </p:nvSpPr>
          <p:spPr>
            <a:xfrm rot="17348486">
              <a:off x="663068" y="3736531"/>
              <a:ext cx="95957" cy="774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47"/>
                <a:gd name="f4" fmla="val 1490"/>
                <a:gd name="f5" fmla="val 1585"/>
                <a:gd name="f6" fmla="val 1"/>
                <a:gd name="f7" fmla="val 1545"/>
                <a:gd name="f8" fmla="val 1502"/>
                <a:gd name="f9" fmla="val 16"/>
                <a:gd name="f10" fmla="val 1461"/>
                <a:gd name="f11" fmla="val 50"/>
                <a:gd name="f12" fmla="val 1228"/>
                <a:gd name="f13" fmla="val 283"/>
                <a:gd name="f14" fmla="val 961"/>
                <a:gd name="f15" fmla="val 450"/>
                <a:gd name="f16" fmla="val 727"/>
                <a:gd name="f17" fmla="val 650"/>
                <a:gd name="f18" fmla="val 461"/>
                <a:gd name="f19" fmla="val 817"/>
                <a:gd name="f20" fmla="val 127"/>
                <a:gd name="f21" fmla="val 984"/>
                <a:gd name="f22" fmla="val 60"/>
                <a:gd name="f23" fmla="val 1284"/>
                <a:gd name="f24" fmla="val 1373"/>
                <a:gd name="f25" fmla="val 74"/>
                <a:gd name="f26" fmla="val 1489"/>
                <a:gd name="f27" fmla="val 186"/>
                <a:gd name="f28" fmla="val 199"/>
                <a:gd name="f29" fmla="val 213"/>
                <a:gd name="f30" fmla="val 1488"/>
                <a:gd name="f31" fmla="val 227"/>
                <a:gd name="f32" fmla="val 1484"/>
                <a:gd name="f33" fmla="val 1418"/>
                <a:gd name="f34" fmla="val 661"/>
                <a:gd name="f35" fmla="val 1184"/>
                <a:gd name="f36" fmla="val 894"/>
                <a:gd name="f37" fmla="val 1017"/>
                <a:gd name="f38" fmla="val 1161"/>
                <a:gd name="f39" fmla="val 1428"/>
                <a:gd name="f40" fmla="val 584"/>
                <a:gd name="f41" fmla="val 1661"/>
                <a:gd name="f42" fmla="val 350"/>
                <a:gd name="f43" fmla="val 218"/>
                <a:gd name="f44" fmla="val 1738"/>
                <a:gd name="f45" fmla="*/ f0 1 1847"/>
                <a:gd name="f46" fmla="*/ f1 1 1490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847"/>
                <a:gd name="f53" fmla="*/ f50 1 1490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847" h="149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6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18" y="f33"/>
                    <a:pt x="f34" y="f35"/>
                    <a:pt x="f36" y="f37"/>
                  </a:cubicBezTo>
                  <a:cubicBezTo>
                    <a:pt x="f38" y="f19"/>
                    <a:pt x="f39" y="f40"/>
                    <a:pt x="f41" y="f42"/>
                  </a:cubicBezTo>
                  <a:cubicBezTo>
                    <a:pt x="f3" y="f43"/>
                    <a:pt x="f44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096;p59">
              <a:extLst>
                <a:ext uri="{FF2B5EF4-FFF2-40B4-BE49-F238E27FC236}">
                  <a16:creationId xmlns:a16="http://schemas.microsoft.com/office/drawing/2014/main" id="{BCDEF987-37CA-4896-AF2D-D3B9C03C7A0E}"/>
                </a:ext>
              </a:extLst>
            </p:cNvPr>
            <p:cNvSpPr/>
            <p:nvPr/>
          </p:nvSpPr>
          <p:spPr>
            <a:xfrm rot="17348486">
              <a:off x="785920" y="3644449"/>
              <a:ext cx="107908" cy="187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77"/>
                <a:gd name="f4" fmla="val 3610"/>
                <a:gd name="f5" fmla="val 1896"/>
                <a:gd name="f6" fmla="val 1"/>
                <a:gd name="f7" fmla="val 1818"/>
                <a:gd name="f8" fmla="val 1740"/>
                <a:gd name="f9" fmla="val 43"/>
                <a:gd name="f10" fmla="val 1725"/>
                <a:gd name="f11" fmla="val 135"/>
                <a:gd name="f12" fmla="val 1558"/>
                <a:gd name="f13" fmla="val 769"/>
                <a:gd name="f14" fmla="val 1391"/>
                <a:gd name="f15" fmla="val 1336"/>
                <a:gd name="f16" fmla="val 1124"/>
                <a:gd name="f17" fmla="val 1936"/>
                <a:gd name="f18" fmla="val 891"/>
                <a:gd name="f19" fmla="val 2503"/>
                <a:gd name="f20" fmla="val 424"/>
                <a:gd name="f21" fmla="val 2870"/>
                <a:gd name="f22" fmla="val 90"/>
                <a:gd name="f23" fmla="val 3371"/>
                <a:gd name="f24" fmla="val 3490"/>
                <a:gd name="f25" fmla="val 98"/>
                <a:gd name="f26" fmla="val 3609"/>
                <a:gd name="f27" fmla="val 215"/>
                <a:gd name="f28" fmla="val 229"/>
                <a:gd name="f29" fmla="val 243"/>
                <a:gd name="f30" fmla="val 3608"/>
                <a:gd name="f31" fmla="val 257"/>
                <a:gd name="f32" fmla="val 3604"/>
                <a:gd name="f33" fmla="val 724"/>
                <a:gd name="f34" fmla="val 3437"/>
                <a:gd name="f35" fmla="val 1058"/>
                <a:gd name="f36" fmla="val 2804"/>
                <a:gd name="f37" fmla="val 1258"/>
                <a:gd name="f38" fmla="val 2370"/>
                <a:gd name="f39" fmla="val 1625"/>
                <a:gd name="f40" fmla="val 1703"/>
                <a:gd name="f41" fmla="val 1858"/>
                <a:gd name="f42" fmla="val 936"/>
                <a:gd name="f43" fmla="val 2058"/>
                <a:gd name="f44" fmla="val 168"/>
                <a:gd name="f45" fmla="val 2076"/>
                <a:gd name="f46" fmla="val 60"/>
                <a:gd name="f47" fmla="val 1987"/>
                <a:gd name="f48" fmla="*/ f0 1 2077"/>
                <a:gd name="f49" fmla="*/ f1 1 3610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2077"/>
                <a:gd name="f56" fmla="*/ f53 1 3610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2077" h="361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6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097;p59">
              <a:extLst>
                <a:ext uri="{FF2B5EF4-FFF2-40B4-BE49-F238E27FC236}">
                  <a16:creationId xmlns:a16="http://schemas.microsoft.com/office/drawing/2014/main" id="{1FB954E3-B471-49F2-AAC5-57217F51A0B3}"/>
                </a:ext>
              </a:extLst>
            </p:cNvPr>
            <p:cNvSpPr/>
            <p:nvPr/>
          </p:nvSpPr>
          <p:spPr>
            <a:xfrm rot="17348486">
              <a:off x="830681" y="3602886"/>
              <a:ext cx="55586" cy="1456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0"/>
                <a:gd name="f4" fmla="val 2803"/>
                <a:gd name="f5" fmla="val 929"/>
                <a:gd name="f6" fmla="val 860"/>
                <a:gd name="f7" fmla="val 783"/>
                <a:gd name="f8" fmla="val 42"/>
                <a:gd name="f9" fmla="val 767"/>
                <a:gd name="f10" fmla="val 122"/>
                <a:gd name="f11" fmla="val 634"/>
                <a:gd name="f12" fmla="val 589"/>
                <a:gd name="f13" fmla="val 534"/>
                <a:gd name="f14" fmla="val 1022"/>
                <a:gd name="f15" fmla="val 367"/>
                <a:gd name="f16" fmla="val 1489"/>
                <a:gd name="f17" fmla="val 267"/>
                <a:gd name="f18" fmla="val 1856"/>
                <a:gd name="f19" fmla="val 2290"/>
                <a:gd name="f20" fmla="val 33"/>
                <a:gd name="f21" fmla="val 2690"/>
                <a:gd name="f22" fmla="val 83"/>
                <a:gd name="f23" fmla="val 2765"/>
                <a:gd name="f24" fmla="val 152"/>
                <a:gd name="f25" fmla="val 212"/>
                <a:gd name="f26" fmla="val 232"/>
                <a:gd name="f27" fmla="val 250"/>
                <a:gd name="f28" fmla="val 2798"/>
                <a:gd name="f29" fmla="val 2790"/>
                <a:gd name="f30" fmla="val 2523"/>
                <a:gd name="f31" fmla="val 601"/>
                <a:gd name="f32" fmla="val 2123"/>
                <a:gd name="f33" fmla="val 667"/>
                <a:gd name="f34" fmla="val 1756"/>
                <a:gd name="f35" fmla="val 801"/>
                <a:gd name="f36" fmla="val 1189"/>
                <a:gd name="f37" fmla="val 934"/>
                <a:gd name="f38" fmla="val 655"/>
                <a:gd name="f39" fmla="val 1034"/>
                <a:gd name="f40" fmla="val 155"/>
                <a:gd name="f41" fmla="val 1069"/>
                <a:gd name="f42" fmla="val 50"/>
                <a:gd name="f43" fmla="val 1004"/>
                <a:gd name="f44" fmla="*/ f0 1 1070"/>
                <a:gd name="f45" fmla="*/ f1 1 2803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070"/>
                <a:gd name="f52" fmla="*/ f49 1 2803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070" h="280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2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17" y="f29"/>
                  </a:cubicBezTo>
                  <a:cubicBezTo>
                    <a:pt x="f13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098;p59">
              <a:extLst>
                <a:ext uri="{FF2B5EF4-FFF2-40B4-BE49-F238E27FC236}">
                  <a16:creationId xmlns:a16="http://schemas.microsoft.com/office/drawing/2014/main" id="{0A751D90-702D-47AF-8476-888476D77A83}"/>
                </a:ext>
              </a:extLst>
            </p:cNvPr>
            <p:cNvSpPr/>
            <p:nvPr/>
          </p:nvSpPr>
          <p:spPr>
            <a:xfrm rot="17348486">
              <a:off x="834170" y="3554098"/>
              <a:ext cx="33924" cy="131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3"/>
                <a:gd name="f4" fmla="val 2522"/>
                <a:gd name="f5" fmla="val 163"/>
                <a:gd name="f6" fmla="val 1"/>
                <a:gd name="f7" fmla="val 81"/>
                <a:gd name="f8" fmla="val 60"/>
                <a:gd name="f9" fmla="val 19"/>
                <a:gd name="f10" fmla="val 168"/>
                <a:gd name="f11" fmla="val 86"/>
                <a:gd name="f12" fmla="val 602"/>
                <a:gd name="f13" fmla="val 119"/>
                <a:gd name="f14" fmla="val 969"/>
                <a:gd name="f15" fmla="val 186"/>
                <a:gd name="f16" fmla="val 1403"/>
                <a:gd name="f17" fmla="val 252"/>
                <a:gd name="f18" fmla="val 1736"/>
                <a:gd name="f19" fmla="val 2136"/>
                <a:gd name="f20" fmla="val 419"/>
                <a:gd name="f21" fmla="val 2470"/>
                <a:gd name="f22" fmla="val 2507"/>
                <a:gd name="f23" fmla="val 433"/>
                <a:gd name="f24" fmla="val 2521"/>
                <a:gd name="f25" fmla="val 453"/>
                <a:gd name="f26" fmla="val 488"/>
                <a:gd name="f27" fmla="val 544"/>
                <a:gd name="f28" fmla="val 2479"/>
                <a:gd name="f29" fmla="val 586"/>
                <a:gd name="f30" fmla="val 2437"/>
                <a:gd name="f31" fmla="val 2103"/>
                <a:gd name="f32" fmla="val 519"/>
                <a:gd name="f33" fmla="val 1669"/>
                <a:gd name="f34" fmla="val 486"/>
                <a:gd name="f35" fmla="val 1336"/>
                <a:gd name="f36" fmla="val 936"/>
                <a:gd name="f37" fmla="val 353"/>
                <a:gd name="f38" fmla="val 569"/>
                <a:gd name="f39" fmla="val 319"/>
                <a:gd name="f40" fmla="val 135"/>
                <a:gd name="f41" fmla="val 304"/>
                <a:gd name="f42" fmla="val 43"/>
                <a:gd name="f43" fmla="val 232"/>
                <a:gd name="f44" fmla="*/ f0 1 653"/>
                <a:gd name="f45" fmla="*/ f1 1 2522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53"/>
                <a:gd name="f52" fmla="*/ f49 1 2522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53" h="2522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7" y="f19"/>
                    <a:pt x="f20" y="f21"/>
                  </a:cubicBezTo>
                  <a:cubicBezTo>
                    <a:pt x="f20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" y="f31"/>
                    <a:pt x="f32" y="f33"/>
                    <a:pt x="f34" y="f35"/>
                  </a:cubicBezTo>
                  <a:cubicBezTo>
                    <a:pt x="f25" y="f36"/>
                    <a:pt x="f37" y="f38"/>
                    <a:pt x="f39" y="f40"/>
                  </a:cubicBezTo>
                  <a:cubicBezTo>
                    <a:pt x="f41" y="f42"/>
                    <a:pt x="f4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099;p59">
              <a:extLst>
                <a:ext uri="{FF2B5EF4-FFF2-40B4-BE49-F238E27FC236}">
                  <a16:creationId xmlns:a16="http://schemas.microsoft.com/office/drawing/2014/main" id="{F3B9F39C-1356-4A81-A160-46EBA37111D5}"/>
                </a:ext>
              </a:extLst>
            </p:cNvPr>
            <p:cNvSpPr/>
            <p:nvPr/>
          </p:nvSpPr>
          <p:spPr>
            <a:xfrm rot="17348486">
              <a:off x="819247" y="3544698"/>
              <a:ext cx="24313" cy="746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8"/>
                <a:gd name="f4" fmla="val 1436"/>
                <a:gd name="f5" fmla="val 148"/>
                <a:gd name="f6" fmla="val 74"/>
                <a:gd name="f7" fmla="val 1"/>
                <a:gd name="f8" fmla="val 50"/>
                <a:gd name="f9" fmla="val 155"/>
                <a:gd name="f10" fmla="val 34"/>
                <a:gd name="f11" fmla="val 355"/>
                <a:gd name="f12" fmla="val 522"/>
                <a:gd name="f13" fmla="val 101"/>
                <a:gd name="f14" fmla="val 722"/>
                <a:gd name="f15" fmla="val 134"/>
                <a:gd name="f16" fmla="val 955"/>
                <a:gd name="f17" fmla="val 1189"/>
                <a:gd name="f18" fmla="val 268"/>
                <a:gd name="f19" fmla="val 1389"/>
                <a:gd name="f20" fmla="val 1419"/>
                <a:gd name="f21" fmla="val 281"/>
                <a:gd name="f22" fmla="val 1435"/>
                <a:gd name="f23" fmla="val 299"/>
                <a:gd name="f24" fmla="val 321"/>
                <a:gd name="f25" fmla="val 349"/>
                <a:gd name="f26" fmla="val 1411"/>
                <a:gd name="f27" fmla="val 368"/>
                <a:gd name="f28" fmla="val 1356"/>
                <a:gd name="f29" fmla="val 1155"/>
                <a:gd name="f30" fmla="val 989"/>
                <a:gd name="f31" fmla="val 788"/>
                <a:gd name="f32" fmla="val 334"/>
                <a:gd name="f33" fmla="val 555"/>
                <a:gd name="f34" fmla="val 301"/>
                <a:gd name="f35" fmla="val 121"/>
                <a:gd name="f36" fmla="val 285"/>
                <a:gd name="f37" fmla="val 42"/>
                <a:gd name="f38" fmla="val 216"/>
                <a:gd name="f39" fmla="*/ f0 1 468"/>
                <a:gd name="f40" fmla="*/ f1 1 1436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68"/>
                <a:gd name="f47" fmla="*/ f44 1 1436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68" h="14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18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3" y="f29"/>
                    <a:pt x="f27" y="f30"/>
                    <a:pt x="f27" y="f31"/>
                  </a:cubicBezTo>
                  <a:cubicBezTo>
                    <a:pt x="f32" y="f33"/>
                    <a:pt x="f32" y="f24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100;p59">
              <a:extLst>
                <a:ext uri="{FF2B5EF4-FFF2-40B4-BE49-F238E27FC236}">
                  <a16:creationId xmlns:a16="http://schemas.microsoft.com/office/drawing/2014/main" id="{088A69BB-1588-435C-981F-9186F9F8ECAC}"/>
                </a:ext>
              </a:extLst>
            </p:cNvPr>
            <p:cNvSpPr/>
            <p:nvPr/>
          </p:nvSpPr>
          <p:spPr>
            <a:xfrm rot="17348486">
              <a:off x="923059" y="3479802"/>
              <a:ext cx="67638" cy="951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2"/>
                <a:gd name="f4" fmla="val 1832"/>
                <a:gd name="f5" fmla="val 251"/>
                <a:gd name="f6" fmla="val 159"/>
                <a:gd name="f7" fmla="val 67"/>
                <a:gd name="f8" fmla="val 50"/>
                <a:gd name="f9" fmla="val 150"/>
                <a:gd name="f10" fmla="val 617"/>
                <a:gd name="f11" fmla="val 1218"/>
                <a:gd name="f12" fmla="val 334"/>
                <a:gd name="f13" fmla="val 1585"/>
                <a:gd name="f14" fmla="val 459"/>
                <a:gd name="f15" fmla="val 1741"/>
                <a:gd name="f16" fmla="val 673"/>
                <a:gd name="f17" fmla="val 868"/>
                <a:gd name="f18" fmla="val 1088"/>
                <a:gd name="f19" fmla="val 1284"/>
                <a:gd name="f20" fmla="val 1716"/>
                <a:gd name="f21" fmla="val 1301"/>
                <a:gd name="f22" fmla="val 1451"/>
                <a:gd name="f23" fmla="val 1418"/>
                <a:gd name="f24" fmla="val 1318"/>
                <a:gd name="f25" fmla="val 1235"/>
                <a:gd name="f26" fmla="val 1140"/>
                <a:gd name="f27" fmla="val 1294"/>
                <a:gd name="f28" fmla="val 1063"/>
                <a:gd name="f29" fmla="val 1271"/>
                <a:gd name="f30" fmla="val 966"/>
                <a:gd name="f31" fmla="val 926"/>
                <a:gd name="f32" fmla="val 883"/>
                <a:gd name="f33" fmla="val 1275"/>
                <a:gd name="f34" fmla="val 834"/>
                <a:gd name="f35" fmla="val 768"/>
                <a:gd name="f36" fmla="val 734"/>
                <a:gd name="f37" fmla="val 1251"/>
                <a:gd name="f38" fmla="val 668"/>
                <a:gd name="f39" fmla="val 1184"/>
                <a:gd name="f40" fmla="val 434"/>
                <a:gd name="f41" fmla="val 951"/>
                <a:gd name="f42" fmla="val 484"/>
                <a:gd name="f43" fmla="val 342"/>
                <a:gd name="f44" fmla="*/ f0 1 1302"/>
                <a:gd name="f45" fmla="*/ f1 1 1832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302"/>
                <a:gd name="f52" fmla="*/ f49 1 1832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302" h="183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2" y="f10"/>
                    <a:pt x="f2" y="f11"/>
                    <a:pt x="f12" y="f13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21" y="f22"/>
                  </a:cubicBezTo>
                  <a:cubicBezTo>
                    <a:pt x="f21" y="f23"/>
                    <a:pt x="f21" y="f24"/>
                    <a:pt x="f25" y="f24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19"/>
                  </a:cubicBezTo>
                  <a:cubicBezTo>
                    <a:pt x="f35" y="f19"/>
                    <a:pt x="f36" y="f37"/>
                    <a:pt x="f38" y="f39"/>
                  </a:cubicBezTo>
                  <a:cubicBezTo>
                    <a:pt x="f40" y="f41"/>
                    <a:pt x="f40" y="f42"/>
                    <a:pt x="f40" y="f9"/>
                  </a:cubicBezTo>
                  <a:cubicBezTo>
                    <a:pt x="f40" y="f8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101;p59">
              <a:extLst>
                <a:ext uri="{FF2B5EF4-FFF2-40B4-BE49-F238E27FC236}">
                  <a16:creationId xmlns:a16="http://schemas.microsoft.com/office/drawing/2014/main" id="{7C50B6B9-46AE-4CB2-AD81-1A13D95E402C}"/>
                </a:ext>
              </a:extLst>
            </p:cNvPr>
            <p:cNvSpPr/>
            <p:nvPr/>
          </p:nvSpPr>
          <p:spPr>
            <a:xfrm rot="17348486">
              <a:off x="924535" y="3427293"/>
              <a:ext cx="84316" cy="81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23"/>
                <a:gd name="f4" fmla="val 1570"/>
                <a:gd name="f5" fmla="val 324"/>
                <a:gd name="f6" fmla="val 169"/>
                <a:gd name="f7" fmla="val 1"/>
                <a:gd name="f8" fmla="val 153"/>
                <a:gd name="f9" fmla="val 88"/>
                <a:gd name="f10" fmla="val 349"/>
                <a:gd name="f11" fmla="val 271"/>
                <a:gd name="f12" fmla="val 777"/>
                <a:gd name="f13" fmla="val 735"/>
                <a:gd name="f14" fmla="val 1274"/>
                <a:gd name="f15" fmla="val 1323"/>
                <a:gd name="f16" fmla="val 1372"/>
                <a:gd name="f17" fmla="val 1563"/>
                <a:gd name="f18" fmla="val 1422"/>
                <a:gd name="f19" fmla="val 1550"/>
                <a:gd name="f20" fmla="val 1622"/>
                <a:gd name="f21" fmla="val 1483"/>
                <a:gd name="f22" fmla="val 1522"/>
                <a:gd name="f23" fmla="val 1216"/>
                <a:gd name="f24" fmla="val 1149"/>
                <a:gd name="f25" fmla="val 988"/>
                <a:gd name="f26" fmla="val 949"/>
                <a:gd name="f27" fmla="val 688"/>
                <a:gd name="f28" fmla="val 616"/>
                <a:gd name="f29" fmla="val 521"/>
                <a:gd name="f30" fmla="val 149"/>
                <a:gd name="f31" fmla="val 487"/>
                <a:gd name="f32" fmla="val 44"/>
                <a:gd name="f33" fmla="val 407"/>
                <a:gd name="f34" fmla="*/ f0 1 1623"/>
                <a:gd name="f35" fmla="*/ f1 1 1570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623"/>
                <a:gd name="f42" fmla="*/ f39 1 1570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623" h="157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21"/>
                    <a:pt x="f22" y="f23"/>
                    <a:pt x="f18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102;p59">
              <a:extLst>
                <a:ext uri="{FF2B5EF4-FFF2-40B4-BE49-F238E27FC236}">
                  <a16:creationId xmlns:a16="http://schemas.microsoft.com/office/drawing/2014/main" id="{A0832189-D43D-49CC-B0D7-FD18D90DAC7F}"/>
                </a:ext>
              </a:extLst>
            </p:cNvPr>
            <p:cNvSpPr/>
            <p:nvPr/>
          </p:nvSpPr>
          <p:spPr>
            <a:xfrm rot="17348486">
              <a:off x="881838" y="3414123"/>
              <a:ext cx="78656" cy="483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4"/>
                <a:gd name="f4" fmla="val 930"/>
                <a:gd name="f5" fmla="val 228"/>
                <a:gd name="f6" fmla="val 1"/>
                <a:gd name="f7" fmla="val 123"/>
                <a:gd name="f8" fmla="val 98"/>
                <a:gd name="f9" fmla="val 46"/>
                <a:gd name="f10" fmla="val 211"/>
                <a:gd name="f11" fmla="val 179"/>
                <a:gd name="f12" fmla="val 478"/>
                <a:gd name="f13" fmla="val 379"/>
                <a:gd name="f14" fmla="val 711"/>
                <a:gd name="f15" fmla="val 646"/>
                <a:gd name="f16" fmla="val 845"/>
                <a:gd name="f17" fmla="val 766"/>
                <a:gd name="f18" fmla="val 898"/>
                <a:gd name="f19" fmla="val 897"/>
                <a:gd name="f20" fmla="val 1021"/>
                <a:gd name="f21" fmla="val 1208"/>
                <a:gd name="f22" fmla="val 1380"/>
                <a:gd name="f23" fmla="val 858"/>
                <a:gd name="f24" fmla="val 1480"/>
                <a:gd name="f25" fmla="val 678"/>
                <a:gd name="f26" fmla="val 1513"/>
                <a:gd name="f27" fmla="val 578"/>
                <a:gd name="f28" fmla="val 1447"/>
                <a:gd name="f29" fmla="val 511"/>
                <a:gd name="f30" fmla="val 1297"/>
                <a:gd name="f31" fmla="val 494"/>
                <a:gd name="f32" fmla="val 1213"/>
                <a:gd name="f33" fmla="val 1126"/>
                <a:gd name="f34" fmla="val 1038"/>
                <a:gd name="f35" fmla="val 946"/>
                <a:gd name="f36" fmla="val 846"/>
                <a:gd name="f37" fmla="val 411"/>
                <a:gd name="f38" fmla="val 479"/>
                <a:gd name="f39" fmla="val 244"/>
                <a:gd name="f40" fmla="val 346"/>
                <a:gd name="f41" fmla="val 77"/>
                <a:gd name="f42" fmla="val 324"/>
                <a:gd name="f43" fmla="val 23"/>
                <a:gd name="f44" fmla="val 278"/>
                <a:gd name="f45" fmla="*/ f0 1 1514"/>
                <a:gd name="f46" fmla="*/ f1 1 930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514"/>
                <a:gd name="f53" fmla="*/ f50 1 930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514" h="930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22" y="f29"/>
                  </a:cubicBezTo>
                  <a:cubicBezTo>
                    <a:pt x="f30" y="f31"/>
                    <a:pt x="f32" y="f31"/>
                    <a:pt x="f33" y="f31"/>
                  </a:cubicBezTo>
                  <a:cubicBezTo>
                    <a:pt x="f34" y="f31"/>
                    <a:pt x="f35" y="f31"/>
                    <a:pt x="f36" y="f12"/>
                  </a:cubicBezTo>
                  <a:cubicBezTo>
                    <a:pt x="f15" y="f37"/>
                    <a:pt x="f38" y="f39"/>
                    <a:pt x="f40" y="f41"/>
                  </a:cubicBezTo>
                  <a:cubicBezTo>
                    <a:pt x="f42" y="f43"/>
                    <a:pt x="f44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103;p59">
              <a:extLst>
                <a:ext uri="{FF2B5EF4-FFF2-40B4-BE49-F238E27FC236}">
                  <a16:creationId xmlns:a16="http://schemas.microsoft.com/office/drawing/2014/main" id="{EF3FF954-2274-43E6-B333-78B3A6DD910C}"/>
                </a:ext>
              </a:extLst>
            </p:cNvPr>
            <p:cNvSpPr/>
            <p:nvPr/>
          </p:nvSpPr>
          <p:spPr>
            <a:xfrm rot="17348486">
              <a:off x="774885" y="3327422"/>
              <a:ext cx="84892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4"/>
                <a:gd name="f4" fmla="val 888"/>
                <a:gd name="f5" fmla="val 254"/>
                <a:gd name="f6" fmla="val 119"/>
                <a:gd name="f7" fmla="val 1"/>
                <a:gd name="f8" fmla="val 141"/>
                <a:gd name="f9" fmla="val 99"/>
                <a:gd name="f10" fmla="val 263"/>
                <a:gd name="f11" fmla="val 299"/>
                <a:gd name="f12" fmla="val 497"/>
                <a:gd name="f13" fmla="val 566"/>
                <a:gd name="f14" fmla="val 630"/>
                <a:gd name="f15" fmla="val 833"/>
                <a:gd name="f16" fmla="val 764"/>
                <a:gd name="f17" fmla="val 994"/>
                <a:gd name="f18" fmla="val 810"/>
                <a:gd name="f19" fmla="val 1218"/>
                <a:gd name="f20" fmla="val 1397"/>
                <a:gd name="f21" fmla="val 1477"/>
                <a:gd name="f22" fmla="val 1548"/>
                <a:gd name="f23" fmla="val 872"/>
                <a:gd name="f24" fmla="val 1600"/>
                <a:gd name="f25" fmla="val 830"/>
                <a:gd name="f26" fmla="val 1633"/>
                <a:gd name="f27" fmla="val 797"/>
                <a:gd name="f28" fmla="val 697"/>
                <a:gd name="f29" fmla="val 664"/>
                <a:gd name="f30" fmla="val 1500"/>
                <a:gd name="f31" fmla="val 1233"/>
                <a:gd name="f32" fmla="val 1066"/>
                <a:gd name="f33" fmla="val 464"/>
                <a:gd name="f34" fmla="val 799"/>
                <a:gd name="f35" fmla="val 397"/>
                <a:gd name="f36" fmla="val 399"/>
                <a:gd name="f37" fmla="val 63"/>
                <a:gd name="f38" fmla="val 355"/>
                <a:gd name="f39" fmla="val 19"/>
                <a:gd name="f40" fmla="val 303"/>
                <a:gd name="f41" fmla="*/ f0 1 1634"/>
                <a:gd name="f42" fmla="*/ f1 1 888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1634"/>
                <a:gd name="f49" fmla="*/ f46 1 888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634" h="88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6" y="f28"/>
                    <a:pt x="f24" y="f29"/>
                  </a:cubicBezTo>
                  <a:cubicBezTo>
                    <a:pt x="f30" y="f12"/>
                    <a:pt x="f31" y="f12"/>
                    <a:pt x="f32" y="f33"/>
                  </a:cubicBezTo>
                  <a:cubicBezTo>
                    <a:pt x="f34" y="f35"/>
                    <a:pt x="f13" y="f10"/>
                    <a:pt x="f36" y="f37"/>
                  </a:cubicBezTo>
                  <a:cubicBezTo>
                    <a:pt x="f38" y="f39"/>
                    <a:pt x="f4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104;p59">
              <a:extLst>
                <a:ext uri="{FF2B5EF4-FFF2-40B4-BE49-F238E27FC236}">
                  <a16:creationId xmlns:a16="http://schemas.microsoft.com/office/drawing/2014/main" id="{32B91240-8E26-4DCE-9934-51520B33B472}"/>
                </a:ext>
              </a:extLst>
            </p:cNvPr>
            <p:cNvSpPr/>
            <p:nvPr/>
          </p:nvSpPr>
          <p:spPr>
            <a:xfrm rot="17348486">
              <a:off x="726925" y="3318079"/>
              <a:ext cx="54287" cy="32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5"/>
                <a:gd name="f4" fmla="val 628"/>
                <a:gd name="f5" fmla="val 958"/>
                <a:gd name="f6" fmla="val 932"/>
                <a:gd name="f7" fmla="val 903"/>
                <a:gd name="f8" fmla="val 14"/>
                <a:gd name="f9" fmla="val 878"/>
                <a:gd name="f10" fmla="val 51"/>
                <a:gd name="f11" fmla="val 678"/>
                <a:gd name="f12" fmla="val 251"/>
                <a:gd name="f13" fmla="val 444"/>
                <a:gd name="f14" fmla="val 285"/>
                <a:gd name="f15" fmla="val 211"/>
                <a:gd name="f16" fmla="val 351"/>
                <a:gd name="f17" fmla="val 1"/>
                <a:gd name="f18" fmla="val 381"/>
                <a:gd name="f19" fmla="val 34"/>
                <a:gd name="f20" fmla="val 189"/>
                <a:gd name="f21" fmla="val 206"/>
                <a:gd name="f22" fmla="val 224"/>
                <a:gd name="f23" fmla="val 625"/>
                <a:gd name="f24" fmla="val 244"/>
                <a:gd name="f25" fmla="val 618"/>
                <a:gd name="f26" fmla="val 611"/>
                <a:gd name="f27" fmla="val 585"/>
                <a:gd name="f28" fmla="val 518"/>
                <a:gd name="f29" fmla="val 84"/>
                <a:gd name="f30" fmla="val 42"/>
                <a:gd name="f31" fmla="val 1005"/>
                <a:gd name="f32" fmla="*/ f0 1 1045"/>
                <a:gd name="f33" fmla="*/ f1 1 62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045"/>
                <a:gd name="f40" fmla="*/ f37 1 62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045" h="62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3" y="f29"/>
                  </a:cubicBezTo>
                  <a:cubicBezTo>
                    <a:pt x="f3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105;p59">
              <a:extLst>
                <a:ext uri="{FF2B5EF4-FFF2-40B4-BE49-F238E27FC236}">
                  <a16:creationId xmlns:a16="http://schemas.microsoft.com/office/drawing/2014/main" id="{59E27802-C8E9-4455-818B-B3CF67F98C87}"/>
                </a:ext>
              </a:extLst>
            </p:cNvPr>
            <p:cNvSpPr/>
            <p:nvPr/>
          </p:nvSpPr>
          <p:spPr>
            <a:xfrm rot="17348486">
              <a:off x="653562" y="3288800"/>
              <a:ext cx="61045" cy="569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5"/>
                <a:gd name="f4" fmla="val 1097"/>
                <a:gd name="f5" fmla="val 913"/>
                <a:gd name="f6" fmla="val 864"/>
                <a:gd name="f7" fmla="val 814"/>
                <a:gd name="f8" fmla="val 11"/>
                <a:gd name="f9" fmla="val 774"/>
                <a:gd name="f10" fmla="val 32"/>
                <a:gd name="f11" fmla="val 640"/>
                <a:gd name="f12" fmla="val 132"/>
                <a:gd name="f13" fmla="val 574"/>
                <a:gd name="f14" fmla="val 232"/>
                <a:gd name="f15" fmla="val 474"/>
                <a:gd name="f16" fmla="val 365"/>
                <a:gd name="f17" fmla="val 407"/>
                <a:gd name="f18" fmla="val 532"/>
                <a:gd name="f19" fmla="val 273"/>
                <a:gd name="f20" fmla="val 632"/>
                <a:gd name="f21" fmla="val 140"/>
                <a:gd name="f22" fmla="val 732"/>
                <a:gd name="f23" fmla="val 844"/>
                <a:gd name="f24" fmla="val 95"/>
                <a:gd name="f25" fmla="val 247"/>
                <a:gd name="f26" fmla="val 276"/>
                <a:gd name="f27" fmla="val 308"/>
                <a:gd name="f28" fmla="val 1087"/>
                <a:gd name="f29" fmla="val 340"/>
                <a:gd name="f30" fmla="val 1066"/>
                <a:gd name="f31" fmla="val 674"/>
                <a:gd name="f32" fmla="val 899"/>
                <a:gd name="f33" fmla="val 1174"/>
                <a:gd name="f34" fmla="val 665"/>
                <a:gd name="f35" fmla="val 1141"/>
                <a:gd name="f36" fmla="val 198"/>
                <a:gd name="f37" fmla="val 59"/>
                <a:gd name="f38" fmla="val 1027"/>
                <a:gd name="f39" fmla="*/ f0 1 1175"/>
                <a:gd name="f40" fmla="*/ f1 1 109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1175"/>
                <a:gd name="f47" fmla="*/ f44 1 109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1175" h="109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106;p59">
              <a:extLst>
                <a:ext uri="{FF2B5EF4-FFF2-40B4-BE49-F238E27FC236}">
                  <a16:creationId xmlns:a16="http://schemas.microsoft.com/office/drawing/2014/main" id="{8988E051-3418-4802-B737-EBBE6BBDEF83}"/>
                </a:ext>
              </a:extLst>
            </p:cNvPr>
            <p:cNvSpPr/>
            <p:nvPr/>
          </p:nvSpPr>
          <p:spPr>
            <a:xfrm rot="17348486">
              <a:off x="584462" y="3298776"/>
              <a:ext cx="59637" cy="642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48"/>
                <a:gd name="f4" fmla="val 1236"/>
                <a:gd name="f5" fmla="val 877"/>
                <a:gd name="f6" fmla="val 847"/>
                <a:gd name="f7" fmla="val 814"/>
                <a:gd name="f8" fmla="val 17"/>
                <a:gd name="f9" fmla="val 781"/>
                <a:gd name="f10" fmla="val 50"/>
                <a:gd name="f11" fmla="val 614"/>
                <a:gd name="f12" fmla="val 117"/>
                <a:gd name="f13" fmla="val 547"/>
                <a:gd name="f14" fmla="val 284"/>
                <a:gd name="f15" fmla="val 514"/>
                <a:gd name="f16" fmla="val 451"/>
                <a:gd name="f17" fmla="val 480"/>
                <a:gd name="f18" fmla="val 551"/>
                <a:gd name="f19" fmla="val 617"/>
                <a:gd name="f20" fmla="val 447"/>
                <a:gd name="f21" fmla="val 717"/>
                <a:gd name="f22" fmla="val 751"/>
                <a:gd name="f23" fmla="val 414"/>
                <a:gd name="f24" fmla="val 784"/>
                <a:gd name="f25" fmla="val 347"/>
                <a:gd name="f26" fmla="val 329"/>
                <a:gd name="f27" fmla="val 779"/>
                <a:gd name="f28" fmla="val 312"/>
                <a:gd name="f29" fmla="val 777"/>
                <a:gd name="f30" fmla="val 296"/>
                <a:gd name="f31" fmla="val 96"/>
                <a:gd name="f32" fmla="val 1125"/>
                <a:gd name="f33" fmla="val 247"/>
                <a:gd name="f34" fmla="val 1218"/>
                <a:gd name="f35" fmla="val 293"/>
                <a:gd name="f36" fmla="val 1229"/>
                <a:gd name="f37" fmla="val 340"/>
                <a:gd name="f38" fmla="val 1235"/>
                <a:gd name="f39" fmla="val 386"/>
                <a:gd name="f40" fmla="val 603"/>
                <a:gd name="f41" fmla="val 804"/>
                <a:gd name="f42" fmla="val 1110"/>
                <a:gd name="f43" fmla="val 914"/>
                <a:gd name="f44" fmla="val 918"/>
                <a:gd name="f45" fmla="val 1014"/>
                <a:gd name="f46" fmla="val 651"/>
                <a:gd name="f47" fmla="val 250"/>
                <a:gd name="f48" fmla="val 947"/>
                <a:gd name="f49" fmla="val 931"/>
                <a:gd name="f50" fmla="val 906"/>
                <a:gd name="f51" fmla="*/ f0 1 1148"/>
                <a:gd name="f52" fmla="*/ f1 1 1236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1148"/>
                <a:gd name="f59" fmla="*/ f56 1 1236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1148" h="12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7" y="f19"/>
                    <a:pt x="f20" y="f21"/>
                  </a:cubicBezTo>
                  <a:cubicBezTo>
                    <a:pt x="f20" y="f22"/>
                    <a:pt x="f23" y="f24"/>
                    <a:pt x="f23" y="f24"/>
                  </a:cubicBezTo>
                  <a:lnTo>
                    <a:pt x="f25" y="f24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2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45" y="f46"/>
                    <a:pt x="f3" y="f47"/>
                    <a:pt x="f48" y="f10"/>
                  </a:cubicBezTo>
                  <a:cubicBezTo>
                    <a:pt x="f49" y="f8"/>
                    <a:pt x="f5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107;p59">
              <a:extLst>
                <a:ext uri="{FF2B5EF4-FFF2-40B4-BE49-F238E27FC236}">
                  <a16:creationId xmlns:a16="http://schemas.microsoft.com/office/drawing/2014/main" id="{7AC14437-8573-4141-886D-40B183854403}"/>
                </a:ext>
              </a:extLst>
            </p:cNvPr>
            <p:cNvSpPr/>
            <p:nvPr/>
          </p:nvSpPr>
          <p:spPr>
            <a:xfrm rot="17348486">
              <a:off x="520015" y="3299670"/>
              <a:ext cx="84106" cy="185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19"/>
                <a:gd name="f4" fmla="val 3579"/>
                <a:gd name="f5" fmla="val 1507"/>
                <a:gd name="f6" fmla="val 1"/>
                <a:gd name="f7" fmla="val 1491"/>
                <a:gd name="f8" fmla="val 1476"/>
                <a:gd name="f9" fmla="val 5"/>
                <a:gd name="f10" fmla="val 1468"/>
                <a:gd name="f11" fmla="val 13"/>
                <a:gd name="f12" fmla="val 701"/>
                <a:gd name="f13" fmla="val 981"/>
                <a:gd name="f14" fmla="val 167"/>
                <a:gd name="f15" fmla="val 2215"/>
                <a:gd name="f16" fmla="val 3449"/>
                <a:gd name="f17" fmla="val 3537"/>
                <a:gd name="f18" fmla="val 75"/>
                <a:gd name="f19" fmla="val 145"/>
                <a:gd name="f20" fmla="val 208"/>
                <a:gd name="f21" fmla="val 267"/>
                <a:gd name="f22" fmla="val 3546"/>
                <a:gd name="f23" fmla="val 3483"/>
                <a:gd name="f24" fmla="val 434"/>
                <a:gd name="f25" fmla="val 1201"/>
                <a:gd name="f26" fmla="val 1248"/>
                <a:gd name="f27" fmla="val 1568"/>
                <a:gd name="f28" fmla="val 113"/>
                <a:gd name="f29" fmla="val 1618"/>
                <a:gd name="f30" fmla="val 38"/>
                <a:gd name="f31" fmla="val 1556"/>
                <a:gd name="f32" fmla="*/ f0 1 1619"/>
                <a:gd name="f33" fmla="*/ f1 1 357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619"/>
                <a:gd name="f40" fmla="*/ f37 1 357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619" h="357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2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1" y="f23"/>
                  </a:cubicBezTo>
                  <a:cubicBezTo>
                    <a:pt x="f24" y="f15"/>
                    <a:pt x="f25" y="f26"/>
                    <a:pt x="f27" y="f28"/>
                  </a:cubicBezTo>
                  <a:cubicBezTo>
                    <a:pt x="f29" y="f30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108;p59">
              <a:extLst>
                <a:ext uri="{FF2B5EF4-FFF2-40B4-BE49-F238E27FC236}">
                  <a16:creationId xmlns:a16="http://schemas.microsoft.com/office/drawing/2014/main" id="{0CB23E42-D1CC-4814-846F-3C879A22AAB1}"/>
                </a:ext>
              </a:extLst>
            </p:cNvPr>
            <p:cNvSpPr/>
            <p:nvPr/>
          </p:nvSpPr>
          <p:spPr>
            <a:xfrm rot="17348486">
              <a:off x="498892" y="3328366"/>
              <a:ext cx="53766" cy="190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5"/>
                <a:gd name="f4" fmla="val 3668"/>
                <a:gd name="f5" fmla="val 899"/>
                <a:gd name="f6" fmla="val 874"/>
                <a:gd name="f7" fmla="val 849"/>
                <a:gd name="f8" fmla="val 8"/>
                <a:gd name="f9" fmla="val 835"/>
                <a:gd name="f10" fmla="val 22"/>
                <a:gd name="f11" fmla="val 535"/>
                <a:gd name="f12" fmla="val 356"/>
                <a:gd name="f13" fmla="val 501"/>
                <a:gd name="f14" fmla="val 889"/>
                <a:gd name="f15" fmla="val 401"/>
                <a:gd name="f16" fmla="val 1323"/>
                <a:gd name="f17" fmla="val 201"/>
                <a:gd name="f18" fmla="val 2023"/>
                <a:gd name="f19" fmla="val 34"/>
                <a:gd name="f20" fmla="val 2791"/>
                <a:gd name="f21" fmla="val 1"/>
                <a:gd name="f22" fmla="val 3525"/>
                <a:gd name="f23" fmla="val 3616"/>
                <a:gd name="f24" fmla="val 81"/>
                <a:gd name="f25" fmla="val 154"/>
                <a:gd name="f26" fmla="val 214"/>
                <a:gd name="f27" fmla="val 268"/>
                <a:gd name="f28" fmla="val 3633"/>
                <a:gd name="f29" fmla="val 3558"/>
                <a:gd name="f30" fmla="val 301"/>
                <a:gd name="f31" fmla="val 2824"/>
                <a:gd name="f32" fmla="val 2124"/>
                <a:gd name="f33" fmla="val 668"/>
                <a:gd name="f34" fmla="val 1390"/>
                <a:gd name="f35" fmla="val 801"/>
                <a:gd name="f36" fmla="val 1023"/>
                <a:gd name="f37" fmla="val 489"/>
                <a:gd name="f38" fmla="val 968"/>
                <a:gd name="f39" fmla="val 55"/>
                <a:gd name="f40" fmla="val 16"/>
                <a:gd name="f41" fmla="val 934"/>
                <a:gd name="f42" fmla="*/ f0 1 1035"/>
                <a:gd name="f43" fmla="*/ f1 1 3668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1035"/>
                <a:gd name="f50" fmla="*/ f47 1 3668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035" h="366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1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7" y="f29"/>
                  </a:cubicBezTo>
                  <a:cubicBezTo>
                    <a:pt x="f30" y="f31"/>
                    <a:pt x="f13" y="f32"/>
                    <a:pt x="f33" y="f34"/>
                  </a:cubicBezTo>
                  <a:cubicBezTo>
                    <a:pt x="f35" y="f36"/>
                    <a:pt x="f3" y="f37"/>
                    <a:pt x="f38" y="f39"/>
                  </a:cubicBezTo>
                  <a:cubicBezTo>
                    <a:pt x="f38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109;p59">
              <a:extLst>
                <a:ext uri="{FF2B5EF4-FFF2-40B4-BE49-F238E27FC236}">
                  <a16:creationId xmlns:a16="http://schemas.microsoft.com/office/drawing/2014/main" id="{EE5DC42B-C2E6-4784-85B1-787723A454B5}"/>
                </a:ext>
              </a:extLst>
            </p:cNvPr>
            <p:cNvSpPr/>
            <p:nvPr/>
          </p:nvSpPr>
          <p:spPr>
            <a:xfrm rot="17348486">
              <a:off x="385182" y="3425260"/>
              <a:ext cx="54" cy="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*/ f0 1 1"/>
                <a:gd name="f5" fmla="*/ f1 1 1"/>
                <a:gd name="f6" fmla="val f2"/>
                <a:gd name="f7" fmla="val f3"/>
                <a:gd name="f8" fmla="+- f7 0 f6"/>
                <a:gd name="f9" fmla="val f8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1" h="1">
                  <a:moveTo>
                    <a:pt x="f3" y="f2"/>
                  </a:moveTo>
                  <a:lnTo>
                    <a:pt x="f3" y="f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110;p59">
              <a:extLst>
                <a:ext uri="{FF2B5EF4-FFF2-40B4-BE49-F238E27FC236}">
                  <a16:creationId xmlns:a16="http://schemas.microsoft.com/office/drawing/2014/main" id="{7F01AD38-1A6D-48B7-B541-BB2ACB6C61F5}"/>
                </a:ext>
              </a:extLst>
            </p:cNvPr>
            <p:cNvSpPr/>
            <p:nvPr/>
          </p:nvSpPr>
          <p:spPr>
            <a:xfrm rot="17348486">
              <a:off x="424405" y="3375647"/>
              <a:ext cx="35643" cy="128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"/>
                <a:gd name="f4" fmla="val 2479"/>
                <a:gd name="f5" fmla="val 366"/>
                <a:gd name="f6" fmla="val 286"/>
                <a:gd name="f7" fmla="val 218"/>
                <a:gd name="f8" fmla="val 60"/>
                <a:gd name="f9" fmla="val 143"/>
                <a:gd name="f10" fmla="val 285"/>
                <a:gd name="f11" fmla="val 185"/>
                <a:gd name="f12" fmla="val 176"/>
                <a:gd name="f13" fmla="val 276"/>
                <a:gd name="f14" fmla="val 152"/>
                <a:gd name="f15" fmla="val 343"/>
                <a:gd name="f16" fmla="val 118"/>
                <a:gd name="f17" fmla="val 543"/>
                <a:gd name="f18" fmla="val 810"/>
                <a:gd name="f19" fmla="val 976"/>
                <a:gd name="f20" fmla="val 51"/>
                <a:gd name="f21" fmla="val 1443"/>
                <a:gd name="f22" fmla="val 1877"/>
                <a:gd name="f23" fmla="val 18"/>
                <a:gd name="f24" fmla="val 2311"/>
                <a:gd name="f25" fmla="val 2419"/>
                <a:gd name="f26" fmla="val 90"/>
                <a:gd name="f27" fmla="val 181"/>
                <a:gd name="f28" fmla="val 258"/>
                <a:gd name="f29" fmla="val 336"/>
                <a:gd name="f30" fmla="val 2436"/>
                <a:gd name="f31" fmla="val 352"/>
                <a:gd name="f32" fmla="val 2344"/>
                <a:gd name="f33" fmla="val 452"/>
                <a:gd name="f34" fmla="val 1810"/>
                <a:gd name="f35" fmla="val 585"/>
                <a:gd name="f36" fmla="val 1310"/>
                <a:gd name="f37" fmla="val 619"/>
                <a:gd name="f38" fmla="val 776"/>
                <a:gd name="f39" fmla="val 652"/>
                <a:gd name="f40" fmla="val 443"/>
                <a:gd name="f41" fmla="val 685"/>
                <a:gd name="f42" fmla="val 42"/>
                <a:gd name="f43" fmla="val 418"/>
                <a:gd name="f44" fmla="val 9"/>
                <a:gd name="f45" fmla="val 401"/>
                <a:gd name="f46" fmla="val 3"/>
                <a:gd name="f47" fmla="val 383"/>
                <a:gd name="f48" fmla="*/ f0 1 686"/>
                <a:gd name="f49" fmla="*/ f1 1 2479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686"/>
                <a:gd name="f56" fmla="*/ f53 1 2479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686" h="247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10" y="f9"/>
                  </a:lnTo>
                  <a:cubicBezTo>
                    <a:pt x="f11" y="f12"/>
                    <a:pt x="f11" y="f13"/>
                    <a:pt x="f14" y="f15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111;p59">
              <a:extLst>
                <a:ext uri="{FF2B5EF4-FFF2-40B4-BE49-F238E27FC236}">
                  <a16:creationId xmlns:a16="http://schemas.microsoft.com/office/drawing/2014/main" id="{4151498D-6076-4865-9AEF-BDE69FC5E1AD}"/>
                </a:ext>
              </a:extLst>
            </p:cNvPr>
            <p:cNvSpPr/>
            <p:nvPr/>
          </p:nvSpPr>
          <p:spPr>
            <a:xfrm rot="17348486">
              <a:off x="400562" y="3440832"/>
              <a:ext cx="50292" cy="101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8"/>
                <a:gd name="f4" fmla="val 1955"/>
                <a:gd name="f5" fmla="val 266"/>
                <a:gd name="f6" fmla="val 178"/>
                <a:gd name="f7" fmla="val 81"/>
                <a:gd name="f8" fmla="val 95"/>
                <a:gd name="f9" fmla="val 34"/>
                <a:gd name="f10" fmla="val 189"/>
                <a:gd name="f11" fmla="val 489"/>
                <a:gd name="f12" fmla="val 167"/>
                <a:gd name="f13" fmla="val 756"/>
                <a:gd name="f14" fmla="val 267"/>
                <a:gd name="f15" fmla="val 1056"/>
                <a:gd name="f16" fmla="val 334"/>
                <a:gd name="f17" fmla="val 1357"/>
                <a:gd name="f18" fmla="val 434"/>
                <a:gd name="f19" fmla="val 1657"/>
                <a:gd name="f20" fmla="val 601"/>
                <a:gd name="f21" fmla="val 1890"/>
                <a:gd name="f22" fmla="val 624"/>
                <a:gd name="f23" fmla="val 1936"/>
                <a:gd name="f24" fmla="val 663"/>
                <a:gd name="f25" fmla="val 707"/>
                <a:gd name="f26" fmla="val 790"/>
                <a:gd name="f27" fmla="val 891"/>
                <a:gd name="f28" fmla="val 1889"/>
                <a:gd name="f29" fmla="val 934"/>
                <a:gd name="f30" fmla="val 1824"/>
                <a:gd name="f31" fmla="val 1523"/>
                <a:gd name="f32" fmla="val 834"/>
                <a:gd name="f33" fmla="val 1190"/>
                <a:gd name="f34" fmla="val 767"/>
                <a:gd name="f35" fmla="val 923"/>
                <a:gd name="f36" fmla="val 667"/>
                <a:gd name="f37" fmla="val 589"/>
                <a:gd name="f38" fmla="val 256"/>
                <a:gd name="f39" fmla="val 367"/>
                <a:gd name="f40" fmla="val 56"/>
                <a:gd name="f41" fmla="val 338"/>
                <a:gd name="f42" fmla="val 17"/>
                <a:gd name="f43" fmla="val 303"/>
                <a:gd name="f44" fmla="*/ f0 1 968"/>
                <a:gd name="f45" fmla="*/ f1 1 1955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968"/>
                <a:gd name="f52" fmla="*/ f49 1 1955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968" h="195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" y="f31"/>
                    <a:pt x="f32" y="f33"/>
                    <a:pt x="f34" y="f35"/>
                  </a:cubicBezTo>
                  <a:cubicBezTo>
                    <a:pt x="f36" y="f37"/>
                    <a:pt x="f20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112;p59">
              <a:extLst>
                <a:ext uri="{FF2B5EF4-FFF2-40B4-BE49-F238E27FC236}">
                  <a16:creationId xmlns:a16="http://schemas.microsoft.com/office/drawing/2014/main" id="{F8A6AA7F-8749-433C-A3AF-DC10F68D3729}"/>
                </a:ext>
              </a:extLst>
            </p:cNvPr>
            <p:cNvSpPr/>
            <p:nvPr/>
          </p:nvSpPr>
          <p:spPr>
            <a:xfrm rot="17348486">
              <a:off x="410987" y="3529876"/>
              <a:ext cx="90653" cy="74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5"/>
                <a:gd name="f4" fmla="val 1433"/>
                <a:gd name="f5" fmla="val 344"/>
                <a:gd name="f6" fmla="val 1"/>
                <a:gd name="f7" fmla="val 248"/>
                <a:gd name="f8" fmla="val 154"/>
                <a:gd name="f9" fmla="val 19"/>
                <a:gd name="f10" fmla="val 67"/>
                <a:gd name="f11" fmla="val 63"/>
                <a:gd name="f12" fmla="val 96"/>
                <a:gd name="f13" fmla="val 196"/>
                <a:gd name="f14" fmla="val 34"/>
                <a:gd name="f15" fmla="val 263"/>
                <a:gd name="f16" fmla="val 234"/>
                <a:gd name="f17" fmla="val 430"/>
                <a:gd name="f18" fmla="val 501"/>
                <a:gd name="f19" fmla="val 463"/>
                <a:gd name="f20" fmla="val 734"/>
                <a:gd name="f21" fmla="val 630"/>
                <a:gd name="f22" fmla="val 1001"/>
                <a:gd name="f23" fmla="val 796"/>
                <a:gd name="f24" fmla="val 1201"/>
                <a:gd name="f25" fmla="val 1063"/>
                <a:gd name="f26" fmla="val 1335"/>
                <a:gd name="f27" fmla="val 1297"/>
                <a:gd name="f28" fmla="val 1370"/>
                <a:gd name="f29" fmla="val 1392"/>
                <a:gd name="f30" fmla="val 1436"/>
                <a:gd name="f31" fmla="val 1432"/>
                <a:gd name="f32" fmla="val 1502"/>
                <a:gd name="f33" fmla="val 1622"/>
                <a:gd name="f34" fmla="val 1302"/>
                <a:gd name="f35" fmla="val 1702"/>
                <a:gd name="f36" fmla="val 1130"/>
                <a:gd name="f37" fmla="val 1568"/>
                <a:gd name="f38" fmla="val 1368"/>
                <a:gd name="f39" fmla="val 530"/>
                <a:gd name="f40" fmla="val 1068"/>
                <a:gd name="f41" fmla="val 296"/>
                <a:gd name="f42" fmla="val 895"/>
                <a:gd name="f43" fmla="val 148"/>
                <a:gd name="f44" fmla="val 614"/>
                <a:gd name="f45" fmla="*/ f0 1 1745"/>
                <a:gd name="f46" fmla="*/ f1 1 1433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45"/>
                <a:gd name="f53" fmla="*/ f50 1 1433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45" h="143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" y="f34"/>
                    <a:pt x="f35" y="f36"/>
                  </a:cubicBezTo>
                  <a:cubicBezTo>
                    <a:pt x="f37" y="f23"/>
                    <a:pt x="f38" y="f39"/>
                    <a:pt x="f40" y="f41"/>
                  </a:cubicBezTo>
                  <a:cubicBezTo>
                    <a:pt x="f42" y="f43"/>
                    <a:pt x="f44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113;p59">
              <a:extLst>
                <a:ext uri="{FF2B5EF4-FFF2-40B4-BE49-F238E27FC236}">
                  <a16:creationId xmlns:a16="http://schemas.microsoft.com/office/drawing/2014/main" id="{FB8F629B-B04E-4539-84BE-BD033BD71656}"/>
                </a:ext>
              </a:extLst>
            </p:cNvPr>
            <p:cNvSpPr/>
            <p:nvPr/>
          </p:nvSpPr>
          <p:spPr>
            <a:xfrm rot="17348486">
              <a:off x="386627" y="3604327"/>
              <a:ext cx="50292" cy="620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8"/>
                <a:gd name="f4" fmla="val 1195"/>
                <a:gd name="f5" fmla="val 301"/>
                <a:gd name="f6" fmla="val 1"/>
                <a:gd name="f7" fmla="val 262"/>
                <a:gd name="f8" fmla="val 220"/>
                <a:gd name="f9" fmla="val 17"/>
                <a:gd name="f10" fmla="val 200"/>
                <a:gd name="f11" fmla="val 56"/>
                <a:gd name="f12" fmla="val 389"/>
                <a:gd name="f13" fmla="val 367"/>
                <a:gd name="f14" fmla="val 856"/>
                <a:gd name="f15" fmla="val 567"/>
                <a:gd name="f16" fmla="val 1123"/>
                <a:gd name="f17" fmla="val 601"/>
                <a:gd name="f18" fmla="val 1173"/>
                <a:gd name="f19" fmla="val 645"/>
                <a:gd name="f20" fmla="val 1194"/>
                <a:gd name="f21" fmla="val 689"/>
                <a:gd name="f22" fmla="val 824"/>
                <a:gd name="f23" fmla="val 1006"/>
                <a:gd name="f24" fmla="val 868"/>
                <a:gd name="f25" fmla="val 801"/>
                <a:gd name="f26" fmla="val 690"/>
                <a:gd name="f27" fmla="val 667"/>
                <a:gd name="f28" fmla="val 556"/>
                <a:gd name="f29" fmla="val 501"/>
                <a:gd name="f30" fmla="val 289"/>
                <a:gd name="f31" fmla="val 122"/>
                <a:gd name="f32" fmla="val 22"/>
                <a:gd name="f33" fmla="val 353"/>
                <a:gd name="f34" fmla="val 9"/>
                <a:gd name="f35" fmla="val 328"/>
                <a:gd name="f36" fmla="*/ f0 1 968"/>
                <a:gd name="f37" fmla="*/ f1 1 1195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968"/>
                <a:gd name="f44" fmla="*/ f41 1 1195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968" h="11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3" y="f23"/>
                    <a:pt x="f24" y="f14"/>
                  </a:cubicBezTo>
                  <a:cubicBezTo>
                    <a:pt x="f25" y="f26"/>
                    <a:pt x="f27" y="f28"/>
                    <a:pt x="f15" y="f12"/>
                  </a:cubicBezTo>
                  <a:cubicBezTo>
                    <a:pt x="f29" y="f30"/>
                    <a:pt x="f29" y="f31"/>
                    <a:pt x="f13" y="f32"/>
                  </a:cubicBezTo>
                  <a:cubicBezTo>
                    <a:pt x="f33" y="f34"/>
                    <a:pt x="f35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114;p59">
              <a:extLst>
                <a:ext uri="{FF2B5EF4-FFF2-40B4-BE49-F238E27FC236}">
                  <a16:creationId xmlns:a16="http://schemas.microsoft.com/office/drawing/2014/main" id="{C3B13918-01BE-48F3-8EBF-AD3E29C78E42}"/>
                </a:ext>
              </a:extLst>
            </p:cNvPr>
            <p:cNvSpPr/>
            <p:nvPr/>
          </p:nvSpPr>
          <p:spPr>
            <a:xfrm rot="17348486">
              <a:off x="730387" y="3727450"/>
              <a:ext cx="107021" cy="7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60"/>
                <a:gd name="f4" fmla="val 1402"/>
                <a:gd name="f5" fmla="val 1804"/>
                <a:gd name="f6" fmla="val 1782"/>
                <a:gd name="f7" fmla="val 1758"/>
                <a:gd name="f8" fmla="val 6"/>
                <a:gd name="f9" fmla="val 1735"/>
                <a:gd name="f10" fmla="val 20"/>
                <a:gd name="f11" fmla="val 1335"/>
                <a:gd name="f12" fmla="val 221"/>
                <a:gd name="f13" fmla="val 901"/>
                <a:gd name="f14" fmla="val 421"/>
                <a:gd name="f15" fmla="val 501"/>
                <a:gd name="f16" fmla="val 688"/>
                <a:gd name="f17" fmla="val 267"/>
                <a:gd name="f18" fmla="val 821"/>
                <a:gd name="f19" fmla="val 1"/>
                <a:gd name="f20" fmla="val 1021"/>
                <a:gd name="f21" fmla="val 167"/>
                <a:gd name="f22" fmla="val 1321"/>
                <a:gd name="f23" fmla="val 192"/>
                <a:gd name="f24" fmla="val 1370"/>
                <a:gd name="f25" fmla="val 234"/>
                <a:gd name="f26" fmla="val 1401"/>
                <a:gd name="f27" fmla="val 294"/>
                <a:gd name="f28" fmla="val 316"/>
                <a:gd name="f29" fmla="val 341"/>
                <a:gd name="f30" fmla="val 1397"/>
                <a:gd name="f31" fmla="val 368"/>
                <a:gd name="f32" fmla="val 1388"/>
                <a:gd name="f33" fmla="val 401"/>
                <a:gd name="f34" fmla="val 1371"/>
                <a:gd name="f35" fmla="val 434"/>
                <a:gd name="f36" fmla="val 468"/>
                <a:gd name="f37" fmla="val 534"/>
                <a:gd name="f38" fmla="val 568"/>
                <a:gd name="f39" fmla="val 1355"/>
                <a:gd name="f40" fmla="val 701"/>
                <a:gd name="f41" fmla="val 1288"/>
                <a:gd name="f42" fmla="val 801"/>
                <a:gd name="f43" fmla="val 1155"/>
                <a:gd name="f44" fmla="val 935"/>
                <a:gd name="f45" fmla="val 1055"/>
                <a:gd name="f46" fmla="val 1268"/>
                <a:gd name="f47" fmla="val 754"/>
                <a:gd name="f48" fmla="val 1602"/>
                <a:gd name="f49" fmla="val 521"/>
                <a:gd name="f50" fmla="val 2002"/>
                <a:gd name="f51" fmla="val 321"/>
                <a:gd name="f52" fmla="val 2059"/>
                <a:gd name="f53" fmla="val 235"/>
                <a:gd name="f54" fmla="val 1944"/>
                <a:gd name="f55" fmla="*/ f0 1 2060"/>
                <a:gd name="f56" fmla="*/ f1 1 140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2060"/>
                <a:gd name="f63" fmla="*/ f60 1 140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2060" h="14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4"/>
                    <a:pt x="f36" y="f34"/>
                  </a:cubicBezTo>
                  <a:cubicBezTo>
                    <a:pt x="f15" y="f34"/>
                    <a:pt x="f37" y="f34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115;p59">
              <a:extLst>
                <a:ext uri="{FF2B5EF4-FFF2-40B4-BE49-F238E27FC236}">
                  <a16:creationId xmlns:a16="http://schemas.microsoft.com/office/drawing/2014/main" id="{593AD370-86CA-4F34-900B-879FC1B07AEC}"/>
                </a:ext>
              </a:extLst>
            </p:cNvPr>
            <p:cNvSpPr/>
            <p:nvPr/>
          </p:nvSpPr>
          <p:spPr>
            <a:xfrm rot="17348486">
              <a:off x="785320" y="3713840"/>
              <a:ext cx="53666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"/>
                <a:gd name="f4" fmla="val 848"/>
                <a:gd name="f5" fmla="val 807"/>
                <a:gd name="f6" fmla="val 772"/>
                <a:gd name="f7" fmla="val 736"/>
                <a:gd name="f8" fmla="val 12"/>
                <a:gd name="f9" fmla="val 701"/>
                <a:gd name="f10" fmla="val 40"/>
                <a:gd name="f11" fmla="val 534"/>
                <a:gd name="f12" fmla="val 107"/>
                <a:gd name="f13" fmla="val 401"/>
                <a:gd name="f14" fmla="val 240"/>
                <a:gd name="f15" fmla="val 301"/>
                <a:gd name="f16" fmla="val 307"/>
                <a:gd name="f17" fmla="val 167"/>
                <a:gd name="f18" fmla="val 441"/>
                <a:gd name="f19" fmla="val 474"/>
                <a:gd name="f20" fmla="val 674"/>
                <a:gd name="f21" fmla="val 774"/>
                <a:gd name="f22" fmla="val 34"/>
                <a:gd name="f23" fmla="val 134"/>
                <a:gd name="f24" fmla="val 841"/>
                <a:gd name="f25" fmla="val 156"/>
                <a:gd name="f26" fmla="val 845"/>
                <a:gd name="f27" fmla="val 176"/>
                <a:gd name="f28" fmla="val 847"/>
                <a:gd name="f29" fmla="val 195"/>
                <a:gd name="f30" fmla="val 319"/>
                <a:gd name="f31" fmla="val 385"/>
                <a:gd name="f32" fmla="val 757"/>
                <a:gd name="f33" fmla="val 501"/>
                <a:gd name="f34" fmla="val 641"/>
                <a:gd name="f35" fmla="val 634"/>
                <a:gd name="f36" fmla="val 541"/>
                <a:gd name="f37" fmla="val 801"/>
                <a:gd name="f38" fmla="val 407"/>
                <a:gd name="f39" fmla="val 901"/>
                <a:gd name="f40" fmla="val 274"/>
                <a:gd name="f41" fmla="val 168"/>
                <a:gd name="f42" fmla="val 936"/>
                <a:gd name="f43" fmla="*/ f0 1 1033"/>
                <a:gd name="f44" fmla="*/ f1 1 84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033"/>
                <a:gd name="f51" fmla="*/ f48 1 84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" h="84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2" y="f19"/>
                    <a:pt x="f2" y="f20"/>
                  </a:cubicBezTo>
                  <a:cubicBezTo>
                    <a:pt x="f2" y="f21"/>
                    <a:pt x="f22" y="f5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116;p59">
              <a:extLst>
                <a:ext uri="{FF2B5EF4-FFF2-40B4-BE49-F238E27FC236}">
                  <a16:creationId xmlns:a16="http://schemas.microsoft.com/office/drawing/2014/main" id="{EC433A17-E37C-4AB5-B606-4723FF578647}"/>
                </a:ext>
              </a:extLst>
            </p:cNvPr>
            <p:cNvSpPr/>
            <p:nvPr/>
          </p:nvSpPr>
          <p:spPr>
            <a:xfrm rot="17348486">
              <a:off x="829936" y="3335629"/>
              <a:ext cx="44311" cy="47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"/>
                <a:gd name="f4" fmla="val 917"/>
                <a:gd name="f5" fmla="val 205"/>
                <a:gd name="f6" fmla="val 103"/>
                <a:gd name="f7" fmla="val 76"/>
                <a:gd name="f8" fmla="val 19"/>
                <a:gd name="f9" fmla="val 223"/>
                <a:gd name="f10" fmla="val 52"/>
                <a:gd name="f11" fmla="val 423"/>
                <a:gd name="f12" fmla="val 623"/>
                <a:gd name="f13" fmla="val 219"/>
                <a:gd name="f14" fmla="val 790"/>
                <a:gd name="f15" fmla="val 310"/>
                <a:gd name="f16" fmla="val 863"/>
                <a:gd name="f17" fmla="val 452"/>
                <a:gd name="f18" fmla="val 583"/>
                <a:gd name="f19" fmla="val 691"/>
                <a:gd name="f20" fmla="val 792"/>
                <a:gd name="f21" fmla="val 881"/>
                <a:gd name="f22" fmla="val 657"/>
                <a:gd name="f23" fmla="val 786"/>
                <a:gd name="f24" fmla="val 523"/>
                <a:gd name="f25" fmla="val 652"/>
                <a:gd name="f26" fmla="val 519"/>
                <a:gd name="f27" fmla="val 490"/>
                <a:gd name="f28" fmla="val 290"/>
                <a:gd name="f29" fmla="val 386"/>
                <a:gd name="f30" fmla="val 156"/>
                <a:gd name="f31" fmla="val 371"/>
                <a:gd name="f32" fmla="val 51"/>
                <a:gd name="f33" fmla="val 288"/>
                <a:gd name="f34" fmla="*/ f0 1 853"/>
                <a:gd name="f35" fmla="*/ f1 1 91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853"/>
                <a:gd name="f42" fmla="*/ f39 1 91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853" h="917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21"/>
                    <a:pt x="f3" y="f14"/>
                  </a:cubicBezTo>
                  <a:lnTo>
                    <a:pt x="f3" y="f22"/>
                  </a:lnTo>
                  <a:cubicBezTo>
                    <a:pt x="f23" y="f24"/>
                    <a:pt x="f25" y="f12"/>
                    <a:pt x="f26" y="f24"/>
                  </a:cubicBezTo>
                  <a:cubicBezTo>
                    <a:pt x="f17" y="f27"/>
                    <a:pt x="f17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117;p59">
              <a:extLst>
                <a:ext uri="{FF2B5EF4-FFF2-40B4-BE49-F238E27FC236}">
                  <a16:creationId xmlns:a16="http://schemas.microsoft.com/office/drawing/2014/main" id="{8BFC2F73-7646-4DFF-BA9E-0814A90494D7}"/>
                </a:ext>
              </a:extLst>
            </p:cNvPr>
            <p:cNvSpPr/>
            <p:nvPr/>
          </p:nvSpPr>
          <p:spPr>
            <a:xfrm rot="17348486">
              <a:off x="552249" y="3525510"/>
              <a:ext cx="87334" cy="662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"/>
                <a:gd name="f4" fmla="val 1275"/>
                <a:gd name="f5" fmla="val 134"/>
                <a:gd name="f6" fmla="val 34"/>
                <a:gd name="f7" fmla="val 1"/>
                <a:gd name="f8" fmla="val 67"/>
                <a:gd name="f9" fmla="val 367"/>
                <a:gd name="f10" fmla="val 401"/>
                <a:gd name="f11" fmla="val 534"/>
                <a:gd name="f12" fmla="val 635"/>
                <a:gd name="f13" fmla="val 668"/>
                <a:gd name="f14" fmla="val 935"/>
                <a:gd name="f15" fmla="val 868"/>
                <a:gd name="f16" fmla="val 1168"/>
                <a:gd name="f17" fmla="val 1035"/>
                <a:gd name="f18" fmla="val 1435"/>
                <a:gd name="f19" fmla="val 1235"/>
                <a:gd name="f20" fmla="val 1457"/>
                <a:gd name="f21" fmla="val 1263"/>
                <a:gd name="f22" fmla="val 1481"/>
                <a:gd name="f23" fmla="val 1505"/>
                <a:gd name="f24" fmla="val 1594"/>
                <a:gd name="f25" fmla="val 1113"/>
                <a:gd name="f26" fmla="val 1602"/>
                <a:gd name="f27" fmla="val 1335"/>
                <a:gd name="f28" fmla="val 834"/>
                <a:gd name="f29" fmla="val 1102"/>
                <a:gd name="f30" fmla="val 835"/>
                <a:gd name="f31" fmla="val 467"/>
                <a:gd name="f32" fmla="val 301"/>
                <a:gd name="f33" fmla="*/ f0 1 1681"/>
                <a:gd name="f34" fmla="*/ f1 1 127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681"/>
                <a:gd name="f41" fmla="*/ f38 1 127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681" h="1275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4"/>
                    <a:pt x="f23" y="f4"/>
                  </a:cubicBezTo>
                  <a:cubicBezTo>
                    <a:pt x="f24" y="f4"/>
                    <a:pt x="f3" y="f25"/>
                    <a:pt x="f26" y="f17"/>
                  </a:cubicBezTo>
                  <a:cubicBezTo>
                    <a:pt x="f27" y="f28"/>
                    <a:pt x="f29" y="f13"/>
                    <a:pt x="f30" y="f31"/>
                  </a:cubicBezTo>
                  <a:cubicBezTo>
                    <a:pt x="f12" y="f32"/>
                    <a:pt x="f10" y="f6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118;p59">
              <a:extLst>
                <a:ext uri="{FF2B5EF4-FFF2-40B4-BE49-F238E27FC236}">
                  <a16:creationId xmlns:a16="http://schemas.microsoft.com/office/drawing/2014/main" id="{97E271BD-0E8D-4CF5-9512-8432007EA75F}"/>
                </a:ext>
              </a:extLst>
            </p:cNvPr>
            <p:cNvSpPr/>
            <p:nvPr/>
          </p:nvSpPr>
          <p:spPr>
            <a:xfrm rot="17348486">
              <a:off x="569485" y="3507972"/>
              <a:ext cx="39950" cy="51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9"/>
                <a:gd name="f4" fmla="val 992"/>
                <a:gd name="f5" fmla="val 167"/>
                <a:gd name="f6" fmla="val 100"/>
                <a:gd name="f7" fmla="val 67"/>
                <a:gd name="f8" fmla="val 33"/>
                <a:gd name="f9" fmla="val 133"/>
                <a:gd name="f10" fmla="val 300"/>
                <a:gd name="f11" fmla="val 134"/>
                <a:gd name="f12" fmla="val 367"/>
                <a:gd name="f13" fmla="val 500"/>
                <a:gd name="f14" fmla="val 267"/>
                <a:gd name="f15" fmla="val 634"/>
                <a:gd name="f16" fmla="val 334"/>
                <a:gd name="f17" fmla="val 767"/>
                <a:gd name="f18" fmla="val 434"/>
                <a:gd name="f19" fmla="val 934"/>
                <a:gd name="f20" fmla="val 466"/>
                <a:gd name="f21" fmla="val 974"/>
                <a:gd name="f22" fmla="val 504"/>
                <a:gd name="f23" fmla="val 991"/>
                <a:gd name="f24" fmla="val 542"/>
                <a:gd name="f25" fmla="val 659"/>
                <a:gd name="f26" fmla="val 768"/>
                <a:gd name="f27" fmla="val 827"/>
                <a:gd name="f28" fmla="val 667"/>
                <a:gd name="f29" fmla="val 701"/>
                <a:gd name="f30" fmla="val 601"/>
                <a:gd name="f31" fmla="val 600"/>
                <a:gd name="f32" fmla="val 501"/>
                <a:gd name="f33" fmla="val 467"/>
                <a:gd name="f34" fmla="val 400"/>
                <a:gd name="f35" fmla="*/ f0 1 769"/>
                <a:gd name="f36" fmla="*/ f1 1 99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769"/>
                <a:gd name="f43" fmla="*/ f40 1 99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769" h="99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2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18"/>
                    <a:pt x="f33" y="f10"/>
                  </a:cubicBezTo>
                  <a:cubicBezTo>
                    <a:pt x="f34" y="f9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119;p59">
              <a:extLst>
                <a:ext uri="{FF2B5EF4-FFF2-40B4-BE49-F238E27FC236}">
                  <a16:creationId xmlns:a16="http://schemas.microsoft.com/office/drawing/2014/main" id="{CCD4DE06-CF32-41B7-A0D2-E7FB3960CCF3}"/>
                </a:ext>
              </a:extLst>
            </p:cNvPr>
            <p:cNvSpPr/>
            <p:nvPr/>
          </p:nvSpPr>
          <p:spPr>
            <a:xfrm rot="17348486">
              <a:off x="630062" y="3610221"/>
              <a:ext cx="61356" cy="27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"/>
                <a:gd name="f4" fmla="val 538"/>
                <a:gd name="f5" fmla="val 958"/>
                <a:gd name="f6" fmla="val 940"/>
                <a:gd name="f7" fmla="val 921"/>
                <a:gd name="f8" fmla="val 2"/>
                <a:gd name="f9" fmla="val 901"/>
                <a:gd name="f10" fmla="val 8"/>
                <a:gd name="f11" fmla="val 467"/>
                <a:gd name="f12" fmla="val 267"/>
                <a:gd name="f13" fmla="val 74"/>
                <a:gd name="f14" fmla="val 167"/>
                <a:gd name="f15" fmla="val 41"/>
                <a:gd name="f16" fmla="val 34"/>
                <a:gd name="f17" fmla="val 208"/>
                <a:gd name="f18" fmla="val 274"/>
                <a:gd name="f19" fmla="val 408"/>
                <a:gd name="f20" fmla="val 67"/>
                <a:gd name="f21" fmla="val 441"/>
                <a:gd name="f22" fmla="val 141"/>
                <a:gd name="f23" fmla="val 515"/>
                <a:gd name="f24" fmla="val 214"/>
                <a:gd name="f25" fmla="val 288"/>
                <a:gd name="f26" fmla="val 348"/>
                <a:gd name="f27" fmla="val 407"/>
                <a:gd name="f28" fmla="val 523"/>
                <a:gd name="f29" fmla="val 508"/>
                <a:gd name="f30" fmla="val 934"/>
                <a:gd name="f31" fmla="val 374"/>
                <a:gd name="f32" fmla="val 344"/>
                <a:gd name="f33" fmla="val 1171"/>
                <a:gd name="f34" fmla="*/ f0 1 1181"/>
                <a:gd name="f35" fmla="*/ f1 1 53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181"/>
                <a:gd name="f42" fmla="*/ f39 1 53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" h="5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2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11" y="f29"/>
                  </a:cubicBezTo>
                  <a:lnTo>
                    <a:pt x="f30" y="f31"/>
                  </a:lnTo>
                  <a:cubicBezTo>
                    <a:pt x="f3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120;p59">
              <a:extLst>
                <a:ext uri="{FF2B5EF4-FFF2-40B4-BE49-F238E27FC236}">
                  <a16:creationId xmlns:a16="http://schemas.microsoft.com/office/drawing/2014/main" id="{CC5F57FD-22F8-4085-93A9-383718109BA7}"/>
                </a:ext>
              </a:extLst>
            </p:cNvPr>
            <p:cNvSpPr/>
            <p:nvPr/>
          </p:nvSpPr>
          <p:spPr>
            <a:xfrm rot="17348486">
              <a:off x="663371" y="3659318"/>
              <a:ext cx="50913" cy="250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0"/>
                <a:gd name="f4" fmla="val 483"/>
                <a:gd name="f5" fmla="val 308"/>
                <a:gd name="f6" fmla="val 107"/>
                <a:gd name="f7" fmla="val 346"/>
                <a:gd name="f8" fmla="val 256"/>
                <a:gd name="f9" fmla="val 403"/>
                <a:gd name="f10" fmla="val 347"/>
                <a:gd name="f11" fmla="val 458"/>
                <a:gd name="f12" fmla="val 439"/>
                <a:gd name="f13" fmla="val 531"/>
                <a:gd name="f14" fmla="val 606"/>
                <a:gd name="f15" fmla="val 681"/>
                <a:gd name="f16" fmla="val 466"/>
                <a:gd name="f17" fmla="val 756"/>
                <a:gd name="f18" fmla="val 436"/>
                <a:gd name="f19" fmla="val 979"/>
                <a:gd name="f20" fmla="val 404"/>
                <a:gd name="f21" fmla="val 958"/>
                <a:gd name="f22" fmla="val 67"/>
                <a:gd name="f23" fmla="val 723"/>
                <a:gd name="f24" fmla="val 712"/>
                <a:gd name="f25" fmla="val 701"/>
                <a:gd name="f26" fmla="val 68"/>
                <a:gd name="f27" fmla="val 689"/>
                <a:gd name="f28" fmla="val 69"/>
                <a:gd name="f29" fmla="val 589"/>
                <a:gd name="f30" fmla="val 489"/>
                <a:gd name="f31" fmla="val 422"/>
                <a:gd name="f32" fmla="val 36"/>
                <a:gd name="f33" fmla="val 382"/>
                <a:gd name="f34" fmla="val 11"/>
                <a:gd name="f35" fmla="val 344"/>
                <a:gd name="f36" fmla="*/ f0 1 980"/>
                <a:gd name="f37" fmla="*/ f1 1 483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980"/>
                <a:gd name="f44" fmla="*/ f41 1 483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980" h="483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28"/>
                    <a:pt x="f30" y="f28"/>
                    <a:pt x="f31" y="f32"/>
                  </a:cubicBez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121;p59">
              <a:extLst>
                <a:ext uri="{FF2B5EF4-FFF2-40B4-BE49-F238E27FC236}">
                  <a16:creationId xmlns:a16="http://schemas.microsoft.com/office/drawing/2014/main" id="{470B9C86-C18E-4737-BBA9-81F8E0BA81BC}"/>
                </a:ext>
              </a:extLst>
            </p:cNvPr>
            <p:cNvSpPr/>
            <p:nvPr/>
          </p:nvSpPr>
          <p:spPr>
            <a:xfrm rot="17348486">
              <a:off x="672748" y="3522912"/>
              <a:ext cx="54187" cy="46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3"/>
                <a:gd name="f4" fmla="val 901"/>
                <a:gd name="f5" fmla="val 333"/>
                <a:gd name="f6" fmla="val 174"/>
                <a:gd name="f7" fmla="val 1"/>
                <a:gd name="f8" fmla="val 207"/>
                <a:gd name="f9" fmla="val 136"/>
                <a:gd name="f10" fmla="val 370"/>
                <a:gd name="f11" fmla="val 303"/>
                <a:gd name="f12" fmla="val 537"/>
                <a:gd name="f13" fmla="val 503"/>
                <a:gd name="f14" fmla="val 737"/>
                <a:gd name="f15" fmla="val 670"/>
                <a:gd name="f16" fmla="val 870"/>
                <a:gd name="f17" fmla="val 705"/>
                <a:gd name="f18" fmla="val 891"/>
                <a:gd name="f19" fmla="val 743"/>
                <a:gd name="f20" fmla="val 900"/>
                <a:gd name="f21" fmla="val 779"/>
                <a:gd name="f22" fmla="val 918"/>
                <a:gd name="f23" fmla="val 1042"/>
                <a:gd name="f24" fmla="val 769"/>
                <a:gd name="f25" fmla="val 937"/>
                <a:gd name="f26" fmla="val 637"/>
                <a:gd name="f27" fmla="val 770"/>
                <a:gd name="f28" fmla="val 470"/>
                <a:gd name="f29" fmla="val 203"/>
                <a:gd name="f30" fmla="val 436"/>
                <a:gd name="f31" fmla="val 36"/>
                <a:gd name="f32" fmla="val 405"/>
                <a:gd name="f33" fmla="val 11"/>
                <a:gd name="f34" fmla="val 369"/>
                <a:gd name="f35" fmla="*/ f0 1 1043"/>
                <a:gd name="f36" fmla="*/ f1 1 901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1043"/>
                <a:gd name="f43" fmla="*/ f40 1 901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3" h="9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6" y="f29"/>
                    <a:pt x="f30" y="f31"/>
                  </a:cubicBezTo>
                  <a:cubicBezTo>
                    <a:pt x="f32" y="f33"/>
                    <a:pt x="f3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122;p59">
              <a:extLst>
                <a:ext uri="{FF2B5EF4-FFF2-40B4-BE49-F238E27FC236}">
                  <a16:creationId xmlns:a16="http://schemas.microsoft.com/office/drawing/2014/main" id="{5A6C20BD-0B2C-4C0F-BDBA-099B4459C944}"/>
                </a:ext>
              </a:extLst>
            </p:cNvPr>
            <p:cNvSpPr/>
            <p:nvPr/>
          </p:nvSpPr>
          <p:spPr>
            <a:xfrm rot="17348486">
              <a:off x="719207" y="3531854"/>
              <a:ext cx="103071" cy="48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84"/>
                <a:gd name="f4" fmla="val 927"/>
                <a:gd name="f5" fmla="val 1746"/>
                <a:gd name="f6" fmla="val 1"/>
                <a:gd name="f7" fmla="val 1592"/>
                <a:gd name="f8" fmla="val 1427"/>
                <a:gd name="f9" fmla="val 114"/>
                <a:gd name="f10" fmla="val 1502"/>
                <a:gd name="f11" fmla="val 300"/>
                <a:gd name="f12" fmla="val 334"/>
                <a:gd name="f13" fmla="val 1479"/>
                <a:gd name="f14" fmla="val 1457"/>
                <a:gd name="f15" fmla="val 319"/>
                <a:gd name="f16" fmla="val 1425"/>
                <a:gd name="f17" fmla="val 1409"/>
                <a:gd name="f18" fmla="val 1390"/>
                <a:gd name="f19" fmla="val 323"/>
                <a:gd name="f20" fmla="val 1368"/>
                <a:gd name="f21" fmla="val 1168"/>
                <a:gd name="f22" fmla="val 400"/>
                <a:gd name="f23" fmla="val 968"/>
                <a:gd name="f24" fmla="val 501"/>
                <a:gd name="f25" fmla="val 768"/>
                <a:gd name="f26" fmla="val 697"/>
                <a:gd name="f27" fmla="val 529"/>
                <a:gd name="f28" fmla="val 609"/>
                <a:gd name="f29" fmla="val 539"/>
                <a:gd name="f30" fmla="val 515"/>
                <a:gd name="f31" fmla="val 387"/>
                <a:gd name="f32" fmla="val 250"/>
                <a:gd name="f33" fmla="val 520"/>
                <a:gd name="f34" fmla="val 134"/>
                <a:gd name="f35" fmla="val 34"/>
                <a:gd name="f36" fmla="val 634"/>
                <a:gd name="f37" fmla="val 667"/>
                <a:gd name="f38" fmla="val 239"/>
                <a:gd name="f39" fmla="val 857"/>
                <a:gd name="f40" fmla="val 489"/>
                <a:gd name="f41" fmla="val 926"/>
                <a:gd name="f42" fmla="val 741"/>
                <a:gd name="f43" fmla="val 1022"/>
                <a:gd name="f44" fmla="val 1306"/>
                <a:gd name="f45" fmla="val 840"/>
                <a:gd name="f46" fmla="val 1535"/>
                <a:gd name="f47" fmla="val 734"/>
                <a:gd name="f48" fmla="val 1635"/>
                <a:gd name="f49" fmla="val 701"/>
                <a:gd name="f50" fmla="val 1668"/>
                <a:gd name="f51" fmla="val 601"/>
                <a:gd name="f52" fmla="val 534"/>
                <a:gd name="f53" fmla="val 551"/>
                <a:gd name="f54" fmla="val 1706"/>
                <a:gd name="f55" fmla="val 559"/>
                <a:gd name="f56" fmla="val 1744"/>
                <a:gd name="f57" fmla="val 1856"/>
                <a:gd name="f58" fmla="val 1969"/>
                <a:gd name="f59" fmla="val 484"/>
                <a:gd name="f60" fmla="val 234"/>
                <a:gd name="f61" fmla="val 1983"/>
                <a:gd name="f62" fmla="val 72"/>
                <a:gd name="f63" fmla="val 1868"/>
                <a:gd name="f64" fmla="*/ f0 1 1984"/>
                <a:gd name="f65" fmla="*/ f1 1 927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1984"/>
                <a:gd name="f72" fmla="*/ f69 1 927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984" h="92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2"/>
                  </a:lnTo>
                  <a:cubicBezTo>
                    <a:pt x="f13" y="f12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2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24"/>
                  </a:cubicBezTo>
                  <a:cubicBezTo>
                    <a:pt x="f35" y="f24"/>
                    <a:pt x="f6" y="f36"/>
                    <a:pt x="f35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48" y="f52"/>
                  </a:cubicBezTo>
                  <a:lnTo>
                    <a:pt x="f48" y="f52"/>
                  </a:lnTo>
                  <a:cubicBezTo>
                    <a:pt x="f50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58" y="f12"/>
                  </a:cubicBezTo>
                  <a:lnTo>
                    <a:pt x="f58" y="f60"/>
                  </a:lnTo>
                  <a:cubicBezTo>
                    <a:pt x="f61" y="f62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123;p59">
              <a:extLst>
                <a:ext uri="{FF2B5EF4-FFF2-40B4-BE49-F238E27FC236}">
                  <a16:creationId xmlns:a16="http://schemas.microsoft.com/office/drawing/2014/main" id="{D1818623-EA67-4592-A104-38D707C00AB9}"/>
                </a:ext>
              </a:extLst>
            </p:cNvPr>
            <p:cNvSpPr/>
            <p:nvPr/>
          </p:nvSpPr>
          <p:spPr>
            <a:xfrm rot="17348486">
              <a:off x="743265" y="3612754"/>
              <a:ext cx="37929" cy="28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0"/>
                <a:gd name="f4" fmla="val 557"/>
                <a:gd name="f5" fmla="val 470"/>
                <a:gd name="f6" fmla="val 445"/>
                <a:gd name="f7" fmla="val 418"/>
                <a:gd name="f8" fmla="val 7"/>
                <a:gd name="f9" fmla="val 390"/>
                <a:gd name="f10" fmla="val 21"/>
                <a:gd name="f11" fmla="val 357"/>
                <a:gd name="f12" fmla="val 54"/>
                <a:gd name="f13" fmla="val 257"/>
                <a:gd name="f14" fmla="val 187"/>
                <a:gd name="f15" fmla="val 223"/>
                <a:gd name="f16" fmla="val 1"/>
                <a:gd name="f17" fmla="val 251"/>
                <a:gd name="f18" fmla="val 51"/>
                <a:gd name="f19" fmla="val 258"/>
                <a:gd name="f20" fmla="val 268"/>
                <a:gd name="f21" fmla="val 279"/>
                <a:gd name="f22" fmla="val 556"/>
                <a:gd name="f23" fmla="val 290"/>
                <a:gd name="f24" fmla="val 554"/>
                <a:gd name="f25" fmla="val 423"/>
                <a:gd name="f26" fmla="val 521"/>
                <a:gd name="f27" fmla="val 490"/>
                <a:gd name="f28" fmla="val 421"/>
                <a:gd name="f29" fmla="val 354"/>
                <a:gd name="f30" fmla="val 729"/>
                <a:gd name="f31" fmla="val 239"/>
                <a:gd name="f32" fmla="val 629"/>
                <a:gd name="f33" fmla="*/ f0 1 730"/>
                <a:gd name="f34" fmla="*/ f1 1 55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30"/>
                <a:gd name="f41" fmla="*/ f38 1 55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30" h="5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25" y="f26"/>
                    <a:pt x="f27" y="f28"/>
                    <a:pt x="f4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124;p59">
              <a:extLst>
                <a:ext uri="{FF2B5EF4-FFF2-40B4-BE49-F238E27FC236}">
                  <a16:creationId xmlns:a16="http://schemas.microsoft.com/office/drawing/2014/main" id="{56F54BE3-45E0-4EE8-9CCE-A5C43006D6AA}"/>
                </a:ext>
              </a:extLst>
            </p:cNvPr>
            <p:cNvSpPr/>
            <p:nvPr/>
          </p:nvSpPr>
          <p:spPr>
            <a:xfrm rot="17348486">
              <a:off x="812353" y="3504675"/>
              <a:ext cx="33247" cy="21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0"/>
                <a:gd name="f4" fmla="val 410"/>
                <a:gd name="f5" fmla="val 402"/>
                <a:gd name="f6" fmla="val 388"/>
                <a:gd name="f7" fmla="val 373"/>
                <a:gd name="f8" fmla="val 2"/>
                <a:gd name="f9" fmla="val 357"/>
                <a:gd name="f10" fmla="val 7"/>
                <a:gd name="f11" fmla="val 324"/>
                <a:gd name="f12" fmla="val 257"/>
                <a:gd name="f13" fmla="val 224"/>
                <a:gd name="f14" fmla="val 73"/>
                <a:gd name="f15" fmla="val 1"/>
                <a:gd name="f16" fmla="val 21"/>
                <a:gd name="f17" fmla="val 409"/>
                <a:gd name="f18" fmla="val 228"/>
                <a:gd name="f19" fmla="val 237"/>
                <a:gd name="f20" fmla="val 247"/>
                <a:gd name="f21" fmla="val 408"/>
                <a:gd name="f22" fmla="val 407"/>
                <a:gd name="f23" fmla="val 391"/>
                <a:gd name="f24" fmla="val 598"/>
                <a:gd name="f25" fmla="*/ f0 1 640"/>
                <a:gd name="f26" fmla="*/ f1 1 410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40"/>
                <a:gd name="f33" fmla="*/ f30 1 410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40" h="4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0"/>
                    <a:pt x="f13" y="f14"/>
                  </a:cubicBezTo>
                  <a:cubicBezTo>
                    <a:pt x="f15" y="f14"/>
                    <a:pt x="f16" y="f17"/>
                    <a:pt x="f18" y="f17"/>
                  </a:cubicBezTo>
                  <a:cubicBezTo>
                    <a:pt x="f19" y="f17"/>
                    <a:pt x="f20" y="f21"/>
                    <a:pt x="f12" y="f22"/>
                  </a:cubicBezTo>
                  <a:lnTo>
                    <a:pt x="f23" y="f22"/>
                  </a:lnTo>
                  <a:cubicBezTo>
                    <a:pt x="f3" y="f22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125;p59">
              <a:extLst>
                <a:ext uri="{FF2B5EF4-FFF2-40B4-BE49-F238E27FC236}">
                  <a16:creationId xmlns:a16="http://schemas.microsoft.com/office/drawing/2014/main" id="{5A9E198B-F9F3-41F6-8896-AB62AE6DB9E8}"/>
                </a:ext>
              </a:extLst>
            </p:cNvPr>
            <p:cNvSpPr/>
            <p:nvPr/>
          </p:nvSpPr>
          <p:spPr>
            <a:xfrm rot="17348486">
              <a:off x="935770" y="3584758"/>
              <a:ext cx="43379" cy="47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5"/>
                <a:gd name="f4" fmla="val 906"/>
                <a:gd name="f5" fmla="val 501"/>
                <a:gd name="f6" fmla="val 400"/>
                <a:gd name="f7" fmla="val 334"/>
                <a:gd name="f8" fmla="val 67"/>
                <a:gd name="f9" fmla="val 234"/>
                <a:gd name="f10" fmla="val 100"/>
                <a:gd name="f11" fmla="val 34"/>
                <a:gd name="f12" fmla="val 434"/>
                <a:gd name="f13" fmla="val 467"/>
                <a:gd name="f14" fmla="val 200"/>
                <a:gd name="f15" fmla="val 567"/>
                <a:gd name="f16" fmla="val 601"/>
                <a:gd name="f17" fmla="val 634"/>
                <a:gd name="f18" fmla="val 167"/>
                <a:gd name="f19" fmla="val 45"/>
                <a:gd name="f20" fmla="val 756"/>
                <a:gd name="f21" fmla="val 173"/>
                <a:gd name="f22" fmla="val 905"/>
                <a:gd name="f23" fmla="val 298"/>
                <a:gd name="f24" fmla="val 310"/>
                <a:gd name="f25" fmla="val 322"/>
                <a:gd name="f26" fmla="val 904"/>
                <a:gd name="f27" fmla="val 901"/>
                <a:gd name="f28" fmla="val 834"/>
                <a:gd name="f29" fmla="val 534"/>
                <a:gd name="f30" fmla="val 734"/>
                <a:gd name="f31" fmla="*/ f0 1 835"/>
                <a:gd name="f32" fmla="*/ f1 1 90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835"/>
                <a:gd name="f39" fmla="*/ f36 1 90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835" h="906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2" y="f10"/>
                    <a:pt x="f11" y="f12"/>
                    <a:pt x="f9" y="f13"/>
                  </a:cubicBezTo>
                  <a:cubicBezTo>
                    <a:pt x="f14" y="f5"/>
                    <a:pt x="f14" y="f15"/>
                    <a:pt x="f14" y="f16"/>
                  </a:cubicBezTo>
                  <a:cubicBezTo>
                    <a:pt x="f14" y="f16"/>
                    <a:pt x="f14" y="f17"/>
                    <a:pt x="f18" y="f17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7" y="f27"/>
                  </a:cubicBezTo>
                  <a:cubicBezTo>
                    <a:pt x="f13" y="f28"/>
                    <a:pt x="f29" y="f30"/>
                    <a:pt x="f29" y="f15"/>
                  </a:cubicBezTo>
                  <a:cubicBezTo>
                    <a:pt x="f29" y="f5"/>
                    <a:pt x="f29" y="f13"/>
                    <a:pt x="f5" y="f13"/>
                  </a:cubicBezTo>
                  <a:cubicBezTo>
                    <a:pt x="f28" y="f12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126;p59">
              <a:extLst>
                <a:ext uri="{FF2B5EF4-FFF2-40B4-BE49-F238E27FC236}">
                  <a16:creationId xmlns:a16="http://schemas.microsoft.com/office/drawing/2014/main" id="{D2041081-8099-4D7B-9A20-FA4BE0E90757}"/>
                </a:ext>
              </a:extLst>
            </p:cNvPr>
            <p:cNvSpPr/>
            <p:nvPr/>
          </p:nvSpPr>
          <p:spPr>
            <a:xfrm rot="17348486">
              <a:off x="765961" y="3422144"/>
              <a:ext cx="36466" cy="57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"/>
                <a:gd name="f4" fmla="val 1109"/>
                <a:gd name="f5" fmla="val 118"/>
                <a:gd name="f6" fmla="val 46"/>
                <a:gd name="f7" fmla="val 1"/>
                <a:gd name="f8" fmla="val 60"/>
                <a:gd name="f9" fmla="val 142"/>
                <a:gd name="f10" fmla="val 342"/>
                <a:gd name="f11" fmla="val 201"/>
                <a:gd name="f12" fmla="val 543"/>
                <a:gd name="f13" fmla="val 168"/>
                <a:gd name="f14" fmla="val 743"/>
                <a:gd name="f15" fmla="val 80"/>
                <a:gd name="f16" fmla="val 961"/>
                <a:gd name="f17" fmla="val 251"/>
                <a:gd name="f18" fmla="val 1108"/>
                <a:gd name="f19" fmla="val 398"/>
                <a:gd name="f20" fmla="val 475"/>
                <a:gd name="f21" fmla="val 545"/>
                <a:gd name="f22" fmla="val 1068"/>
                <a:gd name="f23" fmla="val 568"/>
                <a:gd name="f24" fmla="val 976"/>
                <a:gd name="f25" fmla="val 701"/>
                <a:gd name="f26" fmla="val 535"/>
                <a:gd name="f27" fmla="val 209"/>
                <a:gd name="f28" fmla="val 9"/>
                <a:gd name="f29" fmla="val 150"/>
                <a:gd name="f30" fmla="val 3"/>
                <a:gd name="f31" fmla="val 133"/>
                <a:gd name="f32" fmla="*/ f0 1 702"/>
                <a:gd name="f33" fmla="*/ f1 1 1109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702"/>
                <a:gd name="f40" fmla="*/ f37 1 1109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702" h="11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12"/>
                    <a:pt x="f26" y="f27"/>
                    <a:pt x="f13" y="f28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127;p59">
              <a:extLst>
                <a:ext uri="{FF2B5EF4-FFF2-40B4-BE49-F238E27FC236}">
                  <a16:creationId xmlns:a16="http://schemas.microsoft.com/office/drawing/2014/main" id="{A4B9B9C5-967A-4336-B1F7-5FE5F6E0E4E0}"/>
                </a:ext>
              </a:extLst>
            </p:cNvPr>
            <p:cNvSpPr/>
            <p:nvPr/>
          </p:nvSpPr>
          <p:spPr>
            <a:xfrm rot="17348486">
              <a:off x="698754" y="3474596"/>
              <a:ext cx="62188" cy="33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"/>
                <a:gd name="f4" fmla="val 653"/>
                <a:gd name="f5" fmla="val 317"/>
                <a:gd name="f6" fmla="val 1"/>
                <a:gd name="f7" fmla="val 123"/>
                <a:gd name="f8" fmla="val 250"/>
                <a:gd name="f9" fmla="val 162"/>
                <a:gd name="f10" fmla="val 413"/>
                <a:gd name="f11" fmla="val 337"/>
                <a:gd name="f12" fmla="val 558"/>
                <a:gd name="f13" fmla="val 587"/>
                <a:gd name="f14" fmla="val 803"/>
                <a:gd name="f15" fmla="val 835"/>
                <a:gd name="f16" fmla="val 866"/>
                <a:gd name="f17" fmla="val 651"/>
                <a:gd name="f18" fmla="val 896"/>
                <a:gd name="f19" fmla="val 646"/>
                <a:gd name="f20" fmla="val 1163"/>
                <a:gd name="f21" fmla="val 546"/>
                <a:gd name="f22" fmla="val 1196"/>
                <a:gd name="f23" fmla="val 213"/>
                <a:gd name="f24" fmla="val 963"/>
                <a:gd name="f25" fmla="val 729"/>
                <a:gd name="f26" fmla="val 629"/>
                <a:gd name="f27" fmla="val 146"/>
                <a:gd name="f28" fmla="val 463"/>
                <a:gd name="f29" fmla="val 46"/>
                <a:gd name="f30" fmla="val 412"/>
                <a:gd name="f31" fmla="val 14"/>
                <a:gd name="f32" fmla="val 363"/>
                <a:gd name="f33" fmla="*/ f0 1 1197"/>
                <a:gd name="f34" fmla="*/ f1 1 65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197"/>
                <a:gd name="f41" fmla="*/ f38 1 65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197" h="653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128;p59">
              <a:extLst>
                <a:ext uri="{FF2B5EF4-FFF2-40B4-BE49-F238E27FC236}">
                  <a16:creationId xmlns:a16="http://schemas.microsoft.com/office/drawing/2014/main" id="{5CAB845A-3659-43B4-8CEF-78DE9A4D7A39}"/>
                </a:ext>
              </a:extLst>
            </p:cNvPr>
            <p:cNvSpPr/>
            <p:nvPr/>
          </p:nvSpPr>
          <p:spPr>
            <a:xfrm rot="17348486">
              <a:off x="687506" y="3378210"/>
              <a:ext cx="65617" cy="44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"/>
                <a:gd name="f4" fmla="val 847"/>
                <a:gd name="f5" fmla="val 879"/>
                <a:gd name="f6" fmla="val 846"/>
                <a:gd name="f7" fmla="val 813"/>
                <a:gd name="f8" fmla="val 9"/>
                <a:gd name="f9" fmla="val 796"/>
                <a:gd name="f10" fmla="val 26"/>
                <a:gd name="f11" fmla="val 729"/>
                <a:gd name="f12" fmla="val 92"/>
                <a:gd name="f13" fmla="val 662"/>
                <a:gd name="f14" fmla="val 226"/>
                <a:gd name="f15" fmla="val 629"/>
                <a:gd name="f16" fmla="val 359"/>
                <a:gd name="f17" fmla="val 615"/>
                <a:gd name="f18" fmla="val 415"/>
                <a:gd name="f19" fmla="val 601"/>
                <a:gd name="f20" fmla="val 436"/>
                <a:gd name="f21" fmla="val 579"/>
                <a:gd name="f22" fmla="val 550"/>
                <a:gd name="f23" fmla="val 506"/>
                <a:gd name="f24" fmla="val 398"/>
                <a:gd name="f25" fmla="val 429"/>
                <a:gd name="f26" fmla="val 391"/>
                <a:gd name="f27" fmla="val 327"/>
                <a:gd name="f28" fmla="val 350"/>
                <a:gd name="f29" fmla="val 314"/>
                <a:gd name="f30" fmla="val 311"/>
                <a:gd name="f31" fmla="val 144"/>
                <a:gd name="f32" fmla="val 558"/>
                <a:gd name="f33" fmla="val 162"/>
                <a:gd name="f34" fmla="val 693"/>
                <a:gd name="f35" fmla="val 329"/>
                <a:gd name="f36" fmla="val 776"/>
                <a:gd name="f37" fmla="val 510"/>
                <a:gd name="f38" fmla="val 670"/>
                <a:gd name="f39" fmla="val 766"/>
                <a:gd name="f40" fmla="val 855"/>
                <a:gd name="f41" fmla="val 822"/>
                <a:gd name="f42" fmla="val 929"/>
                <a:gd name="f43" fmla="val 759"/>
                <a:gd name="f44" fmla="val 1129"/>
                <a:gd name="f45" fmla="val 593"/>
                <a:gd name="f46" fmla="val 192"/>
                <a:gd name="f47" fmla="val 963"/>
                <a:gd name="f48" fmla="val 946"/>
                <a:gd name="f49" fmla="val 913"/>
                <a:gd name="f50" fmla="*/ f0 1 1263"/>
                <a:gd name="f51" fmla="*/ f1 1 8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1263"/>
                <a:gd name="f58" fmla="*/ f55 1 8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63" h="8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16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2" y="f32"/>
                    <a:pt x="f33" y="f34"/>
                  </a:cubicBezTo>
                  <a:cubicBezTo>
                    <a:pt x="f35" y="f36"/>
                    <a:pt x="f37" y="f4"/>
                    <a:pt x="f38" y="f4"/>
                  </a:cubicBezTo>
                  <a:cubicBezTo>
                    <a:pt x="f39" y="f4"/>
                    <a:pt x="f40" y="f41"/>
                    <a:pt x="f42" y="f43"/>
                  </a:cubicBezTo>
                  <a:cubicBezTo>
                    <a:pt x="f44" y="f45"/>
                    <a:pt x="f3" y="f46"/>
                    <a:pt x="f47" y="f10"/>
                  </a:cubicBezTo>
                  <a:cubicBezTo>
                    <a:pt x="f48" y="f8"/>
                    <a:pt x="f4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129;p59">
              <a:extLst>
                <a:ext uri="{FF2B5EF4-FFF2-40B4-BE49-F238E27FC236}">
                  <a16:creationId xmlns:a16="http://schemas.microsoft.com/office/drawing/2014/main" id="{09CCC8BA-9BD0-4C2C-A2E1-F7A2749EE99F}"/>
                </a:ext>
              </a:extLst>
            </p:cNvPr>
            <p:cNvSpPr/>
            <p:nvPr/>
          </p:nvSpPr>
          <p:spPr>
            <a:xfrm rot="17348486">
              <a:off x="618076" y="3399513"/>
              <a:ext cx="55485" cy="52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68"/>
                <a:gd name="f4" fmla="val 1014"/>
                <a:gd name="f5" fmla="val 768"/>
                <a:gd name="f6" fmla="val 1"/>
                <a:gd name="f7" fmla="val 634"/>
                <a:gd name="f8" fmla="val 134"/>
                <a:gd name="f9" fmla="val 501"/>
                <a:gd name="f10" fmla="val 467"/>
                <a:gd name="f11" fmla="val 101"/>
                <a:gd name="f12" fmla="val 437"/>
                <a:gd name="f13" fmla="val 71"/>
                <a:gd name="f14" fmla="val 407"/>
                <a:gd name="f15" fmla="val 54"/>
                <a:gd name="f16" fmla="val 377"/>
                <a:gd name="f17" fmla="val 341"/>
                <a:gd name="f18" fmla="val 304"/>
                <a:gd name="f19" fmla="val 79"/>
                <a:gd name="f20" fmla="val 267"/>
                <a:gd name="f21" fmla="val 434"/>
                <a:gd name="f22" fmla="val 401"/>
                <a:gd name="f23" fmla="val 801"/>
                <a:gd name="f24" fmla="val 968"/>
                <a:gd name="f25" fmla="val 672"/>
                <a:gd name="f26" fmla="val 1000"/>
                <a:gd name="f27" fmla="val 713"/>
                <a:gd name="f28" fmla="val 1013"/>
                <a:gd name="f29" fmla="val 752"/>
                <a:gd name="f30" fmla="val 919"/>
                <a:gd name="f31" fmla="val 1063"/>
                <a:gd name="f32" fmla="val 769"/>
                <a:gd name="f33" fmla="val 901"/>
                <a:gd name="f34" fmla="val 934"/>
                <a:gd name="f35" fmla="val 301"/>
                <a:gd name="f36" fmla="val 34"/>
                <a:gd name="f37" fmla="val 834"/>
                <a:gd name="f38" fmla="*/ f0 1 1068"/>
                <a:gd name="f39" fmla="*/ f1 1 1014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68"/>
                <a:gd name="f46" fmla="*/ f43 1 1014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68" h="1014">
                  <a:moveTo>
                    <a:pt x="f5" y="f6"/>
                  </a:moveTo>
                  <a:cubicBezTo>
                    <a:pt x="f7" y="f6"/>
                    <a:pt x="f7" y="f8"/>
                    <a:pt x="f9" y="f8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8"/>
                  </a:cubicBezTo>
                  <a:cubicBezTo>
                    <a:pt x="f2" y="f21"/>
                    <a:pt x="f22" y="f23"/>
                    <a:pt x="f7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7"/>
                  </a:cubicBezTo>
                  <a:lnTo>
                    <a:pt x="f5" y="f9"/>
                  </a:lnTo>
                  <a:cubicBezTo>
                    <a:pt x="f34" y="f21"/>
                    <a:pt x="f3" y="f35"/>
                    <a:pt x="f24" y="f8"/>
                  </a:cubicBez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130;p59">
              <a:extLst>
                <a:ext uri="{FF2B5EF4-FFF2-40B4-BE49-F238E27FC236}">
                  <a16:creationId xmlns:a16="http://schemas.microsoft.com/office/drawing/2014/main" id="{11A60740-6D51-4323-9D71-A4FF6189902E}"/>
                </a:ext>
              </a:extLst>
            </p:cNvPr>
            <p:cNvSpPr/>
            <p:nvPr/>
          </p:nvSpPr>
          <p:spPr>
            <a:xfrm rot="17348486">
              <a:off x="1186875" y="3900649"/>
              <a:ext cx="95856" cy="1539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45"/>
                <a:gd name="f4" fmla="val 2964"/>
                <a:gd name="f5" fmla="val 210"/>
                <a:gd name="f6" fmla="val 123"/>
                <a:gd name="f7" fmla="val 34"/>
                <a:gd name="f8" fmla="val 62"/>
                <a:gd name="f9" fmla="val 160"/>
                <a:gd name="f10" fmla="val 1"/>
                <a:gd name="f11" fmla="val 460"/>
                <a:gd name="f12" fmla="val 134"/>
                <a:gd name="f13" fmla="val 727"/>
                <a:gd name="f14" fmla="val 267"/>
                <a:gd name="f15" fmla="val 994"/>
                <a:gd name="f16" fmla="val 167"/>
                <a:gd name="f17" fmla="val 1127"/>
                <a:gd name="f18" fmla="val 101"/>
                <a:gd name="f19" fmla="val 1227"/>
                <a:gd name="f20" fmla="val 201"/>
                <a:gd name="f21" fmla="val 1394"/>
                <a:gd name="f22" fmla="val 368"/>
                <a:gd name="f23" fmla="val 1494"/>
                <a:gd name="f24" fmla="val 534"/>
                <a:gd name="f25" fmla="val 1628"/>
                <a:gd name="f26" fmla="val 668"/>
                <a:gd name="f27" fmla="val 1961"/>
                <a:gd name="f28" fmla="val 835"/>
                <a:gd name="f29" fmla="val 2295"/>
                <a:gd name="f30" fmla="val 968"/>
                <a:gd name="f31" fmla="val 2595"/>
                <a:gd name="f32" fmla="val 997"/>
                <a:gd name="f33" fmla="val 2667"/>
                <a:gd name="f34" fmla="val 1063"/>
                <a:gd name="f35" fmla="val 2702"/>
                <a:gd name="f36" fmla="val 1129"/>
                <a:gd name="f37" fmla="val 1216"/>
                <a:gd name="f38" fmla="val 1302"/>
                <a:gd name="f39" fmla="val 2642"/>
                <a:gd name="f40" fmla="val 2528"/>
                <a:gd name="f41" fmla="val 1335"/>
                <a:gd name="f42" fmla="val 2628"/>
                <a:gd name="f43" fmla="val 1368"/>
                <a:gd name="f44" fmla="val 2762"/>
                <a:gd name="f45" fmla="val 1435"/>
                <a:gd name="f46" fmla="val 2828"/>
                <a:gd name="f47" fmla="val 1459"/>
                <a:gd name="f48" fmla="val 2924"/>
                <a:gd name="f49" fmla="val 1521"/>
                <a:gd name="f50" fmla="val 1588"/>
                <a:gd name="f51" fmla="val 1708"/>
                <a:gd name="f52" fmla="val 2833"/>
                <a:gd name="f53" fmla="val 1802"/>
                <a:gd name="f54" fmla="val 2662"/>
                <a:gd name="f55" fmla="val 1668"/>
                <a:gd name="f56" fmla="val 2261"/>
                <a:gd name="f57" fmla="val 1468"/>
                <a:gd name="f58" fmla="val 1894"/>
                <a:gd name="f59" fmla="val 1168"/>
                <a:gd name="f60" fmla="val 1561"/>
                <a:gd name="f61" fmla="val 1101"/>
                <a:gd name="f62" fmla="val 1427"/>
                <a:gd name="f63" fmla="val 1294"/>
                <a:gd name="f64" fmla="val 1161"/>
                <a:gd name="f65" fmla="val 701"/>
                <a:gd name="f66" fmla="val 794"/>
                <a:gd name="f67" fmla="val 601"/>
                <a:gd name="f68" fmla="val 293"/>
                <a:gd name="f69" fmla="val 301"/>
                <a:gd name="f70" fmla="val 26"/>
                <a:gd name="f71" fmla="val 274"/>
                <a:gd name="f72" fmla="val 9"/>
                <a:gd name="f73" fmla="val 242"/>
                <a:gd name="f74" fmla="*/ f0 1 1845"/>
                <a:gd name="f75" fmla="*/ f1 1 2964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845"/>
                <a:gd name="f82" fmla="*/ f79 1 2964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845" h="296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7" y="f15"/>
                    <a:pt x="f7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38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4"/>
                    <a:pt x="f50" y="f4"/>
                  </a:cubicBezTo>
                  <a:cubicBezTo>
                    <a:pt x="f51" y="f4"/>
                    <a:pt x="f3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30" y="f63"/>
                    <a:pt x="f28" y="f19"/>
                  </a:cubicBezTo>
                  <a:lnTo>
                    <a:pt x="f28" y="f64"/>
                  </a:ln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131;p59">
              <a:extLst>
                <a:ext uri="{FF2B5EF4-FFF2-40B4-BE49-F238E27FC236}">
                  <a16:creationId xmlns:a16="http://schemas.microsoft.com/office/drawing/2014/main" id="{84D2089E-B8E0-4C8B-83A4-29FF139ADA53}"/>
                </a:ext>
              </a:extLst>
            </p:cNvPr>
            <p:cNvSpPr/>
            <p:nvPr/>
          </p:nvSpPr>
          <p:spPr>
            <a:xfrm rot="17348486">
              <a:off x="1203315" y="4059553"/>
              <a:ext cx="87334" cy="40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1"/>
                <a:gd name="f4" fmla="val 784"/>
                <a:gd name="f5" fmla="val 229"/>
                <a:gd name="f6" fmla="val 128"/>
                <a:gd name="f7" fmla="val 48"/>
                <a:gd name="f8" fmla="val 44"/>
                <a:gd name="f9" fmla="val 34"/>
                <a:gd name="f10" fmla="val 171"/>
                <a:gd name="f11" fmla="val 471"/>
                <a:gd name="f12" fmla="val 401"/>
                <a:gd name="f13" fmla="val 571"/>
                <a:gd name="f14" fmla="val 634"/>
                <a:gd name="f15" fmla="val 671"/>
                <a:gd name="f16" fmla="val 834"/>
                <a:gd name="f17" fmla="val 746"/>
                <a:gd name="f18" fmla="val 1034"/>
                <a:gd name="f19" fmla="val 1249"/>
                <a:gd name="f20" fmla="val 1320"/>
                <a:gd name="f21" fmla="val 1393"/>
                <a:gd name="f22" fmla="val 780"/>
                <a:gd name="f23" fmla="val 1468"/>
                <a:gd name="f24" fmla="val 771"/>
                <a:gd name="f25" fmla="val 711"/>
                <a:gd name="f26" fmla="val 1644"/>
                <a:gd name="f27" fmla="val 429"/>
                <a:gd name="f28" fmla="val 1460"/>
                <a:gd name="f29" fmla="val 1442"/>
                <a:gd name="f30" fmla="val 1422"/>
                <a:gd name="f31" fmla="val 432"/>
                <a:gd name="f32" fmla="val 1401"/>
                <a:gd name="f33" fmla="val 438"/>
                <a:gd name="f34" fmla="val 1335"/>
                <a:gd name="f35" fmla="val 1168"/>
                <a:gd name="f36" fmla="val 338"/>
                <a:gd name="f37" fmla="val 1068"/>
                <a:gd name="f38" fmla="val 901"/>
                <a:gd name="f39" fmla="val 304"/>
                <a:gd name="f40" fmla="val 734"/>
                <a:gd name="f41" fmla="val 204"/>
                <a:gd name="f42" fmla="val 138"/>
                <a:gd name="f43" fmla="val 538"/>
                <a:gd name="f44" fmla="val 80"/>
                <a:gd name="f45" fmla="val 365"/>
                <a:gd name="f46" fmla="*/ f0 1 1681"/>
                <a:gd name="f47" fmla="*/ f1 1 78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681"/>
                <a:gd name="f54" fmla="*/ f51 1 78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681" h="78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3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3"/>
                    <a:pt x="f35" y="f36"/>
                    <a:pt x="f37" y="f36"/>
                  </a:cubicBezTo>
                  <a:cubicBezTo>
                    <a:pt x="f38" y="f39"/>
                    <a:pt x="f40" y="f41"/>
                    <a:pt x="f14" y="f42"/>
                  </a:cubicBezTo>
                  <a:cubicBezTo>
                    <a:pt x="f43" y="f44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132;p59">
              <a:extLst>
                <a:ext uri="{FF2B5EF4-FFF2-40B4-BE49-F238E27FC236}">
                  <a16:creationId xmlns:a16="http://schemas.microsoft.com/office/drawing/2014/main" id="{BEF92797-F307-4A7A-96F9-65B103FC4C5B}"/>
                </a:ext>
              </a:extLst>
            </p:cNvPr>
            <p:cNvSpPr/>
            <p:nvPr/>
          </p:nvSpPr>
          <p:spPr>
            <a:xfrm rot="17348486">
              <a:off x="1250719" y="4105559"/>
              <a:ext cx="102604" cy="36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75"/>
                <a:gd name="f4" fmla="val 710"/>
                <a:gd name="f5" fmla="val 631"/>
                <a:gd name="f6" fmla="val 423"/>
                <a:gd name="f7" fmla="val 234"/>
                <a:gd name="f8" fmla="val 45"/>
                <a:gd name="f9" fmla="val 101"/>
                <a:gd name="f10" fmla="val 156"/>
                <a:gd name="f11" fmla="val 1"/>
                <a:gd name="f12" fmla="val 223"/>
                <a:gd name="f13" fmla="val 68"/>
                <a:gd name="f14" fmla="val 356"/>
                <a:gd name="f15" fmla="val 134"/>
                <a:gd name="f16" fmla="val 389"/>
                <a:gd name="f17" fmla="val 268"/>
                <a:gd name="f18" fmla="val 478"/>
                <a:gd name="f19" fmla="val 446"/>
                <a:gd name="f20" fmla="val 493"/>
                <a:gd name="f21" fmla="val 609"/>
                <a:gd name="f22" fmla="val 690"/>
                <a:gd name="f23" fmla="val 768"/>
                <a:gd name="f24" fmla="val 489"/>
                <a:gd name="f25" fmla="val 835"/>
                <a:gd name="f26" fmla="val 1135"/>
                <a:gd name="f27" fmla="val 1435"/>
                <a:gd name="f28" fmla="val 623"/>
                <a:gd name="f29" fmla="val 1669"/>
                <a:gd name="f30" fmla="val 1701"/>
                <a:gd name="f31" fmla="val 703"/>
                <a:gd name="f32" fmla="val 1731"/>
                <a:gd name="f33" fmla="val 1758"/>
                <a:gd name="f34" fmla="val 1924"/>
                <a:gd name="f35" fmla="val 471"/>
                <a:gd name="f36" fmla="val 1802"/>
                <a:gd name="f37" fmla="val 1535"/>
                <a:gd name="f38" fmla="val 178"/>
                <a:gd name="f39" fmla="val 1046"/>
                <a:gd name="f40" fmla="*/ f0 1 1975"/>
                <a:gd name="f41" fmla="*/ f1 1 710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1975"/>
                <a:gd name="f48" fmla="*/ f45 1 710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75" h="7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22"/>
                  </a:cubicBezTo>
                  <a:cubicBezTo>
                    <a:pt x="f30" y="f31"/>
                    <a:pt x="f32" y="f4"/>
                    <a:pt x="f33" y="f4"/>
                  </a:cubicBezTo>
                  <a:cubicBezTo>
                    <a:pt x="f34" y="f4"/>
                    <a:pt x="f3" y="f35"/>
                    <a:pt x="f36" y="f14"/>
                  </a:cubicBezTo>
                  <a:cubicBezTo>
                    <a:pt x="f37" y="f38"/>
                    <a:pt x="f3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133;p59">
              <a:extLst>
                <a:ext uri="{FF2B5EF4-FFF2-40B4-BE49-F238E27FC236}">
                  <a16:creationId xmlns:a16="http://schemas.microsoft.com/office/drawing/2014/main" id="{879E541F-CDE4-4294-AB4F-900F79306BEF}"/>
                </a:ext>
              </a:extLst>
            </p:cNvPr>
            <p:cNvSpPr/>
            <p:nvPr/>
          </p:nvSpPr>
          <p:spPr>
            <a:xfrm rot="17348486">
              <a:off x="1298588" y="4173426"/>
              <a:ext cx="106189" cy="38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"/>
                <a:gd name="f4" fmla="val 735"/>
                <a:gd name="f5" fmla="val 1101"/>
                <a:gd name="f6" fmla="val 734"/>
                <a:gd name="f7" fmla="val 234"/>
                <a:gd name="f8" fmla="val 67"/>
                <a:gd name="f9" fmla="val 567"/>
                <a:gd name="f10" fmla="val 1"/>
                <a:gd name="f11" fmla="val 667"/>
                <a:gd name="f12" fmla="val 101"/>
                <a:gd name="f13" fmla="val 201"/>
                <a:gd name="f14" fmla="val 468"/>
                <a:gd name="f15" fmla="val 701"/>
                <a:gd name="f16" fmla="val 668"/>
                <a:gd name="f17" fmla="val 501"/>
                <a:gd name="f18" fmla="val 935"/>
                <a:gd name="f19" fmla="val 367"/>
                <a:gd name="f20" fmla="val 1008"/>
                <a:gd name="f21" fmla="val 334"/>
                <a:gd name="f22" fmla="val 1082"/>
                <a:gd name="f23" fmla="val 320"/>
                <a:gd name="f24" fmla="val 1154"/>
                <a:gd name="f25" fmla="val 1376"/>
                <a:gd name="f26" fmla="val 1584"/>
                <a:gd name="f27" fmla="val 458"/>
                <a:gd name="f28" fmla="val 1735"/>
                <a:gd name="f29" fmla="val 634"/>
                <a:gd name="f30" fmla="val 1769"/>
                <a:gd name="f31" fmla="val 676"/>
                <a:gd name="f32" fmla="val 1806"/>
                <a:gd name="f33" fmla="val 692"/>
                <a:gd name="f34" fmla="val 1842"/>
                <a:gd name="f35" fmla="val 1950"/>
                <a:gd name="f36" fmla="val 542"/>
                <a:gd name="f37" fmla="val 1969"/>
                <a:gd name="f38" fmla="val 467"/>
                <a:gd name="f39" fmla="val 134"/>
                <a:gd name="f40" fmla="val 1468"/>
                <a:gd name="f41" fmla="*/ f0 1 2044"/>
                <a:gd name="f42" fmla="*/ f1 1 735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044"/>
                <a:gd name="f49" fmla="*/ f46 1 735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044" h="735">
                  <a:moveTo>
                    <a:pt x="f5" y="f2"/>
                  </a:moveTo>
                  <a:cubicBezTo>
                    <a:pt x="f6" y="f2"/>
                    <a:pt x="f7" y="f7"/>
                    <a:pt x="f8" y="f9"/>
                  </a:cubicBezTo>
                  <a:cubicBezTo>
                    <a:pt x="f10" y="f11"/>
                    <a:pt x="f12" y="f6"/>
                    <a:pt x="f13" y="f6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" y="f36"/>
                    <a:pt x="f37" y="f38"/>
                  </a:cubicBezTo>
                  <a:cubicBezTo>
                    <a:pt x="f30" y="f39"/>
                    <a:pt x="f4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134;p59">
              <a:extLst>
                <a:ext uri="{FF2B5EF4-FFF2-40B4-BE49-F238E27FC236}">
                  <a16:creationId xmlns:a16="http://schemas.microsoft.com/office/drawing/2014/main" id="{885C6115-7C3F-43CE-A66A-996C4651BCDA}"/>
                </a:ext>
              </a:extLst>
            </p:cNvPr>
            <p:cNvSpPr/>
            <p:nvPr/>
          </p:nvSpPr>
          <p:spPr>
            <a:xfrm rot="17348486">
              <a:off x="1485443" y="4110804"/>
              <a:ext cx="123023" cy="11232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2368"/>
                <a:gd name="f5" fmla="val 2162"/>
                <a:gd name="f6" fmla="val 1304"/>
                <a:gd name="f7" fmla="val 1277"/>
                <a:gd name="f8" fmla="val 1252"/>
                <a:gd name="f9" fmla="val 8"/>
                <a:gd name="f10" fmla="val 1234"/>
                <a:gd name="f11" fmla="val 26"/>
                <a:gd name="f12" fmla="val 1101"/>
                <a:gd name="f13" fmla="val 193"/>
                <a:gd name="f14" fmla="val 1034"/>
                <a:gd name="f15" fmla="val 393"/>
                <a:gd name="f16" fmla="val 901"/>
                <a:gd name="f17" fmla="val 560"/>
                <a:gd name="f18" fmla="val 701"/>
                <a:gd name="f19" fmla="val 627"/>
                <a:gd name="f20" fmla="val 467"/>
                <a:gd name="f21" fmla="val 267"/>
                <a:gd name="f22" fmla="val 727"/>
                <a:gd name="f23" fmla="val 200"/>
                <a:gd name="f24" fmla="val 793"/>
                <a:gd name="f25" fmla="val 133"/>
                <a:gd name="f26" fmla="val 894"/>
                <a:gd name="f27" fmla="val 234"/>
                <a:gd name="f28" fmla="val 994"/>
                <a:gd name="f29" fmla="val 300"/>
                <a:gd name="f30" fmla="val 1027"/>
                <a:gd name="f31" fmla="val 434"/>
                <a:gd name="f32" fmla="val 1060"/>
                <a:gd name="f33" fmla="val 534"/>
                <a:gd name="f34" fmla="val 1127"/>
                <a:gd name="f35" fmla="val 1194"/>
                <a:gd name="f36" fmla="val 400"/>
                <a:gd name="f37" fmla="val 1294"/>
                <a:gd name="f38" fmla="val 367"/>
                <a:gd name="f39" fmla="val 1361"/>
                <a:gd name="f40" fmla="val 334"/>
                <a:gd name="f41" fmla="val 1494"/>
                <a:gd name="f42" fmla="val 1861"/>
                <a:gd name="f43" fmla="val 2128"/>
                <a:gd name="f44" fmla="val 2161"/>
                <a:gd name="f45" fmla="val 600"/>
                <a:gd name="f46" fmla="val 1661"/>
                <a:gd name="f47" fmla="val 767"/>
                <a:gd name="f48" fmla="val 867"/>
                <a:gd name="f49" fmla="val 1401"/>
                <a:gd name="f50" fmla="val 1868"/>
                <a:gd name="f51" fmla="val 2235"/>
                <a:gd name="f52" fmla="val 460"/>
                <a:gd name="f53" fmla="val 2367"/>
                <a:gd name="f54" fmla="val 327"/>
                <a:gd name="f55" fmla="val 2268"/>
                <a:gd name="f56" fmla="val 111"/>
                <a:gd name="f57" fmla="val 2105"/>
                <a:gd name="f58" fmla="val 2063"/>
                <a:gd name="f59" fmla="val 2016"/>
                <a:gd name="f60" fmla="val 125"/>
                <a:gd name="f61" fmla="val 1968"/>
                <a:gd name="f62" fmla="val 160"/>
                <a:gd name="f63" fmla="val 1768"/>
                <a:gd name="f64" fmla="val 326"/>
                <a:gd name="f65" fmla="val 1468"/>
                <a:gd name="f66" fmla="val 493"/>
                <a:gd name="f67" fmla="val 1301"/>
                <a:gd name="f68" fmla="val 1368"/>
                <a:gd name="f69" fmla="val 226"/>
                <a:gd name="f70" fmla="val 1434"/>
                <a:gd name="f71" fmla="val 1459"/>
                <a:gd name="f72" fmla="val 62"/>
                <a:gd name="f73" fmla="val 1376"/>
                <a:gd name="f74" fmla="*/ f1 1 2368"/>
                <a:gd name="f75" fmla="*/ f2 1 2162"/>
                <a:gd name="f76" fmla="val f3"/>
                <a:gd name="f77" fmla="val f4"/>
                <a:gd name="f78" fmla="val f5"/>
                <a:gd name="f79" fmla="+- f78 0 f76"/>
                <a:gd name="f80" fmla="+- f77 0 f76"/>
                <a:gd name="f81" fmla="*/ f80 1 2368"/>
                <a:gd name="f82" fmla="*/ f79 1 2162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2368" h="2162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19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0" y="f35"/>
                    <a:pt x="f36" y="f37"/>
                    <a:pt x="f38" y="f39"/>
                  </a:cubicBezTo>
                  <a:cubicBezTo>
                    <a:pt x="f40" y="f41"/>
                    <a:pt x="f3" y="f42"/>
                    <a:pt x="f25" y="f43"/>
                  </a:cubicBezTo>
                  <a:cubicBezTo>
                    <a:pt x="f25" y="f44"/>
                    <a:pt x="f23" y="f44"/>
                    <a:pt x="f27" y="f44"/>
                  </a:cubicBezTo>
                  <a:cubicBezTo>
                    <a:pt x="f20" y="f43"/>
                    <a:pt x="f45" y="f46"/>
                    <a:pt x="f18" y="f41"/>
                  </a:cubicBezTo>
                  <a:cubicBezTo>
                    <a:pt x="f47" y="f39"/>
                    <a:pt x="f48" y="f35"/>
                    <a:pt x="f16" y="f32"/>
                  </a:cubicBezTo>
                  <a:cubicBezTo>
                    <a:pt x="f49" y="f30"/>
                    <a:pt x="f50" y="f22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65" y="f52"/>
                    <a:pt x="f10" y="f66"/>
                  </a:cubicBezTo>
                  <a:cubicBezTo>
                    <a:pt x="f67" y="f0"/>
                    <a:pt x="f68" y="f69"/>
                    <a:pt x="f70" y="f62"/>
                  </a:cubicBezTo>
                  <a:cubicBezTo>
                    <a:pt x="f71" y="f72"/>
                    <a:pt x="f73" y="f3"/>
                    <a:pt x="f6" y="f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135;p59">
              <a:extLst>
                <a:ext uri="{FF2B5EF4-FFF2-40B4-BE49-F238E27FC236}">
                  <a16:creationId xmlns:a16="http://schemas.microsoft.com/office/drawing/2014/main" id="{7F473F86-2451-46C9-9398-84738C925CF9}"/>
                </a:ext>
              </a:extLst>
            </p:cNvPr>
            <p:cNvSpPr/>
            <p:nvPr/>
          </p:nvSpPr>
          <p:spPr>
            <a:xfrm rot="17348486">
              <a:off x="1584985" y="4122718"/>
              <a:ext cx="78967" cy="111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20"/>
                <a:gd name="f4" fmla="val 2155"/>
                <a:gd name="f5" fmla="val 1324"/>
                <a:gd name="f6" fmla="val 1"/>
                <a:gd name="f7" fmla="val 1239"/>
                <a:gd name="f8" fmla="val 1146"/>
                <a:gd name="f9" fmla="val 53"/>
                <a:gd name="f10" fmla="val 1101"/>
                <a:gd name="f11" fmla="val 174"/>
                <a:gd name="f12" fmla="val 1068"/>
                <a:gd name="f13" fmla="val 341"/>
                <a:gd name="f14" fmla="val 1001"/>
                <a:gd name="f15" fmla="val 441"/>
                <a:gd name="f16" fmla="val 935"/>
                <a:gd name="f17" fmla="val 641"/>
                <a:gd name="f18" fmla="val 734"/>
                <a:gd name="f19" fmla="val 841"/>
                <a:gd name="f20" fmla="val 534"/>
                <a:gd name="f21" fmla="val 1041"/>
                <a:gd name="f22" fmla="val 401"/>
                <a:gd name="f23" fmla="val 1308"/>
                <a:gd name="f24" fmla="val 267"/>
                <a:gd name="f25" fmla="val 1475"/>
                <a:gd name="f26" fmla="val 1875"/>
                <a:gd name="f27" fmla="val 101"/>
                <a:gd name="f28" fmla="val 2075"/>
                <a:gd name="f29" fmla="val 149"/>
                <a:gd name="f30" fmla="val 2124"/>
                <a:gd name="f31" fmla="val 163"/>
                <a:gd name="f32" fmla="val 179"/>
                <a:gd name="f33" fmla="val 185"/>
                <a:gd name="f34" fmla="val 192"/>
                <a:gd name="f35" fmla="val 2151"/>
                <a:gd name="f36" fmla="val 201"/>
                <a:gd name="f37" fmla="val 2142"/>
                <a:gd name="f38" fmla="val 434"/>
                <a:gd name="f39" fmla="val 501"/>
                <a:gd name="f40" fmla="val 1742"/>
                <a:gd name="f41" fmla="val 568"/>
                <a:gd name="f42" fmla="val 1575"/>
                <a:gd name="f43" fmla="val 601"/>
                <a:gd name="f44" fmla="val 701"/>
                <a:gd name="f45" fmla="val 1341"/>
                <a:gd name="f46" fmla="val 768"/>
                <a:gd name="f47" fmla="val 1241"/>
                <a:gd name="f48" fmla="val 801"/>
                <a:gd name="f49" fmla="val 1275"/>
                <a:gd name="f50" fmla="val 834"/>
                <a:gd name="f51" fmla="val 1375"/>
                <a:gd name="f52" fmla="val 851"/>
                <a:gd name="f53" fmla="val 1558"/>
                <a:gd name="f54" fmla="val 1600"/>
                <a:gd name="f55" fmla="val 1018"/>
                <a:gd name="f56" fmla="val 1185"/>
                <a:gd name="f57" fmla="val 1201"/>
                <a:gd name="f58" fmla="val 1368"/>
                <a:gd name="f59" fmla="val 1402"/>
                <a:gd name="f60" fmla="val 1502"/>
                <a:gd name="f61" fmla="val 207"/>
                <a:gd name="f62" fmla="val 79"/>
                <a:gd name="f63" fmla="val 1428"/>
                <a:gd name="f64" fmla="*/ f0 1 1520"/>
                <a:gd name="f65" fmla="*/ f1 1 2155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1520"/>
                <a:gd name="f72" fmla="*/ f69 1 2155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520" h="215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6" y="f26"/>
                    <a:pt x="f27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5"/>
                    <a:pt x="f36" y="f37"/>
                  </a:cubicBezTo>
                  <a:cubicBezTo>
                    <a:pt x="f38" y="f28"/>
                    <a:pt x="f39" y="f40"/>
                    <a:pt x="f41" y="f42"/>
                  </a:cubicBezTo>
                  <a:cubicBezTo>
                    <a:pt x="f43" y="f25"/>
                    <a:pt x="f44" y="f45"/>
                    <a:pt x="f46" y="f47"/>
                  </a:cubicBezTo>
                  <a:cubicBezTo>
                    <a:pt x="f48" y="f49"/>
                    <a:pt x="f50" y="f51"/>
                    <a:pt x="f50" y="f25"/>
                  </a:cubicBezTo>
                  <a:cubicBezTo>
                    <a:pt x="f52" y="f53"/>
                    <a:pt x="f16" y="f54"/>
                    <a:pt x="f55" y="f54"/>
                  </a:cubicBezTo>
                  <a:cubicBezTo>
                    <a:pt x="f10" y="f54"/>
                    <a:pt x="f56" y="f53"/>
                    <a:pt x="f57" y="f25"/>
                  </a:cubicBezTo>
                  <a:cubicBezTo>
                    <a:pt x="f58" y="f21"/>
                    <a:pt x="f59" y="f17"/>
                    <a:pt x="f60" y="f61"/>
                  </a:cubicBezTo>
                  <a:cubicBezTo>
                    <a:pt x="f3" y="f62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136;p59">
              <a:extLst>
                <a:ext uri="{FF2B5EF4-FFF2-40B4-BE49-F238E27FC236}">
                  <a16:creationId xmlns:a16="http://schemas.microsoft.com/office/drawing/2014/main" id="{9BF61C6B-0F0F-4C58-9FD3-CDBBBDE4A5B9}"/>
                </a:ext>
              </a:extLst>
            </p:cNvPr>
            <p:cNvSpPr/>
            <p:nvPr/>
          </p:nvSpPr>
          <p:spPr>
            <a:xfrm rot="17348486">
              <a:off x="1646569" y="4065806"/>
              <a:ext cx="48572" cy="1286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"/>
                <a:gd name="f4" fmla="val 2477"/>
                <a:gd name="f5" fmla="val 551"/>
                <a:gd name="f6" fmla="val 429"/>
                <a:gd name="f7" fmla="val 300"/>
                <a:gd name="f8" fmla="val 86"/>
                <a:gd name="f9" fmla="val 231"/>
                <a:gd name="f10" fmla="val 465"/>
                <a:gd name="f11" fmla="val 267"/>
                <a:gd name="f12" fmla="val 632"/>
                <a:gd name="f13" fmla="val 134"/>
                <a:gd name="f14" fmla="val 832"/>
                <a:gd name="f15" fmla="val 34"/>
                <a:gd name="f16" fmla="val 999"/>
                <a:gd name="f17" fmla="val 1165"/>
                <a:gd name="f18" fmla="val 1199"/>
                <a:gd name="f19" fmla="val 167"/>
                <a:gd name="f20" fmla="val 1699"/>
                <a:gd name="f21" fmla="val 2166"/>
                <a:gd name="f22" fmla="val 234"/>
                <a:gd name="f23" fmla="val 2433"/>
                <a:gd name="f24" fmla="val 261"/>
                <a:gd name="f25" fmla="val 2461"/>
                <a:gd name="f26" fmla="val 339"/>
                <a:gd name="f27" fmla="val 394"/>
                <a:gd name="f28" fmla="val 448"/>
                <a:gd name="f29" fmla="val 2444"/>
                <a:gd name="f30" fmla="val 467"/>
                <a:gd name="f31" fmla="val 2366"/>
                <a:gd name="f32" fmla="val 601"/>
                <a:gd name="f33" fmla="val 534"/>
                <a:gd name="f34" fmla="val 1866"/>
                <a:gd name="f35" fmla="val 567"/>
                <a:gd name="f36" fmla="val 1632"/>
                <a:gd name="f37" fmla="val 1332"/>
                <a:gd name="f38" fmla="val 767"/>
                <a:gd name="f39" fmla="val 1032"/>
                <a:gd name="f40" fmla="val 901"/>
                <a:gd name="f41" fmla="val 732"/>
                <a:gd name="f42" fmla="val 934"/>
                <a:gd name="f43" fmla="val 868"/>
                <a:gd name="f44" fmla="val 532"/>
                <a:gd name="f45" fmla="val 198"/>
                <a:gd name="f46" fmla="val 752"/>
                <a:gd name="f47" fmla="val 61"/>
                <a:gd name="f48" fmla="val 654"/>
                <a:gd name="f49" fmla="*/ f0 1 935"/>
                <a:gd name="f50" fmla="*/ f1 1 247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935"/>
                <a:gd name="f57" fmla="*/ f54 1 247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935" h="247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3" y="f17"/>
                    <a:pt x="f11" y="f18"/>
                  </a:cubicBezTo>
                  <a:cubicBezTo>
                    <a:pt x="f19" y="f20"/>
                    <a:pt x="f2" y="f21"/>
                    <a:pt x="f22" y="f23"/>
                  </a:cubicBezTo>
                  <a:cubicBezTo>
                    <a:pt x="f24" y="f25"/>
                    <a:pt x="f7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21"/>
                    <a:pt x="f33" y="f34"/>
                    <a:pt x="f35" y="f36"/>
                  </a:cubicBezTo>
                  <a:cubicBezTo>
                    <a:pt x="f32" y="f37"/>
                    <a:pt x="f38" y="f39"/>
                    <a:pt x="f40" y="f41"/>
                  </a:cubicBezTo>
                  <a:cubicBezTo>
                    <a:pt x="f42" y="f12"/>
                    <a:pt x="f43" y="f44"/>
                    <a:pt x="f38" y="f44"/>
                  </a:cubicBezTo>
                  <a:lnTo>
                    <a:pt x="f38" y="f45"/>
                  </a:lnTo>
                  <a:cubicBezTo>
                    <a:pt x="f46" y="f47"/>
                    <a:pt x="f4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137;p59">
              <a:extLst>
                <a:ext uri="{FF2B5EF4-FFF2-40B4-BE49-F238E27FC236}">
                  <a16:creationId xmlns:a16="http://schemas.microsoft.com/office/drawing/2014/main" id="{7D9BCF31-BA35-4848-8FD4-996234616240}"/>
                </a:ext>
              </a:extLst>
            </p:cNvPr>
            <p:cNvSpPr/>
            <p:nvPr/>
          </p:nvSpPr>
          <p:spPr>
            <a:xfrm rot="17348486">
              <a:off x="1666716" y="3989760"/>
              <a:ext cx="32415" cy="1473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4"/>
                <a:gd name="f4" fmla="val 2836"/>
                <a:gd name="f5" fmla="val 262"/>
                <a:gd name="f6" fmla="val 1"/>
                <a:gd name="f7" fmla="val 130"/>
                <a:gd name="f8" fmla="val 98"/>
                <a:gd name="f9" fmla="val 56"/>
                <a:gd name="f10" fmla="val 245"/>
                <a:gd name="f11" fmla="val 90"/>
                <a:gd name="f12" fmla="val 379"/>
                <a:gd name="f13" fmla="val 512"/>
                <a:gd name="f14" fmla="val 256"/>
                <a:gd name="f15" fmla="val 579"/>
                <a:gd name="f16" fmla="val 223"/>
                <a:gd name="f17" fmla="val 646"/>
                <a:gd name="f18" fmla="val 679"/>
                <a:gd name="f19" fmla="val 712"/>
                <a:gd name="f20" fmla="val 1079"/>
                <a:gd name="f21" fmla="val 1480"/>
                <a:gd name="f22" fmla="val 1880"/>
                <a:gd name="f23" fmla="val 156"/>
                <a:gd name="f24" fmla="val 2180"/>
                <a:gd name="f25" fmla="val 2480"/>
                <a:gd name="f26" fmla="val 2747"/>
                <a:gd name="f27" fmla="val 187"/>
                <a:gd name="f28" fmla="val 2809"/>
                <a:gd name="f29" fmla="val 240"/>
                <a:gd name="f30" fmla="val 2835"/>
                <a:gd name="f31" fmla="val 291"/>
                <a:gd name="f32" fmla="val 349"/>
                <a:gd name="f33" fmla="val 405"/>
                <a:gd name="f34" fmla="val 2801"/>
                <a:gd name="f35" fmla="val 423"/>
                <a:gd name="f36" fmla="val 590"/>
                <a:gd name="f37" fmla="val 557"/>
                <a:gd name="f38" fmla="val 2080"/>
                <a:gd name="f39" fmla="val 1813"/>
                <a:gd name="f40" fmla="val 1413"/>
                <a:gd name="f41" fmla="val 1046"/>
                <a:gd name="f42" fmla="val 490"/>
                <a:gd name="f43" fmla="val 457"/>
                <a:gd name="f44" fmla="val 623"/>
                <a:gd name="f45" fmla="val 446"/>
                <a:gd name="f46" fmla="val 312"/>
                <a:gd name="f47" fmla="val 212"/>
                <a:gd name="f48" fmla="val 475"/>
                <a:gd name="f49" fmla="val 63"/>
                <a:gd name="f50" fmla="val 367"/>
                <a:gd name="f51" fmla="*/ f0 1 624"/>
                <a:gd name="f52" fmla="*/ f1 1 2836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624"/>
                <a:gd name="f59" fmla="*/ f56 1 2836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624" h="2836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1" y="f13"/>
                    <a:pt x="f14" y="f15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14" y="f20"/>
                    <a:pt x="f14" y="f21"/>
                    <a:pt x="f16" y="f22"/>
                  </a:cubicBezTo>
                  <a:cubicBezTo>
                    <a:pt x="f23" y="f24"/>
                    <a:pt x="f11" y="f25"/>
                    <a:pt x="f23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26"/>
                  </a:cubicBezTo>
                  <a:cubicBezTo>
                    <a:pt x="f36" y="f25"/>
                    <a:pt x="f37" y="f38"/>
                    <a:pt x="f37" y="f39"/>
                  </a:cubicBezTo>
                  <a:cubicBezTo>
                    <a:pt x="f37" y="f40"/>
                    <a:pt x="f37" y="f41"/>
                    <a:pt x="f42" y="f19"/>
                  </a:cubicBezTo>
                  <a:cubicBezTo>
                    <a:pt x="f42" y="f18"/>
                    <a:pt x="f43" y="f17"/>
                    <a:pt x="f43" y="f17"/>
                  </a:cubicBezTo>
                  <a:lnTo>
                    <a:pt x="f42" y="f17"/>
                  </a:lnTo>
                  <a:cubicBezTo>
                    <a:pt x="f44" y="f45"/>
                    <a:pt x="f44" y="f46"/>
                    <a:pt x="f42" y="f47"/>
                  </a:cubicBezTo>
                  <a:cubicBezTo>
                    <a:pt x="f48" y="f49"/>
                    <a:pt x="f50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138;p59">
              <a:extLst>
                <a:ext uri="{FF2B5EF4-FFF2-40B4-BE49-F238E27FC236}">
                  <a16:creationId xmlns:a16="http://schemas.microsoft.com/office/drawing/2014/main" id="{9380A8FF-8603-4E02-BCA8-671D5CA36EAE}"/>
                </a:ext>
              </a:extLst>
            </p:cNvPr>
            <p:cNvSpPr/>
            <p:nvPr/>
          </p:nvSpPr>
          <p:spPr>
            <a:xfrm rot="17348486">
              <a:off x="1712071" y="3990838"/>
              <a:ext cx="29507" cy="845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8"/>
                <a:gd name="f4" fmla="val 1628"/>
                <a:gd name="f5" fmla="val 175"/>
                <a:gd name="f6" fmla="val 1"/>
                <a:gd name="f7" fmla="val 89"/>
                <a:gd name="f8" fmla="val 60"/>
                <a:gd name="f9" fmla="val 169"/>
                <a:gd name="f10" fmla="val 68"/>
                <a:gd name="f11" fmla="val 469"/>
                <a:gd name="f12" fmla="val 702"/>
                <a:gd name="f13" fmla="val 101"/>
                <a:gd name="f14" fmla="val 1003"/>
                <a:gd name="f15" fmla="val 1203"/>
                <a:gd name="f16" fmla="val 1470"/>
                <a:gd name="f17" fmla="val 268"/>
                <a:gd name="f18" fmla="val 1603"/>
                <a:gd name="f19" fmla="val 318"/>
                <a:gd name="f20" fmla="val 1620"/>
                <a:gd name="f21" fmla="val 351"/>
                <a:gd name="f22" fmla="val 376"/>
                <a:gd name="f23" fmla="val 401"/>
                <a:gd name="f24" fmla="val 418"/>
                <a:gd name="f25" fmla="val 435"/>
                <a:gd name="f26" fmla="val 1436"/>
                <a:gd name="f27" fmla="val 501"/>
                <a:gd name="f28" fmla="val 1169"/>
                <a:gd name="f29" fmla="val 468"/>
                <a:gd name="f30" fmla="val 969"/>
                <a:gd name="f31" fmla="val 669"/>
                <a:gd name="f32" fmla="val 334"/>
                <a:gd name="f33" fmla="val 135"/>
                <a:gd name="f34" fmla="val 319"/>
                <a:gd name="f35" fmla="val 43"/>
                <a:gd name="f36" fmla="val 248"/>
                <a:gd name="f37" fmla="*/ f0 1 568"/>
                <a:gd name="f38" fmla="*/ f1 1 1628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568"/>
                <a:gd name="f45" fmla="*/ f42 1 1628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568" h="162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10" y="f11"/>
                    <a:pt x="f10" y="f12"/>
                    <a:pt x="f13" y="f14"/>
                  </a:cubicBezTo>
                  <a:cubicBezTo>
                    <a:pt x="f13" y="f15"/>
                    <a:pt x="f13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0"/>
                    <a:pt x="f25" y="f18"/>
                  </a:cubicBezTo>
                  <a:cubicBezTo>
                    <a:pt x="f3" y="f26"/>
                    <a:pt x="f27" y="f28"/>
                    <a:pt x="f29" y="f30"/>
                  </a:cubicBezTo>
                  <a:cubicBezTo>
                    <a:pt x="f25" y="f31"/>
                    <a:pt x="f23" y="f25"/>
                    <a:pt x="f32" y="f33"/>
                  </a:cubicBezTo>
                  <a:cubicBezTo>
                    <a:pt x="f34" y="f35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139;p59">
              <a:extLst>
                <a:ext uri="{FF2B5EF4-FFF2-40B4-BE49-F238E27FC236}">
                  <a16:creationId xmlns:a16="http://schemas.microsoft.com/office/drawing/2014/main" id="{A29E2472-84FB-4864-8E59-08FDFF40241F}"/>
                </a:ext>
              </a:extLst>
            </p:cNvPr>
            <p:cNvSpPr/>
            <p:nvPr/>
          </p:nvSpPr>
          <p:spPr>
            <a:xfrm rot="17348486">
              <a:off x="1677554" y="3887273"/>
              <a:ext cx="61978" cy="160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3"/>
                <a:gd name="f4" fmla="val 3083"/>
                <a:gd name="f5" fmla="val 293"/>
                <a:gd name="f6" fmla="val 221"/>
                <a:gd name="f7" fmla="val 156"/>
                <a:gd name="f8" fmla="val 41"/>
                <a:gd name="f9" fmla="val 134"/>
                <a:gd name="f10" fmla="val 143"/>
                <a:gd name="f11" fmla="val 33"/>
                <a:gd name="f12" fmla="val 343"/>
                <a:gd name="f13" fmla="val 509"/>
                <a:gd name="f14" fmla="val 743"/>
                <a:gd name="f15" fmla="val 943"/>
                <a:gd name="f16" fmla="val 1177"/>
                <a:gd name="f17" fmla="val 100"/>
                <a:gd name="f18" fmla="val 1410"/>
                <a:gd name="f19" fmla="val 1443"/>
                <a:gd name="f20" fmla="val 1510"/>
                <a:gd name="f21" fmla="val 1644"/>
                <a:gd name="f22" fmla="val 2144"/>
                <a:gd name="f23" fmla="val 200"/>
                <a:gd name="f24" fmla="val 2945"/>
                <a:gd name="f25" fmla="val 701"/>
                <a:gd name="f26" fmla="val 3078"/>
                <a:gd name="f27" fmla="val 720"/>
                <a:gd name="f28" fmla="val 3081"/>
                <a:gd name="f29" fmla="val 741"/>
                <a:gd name="f30" fmla="val 3082"/>
                <a:gd name="f31" fmla="val 761"/>
                <a:gd name="f32" fmla="val 977"/>
                <a:gd name="f33" fmla="val 1192"/>
                <a:gd name="f34" fmla="val 2922"/>
                <a:gd name="f35" fmla="val 1101"/>
                <a:gd name="f36" fmla="val 2678"/>
                <a:gd name="f37" fmla="val 1001"/>
                <a:gd name="f38" fmla="val 2511"/>
                <a:gd name="f39" fmla="val 834"/>
                <a:gd name="f40" fmla="val 2411"/>
                <a:gd name="f41" fmla="val 2244"/>
                <a:gd name="f42" fmla="val 567"/>
                <a:gd name="f43" fmla="val 2077"/>
                <a:gd name="f44" fmla="val 467"/>
                <a:gd name="f45" fmla="val 1844"/>
                <a:gd name="f46" fmla="val 434"/>
                <a:gd name="f47" fmla="val 1610"/>
                <a:gd name="f48" fmla="val 367"/>
                <a:gd name="f49" fmla="val 1577"/>
                <a:gd name="f50" fmla="val 534"/>
                <a:gd name="f51" fmla="val 1477"/>
                <a:gd name="f52" fmla="val 601"/>
                <a:gd name="f53" fmla="val 1343"/>
                <a:gd name="f54" fmla="val 634"/>
                <a:gd name="f55" fmla="val 1077"/>
                <a:gd name="f56" fmla="val 910"/>
                <a:gd name="f57" fmla="val 500"/>
                <a:gd name="f58" fmla="val 676"/>
                <a:gd name="f59" fmla="val 309"/>
                <a:gd name="f60" fmla="val 600"/>
                <a:gd name="f61" fmla="val 155"/>
                <a:gd name="f62" fmla="val 433"/>
                <a:gd name="f63" fmla="*/ f0 1 1193"/>
                <a:gd name="f64" fmla="*/ f1 1 3083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93"/>
                <a:gd name="f71" fmla="*/ f68 1 3083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93" h="308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1" y="f15"/>
                    <a:pt x="f2" y="f16"/>
                    <a:pt x="f17" y="f18"/>
                  </a:cubicBezTo>
                  <a:cubicBezTo>
                    <a:pt x="f17" y="f19"/>
                    <a:pt x="f9" y="f19"/>
                    <a:pt x="f9" y="f19"/>
                  </a:cubicBezTo>
                  <a:cubicBezTo>
                    <a:pt x="f11" y="f19"/>
                    <a:pt x="f2" y="f20"/>
                    <a:pt x="f2" y="f21"/>
                  </a:cubicBezTo>
                  <a:cubicBezTo>
                    <a:pt x="f2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25" y="f41"/>
                  </a:cubicBezTo>
                  <a:cubicBezTo>
                    <a:pt x="f42" y="f43"/>
                    <a:pt x="f44" y="f45"/>
                    <a:pt x="f46" y="f21"/>
                  </a:cubicBezTo>
                  <a:cubicBezTo>
                    <a:pt x="f46" y="f47"/>
                    <a:pt x="f46" y="f47"/>
                    <a:pt x="f48" y="f49"/>
                  </a:cubicBezTo>
                  <a:cubicBezTo>
                    <a:pt x="f44" y="f49"/>
                    <a:pt x="f50" y="f51"/>
                    <a:pt x="f52" y="f53"/>
                  </a:cubicBezTo>
                  <a:cubicBezTo>
                    <a:pt x="f54" y="f16"/>
                    <a:pt x="f52" y="f55"/>
                    <a:pt x="f50" y="f56"/>
                  </a:cubicBezTo>
                  <a:cubicBezTo>
                    <a:pt x="f57" y="f58"/>
                    <a:pt x="f57" y="f13"/>
                    <a:pt x="f50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140;p59">
              <a:extLst>
                <a:ext uri="{FF2B5EF4-FFF2-40B4-BE49-F238E27FC236}">
                  <a16:creationId xmlns:a16="http://schemas.microsoft.com/office/drawing/2014/main" id="{EC0F5635-1545-41D8-BA6A-4598232BAD98}"/>
                </a:ext>
              </a:extLst>
            </p:cNvPr>
            <p:cNvSpPr/>
            <p:nvPr/>
          </p:nvSpPr>
          <p:spPr>
            <a:xfrm rot="17348486">
              <a:off x="1695468" y="3885251"/>
              <a:ext cx="51279" cy="7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7"/>
                <a:gd name="f4" fmla="val 1398"/>
                <a:gd name="f5" fmla="val 289"/>
                <a:gd name="f6" fmla="val 142"/>
                <a:gd name="f7" fmla="val 1"/>
                <a:gd name="f8" fmla="val 110"/>
                <a:gd name="f9" fmla="val 19"/>
                <a:gd name="f10" fmla="val 328"/>
                <a:gd name="f11" fmla="val 79"/>
                <a:gd name="f12" fmla="val 596"/>
                <a:gd name="f13" fmla="val 218"/>
                <a:gd name="f14" fmla="val 629"/>
                <a:gd name="f15" fmla="val 677"/>
                <a:gd name="f16" fmla="val 730"/>
                <a:gd name="f17" fmla="val 1387"/>
                <a:gd name="f18" fmla="val 786"/>
                <a:gd name="f19" fmla="val 1362"/>
                <a:gd name="f20" fmla="val 953"/>
                <a:gd name="f21" fmla="val 1295"/>
                <a:gd name="f22" fmla="val 1128"/>
                <a:gd name="f23" fmla="val 920"/>
                <a:gd name="f24" fmla="val 962"/>
                <a:gd name="f25" fmla="val 853"/>
                <a:gd name="f26" fmla="val 862"/>
                <a:gd name="f27" fmla="val 795"/>
                <a:gd name="f28" fmla="val 753"/>
                <a:gd name="f29" fmla="val 695"/>
                <a:gd name="f30" fmla="val 653"/>
                <a:gd name="f31" fmla="val 528"/>
                <a:gd name="f32" fmla="val 620"/>
                <a:gd name="f33" fmla="val 395"/>
                <a:gd name="f34" fmla="val 586"/>
                <a:gd name="f35" fmla="val 228"/>
                <a:gd name="f36" fmla="val 541"/>
                <a:gd name="f37" fmla="val 76"/>
                <a:gd name="f38" fmla="val 413"/>
                <a:gd name="f39" fmla="*/ f0 1 987"/>
                <a:gd name="f40" fmla="*/ f1 1 139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987"/>
                <a:gd name="f47" fmla="*/ f44 1 139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987" h="13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21"/>
                    <a:pt x="f3" y="f22"/>
                    <a:pt x="f23" y="f24"/>
                  </a:cubicBezTo>
                  <a:cubicBezTo>
                    <a:pt x="f25" y="f26"/>
                    <a:pt x="f18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141;p59">
              <a:extLst>
                <a:ext uri="{FF2B5EF4-FFF2-40B4-BE49-F238E27FC236}">
                  <a16:creationId xmlns:a16="http://schemas.microsoft.com/office/drawing/2014/main" id="{D325D96E-D86C-406F-B936-4AB489C20BB7}"/>
                </a:ext>
              </a:extLst>
            </p:cNvPr>
            <p:cNvSpPr/>
            <p:nvPr/>
          </p:nvSpPr>
          <p:spPr>
            <a:xfrm rot="17348486">
              <a:off x="1660748" y="3791858"/>
              <a:ext cx="68159" cy="58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12"/>
                <a:gd name="f4" fmla="val 1129"/>
                <a:gd name="f5" fmla="val 225"/>
                <a:gd name="f6" fmla="val 1"/>
                <a:gd name="f7" fmla="val 78"/>
                <a:gd name="f8" fmla="val 211"/>
                <a:gd name="f9" fmla="val 157"/>
                <a:gd name="f10" fmla="val 304"/>
                <a:gd name="f11" fmla="val 490"/>
                <a:gd name="f12" fmla="val 438"/>
                <a:gd name="f13" fmla="val 690"/>
                <a:gd name="f14" fmla="val 805"/>
                <a:gd name="f15" fmla="val 924"/>
                <a:gd name="f16" fmla="val 1038"/>
                <a:gd name="f17" fmla="val 970"/>
                <a:gd name="f18" fmla="val 1103"/>
                <a:gd name="f19" fmla="val 1024"/>
                <a:gd name="f20" fmla="val 1074"/>
                <a:gd name="f21" fmla="val 1205"/>
                <a:gd name="f22" fmla="val 1311"/>
                <a:gd name="f23" fmla="val 949"/>
                <a:gd name="f24" fmla="val 1191"/>
                <a:gd name="f25" fmla="val 991"/>
                <a:gd name="f26" fmla="val 471"/>
                <a:gd name="f27" fmla="val 657"/>
                <a:gd name="f28" fmla="val 137"/>
                <a:gd name="f29" fmla="val 257"/>
                <a:gd name="f30" fmla="val 4"/>
                <a:gd name="f31" fmla="val 246"/>
                <a:gd name="f32" fmla="val 2"/>
                <a:gd name="f33" fmla="val 235"/>
                <a:gd name="f34" fmla="*/ f0 1 1312"/>
                <a:gd name="f35" fmla="*/ f1 1 1129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312"/>
                <a:gd name="f42" fmla="*/ f39 1 1129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312" h="1129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1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142;p59">
              <a:extLst>
                <a:ext uri="{FF2B5EF4-FFF2-40B4-BE49-F238E27FC236}">
                  <a16:creationId xmlns:a16="http://schemas.microsoft.com/office/drawing/2014/main" id="{E34B2085-9E3A-4848-84E4-32475D7E238E}"/>
                </a:ext>
              </a:extLst>
            </p:cNvPr>
            <p:cNvSpPr/>
            <p:nvPr/>
          </p:nvSpPr>
          <p:spPr>
            <a:xfrm rot="17348486">
              <a:off x="1521247" y="3899461"/>
              <a:ext cx="30083" cy="35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"/>
                <a:gd name="f4" fmla="val 681"/>
                <a:gd name="f5" fmla="val 158"/>
                <a:gd name="f6" fmla="val 113"/>
                <a:gd name="f7" fmla="val 67"/>
                <a:gd name="f8" fmla="val 16"/>
                <a:gd name="f9" fmla="val 56"/>
                <a:gd name="f10" fmla="val 1"/>
                <a:gd name="f11" fmla="val 322"/>
                <a:gd name="f12" fmla="val 134"/>
                <a:gd name="f13" fmla="val 489"/>
                <a:gd name="f14" fmla="val 301"/>
                <a:gd name="f15" fmla="val 656"/>
                <a:gd name="f16" fmla="val 318"/>
                <a:gd name="f17" fmla="val 673"/>
                <a:gd name="f18" fmla="val 337"/>
                <a:gd name="f19" fmla="val 680"/>
                <a:gd name="f20" fmla="val 358"/>
                <a:gd name="f21" fmla="val 459"/>
                <a:gd name="f22" fmla="val 578"/>
                <a:gd name="f23" fmla="val 500"/>
                <a:gd name="f24" fmla="val 468"/>
                <a:gd name="f25" fmla="val 389"/>
                <a:gd name="f26" fmla="val 334"/>
                <a:gd name="f27" fmla="val 122"/>
                <a:gd name="f28" fmla="val 234"/>
                <a:gd name="f29" fmla="val 22"/>
                <a:gd name="f30" fmla="val 220"/>
                <a:gd name="f31" fmla="val 8"/>
                <a:gd name="f32" fmla="val 189"/>
                <a:gd name="f33" fmla="*/ f0 1 579"/>
                <a:gd name="f34" fmla="*/ f1 1 681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79"/>
                <a:gd name="f41" fmla="*/ f38 1 681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79" h="68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11"/>
                    <a:pt x="f14" y="f27"/>
                    <a:pt x="f28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143;p59">
              <a:extLst>
                <a:ext uri="{FF2B5EF4-FFF2-40B4-BE49-F238E27FC236}">
                  <a16:creationId xmlns:a16="http://schemas.microsoft.com/office/drawing/2014/main" id="{FFF975CF-E72E-4183-A807-06B19E443646}"/>
                </a:ext>
              </a:extLst>
            </p:cNvPr>
            <p:cNvSpPr/>
            <p:nvPr/>
          </p:nvSpPr>
          <p:spPr>
            <a:xfrm rot="17348486">
              <a:off x="1539882" y="3955856"/>
              <a:ext cx="32991" cy="361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5"/>
                <a:gd name="f4" fmla="val 696"/>
                <a:gd name="f5" fmla="val 478"/>
                <a:gd name="f6" fmla="val 1"/>
                <a:gd name="f7" fmla="val 378"/>
                <a:gd name="f8" fmla="val 267"/>
                <a:gd name="f9" fmla="val 79"/>
                <a:gd name="f10" fmla="val 207"/>
                <a:gd name="f11" fmla="val 340"/>
                <a:gd name="f12" fmla="val 101"/>
                <a:gd name="f13" fmla="val 67"/>
                <a:gd name="f14" fmla="val 440"/>
                <a:gd name="f15" fmla="val 507"/>
                <a:gd name="f16" fmla="val 540"/>
                <a:gd name="f17" fmla="val 640"/>
                <a:gd name="f18" fmla="val 120"/>
                <a:gd name="f19" fmla="val 680"/>
                <a:gd name="f20" fmla="val 174"/>
                <a:gd name="f21" fmla="val 222"/>
                <a:gd name="f22" fmla="val 256"/>
                <a:gd name="f23" fmla="val 287"/>
                <a:gd name="f24" fmla="val 688"/>
                <a:gd name="f25" fmla="val 301"/>
                <a:gd name="f26" fmla="val 674"/>
                <a:gd name="f27" fmla="val 501"/>
                <a:gd name="f28" fmla="val 634"/>
                <a:gd name="f29" fmla="val 374"/>
                <a:gd name="f30" fmla="val 173"/>
                <a:gd name="f31" fmla="val 53"/>
                <a:gd name="f32" fmla="val 560"/>
                <a:gd name="f33" fmla="*/ f0 1 635"/>
                <a:gd name="f34" fmla="*/ f1 1 696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635"/>
                <a:gd name="f41" fmla="*/ f38 1 696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35" h="6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1"/>
                    <a:pt x="f13" y="f14"/>
                  </a:cubicBezTo>
                  <a:cubicBezTo>
                    <a:pt x="f6" y="f15"/>
                    <a:pt x="f13" y="f16"/>
                    <a:pt x="f12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17"/>
                    <a:pt x="f28" y="f29"/>
                    <a:pt x="f28" y="f30"/>
                  </a:cubicBezTo>
                  <a:cubicBezTo>
                    <a:pt x="f28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144;p59">
              <a:extLst>
                <a:ext uri="{FF2B5EF4-FFF2-40B4-BE49-F238E27FC236}">
                  <a16:creationId xmlns:a16="http://schemas.microsoft.com/office/drawing/2014/main" id="{321891C4-B7D8-4EDF-95A4-3FED8F62B0EB}"/>
                </a:ext>
              </a:extLst>
            </p:cNvPr>
            <p:cNvSpPr/>
            <p:nvPr/>
          </p:nvSpPr>
          <p:spPr>
            <a:xfrm rot="17348486">
              <a:off x="1559228" y="4084733"/>
              <a:ext cx="32470" cy="34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5"/>
                <a:gd name="f4" fmla="val 662"/>
                <a:gd name="f5" fmla="val 190"/>
                <a:gd name="f6" fmla="val 1"/>
                <a:gd name="f7" fmla="val 143"/>
                <a:gd name="f8" fmla="val 101"/>
                <a:gd name="f9" fmla="val 38"/>
                <a:gd name="f10" fmla="val 102"/>
                <a:gd name="f11" fmla="val 34"/>
                <a:gd name="f12" fmla="val 202"/>
                <a:gd name="f13" fmla="val 336"/>
                <a:gd name="f14" fmla="val 469"/>
                <a:gd name="f15" fmla="val 593"/>
                <a:gd name="f16" fmla="val 111"/>
                <a:gd name="f17" fmla="val 222"/>
                <a:gd name="f18" fmla="val 261"/>
                <a:gd name="f19" fmla="val 300"/>
                <a:gd name="f20" fmla="val 653"/>
                <a:gd name="f21" fmla="val 335"/>
                <a:gd name="f22" fmla="val 636"/>
                <a:gd name="f23" fmla="val 468"/>
                <a:gd name="f24" fmla="val 569"/>
                <a:gd name="f25" fmla="val 501"/>
                <a:gd name="f26" fmla="val 535"/>
                <a:gd name="f27" fmla="val 624"/>
                <a:gd name="f28" fmla="val 156"/>
                <a:gd name="f29" fmla="val 446"/>
                <a:gd name="f30" fmla="val 30"/>
                <a:gd name="f31" fmla="val 312"/>
                <a:gd name="f32" fmla="val 296"/>
                <a:gd name="f33" fmla="val 282"/>
                <a:gd name="f34" fmla="val 32"/>
                <a:gd name="f35" fmla="val 268"/>
                <a:gd name="f36" fmla="val 36"/>
                <a:gd name="f37" fmla="val 244"/>
                <a:gd name="f38" fmla="val 12"/>
                <a:gd name="f39" fmla="val 216"/>
                <a:gd name="f40" fmla="*/ f0 1 625"/>
                <a:gd name="f41" fmla="*/ f1 1 662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625"/>
                <a:gd name="f48" fmla="*/ f45 1 662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625" h="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6" y="f13"/>
                    <a:pt x="f6" y="f14"/>
                  </a:cubicBezTo>
                  <a:cubicBezTo>
                    <a:pt x="f6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21" y="f22"/>
                  </a:cubicBezTo>
                  <a:cubicBezTo>
                    <a:pt x="f23" y="f24"/>
                    <a:pt x="f25" y="f14"/>
                    <a:pt x="f26" y="f13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145;p59">
              <a:extLst>
                <a:ext uri="{FF2B5EF4-FFF2-40B4-BE49-F238E27FC236}">
                  <a16:creationId xmlns:a16="http://schemas.microsoft.com/office/drawing/2014/main" id="{A0CC0866-476F-4EF0-BBE0-F6E8AEDB6D0F}"/>
                </a:ext>
              </a:extLst>
            </p:cNvPr>
            <p:cNvSpPr/>
            <p:nvPr/>
          </p:nvSpPr>
          <p:spPr>
            <a:xfrm rot="17348486">
              <a:off x="1377540" y="4107853"/>
              <a:ext cx="92683" cy="39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4"/>
                <a:gd name="f4" fmla="val 756"/>
                <a:gd name="f5" fmla="val 1495"/>
                <a:gd name="f6" fmla="val 1476"/>
                <a:gd name="f7" fmla="val 1456"/>
                <a:gd name="f8" fmla="val 3"/>
                <a:gd name="f9" fmla="val 1435"/>
                <a:gd name="f10" fmla="val 9"/>
                <a:gd name="f11" fmla="val 1168"/>
                <a:gd name="f12" fmla="val 142"/>
                <a:gd name="f13" fmla="val 868"/>
                <a:gd name="f14" fmla="val 176"/>
                <a:gd name="f15" fmla="val 634"/>
                <a:gd name="f16" fmla="val 242"/>
                <a:gd name="f17" fmla="val 434"/>
                <a:gd name="f18" fmla="val 276"/>
                <a:gd name="f19" fmla="val 201"/>
                <a:gd name="f20" fmla="val 34"/>
                <a:gd name="f21" fmla="val 409"/>
                <a:gd name="f22" fmla="val 1"/>
                <a:gd name="f23" fmla="val 443"/>
                <a:gd name="f24" fmla="val 576"/>
                <a:gd name="f25" fmla="val 101"/>
                <a:gd name="f26" fmla="val 609"/>
                <a:gd name="f27" fmla="val 211"/>
                <a:gd name="f28" fmla="val 720"/>
                <a:gd name="f29" fmla="val 314"/>
                <a:gd name="f30" fmla="val 420"/>
                <a:gd name="f31" fmla="val 538"/>
                <a:gd name="f32" fmla="val 660"/>
                <a:gd name="f33" fmla="val 711"/>
                <a:gd name="f34" fmla="val 801"/>
                <a:gd name="f35" fmla="val 676"/>
                <a:gd name="f36" fmla="val 1101"/>
                <a:gd name="f37" fmla="val 643"/>
                <a:gd name="f38" fmla="val 1335"/>
                <a:gd name="f39" fmla="val 509"/>
                <a:gd name="f40" fmla="val 1602"/>
                <a:gd name="f41" fmla="val 288"/>
                <a:gd name="f42" fmla="val 1690"/>
                <a:gd name="f43" fmla="*/ f0 1 1784"/>
                <a:gd name="f44" fmla="*/ f1 1 756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784"/>
                <a:gd name="f51" fmla="*/ f48 1 756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784" h="7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6"/>
                    <a:pt x="f20" y="f21"/>
                  </a:cubicBezTo>
                  <a:cubicBezTo>
                    <a:pt x="f22" y="f23"/>
                    <a:pt x="f22" y="f24"/>
                    <a:pt x="f25" y="f26"/>
                  </a:cubicBezTo>
                  <a:cubicBezTo>
                    <a:pt x="f27" y="f28"/>
                    <a:pt x="f29" y="f4"/>
                    <a:pt x="f30" y="f4"/>
                  </a:cubicBezTo>
                  <a:cubicBezTo>
                    <a:pt x="f31" y="f4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21"/>
                  </a:cubicBez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146;p59">
              <a:extLst>
                <a:ext uri="{FF2B5EF4-FFF2-40B4-BE49-F238E27FC236}">
                  <a16:creationId xmlns:a16="http://schemas.microsoft.com/office/drawing/2014/main" id="{71C2F866-177A-4847-898A-3619CFD88825}"/>
                </a:ext>
              </a:extLst>
            </p:cNvPr>
            <p:cNvSpPr/>
            <p:nvPr/>
          </p:nvSpPr>
          <p:spPr>
            <a:xfrm rot="17348486">
              <a:off x="1341751" y="4054295"/>
              <a:ext cx="41870" cy="29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"/>
                <a:gd name="f4" fmla="val 563"/>
                <a:gd name="f5" fmla="val 496"/>
                <a:gd name="f6" fmla="val 466"/>
                <a:gd name="f7" fmla="val 433"/>
                <a:gd name="f8" fmla="val 8"/>
                <a:gd name="f9" fmla="val 400"/>
                <a:gd name="f10" fmla="val 27"/>
                <a:gd name="f11" fmla="val 367"/>
                <a:gd name="f12" fmla="val 334"/>
                <a:gd name="f13" fmla="val 61"/>
                <a:gd name="f14" fmla="val 300"/>
                <a:gd name="f15" fmla="val 167"/>
                <a:gd name="f16" fmla="val 67"/>
                <a:gd name="f17" fmla="val 33"/>
                <a:gd name="f18" fmla="val 194"/>
                <a:gd name="f19" fmla="val 361"/>
                <a:gd name="f20" fmla="val 494"/>
                <a:gd name="f21" fmla="val 528"/>
                <a:gd name="f22" fmla="val 208"/>
                <a:gd name="f23" fmla="val 552"/>
                <a:gd name="f24" fmla="val 248"/>
                <a:gd name="f25" fmla="val 288"/>
                <a:gd name="f26" fmla="val 413"/>
                <a:gd name="f27" fmla="val 533"/>
                <a:gd name="f28" fmla="val 462"/>
                <a:gd name="f29" fmla="val 634"/>
                <a:gd name="f30" fmla="val 304"/>
                <a:gd name="f31" fmla="val 682"/>
                <a:gd name="f32" fmla="*/ f0 1 806"/>
                <a:gd name="f33" fmla="*/ f1 1 563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806"/>
                <a:gd name="f40" fmla="*/ f37 1 563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806" h="5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3"/>
                  </a:cubicBezTo>
                  <a:cubicBezTo>
                    <a:pt x="f15" y="f13"/>
                    <a:pt x="f16" y="f13"/>
                    <a:pt x="f17" y="f18"/>
                  </a:cubicBezTo>
                  <a:cubicBezTo>
                    <a:pt x="f2" y="f19"/>
                    <a:pt x="f17" y="f20"/>
                    <a:pt x="f15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19"/>
                  </a:cubicBezTo>
                  <a:cubicBezTo>
                    <a:pt x="f3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147;p59">
              <a:extLst>
                <a:ext uri="{FF2B5EF4-FFF2-40B4-BE49-F238E27FC236}">
                  <a16:creationId xmlns:a16="http://schemas.microsoft.com/office/drawing/2014/main" id="{EBF63271-1D04-4763-BE01-2D399D979E53}"/>
                </a:ext>
              </a:extLst>
            </p:cNvPr>
            <p:cNvSpPr/>
            <p:nvPr/>
          </p:nvSpPr>
          <p:spPr>
            <a:xfrm rot="17348486">
              <a:off x="1521375" y="4039780"/>
              <a:ext cx="32314" cy="30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2"/>
                <a:gd name="f4" fmla="val 589"/>
                <a:gd name="f5" fmla="val 245"/>
                <a:gd name="f6" fmla="val 1"/>
                <a:gd name="f7" fmla="val 127"/>
                <a:gd name="f8" fmla="val 89"/>
                <a:gd name="f9" fmla="val 21"/>
                <a:gd name="f10" fmla="val 251"/>
                <a:gd name="f11" fmla="val 434"/>
                <a:gd name="f12" fmla="val 132"/>
                <a:gd name="f13" fmla="val 329"/>
                <a:gd name="f14" fmla="val 348"/>
                <a:gd name="f15" fmla="val 367"/>
                <a:gd name="f16" fmla="val 587"/>
                <a:gd name="f17" fmla="val 388"/>
                <a:gd name="f18" fmla="val 584"/>
                <a:gd name="f19" fmla="val 588"/>
                <a:gd name="f20" fmla="val 551"/>
                <a:gd name="f21" fmla="val 621"/>
                <a:gd name="f22" fmla="val 217"/>
                <a:gd name="f23" fmla="val 421"/>
                <a:gd name="f24" fmla="val 117"/>
                <a:gd name="f25" fmla="val 395"/>
                <a:gd name="f26" fmla="val 38"/>
                <a:gd name="f27" fmla="val 322"/>
                <a:gd name="f28" fmla="*/ f0 1 622"/>
                <a:gd name="f29" fmla="*/ f1 1 589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622"/>
                <a:gd name="f36" fmla="*/ f33 1 589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622" h="589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148;p59">
              <a:extLst>
                <a:ext uri="{FF2B5EF4-FFF2-40B4-BE49-F238E27FC236}">
                  <a16:creationId xmlns:a16="http://schemas.microsoft.com/office/drawing/2014/main" id="{516762A7-EE9A-4C6F-B932-8AA77E735BD8}"/>
                </a:ext>
              </a:extLst>
            </p:cNvPr>
            <p:cNvSpPr/>
            <p:nvPr/>
          </p:nvSpPr>
          <p:spPr>
            <a:xfrm rot="17348486">
              <a:off x="1653344" y="3996595"/>
              <a:ext cx="41093" cy="3076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791"/>
                <a:gd name="f5" fmla="val 592"/>
                <a:gd name="f6" fmla="val 298"/>
                <a:gd name="f7" fmla="val 1"/>
                <a:gd name="f8" fmla="val 122"/>
                <a:gd name="f9" fmla="val 245"/>
                <a:gd name="f10" fmla="val 162"/>
                <a:gd name="f11" fmla="val 380"/>
                <a:gd name="f12" fmla="val 262"/>
                <a:gd name="f13" fmla="val 413"/>
                <a:gd name="f14" fmla="val 295"/>
                <a:gd name="f15" fmla="val 513"/>
                <a:gd name="f16" fmla="val 362"/>
                <a:gd name="f17" fmla="val 546"/>
                <a:gd name="f18" fmla="val 407"/>
                <a:gd name="f19" fmla="val 578"/>
                <a:gd name="f20" fmla="val 451"/>
                <a:gd name="f21" fmla="val 493"/>
                <a:gd name="f22" fmla="val 669"/>
                <a:gd name="f23" fmla="val 348"/>
                <a:gd name="f24" fmla="val 629"/>
                <a:gd name="f25" fmla="val 213"/>
                <a:gd name="f26" fmla="val 529"/>
                <a:gd name="f27" fmla="val 496"/>
                <a:gd name="f28" fmla="val 79"/>
                <a:gd name="f29" fmla="val 429"/>
                <a:gd name="f30" fmla="val 46"/>
                <a:gd name="f31" fmla="val 384"/>
                <a:gd name="f32" fmla="val 14"/>
                <a:gd name="f33" fmla="val 340"/>
                <a:gd name="f34" fmla="*/ f1 1 791"/>
                <a:gd name="f35" fmla="*/ f2 1 592"/>
                <a:gd name="f36" fmla="val f3"/>
                <a:gd name="f37" fmla="val f4"/>
                <a:gd name="f38" fmla="val f5"/>
                <a:gd name="f39" fmla="+- f38 0 f36"/>
                <a:gd name="f40" fmla="+- f37 0 f36"/>
                <a:gd name="f41" fmla="*/ f40 1 791"/>
                <a:gd name="f42" fmla="*/ f39 1 592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91" h="592">
                  <a:moveTo>
                    <a:pt x="f6" y="f7"/>
                  </a:moveTo>
                  <a:cubicBezTo>
                    <a:pt x="f8" y="f7"/>
                    <a:pt x="f3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5"/>
                    <a:pt x="f21" y="f5"/>
                  </a:cubicBezTo>
                  <a:cubicBezTo>
                    <a:pt x="f22" y="f5"/>
                    <a:pt x="f4" y="f23"/>
                    <a:pt x="f24" y="f25"/>
                  </a:cubicBezTo>
                  <a:cubicBezTo>
                    <a:pt x="f26" y="f0"/>
                    <a:pt x="f27" y="f28"/>
                    <a:pt x="f29" y="f30"/>
                  </a:cubicBezTo>
                  <a:cubicBezTo>
                    <a:pt x="f31" y="f32"/>
                    <a:pt x="f33" y="f7"/>
                    <a:pt x="f6" y="f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149;p59">
              <a:extLst>
                <a:ext uri="{FF2B5EF4-FFF2-40B4-BE49-F238E27FC236}">
                  <a16:creationId xmlns:a16="http://schemas.microsoft.com/office/drawing/2014/main" id="{15E1305B-8981-4DD6-AD38-8365C22C95C7}"/>
                </a:ext>
              </a:extLst>
            </p:cNvPr>
            <p:cNvSpPr/>
            <p:nvPr/>
          </p:nvSpPr>
          <p:spPr>
            <a:xfrm rot="17348486">
              <a:off x="1357930" y="3980905"/>
              <a:ext cx="45098" cy="492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8"/>
                <a:gd name="f4" fmla="val 948"/>
                <a:gd name="f5" fmla="val 540"/>
                <a:gd name="f6" fmla="val 494"/>
                <a:gd name="f7" fmla="val 445"/>
                <a:gd name="f8" fmla="val 18"/>
                <a:gd name="f9" fmla="val 401"/>
                <a:gd name="f10" fmla="val 63"/>
                <a:gd name="f11" fmla="val 134"/>
                <a:gd name="f12" fmla="val 296"/>
                <a:gd name="f13" fmla="val 67"/>
                <a:gd name="f14" fmla="val 330"/>
                <a:gd name="f15" fmla="val 463"/>
                <a:gd name="f16" fmla="val 563"/>
                <a:gd name="f17" fmla="val 100"/>
                <a:gd name="f18" fmla="val 597"/>
                <a:gd name="f19" fmla="val 663"/>
                <a:gd name="f20" fmla="val 730"/>
                <a:gd name="f21" fmla="val 121"/>
                <a:gd name="f22" fmla="val 839"/>
                <a:gd name="f23" fmla="val 332"/>
                <a:gd name="f24" fmla="val 498"/>
                <a:gd name="f25" fmla="val 535"/>
                <a:gd name="f26" fmla="val 570"/>
                <a:gd name="f27" fmla="val 942"/>
                <a:gd name="f28" fmla="val 601"/>
                <a:gd name="f29" fmla="val 930"/>
                <a:gd name="f30" fmla="val 801"/>
                <a:gd name="f31" fmla="val 830"/>
                <a:gd name="f32" fmla="val 630"/>
                <a:gd name="f33" fmla="val 430"/>
                <a:gd name="f34" fmla="val 767"/>
                <a:gd name="f35" fmla="val 701"/>
                <a:gd name="f36" fmla="val 263"/>
                <a:gd name="f37" fmla="val 774"/>
                <a:gd name="f38" fmla="val 141"/>
                <a:gd name="f39" fmla="val 668"/>
                <a:gd name="f40" fmla="*/ f0 1 868"/>
                <a:gd name="f41" fmla="*/ f1 1 948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868"/>
                <a:gd name="f48" fmla="*/ f45 1 948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868" h="94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3" y="f16"/>
                  </a:cubicBezTo>
                  <a:cubicBezTo>
                    <a:pt x="f17" y="f18"/>
                    <a:pt x="f2" y="f19"/>
                    <a:pt x="f13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25" y="f4"/>
                    <a:pt x="f26" y="f27"/>
                    <a:pt x="f28" y="f29"/>
                  </a:cubicBezTo>
                  <a:cubicBezTo>
                    <a:pt x="f30" y="f31"/>
                    <a:pt x="f3" y="f32"/>
                    <a:pt x="f30" y="f33"/>
                  </a:cubicBezTo>
                  <a:cubicBezTo>
                    <a:pt x="f30" y="f14"/>
                    <a:pt x="f34" y="f12"/>
                    <a:pt x="f35" y="f36"/>
                  </a:cubicBezTo>
                  <a:cubicBezTo>
                    <a:pt x="f37" y="f38"/>
                    <a:pt x="f3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150;p59">
              <a:extLst>
                <a:ext uri="{FF2B5EF4-FFF2-40B4-BE49-F238E27FC236}">
                  <a16:creationId xmlns:a16="http://schemas.microsoft.com/office/drawing/2014/main" id="{7E86FEEE-D50E-4098-919D-39945AE470A4}"/>
                </a:ext>
              </a:extLst>
            </p:cNvPr>
            <p:cNvSpPr/>
            <p:nvPr/>
          </p:nvSpPr>
          <p:spPr>
            <a:xfrm rot="17348486">
              <a:off x="1282496" y="4040828"/>
              <a:ext cx="30650" cy="23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0"/>
                <a:gd name="f4" fmla="val 443"/>
                <a:gd name="f5" fmla="val 138"/>
                <a:gd name="f6" fmla="val 117"/>
                <a:gd name="f7" fmla="val 100"/>
                <a:gd name="f8" fmla="val 17"/>
                <a:gd name="f9" fmla="val 50"/>
                <a:gd name="f10" fmla="val 33"/>
                <a:gd name="f11" fmla="val 84"/>
                <a:gd name="f12" fmla="val 151"/>
                <a:gd name="f13" fmla="val 251"/>
                <a:gd name="f14" fmla="val 384"/>
                <a:gd name="f15" fmla="val 133"/>
                <a:gd name="f16" fmla="val 417"/>
                <a:gd name="f17" fmla="val 167"/>
                <a:gd name="f18" fmla="val 434"/>
                <a:gd name="f19" fmla="val 209"/>
                <a:gd name="f20" fmla="val 442"/>
                <a:gd name="f21" fmla="val 250"/>
                <a:gd name="f22" fmla="val 292"/>
                <a:gd name="f23" fmla="val 334"/>
                <a:gd name="f24" fmla="val 367"/>
                <a:gd name="f25" fmla="val 589"/>
                <a:gd name="f26" fmla="val 386"/>
                <a:gd name="f27" fmla="val 539"/>
                <a:gd name="f28" fmla="val 81"/>
                <a:gd name="f29" fmla="val 304"/>
                <a:gd name="f30" fmla="val 280"/>
                <a:gd name="f31" fmla="val 82"/>
                <a:gd name="f32" fmla="val 267"/>
                <a:gd name="f33" fmla="val 200"/>
                <a:gd name="f34" fmla="val 300"/>
                <a:gd name="f35" fmla="val 183"/>
                <a:gd name="f36" fmla="val 158"/>
                <a:gd name="f37" fmla="*/ f0 1 590"/>
                <a:gd name="f38" fmla="*/ f1 1 443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590"/>
                <a:gd name="f45" fmla="*/ f42 1 443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590" h="44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6"/>
                    <a:pt x="f10" y="f12"/>
                  </a:cubicBezTo>
                  <a:cubicBezTo>
                    <a:pt x="f2" y="f13"/>
                    <a:pt x="f10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22" y="f28"/>
                    <a:pt x="f30" y="f31"/>
                    <a:pt x="f32" y="f11"/>
                  </a:cubicBezTo>
                  <a:lnTo>
                    <a:pt x="f33" y="f11"/>
                  </a:lnTo>
                  <a:cubicBezTo>
                    <a:pt x="f34" y="f11"/>
                    <a:pt x="f32" y="f11"/>
                    <a:pt x="f33" y="f9"/>
                  </a:cubicBezTo>
                  <a:cubicBezTo>
                    <a:pt x="f35" y="f8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151;p59">
              <a:extLst>
                <a:ext uri="{FF2B5EF4-FFF2-40B4-BE49-F238E27FC236}">
                  <a16:creationId xmlns:a16="http://schemas.microsoft.com/office/drawing/2014/main" id="{32B1FD58-DEDE-4E7F-91E2-3D2FF5E4F9C6}"/>
                </a:ext>
              </a:extLst>
            </p:cNvPr>
            <p:cNvSpPr/>
            <p:nvPr/>
          </p:nvSpPr>
          <p:spPr>
            <a:xfrm rot="17348486">
              <a:off x="1229986" y="3873967"/>
              <a:ext cx="29507" cy="900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8"/>
                <a:gd name="f4" fmla="val 1733"/>
                <a:gd name="f5" fmla="val 267"/>
                <a:gd name="f6" fmla="val 1"/>
                <a:gd name="f7" fmla="val 67"/>
                <a:gd name="f8" fmla="val 668"/>
                <a:gd name="f9" fmla="val 868"/>
                <a:gd name="f10" fmla="val 1135"/>
                <a:gd name="f11" fmla="val 101"/>
                <a:gd name="f12" fmla="val 1535"/>
                <a:gd name="f13" fmla="val 334"/>
                <a:gd name="f14" fmla="val 1702"/>
                <a:gd name="f15" fmla="val 349"/>
                <a:gd name="f16" fmla="val 1724"/>
                <a:gd name="f17" fmla="val 368"/>
                <a:gd name="f18" fmla="val 388"/>
                <a:gd name="f19" fmla="val 462"/>
                <a:gd name="f20" fmla="val 553"/>
                <a:gd name="f21" fmla="val 1613"/>
                <a:gd name="f22" fmla="val 501"/>
                <a:gd name="f23" fmla="val 367"/>
                <a:gd name="f24" fmla="val 1402"/>
                <a:gd name="f25" fmla="val 401"/>
                <a:gd name="f26" fmla="val 968"/>
                <a:gd name="f27" fmla="val 434"/>
                <a:gd name="f28" fmla="val 801"/>
                <a:gd name="f29" fmla="val 634"/>
                <a:gd name="f30" fmla="val 301"/>
                <a:gd name="f31" fmla="*/ f0 1 568"/>
                <a:gd name="f32" fmla="*/ f1 1 1733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68"/>
                <a:gd name="f39" fmla="*/ f36 1 1733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8" h="1733">
                  <a:moveTo>
                    <a:pt x="f5" y="f6"/>
                  </a:moveTo>
                  <a:cubicBezTo>
                    <a:pt x="f6" y="f7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21"/>
                    <a:pt x="f22" y="f1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7" y="f29"/>
                    <a:pt x="f3" y="f30"/>
                    <a:pt x="f27" y="f7"/>
                  </a:cubicBezTo>
                  <a:cubicBezTo>
                    <a:pt x="f25" y="f6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152;p59">
              <a:extLst>
                <a:ext uri="{FF2B5EF4-FFF2-40B4-BE49-F238E27FC236}">
                  <a16:creationId xmlns:a16="http://schemas.microsoft.com/office/drawing/2014/main" id="{88D18456-6855-4CF2-97E6-FDBC60F2F061}"/>
                </a:ext>
              </a:extLst>
            </p:cNvPr>
            <p:cNvSpPr/>
            <p:nvPr/>
          </p:nvSpPr>
          <p:spPr>
            <a:xfrm rot="17348486">
              <a:off x="1307094" y="3832756"/>
              <a:ext cx="38185" cy="98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5"/>
                <a:gd name="f4" fmla="val 1900"/>
                <a:gd name="f5" fmla="val 329"/>
                <a:gd name="f6" fmla="val 262"/>
                <a:gd name="f7" fmla="val 208"/>
                <a:gd name="f8" fmla="val 29"/>
                <a:gd name="f9" fmla="val 167"/>
                <a:gd name="f10" fmla="val 70"/>
                <a:gd name="f11" fmla="val 303"/>
                <a:gd name="f12" fmla="val 100"/>
                <a:gd name="f13" fmla="val 537"/>
                <a:gd name="f14" fmla="val 134"/>
                <a:gd name="f15" fmla="val 804"/>
                <a:gd name="f16" fmla="val 1137"/>
                <a:gd name="f17" fmla="val 1404"/>
                <a:gd name="f18" fmla="val 234"/>
                <a:gd name="f19" fmla="val 1738"/>
                <a:gd name="f20" fmla="val 248"/>
                <a:gd name="f21" fmla="val 1853"/>
                <a:gd name="f22" fmla="val 318"/>
                <a:gd name="f23" fmla="val 394"/>
                <a:gd name="f24" fmla="val 493"/>
                <a:gd name="f25" fmla="val 601"/>
                <a:gd name="f26" fmla="val 1818"/>
                <a:gd name="f27" fmla="val 1704"/>
                <a:gd name="f28" fmla="val 634"/>
                <a:gd name="f29" fmla="val 1071"/>
                <a:gd name="f30" fmla="val 734"/>
                <a:gd name="f31" fmla="val 237"/>
                <a:gd name="f32" fmla="val 467"/>
                <a:gd name="f33" fmla="val 37"/>
                <a:gd name="f34" fmla="val 416"/>
                <a:gd name="f35" fmla="val 11"/>
                <a:gd name="f36" fmla="val 370"/>
                <a:gd name="f37" fmla="*/ f0 1 735"/>
                <a:gd name="f38" fmla="*/ f1 1 1900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735"/>
                <a:gd name="f45" fmla="*/ f42 1 1900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35" h="190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4" y="f16"/>
                    <a:pt x="f14" y="f17"/>
                    <a:pt x="f18" y="f19"/>
                  </a:cubicBezTo>
                  <a:cubicBezTo>
                    <a:pt x="f20" y="f21"/>
                    <a:pt x="f22" y="f4"/>
                    <a:pt x="f23" y="f4"/>
                  </a:cubicBezTo>
                  <a:cubicBezTo>
                    <a:pt x="f24" y="f4"/>
                    <a:pt x="f25" y="f26"/>
                    <a:pt x="f25" y="f27"/>
                  </a:cubicBezTo>
                  <a:cubicBezTo>
                    <a:pt x="f25" y="f17"/>
                    <a:pt x="f28" y="f29"/>
                    <a:pt x="f28" y="f15"/>
                  </a:cubicBezTo>
                  <a:cubicBezTo>
                    <a:pt x="f28" y="f13"/>
                    <a:pt x="f30" y="f31"/>
                    <a:pt x="f32" y="f33"/>
                  </a:cubicBez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153;p59">
              <a:extLst>
                <a:ext uri="{FF2B5EF4-FFF2-40B4-BE49-F238E27FC236}">
                  <a16:creationId xmlns:a16="http://schemas.microsoft.com/office/drawing/2014/main" id="{0DAE661A-9D3B-4654-8E36-109A5D5BAD59}"/>
                </a:ext>
              </a:extLst>
            </p:cNvPr>
            <p:cNvSpPr/>
            <p:nvPr/>
          </p:nvSpPr>
          <p:spPr>
            <a:xfrm rot="17348486">
              <a:off x="1418603" y="3747371"/>
              <a:ext cx="34701" cy="41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8"/>
                <a:gd name="f4" fmla="val 793"/>
                <a:gd name="f5" fmla="val 417"/>
                <a:gd name="f6" fmla="val 402"/>
                <a:gd name="f7" fmla="val 385"/>
                <a:gd name="f8" fmla="val 3"/>
                <a:gd name="f9" fmla="val 367"/>
                <a:gd name="f10" fmla="val 9"/>
                <a:gd name="f11" fmla="val 100"/>
                <a:gd name="f12" fmla="val 42"/>
                <a:gd name="f13" fmla="val 376"/>
                <a:gd name="f14" fmla="val 643"/>
                <a:gd name="f15" fmla="val 117"/>
                <a:gd name="f16" fmla="val 743"/>
                <a:gd name="f17" fmla="val 209"/>
                <a:gd name="f18" fmla="val 296"/>
                <a:gd name="f19" fmla="val 384"/>
                <a:gd name="f20" fmla="val 467"/>
                <a:gd name="f21" fmla="val 509"/>
                <a:gd name="f22" fmla="val 452"/>
                <a:gd name="f23" fmla="val 489"/>
                <a:gd name="f24" fmla="val 428"/>
                <a:gd name="f25" fmla="val 423"/>
                <a:gd name="f26" fmla="val 504"/>
                <a:gd name="f27" fmla="val 416"/>
                <a:gd name="f28" fmla="val 519"/>
                <a:gd name="f29" fmla="val 409"/>
                <a:gd name="f30" fmla="val 534"/>
                <a:gd name="f31" fmla="val 601"/>
                <a:gd name="f32" fmla="val 634"/>
                <a:gd name="f33" fmla="val 342"/>
                <a:gd name="f34" fmla="val 309"/>
                <a:gd name="f35" fmla="val 667"/>
                <a:gd name="f36" fmla="val 242"/>
                <a:gd name="f37" fmla="val 176"/>
                <a:gd name="f38" fmla="val 142"/>
                <a:gd name="f39" fmla="val 546"/>
                <a:gd name="f40" fmla="val 60"/>
                <a:gd name="f41" fmla="val 491"/>
                <a:gd name="f42" fmla="*/ f0 1 668"/>
                <a:gd name="f43" fmla="*/ f1 1 793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68"/>
                <a:gd name="f50" fmla="*/ f47 1 793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68" h="79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11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0" y="f14"/>
                  </a:cubicBezTo>
                  <a:lnTo>
                    <a:pt x="f20" y="f21"/>
                  </a:lnTo>
                  <a:cubicBezTo>
                    <a:pt x="f20" y="f22"/>
                    <a:pt x="f23" y="f24"/>
                    <a:pt x="f23" y="f25"/>
                  </a:cubicBezTo>
                  <a:lnTo>
                    <a:pt x="f23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13"/>
                    <a:pt x="f32" y="f33"/>
                    <a:pt x="f32" y="f34"/>
                  </a:cubicBezTo>
                  <a:cubicBezTo>
                    <a:pt x="f35" y="f36"/>
                    <a:pt x="f32" y="f37"/>
                    <a:pt x="f31" y="f38"/>
                  </a:cubicBezTo>
                  <a:cubicBezTo>
                    <a:pt x="f39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1154;p59">
              <a:extLst>
                <a:ext uri="{FF2B5EF4-FFF2-40B4-BE49-F238E27FC236}">
                  <a16:creationId xmlns:a16="http://schemas.microsoft.com/office/drawing/2014/main" id="{A7CFB869-FCA3-4C56-9CCB-0A56AC9F2F5D}"/>
                </a:ext>
              </a:extLst>
            </p:cNvPr>
            <p:cNvSpPr/>
            <p:nvPr/>
          </p:nvSpPr>
          <p:spPr>
            <a:xfrm rot="17348486">
              <a:off x="1276211" y="3770921"/>
              <a:ext cx="83173" cy="111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1"/>
                <a:gd name="f4" fmla="val 2138"/>
                <a:gd name="f5" fmla="val 1387"/>
                <a:gd name="f6" fmla="val 1349"/>
                <a:gd name="f7" fmla="val 1310"/>
                <a:gd name="f8" fmla="val 9"/>
                <a:gd name="f9" fmla="val 1276"/>
                <a:gd name="f10" fmla="val 26"/>
                <a:gd name="f11" fmla="val 975"/>
                <a:gd name="f12" fmla="val 193"/>
                <a:gd name="f13" fmla="val 809"/>
                <a:gd name="f14" fmla="val 693"/>
                <a:gd name="f15" fmla="val 642"/>
                <a:gd name="f16" fmla="val 993"/>
                <a:gd name="f17" fmla="val 575"/>
                <a:gd name="f18" fmla="val 1160"/>
                <a:gd name="f19" fmla="val 442"/>
                <a:gd name="f20" fmla="val 1360"/>
                <a:gd name="f21" fmla="val 375"/>
                <a:gd name="f22" fmla="val 1527"/>
                <a:gd name="f23" fmla="val 308"/>
                <a:gd name="f24" fmla="val 1594"/>
                <a:gd name="f25" fmla="val 242"/>
                <a:gd name="f26" fmla="val 1827"/>
                <a:gd name="f27" fmla="val 208"/>
                <a:gd name="f28" fmla="val 1916"/>
                <a:gd name="f29" fmla="val 83"/>
                <a:gd name="f30" fmla="val 246"/>
                <a:gd name="f31" fmla="val 265"/>
                <a:gd name="f32" fmla="val 286"/>
                <a:gd name="f33" fmla="val 2135"/>
                <a:gd name="f34" fmla="val 2127"/>
                <a:gd name="f35" fmla="val 2027"/>
                <a:gd name="f36" fmla="val 775"/>
                <a:gd name="f37" fmla="val 1627"/>
                <a:gd name="f38" fmla="val 909"/>
                <a:gd name="f39" fmla="val 1427"/>
                <a:gd name="f40" fmla="val 1042"/>
                <a:gd name="f41" fmla="val 1193"/>
                <a:gd name="f42" fmla="val 1142"/>
                <a:gd name="f43" fmla="val 760"/>
                <a:gd name="f44" fmla="val 1376"/>
                <a:gd name="f45" fmla="val 593"/>
                <a:gd name="f46" fmla="val 1542"/>
                <a:gd name="f47" fmla="val 426"/>
                <a:gd name="f48" fmla="val 1576"/>
                <a:gd name="f49" fmla="val 69"/>
                <a:gd name="f50" fmla="val 1497"/>
                <a:gd name="f51" fmla="*/ f0 1 1601"/>
                <a:gd name="f52" fmla="*/ f1 1 2138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1601"/>
                <a:gd name="f59" fmla="*/ f56 1 2138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1601" h="21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" y="f28"/>
                    <a:pt x="f29" y="f4"/>
                    <a:pt x="f30" y="f4"/>
                  </a:cubicBezTo>
                  <a:cubicBezTo>
                    <a:pt x="f31" y="f4"/>
                    <a:pt x="f32" y="f33"/>
                    <a:pt x="f23" y="f34"/>
                  </a:cubicBezTo>
                  <a:cubicBezTo>
                    <a:pt x="f17" y="f35"/>
                    <a:pt x="f36" y="f37"/>
                    <a:pt x="f38" y="f39"/>
                  </a:cubicBezTo>
                  <a:cubicBezTo>
                    <a:pt x="f40" y="f41"/>
                    <a:pt x="f42" y="f16"/>
                    <a:pt x="f9" y="f43"/>
                  </a:cubicBezTo>
                  <a:cubicBezTo>
                    <a:pt x="f44" y="f45"/>
                    <a:pt x="f46" y="f47"/>
                    <a:pt x="f48" y="f12"/>
                  </a:cubicBezTo>
                  <a:cubicBezTo>
                    <a:pt x="f3" y="f49"/>
                    <a:pt x="f50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155;p59">
              <a:extLst>
                <a:ext uri="{FF2B5EF4-FFF2-40B4-BE49-F238E27FC236}">
                  <a16:creationId xmlns:a16="http://schemas.microsoft.com/office/drawing/2014/main" id="{B3748E0D-7FAA-402F-B6F0-86A6CD0CCE55}"/>
                </a:ext>
              </a:extLst>
            </p:cNvPr>
            <p:cNvSpPr/>
            <p:nvPr/>
          </p:nvSpPr>
          <p:spPr>
            <a:xfrm rot="17348486">
              <a:off x="1353834" y="3671919"/>
              <a:ext cx="71122" cy="1983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9"/>
                <a:gd name="f4" fmla="val 3817"/>
                <a:gd name="f5" fmla="val 1191"/>
                <a:gd name="f6" fmla="val 1"/>
                <a:gd name="f7" fmla="val 1170"/>
                <a:gd name="f8" fmla="val 1151"/>
                <a:gd name="f9" fmla="val 5"/>
                <a:gd name="f10" fmla="val 1135"/>
                <a:gd name="f11" fmla="val 13"/>
                <a:gd name="f12" fmla="val 635"/>
                <a:gd name="f13" fmla="val 346"/>
                <a:gd name="f14" fmla="val 468"/>
                <a:gd name="f15" fmla="val 1047"/>
                <a:gd name="f16" fmla="val 334"/>
                <a:gd name="f17" fmla="val 1581"/>
                <a:gd name="f18" fmla="val 301"/>
                <a:gd name="f19" fmla="val 1814"/>
                <a:gd name="f20" fmla="val 201"/>
                <a:gd name="f21" fmla="val 2014"/>
                <a:gd name="f22" fmla="val 168"/>
                <a:gd name="f23" fmla="val 2214"/>
                <a:gd name="f24" fmla="val 68"/>
                <a:gd name="f25" fmla="val 2415"/>
                <a:gd name="f26" fmla="val 34"/>
                <a:gd name="f27" fmla="val 2648"/>
                <a:gd name="f28" fmla="val 2848"/>
                <a:gd name="f29" fmla="val 2882"/>
                <a:gd name="f30" fmla="val 2915"/>
                <a:gd name="f31" fmla="val 2982"/>
                <a:gd name="f32" fmla="val 3182"/>
                <a:gd name="f33" fmla="val 3415"/>
                <a:gd name="f34" fmla="val 3649"/>
                <a:gd name="f35" fmla="val 3757"/>
                <a:gd name="f36" fmla="val 79"/>
                <a:gd name="f37" fmla="val 151"/>
                <a:gd name="f38" fmla="val 212"/>
                <a:gd name="f39" fmla="val 268"/>
                <a:gd name="f40" fmla="val 3774"/>
                <a:gd name="f41" fmla="val 3682"/>
                <a:gd name="f42" fmla="val 368"/>
                <a:gd name="f43" fmla="val 434"/>
                <a:gd name="f44" fmla="val 2715"/>
                <a:gd name="f45" fmla="val 568"/>
                <a:gd name="f46" fmla="val 2248"/>
                <a:gd name="f47" fmla="val 668"/>
                <a:gd name="f48" fmla="val 2181"/>
                <a:gd name="f49" fmla="val 2081"/>
                <a:gd name="f50" fmla="val 735"/>
                <a:gd name="f51" fmla="val 2048"/>
                <a:gd name="f52" fmla="val 901"/>
                <a:gd name="f53" fmla="val 1202"/>
                <a:gd name="f54" fmla="val 1681"/>
                <a:gd name="f55" fmla="val 1335"/>
                <a:gd name="f56" fmla="val 1481"/>
                <a:gd name="f57" fmla="val 1368"/>
                <a:gd name="f58" fmla="val 1380"/>
                <a:gd name="f59" fmla="val 1314"/>
                <a:gd name="f60" fmla="val 1235"/>
                <a:gd name="f61" fmla="val 1247"/>
                <a:gd name="f62" fmla="val 1035"/>
                <a:gd name="f63" fmla="val 1068"/>
                <a:gd name="f64" fmla="val 913"/>
                <a:gd name="f65" fmla="val 1302"/>
                <a:gd name="f66" fmla="val 547"/>
                <a:gd name="f67" fmla="val 146"/>
                <a:gd name="f68" fmla="val 44"/>
                <a:gd name="f69" fmla="val 1257"/>
                <a:gd name="f70" fmla="*/ f0 1 1369"/>
                <a:gd name="f71" fmla="*/ f1 1 381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369"/>
                <a:gd name="f78" fmla="*/ f75 1 381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369" h="38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6" y="f29"/>
                    <a:pt x="f26" y="f30"/>
                    <a:pt x="f24" y="f31"/>
                  </a:cubicBezTo>
                  <a:cubicBezTo>
                    <a:pt x="f26" y="f32"/>
                    <a:pt x="f26" y="f33"/>
                    <a:pt x="f6" y="f34"/>
                  </a:cubicBezTo>
                  <a:cubicBezTo>
                    <a:pt x="f6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39" y="f41"/>
                  </a:cubicBezTo>
                  <a:cubicBezTo>
                    <a:pt x="f42" y="f32"/>
                    <a:pt x="f43" y="f44"/>
                    <a:pt x="f45" y="f46"/>
                  </a:cubicBezTo>
                  <a:cubicBezTo>
                    <a:pt x="f47" y="f48"/>
                    <a:pt x="f47" y="f49"/>
                    <a:pt x="f50" y="f51"/>
                  </a:cubicBezTo>
                  <a:cubicBezTo>
                    <a:pt x="f52" y="f19"/>
                    <a:pt x="f53" y="f54"/>
                    <a:pt x="f55" y="f56"/>
                  </a:cubicBezTo>
                  <a:cubicBezTo>
                    <a:pt x="f57" y="f58"/>
                    <a:pt x="f55" y="f59"/>
                    <a:pt x="f60" y="f61"/>
                  </a:cubicBezTo>
                  <a:cubicBezTo>
                    <a:pt x="f10" y="f61"/>
                    <a:pt x="f62" y="f61"/>
                    <a:pt x="f52" y="f59"/>
                  </a:cubicBezTo>
                  <a:cubicBezTo>
                    <a:pt x="f63" y="f64"/>
                    <a:pt x="f65" y="f66"/>
                    <a:pt x="f55" y="f67"/>
                  </a:cubicBezTo>
                  <a:cubicBezTo>
                    <a:pt x="f55" y="f68"/>
                    <a:pt x="f69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156;p59">
              <a:extLst>
                <a:ext uri="{FF2B5EF4-FFF2-40B4-BE49-F238E27FC236}">
                  <a16:creationId xmlns:a16="http://schemas.microsoft.com/office/drawing/2014/main" id="{FFBAF747-164F-4C62-B4BB-816EDAD5C00B}"/>
                </a:ext>
              </a:extLst>
            </p:cNvPr>
            <p:cNvSpPr/>
            <p:nvPr/>
          </p:nvSpPr>
          <p:spPr>
            <a:xfrm rot="17348486">
              <a:off x="1512844" y="3725050"/>
              <a:ext cx="63642" cy="45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5"/>
                <a:gd name="f4" fmla="val 870"/>
                <a:gd name="f5" fmla="val 1058"/>
                <a:gd name="f6" fmla="val 925"/>
                <a:gd name="f7" fmla="val 891"/>
                <a:gd name="f8" fmla="val 67"/>
                <a:gd name="f9" fmla="val 824"/>
                <a:gd name="f10" fmla="val 100"/>
                <a:gd name="f11" fmla="val 658"/>
                <a:gd name="f12" fmla="val 634"/>
                <a:gd name="f13" fmla="val 40"/>
                <a:gd name="f14" fmla="val 575"/>
                <a:gd name="f15" fmla="val 14"/>
                <a:gd name="f16" fmla="val 512"/>
                <a:gd name="f17" fmla="val 402"/>
                <a:gd name="f18" fmla="val 282"/>
                <a:gd name="f19" fmla="val 94"/>
                <a:gd name="f20" fmla="val 324"/>
                <a:gd name="f21" fmla="val 200"/>
                <a:gd name="f22" fmla="val 267"/>
                <a:gd name="f23" fmla="val 391"/>
                <a:gd name="f24" fmla="val 334"/>
                <a:gd name="f25" fmla="val 424"/>
                <a:gd name="f26" fmla="val 400"/>
                <a:gd name="f27" fmla="val 357"/>
                <a:gd name="f28" fmla="val 434"/>
                <a:gd name="f29" fmla="val 500"/>
                <a:gd name="f30" fmla="val 224"/>
                <a:gd name="f31" fmla="val 1"/>
                <a:gd name="f32" fmla="val 532"/>
                <a:gd name="f33" fmla="val 21"/>
                <a:gd name="f34" fmla="val 228"/>
                <a:gd name="f35" fmla="val 237"/>
                <a:gd name="f36" fmla="val 247"/>
                <a:gd name="f37" fmla="val 869"/>
                <a:gd name="f38" fmla="val 257"/>
                <a:gd name="f39" fmla="val 867"/>
                <a:gd name="f40" fmla="val 491"/>
                <a:gd name="f41" fmla="val 801"/>
                <a:gd name="f42" fmla="val 767"/>
                <a:gd name="f43" fmla="val 858"/>
                <a:gd name="f44" fmla="val 991"/>
                <a:gd name="f45" fmla="val 567"/>
                <a:gd name="f46" fmla="val 1191"/>
                <a:gd name="f47" fmla="val 33"/>
                <a:gd name="f48" fmla="val 1091"/>
                <a:gd name="f49" fmla="*/ f0 1 1225"/>
                <a:gd name="f50" fmla="*/ f1 1 8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225"/>
                <a:gd name="f57" fmla="*/ f54 1 8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225" h="87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0" y="f22"/>
                    <a:pt x="f23" y="f24"/>
                    <a:pt x="f25" y="f26"/>
                  </a:cubicBezTo>
                  <a:cubicBezTo>
                    <a:pt x="f27" y="f28"/>
                    <a:pt x="f20" y="f29"/>
                    <a:pt x="f30" y="f29"/>
                  </a:cubicBezTo>
                  <a:cubicBezTo>
                    <a:pt x="f31" y="f32"/>
                    <a:pt x="f33" y="f4"/>
                    <a:pt x="f34" y="f4"/>
                  </a:cubicBez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11" y="f42"/>
                    <a:pt x="f43" y="f12"/>
                  </a:cubicBezTo>
                  <a:cubicBezTo>
                    <a:pt x="f44" y="f45"/>
                    <a:pt x="f3" y="f24"/>
                    <a:pt x="f46" y="f10"/>
                  </a:cubicBezTo>
                  <a:cubicBezTo>
                    <a:pt x="f46" y="f47"/>
                    <a:pt x="f4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157;p59">
              <a:extLst>
                <a:ext uri="{FF2B5EF4-FFF2-40B4-BE49-F238E27FC236}">
                  <a16:creationId xmlns:a16="http://schemas.microsoft.com/office/drawing/2014/main" id="{AAF313AF-CD2A-48A8-BD06-A0A904FA5F30}"/>
                </a:ext>
              </a:extLst>
            </p:cNvPr>
            <p:cNvSpPr/>
            <p:nvPr/>
          </p:nvSpPr>
          <p:spPr>
            <a:xfrm rot="17348486">
              <a:off x="1382103" y="3911221"/>
              <a:ext cx="111127" cy="33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9"/>
                <a:gd name="f4" fmla="val 648"/>
                <a:gd name="f5" fmla="val 1836"/>
                <a:gd name="f6" fmla="val 1804"/>
                <a:gd name="f7" fmla="val 1770"/>
                <a:gd name="f8" fmla="val 9"/>
                <a:gd name="f9" fmla="val 1735"/>
                <a:gd name="f10" fmla="val 29"/>
                <a:gd name="f11" fmla="val 1468"/>
                <a:gd name="f12" fmla="val 129"/>
                <a:gd name="f13" fmla="val 1435"/>
                <a:gd name="f14" fmla="val 196"/>
                <a:gd name="f15" fmla="val 1401"/>
                <a:gd name="f16" fmla="val 1335"/>
                <a:gd name="f17" fmla="val 1301"/>
                <a:gd name="f18" fmla="val 96"/>
                <a:gd name="f19" fmla="val 1235"/>
                <a:gd name="f20" fmla="val 601"/>
                <a:gd name="f21" fmla="val 517"/>
                <a:gd name="f22" fmla="val 426"/>
                <a:gd name="f23" fmla="val 87"/>
                <a:gd name="f24" fmla="val 338"/>
                <a:gd name="f25" fmla="val 251"/>
                <a:gd name="f26" fmla="val 167"/>
                <a:gd name="f27" fmla="val 100"/>
                <a:gd name="f28" fmla="val 229"/>
                <a:gd name="f29" fmla="val 363"/>
                <a:gd name="f30" fmla="val 429"/>
                <a:gd name="f31" fmla="val 184"/>
                <a:gd name="f32" fmla="val 463"/>
                <a:gd name="f33" fmla="val 276"/>
                <a:gd name="f34" fmla="val 471"/>
                <a:gd name="f35" fmla="val 367"/>
                <a:gd name="f36" fmla="val 459"/>
                <a:gd name="f37" fmla="val 551"/>
                <a:gd name="f38" fmla="val 634"/>
                <a:gd name="f39" fmla="val 1101"/>
                <a:gd name="f40" fmla="val 563"/>
                <a:gd name="f41" fmla="val 1168"/>
                <a:gd name="f42" fmla="val 629"/>
                <a:gd name="f43" fmla="val 1350"/>
                <a:gd name="f44" fmla="val 642"/>
                <a:gd name="f45" fmla="val 1397"/>
                <a:gd name="f46" fmla="val 647"/>
                <a:gd name="f47" fmla="val 1442"/>
                <a:gd name="f48" fmla="val 1642"/>
                <a:gd name="f49" fmla="val 1805"/>
                <a:gd name="f50" fmla="val 538"/>
                <a:gd name="f51" fmla="val 1968"/>
                <a:gd name="f52" fmla="val 287"/>
                <a:gd name="f53" fmla="val 2019"/>
                <a:gd name="f54" fmla="*/ f0 1 2139"/>
                <a:gd name="f55" fmla="*/ f1 1 648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2139"/>
                <a:gd name="f62" fmla="*/ f59 1 648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2139" h="64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2"/>
                    <a:pt x="f13" y="f14"/>
                    <a:pt x="f15" y="f14"/>
                  </a:cubicBezTo>
                  <a:cubicBezTo>
                    <a:pt x="f16" y="f12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4" y="f23"/>
                  </a:cubicBezTo>
                  <a:cubicBezTo>
                    <a:pt x="f25" y="f23"/>
                    <a:pt x="f26" y="f18"/>
                    <a:pt x="f27" y="f12"/>
                  </a:cubicBezTo>
                  <a:cubicBezTo>
                    <a:pt x="f2" y="f28"/>
                    <a:pt x="f2" y="f29"/>
                    <a:pt x="f27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8" y="f32"/>
                  </a:cubicBezTo>
                  <a:lnTo>
                    <a:pt x="f39" y="f32"/>
                  </a:lnTo>
                  <a:cubicBezTo>
                    <a:pt x="f39" y="f40"/>
                    <a:pt x="f41" y="f42"/>
                    <a:pt x="f17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30"/>
                  </a:cubicBezTo>
                  <a:cubicBezTo>
                    <a:pt x="f3" y="f52"/>
                    <a:pt x="f5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1158;p59">
              <a:extLst>
                <a:ext uri="{FF2B5EF4-FFF2-40B4-BE49-F238E27FC236}">
                  <a16:creationId xmlns:a16="http://schemas.microsoft.com/office/drawing/2014/main" id="{2D2E2972-4B1E-46EB-8C10-0A22FADD16A8}"/>
                </a:ext>
              </a:extLst>
            </p:cNvPr>
            <p:cNvSpPr/>
            <p:nvPr/>
          </p:nvSpPr>
          <p:spPr>
            <a:xfrm rot="17348486">
              <a:off x="1546170" y="3863808"/>
              <a:ext cx="31903" cy="33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"/>
                <a:gd name="f4" fmla="val 638"/>
                <a:gd name="f5" fmla="val 211"/>
                <a:gd name="f6" fmla="val 111"/>
                <a:gd name="f7" fmla="val 1"/>
                <a:gd name="f8" fmla="val 64"/>
                <a:gd name="f9" fmla="val 20"/>
                <a:gd name="f10" fmla="val 163"/>
                <a:gd name="f11" fmla="val 230"/>
                <a:gd name="f12" fmla="val 54"/>
                <a:gd name="f13" fmla="val 297"/>
                <a:gd name="f14" fmla="val 87"/>
                <a:gd name="f15" fmla="val 330"/>
                <a:gd name="f16" fmla="val 397"/>
                <a:gd name="f17" fmla="val 154"/>
                <a:gd name="f18" fmla="val 430"/>
                <a:gd name="f19" fmla="val 187"/>
                <a:gd name="f20" fmla="val 464"/>
                <a:gd name="f21" fmla="val 201"/>
                <a:gd name="f22" fmla="val 587"/>
                <a:gd name="f23" fmla="val 282"/>
                <a:gd name="f24" fmla="val 637"/>
                <a:gd name="f25" fmla="val 366"/>
                <a:gd name="f26" fmla="val 487"/>
                <a:gd name="f27" fmla="val 613"/>
                <a:gd name="f28" fmla="val 534"/>
                <a:gd name="f29" fmla="val 554"/>
                <a:gd name="f30" fmla="val 521"/>
                <a:gd name="f31" fmla="val 264"/>
                <a:gd name="f32" fmla="val 387"/>
                <a:gd name="f33" fmla="val 354"/>
                <a:gd name="f34" fmla="val 97"/>
                <a:gd name="f35" fmla="val 341"/>
                <a:gd name="f36" fmla="val 29"/>
                <a:gd name="f37" fmla="val 278"/>
                <a:gd name="f38" fmla="*/ f0 1 614"/>
                <a:gd name="f39" fmla="*/ f1 1 638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14"/>
                <a:gd name="f46" fmla="*/ f43 1 638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14" h="6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16"/>
                  </a:cubicBezTo>
                  <a:cubicBezTo>
                    <a:pt x="f30" y="f31"/>
                    <a:pt x="f32" y="f11"/>
                    <a:pt x="f33" y="f34"/>
                  </a:cubicBezTo>
                  <a:cubicBezTo>
                    <a:pt x="f35" y="f36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159;p59">
              <a:extLst>
                <a:ext uri="{FF2B5EF4-FFF2-40B4-BE49-F238E27FC236}">
                  <a16:creationId xmlns:a16="http://schemas.microsoft.com/office/drawing/2014/main" id="{7D36B9FC-AA66-4FD1-8342-24FA6FB747A4}"/>
                </a:ext>
              </a:extLst>
            </p:cNvPr>
            <p:cNvSpPr/>
            <p:nvPr/>
          </p:nvSpPr>
          <p:spPr>
            <a:xfrm rot="17348486">
              <a:off x="1585028" y="3890045"/>
              <a:ext cx="45564" cy="27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7"/>
                <a:gd name="f4" fmla="val 523"/>
                <a:gd name="f5" fmla="val 573"/>
                <a:gd name="f6" fmla="val 518"/>
                <a:gd name="f7" fmla="val 463"/>
                <a:gd name="f8" fmla="val 19"/>
                <a:gd name="f9" fmla="val 420"/>
                <a:gd name="f10" fmla="val 62"/>
                <a:gd name="f11" fmla="val 96"/>
                <a:gd name="f12" fmla="val 385"/>
                <a:gd name="f13" fmla="val 68"/>
                <a:gd name="f14" fmla="val 346"/>
                <a:gd name="f15" fmla="val 56"/>
                <a:gd name="f16" fmla="val 307"/>
                <a:gd name="f17" fmla="val 157"/>
                <a:gd name="f18" fmla="val 230"/>
                <a:gd name="f19" fmla="val 53"/>
                <a:gd name="f20" fmla="val 363"/>
                <a:gd name="f21" fmla="val 137"/>
                <a:gd name="f22" fmla="val 475"/>
                <a:gd name="f23" fmla="val 244"/>
                <a:gd name="f24" fmla="val 522"/>
                <a:gd name="f25" fmla="val 353"/>
                <a:gd name="f26" fmla="val 504"/>
                <a:gd name="f27" fmla="val 657"/>
                <a:gd name="f28" fmla="val 431"/>
                <a:gd name="f29" fmla="val 753"/>
                <a:gd name="f30" fmla="val 296"/>
                <a:gd name="f31" fmla="val 148"/>
                <a:gd name="f32" fmla="val 727"/>
                <a:gd name="f33" fmla="*/ f0 1 877"/>
                <a:gd name="f34" fmla="*/ f1 1 5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877"/>
                <a:gd name="f41" fmla="*/ f38 1 5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77" h="52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9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160;p59">
              <a:extLst>
                <a:ext uri="{FF2B5EF4-FFF2-40B4-BE49-F238E27FC236}">
                  <a16:creationId xmlns:a16="http://schemas.microsoft.com/office/drawing/2014/main" id="{40A5BDF6-4402-499B-83DB-F13BC028842F}"/>
                </a:ext>
              </a:extLst>
            </p:cNvPr>
            <p:cNvSpPr/>
            <p:nvPr/>
          </p:nvSpPr>
          <p:spPr>
            <a:xfrm rot="17348486">
              <a:off x="1604006" y="3980451"/>
              <a:ext cx="37975" cy="53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1"/>
                <a:gd name="f4" fmla="val 1025"/>
                <a:gd name="f5" fmla="val 551"/>
                <a:gd name="f6" fmla="val 1"/>
                <a:gd name="f7" fmla="val 458"/>
                <a:gd name="f8" fmla="val 364"/>
                <a:gd name="f9" fmla="val 77"/>
                <a:gd name="f10" fmla="val 218"/>
                <a:gd name="f11" fmla="val 519"/>
                <a:gd name="f12" fmla="val 97"/>
                <a:gd name="f13" fmla="val 30"/>
                <a:gd name="f14" fmla="val 752"/>
                <a:gd name="f15" fmla="val 902"/>
                <a:gd name="f16" fmla="val 51"/>
                <a:gd name="f17" fmla="val 1024"/>
                <a:gd name="f18" fmla="val 182"/>
                <a:gd name="f19" fmla="val 197"/>
                <a:gd name="f20" fmla="val 213"/>
                <a:gd name="f21" fmla="val 1022"/>
                <a:gd name="f22" fmla="val 231"/>
                <a:gd name="f23" fmla="val 1019"/>
                <a:gd name="f24" fmla="val 631"/>
                <a:gd name="f25" fmla="val 452"/>
                <a:gd name="f26" fmla="val 185"/>
                <a:gd name="f27" fmla="val 715"/>
                <a:gd name="f28" fmla="val 60"/>
                <a:gd name="f29" fmla="val 634"/>
                <a:gd name="f30" fmla="*/ f0 1 731"/>
                <a:gd name="f31" fmla="*/ f1 1 1025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731"/>
                <a:gd name="f38" fmla="*/ f35 1 1025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31" h="102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1"/>
                    <a:pt x="f13" y="f14"/>
                  </a:cubicBezTo>
                  <a:cubicBezTo>
                    <a:pt x="f6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3"/>
                    <a:pt x="f3" y="f25"/>
                    <a:pt x="f3" y="f26"/>
                  </a:cubicBez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1161;p59">
              <a:extLst>
                <a:ext uri="{FF2B5EF4-FFF2-40B4-BE49-F238E27FC236}">
                  <a16:creationId xmlns:a16="http://schemas.microsoft.com/office/drawing/2014/main" id="{2C3CC2D1-F697-43BF-A66E-033BF57FDF6A}"/>
                </a:ext>
              </a:extLst>
            </p:cNvPr>
            <p:cNvSpPr/>
            <p:nvPr/>
          </p:nvSpPr>
          <p:spPr>
            <a:xfrm rot="17348486">
              <a:off x="1576361" y="3831454"/>
              <a:ext cx="26078" cy="25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2"/>
                <a:gd name="f4" fmla="val 489"/>
                <a:gd name="f5" fmla="val 240"/>
                <a:gd name="f6" fmla="val 165"/>
                <a:gd name="f7" fmla="val 101"/>
                <a:gd name="f8" fmla="val 50"/>
                <a:gd name="f9" fmla="val 155"/>
                <a:gd name="f10" fmla="val 1"/>
                <a:gd name="f11" fmla="val 322"/>
                <a:gd name="f12" fmla="val 134"/>
                <a:gd name="f13" fmla="val 301"/>
                <a:gd name="f14" fmla="val 468"/>
                <a:gd name="f15" fmla="val 455"/>
                <a:gd name="f16" fmla="val 501"/>
                <a:gd name="f17" fmla="val 288"/>
                <a:gd name="f18" fmla="val 434"/>
                <a:gd name="f19" fmla="val 122"/>
                <a:gd name="f20" fmla="val 387"/>
                <a:gd name="f21" fmla="val 42"/>
                <a:gd name="f22" fmla="val 308"/>
                <a:gd name="f23" fmla="*/ f0 1 502"/>
                <a:gd name="f24" fmla="*/ f1 1 489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502"/>
                <a:gd name="f31" fmla="*/ f28 1 489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02" h="4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15"/>
                    <a:pt x="f16" y="f17"/>
                    <a:pt x="f18" y="f9"/>
                  </a:cubicBezTo>
                  <a:lnTo>
                    <a:pt x="f18" y="f19"/>
                  </a:lnTo>
                  <a:cubicBezTo>
                    <a:pt x="f20" y="f21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162;p59">
              <a:extLst>
                <a:ext uri="{FF2B5EF4-FFF2-40B4-BE49-F238E27FC236}">
                  <a16:creationId xmlns:a16="http://schemas.microsoft.com/office/drawing/2014/main" id="{0AAC63C4-9DDA-46D4-9CFB-0C06F682E334}"/>
                </a:ext>
              </a:extLst>
            </p:cNvPr>
            <p:cNvSpPr/>
            <p:nvPr/>
          </p:nvSpPr>
          <p:spPr>
            <a:xfrm rot="17348486">
              <a:off x="1627275" y="3778447"/>
              <a:ext cx="61722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8"/>
                <a:gd name="f4" fmla="val 573"/>
                <a:gd name="f5" fmla="val 260"/>
                <a:gd name="f6" fmla="val 194"/>
                <a:gd name="f7" fmla="val 135"/>
                <a:gd name="f8" fmla="val 29"/>
                <a:gd name="f9" fmla="val 120"/>
                <a:gd name="f10" fmla="val 102"/>
                <a:gd name="f11" fmla="val 1"/>
                <a:gd name="f12" fmla="val 479"/>
                <a:gd name="f13" fmla="val 224"/>
                <a:gd name="f14" fmla="val 495"/>
                <a:gd name="f15" fmla="val 679"/>
                <a:gd name="f16" fmla="val 885"/>
                <a:gd name="f17" fmla="val 529"/>
                <a:gd name="f18" fmla="val 1021"/>
                <a:gd name="f19" fmla="val 502"/>
                <a:gd name="f20" fmla="val 1121"/>
                <a:gd name="f21" fmla="val 1187"/>
                <a:gd name="f22" fmla="val 402"/>
                <a:gd name="f23" fmla="val 269"/>
                <a:gd name="f24" fmla="val 169"/>
                <a:gd name="f25" fmla="val 1154"/>
                <a:gd name="f26" fmla="val 69"/>
                <a:gd name="f27" fmla="val 2"/>
                <a:gd name="f28" fmla="val 954"/>
                <a:gd name="f29" fmla="val 820"/>
                <a:gd name="f30" fmla="val 687"/>
                <a:gd name="f31" fmla="val 35"/>
                <a:gd name="f32" fmla="val 520"/>
                <a:gd name="f33" fmla="val 487"/>
                <a:gd name="f34" fmla="val 453"/>
                <a:gd name="f35" fmla="val 435"/>
                <a:gd name="f36" fmla="val 46"/>
                <a:gd name="f37" fmla="val 343"/>
                <a:gd name="f38" fmla="*/ f0 1 1188"/>
                <a:gd name="f39" fmla="*/ f1 1 573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188"/>
                <a:gd name="f46" fmla="*/ f43 1 573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188" h="57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19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5" y="f26"/>
                    <a:pt x="f18" y="f27"/>
                    <a:pt x="f28" y="f27"/>
                  </a:cubicBezTo>
                  <a:cubicBezTo>
                    <a:pt x="f29" y="f27"/>
                    <a:pt x="f30" y="f31"/>
                    <a:pt x="f32" y="f26"/>
                  </a:cubicBezTo>
                  <a:cubicBezTo>
                    <a:pt x="f33" y="f26"/>
                    <a:pt x="f34" y="f26"/>
                    <a:pt x="f34" y="f10"/>
                  </a:cubicBezTo>
                  <a:cubicBezTo>
                    <a:pt x="f35" y="f36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163;p59">
              <a:extLst>
                <a:ext uri="{FF2B5EF4-FFF2-40B4-BE49-F238E27FC236}">
                  <a16:creationId xmlns:a16="http://schemas.microsoft.com/office/drawing/2014/main" id="{61F792BD-FF33-413E-99AC-1A4A0D4890BF}"/>
                </a:ext>
              </a:extLst>
            </p:cNvPr>
            <p:cNvSpPr/>
            <p:nvPr/>
          </p:nvSpPr>
          <p:spPr>
            <a:xfrm rot="17348486">
              <a:off x="1565107" y="3780058"/>
              <a:ext cx="48783" cy="422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9"/>
                <a:gd name="f4" fmla="val 814"/>
                <a:gd name="f5" fmla="val 239"/>
                <a:gd name="f6" fmla="val 121"/>
                <a:gd name="f7" fmla="val 1"/>
                <a:gd name="f8" fmla="val 89"/>
                <a:gd name="f9" fmla="val 38"/>
                <a:gd name="f10" fmla="val 220"/>
                <a:gd name="f11" fmla="val 72"/>
                <a:gd name="f12" fmla="val 420"/>
                <a:gd name="f13" fmla="val 105"/>
                <a:gd name="f14" fmla="val 654"/>
                <a:gd name="f15" fmla="val 305"/>
                <a:gd name="f16" fmla="val 720"/>
                <a:gd name="f17" fmla="val 380"/>
                <a:gd name="f18" fmla="val 780"/>
                <a:gd name="f19" fmla="val 482"/>
                <a:gd name="f20" fmla="val 813"/>
                <a:gd name="f21" fmla="val 584"/>
                <a:gd name="f22" fmla="val 708"/>
                <a:gd name="f23" fmla="val 832"/>
                <a:gd name="f24" fmla="val 764"/>
                <a:gd name="f25" fmla="val 905"/>
                <a:gd name="f26" fmla="val 587"/>
                <a:gd name="f27" fmla="val 520"/>
                <a:gd name="f28" fmla="val 487"/>
                <a:gd name="f29" fmla="val 739"/>
                <a:gd name="f30" fmla="val 287"/>
                <a:gd name="f31" fmla="val 539"/>
                <a:gd name="f32" fmla="val 438"/>
                <a:gd name="f33" fmla="val 187"/>
                <a:gd name="f34" fmla="val 424"/>
                <a:gd name="f35" fmla="val 55"/>
                <a:gd name="f36" fmla="val 332"/>
                <a:gd name="f37" fmla="*/ f0 1 939"/>
                <a:gd name="f38" fmla="*/ f1 1 814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939"/>
                <a:gd name="f45" fmla="*/ f42 1 814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939" h="8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14"/>
                  </a:cubicBezTo>
                  <a:cubicBezTo>
                    <a:pt x="f3" y="f26"/>
                    <a:pt x="f25" y="f27"/>
                    <a:pt x="f25" y="f28"/>
                  </a:cubicBezTo>
                  <a:cubicBezTo>
                    <a:pt x="f29" y="f30"/>
                    <a:pt x="f31" y="f12"/>
                    <a:pt x="f32" y="f33"/>
                  </a:cubicBez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164;p59">
              <a:extLst>
                <a:ext uri="{FF2B5EF4-FFF2-40B4-BE49-F238E27FC236}">
                  <a16:creationId xmlns:a16="http://schemas.microsoft.com/office/drawing/2014/main" id="{481CA047-3005-4C50-8506-13375BF98DFD}"/>
                </a:ext>
              </a:extLst>
            </p:cNvPr>
            <p:cNvSpPr/>
            <p:nvPr/>
          </p:nvSpPr>
          <p:spPr>
            <a:xfrm rot="17348486">
              <a:off x="1401053" y="3672202"/>
              <a:ext cx="85825" cy="90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52"/>
                <a:gd name="f4" fmla="val 1740"/>
                <a:gd name="f5" fmla="val 1144"/>
                <a:gd name="f6" fmla="val 931"/>
                <a:gd name="f7" fmla="val 699"/>
                <a:gd name="f8" fmla="val 129"/>
                <a:gd name="f9" fmla="val 523"/>
                <a:gd name="f10" fmla="val 322"/>
                <a:gd name="f11" fmla="val 223"/>
                <a:gd name="f12" fmla="val 689"/>
                <a:gd name="f13" fmla="val 123"/>
                <a:gd name="f14" fmla="val 1156"/>
                <a:gd name="f15" fmla="val 23"/>
                <a:gd name="f16" fmla="val 1623"/>
                <a:gd name="f17" fmla="val 1"/>
                <a:gd name="f18" fmla="val 1688"/>
                <a:gd name="f19" fmla="val 78"/>
                <a:gd name="f20" fmla="val 1739"/>
                <a:gd name="f21" fmla="val 163"/>
                <a:gd name="f22" fmla="val 208"/>
                <a:gd name="f23" fmla="val 255"/>
                <a:gd name="f24" fmla="val 1725"/>
                <a:gd name="f25" fmla="val 290"/>
                <a:gd name="f26" fmla="val 1690"/>
                <a:gd name="f27" fmla="val 390"/>
                <a:gd name="f28" fmla="val 1423"/>
                <a:gd name="f29" fmla="val 690"/>
                <a:gd name="f30" fmla="val 856"/>
                <a:gd name="f31" fmla="val 790"/>
                <a:gd name="f32" fmla="val 890"/>
                <a:gd name="f33" fmla="val 522"/>
                <a:gd name="f34" fmla="val 1023"/>
                <a:gd name="f35" fmla="val 456"/>
                <a:gd name="f36" fmla="val 1090"/>
                <a:gd name="f37" fmla="val 402"/>
                <a:gd name="f38" fmla="val 1157"/>
                <a:gd name="f39" fmla="val 381"/>
                <a:gd name="f40" fmla="val 1221"/>
                <a:gd name="f41" fmla="val 1318"/>
                <a:gd name="f42" fmla="val 1410"/>
                <a:gd name="f43" fmla="val 429"/>
                <a:gd name="f44" fmla="val 1490"/>
                <a:gd name="f45" fmla="val 489"/>
                <a:gd name="f46" fmla="val 1502"/>
                <a:gd name="f47" fmla="val 495"/>
                <a:gd name="f48" fmla="val 1515"/>
                <a:gd name="f49" fmla="val 498"/>
                <a:gd name="f50" fmla="val 1528"/>
                <a:gd name="f51" fmla="val 1588"/>
                <a:gd name="f52" fmla="val 1651"/>
                <a:gd name="f53" fmla="val 438"/>
                <a:gd name="f54" fmla="val 1624"/>
                <a:gd name="f55" fmla="val 356"/>
                <a:gd name="f56" fmla="val 1513"/>
                <a:gd name="f57" fmla="val 103"/>
                <a:gd name="f58" fmla="val 1336"/>
                <a:gd name="f59" fmla="*/ f0 1 1652"/>
                <a:gd name="f60" fmla="*/ f1 1 1740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652"/>
                <a:gd name="f67" fmla="*/ f64 1 1740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652" h="174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9" y="f14"/>
                    <a:pt x="f29" y="f30"/>
                  </a:cubicBezTo>
                  <a:cubicBezTo>
                    <a:pt x="f31" y="f12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cubicBezTo>
                    <a:pt x="f56" y="f57"/>
                    <a:pt x="f58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165;p59">
              <a:extLst>
                <a:ext uri="{FF2B5EF4-FFF2-40B4-BE49-F238E27FC236}">
                  <a16:creationId xmlns:a16="http://schemas.microsoft.com/office/drawing/2014/main" id="{E5C5D716-F8DD-4595-90EE-11438F4346CB}"/>
                </a:ext>
              </a:extLst>
            </p:cNvPr>
            <p:cNvSpPr/>
            <p:nvPr/>
          </p:nvSpPr>
          <p:spPr>
            <a:xfrm rot="17348486">
              <a:off x="1996512" y="3766093"/>
              <a:ext cx="656365" cy="509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9802"/>
                <a:gd name="f5" fmla="val 200"/>
                <a:gd name="f6" fmla="val 1"/>
                <a:gd name="f7" fmla="val 100"/>
                <a:gd name="f8" fmla="val 134"/>
                <a:gd name="f9" fmla="val 234"/>
                <a:gd name="f10" fmla="val 3703"/>
                <a:gd name="f11" fmla="val 4104"/>
                <a:gd name="f12" fmla="val 9173"/>
                <a:gd name="f13" fmla="val 5471"/>
                <a:gd name="f14" fmla="val 12476"/>
                <a:gd name="f15" fmla="val 9774"/>
                <a:gd name="f16" fmla="val 12485"/>
                <a:gd name="f17" fmla="val 9793"/>
                <a:gd name="f18" fmla="val 12502"/>
                <a:gd name="f19" fmla="val 9801"/>
                <a:gd name="f20" fmla="val 12521"/>
                <a:gd name="f21" fmla="val 12571"/>
                <a:gd name="f22" fmla="val 12633"/>
                <a:gd name="f23" fmla="val 9746"/>
                <a:gd name="f24" fmla="val 12609"/>
                <a:gd name="f25" fmla="val 9674"/>
                <a:gd name="f26" fmla="val 10975"/>
                <a:gd name="f27" fmla="val 7273"/>
                <a:gd name="f28" fmla="val 8506"/>
                <a:gd name="f29" fmla="val 5771"/>
                <a:gd name="f30" fmla="val 6104"/>
                <a:gd name="f31" fmla="val 4304"/>
                <a:gd name="f32" fmla="val 4670"/>
                <a:gd name="f33" fmla="val 3470"/>
                <a:gd name="f34" fmla="val 3302"/>
                <a:gd name="f35" fmla="val 2636"/>
                <a:gd name="f36" fmla="val 2002"/>
                <a:gd name="f37" fmla="val 1635"/>
                <a:gd name="f38" fmla="val 1421"/>
                <a:gd name="f39" fmla="val 1183"/>
                <a:gd name="f40" fmla="val 1020"/>
                <a:gd name="f41" fmla="val 662"/>
                <a:gd name="f42" fmla="val 1310"/>
                <a:gd name="f43" fmla="val 1470"/>
                <a:gd name="f44" fmla="val 1839"/>
                <a:gd name="f45" fmla="val 820"/>
                <a:gd name="f46" fmla="val 2502"/>
                <a:gd name="f47" fmla="val 1235"/>
                <a:gd name="f48" fmla="val 3269"/>
                <a:gd name="f49" fmla="val 1668"/>
                <a:gd name="f50" fmla="val 3903"/>
                <a:gd name="f51" fmla="val 2336"/>
                <a:gd name="f52" fmla="val 4637"/>
                <a:gd name="f53" fmla="val 2836"/>
                <a:gd name="f54" fmla="val 4652"/>
                <a:gd name="f55" fmla="val 2852"/>
                <a:gd name="f56" fmla="val 2858"/>
                <a:gd name="f57" fmla="val 4687"/>
                <a:gd name="f58" fmla="val 4743"/>
                <a:gd name="f59" fmla="val 4796"/>
                <a:gd name="f60" fmla="val 2787"/>
                <a:gd name="f61" fmla="val 4770"/>
                <a:gd name="f62" fmla="val 2736"/>
                <a:gd name="f63" fmla="val 3603"/>
                <a:gd name="f64" fmla="val 1335"/>
                <a:gd name="f65" fmla="val 2068"/>
                <a:gd name="f66" fmla="val 267"/>
                <a:gd name="f67" fmla="*/ f0 1 12634"/>
                <a:gd name="f68" fmla="*/ f1 1 980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2634"/>
                <a:gd name="f75" fmla="*/ f72 1 980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2634" h="9802">
                  <a:moveTo>
                    <a:pt x="f5" y="f6"/>
                  </a:moveTo>
                  <a:cubicBezTo>
                    <a:pt x="f7" y="f6"/>
                    <a:pt x="f2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32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65" y="f6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166;p59">
              <a:extLst>
                <a:ext uri="{FF2B5EF4-FFF2-40B4-BE49-F238E27FC236}">
                  <a16:creationId xmlns:a16="http://schemas.microsoft.com/office/drawing/2014/main" id="{B39D24B0-278E-4FEB-9A7D-F320E775BC90}"/>
                </a:ext>
              </a:extLst>
            </p:cNvPr>
            <p:cNvSpPr/>
            <p:nvPr/>
          </p:nvSpPr>
          <p:spPr>
            <a:xfrm rot="17348486">
              <a:off x="1480209" y="2949440"/>
              <a:ext cx="95536" cy="147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39"/>
                <a:gd name="f4" fmla="val 2838"/>
                <a:gd name="f5" fmla="val 141"/>
                <a:gd name="f6" fmla="val 1"/>
                <a:gd name="f7" fmla="val 63"/>
                <a:gd name="f8" fmla="val 95"/>
                <a:gd name="f9" fmla="val 71"/>
                <a:gd name="f10" fmla="val 189"/>
                <a:gd name="f11" fmla="val 671"/>
                <a:gd name="f12" fmla="val 1023"/>
                <a:gd name="f13" fmla="val 1005"/>
                <a:gd name="f14" fmla="val 2057"/>
                <a:gd name="f15" fmla="val 1672"/>
                <a:gd name="f16" fmla="val 2791"/>
                <a:gd name="f17" fmla="val 1702"/>
                <a:gd name="f18" fmla="val 2821"/>
                <a:gd name="f19" fmla="val 1739"/>
                <a:gd name="f20" fmla="val 1770"/>
                <a:gd name="f21" fmla="val 1809"/>
                <a:gd name="f22" fmla="val 2813"/>
                <a:gd name="f23" fmla="val 2758"/>
                <a:gd name="f24" fmla="val 1605"/>
                <a:gd name="f25" fmla="val 1757"/>
                <a:gd name="f26" fmla="val 905"/>
                <a:gd name="f27" fmla="val 790"/>
                <a:gd name="f28" fmla="val 238"/>
                <a:gd name="f29" fmla="val 56"/>
                <a:gd name="f30" fmla="val 209"/>
                <a:gd name="f31" fmla="val 17"/>
                <a:gd name="f32" fmla="val 173"/>
                <a:gd name="f33" fmla="*/ f0 1 1839"/>
                <a:gd name="f34" fmla="*/ f1 1 2838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839"/>
                <a:gd name="f41" fmla="*/ f38 1 2838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839" h="283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3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167;p59">
              <a:extLst>
                <a:ext uri="{FF2B5EF4-FFF2-40B4-BE49-F238E27FC236}">
                  <a16:creationId xmlns:a16="http://schemas.microsoft.com/office/drawing/2014/main" id="{50243CC9-54B0-483D-89CD-DE70767A0DB4}"/>
                </a:ext>
              </a:extLst>
            </p:cNvPr>
            <p:cNvSpPr/>
            <p:nvPr/>
          </p:nvSpPr>
          <p:spPr>
            <a:xfrm rot="17348486">
              <a:off x="1484314" y="1714310"/>
              <a:ext cx="1819418" cy="411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21"/>
                <a:gd name="f4" fmla="val 79141"/>
                <a:gd name="f5" fmla="val 29034"/>
                <a:gd name="f6" fmla="val 6995"/>
                <a:gd name="f7" fmla="val 29156"/>
                <a:gd name="f8" fmla="val 29257"/>
                <a:gd name="f9" fmla="val 7117"/>
                <a:gd name="f10" fmla="val 29317"/>
                <a:gd name="f11" fmla="val 7438"/>
                <a:gd name="f12" fmla="val 29450"/>
                <a:gd name="f13" fmla="val 8238"/>
                <a:gd name="f14" fmla="val 9072"/>
                <a:gd name="f15" fmla="val 29383"/>
                <a:gd name="f16" fmla="val 9873"/>
                <a:gd name="f17" fmla="val 11040"/>
                <a:gd name="f18" fmla="val 28950"/>
                <a:gd name="f19" fmla="val 11974"/>
                <a:gd name="f20" fmla="val 28416"/>
                <a:gd name="f21" fmla="val 12908"/>
                <a:gd name="f22" fmla="val 28516"/>
                <a:gd name="f23" fmla="val 12074"/>
                <a:gd name="f24" fmla="val 28549"/>
                <a:gd name="f25" fmla="val 11240"/>
                <a:gd name="f26" fmla="val 10406"/>
                <a:gd name="f27" fmla="val 10331"/>
                <a:gd name="f28" fmla="val 28462"/>
                <a:gd name="f29" fmla="val 10297"/>
                <a:gd name="f30" fmla="val 28402"/>
                <a:gd name="f31" fmla="val 28330"/>
                <a:gd name="f32" fmla="val 28249"/>
                <a:gd name="f33" fmla="val 10348"/>
                <a:gd name="f34" fmla="val 10440"/>
                <a:gd name="f35" fmla="val 28316"/>
                <a:gd name="f36" fmla="val 11541"/>
                <a:gd name="f37" fmla="val 28016"/>
                <a:gd name="f38" fmla="val 12641"/>
                <a:gd name="f39" fmla="val 27916"/>
                <a:gd name="f40" fmla="val 13775"/>
                <a:gd name="f41" fmla="val 13809"/>
                <a:gd name="f42" fmla="val 27899"/>
                <a:gd name="f43" fmla="val 13792"/>
                <a:gd name="f44" fmla="val 27882"/>
                <a:gd name="f45" fmla="val 13784"/>
                <a:gd name="f46" fmla="val 27870"/>
                <a:gd name="f47" fmla="val 27857"/>
                <a:gd name="f48" fmla="val 27849"/>
                <a:gd name="f49" fmla="val 27315"/>
                <a:gd name="f50" fmla="val 11807"/>
                <a:gd name="f51" fmla="val 27215"/>
                <a:gd name="f52" fmla="val 9539"/>
                <a:gd name="f53" fmla="val 7738"/>
                <a:gd name="f54" fmla="val 28531"/>
                <a:gd name="f55" fmla="val 7394"/>
                <a:gd name="f56" fmla="val 28815"/>
                <a:gd name="f57" fmla="val 12171"/>
                <a:gd name="f58" fmla="val 15443"/>
                <a:gd name="f59" fmla="val 12538"/>
                <a:gd name="f60" fmla="val 15610"/>
                <a:gd name="f61" fmla="val 12805"/>
                <a:gd name="f62" fmla="val 15944"/>
                <a:gd name="f63" fmla="val 13005"/>
                <a:gd name="f64" fmla="val 16277"/>
                <a:gd name="f65" fmla="val 12972"/>
                <a:gd name="f66" fmla="val 16311"/>
                <a:gd name="f67" fmla="val 16377"/>
                <a:gd name="f68" fmla="val 16344"/>
                <a:gd name="f69" fmla="val 12967"/>
                <a:gd name="f70" fmla="val 12963"/>
                <a:gd name="f71" fmla="val 12955"/>
                <a:gd name="f72" fmla="val 12938"/>
                <a:gd name="f73" fmla="val 12771"/>
                <a:gd name="f74" fmla="val 16244"/>
                <a:gd name="f75" fmla="val 12638"/>
                <a:gd name="f76" fmla="val 16077"/>
                <a:gd name="f77" fmla="val 14606"/>
                <a:gd name="f78" fmla="val 16978"/>
                <a:gd name="f79" fmla="val 14840"/>
                <a:gd name="f80" fmla="val 17745"/>
                <a:gd name="f81" fmla="val 14673"/>
                <a:gd name="f82" fmla="val 18479"/>
                <a:gd name="f83" fmla="val 14639"/>
                <a:gd name="f84" fmla="val 19246"/>
                <a:gd name="f85" fmla="val 19179"/>
                <a:gd name="f86" fmla="val 14539"/>
                <a:gd name="f87" fmla="val 19079"/>
                <a:gd name="f88" fmla="val 14506"/>
                <a:gd name="f89" fmla="val 18946"/>
                <a:gd name="f90" fmla="val 14473"/>
                <a:gd name="f91" fmla="val 18312"/>
                <a:gd name="f92" fmla="val 14439"/>
                <a:gd name="f93" fmla="val 17612"/>
                <a:gd name="f94" fmla="val 30851"/>
                <a:gd name="f95" fmla="val 16477"/>
                <a:gd name="f96" fmla="val 30551"/>
                <a:gd name="f97" fmla="val 17245"/>
                <a:gd name="f98" fmla="val 30117"/>
                <a:gd name="f99" fmla="val 17878"/>
                <a:gd name="f100" fmla="val 29517"/>
                <a:gd name="f101" fmla="val 18412"/>
                <a:gd name="f102" fmla="val 29350"/>
                <a:gd name="f103" fmla="val 18546"/>
                <a:gd name="f104" fmla="val 29183"/>
                <a:gd name="f105" fmla="val 18646"/>
                <a:gd name="f106" fmla="val 29050"/>
                <a:gd name="f107" fmla="val 18779"/>
                <a:gd name="f108" fmla="val 18445"/>
                <a:gd name="f109" fmla="val 18012"/>
                <a:gd name="f110" fmla="val 29617"/>
                <a:gd name="f111" fmla="val 17645"/>
                <a:gd name="f112" fmla="val 29634"/>
                <a:gd name="f113" fmla="val 17557"/>
                <a:gd name="f114" fmla="val 29568"/>
                <a:gd name="f115" fmla="val 17515"/>
                <a:gd name="f116" fmla="val 29497"/>
                <a:gd name="f117" fmla="val 29434"/>
                <a:gd name="f118" fmla="val 29366"/>
                <a:gd name="f119" fmla="val 17549"/>
                <a:gd name="f120" fmla="val 29283"/>
                <a:gd name="f121" fmla="val 17978"/>
                <a:gd name="f122" fmla="val 18279"/>
                <a:gd name="f123" fmla="val 28816"/>
                <a:gd name="f124" fmla="val 18579"/>
                <a:gd name="f125" fmla="val 18812"/>
                <a:gd name="f126" fmla="val 28216"/>
                <a:gd name="f127" fmla="val 18979"/>
                <a:gd name="f128" fmla="val 27982"/>
                <a:gd name="f129" fmla="val 27949"/>
                <a:gd name="f130" fmla="val 19279"/>
                <a:gd name="f131" fmla="val 19313"/>
                <a:gd name="f132" fmla="val 19379"/>
                <a:gd name="f133" fmla="val 27715"/>
                <a:gd name="f134" fmla="val 19446"/>
                <a:gd name="f135" fmla="val 27615"/>
                <a:gd name="f136" fmla="val 19480"/>
                <a:gd name="f137" fmla="val 19413"/>
                <a:gd name="f138" fmla="val 27549"/>
                <a:gd name="f139" fmla="val 19346"/>
                <a:gd name="f140" fmla="val 19146"/>
                <a:gd name="f141" fmla="val 28116"/>
                <a:gd name="f142" fmla="val 17511"/>
                <a:gd name="f143" fmla="val 29550"/>
                <a:gd name="f144" fmla="val 16911"/>
                <a:gd name="f145" fmla="val 23512"/>
                <a:gd name="f146" fmla="val 14676"/>
                <a:gd name="f147" fmla="val 25514"/>
                <a:gd name="f148" fmla="val 26715"/>
                <a:gd name="f149" fmla="val 27048"/>
                <a:gd name="f150" fmla="val 19780"/>
                <a:gd name="f151" fmla="val 26982"/>
                <a:gd name="f152" fmla="val 19846"/>
                <a:gd name="f153" fmla="val 19980"/>
                <a:gd name="f154" fmla="val 27115"/>
                <a:gd name="f155" fmla="val 20013"/>
                <a:gd name="f156" fmla="val 20080"/>
                <a:gd name="f157" fmla="val 20147"/>
                <a:gd name="f158" fmla="val 27148"/>
                <a:gd name="f159" fmla="val 20180"/>
                <a:gd name="f160" fmla="val 20447"/>
                <a:gd name="f161" fmla="val 20747"/>
                <a:gd name="f162" fmla="val 20981"/>
                <a:gd name="f163" fmla="val 25714"/>
                <a:gd name="f164" fmla="val 24980"/>
                <a:gd name="f165" fmla="val 24446"/>
                <a:gd name="f166" fmla="val 18145"/>
                <a:gd name="f167" fmla="val 24113"/>
                <a:gd name="f168" fmla="val 17478"/>
                <a:gd name="f169" fmla="val 23879"/>
                <a:gd name="f170" fmla="val 16778"/>
                <a:gd name="f171" fmla="val 23713"/>
                <a:gd name="f172" fmla="val 16010"/>
                <a:gd name="f173" fmla="val 23679"/>
                <a:gd name="f174" fmla="val 15910"/>
                <a:gd name="f175" fmla="val 30050"/>
                <a:gd name="f176" fmla="val 22982"/>
                <a:gd name="f177" fmla="val 29784"/>
                <a:gd name="f178" fmla="val 24450"/>
                <a:gd name="f179" fmla="val 25751"/>
                <a:gd name="f180" fmla="val 26685"/>
                <a:gd name="f181" fmla="val 26251"/>
                <a:gd name="f182" fmla="val 25717"/>
                <a:gd name="f183" fmla="val 28850"/>
                <a:gd name="f184" fmla="val 25117"/>
                <a:gd name="f185" fmla="val 25025"/>
                <a:gd name="f186" fmla="val 28789"/>
                <a:gd name="f187" fmla="val 24974"/>
                <a:gd name="f188" fmla="val 28729"/>
                <a:gd name="f189" fmla="val 28680"/>
                <a:gd name="f190" fmla="val 28631"/>
                <a:gd name="f191" fmla="val 25008"/>
                <a:gd name="f192" fmla="val 28616"/>
                <a:gd name="f193" fmla="val 25084"/>
                <a:gd name="f194" fmla="val 25651"/>
                <a:gd name="f195" fmla="val 28283"/>
                <a:gd name="f196" fmla="val 26118"/>
                <a:gd name="f197" fmla="val 26518"/>
                <a:gd name="f198" fmla="val 26952"/>
                <a:gd name="f199" fmla="val 27252"/>
                <a:gd name="f200" fmla="val 26781"/>
                <a:gd name="f201" fmla="val 27652"/>
                <a:gd name="f202" fmla="val 27752"/>
                <a:gd name="f203" fmla="val 26648"/>
                <a:gd name="f204" fmla="val 27785"/>
                <a:gd name="f205" fmla="val 26548"/>
                <a:gd name="f206" fmla="val 27852"/>
                <a:gd name="f207" fmla="val 26448"/>
                <a:gd name="f208" fmla="val 27919"/>
                <a:gd name="f209" fmla="val 26481"/>
                <a:gd name="f210" fmla="val 27585"/>
                <a:gd name="f211" fmla="val 26515"/>
                <a:gd name="f212" fmla="val 27218"/>
                <a:gd name="f213" fmla="val 26615"/>
                <a:gd name="f214" fmla="val 26818"/>
                <a:gd name="f215" fmla="val 27349"/>
                <a:gd name="f216" fmla="val 25150"/>
                <a:gd name="f217" fmla="val 28483"/>
                <a:gd name="f218" fmla="val 23949"/>
                <a:gd name="f219" fmla="val 20392"/>
                <a:gd name="f220" fmla="val 967"/>
                <a:gd name="f221" fmla="val 20448"/>
                <a:gd name="f222" fmla="val 20506"/>
                <a:gd name="f223" fmla="val 1169"/>
                <a:gd name="f224" fmla="val 20610"/>
                <a:gd name="f225" fmla="val 1633"/>
                <a:gd name="f226" fmla="val 21644"/>
                <a:gd name="f227" fmla="val 7237"/>
                <a:gd name="f228" fmla="val 20444"/>
                <a:gd name="f229" fmla="val 13108"/>
                <a:gd name="f230" fmla="val 19610"/>
                <a:gd name="f231" fmla="val 19143"/>
                <a:gd name="f232" fmla="val 21614"/>
                <a:gd name="f233" fmla="val 18476"/>
                <a:gd name="f234" fmla="val 24550"/>
                <a:gd name="f235" fmla="val 18109"/>
                <a:gd name="f236" fmla="val 27485"/>
                <a:gd name="f237" fmla="val 18009"/>
                <a:gd name="f238" fmla="val 27886"/>
                <a:gd name="f239" fmla="val 28319"/>
                <a:gd name="f240" fmla="val 17975"/>
                <a:gd name="f241" fmla="val 28786"/>
                <a:gd name="f242" fmla="val 17708"/>
                <a:gd name="f243" fmla="val 18042"/>
                <a:gd name="f244" fmla="val 21481"/>
                <a:gd name="f245" fmla="val 18542"/>
                <a:gd name="f246" fmla="val 17812"/>
                <a:gd name="f247" fmla="val 19043"/>
                <a:gd name="f248" fmla="val 14142"/>
                <a:gd name="f249" fmla="val 20043"/>
                <a:gd name="f250" fmla="val 10740"/>
                <a:gd name="f251" fmla="val 19710"/>
                <a:gd name="f252" fmla="val 6971"/>
                <a:gd name="f253" fmla="val 6879"/>
                <a:gd name="f254" fmla="val 19629"/>
                <a:gd name="f255" fmla="val 6828"/>
                <a:gd name="f256" fmla="val 19545"/>
                <a:gd name="f257" fmla="val 19477"/>
                <a:gd name="f258" fmla="val 19406"/>
                <a:gd name="f259" fmla="val 6862"/>
                <a:gd name="f260" fmla="val 19376"/>
                <a:gd name="f261" fmla="val 6937"/>
                <a:gd name="f262" fmla="val 18709"/>
                <a:gd name="f263" fmla="val 8538"/>
                <a:gd name="f264" fmla="val 18876"/>
                <a:gd name="f265" fmla="val 10140"/>
                <a:gd name="f266" fmla="val 18842"/>
                <a:gd name="f267" fmla="val 11901"/>
                <a:gd name="f268" fmla="val 18906"/>
                <a:gd name="f269" fmla="val 11942"/>
                <a:gd name="f270" fmla="val 18961"/>
                <a:gd name="f271" fmla="val 19004"/>
                <a:gd name="f272" fmla="val 11918"/>
                <a:gd name="f273" fmla="val 11874"/>
                <a:gd name="f274" fmla="val 19209"/>
                <a:gd name="f275" fmla="val 10940"/>
                <a:gd name="f276" fmla="val 19276"/>
                <a:gd name="f277" fmla="val 10039"/>
                <a:gd name="f278" fmla="val 8605"/>
                <a:gd name="f279" fmla="val 19343"/>
                <a:gd name="f280" fmla="val 8205"/>
                <a:gd name="f281" fmla="val 19476"/>
                <a:gd name="f282" fmla="val 7771"/>
                <a:gd name="f283" fmla="val 19543"/>
                <a:gd name="f284" fmla="val 9272"/>
                <a:gd name="f285" fmla="val 19510"/>
                <a:gd name="f286" fmla="val 19443"/>
                <a:gd name="f287" fmla="val 12408"/>
                <a:gd name="f288" fmla="val 18809"/>
                <a:gd name="f289" fmla="val 14743"/>
                <a:gd name="f290" fmla="val 18375"/>
                <a:gd name="f291" fmla="val 17078"/>
                <a:gd name="f292" fmla="val 17842"/>
                <a:gd name="f293" fmla="val 17475"/>
                <a:gd name="f294" fmla="val 23216"/>
                <a:gd name="f295" fmla="val 17542"/>
                <a:gd name="f296" fmla="val 26284"/>
                <a:gd name="f297" fmla="val 17508"/>
                <a:gd name="f298" fmla="val 26151"/>
                <a:gd name="f299" fmla="val 25984"/>
                <a:gd name="f300" fmla="val 25884"/>
                <a:gd name="f301" fmla="val 16974"/>
                <a:gd name="f302" fmla="val 22749"/>
                <a:gd name="f303" fmla="val 17175"/>
                <a:gd name="f304" fmla="val 19580"/>
                <a:gd name="f305" fmla="val 17275"/>
                <a:gd name="f306" fmla="val 16411"/>
                <a:gd name="f307" fmla="val 17341"/>
                <a:gd name="f308" fmla="val 13742"/>
                <a:gd name="f309" fmla="val 11107"/>
                <a:gd name="f310" fmla="val 18209"/>
                <a:gd name="f311" fmla="val 18509"/>
                <a:gd name="f312" fmla="val 18943"/>
                <a:gd name="f313" fmla="val 5470"/>
                <a:gd name="f314" fmla="val 4035"/>
                <a:gd name="f315" fmla="val 3268"/>
                <a:gd name="f316" fmla="val 19843"/>
                <a:gd name="f317" fmla="val 2534"/>
                <a:gd name="f318" fmla="val 20110"/>
                <a:gd name="f319" fmla="val 1767"/>
                <a:gd name="f320" fmla="val 20257"/>
                <a:gd name="f321" fmla="val 1271"/>
                <a:gd name="f322" fmla="val 20323"/>
                <a:gd name="f323" fmla="val 22478"/>
                <a:gd name="f324" fmla="val 22080"/>
                <a:gd name="f325" fmla="val 22634"/>
                <a:gd name="f326" fmla="val 22842"/>
                <a:gd name="f327" fmla="val 22170"/>
                <a:gd name="f328" fmla="val 23112"/>
                <a:gd name="f329" fmla="val 22382"/>
                <a:gd name="f330" fmla="val 23783"/>
                <a:gd name="f331" fmla="val 25147"/>
                <a:gd name="f332" fmla="val 26618"/>
                <a:gd name="f333" fmla="val 25681"/>
                <a:gd name="f334" fmla="val 25547"/>
                <a:gd name="f335" fmla="val 28753"/>
                <a:gd name="f336" fmla="val 25481"/>
                <a:gd name="f337" fmla="val 28719"/>
                <a:gd name="f338" fmla="val 28619"/>
                <a:gd name="f339" fmla="val 25214"/>
                <a:gd name="f340" fmla="val 24547"/>
                <a:gd name="f341" fmla="val 25817"/>
                <a:gd name="f342" fmla="val 24080"/>
                <a:gd name="f343" fmla="val 25784"/>
                <a:gd name="f344" fmla="val 24035"/>
                <a:gd name="f345" fmla="val 25769"/>
                <a:gd name="f346" fmla="val 23993"/>
                <a:gd name="f347" fmla="val 23909"/>
                <a:gd name="f348" fmla="val 23835"/>
                <a:gd name="f349" fmla="val 25829"/>
                <a:gd name="f350" fmla="val 25917"/>
                <a:gd name="f351" fmla="val 24213"/>
                <a:gd name="f352" fmla="val 25114"/>
                <a:gd name="f353" fmla="val 28419"/>
                <a:gd name="f354" fmla="val 24146"/>
                <a:gd name="f355" fmla="val 27719"/>
                <a:gd name="f356" fmla="val 23012"/>
                <a:gd name="f357" fmla="val 25584"/>
                <a:gd name="f358" fmla="val 22645"/>
                <a:gd name="f359" fmla="val 24817"/>
                <a:gd name="f360" fmla="val 22378"/>
                <a:gd name="f361" fmla="val 23983"/>
                <a:gd name="f362" fmla="val 22178"/>
                <a:gd name="f363" fmla="val 22036"/>
                <a:gd name="f364" fmla="val 22623"/>
                <a:gd name="f365" fmla="val 22096"/>
                <a:gd name="f366" fmla="val 31421"/>
                <a:gd name="f367" fmla="val 28883"/>
                <a:gd name="f368" fmla="val 32722"/>
                <a:gd name="f369" fmla="val 33990"/>
                <a:gd name="f370" fmla="val 27816"/>
                <a:gd name="f371" fmla="val 35124"/>
                <a:gd name="f372" fmla="val 27449"/>
                <a:gd name="f373" fmla="val 35791"/>
                <a:gd name="f374" fmla="val 26948"/>
                <a:gd name="f375" fmla="val 36292"/>
                <a:gd name="f376" fmla="val 26348"/>
                <a:gd name="f377" fmla="val 36658"/>
                <a:gd name="f378" fmla="val 26815"/>
                <a:gd name="f379" fmla="val 35991"/>
                <a:gd name="f380" fmla="val 35091"/>
                <a:gd name="f381" fmla="val 34424"/>
                <a:gd name="f382" fmla="val 27412"/>
                <a:gd name="f383" fmla="val 34317"/>
                <a:gd name="f384" fmla="val 27327"/>
                <a:gd name="f385" fmla="val 34238"/>
                <a:gd name="f386" fmla="val 27239"/>
                <a:gd name="f387" fmla="val 27189"/>
                <a:gd name="f388" fmla="val 27139"/>
                <a:gd name="f389" fmla="val 34263"/>
                <a:gd name="f390" fmla="val 34323"/>
                <a:gd name="f391" fmla="val 26882"/>
                <a:gd name="f392" fmla="val 34824"/>
                <a:gd name="f393" fmla="val 26681"/>
                <a:gd name="f394" fmla="val 35324"/>
                <a:gd name="f395" fmla="val 26181"/>
                <a:gd name="f396" fmla="val 36258"/>
                <a:gd name="f397" fmla="val 25847"/>
                <a:gd name="f398" fmla="val 36625"/>
                <a:gd name="f399" fmla="val 25614"/>
                <a:gd name="f400" fmla="val 37092"/>
                <a:gd name="f401" fmla="val 37125"/>
                <a:gd name="f402" fmla="val 36892"/>
                <a:gd name="f403" fmla="val 36592"/>
                <a:gd name="f404" fmla="val 36158"/>
                <a:gd name="f405" fmla="val 36091"/>
                <a:gd name="f406" fmla="val 35958"/>
                <a:gd name="f407" fmla="val 26281"/>
                <a:gd name="f408" fmla="val 34157"/>
                <a:gd name="f409" fmla="val 32656"/>
                <a:gd name="f410" fmla="val 30327"/>
                <a:gd name="f411" fmla="val 21124"/>
                <a:gd name="f412" fmla="val 21842"/>
                <a:gd name="f413" fmla="val 30941"/>
                <a:gd name="f414" fmla="val 22111"/>
                <a:gd name="f415" fmla="val 31088"/>
                <a:gd name="f416" fmla="val 22879"/>
                <a:gd name="f417" fmla="val 31655"/>
                <a:gd name="f418" fmla="val 23412"/>
                <a:gd name="f419" fmla="val 32489"/>
                <a:gd name="f420" fmla="val 23946"/>
                <a:gd name="f421" fmla="val 33323"/>
                <a:gd name="f422" fmla="val 24513"/>
                <a:gd name="f423" fmla="val 34390"/>
                <a:gd name="f424" fmla="val 24813"/>
                <a:gd name="f425" fmla="val 35491"/>
                <a:gd name="f426" fmla="val 25014"/>
                <a:gd name="f427" fmla="val 37159"/>
                <a:gd name="f428" fmla="val 24947"/>
                <a:gd name="f429" fmla="val 37426"/>
                <a:gd name="f430" fmla="val 24880"/>
                <a:gd name="f431" fmla="val 24847"/>
                <a:gd name="f432" fmla="val 37459"/>
                <a:gd name="f433" fmla="val 24780"/>
                <a:gd name="f434" fmla="val 37492"/>
                <a:gd name="f435" fmla="val 24346"/>
                <a:gd name="f436" fmla="val 36425"/>
                <a:gd name="f437" fmla="val 23546"/>
                <a:gd name="f438" fmla="val 35291"/>
                <a:gd name="f439" fmla="val 22845"/>
                <a:gd name="f440" fmla="val 22825"/>
                <a:gd name="f441" fmla="val 34350"/>
                <a:gd name="f442" fmla="val 22796"/>
                <a:gd name="f443" fmla="val 34334"/>
                <a:gd name="f444" fmla="val 22767"/>
                <a:gd name="f445" fmla="val 22699"/>
                <a:gd name="f446" fmla="val 22632"/>
                <a:gd name="f447" fmla="val 34420"/>
                <a:gd name="f448" fmla="val 22679"/>
                <a:gd name="f449" fmla="val 34490"/>
                <a:gd name="f450" fmla="val 23346"/>
                <a:gd name="f451" fmla="val 35458"/>
                <a:gd name="f452" fmla="val 23779"/>
                <a:gd name="f453" fmla="val 36792"/>
                <a:gd name="f454" fmla="val 24613"/>
                <a:gd name="f455" fmla="val 37592"/>
                <a:gd name="f456" fmla="val 24647"/>
                <a:gd name="f457" fmla="val 37626"/>
                <a:gd name="f458" fmla="val 37654"/>
                <a:gd name="f459" fmla="val 37707"/>
                <a:gd name="f460" fmla="val 24667"/>
                <a:gd name="f461" fmla="val 37722"/>
                <a:gd name="f462" fmla="val 22039"/>
                <a:gd name="f463" fmla="val 36880"/>
                <a:gd name="f464" fmla="val 20310"/>
                <a:gd name="f465" fmla="val 33119"/>
                <a:gd name="f466" fmla="val 20510"/>
                <a:gd name="f467" fmla="val 30621"/>
                <a:gd name="f468" fmla="val 20519"/>
                <a:gd name="f469" fmla="val 30408"/>
                <a:gd name="f470" fmla="val 20611"/>
                <a:gd name="f471" fmla="val 40161"/>
                <a:gd name="f472" fmla="val 20477"/>
                <a:gd name="f473" fmla="val 40828"/>
                <a:gd name="f474" fmla="val 20644"/>
                <a:gd name="f475" fmla="val 41462"/>
                <a:gd name="f476" fmla="val 20811"/>
                <a:gd name="f477" fmla="val 42129"/>
                <a:gd name="f478" fmla="val 20544"/>
                <a:gd name="f479" fmla="val 41762"/>
                <a:gd name="f480" fmla="val 41295"/>
                <a:gd name="f481" fmla="val 20177"/>
                <a:gd name="f482" fmla="val 40895"/>
                <a:gd name="f483" fmla="val 20010"/>
                <a:gd name="f484" fmla="val 40395"/>
                <a:gd name="f485" fmla="val 40194"/>
                <a:gd name="f486" fmla="val 40228"/>
                <a:gd name="f487" fmla="val 40261"/>
                <a:gd name="f488" fmla="val 21044"/>
                <a:gd name="f489" fmla="val 21278"/>
                <a:gd name="f490" fmla="val 40461"/>
                <a:gd name="f491" fmla="val 22011"/>
                <a:gd name="f492" fmla="val 40795"/>
                <a:gd name="f493" fmla="val 41395"/>
                <a:gd name="f494" fmla="val 23146"/>
                <a:gd name="f495" fmla="val 41996"/>
                <a:gd name="f496" fmla="val 42730"/>
                <a:gd name="f497" fmla="val 24180"/>
                <a:gd name="f498" fmla="val 43497"/>
                <a:gd name="f499" fmla="val 44331"/>
                <a:gd name="f500" fmla="val 44497"/>
                <a:gd name="f501" fmla="val 43964"/>
                <a:gd name="f502" fmla="val 23613"/>
                <a:gd name="f503" fmla="val 23212"/>
                <a:gd name="f504" fmla="val 43063"/>
                <a:gd name="f505" fmla="val 23186"/>
                <a:gd name="f506" fmla="val 43028"/>
                <a:gd name="f507" fmla="val 23156"/>
                <a:gd name="f508" fmla="val 43014"/>
                <a:gd name="f509" fmla="val 23126"/>
                <a:gd name="f510" fmla="val 23041"/>
                <a:gd name="f511" fmla="val 22963"/>
                <a:gd name="f512" fmla="val 43131"/>
                <a:gd name="f513" fmla="val 43230"/>
                <a:gd name="f514" fmla="val 43664"/>
                <a:gd name="f515" fmla="val 23646"/>
                <a:gd name="f516" fmla="val 44131"/>
                <a:gd name="f517" fmla="val 23979"/>
                <a:gd name="f518" fmla="val 44564"/>
                <a:gd name="f519" fmla="val 44764"/>
                <a:gd name="f520" fmla="val 24313"/>
                <a:gd name="f521" fmla="val 44998"/>
                <a:gd name="f522" fmla="val 24480"/>
                <a:gd name="f523" fmla="val 45265"/>
                <a:gd name="f524" fmla="val 45298"/>
                <a:gd name="f525" fmla="val 23312"/>
                <a:gd name="f526" fmla="val 44831"/>
                <a:gd name="f527" fmla="val 22145"/>
                <a:gd name="f528" fmla="val 43930"/>
                <a:gd name="f529" fmla="val 21311"/>
                <a:gd name="f530" fmla="val 42896"/>
                <a:gd name="f531" fmla="val 20844"/>
                <a:gd name="f532" fmla="val 41095"/>
                <a:gd name="f533" fmla="val 41562"/>
                <a:gd name="f534" fmla="val 43297"/>
                <a:gd name="f535" fmla="val 28149"/>
                <a:gd name="f536" fmla="val 44297"/>
                <a:gd name="f537" fmla="val 44964"/>
                <a:gd name="f538" fmla="val 44731"/>
                <a:gd name="f539" fmla="val 27382"/>
                <a:gd name="f540" fmla="val 44431"/>
                <a:gd name="f541" fmla="val 27649"/>
                <a:gd name="f542" fmla="val 27698"/>
                <a:gd name="f543" fmla="val 44032"/>
                <a:gd name="f544" fmla="val 27620"/>
                <a:gd name="f545" fmla="val 43915"/>
                <a:gd name="f546" fmla="val 27548"/>
                <a:gd name="f547" fmla="val 27523"/>
                <a:gd name="f548" fmla="val 27499"/>
                <a:gd name="f549" fmla="val 43929"/>
                <a:gd name="f550" fmla="val 27482"/>
                <a:gd name="f551" fmla="val 26848"/>
                <a:gd name="f552" fmla="val 26081"/>
                <a:gd name="f553" fmla="val 25347"/>
                <a:gd name="f554" fmla="val 45431"/>
                <a:gd name="f555" fmla="val 45098"/>
                <a:gd name="f556" fmla="val 25280"/>
                <a:gd name="f557" fmla="val 44798"/>
                <a:gd name="f558" fmla="val 25180"/>
                <a:gd name="f559" fmla="val 44464"/>
                <a:gd name="f560" fmla="val 25981"/>
                <a:gd name="f561" fmla="val 1040"/>
                <a:gd name="f562" fmla="val 30110"/>
                <a:gd name="f563" fmla="val 1172"/>
                <a:gd name="f564" fmla="val 1364"/>
                <a:gd name="f565" fmla="val 30154"/>
                <a:gd name="f566" fmla="val 1630"/>
                <a:gd name="f567" fmla="val 30254"/>
                <a:gd name="f568" fmla="val 2698"/>
                <a:gd name="f569" fmla="val 30654"/>
                <a:gd name="f570" fmla="val 3732"/>
                <a:gd name="f571" fmla="val 31155"/>
                <a:gd name="f572" fmla="val 4799"/>
                <a:gd name="f573" fmla="val 31722"/>
                <a:gd name="f574" fmla="val 7201"/>
                <a:gd name="f575" fmla="val 32956"/>
                <a:gd name="f576" fmla="val 9402"/>
                <a:gd name="f577" fmla="val 11504"/>
                <a:gd name="f578" fmla="val 36225"/>
                <a:gd name="f579" fmla="val 15073"/>
                <a:gd name="f580" fmla="val 39094"/>
                <a:gd name="f581" fmla="val 42463"/>
                <a:gd name="f582" fmla="val 20377"/>
                <a:gd name="f583" fmla="val 46165"/>
                <a:gd name="f584" fmla="val 46466"/>
                <a:gd name="f585" fmla="val 20677"/>
                <a:gd name="f586" fmla="val 46766"/>
                <a:gd name="f587" fmla="val 47066"/>
                <a:gd name="f588" fmla="val 15540"/>
                <a:gd name="f589" fmla="val 41429"/>
                <a:gd name="f590" fmla="val 12038"/>
                <a:gd name="f591" fmla="val 39594"/>
                <a:gd name="f592" fmla="val 8268"/>
                <a:gd name="f593" fmla="val 4265"/>
                <a:gd name="f594" fmla="val 35257"/>
                <a:gd name="f595" fmla="val 1664"/>
                <a:gd name="f596" fmla="val 31788"/>
                <a:gd name="f597" fmla="val 1219"/>
                <a:gd name="f598" fmla="val 31204"/>
                <a:gd name="f599" fmla="val 380"/>
                <a:gd name="f600" fmla="val 21544"/>
                <a:gd name="f601" fmla="val 43764"/>
                <a:gd name="f602" fmla="val 22312"/>
                <a:gd name="f603" fmla="val 44598"/>
                <a:gd name="f604" fmla="val 23379"/>
                <a:gd name="f605" fmla="val 45565"/>
                <a:gd name="f606" fmla="val 45665"/>
                <a:gd name="f607" fmla="val 45765"/>
                <a:gd name="f608" fmla="val 45798"/>
                <a:gd name="f609" fmla="val 45832"/>
                <a:gd name="f610" fmla="val 46132"/>
                <a:gd name="f611" fmla="val 46332"/>
                <a:gd name="f612" fmla="val 46566"/>
                <a:gd name="f613" fmla="val 46799"/>
                <a:gd name="f614" fmla="val 48467"/>
                <a:gd name="f615" fmla="val 50101"/>
                <a:gd name="f616" fmla="val 51769"/>
                <a:gd name="f617" fmla="val 51736"/>
                <a:gd name="f618" fmla="val 51669"/>
                <a:gd name="f619" fmla="val 49268"/>
                <a:gd name="f620" fmla="val 22512"/>
                <a:gd name="f621" fmla="val 46832"/>
                <a:gd name="f622" fmla="val 21778"/>
                <a:gd name="f623" fmla="val 21678"/>
                <a:gd name="f624" fmla="val 44231"/>
                <a:gd name="f625" fmla="val 30084"/>
                <a:gd name="f626" fmla="val 49735"/>
                <a:gd name="f627" fmla="val 30217"/>
                <a:gd name="f628" fmla="val 51236"/>
                <a:gd name="f629" fmla="val 29417"/>
                <a:gd name="f630" fmla="val 51302"/>
                <a:gd name="f631" fmla="val 51869"/>
                <a:gd name="f632" fmla="val 52336"/>
                <a:gd name="f633" fmla="val 52770"/>
                <a:gd name="f634" fmla="val 53270"/>
                <a:gd name="f635" fmla="val 53637"/>
                <a:gd name="f636" fmla="val 25814"/>
                <a:gd name="f637" fmla="val 53904"/>
                <a:gd name="f638" fmla="val 25781"/>
                <a:gd name="f639" fmla="val 53804"/>
                <a:gd name="f640" fmla="val 53671"/>
                <a:gd name="f641" fmla="val 53571"/>
                <a:gd name="f642" fmla="val 25948"/>
                <a:gd name="f643" fmla="val 53337"/>
                <a:gd name="f644" fmla="val 26214"/>
                <a:gd name="f645" fmla="val 53104"/>
                <a:gd name="f646" fmla="val 52903"/>
                <a:gd name="f647" fmla="val 52470"/>
                <a:gd name="f648" fmla="val 51969"/>
                <a:gd name="f649" fmla="val 51336"/>
                <a:gd name="f650" fmla="val 27612"/>
                <a:gd name="f651" fmla="val 51230"/>
                <a:gd name="f652" fmla="val 27528"/>
                <a:gd name="f653" fmla="val 51165"/>
                <a:gd name="f654" fmla="val 27441"/>
                <a:gd name="f655" fmla="val 27391"/>
                <a:gd name="f656" fmla="val 27340"/>
                <a:gd name="f657" fmla="val 51187"/>
                <a:gd name="f658" fmla="val 27015"/>
                <a:gd name="f659" fmla="val 51803"/>
                <a:gd name="f660" fmla="val 52270"/>
                <a:gd name="f661" fmla="val 52670"/>
                <a:gd name="f662" fmla="val 53004"/>
                <a:gd name="f663" fmla="val 53170"/>
                <a:gd name="f664" fmla="val 52970"/>
                <a:gd name="f665" fmla="val 25047"/>
                <a:gd name="f666" fmla="val 52703"/>
                <a:gd name="f667" fmla="val 52503"/>
                <a:gd name="f668" fmla="val 50902"/>
                <a:gd name="f669" fmla="val 49868"/>
                <a:gd name="f670" fmla="val 19439"/>
                <a:gd name="f671" fmla="val 51454"/>
                <a:gd name="f672" fmla="val 21263"/>
                <a:gd name="f673" fmla="val 23199"/>
                <a:gd name="f674" fmla="val 52258"/>
                <a:gd name="f675" fmla="val 53737"/>
                <a:gd name="f676" fmla="val 53604"/>
                <a:gd name="f677" fmla="val 53504"/>
                <a:gd name="f678" fmla="val 53437"/>
                <a:gd name="f679" fmla="val 22812"/>
                <a:gd name="f680" fmla="val 53304"/>
                <a:gd name="f681" fmla="val 21811"/>
                <a:gd name="f682" fmla="val 21802"/>
                <a:gd name="f683" fmla="val 53101"/>
                <a:gd name="f684" fmla="val 21794"/>
                <a:gd name="f685" fmla="val 53100"/>
                <a:gd name="f686" fmla="val 21786"/>
                <a:gd name="f687" fmla="val 21670"/>
                <a:gd name="f688" fmla="val 21618"/>
                <a:gd name="f689" fmla="val 53306"/>
                <a:gd name="f690" fmla="val 21711"/>
                <a:gd name="f691" fmla="val 53471"/>
                <a:gd name="f692" fmla="val 22612"/>
                <a:gd name="f693" fmla="val 53771"/>
                <a:gd name="f694" fmla="val 23446"/>
                <a:gd name="f695" fmla="val 54104"/>
                <a:gd name="f696" fmla="val 54138"/>
                <a:gd name="f697" fmla="val 54271"/>
                <a:gd name="f698" fmla="val 18275"/>
                <a:gd name="f699" fmla="val 51569"/>
                <a:gd name="f700" fmla="val 18651"/>
                <a:gd name="f701" fmla="val 51492"/>
                <a:gd name="f702" fmla="val 19042"/>
                <a:gd name="f703" fmla="val 27415"/>
                <a:gd name="f704" fmla="val 59508"/>
                <a:gd name="f705" fmla="val 59575"/>
                <a:gd name="f706" fmla="val 59608"/>
                <a:gd name="f707" fmla="val 27749"/>
                <a:gd name="f708" fmla="val 59675"/>
                <a:gd name="f709" fmla="val 27682"/>
                <a:gd name="f710" fmla="val 59775"/>
                <a:gd name="f711" fmla="val 59842"/>
                <a:gd name="f712" fmla="val 27515"/>
                <a:gd name="f713" fmla="val 59742"/>
                <a:gd name="f714" fmla="val 59642"/>
                <a:gd name="f715" fmla="val 54605"/>
                <a:gd name="f716" fmla="val 55972"/>
                <a:gd name="f717" fmla="val 26014"/>
                <a:gd name="f718" fmla="val 57340"/>
                <a:gd name="f719" fmla="val 58774"/>
                <a:gd name="f720" fmla="val 58908"/>
                <a:gd name="f721" fmla="val 59075"/>
                <a:gd name="f722" fmla="val 59241"/>
                <a:gd name="f723" fmla="val 26114"/>
                <a:gd name="f724" fmla="val 59441"/>
                <a:gd name="f725" fmla="val 59808"/>
                <a:gd name="f726" fmla="val 60309"/>
                <a:gd name="f727" fmla="val 60275"/>
                <a:gd name="f728" fmla="val 60175"/>
                <a:gd name="f729" fmla="val 60142"/>
                <a:gd name="f730" fmla="val 58307"/>
                <a:gd name="f731" fmla="val 56439"/>
                <a:gd name="f732" fmla="val 59942"/>
                <a:gd name="f733" fmla="val 60109"/>
                <a:gd name="f734" fmla="val 60409"/>
                <a:gd name="f735" fmla="val 26048"/>
                <a:gd name="f736" fmla="val 60509"/>
                <a:gd name="f737" fmla="val 26148"/>
                <a:gd name="f738" fmla="val 60442"/>
                <a:gd name="f739" fmla="val 60342"/>
                <a:gd name="f740" fmla="val 26306"/>
                <a:gd name="f741" fmla="val 60200"/>
                <a:gd name="f742" fmla="val 26256"/>
                <a:gd name="f743" fmla="val 60163"/>
                <a:gd name="f744" fmla="val 26201"/>
                <a:gd name="f745" fmla="val 26183"/>
                <a:gd name="f746" fmla="val 26164"/>
                <a:gd name="f747" fmla="val 60167"/>
                <a:gd name="f748" fmla="val 60476"/>
                <a:gd name="f749" fmla="val 26381"/>
                <a:gd name="f750" fmla="val 18190"/>
                <a:gd name="f751" fmla="val 56713"/>
                <a:gd name="f752" fmla="val 18332"/>
                <a:gd name="f753" fmla="val 18507"/>
                <a:gd name="f754" fmla="val 56725"/>
                <a:gd name="f755" fmla="val 56740"/>
                <a:gd name="f756" fmla="val 20977"/>
                <a:gd name="f757" fmla="val 56840"/>
                <a:gd name="f758" fmla="val 60609"/>
                <a:gd name="f759" fmla="val 60676"/>
                <a:gd name="f760" fmla="val 60776"/>
                <a:gd name="f761" fmla="val 60842"/>
                <a:gd name="f762" fmla="val 60809"/>
                <a:gd name="f763" fmla="val 24713"/>
                <a:gd name="f764" fmla="val 24680"/>
                <a:gd name="f765" fmla="val 23846"/>
                <a:gd name="f766" fmla="val 60009"/>
                <a:gd name="f767" fmla="val 22779"/>
                <a:gd name="f768" fmla="val 21945"/>
                <a:gd name="f769" fmla="val 59275"/>
                <a:gd name="f770" fmla="val 21932"/>
                <a:gd name="f771" fmla="val 59272"/>
                <a:gd name="f772" fmla="val 21920"/>
                <a:gd name="f773" fmla="val 59271"/>
                <a:gd name="f774" fmla="val 21908"/>
                <a:gd name="f775" fmla="val 21764"/>
                <a:gd name="f776" fmla="val 21690"/>
                <a:gd name="f777" fmla="val 59447"/>
                <a:gd name="f778" fmla="val 21845"/>
                <a:gd name="f779" fmla="val 22345"/>
                <a:gd name="f780" fmla="val 59975"/>
                <a:gd name="f781" fmla="val 23479"/>
                <a:gd name="f782" fmla="val 60642"/>
                <a:gd name="f783" fmla="val 19776"/>
                <a:gd name="f784" fmla="val 59141"/>
                <a:gd name="f785" fmla="val 58641"/>
                <a:gd name="f786" fmla="val 18609"/>
                <a:gd name="f787" fmla="val 58074"/>
                <a:gd name="f788" fmla="val 57473"/>
                <a:gd name="f789" fmla="val 17591"/>
                <a:gd name="f790" fmla="val 56852"/>
                <a:gd name="f791" fmla="val 17696"/>
                <a:gd name="f792" fmla="val 21262"/>
                <a:gd name="f793" fmla="val 62951"/>
                <a:gd name="f794" fmla="val 23968"/>
                <a:gd name="f795" fmla="val 63857"/>
                <a:gd name="f796" fmla="val 65012"/>
                <a:gd name="f797" fmla="val 64745"/>
                <a:gd name="f798" fmla="val 64478"/>
                <a:gd name="f799" fmla="val 62977"/>
                <a:gd name="f800" fmla="val 20964"/>
                <a:gd name="f801" fmla="val 62960"/>
                <a:gd name="f802" fmla="val 21115"/>
                <a:gd name="f803" fmla="val 27622"/>
                <a:gd name="f804" fmla="val 63574"/>
                <a:gd name="f805" fmla="val 27653"/>
                <a:gd name="f806" fmla="val 27684"/>
                <a:gd name="f807" fmla="val 63575"/>
                <a:gd name="f808" fmla="val 63578"/>
                <a:gd name="f809" fmla="val 63978"/>
                <a:gd name="f810" fmla="val 64312"/>
                <a:gd name="f811" fmla="val 64645"/>
                <a:gd name="f812" fmla="val 64912"/>
                <a:gd name="f813" fmla="val 26314"/>
                <a:gd name="f814" fmla="val 64979"/>
                <a:gd name="f815" fmla="val 65079"/>
                <a:gd name="f816" fmla="val 26206"/>
                <a:gd name="f817" fmla="val 64373"/>
                <a:gd name="f818" fmla="val 26832"/>
                <a:gd name="f819" fmla="val 20252"/>
                <a:gd name="f820" fmla="val 20201"/>
                <a:gd name="f821" fmla="val 20157"/>
                <a:gd name="f822" fmla="val 29"/>
                <a:gd name="f823" fmla="val 20143"/>
                <a:gd name="f824" fmla="val 99"/>
                <a:gd name="f825" fmla="val 5603"/>
                <a:gd name="f826" fmla="val 16841"/>
                <a:gd name="f827" fmla="val 11274"/>
                <a:gd name="f828" fmla="val 16674"/>
                <a:gd name="f829" fmla="val 17145"/>
                <a:gd name="f830" fmla="val 16608"/>
                <a:gd name="f831" fmla="val 19913"/>
                <a:gd name="f832" fmla="val 16341"/>
                <a:gd name="f833" fmla="val 16741"/>
                <a:gd name="f834" fmla="val 25851"/>
                <a:gd name="f835" fmla="val 16074"/>
                <a:gd name="f836" fmla="val 23849"/>
                <a:gd name="f837" fmla="val 15373"/>
                <a:gd name="f838" fmla="val 21915"/>
                <a:gd name="f839" fmla="val 19947"/>
                <a:gd name="f840" fmla="val 15006"/>
                <a:gd name="f841" fmla="val 18912"/>
                <a:gd name="f842" fmla="val 16611"/>
                <a:gd name="f843" fmla="val 14437"/>
                <a:gd name="f844" fmla="val 16557"/>
                <a:gd name="f845" fmla="val 14373"/>
                <a:gd name="f846" fmla="val 16523"/>
                <a:gd name="f847" fmla="val 14315"/>
                <a:gd name="f848" fmla="val 14266"/>
                <a:gd name="f849" fmla="val 14221"/>
                <a:gd name="f850" fmla="val 16549"/>
                <a:gd name="f851" fmla="val 14206"/>
                <a:gd name="f852" fmla="val 14039"/>
                <a:gd name="f853" fmla="val 17111"/>
                <a:gd name="f854" fmla="val 14006"/>
                <a:gd name="f855" fmla="val 18179"/>
                <a:gd name="f856" fmla="val 13405"/>
                <a:gd name="f857" fmla="val 16511"/>
                <a:gd name="f858" fmla="val 14843"/>
                <a:gd name="f859" fmla="val 13142"/>
                <a:gd name="f860" fmla="val 12523"/>
                <a:gd name="f861" fmla="val 13112"/>
                <a:gd name="f862" fmla="val 12488"/>
                <a:gd name="f863" fmla="val 13095"/>
                <a:gd name="f864" fmla="val 12454"/>
                <a:gd name="f865" fmla="val 12412"/>
                <a:gd name="f866" fmla="val 12371"/>
                <a:gd name="f867" fmla="val 13120"/>
                <a:gd name="f868" fmla="val 13175"/>
                <a:gd name="f869" fmla="val 12471"/>
                <a:gd name="f870" fmla="val 14109"/>
                <a:gd name="f871" fmla="val 12671"/>
                <a:gd name="f872" fmla="val 15010"/>
                <a:gd name="f873" fmla="val 12872"/>
                <a:gd name="f874" fmla="val 15110"/>
                <a:gd name="f875" fmla="val 15076"/>
                <a:gd name="f876" fmla="val 11337"/>
                <a:gd name="f877" fmla="val 11237"/>
                <a:gd name="f878" fmla="val 15243"/>
                <a:gd name="f879" fmla="val 15343"/>
                <a:gd name="f880" fmla="val 11637"/>
                <a:gd name="f881" fmla="val 15777"/>
                <a:gd name="f882" fmla="val 11904"/>
                <a:gd name="f883" fmla="val 16177"/>
                <a:gd name="f884" fmla="val 12338"/>
                <a:gd name="f885" fmla="val 12433"/>
                <a:gd name="f886" fmla="val 16606"/>
                <a:gd name="f887" fmla="val 12563"/>
                <a:gd name="f888" fmla="val 16685"/>
                <a:gd name="f889" fmla="val 12691"/>
                <a:gd name="f890" fmla="val 12741"/>
                <a:gd name="f891" fmla="val 12791"/>
                <a:gd name="f892" fmla="val 16673"/>
                <a:gd name="f893" fmla="val 12838"/>
                <a:gd name="f894" fmla="val 16644"/>
                <a:gd name="f895" fmla="val 12905"/>
                <a:gd name="f896" fmla="val 16577"/>
                <a:gd name="f897" fmla="val 16444"/>
                <a:gd name="f898" fmla="val 13906"/>
                <a:gd name="f899" fmla="val 15473"/>
                <a:gd name="f900" fmla="val 16407"/>
                <a:gd name="f901" fmla="val 16874"/>
                <a:gd name="f902" fmla="val 27419"/>
                <a:gd name="f903" fmla="val 28953"/>
                <a:gd name="f904" fmla="val 30521"/>
                <a:gd name="f905" fmla="val 17742"/>
                <a:gd name="f906" fmla="val 32189"/>
                <a:gd name="f907" fmla="val 33923"/>
                <a:gd name="f908" fmla="val 35524"/>
                <a:gd name="f909" fmla="val 35608"/>
                <a:gd name="f910" fmla="val 35649"/>
                <a:gd name="f911" fmla="val 18250"/>
                <a:gd name="f912" fmla="val 18325"/>
                <a:gd name="f913" fmla="val 18342"/>
                <a:gd name="f914" fmla="val 34657"/>
                <a:gd name="f915" fmla="val 33790"/>
                <a:gd name="f916" fmla="val 32856"/>
                <a:gd name="f917" fmla="val 37359"/>
                <a:gd name="f918" fmla="val 19977"/>
                <a:gd name="f919" fmla="val 39627"/>
                <a:gd name="f920" fmla="val 19910"/>
                <a:gd name="f921" fmla="val 19810"/>
                <a:gd name="f922" fmla="val 19576"/>
                <a:gd name="f923" fmla="val 39694"/>
                <a:gd name="f924" fmla="val 19176"/>
                <a:gd name="f925" fmla="val 40928"/>
                <a:gd name="f926" fmla="val 20077"/>
                <a:gd name="f927" fmla="val 42162"/>
                <a:gd name="f928" fmla="val 20877"/>
                <a:gd name="f929" fmla="val 43096"/>
                <a:gd name="f930" fmla="val 21511"/>
                <a:gd name="f931" fmla="val 45331"/>
                <a:gd name="f932" fmla="val 22212"/>
                <a:gd name="f933" fmla="val 47533"/>
                <a:gd name="f934" fmla="val 49768"/>
                <a:gd name="f935" fmla="val 22979"/>
                <a:gd name="f936" fmla="val 49701"/>
                <a:gd name="f937" fmla="val 20710"/>
                <a:gd name="f938" fmla="val 45865"/>
                <a:gd name="f939" fmla="val 18909"/>
                <a:gd name="f940" fmla="val 41829"/>
                <a:gd name="f941" fmla="val 37959"/>
                <a:gd name="f942" fmla="val 16541"/>
                <a:gd name="f943" fmla="val 16374"/>
                <a:gd name="f944" fmla="val 37292"/>
                <a:gd name="f945" fmla="val 16174"/>
                <a:gd name="f946" fmla="val 36925"/>
                <a:gd name="f947" fmla="val 16207"/>
                <a:gd name="f948" fmla="val 16241"/>
                <a:gd name="f949" fmla="val 36859"/>
                <a:gd name="f950" fmla="val 16307"/>
                <a:gd name="f951" fmla="val 35758"/>
                <a:gd name="f952" fmla="val 16007"/>
                <a:gd name="f953" fmla="val 33423"/>
                <a:gd name="f954" fmla="val 15965"/>
                <a:gd name="f955" fmla="val 33325"/>
                <a:gd name="f956" fmla="val 15899"/>
                <a:gd name="f957" fmla="val 33285"/>
                <a:gd name="f958" fmla="val 15835"/>
                <a:gd name="f959" fmla="val 15746"/>
                <a:gd name="f960" fmla="val 15659"/>
                <a:gd name="f961" fmla="val 33360"/>
                <a:gd name="f962" fmla="val 15640"/>
                <a:gd name="f963" fmla="val 33456"/>
                <a:gd name="f964" fmla="val 15507"/>
                <a:gd name="f965" fmla="val 33957"/>
                <a:gd name="f966" fmla="val 15573"/>
                <a:gd name="f967" fmla="val 34991"/>
                <a:gd name="f968" fmla="val 35358"/>
                <a:gd name="f969" fmla="val 15707"/>
                <a:gd name="f970" fmla="val 35691"/>
                <a:gd name="f971" fmla="val 15740"/>
                <a:gd name="f972" fmla="val 14172"/>
                <a:gd name="f973" fmla="val 32989"/>
                <a:gd name="f974" fmla="val 29820"/>
                <a:gd name="f975" fmla="val 10903"/>
                <a:gd name="f976" fmla="val 10884"/>
                <a:gd name="f977" fmla="val 26912"/>
                <a:gd name="f978" fmla="val 10856"/>
                <a:gd name="f979" fmla="val 26896"/>
                <a:gd name="f980" fmla="val 10827"/>
                <a:gd name="f981" fmla="val 10759"/>
                <a:gd name="f982" fmla="val 10689"/>
                <a:gd name="f983" fmla="val 26991"/>
                <a:gd name="f984" fmla="val 10737"/>
                <a:gd name="f985" fmla="val 27085"/>
                <a:gd name="f986" fmla="val 12004"/>
                <a:gd name="f987" fmla="val 28986"/>
                <a:gd name="f988" fmla="val 31021"/>
                <a:gd name="f989" fmla="val 33123"/>
                <a:gd name="f990" fmla="val 13669"/>
                <a:gd name="f991" fmla="val 32762"/>
                <a:gd name="f992" fmla="val 13211"/>
                <a:gd name="f993" fmla="val 32488"/>
                <a:gd name="f994" fmla="val 12744"/>
                <a:gd name="f995" fmla="val 12564"/>
                <a:gd name="f996" fmla="val 12381"/>
                <a:gd name="f997" fmla="val 32529"/>
                <a:gd name="f998" fmla="val 12204"/>
                <a:gd name="f999" fmla="val 32622"/>
                <a:gd name="f1000" fmla="val 12071"/>
                <a:gd name="f1001" fmla="val 32789"/>
                <a:gd name="f1002" fmla="val 12138"/>
                <a:gd name="f1003" fmla="val 32922"/>
                <a:gd name="f1004" fmla="val 12332"/>
                <a:gd name="f1005" fmla="val 33256"/>
                <a:gd name="f1006" fmla="val 13012"/>
                <a:gd name="f1007" fmla="val 34143"/>
                <a:gd name="f1008" fmla="val 13561"/>
                <a:gd name="f1009" fmla="val 13672"/>
                <a:gd name="f1010" fmla="val 13777"/>
                <a:gd name="f1011" fmla="val 34107"/>
                <a:gd name="f1012" fmla="val 13872"/>
                <a:gd name="f1013" fmla="val 34023"/>
                <a:gd name="f1014" fmla="val 13956"/>
                <a:gd name="f1015" fmla="val 33967"/>
                <a:gd name="f1016" fmla="val 13899"/>
                <a:gd name="f1017" fmla="val 33841"/>
                <a:gd name="f1018" fmla="val 13839"/>
                <a:gd name="f1019" fmla="val 13828"/>
                <a:gd name="f1020" fmla="val 13816"/>
                <a:gd name="f1021" fmla="val 33846"/>
                <a:gd name="f1022" fmla="val 13806"/>
                <a:gd name="f1023" fmla="val 33856"/>
                <a:gd name="f1024" fmla="val 33869"/>
                <a:gd name="f1025" fmla="val 13760"/>
                <a:gd name="f1026" fmla="val 33875"/>
                <a:gd name="f1027" fmla="val 13734"/>
                <a:gd name="f1028" fmla="val 13557"/>
                <a:gd name="f1029" fmla="val 13288"/>
                <a:gd name="f1030" fmla="val 33610"/>
                <a:gd name="f1031" fmla="val 13172"/>
                <a:gd name="f1032" fmla="val 33523"/>
                <a:gd name="f1033" fmla="val 12738"/>
                <a:gd name="f1034" fmla="val 12571"/>
                <a:gd name="f1035" fmla="val 12635"/>
                <a:gd name="f1036" fmla="val 32909"/>
                <a:gd name="f1037" fmla="val 12697"/>
                <a:gd name="f1038" fmla="val 32902"/>
                <a:gd name="f1039" fmla="val 12758"/>
                <a:gd name="f1040" fmla="val 13431"/>
                <a:gd name="f1041" fmla="val 13941"/>
                <a:gd name="f1042" fmla="val 33700"/>
                <a:gd name="f1043" fmla="val 14339"/>
                <a:gd name="f1044" fmla="val 34190"/>
                <a:gd name="f1045" fmla="val 14356"/>
                <a:gd name="f1046" fmla="val 34223"/>
                <a:gd name="f1047" fmla="val 14389"/>
                <a:gd name="f1048" fmla="val 34240"/>
                <a:gd name="f1049" fmla="val 14418"/>
                <a:gd name="f1050" fmla="val 14448"/>
                <a:gd name="f1051" fmla="val 36825"/>
                <a:gd name="f1052" fmla="val 38093"/>
                <a:gd name="f1053" fmla="val 17308"/>
                <a:gd name="f1054" fmla="val 39661"/>
                <a:gd name="f1055" fmla="val 41362"/>
                <a:gd name="f1056" fmla="val 17141"/>
                <a:gd name="f1057" fmla="val 40962"/>
                <a:gd name="f1058" fmla="val 15173"/>
                <a:gd name="f1059" fmla="val 38994"/>
                <a:gd name="f1060" fmla="val 13238"/>
                <a:gd name="f1061" fmla="val 37259"/>
                <a:gd name="f1062" fmla="val 9502"/>
                <a:gd name="f1063" fmla="val 33823"/>
                <a:gd name="f1064" fmla="val 5133"/>
                <a:gd name="f1065" fmla="val 30988"/>
                <a:gd name="f1066" fmla="val 296"/>
                <a:gd name="f1067" fmla="val 29353"/>
                <a:gd name="f1068" fmla="val 278"/>
                <a:gd name="f1069" fmla="val 29349"/>
                <a:gd name="f1070" fmla="val 260"/>
                <a:gd name="f1071" fmla="val 29347"/>
                <a:gd name="f1072" fmla="val 241"/>
                <a:gd name="f1073" fmla="val 121"/>
                <a:gd name="f1074" fmla="val 29433"/>
                <a:gd name="f1075" fmla="val 29520"/>
                <a:gd name="f1076" fmla="val 1130"/>
                <a:gd name="f1077" fmla="val 33590"/>
                <a:gd name="f1078" fmla="val 5366"/>
                <a:gd name="f1079" fmla="val 36191"/>
                <a:gd name="f1080" fmla="val 8702"/>
                <a:gd name="f1081" fmla="val 38193"/>
                <a:gd name="f1082" fmla="val 10837"/>
                <a:gd name="f1083" fmla="val 39494"/>
                <a:gd name="f1084" fmla="val 13038"/>
                <a:gd name="f1085" fmla="val 40495"/>
                <a:gd name="f1086" fmla="val 14973"/>
                <a:gd name="f1087" fmla="val 42096"/>
                <a:gd name="f1088" fmla="val 17041"/>
                <a:gd name="f1089" fmla="val 43797"/>
                <a:gd name="f1090" fmla="val 47500"/>
                <a:gd name="f1091" fmla="val 21211"/>
                <a:gd name="f1092" fmla="val 48133"/>
                <a:gd name="f1093" fmla="val 48700"/>
                <a:gd name="f1094" fmla="val 21911"/>
                <a:gd name="f1095" fmla="val 49301"/>
                <a:gd name="f1096" fmla="val 50168"/>
                <a:gd name="f1097" fmla="val 23079"/>
                <a:gd name="f1098" fmla="val 51102"/>
                <a:gd name="f1099" fmla="val 52303"/>
                <a:gd name="f1100" fmla="val 52637"/>
                <a:gd name="f1101" fmla="val 52937"/>
                <a:gd name="f1102" fmla="val 51583"/>
                <a:gd name="f1103" fmla="val 21004"/>
                <a:gd name="f1104" fmla="val 50914"/>
                <a:gd name="f1105" fmla="val 18659"/>
                <a:gd name="f1106" fmla="val 18127"/>
                <a:gd name="f1107" fmla="val 50977"/>
                <a:gd name="f1108" fmla="val 17642"/>
                <a:gd name="f1109" fmla="val 51136"/>
                <a:gd name="f1110" fmla="val 17375"/>
                <a:gd name="f1111" fmla="val 51436"/>
                <a:gd name="f1112" fmla="val 18613"/>
                <a:gd name="f1113" fmla="val 53021"/>
                <a:gd name="f1114" fmla="val 20967"/>
                <a:gd name="f1115" fmla="val 54559"/>
                <a:gd name="f1116" fmla="val 23081"/>
                <a:gd name="f1117" fmla="val 23458"/>
                <a:gd name="f1118" fmla="val 23827"/>
                <a:gd name="f1119" fmla="val 54510"/>
                <a:gd name="f1120" fmla="val 54405"/>
                <a:gd name="f1121" fmla="val 57607"/>
                <a:gd name="f1122" fmla="val 24413"/>
                <a:gd name="f1123" fmla="val 59175"/>
                <a:gd name="f1124" fmla="val 58441"/>
                <a:gd name="f1125" fmla="val 22912"/>
                <a:gd name="f1126" fmla="val 57840"/>
                <a:gd name="f1127" fmla="val 57440"/>
                <a:gd name="f1128" fmla="val 21092"/>
                <a:gd name="f1129" fmla="val 56793"/>
                <a:gd name="f1130" fmla="val 19619"/>
                <a:gd name="f1131" fmla="val 56220"/>
                <a:gd name="f1132" fmla="val 18237"/>
                <a:gd name="f1133" fmla="val 17767"/>
                <a:gd name="f1134" fmla="val 17307"/>
                <a:gd name="f1135" fmla="val 56287"/>
                <a:gd name="f1136" fmla="val 56473"/>
                <a:gd name="f1137" fmla="val 56639"/>
                <a:gd name="f1138" fmla="val 16808"/>
                <a:gd name="f1139" fmla="val 18210"/>
                <a:gd name="f1140" fmla="val 58709"/>
                <a:gd name="f1141" fmla="val 20520"/>
                <a:gd name="f1142" fmla="val 61079"/>
                <a:gd name="f1143" fmla="val 23141"/>
                <a:gd name="f1144" fmla="val 23450"/>
                <a:gd name="f1145" fmla="val 23763"/>
                <a:gd name="f1146" fmla="val 61046"/>
                <a:gd name="f1147" fmla="val 60976"/>
                <a:gd name="f1148" fmla="val 61009"/>
                <a:gd name="f1149" fmla="val 24196"/>
                <a:gd name="f1150" fmla="val 61025"/>
                <a:gd name="f1151" fmla="val 24212"/>
                <a:gd name="f1152" fmla="val 61032"/>
                <a:gd name="f1153" fmla="val 24227"/>
                <a:gd name="f1154" fmla="val 24275"/>
                <a:gd name="f1155" fmla="val 60968"/>
                <a:gd name="f1156" fmla="val 60943"/>
                <a:gd name="f1157" fmla="val 60909"/>
                <a:gd name="f1158" fmla="val 61076"/>
                <a:gd name="f1159" fmla="val 61176"/>
                <a:gd name="f1160" fmla="val 61243"/>
                <a:gd name="f1161" fmla="val 62277"/>
                <a:gd name="f1162" fmla="val 63311"/>
                <a:gd name="f1163" fmla="val 24913"/>
                <a:gd name="f1164" fmla="val 64345"/>
                <a:gd name="f1165" fmla="val 24009"/>
                <a:gd name="f1166" fmla="val 63186"/>
                <a:gd name="f1167" fmla="val 22435"/>
                <a:gd name="f1168" fmla="val 62435"/>
                <a:gd name="f1169" fmla="val 20961"/>
                <a:gd name="f1170" fmla="val 20695"/>
                <a:gd name="f1171" fmla="val 20432"/>
                <a:gd name="f1172" fmla="val 62459"/>
                <a:gd name="f1173" fmla="val 62510"/>
                <a:gd name="f1174" fmla="val 62577"/>
                <a:gd name="f1175" fmla="val 62677"/>
                <a:gd name="f1176" fmla="val 62811"/>
                <a:gd name="f1177" fmla="val 65179"/>
                <a:gd name="f1178" fmla="val 24747"/>
                <a:gd name="f1179" fmla="val 65312"/>
                <a:gd name="f1180" fmla="val 65412"/>
                <a:gd name="f1181" fmla="val 65446"/>
                <a:gd name="f1182" fmla="val 65479"/>
                <a:gd name="f1183" fmla="val 65512"/>
                <a:gd name="f1184" fmla="val 65579"/>
                <a:gd name="f1185" fmla="val 70082"/>
                <a:gd name="f1186" fmla="val 74586"/>
                <a:gd name="f1187" fmla="val 27182"/>
                <a:gd name="f1188" fmla="val 79056"/>
                <a:gd name="f1189" fmla="val 27196"/>
                <a:gd name="f1190" fmla="val 79114"/>
                <a:gd name="f1191" fmla="val 27230"/>
                <a:gd name="f1192" fmla="val 79140"/>
                <a:gd name="f1193" fmla="val 27264"/>
                <a:gd name="f1194" fmla="val 27306"/>
                <a:gd name="f1195" fmla="val 79097"/>
                <a:gd name="f1196" fmla="val 79022"/>
                <a:gd name="f1197" fmla="val 74652"/>
                <a:gd name="f1198" fmla="val 70316"/>
                <a:gd name="f1199" fmla="val 65979"/>
                <a:gd name="f1200" fmla="val 65946"/>
                <a:gd name="f1201" fmla="val 25581"/>
                <a:gd name="f1202" fmla="val 65879"/>
                <a:gd name="f1203" fmla="val 65813"/>
                <a:gd name="f1204" fmla="val 65713"/>
                <a:gd name="f1205" fmla="val 65679"/>
                <a:gd name="f1206" fmla="val 65613"/>
                <a:gd name="f1207" fmla="val 26581"/>
                <a:gd name="f1208" fmla="val 27582"/>
                <a:gd name="f1209" fmla="val 63444"/>
                <a:gd name="f1210" fmla="val 63177"/>
                <a:gd name="f1211" fmla="val 63144"/>
                <a:gd name="f1212" fmla="val 63110"/>
                <a:gd name="f1213" fmla="val 27452"/>
                <a:gd name="f1214" fmla="val 63094"/>
                <a:gd name="f1215" fmla="val 27325"/>
                <a:gd name="f1216" fmla="val 26337"/>
                <a:gd name="f1217" fmla="val 25554"/>
                <a:gd name="f1218" fmla="val 64063"/>
                <a:gd name="f1219" fmla="val 25247"/>
                <a:gd name="f1220" fmla="val 64445"/>
                <a:gd name="f1221" fmla="val 25080"/>
                <a:gd name="f1222" fmla="val 63911"/>
                <a:gd name="f1223" fmla="val 61776"/>
                <a:gd name="f1224" fmla="val 25081"/>
                <a:gd name="f1225" fmla="val 61033"/>
                <a:gd name="f1226" fmla="val 25190"/>
                <a:gd name="f1227" fmla="val 61044"/>
                <a:gd name="f1228" fmla="val 25304"/>
                <a:gd name="f1229" fmla="val 25828"/>
                <a:gd name="f1230" fmla="val 26461"/>
                <a:gd name="f1231" fmla="val 60810"/>
                <a:gd name="f1232" fmla="val 30317"/>
                <a:gd name="f1233" fmla="val 70649"/>
                <a:gd name="f1234" fmla="val 31318"/>
                <a:gd name="f1235" fmla="val 75953"/>
                <a:gd name="f1236" fmla="val 31331"/>
                <a:gd name="f1237" fmla="val 75993"/>
                <a:gd name="f1238" fmla="val 31360"/>
                <a:gd name="f1239" fmla="val 76011"/>
                <a:gd name="f1240" fmla="val 31390"/>
                <a:gd name="f1241" fmla="val 31436"/>
                <a:gd name="f1242" fmla="val 31485"/>
                <a:gd name="f1243" fmla="val 75967"/>
                <a:gd name="f1244" fmla="val 75887"/>
                <a:gd name="f1245" fmla="val 30984"/>
                <a:gd name="f1246" fmla="val 70483"/>
                <a:gd name="f1247" fmla="val 60209"/>
                <a:gd name="f1248" fmla="val 59542"/>
                <a:gd name="f1249" fmla="val 28182"/>
                <a:gd name="f1250" fmla="val 28082"/>
                <a:gd name="f1251" fmla="val 27813"/>
                <a:gd name="f1252" fmla="val 58933"/>
                <a:gd name="f1253" fmla="val 27501"/>
                <a:gd name="f1254" fmla="val 58864"/>
                <a:gd name="f1255" fmla="val 27145"/>
                <a:gd name="f1256" fmla="val 27060"/>
                <a:gd name="f1257" fmla="val 26972"/>
                <a:gd name="f1258" fmla="val 58868"/>
                <a:gd name="f1259" fmla="val 58874"/>
                <a:gd name="f1260" fmla="val 55839"/>
                <a:gd name="f1261" fmla="val 54304"/>
                <a:gd name="f1262" fmla="val 59341"/>
                <a:gd name="f1263" fmla="val 32886"/>
                <a:gd name="f1264" fmla="val 34887"/>
                <a:gd name="f1265" fmla="val 70449"/>
                <a:gd name="f1266" fmla="val 34899"/>
                <a:gd name="f1267" fmla="val 70473"/>
                <a:gd name="f1268" fmla="val 34919"/>
                <a:gd name="f1269" fmla="val 70484"/>
                <a:gd name="f1270" fmla="val 34940"/>
                <a:gd name="f1271" fmla="val 34979"/>
                <a:gd name="f1272" fmla="val 70447"/>
                <a:gd name="f1273" fmla="val 70383"/>
                <a:gd name="f1274" fmla="val 33520"/>
                <a:gd name="f1275" fmla="val 25747"/>
                <a:gd name="f1276" fmla="val 30618"/>
                <a:gd name="f1277" fmla="val 51603"/>
                <a:gd name="f1278" fmla="val 30517"/>
                <a:gd name="f1279" fmla="val 49501"/>
                <a:gd name="f1280" fmla="val 49401"/>
                <a:gd name="f1281" fmla="val 30384"/>
                <a:gd name="f1282" fmla="val 49334"/>
                <a:gd name="f1283" fmla="val 30284"/>
                <a:gd name="f1284" fmla="val 49434"/>
                <a:gd name="f1285" fmla="val 50435"/>
                <a:gd name="f1286" fmla="val 52136"/>
                <a:gd name="f1287" fmla="val 50135"/>
                <a:gd name="f1288" fmla="val 45932"/>
                <a:gd name="f1289" fmla="val 43897"/>
                <a:gd name="f1290" fmla="val 29950"/>
                <a:gd name="f1291" fmla="val 41262"/>
                <a:gd name="f1292" fmla="val 29976"/>
                <a:gd name="f1293" fmla="val 41135"/>
                <a:gd name="f1294" fmla="val 29885"/>
                <a:gd name="f1295" fmla="val 41027"/>
                <a:gd name="f1296" fmla="val 29767"/>
                <a:gd name="f1297" fmla="val 29730"/>
                <a:gd name="f1298" fmla="val 29690"/>
                <a:gd name="f1299" fmla="val 41038"/>
                <a:gd name="f1300" fmla="val 29650"/>
                <a:gd name="f1301" fmla="val 41062"/>
                <a:gd name="f1302" fmla="val 41662"/>
                <a:gd name="f1303" fmla="val 42429"/>
                <a:gd name="f1304" fmla="val 44064"/>
                <a:gd name="f1305" fmla="val 43997"/>
                <a:gd name="f1306" fmla="val 42062"/>
                <a:gd name="f1307" fmla="val 40128"/>
                <a:gd name="f1308" fmla="val 38260"/>
                <a:gd name="f1309" fmla="val 25447"/>
                <a:gd name="f1310" fmla="val 38226"/>
                <a:gd name="f1311" fmla="val 38126"/>
                <a:gd name="f1312" fmla="val 38026"/>
                <a:gd name="f1313" fmla="val 37893"/>
                <a:gd name="f1314" fmla="val 37659"/>
                <a:gd name="f1315" fmla="val 33223"/>
                <a:gd name="f1316" fmla="val 29217"/>
                <a:gd name="f1317" fmla="val 30890"/>
                <a:gd name="f1318" fmla="val 29127"/>
                <a:gd name="f1319" fmla="val 30828"/>
                <a:gd name="f1320" fmla="val 29040"/>
                <a:gd name="f1321" fmla="val 29008"/>
                <a:gd name="f1322" fmla="val 28976"/>
                <a:gd name="f1323" fmla="val 30836"/>
                <a:gd name="f1324" fmla="val 30854"/>
                <a:gd name="f1325" fmla="val 31988"/>
                <a:gd name="f1326" fmla="val 34957"/>
                <a:gd name="f1327" fmla="val 33356"/>
                <a:gd name="f1328" fmla="val 30221"/>
                <a:gd name="f1329" fmla="val 28453"/>
                <a:gd name="f1330" fmla="val 28716"/>
                <a:gd name="f1331" fmla="val 27986"/>
                <a:gd name="f1332" fmla="val 24883"/>
                <a:gd name="f1333" fmla="val 30451"/>
                <a:gd name="f1334" fmla="val 22615"/>
                <a:gd name="f1335" fmla="val 22496"/>
                <a:gd name="f1336" fmla="val 30366"/>
                <a:gd name="f1337" fmla="val 22394"/>
                <a:gd name="f1338" fmla="val 30256"/>
                <a:gd name="f1339" fmla="val 30212"/>
                <a:gd name="f1340" fmla="val 30165"/>
                <a:gd name="f1341" fmla="val 22410"/>
                <a:gd name="f1342" fmla="val 22448"/>
                <a:gd name="f1343" fmla="val 23416"/>
                <a:gd name="f1344" fmla="val 24583"/>
                <a:gd name="f1345" fmla="val 21881"/>
                <a:gd name="f1346" fmla="val 21815"/>
                <a:gd name="f1347" fmla="val 21781"/>
                <a:gd name="f1348" fmla="val 21247"/>
                <a:gd name="f1349" fmla="val 20614"/>
                <a:gd name="f1350" fmla="val 19646"/>
                <a:gd name="f1351" fmla="val 31285"/>
                <a:gd name="f1352" fmla="val 16144"/>
                <a:gd name="f1353" fmla="val 31312"/>
                <a:gd name="f1354" fmla="val 16005"/>
                <a:gd name="f1355" fmla="val 31178"/>
                <a:gd name="f1356" fmla="val 15935"/>
                <a:gd name="f1357" fmla="val 31055"/>
                <a:gd name="f1358" fmla="val 31031"/>
                <a:gd name="f1359" fmla="val 31007"/>
                <a:gd name="f1360" fmla="val 15938"/>
                <a:gd name="f1361" fmla="val 29684"/>
                <a:gd name="f1362" fmla="val 18045"/>
                <a:gd name="f1363" fmla="val 16878"/>
                <a:gd name="f1364" fmla="val 15710"/>
                <a:gd name="f1365" fmla="val 27782"/>
                <a:gd name="f1366" fmla="val 14543"/>
                <a:gd name="f1367" fmla="val 14643"/>
                <a:gd name="f1368" fmla="val 14876"/>
                <a:gd name="f1369" fmla="val 14926"/>
                <a:gd name="f1370" fmla="val 14951"/>
                <a:gd name="f1371" fmla="val 27903"/>
                <a:gd name="f1372" fmla="val 27999"/>
                <a:gd name="f1373" fmla="val 28049"/>
                <a:gd name="f1374" fmla="val 14576"/>
                <a:gd name="f1375" fmla="val 14276"/>
                <a:gd name="f1376" fmla="val 13976"/>
                <a:gd name="f1377" fmla="val 29850"/>
                <a:gd name="f1378" fmla="val 8972"/>
                <a:gd name="f1379" fmla="val 29483"/>
                <a:gd name="f1380" fmla="val 6604"/>
                <a:gd name="f1381" fmla="val 29456"/>
                <a:gd name="f1382" fmla="val 6493"/>
                <a:gd name="f1383" fmla="val 29359"/>
                <a:gd name="f1384" fmla="val 6428"/>
                <a:gd name="f1385" fmla="val 29251"/>
                <a:gd name="f1386" fmla="val 29229"/>
                <a:gd name="f1387" fmla="val 29206"/>
                <a:gd name="f1388" fmla="val 6431"/>
                <a:gd name="f1389" fmla="val 6437"/>
                <a:gd name="f1390" fmla="val 12041"/>
                <a:gd name="f1391" fmla="val 14242"/>
                <a:gd name="f1392" fmla="val 14309"/>
                <a:gd name="f1393" fmla="val 14409"/>
                <a:gd name="f1394" fmla="val 14476"/>
                <a:gd name="f1395" fmla="val 14609"/>
                <a:gd name="f1396" fmla="val 14305"/>
                <a:gd name="f1397" fmla="val 23185"/>
                <a:gd name="f1398" fmla="val 14303"/>
                <a:gd name="f1399" fmla="val 23171"/>
                <a:gd name="f1400" fmla="val 23179"/>
                <a:gd name="f1401" fmla="val 21314"/>
                <a:gd name="f1402" fmla="val 23249"/>
                <a:gd name="f1403" fmla="val 25217"/>
                <a:gd name="f1404" fmla="val 27118"/>
                <a:gd name="f1405" fmla="val 27152"/>
                <a:gd name="f1406" fmla="val 27185"/>
                <a:gd name="f1407" fmla="val 27385"/>
                <a:gd name="f1408" fmla="val 27619"/>
                <a:gd name="f1409" fmla="val 25881"/>
                <a:gd name="f1410" fmla="val 28152"/>
                <a:gd name="f1411" fmla="val 26785"/>
                <a:gd name="f1412" fmla="val 25317"/>
                <a:gd name="f1413" fmla="val 24150"/>
                <a:gd name="f1414" fmla="val 24002"/>
                <a:gd name="f1415" fmla="val 23032"/>
                <a:gd name="f1416" fmla="val 21639"/>
                <a:gd name="f1417" fmla="val 21829"/>
                <a:gd name="f1418" fmla="val 21769"/>
                <a:gd name="f1419" fmla="val 21707"/>
                <a:gd name="f1420" fmla="val 21642"/>
                <a:gd name="f1421" fmla="val 21648"/>
                <a:gd name="f1422" fmla="val 21748"/>
                <a:gd name="f1423" fmla="val 21344"/>
                <a:gd name="f1424" fmla="val 24183"/>
                <a:gd name="f1425" fmla="val 22945"/>
                <a:gd name="f1426" fmla="val 28486"/>
                <a:gd name="f1427" fmla="val 29153"/>
                <a:gd name="f1428" fmla="val 29253"/>
                <a:gd name="f1429" fmla="val 29287"/>
                <a:gd name="f1430" fmla="val 29420"/>
                <a:gd name="f1431" fmla="val 25647"/>
                <a:gd name="f1432" fmla="val 29453"/>
                <a:gd name="f1433" fmla="val 30187"/>
                <a:gd name="f1434" fmla="val 25314"/>
                <a:gd name="f1435" fmla="val 30454"/>
                <a:gd name="f1436" fmla="val 20344"/>
                <a:gd name="f1437" fmla="val 20321"/>
                <a:gd name="f1438" fmla="val 29815"/>
                <a:gd name="f1439" fmla="val 20298"/>
                <a:gd name="f1440" fmla="val 29812"/>
                <a:gd name="f1441" fmla="val 20275"/>
                <a:gd name="f1442" fmla="val 20167"/>
                <a:gd name="f1443" fmla="val 20071"/>
                <a:gd name="f1444" fmla="val 29877"/>
                <a:gd name="f1445" fmla="val 29987"/>
                <a:gd name="f1446" fmla="val 19309"/>
                <a:gd name="f1447" fmla="val 39761"/>
                <a:gd name="f1448" fmla="val 21878"/>
                <a:gd name="f1449" fmla="val 40094"/>
                <a:gd name="f1450" fmla="val 20210"/>
                <a:gd name="f1451" fmla="val 39160"/>
                <a:gd name="f1452" fmla="val 38593"/>
                <a:gd name="f1453" fmla="val 19877"/>
                <a:gd name="f1454" fmla="val 37993"/>
                <a:gd name="f1455" fmla="val 20577"/>
                <a:gd name="f1456" fmla="val 36759"/>
                <a:gd name="f1457" fmla="val 38460"/>
                <a:gd name="f1458" fmla="val 38507"/>
                <a:gd name="f1459" fmla="val 38554"/>
                <a:gd name="f1460" fmla="val 20086"/>
                <a:gd name="f1461" fmla="val 20104"/>
                <a:gd name="f1462" fmla="val 20124"/>
                <a:gd name="f1463" fmla="val 38546"/>
                <a:gd name="f1464" fmla="val 38527"/>
                <a:gd name="f1465" fmla="val 37826"/>
                <a:gd name="f1466" fmla="val 20243"/>
                <a:gd name="f1467" fmla="val 20213"/>
                <a:gd name="f1468" fmla="val 35461"/>
                <a:gd name="f1469" fmla="val 20170"/>
                <a:gd name="f1470" fmla="val 35444"/>
                <a:gd name="f1471" fmla="val 20128"/>
                <a:gd name="f1472" fmla="val 20028"/>
                <a:gd name="f1473" fmla="val 35469"/>
                <a:gd name="f1474" fmla="val 36125"/>
                <a:gd name="f1475" fmla="val 19676"/>
                <a:gd name="f1476" fmla="val 36692"/>
                <a:gd name="f1477" fmla="val 37326"/>
                <a:gd name="f1478" fmla="val 18776"/>
                <a:gd name="f1479" fmla="val 18242"/>
                <a:gd name="f1480" fmla="val 31355"/>
                <a:gd name="f1481" fmla="val 18175"/>
                <a:gd name="f1482" fmla="val 28252"/>
                <a:gd name="f1483" fmla="val 23516"/>
                <a:gd name="f1484" fmla="val 20347"/>
                <a:gd name="f1485" fmla="val 17178"/>
                <a:gd name="f1486" fmla="val 11607"/>
                <a:gd name="f1487" fmla="val 5736"/>
                <a:gd name="f1488" fmla="val 132"/>
                <a:gd name="f1489" fmla="val 20405"/>
                <a:gd name="f1490" fmla="val 55"/>
                <a:gd name="f1491" fmla="*/ f0 1 35021"/>
                <a:gd name="f1492" fmla="*/ f1 1 79141"/>
                <a:gd name="f1493" fmla="val f2"/>
                <a:gd name="f1494" fmla="val f3"/>
                <a:gd name="f1495" fmla="val f4"/>
                <a:gd name="f1496" fmla="+- f1495 0 f1493"/>
                <a:gd name="f1497" fmla="+- f1494 0 f1493"/>
                <a:gd name="f1498" fmla="*/ f1497 1 35021"/>
                <a:gd name="f1499" fmla="*/ f1496 1 79141"/>
                <a:gd name="f1500" fmla="*/ f1493 1 f1498"/>
                <a:gd name="f1501" fmla="*/ f1494 1 f1498"/>
                <a:gd name="f1502" fmla="*/ f1493 1 f1499"/>
                <a:gd name="f1503" fmla="*/ f1495 1 f1499"/>
                <a:gd name="f1504" fmla="*/ f1500 f1491 1"/>
                <a:gd name="f1505" fmla="*/ f1501 f1491 1"/>
                <a:gd name="f1506" fmla="*/ f1503 f1492 1"/>
                <a:gd name="f1507" fmla="*/ f1502 f14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04" t="f1507" r="f1505" b="f1506"/>
              <a:pathLst>
                <a:path w="35021" h="7914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5" y="f16"/>
                  </a:cubicBezTo>
                  <a:cubicBezTo>
                    <a:pt x="f10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2" y="f26"/>
                  </a:cubicBezTo>
                  <a:cubicBezTo>
                    <a:pt x="f22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2" y="f34"/>
                  </a:cubicBezTo>
                  <a:cubicBezTo>
                    <a:pt x="f35" y="f36"/>
                    <a:pt x="f37" y="f38"/>
                    <a:pt x="f39" y="f40"/>
                  </a:cubicBezTo>
                  <a:lnTo>
                    <a:pt x="f39" y="f41"/>
                  </a:ln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3"/>
                    <a:pt x="f48" y="f41"/>
                  </a:cubicBezTo>
                  <a:cubicBezTo>
                    <a:pt x="f49" y="f50"/>
                    <a:pt x="f51" y="f52"/>
                    <a:pt x="f35" y="f53"/>
                  </a:cubicBezTo>
                  <a:cubicBezTo>
                    <a:pt x="f54" y="f55"/>
                    <a:pt x="f56" y="f6"/>
                    <a:pt x="f5" y="f6"/>
                  </a:cubicBezTo>
                  <a:close/>
                  <a:moveTo>
                    <a:pt x="f57" y="f58"/>
                  </a:moveTo>
                  <a:lnTo>
                    <a:pt x="f57" y="f58"/>
                  </a:ln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5" y="f66"/>
                    <a:pt x="f65" y="f67"/>
                  </a:cubicBezTo>
                  <a:cubicBezTo>
                    <a:pt x="f65" y="f68"/>
                    <a:pt x="f65" y="f68"/>
                    <a:pt x="f69" y="f68"/>
                  </a:cubicBezTo>
                  <a:cubicBezTo>
                    <a:pt x="f70" y="f68"/>
                    <a:pt x="f71" y="f68"/>
                    <a:pt x="f72" y="f66"/>
                  </a:cubicBezTo>
                  <a:cubicBezTo>
                    <a:pt x="f73" y="f74"/>
                    <a:pt x="f75" y="f76"/>
                    <a:pt x="f59" y="f62"/>
                  </a:cubicBezTo>
                  <a:lnTo>
                    <a:pt x="f57" y="f58"/>
                  </a:lnTo>
                  <a:close/>
                  <a:moveTo>
                    <a:pt x="f77" y="f78"/>
                  </a:moveTo>
                  <a:cubicBezTo>
                    <a:pt x="f79" y="f80"/>
                    <a:pt x="f81" y="f82"/>
                    <a:pt x="f83" y="f84"/>
                  </a:cubicBezTo>
                  <a:cubicBezTo>
                    <a:pt x="f77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77" y="f78"/>
                  </a:cubicBezTo>
                  <a:close/>
                  <a:moveTo>
                    <a:pt x="f94" y="f95"/>
                  </a:moveTo>
                  <a:lnTo>
                    <a:pt x="f94" y="f95"/>
                  </a:ln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" y="f108"/>
                    <a:pt x="f100" y="f109"/>
                    <a:pt x="f110" y="f111"/>
                  </a:cubicBezTo>
                  <a:cubicBezTo>
                    <a:pt x="f112" y="f113"/>
                    <a:pt x="f114" y="f115"/>
                    <a:pt x="f116" y="f115"/>
                  </a:cubicBezTo>
                  <a:cubicBezTo>
                    <a:pt x="f117" y="f115"/>
                    <a:pt x="f118" y="f119"/>
                    <a:pt x="f102" y="f93"/>
                  </a:cubicBezTo>
                  <a:cubicBezTo>
                    <a:pt x="f120" y="f121"/>
                    <a:pt x="f106" y="f122"/>
                    <a:pt x="f123" y="f124"/>
                  </a:cubicBezTo>
                  <a:cubicBezTo>
                    <a:pt x="f24" y="f125"/>
                    <a:pt x="f126" y="f127"/>
                    <a:pt x="f128" y="f84"/>
                  </a:cubicBezTo>
                  <a:cubicBezTo>
                    <a:pt x="f129" y="f130"/>
                    <a:pt x="f129" y="f131"/>
                    <a:pt x="f128" y="f131"/>
                  </a:cubicBezTo>
                  <a:cubicBezTo>
                    <a:pt x="f48" y="f132"/>
                    <a:pt x="f133" y="f134"/>
                    <a:pt x="f135" y="f136"/>
                  </a:cubicBezTo>
                  <a:cubicBezTo>
                    <a:pt x="f135" y="f137"/>
                    <a:pt x="f138" y="f139"/>
                    <a:pt x="f138" y="f130"/>
                  </a:cubicBezTo>
                  <a:cubicBezTo>
                    <a:pt x="f138" y="f140"/>
                    <a:pt x="f138" y="f127"/>
                    <a:pt x="f135" y="f125"/>
                  </a:cubicBezTo>
                  <a:cubicBezTo>
                    <a:pt x="f141" y="f142"/>
                    <a:pt x="f143" y="f144"/>
                    <a:pt x="f94" y="f95"/>
                  </a:cubicBezTo>
                  <a:close/>
                  <a:moveTo>
                    <a:pt x="f145" y="f146"/>
                  </a:moveTo>
                  <a:cubicBezTo>
                    <a:pt x="f147" y="f58"/>
                    <a:pt x="f148" y="f111"/>
                    <a:pt x="f149" y="f150"/>
                  </a:cubicBezTo>
                  <a:cubicBezTo>
                    <a:pt x="f151" y="f152"/>
                    <a:pt x="f151" y="f153"/>
                    <a:pt x="f154" y="f155"/>
                  </a:cubicBezTo>
                  <a:cubicBezTo>
                    <a:pt x="f154" y="f156"/>
                    <a:pt x="f154" y="f157"/>
                    <a:pt x="f158" y="f159"/>
                  </a:cubicBezTo>
                  <a:cubicBezTo>
                    <a:pt x="f154" y="f160"/>
                    <a:pt x="f149" y="f161"/>
                    <a:pt x="f149" y="f162"/>
                  </a:cubicBezTo>
                  <a:cubicBezTo>
                    <a:pt x="f163" y="f160"/>
                    <a:pt x="f164" y="f137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4"/>
                    <a:pt x="f145" y="f146"/>
                    <a:pt x="f145" y="f146"/>
                  </a:cubicBezTo>
                  <a:close/>
                  <a:moveTo>
                    <a:pt x="f175" y="f176"/>
                  </a:moveTo>
                  <a:lnTo>
                    <a:pt x="f175" y="f176"/>
                  </a:lnTo>
                  <a:cubicBezTo>
                    <a:pt x="f177" y="f178"/>
                    <a:pt x="f104" y="f179"/>
                    <a:pt x="f126" y="f180"/>
                  </a:cubicBezTo>
                  <a:cubicBezTo>
                    <a:pt x="f24" y="f181"/>
                    <a:pt x="f123" y="f182"/>
                    <a:pt x="f183" y="f184"/>
                  </a:cubicBezTo>
                  <a:cubicBezTo>
                    <a:pt x="f183" y="f185"/>
                    <a:pt x="f186" y="f187"/>
                    <a:pt x="f188" y="f187"/>
                  </a:cubicBezTo>
                  <a:cubicBezTo>
                    <a:pt x="f189" y="f187"/>
                    <a:pt x="f190" y="f191"/>
                    <a:pt x="f192" y="f193"/>
                  </a:cubicBezTo>
                  <a:cubicBezTo>
                    <a:pt x="f22" y="f194"/>
                    <a:pt x="f195" y="f196"/>
                    <a:pt x="f44" y="f197"/>
                  </a:cubicBezTo>
                  <a:cubicBezTo>
                    <a:pt x="f138" y="f198"/>
                    <a:pt x="f149" y="f199"/>
                    <a:pt x="f200" y="f201"/>
                  </a:cubicBezTo>
                  <a:lnTo>
                    <a:pt x="f200" y="f202"/>
                  </a:ln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216"/>
                    <a:pt x="f217" y="f218"/>
                    <a:pt x="f175" y="f176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105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7" y="f239"/>
                    <a:pt x="f240" y="f241"/>
                  </a:cubicBezTo>
                  <a:cubicBezTo>
                    <a:pt x="f242" y="f193"/>
                    <a:pt x="f243" y="f244"/>
                    <a:pt x="f245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1" y="f253"/>
                    <a:pt x="f254" y="f255"/>
                    <a:pt x="f256" y="f255"/>
                  </a:cubicBezTo>
                  <a:cubicBezTo>
                    <a:pt x="f257" y="f255"/>
                    <a:pt x="f258" y="f259"/>
                    <a:pt x="f260" y="f261"/>
                  </a:cubicBezTo>
                  <a:cubicBezTo>
                    <a:pt x="f262" y="f263"/>
                    <a:pt x="f264" y="f265"/>
                    <a:pt x="f266" y="f50"/>
                  </a:cubicBezTo>
                  <a:cubicBezTo>
                    <a:pt x="f266" y="f267"/>
                    <a:pt x="f268" y="f269"/>
                    <a:pt x="f270" y="f269"/>
                  </a:cubicBezTo>
                  <a:cubicBezTo>
                    <a:pt x="f271" y="f269"/>
                    <a:pt x="f247" y="f272"/>
                    <a:pt x="f247" y="f273"/>
                  </a:cubicBezTo>
                  <a:cubicBezTo>
                    <a:pt x="f274" y="f275"/>
                    <a:pt x="f276" y="f277"/>
                    <a:pt x="f276" y="f14"/>
                  </a:cubicBezTo>
                  <a:cubicBezTo>
                    <a:pt x="f276" y="f278"/>
                    <a:pt x="f279" y="f280"/>
                    <a:pt x="f281" y="f282"/>
                  </a:cubicBezTo>
                  <a:cubicBezTo>
                    <a:pt x="f283" y="f263"/>
                    <a:pt x="f283" y="f284"/>
                    <a:pt x="f285" y="f277"/>
                  </a:cubicBezTo>
                  <a:cubicBezTo>
                    <a:pt x="f286" y="f287"/>
                    <a:pt x="f288" y="f289"/>
                    <a:pt x="f290" y="f291"/>
                  </a:cubicBezTo>
                  <a:cubicBezTo>
                    <a:pt x="f292" y="f156"/>
                    <a:pt x="f293" y="f294"/>
                    <a:pt x="f295" y="f296"/>
                  </a:cubicBezTo>
                  <a:cubicBezTo>
                    <a:pt x="f297" y="f298"/>
                    <a:pt x="f297" y="f299"/>
                    <a:pt x="f293" y="f300"/>
                  </a:cubicBezTo>
                  <a:cubicBezTo>
                    <a:pt x="f301" y="f302"/>
                    <a:pt x="f303" y="f304"/>
                    <a:pt x="f305" y="f306"/>
                  </a:cubicBezTo>
                  <a:cubicBezTo>
                    <a:pt x="f307" y="f308"/>
                    <a:pt x="f242" y="f309"/>
                    <a:pt x="f310" y="f263"/>
                  </a:cubicBezTo>
                  <a:cubicBezTo>
                    <a:pt x="f311" y="f252"/>
                    <a:pt x="f312" y="f313"/>
                    <a:pt x="f260" y="f314"/>
                  </a:cubicBezTo>
                  <a:cubicBezTo>
                    <a:pt x="f230" y="f315"/>
                    <a:pt x="f316" y="f317"/>
                    <a:pt x="f318" y="f319"/>
                  </a:cubicBezTo>
                  <a:cubicBezTo>
                    <a:pt x="f320" y="f321"/>
                    <a:pt x="f322" y="f220"/>
                    <a:pt x="f219" y="f220"/>
                  </a:cubicBezTo>
                  <a:close/>
                  <a:moveTo>
                    <a:pt x="f323" y="f324"/>
                  </a:moveTo>
                  <a:cubicBezTo>
                    <a:pt x="f325" y="f324"/>
                    <a:pt x="f326" y="f327"/>
                    <a:pt x="f328" y="f329"/>
                  </a:cubicBezTo>
                  <a:cubicBezTo>
                    <a:pt x="f164" y="f330"/>
                    <a:pt x="f331" y="f332"/>
                    <a:pt x="f333" y="f241"/>
                  </a:cubicBezTo>
                  <a:cubicBezTo>
                    <a:pt x="f334" y="f335"/>
                    <a:pt x="f147" y="f335"/>
                    <a:pt x="f336" y="f337"/>
                  </a:cubicBezTo>
                  <a:lnTo>
                    <a:pt x="f336" y="f338"/>
                  </a:lnTo>
                  <a:cubicBezTo>
                    <a:pt x="f339" y="f201"/>
                    <a:pt x="f340" y="f180"/>
                    <a:pt x="f167" y="f341"/>
                  </a:cubicBezTo>
                  <a:cubicBezTo>
                    <a:pt x="f342" y="f343"/>
                    <a:pt x="f344" y="f345"/>
                    <a:pt x="f346" y="f345"/>
                  </a:cubicBezTo>
                  <a:cubicBezTo>
                    <a:pt x="f347" y="f345"/>
                    <a:pt x="f348" y="f349"/>
                    <a:pt x="f169" y="f350"/>
                  </a:cubicBezTo>
                  <a:cubicBezTo>
                    <a:pt x="f351" y="f180"/>
                    <a:pt x="f340" y="f201"/>
                    <a:pt x="f352" y="f353"/>
                  </a:cubicBezTo>
                  <a:cubicBezTo>
                    <a:pt x="f354" y="f355"/>
                    <a:pt x="f145" y="f332"/>
                    <a:pt x="f356" y="f357"/>
                  </a:cubicBezTo>
                  <a:cubicBezTo>
                    <a:pt x="f358" y="f359"/>
                    <a:pt x="f360" y="f361"/>
                    <a:pt x="f362" y="f294"/>
                  </a:cubicBezTo>
                  <a:cubicBezTo>
                    <a:pt x="f363" y="f364"/>
                    <a:pt x="f365" y="f324"/>
                    <a:pt x="f323" y="f324"/>
                  </a:cubicBezTo>
                  <a:close/>
                  <a:moveTo>
                    <a:pt x="f18" y="f366"/>
                  </a:moveTo>
                  <a:cubicBezTo>
                    <a:pt x="f367" y="f368"/>
                    <a:pt x="f217" y="f369"/>
                    <a:pt x="f370" y="f371"/>
                  </a:cubicBezTo>
                  <a:cubicBezTo>
                    <a:pt x="f372" y="f373"/>
                    <a:pt x="f374" y="f375"/>
                    <a:pt x="f376" y="f377"/>
                  </a:cubicBezTo>
                  <a:cubicBezTo>
                    <a:pt x="f378" y="f379"/>
                    <a:pt x="f154" y="f380"/>
                    <a:pt x="f215" y="f381"/>
                  </a:cubicBezTo>
                  <a:cubicBezTo>
                    <a:pt x="f382" y="f383"/>
                    <a:pt x="f384" y="f385"/>
                    <a:pt x="f386" y="f385"/>
                  </a:cubicBezTo>
                  <a:cubicBezTo>
                    <a:pt x="f387" y="f385"/>
                    <a:pt x="f388" y="f389"/>
                    <a:pt x="f154" y="f390"/>
                  </a:cubicBezTo>
                  <a:cubicBezTo>
                    <a:pt x="f391" y="f392"/>
                    <a:pt x="f393" y="f394"/>
                    <a:pt x="f207" y="f373"/>
                  </a:cubicBezTo>
                  <a:cubicBezTo>
                    <a:pt x="f395" y="f396"/>
                    <a:pt x="f397" y="f398"/>
                    <a:pt x="f399" y="f400"/>
                  </a:cubicBezTo>
                  <a:cubicBezTo>
                    <a:pt x="f334" y="f400"/>
                    <a:pt x="f334" y="f401"/>
                    <a:pt x="f147" y="f401"/>
                  </a:cubicBezTo>
                  <a:cubicBezTo>
                    <a:pt x="f334" y="f402"/>
                    <a:pt x="f147" y="f403"/>
                    <a:pt x="f336" y="f375"/>
                  </a:cubicBezTo>
                  <a:cubicBezTo>
                    <a:pt x="f336" y="f404"/>
                    <a:pt x="f147" y="f405"/>
                    <a:pt x="f147" y="f406"/>
                  </a:cubicBezTo>
                  <a:cubicBezTo>
                    <a:pt x="f407" y="f408"/>
                    <a:pt x="f372" y="f409"/>
                    <a:pt x="f18" y="f366"/>
                  </a:cubicBezTo>
                  <a:close/>
                  <a:moveTo>
                    <a:pt x="f161" y="f410"/>
                  </a:moveTo>
                  <a:cubicBezTo>
                    <a:pt x="f411" y="f410"/>
                    <a:pt x="f412" y="f413"/>
                    <a:pt x="f414" y="f415"/>
                  </a:cubicBezTo>
                  <a:cubicBezTo>
                    <a:pt x="f416" y="f417"/>
                    <a:pt x="f418" y="f419"/>
                    <a:pt x="f420" y="f421"/>
                  </a:cubicBezTo>
                  <a:cubicBezTo>
                    <a:pt x="f422" y="f423"/>
                    <a:pt x="f424" y="f425"/>
                    <a:pt x="f426" y="f398"/>
                  </a:cubicBezTo>
                  <a:cubicBezTo>
                    <a:pt x="f164" y="f402"/>
                    <a:pt x="f164" y="f427"/>
                    <a:pt x="f428" y="f429"/>
                  </a:cubicBezTo>
                  <a:cubicBezTo>
                    <a:pt x="f430" y="f429"/>
                    <a:pt x="f431" y="f432"/>
                    <a:pt x="f433" y="f434"/>
                  </a:cubicBezTo>
                  <a:cubicBezTo>
                    <a:pt x="f435" y="f436"/>
                    <a:pt x="f437" y="f438"/>
                    <a:pt x="f439" y="f423"/>
                  </a:cubicBezTo>
                  <a:cubicBezTo>
                    <a:pt x="f440" y="f441"/>
                    <a:pt x="f442" y="f443"/>
                    <a:pt x="f444" y="f443"/>
                  </a:cubicBezTo>
                  <a:cubicBezTo>
                    <a:pt x="f445" y="f443"/>
                    <a:pt x="f446" y="f447"/>
                    <a:pt x="f448" y="f449"/>
                  </a:cubicBezTo>
                  <a:cubicBezTo>
                    <a:pt x="f450" y="f451"/>
                    <a:pt x="f452" y="f453"/>
                    <a:pt x="f454" y="f455"/>
                  </a:cubicBezTo>
                  <a:lnTo>
                    <a:pt x="f456" y="f457"/>
                  </a:lnTo>
                  <a:cubicBezTo>
                    <a:pt x="f456" y="f458"/>
                    <a:pt x="f456" y="f459"/>
                    <a:pt x="f460" y="f461"/>
                  </a:cubicBezTo>
                  <a:lnTo>
                    <a:pt x="f460" y="f461"/>
                  </a:lnTo>
                  <a:cubicBezTo>
                    <a:pt x="f462" y="f463"/>
                    <a:pt x="f464" y="f465"/>
                    <a:pt x="f466" y="f467"/>
                  </a:cubicBezTo>
                  <a:cubicBezTo>
                    <a:pt x="f468" y="f469"/>
                    <a:pt x="f470" y="f410"/>
                    <a:pt x="f161" y="f410"/>
                  </a:cubicBezTo>
                  <a:close/>
                  <a:moveTo>
                    <a:pt x="f464" y="f471"/>
                  </a:moveTo>
                  <a:cubicBezTo>
                    <a:pt x="f472" y="f473"/>
                    <a:pt x="f474" y="f475"/>
                    <a:pt x="f476" y="f477"/>
                  </a:cubicBezTo>
                  <a:cubicBezTo>
                    <a:pt x="f478" y="f479"/>
                    <a:pt x="f464" y="f480"/>
                    <a:pt x="f481" y="f482"/>
                  </a:cubicBezTo>
                  <a:cubicBezTo>
                    <a:pt x="f483" y="f484"/>
                    <a:pt x="f318" y="f485"/>
                    <a:pt x="f464" y="f471"/>
                  </a:cubicBezTo>
                  <a:close/>
                  <a:moveTo>
                    <a:pt x="f224" y="f486"/>
                  </a:moveTo>
                  <a:lnTo>
                    <a:pt x="f224" y="f486"/>
                  </a:lnTo>
                  <a:cubicBezTo>
                    <a:pt x="f476" y="f487"/>
                    <a:pt x="f488" y="f484"/>
                    <a:pt x="f489" y="f490"/>
                  </a:cubicBezTo>
                  <a:cubicBezTo>
                    <a:pt x="f491" y="f492"/>
                    <a:pt x="f358" y="f493"/>
                    <a:pt x="f494" y="f495"/>
                  </a:cubicBezTo>
                  <a:cubicBezTo>
                    <a:pt x="f452" y="f496"/>
                    <a:pt x="f497" y="f498"/>
                    <a:pt x="f422" y="f499"/>
                  </a:cubicBezTo>
                  <a:lnTo>
                    <a:pt x="f422" y="f500"/>
                  </a:lnTo>
                  <a:cubicBezTo>
                    <a:pt x="f167" y="f501"/>
                    <a:pt x="f502" y="f498"/>
                    <a:pt x="f503" y="f504"/>
                  </a:cubicBezTo>
                  <a:cubicBezTo>
                    <a:pt x="f505" y="f506"/>
                    <a:pt x="f507" y="f508"/>
                    <a:pt x="f509" y="f508"/>
                  </a:cubicBezTo>
                  <a:cubicBezTo>
                    <a:pt x="f510" y="f508"/>
                    <a:pt x="f511" y="f512"/>
                    <a:pt x="f356" y="f513"/>
                  </a:cubicBezTo>
                  <a:cubicBezTo>
                    <a:pt x="f450" y="f514"/>
                    <a:pt x="f515" y="f516"/>
                    <a:pt x="f517" y="f518"/>
                  </a:cubicBezTo>
                  <a:cubicBezTo>
                    <a:pt x="f354" y="f519"/>
                    <a:pt x="f520" y="f521"/>
                    <a:pt x="f522" y="f523"/>
                  </a:cubicBezTo>
                  <a:lnTo>
                    <a:pt x="f522" y="f524"/>
                  </a:lnTo>
                  <a:cubicBezTo>
                    <a:pt x="f525" y="f526"/>
                    <a:pt x="f527" y="f528"/>
                    <a:pt x="f529" y="f530"/>
                  </a:cubicBezTo>
                  <a:cubicBezTo>
                    <a:pt x="f488" y="f495"/>
                    <a:pt x="f531" y="f532"/>
                    <a:pt x="f224" y="f486"/>
                  </a:cubicBezTo>
                  <a:close/>
                  <a:moveTo>
                    <a:pt x="f100" y="f533"/>
                  </a:moveTo>
                  <a:lnTo>
                    <a:pt x="f100" y="f533"/>
                  </a:lnTo>
                  <a:cubicBezTo>
                    <a:pt x="f104" y="f534"/>
                    <a:pt x="f535" y="f536"/>
                    <a:pt x="f200" y="f537"/>
                  </a:cubicBezTo>
                  <a:cubicBezTo>
                    <a:pt x="f154" y="f538"/>
                    <a:pt x="f539" y="f540"/>
                    <a:pt x="f541" y="f516"/>
                  </a:cubicBezTo>
                  <a:cubicBezTo>
                    <a:pt x="f542" y="f543"/>
                    <a:pt x="f544" y="f545"/>
                    <a:pt x="f546" y="f545"/>
                  </a:cubicBezTo>
                  <a:cubicBezTo>
                    <a:pt x="f547" y="f545"/>
                    <a:pt x="f548" y="f549"/>
                    <a:pt x="f550" y="f501"/>
                  </a:cubicBezTo>
                  <a:cubicBezTo>
                    <a:pt x="f551" y="f518"/>
                    <a:pt x="f552" y="f537"/>
                    <a:pt x="f553" y="f554"/>
                  </a:cubicBezTo>
                  <a:cubicBezTo>
                    <a:pt x="f553" y="f555"/>
                    <a:pt x="f556" y="f557"/>
                    <a:pt x="f558" y="f559"/>
                  </a:cubicBezTo>
                  <a:cubicBezTo>
                    <a:pt x="f560" y="f530"/>
                    <a:pt x="f48" y="f477"/>
                    <a:pt x="f100" y="f533"/>
                  </a:cubicBezTo>
                  <a:close/>
                  <a:moveTo>
                    <a:pt x="f561" y="f562"/>
                  </a:moveTo>
                  <a:cubicBezTo>
                    <a:pt x="f563" y="f562"/>
                    <a:pt x="f564" y="f565"/>
                    <a:pt x="f566" y="f567"/>
                  </a:cubicBezTo>
                  <a:cubicBezTo>
                    <a:pt x="f568" y="f569"/>
                    <a:pt x="f570" y="f571"/>
                    <a:pt x="f572" y="f573"/>
                  </a:cubicBezTo>
                  <a:cubicBezTo>
                    <a:pt x="f574" y="f575"/>
                    <a:pt x="f576" y="f449"/>
                    <a:pt x="f577" y="f578"/>
                  </a:cubicBezTo>
                  <a:cubicBezTo>
                    <a:pt x="f579" y="f580"/>
                    <a:pt x="f292" y="f581"/>
                    <a:pt x="f582" y="f583"/>
                  </a:cubicBezTo>
                  <a:cubicBezTo>
                    <a:pt x="f466" y="f584"/>
                    <a:pt x="f585" y="f586"/>
                    <a:pt x="f531" y="f587"/>
                  </a:cubicBezTo>
                  <a:cubicBezTo>
                    <a:pt x="f240" y="f559"/>
                    <a:pt x="f588" y="f589"/>
                    <a:pt x="f590" y="f591"/>
                  </a:cubicBezTo>
                  <a:cubicBezTo>
                    <a:pt x="f592" y="f457"/>
                    <a:pt x="f593" y="f594"/>
                    <a:pt x="f595" y="f596"/>
                  </a:cubicBezTo>
                  <a:cubicBezTo>
                    <a:pt x="f597" y="f598"/>
                    <a:pt x="f599" y="f562"/>
                    <a:pt x="f561" y="f562"/>
                  </a:cubicBezTo>
                  <a:close/>
                  <a:moveTo>
                    <a:pt x="f600" y="f601"/>
                  </a:moveTo>
                  <a:cubicBezTo>
                    <a:pt x="f602" y="f603"/>
                    <a:pt x="f604" y="f605"/>
                    <a:pt x="f522" y="f606"/>
                  </a:cubicBezTo>
                  <a:lnTo>
                    <a:pt x="f522" y="f607"/>
                  </a:lnTo>
                  <a:cubicBezTo>
                    <a:pt x="f165" y="f607"/>
                    <a:pt x="f435" y="f608"/>
                    <a:pt x="f520" y="f608"/>
                  </a:cubicBezTo>
                  <a:cubicBezTo>
                    <a:pt x="f354" y="f609"/>
                    <a:pt x="f167" y="f610"/>
                    <a:pt x="f520" y="f610"/>
                  </a:cubicBezTo>
                  <a:lnTo>
                    <a:pt x="f522" y="f610"/>
                  </a:lnTo>
                  <a:cubicBezTo>
                    <a:pt x="f522" y="f611"/>
                    <a:pt x="f165" y="f612"/>
                    <a:pt x="f165" y="f613"/>
                  </a:cubicBezTo>
                  <a:cubicBezTo>
                    <a:pt x="f435" y="f614"/>
                    <a:pt x="f435" y="f615"/>
                    <a:pt x="f435" y="f616"/>
                  </a:cubicBezTo>
                  <a:cubicBezTo>
                    <a:pt x="f435" y="f617"/>
                    <a:pt x="f520" y="f617"/>
                    <a:pt x="f520" y="f618"/>
                  </a:cubicBezTo>
                  <a:cubicBezTo>
                    <a:pt x="f604" y="f619"/>
                    <a:pt x="f620" y="f621"/>
                    <a:pt x="f622" y="f559"/>
                  </a:cubicBezTo>
                  <a:cubicBezTo>
                    <a:pt x="f623" y="f624"/>
                    <a:pt x="f226" y="f501"/>
                    <a:pt x="f600" y="f601"/>
                  </a:cubicBezTo>
                  <a:close/>
                  <a:moveTo>
                    <a:pt x="f625" y="f626"/>
                  </a:moveTo>
                  <a:cubicBezTo>
                    <a:pt x="f627" y="f626"/>
                    <a:pt x="f100" y="f628"/>
                    <a:pt x="f629" y="f630"/>
                  </a:cubicBezTo>
                  <a:cubicBezTo>
                    <a:pt x="f106" y="f631"/>
                    <a:pt x="f217" y="f632"/>
                    <a:pt x="f129" y="f633"/>
                  </a:cubicBezTo>
                  <a:cubicBezTo>
                    <a:pt x="f49" y="f634"/>
                    <a:pt x="f205" y="f635"/>
                    <a:pt x="f636" y="f637"/>
                  </a:cubicBezTo>
                  <a:cubicBezTo>
                    <a:pt x="f638" y="f639"/>
                    <a:pt x="f333" y="f640"/>
                    <a:pt x="f399" y="f641"/>
                  </a:cubicBezTo>
                  <a:cubicBezTo>
                    <a:pt x="f642" y="f643"/>
                    <a:pt x="f644" y="f645"/>
                    <a:pt x="f209" y="f646"/>
                  </a:cubicBezTo>
                  <a:cubicBezTo>
                    <a:pt x="f151" y="f647"/>
                    <a:pt x="f215" y="f648"/>
                    <a:pt x="f138" y="f649"/>
                  </a:cubicBezTo>
                  <a:cubicBezTo>
                    <a:pt x="f650" y="f651"/>
                    <a:pt x="f652" y="f653"/>
                    <a:pt x="f654" y="f653"/>
                  </a:cubicBezTo>
                  <a:cubicBezTo>
                    <a:pt x="f655" y="f653"/>
                    <a:pt x="f656" y="f657"/>
                    <a:pt x="f49" y="f628"/>
                  </a:cubicBezTo>
                  <a:cubicBezTo>
                    <a:pt x="f658" y="f659"/>
                    <a:pt x="f213" y="f660"/>
                    <a:pt x="f552" y="f661"/>
                  </a:cubicBezTo>
                  <a:cubicBezTo>
                    <a:pt x="f397" y="f646"/>
                    <a:pt x="f399" y="f662"/>
                    <a:pt x="f553" y="f663"/>
                  </a:cubicBezTo>
                  <a:cubicBezTo>
                    <a:pt x="f558" y="f664"/>
                    <a:pt x="f665" y="f666"/>
                    <a:pt x="f430" y="f667"/>
                  </a:cubicBezTo>
                  <a:cubicBezTo>
                    <a:pt x="f636" y="f668"/>
                    <a:pt x="f217" y="f669"/>
                    <a:pt x="f625" y="f626"/>
                  </a:cubicBezTo>
                  <a:close/>
                  <a:moveTo>
                    <a:pt x="f670" y="f671"/>
                  </a:moveTo>
                  <a:cubicBezTo>
                    <a:pt x="f672" y="f671"/>
                    <a:pt x="f673" y="f674"/>
                    <a:pt x="f351" y="f675"/>
                  </a:cubicBezTo>
                  <a:cubicBezTo>
                    <a:pt x="f420" y="f676"/>
                    <a:pt x="f502" y="f677"/>
                    <a:pt x="f525" y="f678"/>
                  </a:cubicBezTo>
                  <a:cubicBezTo>
                    <a:pt x="f679" y="f680"/>
                    <a:pt x="f602" y="f663"/>
                    <a:pt x="f681" y="f645"/>
                  </a:cubicBezTo>
                  <a:cubicBezTo>
                    <a:pt x="f682" y="f683"/>
                    <a:pt x="f684" y="f685"/>
                    <a:pt x="f686" y="f685"/>
                  </a:cubicBezTo>
                  <a:cubicBezTo>
                    <a:pt x="f687" y="f685"/>
                    <a:pt x="f688" y="f689"/>
                    <a:pt x="f690" y="f643"/>
                  </a:cubicBezTo>
                  <a:cubicBezTo>
                    <a:pt x="f527" y="f691"/>
                    <a:pt x="f692" y="f635"/>
                    <a:pt x="f356" y="f693"/>
                  </a:cubicBezTo>
                  <a:cubicBezTo>
                    <a:pt x="f694" y="f637"/>
                    <a:pt x="f169" y="f695"/>
                    <a:pt x="f435" y="f696"/>
                  </a:cubicBezTo>
                  <a:lnTo>
                    <a:pt x="f435" y="f697"/>
                  </a:lnTo>
                  <a:cubicBezTo>
                    <a:pt x="f414" y="f697"/>
                    <a:pt x="f251" y="f678"/>
                    <a:pt x="f698" y="f699"/>
                  </a:cubicBezTo>
                  <a:cubicBezTo>
                    <a:pt x="f700" y="f701"/>
                    <a:pt x="f702" y="f671"/>
                    <a:pt x="f670" y="f671"/>
                  </a:cubicBezTo>
                  <a:close/>
                  <a:moveTo>
                    <a:pt x="f703" y="f704"/>
                  </a:moveTo>
                  <a:cubicBezTo>
                    <a:pt x="f135" y="f704"/>
                    <a:pt x="f133" y="f705"/>
                    <a:pt x="f44" y="f706"/>
                  </a:cubicBezTo>
                  <a:cubicBezTo>
                    <a:pt x="f707" y="f708"/>
                    <a:pt x="f709" y="f710"/>
                    <a:pt x="f138" y="f711"/>
                  </a:cubicBezTo>
                  <a:cubicBezTo>
                    <a:pt x="f712" y="f713"/>
                    <a:pt x="f550" y="f714"/>
                    <a:pt x="f703" y="f704"/>
                  </a:cubicBezTo>
                  <a:close/>
                  <a:moveTo>
                    <a:pt x="f428" y="f715"/>
                  </a:moveTo>
                  <a:cubicBezTo>
                    <a:pt x="f336" y="f716"/>
                    <a:pt x="f717" y="f718"/>
                    <a:pt x="f205" y="f719"/>
                  </a:cubicBezTo>
                  <a:cubicBezTo>
                    <a:pt x="f213" y="f720"/>
                    <a:pt x="f393" y="f721"/>
                    <a:pt x="f148" y="f722"/>
                  </a:cubicBezTo>
                  <a:cubicBezTo>
                    <a:pt x="f723" y="f724"/>
                    <a:pt x="f147" y="f725"/>
                    <a:pt x="f331" y="f726"/>
                  </a:cubicBezTo>
                  <a:cubicBezTo>
                    <a:pt x="f331" y="f727"/>
                    <a:pt x="f331" y="f728"/>
                    <a:pt x="f352" y="f729"/>
                  </a:cubicBezTo>
                  <a:cubicBezTo>
                    <a:pt x="f164" y="f730"/>
                    <a:pt x="f430" y="f731"/>
                    <a:pt x="f431" y="f715"/>
                  </a:cubicBezTo>
                  <a:close/>
                  <a:moveTo>
                    <a:pt x="f391" y="f714"/>
                  </a:moveTo>
                  <a:cubicBezTo>
                    <a:pt x="f151" y="f725"/>
                    <a:pt x="f658" y="f732"/>
                    <a:pt x="f154" y="f733"/>
                  </a:cubicBezTo>
                  <a:cubicBezTo>
                    <a:pt x="f200" y="f727"/>
                    <a:pt x="f207" y="f734"/>
                    <a:pt x="f735" y="f736"/>
                  </a:cubicBezTo>
                  <a:cubicBezTo>
                    <a:pt x="f737" y="f738"/>
                    <a:pt x="f644" y="f739"/>
                    <a:pt x="f407" y="f727"/>
                  </a:cubicBezTo>
                  <a:cubicBezTo>
                    <a:pt x="f740" y="f741"/>
                    <a:pt x="f742" y="f743"/>
                    <a:pt x="f744" y="f743"/>
                  </a:cubicBezTo>
                  <a:cubicBezTo>
                    <a:pt x="f745" y="f743"/>
                    <a:pt x="f746" y="f747"/>
                    <a:pt x="f737" y="f728"/>
                  </a:cubicBezTo>
                  <a:lnTo>
                    <a:pt x="f638" y="f738"/>
                  </a:lnTo>
                  <a:cubicBezTo>
                    <a:pt x="f333" y="f748"/>
                    <a:pt x="f399" y="f736"/>
                    <a:pt x="f336" y="f736"/>
                  </a:cubicBezTo>
                  <a:cubicBezTo>
                    <a:pt x="f397" y="f729"/>
                    <a:pt x="f749" y="f725"/>
                    <a:pt x="f391" y="f714"/>
                  </a:cubicBezTo>
                  <a:close/>
                  <a:moveTo>
                    <a:pt x="f750" y="f751"/>
                  </a:moveTo>
                  <a:cubicBezTo>
                    <a:pt x="f752" y="f751"/>
                    <a:pt x="f753" y="f754"/>
                    <a:pt x="f262" y="f755"/>
                  </a:cubicBezTo>
                  <a:cubicBezTo>
                    <a:pt x="f756" y="f757"/>
                    <a:pt x="f167" y="f730"/>
                    <a:pt x="f424" y="f758"/>
                  </a:cubicBezTo>
                  <a:cubicBezTo>
                    <a:pt x="f433" y="f759"/>
                    <a:pt x="f424" y="f760"/>
                    <a:pt x="f424" y="f761"/>
                  </a:cubicBezTo>
                  <a:cubicBezTo>
                    <a:pt x="f433" y="f762"/>
                    <a:pt x="f763" y="f760"/>
                    <a:pt x="f764" y="f760"/>
                  </a:cubicBezTo>
                  <a:lnTo>
                    <a:pt x="f165" y="f760"/>
                  </a:lnTo>
                  <a:cubicBezTo>
                    <a:pt x="f765" y="f766"/>
                    <a:pt x="f767" y="f705"/>
                    <a:pt x="f768" y="f769"/>
                  </a:cubicBezTo>
                  <a:cubicBezTo>
                    <a:pt x="f770" y="f771"/>
                    <a:pt x="f772" y="f773"/>
                    <a:pt x="f774" y="f773"/>
                  </a:cubicBezTo>
                  <a:cubicBezTo>
                    <a:pt x="f775" y="f773"/>
                    <a:pt x="f776" y="f777"/>
                    <a:pt x="f778" y="f704"/>
                  </a:cubicBezTo>
                  <a:cubicBezTo>
                    <a:pt x="f779" y="f713"/>
                    <a:pt x="f679" y="f780"/>
                    <a:pt x="f503" y="f727"/>
                  </a:cubicBezTo>
                  <a:cubicBezTo>
                    <a:pt x="f781" y="f738"/>
                    <a:pt x="f171" y="f782"/>
                    <a:pt x="f517" y="f762"/>
                  </a:cubicBezTo>
                  <a:cubicBezTo>
                    <a:pt x="f360" y="f760"/>
                    <a:pt x="f488" y="f729"/>
                    <a:pt x="f783" y="f784"/>
                  </a:cubicBezTo>
                  <a:cubicBezTo>
                    <a:pt x="f231" y="f785"/>
                    <a:pt x="f786" y="f787"/>
                    <a:pt x="f235" y="f788"/>
                  </a:cubicBezTo>
                  <a:cubicBezTo>
                    <a:pt x="f789" y="f790"/>
                    <a:pt x="f791" y="f751"/>
                    <a:pt x="f750" y="f751"/>
                  </a:cubicBezTo>
                  <a:close/>
                  <a:moveTo>
                    <a:pt x="f792" y="f793"/>
                  </a:moveTo>
                  <a:cubicBezTo>
                    <a:pt x="f767" y="f793"/>
                    <a:pt x="f794" y="f795"/>
                    <a:pt x="f430" y="f796"/>
                  </a:cubicBezTo>
                  <a:cubicBezTo>
                    <a:pt x="f525" y="f797"/>
                    <a:pt x="f226" y="f798"/>
                    <a:pt x="f476" y="f799"/>
                  </a:cubicBezTo>
                  <a:cubicBezTo>
                    <a:pt x="f800" y="f801"/>
                    <a:pt x="f802" y="f793"/>
                    <a:pt x="f792" y="f793"/>
                  </a:cubicBezTo>
                  <a:close/>
                  <a:moveTo>
                    <a:pt x="f803" y="f804"/>
                  </a:moveTo>
                  <a:cubicBezTo>
                    <a:pt x="f805" y="f804"/>
                    <a:pt x="f806" y="f807"/>
                    <a:pt x="f133" y="f808"/>
                  </a:cubicBezTo>
                  <a:cubicBezTo>
                    <a:pt x="f712" y="f809"/>
                    <a:pt x="f51" y="f810"/>
                    <a:pt x="f391" y="f811"/>
                  </a:cubicBezTo>
                  <a:cubicBezTo>
                    <a:pt x="f213" y="f812"/>
                    <a:pt x="f813" y="f814"/>
                    <a:pt x="f560" y="f815"/>
                  </a:cubicBezTo>
                  <a:cubicBezTo>
                    <a:pt x="f816" y="f817"/>
                    <a:pt x="f818" y="f804"/>
                    <a:pt x="f803" y="f804"/>
                  </a:cubicBezTo>
                  <a:close/>
                  <a:moveTo>
                    <a:pt x="f819" y="f2"/>
                  </a:moveTo>
                  <a:cubicBezTo>
                    <a:pt x="f820" y="f2"/>
                    <a:pt x="f821" y="f822"/>
                    <a:pt x="f823" y="f824"/>
                  </a:cubicBezTo>
                  <a:cubicBezTo>
                    <a:pt x="f243" y="f825"/>
                    <a:pt x="f826" y="f827"/>
                    <a:pt x="f828" y="f829"/>
                  </a:cubicBezTo>
                  <a:cubicBezTo>
                    <a:pt x="f830" y="f831"/>
                    <a:pt x="f832" y="f176"/>
                    <a:pt x="f833" y="f834"/>
                  </a:cubicBezTo>
                  <a:cubicBezTo>
                    <a:pt x="f835" y="f836"/>
                    <a:pt x="f837" y="f838"/>
                    <a:pt x="f83" y="f839"/>
                  </a:cubicBezTo>
                  <a:cubicBezTo>
                    <a:pt x="f83" y="f839"/>
                    <a:pt x="f81" y="f839"/>
                    <a:pt x="f81" y="f831"/>
                  </a:cubicBezTo>
                  <a:cubicBezTo>
                    <a:pt x="f840" y="f841"/>
                    <a:pt x="f840" y="f142"/>
                    <a:pt x="f90" y="f842"/>
                  </a:cubicBezTo>
                  <a:cubicBezTo>
                    <a:pt x="f843" y="f844"/>
                    <a:pt x="f845" y="f846"/>
                    <a:pt x="f847" y="f846"/>
                  </a:cubicBezTo>
                  <a:cubicBezTo>
                    <a:pt x="f848" y="f846"/>
                    <a:pt x="f849" y="f850"/>
                    <a:pt x="f851" y="f842"/>
                  </a:cubicBezTo>
                  <a:cubicBezTo>
                    <a:pt x="f852" y="f853"/>
                    <a:pt x="f854" y="f111"/>
                    <a:pt x="f854" y="f855"/>
                  </a:cubicBezTo>
                  <a:cubicBezTo>
                    <a:pt x="f856" y="f857"/>
                    <a:pt x="f72" y="f858"/>
                    <a:pt x="f59" y="f859"/>
                  </a:cubicBezTo>
                  <a:cubicBezTo>
                    <a:pt x="f860" y="f861"/>
                    <a:pt x="f862" y="f863"/>
                    <a:pt x="f864" y="f863"/>
                  </a:cubicBezTo>
                  <a:cubicBezTo>
                    <a:pt x="f865" y="f863"/>
                    <a:pt x="f866" y="f867"/>
                    <a:pt x="f866" y="f868"/>
                  </a:cubicBezTo>
                  <a:cubicBezTo>
                    <a:pt x="f869" y="f870"/>
                    <a:pt x="f871" y="f872"/>
                    <a:pt x="f873" y="f62"/>
                  </a:cubicBezTo>
                  <a:cubicBezTo>
                    <a:pt x="f75" y="f58"/>
                    <a:pt x="f590" y="f874"/>
                    <a:pt x="f577" y="f875"/>
                  </a:cubicBezTo>
                  <a:cubicBezTo>
                    <a:pt x="f876" y="f875"/>
                    <a:pt x="f877" y="f878"/>
                    <a:pt x="f876" y="f879"/>
                  </a:cubicBezTo>
                  <a:cubicBezTo>
                    <a:pt x="f880" y="f881"/>
                    <a:pt x="f882" y="f883"/>
                    <a:pt x="f884" y="f857"/>
                  </a:cubicBezTo>
                  <a:cubicBezTo>
                    <a:pt x="f885" y="f886"/>
                    <a:pt x="f887" y="f888"/>
                    <a:pt x="f889" y="f888"/>
                  </a:cubicBezTo>
                  <a:cubicBezTo>
                    <a:pt x="f890" y="f888"/>
                    <a:pt x="f891" y="f892"/>
                    <a:pt x="f893" y="f894"/>
                  </a:cubicBezTo>
                  <a:cubicBezTo>
                    <a:pt x="f895" y="f842"/>
                    <a:pt x="f65" y="f896"/>
                    <a:pt x="f65" y="f95"/>
                  </a:cubicBezTo>
                  <a:cubicBezTo>
                    <a:pt x="f65" y="f95"/>
                    <a:pt x="f63" y="f897"/>
                    <a:pt x="f63" y="f306"/>
                  </a:cubicBezTo>
                  <a:lnTo>
                    <a:pt x="f63" y="f68"/>
                  </a:lnTo>
                  <a:cubicBezTo>
                    <a:pt x="f898" y="f304"/>
                    <a:pt x="f899" y="f302"/>
                    <a:pt x="f900" y="f341"/>
                  </a:cubicBezTo>
                  <a:cubicBezTo>
                    <a:pt x="f901" y="f902"/>
                    <a:pt x="f307" y="f903"/>
                    <a:pt x="f242" y="f904"/>
                  </a:cubicBezTo>
                  <a:cubicBezTo>
                    <a:pt x="f905" y="f906"/>
                    <a:pt x="f240" y="f907"/>
                    <a:pt x="f243" y="f908"/>
                  </a:cubicBezTo>
                  <a:cubicBezTo>
                    <a:pt x="f243" y="f909"/>
                    <a:pt x="f235" y="f910"/>
                    <a:pt x="f855" y="f910"/>
                  </a:cubicBezTo>
                  <a:cubicBezTo>
                    <a:pt x="f911" y="f910"/>
                    <a:pt x="f912" y="f909"/>
                    <a:pt x="f913" y="f908"/>
                  </a:cubicBezTo>
                  <a:cubicBezTo>
                    <a:pt x="f290" y="f914"/>
                    <a:pt x="f913" y="f915"/>
                    <a:pt x="f913" y="f916"/>
                  </a:cubicBezTo>
                  <a:lnTo>
                    <a:pt x="f913" y="f916"/>
                  </a:lnTo>
                  <a:cubicBezTo>
                    <a:pt x="f264" y="f371"/>
                    <a:pt x="f260" y="f917"/>
                    <a:pt x="f918" y="f919"/>
                  </a:cubicBezTo>
                  <a:cubicBezTo>
                    <a:pt x="f920" y="f919"/>
                    <a:pt x="f316" y="f591"/>
                    <a:pt x="f921" y="f591"/>
                  </a:cubicBezTo>
                  <a:cubicBezTo>
                    <a:pt x="f251" y="f591"/>
                    <a:pt x="f922" y="f919"/>
                    <a:pt x="f283" y="f923"/>
                  </a:cubicBezTo>
                  <a:cubicBezTo>
                    <a:pt x="f924" y="f925"/>
                    <a:pt x="f926" y="f927"/>
                    <a:pt x="f928" y="f929"/>
                  </a:cubicBezTo>
                  <a:cubicBezTo>
                    <a:pt x="f930" y="f931"/>
                    <a:pt x="f932" y="f933"/>
                    <a:pt x="f356" y="f934"/>
                  </a:cubicBezTo>
                  <a:lnTo>
                    <a:pt x="f935" y="f936"/>
                  </a:lnTo>
                  <a:cubicBezTo>
                    <a:pt x="f937" y="f938"/>
                    <a:pt x="f939" y="f940"/>
                    <a:pt x="f833" y="f941"/>
                  </a:cubicBezTo>
                  <a:cubicBezTo>
                    <a:pt x="f942" y="f457"/>
                    <a:pt x="f943" y="f944"/>
                    <a:pt x="f945" y="f946"/>
                  </a:cubicBezTo>
                  <a:cubicBezTo>
                    <a:pt x="f947" y="f946"/>
                    <a:pt x="f948" y="f949"/>
                    <a:pt x="f950" y="f453"/>
                  </a:cubicBezTo>
                  <a:cubicBezTo>
                    <a:pt x="f942" y="f951"/>
                    <a:pt x="f832" y="f381"/>
                    <a:pt x="f952" y="f953"/>
                  </a:cubicBezTo>
                  <a:cubicBezTo>
                    <a:pt x="f954" y="f955"/>
                    <a:pt x="f956" y="f957"/>
                    <a:pt x="f958" y="f957"/>
                  </a:cubicBezTo>
                  <a:cubicBezTo>
                    <a:pt x="f959" y="f957"/>
                    <a:pt x="f960" y="f961"/>
                    <a:pt x="f962" y="f963"/>
                  </a:cubicBezTo>
                  <a:cubicBezTo>
                    <a:pt x="f964" y="f965"/>
                    <a:pt x="f964" y="f449"/>
                    <a:pt x="f966" y="f967"/>
                  </a:cubicBezTo>
                  <a:cubicBezTo>
                    <a:pt x="f962" y="f968"/>
                    <a:pt x="f969" y="f970"/>
                    <a:pt x="f971" y="f405"/>
                  </a:cubicBezTo>
                  <a:cubicBezTo>
                    <a:pt x="f972" y="f973"/>
                    <a:pt x="f873" y="f974"/>
                    <a:pt x="f975" y="f198"/>
                  </a:cubicBezTo>
                  <a:cubicBezTo>
                    <a:pt x="f976" y="f977"/>
                    <a:pt x="f978" y="f979"/>
                    <a:pt x="f980" y="f979"/>
                  </a:cubicBezTo>
                  <a:cubicBezTo>
                    <a:pt x="f981" y="f979"/>
                    <a:pt x="f982" y="f983"/>
                    <a:pt x="f984" y="f985"/>
                  </a:cubicBezTo>
                  <a:cubicBezTo>
                    <a:pt x="f986" y="f987"/>
                    <a:pt x="f63" y="f988"/>
                    <a:pt x="f854" y="f989"/>
                  </a:cubicBezTo>
                  <a:cubicBezTo>
                    <a:pt x="f990" y="f991"/>
                    <a:pt x="f992" y="f993"/>
                    <a:pt x="f994" y="f993"/>
                  </a:cubicBezTo>
                  <a:cubicBezTo>
                    <a:pt x="f995" y="f993"/>
                    <a:pt x="f996" y="f997"/>
                    <a:pt x="f998" y="f999"/>
                  </a:cubicBezTo>
                  <a:cubicBezTo>
                    <a:pt x="f1000" y="f409"/>
                    <a:pt x="f1000" y="f1001"/>
                    <a:pt x="f1002" y="f1003"/>
                  </a:cubicBezTo>
                  <a:cubicBezTo>
                    <a:pt x="f1004" y="f1005"/>
                    <a:pt x="f1006" y="f1007"/>
                    <a:pt x="f1008" y="f1007"/>
                  </a:cubicBezTo>
                  <a:cubicBezTo>
                    <a:pt x="f1009" y="f1007"/>
                    <a:pt x="f1010" y="f1011"/>
                    <a:pt x="f1012" y="f1013"/>
                  </a:cubicBezTo>
                  <a:cubicBezTo>
                    <a:pt x="f1014" y="f1015"/>
                    <a:pt x="f1016" y="f1017"/>
                    <a:pt x="f1018" y="f1017"/>
                  </a:cubicBezTo>
                  <a:cubicBezTo>
                    <a:pt x="f1019" y="f1017"/>
                    <a:pt x="f1020" y="f1021"/>
                    <a:pt x="f1022" y="f1023"/>
                  </a:cubicBezTo>
                  <a:cubicBezTo>
                    <a:pt x="f45" y="f1024"/>
                    <a:pt x="f1025" y="f1026"/>
                    <a:pt x="f1027" y="f1026"/>
                  </a:cubicBezTo>
                  <a:cubicBezTo>
                    <a:pt x="f1028" y="f1026"/>
                    <a:pt x="f1029" y="f1030"/>
                    <a:pt x="f1031" y="f1032"/>
                  </a:cubicBezTo>
                  <a:cubicBezTo>
                    <a:pt x="f65" y="f421"/>
                    <a:pt x="f1033" y="f989"/>
                    <a:pt x="f1034" y="f1003"/>
                  </a:cubicBezTo>
                  <a:cubicBezTo>
                    <a:pt x="f1035" y="f1036"/>
                    <a:pt x="f1037" y="f1038"/>
                    <a:pt x="f1039" y="f1038"/>
                  </a:cubicBezTo>
                  <a:cubicBezTo>
                    <a:pt x="f1040" y="f1038"/>
                    <a:pt x="f1041" y="f1042"/>
                    <a:pt x="f1043" y="f1044"/>
                  </a:cubicBezTo>
                  <a:cubicBezTo>
                    <a:pt x="f1045" y="f1046"/>
                    <a:pt x="f1047" y="f1048"/>
                    <a:pt x="f1049" y="f1048"/>
                  </a:cubicBezTo>
                  <a:cubicBezTo>
                    <a:pt x="f1050" y="f1048"/>
                    <a:pt x="f90" y="f1046"/>
                    <a:pt x="f90" y="f1044"/>
                  </a:cubicBezTo>
                  <a:cubicBezTo>
                    <a:pt x="f579" y="f425"/>
                    <a:pt x="f969" y="f1051"/>
                    <a:pt x="f900" y="f1052"/>
                  </a:cubicBezTo>
                  <a:cubicBezTo>
                    <a:pt x="f1053" y="f1054"/>
                    <a:pt x="f243" y="f1055"/>
                    <a:pt x="f288" y="f929"/>
                  </a:cubicBezTo>
                  <a:cubicBezTo>
                    <a:pt x="f1056" y="f1057"/>
                    <a:pt x="f1058" y="f1059"/>
                    <a:pt x="f1060" y="f1061"/>
                  </a:cubicBezTo>
                  <a:cubicBezTo>
                    <a:pt x="f1062" y="f1063"/>
                    <a:pt x="f1064" y="f1065"/>
                    <a:pt x="f1066" y="f1067"/>
                  </a:cubicBezTo>
                  <a:cubicBezTo>
                    <a:pt x="f1068" y="f1069"/>
                    <a:pt x="f1070" y="f1071"/>
                    <a:pt x="f1072" y="f1071"/>
                  </a:cubicBezTo>
                  <a:cubicBezTo>
                    <a:pt x="f1073" y="f1071"/>
                    <a:pt x="f2" y="f1074"/>
                    <a:pt x="f822" y="f1075"/>
                  </a:cubicBezTo>
                  <a:cubicBezTo>
                    <a:pt x="f1076" y="f1077"/>
                    <a:pt x="f1078" y="f1079"/>
                    <a:pt x="f1080" y="f1081"/>
                  </a:cubicBezTo>
                  <a:cubicBezTo>
                    <a:pt x="f1082" y="f1083"/>
                    <a:pt x="f1084" y="f1085"/>
                    <a:pt x="f1086" y="f1087"/>
                  </a:cubicBezTo>
                  <a:cubicBezTo>
                    <a:pt x="f1088" y="f1089"/>
                    <a:pt x="f288" y="f608"/>
                    <a:pt x="f928" y="f1090"/>
                  </a:cubicBezTo>
                  <a:cubicBezTo>
                    <a:pt x="f1091" y="f1092"/>
                    <a:pt x="f600" y="f1093"/>
                    <a:pt x="f1094" y="f1095"/>
                  </a:cubicBezTo>
                  <a:cubicBezTo>
                    <a:pt x="f620" y="f1096"/>
                    <a:pt x="f1097" y="f1098"/>
                    <a:pt x="f171" y="f648"/>
                  </a:cubicBezTo>
                  <a:cubicBezTo>
                    <a:pt x="f765" y="f1099"/>
                    <a:pt x="f517" y="f1100"/>
                    <a:pt x="f342" y="f1101"/>
                  </a:cubicBezTo>
                  <a:cubicBezTo>
                    <a:pt x="f176" y="f1102"/>
                    <a:pt x="f1103" y="f1104"/>
                    <a:pt x="f274" y="f1104"/>
                  </a:cubicBezTo>
                  <a:cubicBezTo>
                    <a:pt x="f1105" y="f1104"/>
                    <a:pt x="f1106" y="f1107"/>
                    <a:pt x="f1108" y="f1098"/>
                  </a:cubicBezTo>
                  <a:cubicBezTo>
                    <a:pt x="f293" y="f1109"/>
                    <a:pt x="f1110" y="f630"/>
                    <a:pt x="f297" y="f1111"/>
                  </a:cubicBezTo>
                  <a:cubicBezTo>
                    <a:pt x="f1112" y="f1113"/>
                    <a:pt x="f1114" y="f1115"/>
                    <a:pt x="f1116" y="f1115"/>
                  </a:cubicBezTo>
                  <a:cubicBezTo>
                    <a:pt x="f1117" y="f1115"/>
                    <a:pt x="f1118" y="f1119"/>
                    <a:pt x="f497" y="f1120"/>
                  </a:cubicBezTo>
                  <a:cubicBezTo>
                    <a:pt x="f351" y="f716"/>
                    <a:pt x="f435" y="f1121"/>
                    <a:pt x="f1122" y="f1123"/>
                  </a:cubicBezTo>
                  <a:cubicBezTo>
                    <a:pt x="f765" y="f1124"/>
                    <a:pt x="f1125" y="f1126"/>
                    <a:pt x="f932" y="f1127"/>
                  </a:cubicBezTo>
                  <a:cubicBezTo>
                    <a:pt x="f1128" y="f1129"/>
                    <a:pt x="f1130" y="f1131"/>
                    <a:pt x="f1132" y="f1131"/>
                  </a:cubicBezTo>
                  <a:cubicBezTo>
                    <a:pt x="f1133" y="f1131"/>
                    <a:pt x="f1134" y="f1135"/>
                    <a:pt x="f901" y="f731"/>
                  </a:cubicBezTo>
                  <a:cubicBezTo>
                    <a:pt x="f833" y="f1136"/>
                    <a:pt x="f833" y="f1137"/>
                    <a:pt x="f1138" y="f755"/>
                  </a:cubicBezTo>
                  <a:cubicBezTo>
                    <a:pt x="f1139" y="f1140"/>
                    <a:pt x="f1141" y="f1142"/>
                    <a:pt x="f1143" y="f1142"/>
                  </a:cubicBezTo>
                  <a:cubicBezTo>
                    <a:pt x="f1144" y="f1142"/>
                    <a:pt x="f1145" y="f1146"/>
                    <a:pt x="f342" y="f1147"/>
                  </a:cubicBezTo>
                  <a:cubicBezTo>
                    <a:pt x="f354" y="f1147"/>
                    <a:pt x="f354" y="f1148"/>
                    <a:pt x="f497" y="f1148"/>
                  </a:cubicBezTo>
                  <a:cubicBezTo>
                    <a:pt x="f1149" y="f1150"/>
                    <a:pt x="f1151" y="f1152"/>
                    <a:pt x="f1153" y="f1152"/>
                  </a:cubicBezTo>
                  <a:cubicBezTo>
                    <a:pt x="f1154" y="f1152"/>
                    <a:pt x="f520" y="f1155"/>
                    <a:pt x="f520" y="f1156"/>
                  </a:cubicBezTo>
                  <a:cubicBezTo>
                    <a:pt x="f435" y="f1156"/>
                    <a:pt x="f1122" y="f1157"/>
                    <a:pt x="f522" y="f1157"/>
                  </a:cubicBezTo>
                  <a:lnTo>
                    <a:pt x="f422" y="f761"/>
                  </a:lnTo>
                  <a:lnTo>
                    <a:pt x="f422" y="f761"/>
                  </a:lnTo>
                  <a:cubicBezTo>
                    <a:pt x="f522" y="f1156"/>
                    <a:pt x="f522" y="f1148"/>
                    <a:pt x="f522" y="f1158"/>
                  </a:cubicBezTo>
                  <a:cubicBezTo>
                    <a:pt x="f522" y="f1159"/>
                    <a:pt x="f340" y="f1160"/>
                    <a:pt x="f456" y="f1160"/>
                  </a:cubicBezTo>
                  <a:cubicBezTo>
                    <a:pt x="f763" y="f1161"/>
                    <a:pt x="f431" y="f1162"/>
                    <a:pt x="f1163" y="f1164"/>
                  </a:cubicBezTo>
                  <a:cubicBezTo>
                    <a:pt x="f1165" y="f1166"/>
                    <a:pt x="f1167" y="f1168"/>
                    <a:pt x="f1169" y="f1168"/>
                  </a:cubicBezTo>
                  <a:cubicBezTo>
                    <a:pt x="f1170" y="f1168"/>
                    <a:pt x="f1171" y="f1172"/>
                    <a:pt x="f481" y="f1173"/>
                  </a:cubicBezTo>
                  <a:cubicBezTo>
                    <a:pt x="f249" y="f1174"/>
                    <a:pt x="f920" y="f1175"/>
                    <a:pt x="f483" y="f1176"/>
                  </a:cubicBezTo>
                  <a:cubicBezTo>
                    <a:pt x="f928" y="f811"/>
                    <a:pt x="f416" y="f1177"/>
                    <a:pt x="f1178" y="f1179"/>
                  </a:cubicBezTo>
                  <a:cubicBezTo>
                    <a:pt x="f1178" y="f1180"/>
                    <a:pt x="f1178" y="f1181"/>
                    <a:pt x="f431" y="f1182"/>
                  </a:cubicBezTo>
                  <a:cubicBezTo>
                    <a:pt x="f430" y="f1183"/>
                    <a:pt x="f164" y="f1183"/>
                    <a:pt x="f426" y="f1184"/>
                  </a:cubicBezTo>
                  <a:cubicBezTo>
                    <a:pt x="f334" y="f1185"/>
                    <a:pt x="f813" y="f1186"/>
                    <a:pt x="f1187" y="f1188"/>
                  </a:cubicBezTo>
                  <a:cubicBezTo>
                    <a:pt x="f1189" y="f1190"/>
                    <a:pt x="f1191" y="f1192"/>
                    <a:pt x="f1193" y="f1192"/>
                  </a:cubicBezTo>
                  <a:cubicBezTo>
                    <a:pt x="f1194" y="f1192"/>
                    <a:pt x="f215" y="f1195"/>
                    <a:pt x="f215" y="f1196"/>
                  </a:cubicBezTo>
                  <a:cubicBezTo>
                    <a:pt x="f658" y="f1197"/>
                    <a:pt x="f552" y="f1198"/>
                    <a:pt x="f336" y="f1199"/>
                  </a:cubicBezTo>
                  <a:cubicBezTo>
                    <a:pt x="f334" y="f1200"/>
                    <a:pt x="f1201" y="f1202"/>
                    <a:pt x="f1201" y="f1203"/>
                  </a:cubicBezTo>
                  <a:cubicBezTo>
                    <a:pt x="f1201" y="f1204"/>
                    <a:pt x="f334" y="f1205"/>
                    <a:pt x="f147" y="f1206"/>
                  </a:cubicBezTo>
                  <a:cubicBezTo>
                    <a:pt x="f1207" y="f1183"/>
                    <a:pt x="f1208" y="f1164"/>
                    <a:pt x="f44" y="f1209"/>
                  </a:cubicBezTo>
                  <a:cubicBezTo>
                    <a:pt x="f39" y="f1162"/>
                    <a:pt x="f48" y="f1210"/>
                    <a:pt x="f133" y="f1211"/>
                  </a:cubicBezTo>
                  <a:cubicBezTo>
                    <a:pt x="f1208" y="f1212"/>
                    <a:pt x="f1213" y="f1214"/>
                    <a:pt x="f1215" y="f1214"/>
                  </a:cubicBezTo>
                  <a:cubicBezTo>
                    <a:pt x="f1216" y="f1214"/>
                    <a:pt x="f1217" y="f1218"/>
                    <a:pt x="f553" y="f814"/>
                  </a:cubicBezTo>
                  <a:lnTo>
                    <a:pt x="f553" y="f796"/>
                  </a:lnTo>
                  <a:lnTo>
                    <a:pt x="f1219" y="f796"/>
                  </a:lnTo>
                  <a:cubicBezTo>
                    <a:pt x="f558" y="f1220"/>
                    <a:pt x="f1221" y="f1222"/>
                    <a:pt x="f665" y="f1162"/>
                  </a:cubicBezTo>
                  <a:cubicBezTo>
                    <a:pt x="f164" y="f1173"/>
                    <a:pt x="f430" y="f1223"/>
                    <a:pt x="f431" y="f1147"/>
                  </a:cubicBezTo>
                  <a:lnTo>
                    <a:pt x="f431" y="f1147"/>
                  </a:lnTo>
                  <a:cubicBezTo>
                    <a:pt x="f430" y="f1148"/>
                    <a:pt x="f1163" y="f1148"/>
                    <a:pt x="f164" y="f1148"/>
                  </a:cubicBezTo>
                  <a:cubicBezTo>
                    <a:pt x="f1224" y="f1225"/>
                    <a:pt x="f1226" y="f1227"/>
                    <a:pt x="f1228" y="f1227"/>
                  </a:cubicBezTo>
                  <a:cubicBezTo>
                    <a:pt x="f1229" y="f1227"/>
                    <a:pt x="f1230" y="f1231"/>
                    <a:pt x="f151" y="f736"/>
                  </a:cubicBezTo>
                  <a:cubicBezTo>
                    <a:pt x="f367" y="f1184"/>
                    <a:pt x="f1232" y="f1233"/>
                    <a:pt x="f1234" y="f1235"/>
                  </a:cubicBezTo>
                  <a:cubicBezTo>
                    <a:pt x="f1236" y="f1237"/>
                    <a:pt x="f1238" y="f1239"/>
                    <a:pt x="f1240" y="f1239"/>
                  </a:cubicBezTo>
                  <a:cubicBezTo>
                    <a:pt x="f1241" y="f1239"/>
                    <a:pt x="f1242" y="f1243"/>
                    <a:pt x="f1242" y="f1244"/>
                  </a:cubicBezTo>
                  <a:cubicBezTo>
                    <a:pt x="f1245" y="f1246"/>
                    <a:pt x="f10" y="f1179"/>
                    <a:pt x="f539" y="f1247"/>
                  </a:cubicBezTo>
                  <a:cubicBezTo>
                    <a:pt x="f709" y="f766"/>
                    <a:pt x="f128" y="f710"/>
                    <a:pt x="f535" y="f1248"/>
                  </a:cubicBezTo>
                  <a:cubicBezTo>
                    <a:pt x="f126" y="f724"/>
                    <a:pt x="f1249" y="f769"/>
                    <a:pt x="f1250" y="f1123"/>
                  </a:cubicBezTo>
                  <a:cubicBezTo>
                    <a:pt x="f1251" y="f1252"/>
                    <a:pt x="f1253" y="f1254"/>
                    <a:pt x="f1255" y="f1254"/>
                  </a:cubicBezTo>
                  <a:cubicBezTo>
                    <a:pt x="f1256" y="f1254"/>
                    <a:pt x="f1257" y="f1258"/>
                    <a:pt x="f391" y="f1259"/>
                  </a:cubicBezTo>
                  <a:cubicBezTo>
                    <a:pt x="f813" y="f718"/>
                    <a:pt x="f333" y="f1260"/>
                    <a:pt x="f665" y="f1261"/>
                  </a:cubicBezTo>
                  <a:cubicBezTo>
                    <a:pt x="f331" y="f1261"/>
                    <a:pt x="f339" y="f697"/>
                    <a:pt x="f553" y="f697"/>
                  </a:cubicBezTo>
                  <a:cubicBezTo>
                    <a:pt x="f106" y="f1262"/>
                    <a:pt x="f1263" y="f1164"/>
                    <a:pt x="f1264" y="f1265"/>
                  </a:cubicBezTo>
                  <a:cubicBezTo>
                    <a:pt x="f1266" y="f1267"/>
                    <a:pt x="f1268" y="f1269"/>
                    <a:pt x="f1270" y="f1269"/>
                  </a:cubicBezTo>
                  <a:cubicBezTo>
                    <a:pt x="f1271" y="f1269"/>
                    <a:pt x="f3" y="f1272"/>
                    <a:pt x="f3" y="f1273"/>
                  </a:cubicBezTo>
                  <a:cubicBezTo>
                    <a:pt x="f1274" y="f810"/>
                    <a:pt x="f629" y="f769"/>
                    <a:pt x="f1275" y="f696"/>
                  </a:cubicBezTo>
                  <a:cubicBezTo>
                    <a:pt x="f35" y="f640"/>
                    <a:pt x="f1276" y="f1277"/>
                    <a:pt x="f1278" y="f1279"/>
                  </a:cubicBezTo>
                  <a:cubicBezTo>
                    <a:pt x="f1278" y="f1280"/>
                    <a:pt x="f1281" y="f1282"/>
                    <a:pt x="f1283" y="f1282"/>
                  </a:cubicBezTo>
                  <a:cubicBezTo>
                    <a:pt x="f22" y="f1284"/>
                    <a:pt x="f397" y="f1285"/>
                    <a:pt x="f433" y="f1286"/>
                  </a:cubicBezTo>
                  <a:cubicBezTo>
                    <a:pt x="f433" y="f1287"/>
                    <a:pt x="f424" y="f1092"/>
                    <a:pt x="f431" y="f610"/>
                  </a:cubicBezTo>
                  <a:cubicBezTo>
                    <a:pt x="f372" y="f1288"/>
                    <a:pt x="f110" y="f1289"/>
                    <a:pt x="f1290" y="f1291"/>
                  </a:cubicBezTo>
                  <a:cubicBezTo>
                    <a:pt x="f1292" y="f1293"/>
                    <a:pt x="f1294" y="f1295"/>
                    <a:pt x="f1296" y="f1295"/>
                  </a:cubicBezTo>
                  <a:cubicBezTo>
                    <a:pt x="f1297" y="f1295"/>
                    <a:pt x="f1298" y="f1299"/>
                    <a:pt x="f1300" y="f1301"/>
                  </a:cubicBezTo>
                  <a:cubicBezTo>
                    <a:pt x="f129" y="f1302"/>
                    <a:pt x="f397" y="f1303"/>
                    <a:pt x="f164" y="f1304"/>
                  </a:cubicBezTo>
                  <a:cubicBezTo>
                    <a:pt x="f164" y="f1305"/>
                    <a:pt x="f428" y="f501"/>
                    <a:pt x="f428" y="f528"/>
                  </a:cubicBezTo>
                  <a:cubicBezTo>
                    <a:pt x="f426" y="f1306"/>
                    <a:pt x="f331" y="f1307"/>
                    <a:pt x="f556" y="f1308"/>
                  </a:cubicBezTo>
                  <a:cubicBezTo>
                    <a:pt x="f553" y="f1308"/>
                    <a:pt x="f1309" y="f1310"/>
                    <a:pt x="f1309" y="f1311"/>
                  </a:cubicBezTo>
                  <a:lnTo>
                    <a:pt x="f1309" y="f1052"/>
                  </a:lnTo>
                  <a:cubicBezTo>
                    <a:pt x="f147" y="f1312"/>
                    <a:pt x="f147" y="f941"/>
                    <a:pt x="f1309" y="f1313"/>
                  </a:cubicBezTo>
                  <a:lnTo>
                    <a:pt x="f1309" y="f1314"/>
                  </a:lnTo>
                  <a:cubicBezTo>
                    <a:pt x="f128" y="f427"/>
                    <a:pt x="f15" y="f1315"/>
                    <a:pt x="f1316" y="f1065"/>
                  </a:cubicBezTo>
                  <a:cubicBezTo>
                    <a:pt x="f1316" y="f1317"/>
                    <a:pt x="f1318" y="f1319"/>
                    <a:pt x="f1320" y="f1319"/>
                  </a:cubicBezTo>
                  <a:cubicBezTo>
                    <a:pt x="f1321" y="f1319"/>
                    <a:pt x="f1322" y="f1323"/>
                    <a:pt x="f18" y="f1324"/>
                  </a:cubicBezTo>
                  <a:cubicBezTo>
                    <a:pt x="f550" y="f1325"/>
                    <a:pt x="f813" y="f421"/>
                    <a:pt x="f147" y="f1326"/>
                  </a:cubicBezTo>
                  <a:cubicBezTo>
                    <a:pt x="f333" y="f1327"/>
                    <a:pt x="f636" y="f596"/>
                    <a:pt x="f717" y="f1328"/>
                  </a:cubicBezTo>
                  <a:lnTo>
                    <a:pt x="f407" y="f1329"/>
                  </a:lnTo>
                  <a:cubicBezTo>
                    <a:pt x="f1330" y="f1331"/>
                    <a:pt x="f627" y="f1332"/>
                    <a:pt x="f1333" y="f1334"/>
                  </a:cubicBezTo>
                  <a:cubicBezTo>
                    <a:pt x="f1333" y="f1335"/>
                    <a:pt x="f1336" y="f1337"/>
                    <a:pt x="f1338" y="f1337"/>
                  </a:cubicBezTo>
                  <a:cubicBezTo>
                    <a:pt x="f1339" y="f1337"/>
                    <a:pt x="f1340" y="f1341"/>
                    <a:pt x="f98" y="f1342"/>
                  </a:cubicBezTo>
                  <a:cubicBezTo>
                    <a:pt x="f24" y="f1343"/>
                    <a:pt x="f372" y="f178"/>
                    <a:pt x="f213" y="f350"/>
                  </a:cubicBezTo>
                  <a:cubicBezTo>
                    <a:pt x="f200" y="f1344"/>
                    <a:pt x="f151" y="f294"/>
                    <a:pt x="f158" y="f1345"/>
                  </a:cubicBezTo>
                  <a:cubicBezTo>
                    <a:pt x="f1187" y="f1345"/>
                    <a:pt x="f51" y="f1346"/>
                    <a:pt x="f51" y="f1347"/>
                  </a:cubicBezTo>
                  <a:cubicBezTo>
                    <a:pt x="f550" y="f1348"/>
                    <a:pt x="f138" y="f1349"/>
                    <a:pt x="f712" y="f153"/>
                  </a:cubicBezTo>
                  <a:cubicBezTo>
                    <a:pt x="f120" y="f1350"/>
                    <a:pt x="f94" y="f80"/>
                    <a:pt x="f1351" y="f1352"/>
                  </a:cubicBezTo>
                  <a:cubicBezTo>
                    <a:pt x="f1353" y="f1354"/>
                    <a:pt x="f1355" y="f1356"/>
                    <a:pt x="f1357" y="f1356"/>
                  </a:cubicBezTo>
                  <a:cubicBezTo>
                    <a:pt x="f1358" y="f1356"/>
                    <a:pt x="f1359" y="f1360"/>
                    <a:pt x="f1245" y="f62"/>
                  </a:cubicBezTo>
                  <a:cubicBezTo>
                    <a:pt x="f1361" y="f66"/>
                    <a:pt x="f126" y="f144"/>
                    <a:pt x="f712" y="f1362"/>
                  </a:cubicBezTo>
                  <a:cubicBezTo>
                    <a:pt x="f541" y="f1363"/>
                    <a:pt x="f133" y="f1364"/>
                    <a:pt x="f1365" y="f1366"/>
                  </a:cubicBezTo>
                  <a:cubicBezTo>
                    <a:pt x="f1365" y="f1367"/>
                    <a:pt x="f1365" y="f289"/>
                    <a:pt x="f370" y="f1368"/>
                  </a:cubicBezTo>
                  <a:cubicBezTo>
                    <a:pt x="f370" y="f1369"/>
                    <a:pt x="f47" y="f1370"/>
                    <a:pt x="f1371" y="f1370"/>
                  </a:cubicBezTo>
                  <a:cubicBezTo>
                    <a:pt x="f129" y="f1370"/>
                    <a:pt x="f1372" y="f1369"/>
                    <a:pt x="f37" y="f1368"/>
                  </a:cubicBezTo>
                  <a:cubicBezTo>
                    <a:pt x="f1373" y="f1374"/>
                    <a:pt x="f141" y="f1375"/>
                    <a:pt x="f1249" y="f1376"/>
                  </a:cubicBezTo>
                  <a:cubicBezTo>
                    <a:pt x="f1377" y="f23"/>
                    <a:pt x="f1290" y="f1378"/>
                    <a:pt x="f1379" y="f1380"/>
                  </a:cubicBezTo>
                  <a:cubicBezTo>
                    <a:pt x="f1381" y="f1382"/>
                    <a:pt x="f1383" y="f1384"/>
                    <a:pt x="f1385" y="f1384"/>
                  </a:cubicBezTo>
                  <a:cubicBezTo>
                    <a:pt x="f1386" y="f1384"/>
                    <a:pt x="f1387" y="f1388"/>
                    <a:pt x="f104" y="f1389"/>
                  </a:cubicBezTo>
                  <a:cubicBezTo>
                    <a:pt x="f393" y="f11"/>
                    <a:pt x="f749" y="f1390"/>
                    <a:pt x="f712" y="f1391"/>
                  </a:cubicBezTo>
                  <a:cubicBezTo>
                    <a:pt x="f550" y="f1375"/>
                    <a:pt x="f372" y="f1392"/>
                    <a:pt x="f372" y="f1393"/>
                  </a:cubicBezTo>
                  <a:cubicBezTo>
                    <a:pt x="f215" y="f1394"/>
                    <a:pt x="f550" y="f1395"/>
                    <a:pt x="f138" y="f1395"/>
                  </a:cubicBezTo>
                  <a:cubicBezTo>
                    <a:pt x="f372" y="f174"/>
                    <a:pt x="f49" y="f97"/>
                    <a:pt x="f1187" y="f103"/>
                  </a:cubicBezTo>
                  <a:cubicBezTo>
                    <a:pt x="f207" y="f894"/>
                    <a:pt x="f433" y="f1368"/>
                    <a:pt x="f503" y="f1392"/>
                  </a:cubicBezTo>
                  <a:cubicBezTo>
                    <a:pt x="f673" y="f1396"/>
                    <a:pt x="f1397" y="f1398"/>
                    <a:pt x="f1399" y="f1398"/>
                  </a:cubicBezTo>
                  <a:cubicBezTo>
                    <a:pt x="f1097" y="f1398"/>
                    <a:pt x="f935" y="f1047"/>
                    <a:pt x="f935" y="f1394"/>
                  </a:cubicBezTo>
                  <a:cubicBezTo>
                    <a:pt x="f1400" y="f1363"/>
                    <a:pt x="f354" y="f1349"/>
                    <a:pt x="f378" y="f1401"/>
                  </a:cubicBezTo>
                  <a:cubicBezTo>
                    <a:pt x="f205" y="f1402"/>
                    <a:pt x="f813" y="f1403"/>
                    <a:pt x="f717" y="f1404"/>
                  </a:cubicBezTo>
                  <a:cubicBezTo>
                    <a:pt x="f717" y="f1405"/>
                    <a:pt x="f560" y="f1406"/>
                    <a:pt x="f560" y="f199"/>
                  </a:cubicBezTo>
                  <a:lnTo>
                    <a:pt x="f560" y="f1407"/>
                  </a:lnTo>
                  <a:cubicBezTo>
                    <a:pt x="f642" y="f1408"/>
                    <a:pt x="f1409" y="f238"/>
                    <a:pt x="f397" y="f1410"/>
                  </a:cubicBezTo>
                  <a:lnTo>
                    <a:pt x="f636" y="f1410"/>
                  </a:lnTo>
                  <a:cubicBezTo>
                    <a:pt x="f399" y="f1411"/>
                    <a:pt x="f426" y="f1412"/>
                    <a:pt x="f422" y="f1413"/>
                  </a:cubicBezTo>
                  <a:cubicBezTo>
                    <a:pt x="f1414" y="f1415"/>
                    <a:pt x="f505" y="f1416"/>
                    <a:pt x="f1417" y="f1416"/>
                  </a:cubicBezTo>
                  <a:cubicBezTo>
                    <a:pt x="f1418" y="f1416"/>
                    <a:pt x="f1419" y="f1420"/>
                    <a:pt x="f226" y="f1421"/>
                  </a:cubicBezTo>
                  <a:cubicBezTo>
                    <a:pt x="f600" y="f1421"/>
                    <a:pt x="f930" y="f1422"/>
                    <a:pt x="f930" y="f1347"/>
                  </a:cubicBezTo>
                  <a:cubicBezTo>
                    <a:pt x="f1423" y="f1424"/>
                    <a:pt x="f1425" y="f1426"/>
                    <a:pt x="f334" y="f1427"/>
                  </a:cubicBezTo>
                  <a:cubicBezTo>
                    <a:pt x="f334" y="f1428"/>
                    <a:pt x="f399" y="f1429"/>
                    <a:pt x="f399" y="f1067"/>
                  </a:cubicBezTo>
                  <a:cubicBezTo>
                    <a:pt x="f399" y="f1430"/>
                    <a:pt x="f1431" y="f1430"/>
                    <a:pt x="f1431" y="f1432"/>
                  </a:cubicBezTo>
                  <a:lnTo>
                    <a:pt x="f147" y="f1433"/>
                  </a:lnTo>
                  <a:cubicBezTo>
                    <a:pt x="f1434" y="f596"/>
                    <a:pt x="f331" y="f1327"/>
                    <a:pt x="f164" y="f1326"/>
                  </a:cubicBezTo>
                  <a:cubicBezTo>
                    <a:pt x="f351" y="f999"/>
                    <a:pt x="f323" y="f1435"/>
                    <a:pt x="f1436" y="f974"/>
                  </a:cubicBezTo>
                  <a:cubicBezTo>
                    <a:pt x="f1437" y="f1438"/>
                    <a:pt x="f1439" y="f1440"/>
                    <a:pt x="f1441" y="f1440"/>
                  </a:cubicBezTo>
                  <a:cubicBezTo>
                    <a:pt x="f1442" y="f1440"/>
                    <a:pt x="f1443" y="f1444"/>
                    <a:pt x="f249" y="f1445"/>
                  </a:cubicBezTo>
                  <a:cubicBezTo>
                    <a:pt x="f1446" y="f1001"/>
                    <a:pt x="f600" y="f455"/>
                    <a:pt x="f764" y="f1052"/>
                  </a:cubicBezTo>
                  <a:cubicBezTo>
                    <a:pt x="f340" y="f1447"/>
                    <a:pt x="f522" y="f589"/>
                    <a:pt x="f435" y="f929"/>
                  </a:cubicBezTo>
                  <a:cubicBezTo>
                    <a:pt x="f781" y="f475"/>
                    <a:pt x="f1448" y="f1449"/>
                    <a:pt x="f1450" y="f1447"/>
                  </a:cubicBezTo>
                  <a:cubicBezTo>
                    <a:pt x="f926" y="f1451"/>
                    <a:pt x="f920" y="f1452"/>
                    <a:pt x="f921" y="f1312"/>
                  </a:cubicBezTo>
                  <a:cubicBezTo>
                    <a:pt x="f316" y="f1312"/>
                    <a:pt x="f1453" y="f1454"/>
                    <a:pt x="f1453" y="f941"/>
                  </a:cubicBezTo>
                  <a:cubicBezTo>
                    <a:pt x="f918" y="f944"/>
                    <a:pt x="f483" y="f398"/>
                    <a:pt x="f1450" y="f406"/>
                  </a:cubicBezTo>
                  <a:lnTo>
                    <a:pt x="f1450" y="f406"/>
                  </a:lnTo>
                  <a:cubicBezTo>
                    <a:pt x="f1455" y="f1456"/>
                    <a:pt x="f1450" y="f1314"/>
                    <a:pt x="f483" y="f1457"/>
                  </a:cubicBezTo>
                  <a:cubicBezTo>
                    <a:pt x="f483" y="f1458"/>
                    <a:pt x="f249" y="f1459"/>
                    <a:pt x="f1460" y="f1459"/>
                  </a:cubicBezTo>
                  <a:cubicBezTo>
                    <a:pt x="f1461" y="f1459"/>
                    <a:pt x="f1462" y="f1463"/>
                    <a:pt x="f823" y="f1464"/>
                  </a:cubicBezTo>
                  <a:cubicBezTo>
                    <a:pt x="f928" y="f1465"/>
                    <a:pt x="f928" y="f375"/>
                    <a:pt x="f1466" y="f425"/>
                  </a:cubicBezTo>
                  <a:cubicBezTo>
                    <a:pt x="f1467" y="f1468"/>
                    <a:pt x="f1469" y="f1470"/>
                    <a:pt x="f1471" y="f1470"/>
                  </a:cubicBezTo>
                  <a:cubicBezTo>
                    <a:pt x="f926" y="f1470"/>
                    <a:pt x="f1472" y="f1473"/>
                    <a:pt x="f483" y="f908"/>
                  </a:cubicBezTo>
                  <a:cubicBezTo>
                    <a:pt x="f316" y="f1474"/>
                    <a:pt x="f1475" y="f1476"/>
                    <a:pt x="f1475" y="f1477"/>
                  </a:cubicBezTo>
                  <a:cubicBezTo>
                    <a:pt x="f274" y="f394"/>
                    <a:pt x="f1478" y="f1327"/>
                    <a:pt x="f1479" y="f1480"/>
                  </a:cubicBezTo>
                  <a:cubicBezTo>
                    <a:pt x="f310" y="f974"/>
                    <a:pt x="f1481" y="f1482"/>
                    <a:pt x="f290" y="f180"/>
                  </a:cubicBezTo>
                  <a:cubicBezTo>
                    <a:pt x="f288" y="f1483"/>
                    <a:pt x="f285" y="f1484"/>
                    <a:pt x="f483" y="f1485"/>
                  </a:cubicBezTo>
                  <a:cubicBezTo>
                    <a:pt x="f928" y="f1486"/>
                    <a:pt x="f681" y="f1487"/>
                    <a:pt x="f228" y="f1488"/>
                  </a:cubicBezTo>
                  <a:cubicBezTo>
                    <a:pt x="f1489" y="f1490"/>
                    <a:pt x="f1437" y="f2"/>
                    <a:pt x="f819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168;p59">
              <a:extLst>
                <a:ext uri="{FF2B5EF4-FFF2-40B4-BE49-F238E27FC236}">
                  <a16:creationId xmlns:a16="http://schemas.microsoft.com/office/drawing/2014/main" id="{2CA02354-7325-4835-A36E-9C1C8E9045FA}"/>
                </a:ext>
              </a:extLst>
            </p:cNvPr>
            <p:cNvSpPr/>
            <p:nvPr/>
          </p:nvSpPr>
          <p:spPr>
            <a:xfrm rot="17348486">
              <a:off x="2932131" y="3437158"/>
              <a:ext cx="56573" cy="163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9"/>
                <a:gd name="f4" fmla="val 3141"/>
                <a:gd name="f5" fmla="val 1033"/>
                <a:gd name="f6" fmla="val 1"/>
                <a:gd name="f7" fmla="val 1017"/>
                <a:gd name="f8" fmla="val 1001"/>
                <a:gd name="f9" fmla="val 14"/>
                <a:gd name="f10" fmla="val 54"/>
                <a:gd name="f11" fmla="val 768"/>
                <a:gd name="f12" fmla="val 1088"/>
                <a:gd name="f13" fmla="val 167"/>
                <a:gd name="f14" fmla="val 2022"/>
                <a:gd name="f15" fmla="val 3056"/>
                <a:gd name="f16" fmla="val 3098"/>
                <a:gd name="f17" fmla="val 27"/>
                <a:gd name="f18" fmla="val 3140"/>
                <a:gd name="f19" fmla="val 55"/>
                <a:gd name="f20" fmla="val 72"/>
                <a:gd name="f21" fmla="val 88"/>
                <a:gd name="f22" fmla="val 3126"/>
                <a:gd name="f23" fmla="val 101"/>
                <a:gd name="f24" fmla="val 3089"/>
                <a:gd name="f25" fmla="val 568"/>
                <a:gd name="f26" fmla="val 2122"/>
                <a:gd name="f27" fmla="val 868"/>
                <a:gd name="f28" fmla="val 1068"/>
                <a:gd name="f29" fmla="val 33"/>
                <a:gd name="f30" fmla="val 1059"/>
                <a:gd name="f31" fmla="*/ f0 1 1089"/>
                <a:gd name="f32" fmla="*/ f1 1 3141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089"/>
                <a:gd name="f39" fmla="*/ f36 1 3141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089" h="314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3" y="f24"/>
                  </a:cubicBezTo>
                  <a:cubicBezTo>
                    <a:pt x="f25" y="f26"/>
                    <a:pt x="f27" y="f12"/>
                    <a:pt x="f28" y="f10"/>
                  </a:cubicBezTo>
                  <a:cubicBezTo>
                    <a:pt x="f12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169;p59">
              <a:extLst>
                <a:ext uri="{FF2B5EF4-FFF2-40B4-BE49-F238E27FC236}">
                  <a16:creationId xmlns:a16="http://schemas.microsoft.com/office/drawing/2014/main" id="{5DC08DA5-9FC3-4D24-A42A-15ABFA258A64}"/>
                </a:ext>
              </a:extLst>
            </p:cNvPr>
            <p:cNvSpPr/>
            <p:nvPr/>
          </p:nvSpPr>
          <p:spPr>
            <a:xfrm rot="17348486">
              <a:off x="1863320" y="2199872"/>
              <a:ext cx="659117" cy="11776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87"/>
                <a:gd name="f4" fmla="val 22667"/>
                <a:gd name="f5" fmla="val 9377"/>
                <a:gd name="f6" fmla="val 8867"/>
                <a:gd name="f7" fmla="val 8877"/>
                <a:gd name="f8" fmla="val 9067"/>
                <a:gd name="f9" fmla="val 8276"/>
                <a:gd name="f10" fmla="val 9200"/>
                <a:gd name="f11" fmla="val 7709"/>
                <a:gd name="f12" fmla="val 9334"/>
                <a:gd name="f13" fmla="val 7609"/>
                <a:gd name="f14" fmla="val 9267"/>
                <a:gd name="f15" fmla="val 9234"/>
                <a:gd name="f16" fmla="val 7576"/>
                <a:gd name="f17" fmla="val 7442"/>
                <a:gd name="f18" fmla="val 9134"/>
                <a:gd name="f19" fmla="val 7776"/>
                <a:gd name="f20" fmla="val 9100"/>
                <a:gd name="f21" fmla="val 8043"/>
                <a:gd name="f22" fmla="val 9034"/>
                <a:gd name="f23" fmla="val 8310"/>
                <a:gd name="f24" fmla="val 9000"/>
                <a:gd name="f25" fmla="val 8577"/>
                <a:gd name="f26" fmla="val 8933"/>
                <a:gd name="f27" fmla="val 8810"/>
                <a:gd name="f28" fmla="val 8900"/>
                <a:gd name="f29" fmla="val 9110"/>
                <a:gd name="f30" fmla="val 7409"/>
                <a:gd name="f31" fmla="val 11902"/>
                <a:gd name="f32" fmla="val 6809"/>
                <a:gd name="f33" fmla="val 12403"/>
                <a:gd name="f34" fmla="val 6041"/>
                <a:gd name="f35" fmla="val 12469"/>
                <a:gd name="f36" fmla="val 5308"/>
                <a:gd name="f37" fmla="val 12669"/>
                <a:gd name="f38" fmla="val 5374"/>
                <a:gd name="f39" fmla="val 12569"/>
                <a:gd name="f40" fmla="val 5408"/>
                <a:gd name="f41" fmla="val 12536"/>
                <a:gd name="f42" fmla="val 5441"/>
                <a:gd name="f43" fmla="val 12436"/>
                <a:gd name="f44" fmla="val 5456"/>
                <a:gd name="f45" fmla="val 12466"/>
                <a:gd name="f46" fmla="val 5485"/>
                <a:gd name="f47" fmla="val 12482"/>
                <a:gd name="f48" fmla="val 5514"/>
                <a:gd name="f49" fmla="val 5551"/>
                <a:gd name="f50" fmla="val 5589"/>
                <a:gd name="f51" fmla="val 12458"/>
                <a:gd name="f52" fmla="val 5608"/>
                <a:gd name="f53" fmla="val 5975"/>
                <a:gd name="f54" fmla="val 12036"/>
                <a:gd name="f55" fmla="val 6775"/>
                <a:gd name="f56" fmla="val 12002"/>
                <a:gd name="f57" fmla="val 15905"/>
                <a:gd name="f58" fmla="val 4941"/>
                <a:gd name="f59" fmla="val 16005"/>
                <a:gd name="f60" fmla="val 4540"/>
                <a:gd name="f61" fmla="val 16072"/>
                <a:gd name="f62" fmla="val 4140"/>
                <a:gd name="f63" fmla="val 16105"/>
                <a:gd name="f64" fmla="val 16039"/>
                <a:gd name="f65" fmla="val 4107"/>
                <a:gd name="f66" fmla="val 4073"/>
                <a:gd name="f67" fmla="val 4874"/>
                <a:gd name="f68" fmla="val 12521"/>
                <a:gd name="f69" fmla="val 1"/>
                <a:gd name="f70" fmla="val 12487"/>
                <a:gd name="f71" fmla="val 12448"/>
                <a:gd name="f72" fmla="val 9"/>
                <a:gd name="f73" fmla="val 12413"/>
                <a:gd name="f74" fmla="val 27"/>
                <a:gd name="f75" fmla="val 11746"/>
                <a:gd name="f76" fmla="val 494"/>
                <a:gd name="f77" fmla="val 11212"/>
                <a:gd name="f78" fmla="val 1228"/>
                <a:gd name="f79" fmla="val 10745"/>
                <a:gd name="f80" fmla="val 1895"/>
                <a:gd name="f81" fmla="val 10714"/>
                <a:gd name="f82" fmla="val 1926"/>
                <a:gd name="f83" fmla="val 10234"/>
                <a:gd name="f84" fmla="val 2716"/>
                <a:gd name="f85" fmla="val 10491"/>
                <a:gd name="f86" fmla="val 10514"/>
                <a:gd name="f87" fmla="val 10543"/>
                <a:gd name="f88" fmla="val 2709"/>
                <a:gd name="f89" fmla="val 10578"/>
                <a:gd name="f90" fmla="val 2696"/>
                <a:gd name="f91" fmla="val 10611"/>
                <a:gd name="f92" fmla="val 2629"/>
                <a:gd name="f93" fmla="val 2596"/>
                <a:gd name="f94" fmla="val 2562"/>
                <a:gd name="f95" fmla="val 10645"/>
                <a:gd name="f96" fmla="val 2462"/>
                <a:gd name="f97" fmla="val 10678"/>
                <a:gd name="f98" fmla="val 2395"/>
                <a:gd name="f99" fmla="val 10778"/>
                <a:gd name="f100" fmla="val 2329"/>
                <a:gd name="f101" fmla="val 10845"/>
                <a:gd name="f102" fmla="val 2229"/>
                <a:gd name="f103" fmla="val 11045"/>
                <a:gd name="f104" fmla="val 1962"/>
                <a:gd name="f105" fmla="val 11245"/>
                <a:gd name="f106" fmla="val 1762"/>
                <a:gd name="f107" fmla="val 11412"/>
                <a:gd name="f108" fmla="val 1528"/>
                <a:gd name="f109" fmla="val 11645"/>
                <a:gd name="f110" fmla="val 1195"/>
                <a:gd name="f111" fmla="val 11912"/>
                <a:gd name="f112" fmla="val 894"/>
                <a:gd name="f113" fmla="val 12246"/>
                <a:gd name="f114" fmla="val 594"/>
                <a:gd name="f115" fmla="val 12146"/>
                <a:gd name="f116" fmla="val 794"/>
                <a:gd name="f117" fmla="val 12046"/>
                <a:gd name="f118" fmla="val 1028"/>
                <a:gd name="f119" fmla="val 11879"/>
                <a:gd name="f120" fmla="val 1295"/>
                <a:gd name="f121" fmla="val 11779"/>
                <a:gd name="f122" fmla="val 1395"/>
                <a:gd name="f123" fmla="val 1495"/>
                <a:gd name="f124" fmla="val 11279"/>
                <a:gd name="f125" fmla="val 2062"/>
                <a:gd name="f126" fmla="val 2662"/>
                <a:gd name="f127" fmla="val 10278"/>
                <a:gd name="f128" fmla="val 3196"/>
                <a:gd name="f129" fmla="val 10211"/>
                <a:gd name="f130" fmla="val 3263"/>
                <a:gd name="f131" fmla="val 10244"/>
                <a:gd name="f132" fmla="val 3396"/>
                <a:gd name="f133" fmla="val 10345"/>
                <a:gd name="f134" fmla="val 3430"/>
                <a:gd name="f135" fmla="val 9978"/>
                <a:gd name="f136" fmla="val 3997"/>
                <a:gd name="f137" fmla="val 9611"/>
                <a:gd name="f138" fmla="val 4564"/>
                <a:gd name="f139" fmla="val 9244"/>
                <a:gd name="f140" fmla="val 5164"/>
                <a:gd name="f141" fmla="val 9277"/>
                <a:gd name="f142" fmla="val 4864"/>
                <a:gd name="f143" fmla="val 4230"/>
                <a:gd name="f144" fmla="val 3696"/>
                <a:gd name="f145" fmla="val 9144"/>
                <a:gd name="f146" fmla="val 3096"/>
                <a:gd name="f147" fmla="val 9010"/>
                <a:gd name="f148" fmla="val 2529"/>
                <a:gd name="f149" fmla="val 8977"/>
                <a:gd name="f150" fmla="val 2496"/>
                <a:gd name="f151" fmla="val 8944"/>
                <a:gd name="f152" fmla="val 2362"/>
                <a:gd name="f153" fmla="val 8927"/>
                <a:gd name="f154" fmla="val 2279"/>
                <a:gd name="f155" fmla="val 8868"/>
                <a:gd name="f156" fmla="val 2237"/>
                <a:gd name="f157" fmla="val 8806"/>
                <a:gd name="f158" fmla="val 8743"/>
                <a:gd name="f159" fmla="val 8677"/>
                <a:gd name="f160" fmla="val 8643"/>
                <a:gd name="f161" fmla="val 8410"/>
                <a:gd name="f162" fmla="val 8710"/>
                <a:gd name="f163" fmla="val 4497"/>
                <a:gd name="f164" fmla="val 5498"/>
                <a:gd name="f165" fmla="val 5531"/>
                <a:gd name="f166" fmla="val 5564"/>
                <a:gd name="f167" fmla="val 8910"/>
                <a:gd name="f168" fmla="val 5598"/>
                <a:gd name="f169" fmla="val 5664"/>
                <a:gd name="f170" fmla="val 8343"/>
                <a:gd name="f171" fmla="val 6532"/>
                <a:gd name="f172" fmla="val 7809"/>
                <a:gd name="f173" fmla="val 7399"/>
                <a:gd name="f174" fmla="val 7309"/>
                <a:gd name="f175" fmla="val 8333"/>
                <a:gd name="f176" fmla="val 7276"/>
                <a:gd name="f177" fmla="val 7766"/>
                <a:gd name="f178" fmla="val 7142"/>
                <a:gd name="f179" fmla="val 7232"/>
                <a:gd name="f180" fmla="val 6975"/>
                <a:gd name="f181" fmla="val 6699"/>
                <a:gd name="f182" fmla="val 6942"/>
                <a:gd name="f183" fmla="val 6165"/>
                <a:gd name="f184" fmla="val 6508"/>
                <a:gd name="f185" fmla="val 5064"/>
                <a:gd name="f186" fmla="val 6477"/>
                <a:gd name="f187" fmla="val 5001"/>
                <a:gd name="f188" fmla="val 6423"/>
                <a:gd name="f189" fmla="val 4968"/>
                <a:gd name="f190" fmla="val 6372"/>
                <a:gd name="f191" fmla="val 6314"/>
                <a:gd name="f192" fmla="val 6259"/>
                <a:gd name="f193" fmla="val 5009"/>
                <a:gd name="f194" fmla="val 6242"/>
                <a:gd name="f195" fmla="val 5097"/>
                <a:gd name="f196" fmla="val 6075"/>
                <a:gd name="f197" fmla="val 5898"/>
                <a:gd name="f198" fmla="val 7032"/>
                <a:gd name="f199" fmla="val 6442"/>
                <a:gd name="f200" fmla="val 7866"/>
                <a:gd name="f201" fmla="val 6475"/>
                <a:gd name="f202" fmla="val 7999"/>
                <a:gd name="f203" fmla="val 8066"/>
                <a:gd name="f204" fmla="val 6503"/>
                <a:gd name="f205" fmla="val 8149"/>
                <a:gd name="f206" fmla="val 6598"/>
                <a:gd name="f207" fmla="val 8208"/>
                <a:gd name="f208" fmla="val 6686"/>
                <a:gd name="f209" fmla="val 6705"/>
                <a:gd name="f210" fmla="val 6724"/>
                <a:gd name="f211" fmla="val 8206"/>
                <a:gd name="f212" fmla="val 6742"/>
                <a:gd name="f213" fmla="val 8200"/>
                <a:gd name="f214" fmla="val 8266"/>
                <a:gd name="f215" fmla="val 6909"/>
                <a:gd name="f216" fmla="val 8366"/>
                <a:gd name="f217" fmla="val 7009"/>
                <a:gd name="f218" fmla="val 8433"/>
                <a:gd name="f219" fmla="val 8533"/>
                <a:gd name="f220" fmla="val 7076"/>
                <a:gd name="f221" fmla="val 8600"/>
                <a:gd name="f222" fmla="val 7109"/>
                <a:gd name="f223" fmla="val 8700"/>
                <a:gd name="f224" fmla="val 9367"/>
                <a:gd name="f225" fmla="val 6575"/>
                <a:gd name="f226" fmla="val 9701"/>
                <a:gd name="f227" fmla="val 9734"/>
                <a:gd name="f228" fmla="val 6408"/>
                <a:gd name="f229" fmla="val 9834"/>
                <a:gd name="f230" fmla="val 6308"/>
                <a:gd name="f231" fmla="val 9901"/>
                <a:gd name="f232" fmla="val 6279"/>
                <a:gd name="f233" fmla="val 9931"/>
                <a:gd name="f234" fmla="val 6275"/>
                <a:gd name="f235" fmla="val 10040"/>
                <a:gd name="f236" fmla="val 6322"/>
                <a:gd name="f237" fmla="val 6328"/>
                <a:gd name="f238" fmla="val 6334"/>
                <a:gd name="f239" fmla="val 10038"/>
                <a:gd name="f240" fmla="val 6342"/>
                <a:gd name="f241" fmla="val 10034"/>
                <a:gd name="f242" fmla="val 6008"/>
                <a:gd name="f243" fmla="val 10668"/>
                <a:gd name="f244" fmla="val 5741"/>
                <a:gd name="f245" fmla="val 11235"/>
                <a:gd name="f246" fmla="val 11869"/>
                <a:gd name="f247" fmla="val 4774"/>
                <a:gd name="f248" fmla="val 13103"/>
                <a:gd name="f249" fmla="val 4173"/>
                <a:gd name="f250" fmla="val 14337"/>
                <a:gd name="f251" fmla="val 3573"/>
                <a:gd name="f252" fmla="val 15572"/>
                <a:gd name="f253" fmla="val 15405"/>
                <a:gd name="f254" fmla="val 3506"/>
                <a:gd name="f255" fmla="val 15238"/>
                <a:gd name="f256" fmla="val 15071"/>
                <a:gd name="f257" fmla="val 15038"/>
                <a:gd name="f258" fmla="val 14938"/>
                <a:gd name="f259" fmla="val 3640"/>
                <a:gd name="f260" fmla="val 13770"/>
                <a:gd name="f261" fmla="val 3473"/>
                <a:gd name="f262" fmla="val 3106"/>
                <a:gd name="f263" fmla="val 11569"/>
                <a:gd name="f264" fmla="val 3090"/>
                <a:gd name="f265" fmla="val 11506"/>
                <a:gd name="f266" fmla="val 3022"/>
                <a:gd name="f267" fmla="val 11472"/>
                <a:gd name="f268" fmla="val 2955"/>
                <a:gd name="f269" fmla="val 2880"/>
                <a:gd name="f270" fmla="val 2806"/>
                <a:gd name="f271" fmla="val 11514"/>
                <a:gd name="f272" fmla="val 11602"/>
                <a:gd name="f273" fmla="val 12503"/>
                <a:gd name="f274" fmla="val 2772"/>
                <a:gd name="f275" fmla="val 13237"/>
                <a:gd name="f276" fmla="val 13870"/>
                <a:gd name="f277" fmla="val 2973"/>
                <a:gd name="f278" fmla="val 14504"/>
                <a:gd name="f279" fmla="val 3006"/>
                <a:gd name="f280" fmla="val 14871"/>
                <a:gd name="f281" fmla="val 3073"/>
                <a:gd name="f282" fmla="val 15271"/>
                <a:gd name="f283" fmla="val 15672"/>
                <a:gd name="f284" fmla="val 15739"/>
                <a:gd name="f285" fmla="val 3139"/>
                <a:gd name="f286" fmla="val 15768"/>
                <a:gd name="f287" fmla="val 3178"/>
                <a:gd name="f288" fmla="val 3235"/>
                <a:gd name="f289" fmla="val 3306"/>
                <a:gd name="f290" fmla="val 15704"/>
                <a:gd name="f291" fmla="val 15605"/>
                <a:gd name="f292" fmla="val 15438"/>
                <a:gd name="f293" fmla="val 15505"/>
                <a:gd name="f294" fmla="val 3340"/>
                <a:gd name="f295" fmla="val 15654"/>
                <a:gd name="f296" fmla="val 3375"/>
                <a:gd name="f297" fmla="val 15685"/>
                <a:gd name="f298" fmla="val 3408"/>
                <a:gd name="f299" fmla="val 3419"/>
                <a:gd name="f300" fmla="val 3431"/>
                <a:gd name="f301" fmla="val 15681"/>
                <a:gd name="f302" fmla="val 3440"/>
                <a:gd name="f303" fmla="val 3173"/>
                <a:gd name="f304" fmla="val 16372"/>
                <a:gd name="f305" fmla="val 16405"/>
                <a:gd name="f306" fmla="val 16439"/>
                <a:gd name="f307" fmla="val 16539"/>
                <a:gd name="f308" fmla="val 2506"/>
                <a:gd name="f309" fmla="val 17540"/>
                <a:gd name="f310" fmla="val 2139"/>
                <a:gd name="f311" fmla="val 18340"/>
                <a:gd name="f312" fmla="val 1805"/>
                <a:gd name="f313" fmla="val 19207"/>
                <a:gd name="f314" fmla="val 1438"/>
                <a:gd name="f315" fmla="val 20075"/>
                <a:gd name="f316" fmla="val 1338"/>
                <a:gd name="f317" fmla="val 20108"/>
                <a:gd name="f318" fmla="val 1305"/>
                <a:gd name="f319" fmla="val 1238"/>
                <a:gd name="f320" fmla="val 20175"/>
                <a:gd name="f321" fmla="val 1138"/>
                <a:gd name="f322" fmla="val 19508"/>
                <a:gd name="f323" fmla="val 971"/>
                <a:gd name="f324" fmla="val 18874"/>
                <a:gd name="f325" fmla="val 671"/>
                <a:gd name="f326" fmla="val 18273"/>
                <a:gd name="f327" fmla="val 656"/>
                <a:gd name="f328" fmla="val 18230"/>
                <a:gd name="f329" fmla="val 604"/>
                <a:gd name="f330" fmla="val 18205"/>
                <a:gd name="f331" fmla="val 549"/>
                <a:gd name="f332" fmla="val 478"/>
                <a:gd name="f333" fmla="val 404"/>
                <a:gd name="f334" fmla="val 18246"/>
                <a:gd name="f335" fmla="val 18607"/>
                <a:gd name="f336" fmla="val 437"/>
                <a:gd name="f337" fmla="val 19174"/>
                <a:gd name="f338" fmla="val 19374"/>
                <a:gd name="f339" fmla="val 471"/>
                <a:gd name="f340" fmla="val 19574"/>
                <a:gd name="f341" fmla="val 571"/>
                <a:gd name="f342" fmla="val 19775"/>
                <a:gd name="f343" fmla="val 19941"/>
                <a:gd name="f344" fmla="val 638"/>
                <a:gd name="f345" fmla="val 20342"/>
                <a:gd name="f346" fmla="val 20375"/>
                <a:gd name="f347" fmla="val 738"/>
                <a:gd name="f348" fmla="val 20408"/>
                <a:gd name="f349" fmla="val 771"/>
                <a:gd name="f350" fmla="val 804"/>
                <a:gd name="f351" fmla="val 20442"/>
                <a:gd name="f352" fmla="val 20508"/>
                <a:gd name="f353" fmla="val 838"/>
                <a:gd name="f354" fmla="val 20575"/>
                <a:gd name="f355" fmla="val 809"/>
                <a:gd name="f356" fmla="val 20662"/>
                <a:gd name="f357" fmla="val 880"/>
                <a:gd name="f358" fmla="val 20748"/>
                <a:gd name="f359" fmla="val 943"/>
                <a:gd name="f360" fmla="val 953"/>
                <a:gd name="f361" fmla="val 962"/>
                <a:gd name="f362" fmla="val 20746"/>
                <a:gd name="f363" fmla="val 20742"/>
                <a:gd name="f364" fmla="val 988"/>
                <a:gd name="f365" fmla="val 20759"/>
                <a:gd name="f366" fmla="val 1013"/>
                <a:gd name="f367" fmla="val 20767"/>
                <a:gd name="f368" fmla="val 1038"/>
                <a:gd name="f369" fmla="val 1063"/>
                <a:gd name="f370" fmla="val 1088"/>
                <a:gd name="f371" fmla="val 1105"/>
                <a:gd name="f372" fmla="val 21376"/>
                <a:gd name="f373" fmla="val 22010"/>
                <a:gd name="f374" fmla="val 71"/>
                <a:gd name="f375" fmla="val 22510"/>
                <a:gd name="f376" fmla="val 22580"/>
                <a:gd name="f377" fmla="val 61"/>
                <a:gd name="f378" fmla="val 22666"/>
                <a:gd name="f379" fmla="val 138"/>
                <a:gd name="f380" fmla="val 171"/>
                <a:gd name="f381" fmla="val 207"/>
                <a:gd name="f382" fmla="val 22650"/>
                <a:gd name="f383" fmla="val 237"/>
                <a:gd name="f384" fmla="val 22610"/>
                <a:gd name="f385" fmla="val 22076"/>
                <a:gd name="f386" fmla="val 1071"/>
                <a:gd name="f387" fmla="val 21342"/>
                <a:gd name="f388" fmla="val 20609"/>
                <a:gd name="f389" fmla="val 1572"/>
                <a:gd name="f390" fmla="val 20542"/>
                <a:gd name="f391" fmla="val 2005"/>
                <a:gd name="f392" fmla="val 2472"/>
                <a:gd name="f393" fmla="val 20208"/>
                <a:gd name="f394" fmla="val 2839"/>
                <a:gd name="f395" fmla="val 19741"/>
                <a:gd name="f396" fmla="val 3298"/>
                <a:gd name="f397" fmla="val 19678"/>
                <a:gd name="f398" fmla="val 3247"/>
                <a:gd name="f399" fmla="val 19438"/>
                <a:gd name="f400" fmla="val 3101"/>
                <a:gd name="f401" fmla="val 3092"/>
                <a:gd name="f402" fmla="val 3082"/>
                <a:gd name="f403" fmla="val 19439"/>
                <a:gd name="f404" fmla="val 19441"/>
                <a:gd name="f405" fmla="val 2672"/>
                <a:gd name="f406" fmla="val 19541"/>
                <a:gd name="f407" fmla="val 2239"/>
                <a:gd name="f408" fmla="val 19675"/>
                <a:gd name="f409" fmla="val 1939"/>
                <a:gd name="f410" fmla="val 19908"/>
                <a:gd name="f411" fmla="val 1872"/>
                <a:gd name="f412" fmla="val 1772"/>
                <a:gd name="f413" fmla="val 1738"/>
                <a:gd name="f414" fmla="val 1672"/>
                <a:gd name="f415" fmla="val 1638"/>
                <a:gd name="f416" fmla="val 20008"/>
                <a:gd name="f417" fmla="val 1605"/>
                <a:gd name="f418" fmla="val 19608"/>
                <a:gd name="f419" fmla="val 19408"/>
                <a:gd name="f420" fmla="val 2172"/>
                <a:gd name="f421" fmla="val 18507"/>
                <a:gd name="f422" fmla="val 2639"/>
                <a:gd name="f423" fmla="val 17573"/>
                <a:gd name="f424" fmla="val 16672"/>
                <a:gd name="f425" fmla="val 3343"/>
                <a:gd name="f426" fmla="val 16628"/>
                <a:gd name="f427" fmla="val 3503"/>
                <a:gd name="f428" fmla="val 16612"/>
                <a:gd name="f429" fmla="val 3659"/>
                <a:gd name="f430" fmla="val 4045"/>
                <a:gd name="f431" fmla="val 4403"/>
                <a:gd name="f432" fmla="val 16709"/>
                <a:gd name="f433" fmla="val 4813"/>
                <a:gd name="f434" fmla="val 4855"/>
                <a:gd name="f435" fmla="val 4897"/>
                <a:gd name="f436" fmla="val 16708"/>
                <a:gd name="f437" fmla="val 16706"/>
                <a:gd name="f438" fmla="val 5074"/>
                <a:gd name="f439" fmla="val 5107"/>
                <a:gd name="f440" fmla="val 5007"/>
                <a:gd name="f441" fmla="val 4907"/>
                <a:gd name="f442" fmla="val 4807"/>
                <a:gd name="f443" fmla="val 16339"/>
                <a:gd name="f444" fmla="val 4674"/>
                <a:gd name="f445" fmla="val 16272"/>
                <a:gd name="f446" fmla="val 5141"/>
                <a:gd name="f447" fmla="val 16205"/>
                <a:gd name="f448" fmla="val 15872"/>
                <a:gd name="f449" fmla="val 15772"/>
                <a:gd name="f450" fmla="val 6175"/>
                <a:gd name="f451" fmla="val 15538"/>
                <a:gd name="f452" fmla="val 5725"/>
                <a:gd name="f453" fmla="val 15471"/>
                <a:gd name="f454" fmla="val 5416"/>
                <a:gd name="f455" fmla="val 5103"/>
                <a:gd name="f456" fmla="val 4791"/>
                <a:gd name="f457" fmla="val 4474"/>
                <a:gd name="f458" fmla="val 3940"/>
                <a:gd name="f459" fmla="val 3606"/>
                <a:gd name="f460" fmla="val 3840"/>
                <a:gd name="f461" fmla="val 16172"/>
                <a:gd name="f462" fmla="val 15171"/>
                <a:gd name="f463" fmla="val 4340"/>
                <a:gd name="f464" fmla="val 14204"/>
                <a:gd name="f465" fmla="val 4841"/>
                <a:gd name="f466" fmla="val 4974"/>
                <a:gd name="f467" fmla="val 13003"/>
                <a:gd name="f468" fmla="val 12870"/>
                <a:gd name="f469" fmla="val 12903"/>
                <a:gd name="f470" fmla="val 6108"/>
                <a:gd name="f471" fmla="val 7843"/>
                <a:gd name="f472" fmla="val 11702"/>
                <a:gd name="f473" fmla="val 7934"/>
                <a:gd name="f474" fmla="val 11580"/>
                <a:gd name="f475" fmla="val 7859"/>
                <a:gd name="f476" fmla="val 11431"/>
                <a:gd name="f477" fmla="val 7718"/>
                <a:gd name="f478" fmla="val 7705"/>
                <a:gd name="f479" fmla="val 7691"/>
                <a:gd name="f480" fmla="val 11432"/>
                <a:gd name="f481" fmla="val 7676"/>
                <a:gd name="f482" fmla="val 11435"/>
                <a:gd name="f483" fmla="val 11535"/>
                <a:gd name="f484" fmla="val 5508"/>
                <a:gd name="f485" fmla="val 5908"/>
                <a:gd name="f486" fmla="val 11268"/>
                <a:gd name="f487" fmla="val 10568"/>
                <a:gd name="f488" fmla="val 9867"/>
                <a:gd name="f489" fmla="val 9534"/>
                <a:gd name="f490" fmla="val 9400"/>
                <a:gd name="f491" fmla="val 9577"/>
                <a:gd name="f492" fmla="val 10078"/>
                <a:gd name="f493" fmla="val 10178"/>
                <a:gd name="f494" fmla="val 10144"/>
                <a:gd name="f495" fmla="val 8400"/>
                <a:gd name="f496" fmla="val 8733"/>
                <a:gd name="f497" fmla="val 8767"/>
                <a:gd name="f498" fmla="val 7943"/>
                <a:gd name="f499" fmla="val 8610"/>
                <a:gd name="f500" fmla="val 6765"/>
                <a:gd name="f501" fmla="val 5698"/>
                <a:gd name="f502" fmla="val 5831"/>
                <a:gd name="f503" fmla="val 9255"/>
                <a:gd name="f504" fmla="val 5866"/>
                <a:gd name="f505" fmla="val 9283"/>
                <a:gd name="f506" fmla="val 5881"/>
                <a:gd name="f507" fmla="val 9315"/>
                <a:gd name="f508" fmla="val 9373"/>
                <a:gd name="f509" fmla="val 9444"/>
                <a:gd name="f510" fmla="val 5830"/>
                <a:gd name="f511" fmla="val 5765"/>
                <a:gd name="f512" fmla="val 9411"/>
                <a:gd name="f513" fmla="val 9777"/>
                <a:gd name="f514" fmla="val 5364"/>
                <a:gd name="f515" fmla="val 9844"/>
                <a:gd name="f516" fmla="val 9477"/>
                <a:gd name="f517" fmla="val 6098"/>
                <a:gd name="f518" fmla="val 8943"/>
                <a:gd name="f519" fmla="val 6210"/>
                <a:gd name="f520" fmla="val 8986"/>
                <a:gd name="f521" fmla="val 6463"/>
                <a:gd name="f522" fmla="val 9161"/>
                <a:gd name="f523" fmla="val 9195"/>
                <a:gd name="f524" fmla="val 6453"/>
                <a:gd name="f525" fmla="val 6432"/>
                <a:gd name="f526" fmla="val 9944"/>
                <a:gd name="f527" fmla="val 5731"/>
                <a:gd name="f528" fmla="val 11178"/>
                <a:gd name="f529" fmla="val 6265"/>
                <a:gd name="f530" fmla="val 6732"/>
                <a:gd name="f531" fmla="val 9511"/>
                <a:gd name="f532" fmla="val 6899"/>
                <a:gd name="f533" fmla="val 9644"/>
                <a:gd name="f534" fmla="val 11345"/>
                <a:gd name="f535" fmla="val 11846"/>
                <a:gd name="f536" fmla="val 11946"/>
                <a:gd name="f537" fmla="val 5031"/>
                <a:gd name="f538" fmla="val 11679"/>
                <a:gd name="f539" fmla="val 4831"/>
                <a:gd name="f540" fmla="val 4764"/>
                <a:gd name="f541" fmla="val 11579"/>
                <a:gd name="f542" fmla="val 5431"/>
                <a:gd name="f543" fmla="val 10011"/>
                <a:gd name="f544" fmla="val 10511"/>
                <a:gd name="f545" fmla="val 3730"/>
                <a:gd name="f546" fmla="val 11012"/>
                <a:gd name="f547" fmla="val 2862"/>
                <a:gd name="f548" fmla="val 11612"/>
                <a:gd name="f549" fmla="val 12112"/>
                <a:gd name="f550" fmla="val 1562"/>
                <a:gd name="f551" fmla="val 12513"/>
                <a:gd name="f552" fmla="val 828"/>
                <a:gd name="f553" fmla="val 761"/>
                <a:gd name="f554" fmla="val 12579"/>
                <a:gd name="f555" fmla="val 12613"/>
                <a:gd name="f556" fmla="val 694"/>
                <a:gd name="f557" fmla="val 12479"/>
                <a:gd name="f558" fmla="val 561"/>
                <a:gd name="f559" fmla="val 427"/>
                <a:gd name="f560" fmla="val 327"/>
                <a:gd name="f561" fmla="val 161"/>
                <a:gd name="f562" fmla="val 12686"/>
                <a:gd name="f563" fmla="val 63"/>
                <a:gd name="f564" fmla="val 12616"/>
                <a:gd name="f565" fmla="*/ f0 1 12687"/>
                <a:gd name="f566" fmla="*/ f1 1 22667"/>
                <a:gd name="f567" fmla="val f2"/>
                <a:gd name="f568" fmla="val f3"/>
                <a:gd name="f569" fmla="val f4"/>
                <a:gd name="f570" fmla="+- f569 0 f567"/>
                <a:gd name="f571" fmla="+- f568 0 f567"/>
                <a:gd name="f572" fmla="*/ f571 1 12687"/>
                <a:gd name="f573" fmla="*/ f570 1 22667"/>
                <a:gd name="f574" fmla="*/ f567 1 f572"/>
                <a:gd name="f575" fmla="*/ f568 1 f572"/>
                <a:gd name="f576" fmla="*/ f567 1 f573"/>
                <a:gd name="f577" fmla="*/ f569 1 f573"/>
                <a:gd name="f578" fmla="*/ f574 f565 1"/>
                <a:gd name="f579" fmla="*/ f575 f565 1"/>
                <a:gd name="f580" fmla="*/ f577 f566 1"/>
                <a:gd name="f581" fmla="*/ f576 f5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8" t="f581" r="f579" b="f580"/>
              <a:pathLst>
                <a:path w="12687" h="2266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13" y="f14"/>
                    <a:pt x="f13" y="f15"/>
                    <a:pt x="f16" y="f15"/>
                  </a:cubicBezTo>
                  <a:cubicBezTo>
                    <a:pt x="f17" y="f18"/>
                    <a:pt x="f11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6"/>
                    <a:pt x="f5" y="f6"/>
                  </a:cubicBezTo>
                  <a:close/>
                  <a:moveTo>
                    <a:pt x="f30" y="f31"/>
                  </a:moveTo>
                  <a:lnTo>
                    <a:pt x="f30" y="f31"/>
                  </a:ln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33"/>
                  </a:cubicBezTo>
                  <a:cubicBezTo>
                    <a:pt x="f53" y="f54"/>
                    <a:pt x="f55" y="f56"/>
                    <a:pt x="f30" y="f31"/>
                  </a:cubicBezTo>
                  <a:close/>
                  <a:moveTo>
                    <a:pt x="f36" y="f57"/>
                  </a:moveTo>
                  <a:cubicBezTo>
                    <a:pt x="f58" y="f59"/>
                    <a:pt x="f60" y="f61"/>
                    <a:pt x="f62" y="f63"/>
                  </a:cubicBezTo>
                  <a:cubicBezTo>
                    <a:pt x="f62" y="f61"/>
                    <a:pt x="f62" y="f64"/>
                    <a:pt x="f65" y="f59"/>
                  </a:cubicBezTo>
                  <a:cubicBezTo>
                    <a:pt x="f66" y="f59"/>
                    <a:pt x="f67" y="f57"/>
                    <a:pt x="f58" y="f57"/>
                  </a:cubicBezTo>
                  <a:close/>
                  <a:moveTo>
                    <a:pt x="f68" y="f69"/>
                  </a:moveTo>
                  <a:cubicBezTo>
                    <a:pt x="f70" y="f69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90"/>
                  </a:cubicBezTo>
                  <a:cubicBezTo>
                    <a:pt x="f91" y="f92"/>
                    <a:pt x="f91" y="f93"/>
                    <a:pt x="f91" y="f94"/>
                  </a:cubicBezTo>
                  <a:cubicBezTo>
                    <a:pt x="f91" y="f94"/>
                    <a:pt x="f95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1" y="f78"/>
                  </a:cubicBezTo>
                  <a:cubicBezTo>
                    <a:pt x="f119" y="f120"/>
                    <a:pt x="f121" y="f122"/>
                    <a:pt x="f75" y="f123"/>
                  </a:cubicBezTo>
                  <a:cubicBezTo>
                    <a:pt x="f124" y="f125"/>
                    <a:pt x="f99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1" y="f138"/>
                    <a:pt x="f139" y="f143"/>
                  </a:cubicBezTo>
                  <a:cubicBezTo>
                    <a:pt x="f139" y="f144"/>
                    <a:pt x="f145" y="f146"/>
                    <a:pt x="f147" y="f94"/>
                  </a:cubicBezTo>
                  <a:cubicBezTo>
                    <a:pt x="f147" y="f148"/>
                    <a:pt x="f149" y="f148"/>
                    <a:pt x="f149" y="f148"/>
                  </a:cubicBezTo>
                  <a:cubicBezTo>
                    <a:pt x="f149" y="f150"/>
                    <a:pt x="f149" y="f98"/>
                    <a:pt x="f151" y="f152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54"/>
                    <a:pt x="f160" y="f152"/>
                  </a:cubicBezTo>
                  <a:cubicBezTo>
                    <a:pt x="f161" y="f132"/>
                    <a:pt x="f162" y="f163"/>
                    <a:pt x="f27" y="f164"/>
                  </a:cubicBezTo>
                  <a:cubicBezTo>
                    <a:pt x="f27" y="f165"/>
                    <a:pt x="f7" y="f166"/>
                    <a:pt x="f167" y="f168"/>
                  </a:cubicBezTo>
                  <a:lnTo>
                    <a:pt x="f167" y="f169"/>
                  </a:ln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32" y="f168"/>
                    <a:pt x="f184" y="f185"/>
                  </a:cubicBezTo>
                  <a:cubicBezTo>
                    <a:pt x="f186" y="f187"/>
                    <a:pt x="f188" y="f189"/>
                    <a:pt x="f190" y="f189"/>
                  </a:cubicBezTo>
                  <a:cubicBezTo>
                    <a:pt x="f191" y="f189"/>
                    <a:pt x="f192" y="f193"/>
                    <a:pt x="f194" y="f195"/>
                  </a:cubicBezTo>
                  <a:cubicBezTo>
                    <a:pt x="f196" y="f197"/>
                    <a:pt x="f34" y="f198"/>
                    <a:pt x="f199" y="f177"/>
                  </a:cubicBezTo>
                  <a:cubicBezTo>
                    <a:pt x="f199" y="f200"/>
                    <a:pt x="f201" y="f202"/>
                    <a:pt x="f201" y="f203"/>
                  </a:cubicBezTo>
                  <a:cubicBezTo>
                    <a:pt x="f204" y="f205"/>
                    <a:pt x="f206" y="f207"/>
                    <a:pt x="f208" y="f207"/>
                  </a:cubicBezTo>
                  <a:cubicBezTo>
                    <a:pt x="f209" y="f207"/>
                    <a:pt x="f210" y="f211"/>
                    <a:pt x="f212" y="f213"/>
                  </a:cubicBezTo>
                  <a:cubicBezTo>
                    <a:pt x="f32" y="f214"/>
                    <a:pt x="f215" y="f216"/>
                    <a:pt x="f217" y="f218"/>
                  </a:cubicBezTo>
                  <a:cubicBezTo>
                    <a:pt x="f217" y="f219"/>
                    <a:pt x="f220" y="f221"/>
                    <a:pt x="f222" y="f223"/>
                  </a:cubicBezTo>
                  <a:cubicBezTo>
                    <a:pt x="f182" y="f22"/>
                    <a:pt x="f212" y="f224"/>
                    <a:pt x="f225" y="f226"/>
                  </a:cubicBezTo>
                  <a:cubicBezTo>
                    <a:pt x="f201" y="f227"/>
                    <a:pt x="f228" y="f229"/>
                    <a:pt x="f230" y="f231"/>
                  </a:cubicBezTo>
                  <a:cubicBezTo>
                    <a:pt x="f232" y="f233"/>
                    <a:pt x="f234" y="f235"/>
                    <a:pt x="f236" y="f235"/>
                  </a:cubicBezTo>
                  <a:cubicBezTo>
                    <a:pt x="f237" y="f235"/>
                    <a:pt x="f238" y="f239"/>
                    <a:pt x="f240" y="f241"/>
                  </a:cubicBezTo>
                  <a:lnTo>
                    <a:pt x="f240" y="f241"/>
                  </a:lnTo>
                  <a:cubicBezTo>
                    <a:pt x="f242" y="f243"/>
                    <a:pt x="f244" y="f245"/>
                    <a:pt x="f40" y="f246"/>
                  </a:cubicBezTo>
                  <a:cubicBezTo>
                    <a:pt x="f247" y="f248"/>
                    <a:pt x="f249" y="f250"/>
                    <a:pt x="f251" y="f252"/>
                  </a:cubicBezTo>
                  <a:cubicBezTo>
                    <a:pt x="f251" y="f253"/>
                    <a:pt x="f254" y="f255"/>
                    <a:pt x="f254" y="f256"/>
                  </a:cubicBezTo>
                  <a:cubicBezTo>
                    <a:pt x="f251" y="f257"/>
                    <a:pt x="f251" y="f257"/>
                    <a:pt x="f251" y="f258"/>
                  </a:cubicBezTo>
                  <a:cubicBezTo>
                    <a:pt x="f259" y="f260"/>
                    <a:pt x="f261" y="f37"/>
                    <a:pt x="f262" y="f263"/>
                  </a:cubicBezTo>
                  <a:cubicBezTo>
                    <a:pt x="f264" y="f265"/>
                    <a:pt x="f266" y="f267"/>
                    <a:pt x="f268" y="f267"/>
                  </a:cubicBezTo>
                  <a:cubicBezTo>
                    <a:pt x="f269" y="f267"/>
                    <a:pt x="f270" y="f271"/>
                    <a:pt x="f270" y="f272"/>
                  </a:cubicBezTo>
                  <a:lnTo>
                    <a:pt x="f270" y="f43"/>
                  </a:lnTo>
                  <a:cubicBezTo>
                    <a:pt x="f270" y="f273"/>
                    <a:pt x="f274" y="f273"/>
                    <a:pt x="f274" y="f41"/>
                  </a:cubicBezTo>
                  <a:lnTo>
                    <a:pt x="f274" y="f39"/>
                  </a:lnTo>
                  <a:cubicBezTo>
                    <a:pt x="f274" y="f275"/>
                    <a:pt x="f274" y="f276"/>
                    <a:pt x="f277" y="f278"/>
                  </a:cubicBezTo>
                  <a:cubicBezTo>
                    <a:pt x="f279" y="f280"/>
                    <a:pt x="f281" y="f282"/>
                    <a:pt x="f262" y="f283"/>
                  </a:cubicBezTo>
                  <a:cubicBezTo>
                    <a:pt x="f262" y="f284"/>
                    <a:pt x="f285" y="f286"/>
                    <a:pt x="f287" y="f286"/>
                  </a:cubicBezTo>
                  <a:cubicBezTo>
                    <a:pt x="f288" y="f286"/>
                    <a:pt x="f289" y="f290"/>
                    <a:pt x="f289" y="f291"/>
                  </a:cubicBezTo>
                  <a:lnTo>
                    <a:pt x="f289" y="f292"/>
                  </a:lnTo>
                  <a:cubicBezTo>
                    <a:pt x="f289" y="f293"/>
                    <a:pt x="f294" y="f252"/>
                    <a:pt x="f294" y="f291"/>
                  </a:cubicBezTo>
                  <a:cubicBezTo>
                    <a:pt x="f294" y="f295"/>
                    <a:pt x="f296" y="f297"/>
                    <a:pt x="f298" y="f297"/>
                  </a:cubicBezTo>
                  <a:cubicBezTo>
                    <a:pt x="f299" y="f297"/>
                    <a:pt x="f300" y="f301"/>
                    <a:pt x="f302" y="f283"/>
                  </a:cubicBezTo>
                  <a:lnTo>
                    <a:pt x="f302" y="f283"/>
                  </a:lnTo>
                  <a:cubicBezTo>
                    <a:pt x="f289" y="f57"/>
                    <a:pt x="f303" y="f63"/>
                    <a:pt x="f262" y="f304"/>
                  </a:cubicBezTo>
                  <a:cubicBezTo>
                    <a:pt x="f281" y="f305"/>
                    <a:pt x="f279" y="f306"/>
                    <a:pt x="f279" y="f307"/>
                  </a:cubicBezTo>
                  <a:lnTo>
                    <a:pt x="f308" y="f309"/>
                  </a:lnTo>
                  <a:cubicBezTo>
                    <a:pt x="f310" y="f311"/>
                    <a:pt x="f312" y="f313"/>
                    <a:pt x="f314" y="f315"/>
                  </a:cubicBezTo>
                  <a:cubicBezTo>
                    <a:pt x="f316" y="f317"/>
                    <a:pt x="f318" y="f317"/>
                    <a:pt x="f319" y="f320"/>
                  </a:cubicBezTo>
                  <a:lnTo>
                    <a:pt x="f319" y="f317"/>
                  </a:ln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0"/>
                  </a:cubicBezTo>
                  <a:cubicBezTo>
                    <a:pt x="f332" y="f330"/>
                    <a:pt x="f333" y="f334"/>
                    <a:pt x="f333" y="f311"/>
                  </a:cubicBezTo>
                  <a:cubicBezTo>
                    <a:pt x="f333" y="f335"/>
                    <a:pt x="f333" y="f324"/>
                    <a:pt x="f336" y="f337"/>
                  </a:cubicBezTo>
                  <a:cubicBezTo>
                    <a:pt x="f336" y="f338"/>
                    <a:pt x="f339" y="f340"/>
                    <a:pt x="f341" y="f342"/>
                  </a:cubicBezTo>
                  <a:cubicBezTo>
                    <a:pt x="f329" y="f343"/>
                    <a:pt x="f344" y="f320"/>
                    <a:pt x="f325" y="f345"/>
                  </a:cubicBezTo>
                  <a:cubicBezTo>
                    <a:pt x="f325" y="f346"/>
                    <a:pt x="f347" y="f348"/>
                    <a:pt x="f349" y="f348"/>
                  </a:cubicBezTo>
                  <a:cubicBezTo>
                    <a:pt x="f350" y="f351"/>
                    <a:pt x="f350" y="f352"/>
                    <a:pt x="f353" y="f354"/>
                  </a:cubicBezTo>
                  <a:cubicBezTo>
                    <a:pt x="f355" y="f356"/>
                    <a:pt x="f357" y="f358"/>
                    <a:pt x="f359" y="f358"/>
                  </a:cubicBezTo>
                  <a:cubicBezTo>
                    <a:pt x="f360" y="f358"/>
                    <a:pt x="f361" y="f362"/>
                    <a:pt x="f323" y="f363"/>
                  </a:cubicBezTo>
                  <a:cubicBezTo>
                    <a:pt x="f364" y="f365"/>
                    <a:pt x="f366" y="f367"/>
                    <a:pt x="f368" y="f367"/>
                  </a:cubicBezTo>
                  <a:cubicBezTo>
                    <a:pt x="f369" y="f367"/>
                    <a:pt x="f370" y="f365"/>
                    <a:pt x="f371" y="f363"/>
                  </a:cubicBezTo>
                  <a:lnTo>
                    <a:pt x="f371" y="f363"/>
                  </a:lnTo>
                  <a:cubicBezTo>
                    <a:pt x="f350" y="f372"/>
                    <a:pt x="f339" y="f373"/>
                    <a:pt x="f374" y="f375"/>
                  </a:cubicBezTo>
                  <a:cubicBezTo>
                    <a:pt x="f69" y="f376"/>
                    <a:pt x="f377" y="f378"/>
                    <a:pt x="f379" y="f378"/>
                  </a:cubicBezTo>
                  <a:cubicBezTo>
                    <a:pt x="f380" y="f378"/>
                    <a:pt x="f381" y="f382"/>
                    <a:pt x="f383" y="f384"/>
                  </a:cubicBezTo>
                  <a:cubicBezTo>
                    <a:pt x="f347" y="f385"/>
                    <a:pt x="f386" y="f387"/>
                    <a:pt x="f316" y="f388"/>
                  </a:cubicBezTo>
                  <a:cubicBezTo>
                    <a:pt x="f389" y="f390"/>
                    <a:pt x="f312" y="f348"/>
                    <a:pt x="f391" y="f345"/>
                  </a:cubicBezTo>
                  <a:cubicBezTo>
                    <a:pt x="f392" y="f393"/>
                    <a:pt x="f394" y="f315"/>
                    <a:pt x="f303" y="f395"/>
                  </a:cubicBezTo>
                  <a:cubicBezTo>
                    <a:pt x="f396" y="f397"/>
                    <a:pt x="f398" y="f399"/>
                    <a:pt x="f400" y="f399"/>
                  </a:cubicBezTo>
                  <a:cubicBezTo>
                    <a:pt x="f401" y="f399"/>
                    <a:pt x="f402" y="f403"/>
                    <a:pt x="f281" y="f404"/>
                  </a:cubicBezTo>
                  <a:cubicBezTo>
                    <a:pt x="f405" y="f406"/>
                    <a:pt x="f407" y="f408"/>
                    <a:pt x="f409" y="f410"/>
                  </a:cubicBezTo>
                  <a:cubicBezTo>
                    <a:pt x="f411" y="f410"/>
                    <a:pt x="f412" y="f343"/>
                    <a:pt x="f413" y="f343"/>
                  </a:cubicBezTo>
                  <a:cubicBezTo>
                    <a:pt x="f414" y="f343"/>
                    <a:pt x="f415" y="f416"/>
                    <a:pt x="f417" y="f416"/>
                  </a:cubicBezTo>
                  <a:cubicBezTo>
                    <a:pt x="f414" y="f342"/>
                    <a:pt x="f413" y="f418"/>
                    <a:pt x="f312" y="f419"/>
                  </a:cubicBezTo>
                  <a:cubicBezTo>
                    <a:pt x="f420" y="f421"/>
                    <a:pt x="f422" y="f423"/>
                    <a:pt x="f262" y="f424"/>
                  </a:cubicBezTo>
                  <a:lnTo>
                    <a:pt x="f303" y="f424"/>
                  </a:lnTo>
                  <a:cubicBezTo>
                    <a:pt x="f425" y="f426"/>
                    <a:pt x="f427" y="f428"/>
                    <a:pt x="f429" y="f428"/>
                  </a:cubicBezTo>
                  <a:cubicBezTo>
                    <a:pt x="f430" y="f428"/>
                    <a:pt x="f431" y="f432"/>
                    <a:pt x="f433" y="f432"/>
                  </a:cubicBezTo>
                  <a:cubicBezTo>
                    <a:pt x="f434" y="f432"/>
                    <a:pt x="f435" y="f436"/>
                    <a:pt x="f58" y="f437"/>
                  </a:cubicBezTo>
                  <a:cubicBezTo>
                    <a:pt x="f438" y="f437"/>
                    <a:pt x="f439" y="f307"/>
                    <a:pt x="f440" y="f306"/>
                  </a:cubicBezTo>
                  <a:cubicBezTo>
                    <a:pt x="f441" y="f304"/>
                    <a:pt x="f442" y="f443"/>
                    <a:pt x="f444" y="f445"/>
                  </a:cubicBezTo>
                  <a:cubicBezTo>
                    <a:pt x="f446" y="f447"/>
                    <a:pt x="f52" y="f63"/>
                    <a:pt x="f196" y="f448"/>
                  </a:cubicBezTo>
                  <a:cubicBezTo>
                    <a:pt x="f194" y="f449"/>
                    <a:pt x="f450" y="f252"/>
                    <a:pt x="f242" y="f451"/>
                  </a:cubicBezTo>
                  <a:cubicBezTo>
                    <a:pt x="f452" y="f453"/>
                    <a:pt x="f454" y="f292"/>
                    <a:pt x="f455" y="f292"/>
                  </a:cubicBezTo>
                  <a:cubicBezTo>
                    <a:pt x="f456" y="f292"/>
                    <a:pt x="f457" y="f453"/>
                    <a:pt x="f249" y="f451"/>
                  </a:cubicBezTo>
                  <a:cubicBezTo>
                    <a:pt x="f458" y="f252"/>
                    <a:pt x="f459" y="f449"/>
                    <a:pt x="f460" y="f64"/>
                  </a:cubicBezTo>
                  <a:lnTo>
                    <a:pt x="f294" y="f461"/>
                  </a:lnTo>
                  <a:cubicBezTo>
                    <a:pt x="f460" y="f462"/>
                    <a:pt x="f463" y="f464"/>
                    <a:pt x="f465" y="f275"/>
                  </a:cubicBezTo>
                  <a:cubicBezTo>
                    <a:pt x="f58" y="f248"/>
                    <a:pt x="f466" y="f467"/>
                    <a:pt x="f438" y="f468"/>
                  </a:cubicBezTo>
                  <a:cubicBezTo>
                    <a:pt x="f439" y="f468"/>
                    <a:pt x="f439" y="f469"/>
                    <a:pt x="f446" y="f469"/>
                  </a:cubicBezTo>
                  <a:cubicBezTo>
                    <a:pt x="f470" y="f468"/>
                    <a:pt x="f174" y="f273"/>
                    <a:pt x="f471" y="f472"/>
                  </a:cubicBezTo>
                  <a:cubicBezTo>
                    <a:pt x="f473" y="f474"/>
                    <a:pt x="f475" y="f476"/>
                    <a:pt x="f477" y="f476"/>
                  </a:cubicBezTo>
                  <a:cubicBezTo>
                    <a:pt x="f478" y="f476"/>
                    <a:pt x="f479" y="f480"/>
                    <a:pt x="f481" y="f482"/>
                  </a:cubicBezTo>
                  <a:cubicBezTo>
                    <a:pt x="f220" y="f483"/>
                    <a:pt x="f470" y="f263"/>
                    <a:pt x="f484" y="f56"/>
                  </a:cubicBezTo>
                  <a:cubicBezTo>
                    <a:pt x="f485" y="f486"/>
                    <a:pt x="f230" y="f487"/>
                    <a:pt x="f212" y="f488"/>
                  </a:cubicBezTo>
                  <a:cubicBezTo>
                    <a:pt x="f174" y="f227"/>
                    <a:pt x="f471" y="f489"/>
                    <a:pt x="f161" y="f490"/>
                  </a:cubicBezTo>
                  <a:cubicBezTo>
                    <a:pt x="f149" y="f14"/>
                    <a:pt x="f491" y="f22"/>
                    <a:pt x="f492" y="f223"/>
                  </a:cubicBezTo>
                  <a:cubicBezTo>
                    <a:pt x="f493" y="f221"/>
                    <a:pt x="f494" y="f495"/>
                    <a:pt x="f135" y="f495"/>
                  </a:cubicBezTo>
                  <a:cubicBezTo>
                    <a:pt x="f139" y="f495"/>
                    <a:pt x="f161" y="f219"/>
                    <a:pt x="f481" y="f496"/>
                  </a:cubicBezTo>
                  <a:cubicBezTo>
                    <a:pt x="f16" y="f497"/>
                    <a:pt x="f30" y="f6"/>
                    <a:pt x="f176" y="f26"/>
                  </a:cubicBezTo>
                  <a:cubicBezTo>
                    <a:pt x="f498" y="f200"/>
                    <a:pt x="f499" y="f500"/>
                    <a:pt x="f139" y="f501"/>
                  </a:cubicBezTo>
                  <a:lnTo>
                    <a:pt x="f139" y="f502"/>
                  </a:lnTo>
                  <a:cubicBezTo>
                    <a:pt x="f503" y="f504"/>
                    <a:pt x="f505" y="f506"/>
                    <a:pt x="f507" y="f506"/>
                  </a:cubicBezTo>
                  <a:cubicBezTo>
                    <a:pt x="f508" y="f506"/>
                    <a:pt x="f509" y="f510"/>
                    <a:pt x="f509" y="f511"/>
                  </a:cubicBezTo>
                  <a:cubicBezTo>
                    <a:pt x="f512" y="f168"/>
                    <a:pt x="f513" y="f164"/>
                    <a:pt x="f131" y="f514"/>
                  </a:cubicBezTo>
                  <a:lnTo>
                    <a:pt x="f131" y="f514"/>
                  </a:lnTo>
                  <a:cubicBezTo>
                    <a:pt x="f515" y="f168"/>
                    <a:pt x="f516" y="f197"/>
                    <a:pt x="f29" y="f517"/>
                  </a:cubicBezTo>
                  <a:cubicBezTo>
                    <a:pt x="f518" y="f519"/>
                    <a:pt x="f520" y="f521"/>
                    <a:pt x="f522" y="f521"/>
                  </a:cubicBezTo>
                  <a:cubicBezTo>
                    <a:pt x="f523" y="f521"/>
                    <a:pt x="f15" y="f524"/>
                    <a:pt x="f141" y="f525"/>
                  </a:cubicBezTo>
                  <a:cubicBezTo>
                    <a:pt x="f526" y="f517"/>
                    <a:pt x="f89" y="f527"/>
                    <a:pt x="f528" y="f514"/>
                  </a:cubicBezTo>
                  <a:lnTo>
                    <a:pt x="f528" y="f514"/>
                  </a:lnTo>
                  <a:cubicBezTo>
                    <a:pt x="f79" y="f197"/>
                    <a:pt x="f494" y="f529"/>
                    <a:pt x="f491" y="f530"/>
                  </a:cubicBezTo>
                  <a:cubicBezTo>
                    <a:pt x="f516" y="f500"/>
                    <a:pt x="f531" y="f532"/>
                    <a:pt x="f533" y="f532"/>
                  </a:cubicBezTo>
                  <a:cubicBezTo>
                    <a:pt x="f91" y="f500"/>
                    <a:pt x="f534" y="f197"/>
                    <a:pt x="f535" y="f140"/>
                  </a:cubicBezTo>
                  <a:cubicBezTo>
                    <a:pt x="f536" y="f537"/>
                    <a:pt x="f535" y="f142"/>
                    <a:pt x="f75" y="f142"/>
                  </a:cubicBezTo>
                  <a:cubicBezTo>
                    <a:pt x="f538" y="f539"/>
                    <a:pt x="f109" y="f540"/>
                    <a:pt x="f541" y="f540"/>
                  </a:cubicBezTo>
                  <a:cubicBezTo>
                    <a:pt x="f105" y="f539"/>
                    <a:pt x="f135" y="f537"/>
                    <a:pt x="f516" y="f542"/>
                  </a:cubicBezTo>
                  <a:cubicBezTo>
                    <a:pt x="f543" y="f138"/>
                    <a:pt x="f544" y="f545"/>
                    <a:pt x="f546" y="f547"/>
                  </a:cubicBezTo>
                  <a:cubicBezTo>
                    <a:pt x="f548" y="f102"/>
                    <a:pt x="f549" y="f550"/>
                    <a:pt x="f551" y="f552"/>
                  </a:cubicBezTo>
                  <a:cubicBezTo>
                    <a:pt x="f551" y="f552"/>
                    <a:pt x="f551" y="f553"/>
                    <a:pt x="f554" y="f553"/>
                  </a:cubicBezTo>
                  <a:cubicBezTo>
                    <a:pt x="f555" y="f556"/>
                    <a:pt x="f554" y="f114"/>
                    <a:pt x="f557" y="f558"/>
                  </a:cubicBezTo>
                  <a:cubicBezTo>
                    <a:pt x="f551" y="f559"/>
                    <a:pt x="f554" y="f560"/>
                    <a:pt x="f555" y="f561"/>
                  </a:cubicBezTo>
                  <a:cubicBezTo>
                    <a:pt x="f562" y="f563"/>
                    <a:pt x="f564" y="f69"/>
                    <a:pt x="f68" y="f6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170;p59">
              <a:extLst>
                <a:ext uri="{FF2B5EF4-FFF2-40B4-BE49-F238E27FC236}">
                  <a16:creationId xmlns:a16="http://schemas.microsoft.com/office/drawing/2014/main" id="{4A43B0F4-12A2-48FA-9B72-8204912CB057}"/>
                </a:ext>
              </a:extLst>
            </p:cNvPr>
            <p:cNvSpPr/>
            <p:nvPr/>
          </p:nvSpPr>
          <p:spPr>
            <a:xfrm rot="17348486">
              <a:off x="2099781" y="2780042"/>
              <a:ext cx="61456" cy="140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3"/>
                <a:gd name="f4" fmla="val 2701"/>
                <a:gd name="f5" fmla="val 321"/>
                <a:gd name="f6" fmla="val 234"/>
                <a:gd name="f7" fmla="val 147"/>
                <a:gd name="f8" fmla="val 64"/>
                <a:gd name="f9" fmla="val 167"/>
                <a:gd name="f10" fmla="val 163"/>
                <a:gd name="f11" fmla="val 200"/>
                <a:gd name="f12" fmla="val 264"/>
                <a:gd name="f13" fmla="val 330"/>
                <a:gd name="f14" fmla="val 464"/>
                <a:gd name="f15" fmla="val 134"/>
                <a:gd name="f16" fmla="val 67"/>
                <a:gd name="f17" fmla="val 497"/>
                <a:gd name="f18" fmla="val 34"/>
                <a:gd name="f19" fmla="val 597"/>
                <a:gd name="f20" fmla="val 1264"/>
                <a:gd name="f21" fmla="val 1965"/>
                <a:gd name="f22" fmla="val 300"/>
                <a:gd name="f23" fmla="val 2599"/>
                <a:gd name="f24" fmla="val 319"/>
                <a:gd name="f25" fmla="val 2655"/>
                <a:gd name="f26" fmla="val 390"/>
                <a:gd name="f27" fmla="val 2700"/>
                <a:gd name="f28" fmla="val 466"/>
                <a:gd name="f29" fmla="val 526"/>
                <a:gd name="f30" fmla="val 590"/>
                <a:gd name="f31" fmla="val 2672"/>
                <a:gd name="f32" fmla="val 634"/>
                <a:gd name="f33" fmla="val 667"/>
                <a:gd name="f34" fmla="val 2498"/>
                <a:gd name="f35" fmla="val 2432"/>
                <a:gd name="f36" fmla="val 2332"/>
                <a:gd name="f37" fmla="val 734"/>
                <a:gd name="f38" fmla="val 2398"/>
                <a:gd name="f39" fmla="val 867"/>
                <a:gd name="f40" fmla="val 1001"/>
                <a:gd name="f41" fmla="val 2532"/>
                <a:gd name="f42" fmla="val 1020"/>
                <a:gd name="f43" fmla="val 2541"/>
                <a:gd name="f44" fmla="val 1037"/>
                <a:gd name="f45" fmla="val 2545"/>
                <a:gd name="f46" fmla="val 1053"/>
                <a:gd name="f47" fmla="val 1149"/>
                <a:gd name="f48" fmla="val 1182"/>
                <a:gd name="f49" fmla="val 2394"/>
                <a:gd name="f50" fmla="val 1068"/>
                <a:gd name="f51" fmla="val 2365"/>
                <a:gd name="f52" fmla="val 968"/>
                <a:gd name="f53" fmla="val 2198"/>
                <a:gd name="f54" fmla="val 834"/>
                <a:gd name="f55" fmla="val 2098"/>
                <a:gd name="f56" fmla="val 2031"/>
                <a:gd name="f57" fmla="val 1998"/>
                <a:gd name="f58" fmla="val 1765"/>
                <a:gd name="f59" fmla="val 801"/>
                <a:gd name="f60" fmla="val 1531"/>
                <a:gd name="f61" fmla="val 1331"/>
                <a:gd name="f62" fmla="val 701"/>
                <a:gd name="f63" fmla="val 931"/>
                <a:gd name="f64" fmla="val 567"/>
                <a:gd name="f65" fmla="val 467"/>
                <a:gd name="f66" fmla="val 97"/>
                <a:gd name="f67" fmla="val 440"/>
                <a:gd name="f68" fmla="val 29"/>
                <a:gd name="f69" fmla="val 381"/>
                <a:gd name="f70" fmla="*/ f0 1 1183"/>
                <a:gd name="f71" fmla="*/ f1 1 2701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83"/>
                <a:gd name="f78" fmla="*/ f75 1 2701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83" h="27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4"/>
                    <a:pt x="f16" y="f17"/>
                    <a:pt x="f18" y="f19"/>
                  </a:cubicBezTo>
                  <a:cubicBezTo>
                    <a:pt x="f2" y="f20"/>
                    <a:pt x="f2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23"/>
                  </a:cubicBezTo>
                  <a:cubicBezTo>
                    <a:pt x="f33" y="f34"/>
                    <a:pt x="f33" y="f35"/>
                    <a:pt x="f33" y="f36"/>
                  </a:cubicBezTo>
                  <a:cubicBezTo>
                    <a:pt x="f37" y="f38"/>
                    <a:pt x="f39" y="f34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36"/>
                    <a:pt x="f39" y="f53"/>
                    <a:pt x="f54" y="f55"/>
                  </a:cubicBezTo>
                  <a:cubicBezTo>
                    <a:pt x="f54" y="f55"/>
                    <a:pt x="f39" y="f56"/>
                    <a:pt x="f39" y="f57"/>
                  </a:cubicBezTo>
                  <a:cubicBezTo>
                    <a:pt x="f54" y="f58"/>
                    <a:pt x="f59" y="f60"/>
                    <a:pt x="f37" y="f61"/>
                  </a:cubicBezTo>
                  <a:cubicBezTo>
                    <a:pt x="f62" y="f63"/>
                    <a:pt x="f64" y="f17"/>
                    <a:pt x="f65" y="f66"/>
                  </a:cubicBezTo>
                  <a:cubicBezTo>
                    <a:pt x="f67" y="f6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171;p59">
              <a:extLst>
                <a:ext uri="{FF2B5EF4-FFF2-40B4-BE49-F238E27FC236}">
                  <a16:creationId xmlns:a16="http://schemas.microsoft.com/office/drawing/2014/main" id="{8B54FFE3-50B1-42C0-96D1-A36B7DB03618}"/>
                </a:ext>
              </a:extLst>
            </p:cNvPr>
            <p:cNvSpPr/>
            <p:nvPr/>
          </p:nvSpPr>
          <p:spPr>
            <a:xfrm rot="17348486">
              <a:off x="2344008" y="3718707"/>
              <a:ext cx="743745" cy="50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16"/>
                <a:gd name="f4" fmla="val 9808"/>
                <a:gd name="f5" fmla="val 224"/>
                <a:gd name="f6" fmla="val 96"/>
                <a:gd name="f7" fmla="val 158"/>
                <a:gd name="f8" fmla="val 82"/>
                <a:gd name="f9" fmla="val 294"/>
                <a:gd name="f10" fmla="val 234"/>
                <a:gd name="f11" fmla="val 507"/>
                <a:gd name="f12" fmla="val 1030"/>
                <a:gd name="f13" fmla="val 1728"/>
                <a:gd name="f14" fmla="val 1522"/>
                <a:gd name="f15" fmla="val 1567"/>
                <a:gd name="f16" fmla="val 1610"/>
                <a:gd name="f17" fmla="val 1717"/>
                <a:gd name="f18" fmla="val 1649"/>
                <a:gd name="f19" fmla="val 1695"/>
                <a:gd name="f20" fmla="val 2150"/>
                <a:gd name="f21" fmla="val 2195"/>
                <a:gd name="f22" fmla="val 2683"/>
                <a:gd name="f23" fmla="val 2662"/>
                <a:gd name="f24" fmla="val 3317"/>
                <a:gd name="f25" fmla="val 2996"/>
                <a:gd name="f26" fmla="val 3351"/>
                <a:gd name="f27" fmla="val 3029"/>
                <a:gd name="f28" fmla="val 3386"/>
                <a:gd name="f29" fmla="val 3050"/>
                <a:gd name="f30" fmla="val 3420"/>
                <a:gd name="f31" fmla="val 3060"/>
                <a:gd name="f32" fmla="val 3451"/>
                <a:gd name="f33" fmla="val 3567"/>
                <a:gd name="f34" fmla="val 3644"/>
                <a:gd name="f35" fmla="val 2934"/>
                <a:gd name="f36" fmla="val 3617"/>
                <a:gd name="f37" fmla="val 2829"/>
                <a:gd name="f38" fmla="val 3684"/>
                <a:gd name="f39" fmla="val 2862"/>
                <a:gd name="f40" fmla="val 3784"/>
                <a:gd name="f41" fmla="val 2929"/>
                <a:gd name="f42" fmla="val 3918"/>
                <a:gd name="f43" fmla="val 3984"/>
                <a:gd name="f44" fmla="val 4018"/>
                <a:gd name="f45" fmla="val 2796"/>
                <a:gd name="f46" fmla="val 3851"/>
                <a:gd name="f47" fmla="val 4618"/>
                <a:gd name="f48" fmla="val 3162"/>
                <a:gd name="f49" fmla="val 5352"/>
                <a:gd name="f50" fmla="val 3663"/>
                <a:gd name="f51" fmla="val 6153"/>
                <a:gd name="f52" fmla="val 4130"/>
                <a:gd name="f53" fmla="val 6119"/>
                <a:gd name="f54" fmla="val 5650"/>
                <a:gd name="f55" fmla="val 4013"/>
                <a:gd name="f56" fmla="val 5181"/>
                <a:gd name="f57" fmla="val 3964"/>
                <a:gd name="f58" fmla="val 4719"/>
                <a:gd name="f59" fmla="val 4392"/>
                <a:gd name="f60" fmla="val 4069"/>
                <a:gd name="f61" fmla="val 3988"/>
                <a:gd name="f62" fmla="val 3751"/>
                <a:gd name="f63" fmla="val 4030"/>
                <a:gd name="f64" fmla="val 3484"/>
                <a:gd name="f65" fmla="val 4096"/>
                <a:gd name="f66" fmla="val 3517"/>
                <a:gd name="f67" fmla="val 4363"/>
                <a:gd name="f68" fmla="val 4463"/>
                <a:gd name="f69" fmla="val 4497"/>
                <a:gd name="f70" fmla="val 4084"/>
                <a:gd name="f71" fmla="val 4530"/>
                <a:gd name="f72" fmla="val 4251"/>
                <a:gd name="f73" fmla="val 4630"/>
                <a:gd name="f74" fmla="val 3251"/>
                <a:gd name="f75" fmla="val 4697"/>
                <a:gd name="f76" fmla="val 2750"/>
                <a:gd name="f77" fmla="val 4864"/>
                <a:gd name="f78" fmla="val 2528"/>
                <a:gd name="f79" fmla="val 4959"/>
                <a:gd name="f80" fmla="val 2608"/>
                <a:gd name="f81" fmla="val 5266"/>
                <a:gd name="f82" fmla="val 2789"/>
                <a:gd name="f83" fmla="val 2798"/>
                <a:gd name="f84" fmla="val 2807"/>
                <a:gd name="f85" fmla="val 2817"/>
                <a:gd name="f86" fmla="val 5264"/>
                <a:gd name="f87" fmla="val 3584"/>
                <a:gd name="f88" fmla="val 5131"/>
                <a:gd name="f89" fmla="val 4318"/>
                <a:gd name="f90" fmla="val 5030"/>
                <a:gd name="f91" fmla="val 5018"/>
                <a:gd name="f92" fmla="val 4830"/>
                <a:gd name="f93" fmla="val 5285"/>
                <a:gd name="f94" fmla="val 4797"/>
                <a:gd name="f95" fmla="val 5519"/>
                <a:gd name="f96" fmla="val 5752"/>
                <a:gd name="f97" fmla="val 4764"/>
                <a:gd name="f98" fmla="val 5852"/>
                <a:gd name="f99" fmla="val 5919"/>
                <a:gd name="f100" fmla="val 6019"/>
                <a:gd name="f101" fmla="val 4430"/>
                <a:gd name="f102" fmla="val 6286"/>
                <a:gd name="f103" fmla="val 6319"/>
                <a:gd name="f104" fmla="val 4330"/>
                <a:gd name="f105" fmla="val 6353"/>
                <a:gd name="f106" fmla="val 4297"/>
                <a:gd name="f107" fmla="val 7087"/>
                <a:gd name="f108" fmla="val 7787"/>
                <a:gd name="f109" fmla="val 5164"/>
                <a:gd name="f110" fmla="val 8488"/>
                <a:gd name="f111" fmla="val 5631"/>
                <a:gd name="f112" fmla="val 8097"/>
                <a:gd name="f113" fmla="val 5484"/>
                <a:gd name="f114" fmla="val 7653"/>
                <a:gd name="f115" fmla="val 5391"/>
                <a:gd name="f116" fmla="val 7220"/>
                <a:gd name="f117" fmla="val 7062"/>
                <a:gd name="f118" fmla="val 6905"/>
                <a:gd name="f119" fmla="val 5404"/>
                <a:gd name="f120" fmla="val 6753"/>
                <a:gd name="f121" fmla="val 5431"/>
                <a:gd name="f122" fmla="val 6620"/>
                <a:gd name="f123" fmla="val 6586"/>
                <a:gd name="f124" fmla="val 5598"/>
                <a:gd name="f125" fmla="val 6653"/>
                <a:gd name="f126" fmla="val 5664"/>
                <a:gd name="f127" fmla="val 7487"/>
                <a:gd name="f128" fmla="val 6431"/>
                <a:gd name="f129" fmla="val 8621"/>
                <a:gd name="f130" fmla="val 6465"/>
                <a:gd name="f131" fmla="val 9622"/>
                <a:gd name="f132" fmla="val 6765"/>
                <a:gd name="f133" fmla="val 9628"/>
                <a:gd name="f134" fmla="val 6768"/>
                <a:gd name="f135" fmla="val 9634"/>
                <a:gd name="f136" fmla="val 6769"/>
                <a:gd name="f137" fmla="val 9640"/>
                <a:gd name="f138" fmla="val 9705"/>
                <a:gd name="f139" fmla="val 9777"/>
                <a:gd name="f140" fmla="val 6629"/>
                <a:gd name="f141" fmla="val 9655"/>
                <a:gd name="f142" fmla="val 6598"/>
                <a:gd name="f143" fmla="val 9522"/>
                <a:gd name="f144" fmla="val 6532"/>
                <a:gd name="f145" fmla="val 9488"/>
                <a:gd name="f146" fmla="val 9588"/>
                <a:gd name="f147" fmla="val 6365"/>
                <a:gd name="f148" fmla="val 9688"/>
                <a:gd name="f149" fmla="val 9755"/>
                <a:gd name="f150" fmla="val 9822"/>
                <a:gd name="f151" fmla="val 9855"/>
                <a:gd name="f152" fmla="val 6498"/>
                <a:gd name="f153" fmla="val 9955"/>
                <a:gd name="f154" fmla="val 10022"/>
                <a:gd name="f155" fmla="val 6698"/>
                <a:gd name="f156" fmla="val 10155"/>
                <a:gd name="f157" fmla="val 6798"/>
                <a:gd name="f158" fmla="val 10172"/>
                <a:gd name="f159" fmla="val 6815"/>
                <a:gd name="f160" fmla="val 10197"/>
                <a:gd name="f161" fmla="val 6823"/>
                <a:gd name="f162" fmla="val 10222"/>
                <a:gd name="f163" fmla="val 10247"/>
                <a:gd name="f164" fmla="val 10272"/>
                <a:gd name="f165" fmla="val 10289"/>
                <a:gd name="f166" fmla="val 11623"/>
                <a:gd name="f167" fmla="val 7699"/>
                <a:gd name="f168" fmla="val 12924"/>
                <a:gd name="f169" fmla="val 8666"/>
                <a:gd name="f170" fmla="val 14158"/>
                <a:gd name="f171" fmla="val 9801"/>
                <a:gd name="f172" fmla="val 14163"/>
                <a:gd name="f173" fmla="val 9805"/>
                <a:gd name="f174" fmla="val 14170"/>
                <a:gd name="f175" fmla="val 9807"/>
                <a:gd name="f176" fmla="val 14177"/>
                <a:gd name="f177" fmla="val 14225"/>
                <a:gd name="f178" fmla="val 9729"/>
                <a:gd name="f179" fmla="val 14258"/>
                <a:gd name="f180" fmla="val 9700"/>
                <a:gd name="f181" fmla="val 13091"/>
                <a:gd name="f182" fmla="val 8266"/>
                <a:gd name="f183" fmla="val 11657"/>
                <a:gd name="f184" fmla="val 7132"/>
                <a:gd name="f185" fmla="val 10089"/>
                <a:gd name="f186" fmla="val 6131"/>
                <a:gd name="f187" fmla="val 6065"/>
                <a:gd name="f188" fmla="val 6031"/>
                <a:gd name="f189" fmla="val 9989"/>
                <a:gd name="f190" fmla="val 5964"/>
                <a:gd name="f191" fmla="val 5898"/>
                <a:gd name="f192" fmla="val 5864"/>
                <a:gd name="f193" fmla="val 9322"/>
                <a:gd name="f194" fmla="val 4664"/>
                <a:gd name="f195" fmla="val 8988"/>
                <a:gd name="f196" fmla="val 8938"/>
                <a:gd name="f197" fmla="val 4009"/>
                <a:gd name="f198" fmla="val 8869"/>
                <a:gd name="f199" fmla="val 3973"/>
                <a:gd name="f200" fmla="val 8806"/>
                <a:gd name="f201" fmla="val 8701"/>
                <a:gd name="f202" fmla="val 8613"/>
                <a:gd name="f203" fmla="val 4072"/>
                <a:gd name="f204" fmla="val 8654"/>
                <a:gd name="f205" fmla="val 4197"/>
                <a:gd name="f206" fmla="val 8788"/>
                <a:gd name="f207" fmla="val 8921"/>
                <a:gd name="f208" fmla="val 5097"/>
                <a:gd name="f209" fmla="val 9121"/>
                <a:gd name="f210" fmla="val 5497"/>
                <a:gd name="f211" fmla="val 8354"/>
                <a:gd name="f212" fmla="val 7587"/>
                <a:gd name="f213" fmla="val 6820"/>
                <a:gd name="f214" fmla="val 4163"/>
                <a:gd name="f215" fmla="val 6853"/>
                <a:gd name="f216" fmla="val 3996"/>
                <a:gd name="f217" fmla="val 3963"/>
                <a:gd name="f218" fmla="val 3930"/>
                <a:gd name="f219" fmla="val 6920"/>
                <a:gd name="f220" fmla="val 6943"/>
                <a:gd name="f221" fmla="val 4027"/>
                <a:gd name="f222" fmla="val 6970"/>
                <a:gd name="f223" fmla="val 4040"/>
                <a:gd name="f224" fmla="val 6996"/>
                <a:gd name="f225" fmla="val 7083"/>
                <a:gd name="f226" fmla="val 7163"/>
                <a:gd name="f227" fmla="val 3899"/>
                <a:gd name="f228" fmla="val 3796"/>
                <a:gd name="f229" fmla="val 3763"/>
                <a:gd name="f230" fmla="val 3463"/>
                <a:gd name="f231" fmla="val 3196"/>
                <a:gd name="f232" fmla="val 6520"/>
                <a:gd name="f233" fmla="val 2962"/>
                <a:gd name="f234" fmla="val 6386"/>
                <a:gd name="f235" fmla="val 2429"/>
                <a:gd name="f236" fmla="val 2128"/>
                <a:gd name="f237" fmla="val 6079"/>
                <a:gd name="f238" fmla="val 2061"/>
                <a:gd name="f239" fmla="val 6022"/>
                <a:gd name="f240" fmla="val 2032"/>
                <a:gd name="f241" fmla="val 5971"/>
                <a:gd name="f242" fmla="val 5896"/>
                <a:gd name="f243" fmla="val 5832"/>
                <a:gd name="f244" fmla="val 2096"/>
                <a:gd name="f245" fmla="val 2262"/>
                <a:gd name="f246" fmla="val 5818"/>
                <a:gd name="f247" fmla="val 2248"/>
                <a:gd name="f248" fmla="val 5781"/>
                <a:gd name="f249" fmla="val 2241"/>
                <a:gd name="f250" fmla="val 5747"/>
                <a:gd name="f251" fmla="val 5617"/>
                <a:gd name="f252" fmla="val 5513"/>
                <a:gd name="f253" fmla="val 2337"/>
                <a:gd name="f254" fmla="val 5619"/>
                <a:gd name="f255" fmla="val 2495"/>
                <a:gd name="f256" fmla="val 3429"/>
                <a:gd name="f257" fmla="val 6419"/>
                <a:gd name="f258" fmla="val 3863"/>
                <a:gd name="f259" fmla="val 5152"/>
                <a:gd name="f260" fmla="val 2784"/>
                <a:gd name="f261" fmla="val 1761"/>
                <a:gd name="f262" fmla="val 2350"/>
                <a:gd name="f263" fmla="val 1428"/>
                <a:gd name="f264" fmla="val 1950"/>
                <a:gd name="f265" fmla="val 1094"/>
                <a:gd name="f266" fmla="val 1449"/>
                <a:gd name="f267" fmla="val 861"/>
                <a:gd name="f268" fmla="val 1082"/>
                <a:gd name="f269" fmla="val 594"/>
                <a:gd name="f270" fmla="val 749"/>
                <a:gd name="f271" fmla="val 315"/>
                <a:gd name="f272" fmla="val 27"/>
                <a:gd name="f273" fmla="val 284"/>
                <a:gd name="f274" fmla="val 8"/>
                <a:gd name="f275" fmla="val 253"/>
                <a:gd name="f276" fmla="*/ f0 1 14316"/>
                <a:gd name="f277" fmla="*/ f1 1 9808"/>
                <a:gd name="f278" fmla="val f2"/>
                <a:gd name="f279" fmla="val f3"/>
                <a:gd name="f280" fmla="val f4"/>
                <a:gd name="f281" fmla="+- f280 0 f278"/>
                <a:gd name="f282" fmla="+- f279 0 f278"/>
                <a:gd name="f283" fmla="*/ f282 1 14316"/>
                <a:gd name="f284" fmla="*/ f281 1 9808"/>
                <a:gd name="f285" fmla="*/ f278 1 f283"/>
                <a:gd name="f286" fmla="*/ f279 1 f283"/>
                <a:gd name="f287" fmla="*/ f278 1 f284"/>
                <a:gd name="f288" fmla="*/ f280 1 f284"/>
                <a:gd name="f289" fmla="*/ f285 f276 1"/>
                <a:gd name="f290" fmla="*/ f286 f276 1"/>
                <a:gd name="f291" fmla="*/ f288 f277 1"/>
                <a:gd name="f292" fmla="*/ f287 f2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9" t="f292" r="f290" b="f291"/>
              <a:pathLst>
                <a:path w="14316" h="9808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5"/>
                    <a:pt x="f26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7"/>
                    <a:pt x="f43" y="f45"/>
                  </a:cubicBezTo>
                  <a:lnTo>
                    <a:pt x="f46" y="f23"/>
                  </a:lnTo>
                  <a:lnTo>
                    <a:pt x="f46" y="f23"/>
                  </a:lnTo>
                  <a:cubicBezTo>
                    <a:pt x="f47" y="f48"/>
                    <a:pt x="f49" y="f50"/>
                    <a:pt x="f51" y="f52"/>
                  </a:cubicBezTo>
                  <a:lnTo>
                    <a:pt x="f53" y="f52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61"/>
                    <a:pt x="f62" y="f63"/>
                  </a:cubicBezTo>
                  <a:cubicBezTo>
                    <a:pt x="f64" y="f65"/>
                    <a:pt x="f66" y="f67"/>
                    <a:pt x="f62" y="f68"/>
                  </a:cubicBezTo>
                  <a:cubicBezTo>
                    <a:pt x="f42" y="f69"/>
                    <a:pt x="f70" y="f71"/>
                    <a:pt x="f72" y="f71"/>
                  </a:cubicBezTo>
                  <a:cubicBezTo>
                    <a:pt x="f6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1"/>
                  </a:cubicBezTo>
                  <a:cubicBezTo>
                    <a:pt x="f83" y="f81"/>
                    <a:pt x="f84" y="f81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4"/>
                    <a:pt x="f96" y="f97"/>
                  </a:cubicBezTo>
                  <a:cubicBezTo>
                    <a:pt x="f98" y="f97"/>
                    <a:pt x="f99" y="f73"/>
                    <a:pt x="f99" y="f71"/>
                  </a:cubicBezTo>
                  <a:cubicBezTo>
                    <a:pt x="f100" y="f69"/>
                    <a:pt x="f51" y="f101"/>
                    <a:pt x="f102" y="f67"/>
                  </a:cubicBezTo>
                  <a:cubicBezTo>
                    <a:pt x="f103" y="f67"/>
                    <a:pt x="f103" y="f104"/>
                    <a:pt x="f105" y="f106"/>
                  </a:cubicBezTo>
                  <a:cubicBezTo>
                    <a:pt x="f107" y="f9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5"/>
                  </a:cubicBezTo>
                  <a:cubicBezTo>
                    <a:pt x="f117" y="f115"/>
                    <a:pt x="f118" y="f119"/>
                    <a:pt x="f120" y="f121"/>
                  </a:cubicBezTo>
                  <a:cubicBezTo>
                    <a:pt x="f122" y="f121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6"/>
                  </a:cubicBezTo>
                  <a:cubicBezTo>
                    <a:pt x="f138" y="f136"/>
                    <a:pt x="f139" y="f140"/>
                    <a:pt x="f141" y="f142"/>
                  </a:cubicBezTo>
                  <a:cubicBezTo>
                    <a:pt x="f131" y="f142"/>
                    <a:pt x="f143" y="f144"/>
                    <a:pt x="f145" y="f144"/>
                  </a:cubicBezTo>
                  <a:cubicBezTo>
                    <a:pt x="f146" y="f144"/>
                    <a:pt x="f131" y="f130"/>
                    <a:pt x="f141" y="f147"/>
                  </a:cubicBezTo>
                  <a:lnTo>
                    <a:pt x="f148" y="f147"/>
                  </a:lnTo>
                  <a:cubicBezTo>
                    <a:pt x="f149" y="f128"/>
                    <a:pt x="f150" y="f130"/>
                    <a:pt x="f151" y="f152"/>
                  </a:cubicBezTo>
                  <a:cubicBezTo>
                    <a:pt x="f153" y="f142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1"/>
                  </a:cubicBezTo>
                  <a:cubicBezTo>
                    <a:pt x="f163" y="f161"/>
                    <a:pt x="f164" y="f159"/>
                    <a:pt x="f165" y="f157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5"/>
                  </a:cubicBezTo>
                  <a:cubicBezTo>
                    <a:pt x="f177" y="f175"/>
                    <a:pt x="f3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cubicBezTo>
                    <a:pt x="f154" y="f187"/>
                    <a:pt x="f154" y="f188"/>
                    <a:pt x="f189" y="f190"/>
                  </a:cubicBezTo>
                  <a:cubicBezTo>
                    <a:pt x="f189" y="f191"/>
                    <a:pt x="f189" y="f192"/>
                    <a:pt x="f153" y="f192"/>
                  </a:cubicBezTo>
                  <a:cubicBezTo>
                    <a:pt x="f141" y="f86"/>
                    <a:pt x="f193" y="f194"/>
                    <a:pt x="f195" y="f65"/>
                  </a:cubicBezTo>
                  <a:cubicBezTo>
                    <a:pt x="f196" y="f197"/>
                    <a:pt x="f198" y="f199"/>
                    <a:pt x="f200" y="f199"/>
                  </a:cubicBezTo>
                  <a:cubicBezTo>
                    <a:pt x="f201" y="f199"/>
                    <a:pt x="f202" y="f203"/>
                    <a:pt x="f204" y="f205"/>
                  </a:cubicBezTo>
                  <a:cubicBezTo>
                    <a:pt x="f206" y="f73"/>
                    <a:pt x="f207" y="f208"/>
                    <a:pt x="f209" y="f210"/>
                  </a:cubicBezTo>
                  <a:cubicBezTo>
                    <a:pt x="f211" y="f90"/>
                    <a:pt x="f212" y="f73"/>
                    <a:pt x="f213" y="f214"/>
                  </a:cubicBezTo>
                  <a:cubicBezTo>
                    <a:pt x="f215" y="f52"/>
                    <a:pt x="f215" y="f65"/>
                    <a:pt x="f215" y="f63"/>
                  </a:cubicBezTo>
                  <a:cubicBezTo>
                    <a:pt x="f215" y="f216"/>
                    <a:pt x="f215" y="f217"/>
                    <a:pt x="f213" y="f218"/>
                  </a:cubicBezTo>
                  <a:lnTo>
                    <a:pt x="f213" y="f218"/>
                  </a:lnTo>
                  <a:lnTo>
                    <a:pt x="f219" y="f216"/>
                  </a:lnTo>
                  <a:cubicBezTo>
                    <a:pt x="f220" y="f221"/>
                    <a:pt x="f222" y="f223"/>
                    <a:pt x="f224" y="f223"/>
                  </a:cubicBezTo>
                  <a:cubicBezTo>
                    <a:pt x="f225" y="f223"/>
                    <a:pt x="f226" y="f227"/>
                    <a:pt x="f107" y="f228"/>
                  </a:cubicBezTo>
                  <a:lnTo>
                    <a:pt x="f107" y="f229"/>
                  </a:lnTo>
                  <a:cubicBezTo>
                    <a:pt x="f219" y="f230"/>
                    <a:pt x="f120" y="f231"/>
                    <a:pt x="f232" y="f233"/>
                  </a:cubicBezTo>
                  <a:cubicBezTo>
                    <a:pt x="f234" y="f23"/>
                    <a:pt x="f102" y="f235"/>
                    <a:pt x="f53" y="f236"/>
                  </a:cubicBezTo>
                  <a:cubicBezTo>
                    <a:pt x="f237" y="f238"/>
                    <a:pt x="f239" y="f240"/>
                    <a:pt x="f241" y="f240"/>
                  </a:cubicBezTo>
                  <a:cubicBezTo>
                    <a:pt x="f242" y="f240"/>
                    <a:pt x="f243" y="f244"/>
                    <a:pt x="f98" y="f21"/>
                  </a:cubicBezTo>
                  <a:lnTo>
                    <a:pt x="f98" y="f245"/>
                  </a:lnTo>
                  <a:cubicBezTo>
                    <a:pt x="f246" y="f247"/>
                    <a:pt x="f248" y="f249"/>
                    <a:pt x="f250" y="f249"/>
                  </a:cubicBezTo>
                  <a:cubicBezTo>
                    <a:pt x="f251" y="f249"/>
                    <a:pt x="f252" y="f253"/>
                    <a:pt x="f254" y="f255"/>
                  </a:cubicBezTo>
                  <a:cubicBezTo>
                    <a:pt x="f98" y="f233"/>
                    <a:pt x="f53" y="f256"/>
                    <a:pt x="f257" y="f258"/>
                  </a:cubicBezTo>
                  <a:cubicBezTo>
                    <a:pt x="f259" y="f48"/>
                    <a:pt x="f42" y="f255"/>
                    <a:pt x="f260" y="f261"/>
                  </a:cubicBez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9"/>
                    <a:pt x="f271" y="f272"/>
                  </a:cubicBezTo>
                  <a:cubicBezTo>
                    <a:pt x="f273" y="f274"/>
                    <a:pt x="f275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172;p59">
              <a:extLst>
                <a:ext uri="{FF2B5EF4-FFF2-40B4-BE49-F238E27FC236}">
                  <a16:creationId xmlns:a16="http://schemas.microsoft.com/office/drawing/2014/main" id="{BC7A4C6B-8063-445B-B196-8281F2AA9A68}"/>
                </a:ext>
              </a:extLst>
            </p:cNvPr>
            <p:cNvSpPr/>
            <p:nvPr/>
          </p:nvSpPr>
          <p:spPr>
            <a:xfrm rot="17348486">
              <a:off x="2872918" y="3859490"/>
              <a:ext cx="150821" cy="431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03"/>
                <a:gd name="f4" fmla="val 831"/>
                <a:gd name="f5" fmla="val 1235"/>
                <a:gd name="f6" fmla="val 368"/>
                <a:gd name="f7" fmla="val 450"/>
                <a:gd name="f8" fmla="val 1280"/>
                <a:gd name="f9" fmla="val 510"/>
                <a:gd name="f10" fmla="val 1370"/>
                <a:gd name="f11" fmla="val 1390"/>
                <a:gd name="f12" fmla="val 1411"/>
                <a:gd name="f13" fmla="val 507"/>
                <a:gd name="f14" fmla="val 1435"/>
                <a:gd name="f15" fmla="val 501"/>
                <a:gd name="f16" fmla="val 1668"/>
                <a:gd name="f17" fmla="val 468"/>
                <a:gd name="f18" fmla="val 1869"/>
                <a:gd name="f19" fmla="val 2135"/>
                <a:gd name="f20" fmla="val 401"/>
                <a:gd name="f21" fmla="val 1921"/>
                <a:gd name="f22" fmla="val 508"/>
                <a:gd name="f23" fmla="val 1714"/>
                <a:gd name="f24" fmla="val 552"/>
                <a:gd name="f25" fmla="val 1507"/>
                <a:gd name="f26" fmla="val 1263"/>
                <a:gd name="f27" fmla="val 1020"/>
                <a:gd name="f28" fmla="val 491"/>
                <a:gd name="f29" fmla="val 768"/>
                <a:gd name="f30" fmla="val 935"/>
                <a:gd name="f31" fmla="val 1035"/>
                <a:gd name="f32" fmla="val 2602"/>
                <a:gd name="f33" fmla="val 1"/>
                <a:gd name="f34" fmla="val 1802"/>
                <a:gd name="f35" fmla="val 1001"/>
                <a:gd name="f36" fmla="val 234"/>
                <a:gd name="f37" fmla="val 201"/>
                <a:gd name="f38" fmla="val 67"/>
                <a:gd name="f39" fmla="val 167"/>
                <a:gd name="f40" fmla="val 578"/>
                <a:gd name="f41" fmla="val 698"/>
                <a:gd name="f42" fmla="val 1013"/>
                <a:gd name="f43" fmla="val 1432"/>
                <a:gd name="f44" fmla="val 1864"/>
                <a:gd name="f45" fmla="val 2280"/>
                <a:gd name="f46" fmla="val 690"/>
                <a:gd name="f47" fmla="val 2636"/>
                <a:gd name="f48" fmla="val 334"/>
                <a:gd name="f49" fmla="val 2669"/>
                <a:gd name="f50" fmla="val 2736"/>
                <a:gd name="f51" fmla="val 2769"/>
                <a:gd name="f52" fmla="val 301"/>
                <a:gd name="f53" fmla="val 2803"/>
                <a:gd name="f54" fmla="*/ f0 1 2903"/>
                <a:gd name="f55" fmla="*/ f1 1 831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2903"/>
                <a:gd name="f62" fmla="*/ f59 1 831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2903" h="831">
                  <a:moveTo>
                    <a:pt x="f5" y="f6"/>
                  </a:move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5"/>
                  </a:cubicBezTo>
                  <a:cubicBezTo>
                    <a:pt x="f16" y="f17"/>
                    <a:pt x="f18" y="f17"/>
                    <a:pt x="f19" y="f20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20"/>
                  </a:cubicBezTo>
                  <a:cubicBezTo>
                    <a:pt x="f30" y="f6"/>
                    <a:pt x="f31" y="f6"/>
                    <a:pt x="f5" y="f6"/>
                  </a:cubicBezTo>
                  <a:close/>
                  <a:moveTo>
                    <a:pt x="f32" y="f33"/>
                  </a:moveTo>
                  <a:cubicBezTo>
                    <a:pt x="f34" y="f33"/>
                    <a:pt x="f35" y="f33"/>
                    <a:pt x="f36" y="f37"/>
                  </a:cubicBezTo>
                  <a:cubicBezTo>
                    <a:pt x="f38" y="f36"/>
                    <a:pt x="f33" y="f17"/>
                    <a:pt x="f39" y="f15"/>
                  </a:cubicBezTo>
                  <a:cubicBezTo>
                    <a:pt x="f40" y="f41"/>
                    <a:pt x="f42" y="f4"/>
                    <a:pt x="f43" y="f4"/>
                  </a:cubicBezTo>
                  <a:cubicBezTo>
                    <a:pt x="f44" y="f4"/>
                    <a:pt x="f45" y="f46"/>
                    <a:pt x="f47" y="f48"/>
                  </a:cubicBezTo>
                  <a:lnTo>
                    <a:pt x="f49" y="f48"/>
                  </a:lnTo>
                  <a:cubicBezTo>
                    <a:pt x="f50" y="f48"/>
                    <a:pt x="f51" y="f52"/>
                    <a:pt x="f53" y="f36"/>
                  </a:cubicBezTo>
                  <a:cubicBezTo>
                    <a:pt x="f3" y="f37"/>
                    <a:pt x="f3" y="f38"/>
                    <a:pt x="f53" y="f38"/>
                  </a:cubicBezTo>
                  <a:cubicBezTo>
                    <a:pt x="f50" y="f33"/>
                    <a:pt x="f49" y="f33"/>
                    <a:pt x="f47" y="f3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1173;p59">
            <a:extLst>
              <a:ext uri="{FF2B5EF4-FFF2-40B4-BE49-F238E27FC236}">
                <a16:creationId xmlns:a16="http://schemas.microsoft.com/office/drawing/2014/main" id="{B922C3BB-C620-4C2E-9300-FF62203097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3062" y="2948245"/>
            <a:ext cx="3406204" cy="937195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You can replace the image on the screen with your own work. Just delete this one, add yours and center it properly</a:t>
            </a:r>
          </a:p>
        </p:txBody>
      </p:sp>
      <p:grpSp>
        <p:nvGrpSpPr>
          <p:cNvPr id="88" name="Google Shape;1178;p59">
            <a:extLst>
              <a:ext uri="{FF2B5EF4-FFF2-40B4-BE49-F238E27FC236}">
                <a16:creationId xmlns:a16="http://schemas.microsoft.com/office/drawing/2014/main" id="{80E14086-0A1E-45E3-9889-7EDFC56854AD}"/>
              </a:ext>
            </a:extLst>
          </p:cNvPr>
          <p:cNvGrpSpPr/>
          <p:nvPr/>
        </p:nvGrpSpPr>
        <p:grpSpPr>
          <a:xfrm>
            <a:off x="7402205" y="710919"/>
            <a:ext cx="911867" cy="934370"/>
            <a:chOff x="7402205" y="710919"/>
            <a:chExt cx="911867" cy="934370"/>
          </a:xfrm>
        </p:grpSpPr>
        <p:sp>
          <p:nvSpPr>
            <p:cNvPr id="89" name="Google Shape;1179;p59">
              <a:extLst>
                <a:ext uri="{FF2B5EF4-FFF2-40B4-BE49-F238E27FC236}">
                  <a16:creationId xmlns:a16="http://schemas.microsoft.com/office/drawing/2014/main" id="{47E48906-9F3E-4F73-A920-1AB84646FDAC}"/>
                </a:ext>
              </a:extLst>
            </p:cNvPr>
            <p:cNvSpPr/>
            <p:nvPr/>
          </p:nvSpPr>
          <p:spPr>
            <a:xfrm rot="59507">
              <a:off x="7670206" y="710919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180;p59">
              <a:extLst>
                <a:ext uri="{FF2B5EF4-FFF2-40B4-BE49-F238E27FC236}">
                  <a16:creationId xmlns:a16="http://schemas.microsoft.com/office/drawing/2014/main" id="{2489742E-A831-4ED7-9D9E-DA8D051A501A}"/>
                </a:ext>
              </a:extLst>
            </p:cNvPr>
            <p:cNvSpPr/>
            <p:nvPr/>
          </p:nvSpPr>
          <p:spPr>
            <a:xfrm rot="59507">
              <a:off x="7402205" y="994063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181;p59">
              <a:extLst>
                <a:ext uri="{FF2B5EF4-FFF2-40B4-BE49-F238E27FC236}">
                  <a16:creationId xmlns:a16="http://schemas.microsoft.com/office/drawing/2014/main" id="{9F8B5212-5356-485E-ACBA-08F0B88E1B9C}"/>
                </a:ext>
              </a:extLst>
            </p:cNvPr>
            <p:cNvSpPr/>
            <p:nvPr/>
          </p:nvSpPr>
          <p:spPr>
            <a:xfrm rot="59507">
              <a:off x="8134082" y="1475120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2" name="Grupo 96">
            <a:extLst>
              <a:ext uri="{FF2B5EF4-FFF2-40B4-BE49-F238E27FC236}">
                <a16:creationId xmlns:a16="http://schemas.microsoft.com/office/drawing/2014/main" id="{563C2828-C2B5-4D3B-A5A4-D9C48A837F4E}"/>
              </a:ext>
            </a:extLst>
          </p:cNvPr>
          <p:cNvGrpSpPr/>
          <p:nvPr/>
        </p:nvGrpSpPr>
        <p:grpSpPr>
          <a:xfrm>
            <a:off x="302556" y="189354"/>
            <a:ext cx="8515156" cy="4738676"/>
            <a:chOff x="302556" y="189354"/>
            <a:chExt cx="8515156" cy="4738676"/>
          </a:xfrm>
        </p:grpSpPr>
        <p:grpSp>
          <p:nvGrpSpPr>
            <p:cNvPr id="93" name="Google Shape;788;p50">
              <a:extLst>
                <a:ext uri="{FF2B5EF4-FFF2-40B4-BE49-F238E27FC236}">
                  <a16:creationId xmlns:a16="http://schemas.microsoft.com/office/drawing/2014/main" id="{FF8C747A-ECDD-49AA-BBBF-32363D747D75}"/>
                </a:ext>
              </a:extLst>
            </p:cNvPr>
            <p:cNvGrpSpPr/>
            <p:nvPr/>
          </p:nvGrpSpPr>
          <p:grpSpPr>
            <a:xfrm>
              <a:off x="6637657" y="3911008"/>
              <a:ext cx="574736" cy="365438"/>
              <a:chOff x="6637657" y="3911008"/>
              <a:chExt cx="574736" cy="365438"/>
            </a:xfrm>
          </p:grpSpPr>
          <p:sp>
            <p:nvSpPr>
              <p:cNvPr id="94" name="Google Shape;789;p50">
                <a:extLst>
                  <a:ext uri="{FF2B5EF4-FFF2-40B4-BE49-F238E27FC236}">
                    <a16:creationId xmlns:a16="http://schemas.microsoft.com/office/drawing/2014/main" id="{00D2FDCC-5E7A-4184-A367-C54C58F4B09A}"/>
                  </a:ext>
                </a:extLst>
              </p:cNvPr>
              <p:cNvSpPr/>
              <p:nvPr/>
            </p:nvSpPr>
            <p:spPr>
              <a:xfrm rot="10859533">
                <a:off x="7082869" y="3911008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5" name="Google Shape;790;p50">
                <a:extLst>
                  <a:ext uri="{FF2B5EF4-FFF2-40B4-BE49-F238E27FC236}">
                    <a16:creationId xmlns:a16="http://schemas.microsoft.com/office/drawing/2014/main" id="{8ABF2614-1C25-4435-9527-A1C6954A49D1}"/>
                  </a:ext>
                </a:extLst>
              </p:cNvPr>
              <p:cNvSpPr/>
              <p:nvPr/>
            </p:nvSpPr>
            <p:spPr>
              <a:xfrm rot="10859533">
                <a:off x="6637657" y="4106277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96" name="Google Shape;788;p50">
              <a:extLst>
                <a:ext uri="{FF2B5EF4-FFF2-40B4-BE49-F238E27FC236}">
                  <a16:creationId xmlns:a16="http://schemas.microsoft.com/office/drawing/2014/main" id="{6D15F3AF-E3CA-4FFD-90B2-2788FABC12E0}"/>
                </a:ext>
              </a:extLst>
            </p:cNvPr>
            <p:cNvGrpSpPr/>
            <p:nvPr/>
          </p:nvGrpSpPr>
          <p:grpSpPr>
            <a:xfrm>
              <a:off x="389781" y="226726"/>
              <a:ext cx="574736" cy="365438"/>
              <a:chOff x="389781" y="226726"/>
              <a:chExt cx="574736" cy="365438"/>
            </a:xfrm>
          </p:grpSpPr>
          <p:sp>
            <p:nvSpPr>
              <p:cNvPr id="97" name="Google Shape;789;p50">
                <a:extLst>
                  <a:ext uri="{FF2B5EF4-FFF2-40B4-BE49-F238E27FC236}">
                    <a16:creationId xmlns:a16="http://schemas.microsoft.com/office/drawing/2014/main" id="{19D1E0D4-21CB-4B58-B0A4-B11C09A64A59}"/>
                  </a:ext>
                </a:extLst>
              </p:cNvPr>
              <p:cNvSpPr/>
              <p:nvPr/>
            </p:nvSpPr>
            <p:spPr>
              <a:xfrm rot="10859533">
                <a:off x="834993" y="226726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8" name="Google Shape;790;p50">
                <a:extLst>
                  <a:ext uri="{FF2B5EF4-FFF2-40B4-BE49-F238E27FC236}">
                    <a16:creationId xmlns:a16="http://schemas.microsoft.com/office/drawing/2014/main" id="{59E187B8-483E-47BD-9FA7-DDDFD2ACDC08}"/>
                  </a:ext>
                </a:extLst>
              </p:cNvPr>
              <p:cNvSpPr/>
              <p:nvPr/>
            </p:nvSpPr>
            <p:spPr>
              <a:xfrm rot="10859533">
                <a:off x="389781" y="421995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99" name="Google Shape;788;p50">
              <a:extLst>
                <a:ext uri="{FF2B5EF4-FFF2-40B4-BE49-F238E27FC236}">
                  <a16:creationId xmlns:a16="http://schemas.microsoft.com/office/drawing/2014/main" id="{065531EB-3D41-4B1A-865E-4E5FE38F7BB9}"/>
                </a:ext>
              </a:extLst>
            </p:cNvPr>
            <p:cNvGrpSpPr/>
            <p:nvPr/>
          </p:nvGrpSpPr>
          <p:grpSpPr>
            <a:xfrm>
              <a:off x="7717819" y="189354"/>
              <a:ext cx="902321" cy="573739"/>
              <a:chOff x="7717819" y="189354"/>
              <a:chExt cx="902321" cy="573739"/>
            </a:xfrm>
          </p:grpSpPr>
          <p:sp>
            <p:nvSpPr>
              <p:cNvPr id="100" name="Google Shape;789;p50">
                <a:extLst>
                  <a:ext uri="{FF2B5EF4-FFF2-40B4-BE49-F238E27FC236}">
                    <a16:creationId xmlns:a16="http://schemas.microsoft.com/office/drawing/2014/main" id="{DD8AA896-C76C-4E75-AA97-ABCF0684ED1E}"/>
                  </a:ext>
                </a:extLst>
              </p:cNvPr>
              <p:cNvSpPr/>
              <p:nvPr/>
            </p:nvSpPr>
            <p:spPr>
              <a:xfrm rot="10740467" flipH="1">
                <a:off x="7717819" y="189354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1" name="Google Shape;790;p50">
                <a:extLst>
                  <a:ext uri="{FF2B5EF4-FFF2-40B4-BE49-F238E27FC236}">
                    <a16:creationId xmlns:a16="http://schemas.microsoft.com/office/drawing/2014/main" id="{0A1A9CC0-FDB2-4750-BFFB-DC320367A9ED}"/>
                  </a:ext>
                </a:extLst>
              </p:cNvPr>
              <p:cNvSpPr/>
              <p:nvPr/>
            </p:nvSpPr>
            <p:spPr>
              <a:xfrm rot="10740467" flipH="1">
                <a:off x="8337563" y="495933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2" name="Google Shape;788;p50">
              <a:extLst>
                <a:ext uri="{FF2B5EF4-FFF2-40B4-BE49-F238E27FC236}">
                  <a16:creationId xmlns:a16="http://schemas.microsoft.com/office/drawing/2014/main" id="{C0F7F319-5C5B-4DF1-B982-C64BEDC711DD}"/>
                </a:ext>
              </a:extLst>
            </p:cNvPr>
            <p:cNvGrpSpPr/>
            <p:nvPr/>
          </p:nvGrpSpPr>
          <p:grpSpPr>
            <a:xfrm>
              <a:off x="387778" y="4083427"/>
              <a:ext cx="902330" cy="573730"/>
              <a:chOff x="387778" y="4083427"/>
              <a:chExt cx="902330" cy="573730"/>
            </a:xfrm>
          </p:grpSpPr>
          <p:sp>
            <p:nvSpPr>
              <p:cNvPr id="103" name="Google Shape;789;p50">
                <a:extLst>
                  <a:ext uri="{FF2B5EF4-FFF2-40B4-BE49-F238E27FC236}">
                    <a16:creationId xmlns:a16="http://schemas.microsoft.com/office/drawing/2014/main" id="{32D91D4D-590C-498B-B1FD-02D11127F6E2}"/>
                  </a:ext>
                </a:extLst>
              </p:cNvPr>
              <p:cNvSpPr/>
              <p:nvPr/>
            </p:nvSpPr>
            <p:spPr>
              <a:xfrm rot="10740467" flipH="1">
                <a:off x="387778" y="4083427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" name="Google Shape;790;p50">
                <a:extLst>
                  <a:ext uri="{FF2B5EF4-FFF2-40B4-BE49-F238E27FC236}">
                    <a16:creationId xmlns:a16="http://schemas.microsoft.com/office/drawing/2014/main" id="{44C321A7-4DF7-477A-ACDD-755A3F8D19DF}"/>
                  </a:ext>
                </a:extLst>
              </p:cNvPr>
              <p:cNvSpPr/>
              <p:nvPr/>
            </p:nvSpPr>
            <p:spPr>
              <a:xfrm rot="10740467" flipH="1">
                <a:off x="1007531" y="4389997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5" name="Google Shape;788;p50">
              <a:extLst>
                <a:ext uri="{FF2B5EF4-FFF2-40B4-BE49-F238E27FC236}">
                  <a16:creationId xmlns:a16="http://schemas.microsoft.com/office/drawing/2014/main" id="{100F648F-5624-4563-B0E7-5ABD14925EAC}"/>
                </a:ext>
              </a:extLst>
            </p:cNvPr>
            <p:cNvGrpSpPr/>
            <p:nvPr/>
          </p:nvGrpSpPr>
          <p:grpSpPr>
            <a:xfrm>
              <a:off x="5467087" y="1109249"/>
              <a:ext cx="1195129" cy="759894"/>
              <a:chOff x="5467087" y="1109249"/>
              <a:chExt cx="1195129" cy="759894"/>
            </a:xfrm>
          </p:grpSpPr>
          <p:sp>
            <p:nvSpPr>
              <p:cNvPr id="106" name="Google Shape;789;p50">
                <a:extLst>
                  <a:ext uri="{FF2B5EF4-FFF2-40B4-BE49-F238E27FC236}">
                    <a16:creationId xmlns:a16="http://schemas.microsoft.com/office/drawing/2014/main" id="{C5C0EFFE-D322-460D-987E-F5D3028843C8}"/>
                  </a:ext>
                </a:extLst>
              </p:cNvPr>
              <p:cNvSpPr/>
              <p:nvPr/>
            </p:nvSpPr>
            <p:spPr>
              <a:xfrm rot="10859533">
                <a:off x="6392880" y="1109249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7" name="Google Shape;790;p50">
                <a:extLst>
                  <a:ext uri="{FF2B5EF4-FFF2-40B4-BE49-F238E27FC236}">
                    <a16:creationId xmlns:a16="http://schemas.microsoft.com/office/drawing/2014/main" id="{15835386-01D4-4396-B3EF-3761308C07B7}"/>
                  </a:ext>
                </a:extLst>
              </p:cNvPr>
              <p:cNvSpPr/>
              <p:nvPr/>
            </p:nvSpPr>
            <p:spPr>
              <a:xfrm rot="10859533">
                <a:off x="5467087" y="1515280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8" name="Google Shape;788;p50">
              <a:extLst>
                <a:ext uri="{FF2B5EF4-FFF2-40B4-BE49-F238E27FC236}">
                  <a16:creationId xmlns:a16="http://schemas.microsoft.com/office/drawing/2014/main" id="{7673DAD8-9288-444B-9CFC-A5B110EC2C64}"/>
                </a:ext>
              </a:extLst>
            </p:cNvPr>
            <p:cNvGrpSpPr/>
            <p:nvPr/>
          </p:nvGrpSpPr>
          <p:grpSpPr>
            <a:xfrm>
              <a:off x="7622575" y="4143173"/>
              <a:ext cx="1195137" cy="759894"/>
              <a:chOff x="7622575" y="4143173"/>
              <a:chExt cx="1195137" cy="759894"/>
            </a:xfrm>
          </p:grpSpPr>
          <p:sp>
            <p:nvSpPr>
              <p:cNvPr id="109" name="Google Shape;789;p50">
                <a:extLst>
                  <a:ext uri="{FF2B5EF4-FFF2-40B4-BE49-F238E27FC236}">
                    <a16:creationId xmlns:a16="http://schemas.microsoft.com/office/drawing/2014/main" id="{41563B88-C0BA-4718-9A51-76131C5A121C}"/>
                  </a:ext>
                </a:extLst>
              </p:cNvPr>
              <p:cNvSpPr/>
              <p:nvPr/>
            </p:nvSpPr>
            <p:spPr>
              <a:xfrm rot="10859533">
                <a:off x="8548376" y="4143173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0" name="Google Shape;790;p50">
                <a:extLst>
                  <a:ext uri="{FF2B5EF4-FFF2-40B4-BE49-F238E27FC236}">
                    <a16:creationId xmlns:a16="http://schemas.microsoft.com/office/drawing/2014/main" id="{130E92CA-1F55-41D9-9969-6FBA354A0BC2}"/>
                  </a:ext>
                </a:extLst>
              </p:cNvPr>
              <p:cNvSpPr/>
              <p:nvPr/>
            </p:nvSpPr>
            <p:spPr>
              <a:xfrm rot="10859533">
                <a:off x="7622575" y="4549204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11" name="Google Shape;788;p50">
              <a:extLst>
                <a:ext uri="{FF2B5EF4-FFF2-40B4-BE49-F238E27FC236}">
                  <a16:creationId xmlns:a16="http://schemas.microsoft.com/office/drawing/2014/main" id="{39BEFA36-8327-4F8F-BE5D-EADF664A8A66}"/>
                </a:ext>
              </a:extLst>
            </p:cNvPr>
            <p:cNvGrpSpPr/>
            <p:nvPr/>
          </p:nvGrpSpPr>
          <p:grpSpPr>
            <a:xfrm>
              <a:off x="7970541" y="2475491"/>
              <a:ext cx="574736" cy="365439"/>
              <a:chOff x="7970541" y="2475491"/>
              <a:chExt cx="574736" cy="365439"/>
            </a:xfrm>
          </p:grpSpPr>
          <p:sp>
            <p:nvSpPr>
              <p:cNvPr id="112" name="Google Shape;789;p50">
                <a:extLst>
                  <a:ext uri="{FF2B5EF4-FFF2-40B4-BE49-F238E27FC236}">
                    <a16:creationId xmlns:a16="http://schemas.microsoft.com/office/drawing/2014/main" id="{1E006517-6276-4036-B3EB-285696AABFE9}"/>
                  </a:ext>
                </a:extLst>
              </p:cNvPr>
              <p:cNvSpPr/>
              <p:nvPr/>
            </p:nvSpPr>
            <p:spPr>
              <a:xfrm rot="10859533">
                <a:off x="8415753" y="2475491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3" name="Google Shape;790;p50">
                <a:extLst>
                  <a:ext uri="{FF2B5EF4-FFF2-40B4-BE49-F238E27FC236}">
                    <a16:creationId xmlns:a16="http://schemas.microsoft.com/office/drawing/2014/main" id="{401262DF-D4D8-488A-8D2A-CCD7D2AD6D9B}"/>
                  </a:ext>
                </a:extLst>
              </p:cNvPr>
              <p:cNvSpPr/>
              <p:nvPr/>
            </p:nvSpPr>
            <p:spPr>
              <a:xfrm rot="10859533">
                <a:off x="7970541" y="2670761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14" name="Google Shape;788;p50">
              <a:extLst>
                <a:ext uri="{FF2B5EF4-FFF2-40B4-BE49-F238E27FC236}">
                  <a16:creationId xmlns:a16="http://schemas.microsoft.com/office/drawing/2014/main" id="{5579D11B-F1D6-4C1C-B75A-B498CB3F5C8F}"/>
                </a:ext>
              </a:extLst>
            </p:cNvPr>
            <p:cNvGrpSpPr/>
            <p:nvPr/>
          </p:nvGrpSpPr>
          <p:grpSpPr>
            <a:xfrm>
              <a:off x="5774811" y="3208977"/>
              <a:ext cx="574736" cy="365439"/>
              <a:chOff x="5774811" y="3208977"/>
              <a:chExt cx="574736" cy="365439"/>
            </a:xfrm>
          </p:grpSpPr>
          <p:sp>
            <p:nvSpPr>
              <p:cNvPr id="115" name="Google Shape;789;p50">
                <a:extLst>
                  <a:ext uri="{FF2B5EF4-FFF2-40B4-BE49-F238E27FC236}">
                    <a16:creationId xmlns:a16="http://schemas.microsoft.com/office/drawing/2014/main" id="{16C0FE32-EDBA-47D0-B5E7-D4D0D9B51C51}"/>
                  </a:ext>
                </a:extLst>
              </p:cNvPr>
              <p:cNvSpPr/>
              <p:nvPr/>
            </p:nvSpPr>
            <p:spPr>
              <a:xfrm rot="10859533">
                <a:off x="6220023" y="3208977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6" name="Google Shape;790;p50">
                <a:extLst>
                  <a:ext uri="{FF2B5EF4-FFF2-40B4-BE49-F238E27FC236}">
                    <a16:creationId xmlns:a16="http://schemas.microsoft.com/office/drawing/2014/main" id="{AC1B6D1A-1B56-4ACA-BF30-9B56BDAA32D8}"/>
                  </a:ext>
                </a:extLst>
              </p:cNvPr>
              <p:cNvSpPr/>
              <p:nvPr/>
            </p:nvSpPr>
            <p:spPr>
              <a:xfrm rot="10859533">
                <a:off x="5774811" y="3404247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17" name="Google Shape;788;p50">
              <a:extLst>
                <a:ext uri="{FF2B5EF4-FFF2-40B4-BE49-F238E27FC236}">
                  <a16:creationId xmlns:a16="http://schemas.microsoft.com/office/drawing/2014/main" id="{E8A75790-4A76-43CD-B2EF-5CD0B1DFC557}"/>
                </a:ext>
              </a:extLst>
            </p:cNvPr>
            <p:cNvGrpSpPr/>
            <p:nvPr/>
          </p:nvGrpSpPr>
          <p:grpSpPr>
            <a:xfrm>
              <a:off x="5079071" y="4447779"/>
              <a:ext cx="574736" cy="365447"/>
              <a:chOff x="5079071" y="4447779"/>
              <a:chExt cx="574736" cy="365447"/>
            </a:xfrm>
          </p:grpSpPr>
          <p:sp>
            <p:nvSpPr>
              <p:cNvPr id="118" name="Google Shape;789;p50">
                <a:extLst>
                  <a:ext uri="{FF2B5EF4-FFF2-40B4-BE49-F238E27FC236}">
                    <a16:creationId xmlns:a16="http://schemas.microsoft.com/office/drawing/2014/main" id="{FA84998E-C1E1-4955-A5DD-7C2E2839D14F}"/>
                  </a:ext>
                </a:extLst>
              </p:cNvPr>
              <p:cNvSpPr/>
              <p:nvPr/>
            </p:nvSpPr>
            <p:spPr>
              <a:xfrm rot="10859533">
                <a:off x="5524283" y="4447779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9" name="Google Shape;790;p50">
                <a:extLst>
                  <a:ext uri="{FF2B5EF4-FFF2-40B4-BE49-F238E27FC236}">
                    <a16:creationId xmlns:a16="http://schemas.microsoft.com/office/drawing/2014/main" id="{DAC87797-8D6E-447E-8ABB-D15A5769C1C3}"/>
                  </a:ext>
                </a:extLst>
              </p:cNvPr>
              <p:cNvSpPr/>
              <p:nvPr/>
            </p:nvSpPr>
            <p:spPr>
              <a:xfrm rot="10859533">
                <a:off x="5079071" y="4643057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0" name="Google Shape;788;p50">
              <a:extLst>
                <a:ext uri="{FF2B5EF4-FFF2-40B4-BE49-F238E27FC236}">
                  <a16:creationId xmlns:a16="http://schemas.microsoft.com/office/drawing/2014/main" id="{CDEDE586-8659-436A-A110-C334186EDB83}"/>
                </a:ext>
              </a:extLst>
            </p:cNvPr>
            <p:cNvGrpSpPr/>
            <p:nvPr/>
          </p:nvGrpSpPr>
          <p:grpSpPr>
            <a:xfrm>
              <a:off x="302556" y="1079476"/>
              <a:ext cx="1195138" cy="759903"/>
              <a:chOff x="302556" y="1079476"/>
              <a:chExt cx="1195138" cy="759903"/>
            </a:xfrm>
          </p:grpSpPr>
          <p:sp>
            <p:nvSpPr>
              <p:cNvPr id="121" name="Google Shape;789;p50">
                <a:extLst>
                  <a:ext uri="{FF2B5EF4-FFF2-40B4-BE49-F238E27FC236}">
                    <a16:creationId xmlns:a16="http://schemas.microsoft.com/office/drawing/2014/main" id="{483FE8FF-4791-4C89-8080-A6A1BC83F360}"/>
                  </a:ext>
                </a:extLst>
              </p:cNvPr>
              <p:cNvSpPr/>
              <p:nvPr/>
            </p:nvSpPr>
            <p:spPr>
              <a:xfrm rot="10859533">
                <a:off x="1228358" y="1079476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2" name="Google Shape;790;p50">
                <a:extLst>
                  <a:ext uri="{FF2B5EF4-FFF2-40B4-BE49-F238E27FC236}">
                    <a16:creationId xmlns:a16="http://schemas.microsoft.com/office/drawing/2014/main" id="{6A790FC1-7995-4DF0-83A1-1D8D542E1DB3}"/>
                  </a:ext>
                </a:extLst>
              </p:cNvPr>
              <p:cNvSpPr/>
              <p:nvPr/>
            </p:nvSpPr>
            <p:spPr>
              <a:xfrm rot="10859533">
                <a:off x="302556" y="1485516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3" name="Google Shape;788;p50">
              <a:extLst>
                <a:ext uri="{FF2B5EF4-FFF2-40B4-BE49-F238E27FC236}">
                  <a16:creationId xmlns:a16="http://schemas.microsoft.com/office/drawing/2014/main" id="{FD53B73B-927D-4DBE-B73D-40C257A006DD}"/>
                </a:ext>
              </a:extLst>
            </p:cNvPr>
            <p:cNvGrpSpPr/>
            <p:nvPr/>
          </p:nvGrpSpPr>
          <p:grpSpPr>
            <a:xfrm>
              <a:off x="2672544" y="4354299"/>
              <a:ext cx="902321" cy="573731"/>
              <a:chOff x="2672544" y="4354299"/>
              <a:chExt cx="902321" cy="573731"/>
            </a:xfrm>
          </p:grpSpPr>
          <p:sp>
            <p:nvSpPr>
              <p:cNvPr id="124" name="Google Shape;789;p50">
                <a:extLst>
                  <a:ext uri="{FF2B5EF4-FFF2-40B4-BE49-F238E27FC236}">
                    <a16:creationId xmlns:a16="http://schemas.microsoft.com/office/drawing/2014/main" id="{C324E681-78EC-4A9A-9A75-BCFC42E967DE}"/>
                  </a:ext>
                </a:extLst>
              </p:cNvPr>
              <p:cNvSpPr/>
              <p:nvPr/>
            </p:nvSpPr>
            <p:spPr>
              <a:xfrm rot="10740467" flipH="1">
                <a:off x="2672544" y="4354299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5" name="Google Shape;790;p50">
                <a:extLst>
                  <a:ext uri="{FF2B5EF4-FFF2-40B4-BE49-F238E27FC236}">
                    <a16:creationId xmlns:a16="http://schemas.microsoft.com/office/drawing/2014/main" id="{1388EC94-54A1-49BC-970B-82A0F00E013F}"/>
                  </a:ext>
                </a:extLst>
              </p:cNvPr>
              <p:cNvSpPr/>
              <p:nvPr/>
            </p:nvSpPr>
            <p:spPr>
              <a:xfrm rot="10740467" flipH="1">
                <a:off x="3292288" y="4660870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AF6C4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27" name="Group 4">
            <a:extLst>
              <a:ext uri="{FF2B5EF4-FFF2-40B4-BE49-F238E27FC236}">
                <a16:creationId xmlns:a16="http://schemas.microsoft.com/office/drawing/2014/main" id="{A7A93407-0397-FB73-0EF3-048815C399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2763" y="500063"/>
            <a:ext cx="5010149" cy="3362325"/>
            <a:chOff x="323" y="315"/>
            <a:chExt cx="3156" cy="2118"/>
          </a:xfrm>
        </p:grpSpPr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E5D806B4-3C3F-65EF-9E16-4EA48EF4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" y="480"/>
              <a:ext cx="1890" cy="1608"/>
            </a:xfrm>
            <a:custGeom>
              <a:avLst/>
              <a:gdLst>
                <a:gd name="T0" fmla="*/ 0 w 357"/>
                <a:gd name="T1" fmla="*/ 285 h 303"/>
                <a:gd name="T2" fmla="*/ 18 w 357"/>
                <a:gd name="T3" fmla="*/ 149 h 303"/>
                <a:gd name="T4" fmla="*/ 16 w 357"/>
                <a:gd name="T5" fmla="*/ 4 h 303"/>
                <a:gd name="T6" fmla="*/ 16 w 357"/>
                <a:gd name="T7" fmla="*/ 0 h 303"/>
                <a:gd name="T8" fmla="*/ 75 w 357"/>
                <a:gd name="T9" fmla="*/ 17 h 303"/>
                <a:gd name="T10" fmla="*/ 207 w 357"/>
                <a:gd name="T11" fmla="*/ 34 h 303"/>
                <a:gd name="T12" fmla="*/ 345 w 357"/>
                <a:gd name="T13" fmla="*/ 42 h 303"/>
                <a:gd name="T14" fmla="*/ 357 w 357"/>
                <a:gd name="T15" fmla="*/ 44 h 303"/>
                <a:gd name="T16" fmla="*/ 354 w 357"/>
                <a:gd name="T17" fmla="*/ 208 h 303"/>
                <a:gd name="T18" fmla="*/ 357 w 357"/>
                <a:gd name="T19" fmla="*/ 212 h 303"/>
                <a:gd name="T20" fmla="*/ 344 w 357"/>
                <a:gd name="T21" fmla="*/ 216 h 303"/>
                <a:gd name="T22" fmla="*/ 304 w 357"/>
                <a:gd name="T23" fmla="*/ 216 h 303"/>
                <a:gd name="T24" fmla="*/ 292 w 357"/>
                <a:gd name="T25" fmla="*/ 223 h 303"/>
                <a:gd name="T26" fmla="*/ 277 w 357"/>
                <a:gd name="T27" fmla="*/ 228 h 303"/>
                <a:gd name="T28" fmla="*/ 292 w 357"/>
                <a:gd name="T29" fmla="*/ 228 h 303"/>
                <a:gd name="T30" fmla="*/ 292 w 357"/>
                <a:gd name="T31" fmla="*/ 243 h 303"/>
                <a:gd name="T32" fmla="*/ 279 w 357"/>
                <a:gd name="T33" fmla="*/ 285 h 303"/>
                <a:gd name="T34" fmla="*/ 269 w 357"/>
                <a:gd name="T35" fmla="*/ 295 h 303"/>
                <a:gd name="T36" fmla="*/ 237 w 357"/>
                <a:gd name="T37" fmla="*/ 299 h 303"/>
                <a:gd name="T38" fmla="*/ 165 w 357"/>
                <a:gd name="T39" fmla="*/ 301 h 303"/>
                <a:gd name="T40" fmla="*/ 146 w 357"/>
                <a:gd name="T41" fmla="*/ 299 h 303"/>
                <a:gd name="T42" fmla="*/ 142 w 357"/>
                <a:gd name="T43" fmla="*/ 299 h 303"/>
                <a:gd name="T44" fmla="*/ 110 w 357"/>
                <a:gd name="T45" fmla="*/ 293 h 303"/>
                <a:gd name="T46" fmla="*/ 102 w 357"/>
                <a:gd name="T47" fmla="*/ 298 h 303"/>
                <a:gd name="T48" fmla="*/ 87 w 357"/>
                <a:gd name="T49" fmla="*/ 298 h 303"/>
                <a:gd name="T50" fmla="*/ 76 w 357"/>
                <a:gd name="T51" fmla="*/ 293 h 303"/>
                <a:gd name="T52" fmla="*/ 56 w 357"/>
                <a:gd name="T53" fmla="*/ 296 h 303"/>
                <a:gd name="T54" fmla="*/ 10 w 357"/>
                <a:gd name="T55" fmla="*/ 291 h 303"/>
                <a:gd name="T56" fmla="*/ 0 w 357"/>
                <a:gd name="T57" fmla="*/ 2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7" h="303">
                  <a:moveTo>
                    <a:pt x="0" y="285"/>
                  </a:moveTo>
                  <a:cubicBezTo>
                    <a:pt x="11" y="241"/>
                    <a:pt x="16" y="195"/>
                    <a:pt x="18" y="149"/>
                  </a:cubicBezTo>
                  <a:cubicBezTo>
                    <a:pt x="20" y="101"/>
                    <a:pt x="19" y="53"/>
                    <a:pt x="16" y="4"/>
                  </a:cubicBezTo>
                  <a:cubicBezTo>
                    <a:pt x="16" y="3"/>
                    <a:pt x="16" y="2"/>
                    <a:pt x="16" y="0"/>
                  </a:cubicBezTo>
                  <a:cubicBezTo>
                    <a:pt x="36" y="5"/>
                    <a:pt x="55" y="12"/>
                    <a:pt x="75" y="17"/>
                  </a:cubicBezTo>
                  <a:cubicBezTo>
                    <a:pt x="118" y="27"/>
                    <a:pt x="162" y="32"/>
                    <a:pt x="207" y="34"/>
                  </a:cubicBezTo>
                  <a:cubicBezTo>
                    <a:pt x="253" y="36"/>
                    <a:pt x="299" y="36"/>
                    <a:pt x="345" y="42"/>
                  </a:cubicBezTo>
                  <a:cubicBezTo>
                    <a:pt x="349" y="43"/>
                    <a:pt x="353" y="43"/>
                    <a:pt x="357" y="44"/>
                  </a:cubicBezTo>
                  <a:cubicBezTo>
                    <a:pt x="336" y="99"/>
                    <a:pt x="345" y="153"/>
                    <a:pt x="354" y="208"/>
                  </a:cubicBezTo>
                  <a:cubicBezTo>
                    <a:pt x="355" y="209"/>
                    <a:pt x="356" y="210"/>
                    <a:pt x="357" y="212"/>
                  </a:cubicBezTo>
                  <a:cubicBezTo>
                    <a:pt x="354" y="217"/>
                    <a:pt x="349" y="216"/>
                    <a:pt x="344" y="216"/>
                  </a:cubicBezTo>
                  <a:cubicBezTo>
                    <a:pt x="331" y="216"/>
                    <a:pt x="318" y="216"/>
                    <a:pt x="304" y="216"/>
                  </a:cubicBezTo>
                  <a:cubicBezTo>
                    <a:pt x="299" y="216"/>
                    <a:pt x="294" y="217"/>
                    <a:pt x="292" y="223"/>
                  </a:cubicBezTo>
                  <a:cubicBezTo>
                    <a:pt x="287" y="227"/>
                    <a:pt x="283" y="230"/>
                    <a:pt x="277" y="228"/>
                  </a:cubicBezTo>
                  <a:cubicBezTo>
                    <a:pt x="282" y="232"/>
                    <a:pt x="287" y="224"/>
                    <a:pt x="292" y="228"/>
                  </a:cubicBezTo>
                  <a:cubicBezTo>
                    <a:pt x="297" y="233"/>
                    <a:pt x="294" y="238"/>
                    <a:pt x="292" y="243"/>
                  </a:cubicBezTo>
                  <a:cubicBezTo>
                    <a:pt x="285" y="256"/>
                    <a:pt x="280" y="270"/>
                    <a:pt x="279" y="285"/>
                  </a:cubicBezTo>
                  <a:cubicBezTo>
                    <a:pt x="278" y="291"/>
                    <a:pt x="275" y="294"/>
                    <a:pt x="269" y="295"/>
                  </a:cubicBezTo>
                  <a:cubicBezTo>
                    <a:pt x="258" y="298"/>
                    <a:pt x="247" y="298"/>
                    <a:pt x="237" y="299"/>
                  </a:cubicBezTo>
                  <a:cubicBezTo>
                    <a:pt x="213" y="301"/>
                    <a:pt x="189" y="303"/>
                    <a:pt x="165" y="301"/>
                  </a:cubicBezTo>
                  <a:cubicBezTo>
                    <a:pt x="159" y="297"/>
                    <a:pt x="153" y="295"/>
                    <a:pt x="146" y="299"/>
                  </a:cubicBezTo>
                  <a:cubicBezTo>
                    <a:pt x="145" y="299"/>
                    <a:pt x="143" y="299"/>
                    <a:pt x="142" y="299"/>
                  </a:cubicBezTo>
                  <a:cubicBezTo>
                    <a:pt x="132" y="294"/>
                    <a:pt x="121" y="292"/>
                    <a:pt x="110" y="293"/>
                  </a:cubicBezTo>
                  <a:cubicBezTo>
                    <a:pt x="106" y="294"/>
                    <a:pt x="105" y="297"/>
                    <a:pt x="102" y="298"/>
                  </a:cubicBezTo>
                  <a:cubicBezTo>
                    <a:pt x="97" y="300"/>
                    <a:pt x="92" y="300"/>
                    <a:pt x="87" y="298"/>
                  </a:cubicBezTo>
                  <a:cubicBezTo>
                    <a:pt x="83" y="297"/>
                    <a:pt x="82" y="290"/>
                    <a:pt x="76" y="293"/>
                  </a:cubicBezTo>
                  <a:cubicBezTo>
                    <a:pt x="69" y="291"/>
                    <a:pt x="62" y="293"/>
                    <a:pt x="56" y="296"/>
                  </a:cubicBezTo>
                  <a:cubicBezTo>
                    <a:pt x="41" y="296"/>
                    <a:pt x="25" y="294"/>
                    <a:pt x="10" y="291"/>
                  </a:cubicBezTo>
                  <a:cubicBezTo>
                    <a:pt x="6" y="291"/>
                    <a:pt x="2" y="290"/>
                    <a:pt x="0" y="285"/>
                  </a:cubicBezTo>
                  <a:close/>
                </a:path>
              </a:pathLst>
            </a:custGeom>
            <a:solidFill>
              <a:srgbClr val="C09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9B151B9F-5552-2327-E5EF-586B19E7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" y="1584"/>
              <a:ext cx="2827" cy="849"/>
            </a:xfrm>
            <a:custGeom>
              <a:avLst/>
              <a:gdLst>
                <a:gd name="T0" fmla="*/ 151 w 534"/>
                <a:gd name="T1" fmla="*/ 87 h 160"/>
                <a:gd name="T2" fmla="*/ 168 w 534"/>
                <a:gd name="T3" fmla="*/ 87 h 160"/>
                <a:gd name="T4" fmla="*/ 208 w 534"/>
                <a:gd name="T5" fmla="*/ 89 h 160"/>
                <a:gd name="T6" fmla="*/ 213 w 534"/>
                <a:gd name="T7" fmla="*/ 89 h 160"/>
                <a:gd name="T8" fmla="*/ 228 w 534"/>
                <a:gd name="T9" fmla="*/ 89 h 160"/>
                <a:gd name="T10" fmla="*/ 306 w 534"/>
                <a:gd name="T11" fmla="*/ 86 h 160"/>
                <a:gd name="T12" fmla="*/ 334 w 534"/>
                <a:gd name="T13" fmla="*/ 84 h 160"/>
                <a:gd name="T14" fmla="*/ 341 w 534"/>
                <a:gd name="T15" fmla="*/ 77 h 160"/>
                <a:gd name="T16" fmla="*/ 356 w 534"/>
                <a:gd name="T17" fmla="*/ 30 h 160"/>
                <a:gd name="T18" fmla="*/ 355 w 534"/>
                <a:gd name="T19" fmla="*/ 20 h 160"/>
                <a:gd name="T20" fmla="*/ 355 w 534"/>
                <a:gd name="T21" fmla="*/ 16 h 160"/>
                <a:gd name="T22" fmla="*/ 366 w 534"/>
                <a:gd name="T23" fmla="*/ 4 h 160"/>
                <a:gd name="T24" fmla="*/ 423 w 534"/>
                <a:gd name="T25" fmla="*/ 4 h 160"/>
                <a:gd name="T26" fmla="*/ 474 w 534"/>
                <a:gd name="T27" fmla="*/ 3 h 160"/>
                <a:gd name="T28" fmla="*/ 486 w 534"/>
                <a:gd name="T29" fmla="*/ 1 h 160"/>
                <a:gd name="T30" fmla="*/ 486 w 534"/>
                <a:gd name="T31" fmla="*/ 0 h 160"/>
                <a:gd name="T32" fmla="*/ 497 w 534"/>
                <a:gd name="T33" fmla="*/ 3 h 160"/>
                <a:gd name="T34" fmla="*/ 508 w 534"/>
                <a:gd name="T35" fmla="*/ 22 h 160"/>
                <a:gd name="T36" fmla="*/ 511 w 534"/>
                <a:gd name="T37" fmla="*/ 30 h 160"/>
                <a:gd name="T38" fmla="*/ 500 w 534"/>
                <a:gd name="T39" fmla="*/ 152 h 160"/>
                <a:gd name="T40" fmla="*/ 485 w 534"/>
                <a:gd name="T41" fmla="*/ 159 h 160"/>
                <a:gd name="T42" fmla="*/ 383 w 534"/>
                <a:gd name="T43" fmla="*/ 158 h 160"/>
                <a:gd name="T44" fmla="*/ 31 w 534"/>
                <a:gd name="T45" fmla="*/ 157 h 160"/>
                <a:gd name="T46" fmla="*/ 15 w 534"/>
                <a:gd name="T47" fmla="*/ 148 h 160"/>
                <a:gd name="T48" fmla="*/ 17 w 534"/>
                <a:gd name="T49" fmla="*/ 70 h 160"/>
                <a:gd name="T50" fmla="*/ 27 w 534"/>
                <a:gd name="T51" fmla="*/ 67 h 160"/>
                <a:gd name="T52" fmla="*/ 66 w 534"/>
                <a:gd name="T53" fmla="*/ 77 h 160"/>
                <a:gd name="T54" fmla="*/ 126 w 534"/>
                <a:gd name="T55" fmla="*/ 85 h 160"/>
                <a:gd name="T56" fmla="*/ 141 w 534"/>
                <a:gd name="T57" fmla="*/ 85 h 160"/>
                <a:gd name="T58" fmla="*/ 151 w 534"/>
                <a:gd name="T59" fmla="*/ 8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4" h="160">
                  <a:moveTo>
                    <a:pt x="151" y="87"/>
                  </a:moveTo>
                  <a:cubicBezTo>
                    <a:pt x="157" y="87"/>
                    <a:pt x="163" y="87"/>
                    <a:pt x="168" y="87"/>
                  </a:cubicBezTo>
                  <a:cubicBezTo>
                    <a:pt x="182" y="84"/>
                    <a:pt x="195" y="86"/>
                    <a:pt x="208" y="89"/>
                  </a:cubicBezTo>
                  <a:cubicBezTo>
                    <a:pt x="210" y="89"/>
                    <a:pt x="211" y="89"/>
                    <a:pt x="213" y="89"/>
                  </a:cubicBezTo>
                  <a:cubicBezTo>
                    <a:pt x="218" y="87"/>
                    <a:pt x="223" y="87"/>
                    <a:pt x="228" y="89"/>
                  </a:cubicBezTo>
                  <a:cubicBezTo>
                    <a:pt x="254" y="90"/>
                    <a:pt x="280" y="89"/>
                    <a:pt x="306" y="86"/>
                  </a:cubicBezTo>
                  <a:cubicBezTo>
                    <a:pt x="316" y="85"/>
                    <a:pt x="325" y="85"/>
                    <a:pt x="334" y="84"/>
                  </a:cubicBezTo>
                  <a:cubicBezTo>
                    <a:pt x="339" y="83"/>
                    <a:pt x="341" y="82"/>
                    <a:pt x="341" y="77"/>
                  </a:cubicBezTo>
                  <a:cubicBezTo>
                    <a:pt x="342" y="60"/>
                    <a:pt x="347" y="44"/>
                    <a:pt x="356" y="30"/>
                  </a:cubicBezTo>
                  <a:cubicBezTo>
                    <a:pt x="358" y="27"/>
                    <a:pt x="360" y="23"/>
                    <a:pt x="355" y="20"/>
                  </a:cubicBezTo>
                  <a:cubicBezTo>
                    <a:pt x="354" y="19"/>
                    <a:pt x="354" y="18"/>
                    <a:pt x="355" y="16"/>
                  </a:cubicBezTo>
                  <a:cubicBezTo>
                    <a:pt x="352" y="6"/>
                    <a:pt x="359" y="4"/>
                    <a:pt x="366" y="4"/>
                  </a:cubicBezTo>
                  <a:cubicBezTo>
                    <a:pt x="385" y="4"/>
                    <a:pt x="404" y="4"/>
                    <a:pt x="423" y="4"/>
                  </a:cubicBezTo>
                  <a:cubicBezTo>
                    <a:pt x="440" y="4"/>
                    <a:pt x="457" y="3"/>
                    <a:pt x="474" y="3"/>
                  </a:cubicBezTo>
                  <a:cubicBezTo>
                    <a:pt x="478" y="3"/>
                    <a:pt x="482" y="3"/>
                    <a:pt x="486" y="1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488" y="7"/>
                    <a:pt x="493" y="3"/>
                    <a:pt x="497" y="3"/>
                  </a:cubicBezTo>
                  <a:cubicBezTo>
                    <a:pt x="513" y="4"/>
                    <a:pt x="516" y="8"/>
                    <a:pt x="508" y="22"/>
                  </a:cubicBezTo>
                  <a:cubicBezTo>
                    <a:pt x="506" y="26"/>
                    <a:pt x="510" y="28"/>
                    <a:pt x="511" y="30"/>
                  </a:cubicBezTo>
                  <a:cubicBezTo>
                    <a:pt x="534" y="70"/>
                    <a:pt x="530" y="118"/>
                    <a:pt x="500" y="152"/>
                  </a:cubicBezTo>
                  <a:cubicBezTo>
                    <a:pt x="496" y="156"/>
                    <a:pt x="491" y="159"/>
                    <a:pt x="485" y="159"/>
                  </a:cubicBezTo>
                  <a:cubicBezTo>
                    <a:pt x="451" y="158"/>
                    <a:pt x="417" y="160"/>
                    <a:pt x="383" y="158"/>
                  </a:cubicBezTo>
                  <a:cubicBezTo>
                    <a:pt x="266" y="151"/>
                    <a:pt x="148" y="160"/>
                    <a:pt x="31" y="157"/>
                  </a:cubicBezTo>
                  <a:cubicBezTo>
                    <a:pt x="24" y="157"/>
                    <a:pt x="19" y="154"/>
                    <a:pt x="15" y="148"/>
                  </a:cubicBezTo>
                  <a:cubicBezTo>
                    <a:pt x="0" y="124"/>
                    <a:pt x="0" y="94"/>
                    <a:pt x="17" y="70"/>
                  </a:cubicBezTo>
                  <a:cubicBezTo>
                    <a:pt x="20" y="66"/>
                    <a:pt x="22" y="65"/>
                    <a:pt x="27" y="67"/>
                  </a:cubicBezTo>
                  <a:cubicBezTo>
                    <a:pt x="39" y="72"/>
                    <a:pt x="52" y="75"/>
                    <a:pt x="66" y="77"/>
                  </a:cubicBezTo>
                  <a:cubicBezTo>
                    <a:pt x="85" y="81"/>
                    <a:pt x="106" y="83"/>
                    <a:pt x="126" y="85"/>
                  </a:cubicBezTo>
                  <a:cubicBezTo>
                    <a:pt x="131" y="81"/>
                    <a:pt x="136" y="83"/>
                    <a:pt x="141" y="85"/>
                  </a:cubicBezTo>
                  <a:cubicBezTo>
                    <a:pt x="145" y="84"/>
                    <a:pt x="149" y="83"/>
                    <a:pt x="151" y="87"/>
                  </a:cubicBezTo>
                  <a:close/>
                </a:path>
              </a:pathLst>
            </a:custGeom>
            <a:solidFill>
              <a:srgbClr val="D2A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26E82BED-2ED4-8510-F1A3-B44BD827F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315"/>
              <a:ext cx="588" cy="1274"/>
            </a:xfrm>
            <a:custGeom>
              <a:avLst/>
              <a:gdLst>
                <a:gd name="T0" fmla="*/ 1 w 111"/>
                <a:gd name="T1" fmla="*/ 240 h 240"/>
                <a:gd name="T2" fmla="*/ 1 w 111"/>
                <a:gd name="T3" fmla="*/ 234 h 240"/>
                <a:gd name="T4" fmla="*/ 86 w 111"/>
                <a:gd name="T5" fmla="*/ 41 h 240"/>
                <a:gd name="T6" fmla="*/ 110 w 111"/>
                <a:gd name="T7" fmla="*/ 0 h 240"/>
                <a:gd name="T8" fmla="*/ 111 w 111"/>
                <a:gd name="T9" fmla="*/ 2 h 240"/>
                <a:gd name="T10" fmla="*/ 33 w 111"/>
                <a:gd name="T11" fmla="*/ 172 h 240"/>
                <a:gd name="T12" fmla="*/ 1 w 111"/>
                <a:gd name="T13" fmla="*/ 239 h 240"/>
                <a:gd name="T14" fmla="*/ 1 w 111"/>
                <a:gd name="T1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0">
                  <a:moveTo>
                    <a:pt x="1" y="240"/>
                  </a:moveTo>
                  <a:cubicBezTo>
                    <a:pt x="0" y="238"/>
                    <a:pt x="1" y="236"/>
                    <a:pt x="1" y="234"/>
                  </a:cubicBezTo>
                  <a:cubicBezTo>
                    <a:pt x="31" y="171"/>
                    <a:pt x="55" y="105"/>
                    <a:pt x="86" y="41"/>
                  </a:cubicBezTo>
                  <a:cubicBezTo>
                    <a:pt x="93" y="27"/>
                    <a:pt x="100" y="13"/>
                    <a:pt x="110" y="0"/>
                  </a:cubicBezTo>
                  <a:cubicBezTo>
                    <a:pt x="111" y="1"/>
                    <a:pt x="111" y="1"/>
                    <a:pt x="111" y="2"/>
                  </a:cubicBezTo>
                  <a:cubicBezTo>
                    <a:pt x="79" y="56"/>
                    <a:pt x="57" y="114"/>
                    <a:pt x="33" y="172"/>
                  </a:cubicBezTo>
                  <a:cubicBezTo>
                    <a:pt x="24" y="195"/>
                    <a:pt x="15" y="218"/>
                    <a:pt x="1" y="239"/>
                  </a:cubicBezTo>
                  <a:cubicBezTo>
                    <a:pt x="1" y="239"/>
                    <a:pt x="1" y="240"/>
                    <a:pt x="1" y="240"/>
                  </a:cubicBezTo>
                  <a:close/>
                </a:path>
              </a:pathLst>
            </a:custGeom>
            <a:solidFill>
              <a:srgbClr val="C29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547C6BF3-BF45-1EB2-4DAF-27E6058ED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1387"/>
              <a:ext cx="371" cy="112"/>
            </a:xfrm>
            <a:custGeom>
              <a:avLst/>
              <a:gdLst>
                <a:gd name="T0" fmla="*/ 40 w 70"/>
                <a:gd name="T1" fmla="*/ 13 h 21"/>
                <a:gd name="T2" fmla="*/ 21 w 70"/>
                <a:gd name="T3" fmla="*/ 13 h 21"/>
                <a:gd name="T4" fmla="*/ 9 w 70"/>
                <a:gd name="T5" fmla="*/ 18 h 21"/>
                <a:gd name="T6" fmla="*/ 5 w 70"/>
                <a:gd name="T7" fmla="*/ 16 h 21"/>
                <a:gd name="T8" fmla="*/ 8 w 70"/>
                <a:gd name="T9" fmla="*/ 15 h 21"/>
                <a:gd name="T10" fmla="*/ 9 w 70"/>
                <a:gd name="T11" fmla="*/ 13 h 21"/>
                <a:gd name="T12" fmla="*/ 6 w 70"/>
                <a:gd name="T13" fmla="*/ 11 h 21"/>
                <a:gd name="T14" fmla="*/ 0 w 70"/>
                <a:gd name="T15" fmla="*/ 6 h 21"/>
                <a:gd name="T16" fmla="*/ 1 w 70"/>
                <a:gd name="T17" fmla="*/ 2 h 21"/>
                <a:gd name="T18" fmla="*/ 5 w 70"/>
                <a:gd name="T19" fmla="*/ 4 h 21"/>
                <a:gd name="T20" fmla="*/ 20 w 70"/>
                <a:gd name="T21" fmla="*/ 6 h 21"/>
                <a:gd name="T22" fmla="*/ 44 w 70"/>
                <a:gd name="T23" fmla="*/ 6 h 21"/>
                <a:gd name="T24" fmla="*/ 67 w 70"/>
                <a:gd name="T25" fmla="*/ 8 h 21"/>
                <a:gd name="T26" fmla="*/ 69 w 70"/>
                <a:gd name="T27" fmla="*/ 15 h 21"/>
                <a:gd name="T28" fmla="*/ 65 w 70"/>
                <a:gd name="T29" fmla="*/ 21 h 21"/>
                <a:gd name="T30" fmla="*/ 62 w 70"/>
                <a:gd name="T31" fmla="*/ 18 h 21"/>
                <a:gd name="T32" fmla="*/ 56 w 70"/>
                <a:gd name="T33" fmla="*/ 14 h 21"/>
                <a:gd name="T34" fmla="*/ 40 w 70"/>
                <a:gd name="T35" fmla="*/ 14 h 21"/>
                <a:gd name="T36" fmla="*/ 40 w 70"/>
                <a:gd name="T3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1">
                  <a:moveTo>
                    <a:pt x="40" y="13"/>
                  </a:moveTo>
                  <a:cubicBezTo>
                    <a:pt x="34" y="13"/>
                    <a:pt x="27" y="13"/>
                    <a:pt x="21" y="13"/>
                  </a:cubicBezTo>
                  <a:cubicBezTo>
                    <a:pt x="15" y="12"/>
                    <a:pt x="14" y="19"/>
                    <a:pt x="9" y="18"/>
                  </a:cubicBezTo>
                  <a:cubicBezTo>
                    <a:pt x="7" y="18"/>
                    <a:pt x="5" y="18"/>
                    <a:pt x="5" y="16"/>
                  </a:cubicBezTo>
                  <a:cubicBezTo>
                    <a:pt x="4" y="13"/>
                    <a:pt x="7" y="16"/>
                    <a:pt x="8" y="15"/>
                  </a:cubicBezTo>
                  <a:cubicBezTo>
                    <a:pt x="9" y="14"/>
                    <a:pt x="9" y="13"/>
                    <a:pt x="9" y="13"/>
                  </a:cubicBezTo>
                  <a:cubicBezTo>
                    <a:pt x="8" y="12"/>
                    <a:pt x="7" y="11"/>
                    <a:pt x="6" y="11"/>
                  </a:cubicBezTo>
                  <a:cubicBezTo>
                    <a:pt x="1" y="13"/>
                    <a:pt x="0" y="9"/>
                    <a:pt x="0" y="6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4" y="0"/>
                    <a:pt x="4" y="3"/>
                    <a:pt x="5" y="4"/>
                  </a:cubicBezTo>
                  <a:cubicBezTo>
                    <a:pt x="9" y="8"/>
                    <a:pt x="15" y="5"/>
                    <a:pt x="20" y="6"/>
                  </a:cubicBezTo>
                  <a:cubicBezTo>
                    <a:pt x="28" y="7"/>
                    <a:pt x="36" y="8"/>
                    <a:pt x="44" y="6"/>
                  </a:cubicBezTo>
                  <a:cubicBezTo>
                    <a:pt x="52" y="5"/>
                    <a:pt x="59" y="10"/>
                    <a:pt x="67" y="8"/>
                  </a:cubicBezTo>
                  <a:cubicBezTo>
                    <a:pt x="70" y="8"/>
                    <a:pt x="69" y="13"/>
                    <a:pt x="69" y="15"/>
                  </a:cubicBezTo>
                  <a:cubicBezTo>
                    <a:pt x="69" y="18"/>
                    <a:pt x="68" y="21"/>
                    <a:pt x="65" y="21"/>
                  </a:cubicBezTo>
                  <a:cubicBezTo>
                    <a:pt x="64" y="21"/>
                    <a:pt x="62" y="19"/>
                    <a:pt x="62" y="18"/>
                  </a:cubicBezTo>
                  <a:cubicBezTo>
                    <a:pt x="61" y="14"/>
                    <a:pt x="62" y="14"/>
                    <a:pt x="56" y="14"/>
                  </a:cubicBezTo>
                  <a:cubicBezTo>
                    <a:pt x="51" y="14"/>
                    <a:pt x="45" y="14"/>
                    <a:pt x="40" y="14"/>
                  </a:cubicBezTo>
                  <a:cubicBezTo>
                    <a:pt x="40" y="13"/>
                    <a:pt x="40" y="13"/>
                    <a:pt x="40" y="13"/>
                  </a:cubicBezTo>
                  <a:close/>
                </a:path>
              </a:pathLst>
            </a:custGeom>
            <a:solidFill>
              <a:srgbClr val="694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9">
              <a:extLst>
                <a:ext uri="{FF2B5EF4-FFF2-40B4-BE49-F238E27FC236}">
                  <a16:creationId xmlns:a16="http://schemas.microsoft.com/office/drawing/2014/main" id="{A1F803A6-2EDE-FDC3-E1A8-79EFD653F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1366"/>
              <a:ext cx="270" cy="101"/>
            </a:xfrm>
            <a:custGeom>
              <a:avLst/>
              <a:gdLst>
                <a:gd name="T0" fmla="*/ 3 w 51"/>
                <a:gd name="T1" fmla="*/ 14 h 19"/>
                <a:gd name="T2" fmla="*/ 12 w 51"/>
                <a:gd name="T3" fmla="*/ 1 h 19"/>
                <a:gd name="T4" fmla="*/ 46 w 51"/>
                <a:gd name="T5" fmla="*/ 5 h 19"/>
                <a:gd name="T6" fmla="*/ 49 w 51"/>
                <a:gd name="T7" fmla="*/ 13 h 19"/>
                <a:gd name="T8" fmla="*/ 43 w 51"/>
                <a:gd name="T9" fmla="*/ 18 h 19"/>
                <a:gd name="T10" fmla="*/ 41 w 51"/>
                <a:gd name="T11" fmla="*/ 15 h 19"/>
                <a:gd name="T12" fmla="*/ 37 w 51"/>
                <a:gd name="T13" fmla="*/ 10 h 19"/>
                <a:gd name="T14" fmla="*/ 13 w 51"/>
                <a:gd name="T15" fmla="*/ 6 h 19"/>
                <a:gd name="T16" fmla="*/ 3 w 51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9">
                  <a:moveTo>
                    <a:pt x="3" y="14"/>
                  </a:moveTo>
                  <a:cubicBezTo>
                    <a:pt x="0" y="2"/>
                    <a:pt x="4" y="0"/>
                    <a:pt x="12" y="1"/>
                  </a:cubicBezTo>
                  <a:cubicBezTo>
                    <a:pt x="23" y="3"/>
                    <a:pt x="34" y="3"/>
                    <a:pt x="46" y="5"/>
                  </a:cubicBezTo>
                  <a:cubicBezTo>
                    <a:pt x="51" y="5"/>
                    <a:pt x="49" y="10"/>
                    <a:pt x="49" y="13"/>
                  </a:cubicBezTo>
                  <a:cubicBezTo>
                    <a:pt x="48" y="16"/>
                    <a:pt x="47" y="19"/>
                    <a:pt x="43" y="18"/>
                  </a:cubicBezTo>
                  <a:cubicBezTo>
                    <a:pt x="41" y="17"/>
                    <a:pt x="40" y="16"/>
                    <a:pt x="41" y="15"/>
                  </a:cubicBezTo>
                  <a:cubicBezTo>
                    <a:pt x="42" y="11"/>
                    <a:pt x="41" y="10"/>
                    <a:pt x="37" y="10"/>
                  </a:cubicBezTo>
                  <a:cubicBezTo>
                    <a:pt x="29" y="9"/>
                    <a:pt x="20" y="12"/>
                    <a:pt x="13" y="6"/>
                  </a:cubicBezTo>
                  <a:cubicBezTo>
                    <a:pt x="12" y="5"/>
                    <a:pt x="5" y="7"/>
                    <a:pt x="3" y="14"/>
                  </a:cubicBezTo>
                  <a:close/>
                </a:path>
              </a:pathLst>
            </a:custGeom>
            <a:solidFill>
              <a:srgbClr val="6F5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0">
              <a:extLst>
                <a:ext uri="{FF2B5EF4-FFF2-40B4-BE49-F238E27FC236}">
                  <a16:creationId xmlns:a16="http://schemas.microsoft.com/office/drawing/2014/main" id="{BFF232D6-36BE-5566-8E34-C31239E8C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920"/>
              <a:ext cx="191" cy="128"/>
            </a:xfrm>
            <a:custGeom>
              <a:avLst/>
              <a:gdLst>
                <a:gd name="T0" fmla="*/ 2 w 36"/>
                <a:gd name="T1" fmla="*/ 7 h 24"/>
                <a:gd name="T2" fmla="*/ 13 w 36"/>
                <a:gd name="T3" fmla="*/ 15 h 24"/>
                <a:gd name="T4" fmla="*/ 26 w 36"/>
                <a:gd name="T5" fmla="*/ 10 h 24"/>
                <a:gd name="T6" fmla="*/ 34 w 36"/>
                <a:gd name="T7" fmla="*/ 10 h 24"/>
                <a:gd name="T8" fmla="*/ 36 w 36"/>
                <a:gd name="T9" fmla="*/ 18 h 24"/>
                <a:gd name="T10" fmla="*/ 35 w 36"/>
                <a:gd name="T11" fmla="*/ 20 h 24"/>
                <a:gd name="T12" fmla="*/ 24 w 36"/>
                <a:gd name="T13" fmla="*/ 18 h 24"/>
                <a:gd name="T14" fmla="*/ 22 w 36"/>
                <a:gd name="T15" fmla="*/ 12 h 24"/>
                <a:gd name="T16" fmla="*/ 6 w 36"/>
                <a:gd name="T17" fmla="*/ 18 h 24"/>
                <a:gd name="T18" fmla="*/ 2 w 36"/>
                <a:gd name="T19" fmla="*/ 6 h 24"/>
                <a:gd name="T20" fmla="*/ 2 w 36"/>
                <a:gd name="T2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4">
                  <a:moveTo>
                    <a:pt x="2" y="7"/>
                  </a:moveTo>
                  <a:cubicBezTo>
                    <a:pt x="11" y="0"/>
                    <a:pt x="12" y="7"/>
                    <a:pt x="13" y="15"/>
                  </a:cubicBezTo>
                  <a:cubicBezTo>
                    <a:pt x="15" y="3"/>
                    <a:pt x="20" y="3"/>
                    <a:pt x="26" y="10"/>
                  </a:cubicBezTo>
                  <a:cubicBezTo>
                    <a:pt x="29" y="13"/>
                    <a:pt x="32" y="6"/>
                    <a:pt x="34" y="10"/>
                  </a:cubicBezTo>
                  <a:cubicBezTo>
                    <a:pt x="35" y="13"/>
                    <a:pt x="36" y="16"/>
                    <a:pt x="36" y="18"/>
                  </a:cubicBezTo>
                  <a:cubicBezTo>
                    <a:pt x="36" y="19"/>
                    <a:pt x="35" y="20"/>
                    <a:pt x="35" y="20"/>
                  </a:cubicBezTo>
                  <a:cubicBezTo>
                    <a:pt x="32" y="15"/>
                    <a:pt x="27" y="24"/>
                    <a:pt x="24" y="18"/>
                  </a:cubicBezTo>
                  <a:cubicBezTo>
                    <a:pt x="24" y="17"/>
                    <a:pt x="23" y="15"/>
                    <a:pt x="22" y="12"/>
                  </a:cubicBezTo>
                  <a:cubicBezTo>
                    <a:pt x="19" y="24"/>
                    <a:pt x="11" y="18"/>
                    <a:pt x="6" y="18"/>
                  </a:cubicBezTo>
                  <a:cubicBezTo>
                    <a:pt x="1" y="17"/>
                    <a:pt x="0" y="11"/>
                    <a:pt x="2" y="6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4A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1">
              <a:extLst>
                <a:ext uri="{FF2B5EF4-FFF2-40B4-BE49-F238E27FC236}">
                  <a16:creationId xmlns:a16="http://schemas.microsoft.com/office/drawing/2014/main" id="{3D3299AE-36AA-009C-A5AD-091528D9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637"/>
              <a:ext cx="259" cy="79"/>
            </a:xfrm>
            <a:custGeom>
              <a:avLst/>
              <a:gdLst>
                <a:gd name="T0" fmla="*/ 48 w 49"/>
                <a:gd name="T1" fmla="*/ 8 h 15"/>
                <a:gd name="T2" fmla="*/ 35 w 49"/>
                <a:gd name="T3" fmla="*/ 14 h 15"/>
                <a:gd name="T4" fmla="*/ 5 w 49"/>
                <a:gd name="T5" fmla="*/ 11 h 15"/>
                <a:gd name="T6" fmla="*/ 0 w 49"/>
                <a:gd name="T7" fmla="*/ 7 h 15"/>
                <a:gd name="T8" fmla="*/ 4 w 49"/>
                <a:gd name="T9" fmla="*/ 4 h 15"/>
                <a:gd name="T10" fmla="*/ 17 w 49"/>
                <a:gd name="T11" fmla="*/ 5 h 15"/>
                <a:gd name="T12" fmla="*/ 49 w 49"/>
                <a:gd name="T13" fmla="*/ 7 h 15"/>
                <a:gd name="T14" fmla="*/ 48 w 49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5">
                  <a:moveTo>
                    <a:pt x="48" y="8"/>
                  </a:moveTo>
                  <a:cubicBezTo>
                    <a:pt x="45" y="13"/>
                    <a:pt x="40" y="15"/>
                    <a:pt x="35" y="14"/>
                  </a:cubicBezTo>
                  <a:cubicBezTo>
                    <a:pt x="25" y="12"/>
                    <a:pt x="15" y="11"/>
                    <a:pt x="5" y="11"/>
                  </a:cubicBezTo>
                  <a:cubicBezTo>
                    <a:pt x="2" y="11"/>
                    <a:pt x="0" y="11"/>
                    <a:pt x="0" y="7"/>
                  </a:cubicBezTo>
                  <a:cubicBezTo>
                    <a:pt x="0" y="4"/>
                    <a:pt x="4" y="5"/>
                    <a:pt x="4" y="4"/>
                  </a:cubicBezTo>
                  <a:cubicBezTo>
                    <a:pt x="9" y="0"/>
                    <a:pt x="13" y="5"/>
                    <a:pt x="17" y="5"/>
                  </a:cubicBezTo>
                  <a:cubicBezTo>
                    <a:pt x="28" y="7"/>
                    <a:pt x="39" y="3"/>
                    <a:pt x="49" y="7"/>
                  </a:cubicBezTo>
                  <a:cubicBezTo>
                    <a:pt x="49" y="8"/>
                    <a:pt x="48" y="8"/>
                    <a:pt x="48" y="8"/>
                  </a:cubicBezTo>
                  <a:close/>
                </a:path>
              </a:pathLst>
            </a:custGeom>
            <a:solidFill>
              <a:srgbClr val="6D4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2">
              <a:extLst>
                <a:ext uri="{FF2B5EF4-FFF2-40B4-BE49-F238E27FC236}">
                  <a16:creationId xmlns:a16="http://schemas.microsoft.com/office/drawing/2014/main" id="{2B54F791-1CAA-54CA-EBFF-425AADE00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1897"/>
              <a:ext cx="270" cy="74"/>
            </a:xfrm>
            <a:custGeom>
              <a:avLst/>
              <a:gdLst>
                <a:gd name="T0" fmla="*/ 46 w 51"/>
                <a:gd name="T1" fmla="*/ 10 h 14"/>
                <a:gd name="T2" fmla="*/ 7 w 51"/>
                <a:gd name="T3" fmla="*/ 10 h 14"/>
                <a:gd name="T4" fmla="*/ 0 w 51"/>
                <a:gd name="T5" fmla="*/ 7 h 14"/>
                <a:gd name="T6" fmla="*/ 7 w 51"/>
                <a:gd name="T7" fmla="*/ 4 h 14"/>
                <a:gd name="T8" fmla="*/ 16 w 51"/>
                <a:gd name="T9" fmla="*/ 1 h 14"/>
                <a:gd name="T10" fmla="*/ 17 w 51"/>
                <a:gd name="T11" fmla="*/ 1 h 14"/>
                <a:gd name="T12" fmla="*/ 44 w 51"/>
                <a:gd name="T13" fmla="*/ 6 h 14"/>
                <a:gd name="T14" fmla="*/ 51 w 51"/>
                <a:gd name="T15" fmla="*/ 8 h 14"/>
                <a:gd name="T16" fmla="*/ 46 w 51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4">
                  <a:moveTo>
                    <a:pt x="46" y="10"/>
                  </a:moveTo>
                  <a:cubicBezTo>
                    <a:pt x="31" y="13"/>
                    <a:pt x="19" y="9"/>
                    <a:pt x="7" y="10"/>
                  </a:cubicBezTo>
                  <a:cubicBezTo>
                    <a:pt x="5" y="11"/>
                    <a:pt x="0" y="11"/>
                    <a:pt x="0" y="7"/>
                  </a:cubicBezTo>
                  <a:cubicBezTo>
                    <a:pt x="0" y="3"/>
                    <a:pt x="4" y="4"/>
                    <a:pt x="7" y="4"/>
                  </a:cubicBezTo>
                  <a:cubicBezTo>
                    <a:pt x="10" y="3"/>
                    <a:pt x="15" y="8"/>
                    <a:pt x="16" y="1"/>
                  </a:cubicBezTo>
                  <a:cubicBezTo>
                    <a:pt x="16" y="1"/>
                    <a:pt x="17" y="0"/>
                    <a:pt x="17" y="1"/>
                  </a:cubicBezTo>
                  <a:cubicBezTo>
                    <a:pt x="24" y="12"/>
                    <a:pt x="35" y="2"/>
                    <a:pt x="44" y="6"/>
                  </a:cubicBezTo>
                  <a:cubicBezTo>
                    <a:pt x="46" y="7"/>
                    <a:pt x="51" y="2"/>
                    <a:pt x="51" y="8"/>
                  </a:cubicBezTo>
                  <a:cubicBezTo>
                    <a:pt x="51" y="14"/>
                    <a:pt x="46" y="10"/>
                    <a:pt x="46" y="10"/>
                  </a:cubicBezTo>
                  <a:close/>
                </a:path>
              </a:pathLst>
            </a:custGeom>
            <a:solidFill>
              <a:srgbClr val="684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3">
              <a:extLst>
                <a:ext uri="{FF2B5EF4-FFF2-40B4-BE49-F238E27FC236}">
                  <a16:creationId xmlns:a16="http://schemas.microsoft.com/office/drawing/2014/main" id="{CA5930D6-7930-3FDF-CF8A-6E06AC52D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" y="1658"/>
              <a:ext cx="238" cy="80"/>
            </a:xfrm>
            <a:custGeom>
              <a:avLst/>
              <a:gdLst>
                <a:gd name="T0" fmla="*/ 10 w 45"/>
                <a:gd name="T1" fmla="*/ 10 h 15"/>
                <a:gd name="T2" fmla="*/ 1 w 45"/>
                <a:gd name="T3" fmla="*/ 8 h 15"/>
                <a:gd name="T4" fmla="*/ 4 w 45"/>
                <a:gd name="T5" fmla="*/ 2 h 15"/>
                <a:gd name="T6" fmla="*/ 5 w 45"/>
                <a:gd name="T7" fmla="*/ 0 h 15"/>
                <a:gd name="T8" fmla="*/ 38 w 45"/>
                <a:gd name="T9" fmla="*/ 3 h 15"/>
                <a:gd name="T10" fmla="*/ 44 w 45"/>
                <a:gd name="T11" fmla="*/ 6 h 15"/>
                <a:gd name="T12" fmla="*/ 43 w 45"/>
                <a:gd name="T13" fmla="*/ 13 h 15"/>
                <a:gd name="T14" fmla="*/ 36 w 45"/>
                <a:gd name="T15" fmla="*/ 11 h 15"/>
                <a:gd name="T16" fmla="*/ 17 w 45"/>
                <a:gd name="T17" fmla="*/ 9 h 15"/>
                <a:gd name="T18" fmla="*/ 10 w 45"/>
                <a:gd name="T1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5">
                  <a:moveTo>
                    <a:pt x="10" y="10"/>
                  </a:moveTo>
                  <a:cubicBezTo>
                    <a:pt x="7" y="8"/>
                    <a:pt x="3" y="12"/>
                    <a:pt x="1" y="8"/>
                  </a:cubicBezTo>
                  <a:cubicBezTo>
                    <a:pt x="0" y="5"/>
                    <a:pt x="2" y="4"/>
                    <a:pt x="4" y="2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15" y="8"/>
                    <a:pt x="27" y="0"/>
                    <a:pt x="38" y="3"/>
                  </a:cubicBezTo>
                  <a:cubicBezTo>
                    <a:pt x="40" y="4"/>
                    <a:pt x="43" y="2"/>
                    <a:pt x="44" y="6"/>
                  </a:cubicBezTo>
                  <a:cubicBezTo>
                    <a:pt x="44" y="8"/>
                    <a:pt x="45" y="12"/>
                    <a:pt x="43" y="13"/>
                  </a:cubicBezTo>
                  <a:cubicBezTo>
                    <a:pt x="40" y="15"/>
                    <a:pt x="38" y="13"/>
                    <a:pt x="36" y="11"/>
                  </a:cubicBezTo>
                  <a:cubicBezTo>
                    <a:pt x="30" y="6"/>
                    <a:pt x="24" y="10"/>
                    <a:pt x="17" y="9"/>
                  </a:cubicBezTo>
                  <a:cubicBezTo>
                    <a:pt x="15" y="9"/>
                    <a:pt x="12" y="10"/>
                    <a:pt x="10" y="10"/>
                  </a:cubicBezTo>
                  <a:close/>
                </a:path>
              </a:pathLst>
            </a:custGeom>
            <a:solidFill>
              <a:srgbClr val="684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4">
              <a:extLst>
                <a:ext uri="{FF2B5EF4-FFF2-40B4-BE49-F238E27FC236}">
                  <a16:creationId xmlns:a16="http://schemas.microsoft.com/office/drawing/2014/main" id="{DC00C4A0-CD2F-600E-20BF-6DC7B602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1276"/>
              <a:ext cx="196" cy="95"/>
            </a:xfrm>
            <a:custGeom>
              <a:avLst/>
              <a:gdLst>
                <a:gd name="T0" fmla="*/ 27 w 37"/>
                <a:gd name="T1" fmla="*/ 15 h 18"/>
                <a:gd name="T2" fmla="*/ 33 w 37"/>
                <a:gd name="T3" fmla="*/ 13 h 18"/>
                <a:gd name="T4" fmla="*/ 32 w 37"/>
                <a:gd name="T5" fmla="*/ 11 h 18"/>
                <a:gd name="T6" fmla="*/ 26 w 37"/>
                <a:gd name="T7" fmla="*/ 10 h 18"/>
                <a:gd name="T8" fmla="*/ 15 w 37"/>
                <a:gd name="T9" fmla="*/ 9 h 18"/>
                <a:gd name="T10" fmla="*/ 1 w 37"/>
                <a:gd name="T11" fmla="*/ 8 h 18"/>
                <a:gd name="T12" fmla="*/ 0 w 37"/>
                <a:gd name="T13" fmla="*/ 3 h 18"/>
                <a:gd name="T14" fmla="*/ 4 w 37"/>
                <a:gd name="T15" fmla="*/ 2 h 18"/>
                <a:gd name="T16" fmla="*/ 27 w 37"/>
                <a:gd name="T17" fmla="*/ 2 h 18"/>
                <a:gd name="T18" fmla="*/ 35 w 37"/>
                <a:gd name="T19" fmla="*/ 7 h 18"/>
                <a:gd name="T20" fmla="*/ 35 w 37"/>
                <a:gd name="T21" fmla="*/ 15 h 18"/>
                <a:gd name="T22" fmla="*/ 27 w 37"/>
                <a:gd name="T2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8">
                  <a:moveTo>
                    <a:pt x="27" y="15"/>
                  </a:moveTo>
                  <a:cubicBezTo>
                    <a:pt x="29" y="12"/>
                    <a:pt x="31" y="16"/>
                    <a:pt x="33" y="13"/>
                  </a:cubicBezTo>
                  <a:cubicBezTo>
                    <a:pt x="33" y="13"/>
                    <a:pt x="33" y="11"/>
                    <a:pt x="32" y="11"/>
                  </a:cubicBezTo>
                  <a:cubicBezTo>
                    <a:pt x="30" y="9"/>
                    <a:pt x="26" y="10"/>
                    <a:pt x="26" y="10"/>
                  </a:cubicBezTo>
                  <a:cubicBezTo>
                    <a:pt x="21" y="18"/>
                    <a:pt x="19" y="8"/>
                    <a:pt x="15" y="9"/>
                  </a:cubicBezTo>
                  <a:cubicBezTo>
                    <a:pt x="11" y="9"/>
                    <a:pt x="6" y="8"/>
                    <a:pt x="1" y="8"/>
                  </a:cubicBezTo>
                  <a:cubicBezTo>
                    <a:pt x="0" y="8"/>
                    <a:pt x="0" y="5"/>
                    <a:pt x="0" y="3"/>
                  </a:cubicBezTo>
                  <a:cubicBezTo>
                    <a:pt x="0" y="1"/>
                    <a:pt x="2" y="1"/>
                    <a:pt x="4" y="2"/>
                  </a:cubicBezTo>
                  <a:cubicBezTo>
                    <a:pt x="11" y="3"/>
                    <a:pt x="19" y="4"/>
                    <a:pt x="27" y="2"/>
                  </a:cubicBezTo>
                  <a:cubicBezTo>
                    <a:pt x="31" y="0"/>
                    <a:pt x="32" y="6"/>
                    <a:pt x="35" y="7"/>
                  </a:cubicBezTo>
                  <a:cubicBezTo>
                    <a:pt x="37" y="7"/>
                    <a:pt x="37" y="12"/>
                    <a:pt x="35" y="15"/>
                  </a:cubicBezTo>
                  <a:cubicBezTo>
                    <a:pt x="33" y="18"/>
                    <a:pt x="30" y="17"/>
                    <a:pt x="27" y="15"/>
                  </a:cubicBezTo>
                  <a:close/>
                </a:path>
              </a:pathLst>
            </a:custGeom>
            <a:solidFill>
              <a:srgbClr val="6C4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5">
              <a:extLst>
                <a:ext uri="{FF2B5EF4-FFF2-40B4-BE49-F238E27FC236}">
                  <a16:creationId xmlns:a16="http://schemas.microsoft.com/office/drawing/2014/main" id="{4350729B-6419-A708-D905-C3AAD4FC9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1769"/>
              <a:ext cx="169" cy="64"/>
            </a:xfrm>
            <a:custGeom>
              <a:avLst/>
              <a:gdLst>
                <a:gd name="T0" fmla="*/ 1 w 32"/>
                <a:gd name="T1" fmla="*/ 9 h 12"/>
                <a:gd name="T2" fmla="*/ 9 w 32"/>
                <a:gd name="T3" fmla="*/ 1 h 12"/>
                <a:gd name="T4" fmla="*/ 28 w 32"/>
                <a:gd name="T5" fmla="*/ 5 h 12"/>
                <a:gd name="T6" fmla="*/ 32 w 32"/>
                <a:gd name="T7" fmla="*/ 10 h 12"/>
                <a:gd name="T8" fmla="*/ 27 w 32"/>
                <a:gd name="T9" fmla="*/ 11 h 12"/>
                <a:gd name="T10" fmla="*/ 1 w 32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1" y="9"/>
                  </a:moveTo>
                  <a:cubicBezTo>
                    <a:pt x="0" y="3"/>
                    <a:pt x="1" y="0"/>
                    <a:pt x="9" y="1"/>
                  </a:cubicBezTo>
                  <a:cubicBezTo>
                    <a:pt x="15" y="2"/>
                    <a:pt x="22" y="3"/>
                    <a:pt x="28" y="5"/>
                  </a:cubicBezTo>
                  <a:cubicBezTo>
                    <a:pt x="31" y="6"/>
                    <a:pt x="32" y="7"/>
                    <a:pt x="32" y="10"/>
                  </a:cubicBezTo>
                  <a:cubicBezTo>
                    <a:pt x="31" y="12"/>
                    <a:pt x="29" y="11"/>
                    <a:pt x="27" y="11"/>
                  </a:cubicBezTo>
                  <a:cubicBezTo>
                    <a:pt x="18" y="11"/>
                    <a:pt x="9" y="12"/>
                    <a:pt x="1" y="9"/>
                  </a:cubicBezTo>
                  <a:close/>
                </a:path>
              </a:pathLst>
            </a:custGeom>
            <a:solidFill>
              <a:srgbClr val="73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6">
              <a:extLst>
                <a:ext uri="{FF2B5EF4-FFF2-40B4-BE49-F238E27FC236}">
                  <a16:creationId xmlns:a16="http://schemas.microsoft.com/office/drawing/2014/main" id="{56D811E2-DEB7-3761-AD97-B8ECDC6F5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1287"/>
              <a:ext cx="228" cy="90"/>
            </a:xfrm>
            <a:custGeom>
              <a:avLst/>
              <a:gdLst>
                <a:gd name="T0" fmla="*/ 37 w 43"/>
                <a:gd name="T1" fmla="*/ 17 h 17"/>
                <a:gd name="T2" fmla="*/ 32 w 43"/>
                <a:gd name="T3" fmla="*/ 9 h 17"/>
                <a:gd name="T4" fmla="*/ 5 w 43"/>
                <a:gd name="T5" fmla="*/ 9 h 17"/>
                <a:gd name="T6" fmla="*/ 0 w 43"/>
                <a:gd name="T7" fmla="*/ 5 h 17"/>
                <a:gd name="T8" fmla="*/ 5 w 43"/>
                <a:gd name="T9" fmla="*/ 1 h 17"/>
                <a:gd name="T10" fmla="*/ 34 w 43"/>
                <a:gd name="T11" fmla="*/ 4 h 17"/>
                <a:gd name="T12" fmla="*/ 41 w 43"/>
                <a:gd name="T13" fmla="*/ 6 h 17"/>
                <a:gd name="T14" fmla="*/ 37 w 43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7">
                  <a:moveTo>
                    <a:pt x="37" y="17"/>
                  </a:moveTo>
                  <a:cubicBezTo>
                    <a:pt x="39" y="11"/>
                    <a:pt x="38" y="9"/>
                    <a:pt x="32" y="9"/>
                  </a:cubicBezTo>
                  <a:cubicBezTo>
                    <a:pt x="23" y="10"/>
                    <a:pt x="14" y="9"/>
                    <a:pt x="5" y="9"/>
                  </a:cubicBezTo>
                  <a:cubicBezTo>
                    <a:pt x="2" y="9"/>
                    <a:pt x="0" y="9"/>
                    <a:pt x="0" y="5"/>
                  </a:cubicBezTo>
                  <a:cubicBezTo>
                    <a:pt x="1" y="3"/>
                    <a:pt x="3" y="0"/>
                    <a:pt x="5" y="1"/>
                  </a:cubicBezTo>
                  <a:cubicBezTo>
                    <a:pt x="15" y="5"/>
                    <a:pt x="25" y="3"/>
                    <a:pt x="34" y="4"/>
                  </a:cubicBezTo>
                  <a:cubicBezTo>
                    <a:pt x="37" y="5"/>
                    <a:pt x="40" y="3"/>
                    <a:pt x="41" y="6"/>
                  </a:cubicBezTo>
                  <a:cubicBezTo>
                    <a:pt x="42" y="10"/>
                    <a:pt x="43" y="14"/>
                    <a:pt x="37" y="17"/>
                  </a:cubicBezTo>
                  <a:close/>
                </a:path>
              </a:pathLst>
            </a:custGeom>
            <a:solidFill>
              <a:srgbClr val="664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7">
              <a:extLst>
                <a:ext uri="{FF2B5EF4-FFF2-40B4-BE49-F238E27FC236}">
                  <a16:creationId xmlns:a16="http://schemas.microsoft.com/office/drawing/2014/main" id="{DC37843F-347A-49F4-9DFF-B600BC374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2008"/>
              <a:ext cx="211" cy="53"/>
            </a:xfrm>
            <a:custGeom>
              <a:avLst/>
              <a:gdLst>
                <a:gd name="T0" fmla="*/ 40 w 40"/>
                <a:gd name="T1" fmla="*/ 9 h 10"/>
                <a:gd name="T2" fmla="*/ 0 w 40"/>
                <a:gd name="T3" fmla="*/ 7 h 10"/>
                <a:gd name="T4" fmla="*/ 25 w 40"/>
                <a:gd name="T5" fmla="*/ 3 h 10"/>
                <a:gd name="T6" fmla="*/ 34 w 40"/>
                <a:gd name="T7" fmla="*/ 5 h 10"/>
                <a:gd name="T8" fmla="*/ 40 w 4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">
                  <a:moveTo>
                    <a:pt x="40" y="9"/>
                  </a:moveTo>
                  <a:cubicBezTo>
                    <a:pt x="27" y="9"/>
                    <a:pt x="14" y="10"/>
                    <a:pt x="0" y="7"/>
                  </a:cubicBezTo>
                  <a:cubicBezTo>
                    <a:pt x="5" y="2"/>
                    <a:pt x="19" y="0"/>
                    <a:pt x="25" y="3"/>
                  </a:cubicBezTo>
                  <a:cubicBezTo>
                    <a:pt x="28" y="5"/>
                    <a:pt x="31" y="5"/>
                    <a:pt x="34" y="5"/>
                  </a:cubicBezTo>
                  <a:cubicBezTo>
                    <a:pt x="37" y="6"/>
                    <a:pt x="40" y="5"/>
                    <a:pt x="40" y="9"/>
                  </a:cubicBezTo>
                  <a:close/>
                </a:path>
              </a:pathLst>
            </a:custGeom>
            <a:solidFill>
              <a:srgbClr val="7D5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8">
              <a:extLst>
                <a:ext uri="{FF2B5EF4-FFF2-40B4-BE49-F238E27FC236}">
                  <a16:creationId xmlns:a16="http://schemas.microsoft.com/office/drawing/2014/main" id="{F8E98775-2C4C-A8EE-D0C3-67C857DC3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1626"/>
              <a:ext cx="169" cy="53"/>
            </a:xfrm>
            <a:custGeom>
              <a:avLst/>
              <a:gdLst>
                <a:gd name="T0" fmla="*/ 26 w 32"/>
                <a:gd name="T1" fmla="*/ 9 h 10"/>
                <a:gd name="T2" fmla="*/ 5 w 32"/>
                <a:gd name="T3" fmla="*/ 8 h 10"/>
                <a:gd name="T4" fmla="*/ 1 w 32"/>
                <a:gd name="T5" fmla="*/ 3 h 10"/>
                <a:gd name="T6" fmla="*/ 6 w 32"/>
                <a:gd name="T7" fmla="*/ 1 h 10"/>
                <a:gd name="T8" fmla="*/ 27 w 32"/>
                <a:gd name="T9" fmla="*/ 2 h 10"/>
                <a:gd name="T10" fmla="*/ 32 w 32"/>
                <a:gd name="T11" fmla="*/ 6 h 10"/>
                <a:gd name="T12" fmla="*/ 26 w 32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26" y="9"/>
                  </a:moveTo>
                  <a:cubicBezTo>
                    <a:pt x="19" y="9"/>
                    <a:pt x="12" y="8"/>
                    <a:pt x="5" y="8"/>
                  </a:cubicBezTo>
                  <a:cubicBezTo>
                    <a:pt x="2" y="8"/>
                    <a:pt x="0" y="7"/>
                    <a:pt x="1" y="3"/>
                  </a:cubicBezTo>
                  <a:cubicBezTo>
                    <a:pt x="2" y="0"/>
                    <a:pt x="3" y="0"/>
                    <a:pt x="6" y="1"/>
                  </a:cubicBezTo>
                  <a:cubicBezTo>
                    <a:pt x="13" y="2"/>
                    <a:pt x="20" y="0"/>
                    <a:pt x="27" y="2"/>
                  </a:cubicBezTo>
                  <a:cubicBezTo>
                    <a:pt x="29" y="3"/>
                    <a:pt x="32" y="3"/>
                    <a:pt x="32" y="6"/>
                  </a:cubicBezTo>
                  <a:cubicBezTo>
                    <a:pt x="31" y="10"/>
                    <a:pt x="28" y="10"/>
                    <a:pt x="26" y="9"/>
                  </a:cubicBezTo>
                  <a:close/>
                </a:path>
              </a:pathLst>
            </a:custGeom>
            <a:solidFill>
              <a:srgbClr val="71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9">
              <a:extLst>
                <a:ext uri="{FF2B5EF4-FFF2-40B4-BE49-F238E27FC236}">
                  <a16:creationId xmlns:a16="http://schemas.microsoft.com/office/drawing/2014/main" id="{7B5CFA60-6AEB-E8F2-0FAB-2B5C77B76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1626"/>
              <a:ext cx="169" cy="96"/>
            </a:xfrm>
            <a:custGeom>
              <a:avLst/>
              <a:gdLst>
                <a:gd name="T0" fmla="*/ 22 w 32"/>
                <a:gd name="T1" fmla="*/ 7 h 18"/>
                <a:gd name="T2" fmla="*/ 20 w 32"/>
                <a:gd name="T3" fmla="*/ 16 h 18"/>
                <a:gd name="T4" fmla="*/ 15 w 32"/>
                <a:gd name="T5" fmla="*/ 17 h 18"/>
                <a:gd name="T6" fmla="*/ 12 w 32"/>
                <a:gd name="T7" fmla="*/ 13 h 18"/>
                <a:gd name="T8" fmla="*/ 16 w 32"/>
                <a:gd name="T9" fmla="*/ 14 h 18"/>
                <a:gd name="T10" fmla="*/ 16 w 32"/>
                <a:gd name="T11" fmla="*/ 10 h 18"/>
                <a:gd name="T12" fmla="*/ 11 w 32"/>
                <a:gd name="T13" fmla="*/ 8 h 18"/>
                <a:gd name="T14" fmla="*/ 3 w 32"/>
                <a:gd name="T15" fmla="*/ 0 h 18"/>
                <a:gd name="T16" fmla="*/ 23 w 32"/>
                <a:gd name="T17" fmla="*/ 2 h 18"/>
                <a:gd name="T18" fmla="*/ 31 w 32"/>
                <a:gd name="T19" fmla="*/ 7 h 18"/>
                <a:gd name="T20" fmla="*/ 29 w 32"/>
                <a:gd name="T21" fmla="*/ 12 h 18"/>
                <a:gd name="T22" fmla="*/ 22 w 32"/>
                <a:gd name="T2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8">
                  <a:moveTo>
                    <a:pt x="22" y="7"/>
                  </a:moveTo>
                  <a:cubicBezTo>
                    <a:pt x="21" y="10"/>
                    <a:pt x="21" y="13"/>
                    <a:pt x="20" y="16"/>
                  </a:cubicBezTo>
                  <a:cubicBezTo>
                    <a:pt x="19" y="17"/>
                    <a:pt x="17" y="18"/>
                    <a:pt x="15" y="17"/>
                  </a:cubicBezTo>
                  <a:cubicBezTo>
                    <a:pt x="13" y="17"/>
                    <a:pt x="11" y="16"/>
                    <a:pt x="12" y="13"/>
                  </a:cubicBezTo>
                  <a:cubicBezTo>
                    <a:pt x="13" y="13"/>
                    <a:pt x="15" y="14"/>
                    <a:pt x="16" y="14"/>
                  </a:cubicBezTo>
                  <a:cubicBezTo>
                    <a:pt x="18" y="13"/>
                    <a:pt x="17" y="11"/>
                    <a:pt x="16" y="10"/>
                  </a:cubicBezTo>
                  <a:cubicBezTo>
                    <a:pt x="15" y="9"/>
                    <a:pt x="15" y="6"/>
                    <a:pt x="11" y="8"/>
                  </a:cubicBezTo>
                  <a:cubicBezTo>
                    <a:pt x="1" y="11"/>
                    <a:pt x="0" y="10"/>
                    <a:pt x="3" y="0"/>
                  </a:cubicBezTo>
                  <a:cubicBezTo>
                    <a:pt x="9" y="3"/>
                    <a:pt x="15" y="7"/>
                    <a:pt x="23" y="2"/>
                  </a:cubicBezTo>
                  <a:cubicBezTo>
                    <a:pt x="25" y="0"/>
                    <a:pt x="28" y="4"/>
                    <a:pt x="31" y="7"/>
                  </a:cubicBezTo>
                  <a:cubicBezTo>
                    <a:pt x="32" y="8"/>
                    <a:pt x="32" y="10"/>
                    <a:pt x="29" y="12"/>
                  </a:cubicBezTo>
                  <a:cubicBezTo>
                    <a:pt x="25" y="13"/>
                    <a:pt x="26" y="8"/>
                    <a:pt x="22" y="7"/>
                  </a:cubicBezTo>
                  <a:close/>
                </a:path>
              </a:pathLst>
            </a:custGeom>
            <a:solidFill>
              <a:srgbClr val="71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20">
              <a:extLst>
                <a:ext uri="{FF2B5EF4-FFF2-40B4-BE49-F238E27FC236}">
                  <a16:creationId xmlns:a16="http://schemas.microsoft.com/office/drawing/2014/main" id="{5AFE63B9-E941-57A4-2B98-BF3312625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" y="1865"/>
              <a:ext cx="175" cy="74"/>
            </a:xfrm>
            <a:custGeom>
              <a:avLst/>
              <a:gdLst>
                <a:gd name="T0" fmla="*/ 17 w 33"/>
                <a:gd name="T1" fmla="*/ 12 h 14"/>
                <a:gd name="T2" fmla="*/ 3 w 33"/>
                <a:gd name="T3" fmla="*/ 11 h 14"/>
                <a:gd name="T4" fmla="*/ 0 w 33"/>
                <a:gd name="T5" fmla="*/ 8 h 14"/>
                <a:gd name="T6" fmla="*/ 3 w 33"/>
                <a:gd name="T7" fmla="*/ 6 h 14"/>
                <a:gd name="T8" fmla="*/ 30 w 33"/>
                <a:gd name="T9" fmla="*/ 7 h 14"/>
                <a:gd name="T10" fmla="*/ 33 w 33"/>
                <a:gd name="T11" fmla="*/ 11 h 14"/>
                <a:gd name="T12" fmla="*/ 29 w 33"/>
                <a:gd name="T13" fmla="*/ 13 h 14"/>
                <a:gd name="T14" fmla="*/ 17 w 33"/>
                <a:gd name="T15" fmla="*/ 13 h 14"/>
                <a:gd name="T16" fmla="*/ 17 w 33"/>
                <a:gd name="T1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4">
                  <a:moveTo>
                    <a:pt x="17" y="12"/>
                  </a:moveTo>
                  <a:cubicBezTo>
                    <a:pt x="12" y="12"/>
                    <a:pt x="8" y="12"/>
                    <a:pt x="3" y="11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12" y="0"/>
                    <a:pt x="21" y="11"/>
                    <a:pt x="30" y="7"/>
                  </a:cubicBezTo>
                  <a:cubicBezTo>
                    <a:pt x="32" y="6"/>
                    <a:pt x="33" y="9"/>
                    <a:pt x="33" y="11"/>
                  </a:cubicBezTo>
                  <a:cubicBezTo>
                    <a:pt x="33" y="14"/>
                    <a:pt x="31" y="13"/>
                    <a:pt x="29" y="13"/>
                  </a:cubicBezTo>
                  <a:cubicBezTo>
                    <a:pt x="25" y="13"/>
                    <a:pt x="21" y="13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lose/>
                </a:path>
              </a:pathLst>
            </a:custGeom>
            <a:solidFill>
              <a:srgbClr val="664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21">
              <a:extLst>
                <a:ext uri="{FF2B5EF4-FFF2-40B4-BE49-F238E27FC236}">
                  <a16:creationId xmlns:a16="http://schemas.microsoft.com/office/drawing/2014/main" id="{95ECBA2F-77CD-B630-49DF-A51E5D1E5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989"/>
              <a:ext cx="122" cy="96"/>
            </a:xfrm>
            <a:custGeom>
              <a:avLst/>
              <a:gdLst>
                <a:gd name="T0" fmla="*/ 8 w 23"/>
                <a:gd name="T1" fmla="*/ 10 h 18"/>
                <a:gd name="T2" fmla="*/ 2 w 23"/>
                <a:gd name="T3" fmla="*/ 16 h 18"/>
                <a:gd name="T4" fmla="*/ 2 w 23"/>
                <a:gd name="T5" fmla="*/ 3 h 18"/>
                <a:gd name="T6" fmla="*/ 14 w 23"/>
                <a:gd name="T7" fmla="*/ 7 h 18"/>
                <a:gd name="T8" fmla="*/ 21 w 23"/>
                <a:gd name="T9" fmla="*/ 7 h 18"/>
                <a:gd name="T10" fmla="*/ 23 w 23"/>
                <a:gd name="T11" fmla="*/ 13 h 18"/>
                <a:gd name="T12" fmla="*/ 13 w 23"/>
                <a:gd name="T13" fmla="*/ 16 h 18"/>
                <a:gd name="T14" fmla="*/ 8 w 23"/>
                <a:gd name="T1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8">
                  <a:moveTo>
                    <a:pt x="8" y="10"/>
                  </a:moveTo>
                  <a:cubicBezTo>
                    <a:pt x="5" y="11"/>
                    <a:pt x="6" y="16"/>
                    <a:pt x="2" y="16"/>
                  </a:cubicBezTo>
                  <a:cubicBezTo>
                    <a:pt x="1" y="12"/>
                    <a:pt x="0" y="8"/>
                    <a:pt x="2" y="3"/>
                  </a:cubicBezTo>
                  <a:cubicBezTo>
                    <a:pt x="6" y="6"/>
                    <a:pt x="11" y="0"/>
                    <a:pt x="14" y="7"/>
                  </a:cubicBezTo>
                  <a:cubicBezTo>
                    <a:pt x="15" y="10"/>
                    <a:pt x="18" y="2"/>
                    <a:pt x="21" y="7"/>
                  </a:cubicBezTo>
                  <a:cubicBezTo>
                    <a:pt x="22" y="9"/>
                    <a:pt x="23" y="12"/>
                    <a:pt x="23" y="13"/>
                  </a:cubicBezTo>
                  <a:cubicBezTo>
                    <a:pt x="21" y="16"/>
                    <a:pt x="17" y="13"/>
                    <a:pt x="13" y="16"/>
                  </a:cubicBezTo>
                  <a:cubicBezTo>
                    <a:pt x="11" y="18"/>
                    <a:pt x="10" y="12"/>
                    <a:pt x="8" y="10"/>
                  </a:cubicBezTo>
                  <a:close/>
                </a:path>
              </a:pathLst>
            </a:custGeom>
            <a:solidFill>
              <a:srgbClr val="4C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22">
              <a:extLst>
                <a:ext uri="{FF2B5EF4-FFF2-40B4-BE49-F238E27FC236}">
                  <a16:creationId xmlns:a16="http://schemas.microsoft.com/office/drawing/2014/main" id="{065F8F86-F5B0-56B8-0D33-9AE7B66BD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775"/>
              <a:ext cx="169" cy="53"/>
            </a:xfrm>
            <a:custGeom>
              <a:avLst/>
              <a:gdLst>
                <a:gd name="T0" fmla="*/ 0 w 32"/>
                <a:gd name="T1" fmla="*/ 4 h 10"/>
                <a:gd name="T2" fmla="*/ 4 w 32"/>
                <a:gd name="T3" fmla="*/ 1 h 10"/>
                <a:gd name="T4" fmla="*/ 28 w 32"/>
                <a:gd name="T5" fmla="*/ 3 h 10"/>
                <a:gd name="T6" fmla="*/ 32 w 32"/>
                <a:gd name="T7" fmla="*/ 7 h 10"/>
                <a:gd name="T8" fmla="*/ 27 w 32"/>
                <a:gd name="T9" fmla="*/ 10 h 10"/>
                <a:gd name="T10" fmla="*/ 3 w 32"/>
                <a:gd name="T11" fmla="*/ 8 h 10"/>
                <a:gd name="T12" fmla="*/ 0 w 32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0" y="4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12" y="2"/>
                    <a:pt x="20" y="3"/>
                    <a:pt x="28" y="3"/>
                  </a:cubicBezTo>
                  <a:cubicBezTo>
                    <a:pt x="31" y="3"/>
                    <a:pt x="32" y="5"/>
                    <a:pt x="32" y="7"/>
                  </a:cubicBezTo>
                  <a:cubicBezTo>
                    <a:pt x="32" y="10"/>
                    <a:pt x="29" y="10"/>
                    <a:pt x="27" y="10"/>
                  </a:cubicBezTo>
                  <a:cubicBezTo>
                    <a:pt x="19" y="9"/>
                    <a:pt x="11" y="8"/>
                    <a:pt x="3" y="8"/>
                  </a:cubicBezTo>
                  <a:cubicBezTo>
                    <a:pt x="0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6F5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23">
              <a:extLst>
                <a:ext uri="{FF2B5EF4-FFF2-40B4-BE49-F238E27FC236}">
                  <a16:creationId xmlns:a16="http://schemas.microsoft.com/office/drawing/2014/main" id="{F11870F9-2E93-8969-6BBD-7958C6CE2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" y="1223"/>
              <a:ext cx="217" cy="58"/>
            </a:xfrm>
            <a:custGeom>
              <a:avLst/>
              <a:gdLst>
                <a:gd name="T0" fmla="*/ 4 w 41"/>
                <a:gd name="T1" fmla="*/ 0 h 11"/>
                <a:gd name="T2" fmla="*/ 13 w 41"/>
                <a:gd name="T3" fmla="*/ 5 h 11"/>
                <a:gd name="T4" fmla="*/ 39 w 41"/>
                <a:gd name="T5" fmla="*/ 6 h 11"/>
                <a:gd name="T6" fmla="*/ 40 w 41"/>
                <a:gd name="T7" fmla="*/ 9 h 11"/>
                <a:gd name="T8" fmla="*/ 37 w 41"/>
                <a:gd name="T9" fmla="*/ 11 h 11"/>
                <a:gd name="T10" fmla="*/ 7 w 41"/>
                <a:gd name="T11" fmla="*/ 11 h 11"/>
                <a:gd name="T12" fmla="*/ 4 w 4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">
                  <a:moveTo>
                    <a:pt x="4" y="0"/>
                  </a:moveTo>
                  <a:cubicBezTo>
                    <a:pt x="5" y="8"/>
                    <a:pt x="5" y="10"/>
                    <a:pt x="13" y="5"/>
                  </a:cubicBezTo>
                  <a:cubicBezTo>
                    <a:pt x="20" y="0"/>
                    <a:pt x="30" y="5"/>
                    <a:pt x="39" y="6"/>
                  </a:cubicBezTo>
                  <a:cubicBezTo>
                    <a:pt x="40" y="6"/>
                    <a:pt x="41" y="7"/>
                    <a:pt x="40" y="9"/>
                  </a:cubicBezTo>
                  <a:cubicBezTo>
                    <a:pt x="40" y="10"/>
                    <a:pt x="39" y="11"/>
                    <a:pt x="37" y="11"/>
                  </a:cubicBezTo>
                  <a:cubicBezTo>
                    <a:pt x="27" y="10"/>
                    <a:pt x="17" y="10"/>
                    <a:pt x="7" y="11"/>
                  </a:cubicBezTo>
                  <a:cubicBezTo>
                    <a:pt x="0" y="11"/>
                    <a:pt x="3" y="5"/>
                    <a:pt x="4" y="0"/>
                  </a:cubicBezTo>
                  <a:close/>
                </a:path>
              </a:pathLst>
            </a:custGeom>
            <a:solidFill>
              <a:srgbClr val="6A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24">
              <a:extLst>
                <a:ext uri="{FF2B5EF4-FFF2-40B4-BE49-F238E27FC236}">
                  <a16:creationId xmlns:a16="http://schemas.microsoft.com/office/drawing/2014/main" id="{13EDE5B2-0C9D-0E9B-C94E-75D21BD5A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1239"/>
              <a:ext cx="164" cy="79"/>
            </a:xfrm>
            <a:custGeom>
              <a:avLst/>
              <a:gdLst>
                <a:gd name="T0" fmla="*/ 31 w 31"/>
                <a:gd name="T1" fmla="*/ 10 h 15"/>
                <a:gd name="T2" fmla="*/ 2 w 31"/>
                <a:gd name="T3" fmla="*/ 13 h 15"/>
                <a:gd name="T4" fmla="*/ 11 w 31"/>
                <a:gd name="T5" fmla="*/ 4 h 15"/>
                <a:gd name="T6" fmla="*/ 22 w 31"/>
                <a:gd name="T7" fmla="*/ 4 h 15"/>
                <a:gd name="T8" fmla="*/ 31 w 31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31" y="10"/>
                  </a:moveTo>
                  <a:cubicBezTo>
                    <a:pt x="22" y="15"/>
                    <a:pt x="11" y="6"/>
                    <a:pt x="2" y="13"/>
                  </a:cubicBezTo>
                  <a:cubicBezTo>
                    <a:pt x="0" y="3"/>
                    <a:pt x="1" y="0"/>
                    <a:pt x="11" y="4"/>
                  </a:cubicBezTo>
                  <a:cubicBezTo>
                    <a:pt x="15" y="5"/>
                    <a:pt x="19" y="3"/>
                    <a:pt x="22" y="4"/>
                  </a:cubicBezTo>
                  <a:cubicBezTo>
                    <a:pt x="26" y="5"/>
                    <a:pt x="30" y="5"/>
                    <a:pt x="31" y="10"/>
                  </a:cubicBezTo>
                  <a:close/>
                </a:path>
              </a:pathLst>
            </a:custGeom>
            <a:solidFill>
              <a:srgbClr val="69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25">
              <a:extLst>
                <a:ext uri="{FF2B5EF4-FFF2-40B4-BE49-F238E27FC236}">
                  <a16:creationId xmlns:a16="http://schemas.microsoft.com/office/drawing/2014/main" id="{B922F6C4-7B85-BD04-98A5-BEC32E9C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" y="1419"/>
              <a:ext cx="159" cy="43"/>
            </a:xfrm>
            <a:custGeom>
              <a:avLst/>
              <a:gdLst>
                <a:gd name="T0" fmla="*/ 18 w 30"/>
                <a:gd name="T1" fmla="*/ 8 h 8"/>
                <a:gd name="T2" fmla="*/ 4 w 30"/>
                <a:gd name="T3" fmla="*/ 8 h 8"/>
                <a:gd name="T4" fmla="*/ 0 w 30"/>
                <a:gd name="T5" fmla="*/ 5 h 8"/>
                <a:gd name="T6" fmla="*/ 3 w 30"/>
                <a:gd name="T7" fmla="*/ 2 h 8"/>
                <a:gd name="T8" fmla="*/ 27 w 30"/>
                <a:gd name="T9" fmla="*/ 2 h 8"/>
                <a:gd name="T10" fmla="*/ 30 w 30"/>
                <a:gd name="T11" fmla="*/ 5 h 8"/>
                <a:gd name="T12" fmla="*/ 27 w 30"/>
                <a:gd name="T13" fmla="*/ 8 h 8"/>
                <a:gd name="T14" fmla="*/ 18 w 30"/>
                <a:gd name="T15" fmla="*/ 8 h 8"/>
                <a:gd name="T16" fmla="*/ 18 w 30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8">
                  <a:moveTo>
                    <a:pt x="18" y="8"/>
                  </a:moveTo>
                  <a:cubicBezTo>
                    <a:pt x="13" y="8"/>
                    <a:pt x="9" y="8"/>
                    <a:pt x="4" y="8"/>
                  </a:cubicBezTo>
                  <a:cubicBezTo>
                    <a:pt x="2" y="8"/>
                    <a:pt x="0" y="8"/>
                    <a:pt x="0" y="5"/>
                  </a:cubicBezTo>
                  <a:cubicBezTo>
                    <a:pt x="0" y="3"/>
                    <a:pt x="1" y="3"/>
                    <a:pt x="3" y="2"/>
                  </a:cubicBezTo>
                  <a:cubicBezTo>
                    <a:pt x="11" y="0"/>
                    <a:pt x="19" y="2"/>
                    <a:pt x="27" y="2"/>
                  </a:cubicBezTo>
                  <a:cubicBezTo>
                    <a:pt x="30" y="1"/>
                    <a:pt x="30" y="3"/>
                    <a:pt x="30" y="5"/>
                  </a:cubicBezTo>
                  <a:cubicBezTo>
                    <a:pt x="30" y="7"/>
                    <a:pt x="29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lose/>
                </a:path>
              </a:pathLst>
            </a:custGeom>
            <a:solidFill>
              <a:srgbClr val="684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26">
              <a:extLst>
                <a:ext uri="{FF2B5EF4-FFF2-40B4-BE49-F238E27FC236}">
                  <a16:creationId xmlns:a16="http://schemas.microsoft.com/office/drawing/2014/main" id="{736340C4-4EB9-A365-1A10-9973D5D26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984"/>
              <a:ext cx="69" cy="149"/>
            </a:xfrm>
            <a:custGeom>
              <a:avLst/>
              <a:gdLst>
                <a:gd name="T0" fmla="*/ 3 w 13"/>
                <a:gd name="T1" fmla="*/ 28 h 28"/>
                <a:gd name="T2" fmla="*/ 1 w 13"/>
                <a:gd name="T3" fmla="*/ 8 h 28"/>
                <a:gd name="T4" fmla="*/ 3 w 13"/>
                <a:gd name="T5" fmla="*/ 1 h 28"/>
                <a:gd name="T6" fmla="*/ 10 w 13"/>
                <a:gd name="T7" fmla="*/ 3 h 28"/>
                <a:gd name="T8" fmla="*/ 11 w 13"/>
                <a:gd name="T9" fmla="*/ 11 h 28"/>
                <a:gd name="T10" fmla="*/ 3 w 13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8">
                  <a:moveTo>
                    <a:pt x="3" y="28"/>
                  </a:moveTo>
                  <a:cubicBezTo>
                    <a:pt x="0" y="20"/>
                    <a:pt x="2" y="14"/>
                    <a:pt x="1" y="8"/>
                  </a:cubicBezTo>
                  <a:cubicBezTo>
                    <a:pt x="1" y="6"/>
                    <a:pt x="0" y="2"/>
                    <a:pt x="3" y="1"/>
                  </a:cubicBezTo>
                  <a:cubicBezTo>
                    <a:pt x="6" y="0"/>
                    <a:pt x="8" y="1"/>
                    <a:pt x="10" y="3"/>
                  </a:cubicBezTo>
                  <a:cubicBezTo>
                    <a:pt x="12" y="5"/>
                    <a:pt x="13" y="9"/>
                    <a:pt x="11" y="11"/>
                  </a:cubicBezTo>
                  <a:cubicBezTo>
                    <a:pt x="6" y="15"/>
                    <a:pt x="5" y="20"/>
                    <a:pt x="3" y="28"/>
                  </a:cubicBezTo>
                  <a:close/>
                </a:path>
              </a:pathLst>
            </a:custGeom>
            <a:solidFill>
              <a:srgbClr val="4C3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27">
              <a:extLst>
                <a:ext uri="{FF2B5EF4-FFF2-40B4-BE49-F238E27FC236}">
                  <a16:creationId xmlns:a16="http://schemas.microsoft.com/office/drawing/2014/main" id="{9C4BB3E3-61D0-4890-2E40-847D74949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931"/>
              <a:ext cx="95" cy="127"/>
            </a:xfrm>
            <a:custGeom>
              <a:avLst/>
              <a:gdLst>
                <a:gd name="T0" fmla="*/ 0 w 18"/>
                <a:gd name="T1" fmla="*/ 0 h 24"/>
                <a:gd name="T2" fmla="*/ 18 w 18"/>
                <a:gd name="T3" fmla="*/ 2 h 24"/>
                <a:gd name="T4" fmla="*/ 11 w 18"/>
                <a:gd name="T5" fmla="*/ 11 h 24"/>
                <a:gd name="T6" fmla="*/ 17 w 18"/>
                <a:gd name="T7" fmla="*/ 21 h 24"/>
                <a:gd name="T8" fmla="*/ 4 w 18"/>
                <a:gd name="T9" fmla="*/ 22 h 24"/>
                <a:gd name="T10" fmla="*/ 0 w 1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cubicBezTo>
                    <a:pt x="8" y="0"/>
                    <a:pt x="12" y="0"/>
                    <a:pt x="18" y="2"/>
                  </a:cubicBezTo>
                  <a:cubicBezTo>
                    <a:pt x="15" y="5"/>
                    <a:pt x="11" y="6"/>
                    <a:pt x="11" y="11"/>
                  </a:cubicBezTo>
                  <a:cubicBezTo>
                    <a:pt x="12" y="15"/>
                    <a:pt x="12" y="19"/>
                    <a:pt x="17" y="21"/>
                  </a:cubicBezTo>
                  <a:cubicBezTo>
                    <a:pt x="12" y="24"/>
                    <a:pt x="8" y="22"/>
                    <a:pt x="4" y="22"/>
                  </a:cubicBezTo>
                  <a:cubicBezTo>
                    <a:pt x="7" y="14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4E3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28">
              <a:extLst>
                <a:ext uri="{FF2B5EF4-FFF2-40B4-BE49-F238E27FC236}">
                  <a16:creationId xmlns:a16="http://schemas.microsoft.com/office/drawing/2014/main" id="{4337EF35-8F7F-2AC6-F0FA-66A18BB9F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1377"/>
              <a:ext cx="116" cy="79"/>
            </a:xfrm>
            <a:custGeom>
              <a:avLst/>
              <a:gdLst>
                <a:gd name="T0" fmla="*/ 20 w 22"/>
                <a:gd name="T1" fmla="*/ 3 h 15"/>
                <a:gd name="T2" fmla="*/ 12 w 22"/>
                <a:gd name="T3" fmla="*/ 11 h 15"/>
                <a:gd name="T4" fmla="*/ 1 w 22"/>
                <a:gd name="T5" fmla="*/ 7 h 15"/>
                <a:gd name="T6" fmla="*/ 13 w 22"/>
                <a:gd name="T7" fmla="*/ 6 h 15"/>
                <a:gd name="T8" fmla="*/ 20 w 22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0" y="3"/>
                  </a:moveTo>
                  <a:cubicBezTo>
                    <a:pt x="22" y="11"/>
                    <a:pt x="20" y="14"/>
                    <a:pt x="12" y="11"/>
                  </a:cubicBezTo>
                  <a:cubicBezTo>
                    <a:pt x="8" y="9"/>
                    <a:pt x="0" y="15"/>
                    <a:pt x="1" y="7"/>
                  </a:cubicBezTo>
                  <a:cubicBezTo>
                    <a:pt x="2" y="0"/>
                    <a:pt x="9" y="4"/>
                    <a:pt x="13" y="6"/>
                  </a:cubicBezTo>
                  <a:cubicBezTo>
                    <a:pt x="17" y="7"/>
                    <a:pt x="17" y="2"/>
                    <a:pt x="20" y="3"/>
                  </a:cubicBezTo>
                  <a:close/>
                </a:path>
              </a:pathLst>
            </a:custGeom>
            <a:solidFill>
              <a:srgbClr val="6D4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29">
              <a:extLst>
                <a:ext uri="{FF2B5EF4-FFF2-40B4-BE49-F238E27FC236}">
                  <a16:creationId xmlns:a16="http://schemas.microsoft.com/office/drawing/2014/main" id="{F370A110-A649-AED6-825B-77E73B97B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989"/>
              <a:ext cx="79" cy="85"/>
            </a:xfrm>
            <a:custGeom>
              <a:avLst/>
              <a:gdLst>
                <a:gd name="T0" fmla="*/ 3 w 15"/>
                <a:gd name="T1" fmla="*/ 9 h 16"/>
                <a:gd name="T2" fmla="*/ 8 w 15"/>
                <a:gd name="T3" fmla="*/ 0 h 16"/>
                <a:gd name="T4" fmla="*/ 13 w 15"/>
                <a:gd name="T5" fmla="*/ 10 h 16"/>
                <a:gd name="T6" fmla="*/ 7 w 15"/>
                <a:gd name="T7" fmla="*/ 15 h 16"/>
                <a:gd name="T8" fmla="*/ 3 w 15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3" y="9"/>
                  </a:moveTo>
                  <a:cubicBezTo>
                    <a:pt x="0" y="3"/>
                    <a:pt x="4" y="1"/>
                    <a:pt x="8" y="0"/>
                  </a:cubicBezTo>
                  <a:cubicBezTo>
                    <a:pt x="15" y="0"/>
                    <a:pt x="11" y="6"/>
                    <a:pt x="13" y="10"/>
                  </a:cubicBezTo>
                  <a:cubicBezTo>
                    <a:pt x="14" y="14"/>
                    <a:pt x="10" y="15"/>
                    <a:pt x="7" y="15"/>
                  </a:cubicBezTo>
                  <a:cubicBezTo>
                    <a:pt x="1" y="16"/>
                    <a:pt x="1" y="13"/>
                    <a:pt x="3" y="9"/>
                  </a:cubicBezTo>
                  <a:close/>
                </a:path>
              </a:pathLst>
            </a:custGeom>
            <a:solidFill>
              <a:srgbClr val="553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30">
              <a:extLst>
                <a:ext uri="{FF2B5EF4-FFF2-40B4-BE49-F238E27FC236}">
                  <a16:creationId xmlns:a16="http://schemas.microsoft.com/office/drawing/2014/main" id="{4FF229E8-DC3A-C761-0E88-DCBAD6CFF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1414"/>
              <a:ext cx="116" cy="85"/>
            </a:xfrm>
            <a:custGeom>
              <a:avLst/>
              <a:gdLst>
                <a:gd name="T0" fmla="*/ 1 w 22"/>
                <a:gd name="T1" fmla="*/ 0 h 16"/>
                <a:gd name="T2" fmla="*/ 15 w 22"/>
                <a:gd name="T3" fmla="*/ 3 h 16"/>
                <a:gd name="T4" fmla="*/ 21 w 22"/>
                <a:gd name="T5" fmla="*/ 9 h 16"/>
                <a:gd name="T6" fmla="*/ 11 w 22"/>
                <a:gd name="T7" fmla="*/ 13 h 16"/>
                <a:gd name="T8" fmla="*/ 16 w 22"/>
                <a:gd name="T9" fmla="*/ 9 h 16"/>
                <a:gd name="T10" fmla="*/ 9 w 22"/>
                <a:gd name="T11" fmla="*/ 7 h 16"/>
                <a:gd name="T12" fmla="*/ 1 w 2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6">
                  <a:moveTo>
                    <a:pt x="1" y="0"/>
                  </a:moveTo>
                  <a:cubicBezTo>
                    <a:pt x="6" y="3"/>
                    <a:pt x="10" y="2"/>
                    <a:pt x="15" y="3"/>
                  </a:cubicBezTo>
                  <a:cubicBezTo>
                    <a:pt x="19" y="3"/>
                    <a:pt x="22" y="5"/>
                    <a:pt x="21" y="9"/>
                  </a:cubicBezTo>
                  <a:cubicBezTo>
                    <a:pt x="19" y="14"/>
                    <a:pt x="16" y="16"/>
                    <a:pt x="11" y="13"/>
                  </a:cubicBezTo>
                  <a:cubicBezTo>
                    <a:pt x="12" y="10"/>
                    <a:pt x="18" y="14"/>
                    <a:pt x="16" y="9"/>
                  </a:cubicBezTo>
                  <a:cubicBezTo>
                    <a:pt x="15" y="7"/>
                    <a:pt x="13" y="4"/>
                    <a:pt x="9" y="7"/>
                  </a:cubicBezTo>
                  <a:cubicBezTo>
                    <a:pt x="1" y="12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6F5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31">
              <a:extLst>
                <a:ext uri="{FF2B5EF4-FFF2-40B4-BE49-F238E27FC236}">
                  <a16:creationId xmlns:a16="http://schemas.microsoft.com/office/drawing/2014/main" id="{5C021BD9-06D1-152C-75D4-2FD1F34B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1504"/>
              <a:ext cx="117" cy="85"/>
            </a:xfrm>
            <a:custGeom>
              <a:avLst/>
              <a:gdLst>
                <a:gd name="T0" fmla="*/ 21 w 22"/>
                <a:gd name="T1" fmla="*/ 12 h 16"/>
                <a:gd name="T2" fmla="*/ 9 w 22"/>
                <a:gd name="T3" fmla="*/ 16 h 16"/>
                <a:gd name="T4" fmla="*/ 1 w 22"/>
                <a:gd name="T5" fmla="*/ 10 h 16"/>
                <a:gd name="T6" fmla="*/ 1 w 22"/>
                <a:gd name="T7" fmla="*/ 0 h 16"/>
                <a:gd name="T8" fmla="*/ 4 w 22"/>
                <a:gd name="T9" fmla="*/ 0 h 16"/>
                <a:gd name="T10" fmla="*/ 6 w 22"/>
                <a:gd name="T11" fmla="*/ 7 h 16"/>
                <a:gd name="T12" fmla="*/ 21 w 22"/>
                <a:gd name="T13" fmla="*/ 9 h 16"/>
                <a:gd name="T14" fmla="*/ 21 w 22"/>
                <a:gd name="T1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21" y="12"/>
                  </a:moveTo>
                  <a:cubicBezTo>
                    <a:pt x="17" y="14"/>
                    <a:pt x="11" y="9"/>
                    <a:pt x="9" y="16"/>
                  </a:cubicBezTo>
                  <a:cubicBezTo>
                    <a:pt x="7" y="13"/>
                    <a:pt x="3" y="12"/>
                    <a:pt x="1" y="10"/>
                  </a:cubicBezTo>
                  <a:cubicBezTo>
                    <a:pt x="0" y="8"/>
                    <a:pt x="1" y="3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9" y="1"/>
                    <a:pt x="3" y="5"/>
                    <a:pt x="6" y="7"/>
                  </a:cubicBezTo>
                  <a:cubicBezTo>
                    <a:pt x="11" y="5"/>
                    <a:pt x="16" y="3"/>
                    <a:pt x="21" y="9"/>
                  </a:cubicBezTo>
                  <a:cubicBezTo>
                    <a:pt x="22" y="10"/>
                    <a:pt x="22" y="11"/>
                    <a:pt x="21" y="12"/>
                  </a:cubicBezTo>
                  <a:close/>
                </a:path>
              </a:pathLst>
            </a:custGeom>
            <a:solidFill>
              <a:srgbClr val="6A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32">
              <a:extLst>
                <a:ext uri="{FF2B5EF4-FFF2-40B4-BE49-F238E27FC236}">
                  <a16:creationId xmlns:a16="http://schemas.microsoft.com/office/drawing/2014/main" id="{32423282-78A5-E653-A113-4BD82C33F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1775"/>
              <a:ext cx="111" cy="79"/>
            </a:xfrm>
            <a:custGeom>
              <a:avLst/>
              <a:gdLst>
                <a:gd name="T0" fmla="*/ 11 w 21"/>
                <a:gd name="T1" fmla="*/ 10 h 15"/>
                <a:gd name="T2" fmla="*/ 6 w 21"/>
                <a:gd name="T3" fmla="*/ 11 h 15"/>
                <a:gd name="T4" fmla="*/ 0 w 21"/>
                <a:gd name="T5" fmla="*/ 7 h 15"/>
                <a:gd name="T6" fmla="*/ 0 w 21"/>
                <a:gd name="T7" fmla="*/ 1 h 15"/>
                <a:gd name="T8" fmla="*/ 9 w 21"/>
                <a:gd name="T9" fmla="*/ 3 h 15"/>
                <a:gd name="T10" fmla="*/ 12 w 21"/>
                <a:gd name="T11" fmla="*/ 5 h 15"/>
                <a:gd name="T12" fmla="*/ 20 w 21"/>
                <a:gd name="T13" fmla="*/ 9 h 15"/>
                <a:gd name="T14" fmla="*/ 11 w 21"/>
                <a:gd name="T1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11" y="10"/>
                  </a:moveTo>
                  <a:cubicBezTo>
                    <a:pt x="9" y="11"/>
                    <a:pt x="8" y="11"/>
                    <a:pt x="6" y="11"/>
                  </a:cubicBezTo>
                  <a:cubicBezTo>
                    <a:pt x="3" y="11"/>
                    <a:pt x="0" y="11"/>
                    <a:pt x="0" y="7"/>
                  </a:cubicBezTo>
                  <a:cubicBezTo>
                    <a:pt x="0" y="5"/>
                    <a:pt x="0" y="3"/>
                    <a:pt x="0" y="1"/>
                  </a:cubicBezTo>
                  <a:cubicBezTo>
                    <a:pt x="3" y="4"/>
                    <a:pt x="6" y="0"/>
                    <a:pt x="9" y="3"/>
                  </a:cubicBezTo>
                  <a:cubicBezTo>
                    <a:pt x="10" y="4"/>
                    <a:pt x="11" y="5"/>
                    <a:pt x="12" y="5"/>
                  </a:cubicBezTo>
                  <a:cubicBezTo>
                    <a:pt x="15" y="6"/>
                    <a:pt x="21" y="2"/>
                    <a:pt x="20" y="9"/>
                  </a:cubicBezTo>
                  <a:cubicBezTo>
                    <a:pt x="19" y="15"/>
                    <a:pt x="13" y="9"/>
                    <a:pt x="11" y="10"/>
                  </a:cubicBezTo>
                  <a:close/>
                </a:path>
              </a:pathLst>
            </a:custGeom>
            <a:solidFill>
              <a:srgbClr val="6B4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33">
              <a:extLst>
                <a:ext uri="{FF2B5EF4-FFF2-40B4-BE49-F238E27FC236}">
                  <a16:creationId xmlns:a16="http://schemas.microsoft.com/office/drawing/2014/main" id="{B9E5A687-655F-1836-1105-CFADCE93D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" y="926"/>
              <a:ext cx="68" cy="79"/>
            </a:xfrm>
            <a:custGeom>
              <a:avLst/>
              <a:gdLst>
                <a:gd name="T0" fmla="*/ 5 w 13"/>
                <a:gd name="T1" fmla="*/ 15 h 15"/>
                <a:gd name="T2" fmla="*/ 0 w 13"/>
                <a:gd name="T3" fmla="*/ 8 h 15"/>
                <a:gd name="T4" fmla="*/ 6 w 13"/>
                <a:gd name="T5" fmla="*/ 0 h 15"/>
                <a:gd name="T6" fmla="*/ 13 w 13"/>
                <a:gd name="T7" fmla="*/ 8 h 15"/>
                <a:gd name="T8" fmla="*/ 5 w 1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5" y="15"/>
                  </a:moveTo>
                  <a:cubicBezTo>
                    <a:pt x="1" y="15"/>
                    <a:pt x="0" y="12"/>
                    <a:pt x="0" y="8"/>
                  </a:cubicBezTo>
                  <a:cubicBezTo>
                    <a:pt x="1" y="4"/>
                    <a:pt x="2" y="1"/>
                    <a:pt x="6" y="0"/>
                  </a:cubicBezTo>
                  <a:cubicBezTo>
                    <a:pt x="10" y="0"/>
                    <a:pt x="12" y="4"/>
                    <a:pt x="13" y="8"/>
                  </a:cubicBezTo>
                  <a:cubicBezTo>
                    <a:pt x="13" y="12"/>
                    <a:pt x="9" y="14"/>
                    <a:pt x="5" y="15"/>
                  </a:cubicBezTo>
                  <a:close/>
                </a:path>
              </a:pathLst>
            </a:custGeom>
            <a:solidFill>
              <a:srgbClr val="59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34">
              <a:extLst>
                <a:ext uri="{FF2B5EF4-FFF2-40B4-BE49-F238E27FC236}">
                  <a16:creationId xmlns:a16="http://schemas.microsoft.com/office/drawing/2014/main" id="{C6DB9E32-782F-96BF-7A64-A6E3E3004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" y="1754"/>
              <a:ext cx="138" cy="69"/>
            </a:xfrm>
            <a:custGeom>
              <a:avLst/>
              <a:gdLst>
                <a:gd name="T0" fmla="*/ 26 w 26"/>
                <a:gd name="T1" fmla="*/ 4 h 13"/>
                <a:gd name="T2" fmla="*/ 12 w 26"/>
                <a:gd name="T3" fmla="*/ 9 h 13"/>
                <a:gd name="T4" fmla="*/ 1 w 26"/>
                <a:gd name="T5" fmla="*/ 6 h 13"/>
                <a:gd name="T6" fmla="*/ 14 w 26"/>
                <a:gd name="T7" fmla="*/ 4 h 13"/>
                <a:gd name="T8" fmla="*/ 26 w 26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3">
                  <a:moveTo>
                    <a:pt x="26" y="4"/>
                  </a:moveTo>
                  <a:cubicBezTo>
                    <a:pt x="23" y="10"/>
                    <a:pt x="22" y="10"/>
                    <a:pt x="12" y="9"/>
                  </a:cubicBezTo>
                  <a:cubicBezTo>
                    <a:pt x="8" y="8"/>
                    <a:pt x="0" y="13"/>
                    <a:pt x="1" y="6"/>
                  </a:cubicBezTo>
                  <a:cubicBezTo>
                    <a:pt x="2" y="0"/>
                    <a:pt x="9" y="4"/>
                    <a:pt x="14" y="4"/>
                  </a:cubicBezTo>
                  <a:cubicBezTo>
                    <a:pt x="18" y="4"/>
                    <a:pt x="22" y="4"/>
                    <a:pt x="26" y="4"/>
                  </a:cubicBezTo>
                  <a:close/>
                </a:path>
              </a:pathLst>
            </a:custGeom>
            <a:solidFill>
              <a:srgbClr val="644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35">
              <a:extLst>
                <a:ext uri="{FF2B5EF4-FFF2-40B4-BE49-F238E27FC236}">
                  <a16:creationId xmlns:a16="http://schemas.microsoft.com/office/drawing/2014/main" id="{DF2C878A-E260-ED8A-DC27-007D6CE74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605"/>
              <a:ext cx="105" cy="74"/>
            </a:xfrm>
            <a:custGeom>
              <a:avLst/>
              <a:gdLst>
                <a:gd name="T0" fmla="*/ 5 w 20"/>
                <a:gd name="T1" fmla="*/ 3 h 14"/>
                <a:gd name="T2" fmla="*/ 19 w 20"/>
                <a:gd name="T3" fmla="*/ 5 h 14"/>
                <a:gd name="T4" fmla="*/ 19 w 20"/>
                <a:gd name="T5" fmla="*/ 9 h 14"/>
                <a:gd name="T6" fmla="*/ 3 w 20"/>
                <a:gd name="T7" fmla="*/ 10 h 14"/>
                <a:gd name="T8" fmla="*/ 0 w 20"/>
                <a:gd name="T9" fmla="*/ 6 h 14"/>
                <a:gd name="T10" fmla="*/ 5 w 20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5" y="3"/>
                  </a:moveTo>
                  <a:cubicBezTo>
                    <a:pt x="11" y="0"/>
                    <a:pt x="14" y="7"/>
                    <a:pt x="19" y="5"/>
                  </a:cubicBezTo>
                  <a:cubicBezTo>
                    <a:pt x="19" y="6"/>
                    <a:pt x="20" y="8"/>
                    <a:pt x="19" y="9"/>
                  </a:cubicBezTo>
                  <a:cubicBezTo>
                    <a:pt x="15" y="14"/>
                    <a:pt x="9" y="8"/>
                    <a:pt x="3" y="10"/>
                  </a:cubicBezTo>
                  <a:cubicBezTo>
                    <a:pt x="0" y="12"/>
                    <a:pt x="0" y="8"/>
                    <a:pt x="0" y="6"/>
                  </a:cubicBezTo>
                  <a:cubicBezTo>
                    <a:pt x="0" y="2"/>
                    <a:pt x="2" y="0"/>
                    <a:pt x="5" y="3"/>
                  </a:cubicBezTo>
                  <a:close/>
                </a:path>
              </a:pathLst>
            </a:custGeom>
            <a:solidFill>
              <a:srgbClr val="664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36">
              <a:extLst>
                <a:ext uri="{FF2B5EF4-FFF2-40B4-BE49-F238E27FC236}">
                  <a16:creationId xmlns:a16="http://schemas.microsoft.com/office/drawing/2014/main" id="{1C497857-CFDA-4223-EB50-DE0A12C07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" y="873"/>
              <a:ext cx="90" cy="143"/>
            </a:xfrm>
            <a:custGeom>
              <a:avLst/>
              <a:gdLst>
                <a:gd name="T0" fmla="*/ 17 w 17"/>
                <a:gd name="T1" fmla="*/ 21 h 27"/>
                <a:gd name="T2" fmla="*/ 0 w 17"/>
                <a:gd name="T3" fmla="*/ 13 h 27"/>
                <a:gd name="T4" fmla="*/ 1 w 17"/>
                <a:gd name="T5" fmla="*/ 3 h 27"/>
                <a:gd name="T6" fmla="*/ 3 w 17"/>
                <a:gd name="T7" fmla="*/ 0 h 27"/>
                <a:gd name="T8" fmla="*/ 5 w 17"/>
                <a:gd name="T9" fmla="*/ 7 h 27"/>
                <a:gd name="T10" fmla="*/ 17 w 17"/>
                <a:gd name="T11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7" y="21"/>
                  </a:moveTo>
                  <a:cubicBezTo>
                    <a:pt x="4" y="27"/>
                    <a:pt x="0" y="25"/>
                    <a:pt x="0" y="13"/>
                  </a:cubicBezTo>
                  <a:cubicBezTo>
                    <a:pt x="0" y="9"/>
                    <a:pt x="1" y="6"/>
                    <a:pt x="1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5" y="2"/>
                    <a:pt x="5" y="5"/>
                    <a:pt x="5" y="7"/>
                  </a:cubicBezTo>
                  <a:cubicBezTo>
                    <a:pt x="4" y="15"/>
                    <a:pt x="3" y="24"/>
                    <a:pt x="17" y="21"/>
                  </a:cubicBezTo>
                  <a:close/>
                </a:path>
              </a:pathLst>
            </a:custGeom>
            <a:solidFill>
              <a:srgbClr val="533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37">
              <a:extLst>
                <a:ext uri="{FF2B5EF4-FFF2-40B4-BE49-F238E27FC236}">
                  <a16:creationId xmlns:a16="http://schemas.microsoft.com/office/drawing/2014/main" id="{6B82CA2B-AA49-7454-8ED1-D542E8B57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1520"/>
              <a:ext cx="153" cy="69"/>
            </a:xfrm>
            <a:custGeom>
              <a:avLst/>
              <a:gdLst>
                <a:gd name="T0" fmla="*/ 2 w 29"/>
                <a:gd name="T1" fmla="*/ 0 h 13"/>
                <a:gd name="T2" fmla="*/ 22 w 29"/>
                <a:gd name="T3" fmla="*/ 7 h 13"/>
                <a:gd name="T4" fmla="*/ 28 w 29"/>
                <a:gd name="T5" fmla="*/ 9 h 13"/>
                <a:gd name="T6" fmla="*/ 23 w 29"/>
                <a:gd name="T7" fmla="*/ 12 h 13"/>
                <a:gd name="T8" fmla="*/ 5 w 29"/>
                <a:gd name="T9" fmla="*/ 12 h 13"/>
                <a:gd name="T10" fmla="*/ 2 w 2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3">
                  <a:moveTo>
                    <a:pt x="2" y="0"/>
                  </a:moveTo>
                  <a:cubicBezTo>
                    <a:pt x="8" y="10"/>
                    <a:pt x="16" y="6"/>
                    <a:pt x="22" y="7"/>
                  </a:cubicBezTo>
                  <a:cubicBezTo>
                    <a:pt x="25" y="7"/>
                    <a:pt x="28" y="5"/>
                    <a:pt x="28" y="9"/>
                  </a:cubicBezTo>
                  <a:cubicBezTo>
                    <a:pt x="29" y="13"/>
                    <a:pt x="25" y="11"/>
                    <a:pt x="23" y="12"/>
                  </a:cubicBezTo>
                  <a:cubicBezTo>
                    <a:pt x="17" y="13"/>
                    <a:pt x="11" y="12"/>
                    <a:pt x="5" y="12"/>
                  </a:cubicBezTo>
                  <a:cubicBezTo>
                    <a:pt x="0" y="12"/>
                    <a:pt x="3" y="6"/>
                    <a:pt x="2" y="0"/>
                  </a:cubicBezTo>
                  <a:close/>
                </a:path>
              </a:pathLst>
            </a:custGeom>
            <a:solidFill>
              <a:srgbClr val="5A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38">
              <a:extLst>
                <a:ext uri="{FF2B5EF4-FFF2-40B4-BE49-F238E27FC236}">
                  <a16:creationId xmlns:a16="http://schemas.microsoft.com/office/drawing/2014/main" id="{175F8CB7-F1AA-6B09-9059-8ED97F555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642"/>
              <a:ext cx="111" cy="80"/>
            </a:xfrm>
            <a:custGeom>
              <a:avLst/>
              <a:gdLst>
                <a:gd name="T0" fmla="*/ 21 w 21"/>
                <a:gd name="T1" fmla="*/ 5 h 15"/>
                <a:gd name="T2" fmla="*/ 21 w 21"/>
                <a:gd name="T3" fmla="*/ 9 h 15"/>
                <a:gd name="T4" fmla="*/ 4 w 21"/>
                <a:gd name="T5" fmla="*/ 11 h 15"/>
                <a:gd name="T6" fmla="*/ 2 w 21"/>
                <a:gd name="T7" fmla="*/ 4 h 15"/>
                <a:gd name="T8" fmla="*/ 6 w 21"/>
                <a:gd name="T9" fmla="*/ 5 h 15"/>
                <a:gd name="T10" fmla="*/ 21 w 21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5">
                  <a:moveTo>
                    <a:pt x="21" y="5"/>
                  </a:moveTo>
                  <a:cubicBezTo>
                    <a:pt x="21" y="7"/>
                    <a:pt x="21" y="8"/>
                    <a:pt x="21" y="9"/>
                  </a:cubicBezTo>
                  <a:cubicBezTo>
                    <a:pt x="16" y="15"/>
                    <a:pt x="9" y="12"/>
                    <a:pt x="4" y="11"/>
                  </a:cubicBezTo>
                  <a:cubicBezTo>
                    <a:pt x="1" y="11"/>
                    <a:pt x="0" y="6"/>
                    <a:pt x="2" y="4"/>
                  </a:cubicBezTo>
                  <a:cubicBezTo>
                    <a:pt x="4" y="0"/>
                    <a:pt x="5" y="4"/>
                    <a:pt x="6" y="5"/>
                  </a:cubicBezTo>
                  <a:cubicBezTo>
                    <a:pt x="11" y="7"/>
                    <a:pt x="16" y="5"/>
                    <a:pt x="21" y="5"/>
                  </a:cubicBezTo>
                  <a:close/>
                </a:path>
              </a:pathLst>
            </a:custGeom>
            <a:solidFill>
              <a:srgbClr val="715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39">
              <a:extLst>
                <a:ext uri="{FF2B5EF4-FFF2-40B4-BE49-F238E27FC236}">
                  <a16:creationId xmlns:a16="http://schemas.microsoft.com/office/drawing/2014/main" id="{B49B1566-7005-C137-F806-DAC207577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913"/>
              <a:ext cx="149" cy="63"/>
            </a:xfrm>
            <a:custGeom>
              <a:avLst/>
              <a:gdLst>
                <a:gd name="T0" fmla="*/ 28 w 28"/>
                <a:gd name="T1" fmla="*/ 4 h 12"/>
                <a:gd name="T2" fmla="*/ 18 w 28"/>
                <a:gd name="T3" fmla="*/ 7 h 12"/>
                <a:gd name="T4" fmla="*/ 4 w 28"/>
                <a:gd name="T5" fmla="*/ 11 h 12"/>
                <a:gd name="T6" fmla="*/ 13 w 28"/>
                <a:gd name="T7" fmla="*/ 2 h 12"/>
                <a:gd name="T8" fmla="*/ 27 w 28"/>
                <a:gd name="T9" fmla="*/ 3 h 12"/>
                <a:gd name="T10" fmla="*/ 28 w 28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2">
                  <a:moveTo>
                    <a:pt x="28" y="4"/>
                  </a:moveTo>
                  <a:cubicBezTo>
                    <a:pt x="25" y="8"/>
                    <a:pt x="20" y="9"/>
                    <a:pt x="18" y="7"/>
                  </a:cubicBezTo>
                  <a:cubicBezTo>
                    <a:pt x="9" y="0"/>
                    <a:pt x="9" y="12"/>
                    <a:pt x="4" y="11"/>
                  </a:cubicBezTo>
                  <a:cubicBezTo>
                    <a:pt x="0" y="1"/>
                    <a:pt x="0" y="1"/>
                    <a:pt x="13" y="2"/>
                  </a:cubicBezTo>
                  <a:cubicBezTo>
                    <a:pt x="17" y="2"/>
                    <a:pt x="22" y="0"/>
                    <a:pt x="27" y="3"/>
                  </a:cubicBezTo>
                  <a:cubicBezTo>
                    <a:pt x="27" y="3"/>
                    <a:pt x="27" y="4"/>
                    <a:pt x="28" y="4"/>
                  </a:cubicBezTo>
                  <a:close/>
                </a:path>
              </a:pathLst>
            </a:custGeom>
            <a:solidFill>
              <a:srgbClr val="604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40">
              <a:extLst>
                <a:ext uri="{FF2B5EF4-FFF2-40B4-BE49-F238E27FC236}">
                  <a16:creationId xmlns:a16="http://schemas.microsoft.com/office/drawing/2014/main" id="{4B312CEB-5672-F7D5-73B9-F9ED541F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520"/>
              <a:ext cx="100" cy="69"/>
            </a:xfrm>
            <a:custGeom>
              <a:avLst/>
              <a:gdLst>
                <a:gd name="T0" fmla="*/ 0 w 19"/>
                <a:gd name="T1" fmla="*/ 0 h 13"/>
                <a:gd name="T2" fmla="*/ 14 w 19"/>
                <a:gd name="T3" fmla="*/ 6 h 13"/>
                <a:gd name="T4" fmla="*/ 18 w 19"/>
                <a:gd name="T5" fmla="*/ 7 h 13"/>
                <a:gd name="T6" fmla="*/ 18 w 19"/>
                <a:gd name="T7" fmla="*/ 11 h 13"/>
                <a:gd name="T8" fmla="*/ 2 w 19"/>
                <a:gd name="T9" fmla="*/ 10 h 13"/>
                <a:gd name="T10" fmla="*/ 0 w 19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4" y="8"/>
                    <a:pt x="10" y="5"/>
                    <a:pt x="14" y="6"/>
                  </a:cubicBezTo>
                  <a:cubicBezTo>
                    <a:pt x="16" y="6"/>
                    <a:pt x="17" y="5"/>
                    <a:pt x="18" y="7"/>
                  </a:cubicBezTo>
                  <a:cubicBezTo>
                    <a:pt x="19" y="8"/>
                    <a:pt x="19" y="11"/>
                    <a:pt x="18" y="11"/>
                  </a:cubicBezTo>
                  <a:cubicBezTo>
                    <a:pt x="12" y="13"/>
                    <a:pt x="7" y="13"/>
                    <a:pt x="2" y="10"/>
                  </a:cubicBezTo>
                  <a:cubicBezTo>
                    <a:pt x="0" y="9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6A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41">
              <a:extLst>
                <a:ext uri="{FF2B5EF4-FFF2-40B4-BE49-F238E27FC236}">
                  <a16:creationId xmlns:a16="http://schemas.microsoft.com/office/drawing/2014/main" id="{B413D130-80B3-FC0E-776C-B49779764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1897"/>
              <a:ext cx="112" cy="69"/>
            </a:xfrm>
            <a:custGeom>
              <a:avLst/>
              <a:gdLst>
                <a:gd name="T0" fmla="*/ 0 w 21"/>
                <a:gd name="T1" fmla="*/ 6 h 13"/>
                <a:gd name="T2" fmla="*/ 2 w 21"/>
                <a:gd name="T3" fmla="*/ 2 h 13"/>
                <a:gd name="T4" fmla="*/ 21 w 21"/>
                <a:gd name="T5" fmla="*/ 4 h 13"/>
                <a:gd name="T6" fmla="*/ 1 w 21"/>
                <a:gd name="T7" fmla="*/ 7 h 13"/>
                <a:gd name="T8" fmla="*/ 0 w 21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0" y="6"/>
                  </a:moveTo>
                  <a:cubicBezTo>
                    <a:pt x="1" y="4"/>
                    <a:pt x="1" y="0"/>
                    <a:pt x="2" y="2"/>
                  </a:cubicBezTo>
                  <a:cubicBezTo>
                    <a:pt x="8" y="8"/>
                    <a:pt x="15" y="1"/>
                    <a:pt x="21" y="4"/>
                  </a:cubicBezTo>
                  <a:cubicBezTo>
                    <a:pt x="16" y="12"/>
                    <a:pt x="8" y="13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6A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42">
              <a:extLst>
                <a:ext uri="{FF2B5EF4-FFF2-40B4-BE49-F238E27FC236}">
                  <a16:creationId xmlns:a16="http://schemas.microsoft.com/office/drawing/2014/main" id="{9A8F2FE0-7699-343C-40F6-E553E534B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1011"/>
              <a:ext cx="74" cy="69"/>
            </a:xfrm>
            <a:custGeom>
              <a:avLst/>
              <a:gdLst>
                <a:gd name="T0" fmla="*/ 6 w 14"/>
                <a:gd name="T1" fmla="*/ 6 h 13"/>
                <a:gd name="T2" fmla="*/ 12 w 14"/>
                <a:gd name="T3" fmla="*/ 0 h 13"/>
                <a:gd name="T4" fmla="*/ 12 w 14"/>
                <a:gd name="T5" fmla="*/ 12 h 13"/>
                <a:gd name="T6" fmla="*/ 4 w 14"/>
                <a:gd name="T7" fmla="*/ 11 h 13"/>
                <a:gd name="T8" fmla="*/ 3 w 14"/>
                <a:gd name="T9" fmla="*/ 0 h 13"/>
                <a:gd name="T10" fmla="*/ 6 w 14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6" y="6"/>
                  </a:moveTo>
                  <a:cubicBezTo>
                    <a:pt x="10" y="5"/>
                    <a:pt x="8" y="0"/>
                    <a:pt x="12" y="0"/>
                  </a:cubicBezTo>
                  <a:cubicBezTo>
                    <a:pt x="14" y="4"/>
                    <a:pt x="14" y="9"/>
                    <a:pt x="12" y="12"/>
                  </a:cubicBezTo>
                  <a:cubicBezTo>
                    <a:pt x="11" y="13"/>
                    <a:pt x="6" y="12"/>
                    <a:pt x="4" y="11"/>
                  </a:cubicBezTo>
                  <a:cubicBezTo>
                    <a:pt x="0" y="8"/>
                    <a:pt x="1" y="4"/>
                    <a:pt x="3" y="0"/>
                  </a:cubicBezTo>
                  <a:cubicBezTo>
                    <a:pt x="7" y="1"/>
                    <a:pt x="4" y="4"/>
                    <a:pt x="6" y="6"/>
                  </a:cubicBezTo>
                  <a:close/>
                </a:path>
              </a:pathLst>
            </a:custGeom>
            <a:solidFill>
              <a:srgbClr val="4B3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43">
              <a:extLst>
                <a:ext uri="{FF2B5EF4-FFF2-40B4-BE49-F238E27FC236}">
                  <a16:creationId xmlns:a16="http://schemas.microsoft.com/office/drawing/2014/main" id="{3C59CBB0-387F-B625-9C4D-990BCBBAA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1345"/>
              <a:ext cx="101" cy="64"/>
            </a:xfrm>
            <a:custGeom>
              <a:avLst/>
              <a:gdLst>
                <a:gd name="T0" fmla="*/ 5 w 19"/>
                <a:gd name="T1" fmla="*/ 4 h 12"/>
                <a:gd name="T2" fmla="*/ 17 w 19"/>
                <a:gd name="T3" fmla="*/ 6 h 12"/>
                <a:gd name="T4" fmla="*/ 19 w 19"/>
                <a:gd name="T5" fmla="*/ 10 h 12"/>
                <a:gd name="T6" fmla="*/ 16 w 19"/>
                <a:gd name="T7" fmla="*/ 12 h 12"/>
                <a:gd name="T8" fmla="*/ 5 w 19"/>
                <a:gd name="T9" fmla="*/ 11 h 12"/>
                <a:gd name="T10" fmla="*/ 0 w 19"/>
                <a:gd name="T11" fmla="*/ 6 h 12"/>
                <a:gd name="T12" fmla="*/ 5 w 19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5" y="4"/>
                  </a:moveTo>
                  <a:cubicBezTo>
                    <a:pt x="10" y="0"/>
                    <a:pt x="12" y="10"/>
                    <a:pt x="17" y="6"/>
                  </a:cubicBezTo>
                  <a:cubicBezTo>
                    <a:pt x="17" y="7"/>
                    <a:pt x="18" y="9"/>
                    <a:pt x="19" y="10"/>
                  </a:cubicBezTo>
                  <a:cubicBezTo>
                    <a:pt x="19" y="10"/>
                    <a:pt x="17" y="12"/>
                    <a:pt x="16" y="12"/>
                  </a:cubicBezTo>
                  <a:cubicBezTo>
                    <a:pt x="12" y="11"/>
                    <a:pt x="9" y="10"/>
                    <a:pt x="5" y="11"/>
                  </a:cubicBezTo>
                  <a:cubicBezTo>
                    <a:pt x="1" y="12"/>
                    <a:pt x="0" y="10"/>
                    <a:pt x="0" y="6"/>
                  </a:cubicBezTo>
                  <a:cubicBezTo>
                    <a:pt x="0" y="2"/>
                    <a:pt x="2" y="1"/>
                    <a:pt x="5" y="4"/>
                  </a:cubicBezTo>
                  <a:close/>
                </a:path>
              </a:pathLst>
            </a:custGeom>
            <a:solidFill>
              <a:srgbClr val="63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44">
              <a:extLst>
                <a:ext uri="{FF2B5EF4-FFF2-40B4-BE49-F238E27FC236}">
                  <a16:creationId xmlns:a16="http://schemas.microsoft.com/office/drawing/2014/main" id="{AF0F89E4-4F10-1D82-A02A-1DF2600F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1287"/>
              <a:ext cx="106" cy="63"/>
            </a:xfrm>
            <a:custGeom>
              <a:avLst/>
              <a:gdLst>
                <a:gd name="T0" fmla="*/ 8 w 20"/>
                <a:gd name="T1" fmla="*/ 11 h 12"/>
                <a:gd name="T2" fmla="*/ 1 w 20"/>
                <a:gd name="T3" fmla="*/ 8 h 12"/>
                <a:gd name="T4" fmla="*/ 7 w 20"/>
                <a:gd name="T5" fmla="*/ 4 h 12"/>
                <a:gd name="T6" fmla="*/ 15 w 20"/>
                <a:gd name="T7" fmla="*/ 2 h 12"/>
                <a:gd name="T8" fmla="*/ 18 w 20"/>
                <a:gd name="T9" fmla="*/ 6 h 12"/>
                <a:gd name="T10" fmla="*/ 16 w 20"/>
                <a:gd name="T11" fmla="*/ 10 h 12"/>
                <a:gd name="T12" fmla="*/ 8 w 20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8" y="11"/>
                  </a:moveTo>
                  <a:cubicBezTo>
                    <a:pt x="5" y="10"/>
                    <a:pt x="1" y="12"/>
                    <a:pt x="1" y="8"/>
                  </a:cubicBezTo>
                  <a:cubicBezTo>
                    <a:pt x="0" y="3"/>
                    <a:pt x="4" y="5"/>
                    <a:pt x="7" y="4"/>
                  </a:cubicBezTo>
                  <a:cubicBezTo>
                    <a:pt x="9" y="2"/>
                    <a:pt x="13" y="5"/>
                    <a:pt x="15" y="2"/>
                  </a:cubicBezTo>
                  <a:cubicBezTo>
                    <a:pt x="17" y="0"/>
                    <a:pt x="17" y="4"/>
                    <a:pt x="18" y="6"/>
                  </a:cubicBezTo>
                  <a:cubicBezTo>
                    <a:pt x="16" y="6"/>
                    <a:pt x="20" y="12"/>
                    <a:pt x="16" y="10"/>
                  </a:cubicBezTo>
                  <a:cubicBezTo>
                    <a:pt x="12" y="8"/>
                    <a:pt x="10" y="12"/>
                    <a:pt x="8" y="11"/>
                  </a:cubicBezTo>
                  <a:close/>
                </a:path>
              </a:pathLst>
            </a:custGeom>
            <a:solidFill>
              <a:srgbClr val="6C4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45">
              <a:extLst>
                <a:ext uri="{FF2B5EF4-FFF2-40B4-BE49-F238E27FC236}">
                  <a16:creationId xmlns:a16="http://schemas.microsoft.com/office/drawing/2014/main" id="{67B7A234-AD76-991B-6B12-7B4481F78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915"/>
              <a:ext cx="74" cy="101"/>
            </a:xfrm>
            <a:custGeom>
              <a:avLst/>
              <a:gdLst>
                <a:gd name="T0" fmla="*/ 14 w 14"/>
                <a:gd name="T1" fmla="*/ 7 h 19"/>
                <a:gd name="T2" fmla="*/ 4 w 14"/>
                <a:gd name="T3" fmla="*/ 19 h 19"/>
                <a:gd name="T4" fmla="*/ 1 w 14"/>
                <a:gd name="T5" fmla="*/ 3 h 19"/>
                <a:gd name="T6" fmla="*/ 14 w 14"/>
                <a:gd name="T7" fmla="*/ 8 h 19"/>
                <a:gd name="T8" fmla="*/ 14 w 14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">
                  <a:moveTo>
                    <a:pt x="14" y="7"/>
                  </a:moveTo>
                  <a:cubicBezTo>
                    <a:pt x="7" y="6"/>
                    <a:pt x="5" y="12"/>
                    <a:pt x="4" y="19"/>
                  </a:cubicBezTo>
                  <a:cubicBezTo>
                    <a:pt x="0" y="12"/>
                    <a:pt x="0" y="8"/>
                    <a:pt x="1" y="3"/>
                  </a:cubicBezTo>
                  <a:cubicBezTo>
                    <a:pt x="4" y="7"/>
                    <a:pt x="12" y="0"/>
                    <a:pt x="14" y="8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4A3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46">
              <a:extLst>
                <a:ext uri="{FF2B5EF4-FFF2-40B4-BE49-F238E27FC236}">
                  <a16:creationId xmlns:a16="http://schemas.microsoft.com/office/drawing/2014/main" id="{8A25F495-A5EE-65F7-3F98-B79DF6378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1515"/>
              <a:ext cx="90" cy="69"/>
            </a:xfrm>
            <a:custGeom>
              <a:avLst/>
              <a:gdLst>
                <a:gd name="T0" fmla="*/ 1 w 17"/>
                <a:gd name="T1" fmla="*/ 1 h 13"/>
                <a:gd name="T2" fmla="*/ 6 w 17"/>
                <a:gd name="T3" fmla="*/ 1 h 13"/>
                <a:gd name="T4" fmla="*/ 17 w 17"/>
                <a:gd name="T5" fmla="*/ 5 h 13"/>
                <a:gd name="T6" fmla="*/ 14 w 17"/>
                <a:gd name="T7" fmla="*/ 7 h 13"/>
                <a:gd name="T8" fmla="*/ 0 w 17"/>
                <a:gd name="T9" fmla="*/ 2 h 13"/>
                <a:gd name="T10" fmla="*/ 1 w 17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">
                  <a:moveTo>
                    <a:pt x="1" y="1"/>
                  </a:moveTo>
                  <a:cubicBezTo>
                    <a:pt x="2" y="0"/>
                    <a:pt x="4" y="1"/>
                    <a:pt x="6" y="1"/>
                  </a:cubicBezTo>
                  <a:cubicBezTo>
                    <a:pt x="10" y="1"/>
                    <a:pt x="15" y="0"/>
                    <a:pt x="17" y="5"/>
                  </a:cubicBezTo>
                  <a:cubicBezTo>
                    <a:pt x="17" y="6"/>
                    <a:pt x="15" y="8"/>
                    <a:pt x="14" y="7"/>
                  </a:cubicBezTo>
                  <a:cubicBezTo>
                    <a:pt x="10" y="4"/>
                    <a:pt x="1" y="1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5E4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47">
              <a:extLst>
                <a:ext uri="{FF2B5EF4-FFF2-40B4-BE49-F238E27FC236}">
                  <a16:creationId xmlns:a16="http://schemas.microsoft.com/office/drawing/2014/main" id="{BC84EE5B-7FD3-47AF-4C39-30BDB1189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1897"/>
              <a:ext cx="79" cy="58"/>
            </a:xfrm>
            <a:custGeom>
              <a:avLst/>
              <a:gdLst>
                <a:gd name="T0" fmla="*/ 7 w 15"/>
                <a:gd name="T1" fmla="*/ 9 h 11"/>
                <a:gd name="T2" fmla="*/ 0 w 15"/>
                <a:gd name="T3" fmla="*/ 5 h 11"/>
                <a:gd name="T4" fmla="*/ 5 w 15"/>
                <a:gd name="T5" fmla="*/ 1 h 11"/>
                <a:gd name="T6" fmla="*/ 15 w 15"/>
                <a:gd name="T7" fmla="*/ 7 h 11"/>
                <a:gd name="T8" fmla="*/ 7 w 1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7" y="9"/>
                  </a:moveTo>
                  <a:cubicBezTo>
                    <a:pt x="4" y="8"/>
                    <a:pt x="0" y="10"/>
                    <a:pt x="0" y="5"/>
                  </a:cubicBezTo>
                  <a:cubicBezTo>
                    <a:pt x="0" y="2"/>
                    <a:pt x="2" y="0"/>
                    <a:pt x="5" y="1"/>
                  </a:cubicBezTo>
                  <a:cubicBezTo>
                    <a:pt x="8" y="3"/>
                    <a:pt x="15" y="0"/>
                    <a:pt x="15" y="7"/>
                  </a:cubicBezTo>
                  <a:cubicBezTo>
                    <a:pt x="15" y="11"/>
                    <a:pt x="10" y="7"/>
                    <a:pt x="7" y="9"/>
                  </a:cubicBezTo>
                  <a:close/>
                </a:path>
              </a:pathLst>
            </a:custGeom>
            <a:solidFill>
              <a:srgbClr val="684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48">
              <a:extLst>
                <a:ext uri="{FF2B5EF4-FFF2-40B4-BE49-F238E27FC236}">
                  <a16:creationId xmlns:a16="http://schemas.microsoft.com/office/drawing/2014/main" id="{BE5F019E-B19C-E9BA-6536-83B46D456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1541"/>
              <a:ext cx="85" cy="48"/>
            </a:xfrm>
            <a:custGeom>
              <a:avLst/>
              <a:gdLst>
                <a:gd name="T0" fmla="*/ 0 w 16"/>
                <a:gd name="T1" fmla="*/ 5 h 9"/>
                <a:gd name="T2" fmla="*/ 0 w 16"/>
                <a:gd name="T3" fmla="*/ 2 h 9"/>
                <a:gd name="T4" fmla="*/ 1 w 16"/>
                <a:gd name="T5" fmla="*/ 1 h 9"/>
                <a:gd name="T6" fmla="*/ 16 w 16"/>
                <a:gd name="T7" fmla="*/ 3 h 9"/>
                <a:gd name="T8" fmla="*/ 16 w 16"/>
                <a:gd name="T9" fmla="*/ 5 h 9"/>
                <a:gd name="T10" fmla="*/ 0 w 16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0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0"/>
                    <a:pt x="11" y="0"/>
                    <a:pt x="16" y="3"/>
                  </a:cubicBezTo>
                  <a:cubicBezTo>
                    <a:pt x="16" y="3"/>
                    <a:pt x="16" y="5"/>
                    <a:pt x="16" y="5"/>
                  </a:cubicBezTo>
                  <a:cubicBezTo>
                    <a:pt x="11" y="6"/>
                    <a:pt x="5" y="9"/>
                    <a:pt x="0" y="5"/>
                  </a:cubicBezTo>
                  <a:close/>
                </a:path>
              </a:pathLst>
            </a:custGeom>
            <a:solidFill>
              <a:srgbClr val="614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49">
              <a:extLst>
                <a:ext uri="{FF2B5EF4-FFF2-40B4-BE49-F238E27FC236}">
                  <a16:creationId xmlns:a16="http://schemas.microsoft.com/office/drawing/2014/main" id="{0F33F5F9-6BF2-59F3-E1E1-A818A514E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483"/>
              <a:ext cx="127" cy="69"/>
            </a:xfrm>
            <a:custGeom>
              <a:avLst/>
              <a:gdLst>
                <a:gd name="T0" fmla="*/ 23 w 24"/>
                <a:gd name="T1" fmla="*/ 8 h 13"/>
                <a:gd name="T2" fmla="*/ 9 w 24"/>
                <a:gd name="T3" fmla="*/ 12 h 13"/>
                <a:gd name="T4" fmla="*/ 3 w 24"/>
                <a:gd name="T5" fmla="*/ 0 h 13"/>
                <a:gd name="T6" fmla="*/ 12 w 24"/>
                <a:gd name="T7" fmla="*/ 6 h 13"/>
                <a:gd name="T8" fmla="*/ 24 w 24"/>
                <a:gd name="T9" fmla="*/ 7 h 13"/>
                <a:gd name="T10" fmla="*/ 23 w 2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3">
                  <a:moveTo>
                    <a:pt x="23" y="8"/>
                  </a:moveTo>
                  <a:cubicBezTo>
                    <a:pt x="19" y="10"/>
                    <a:pt x="14" y="11"/>
                    <a:pt x="9" y="12"/>
                  </a:cubicBezTo>
                  <a:cubicBezTo>
                    <a:pt x="1" y="12"/>
                    <a:pt x="0" y="8"/>
                    <a:pt x="3" y="0"/>
                  </a:cubicBezTo>
                  <a:cubicBezTo>
                    <a:pt x="4" y="6"/>
                    <a:pt x="4" y="13"/>
                    <a:pt x="12" y="6"/>
                  </a:cubicBezTo>
                  <a:cubicBezTo>
                    <a:pt x="14" y="4"/>
                    <a:pt x="20" y="4"/>
                    <a:pt x="24" y="7"/>
                  </a:cubicBezTo>
                  <a:cubicBezTo>
                    <a:pt x="24" y="7"/>
                    <a:pt x="23" y="7"/>
                    <a:pt x="23" y="8"/>
                  </a:cubicBezTo>
                  <a:close/>
                </a:path>
              </a:pathLst>
            </a:custGeom>
            <a:solidFill>
              <a:srgbClr val="634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50">
              <a:extLst>
                <a:ext uri="{FF2B5EF4-FFF2-40B4-BE49-F238E27FC236}">
                  <a16:creationId xmlns:a16="http://schemas.microsoft.com/office/drawing/2014/main" id="{519443CE-3F3E-EF3A-BB67-0E9130CAF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1340"/>
              <a:ext cx="69" cy="69"/>
            </a:xfrm>
            <a:custGeom>
              <a:avLst/>
              <a:gdLst>
                <a:gd name="T0" fmla="*/ 11 w 13"/>
                <a:gd name="T1" fmla="*/ 0 h 13"/>
                <a:gd name="T2" fmla="*/ 5 w 13"/>
                <a:gd name="T3" fmla="*/ 12 h 13"/>
                <a:gd name="T4" fmla="*/ 0 w 13"/>
                <a:gd name="T5" fmla="*/ 10 h 13"/>
                <a:gd name="T6" fmla="*/ 3 w 13"/>
                <a:gd name="T7" fmla="*/ 6 h 13"/>
                <a:gd name="T8" fmla="*/ 11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1" y="0"/>
                  </a:moveTo>
                  <a:cubicBezTo>
                    <a:pt x="12" y="6"/>
                    <a:pt x="13" y="12"/>
                    <a:pt x="5" y="12"/>
                  </a:cubicBezTo>
                  <a:cubicBezTo>
                    <a:pt x="3" y="12"/>
                    <a:pt x="1" y="13"/>
                    <a:pt x="0" y="10"/>
                  </a:cubicBezTo>
                  <a:cubicBezTo>
                    <a:pt x="0" y="8"/>
                    <a:pt x="1" y="5"/>
                    <a:pt x="3" y="6"/>
                  </a:cubicBezTo>
                  <a:cubicBezTo>
                    <a:pt x="7" y="7"/>
                    <a:pt x="7" y="2"/>
                    <a:pt x="11" y="0"/>
                  </a:cubicBezTo>
                  <a:close/>
                </a:path>
              </a:pathLst>
            </a:custGeom>
            <a:solidFill>
              <a:srgbClr val="674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51">
              <a:extLst>
                <a:ext uri="{FF2B5EF4-FFF2-40B4-BE49-F238E27FC236}">
                  <a16:creationId xmlns:a16="http://schemas.microsoft.com/office/drawing/2014/main" id="{25CDD939-7BE2-6C7D-3920-49D21E7D0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1987"/>
              <a:ext cx="90" cy="58"/>
            </a:xfrm>
            <a:custGeom>
              <a:avLst/>
              <a:gdLst>
                <a:gd name="T0" fmla="*/ 15 w 17"/>
                <a:gd name="T1" fmla="*/ 11 h 11"/>
                <a:gd name="T2" fmla="*/ 0 w 17"/>
                <a:gd name="T3" fmla="*/ 9 h 11"/>
                <a:gd name="T4" fmla="*/ 15 w 17"/>
                <a:gd name="T5" fmla="*/ 6 h 11"/>
                <a:gd name="T6" fmla="*/ 15 w 17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15" y="11"/>
                  </a:moveTo>
                  <a:cubicBezTo>
                    <a:pt x="10" y="9"/>
                    <a:pt x="5" y="9"/>
                    <a:pt x="0" y="9"/>
                  </a:cubicBezTo>
                  <a:cubicBezTo>
                    <a:pt x="4" y="0"/>
                    <a:pt x="10" y="6"/>
                    <a:pt x="15" y="6"/>
                  </a:cubicBezTo>
                  <a:cubicBezTo>
                    <a:pt x="17" y="8"/>
                    <a:pt x="16" y="9"/>
                    <a:pt x="15" y="11"/>
                  </a:cubicBezTo>
                  <a:close/>
                </a:path>
              </a:pathLst>
            </a:custGeom>
            <a:solidFill>
              <a:srgbClr val="644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52">
              <a:extLst>
                <a:ext uri="{FF2B5EF4-FFF2-40B4-BE49-F238E27FC236}">
                  <a16:creationId xmlns:a16="http://schemas.microsoft.com/office/drawing/2014/main" id="{A55D2055-9781-4BF8-DF01-922F27600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014"/>
              <a:ext cx="79" cy="42"/>
            </a:xfrm>
            <a:custGeom>
              <a:avLst/>
              <a:gdLst>
                <a:gd name="T0" fmla="*/ 15 w 15"/>
                <a:gd name="T1" fmla="*/ 8 h 8"/>
                <a:gd name="T2" fmla="*/ 0 w 15"/>
                <a:gd name="T3" fmla="*/ 8 h 8"/>
                <a:gd name="T4" fmla="*/ 11 w 15"/>
                <a:gd name="T5" fmla="*/ 0 h 8"/>
                <a:gd name="T6" fmla="*/ 15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cubicBezTo>
                    <a:pt x="10" y="8"/>
                    <a:pt x="5" y="8"/>
                    <a:pt x="0" y="8"/>
                  </a:cubicBezTo>
                  <a:cubicBezTo>
                    <a:pt x="2" y="3"/>
                    <a:pt x="9" y="6"/>
                    <a:pt x="11" y="0"/>
                  </a:cubicBezTo>
                  <a:cubicBezTo>
                    <a:pt x="14" y="2"/>
                    <a:pt x="11" y="7"/>
                    <a:pt x="15" y="8"/>
                  </a:cubicBezTo>
                  <a:close/>
                </a:path>
              </a:pathLst>
            </a:custGeom>
            <a:solidFill>
              <a:srgbClr val="67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53">
              <a:extLst>
                <a:ext uri="{FF2B5EF4-FFF2-40B4-BE49-F238E27FC236}">
                  <a16:creationId xmlns:a16="http://schemas.microsoft.com/office/drawing/2014/main" id="{52EAEB2B-B1FB-8B49-61D1-651AA2564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987"/>
              <a:ext cx="53" cy="58"/>
            </a:xfrm>
            <a:custGeom>
              <a:avLst/>
              <a:gdLst>
                <a:gd name="T0" fmla="*/ 0 w 10"/>
                <a:gd name="T1" fmla="*/ 11 h 11"/>
                <a:gd name="T2" fmla="*/ 0 w 10"/>
                <a:gd name="T3" fmla="*/ 6 h 11"/>
                <a:gd name="T4" fmla="*/ 5 w 10"/>
                <a:gd name="T5" fmla="*/ 0 h 11"/>
                <a:gd name="T6" fmla="*/ 10 w 10"/>
                <a:gd name="T7" fmla="*/ 11 h 11"/>
                <a:gd name="T8" fmla="*/ 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cubicBezTo>
                    <a:pt x="0" y="9"/>
                    <a:pt x="0" y="8"/>
                    <a:pt x="0" y="6"/>
                  </a:cubicBezTo>
                  <a:cubicBezTo>
                    <a:pt x="2" y="5"/>
                    <a:pt x="3" y="3"/>
                    <a:pt x="5" y="0"/>
                  </a:cubicBezTo>
                  <a:cubicBezTo>
                    <a:pt x="6" y="4"/>
                    <a:pt x="10" y="7"/>
                    <a:pt x="10" y="11"/>
                  </a:cubicBezTo>
                  <a:cubicBezTo>
                    <a:pt x="7" y="9"/>
                    <a:pt x="3" y="11"/>
                    <a:pt x="0" y="11"/>
                  </a:cubicBezTo>
                  <a:close/>
                </a:path>
              </a:pathLst>
            </a:custGeom>
            <a:solidFill>
              <a:srgbClr val="664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54">
              <a:extLst>
                <a:ext uri="{FF2B5EF4-FFF2-40B4-BE49-F238E27FC236}">
                  <a16:creationId xmlns:a16="http://schemas.microsoft.com/office/drawing/2014/main" id="{051229AD-4D0D-9A17-D2A7-6BAD9F480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" y="1228"/>
              <a:ext cx="48" cy="59"/>
            </a:xfrm>
            <a:custGeom>
              <a:avLst/>
              <a:gdLst>
                <a:gd name="T0" fmla="*/ 5 w 9"/>
                <a:gd name="T1" fmla="*/ 0 h 11"/>
                <a:gd name="T2" fmla="*/ 7 w 9"/>
                <a:gd name="T3" fmla="*/ 2 h 11"/>
                <a:gd name="T4" fmla="*/ 5 w 9"/>
                <a:gd name="T5" fmla="*/ 11 h 11"/>
                <a:gd name="T6" fmla="*/ 3 w 9"/>
                <a:gd name="T7" fmla="*/ 3 h 11"/>
                <a:gd name="T8" fmla="*/ 5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0"/>
                  </a:moveTo>
                  <a:cubicBezTo>
                    <a:pt x="6" y="0"/>
                    <a:pt x="9" y="0"/>
                    <a:pt x="7" y="2"/>
                  </a:cubicBezTo>
                  <a:cubicBezTo>
                    <a:pt x="4" y="5"/>
                    <a:pt x="9" y="11"/>
                    <a:pt x="5" y="11"/>
                  </a:cubicBezTo>
                  <a:cubicBezTo>
                    <a:pt x="0" y="11"/>
                    <a:pt x="5" y="5"/>
                    <a:pt x="3" y="3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69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55">
              <a:extLst>
                <a:ext uri="{FF2B5EF4-FFF2-40B4-BE49-F238E27FC236}">
                  <a16:creationId xmlns:a16="http://schemas.microsoft.com/office/drawing/2014/main" id="{E548D635-BAA8-85E8-9376-947067BA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" y="1658"/>
              <a:ext cx="42" cy="53"/>
            </a:xfrm>
            <a:custGeom>
              <a:avLst/>
              <a:gdLst>
                <a:gd name="T0" fmla="*/ 1 w 8"/>
                <a:gd name="T1" fmla="*/ 3 h 10"/>
                <a:gd name="T2" fmla="*/ 5 w 8"/>
                <a:gd name="T3" fmla="*/ 0 h 10"/>
                <a:gd name="T4" fmla="*/ 7 w 8"/>
                <a:gd name="T5" fmla="*/ 6 h 10"/>
                <a:gd name="T6" fmla="*/ 3 w 8"/>
                <a:gd name="T7" fmla="*/ 10 h 10"/>
                <a:gd name="T8" fmla="*/ 0 w 8"/>
                <a:gd name="T9" fmla="*/ 4 h 10"/>
                <a:gd name="T10" fmla="*/ 1 w 8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1" y="3"/>
                  </a:moveTo>
                  <a:cubicBezTo>
                    <a:pt x="2" y="2"/>
                    <a:pt x="4" y="0"/>
                    <a:pt x="5" y="0"/>
                  </a:cubicBezTo>
                  <a:cubicBezTo>
                    <a:pt x="8" y="1"/>
                    <a:pt x="6" y="4"/>
                    <a:pt x="7" y="6"/>
                  </a:cubicBezTo>
                  <a:cubicBezTo>
                    <a:pt x="7" y="8"/>
                    <a:pt x="6" y="10"/>
                    <a:pt x="3" y="10"/>
                  </a:cubicBezTo>
                  <a:cubicBezTo>
                    <a:pt x="0" y="9"/>
                    <a:pt x="0" y="7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6D4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56">
              <a:extLst>
                <a:ext uri="{FF2B5EF4-FFF2-40B4-BE49-F238E27FC236}">
                  <a16:creationId xmlns:a16="http://schemas.microsoft.com/office/drawing/2014/main" id="{15DE20B0-AAD4-F56E-31C5-AF96B583A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" y="1775"/>
              <a:ext cx="48" cy="69"/>
            </a:xfrm>
            <a:custGeom>
              <a:avLst/>
              <a:gdLst>
                <a:gd name="T0" fmla="*/ 9 w 9"/>
                <a:gd name="T1" fmla="*/ 8 h 13"/>
                <a:gd name="T2" fmla="*/ 4 w 9"/>
                <a:gd name="T3" fmla="*/ 11 h 13"/>
                <a:gd name="T4" fmla="*/ 2 w 9"/>
                <a:gd name="T5" fmla="*/ 0 h 13"/>
                <a:gd name="T6" fmla="*/ 9 w 9"/>
                <a:gd name="T7" fmla="*/ 8 h 13"/>
                <a:gd name="T8" fmla="*/ 9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8"/>
                  </a:moveTo>
                  <a:cubicBezTo>
                    <a:pt x="8" y="11"/>
                    <a:pt x="6" y="13"/>
                    <a:pt x="4" y="11"/>
                  </a:cubicBezTo>
                  <a:cubicBezTo>
                    <a:pt x="0" y="9"/>
                    <a:pt x="3" y="4"/>
                    <a:pt x="2" y="0"/>
                  </a:cubicBezTo>
                  <a:cubicBezTo>
                    <a:pt x="7" y="1"/>
                    <a:pt x="4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73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57">
              <a:extLst>
                <a:ext uri="{FF2B5EF4-FFF2-40B4-BE49-F238E27FC236}">
                  <a16:creationId xmlns:a16="http://schemas.microsoft.com/office/drawing/2014/main" id="{C9BB8F35-12EE-E9FA-39F7-52444ACEE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" y="1271"/>
              <a:ext cx="42" cy="42"/>
            </a:xfrm>
            <a:custGeom>
              <a:avLst/>
              <a:gdLst>
                <a:gd name="T0" fmla="*/ 5 w 8"/>
                <a:gd name="T1" fmla="*/ 0 h 8"/>
                <a:gd name="T2" fmla="*/ 8 w 8"/>
                <a:gd name="T3" fmla="*/ 5 h 8"/>
                <a:gd name="T4" fmla="*/ 4 w 8"/>
                <a:gd name="T5" fmla="*/ 7 h 8"/>
                <a:gd name="T6" fmla="*/ 0 w 8"/>
                <a:gd name="T7" fmla="*/ 4 h 8"/>
                <a:gd name="T8" fmla="*/ 5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8" y="0"/>
                    <a:pt x="8" y="2"/>
                    <a:pt x="8" y="5"/>
                  </a:cubicBezTo>
                  <a:cubicBezTo>
                    <a:pt x="8" y="7"/>
                    <a:pt x="6" y="8"/>
                    <a:pt x="4" y="7"/>
                  </a:cubicBezTo>
                  <a:cubicBezTo>
                    <a:pt x="3" y="6"/>
                    <a:pt x="0" y="8"/>
                    <a:pt x="0" y="4"/>
                  </a:cubicBezTo>
                  <a:cubicBezTo>
                    <a:pt x="0" y="0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6D4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58">
              <a:extLst>
                <a:ext uri="{FF2B5EF4-FFF2-40B4-BE49-F238E27FC236}">
                  <a16:creationId xmlns:a16="http://schemas.microsoft.com/office/drawing/2014/main" id="{A463C3FE-807C-9B68-BF69-377E43DF6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913"/>
              <a:ext cx="906" cy="483"/>
            </a:xfrm>
            <a:custGeom>
              <a:avLst/>
              <a:gdLst>
                <a:gd name="T0" fmla="*/ 86 w 171"/>
                <a:gd name="T1" fmla="*/ 91 h 91"/>
                <a:gd name="T2" fmla="*/ 39 w 171"/>
                <a:gd name="T3" fmla="*/ 91 h 91"/>
                <a:gd name="T4" fmla="*/ 25 w 171"/>
                <a:gd name="T5" fmla="*/ 85 h 91"/>
                <a:gd name="T6" fmla="*/ 2 w 171"/>
                <a:gd name="T7" fmla="*/ 10 h 91"/>
                <a:gd name="T8" fmla="*/ 10 w 171"/>
                <a:gd name="T9" fmla="*/ 3 h 91"/>
                <a:gd name="T10" fmla="*/ 87 w 171"/>
                <a:gd name="T11" fmla="*/ 10 h 91"/>
                <a:gd name="T12" fmla="*/ 164 w 171"/>
                <a:gd name="T13" fmla="*/ 14 h 91"/>
                <a:gd name="T14" fmla="*/ 171 w 171"/>
                <a:gd name="T15" fmla="*/ 20 h 91"/>
                <a:gd name="T16" fmla="*/ 146 w 171"/>
                <a:gd name="T17" fmla="*/ 86 h 91"/>
                <a:gd name="T18" fmla="*/ 134 w 171"/>
                <a:gd name="T19" fmla="*/ 91 h 91"/>
                <a:gd name="T20" fmla="*/ 86 w 171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91">
                  <a:moveTo>
                    <a:pt x="86" y="91"/>
                  </a:moveTo>
                  <a:cubicBezTo>
                    <a:pt x="70" y="91"/>
                    <a:pt x="55" y="90"/>
                    <a:pt x="39" y="91"/>
                  </a:cubicBezTo>
                  <a:cubicBezTo>
                    <a:pt x="34" y="91"/>
                    <a:pt x="29" y="89"/>
                    <a:pt x="25" y="85"/>
                  </a:cubicBezTo>
                  <a:cubicBezTo>
                    <a:pt x="6" y="63"/>
                    <a:pt x="0" y="38"/>
                    <a:pt x="2" y="10"/>
                  </a:cubicBezTo>
                  <a:cubicBezTo>
                    <a:pt x="2" y="5"/>
                    <a:pt x="5" y="4"/>
                    <a:pt x="10" y="3"/>
                  </a:cubicBezTo>
                  <a:cubicBezTo>
                    <a:pt x="36" y="0"/>
                    <a:pt x="62" y="3"/>
                    <a:pt x="87" y="10"/>
                  </a:cubicBezTo>
                  <a:cubicBezTo>
                    <a:pt x="112" y="17"/>
                    <a:pt x="138" y="20"/>
                    <a:pt x="164" y="14"/>
                  </a:cubicBezTo>
                  <a:cubicBezTo>
                    <a:pt x="170" y="12"/>
                    <a:pt x="171" y="14"/>
                    <a:pt x="171" y="20"/>
                  </a:cubicBezTo>
                  <a:cubicBezTo>
                    <a:pt x="171" y="45"/>
                    <a:pt x="164" y="67"/>
                    <a:pt x="146" y="86"/>
                  </a:cubicBezTo>
                  <a:cubicBezTo>
                    <a:pt x="143" y="89"/>
                    <a:pt x="139" y="91"/>
                    <a:pt x="134" y="91"/>
                  </a:cubicBezTo>
                  <a:cubicBezTo>
                    <a:pt x="118" y="90"/>
                    <a:pt x="102" y="91"/>
                    <a:pt x="86" y="91"/>
                  </a:cubicBezTo>
                  <a:close/>
                </a:path>
              </a:pathLst>
            </a:custGeom>
            <a:solidFill>
              <a:srgbClr val="5A2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3">
            <a:extLst>
              <a:ext uri="{FF2B5EF4-FFF2-40B4-BE49-F238E27FC236}">
                <a16:creationId xmlns:a16="http://schemas.microsoft.com/office/drawing/2014/main" id="{29954EFB-3774-403C-BE91-9DFAC5F5A627}"/>
              </a:ext>
            </a:extLst>
          </p:cNvPr>
          <p:cNvGrpSpPr/>
          <p:nvPr/>
        </p:nvGrpSpPr>
        <p:grpSpPr>
          <a:xfrm>
            <a:off x="302556" y="189354"/>
            <a:ext cx="8515156" cy="4738676"/>
            <a:chOff x="302556" y="189354"/>
            <a:chExt cx="8515156" cy="4738676"/>
          </a:xfrm>
        </p:grpSpPr>
        <p:grpSp>
          <p:nvGrpSpPr>
            <p:cNvPr id="3" name="Google Shape;788;p50">
              <a:extLst>
                <a:ext uri="{FF2B5EF4-FFF2-40B4-BE49-F238E27FC236}">
                  <a16:creationId xmlns:a16="http://schemas.microsoft.com/office/drawing/2014/main" id="{3FF8B37B-8A38-4DDA-9FB0-22ECE74D9561}"/>
                </a:ext>
              </a:extLst>
            </p:cNvPr>
            <p:cNvGrpSpPr/>
            <p:nvPr/>
          </p:nvGrpSpPr>
          <p:grpSpPr>
            <a:xfrm>
              <a:off x="6637657" y="3911008"/>
              <a:ext cx="574736" cy="365438"/>
              <a:chOff x="6637657" y="3911008"/>
              <a:chExt cx="574736" cy="365438"/>
            </a:xfrm>
          </p:grpSpPr>
          <p:sp>
            <p:nvSpPr>
              <p:cNvPr id="4" name="Google Shape;789;p50">
                <a:extLst>
                  <a:ext uri="{FF2B5EF4-FFF2-40B4-BE49-F238E27FC236}">
                    <a16:creationId xmlns:a16="http://schemas.microsoft.com/office/drawing/2014/main" id="{452E76E2-79BB-4364-89B0-D8AD0D1DE375}"/>
                  </a:ext>
                </a:extLst>
              </p:cNvPr>
              <p:cNvSpPr/>
              <p:nvPr/>
            </p:nvSpPr>
            <p:spPr>
              <a:xfrm rot="10859533">
                <a:off x="7082869" y="3911008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Google Shape;790;p50">
                <a:extLst>
                  <a:ext uri="{FF2B5EF4-FFF2-40B4-BE49-F238E27FC236}">
                    <a16:creationId xmlns:a16="http://schemas.microsoft.com/office/drawing/2014/main" id="{6306B09B-EFE3-4854-9BD5-E6448E2E1A44}"/>
                  </a:ext>
                </a:extLst>
              </p:cNvPr>
              <p:cNvSpPr/>
              <p:nvPr/>
            </p:nvSpPr>
            <p:spPr>
              <a:xfrm rot="10859533">
                <a:off x="6637657" y="4106277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6" name="Google Shape;788;p50">
              <a:extLst>
                <a:ext uri="{FF2B5EF4-FFF2-40B4-BE49-F238E27FC236}">
                  <a16:creationId xmlns:a16="http://schemas.microsoft.com/office/drawing/2014/main" id="{EC1165D3-B908-40BB-A0E1-7FC8F5195007}"/>
                </a:ext>
              </a:extLst>
            </p:cNvPr>
            <p:cNvGrpSpPr/>
            <p:nvPr/>
          </p:nvGrpSpPr>
          <p:grpSpPr>
            <a:xfrm>
              <a:off x="389781" y="226726"/>
              <a:ext cx="574736" cy="365438"/>
              <a:chOff x="389781" y="226726"/>
              <a:chExt cx="574736" cy="365438"/>
            </a:xfrm>
          </p:grpSpPr>
          <p:sp>
            <p:nvSpPr>
              <p:cNvPr id="7" name="Google Shape;789;p50">
                <a:extLst>
                  <a:ext uri="{FF2B5EF4-FFF2-40B4-BE49-F238E27FC236}">
                    <a16:creationId xmlns:a16="http://schemas.microsoft.com/office/drawing/2014/main" id="{EEF21E80-C620-4E9E-848B-56CC5E29A404}"/>
                  </a:ext>
                </a:extLst>
              </p:cNvPr>
              <p:cNvSpPr/>
              <p:nvPr/>
            </p:nvSpPr>
            <p:spPr>
              <a:xfrm rot="10859533">
                <a:off x="834993" y="226726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790;p50">
                <a:extLst>
                  <a:ext uri="{FF2B5EF4-FFF2-40B4-BE49-F238E27FC236}">
                    <a16:creationId xmlns:a16="http://schemas.microsoft.com/office/drawing/2014/main" id="{73E83F24-BCFE-423D-8E14-11D73F919B62}"/>
                  </a:ext>
                </a:extLst>
              </p:cNvPr>
              <p:cNvSpPr/>
              <p:nvPr/>
            </p:nvSpPr>
            <p:spPr>
              <a:xfrm rot="10859533">
                <a:off x="389781" y="421995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9" name="Google Shape;788;p50">
              <a:extLst>
                <a:ext uri="{FF2B5EF4-FFF2-40B4-BE49-F238E27FC236}">
                  <a16:creationId xmlns:a16="http://schemas.microsoft.com/office/drawing/2014/main" id="{F3D30110-703C-410F-B279-D1CE9DC701CE}"/>
                </a:ext>
              </a:extLst>
            </p:cNvPr>
            <p:cNvGrpSpPr/>
            <p:nvPr/>
          </p:nvGrpSpPr>
          <p:grpSpPr>
            <a:xfrm>
              <a:off x="7717819" y="189354"/>
              <a:ext cx="902321" cy="573739"/>
              <a:chOff x="7717819" y="189354"/>
              <a:chExt cx="902321" cy="573739"/>
            </a:xfrm>
          </p:grpSpPr>
          <p:sp>
            <p:nvSpPr>
              <p:cNvPr id="10" name="Google Shape;789;p50">
                <a:extLst>
                  <a:ext uri="{FF2B5EF4-FFF2-40B4-BE49-F238E27FC236}">
                    <a16:creationId xmlns:a16="http://schemas.microsoft.com/office/drawing/2014/main" id="{1CA671F2-705D-4214-9457-9A4218CF26CE}"/>
                  </a:ext>
                </a:extLst>
              </p:cNvPr>
              <p:cNvSpPr/>
              <p:nvPr/>
            </p:nvSpPr>
            <p:spPr>
              <a:xfrm rot="10740467" flipH="1">
                <a:off x="7717819" y="189354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790;p50">
                <a:extLst>
                  <a:ext uri="{FF2B5EF4-FFF2-40B4-BE49-F238E27FC236}">
                    <a16:creationId xmlns:a16="http://schemas.microsoft.com/office/drawing/2014/main" id="{E45E0E16-FE7E-4A21-8E81-35599FC733C4}"/>
                  </a:ext>
                </a:extLst>
              </p:cNvPr>
              <p:cNvSpPr/>
              <p:nvPr/>
            </p:nvSpPr>
            <p:spPr>
              <a:xfrm rot="10740467" flipH="1">
                <a:off x="8337563" y="495933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" name="Google Shape;788;p50">
              <a:extLst>
                <a:ext uri="{FF2B5EF4-FFF2-40B4-BE49-F238E27FC236}">
                  <a16:creationId xmlns:a16="http://schemas.microsoft.com/office/drawing/2014/main" id="{722CF1CE-9D92-408B-A293-B2F5C3408274}"/>
                </a:ext>
              </a:extLst>
            </p:cNvPr>
            <p:cNvGrpSpPr/>
            <p:nvPr/>
          </p:nvGrpSpPr>
          <p:grpSpPr>
            <a:xfrm>
              <a:off x="387778" y="4083427"/>
              <a:ext cx="902330" cy="573730"/>
              <a:chOff x="387778" y="4083427"/>
              <a:chExt cx="902330" cy="573730"/>
            </a:xfrm>
          </p:grpSpPr>
          <p:sp>
            <p:nvSpPr>
              <p:cNvPr id="13" name="Google Shape;789;p50">
                <a:extLst>
                  <a:ext uri="{FF2B5EF4-FFF2-40B4-BE49-F238E27FC236}">
                    <a16:creationId xmlns:a16="http://schemas.microsoft.com/office/drawing/2014/main" id="{58D878B9-4620-4D86-94AA-00428F624844}"/>
                  </a:ext>
                </a:extLst>
              </p:cNvPr>
              <p:cNvSpPr/>
              <p:nvPr/>
            </p:nvSpPr>
            <p:spPr>
              <a:xfrm rot="10740467" flipH="1">
                <a:off x="387778" y="4083427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790;p50">
                <a:extLst>
                  <a:ext uri="{FF2B5EF4-FFF2-40B4-BE49-F238E27FC236}">
                    <a16:creationId xmlns:a16="http://schemas.microsoft.com/office/drawing/2014/main" id="{B4A70C9A-AA8E-46CD-B230-BF5249E03523}"/>
                  </a:ext>
                </a:extLst>
              </p:cNvPr>
              <p:cNvSpPr/>
              <p:nvPr/>
            </p:nvSpPr>
            <p:spPr>
              <a:xfrm rot="10740467" flipH="1">
                <a:off x="1007531" y="4389997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" name="Google Shape;788;p50">
              <a:extLst>
                <a:ext uri="{FF2B5EF4-FFF2-40B4-BE49-F238E27FC236}">
                  <a16:creationId xmlns:a16="http://schemas.microsoft.com/office/drawing/2014/main" id="{9980D3A9-2A46-4176-9702-0F5B4965B5D5}"/>
                </a:ext>
              </a:extLst>
            </p:cNvPr>
            <p:cNvGrpSpPr/>
            <p:nvPr/>
          </p:nvGrpSpPr>
          <p:grpSpPr>
            <a:xfrm>
              <a:off x="5467087" y="1109249"/>
              <a:ext cx="1195129" cy="759894"/>
              <a:chOff x="5467087" y="1109249"/>
              <a:chExt cx="1195129" cy="759894"/>
            </a:xfrm>
          </p:grpSpPr>
          <p:sp>
            <p:nvSpPr>
              <p:cNvPr id="16" name="Google Shape;789;p50">
                <a:extLst>
                  <a:ext uri="{FF2B5EF4-FFF2-40B4-BE49-F238E27FC236}">
                    <a16:creationId xmlns:a16="http://schemas.microsoft.com/office/drawing/2014/main" id="{53DFF27E-A46C-46A6-9F08-CC7C97D719CE}"/>
                  </a:ext>
                </a:extLst>
              </p:cNvPr>
              <p:cNvSpPr/>
              <p:nvPr/>
            </p:nvSpPr>
            <p:spPr>
              <a:xfrm rot="10859533">
                <a:off x="6392880" y="1109249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790;p50">
                <a:extLst>
                  <a:ext uri="{FF2B5EF4-FFF2-40B4-BE49-F238E27FC236}">
                    <a16:creationId xmlns:a16="http://schemas.microsoft.com/office/drawing/2014/main" id="{979FC601-F71D-418D-9653-AC04DA35E20D}"/>
                  </a:ext>
                </a:extLst>
              </p:cNvPr>
              <p:cNvSpPr/>
              <p:nvPr/>
            </p:nvSpPr>
            <p:spPr>
              <a:xfrm rot="10859533">
                <a:off x="5467087" y="1515280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8" name="Google Shape;788;p50">
              <a:extLst>
                <a:ext uri="{FF2B5EF4-FFF2-40B4-BE49-F238E27FC236}">
                  <a16:creationId xmlns:a16="http://schemas.microsoft.com/office/drawing/2014/main" id="{2CC3B10B-E837-408A-B899-F1F4606A8BC3}"/>
                </a:ext>
              </a:extLst>
            </p:cNvPr>
            <p:cNvGrpSpPr/>
            <p:nvPr/>
          </p:nvGrpSpPr>
          <p:grpSpPr>
            <a:xfrm>
              <a:off x="7622575" y="4143173"/>
              <a:ext cx="1195137" cy="759894"/>
              <a:chOff x="7622575" y="4143173"/>
              <a:chExt cx="1195137" cy="759894"/>
            </a:xfrm>
          </p:grpSpPr>
          <p:sp>
            <p:nvSpPr>
              <p:cNvPr id="19" name="Google Shape;789;p50">
                <a:extLst>
                  <a:ext uri="{FF2B5EF4-FFF2-40B4-BE49-F238E27FC236}">
                    <a16:creationId xmlns:a16="http://schemas.microsoft.com/office/drawing/2014/main" id="{AAB783CA-2304-4214-BDC7-D1F7C570E9B9}"/>
                  </a:ext>
                </a:extLst>
              </p:cNvPr>
              <p:cNvSpPr/>
              <p:nvPr/>
            </p:nvSpPr>
            <p:spPr>
              <a:xfrm rot="10859533">
                <a:off x="8548376" y="4143173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790;p50">
                <a:extLst>
                  <a:ext uri="{FF2B5EF4-FFF2-40B4-BE49-F238E27FC236}">
                    <a16:creationId xmlns:a16="http://schemas.microsoft.com/office/drawing/2014/main" id="{56E0DA43-3B55-440B-AC87-C0DE9C8DE3A9}"/>
                  </a:ext>
                </a:extLst>
              </p:cNvPr>
              <p:cNvSpPr/>
              <p:nvPr/>
            </p:nvSpPr>
            <p:spPr>
              <a:xfrm rot="10859533">
                <a:off x="7622575" y="4549204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1" name="Google Shape;788;p50">
              <a:extLst>
                <a:ext uri="{FF2B5EF4-FFF2-40B4-BE49-F238E27FC236}">
                  <a16:creationId xmlns:a16="http://schemas.microsoft.com/office/drawing/2014/main" id="{DBBC5540-79A2-49DD-BCC2-99CB572696A5}"/>
                </a:ext>
              </a:extLst>
            </p:cNvPr>
            <p:cNvGrpSpPr/>
            <p:nvPr/>
          </p:nvGrpSpPr>
          <p:grpSpPr>
            <a:xfrm>
              <a:off x="7970541" y="2475491"/>
              <a:ext cx="574736" cy="365439"/>
              <a:chOff x="7970541" y="2475491"/>
              <a:chExt cx="574736" cy="365439"/>
            </a:xfrm>
          </p:grpSpPr>
          <p:sp>
            <p:nvSpPr>
              <p:cNvPr id="22" name="Google Shape;789;p50">
                <a:extLst>
                  <a:ext uri="{FF2B5EF4-FFF2-40B4-BE49-F238E27FC236}">
                    <a16:creationId xmlns:a16="http://schemas.microsoft.com/office/drawing/2014/main" id="{EC37BF1C-17BF-4D72-AC2B-1EF2D69F71EA}"/>
                  </a:ext>
                </a:extLst>
              </p:cNvPr>
              <p:cNvSpPr/>
              <p:nvPr/>
            </p:nvSpPr>
            <p:spPr>
              <a:xfrm rot="10859533">
                <a:off x="8415753" y="2475491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790;p50">
                <a:extLst>
                  <a:ext uri="{FF2B5EF4-FFF2-40B4-BE49-F238E27FC236}">
                    <a16:creationId xmlns:a16="http://schemas.microsoft.com/office/drawing/2014/main" id="{8F376BEB-4704-4080-9C1F-57314063EF0A}"/>
                  </a:ext>
                </a:extLst>
              </p:cNvPr>
              <p:cNvSpPr/>
              <p:nvPr/>
            </p:nvSpPr>
            <p:spPr>
              <a:xfrm rot="10859533">
                <a:off x="7970541" y="2670761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4" name="Google Shape;788;p50">
              <a:extLst>
                <a:ext uri="{FF2B5EF4-FFF2-40B4-BE49-F238E27FC236}">
                  <a16:creationId xmlns:a16="http://schemas.microsoft.com/office/drawing/2014/main" id="{9B48B032-7D38-4FE4-827C-A19A20453B24}"/>
                </a:ext>
              </a:extLst>
            </p:cNvPr>
            <p:cNvGrpSpPr/>
            <p:nvPr/>
          </p:nvGrpSpPr>
          <p:grpSpPr>
            <a:xfrm>
              <a:off x="5774811" y="3208977"/>
              <a:ext cx="574736" cy="365439"/>
              <a:chOff x="5774811" y="3208977"/>
              <a:chExt cx="574736" cy="365439"/>
            </a:xfrm>
          </p:grpSpPr>
          <p:sp>
            <p:nvSpPr>
              <p:cNvPr id="25" name="Google Shape;789;p50">
                <a:extLst>
                  <a:ext uri="{FF2B5EF4-FFF2-40B4-BE49-F238E27FC236}">
                    <a16:creationId xmlns:a16="http://schemas.microsoft.com/office/drawing/2014/main" id="{6D2483F3-613C-422C-B5EC-B23F616F03B0}"/>
                  </a:ext>
                </a:extLst>
              </p:cNvPr>
              <p:cNvSpPr/>
              <p:nvPr/>
            </p:nvSpPr>
            <p:spPr>
              <a:xfrm rot="10859533">
                <a:off x="6220023" y="3208977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790;p50">
                <a:extLst>
                  <a:ext uri="{FF2B5EF4-FFF2-40B4-BE49-F238E27FC236}">
                    <a16:creationId xmlns:a16="http://schemas.microsoft.com/office/drawing/2014/main" id="{111FE1C7-6F30-44EB-B8CA-B61B416BFB6D}"/>
                  </a:ext>
                </a:extLst>
              </p:cNvPr>
              <p:cNvSpPr/>
              <p:nvPr/>
            </p:nvSpPr>
            <p:spPr>
              <a:xfrm rot="10859533">
                <a:off x="5774811" y="3404247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7" name="Google Shape;788;p50">
              <a:extLst>
                <a:ext uri="{FF2B5EF4-FFF2-40B4-BE49-F238E27FC236}">
                  <a16:creationId xmlns:a16="http://schemas.microsoft.com/office/drawing/2014/main" id="{59BB17C4-2D28-48AF-BAB4-1C571BDDB753}"/>
                </a:ext>
              </a:extLst>
            </p:cNvPr>
            <p:cNvGrpSpPr/>
            <p:nvPr/>
          </p:nvGrpSpPr>
          <p:grpSpPr>
            <a:xfrm>
              <a:off x="5079071" y="4447779"/>
              <a:ext cx="574736" cy="365447"/>
              <a:chOff x="5079071" y="4447779"/>
              <a:chExt cx="574736" cy="365447"/>
            </a:xfrm>
          </p:grpSpPr>
          <p:sp>
            <p:nvSpPr>
              <p:cNvPr id="28" name="Google Shape;789;p50">
                <a:extLst>
                  <a:ext uri="{FF2B5EF4-FFF2-40B4-BE49-F238E27FC236}">
                    <a16:creationId xmlns:a16="http://schemas.microsoft.com/office/drawing/2014/main" id="{6BE4E615-7C9D-41CF-95EA-E03E2FFA9DE8}"/>
                  </a:ext>
                </a:extLst>
              </p:cNvPr>
              <p:cNvSpPr/>
              <p:nvPr/>
            </p:nvSpPr>
            <p:spPr>
              <a:xfrm rot="10859533">
                <a:off x="5524283" y="4447779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790;p50">
                <a:extLst>
                  <a:ext uri="{FF2B5EF4-FFF2-40B4-BE49-F238E27FC236}">
                    <a16:creationId xmlns:a16="http://schemas.microsoft.com/office/drawing/2014/main" id="{25D3D78C-D15A-4503-9E7F-781584938F14}"/>
                  </a:ext>
                </a:extLst>
              </p:cNvPr>
              <p:cNvSpPr/>
              <p:nvPr/>
            </p:nvSpPr>
            <p:spPr>
              <a:xfrm rot="10859533">
                <a:off x="5079071" y="4643057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0" name="Google Shape;788;p50">
              <a:extLst>
                <a:ext uri="{FF2B5EF4-FFF2-40B4-BE49-F238E27FC236}">
                  <a16:creationId xmlns:a16="http://schemas.microsoft.com/office/drawing/2014/main" id="{63E34730-38F0-4573-A5B9-9B7AFF746EE8}"/>
                </a:ext>
              </a:extLst>
            </p:cNvPr>
            <p:cNvGrpSpPr/>
            <p:nvPr/>
          </p:nvGrpSpPr>
          <p:grpSpPr>
            <a:xfrm>
              <a:off x="302556" y="1079476"/>
              <a:ext cx="1195138" cy="759903"/>
              <a:chOff x="302556" y="1079476"/>
              <a:chExt cx="1195138" cy="759903"/>
            </a:xfrm>
          </p:grpSpPr>
          <p:sp>
            <p:nvSpPr>
              <p:cNvPr id="31" name="Google Shape;789;p50">
                <a:extLst>
                  <a:ext uri="{FF2B5EF4-FFF2-40B4-BE49-F238E27FC236}">
                    <a16:creationId xmlns:a16="http://schemas.microsoft.com/office/drawing/2014/main" id="{7CDEC6D9-9CA6-4363-B900-A5710BE83729}"/>
                  </a:ext>
                </a:extLst>
              </p:cNvPr>
              <p:cNvSpPr/>
              <p:nvPr/>
            </p:nvSpPr>
            <p:spPr>
              <a:xfrm rot="10859533">
                <a:off x="1228358" y="1079476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790;p50">
                <a:extLst>
                  <a:ext uri="{FF2B5EF4-FFF2-40B4-BE49-F238E27FC236}">
                    <a16:creationId xmlns:a16="http://schemas.microsoft.com/office/drawing/2014/main" id="{DF382E7F-F47C-487B-BA59-4CE94AD9D94E}"/>
                  </a:ext>
                </a:extLst>
              </p:cNvPr>
              <p:cNvSpPr/>
              <p:nvPr/>
            </p:nvSpPr>
            <p:spPr>
              <a:xfrm rot="10859533">
                <a:off x="302556" y="1485516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3" name="Google Shape;788;p50">
              <a:extLst>
                <a:ext uri="{FF2B5EF4-FFF2-40B4-BE49-F238E27FC236}">
                  <a16:creationId xmlns:a16="http://schemas.microsoft.com/office/drawing/2014/main" id="{DBF23E46-FEE6-44FD-ADFB-0215BAADF15F}"/>
                </a:ext>
              </a:extLst>
            </p:cNvPr>
            <p:cNvGrpSpPr/>
            <p:nvPr/>
          </p:nvGrpSpPr>
          <p:grpSpPr>
            <a:xfrm>
              <a:off x="2672544" y="4354299"/>
              <a:ext cx="902321" cy="573731"/>
              <a:chOff x="2672544" y="4354299"/>
              <a:chExt cx="902321" cy="573731"/>
            </a:xfrm>
          </p:grpSpPr>
          <p:sp>
            <p:nvSpPr>
              <p:cNvPr id="34" name="Google Shape;789;p50">
                <a:extLst>
                  <a:ext uri="{FF2B5EF4-FFF2-40B4-BE49-F238E27FC236}">
                    <a16:creationId xmlns:a16="http://schemas.microsoft.com/office/drawing/2014/main" id="{E99CCABF-AB1D-433E-85AB-7A03DDBCA989}"/>
                  </a:ext>
                </a:extLst>
              </p:cNvPr>
              <p:cNvSpPr/>
              <p:nvPr/>
            </p:nvSpPr>
            <p:spPr>
              <a:xfrm rot="10740467" flipH="1">
                <a:off x="2672544" y="4354299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790;p50">
                <a:extLst>
                  <a:ext uri="{FF2B5EF4-FFF2-40B4-BE49-F238E27FC236}">
                    <a16:creationId xmlns:a16="http://schemas.microsoft.com/office/drawing/2014/main" id="{AED6F2FF-3DEA-426B-865B-BA4F93E9889E}"/>
                  </a:ext>
                </a:extLst>
              </p:cNvPr>
              <p:cNvSpPr/>
              <p:nvPr/>
            </p:nvSpPr>
            <p:spPr>
              <a:xfrm rot="10740467" flipH="1">
                <a:off x="3292288" y="4660870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36" name="Google Shape;162;p22">
            <a:extLst>
              <a:ext uri="{FF2B5EF4-FFF2-40B4-BE49-F238E27FC236}">
                <a16:creationId xmlns:a16="http://schemas.microsoft.com/office/drawing/2014/main" id="{DAE5F7E4-A378-429C-BF9F-36F98A32365D}"/>
              </a:ext>
            </a:extLst>
          </p:cNvPr>
          <p:cNvSpPr txBox="1"/>
          <p:nvPr/>
        </p:nvSpPr>
        <p:spPr>
          <a:xfrm>
            <a:off x="8594729" y="4749795"/>
            <a:ext cx="549270" cy="393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BD6634-DC3F-4BA2-8E49-D3E618A6133F}" type="slidenum">
              <a:t>19</a:t>
            </a:fld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B18423CA-4849-4357-99F3-C34F8DDC1B5B}"/>
              </a:ext>
            </a:extLst>
          </p:cNvPr>
          <p:cNvSpPr txBox="1"/>
          <p:nvPr/>
        </p:nvSpPr>
        <p:spPr>
          <a:xfrm>
            <a:off x="0" y="142500"/>
            <a:ext cx="5810070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FFF8E8"/>
                </a:solidFill>
                <a:uFillTx/>
                <a:latin typeface="Arial"/>
                <a:ea typeface="Arial"/>
                <a:cs typeface="Arial" pitchFamily="34"/>
              </a:rPr>
              <a:t>Awesome </a:t>
            </a:r>
            <a:r>
              <a:rPr lang="en-GB" sz="3300" b="1" i="0" u="none" strike="noStrike" kern="0" cap="none" spc="0" baseline="0">
                <a:solidFill>
                  <a:srgbClr val="FFF8E8"/>
                </a:solidFill>
                <a:uFillTx/>
                <a:latin typeface="Arial"/>
                <a:ea typeface="Arial"/>
                <a:cs typeface="Arial" pitchFamily="34"/>
              </a:rPr>
              <a:t>P</a:t>
            </a:r>
            <a:r>
              <a:rPr lang="en-US" sz="3300" b="1" i="0" u="none" strike="noStrike" kern="0" cap="none" spc="0" baseline="0">
                <a:solidFill>
                  <a:srgbClr val="FFF8E8"/>
                </a:solidFill>
                <a:uFillTx/>
                <a:latin typeface="Arial"/>
                <a:ea typeface="Arial"/>
                <a:cs typeface="Arial" pitchFamily="34"/>
              </a:rPr>
              <a:t>resentation</a:t>
            </a:r>
          </a:p>
        </p:txBody>
      </p:sp>
      <p:sp>
        <p:nvSpPr>
          <p:cNvPr id="38" name="Google Shape;151;p21">
            <a:extLst>
              <a:ext uri="{FF2B5EF4-FFF2-40B4-BE49-F238E27FC236}">
                <a16:creationId xmlns:a16="http://schemas.microsoft.com/office/drawing/2014/main" id="{035564F4-529A-4B6B-85AE-2C26AFC124BF}"/>
              </a:ext>
            </a:extLst>
          </p:cNvPr>
          <p:cNvSpPr txBox="1"/>
          <p:nvPr/>
        </p:nvSpPr>
        <p:spPr>
          <a:xfrm>
            <a:off x="446099" y="3602370"/>
            <a:ext cx="8423260" cy="7458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1" u="none" strike="noStrike" kern="0" cap="none" spc="0" baseline="0">
                <a:solidFill>
                  <a:srgbClr val="AF6C41"/>
                </a:solidFill>
                <a:uFillTx/>
                <a:latin typeface="Source Sans Pro"/>
                <a:ea typeface="Source Sans Pro"/>
                <a:cs typeface="Source Sans Pro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39" name="Google Shape;151;p21">
            <a:extLst>
              <a:ext uri="{FF2B5EF4-FFF2-40B4-BE49-F238E27FC236}">
                <a16:creationId xmlns:a16="http://schemas.microsoft.com/office/drawing/2014/main" id="{4D520532-D663-40D7-A81E-B6A30BF382F0}"/>
              </a:ext>
            </a:extLst>
          </p:cNvPr>
          <p:cNvSpPr txBox="1"/>
          <p:nvPr/>
        </p:nvSpPr>
        <p:spPr>
          <a:xfrm>
            <a:off x="446099" y="4139507"/>
            <a:ext cx="8423260" cy="7458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1" u="none" strike="noStrike" kern="0" cap="none" spc="0" baseline="0">
                <a:solidFill>
                  <a:srgbClr val="AF6C41"/>
                </a:solidFill>
                <a:uFillTx/>
                <a:latin typeface="Source Sans Pro"/>
                <a:ea typeface="Source Sans Pro"/>
                <a:cs typeface="Source Sans Pro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0" name="Google Shape;1205;p61">
            <a:extLst>
              <a:ext uri="{FF2B5EF4-FFF2-40B4-BE49-F238E27FC236}">
                <a16:creationId xmlns:a16="http://schemas.microsoft.com/office/drawing/2014/main" id="{F7B63709-88FE-47BC-8841-3AEC0FCA6EBF}"/>
              </a:ext>
            </a:extLst>
          </p:cNvPr>
          <p:cNvSpPr/>
          <p:nvPr/>
        </p:nvSpPr>
        <p:spPr>
          <a:xfrm>
            <a:off x="2239722" y="731885"/>
            <a:ext cx="5244541" cy="40863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4A9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" name="Google Shape;1207;p61">
            <a:extLst>
              <a:ext uri="{FF2B5EF4-FFF2-40B4-BE49-F238E27FC236}">
                <a16:creationId xmlns:a16="http://schemas.microsoft.com/office/drawing/2014/main" id="{8B23D9AE-ACF3-424F-B828-90655EC0F2AD}"/>
              </a:ext>
            </a:extLst>
          </p:cNvPr>
          <p:cNvSpPr txBox="1"/>
          <p:nvPr/>
        </p:nvSpPr>
        <p:spPr>
          <a:xfrm>
            <a:off x="1003243" y="272674"/>
            <a:ext cx="7717499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400" b="0" i="1" u="none" strike="noStrike" kern="0" cap="none" spc="0" baseline="0">
                <a:solidFill>
                  <a:srgbClr val="B16D1D"/>
                </a:solidFill>
                <a:uFillTx/>
                <a:latin typeface="Abril Fatface"/>
                <a:ea typeface="Arial"/>
                <a:cs typeface="Arial"/>
              </a:rPr>
              <a:t>Timing of the Event</a:t>
            </a:r>
          </a:p>
        </p:txBody>
      </p:sp>
      <p:sp>
        <p:nvSpPr>
          <p:cNvPr id="43" name="Google Shape;1196;p60">
            <a:extLst>
              <a:ext uri="{FF2B5EF4-FFF2-40B4-BE49-F238E27FC236}">
                <a16:creationId xmlns:a16="http://schemas.microsoft.com/office/drawing/2014/main" id="{65ABB404-1EA3-4092-8BE0-16D94894725C}"/>
              </a:ext>
            </a:extLst>
          </p:cNvPr>
          <p:cNvSpPr txBox="1"/>
          <p:nvPr/>
        </p:nvSpPr>
        <p:spPr>
          <a:xfrm>
            <a:off x="446099" y="1898129"/>
            <a:ext cx="2963698" cy="1314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You can replace the image on the screen with your own work. Just delete this one, add yours and center it properly</a:t>
            </a:r>
          </a:p>
        </p:txBody>
      </p:sp>
      <p:sp>
        <p:nvSpPr>
          <p:cNvPr id="44" name="Google Shape;1196;p60">
            <a:extLst>
              <a:ext uri="{FF2B5EF4-FFF2-40B4-BE49-F238E27FC236}">
                <a16:creationId xmlns:a16="http://schemas.microsoft.com/office/drawing/2014/main" id="{F59FDD0D-06C5-4D8F-A838-A3AC3BDA8576}"/>
              </a:ext>
            </a:extLst>
          </p:cNvPr>
          <p:cNvSpPr txBox="1"/>
          <p:nvPr/>
        </p:nvSpPr>
        <p:spPr>
          <a:xfrm>
            <a:off x="5377760" y="1840924"/>
            <a:ext cx="2963698" cy="1314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You can replace the image on the screen with your own work. Just delete this one, add yours and center it properly</a:t>
            </a:r>
          </a:p>
        </p:txBody>
      </p:sp>
      <p:grpSp>
        <p:nvGrpSpPr>
          <p:cNvPr id="45" name="Group 4">
            <a:extLst>
              <a:ext uri="{FF2B5EF4-FFF2-40B4-BE49-F238E27FC236}">
                <a16:creationId xmlns:a16="http://schemas.microsoft.com/office/drawing/2014/main" id="{AF05A21E-E3D7-109B-BF33-A90949E8DF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78138" y="1252538"/>
            <a:ext cx="2938463" cy="2225675"/>
            <a:chOff x="1813" y="789"/>
            <a:chExt cx="1851" cy="1402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60F6A257-DCB2-7E67-886F-53742D74B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945"/>
              <a:ext cx="1851" cy="1246"/>
            </a:xfrm>
            <a:custGeom>
              <a:avLst/>
              <a:gdLst>
                <a:gd name="T0" fmla="*/ 444 w 524"/>
                <a:gd name="T1" fmla="*/ 179 h 352"/>
                <a:gd name="T2" fmla="*/ 500 w 524"/>
                <a:gd name="T3" fmla="*/ 308 h 352"/>
                <a:gd name="T4" fmla="*/ 521 w 524"/>
                <a:gd name="T5" fmla="*/ 345 h 352"/>
                <a:gd name="T6" fmla="*/ 517 w 524"/>
                <a:gd name="T7" fmla="*/ 351 h 352"/>
                <a:gd name="T8" fmla="*/ 512 w 524"/>
                <a:gd name="T9" fmla="*/ 351 h 352"/>
                <a:gd name="T10" fmla="*/ 10 w 524"/>
                <a:gd name="T11" fmla="*/ 351 h 352"/>
                <a:gd name="T12" fmla="*/ 0 w 524"/>
                <a:gd name="T13" fmla="*/ 351 h 352"/>
                <a:gd name="T14" fmla="*/ 5 w 524"/>
                <a:gd name="T15" fmla="*/ 339 h 352"/>
                <a:gd name="T16" fmla="*/ 84 w 524"/>
                <a:gd name="T17" fmla="*/ 164 h 352"/>
                <a:gd name="T18" fmla="*/ 108 w 524"/>
                <a:gd name="T19" fmla="*/ 9 h 352"/>
                <a:gd name="T20" fmla="*/ 118 w 524"/>
                <a:gd name="T21" fmla="*/ 0 h 352"/>
                <a:gd name="T22" fmla="*/ 404 w 524"/>
                <a:gd name="T23" fmla="*/ 0 h 352"/>
                <a:gd name="T24" fmla="*/ 414 w 524"/>
                <a:gd name="T25" fmla="*/ 9 h 352"/>
                <a:gd name="T26" fmla="*/ 430 w 524"/>
                <a:gd name="T27" fmla="*/ 124 h 352"/>
                <a:gd name="T28" fmla="*/ 431 w 524"/>
                <a:gd name="T29" fmla="*/ 138 h 352"/>
                <a:gd name="T30" fmla="*/ 404 w 524"/>
                <a:gd name="T31" fmla="*/ 233 h 352"/>
                <a:gd name="T32" fmla="*/ 394 w 524"/>
                <a:gd name="T33" fmla="*/ 260 h 352"/>
                <a:gd name="T34" fmla="*/ 374 w 524"/>
                <a:gd name="T35" fmla="*/ 270 h 352"/>
                <a:gd name="T36" fmla="*/ 341 w 524"/>
                <a:gd name="T37" fmla="*/ 270 h 352"/>
                <a:gd name="T38" fmla="*/ 326 w 524"/>
                <a:gd name="T39" fmla="*/ 273 h 352"/>
                <a:gd name="T40" fmla="*/ 341 w 524"/>
                <a:gd name="T41" fmla="*/ 270 h 352"/>
                <a:gd name="T42" fmla="*/ 376 w 524"/>
                <a:gd name="T43" fmla="*/ 270 h 352"/>
                <a:gd name="T44" fmla="*/ 386 w 524"/>
                <a:gd name="T45" fmla="*/ 272 h 352"/>
                <a:gd name="T46" fmla="*/ 397 w 524"/>
                <a:gd name="T47" fmla="*/ 280 h 352"/>
                <a:gd name="T48" fmla="*/ 392 w 524"/>
                <a:gd name="T49" fmla="*/ 298 h 352"/>
                <a:gd name="T50" fmla="*/ 373 w 524"/>
                <a:gd name="T51" fmla="*/ 296 h 352"/>
                <a:gd name="T52" fmla="*/ 390 w 524"/>
                <a:gd name="T53" fmla="*/ 298 h 352"/>
                <a:gd name="T54" fmla="*/ 401 w 524"/>
                <a:gd name="T55" fmla="*/ 290 h 352"/>
                <a:gd name="T56" fmla="*/ 414 w 524"/>
                <a:gd name="T57" fmla="*/ 274 h 352"/>
                <a:gd name="T58" fmla="*/ 418 w 524"/>
                <a:gd name="T59" fmla="*/ 265 h 352"/>
                <a:gd name="T60" fmla="*/ 421 w 524"/>
                <a:gd name="T61" fmla="*/ 245 h 352"/>
                <a:gd name="T62" fmla="*/ 435 w 524"/>
                <a:gd name="T63" fmla="*/ 189 h 352"/>
                <a:gd name="T64" fmla="*/ 444 w 524"/>
                <a:gd name="T65" fmla="*/ 17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4" h="352">
                  <a:moveTo>
                    <a:pt x="444" y="179"/>
                  </a:moveTo>
                  <a:cubicBezTo>
                    <a:pt x="457" y="224"/>
                    <a:pt x="478" y="266"/>
                    <a:pt x="500" y="308"/>
                  </a:cubicBezTo>
                  <a:cubicBezTo>
                    <a:pt x="507" y="320"/>
                    <a:pt x="514" y="333"/>
                    <a:pt x="521" y="345"/>
                  </a:cubicBezTo>
                  <a:cubicBezTo>
                    <a:pt x="524" y="350"/>
                    <a:pt x="523" y="352"/>
                    <a:pt x="517" y="351"/>
                  </a:cubicBezTo>
                  <a:cubicBezTo>
                    <a:pt x="515" y="351"/>
                    <a:pt x="514" y="351"/>
                    <a:pt x="512" y="351"/>
                  </a:cubicBezTo>
                  <a:cubicBezTo>
                    <a:pt x="345" y="351"/>
                    <a:pt x="178" y="351"/>
                    <a:pt x="10" y="351"/>
                  </a:cubicBezTo>
                  <a:cubicBezTo>
                    <a:pt x="7" y="351"/>
                    <a:pt x="4" y="351"/>
                    <a:pt x="0" y="351"/>
                  </a:cubicBezTo>
                  <a:cubicBezTo>
                    <a:pt x="0" y="346"/>
                    <a:pt x="3" y="343"/>
                    <a:pt x="5" y="339"/>
                  </a:cubicBezTo>
                  <a:cubicBezTo>
                    <a:pt x="37" y="283"/>
                    <a:pt x="66" y="226"/>
                    <a:pt x="84" y="164"/>
                  </a:cubicBezTo>
                  <a:cubicBezTo>
                    <a:pt x="99" y="113"/>
                    <a:pt x="105" y="61"/>
                    <a:pt x="108" y="9"/>
                  </a:cubicBezTo>
                  <a:cubicBezTo>
                    <a:pt x="109" y="2"/>
                    <a:pt x="111" y="0"/>
                    <a:pt x="118" y="0"/>
                  </a:cubicBezTo>
                  <a:cubicBezTo>
                    <a:pt x="214" y="0"/>
                    <a:pt x="309" y="0"/>
                    <a:pt x="404" y="0"/>
                  </a:cubicBezTo>
                  <a:cubicBezTo>
                    <a:pt x="412" y="0"/>
                    <a:pt x="414" y="2"/>
                    <a:pt x="414" y="9"/>
                  </a:cubicBezTo>
                  <a:cubicBezTo>
                    <a:pt x="417" y="48"/>
                    <a:pt x="420" y="86"/>
                    <a:pt x="430" y="124"/>
                  </a:cubicBezTo>
                  <a:cubicBezTo>
                    <a:pt x="435" y="128"/>
                    <a:pt x="432" y="133"/>
                    <a:pt x="431" y="138"/>
                  </a:cubicBezTo>
                  <a:cubicBezTo>
                    <a:pt x="422" y="170"/>
                    <a:pt x="413" y="202"/>
                    <a:pt x="404" y="233"/>
                  </a:cubicBezTo>
                  <a:cubicBezTo>
                    <a:pt x="401" y="242"/>
                    <a:pt x="398" y="251"/>
                    <a:pt x="394" y="260"/>
                  </a:cubicBezTo>
                  <a:cubicBezTo>
                    <a:pt x="388" y="273"/>
                    <a:pt x="387" y="274"/>
                    <a:pt x="374" y="270"/>
                  </a:cubicBezTo>
                  <a:cubicBezTo>
                    <a:pt x="363" y="272"/>
                    <a:pt x="352" y="274"/>
                    <a:pt x="341" y="270"/>
                  </a:cubicBezTo>
                  <a:cubicBezTo>
                    <a:pt x="336" y="269"/>
                    <a:pt x="331" y="276"/>
                    <a:pt x="326" y="273"/>
                  </a:cubicBezTo>
                  <a:cubicBezTo>
                    <a:pt x="331" y="275"/>
                    <a:pt x="335" y="271"/>
                    <a:pt x="341" y="270"/>
                  </a:cubicBezTo>
                  <a:cubicBezTo>
                    <a:pt x="352" y="274"/>
                    <a:pt x="364" y="273"/>
                    <a:pt x="376" y="270"/>
                  </a:cubicBezTo>
                  <a:cubicBezTo>
                    <a:pt x="378" y="274"/>
                    <a:pt x="382" y="272"/>
                    <a:pt x="386" y="272"/>
                  </a:cubicBezTo>
                  <a:cubicBezTo>
                    <a:pt x="391" y="273"/>
                    <a:pt x="396" y="275"/>
                    <a:pt x="397" y="280"/>
                  </a:cubicBezTo>
                  <a:cubicBezTo>
                    <a:pt x="397" y="286"/>
                    <a:pt x="400" y="294"/>
                    <a:pt x="392" y="298"/>
                  </a:cubicBezTo>
                  <a:cubicBezTo>
                    <a:pt x="386" y="293"/>
                    <a:pt x="378" y="297"/>
                    <a:pt x="373" y="296"/>
                  </a:cubicBezTo>
                  <a:cubicBezTo>
                    <a:pt x="378" y="298"/>
                    <a:pt x="384" y="293"/>
                    <a:pt x="390" y="298"/>
                  </a:cubicBezTo>
                  <a:cubicBezTo>
                    <a:pt x="396" y="298"/>
                    <a:pt x="399" y="294"/>
                    <a:pt x="401" y="290"/>
                  </a:cubicBezTo>
                  <a:cubicBezTo>
                    <a:pt x="405" y="284"/>
                    <a:pt x="408" y="278"/>
                    <a:pt x="414" y="274"/>
                  </a:cubicBezTo>
                  <a:cubicBezTo>
                    <a:pt x="417" y="272"/>
                    <a:pt x="418" y="269"/>
                    <a:pt x="418" y="265"/>
                  </a:cubicBezTo>
                  <a:cubicBezTo>
                    <a:pt x="418" y="258"/>
                    <a:pt x="419" y="251"/>
                    <a:pt x="421" y="245"/>
                  </a:cubicBezTo>
                  <a:cubicBezTo>
                    <a:pt x="426" y="226"/>
                    <a:pt x="430" y="208"/>
                    <a:pt x="435" y="189"/>
                  </a:cubicBezTo>
                  <a:cubicBezTo>
                    <a:pt x="437" y="185"/>
                    <a:pt x="437" y="179"/>
                    <a:pt x="444" y="179"/>
                  </a:cubicBezTo>
                  <a:close/>
                </a:path>
              </a:pathLst>
            </a:custGeom>
            <a:solidFill>
              <a:srgbClr val="CCA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58E31A30-3898-4B14-CF62-A238A5A83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789"/>
              <a:ext cx="343" cy="1048"/>
            </a:xfrm>
            <a:custGeom>
              <a:avLst/>
              <a:gdLst>
                <a:gd name="T0" fmla="*/ 2 w 97"/>
                <a:gd name="T1" fmla="*/ 278 h 296"/>
                <a:gd name="T2" fmla="*/ 29 w 97"/>
                <a:gd name="T3" fmla="*/ 181 h 296"/>
                <a:gd name="T4" fmla="*/ 32 w 97"/>
                <a:gd name="T5" fmla="*/ 168 h 296"/>
                <a:gd name="T6" fmla="*/ 42 w 97"/>
                <a:gd name="T7" fmla="*/ 136 h 296"/>
                <a:gd name="T8" fmla="*/ 78 w 97"/>
                <a:gd name="T9" fmla="*/ 13 h 296"/>
                <a:gd name="T10" fmla="*/ 82 w 97"/>
                <a:gd name="T11" fmla="*/ 3 h 296"/>
                <a:gd name="T12" fmla="*/ 93 w 97"/>
                <a:gd name="T13" fmla="*/ 3 h 296"/>
                <a:gd name="T14" fmla="*/ 96 w 97"/>
                <a:gd name="T15" fmla="*/ 13 h 296"/>
                <a:gd name="T16" fmla="*/ 65 w 97"/>
                <a:gd name="T17" fmla="*/ 137 h 296"/>
                <a:gd name="T18" fmla="*/ 47 w 97"/>
                <a:gd name="T19" fmla="*/ 210 h 296"/>
                <a:gd name="T20" fmla="*/ 46 w 97"/>
                <a:gd name="T21" fmla="*/ 223 h 296"/>
                <a:gd name="T22" fmla="*/ 32 w 97"/>
                <a:gd name="T23" fmla="*/ 272 h 296"/>
                <a:gd name="T24" fmla="*/ 26 w 97"/>
                <a:gd name="T25" fmla="*/ 290 h 296"/>
                <a:gd name="T26" fmla="*/ 8 w 97"/>
                <a:gd name="T27" fmla="*/ 291 h 296"/>
                <a:gd name="T28" fmla="*/ 2 w 97"/>
                <a:gd name="T29" fmla="*/ 27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296">
                  <a:moveTo>
                    <a:pt x="2" y="278"/>
                  </a:moveTo>
                  <a:cubicBezTo>
                    <a:pt x="11" y="245"/>
                    <a:pt x="20" y="213"/>
                    <a:pt x="29" y="181"/>
                  </a:cubicBezTo>
                  <a:cubicBezTo>
                    <a:pt x="30" y="177"/>
                    <a:pt x="32" y="172"/>
                    <a:pt x="32" y="168"/>
                  </a:cubicBezTo>
                  <a:cubicBezTo>
                    <a:pt x="38" y="158"/>
                    <a:pt x="39" y="147"/>
                    <a:pt x="42" y="136"/>
                  </a:cubicBezTo>
                  <a:cubicBezTo>
                    <a:pt x="55" y="95"/>
                    <a:pt x="66" y="54"/>
                    <a:pt x="78" y="13"/>
                  </a:cubicBezTo>
                  <a:cubicBezTo>
                    <a:pt x="79" y="10"/>
                    <a:pt x="80" y="6"/>
                    <a:pt x="82" y="3"/>
                  </a:cubicBezTo>
                  <a:cubicBezTo>
                    <a:pt x="85" y="0"/>
                    <a:pt x="89" y="1"/>
                    <a:pt x="93" y="3"/>
                  </a:cubicBezTo>
                  <a:cubicBezTo>
                    <a:pt x="97" y="5"/>
                    <a:pt x="97" y="9"/>
                    <a:pt x="96" y="13"/>
                  </a:cubicBezTo>
                  <a:cubicBezTo>
                    <a:pt x="85" y="54"/>
                    <a:pt x="75" y="96"/>
                    <a:pt x="65" y="137"/>
                  </a:cubicBezTo>
                  <a:cubicBezTo>
                    <a:pt x="59" y="162"/>
                    <a:pt x="53" y="186"/>
                    <a:pt x="47" y="210"/>
                  </a:cubicBezTo>
                  <a:cubicBezTo>
                    <a:pt x="46" y="214"/>
                    <a:pt x="46" y="219"/>
                    <a:pt x="46" y="223"/>
                  </a:cubicBezTo>
                  <a:cubicBezTo>
                    <a:pt x="38" y="238"/>
                    <a:pt x="37" y="255"/>
                    <a:pt x="32" y="272"/>
                  </a:cubicBezTo>
                  <a:cubicBezTo>
                    <a:pt x="30" y="278"/>
                    <a:pt x="30" y="285"/>
                    <a:pt x="26" y="290"/>
                  </a:cubicBezTo>
                  <a:cubicBezTo>
                    <a:pt x="20" y="296"/>
                    <a:pt x="14" y="295"/>
                    <a:pt x="8" y="291"/>
                  </a:cubicBezTo>
                  <a:cubicBezTo>
                    <a:pt x="2" y="289"/>
                    <a:pt x="0" y="284"/>
                    <a:pt x="2" y="278"/>
                  </a:cubicBezTo>
                  <a:close/>
                </a:path>
              </a:pathLst>
            </a:custGeom>
            <a:solidFill>
              <a:srgbClr val="3A1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91D0B75-E6C6-F46A-351F-6577AB5B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1774"/>
              <a:ext cx="176" cy="240"/>
            </a:xfrm>
            <a:custGeom>
              <a:avLst/>
              <a:gdLst>
                <a:gd name="T0" fmla="*/ 26 w 50"/>
                <a:gd name="T1" fmla="*/ 0 h 68"/>
                <a:gd name="T2" fmla="*/ 50 w 50"/>
                <a:gd name="T3" fmla="*/ 12 h 68"/>
                <a:gd name="T4" fmla="*/ 49 w 50"/>
                <a:gd name="T5" fmla="*/ 21 h 68"/>
                <a:gd name="T6" fmla="*/ 36 w 50"/>
                <a:gd name="T7" fmla="*/ 49 h 68"/>
                <a:gd name="T8" fmla="*/ 29 w 50"/>
                <a:gd name="T9" fmla="*/ 59 h 68"/>
                <a:gd name="T10" fmla="*/ 16 w 50"/>
                <a:gd name="T11" fmla="*/ 64 h 68"/>
                <a:gd name="T12" fmla="*/ 17 w 50"/>
                <a:gd name="T13" fmla="*/ 63 h 68"/>
                <a:gd name="T14" fmla="*/ 8 w 50"/>
                <a:gd name="T15" fmla="*/ 41 h 68"/>
                <a:gd name="T16" fmla="*/ 0 w 50"/>
                <a:gd name="T17" fmla="*/ 36 h 68"/>
                <a:gd name="T18" fmla="*/ 1 w 50"/>
                <a:gd name="T19" fmla="*/ 36 h 68"/>
                <a:gd name="T20" fmla="*/ 1 w 50"/>
                <a:gd name="T21" fmla="*/ 31 h 68"/>
                <a:gd name="T22" fmla="*/ 7 w 50"/>
                <a:gd name="T23" fmla="*/ 36 h 68"/>
                <a:gd name="T24" fmla="*/ 15 w 50"/>
                <a:gd name="T25" fmla="*/ 28 h 68"/>
                <a:gd name="T26" fmla="*/ 26 w 50"/>
                <a:gd name="T2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68">
                  <a:moveTo>
                    <a:pt x="26" y="0"/>
                  </a:moveTo>
                  <a:cubicBezTo>
                    <a:pt x="29" y="10"/>
                    <a:pt x="32" y="12"/>
                    <a:pt x="50" y="12"/>
                  </a:cubicBezTo>
                  <a:cubicBezTo>
                    <a:pt x="49" y="15"/>
                    <a:pt x="49" y="18"/>
                    <a:pt x="49" y="21"/>
                  </a:cubicBezTo>
                  <a:cubicBezTo>
                    <a:pt x="49" y="32"/>
                    <a:pt x="48" y="43"/>
                    <a:pt x="36" y="49"/>
                  </a:cubicBezTo>
                  <a:cubicBezTo>
                    <a:pt x="33" y="51"/>
                    <a:pt x="31" y="55"/>
                    <a:pt x="29" y="59"/>
                  </a:cubicBezTo>
                  <a:cubicBezTo>
                    <a:pt x="27" y="66"/>
                    <a:pt x="23" y="68"/>
                    <a:pt x="16" y="64"/>
                  </a:cubicBezTo>
                  <a:cubicBezTo>
                    <a:pt x="16" y="64"/>
                    <a:pt x="16" y="63"/>
                    <a:pt x="17" y="63"/>
                  </a:cubicBezTo>
                  <a:cubicBezTo>
                    <a:pt x="24" y="51"/>
                    <a:pt x="21" y="41"/>
                    <a:pt x="8" y="41"/>
                  </a:cubicBezTo>
                  <a:cubicBezTo>
                    <a:pt x="3" y="41"/>
                    <a:pt x="2" y="39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4"/>
                    <a:pt x="1" y="33"/>
                    <a:pt x="1" y="31"/>
                  </a:cubicBezTo>
                  <a:cubicBezTo>
                    <a:pt x="5" y="30"/>
                    <a:pt x="2" y="38"/>
                    <a:pt x="7" y="36"/>
                  </a:cubicBezTo>
                  <a:cubicBezTo>
                    <a:pt x="11" y="34"/>
                    <a:pt x="13" y="33"/>
                    <a:pt x="15" y="28"/>
                  </a:cubicBezTo>
                  <a:cubicBezTo>
                    <a:pt x="18" y="19"/>
                    <a:pt x="24" y="10"/>
                    <a:pt x="26" y="0"/>
                  </a:cubicBezTo>
                  <a:close/>
                </a:path>
              </a:pathLst>
            </a:custGeom>
            <a:solidFill>
              <a:srgbClr val="5E3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F924723E-064F-9D8F-045B-A2AED0B68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2064"/>
              <a:ext cx="363" cy="99"/>
            </a:xfrm>
            <a:custGeom>
              <a:avLst/>
              <a:gdLst>
                <a:gd name="T0" fmla="*/ 88 w 103"/>
                <a:gd name="T1" fmla="*/ 8 h 28"/>
                <a:gd name="T2" fmla="*/ 100 w 103"/>
                <a:gd name="T3" fmla="*/ 8 h 28"/>
                <a:gd name="T4" fmla="*/ 99 w 103"/>
                <a:gd name="T5" fmla="*/ 18 h 28"/>
                <a:gd name="T6" fmla="*/ 84 w 103"/>
                <a:gd name="T7" fmla="*/ 24 h 28"/>
                <a:gd name="T8" fmla="*/ 70 w 103"/>
                <a:gd name="T9" fmla="*/ 13 h 28"/>
                <a:gd name="T10" fmla="*/ 55 w 103"/>
                <a:gd name="T11" fmla="*/ 13 h 28"/>
                <a:gd name="T12" fmla="*/ 24 w 103"/>
                <a:gd name="T13" fmla="*/ 14 h 28"/>
                <a:gd name="T14" fmla="*/ 12 w 103"/>
                <a:gd name="T15" fmla="*/ 8 h 28"/>
                <a:gd name="T16" fmla="*/ 3 w 103"/>
                <a:gd name="T17" fmla="*/ 20 h 28"/>
                <a:gd name="T18" fmla="*/ 9 w 103"/>
                <a:gd name="T19" fmla="*/ 6 h 28"/>
                <a:gd name="T20" fmla="*/ 22 w 103"/>
                <a:gd name="T21" fmla="*/ 6 h 28"/>
                <a:gd name="T22" fmla="*/ 33 w 103"/>
                <a:gd name="T23" fmla="*/ 16 h 28"/>
                <a:gd name="T24" fmla="*/ 49 w 103"/>
                <a:gd name="T25" fmla="*/ 15 h 28"/>
                <a:gd name="T26" fmla="*/ 79 w 103"/>
                <a:gd name="T27" fmla="*/ 14 h 28"/>
                <a:gd name="T28" fmla="*/ 85 w 103"/>
                <a:gd name="T29" fmla="*/ 20 h 28"/>
                <a:gd name="T30" fmla="*/ 95 w 103"/>
                <a:gd name="T31" fmla="*/ 18 h 28"/>
                <a:gd name="T32" fmla="*/ 99 w 103"/>
                <a:gd name="T33" fmla="*/ 10 h 28"/>
                <a:gd name="T34" fmla="*/ 88 w 103"/>
                <a:gd name="T35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28">
                  <a:moveTo>
                    <a:pt x="88" y="8"/>
                  </a:moveTo>
                  <a:cubicBezTo>
                    <a:pt x="93" y="4"/>
                    <a:pt x="97" y="4"/>
                    <a:pt x="100" y="8"/>
                  </a:cubicBezTo>
                  <a:cubicBezTo>
                    <a:pt x="103" y="11"/>
                    <a:pt x="102" y="15"/>
                    <a:pt x="99" y="18"/>
                  </a:cubicBezTo>
                  <a:cubicBezTo>
                    <a:pt x="95" y="23"/>
                    <a:pt x="91" y="27"/>
                    <a:pt x="84" y="24"/>
                  </a:cubicBezTo>
                  <a:cubicBezTo>
                    <a:pt x="78" y="21"/>
                    <a:pt x="75" y="16"/>
                    <a:pt x="70" y="13"/>
                  </a:cubicBezTo>
                  <a:cubicBezTo>
                    <a:pt x="65" y="8"/>
                    <a:pt x="60" y="8"/>
                    <a:pt x="55" y="13"/>
                  </a:cubicBezTo>
                  <a:cubicBezTo>
                    <a:pt x="41" y="28"/>
                    <a:pt x="38" y="28"/>
                    <a:pt x="24" y="14"/>
                  </a:cubicBezTo>
                  <a:cubicBezTo>
                    <a:pt x="21" y="10"/>
                    <a:pt x="18" y="5"/>
                    <a:pt x="12" y="8"/>
                  </a:cubicBezTo>
                  <a:cubicBezTo>
                    <a:pt x="6" y="10"/>
                    <a:pt x="4" y="14"/>
                    <a:pt x="3" y="20"/>
                  </a:cubicBezTo>
                  <a:cubicBezTo>
                    <a:pt x="0" y="14"/>
                    <a:pt x="4" y="9"/>
                    <a:pt x="9" y="6"/>
                  </a:cubicBezTo>
                  <a:cubicBezTo>
                    <a:pt x="13" y="2"/>
                    <a:pt x="18" y="2"/>
                    <a:pt x="22" y="6"/>
                  </a:cubicBezTo>
                  <a:cubicBezTo>
                    <a:pt x="26" y="9"/>
                    <a:pt x="30" y="13"/>
                    <a:pt x="33" y="16"/>
                  </a:cubicBezTo>
                  <a:cubicBezTo>
                    <a:pt x="39" y="21"/>
                    <a:pt x="44" y="20"/>
                    <a:pt x="49" y="15"/>
                  </a:cubicBezTo>
                  <a:cubicBezTo>
                    <a:pt x="62" y="0"/>
                    <a:pt x="65" y="0"/>
                    <a:pt x="79" y="14"/>
                  </a:cubicBezTo>
                  <a:cubicBezTo>
                    <a:pt x="81" y="16"/>
                    <a:pt x="83" y="18"/>
                    <a:pt x="85" y="20"/>
                  </a:cubicBezTo>
                  <a:cubicBezTo>
                    <a:pt x="89" y="23"/>
                    <a:pt x="92" y="21"/>
                    <a:pt x="95" y="18"/>
                  </a:cubicBezTo>
                  <a:cubicBezTo>
                    <a:pt x="98" y="16"/>
                    <a:pt x="100" y="14"/>
                    <a:pt x="99" y="10"/>
                  </a:cubicBezTo>
                  <a:cubicBezTo>
                    <a:pt x="97" y="6"/>
                    <a:pt x="92" y="8"/>
                    <a:pt x="88" y="8"/>
                  </a:cubicBezTo>
                  <a:close/>
                </a:path>
              </a:pathLst>
            </a:custGeom>
            <a:solidFill>
              <a:srgbClr val="4F3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15EFA9B9-6F3D-B8C8-BF4A-A76B79E27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2064"/>
              <a:ext cx="367" cy="96"/>
            </a:xfrm>
            <a:custGeom>
              <a:avLst/>
              <a:gdLst>
                <a:gd name="T0" fmla="*/ 101 w 104"/>
                <a:gd name="T1" fmla="*/ 20 h 27"/>
                <a:gd name="T2" fmla="*/ 92 w 104"/>
                <a:gd name="T3" fmla="*/ 8 h 27"/>
                <a:gd name="T4" fmla="*/ 80 w 104"/>
                <a:gd name="T5" fmla="*/ 13 h 27"/>
                <a:gd name="T6" fmla="*/ 74 w 104"/>
                <a:gd name="T7" fmla="*/ 19 h 27"/>
                <a:gd name="T8" fmla="*/ 53 w 104"/>
                <a:gd name="T9" fmla="*/ 18 h 27"/>
                <a:gd name="T10" fmla="*/ 29 w 104"/>
                <a:gd name="T11" fmla="*/ 17 h 27"/>
                <a:gd name="T12" fmla="*/ 7 w 104"/>
                <a:gd name="T13" fmla="*/ 20 h 27"/>
                <a:gd name="T14" fmla="*/ 3 w 104"/>
                <a:gd name="T15" fmla="*/ 9 h 27"/>
                <a:gd name="T16" fmla="*/ 17 w 104"/>
                <a:gd name="T17" fmla="*/ 8 h 27"/>
                <a:gd name="T18" fmla="*/ 5 w 104"/>
                <a:gd name="T19" fmla="*/ 10 h 27"/>
                <a:gd name="T20" fmla="*/ 10 w 104"/>
                <a:gd name="T21" fmla="*/ 19 h 27"/>
                <a:gd name="T22" fmla="*/ 21 w 104"/>
                <a:gd name="T23" fmla="*/ 18 h 27"/>
                <a:gd name="T24" fmla="*/ 23 w 104"/>
                <a:gd name="T25" fmla="*/ 16 h 27"/>
                <a:gd name="T26" fmla="*/ 56 w 104"/>
                <a:gd name="T27" fmla="*/ 16 h 27"/>
                <a:gd name="T28" fmla="*/ 71 w 104"/>
                <a:gd name="T29" fmla="*/ 16 h 27"/>
                <a:gd name="T30" fmla="*/ 83 w 104"/>
                <a:gd name="T31" fmla="*/ 5 h 27"/>
                <a:gd name="T32" fmla="*/ 96 w 104"/>
                <a:gd name="T33" fmla="*/ 6 h 27"/>
                <a:gd name="T34" fmla="*/ 101 w 104"/>
                <a:gd name="T35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27">
                  <a:moveTo>
                    <a:pt x="101" y="20"/>
                  </a:moveTo>
                  <a:cubicBezTo>
                    <a:pt x="101" y="14"/>
                    <a:pt x="98" y="10"/>
                    <a:pt x="92" y="8"/>
                  </a:cubicBezTo>
                  <a:cubicBezTo>
                    <a:pt x="87" y="5"/>
                    <a:pt x="84" y="10"/>
                    <a:pt x="80" y="13"/>
                  </a:cubicBezTo>
                  <a:cubicBezTo>
                    <a:pt x="78" y="15"/>
                    <a:pt x="76" y="17"/>
                    <a:pt x="74" y="19"/>
                  </a:cubicBezTo>
                  <a:cubicBezTo>
                    <a:pt x="66" y="26"/>
                    <a:pt x="60" y="26"/>
                    <a:pt x="53" y="18"/>
                  </a:cubicBezTo>
                  <a:cubicBezTo>
                    <a:pt x="42" y="6"/>
                    <a:pt x="40" y="6"/>
                    <a:pt x="29" y="17"/>
                  </a:cubicBezTo>
                  <a:cubicBezTo>
                    <a:pt x="19" y="27"/>
                    <a:pt x="14" y="27"/>
                    <a:pt x="7" y="20"/>
                  </a:cubicBezTo>
                  <a:cubicBezTo>
                    <a:pt x="4" y="17"/>
                    <a:pt x="0" y="14"/>
                    <a:pt x="3" y="9"/>
                  </a:cubicBezTo>
                  <a:cubicBezTo>
                    <a:pt x="6" y="4"/>
                    <a:pt x="11" y="5"/>
                    <a:pt x="17" y="8"/>
                  </a:cubicBezTo>
                  <a:cubicBezTo>
                    <a:pt x="12" y="9"/>
                    <a:pt x="7" y="5"/>
                    <a:pt x="5" y="10"/>
                  </a:cubicBezTo>
                  <a:cubicBezTo>
                    <a:pt x="4" y="15"/>
                    <a:pt x="7" y="17"/>
                    <a:pt x="10" y="19"/>
                  </a:cubicBezTo>
                  <a:cubicBezTo>
                    <a:pt x="14" y="22"/>
                    <a:pt x="18" y="22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40" y="0"/>
                    <a:pt x="40" y="0"/>
                    <a:pt x="56" y="16"/>
                  </a:cubicBezTo>
                  <a:cubicBezTo>
                    <a:pt x="61" y="21"/>
                    <a:pt x="66" y="20"/>
                    <a:pt x="71" y="16"/>
                  </a:cubicBezTo>
                  <a:cubicBezTo>
                    <a:pt x="75" y="12"/>
                    <a:pt x="78" y="8"/>
                    <a:pt x="83" y="5"/>
                  </a:cubicBezTo>
                  <a:cubicBezTo>
                    <a:pt x="87" y="2"/>
                    <a:pt x="92" y="3"/>
                    <a:pt x="96" y="6"/>
                  </a:cubicBezTo>
                  <a:cubicBezTo>
                    <a:pt x="100" y="10"/>
                    <a:pt x="104" y="14"/>
                    <a:pt x="101" y="20"/>
                  </a:cubicBezTo>
                  <a:close/>
                </a:path>
              </a:pathLst>
            </a:custGeom>
            <a:solidFill>
              <a:srgbClr val="4C3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EEFA6CFB-8051-0E5D-386C-87139938F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448"/>
              <a:ext cx="219" cy="71"/>
            </a:xfrm>
            <a:custGeom>
              <a:avLst/>
              <a:gdLst>
                <a:gd name="T0" fmla="*/ 60 w 62"/>
                <a:gd name="T1" fmla="*/ 11 h 20"/>
                <a:gd name="T2" fmla="*/ 51 w 62"/>
                <a:gd name="T3" fmla="*/ 11 h 20"/>
                <a:gd name="T4" fmla="*/ 31 w 62"/>
                <a:gd name="T5" fmla="*/ 12 h 20"/>
                <a:gd name="T6" fmla="*/ 16 w 62"/>
                <a:gd name="T7" fmla="*/ 16 h 20"/>
                <a:gd name="T8" fmla="*/ 6 w 62"/>
                <a:gd name="T9" fmla="*/ 17 h 20"/>
                <a:gd name="T10" fmla="*/ 1 w 62"/>
                <a:gd name="T11" fmla="*/ 5 h 20"/>
                <a:gd name="T12" fmla="*/ 4 w 62"/>
                <a:gd name="T13" fmla="*/ 3 h 20"/>
                <a:gd name="T14" fmla="*/ 43 w 62"/>
                <a:gd name="T15" fmla="*/ 2 h 20"/>
                <a:gd name="T16" fmla="*/ 60 w 62"/>
                <a:gd name="T17" fmla="*/ 6 h 20"/>
                <a:gd name="T18" fmla="*/ 60 w 62"/>
                <a:gd name="T1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0">
                  <a:moveTo>
                    <a:pt x="60" y="11"/>
                  </a:moveTo>
                  <a:cubicBezTo>
                    <a:pt x="57" y="10"/>
                    <a:pt x="55" y="8"/>
                    <a:pt x="51" y="11"/>
                  </a:cubicBezTo>
                  <a:cubicBezTo>
                    <a:pt x="46" y="14"/>
                    <a:pt x="38" y="11"/>
                    <a:pt x="31" y="12"/>
                  </a:cubicBezTo>
                  <a:cubicBezTo>
                    <a:pt x="26" y="12"/>
                    <a:pt x="20" y="9"/>
                    <a:pt x="16" y="16"/>
                  </a:cubicBezTo>
                  <a:cubicBezTo>
                    <a:pt x="15" y="18"/>
                    <a:pt x="9" y="20"/>
                    <a:pt x="6" y="17"/>
                  </a:cubicBezTo>
                  <a:cubicBezTo>
                    <a:pt x="4" y="13"/>
                    <a:pt x="0" y="10"/>
                    <a:pt x="1" y="5"/>
                  </a:cubicBezTo>
                  <a:cubicBezTo>
                    <a:pt x="1" y="3"/>
                    <a:pt x="2" y="2"/>
                    <a:pt x="4" y="3"/>
                  </a:cubicBezTo>
                  <a:cubicBezTo>
                    <a:pt x="17" y="6"/>
                    <a:pt x="30" y="8"/>
                    <a:pt x="43" y="2"/>
                  </a:cubicBezTo>
                  <a:cubicBezTo>
                    <a:pt x="47" y="0"/>
                    <a:pt x="54" y="4"/>
                    <a:pt x="60" y="6"/>
                  </a:cubicBezTo>
                  <a:cubicBezTo>
                    <a:pt x="62" y="7"/>
                    <a:pt x="61" y="9"/>
                    <a:pt x="60" y="11"/>
                  </a:cubicBezTo>
                  <a:close/>
                </a:path>
              </a:pathLst>
            </a:custGeom>
            <a:solidFill>
              <a:srgbClr val="6D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86929CB1-0151-E4B5-CA2A-93CFF7D92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795"/>
              <a:ext cx="248" cy="42"/>
            </a:xfrm>
            <a:custGeom>
              <a:avLst/>
              <a:gdLst>
                <a:gd name="T0" fmla="*/ 70 w 70"/>
                <a:gd name="T1" fmla="*/ 10 h 12"/>
                <a:gd name="T2" fmla="*/ 14 w 70"/>
                <a:gd name="T3" fmla="*/ 10 h 12"/>
                <a:gd name="T4" fmla="*/ 4 w 70"/>
                <a:gd name="T5" fmla="*/ 12 h 12"/>
                <a:gd name="T6" fmla="*/ 1 w 70"/>
                <a:gd name="T7" fmla="*/ 9 h 12"/>
                <a:gd name="T8" fmla="*/ 4 w 70"/>
                <a:gd name="T9" fmla="*/ 6 h 12"/>
                <a:gd name="T10" fmla="*/ 14 w 70"/>
                <a:gd name="T11" fmla="*/ 4 h 12"/>
                <a:gd name="T12" fmla="*/ 19 w 70"/>
                <a:gd name="T13" fmla="*/ 3 h 12"/>
                <a:gd name="T14" fmla="*/ 21 w 70"/>
                <a:gd name="T15" fmla="*/ 1 h 12"/>
                <a:gd name="T16" fmla="*/ 58 w 70"/>
                <a:gd name="T17" fmla="*/ 4 h 12"/>
                <a:gd name="T18" fmla="*/ 70 w 70"/>
                <a:gd name="T1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2">
                  <a:moveTo>
                    <a:pt x="70" y="10"/>
                  </a:moveTo>
                  <a:cubicBezTo>
                    <a:pt x="51" y="10"/>
                    <a:pt x="33" y="12"/>
                    <a:pt x="14" y="10"/>
                  </a:cubicBezTo>
                  <a:cubicBezTo>
                    <a:pt x="11" y="9"/>
                    <a:pt x="8" y="12"/>
                    <a:pt x="4" y="12"/>
                  </a:cubicBezTo>
                  <a:cubicBezTo>
                    <a:pt x="2" y="11"/>
                    <a:pt x="1" y="10"/>
                    <a:pt x="1" y="9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7" y="4"/>
                    <a:pt x="11" y="4"/>
                    <a:pt x="14" y="4"/>
                  </a:cubicBezTo>
                  <a:cubicBezTo>
                    <a:pt x="16" y="4"/>
                    <a:pt x="19" y="8"/>
                    <a:pt x="19" y="3"/>
                  </a:cubicBezTo>
                  <a:cubicBezTo>
                    <a:pt x="19" y="1"/>
                    <a:pt x="20" y="0"/>
                    <a:pt x="21" y="1"/>
                  </a:cubicBezTo>
                  <a:cubicBezTo>
                    <a:pt x="33" y="10"/>
                    <a:pt x="46" y="3"/>
                    <a:pt x="58" y="4"/>
                  </a:cubicBezTo>
                  <a:cubicBezTo>
                    <a:pt x="63" y="5"/>
                    <a:pt x="69" y="2"/>
                    <a:pt x="70" y="10"/>
                  </a:cubicBezTo>
                  <a:close/>
                </a:path>
              </a:pathLst>
            </a:custGeom>
            <a:solidFill>
              <a:srgbClr val="6E5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BF2ABCB0-7375-B893-4921-AD074A426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621"/>
              <a:ext cx="180" cy="68"/>
            </a:xfrm>
            <a:custGeom>
              <a:avLst/>
              <a:gdLst>
                <a:gd name="T0" fmla="*/ 51 w 51"/>
                <a:gd name="T1" fmla="*/ 6 h 19"/>
                <a:gd name="T2" fmla="*/ 47 w 51"/>
                <a:gd name="T3" fmla="*/ 11 h 19"/>
                <a:gd name="T4" fmla="*/ 36 w 51"/>
                <a:gd name="T5" fmla="*/ 16 h 19"/>
                <a:gd name="T6" fmla="*/ 42 w 51"/>
                <a:gd name="T7" fmla="*/ 14 h 19"/>
                <a:gd name="T8" fmla="*/ 40 w 51"/>
                <a:gd name="T9" fmla="*/ 10 h 19"/>
                <a:gd name="T10" fmla="*/ 34 w 51"/>
                <a:gd name="T11" fmla="*/ 10 h 19"/>
                <a:gd name="T12" fmla="*/ 4 w 51"/>
                <a:gd name="T13" fmla="*/ 11 h 19"/>
                <a:gd name="T14" fmla="*/ 2 w 51"/>
                <a:gd name="T15" fmla="*/ 7 h 19"/>
                <a:gd name="T16" fmla="*/ 8 w 51"/>
                <a:gd name="T17" fmla="*/ 1 h 19"/>
                <a:gd name="T18" fmla="*/ 21 w 51"/>
                <a:gd name="T19" fmla="*/ 3 h 19"/>
                <a:gd name="T20" fmla="*/ 38 w 51"/>
                <a:gd name="T21" fmla="*/ 4 h 19"/>
                <a:gd name="T22" fmla="*/ 48 w 51"/>
                <a:gd name="T23" fmla="*/ 2 h 19"/>
                <a:gd name="T24" fmla="*/ 51 w 51"/>
                <a:gd name="T25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9">
                  <a:moveTo>
                    <a:pt x="51" y="6"/>
                  </a:moveTo>
                  <a:cubicBezTo>
                    <a:pt x="47" y="6"/>
                    <a:pt x="47" y="8"/>
                    <a:pt x="47" y="11"/>
                  </a:cubicBezTo>
                  <a:cubicBezTo>
                    <a:pt x="46" y="18"/>
                    <a:pt x="42" y="19"/>
                    <a:pt x="36" y="16"/>
                  </a:cubicBezTo>
                  <a:cubicBezTo>
                    <a:pt x="37" y="11"/>
                    <a:pt x="41" y="17"/>
                    <a:pt x="42" y="14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7"/>
                    <a:pt x="36" y="10"/>
                    <a:pt x="34" y="10"/>
                  </a:cubicBezTo>
                  <a:cubicBezTo>
                    <a:pt x="24" y="11"/>
                    <a:pt x="14" y="11"/>
                    <a:pt x="4" y="11"/>
                  </a:cubicBezTo>
                  <a:cubicBezTo>
                    <a:pt x="1" y="11"/>
                    <a:pt x="0" y="9"/>
                    <a:pt x="2" y="7"/>
                  </a:cubicBezTo>
                  <a:cubicBezTo>
                    <a:pt x="4" y="5"/>
                    <a:pt x="7" y="0"/>
                    <a:pt x="8" y="1"/>
                  </a:cubicBezTo>
                  <a:cubicBezTo>
                    <a:pt x="12" y="9"/>
                    <a:pt x="17" y="5"/>
                    <a:pt x="21" y="3"/>
                  </a:cubicBezTo>
                  <a:cubicBezTo>
                    <a:pt x="27" y="2"/>
                    <a:pt x="32" y="4"/>
                    <a:pt x="38" y="4"/>
                  </a:cubicBezTo>
                  <a:cubicBezTo>
                    <a:pt x="42" y="4"/>
                    <a:pt x="45" y="6"/>
                    <a:pt x="48" y="2"/>
                  </a:cubicBezTo>
                  <a:cubicBezTo>
                    <a:pt x="49" y="0"/>
                    <a:pt x="50" y="1"/>
                    <a:pt x="51" y="6"/>
                  </a:cubicBezTo>
                  <a:close/>
                </a:path>
              </a:pathLst>
            </a:custGeom>
            <a:solidFill>
              <a:srgbClr val="775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0E3462DD-6385-0D7C-F88F-23AC49660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158"/>
              <a:ext cx="138" cy="70"/>
            </a:xfrm>
            <a:custGeom>
              <a:avLst/>
              <a:gdLst>
                <a:gd name="T0" fmla="*/ 3 w 39"/>
                <a:gd name="T1" fmla="*/ 4 h 20"/>
                <a:gd name="T2" fmla="*/ 14 w 39"/>
                <a:gd name="T3" fmla="*/ 9 h 20"/>
                <a:gd name="T4" fmla="*/ 27 w 39"/>
                <a:gd name="T5" fmla="*/ 5 h 20"/>
                <a:gd name="T6" fmla="*/ 29 w 39"/>
                <a:gd name="T7" fmla="*/ 6 h 20"/>
                <a:gd name="T8" fmla="*/ 35 w 39"/>
                <a:gd name="T9" fmla="*/ 7 h 20"/>
                <a:gd name="T10" fmla="*/ 35 w 39"/>
                <a:gd name="T11" fmla="*/ 14 h 20"/>
                <a:gd name="T12" fmla="*/ 22 w 39"/>
                <a:gd name="T13" fmla="*/ 9 h 20"/>
                <a:gd name="T14" fmla="*/ 6 w 39"/>
                <a:gd name="T15" fmla="*/ 16 h 20"/>
                <a:gd name="T16" fmla="*/ 3 w 39"/>
                <a:gd name="T1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0">
                  <a:moveTo>
                    <a:pt x="3" y="4"/>
                  </a:moveTo>
                  <a:cubicBezTo>
                    <a:pt x="10" y="0"/>
                    <a:pt x="12" y="4"/>
                    <a:pt x="14" y="9"/>
                  </a:cubicBezTo>
                  <a:cubicBezTo>
                    <a:pt x="16" y="2"/>
                    <a:pt x="21" y="0"/>
                    <a:pt x="27" y="5"/>
                  </a:cubicBezTo>
                  <a:cubicBezTo>
                    <a:pt x="27" y="6"/>
                    <a:pt x="27" y="9"/>
                    <a:pt x="29" y="6"/>
                  </a:cubicBezTo>
                  <a:cubicBezTo>
                    <a:pt x="31" y="2"/>
                    <a:pt x="34" y="3"/>
                    <a:pt x="35" y="7"/>
                  </a:cubicBezTo>
                  <a:cubicBezTo>
                    <a:pt x="35" y="9"/>
                    <a:pt x="39" y="12"/>
                    <a:pt x="35" y="14"/>
                  </a:cubicBezTo>
                  <a:cubicBezTo>
                    <a:pt x="31" y="17"/>
                    <a:pt x="25" y="14"/>
                    <a:pt x="22" y="9"/>
                  </a:cubicBezTo>
                  <a:cubicBezTo>
                    <a:pt x="20" y="20"/>
                    <a:pt x="11" y="17"/>
                    <a:pt x="6" y="16"/>
                  </a:cubicBezTo>
                  <a:cubicBezTo>
                    <a:pt x="0" y="15"/>
                    <a:pt x="2" y="8"/>
                    <a:pt x="3" y="4"/>
                  </a:cubicBezTo>
                  <a:close/>
                </a:path>
              </a:pathLst>
            </a:custGeom>
            <a:solidFill>
              <a:srgbClr val="503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BA8CF369-6FB4-D43E-DE1C-3C2EDF61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1703"/>
              <a:ext cx="151" cy="53"/>
            </a:xfrm>
            <a:custGeom>
              <a:avLst/>
              <a:gdLst>
                <a:gd name="T0" fmla="*/ 0 w 43"/>
                <a:gd name="T1" fmla="*/ 2 h 15"/>
                <a:gd name="T2" fmla="*/ 12 w 43"/>
                <a:gd name="T3" fmla="*/ 9 h 15"/>
                <a:gd name="T4" fmla="*/ 9 w 43"/>
                <a:gd name="T5" fmla="*/ 2 h 15"/>
                <a:gd name="T6" fmla="*/ 12 w 43"/>
                <a:gd name="T7" fmla="*/ 1 h 15"/>
                <a:gd name="T8" fmla="*/ 14 w 43"/>
                <a:gd name="T9" fmla="*/ 6 h 15"/>
                <a:gd name="T10" fmla="*/ 20 w 43"/>
                <a:gd name="T11" fmla="*/ 2 h 15"/>
                <a:gd name="T12" fmla="*/ 41 w 43"/>
                <a:gd name="T13" fmla="*/ 7 h 15"/>
                <a:gd name="T14" fmla="*/ 43 w 43"/>
                <a:gd name="T15" fmla="*/ 11 h 15"/>
                <a:gd name="T16" fmla="*/ 39 w 43"/>
                <a:gd name="T17" fmla="*/ 13 h 15"/>
                <a:gd name="T18" fmla="*/ 10 w 43"/>
                <a:gd name="T19" fmla="*/ 12 h 15"/>
                <a:gd name="T20" fmla="*/ 0 w 43"/>
                <a:gd name="T2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5">
                  <a:moveTo>
                    <a:pt x="0" y="2"/>
                  </a:moveTo>
                  <a:cubicBezTo>
                    <a:pt x="6" y="2"/>
                    <a:pt x="2" y="15"/>
                    <a:pt x="12" y="9"/>
                  </a:cubicBezTo>
                  <a:cubicBezTo>
                    <a:pt x="8" y="8"/>
                    <a:pt x="7" y="6"/>
                    <a:pt x="9" y="2"/>
                  </a:cubicBezTo>
                  <a:cubicBezTo>
                    <a:pt x="9" y="1"/>
                    <a:pt x="11" y="0"/>
                    <a:pt x="12" y="1"/>
                  </a:cubicBezTo>
                  <a:cubicBezTo>
                    <a:pt x="14" y="2"/>
                    <a:pt x="8" y="6"/>
                    <a:pt x="14" y="6"/>
                  </a:cubicBezTo>
                  <a:cubicBezTo>
                    <a:pt x="17" y="6"/>
                    <a:pt x="17" y="2"/>
                    <a:pt x="20" y="2"/>
                  </a:cubicBezTo>
                  <a:cubicBezTo>
                    <a:pt x="27" y="2"/>
                    <a:pt x="34" y="4"/>
                    <a:pt x="41" y="7"/>
                  </a:cubicBezTo>
                  <a:cubicBezTo>
                    <a:pt x="42" y="7"/>
                    <a:pt x="43" y="10"/>
                    <a:pt x="43" y="11"/>
                  </a:cubicBezTo>
                  <a:cubicBezTo>
                    <a:pt x="42" y="13"/>
                    <a:pt x="40" y="13"/>
                    <a:pt x="39" y="13"/>
                  </a:cubicBezTo>
                  <a:cubicBezTo>
                    <a:pt x="29" y="11"/>
                    <a:pt x="19" y="12"/>
                    <a:pt x="10" y="12"/>
                  </a:cubicBezTo>
                  <a:cubicBezTo>
                    <a:pt x="0" y="13"/>
                    <a:pt x="0" y="13"/>
                    <a:pt x="0" y="2"/>
                  </a:cubicBezTo>
                  <a:close/>
                </a:path>
              </a:pathLst>
            </a:custGeom>
            <a:solidFill>
              <a:srgbClr val="6F5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860F3643-2E60-C11B-1F36-C4B5E9F99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1161"/>
              <a:ext cx="127" cy="64"/>
            </a:xfrm>
            <a:custGeom>
              <a:avLst/>
              <a:gdLst>
                <a:gd name="T0" fmla="*/ 23 w 36"/>
                <a:gd name="T1" fmla="*/ 8 h 18"/>
                <a:gd name="T2" fmla="*/ 18 w 36"/>
                <a:gd name="T3" fmla="*/ 16 h 18"/>
                <a:gd name="T4" fmla="*/ 14 w 36"/>
                <a:gd name="T5" fmla="*/ 9 h 18"/>
                <a:gd name="T6" fmla="*/ 12 w 36"/>
                <a:gd name="T7" fmla="*/ 16 h 18"/>
                <a:gd name="T8" fmla="*/ 4 w 36"/>
                <a:gd name="T9" fmla="*/ 14 h 18"/>
                <a:gd name="T10" fmla="*/ 3 w 36"/>
                <a:gd name="T11" fmla="*/ 4 h 18"/>
                <a:gd name="T12" fmla="*/ 7 w 36"/>
                <a:gd name="T13" fmla="*/ 10 h 18"/>
                <a:gd name="T14" fmla="*/ 8 w 36"/>
                <a:gd name="T15" fmla="*/ 9 h 18"/>
                <a:gd name="T16" fmla="*/ 15 w 36"/>
                <a:gd name="T17" fmla="*/ 2 h 18"/>
                <a:gd name="T18" fmla="*/ 33 w 36"/>
                <a:gd name="T19" fmla="*/ 3 h 18"/>
                <a:gd name="T20" fmla="*/ 36 w 36"/>
                <a:gd name="T21" fmla="*/ 12 h 18"/>
                <a:gd name="T22" fmla="*/ 33 w 36"/>
                <a:gd name="T23" fmla="*/ 13 h 18"/>
                <a:gd name="T24" fmla="*/ 23 w 36"/>
                <a:gd name="T2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8">
                  <a:moveTo>
                    <a:pt x="23" y="8"/>
                  </a:moveTo>
                  <a:cubicBezTo>
                    <a:pt x="19" y="11"/>
                    <a:pt x="21" y="14"/>
                    <a:pt x="18" y="16"/>
                  </a:cubicBezTo>
                  <a:cubicBezTo>
                    <a:pt x="14" y="15"/>
                    <a:pt x="17" y="10"/>
                    <a:pt x="14" y="9"/>
                  </a:cubicBezTo>
                  <a:cubicBezTo>
                    <a:pt x="12" y="11"/>
                    <a:pt x="16" y="15"/>
                    <a:pt x="12" y="16"/>
                  </a:cubicBezTo>
                  <a:cubicBezTo>
                    <a:pt x="9" y="17"/>
                    <a:pt x="6" y="16"/>
                    <a:pt x="4" y="14"/>
                  </a:cubicBezTo>
                  <a:cubicBezTo>
                    <a:pt x="0" y="11"/>
                    <a:pt x="1" y="7"/>
                    <a:pt x="3" y="4"/>
                  </a:cubicBezTo>
                  <a:cubicBezTo>
                    <a:pt x="7" y="4"/>
                    <a:pt x="5" y="8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7" y="3"/>
                    <a:pt x="11" y="3"/>
                    <a:pt x="15" y="2"/>
                  </a:cubicBezTo>
                  <a:cubicBezTo>
                    <a:pt x="21" y="0"/>
                    <a:pt x="26" y="7"/>
                    <a:pt x="33" y="3"/>
                  </a:cubicBezTo>
                  <a:cubicBezTo>
                    <a:pt x="33" y="3"/>
                    <a:pt x="36" y="8"/>
                    <a:pt x="36" y="12"/>
                  </a:cubicBezTo>
                  <a:cubicBezTo>
                    <a:pt x="36" y="14"/>
                    <a:pt x="34" y="13"/>
                    <a:pt x="33" y="13"/>
                  </a:cubicBezTo>
                  <a:cubicBezTo>
                    <a:pt x="28" y="14"/>
                    <a:pt x="23" y="18"/>
                    <a:pt x="23" y="8"/>
                  </a:cubicBezTo>
                  <a:close/>
                </a:path>
              </a:pathLst>
            </a:custGeom>
            <a:solidFill>
              <a:srgbClr val="533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65D38CCA-73A4-EE93-BEE8-654AE469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1621"/>
              <a:ext cx="184" cy="64"/>
            </a:xfrm>
            <a:custGeom>
              <a:avLst/>
              <a:gdLst>
                <a:gd name="T0" fmla="*/ 6 w 52"/>
                <a:gd name="T1" fmla="*/ 0 h 18"/>
                <a:gd name="T2" fmla="*/ 13 w 52"/>
                <a:gd name="T3" fmla="*/ 6 h 18"/>
                <a:gd name="T4" fmla="*/ 46 w 52"/>
                <a:gd name="T5" fmla="*/ 6 h 18"/>
                <a:gd name="T6" fmla="*/ 50 w 52"/>
                <a:gd name="T7" fmla="*/ 9 h 18"/>
                <a:gd name="T8" fmla="*/ 49 w 52"/>
                <a:gd name="T9" fmla="*/ 17 h 18"/>
                <a:gd name="T10" fmla="*/ 45 w 52"/>
                <a:gd name="T11" fmla="*/ 17 h 18"/>
                <a:gd name="T12" fmla="*/ 47 w 52"/>
                <a:gd name="T13" fmla="*/ 15 h 18"/>
                <a:gd name="T14" fmla="*/ 42 w 52"/>
                <a:gd name="T15" fmla="*/ 11 h 18"/>
                <a:gd name="T16" fmla="*/ 11 w 52"/>
                <a:gd name="T17" fmla="*/ 11 h 18"/>
                <a:gd name="T18" fmla="*/ 2 w 52"/>
                <a:gd name="T19" fmla="*/ 9 h 18"/>
                <a:gd name="T20" fmla="*/ 6 w 52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18">
                  <a:moveTo>
                    <a:pt x="6" y="0"/>
                  </a:moveTo>
                  <a:cubicBezTo>
                    <a:pt x="8" y="3"/>
                    <a:pt x="8" y="6"/>
                    <a:pt x="13" y="6"/>
                  </a:cubicBezTo>
                  <a:cubicBezTo>
                    <a:pt x="24" y="4"/>
                    <a:pt x="35" y="5"/>
                    <a:pt x="46" y="6"/>
                  </a:cubicBezTo>
                  <a:cubicBezTo>
                    <a:pt x="50" y="6"/>
                    <a:pt x="49" y="8"/>
                    <a:pt x="50" y="9"/>
                  </a:cubicBezTo>
                  <a:cubicBezTo>
                    <a:pt x="51" y="12"/>
                    <a:pt x="52" y="15"/>
                    <a:pt x="49" y="17"/>
                  </a:cubicBezTo>
                  <a:cubicBezTo>
                    <a:pt x="48" y="18"/>
                    <a:pt x="45" y="18"/>
                    <a:pt x="45" y="17"/>
                  </a:cubicBezTo>
                  <a:cubicBezTo>
                    <a:pt x="43" y="14"/>
                    <a:pt x="47" y="16"/>
                    <a:pt x="47" y="15"/>
                  </a:cubicBezTo>
                  <a:cubicBezTo>
                    <a:pt x="48" y="10"/>
                    <a:pt x="45" y="11"/>
                    <a:pt x="42" y="11"/>
                  </a:cubicBezTo>
                  <a:cubicBezTo>
                    <a:pt x="32" y="11"/>
                    <a:pt x="22" y="11"/>
                    <a:pt x="11" y="11"/>
                  </a:cubicBezTo>
                  <a:cubicBezTo>
                    <a:pt x="8" y="11"/>
                    <a:pt x="4" y="13"/>
                    <a:pt x="2" y="9"/>
                  </a:cubicBezTo>
                  <a:cubicBezTo>
                    <a:pt x="0" y="6"/>
                    <a:pt x="5" y="4"/>
                    <a:pt x="6" y="0"/>
                  </a:cubicBezTo>
                  <a:close/>
                </a:path>
              </a:pathLst>
            </a:custGeom>
            <a:solidFill>
              <a:srgbClr val="68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3AFDF8C7-7CAA-683F-224B-2375BD833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366"/>
              <a:ext cx="162" cy="64"/>
            </a:xfrm>
            <a:custGeom>
              <a:avLst/>
              <a:gdLst>
                <a:gd name="T0" fmla="*/ 35 w 46"/>
                <a:gd name="T1" fmla="*/ 14 h 18"/>
                <a:gd name="T2" fmla="*/ 41 w 46"/>
                <a:gd name="T3" fmla="*/ 12 h 18"/>
                <a:gd name="T4" fmla="*/ 37 w 46"/>
                <a:gd name="T5" fmla="*/ 10 h 18"/>
                <a:gd name="T6" fmla="*/ 7 w 46"/>
                <a:gd name="T7" fmla="*/ 10 h 18"/>
                <a:gd name="T8" fmla="*/ 1 w 46"/>
                <a:gd name="T9" fmla="*/ 8 h 18"/>
                <a:gd name="T10" fmla="*/ 4 w 46"/>
                <a:gd name="T11" fmla="*/ 2 h 18"/>
                <a:gd name="T12" fmla="*/ 5 w 46"/>
                <a:gd name="T13" fmla="*/ 0 h 18"/>
                <a:gd name="T14" fmla="*/ 39 w 46"/>
                <a:gd name="T15" fmla="*/ 4 h 18"/>
                <a:gd name="T16" fmla="*/ 44 w 46"/>
                <a:gd name="T17" fmla="*/ 13 h 18"/>
                <a:gd name="T18" fmla="*/ 35 w 46"/>
                <a:gd name="T1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8">
                  <a:moveTo>
                    <a:pt x="35" y="14"/>
                  </a:moveTo>
                  <a:cubicBezTo>
                    <a:pt x="37" y="12"/>
                    <a:pt x="40" y="16"/>
                    <a:pt x="41" y="12"/>
                  </a:cubicBezTo>
                  <a:cubicBezTo>
                    <a:pt x="41" y="10"/>
                    <a:pt x="39" y="10"/>
                    <a:pt x="37" y="10"/>
                  </a:cubicBezTo>
                  <a:cubicBezTo>
                    <a:pt x="27" y="10"/>
                    <a:pt x="17" y="10"/>
                    <a:pt x="7" y="10"/>
                  </a:cubicBezTo>
                  <a:cubicBezTo>
                    <a:pt x="5" y="10"/>
                    <a:pt x="2" y="11"/>
                    <a:pt x="1" y="8"/>
                  </a:cubicBezTo>
                  <a:cubicBezTo>
                    <a:pt x="0" y="5"/>
                    <a:pt x="3" y="4"/>
                    <a:pt x="4" y="2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16" y="9"/>
                    <a:pt x="28" y="2"/>
                    <a:pt x="39" y="4"/>
                  </a:cubicBezTo>
                  <a:cubicBezTo>
                    <a:pt x="46" y="5"/>
                    <a:pt x="44" y="10"/>
                    <a:pt x="44" y="13"/>
                  </a:cubicBezTo>
                  <a:cubicBezTo>
                    <a:pt x="42" y="18"/>
                    <a:pt x="39" y="17"/>
                    <a:pt x="35" y="14"/>
                  </a:cubicBezTo>
                  <a:close/>
                </a:path>
              </a:pathLst>
            </a:custGeom>
            <a:solidFill>
              <a:srgbClr val="6E5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6DAA1046-B406-682D-1CF2-8A564C456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359"/>
              <a:ext cx="113" cy="71"/>
            </a:xfrm>
            <a:custGeom>
              <a:avLst/>
              <a:gdLst>
                <a:gd name="T0" fmla="*/ 22 w 32"/>
                <a:gd name="T1" fmla="*/ 16 h 20"/>
                <a:gd name="T2" fmla="*/ 27 w 32"/>
                <a:gd name="T3" fmla="*/ 15 h 20"/>
                <a:gd name="T4" fmla="*/ 27 w 32"/>
                <a:gd name="T5" fmla="*/ 13 h 20"/>
                <a:gd name="T6" fmla="*/ 20 w 32"/>
                <a:gd name="T7" fmla="*/ 13 h 20"/>
                <a:gd name="T8" fmla="*/ 14 w 32"/>
                <a:gd name="T9" fmla="*/ 13 h 20"/>
                <a:gd name="T10" fmla="*/ 5 w 32"/>
                <a:gd name="T11" fmla="*/ 12 h 20"/>
                <a:gd name="T12" fmla="*/ 0 w 32"/>
                <a:gd name="T13" fmla="*/ 8 h 20"/>
                <a:gd name="T14" fmla="*/ 5 w 32"/>
                <a:gd name="T15" fmla="*/ 5 h 20"/>
                <a:gd name="T16" fmla="*/ 21 w 32"/>
                <a:gd name="T17" fmla="*/ 3 h 20"/>
                <a:gd name="T18" fmla="*/ 30 w 32"/>
                <a:gd name="T19" fmla="*/ 6 h 20"/>
                <a:gd name="T20" fmla="*/ 30 w 32"/>
                <a:gd name="T21" fmla="*/ 17 h 20"/>
                <a:gd name="T22" fmla="*/ 22 w 32"/>
                <a:gd name="T2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20">
                  <a:moveTo>
                    <a:pt x="22" y="16"/>
                  </a:moveTo>
                  <a:cubicBezTo>
                    <a:pt x="24" y="13"/>
                    <a:pt x="26" y="17"/>
                    <a:pt x="27" y="15"/>
                  </a:cubicBezTo>
                  <a:cubicBezTo>
                    <a:pt x="28" y="14"/>
                    <a:pt x="27" y="13"/>
                    <a:pt x="27" y="13"/>
                  </a:cubicBezTo>
                  <a:cubicBezTo>
                    <a:pt x="24" y="11"/>
                    <a:pt x="21" y="12"/>
                    <a:pt x="20" y="13"/>
                  </a:cubicBezTo>
                  <a:cubicBezTo>
                    <a:pt x="17" y="17"/>
                    <a:pt x="16" y="19"/>
                    <a:pt x="14" y="13"/>
                  </a:cubicBezTo>
                  <a:cubicBezTo>
                    <a:pt x="12" y="10"/>
                    <a:pt x="8" y="12"/>
                    <a:pt x="5" y="12"/>
                  </a:cubicBezTo>
                  <a:cubicBezTo>
                    <a:pt x="1" y="12"/>
                    <a:pt x="0" y="11"/>
                    <a:pt x="0" y="8"/>
                  </a:cubicBezTo>
                  <a:cubicBezTo>
                    <a:pt x="1" y="4"/>
                    <a:pt x="3" y="5"/>
                    <a:pt x="5" y="5"/>
                  </a:cubicBezTo>
                  <a:cubicBezTo>
                    <a:pt x="11" y="6"/>
                    <a:pt x="16" y="8"/>
                    <a:pt x="21" y="3"/>
                  </a:cubicBezTo>
                  <a:cubicBezTo>
                    <a:pt x="23" y="0"/>
                    <a:pt x="25" y="8"/>
                    <a:pt x="30" y="6"/>
                  </a:cubicBezTo>
                  <a:cubicBezTo>
                    <a:pt x="31" y="10"/>
                    <a:pt x="32" y="14"/>
                    <a:pt x="30" y="17"/>
                  </a:cubicBezTo>
                  <a:cubicBezTo>
                    <a:pt x="28" y="20"/>
                    <a:pt x="25" y="19"/>
                    <a:pt x="22" y="16"/>
                  </a:cubicBezTo>
                  <a:close/>
                </a:path>
              </a:pathLst>
            </a:custGeom>
            <a:solidFill>
              <a:srgbClr val="715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98B02F61-7492-C1A9-85D3-45060D114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016"/>
              <a:ext cx="219" cy="67"/>
            </a:xfrm>
            <a:custGeom>
              <a:avLst/>
              <a:gdLst>
                <a:gd name="T0" fmla="*/ 0 w 62"/>
                <a:gd name="T1" fmla="*/ 13 h 19"/>
                <a:gd name="T2" fmla="*/ 11 w 62"/>
                <a:gd name="T3" fmla="*/ 8 h 19"/>
                <a:gd name="T4" fmla="*/ 29 w 62"/>
                <a:gd name="T5" fmla="*/ 8 h 19"/>
                <a:gd name="T6" fmla="*/ 43 w 62"/>
                <a:gd name="T7" fmla="*/ 8 h 19"/>
                <a:gd name="T8" fmla="*/ 57 w 62"/>
                <a:gd name="T9" fmla="*/ 4 h 19"/>
                <a:gd name="T10" fmla="*/ 59 w 62"/>
                <a:gd name="T11" fmla="*/ 13 h 19"/>
                <a:gd name="T12" fmla="*/ 50 w 62"/>
                <a:gd name="T13" fmla="*/ 11 h 19"/>
                <a:gd name="T14" fmla="*/ 58 w 62"/>
                <a:gd name="T15" fmla="*/ 11 h 19"/>
                <a:gd name="T16" fmla="*/ 56 w 62"/>
                <a:gd name="T17" fmla="*/ 7 h 19"/>
                <a:gd name="T18" fmla="*/ 49 w 62"/>
                <a:gd name="T19" fmla="*/ 7 h 19"/>
                <a:gd name="T20" fmla="*/ 43 w 62"/>
                <a:gd name="T21" fmla="*/ 13 h 19"/>
                <a:gd name="T22" fmla="*/ 29 w 62"/>
                <a:gd name="T23" fmla="*/ 12 h 19"/>
                <a:gd name="T24" fmla="*/ 13 w 62"/>
                <a:gd name="T25" fmla="*/ 12 h 19"/>
                <a:gd name="T26" fmla="*/ 0 w 62"/>
                <a:gd name="T2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19">
                  <a:moveTo>
                    <a:pt x="0" y="13"/>
                  </a:moveTo>
                  <a:cubicBezTo>
                    <a:pt x="6" y="16"/>
                    <a:pt x="8" y="11"/>
                    <a:pt x="11" y="8"/>
                  </a:cubicBezTo>
                  <a:cubicBezTo>
                    <a:pt x="17" y="2"/>
                    <a:pt x="23" y="0"/>
                    <a:pt x="29" y="8"/>
                  </a:cubicBezTo>
                  <a:cubicBezTo>
                    <a:pt x="34" y="15"/>
                    <a:pt x="38" y="12"/>
                    <a:pt x="43" y="8"/>
                  </a:cubicBezTo>
                  <a:cubicBezTo>
                    <a:pt x="47" y="4"/>
                    <a:pt x="51" y="0"/>
                    <a:pt x="57" y="4"/>
                  </a:cubicBezTo>
                  <a:cubicBezTo>
                    <a:pt x="60" y="6"/>
                    <a:pt x="62" y="10"/>
                    <a:pt x="59" y="13"/>
                  </a:cubicBezTo>
                  <a:cubicBezTo>
                    <a:pt x="57" y="15"/>
                    <a:pt x="53" y="15"/>
                    <a:pt x="50" y="11"/>
                  </a:cubicBezTo>
                  <a:cubicBezTo>
                    <a:pt x="53" y="11"/>
                    <a:pt x="56" y="15"/>
                    <a:pt x="58" y="11"/>
                  </a:cubicBezTo>
                  <a:cubicBezTo>
                    <a:pt x="59" y="10"/>
                    <a:pt x="57" y="8"/>
                    <a:pt x="56" y="7"/>
                  </a:cubicBezTo>
                  <a:cubicBezTo>
                    <a:pt x="54" y="5"/>
                    <a:pt x="51" y="4"/>
                    <a:pt x="49" y="7"/>
                  </a:cubicBezTo>
                  <a:cubicBezTo>
                    <a:pt x="47" y="9"/>
                    <a:pt x="45" y="11"/>
                    <a:pt x="43" y="13"/>
                  </a:cubicBezTo>
                  <a:cubicBezTo>
                    <a:pt x="38" y="17"/>
                    <a:pt x="33" y="17"/>
                    <a:pt x="29" y="12"/>
                  </a:cubicBezTo>
                  <a:cubicBezTo>
                    <a:pt x="23" y="4"/>
                    <a:pt x="18" y="6"/>
                    <a:pt x="13" y="12"/>
                  </a:cubicBezTo>
                  <a:cubicBezTo>
                    <a:pt x="9" y="16"/>
                    <a:pt x="5" y="19"/>
                    <a:pt x="0" y="13"/>
                  </a:cubicBezTo>
                  <a:close/>
                </a:path>
              </a:pathLst>
            </a:custGeom>
            <a:solidFill>
              <a:srgbClr val="644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4EEFB523-E18F-4514-E0DF-15BB39EBE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1161"/>
              <a:ext cx="103" cy="64"/>
            </a:xfrm>
            <a:custGeom>
              <a:avLst/>
              <a:gdLst>
                <a:gd name="T0" fmla="*/ 29 w 29"/>
                <a:gd name="T1" fmla="*/ 3 h 18"/>
                <a:gd name="T2" fmla="*/ 20 w 29"/>
                <a:gd name="T3" fmla="*/ 18 h 18"/>
                <a:gd name="T4" fmla="*/ 10 w 29"/>
                <a:gd name="T5" fmla="*/ 14 h 18"/>
                <a:gd name="T6" fmla="*/ 3 w 29"/>
                <a:gd name="T7" fmla="*/ 14 h 18"/>
                <a:gd name="T8" fmla="*/ 3 w 29"/>
                <a:gd name="T9" fmla="*/ 4 h 18"/>
                <a:gd name="T10" fmla="*/ 10 w 29"/>
                <a:gd name="T11" fmla="*/ 2 h 18"/>
                <a:gd name="T12" fmla="*/ 16 w 29"/>
                <a:gd name="T13" fmla="*/ 0 h 18"/>
                <a:gd name="T14" fmla="*/ 29 w 29"/>
                <a:gd name="T15" fmla="*/ 3 h 18"/>
                <a:gd name="T16" fmla="*/ 29 w 2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8">
                  <a:moveTo>
                    <a:pt x="29" y="3"/>
                  </a:moveTo>
                  <a:cubicBezTo>
                    <a:pt x="25" y="5"/>
                    <a:pt x="19" y="7"/>
                    <a:pt x="20" y="18"/>
                  </a:cubicBezTo>
                  <a:cubicBezTo>
                    <a:pt x="16" y="10"/>
                    <a:pt x="13" y="11"/>
                    <a:pt x="10" y="14"/>
                  </a:cubicBezTo>
                  <a:cubicBezTo>
                    <a:pt x="8" y="16"/>
                    <a:pt x="5" y="16"/>
                    <a:pt x="3" y="14"/>
                  </a:cubicBezTo>
                  <a:cubicBezTo>
                    <a:pt x="0" y="10"/>
                    <a:pt x="2" y="7"/>
                    <a:pt x="3" y="4"/>
                  </a:cubicBezTo>
                  <a:cubicBezTo>
                    <a:pt x="5" y="1"/>
                    <a:pt x="7" y="0"/>
                    <a:pt x="10" y="2"/>
                  </a:cubicBezTo>
                  <a:cubicBezTo>
                    <a:pt x="13" y="4"/>
                    <a:pt x="15" y="8"/>
                    <a:pt x="16" y="0"/>
                  </a:cubicBezTo>
                  <a:cubicBezTo>
                    <a:pt x="20" y="3"/>
                    <a:pt x="25" y="0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lose/>
                </a:path>
              </a:pathLst>
            </a:custGeom>
            <a:solidFill>
              <a:srgbClr val="503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86D7BA85-D3AC-CAFF-840A-153126AB1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1529"/>
              <a:ext cx="152" cy="53"/>
            </a:xfrm>
            <a:custGeom>
              <a:avLst/>
              <a:gdLst>
                <a:gd name="T0" fmla="*/ 4 w 43"/>
                <a:gd name="T1" fmla="*/ 0 h 15"/>
                <a:gd name="T2" fmla="*/ 12 w 43"/>
                <a:gd name="T3" fmla="*/ 7 h 15"/>
                <a:gd name="T4" fmla="*/ 40 w 43"/>
                <a:gd name="T5" fmla="*/ 7 h 15"/>
                <a:gd name="T6" fmla="*/ 43 w 43"/>
                <a:gd name="T7" fmla="*/ 10 h 15"/>
                <a:gd name="T8" fmla="*/ 40 w 43"/>
                <a:gd name="T9" fmla="*/ 12 h 15"/>
                <a:gd name="T10" fmla="*/ 29 w 43"/>
                <a:gd name="T11" fmla="*/ 13 h 15"/>
                <a:gd name="T12" fmla="*/ 10 w 43"/>
                <a:gd name="T13" fmla="*/ 13 h 15"/>
                <a:gd name="T14" fmla="*/ 4 w 4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">
                  <a:moveTo>
                    <a:pt x="4" y="0"/>
                  </a:moveTo>
                  <a:cubicBezTo>
                    <a:pt x="4" y="10"/>
                    <a:pt x="4" y="13"/>
                    <a:pt x="12" y="7"/>
                  </a:cubicBezTo>
                  <a:cubicBezTo>
                    <a:pt x="20" y="3"/>
                    <a:pt x="31" y="6"/>
                    <a:pt x="40" y="7"/>
                  </a:cubicBezTo>
                  <a:cubicBezTo>
                    <a:pt x="42" y="7"/>
                    <a:pt x="43" y="8"/>
                    <a:pt x="43" y="10"/>
                  </a:cubicBezTo>
                  <a:cubicBezTo>
                    <a:pt x="43" y="12"/>
                    <a:pt x="41" y="12"/>
                    <a:pt x="40" y="12"/>
                  </a:cubicBezTo>
                  <a:cubicBezTo>
                    <a:pt x="37" y="13"/>
                    <a:pt x="31" y="15"/>
                    <a:pt x="29" y="13"/>
                  </a:cubicBezTo>
                  <a:cubicBezTo>
                    <a:pt x="23" y="7"/>
                    <a:pt x="16" y="14"/>
                    <a:pt x="10" y="13"/>
                  </a:cubicBezTo>
                  <a:cubicBezTo>
                    <a:pt x="0" y="12"/>
                    <a:pt x="0" y="13"/>
                    <a:pt x="4" y="0"/>
                  </a:cubicBezTo>
                  <a:close/>
                </a:path>
              </a:pathLst>
            </a:custGeom>
            <a:solidFill>
              <a:srgbClr val="725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1668C4DE-CB08-4B53-9874-8C3D8C933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628"/>
              <a:ext cx="151" cy="36"/>
            </a:xfrm>
            <a:custGeom>
              <a:avLst/>
              <a:gdLst>
                <a:gd name="T0" fmla="*/ 42 w 43"/>
                <a:gd name="T1" fmla="*/ 4 h 10"/>
                <a:gd name="T2" fmla="*/ 34 w 43"/>
                <a:gd name="T3" fmla="*/ 10 h 10"/>
                <a:gd name="T4" fmla="*/ 4 w 43"/>
                <a:gd name="T5" fmla="*/ 9 h 10"/>
                <a:gd name="T6" fmla="*/ 2 w 43"/>
                <a:gd name="T7" fmla="*/ 3 h 10"/>
                <a:gd name="T8" fmla="*/ 41 w 43"/>
                <a:gd name="T9" fmla="*/ 3 h 10"/>
                <a:gd name="T10" fmla="*/ 43 w 43"/>
                <a:gd name="T11" fmla="*/ 3 h 10"/>
                <a:gd name="T12" fmla="*/ 42 w 43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0">
                  <a:moveTo>
                    <a:pt x="42" y="4"/>
                  </a:moveTo>
                  <a:cubicBezTo>
                    <a:pt x="40" y="8"/>
                    <a:pt x="38" y="10"/>
                    <a:pt x="34" y="10"/>
                  </a:cubicBezTo>
                  <a:cubicBezTo>
                    <a:pt x="24" y="9"/>
                    <a:pt x="14" y="9"/>
                    <a:pt x="4" y="9"/>
                  </a:cubicBezTo>
                  <a:cubicBezTo>
                    <a:pt x="2" y="7"/>
                    <a:pt x="0" y="6"/>
                    <a:pt x="2" y="3"/>
                  </a:cubicBezTo>
                  <a:cubicBezTo>
                    <a:pt x="15" y="4"/>
                    <a:pt x="28" y="0"/>
                    <a:pt x="41" y="3"/>
                  </a:cubicBezTo>
                  <a:cubicBezTo>
                    <a:pt x="41" y="3"/>
                    <a:pt x="42" y="3"/>
                    <a:pt x="43" y="3"/>
                  </a:cubicBezTo>
                  <a:cubicBezTo>
                    <a:pt x="42" y="3"/>
                    <a:pt x="42" y="4"/>
                    <a:pt x="42" y="4"/>
                  </a:cubicBezTo>
                  <a:close/>
                </a:path>
              </a:pathLst>
            </a:custGeom>
            <a:solidFill>
              <a:srgbClr val="694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EC359D83-E6F0-ECC4-1A25-0D453F5CB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1887"/>
              <a:ext cx="106" cy="60"/>
            </a:xfrm>
            <a:custGeom>
              <a:avLst/>
              <a:gdLst>
                <a:gd name="T0" fmla="*/ 8 w 30"/>
                <a:gd name="T1" fmla="*/ 11 h 17"/>
                <a:gd name="T2" fmla="*/ 4 w 30"/>
                <a:gd name="T3" fmla="*/ 5 h 17"/>
                <a:gd name="T4" fmla="*/ 26 w 30"/>
                <a:gd name="T5" fmla="*/ 2 h 17"/>
                <a:gd name="T6" fmla="*/ 29 w 30"/>
                <a:gd name="T7" fmla="*/ 6 h 17"/>
                <a:gd name="T8" fmla="*/ 28 w 30"/>
                <a:gd name="T9" fmla="*/ 9 h 17"/>
                <a:gd name="T10" fmla="*/ 10 w 30"/>
                <a:gd name="T11" fmla="*/ 16 h 17"/>
                <a:gd name="T12" fmla="*/ 0 w 30"/>
                <a:gd name="T13" fmla="*/ 13 h 17"/>
                <a:gd name="T14" fmla="*/ 8 w 30"/>
                <a:gd name="T1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7">
                  <a:moveTo>
                    <a:pt x="8" y="11"/>
                  </a:moveTo>
                  <a:cubicBezTo>
                    <a:pt x="9" y="9"/>
                    <a:pt x="4" y="8"/>
                    <a:pt x="4" y="5"/>
                  </a:cubicBezTo>
                  <a:cubicBezTo>
                    <a:pt x="11" y="0"/>
                    <a:pt x="19" y="5"/>
                    <a:pt x="26" y="2"/>
                  </a:cubicBezTo>
                  <a:cubicBezTo>
                    <a:pt x="28" y="2"/>
                    <a:pt x="29" y="4"/>
                    <a:pt x="29" y="6"/>
                  </a:cubicBezTo>
                  <a:cubicBezTo>
                    <a:pt x="30" y="8"/>
                    <a:pt x="29" y="10"/>
                    <a:pt x="28" y="9"/>
                  </a:cubicBezTo>
                  <a:cubicBezTo>
                    <a:pt x="20" y="5"/>
                    <a:pt x="16" y="15"/>
                    <a:pt x="10" y="16"/>
                  </a:cubicBezTo>
                  <a:cubicBezTo>
                    <a:pt x="6" y="16"/>
                    <a:pt x="3" y="17"/>
                    <a:pt x="0" y="13"/>
                  </a:cubicBezTo>
                  <a:cubicBezTo>
                    <a:pt x="3" y="10"/>
                    <a:pt x="6" y="16"/>
                    <a:pt x="8" y="11"/>
                  </a:cubicBezTo>
                  <a:close/>
                </a:path>
              </a:pathLst>
            </a:custGeom>
            <a:solidFill>
              <a:srgbClr val="67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96901D2D-BABF-D0F3-D041-EF03C0F3B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788"/>
              <a:ext cx="138" cy="56"/>
            </a:xfrm>
            <a:custGeom>
              <a:avLst/>
              <a:gdLst>
                <a:gd name="T0" fmla="*/ 0 w 39"/>
                <a:gd name="T1" fmla="*/ 9 h 16"/>
                <a:gd name="T2" fmla="*/ 1 w 39"/>
                <a:gd name="T3" fmla="*/ 7 h 16"/>
                <a:gd name="T4" fmla="*/ 19 w 39"/>
                <a:gd name="T5" fmla="*/ 6 h 16"/>
                <a:gd name="T6" fmla="*/ 32 w 39"/>
                <a:gd name="T7" fmla="*/ 6 h 16"/>
                <a:gd name="T8" fmla="*/ 38 w 39"/>
                <a:gd name="T9" fmla="*/ 9 h 16"/>
                <a:gd name="T10" fmla="*/ 34 w 39"/>
                <a:gd name="T11" fmla="*/ 12 h 16"/>
                <a:gd name="T12" fmla="*/ 13 w 39"/>
                <a:gd name="T13" fmla="*/ 12 h 16"/>
                <a:gd name="T14" fmla="*/ 5 w 39"/>
                <a:gd name="T15" fmla="*/ 12 h 16"/>
                <a:gd name="T16" fmla="*/ 0 w 39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6">
                  <a:moveTo>
                    <a:pt x="0" y="9"/>
                  </a:moveTo>
                  <a:cubicBezTo>
                    <a:pt x="1" y="8"/>
                    <a:pt x="1" y="8"/>
                    <a:pt x="1" y="7"/>
                  </a:cubicBezTo>
                  <a:cubicBezTo>
                    <a:pt x="7" y="10"/>
                    <a:pt x="13" y="0"/>
                    <a:pt x="19" y="6"/>
                  </a:cubicBezTo>
                  <a:cubicBezTo>
                    <a:pt x="22" y="9"/>
                    <a:pt x="28" y="7"/>
                    <a:pt x="32" y="6"/>
                  </a:cubicBezTo>
                  <a:cubicBezTo>
                    <a:pt x="35" y="6"/>
                    <a:pt x="38" y="5"/>
                    <a:pt x="38" y="9"/>
                  </a:cubicBezTo>
                  <a:cubicBezTo>
                    <a:pt x="39" y="15"/>
                    <a:pt x="35" y="11"/>
                    <a:pt x="34" y="12"/>
                  </a:cubicBezTo>
                  <a:cubicBezTo>
                    <a:pt x="27" y="16"/>
                    <a:pt x="19" y="13"/>
                    <a:pt x="13" y="12"/>
                  </a:cubicBezTo>
                  <a:cubicBezTo>
                    <a:pt x="10" y="11"/>
                    <a:pt x="8" y="16"/>
                    <a:pt x="5" y="12"/>
                  </a:cubicBezTo>
                  <a:cubicBezTo>
                    <a:pt x="4" y="12"/>
                    <a:pt x="0" y="13"/>
                    <a:pt x="0" y="9"/>
                  </a:cubicBezTo>
                  <a:close/>
                </a:path>
              </a:pathLst>
            </a:custGeom>
            <a:solidFill>
              <a:srgbClr val="634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7D3CC6C9-DA9F-9DBB-3EBD-77806EC4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1012"/>
              <a:ext cx="212" cy="71"/>
            </a:xfrm>
            <a:custGeom>
              <a:avLst/>
              <a:gdLst>
                <a:gd name="T0" fmla="*/ 60 w 60"/>
                <a:gd name="T1" fmla="*/ 11 h 20"/>
                <a:gd name="T2" fmla="*/ 46 w 60"/>
                <a:gd name="T3" fmla="*/ 14 h 20"/>
                <a:gd name="T4" fmla="*/ 27 w 60"/>
                <a:gd name="T5" fmla="*/ 14 h 20"/>
                <a:gd name="T6" fmla="*/ 13 w 60"/>
                <a:gd name="T7" fmla="*/ 13 h 20"/>
                <a:gd name="T8" fmla="*/ 0 w 60"/>
                <a:gd name="T9" fmla="*/ 7 h 20"/>
                <a:gd name="T10" fmla="*/ 13 w 60"/>
                <a:gd name="T11" fmla="*/ 8 h 20"/>
                <a:gd name="T12" fmla="*/ 29 w 60"/>
                <a:gd name="T13" fmla="*/ 8 h 20"/>
                <a:gd name="T14" fmla="*/ 46 w 60"/>
                <a:gd name="T15" fmla="*/ 9 h 20"/>
                <a:gd name="T16" fmla="*/ 60 w 60"/>
                <a:gd name="T1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0">
                  <a:moveTo>
                    <a:pt x="60" y="11"/>
                  </a:moveTo>
                  <a:cubicBezTo>
                    <a:pt x="56" y="18"/>
                    <a:pt x="51" y="20"/>
                    <a:pt x="46" y="14"/>
                  </a:cubicBezTo>
                  <a:cubicBezTo>
                    <a:pt x="39" y="7"/>
                    <a:pt x="34" y="5"/>
                    <a:pt x="27" y="14"/>
                  </a:cubicBezTo>
                  <a:cubicBezTo>
                    <a:pt x="23" y="20"/>
                    <a:pt x="18" y="17"/>
                    <a:pt x="13" y="13"/>
                  </a:cubicBezTo>
                  <a:cubicBezTo>
                    <a:pt x="9" y="9"/>
                    <a:pt x="7" y="4"/>
                    <a:pt x="0" y="7"/>
                  </a:cubicBezTo>
                  <a:cubicBezTo>
                    <a:pt x="5" y="1"/>
                    <a:pt x="10" y="4"/>
                    <a:pt x="13" y="8"/>
                  </a:cubicBezTo>
                  <a:cubicBezTo>
                    <a:pt x="19" y="14"/>
                    <a:pt x="23" y="15"/>
                    <a:pt x="29" y="8"/>
                  </a:cubicBezTo>
                  <a:cubicBezTo>
                    <a:pt x="35" y="0"/>
                    <a:pt x="41" y="4"/>
                    <a:pt x="46" y="9"/>
                  </a:cubicBezTo>
                  <a:cubicBezTo>
                    <a:pt x="50" y="14"/>
                    <a:pt x="54" y="18"/>
                    <a:pt x="60" y="11"/>
                  </a:cubicBezTo>
                  <a:close/>
                </a:path>
              </a:pathLst>
            </a:custGeom>
            <a:solidFill>
              <a:srgbClr val="694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72FA87DE-4A1B-3FEE-53F8-16D85BADB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1983"/>
              <a:ext cx="116" cy="56"/>
            </a:xfrm>
            <a:custGeom>
              <a:avLst/>
              <a:gdLst>
                <a:gd name="T0" fmla="*/ 4 w 33"/>
                <a:gd name="T1" fmla="*/ 1 h 16"/>
                <a:gd name="T2" fmla="*/ 27 w 33"/>
                <a:gd name="T3" fmla="*/ 0 h 16"/>
                <a:gd name="T4" fmla="*/ 32 w 33"/>
                <a:gd name="T5" fmla="*/ 4 h 16"/>
                <a:gd name="T6" fmla="*/ 28 w 33"/>
                <a:gd name="T7" fmla="*/ 7 h 16"/>
                <a:gd name="T8" fmla="*/ 17 w 33"/>
                <a:gd name="T9" fmla="*/ 12 h 16"/>
                <a:gd name="T10" fmla="*/ 13 w 33"/>
                <a:gd name="T11" fmla="*/ 11 h 16"/>
                <a:gd name="T12" fmla="*/ 0 w 33"/>
                <a:gd name="T13" fmla="*/ 10 h 16"/>
                <a:gd name="T14" fmla="*/ 10 w 33"/>
                <a:gd name="T15" fmla="*/ 9 h 16"/>
                <a:gd name="T16" fmla="*/ 4 w 33"/>
                <a:gd name="T17" fmla="*/ 2 h 16"/>
                <a:gd name="T18" fmla="*/ 4 w 33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6">
                  <a:moveTo>
                    <a:pt x="4" y="1"/>
                  </a:moveTo>
                  <a:cubicBezTo>
                    <a:pt x="12" y="1"/>
                    <a:pt x="19" y="0"/>
                    <a:pt x="27" y="0"/>
                  </a:cubicBezTo>
                  <a:cubicBezTo>
                    <a:pt x="30" y="0"/>
                    <a:pt x="32" y="1"/>
                    <a:pt x="32" y="4"/>
                  </a:cubicBezTo>
                  <a:cubicBezTo>
                    <a:pt x="33" y="8"/>
                    <a:pt x="29" y="7"/>
                    <a:pt x="28" y="7"/>
                  </a:cubicBezTo>
                  <a:cubicBezTo>
                    <a:pt x="22" y="5"/>
                    <a:pt x="19" y="8"/>
                    <a:pt x="17" y="12"/>
                  </a:cubicBezTo>
                  <a:cubicBezTo>
                    <a:pt x="15" y="16"/>
                    <a:pt x="18" y="1"/>
                    <a:pt x="13" y="11"/>
                  </a:cubicBezTo>
                  <a:cubicBezTo>
                    <a:pt x="10" y="16"/>
                    <a:pt x="4" y="14"/>
                    <a:pt x="0" y="10"/>
                  </a:cubicBezTo>
                  <a:cubicBezTo>
                    <a:pt x="4" y="7"/>
                    <a:pt x="7" y="14"/>
                    <a:pt x="10" y="9"/>
                  </a:cubicBezTo>
                  <a:cubicBezTo>
                    <a:pt x="8" y="7"/>
                    <a:pt x="6" y="4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694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F5F7B989-7D74-9434-93EB-7A3C97668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366"/>
              <a:ext cx="145" cy="47"/>
            </a:xfrm>
            <a:custGeom>
              <a:avLst/>
              <a:gdLst>
                <a:gd name="T0" fmla="*/ 4 w 41"/>
                <a:gd name="T1" fmla="*/ 0 h 13"/>
                <a:gd name="T2" fmla="*/ 12 w 41"/>
                <a:gd name="T3" fmla="*/ 5 h 13"/>
                <a:gd name="T4" fmla="*/ 39 w 41"/>
                <a:gd name="T5" fmla="*/ 5 h 13"/>
                <a:gd name="T6" fmla="*/ 41 w 41"/>
                <a:gd name="T7" fmla="*/ 8 h 13"/>
                <a:gd name="T8" fmla="*/ 38 w 41"/>
                <a:gd name="T9" fmla="*/ 9 h 13"/>
                <a:gd name="T10" fmla="*/ 34 w 41"/>
                <a:gd name="T11" fmla="*/ 10 h 13"/>
                <a:gd name="T12" fmla="*/ 9 w 41"/>
                <a:gd name="T13" fmla="*/ 10 h 13"/>
                <a:gd name="T14" fmla="*/ 4 w 41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">
                  <a:moveTo>
                    <a:pt x="4" y="0"/>
                  </a:moveTo>
                  <a:cubicBezTo>
                    <a:pt x="6" y="3"/>
                    <a:pt x="2" y="13"/>
                    <a:pt x="12" y="5"/>
                  </a:cubicBezTo>
                  <a:cubicBezTo>
                    <a:pt x="19" y="0"/>
                    <a:pt x="30" y="3"/>
                    <a:pt x="39" y="5"/>
                  </a:cubicBezTo>
                  <a:cubicBezTo>
                    <a:pt x="40" y="5"/>
                    <a:pt x="41" y="7"/>
                    <a:pt x="41" y="8"/>
                  </a:cubicBezTo>
                  <a:cubicBezTo>
                    <a:pt x="41" y="9"/>
                    <a:pt x="39" y="9"/>
                    <a:pt x="38" y="9"/>
                  </a:cubicBezTo>
                  <a:cubicBezTo>
                    <a:pt x="37" y="9"/>
                    <a:pt x="36" y="10"/>
                    <a:pt x="34" y="10"/>
                  </a:cubicBezTo>
                  <a:cubicBezTo>
                    <a:pt x="26" y="10"/>
                    <a:pt x="18" y="9"/>
                    <a:pt x="9" y="10"/>
                  </a:cubicBezTo>
                  <a:cubicBezTo>
                    <a:pt x="1" y="11"/>
                    <a:pt x="0" y="9"/>
                    <a:pt x="4" y="0"/>
                  </a:cubicBezTo>
                  <a:close/>
                </a:path>
              </a:pathLst>
            </a:custGeom>
            <a:solidFill>
              <a:srgbClr val="725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2A42A7ED-1DA7-1150-4419-E0CD86D8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1544"/>
              <a:ext cx="117" cy="53"/>
            </a:xfrm>
            <a:custGeom>
              <a:avLst/>
              <a:gdLst>
                <a:gd name="T0" fmla="*/ 1 w 33"/>
                <a:gd name="T1" fmla="*/ 15 h 15"/>
                <a:gd name="T2" fmla="*/ 13 w 33"/>
                <a:gd name="T3" fmla="*/ 3 h 15"/>
                <a:gd name="T4" fmla="*/ 28 w 33"/>
                <a:gd name="T5" fmla="*/ 3 h 15"/>
                <a:gd name="T6" fmla="*/ 32 w 33"/>
                <a:gd name="T7" fmla="*/ 5 h 15"/>
                <a:gd name="T8" fmla="*/ 28 w 33"/>
                <a:gd name="T9" fmla="*/ 9 h 15"/>
                <a:gd name="T10" fmla="*/ 10 w 33"/>
                <a:gd name="T11" fmla="*/ 9 h 15"/>
                <a:gd name="T12" fmla="*/ 1 w 33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5">
                  <a:moveTo>
                    <a:pt x="1" y="15"/>
                  </a:moveTo>
                  <a:cubicBezTo>
                    <a:pt x="0" y="1"/>
                    <a:pt x="0" y="0"/>
                    <a:pt x="13" y="3"/>
                  </a:cubicBezTo>
                  <a:cubicBezTo>
                    <a:pt x="18" y="4"/>
                    <a:pt x="23" y="0"/>
                    <a:pt x="28" y="3"/>
                  </a:cubicBezTo>
                  <a:cubicBezTo>
                    <a:pt x="30" y="3"/>
                    <a:pt x="32" y="3"/>
                    <a:pt x="32" y="5"/>
                  </a:cubicBezTo>
                  <a:cubicBezTo>
                    <a:pt x="33" y="8"/>
                    <a:pt x="30" y="8"/>
                    <a:pt x="28" y="9"/>
                  </a:cubicBezTo>
                  <a:cubicBezTo>
                    <a:pt x="22" y="9"/>
                    <a:pt x="16" y="11"/>
                    <a:pt x="10" y="9"/>
                  </a:cubicBezTo>
                  <a:cubicBezTo>
                    <a:pt x="4" y="8"/>
                    <a:pt x="3" y="11"/>
                    <a:pt x="1" y="15"/>
                  </a:cubicBezTo>
                  <a:close/>
                </a:path>
              </a:pathLst>
            </a:custGeom>
            <a:solidFill>
              <a:srgbClr val="6B5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D6BEBE46-A482-8ADA-3ADE-3187568AB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1721"/>
              <a:ext cx="134" cy="28"/>
            </a:xfrm>
            <a:custGeom>
              <a:avLst/>
              <a:gdLst>
                <a:gd name="T0" fmla="*/ 10 w 38"/>
                <a:gd name="T1" fmla="*/ 1 h 8"/>
                <a:gd name="T2" fmla="*/ 33 w 38"/>
                <a:gd name="T3" fmla="*/ 1 h 8"/>
                <a:gd name="T4" fmla="*/ 37 w 38"/>
                <a:gd name="T5" fmla="*/ 4 h 8"/>
                <a:gd name="T6" fmla="*/ 33 w 38"/>
                <a:gd name="T7" fmla="*/ 8 h 8"/>
                <a:gd name="T8" fmla="*/ 4 w 38"/>
                <a:gd name="T9" fmla="*/ 8 h 8"/>
                <a:gd name="T10" fmla="*/ 0 w 38"/>
                <a:gd name="T11" fmla="*/ 4 h 8"/>
                <a:gd name="T12" fmla="*/ 4 w 38"/>
                <a:gd name="T13" fmla="*/ 0 h 8"/>
                <a:gd name="T14" fmla="*/ 10 w 38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">
                  <a:moveTo>
                    <a:pt x="10" y="1"/>
                  </a:moveTo>
                  <a:cubicBezTo>
                    <a:pt x="19" y="1"/>
                    <a:pt x="26" y="1"/>
                    <a:pt x="33" y="1"/>
                  </a:cubicBezTo>
                  <a:cubicBezTo>
                    <a:pt x="35" y="1"/>
                    <a:pt x="36" y="2"/>
                    <a:pt x="37" y="4"/>
                  </a:cubicBezTo>
                  <a:cubicBezTo>
                    <a:pt x="38" y="7"/>
                    <a:pt x="35" y="8"/>
                    <a:pt x="33" y="8"/>
                  </a:cubicBezTo>
                  <a:cubicBezTo>
                    <a:pt x="24" y="8"/>
                    <a:pt x="14" y="6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9" y="1"/>
                    <a:pt x="10" y="1"/>
                  </a:cubicBezTo>
                  <a:close/>
                </a:path>
              </a:pathLst>
            </a:custGeom>
            <a:solidFill>
              <a:srgbClr val="74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432501C8-48EA-C9BA-1AD4-4189D348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90"/>
              <a:ext cx="120" cy="36"/>
            </a:xfrm>
            <a:custGeom>
              <a:avLst/>
              <a:gdLst>
                <a:gd name="T0" fmla="*/ 0 w 34"/>
                <a:gd name="T1" fmla="*/ 3 h 10"/>
                <a:gd name="T2" fmla="*/ 18 w 34"/>
                <a:gd name="T3" fmla="*/ 2 h 10"/>
                <a:gd name="T4" fmla="*/ 34 w 34"/>
                <a:gd name="T5" fmla="*/ 3 h 10"/>
                <a:gd name="T6" fmla="*/ 33 w 34"/>
                <a:gd name="T7" fmla="*/ 3 h 10"/>
                <a:gd name="T8" fmla="*/ 27 w 34"/>
                <a:gd name="T9" fmla="*/ 9 h 10"/>
                <a:gd name="T10" fmla="*/ 9 w 34"/>
                <a:gd name="T11" fmla="*/ 9 h 10"/>
                <a:gd name="T12" fmla="*/ 0 w 34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0" y="3"/>
                  </a:moveTo>
                  <a:cubicBezTo>
                    <a:pt x="6" y="0"/>
                    <a:pt x="14" y="5"/>
                    <a:pt x="18" y="2"/>
                  </a:cubicBezTo>
                  <a:cubicBezTo>
                    <a:pt x="24" y="0"/>
                    <a:pt x="28" y="0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8"/>
                    <a:pt x="31" y="10"/>
                    <a:pt x="27" y="9"/>
                  </a:cubicBezTo>
                  <a:cubicBezTo>
                    <a:pt x="21" y="7"/>
                    <a:pt x="15" y="7"/>
                    <a:pt x="9" y="9"/>
                  </a:cubicBezTo>
                  <a:cubicBezTo>
                    <a:pt x="5" y="10"/>
                    <a:pt x="0" y="9"/>
                    <a:pt x="0" y="3"/>
                  </a:cubicBezTo>
                  <a:close/>
                </a:path>
              </a:pathLst>
            </a:custGeom>
            <a:solidFill>
              <a:srgbClr val="5E3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C13F77C4-0E7C-A5F4-5F7F-81B186954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374"/>
              <a:ext cx="109" cy="46"/>
            </a:xfrm>
            <a:custGeom>
              <a:avLst/>
              <a:gdLst>
                <a:gd name="T0" fmla="*/ 2 w 31"/>
                <a:gd name="T1" fmla="*/ 13 h 13"/>
                <a:gd name="T2" fmla="*/ 12 w 31"/>
                <a:gd name="T3" fmla="*/ 2 h 13"/>
                <a:gd name="T4" fmla="*/ 28 w 31"/>
                <a:gd name="T5" fmla="*/ 2 h 13"/>
                <a:gd name="T6" fmla="*/ 31 w 31"/>
                <a:gd name="T7" fmla="*/ 5 h 13"/>
                <a:gd name="T8" fmla="*/ 27 w 31"/>
                <a:gd name="T9" fmla="*/ 8 h 13"/>
                <a:gd name="T10" fmla="*/ 10 w 31"/>
                <a:gd name="T11" fmla="*/ 8 h 13"/>
                <a:gd name="T12" fmla="*/ 2 w 31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">
                  <a:moveTo>
                    <a:pt x="2" y="13"/>
                  </a:moveTo>
                  <a:cubicBezTo>
                    <a:pt x="0" y="1"/>
                    <a:pt x="1" y="0"/>
                    <a:pt x="12" y="2"/>
                  </a:cubicBezTo>
                  <a:cubicBezTo>
                    <a:pt x="18" y="2"/>
                    <a:pt x="23" y="0"/>
                    <a:pt x="28" y="2"/>
                  </a:cubicBezTo>
                  <a:cubicBezTo>
                    <a:pt x="29" y="3"/>
                    <a:pt x="31" y="3"/>
                    <a:pt x="31" y="5"/>
                  </a:cubicBezTo>
                  <a:cubicBezTo>
                    <a:pt x="31" y="8"/>
                    <a:pt x="29" y="8"/>
                    <a:pt x="27" y="8"/>
                  </a:cubicBezTo>
                  <a:cubicBezTo>
                    <a:pt x="22" y="8"/>
                    <a:pt x="16" y="9"/>
                    <a:pt x="10" y="8"/>
                  </a:cubicBezTo>
                  <a:cubicBezTo>
                    <a:pt x="6" y="8"/>
                    <a:pt x="3" y="8"/>
                    <a:pt x="2" y="13"/>
                  </a:cubicBezTo>
                  <a:close/>
                </a:path>
              </a:pathLst>
            </a:custGeom>
            <a:solidFill>
              <a:srgbClr val="705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DE6DDDFA-6308-DD6D-DF90-060EC625C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1533"/>
              <a:ext cx="113" cy="49"/>
            </a:xfrm>
            <a:custGeom>
              <a:avLst/>
              <a:gdLst>
                <a:gd name="T0" fmla="*/ 2 w 32"/>
                <a:gd name="T1" fmla="*/ 0 h 14"/>
                <a:gd name="T2" fmla="*/ 18 w 32"/>
                <a:gd name="T3" fmla="*/ 5 h 14"/>
                <a:gd name="T4" fmla="*/ 27 w 32"/>
                <a:gd name="T5" fmla="*/ 5 h 14"/>
                <a:gd name="T6" fmla="*/ 31 w 32"/>
                <a:gd name="T7" fmla="*/ 9 h 14"/>
                <a:gd name="T8" fmla="*/ 27 w 32"/>
                <a:gd name="T9" fmla="*/ 11 h 14"/>
                <a:gd name="T10" fmla="*/ 5 w 32"/>
                <a:gd name="T11" fmla="*/ 12 h 14"/>
                <a:gd name="T12" fmla="*/ 2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2" y="0"/>
                  </a:moveTo>
                  <a:cubicBezTo>
                    <a:pt x="6" y="8"/>
                    <a:pt x="12" y="6"/>
                    <a:pt x="18" y="5"/>
                  </a:cubicBezTo>
                  <a:cubicBezTo>
                    <a:pt x="21" y="5"/>
                    <a:pt x="24" y="5"/>
                    <a:pt x="27" y="5"/>
                  </a:cubicBezTo>
                  <a:cubicBezTo>
                    <a:pt x="30" y="5"/>
                    <a:pt x="31" y="7"/>
                    <a:pt x="31" y="9"/>
                  </a:cubicBezTo>
                  <a:cubicBezTo>
                    <a:pt x="32" y="14"/>
                    <a:pt x="28" y="10"/>
                    <a:pt x="27" y="11"/>
                  </a:cubicBezTo>
                  <a:cubicBezTo>
                    <a:pt x="20" y="14"/>
                    <a:pt x="13" y="12"/>
                    <a:pt x="5" y="12"/>
                  </a:cubicBezTo>
                  <a:cubicBezTo>
                    <a:pt x="0" y="12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6A4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3B2B33CF-FAF0-5BBA-45BA-B676FD82E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1798"/>
              <a:ext cx="113" cy="57"/>
            </a:xfrm>
            <a:custGeom>
              <a:avLst/>
              <a:gdLst>
                <a:gd name="T0" fmla="*/ 32 w 32"/>
                <a:gd name="T1" fmla="*/ 8 h 16"/>
                <a:gd name="T2" fmla="*/ 21 w 32"/>
                <a:gd name="T3" fmla="*/ 9 h 16"/>
                <a:gd name="T4" fmla="*/ 4 w 32"/>
                <a:gd name="T5" fmla="*/ 16 h 16"/>
                <a:gd name="T6" fmla="*/ 2 w 32"/>
                <a:gd name="T7" fmla="*/ 4 h 16"/>
                <a:gd name="T8" fmla="*/ 12 w 32"/>
                <a:gd name="T9" fmla="*/ 3 h 16"/>
                <a:gd name="T10" fmla="*/ 31 w 32"/>
                <a:gd name="T11" fmla="*/ 7 h 16"/>
                <a:gd name="T12" fmla="*/ 32 w 32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cubicBezTo>
                    <a:pt x="29" y="9"/>
                    <a:pt x="24" y="11"/>
                    <a:pt x="21" y="9"/>
                  </a:cubicBezTo>
                  <a:cubicBezTo>
                    <a:pt x="12" y="3"/>
                    <a:pt x="9" y="10"/>
                    <a:pt x="4" y="16"/>
                  </a:cubicBezTo>
                  <a:cubicBezTo>
                    <a:pt x="1" y="12"/>
                    <a:pt x="0" y="7"/>
                    <a:pt x="2" y="4"/>
                  </a:cubicBezTo>
                  <a:cubicBezTo>
                    <a:pt x="4" y="1"/>
                    <a:pt x="9" y="2"/>
                    <a:pt x="12" y="3"/>
                  </a:cubicBezTo>
                  <a:cubicBezTo>
                    <a:pt x="19" y="5"/>
                    <a:pt x="26" y="0"/>
                    <a:pt x="31" y="7"/>
                  </a:cubicBezTo>
                  <a:cubicBezTo>
                    <a:pt x="32" y="7"/>
                    <a:pt x="32" y="7"/>
                    <a:pt x="32" y="8"/>
                  </a:cubicBezTo>
                  <a:close/>
                </a:path>
              </a:pathLst>
            </a:custGeom>
            <a:solidFill>
              <a:srgbClr val="6C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1BCB64C4-DC01-0882-77B0-6CBA4F66A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" y="1887"/>
              <a:ext cx="102" cy="35"/>
            </a:xfrm>
            <a:custGeom>
              <a:avLst/>
              <a:gdLst>
                <a:gd name="T0" fmla="*/ 29 w 29"/>
                <a:gd name="T1" fmla="*/ 9 h 10"/>
                <a:gd name="T2" fmla="*/ 5 w 29"/>
                <a:gd name="T3" fmla="*/ 9 h 10"/>
                <a:gd name="T4" fmla="*/ 0 w 29"/>
                <a:gd name="T5" fmla="*/ 7 h 10"/>
                <a:gd name="T6" fmla="*/ 4 w 29"/>
                <a:gd name="T7" fmla="*/ 2 h 10"/>
                <a:gd name="T8" fmla="*/ 17 w 29"/>
                <a:gd name="T9" fmla="*/ 3 h 10"/>
                <a:gd name="T10" fmla="*/ 19 w 29"/>
                <a:gd name="T11" fmla="*/ 4 h 10"/>
                <a:gd name="T12" fmla="*/ 29 w 29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0">
                  <a:moveTo>
                    <a:pt x="29" y="9"/>
                  </a:moveTo>
                  <a:cubicBezTo>
                    <a:pt x="21" y="9"/>
                    <a:pt x="13" y="9"/>
                    <a:pt x="5" y="9"/>
                  </a:cubicBezTo>
                  <a:cubicBezTo>
                    <a:pt x="2" y="9"/>
                    <a:pt x="0" y="10"/>
                    <a:pt x="0" y="7"/>
                  </a:cubicBezTo>
                  <a:cubicBezTo>
                    <a:pt x="0" y="4"/>
                    <a:pt x="3" y="2"/>
                    <a:pt x="4" y="2"/>
                  </a:cubicBezTo>
                  <a:cubicBezTo>
                    <a:pt x="9" y="6"/>
                    <a:pt x="13" y="1"/>
                    <a:pt x="17" y="3"/>
                  </a:cubicBezTo>
                  <a:cubicBezTo>
                    <a:pt x="17" y="4"/>
                    <a:pt x="19" y="4"/>
                    <a:pt x="19" y="4"/>
                  </a:cubicBezTo>
                  <a:cubicBezTo>
                    <a:pt x="26" y="0"/>
                    <a:pt x="26" y="0"/>
                    <a:pt x="29" y="9"/>
                  </a:cubicBezTo>
                  <a:close/>
                </a:path>
              </a:pathLst>
            </a:custGeom>
            <a:solidFill>
              <a:srgbClr val="684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8F39C1AA-A307-6BE1-CBFB-637139EFA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1129"/>
              <a:ext cx="67" cy="89"/>
            </a:xfrm>
            <a:custGeom>
              <a:avLst/>
              <a:gdLst>
                <a:gd name="T0" fmla="*/ 19 w 19"/>
                <a:gd name="T1" fmla="*/ 1 h 25"/>
                <a:gd name="T2" fmla="*/ 17 w 19"/>
                <a:gd name="T3" fmla="*/ 22 h 25"/>
                <a:gd name="T4" fmla="*/ 4 w 19"/>
                <a:gd name="T5" fmla="*/ 23 h 25"/>
                <a:gd name="T6" fmla="*/ 0 w 19"/>
                <a:gd name="T7" fmla="*/ 3 h 25"/>
                <a:gd name="T8" fmla="*/ 19 w 19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9" y="1"/>
                  </a:moveTo>
                  <a:cubicBezTo>
                    <a:pt x="9" y="9"/>
                    <a:pt x="9" y="16"/>
                    <a:pt x="17" y="22"/>
                  </a:cubicBezTo>
                  <a:cubicBezTo>
                    <a:pt x="13" y="25"/>
                    <a:pt x="9" y="24"/>
                    <a:pt x="4" y="23"/>
                  </a:cubicBezTo>
                  <a:cubicBezTo>
                    <a:pt x="7" y="16"/>
                    <a:pt x="12" y="8"/>
                    <a:pt x="0" y="3"/>
                  </a:cubicBezTo>
                  <a:cubicBezTo>
                    <a:pt x="6" y="0"/>
                    <a:pt x="11" y="1"/>
                    <a:pt x="19" y="1"/>
                  </a:cubicBezTo>
                  <a:close/>
                </a:path>
              </a:pathLst>
            </a:custGeom>
            <a:solidFill>
              <a:srgbClr val="583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8AAB7624-12FA-FBE1-C00D-E60D926F8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1975"/>
              <a:ext cx="106" cy="61"/>
            </a:xfrm>
            <a:custGeom>
              <a:avLst/>
              <a:gdLst>
                <a:gd name="T0" fmla="*/ 5 w 30"/>
                <a:gd name="T1" fmla="*/ 17 h 17"/>
                <a:gd name="T2" fmla="*/ 16 w 30"/>
                <a:gd name="T3" fmla="*/ 2 h 17"/>
                <a:gd name="T4" fmla="*/ 24 w 30"/>
                <a:gd name="T5" fmla="*/ 2 h 17"/>
                <a:gd name="T6" fmla="*/ 29 w 30"/>
                <a:gd name="T7" fmla="*/ 6 h 17"/>
                <a:gd name="T8" fmla="*/ 25 w 30"/>
                <a:gd name="T9" fmla="*/ 9 h 17"/>
                <a:gd name="T10" fmla="*/ 15 w 30"/>
                <a:gd name="T11" fmla="*/ 9 h 17"/>
                <a:gd name="T12" fmla="*/ 5 w 30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7">
                  <a:moveTo>
                    <a:pt x="5" y="17"/>
                  </a:moveTo>
                  <a:cubicBezTo>
                    <a:pt x="0" y="2"/>
                    <a:pt x="2" y="0"/>
                    <a:pt x="16" y="2"/>
                  </a:cubicBezTo>
                  <a:cubicBezTo>
                    <a:pt x="19" y="3"/>
                    <a:pt x="21" y="3"/>
                    <a:pt x="24" y="2"/>
                  </a:cubicBezTo>
                  <a:cubicBezTo>
                    <a:pt x="27" y="0"/>
                    <a:pt x="29" y="3"/>
                    <a:pt x="29" y="6"/>
                  </a:cubicBezTo>
                  <a:cubicBezTo>
                    <a:pt x="30" y="10"/>
                    <a:pt x="27" y="9"/>
                    <a:pt x="25" y="9"/>
                  </a:cubicBezTo>
                  <a:cubicBezTo>
                    <a:pt x="22" y="9"/>
                    <a:pt x="18" y="10"/>
                    <a:pt x="15" y="9"/>
                  </a:cubicBezTo>
                  <a:cubicBezTo>
                    <a:pt x="10" y="7"/>
                    <a:pt x="7" y="9"/>
                    <a:pt x="5" y="17"/>
                  </a:cubicBezTo>
                  <a:close/>
                </a:path>
              </a:pathLst>
            </a:custGeom>
            <a:solidFill>
              <a:srgbClr val="684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id="{ED379864-0485-C898-C8F3-3FDC666D8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1161"/>
              <a:ext cx="46" cy="106"/>
            </a:xfrm>
            <a:custGeom>
              <a:avLst/>
              <a:gdLst>
                <a:gd name="T0" fmla="*/ 4 w 13"/>
                <a:gd name="T1" fmla="*/ 30 h 30"/>
                <a:gd name="T2" fmla="*/ 2 w 13"/>
                <a:gd name="T3" fmla="*/ 3 h 30"/>
                <a:gd name="T4" fmla="*/ 8 w 13"/>
                <a:gd name="T5" fmla="*/ 2 h 30"/>
                <a:gd name="T6" fmla="*/ 11 w 13"/>
                <a:gd name="T7" fmla="*/ 11 h 30"/>
                <a:gd name="T8" fmla="*/ 4 w 13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0">
                  <a:moveTo>
                    <a:pt x="4" y="30"/>
                  </a:moveTo>
                  <a:cubicBezTo>
                    <a:pt x="0" y="20"/>
                    <a:pt x="1" y="11"/>
                    <a:pt x="2" y="3"/>
                  </a:cubicBezTo>
                  <a:cubicBezTo>
                    <a:pt x="2" y="0"/>
                    <a:pt x="6" y="1"/>
                    <a:pt x="8" y="2"/>
                  </a:cubicBezTo>
                  <a:cubicBezTo>
                    <a:pt x="12" y="4"/>
                    <a:pt x="13" y="9"/>
                    <a:pt x="11" y="11"/>
                  </a:cubicBezTo>
                  <a:cubicBezTo>
                    <a:pt x="5" y="16"/>
                    <a:pt x="6" y="22"/>
                    <a:pt x="4" y="30"/>
                  </a:cubicBezTo>
                  <a:close/>
                </a:path>
              </a:pathLst>
            </a:custGeom>
            <a:solidFill>
              <a:srgbClr val="503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8">
              <a:extLst>
                <a:ext uri="{FF2B5EF4-FFF2-40B4-BE49-F238E27FC236}">
                  <a16:creationId xmlns:a16="http://schemas.microsoft.com/office/drawing/2014/main" id="{906DCA6E-06C5-D884-2204-D87C180A1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1883"/>
              <a:ext cx="63" cy="61"/>
            </a:xfrm>
            <a:custGeom>
              <a:avLst/>
              <a:gdLst>
                <a:gd name="T0" fmla="*/ 18 w 18"/>
                <a:gd name="T1" fmla="*/ 7 h 17"/>
                <a:gd name="T2" fmla="*/ 11 w 18"/>
                <a:gd name="T3" fmla="*/ 17 h 17"/>
                <a:gd name="T4" fmla="*/ 1 w 18"/>
                <a:gd name="T5" fmla="*/ 8 h 17"/>
                <a:gd name="T6" fmla="*/ 6 w 18"/>
                <a:gd name="T7" fmla="*/ 4 h 17"/>
                <a:gd name="T8" fmla="*/ 18 w 18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8" y="7"/>
                  </a:moveTo>
                  <a:cubicBezTo>
                    <a:pt x="18" y="13"/>
                    <a:pt x="17" y="17"/>
                    <a:pt x="11" y="17"/>
                  </a:cubicBezTo>
                  <a:cubicBezTo>
                    <a:pt x="4" y="17"/>
                    <a:pt x="3" y="11"/>
                    <a:pt x="1" y="8"/>
                  </a:cubicBezTo>
                  <a:cubicBezTo>
                    <a:pt x="0" y="6"/>
                    <a:pt x="5" y="2"/>
                    <a:pt x="6" y="4"/>
                  </a:cubicBezTo>
                  <a:cubicBezTo>
                    <a:pt x="10" y="8"/>
                    <a:pt x="17" y="0"/>
                    <a:pt x="18" y="7"/>
                  </a:cubicBezTo>
                  <a:close/>
                </a:path>
              </a:pathLst>
            </a:custGeom>
            <a:solidFill>
              <a:srgbClr val="644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9">
              <a:extLst>
                <a:ext uri="{FF2B5EF4-FFF2-40B4-BE49-F238E27FC236}">
                  <a16:creationId xmlns:a16="http://schemas.microsoft.com/office/drawing/2014/main" id="{D1CA57E1-124D-8C9A-6558-3FF0F0DDC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1983"/>
              <a:ext cx="131" cy="24"/>
            </a:xfrm>
            <a:custGeom>
              <a:avLst/>
              <a:gdLst>
                <a:gd name="T0" fmla="*/ 37 w 37"/>
                <a:gd name="T1" fmla="*/ 5 h 7"/>
                <a:gd name="T2" fmla="*/ 4 w 37"/>
                <a:gd name="T3" fmla="*/ 6 h 7"/>
                <a:gd name="T4" fmla="*/ 0 w 37"/>
                <a:gd name="T5" fmla="*/ 4 h 7"/>
                <a:gd name="T6" fmla="*/ 3 w 37"/>
                <a:gd name="T7" fmla="*/ 0 h 7"/>
                <a:gd name="T8" fmla="*/ 33 w 37"/>
                <a:gd name="T9" fmla="*/ 0 h 7"/>
                <a:gd name="T10" fmla="*/ 37 w 3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7">
                  <a:moveTo>
                    <a:pt x="37" y="5"/>
                  </a:moveTo>
                  <a:cubicBezTo>
                    <a:pt x="25" y="7"/>
                    <a:pt x="15" y="5"/>
                    <a:pt x="4" y="6"/>
                  </a:cubicBezTo>
                  <a:cubicBezTo>
                    <a:pt x="2" y="6"/>
                    <a:pt x="0" y="6"/>
                    <a:pt x="0" y="4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3" y="2"/>
                    <a:pt x="23" y="1"/>
                    <a:pt x="33" y="0"/>
                  </a:cubicBezTo>
                  <a:cubicBezTo>
                    <a:pt x="35" y="0"/>
                    <a:pt x="36" y="3"/>
                    <a:pt x="37" y="5"/>
                  </a:cubicBezTo>
                  <a:close/>
                </a:path>
              </a:pathLst>
            </a:custGeom>
            <a:solidFill>
              <a:srgbClr val="583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40">
              <a:extLst>
                <a:ext uri="{FF2B5EF4-FFF2-40B4-BE49-F238E27FC236}">
                  <a16:creationId xmlns:a16="http://schemas.microsoft.com/office/drawing/2014/main" id="{977D2D6E-2A42-6846-3518-55FCC7152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459"/>
              <a:ext cx="113" cy="42"/>
            </a:xfrm>
            <a:custGeom>
              <a:avLst/>
              <a:gdLst>
                <a:gd name="T0" fmla="*/ 31 w 32"/>
                <a:gd name="T1" fmla="*/ 6 h 12"/>
                <a:gd name="T2" fmla="*/ 21 w 32"/>
                <a:gd name="T3" fmla="*/ 8 h 12"/>
                <a:gd name="T4" fmla="*/ 11 w 32"/>
                <a:gd name="T5" fmla="*/ 8 h 12"/>
                <a:gd name="T6" fmla="*/ 0 w 32"/>
                <a:gd name="T7" fmla="*/ 5 h 12"/>
                <a:gd name="T8" fmla="*/ 10 w 32"/>
                <a:gd name="T9" fmla="*/ 3 h 12"/>
                <a:gd name="T10" fmla="*/ 32 w 32"/>
                <a:gd name="T11" fmla="*/ 6 h 12"/>
                <a:gd name="T12" fmla="*/ 31 w 3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31" y="6"/>
                  </a:moveTo>
                  <a:cubicBezTo>
                    <a:pt x="29" y="11"/>
                    <a:pt x="25" y="8"/>
                    <a:pt x="21" y="8"/>
                  </a:cubicBezTo>
                  <a:cubicBezTo>
                    <a:pt x="18" y="9"/>
                    <a:pt x="14" y="9"/>
                    <a:pt x="11" y="8"/>
                  </a:cubicBezTo>
                  <a:cubicBezTo>
                    <a:pt x="8" y="6"/>
                    <a:pt x="1" y="12"/>
                    <a:pt x="0" y="5"/>
                  </a:cubicBezTo>
                  <a:cubicBezTo>
                    <a:pt x="0" y="0"/>
                    <a:pt x="7" y="3"/>
                    <a:pt x="10" y="3"/>
                  </a:cubicBezTo>
                  <a:cubicBezTo>
                    <a:pt x="18" y="2"/>
                    <a:pt x="29" y="3"/>
                    <a:pt x="32" y="6"/>
                  </a:cubicBezTo>
                  <a:lnTo>
                    <a:pt x="31" y="6"/>
                  </a:lnTo>
                  <a:close/>
                </a:path>
              </a:pathLst>
            </a:custGeom>
            <a:solidFill>
              <a:srgbClr val="66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1">
              <a:extLst>
                <a:ext uri="{FF2B5EF4-FFF2-40B4-BE49-F238E27FC236}">
                  <a16:creationId xmlns:a16="http://schemas.microsoft.com/office/drawing/2014/main" id="{36BA9BB8-93D3-788D-FB57-686F975B0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" y="1968"/>
              <a:ext cx="110" cy="39"/>
            </a:xfrm>
            <a:custGeom>
              <a:avLst/>
              <a:gdLst>
                <a:gd name="T0" fmla="*/ 30 w 31"/>
                <a:gd name="T1" fmla="*/ 9 h 11"/>
                <a:gd name="T2" fmla="*/ 6 w 31"/>
                <a:gd name="T3" fmla="*/ 11 h 11"/>
                <a:gd name="T4" fmla="*/ 1 w 31"/>
                <a:gd name="T5" fmla="*/ 7 h 11"/>
                <a:gd name="T6" fmla="*/ 7 w 31"/>
                <a:gd name="T7" fmla="*/ 5 h 11"/>
                <a:gd name="T8" fmla="*/ 18 w 31"/>
                <a:gd name="T9" fmla="*/ 5 h 11"/>
                <a:gd name="T10" fmla="*/ 20 w 31"/>
                <a:gd name="T11" fmla="*/ 0 h 11"/>
                <a:gd name="T12" fmla="*/ 31 w 31"/>
                <a:gd name="T13" fmla="*/ 8 h 11"/>
                <a:gd name="T14" fmla="*/ 30 w 31"/>
                <a:gd name="T1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1">
                  <a:moveTo>
                    <a:pt x="30" y="9"/>
                  </a:moveTo>
                  <a:cubicBezTo>
                    <a:pt x="22" y="9"/>
                    <a:pt x="14" y="10"/>
                    <a:pt x="6" y="11"/>
                  </a:cubicBezTo>
                  <a:cubicBezTo>
                    <a:pt x="3" y="11"/>
                    <a:pt x="0" y="11"/>
                    <a:pt x="1" y="7"/>
                  </a:cubicBezTo>
                  <a:cubicBezTo>
                    <a:pt x="1" y="3"/>
                    <a:pt x="4" y="3"/>
                    <a:pt x="7" y="5"/>
                  </a:cubicBezTo>
                  <a:cubicBezTo>
                    <a:pt x="10" y="7"/>
                    <a:pt x="14" y="2"/>
                    <a:pt x="18" y="5"/>
                  </a:cubicBezTo>
                  <a:cubicBezTo>
                    <a:pt x="21" y="6"/>
                    <a:pt x="16" y="1"/>
                    <a:pt x="20" y="0"/>
                  </a:cubicBezTo>
                  <a:cubicBezTo>
                    <a:pt x="22" y="4"/>
                    <a:pt x="28" y="4"/>
                    <a:pt x="31" y="8"/>
                  </a:cubicBezTo>
                  <a:cubicBezTo>
                    <a:pt x="30" y="8"/>
                    <a:pt x="30" y="9"/>
                    <a:pt x="30" y="9"/>
                  </a:cubicBezTo>
                  <a:close/>
                </a:path>
              </a:pathLst>
            </a:custGeom>
            <a:solidFill>
              <a:srgbClr val="5E3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2">
              <a:extLst>
                <a:ext uri="{FF2B5EF4-FFF2-40B4-BE49-F238E27FC236}">
                  <a16:creationId xmlns:a16="http://schemas.microsoft.com/office/drawing/2014/main" id="{65BD0A17-8D2E-F924-856C-216D855E1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1451"/>
              <a:ext cx="99" cy="64"/>
            </a:xfrm>
            <a:custGeom>
              <a:avLst/>
              <a:gdLst>
                <a:gd name="T0" fmla="*/ 0 w 28"/>
                <a:gd name="T1" fmla="*/ 5 h 18"/>
                <a:gd name="T2" fmla="*/ 4 w 28"/>
                <a:gd name="T3" fmla="*/ 2 h 18"/>
                <a:gd name="T4" fmla="*/ 20 w 28"/>
                <a:gd name="T5" fmla="*/ 5 h 18"/>
                <a:gd name="T6" fmla="*/ 26 w 28"/>
                <a:gd name="T7" fmla="*/ 12 h 18"/>
                <a:gd name="T8" fmla="*/ 22 w 28"/>
                <a:gd name="T9" fmla="*/ 18 h 18"/>
                <a:gd name="T10" fmla="*/ 20 w 28"/>
                <a:gd name="T11" fmla="*/ 15 h 18"/>
                <a:gd name="T12" fmla="*/ 25 w 28"/>
                <a:gd name="T13" fmla="*/ 11 h 18"/>
                <a:gd name="T14" fmla="*/ 3 w 28"/>
                <a:gd name="T15" fmla="*/ 10 h 18"/>
                <a:gd name="T16" fmla="*/ 1 w 28"/>
                <a:gd name="T17" fmla="*/ 7 h 18"/>
                <a:gd name="T18" fmla="*/ 0 w 28"/>
                <a:gd name="T19" fmla="*/ 5 h 18"/>
                <a:gd name="T20" fmla="*/ 0 w 28"/>
                <a:gd name="T2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8">
                  <a:moveTo>
                    <a:pt x="0" y="5"/>
                  </a:moveTo>
                  <a:cubicBezTo>
                    <a:pt x="2" y="5"/>
                    <a:pt x="2" y="0"/>
                    <a:pt x="4" y="2"/>
                  </a:cubicBezTo>
                  <a:cubicBezTo>
                    <a:pt x="9" y="7"/>
                    <a:pt x="15" y="5"/>
                    <a:pt x="20" y="5"/>
                  </a:cubicBezTo>
                  <a:cubicBezTo>
                    <a:pt x="28" y="3"/>
                    <a:pt x="26" y="8"/>
                    <a:pt x="26" y="12"/>
                  </a:cubicBezTo>
                  <a:cubicBezTo>
                    <a:pt x="26" y="15"/>
                    <a:pt x="25" y="17"/>
                    <a:pt x="22" y="18"/>
                  </a:cubicBezTo>
                  <a:cubicBezTo>
                    <a:pt x="21" y="18"/>
                    <a:pt x="16" y="18"/>
                    <a:pt x="20" y="15"/>
                  </a:cubicBezTo>
                  <a:cubicBezTo>
                    <a:pt x="21" y="14"/>
                    <a:pt x="22" y="13"/>
                    <a:pt x="25" y="11"/>
                  </a:cubicBezTo>
                  <a:cubicBezTo>
                    <a:pt x="17" y="11"/>
                    <a:pt x="10" y="6"/>
                    <a:pt x="3" y="10"/>
                  </a:cubicBezTo>
                  <a:cubicBezTo>
                    <a:pt x="3" y="10"/>
                    <a:pt x="2" y="8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664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3">
              <a:extLst>
                <a:ext uri="{FF2B5EF4-FFF2-40B4-BE49-F238E27FC236}">
                  <a16:creationId xmlns:a16="http://schemas.microsoft.com/office/drawing/2014/main" id="{52557822-29A5-B679-22E0-CF2B714AA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618"/>
              <a:ext cx="78" cy="53"/>
            </a:xfrm>
            <a:custGeom>
              <a:avLst/>
              <a:gdLst>
                <a:gd name="T0" fmla="*/ 1 w 22"/>
                <a:gd name="T1" fmla="*/ 11 h 15"/>
                <a:gd name="T2" fmla="*/ 4 w 22"/>
                <a:gd name="T3" fmla="*/ 5 h 15"/>
                <a:gd name="T4" fmla="*/ 15 w 22"/>
                <a:gd name="T5" fmla="*/ 3 h 15"/>
                <a:gd name="T6" fmla="*/ 19 w 22"/>
                <a:gd name="T7" fmla="*/ 5 h 15"/>
                <a:gd name="T8" fmla="*/ 21 w 22"/>
                <a:gd name="T9" fmla="*/ 11 h 15"/>
                <a:gd name="T10" fmla="*/ 17 w 22"/>
                <a:gd name="T11" fmla="*/ 12 h 15"/>
                <a:gd name="T12" fmla="*/ 1 w 22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1" y="11"/>
                  </a:moveTo>
                  <a:cubicBezTo>
                    <a:pt x="0" y="8"/>
                    <a:pt x="0" y="5"/>
                    <a:pt x="4" y="5"/>
                  </a:cubicBezTo>
                  <a:cubicBezTo>
                    <a:pt x="8" y="5"/>
                    <a:pt x="11" y="6"/>
                    <a:pt x="15" y="3"/>
                  </a:cubicBezTo>
                  <a:cubicBezTo>
                    <a:pt x="17" y="0"/>
                    <a:pt x="17" y="4"/>
                    <a:pt x="19" y="5"/>
                  </a:cubicBezTo>
                  <a:cubicBezTo>
                    <a:pt x="21" y="6"/>
                    <a:pt x="22" y="9"/>
                    <a:pt x="21" y="11"/>
                  </a:cubicBezTo>
                  <a:cubicBezTo>
                    <a:pt x="21" y="13"/>
                    <a:pt x="19" y="13"/>
                    <a:pt x="17" y="12"/>
                  </a:cubicBezTo>
                  <a:cubicBezTo>
                    <a:pt x="12" y="12"/>
                    <a:pt x="6" y="15"/>
                    <a:pt x="1" y="11"/>
                  </a:cubicBezTo>
                  <a:close/>
                </a:path>
              </a:pathLst>
            </a:custGeom>
            <a:solidFill>
              <a:srgbClr val="74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4">
              <a:extLst>
                <a:ext uri="{FF2B5EF4-FFF2-40B4-BE49-F238E27FC236}">
                  <a16:creationId xmlns:a16="http://schemas.microsoft.com/office/drawing/2014/main" id="{1DAF9199-A53E-3C7E-C91E-1D3924876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1451"/>
              <a:ext cx="85" cy="68"/>
            </a:xfrm>
            <a:custGeom>
              <a:avLst/>
              <a:gdLst>
                <a:gd name="T0" fmla="*/ 2 w 24"/>
                <a:gd name="T1" fmla="*/ 8 h 19"/>
                <a:gd name="T2" fmla="*/ 7 w 24"/>
                <a:gd name="T3" fmla="*/ 3 h 19"/>
                <a:gd name="T4" fmla="*/ 19 w 24"/>
                <a:gd name="T5" fmla="*/ 5 h 19"/>
                <a:gd name="T6" fmla="*/ 24 w 24"/>
                <a:gd name="T7" fmla="*/ 9 h 19"/>
                <a:gd name="T8" fmla="*/ 22 w 24"/>
                <a:gd name="T9" fmla="*/ 16 h 19"/>
                <a:gd name="T10" fmla="*/ 14 w 24"/>
                <a:gd name="T11" fmla="*/ 14 h 19"/>
                <a:gd name="T12" fmla="*/ 21 w 24"/>
                <a:gd name="T13" fmla="*/ 12 h 19"/>
                <a:gd name="T14" fmla="*/ 10 w 24"/>
                <a:gd name="T15" fmla="*/ 10 h 19"/>
                <a:gd name="T16" fmla="*/ 1 w 24"/>
                <a:gd name="T17" fmla="*/ 8 h 19"/>
                <a:gd name="T18" fmla="*/ 2 w 24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9">
                  <a:moveTo>
                    <a:pt x="2" y="8"/>
                  </a:moveTo>
                  <a:cubicBezTo>
                    <a:pt x="1" y="3"/>
                    <a:pt x="0" y="0"/>
                    <a:pt x="7" y="3"/>
                  </a:cubicBezTo>
                  <a:cubicBezTo>
                    <a:pt x="10" y="4"/>
                    <a:pt x="15" y="5"/>
                    <a:pt x="19" y="5"/>
                  </a:cubicBezTo>
                  <a:cubicBezTo>
                    <a:pt x="22" y="4"/>
                    <a:pt x="23" y="7"/>
                    <a:pt x="24" y="9"/>
                  </a:cubicBezTo>
                  <a:cubicBezTo>
                    <a:pt x="24" y="11"/>
                    <a:pt x="24" y="14"/>
                    <a:pt x="22" y="16"/>
                  </a:cubicBezTo>
                  <a:cubicBezTo>
                    <a:pt x="19" y="19"/>
                    <a:pt x="17" y="17"/>
                    <a:pt x="14" y="14"/>
                  </a:cubicBezTo>
                  <a:cubicBezTo>
                    <a:pt x="16" y="11"/>
                    <a:pt x="19" y="16"/>
                    <a:pt x="21" y="12"/>
                  </a:cubicBezTo>
                  <a:cubicBezTo>
                    <a:pt x="17" y="10"/>
                    <a:pt x="16" y="4"/>
                    <a:pt x="10" y="10"/>
                  </a:cubicBezTo>
                  <a:cubicBezTo>
                    <a:pt x="8" y="12"/>
                    <a:pt x="4" y="11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71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5">
              <a:extLst>
                <a:ext uri="{FF2B5EF4-FFF2-40B4-BE49-F238E27FC236}">
                  <a16:creationId xmlns:a16="http://schemas.microsoft.com/office/drawing/2014/main" id="{0E65395F-C854-5032-2875-2018A663D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" y="1614"/>
              <a:ext cx="82" cy="50"/>
            </a:xfrm>
            <a:custGeom>
              <a:avLst/>
              <a:gdLst>
                <a:gd name="T0" fmla="*/ 16 w 23"/>
                <a:gd name="T1" fmla="*/ 13 h 14"/>
                <a:gd name="T2" fmla="*/ 3 w 23"/>
                <a:gd name="T3" fmla="*/ 13 h 14"/>
                <a:gd name="T4" fmla="*/ 1 w 23"/>
                <a:gd name="T5" fmla="*/ 9 h 14"/>
                <a:gd name="T6" fmla="*/ 4 w 23"/>
                <a:gd name="T7" fmla="*/ 3 h 14"/>
                <a:gd name="T8" fmla="*/ 14 w 23"/>
                <a:gd name="T9" fmla="*/ 7 h 14"/>
                <a:gd name="T10" fmla="*/ 18 w 23"/>
                <a:gd name="T11" fmla="*/ 7 h 14"/>
                <a:gd name="T12" fmla="*/ 23 w 23"/>
                <a:gd name="T13" fmla="*/ 10 h 14"/>
                <a:gd name="T14" fmla="*/ 16 w 23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16" y="13"/>
                  </a:moveTo>
                  <a:cubicBezTo>
                    <a:pt x="12" y="14"/>
                    <a:pt x="8" y="10"/>
                    <a:pt x="3" y="13"/>
                  </a:cubicBezTo>
                  <a:cubicBezTo>
                    <a:pt x="1" y="14"/>
                    <a:pt x="0" y="11"/>
                    <a:pt x="1" y="9"/>
                  </a:cubicBezTo>
                  <a:cubicBezTo>
                    <a:pt x="2" y="7"/>
                    <a:pt x="4" y="2"/>
                    <a:pt x="4" y="3"/>
                  </a:cubicBezTo>
                  <a:cubicBezTo>
                    <a:pt x="7" y="8"/>
                    <a:pt x="14" y="0"/>
                    <a:pt x="14" y="7"/>
                  </a:cubicBezTo>
                  <a:cubicBezTo>
                    <a:pt x="15" y="9"/>
                    <a:pt x="17" y="8"/>
                    <a:pt x="18" y="7"/>
                  </a:cubicBezTo>
                  <a:cubicBezTo>
                    <a:pt x="21" y="5"/>
                    <a:pt x="23" y="7"/>
                    <a:pt x="23" y="10"/>
                  </a:cubicBezTo>
                  <a:cubicBezTo>
                    <a:pt x="23" y="14"/>
                    <a:pt x="20" y="14"/>
                    <a:pt x="16" y="13"/>
                  </a:cubicBezTo>
                  <a:close/>
                </a:path>
              </a:pathLst>
            </a:custGeom>
            <a:solidFill>
              <a:srgbClr val="725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6">
              <a:extLst>
                <a:ext uri="{FF2B5EF4-FFF2-40B4-BE49-F238E27FC236}">
                  <a16:creationId xmlns:a16="http://schemas.microsoft.com/office/drawing/2014/main" id="{81E0F9F3-37CC-78CA-44CE-333323CDF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795"/>
              <a:ext cx="85" cy="49"/>
            </a:xfrm>
            <a:custGeom>
              <a:avLst/>
              <a:gdLst>
                <a:gd name="T0" fmla="*/ 0 w 24"/>
                <a:gd name="T1" fmla="*/ 8 h 14"/>
                <a:gd name="T2" fmla="*/ 1 w 24"/>
                <a:gd name="T3" fmla="*/ 0 h 14"/>
                <a:gd name="T4" fmla="*/ 24 w 24"/>
                <a:gd name="T5" fmla="*/ 5 h 14"/>
                <a:gd name="T6" fmla="*/ 1 w 24"/>
                <a:gd name="T7" fmla="*/ 9 h 14"/>
                <a:gd name="T8" fmla="*/ 0 w 24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0" y="8"/>
                  </a:moveTo>
                  <a:cubicBezTo>
                    <a:pt x="1" y="5"/>
                    <a:pt x="1" y="3"/>
                    <a:pt x="1" y="0"/>
                  </a:cubicBezTo>
                  <a:cubicBezTo>
                    <a:pt x="8" y="9"/>
                    <a:pt x="17" y="1"/>
                    <a:pt x="24" y="5"/>
                  </a:cubicBezTo>
                  <a:cubicBezTo>
                    <a:pt x="18" y="13"/>
                    <a:pt x="10" y="14"/>
                    <a:pt x="1" y="9"/>
                  </a:cubicBezTo>
                  <a:cubicBezTo>
                    <a:pt x="1" y="8"/>
                    <a:pt x="1" y="8"/>
                    <a:pt x="0" y="8"/>
                  </a:cubicBezTo>
                  <a:close/>
                </a:path>
              </a:pathLst>
            </a:custGeom>
            <a:solidFill>
              <a:srgbClr val="6C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7">
              <a:extLst>
                <a:ext uri="{FF2B5EF4-FFF2-40B4-BE49-F238E27FC236}">
                  <a16:creationId xmlns:a16="http://schemas.microsoft.com/office/drawing/2014/main" id="{437C3281-9BF4-3B92-93E7-1EBB23658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1448"/>
              <a:ext cx="81" cy="46"/>
            </a:xfrm>
            <a:custGeom>
              <a:avLst/>
              <a:gdLst>
                <a:gd name="T0" fmla="*/ 20 w 23"/>
                <a:gd name="T1" fmla="*/ 0 h 13"/>
                <a:gd name="T2" fmla="*/ 14 w 23"/>
                <a:gd name="T3" fmla="*/ 11 h 13"/>
                <a:gd name="T4" fmla="*/ 7 w 23"/>
                <a:gd name="T5" fmla="*/ 12 h 13"/>
                <a:gd name="T6" fmla="*/ 0 w 23"/>
                <a:gd name="T7" fmla="*/ 8 h 13"/>
                <a:gd name="T8" fmla="*/ 7 w 23"/>
                <a:gd name="T9" fmla="*/ 5 h 13"/>
                <a:gd name="T10" fmla="*/ 20 w 2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20" y="0"/>
                  </a:moveTo>
                  <a:cubicBezTo>
                    <a:pt x="23" y="9"/>
                    <a:pt x="21" y="13"/>
                    <a:pt x="14" y="11"/>
                  </a:cubicBezTo>
                  <a:cubicBezTo>
                    <a:pt x="11" y="10"/>
                    <a:pt x="9" y="12"/>
                    <a:pt x="7" y="12"/>
                  </a:cubicBezTo>
                  <a:cubicBezTo>
                    <a:pt x="4" y="12"/>
                    <a:pt x="0" y="12"/>
                    <a:pt x="0" y="8"/>
                  </a:cubicBezTo>
                  <a:cubicBezTo>
                    <a:pt x="0" y="5"/>
                    <a:pt x="3" y="4"/>
                    <a:pt x="7" y="5"/>
                  </a:cubicBezTo>
                  <a:cubicBezTo>
                    <a:pt x="11" y="6"/>
                    <a:pt x="16" y="8"/>
                    <a:pt x="20" y="0"/>
                  </a:cubicBezTo>
                  <a:close/>
                </a:path>
              </a:pathLst>
            </a:custGeom>
            <a:solidFill>
              <a:srgbClr val="67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8">
              <a:extLst>
                <a:ext uri="{FF2B5EF4-FFF2-40B4-BE49-F238E27FC236}">
                  <a16:creationId xmlns:a16="http://schemas.microsoft.com/office/drawing/2014/main" id="{5419E6A1-0798-14D4-8105-66C76C14E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1133"/>
              <a:ext cx="60" cy="92"/>
            </a:xfrm>
            <a:custGeom>
              <a:avLst/>
              <a:gdLst>
                <a:gd name="T0" fmla="*/ 17 w 17"/>
                <a:gd name="T1" fmla="*/ 21 h 26"/>
                <a:gd name="T2" fmla="*/ 3 w 17"/>
                <a:gd name="T3" fmla="*/ 22 h 26"/>
                <a:gd name="T4" fmla="*/ 3 w 17"/>
                <a:gd name="T5" fmla="*/ 0 h 26"/>
                <a:gd name="T6" fmla="*/ 6 w 17"/>
                <a:gd name="T7" fmla="*/ 6 h 26"/>
                <a:gd name="T8" fmla="*/ 17 w 17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6">
                  <a:moveTo>
                    <a:pt x="17" y="21"/>
                  </a:moveTo>
                  <a:cubicBezTo>
                    <a:pt x="12" y="23"/>
                    <a:pt x="7" y="26"/>
                    <a:pt x="3" y="22"/>
                  </a:cubicBezTo>
                  <a:cubicBezTo>
                    <a:pt x="0" y="19"/>
                    <a:pt x="0" y="9"/>
                    <a:pt x="3" y="0"/>
                  </a:cubicBezTo>
                  <a:cubicBezTo>
                    <a:pt x="7" y="1"/>
                    <a:pt x="6" y="4"/>
                    <a:pt x="6" y="6"/>
                  </a:cubicBezTo>
                  <a:cubicBezTo>
                    <a:pt x="4" y="15"/>
                    <a:pt x="4" y="22"/>
                    <a:pt x="17" y="21"/>
                  </a:cubicBezTo>
                  <a:close/>
                </a:path>
              </a:pathLst>
            </a:custGeom>
            <a:solidFill>
              <a:srgbClr val="634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9">
              <a:extLst>
                <a:ext uri="{FF2B5EF4-FFF2-40B4-BE49-F238E27FC236}">
                  <a16:creationId xmlns:a16="http://schemas.microsoft.com/office/drawing/2014/main" id="{A0EDFC28-CEAD-754A-A8EA-66FEBD439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161"/>
              <a:ext cx="57" cy="60"/>
            </a:xfrm>
            <a:custGeom>
              <a:avLst/>
              <a:gdLst>
                <a:gd name="T0" fmla="*/ 3 w 16"/>
                <a:gd name="T1" fmla="*/ 7 h 17"/>
                <a:gd name="T2" fmla="*/ 9 w 16"/>
                <a:gd name="T3" fmla="*/ 0 h 17"/>
                <a:gd name="T4" fmla="*/ 14 w 16"/>
                <a:gd name="T5" fmla="*/ 10 h 17"/>
                <a:gd name="T6" fmla="*/ 8 w 16"/>
                <a:gd name="T7" fmla="*/ 16 h 17"/>
                <a:gd name="T8" fmla="*/ 3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3" y="7"/>
                  </a:moveTo>
                  <a:cubicBezTo>
                    <a:pt x="3" y="2"/>
                    <a:pt x="6" y="0"/>
                    <a:pt x="9" y="0"/>
                  </a:cubicBezTo>
                  <a:cubicBezTo>
                    <a:pt x="16" y="0"/>
                    <a:pt x="13" y="7"/>
                    <a:pt x="14" y="10"/>
                  </a:cubicBezTo>
                  <a:cubicBezTo>
                    <a:pt x="16" y="14"/>
                    <a:pt x="11" y="16"/>
                    <a:pt x="8" y="16"/>
                  </a:cubicBezTo>
                  <a:cubicBezTo>
                    <a:pt x="0" y="17"/>
                    <a:pt x="7" y="9"/>
                    <a:pt x="3" y="7"/>
                  </a:cubicBezTo>
                  <a:close/>
                </a:path>
              </a:pathLst>
            </a:custGeom>
            <a:solidFill>
              <a:srgbClr val="523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50">
              <a:extLst>
                <a:ext uri="{FF2B5EF4-FFF2-40B4-BE49-F238E27FC236}">
                  <a16:creationId xmlns:a16="http://schemas.microsoft.com/office/drawing/2014/main" id="{E0C8C275-DCFA-EE3B-55E7-14658AD9E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1890"/>
              <a:ext cx="92" cy="39"/>
            </a:xfrm>
            <a:custGeom>
              <a:avLst/>
              <a:gdLst>
                <a:gd name="T0" fmla="*/ 26 w 26"/>
                <a:gd name="T1" fmla="*/ 3 h 11"/>
                <a:gd name="T2" fmla="*/ 4 w 26"/>
                <a:gd name="T3" fmla="*/ 9 h 11"/>
                <a:gd name="T4" fmla="*/ 0 w 26"/>
                <a:gd name="T5" fmla="*/ 5 h 11"/>
                <a:gd name="T6" fmla="*/ 3 w 26"/>
                <a:gd name="T7" fmla="*/ 1 h 11"/>
                <a:gd name="T8" fmla="*/ 26 w 26"/>
                <a:gd name="T9" fmla="*/ 3 h 11"/>
                <a:gd name="T10" fmla="*/ 26 w 26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1">
                  <a:moveTo>
                    <a:pt x="26" y="3"/>
                  </a:moveTo>
                  <a:cubicBezTo>
                    <a:pt x="20" y="11"/>
                    <a:pt x="11" y="7"/>
                    <a:pt x="4" y="9"/>
                  </a:cubicBezTo>
                  <a:cubicBezTo>
                    <a:pt x="1" y="9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0" y="4"/>
                    <a:pt x="18" y="0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lose/>
                </a:path>
              </a:pathLst>
            </a:custGeom>
            <a:solidFill>
              <a:srgbClr val="5E3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51">
              <a:extLst>
                <a:ext uri="{FF2B5EF4-FFF2-40B4-BE49-F238E27FC236}">
                  <a16:creationId xmlns:a16="http://schemas.microsoft.com/office/drawing/2014/main" id="{25AC2E46-E89E-57EA-AE92-0F0204B62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1529"/>
              <a:ext cx="78" cy="61"/>
            </a:xfrm>
            <a:custGeom>
              <a:avLst/>
              <a:gdLst>
                <a:gd name="T0" fmla="*/ 3 w 22"/>
                <a:gd name="T1" fmla="*/ 0 h 17"/>
                <a:gd name="T2" fmla="*/ 16 w 22"/>
                <a:gd name="T3" fmla="*/ 6 h 17"/>
                <a:gd name="T4" fmla="*/ 22 w 22"/>
                <a:gd name="T5" fmla="*/ 10 h 17"/>
                <a:gd name="T6" fmla="*/ 16 w 22"/>
                <a:gd name="T7" fmla="*/ 13 h 17"/>
                <a:gd name="T8" fmla="*/ 3 w 2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3" y="0"/>
                  </a:moveTo>
                  <a:cubicBezTo>
                    <a:pt x="6" y="11"/>
                    <a:pt x="12" y="5"/>
                    <a:pt x="16" y="6"/>
                  </a:cubicBezTo>
                  <a:cubicBezTo>
                    <a:pt x="19" y="7"/>
                    <a:pt x="22" y="5"/>
                    <a:pt x="22" y="10"/>
                  </a:cubicBezTo>
                  <a:cubicBezTo>
                    <a:pt x="22" y="15"/>
                    <a:pt x="18" y="14"/>
                    <a:pt x="16" y="13"/>
                  </a:cubicBezTo>
                  <a:cubicBezTo>
                    <a:pt x="11" y="11"/>
                    <a:pt x="0" y="17"/>
                    <a:pt x="3" y="0"/>
                  </a:cubicBezTo>
                  <a:close/>
                </a:path>
              </a:pathLst>
            </a:custGeom>
            <a:solidFill>
              <a:srgbClr val="664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52">
              <a:extLst>
                <a:ext uri="{FF2B5EF4-FFF2-40B4-BE49-F238E27FC236}">
                  <a16:creationId xmlns:a16="http://schemas.microsoft.com/office/drawing/2014/main" id="{2CF0C7D0-F158-5ECC-BD2D-0A2232AF3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359"/>
              <a:ext cx="78" cy="54"/>
            </a:xfrm>
            <a:custGeom>
              <a:avLst/>
              <a:gdLst>
                <a:gd name="T0" fmla="*/ 21 w 22"/>
                <a:gd name="T1" fmla="*/ 10 h 15"/>
                <a:gd name="T2" fmla="*/ 5 w 22"/>
                <a:gd name="T3" fmla="*/ 12 h 15"/>
                <a:gd name="T4" fmla="*/ 3 w 22"/>
                <a:gd name="T5" fmla="*/ 0 h 15"/>
                <a:gd name="T6" fmla="*/ 12 w 22"/>
                <a:gd name="T7" fmla="*/ 5 h 15"/>
                <a:gd name="T8" fmla="*/ 22 w 22"/>
                <a:gd name="T9" fmla="*/ 10 h 15"/>
                <a:gd name="T10" fmla="*/ 21 w 22"/>
                <a:gd name="T1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1" y="10"/>
                  </a:moveTo>
                  <a:cubicBezTo>
                    <a:pt x="16" y="15"/>
                    <a:pt x="10" y="12"/>
                    <a:pt x="5" y="12"/>
                  </a:cubicBezTo>
                  <a:cubicBezTo>
                    <a:pt x="0" y="11"/>
                    <a:pt x="1" y="6"/>
                    <a:pt x="3" y="0"/>
                  </a:cubicBezTo>
                  <a:cubicBezTo>
                    <a:pt x="4" y="8"/>
                    <a:pt x="9" y="6"/>
                    <a:pt x="12" y="5"/>
                  </a:cubicBezTo>
                  <a:cubicBezTo>
                    <a:pt x="17" y="4"/>
                    <a:pt x="20" y="6"/>
                    <a:pt x="22" y="10"/>
                  </a:cubicBezTo>
                  <a:lnTo>
                    <a:pt x="21" y="10"/>
                  </a:lnTo>
                  <a:close/>
                </a:path>
              </a:pathLst>
            </a:custGeom>
            <a:solidFill>
              <a:srgbClr val="71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53">
              <a:extLst>
                <a:ext uri="{FF2B5EF4-FFF2-40B4-BE49-F238E27FC236}">
                  <a16:creationId xmlns:a16="http://schemas.microsoft.com/office/drawing/2014/main" id="{C07F8EF6-36F2-9503-6CD0-43A1653D3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706"/>
              <a:ext cx="84" cy="50"/>
            </a:xfrm>
            <a:custGeom>
              <a:avLst/>
              <a:gdLst>
                <a:gd name="T0" fmla="*/ 17 w 24"/>
                <a:gd name="T1" fmla="*/ 11 h 14"/>
                <a:gd name="T2" fmla="*/ 3 w 24"/>
                <a:gd name="T3" fmla="*/ 11 h 14"/>
                <a:gd name="T4" fmla="*/ 1 w 24"/>
                <a:gd name="T5" fmla="*/ 5 h 14"/>
                <a:gd name="T6" fmla="*/ 5 w 24"/>
                <a:gd name="T7" fmla="*/ 4 h 14"/>
                <a:gd name="T8" fmla="*/ 17 w 24"/>
                <a:gd name="T9" fmla="*/ 6 h 14"/>
                <a:gd name="T10" fmla="*/ 24 w 24"/>
                <a:gd name="T11" fmla="*/ 9 h 14"/>
                <a:gd name="T12" fmla="*/ 17 w 24"/>
                <a:gd name="T1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7" y="11"/>
                  </a:moveTo>
                  <a:cubicBezTo>
                    <a:pt x="13" y="14"/>
                    <a:pt x="8" y="5"/>
                    <a:pt x="3" y="11"/>
                  </a:cubicBezTo>
                  <a:cubicBezTo>
                    <a:pt x="3" y="12"/>
                    <a:pt x="0" y="8"/>
                    <a:pt x="1" y="5"/>
                  </a:cubicBezTo>
                  <a:cubicBezTo>
                    <a:pt x="1" y="1"/>
                    <a:pt x="3" y="1"/>
                    <a:pt x="5" y="4"/>
                  </a:cubicBezTo>
                  <a:cubicBezTo>
                    <a:pt x="10" y="0"/>
                    <a:pt x="13" y="7"/>
                    <a:pt x="17" y="6"/>
                  </a:cubicBezTo>
                  <a:cubicBezTo>
                    <a:pt x="21" y="5"/>
                    <a:pt x="24" y="5"/>
                    <a:pt x="24" y="9"/>
                  </a:cubicBezTo>
                  <a:cubicBezTo>
                    <a:pt x="23" y="13"/>
                    <a:pt x="20" y="11"/>
                    <a:pt x="17" y="11"/>
                  </a:cubicBezTo>
                  <a:close/>
                </a:path>
              </a:pathLst>
            </a:custGeom>
            <a:solidFill>
              <a:srgbClr val="5F4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4">
              <a:extLst>
                <a:ext uri="{FF2B5EF4-FFF2-40B4-BE49-F238E27FC236}">
                  <a16:creationId xmlns:a16="http://schemas.microsoft.com/office/drawing/2014/main" id="{3D519DC5-19D5-9A67-2C30-19162E624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459"/>
              <a:ext cx="74" cy="38"/>
            </a:xfrm>
            <a:custGeom>
              <a:avLst/>
              <a:gdLst>
                <a:gd name="T0" fmla="*/ 14 w 21"/>
                <a:gd name="T1" fmla="*/ 8 h 11"/>
                <a:gd name="T2" fmla="*/ 8 w 21"/>
                <a:gd name="T3" fmla="*/ 8 h 11"/>
                <a:gd name="T4" fmla="*/ 1 w 21"/>
                <a:gd name="T5" fmla="*/ 6 h 11"/>
                <a:gd name="T6" fmla="*/ 2 w 21"/>
                <a:gd name="T7" fmla="*/ 0 h 11"/>
                <a:gd name="T8" fmla="*/ 10 w 21"/>
                <a:gd name="T9" fmla="*/ 0 h 11"/>
                <a:gd name="T10" fmla="*/ 14 w 21"/>
                <a:gd name="T11" fmla="*/ 3 h 11"/>
                <a:gd name="T12" fmla="*/ 20 w 21"/>
                <a:gd name="T13" fmla="*/ 6 h 11"/>
                <a:gd name="T14" fmla="*/ 14 w 21"/>
                <a:gd name="T1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1">
                  <a:moveTo>
                    <a:pt x="14" y="8"/>
                  </a:moveTo>
                  <a:cubicBezTo>
                    <a:pt x="12" y="8"/>
                    <a:pt x="10" y="8"/>
                    <a:pt x="8" y="8"/>
                  </a:cubicBezTo>
                  <a:cubicBezTo>
                    <a:pt x="6" y="8"/>
                    <a:pt x="2" y="11"/>
                    <a:pt x="1" y="6"/>
                  </a:cubicBezTo>
                  <a:cubicBezTo>
                    <a:pt x="0" y="4"/>
                    <a:pt x="1" y="0"/>
                    <a:pt x="2" y="0"/>
                  </a:cubicBezTo>
                  <a:cubicBezTo>
                    <a:pt x="5" y="0"/>
                    <a:pt x="7" y="1"/>
                    <a:pt x="10" y="0"/>
                  </a:cubicBezTo>
                  <a:cubicBezTo>
                    <a:pt x="11" y="0"/>
                    <a:pt x="13" y="3"/>
                    <a:pt x="14" y="3"/>
                  </a:cubicBezTo>
                  <a:cubicBezTo>
                    <a:pt x="17" y="2"/>
                    <a:pt x="21" y="1"/>
                    <a:pt x="20" y="6"/>
                  </a:cubicBezTo>
                  <a:cubicBezTo>
                    <a:pt x="20" y="11"/>
                    <a:pt x="15" y="7"/>
                    <a:pt x="14" y="8"/>
                  </a:cubicBezTo>
                  <a:close/>
                </a:path>
              </a:pathLst>
            </a:custGeom>
            <a:solidFill>
              <a:srgbClr val="6D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55">
              <a:extLst>
                <a:ext uri="{FF2B5EF4-FFF2-40B4-BE49-F238E27FC236}">
                  <a16:creationId xmlns:a16="http://schemas.microsoft.com/office/drawing/2014/main" id="{62BBB90D-C636-5DD6-7DF4-AD931911B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1890"/>
              <a:ext cx="67" cy="32"/>
            </a:xfrm>
            <a:custGeom>
              <a:avLst/>
              <a:gdLst>
                <a:gd name="T0" fmla="*/ 9 w 19"/>
                <a:gd name="T1" fmla="*/ 1 h 9"/>
                <a:gd name="T2" fmla="*/ 18 w 19"/>
                <a:gd name="T3" fmla="*/ 6 h 9"/>
                <a:gd name="T4" fmla="*/ 6 w 19"/>
                <a:gd name="T5" fmla="*/ 9 h 9"/>
                <a:gd name="T6" fmla="*/ 1 w 19"/>
                <a:gd name="T7" fmla="*/ 5 h 9"/>
                <a:gd name="T8" fmla="*/ 9 w 1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9" y="1"/>
                  </a:moveTo>
                  <a:cubicBezTo>
                    <a:pt x="13" y="2"/>
                    <a:pt x="19" y="0"/>
                    <a:pt x="18" y="6"/>
                  </a:cubicBezTo>
                  <a:cubicBezTo>
                    <a:pt x="17" y="9"/>
                    <a:pt x="10" y="9"/>
                    <a:pt x="6" y="9"/>
                  </a:cubicBezTo>
                  <a:cubicBezTo>
                    <a:pt x="3" y="9"/>
                    <a:pt x="0" y="9"/>
                    <a:pt x="1" y="5"/>
                  </a:cubicBezTo>
                  <a:cubicBezTo>
                    <a:pt x="1" y="0"/>
                    <a:pt x="5" y="1"/>
                    <a:pt x="9" y="1"/>
                  </a:cubicBezTo>
                  <a:close/>
                </a:path>
              </a:pathLst>
            </a:custGeom>
            <a:solidFill>
              <a:srgbClr val="6B5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56">
              <a:extLst>
                <a:ext uri="{FF2B5EF4-FFF2-40B4-BE49-F238E27FC236}">
                  <a16:creationId xmlns:a16="http://schemas.microsoft.com/office/drawing/2014/main" id="{D5CC80FF-6F1B-E7D6-ABEE-8F8ABEA80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805"/>
              <a:ext cx="64" cy="32"/>
            </a:xfrm>
            <a:custGeom>
              <a:avLst/>
              <a:gdLst>
                <a:gd name="T0" fmla="*/ 9 w 18"/>
                <a:gd name="T1" fmla="*/ 1 h 9"/>
                <a:gd name="T2" fmla="*/ 17 w 18"/>
                <a:gd name="T3" fmla="*/ 5 h 9"/>
                <a:gd name="T4" fmla="*/ 6 w 18"/>
                <a:gd name="T5" fmla="*/ 9 h 9"/>
                <a:gd name="T6" fmla="*/ 1 w 18"/>
                <a:gd name="T7" fmla="*/ 5 h 9"/>
                <a:gd name="T8" fmla="*/ 9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9" y="1"/>
                  </a:moveTo>
                  <a:cubicBezTo>
                    <a:pt x="12" y="1"/>
                    <a:pt x="18" y="0"/>
                    <a:pt x="17" y="5"/>
                  </a:cubicBezTo>
                  <a:cubicBezTo>
                    <a:pt x="16" y="9"/>
                    <a:pt x="10" y="8"/>
                    <a:pt x="6" y="9"/>
                  </a:cubicBezTo>
                  <a:cubicBezTo>
                    <a:pt x="4" y="9"/>
                    <a:pt x="0" y="9"/>
                    <a:pt x="1" y="5"/>
                  </a:cubicBezTo>
                  <a:cubicBezTo>
                    <a:pt x="1" y="0"/>
                    <a:pt x="5" y="0"/>
                    <a:pt x="9" y="1"/>
                  </a:cubicBezTo>
                  <a:close/>
                </a:path>
              </a:pathLst>
            </a:custGeom>
            <a:solidFill>
              <a:srgbClr val="684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7">
              <a:extLst>
                <a:ext uri="{FF2B5EF4-FFF2-40B4-BE49-F238E27FC236}">
                  <a16:creationId xmlns:a16="http://schemas.microsoft.com/office/drawing/2014/main" id="{038833BC-5828-974B-3005-0BC7D9029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1721"/>
              <a:ext cx="74" cy="38"/>
            </a:xfrm>
            <a:custGeom>
              <a:avLst/>
              <a:gdLst>
                <a:gd name="T0" fmla="*/ 21 w 21"/>
                <a:gd name="T1" fmla="*/ 1 h 11"/>
                <a:gd name="T2" fmla="*/ 2 w 21"/>
                <a:gd name="T3" fmla="*/ 7 h 11"/>
                <a:gd name="T4" fmla="*/ 0 w 21"/>
                <a:gd name="T5" fmla="*/ 3 h 11"/>
                <a:gd name="T6" fmla="*/ 4 w 21"/>
                <a:gd name="T7" fmla="*/ 2 h 11"/>
                <a:gd name="T8" fmla="*/ 21 w 2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21" y="1"/>
                  </a:moveTo>
                  <a:cubicBezTo>
                    <a:pt x="17" y="11"/>
                    <a:pt x="8" y="6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0"/>
                    <a:pt x="2" y="2"/>
                    <a:pt x="4" y="2"/>
                  </a:cubicBezTo>
                  <a:cubicBezTo>
                    <a:pt x="9" y="1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634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58">
              <a:extLst>
                <a:ext uri="{FF2B5EF4-FFF2-40B4-BE49-F238E27FC236}">
                  <a16:creationId xmlns:a16="http://schemas.microsoft.com/office/drawing/2014/main" id="{1BE9629E-F3CF-841B-6B05-3E9559353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1459"/>
              <a:ext cx="53" cy="56"/>
            </a:xfrm>
            <a:custGeom>
              <a:avLst/>
              <a:gdLst>
                <a:gd name="T0" fmla="*/ 0 w 15"/>
                <a:gd name="T1" fmla="*/ 8 h 16"/>
                <a:gd name="T2" fmla="*/ 0 w 15"/>
                <a:gd name="T3" fmla="*/ 3 h 16"/>
                <a:gd name="T4" fmla="*/ 14 w 15"/>
                <a:gd name="T5" fmla="*/ 12 h 16"/>
                <a:gd name="T6" fmla="*/ 10 w 15"/>
                <a:gd name="T7" fmla="*/ 16 h 16"/>
                <a:gd name="T8" fmla="*/ 8 w 15"/>
                <a:gd name="T9" fmla="*/ 12 h 16"/>
                <a:gd name="T10" fmla="*/ 10 w 15"/>
                <a:gd name="T11" fmla="*/ 12 h 16"/>
                <a:gd name="T12" fmla="*/ 9 w 15"/>
                <a:gd name="T13" fmla="*/ 8 h 16"/>
                <a:gd name="T14" fmla="*/ 0 w 15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6">
                  <a:moveTo>
                    <a:pt x="0" y="8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7" y="2"/>
                    <a:pt x="15" y="0"/>
                    <a:pt x="14" y="12"/>
                  </a:cubicBezTo>
                  <a:cubicBezTo>
                    <a:pt x="14" y="14"/>
                    <a:pt x="13" y="16"/>
                    <a:pt x="10" y="16"/>
                  </a:cubicBezTo>
                  <a:cubicBezTo>
                    <a:pt x="9" y="16"/>
                    <a:pt x="6" y="15"/>
                    <a:pt x="8" y="12"/>
                  </a:cubicBezTo>
                  <a:cubicBezTo>
                    <a:pt x="8" y="12"/>
                    <a:pt x="10" y="12"/>
                    <a:pt x="10" y="12"/>
                  </a:cubicBezTo>
                  <a:cubicBezTo>
                    <a:pt x="12" y="10"/>
                    <a:pt x="10" y="9"/>
                    <a:pt x="9" y="8"/>
                  </a:cubicBezTo>
                  <a:cubicBezTo>
                    <a:pt x="6" y="8"/>
                    <a:pt x="3" y="8"/>
                    <a:pt x="0" y="8"/>
                  </a:cubicBezTo>
                  <a:close/>
                </a:path>
              </a:pathLst>
            </a:custGeom>
            <a:solidFill>
              <a:srgbClr val="684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59">
              <a:extLst>
                <a:ext uri="{FF2B5EF4-FFF2-40B4-BE49-F238E27FC236}">
                  <a16:creationId xmlns:a16="http://schemas.microsoft.com/office/drawing/2014/main" id="{2F22485F-4184-0454-02AD-6CACEFD22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1869"/>
              <a:ext cx="64" cy="64"/>
            </a:xfrm>
            <a:custGeom>
              <a:avLst/>
              <a:gdLst>
                <a:gd name="T0" fmla="*/ 16 w 18"/>
                <a:gd name="T1" fmla="*/ 6 h 18"/>
                <a:gd name="T2" fmla="*/ 13 w 18"/>
                <a:gd name="T3" fmla="*/ 14 h 18"/>
                <a:gd name="T4" fmla="*/ 1 w 18"/>
                <a:gd name="T5" fmla="*/ 13 h 18"/>
                <a:gd name="T6" fmla="*/ 4 w 18"/>
                <a:gd name="T7" fmla="*/ 8 h 18"/>
                <a:gd name="T8" fmla="*/ 13 w 18"/>
                <a:gd name="T9" fmla="*/ 4 h 18"/>
                <a:gd name="T10" fmla="*/ 16 w 18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16" y="6"/>
                  </a:moveTo>
                  <a:cubicBezTo>
                    <a:pt x="18" y="12"/>
                    <a:pt x="13" y="11"/>
                    <a:pt x="13" y="14"/>
                  </a:cubicBezTo>
                  <a:cubicBezTo>
                    <a:pt x="9" y="10"/>
                    <a:pt x="5" y="18"/>
                    <a:pt x="1" y="13"/>
                  </a:cubicBezTo>
                  <a:cubicBezTo>
                    <a:pt x="0" y="11"/>
                    <a:pt x="2" y="8"/>
                    <a:pt x="4" y="8"/>
                  </a:cubicBezTo>
                  <a:cubicBezTo>
                    <a:pt x="8" y="8"/>
                    <a:pt x="10" y="7"/>
                    <a:pt x="13" y="4"/>
                  </a:cubicBezTo>
                  <a:cubicBezTo>
                    <a:pt x="16" y="0"/>
                    <a:pt x="17" y="5"/>
                    <a:pt x="16" y="6"/>
                  </a:cubicBezTo>
                  <a:close/>
                </a:path>
              </a:pathLst>
            </a:custGeom>
            <a:solidFill>
              <a:srgbClr val="62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60">
              <a:extLst>
                <a:ext uri="{FF2B5EF4-FFF2-40B4-BE49-F238E27FC236}">
                  <a16:creationId xmlns:a16="http://schemas.microsoft.com/office/drawing/2014/main" id="{BDB10AD2-16A8-B72C-EBCF-3A7F8109B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965"/>
              <a:ext cx="77" cy="46"/>
            </a:xfrm>
            <a:custGeom>
              <a:avLst/>
              <a:gdLst>
                <a:gd name="T0" fmla="*/ 4 w 22"/>
                <a:gd name="T1" fmla="*/ 0 h 13"/>
                <a:gd name="T2" fmla="*/ 17 w 22"/>
                <a:gd name="T3" fmla="*/ 5 h 13"/>
                <a:gd name="T4" fmla="*/ 22 w 22"/>
                <a:gd name="T5" fmla="*/ 8 h 13"/>
                <a:gd name="T6" fmla="*/ 19 w 22"/>
                <a:gd name="T7" fmla="*/ 12 h 13"/>
                <a:gd name="T8" fmla="*/ 3 w 22"/>
                <a:gd name="T9" fmla="*/ 10 h 13"/>
                <a:gd name="T10" fmla="*/ 4 w 22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">
                  <a:moveTo>
                    <a:pt x="4" y="0"/>
                  </a:moveTo>
                  <a:cubicBezTo>
                    <a:pt x="8" y="5"/>
                    <a:pt x="11" y="11"/>
                    <a:pt x="17" y="5"/>
                  </a:cubicBezTo>
                  <a:cubicBezTo>
                    <a:pt x="19" y="4"/>
                    <a:pt x="21" y="5"/>
                    <a:pt x="22" y="8"/>
                  </a:cubicBezTo>
                  <a:cubicBezTo>
                    <a:pt x="22" y="10"/>
                    <a:pt x="21" y="11"/>
                    <a:pt x="19" y="12"/>
                  </a:cubicBezTo>
                  <a:cubicBezTo>
                    <a:pt x="14" y="13"/>
                    <a:pt x="8" y="10"/>
                    <a:pt x="3" y="10"/>
                  </a:cubicBezTo>
                  <a:cubicBezTo>
                    <a:pt x="0" y="10"/>
                    <a:pt x="4" y="5"/>
                    <a:pt x="4" y="0"/>
                  </a:cubicBezTo>
                  <a:close/>
                </a:path>
              </a:pathLst>
            </a:custGeom>
            <a:solidFill>
              <a:srgbClr val="563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61">
              <a:extLst>
                <a:ext uri="{FF2B5EF4-FFF2-40B4-BE49-F238E27FC236}">
                  <a16:creationId xmlns:a16="http://schemas.microsoft.com/office/drawing/2014/main" id="{6B1DC594-BB01-AD67-45C9-D5E8B899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1883"/>
              <a:ext cx="53" cy="46"/>
            </a:xfrm>
            <a:custGeom>
              <a:avLst/>
              <a:gdLst>
                <a:gd name="T0" fmla="*/ 1 w 15"/>
                <a:gd name="T1" fmla="*/ 6 h 13"/>
                <a:gd name="T2" fmla="*/ 14 w 15"/>
                <a:gd name="T3" fmla="*/ 0 h 13"/>
                <a:gd name="T4" fmla="*/ 1 w 15"/>
                <a:gd name="T5" fmla="*/ 9 h 13"/>
                <a:gd name="T6" fmla="*/ 1 w 15"/>
                <a:gd name="T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3">
                  <a:moveTo>
                    <a:pt x="1" y="6"/>
                  </a:moveTo>
                  <a:cubicBezTo>
                    <a:pt x="4" y="2"/>
                    <a:pt x="11" y="5"/>
                    <a:pt x="14" y="0"/>
                  </a:cubicBezTo>
                  <a:cubicBezTo>
                    <a:pt x="15" y="12"/>
                    <a:pt x="13" y="13"/>
                    <a:pt x="1" y="9"/>
                  </a:cubicBezTo>
                  <a:cubicBezTo>
                    <a:pt x="0" y="8"/>
                    <a:pt x="0" y="7"/>
                    <a:pt x="1" y="6"/>
                  </a:cubicBezTo>
                  <a:close/>
                </a:path>
              </a:pathLst>
            </a:custGeom>
            <a:solidFill>
              <a:srgbClr val="694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62">
              <a:extLst>
                <a:ext uri="{FF2B5EF4-FFF2-40B4-BE49-F238E27FC236}">
                  <a16:creationId xmlns:a16="http://schemas.microsoft.com/office/drawing/2014/main" id="{20824D20-B7A6-ADF4-CACE-2F5F1FF82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890"/>
              <a:ext cx="50" cy="61"/>
            </a:xfrm>
            <a:custGeom>
              <a:avLst/>
              <a:gdLst>
                <a:gd name="T0" fmla="*/ 14 w 14"/>
                <a:gd name="T1" fmla="*/ 4 h 17"/>
                <a:gd name="T2" fmla="*/ 14 w 14"/>
                <a:gd name="T3" fmla="*/ 7 h 17"/>
                <a:gd name="T4" fmla="*/ 0 w 14"/>
                <a:gd name="T5" fmla="*/ 13 h 17"/>
                <a:gd name="T6" fmla="*/ 6 w 14"/>
                <a:gd name="T7" fmla="*/ 6 h 17"/>
                <a:gd name="T8" fmla="*/ 9 w 14"/>
                <a:gd name="T9" fmla="*/ 2 h 17"/>
                <a:gd name="T10" fmla="*/ 14 w 14"/>
                <a:gd name="T1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7">
                  <a:moveTo>
                    <a:pt x="14" y="4"/>
                  </a:moveTo>
                  <a:cubicBezTo>
                    <a:pt x="14" y="5"/>
                    <a:pt x="14" y="6"/>
                    <a:pt x="14" y="7"/>
                  </a:cubicBezTo>
                  <a:cubicBezTo>
                    <a:pt x="10" y="17"/>
                    <a:pt x="10" y="17"/>
                    <a:pt x="0" y="13"/>
                  </a:cubicBezTo>
                  <a:cubicBezTo>
                    <a:pt x="6" y="12"/>
                    <a:pt x="13" y="13"/>
                    <a:pt x="6" y="6"/>
                  </a:cubicBezTo>
                  <a:cubicBezTo>
                    <a:pt x="5" y="5"/>
                    <a:pt x="8" y="3"/>
                    <a:pt x="9" y="2"/>
                  </a:cubicBezTo>
                  <a:cubicBezTo>
                    <a:pt x="12" y="1"/>
                    <a:pt x="14" y="0"/>
                    <a:pt x="14" y="4"/>
                  </a:cubicBezTo>
                  <a:close/>
                </a:path>
              </a:pathLst>
            </a:custGeom>
            <a:solidFill>
              <a:srgbClr val="5F4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3">
              <a:extLst>
                <a:ext uri="{FF2B5EF4-FFF2-40B4-BE49-F238E27FC236}">
                  <a16:creationId xmlns:a16="http://schemas.microsoft.com/office/drawing/2014/main" id="{0ACAC6D3-B9E9-7BDF-3661-664946C43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600"/>
              <a:ext cx="50" cy="67"/>
            </a:xfrm>
            <a:custGeom>
              <a:avLst/>
              <a:gdLst>
                <a:gd name="T0" fmla="*/ 12 w 14"/>
                <a:gd name="T1" fmla="*/ 11 h 19"/>
                <a:gd name="T2" fmla="*/ 14 w 14"/>
                <a:gd name="T3" fmla="*/ 17 h 19"/>
                <a:gd name="T4" fmla="*/ 5 w 14"/>
                <a:gd name="T5" fmla="*/ 17 h 19"/>
                <a:gd name="T6" fmla="*/ 2 w 14"/>
                <a:gd name="T7" fmla="*/ 17 h 19"/>
                <a:gd name="T8" fmla="*/ 1 w 14"/>
                <a:gd name="T9" fmla="*/ 13 h 19"/>
                <a:gd name="T10" fmla="*/ 4 w 14"/>
                <a:gd name="T11" fmla="*/ 10 h 19"/>
                <a:gd name="T12" fmla="*/ 12 w 14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12" y="11"/>
                  </a:moveTo>
                  <a:cubicBezTo>
                    <a:pt x="13" y="13"/>
                    <a:pt x="13" y="15"/>
                    <a:pt x="14" y="17"/>
                  </a:cubicBezTo>
                  <a:cubicBezTo>
                    <a:pt x="11" y="19"/>
                    <a:pt x="8" y="14"/>
                    <a:pt x="5" y="17"/>
                  </a:cubicBezTo>
                  <a:cubicBezTo>
                    <a:pt x="4" y="18"/>
                    <a:pt x="3" y="18"/>
                    <a:pt x="2" y="17"/>
                  </a:cubicBezTo>
                  <a:cubicBezTo>
                    <a:pt x="0" y="16"/>
                    <a:pt x="1" y="14"/>
                    <a:pt x="1" y="13"/>
                  </a:cubicBezTo>
                  <a:cubicBezTo>
                    <a:pt x="1" y="11"/>
                    <a:pt x="4" y="9"/>
                    <a:pt x="4" y="10"/>
                  </a:cubicBezTo>
                  <a:cubicBezTo>
                    <a:pt x="6" y="19"/>
                    <a:pt x="11" y="0"/>
                    <a:pt x="12" y="11"/>
                  </a:cubicBezTo>
                  <a:close/>
                </a:path>
              </a:pathLst>
            </a:custGeom>
            <a:solidFill>
              <a:srgbClr val="654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64">
              <a:extLst>
                <a:ext uri="{FF2B5EF4-FFF2-40B4-BE49-F238E27FC236}">
                  <a16:creationId xmlns:a16="http://schemas.microsoft.com/office/drawing/2014/main" id="{63B61B02-3EEC-88ED-62D7-05618A616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448"/>
              <a:ext cx="46" cy="39"/>
            </a:xfrm>
            <a:custGeom>
              <a:avLst/>
              <a:gdLst>
                <a:gd name="T0" fmla="*/ 12 w 13"/>
                <a:gd name="T1" fmla="*/ 4 h 11"/>
                <a:gd name="T2" fmla="*/ 4 w 13"/>
                <a:gd name="T3" fmla="*/ 11 h 11"/>
                <a:gd name="T4" fmla="*/ 1 w 13"/>
                <a:gd name="T5" fmla="*/ 8 h 11"/>
                <a:gd name="T6" fmla="*/ 12 w 13"/>
                <a:gd name="T7" fmla="*/ 0 h 11"/>
                <a:gd name="T8" fmla="*/ 12 w 13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2" y="4"/>
                  </a:moveTo>
                  <a:cubicBezTo>
                    <a:pt x="12" y="10"/>
                    <a:pt x="10" y="11"/>
                    <a:pt x="4" y="11"/>
                  </a:cubicBezTo>
                  <a:cubicBezTo>
                    <a:pt x="2" y="11"/>
                    <a:pt x="0" y="10"/>
                    <a:pt x="1" y="8"/>
                  </a:cubicBezTo>
                  <a:cubicBezTo>
                    <a:pt x="3" y="3"/>
                    <a:pt x="10" y="4"/>
                    <a:pt x="12" y="0"/>
                  </a:cubicBezTo>
                  <a:cubicBezTo>
                    <a:pt x="13" y="0"/>
                    <a:pt x="13" y="3"/>
                    <a:pt x="12" y="4"/>
                  </a:cubicBezTo>
                  <a:close/>
                </a:path>
              </a:pathLst>
            </a:custGeom>
            <a:solidFill>
              <a:srgbClr val="6C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65">
              <a:extLst>
                <a:ext uri="{FF2B5EF4-FFF2-40B4-BE49-F238E27FC236}">
                  <a16:creationId xmlns:a16="http://schemas.microsoft.com/office/drawing/2014/main" id="{43EFBB5D-83AC-E486-9618-FAE471DEB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1374"/>
              <a:ext cx="32" cy="31"/>
            </a:xfrm>
            <a:custGeom>
              <a:avLst/>
              <a:gdLst>
                <a:gd name="T0" fmla="*/ 9 w 9"/>
                <a:gd name="T1" fmla="*/ 4 h 9"/>
                <a:gd name="T2" fmla="*/ 5 w 9"/>
                <a:gd name="T3" fmla="*/ 8 h 9"/>
                <a:gd name="T4" fmla="*/ 0 w 9"/>
                <a:gd name="T5" fmla="*/ 5 h 9"/>
                <a:gd name="T6" fmla="*/ 4 w 9"/>
                <a:gd name="T7" fmla="*/ 0 h 9"/>
                <a:gd name="T8" fmla="*/ 9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7"/>
                    <a:pt x="7" y="9"/>
                    <a:pt x="5" y="8"/>
                  </a:cubicBezTo>
                  <a:cubicBezTo>
                    <a:pt x="2" y="8"/>
                    <a:pt x="0" y="8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7" y="1"/>
                    <a:pt x="9" y="2"/>
                    <a:pt x="9" y="4"/>
                  </a:cubicBezTo>
                  <a:close/>
                </a:path>
              </a:pathLst>
            </a:custGeom>
            <a:solidFill>
              <a:srgbClr val="7D6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66">
              <a:extLst>
                <a:ext uri="{FF2B5EF4-FFF2-40B4-BE49-F238E27FC236}">
                  <a16:creationId xmlns:a16="http://schemas.microsoft.com/office/drawing/2014/main" id="{A57728FC-99EF-98C6-0D8A-E81293D0A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628"/>
              <a:ext cx="43" cy="43"/>
            </a:xfrm>
            <a:custGeom>
              <a:avLst/>
              <a:gdLst>
                <a:gd name="T0" fmla="*/ 12 w 12"/>
                <a:gd name="T1" fmla="*/ 6 h 12"/>
                <a:gd name="T2" fmla="*/ 5 w 12"/>
                <a:gd name="T3" fmla="*/ 9 h 12"/>
                <a:gd name="T4" fmla="*/ 1 w 12"/>
                <a:gd name="T5" fmla="*/ 7 h 12"/>
                <a:gd name="T6" fmla="*/ 5 w 12"/>
                <a:gd name="T7" fmla="*/ 2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12"/>
                    <a:pt x="7" y="6"/>
                    <a:pt x="5" y="9"/>
                  </a:cubicBezTo>
                  <a:cubicBezTo>
                    <a:pt x="5" y="10"/>
                    <a:pt x="0" y="10"/>
                    <a:pt x="1" y="7"/>
                  </a:cubicBezTo>
                  <a:cubicBezTo>
                    <a:pt x="1" y="5"/>
                    <a:pt x="0" y="1"/>
                    <a:pt x="5" y="2"/>
                  </a:cubicBezTo>
                  <a:cubicBezTo>
                    <a:pt x="7" y="3"/>
                    <a:pt x="11" y="0"/>
                    <a:pt x="12" y="6"/>
                  </a:cubicBezTo>
                  <a:close/>
                </a:path>
              </a:pathLst>
            </a:custGeom>
            <a:solidFill>
              <a:srgbClr val="755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7">
              <a:extLst>
                <a:ext uri="{FF2B5EF4-FFF2-40B4-BE49-F238E27FC236}">
                  <a16:creationId xmlns:a16="http://schemas.microsoft.com/office/drawing/2014/main" id="{8EF724F7-E367-5EFF-B81E-48F2FF65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1968"/>
              <a:ext cx="39" cy="43"/>
            </a:xfrm>
            <a:custGeom>
              <a:avLst/>
              <a:gdLst>
                <a:gd name="T0" fmla="*/ 0 w 11"/>
                <a:gd name="T1" fmla="*/ 0 h 12"/>
                <a:gd name="T2" fmla="*/ 9 w 11"/>
                <a:gd name="T3" fmla="*/ 9 h 12"/>
                <a:gd name="T4" fmla="*/ 4 w 11"/>
                <a:gd name="T5" fmla="*/ 12 h 12"/>
                <a:gd name="T6" fmla="*/ 0 w 1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5"/>
                    <a:pt x="11" y="2"/>
                    <a:pt x="9" y="9"/>
                  </a:cubicBezTo>
                  <a:cubicBezTo>
                    <a:pt x="8" y="10"/>
                    <a:pt x="5" y="12"/>
                    <a:pt x="4" y="12"/>
                  </a:cubicBezTo>
                  <a:cubicBezTo>
                    <a:pt x="0" y="9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5E3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68">
              <a:extLst>
                <a:ext uri="{FF2B5EF4-FFF2-40B4-BE49-F238E27FC236}">
                  <a16:creationId xmlns:a16="http://schemas.microsoft.com/office/drawing/2014/main" id="{6A9F2FA1-ADC3-21DF-6365-76E5BE191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459"/>
              <a:ext cx="46" cy="53"/>
            </a:xfrm>
            <a:custGeom>
              <a:avLst/>
              <a:gdLst>
                <a:gd name="T0" fmla="*/ 12 w 13"/>
                <a:gd name="T1" fmla="*/ 4 h 15"/>
                <a:gd name="T2" fmla="*/ 2 w 13"/>
                <a:gd name="T3" fmla="*/ 15 h 15"/>
                <a:gd name="T4" fmla="*/ 11 w 13"/>
                <a:gd name="T5" fmla="*/ 2 h 15"/>
                <a:gd name="T6" fmla="*/ 12 w 13"/>
                <a:gd name="T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12" y="4"/>
                  </a:moveTo>
                  <a:cubicBezTo>
                    <a:pt x="10" y="9"/>
                    <a:pt x="3" y="7"/>
                    <a:pt x="2" y="15"/>
                  </a:cubicBezTo>
                  <a:cubicBezTo>
                    <a:pt x="0" y="5"/>
                    <a:pt x="2" y="0"/>
                    <a:pt x="11" y="2"/>
                  </a:cubicBezTo>
                  <a:cubicBezTo>
                    <a:pt x="13" y="3"/>
                    <a:pt x="13" y="4"/>
                    <a:pt x="12" y="4"/>
                  </a:cubicBezTo>
                  <a:close/>
                </a:path>
              </a:pathLst>
            </a:custGeom>
            <a:solidFill>
              <a:srgbClr val="5D4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9">
              <a:extLst>
                <a:ext uri="{FF2B5EF4-FFF2-40B4-BE49-F238E27FC236}">
                  <a16:creationId xmlns:a16="http://schemas.microsoft.com/office/drawing/2014/main" id="{00698D92-FFA0-2684-F48C-BA2F9B53E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1975"/>
              <a:ext cx="53" cy="39"/>
            </a:xfrm>
            <a:custGeom>
              <a:avLst/>
              <a:gdLst>
                <a:gd name="T0" fmla="*/ 8 w 15"/>
                <a:gd name="T1" fmla="*/ 9 h 11"/>
                <a:gd name="T2" fmla="*/ 1 w 15"/>
                <a:gd name="T3" fmla="*/ 6 h 11"/>
                <a:gd name="T4" fmla="*/ 6 w 15"/>
                <a:gd name="T5" fmla="*/ 3 h 11"/>
                <a:gd name="T6" fmla="*/ 15 w 15"/>
                <a:gd name="T7" fmla="*/ 6 h 11"/>
                <a:gd name="T8" fmla="*/ 8 w 1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8" y="9"/>
                  </a:moveTo>
                  <a:cubicBezTo>
                    <a:pt x="7" y="4"/>
                    <a:pt x="1" y="11"/>
                    <a:pt x="1" y="6"/>
                  </a:cubicBezTo>
                  <a:cubicBezTo>
                    <a:pt x="0" y="2"/>
                    <a:pt x="5" y="1"/>
                    <a:pt x="6" y="3"/>
                  </a:cubicBezTo>
                  <a:cubicBezTo>
                    <a:pt x="9" y="5"/>
                    <a:pt x="14" y="0"/>
                    <a:pt x="15" y="6"/>
                  </a:cubicBezTo>
                  <a:cubicBezTo>
                    <a:pt x="15" y="9"/>
                    <a:pt x="10" y="6"/>
                    <a:pt x="8" y="9"/>
                  </a:cubicBezTo>
                  <a:close/>
                </a:path>
              </a:pathLst>
            </a:custGeom>
            <a:solidFill>
              <a:srgbClr val="4B3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70">
              <a:extLst>
                <a:ext uri="{FF2B5EF4-FFF2-40B4-BE49-F238E27FC236}">
                  <a16:creationId xmlns:a16="http://schemas.microsoft.com/office/drawing/2014/main" id="{40A8E6CF-E637-B9D4-FBF7-56477BDBC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621"/>
              <a:ext cx="43" cy="50"/>
            </a:xfrm>
            <a:custGeom>
              <a:avLst/>
              <a:gdLst>
                <a:gd name="T0" fmla="*/ 0 w 12"/>
                <a:gd name="T1" fmla="*/ 5 h 14"/>
                <a:gd name="T2" fmla="*/ 7 w 12"/>
                <a:gd name="T3" fmla="*/ 0 h 14"/>
                <a:gd name="T4" fmla="*/ 9 w 12"/>
                <a:gd name="T5" fmla="*/ 11 h 14"/>
                <a:gd name="T6" fmla="*/ 1 w 12"/>
                <a:gd name="T7" fmla="*/ 6 h 14"/>
                <a:gd name="T8" fmla="*/ 0 w 12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5"/>
                  </a:moveTo>
                  <a:cubicBezTo>
                    <a:pt x="2" y="3"/>
                    <a:pt x="6" y="4"/>
                    <a:pt x="7" y="0"/>
                  </a:cubicBezTo>
                  <a:cubicBezTo>
                    <a:pt x="9" y="4"/>
                    <a:pt x="12" y="8"/>
                    <a:pt x="9" y="11"/>
                  </a:cubicBezTo>
                  <a:cubicBezTo>
                    <a:pt x="5" y="14"/>
                    <a:pt x="3" y="9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694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71">
              <a:extLst>
                <a:ext uri="{FF2B5EF4-FFF2-40B4-BE49-F238E27FC236}">
                  <a16:creationId xmlns:a16="http://schemas.microsoft.com/office/drawing/2014/main" id="{B8072FC0-BD5F-76E1-8869-AAE26D3B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1533"/>
              <a:ext cx="38" cy="42"/>
            </a:xfrm>
            <a:custGeom>
              <a:avLst/>
              <a:gdLst>
                <a:gd name="T0" fmla="*/ 6 w 11"/>
                <a:gd name="T1" fmla="*/ 1 h 12"/>
                <a:gd name="T2" fmla="*/ 8 w 11"/>
                <a:gd name="T3" fmla="*/ 4 h 12"/>
                <a:gd name="T4" fmla="*/ 6 w 11"/>
                <a:gd name="T5" fmla="*/ 12 h 12"/>
                <a:gd name="T6" fmla="*/ 3 w 11"/>
                <a:gd name="T7" fmla="*/ 3 h 12"/>
                <a:gd name="T8" fmla="*/ 6 w 11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1"/>
                  </a:moveTo>
                  <a:cubicBezTo>
                    <a:pt x="8" y="1"/>
                    <a:pt x="10" y="1"/>
                    <a:pt x="8" y="4"/>
                  </a:cubicBezTo>
                  <a:cubicBezTo>
                    <a:pt x="5" y="6"/>
                    <a:pt x="11" y="11"/>
                    <a:pt x="6" y="12"/>
                  </a:cubicBezTo>
                  <a:cubicBezTo>
                    <a:pt x="0" y="12"/>
                    <a:pt x="4" y="6"/>
                    <a:pt x="3" y="3"/>
                  </a:cubicBezTo>
                  <a:cubicBezTo>
                    <a:pt x="1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74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72">
              <a:extLst>
                <a:ext uri="{FF2B5EF4-FFF2-40B4-BE49-F238E27FC236}">
                  <a16:creationId xmlns:a16="http://schemas.microsoft.com/office/drawing/2014/main" id="{43E80470-CC30-7EBB-DD19-7BF687E45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1880"/>
              <a:ext cx="42" cy="42"/>
            </a:xfrm>
            <a:custGeom>
              <a:avLst/>
              <a:gdLst>
                <a:gd name="T0" fmla="*/ 7 w 12"/>
                <a:gd name="T1" fmla="*/ 0 h 12"/>
                <a:gd name="T2" fmla="*/ 8 w 12"/>
                <a:gd name="T3" fmla="*/ 11 h 12"/>
                <a:gd name="T4" fmla="*/ 3 w 12"/>
                <a:gd name="T5" fmla="*/ 11 h 12"/>
                <a:gd name="T6" fmla="*/ 7 w 1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7" y="0"/>
                  </a:moveTo>
                  <a:cubicBezTo>
                    <a:pt x="8" y="4"/>
                    <a:pt x="12" y="8"/>
                    <a:pt x="8" y="11"/>
                  </a:cubicBezTo>
                  <a:cubicBezTo>
                    <a:pt x="7" y="12"/>
                    <a:pt x="4" y="12"/>
                    <a:pt x="3" y="11"/>
                  </a:cubicBezTo>
                  <a:cubicBezTo>
                    <a:pt x="0" y="6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5C4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73">
              <a:extLst>
                <a:ext uri="{FF2B5EF4-FFF2-40B4-BE49-F238E27FC236}">
                  <a16:creationId xmlns:a16="http://schemas.microsoft.com/office/drawing/2014/main" id="{53D0F283-3CE8-804B-6D7F-52247B5DF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1968"/>
              <a:ext cx="35" cy="43"/>
            </a:xfrm>
            <a:custGeom>
              <a:avLst/>
              <a:gdLst>
                <a:gd name="T0" fmla="*/ 10 w 10"/>
                <a:gd name="T1" fmla="*/ 7 h 12"/>
                <a:gd name="T2" fmla="*/ 6 w 10"/>
                <a:gd name="T3" fmla="*/ 8 h 12"/>
                <a:gd name="T4" fmla="*/ 3 w 10"/>
                <a:gd name="T5" fmla="*/ 11 h 12"/>
                <a:gd name="T6" fmla="*/ 0 w 10"/>
                <a:gd name="T7" fmla="*/ 7 h 12"/>
                <a:gd name="T8" fmla="*/ 4 w 10"/>
                <a:gd name="T9" fmla="*/ 0 h 12"/>
                <a:gd name="T10" fmla="*/ 10 w 10"/>
                <a:gd name="T1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10" y="7"/>
                  </a:moveTo>
                  <a:cubicBezTo>
                    <a:pt x="9" y="7"/>
                    <a:pt x="5" y="6"/>
                    <a:pt x="6" y="8"/>
                  </a:cubicBezTo>
                  <a:cubicBezTo>
                    <a:pt x="6" y="12"/>
                    <a:pt x="4" y="11"/>
                    <a:pt x="3" y="11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4"/>
                    <a:pt x="3" y="3"/>
                    <a:pt x="4" y="0"/>
                  </a:cubicBezTo>
                  <a:cubicBezTo>
                    <a:pt x="6" y="2"/>
                    <a:pt x="8" y="4"/>
                    <a:pt x="10" y="7"/>
                  </a:cubicBezTo>
                  <a:close/>
                </a:path>
              </a:pathLst>
            </a:custGeom>
            <a:solidFill>
              <a:srgbClr val="604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74">
              <a:extLst>
                <a:ext uri="{FF2B5EF4-FFF2-40B4-BE49-F238E27FC236}">
                  <a16:creationId xmlns:a16="http://schemas.microsoft.com/office/drawing/2014/main" id="{57218186-4684-AFF6-22E7-C0542D04C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1466"/>
              <a:ext cx="53" cy="24"/>
            </a:xfrm>
            <a:custGeom>
              <a:avLst/>
              <a:gdLst>
                <a:gd name="T0" fmla="*/ 1 w 15"/>
                <a:gd name="T1" fmla="*/ 2 h 7"/>
                <a:gd name="T2" fmla="*/ 0 w 15"/>
                <a:gd name="T3" fmla="*/ 0 h 7"/>
                <a:gd name="T4" fmla="*/ 14 w 15"/>
                <a:gd name="T5" fmla="*/ 1 h 7"/>
                <a:gd name="T6" fmla="*/ 15 w 15"/>
                <a:gd name="T7" fmla="*/ 3 h 7"/>
                <a:gd name="T8" fmla="*/ 1 w 1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5" y="0"/>
                    <a:pt x="10" y="0"/>
                    <a:pt x="14" y="1"/>
                  </a:cubicBezTo>
                  <a:cubicBezTo>
                    <a:pt x="14" y="1"/>
                    <a:pt x="14" y="2"/>
                    <a:pt x="15" y="3"/>
                  </a:cubicBezTo>
                  <a:cubicBezTo>
                    <a:pt x="10" y="7"/>
                    <a:pt x="9" y="7"/>
                    <a:pt x="1" y="2"/>
                  </a:cubicBezTo>
                  <a:close/>
                </a:path>
              </a:pathLst>
            </a:custGeom>
            <a:solidFill>
              <a:srgbClr val="614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75">
              <a:extLst>
                <a:ext uri="{FF2B5EF4-FFF2-40B4-BE49-F238E27FC236}">
                  <a16:creationId xmlns:a16="http://schemas.microsoft.com/office/drawing/2014/main" id="{E35C2F29-9FE7-2F51-807D-FE2938036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1876"/>
              <a:ext cx="32" cy="46"/>
            </a:xfrm>
            <a:custGeom>
              <a:avLst/>
              <a:gdLst>
                <a:gd name="T0" fmla="*/ 7 w 9"/>
                <a:gd name="T1" fmla="*/ 0 h 13"/>
                <a:gd name="T2" fmla="*/ 7 w 9"/>
                <a:gd name="T3" fmla="*/ 13 h 13"/>
                <a:gd name="T4" fmla="*/ 3 w 9"/>
                <a:gd name="T5" fmla="*/ 11 h 13"/>
                <a:gd name="T6" fmla="*/ 7 w 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7" y="0"/>
                  </a:moveTo>
                  <a:cubicBezTo>
                    <a:pt x="9" y="6"/>
                    <a:pt x="7" y="9"/>
                    <a:pt x="7" y="13"/>
                  </a:cubicBezTo>
                  <a:cubicBezTo>
                    <a:pt x="6" y="13"/>
                    <a:pt x="3" y="13"/>
                    <a:pt x="3" y="11"/>
                  </a:cubicBezTo>
                  <a:cubicBezTo>
                    <a:pt x="0" y="7"/>
                    <a:pt x="5" y="5"/>
                    <a:pt x="7" y="0"/>
                  </a:cubicBezTo>
                  <a:close/>
                </a:path>
              </a:pathLst>
            </a:custGeom>
            <a:solidFill>
              <a:srgbClr val="66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6">
              <a:extLst>
                <a:ext uri="{FF2B5EF4-FFF2-40B4-BE49-F238E27FC236}">
                  <a16:creationId xmlns:a16="http://schemas.microsoft.com/office/drawing/2014/main" id="{CE4E48B2-9AE5-2D72-5AAA-43A49C564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894"/>
              <a:ext cx="28" cy="28"/>
            </a:xfrm>
            <a:custGeom>
              <a:avLst/>
              <a:gdLst>
                <a:gd name="T0" fmla="*/ 8 w 8"/>
                <a:gd name="T1" fmla="*/ 3 h 8"/>
                <a:gd name="T2" fmla="*/ 4 w 8"/>
                <a:gd name="T3" fmla="*/ 8 h 8"/>
                <a:gd name="T4" fmla="*/ 0 w 8"/>
                <a:gd name="T5" fmla="*/ 5 h 8"/>
                <a:gd name="T6" fmla="*/ 5 w 8"/>
                <a:gd name="T7" fmla="*/ 0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8" y="6"/>
                    <a:pt x="7" y="8"/>
                    <a:pt x="4" y="8"/>
                  </a:cubicBezTo>
                  <a:cubicBezTo>
                    <a:pt x="2" y="8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634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7">
              <a:extLst>
                <a:ext uri="{FF2B5EF4-FFF2-40B4-BE49-F238E27FC236}">
                  <a16:creationId xmlns:a16="http://schemas.microsoft.com/office/drawing/2014/main" id="{7ECCDE68-541D-337B-5D58-061A21CDD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1975"/>
              <a:ext cx="32" cy="36"/>
            </a:xfrm>
            <a:custGeom>
              <a:avLst/>
              <a:gdLst>
                <a:gd name="T0" fmla="*/ 9 w 9"/>
                <a:gd name="T1" fmla="*/ 4 h 10"/>
                <a:gd name="T2" fmla="*/ 5 w 9"/>
                <a:gd name="T3" fmla="*/ 9 h 10"/>
                <a:gd name="T4" fmla="*/ 1 w 9"/>
                <a:gd name="T5" fmla="*/ 7 h 10"/>
                <a:gd name="T6" fmla="*/ 5 w 9"/>
                <a:gd name="T7" fmla="*/ 2 h 10"/>
                <a:gd name="T8" fmla="*/ 9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cubicBezTo>
                    <a:pt x="8" y="7"/>
                    <a:pt x="9" y="10"/>
                    <a:pt x="5" y="9"/>
                  </a:cubicBezTo>
                  <a:cubicBezTo>
                    <a:pt x="4" y="8"/>
                    <a:pt x="1" y="9"/>
                    <a:pt x="1" y="7"/>
                  </a:cubicBezTo>
                  <a:cubicBezTo>
                    <a:pt x="0" y="3"/>
                    <a:pt x="3" y="2"/>
                    <a:pt x="5" y="2"/>
                  </a:cubicBezTo>
                  <a:cubicBezTo>
                    <a:pt x="9" y="0"/>
                    <a:pt x="8" y="4"/>
                    <a:pt x="9" y="4"/>
                  </a:cubicBezTo>
                  <a:close/>
                </a:path>
              </a:pathLst>
            </a:custGeom>
            <a:solidFill>
              <a:srgbClr val="5C4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78">
              <a:extLst>
                <a:ext uri="{FF2B5EF4-FFF2-40B4-BE49-F238E27FC236}">
                  <a16:creationId xmlns:a16="http://schemas.microsoft.com/office/drawing/2014/main" id="{2B33EEBF-286E-C5E1-EB8B-F80B3B2D2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1968"/>
              <a:ext cx="35" cy="46"/>
            </a:xfrm>
            <a:custGeom>
              <a:avLst/>
              <a:gdLst>
                <a:gd name="T0" fmla="*/ 10 w 10"/>
                <a:gd name="T1" fmla="*/ 5 h 13"/>
                <a:gd name="T2" fmla="*/ 10 w 10"/>
                <a:gd name="T3" fmla="*/ 6 h 13"/>
                <a:gd name="T4" fmla="*/ 4 w 10"/>
                <a:gd name="T5" fmla="*/ 10 h 13"/>
                <a:gd name="T6" fmla="*/ 4 w 10"/>
                <a:gd name="T7" fmla="*/ 0 h 13"/>
                <a:gd name="T8" fmla="*/ 10 w 1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10" y="5"/>
                  </a:moveTo>
                  <a:cubicBezTo>
                    <a:pt x="10" y="5"/>
                    <a:pt x="10" y="6"/>
                    <a:pt x="10" y="6"/>
                  </a:cubicBezTo>
                  <a:cubicBezTo>
                    <a:pt x="6" y="5"/>
                    <a:pt x="9" y="13"/>
                    <a:pt x="4" y="10"/>
                  </a:cubicBezTo>
                  <a:cubicBezTo>
                    <a:pt x="0" y="7"/>
                    <a:pt x="3" y="4"/>
                    <a:pt x="4" y="0"/>
                  </a:cubicBezTo>
                  <a:cubicBezTo>
                    <a:pt x="6" y="2"/>
                    <a:pt x="7" y="5"/>
                    <a:pt x="10" y="5"/>
                  </a:cubicBezTo>
                  <a:close/>
                </a:path>
              </a:pathLst>
            </a:custGeom>
            <a:solidFill>
              <a:srgbClr val="573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79">
              <a:extLst>
                <a:ext uri="{FF2B5EF4-FFF2-40B4-BE49-F238E27FC236}">
                  <a16:creationId xmlns:a16="http://schemas.microsoft.com/office/drawing/2014/main" id="{1C667149-E805-C839-1622-5B74CF9A8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79"/>
              <a:ext cx="36" cy="32"/>
            </a:xfrm>
            <a:custGeom>
              <a:avLst/>
              <a:gdLst>
                <a:gd name="T0" fmla="*/ 8 w 10"/>
                <a:gd name="T1" fmla="*/ 0 h 9"/>
                <a:gd name="T2" fmla="*/ 5 w 10"/>
                <a:gd name="T3" fmla="*/ 8 h 9"/>
                <a:gd name="T4" fmla="*/ 0 w 10"/>
                <a:gd name="T5" fmla="*/ 6 h 9"/>
                <a:gd name="T6" fmla="*/ 8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8" y="0"/>
                  </a:moveTo>
                  <a:cubicBezTo>
                    <a:pt x="7" y="4"/>
                    <a:pt x="10" y="7"/>
                    <a:pt x="5" y="8"/>
                  </a:cubicBezTo>
                  <a:cubicBezTo>
                    <a:pt x="4" y="8"/>
                    <a:pt x="0" y="9"/>
                    <a:pt x="0" y="6"/>
                  </a:cubicBezTo>
                  <a:cubicBezTo>
                    <a:pt x="0" y="1"/>
                    <a:pt x="4" y="1"/>
                    <a:pt x="8" y="0"/>
                  </a:cubicBezTo>
                  <a:close/>
                </a:path>
              </a:pathLst>
            </a:custGeom>
            <a:solidFill>
              <a:srgbClr val="563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80">
              <a:extLst>
                <a:ext uri="{FF2B5EF4-FFF2-40B4-BE49-F238E27FC236}">
                  <a16:creationId xmlns:a16="http://schemas.microsoft.com/office/drawing/2014/main" id="{F9B824C2-37A1-2AC8-D7EA-E88F508A1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1979"/>
              <a:ext cx="28" cy="28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7"/>
                    <a:pt x="6" y="8"/>
                    <a:pt x="4" y="8"/>
                  </a:cubicBezTo>
                  <a:cubicBezTo>
                    <a:pt x="2" y="8"/>
                    <a:pt x="1" y="7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644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81">
              <a:extLst>
                <a:ext uri="{FF2B5EF4-FFF2-40B4-BE49-F238E27FC236}">
                  <a16:creationId xmlns:a16="http://schemas.microsoft.com/office/drawing/2014/main" id="{BC6D73CA-A59C-94D4-4479-DF524A4F3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" y="1625"/>
              <a:ext cx="28" cy="35"/>
            </a:xfrm>
            <a:custGeom>
              <a:avLst/>
              <a:gdLst>
                <a:gd name="T0" fmla="*/ 8 w 8"/>
                <a:gd name="T1" fmla="*/ 9 h 10"/>
                <a:gd name="T2" fmla="*/ 0 w 8"/>
                <a:gd name="T3" fmla="*/ 0 h 10"/>
                <a:gd name="T4" fmla="*/ 8 w 8"/>
                <a:gd name="T5" fmla="*/ 9 h 10"/>
                <a:gd name="T6" fmla="*/ 8 w 8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8" y="9"/>
                  </a:moveTo>
                  <a:cubicBezTo>
                    <a:pt x="0" y="10"/>
                    <a:pt x="0" y="10"/>
                    <a:pt x="0" y="0"/>
                  </a:cubicBezTo>
                  <a:cubicBezTo>
                    <a:pt x="5" y="1"/>
                    <a:pt x="3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lose/>
                </a:path>
              </a:pathLst>
            </a:custGeom>
            <a:solidFill>
              <a:srgbClr val="5D4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82">
              <a:extLst>
                <a:ext uri="{FF2B5EF4-FFF2-40B4-BE49-F238E27FC236}">
                  <a16:creationId xmlns:a16="http://schemas.microsoft.com/office/drawing/2014/main" id="{35996002-7635-C432-217B-4F558E647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" y="1975"/>
              <a:ext cx="32" cy="39"/>
            </a:xfrm>
            <a:custGeom>
              <a:avLst/>
              <a:gdLst>
                <a:gd name="T0" fmla="*/ 0 w 9"/>
                <a:gd name="T1" fmla="*/ 5 h 11"/>
                <a:gd name="T2" fmla="*/ 8 w 9"/>
                <a:gd name="T3" fmla="*/ 4 h 11"/>
                <a:gd name="T4" fmla="*/ 6 w 9"/>
                <a:gd name="T5" fmla="*/ 8 h 11"/>
                <a:gd name="T6" fmla="*/ 0 w 9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5"/>
                  </a:moveTo>
                  <a:cubicBezTo>
                    <a:pt x="3" y="3"/>
                    <a:pt x="5" y="0"/>
                    <a:pt x="8" y="4"/>
                  </a:cubicBezTo>
                  <a:cubicBezTo>
                    <a:pt x="9" y="5"/>
                    <a:pt x="8" y="7"/>
                    <a:pt x="6" y="8"/>
                  </a:cubicBezTo>
                  <a:cubicBezTo>
                    <a:pt x="3" y="9"/>
                    <a:pt x="0" y="11"/>
                    <a:pt x="0" y="5"/>
                  </a:cubicBezTo>
                  <a:close/>
                </a:path>
              </a:pathLst>
            </a:custGeom>
            <a:solidFill>
              <a:srgbClr val="604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83">
              <a:extLst>
                <a:ext uri="{FF2B5EF4-FFF2-40B4-BE49-F238E27FC236}">
                  <a16:creationId xmlns:a16="http://schemas.microsoft.com/office/drawing/2014/main" id="{BFDB85A7-D7CA-98B5-F861-F51D1F732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1883"/>
              <a:ext cx="25" cy="39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10 h 11"/>
                <a:gd name="T4" fmla="*/ 4 w 7"/>
                <a:gd name="T5" fmla="*/ 11 h 11"/>
                <a:gd name="T6" fmla="*/ 3 w 7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cubicBezTo>
                    <a:pt x="7" y="2"/>
                    <a:pt x="7" y="6"/>
                    <a:pt x="7" y="10"/>
                  </a:cubicBezTo>
                  <a:cubicBezTo>
                    <a:pt x="7" y="11"/>
                    <a:pt x="5" y="11"/>
                    <a:pt x="4" y="11"/>
                  </a:cubicBezTo>
                  <a:cubicBezTo>
                    <a:pt x="0" y="7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674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84">
              <a:extLst>
                <a:ext uri="{FF2B5EF4-FFF2-40B4-BE49-F238E27FC236}">
                  <a16:creationId xmlns:a16="http://schemas.microsoft.com/office/drawing/2014/main" id="{558BF1B2-8C67-6782-01BE-4DF8DCD8D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1628"/>
              <a:ext cx="29" cy="36"/>
            </a:xfrm>
            <a:custGeom>
              <a:avLst/>
              <a:gdLst>
                <a:gd name="T0" fmla="*/ 1 w 8"/>
                <a:gd name="T1" fmla="*/ 4 h 10"/>
                <a:gd name="T2" fmla="*/ 7 w 8"/>
                <a:gd name="T3" fmla="*/ 5 h 10"/>
                <a:gd name="T4" fmla="*/ 5 w 8"/>
                <a:gd name="T5" fmla="*/ 9 h 10"/>
                <a:gd name="T6" fmla="*/ 1 w 8"/>
                <a:gd name="T7" fmla="*/ 4 h 10"/>
                <a:gd name="T8" fmla="*/ 1 w 8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1" y="4"/>
                  </a:moveTo>
                  <a:cubicBezTo>
                    <a:pt x="3" y="3"/>
                    <a:pt x="6" y="0"/>
                    <a:pt x="7" y="5"/>
                  </a:cubicBezTo>
                  <a:cubicBezTo>
                    <a:pt x="8" y="7"/>
                    <a:pt x="8" y="9"/>
                    <a:pt x="5" y="9"/>
                  </a:cubicBezTo>
                  <a:cubicBezTo>
                    <a:pt x="0" y="10"/>
                    <a:pt x="2" y="6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664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85">
              <a:extLst>
                <a:ext uri="{FF2B5EF4-FFF2-40B4-BE49-F238E27FC236}">
                  <a16:creationId xmlns:a16="http://schemas.microsoft.com/office/drawing/2014/main" id="{80BCC84C-A8C3-61AC-B292-CD73E2B5A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1366"/>
              <a:ext cx="21" cy="43"/>
            </a:xfrm>
            <a:custGeom>
              <a:avLst/>
              <a:gdLst>
                <a:gd name="T0" fmla="*/ 1 w 6"/>
                <a:gd name="T1" fmla="*/ 8 h 12"/>
                <a:gd name="T2" fmla="*/ 1 w 6"/>
                <a:gd name="T3" fmla="*/ 0 h 12"/>
                <a:gd name="T4" fmla="*/ 5 w 6"/>
                <a:gd name="T5" fmla="*/ 10 h 12"/>
                <a:gd name="T6" fmla="*/ 0 w 6"/>
                <a:gd name="T7" fmla="*/ 8 h 12"/>
                <a:gd name="T8" fmla="*/ 1 w 6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1" y="8"/>
                  </a:moveTo>
                  <a:cubicBezTo>
                    <a:pt x="0" y="6"/>
                    <a:pt x="0" y="3"/>
                    <a:pt x="1" y="0"/>
                  </a:cubicBezTo>
                  <a:cubicBezTo>
                    <a:pt x="6" y="2"/>
                    <a:pt x="6" y="6"/>
                    <a:pt x="5" y="10"/>
                  </a:cubicBezTo>
                  <a:cubicBezTo>
                    <a:pt x="5" y="12"/>
                    <a:pt x="2" y="9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715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86">
              <a:extLst>
                <a:ext uri="{FF2B5EF4-FFF2-40B4-BE49-F238E27FC236}">
                  <a16:creationId xmlns:a16="http://schemas.microsoft.com/office/drawing/2014/main" id="{68FE0211-703D-DFC0-40C4-FD3692610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1359"/>
              <a:ext cx="36" cy="43"/>
            </a:xfrm>
            <a:custGeom>
              <a:avLst/>
              <a:gdLst>
                <a:gd name="T0" fmla="*/ 6 w 10"/>
                <a:gd name="T1" fmla="*/ 6 h 12"/>
                <a:gd name="T2" fmla="*/ 4 w 10"/>
                <a:gd name="T3" fmla="*/ 12 h 12"/>
                <a:gd name="T4" fmla="*/ 3 w 10"/>
                <a:gd name="T5" fmla="*/ 4 h 12"/>
                <a:gd name="T6" fmla="*/ 5 w 10"/>
                <a:gd name="T7" fmla="*/ 1 h 12"/>
                <a:gd name="T8" fmla="*/ 6 w 10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6" y="6"/>
                  </a:moveTo>
                  <a:cubicBezTo>
                    <a:pt x="4" y="8"/>
                    <a:pt x="9" y="12"/>
                    <a:pt x="4" y="12"/>
                  </a:cubicBezTo>
                  <a:cubicBezTo>
                    <a:pt x="0" y="11"/>
                    <a:pt x="4" y="7"/>
                    <a:pt x="3" y="4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0" y="2"/>
                    <a:pt x="4" y="4"/>
                    <a:pt x="6" y="6"/>
                  </a:cubicBezTo>
                  <a:close/>
                </a:path>
              </a:pathLst>
            </a:custGeom>
            <a:solidFill>
              <a:srgbClr val="614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87">
              <a:extLst>
                <a:ext uri="{FF2B5EF4-FFF2-40B4-BE49-F238E27FC236}">
                  <a16:creationId xmlns:a16="http://schemas.microsoft.com/office/drawing/2014/main" id="{18905CFF-DE21-EE09-3D3F-89B208F19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1377"/>
              <a:ext cx="21" cy="25"/>
            </a:xfrm>
            <a:custGeom>
              <a:avLst/>
              <a:gdLst>
                <a:gd name="T0" fmla="*/ 3 w 6"/>
                <a:gd name="T1" fmla="*/ 0 h 7"/>
                <a:gd name="T2" fmla="*/ 6 w 6"/>
                <a:gd name="T3" fmla="*/ 3 h 7"/>
                <a:gd name="T4" fmla="*/ 3 w 6"/>
                <a:gd name="T5" fmla="*/ 7 h 7"/>
                <a:gd name="T6" fmla="*/ 1 w 6"/>
                <a:gd name="T7" fmla="*/ 4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2"/>
                    <a:pt x="6" y="3"/>
                  </a:cubicBezTo>
                  <a:cubicBezTo>
                    <a:pt x="6" y="5"/>
                    <a:pt x="6" y="7"/>
                    <a:pt x="3" y="7"/>
                  </a:cubicBezTo>
                  <a:cubicBezTo>
                    <a:pt x="1" y="7"/>
                    <a:pt x="1" y="6"/>
                    <a:pt x="1" y="4"/>
                  </a:cubicBezTo>
                  <a:cubicBezTo>
                    <a:pt x="0" y="2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6C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88">
              <a:extLst>
                <a:ext uri="{FF2B5EF4-FFF2-40B4-BE49-F238E27FC236}">
                  <a16:creationId xmlns:a16="http://schemas.microsoft.com/office/drawing/2014/main" id="{3F3CD277-190D-F93E-DB3A-04212384F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724"/>
              <a:ext cx="22" cy="25"/>
            </a:xfrm>
            <a:custGeom>
              <a:avLst/>
              <a:gdLst>
                <a:gd name="T0" fmla="*/ 3 w 6"/>
                <a:gd name="T1" fmla="*/ 0 h 7"/>
                <a:gd name="T2" fmla="*/ 6 w 6"/>
                <a:gd name="T3" fmla="*/ 3 h 7"/>
                <a:gd name="T4" fmla="*/ 3 w 6"/>
                <a:gd name="T5" fmla="*/ 6 h 7"/>
                <a:gd name="T6" fmla="*/ 0 w 6"/>
                <a:gd name="T7" fmla="*/ 3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6" y="0"/>
                    <a:pt x="6" y="2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634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89">
              <a:extLst>
                <a:ext uri="{FF2B5EF4-FFF2-40B4-BE49-F238E27FC236}">
                  <a16:creationId xmlns:a16="http://schemas.microsoft.com/office/drawing/2014/main" id="{8A81C4E3-CD34-A617-92CE-650AD437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873"/>
              <a:ext cx="35" cy="56"/>
            </a:xfrm>
            <a:custGeom>
              <a:avLst/>
              <a:gdLst>
                <a:gd name="T0" fmla="*/ 3 w 10"/>
                <a:gd name="T1" fmla="*/ 16 h 16"/>
                <a:gd name="T2" fmla="*/ 3 w 10"/>
                <a:gd name="T3" fmla="*/ 4 h 16"/>
                <a:gd name="T4" fmla="*/ 7 w 10"/>
                <a:gd name="T5" fmla="*/ 1 h 16"/>
                <a:gd name="T6" fmla="*/ 9 w 10"/>
                <a:gd name="T7" fmla="*/ 6 h 16"/>
                <a:gd name="T8" fmla="*/ 3 w 1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3" y="16"/>
                  </a:moveTo>
                  <a:cubicBezTo>
                    <a:pt x="1" y="12"/>
                    <a:pt x="0" y="8"/>
                    <a:pt x="3" y="4"/>
                  </a:cubicBezTo>
                  <a:cubicBezTo>
                    <a:pt x="4" y="2"/>
                    <a:pt x="4" y="0"/>
                    <a:pt x="7" y="1"/>
                  </a:cubicBezTo>
                  <a:cubicBezTo>
                    <a:pt x="10" y="2"/>
                    <a:pt x="8" y="4"/>
                    <a:pt x="9" y="6"/>
                  </a:cubicBezTo>
                  <a:cubicBezTo>
                    <a:pt x="4" y="8"/>
                    <a:pt x="8" y="14"/>
                    <a:pt x="3" y="16"/>
                  </a:cubicBezTo>
                  <a:close/>
                </a:path>
              </a:pathLst>
            </a:custGeom>
            <a:solidFill>
              <a:srgbClr val="AB8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90">
              <a:extLst>
                <a:ext uri="{FF2B5EF4-FFF2-40B4-BE49-F238E27FC236}">
                  <a16:creationId xmlns:a16="http://schemas.microsoft.com/office/drawing/2014/main" id="{3E8A7979-109A-3776-4658-30E2C5D60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1929"/>
              <a:ext cx="18" cy="64"/>
            </a:xfrm>
            <a:custGeom>
              <a:avLst/>
              <a:gdLst>
                <a:gd name="T0" fmla="*/ 5 w 5"/>
                <a:gd name="T1" fmla="*/ 0 h 18"/>
                <a:gd name="T2" fmla="*/ 0 w 5"/>
                <a:gd name="T3" fmla="*/ 18 h 18"/>
                <a:gd name="T4" fmla="*/ 5 w 5"/>
                <a:gd name="T5" fmla="*/ 0 h 18"/>
                <a:gd name="T6" fmla="*/ 5 w 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8">
                  <a:moveTo>
                    <a:pt x="5" y="0"/>
                  </a:moveTo>
                  <a:cubicBezTo>
                    <a:pt x="5" y="6"/>
                    <a:pt x="3" y="12"/>
                    <a:pt x="0" y="18"/>
                  </a:cubicBezTo>
                  <a:cubicBezTo>
                    <a:pt x="0" y="12"/>
                    <a:pt x="1" y="5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8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1;p39">
            <a:extLst>
              <a:ext uri="{FF2B5EF4-FFF2-40B4-BE49-F238E27FC236}">
                <a16:creationId xmlns:a16="http://schemas.microsoft.com/office/drawing/2014/main" id="{D2EE6D88-EEE2-41EB-90B1-8FF4E3231F2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0108" y="3160925"/>
            <a:ext cx="3481495" cy="1766401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600"/>
              <a:t>This could be the part of the presentation where you can introduce yourself, write your email...</a:t>
            </a:r>
          </a:p>
        </p:txBody>
      </p:sp>
      <p:sp>
        <p:nvSpPr>
          <p:cNvPr id="3" name="Google Shape;562;p39">
            <a:extLst>
              <a:ext uri="{FF2B5EF4-FFF2-40B4-BE49-F238E27FC236}">
                <a16:creationId xmlns:a16="http://schemas.microsoft.com/office/drawing/2014/main" id="{5E06D5E6-C6BC-40E3-B13E-41A7BBEC7913}"/>
              </a:ext>
            </a:extLst>
          </p:cNvPr>
          <p:cNvSpPr/>
          <p:nvPr/>
        </p:nvSpPr>
        <p:spPr>
          <a:xfrm>
            <a:off x="583890" y="2712631"/>
            <a:ext cx="2648102" cy="432602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63;p39">
            <a:extLst>
              <a:ext uri="{FF2B5EF4-FFF2-40B4-BE49-F238E27FC236}">
                <a16:creationId xmlns:a16="http://schemas.microsoft.com/office/drawing/2014/main" id="{47C9CE04-A51B-4C29-BB5D-05CB3FC8EB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642" y="2303501"/>
            <a:ext cx="4120496" cy="841796"/>
          </a:xfrm>
        </p:spPr>
        <p:txBody>
          <a:bodyPr/>
          <a:lstStyle/>
          <a:p>
            <a:pPr lvl="0"/>
            <a:r>
              <a:rPr lang="en-US"/>
              <a:t>Breck Out</a:t>
            </a:r>
          </a:p>
        </p:txBody>
      </p:sp>
      <p:sp>
        <p:nvSpPr>
          <p:cNvPr id="5" name="Google Shape;565;p39">
            <a:extLst>
              <a:ext uri="{FF2B5EF4-FFF2-40B4-BE49-F238E27FC236}">
                <a16:creationId xmlns:a16="http://schemas.microsoft.com/office/drawing/2014/main" id="{2DE7A120-1E15-46EF-B3C0-9822071070BF}"/>
              </a:ext>
            </a:extLst>
          </p:cNvPr>
          <p:cNvSpPr/>
          <p:nvPr/>
        </p:nvSpPr>
        <p:spPr>
          <a:xfrm>
            <a:off x="713222" y="-9"/>
            <a:ext cx="1026386" cy="1586392"/>
          </a:xfrm>
          <a:custGeom>
            <a:avLst/>
            <a:gdLst>
              <a:gd name="f0" fmla="val w"/>
              <a:gd name="f1" fmla="val h"/>
              <a:gd name="f2" fmla="val 0"/>
              <a:gd name="f3" fmla="val 17813"/>
              <a:gd name="f4" fmla="val 27532"/>
              <a:gd name="f5" fmla="val 5198"/>
              <a:gd name="f6" fmla="val 4957"/>
              <a:gd name="f7" fmla="val 6079"/>
              <a:gd name="f8" fmla="val 6963"/>
              <a:gd name="f9" fmla="val 6231"/>
              <a:gd name="f10" fmla="val 8970"/>
              <a:gd name="f11" fmla="val 5563"/>
              <a:gd name="f12" fmla="val 10185"/>
              <a:gd name="f13" fmla="val 4104"/>
              <a:gd name="f14" fmla="val 8027"/>
              <a:gd name="f15" fmla="val 4316"/>
              <a:gd name="f16" fmla="val 7875"/>
              <a:gd name="f17" fmla="val 14134"/>
              <a:gd name="f18" fmla="val 17024"/>
              <a:gd name="f19" fmla="val 14225"/>
              <a:gd name="f20" fmla="val 17116"/>
              <a:gd name="f21" fmla="val 14286"/>
              <a:gd name="f22" fmla="val 17146"/>
              <a:gd name="f23" fmla="val 14590"/>
              <a:gd name="f24" fmla="val 17602"/>
              <a:gd name="f25" fmla="val 14833"/>
              <a:gd name="f26" fmla="val 18088"/>
              <a:gd name="f27" fmla="val 15198"/>
              <a:gd name="f28" fmla="val 18696"/>
              <a:gd name="f29" fmla="val 14499"/>
              <a:gd name="f30" fmla="val 18240"/>
              <a:gd name="f31" fmla="val 17723"/>
              <a:gd name="f32" fmla="val 5927"/>
              <a:gd name="f33" fmla="val 12283"/>
              <a:gd name="f34" fmla="val 6535"/>
              <a:gd name="f35" fmla="val 14076"/>
              <a:gd name="f36" fmla="val 6931"/>
              <a:gd name="f37" fmla="val 15687"/>
              <a:gd name="f38" fmla="val 6444"/>
              <a:gd name="f39" fmla="val 17450"/>
              <a:gd name="f40" fmla="val 18848"/>
              <a:gd name="f41" fmla="val 5988"/>
              <a:gd name="f42" fmla="val 20307"/>
              <a:gd name="f43" fmla="val 21766"/>
              <a:gd name="f44" fmla="val 5441"/>
              <a:gd name="f45" fmla="val 20793"/>
              <a:gd name="f46" fmla="val 19699"/>
              <a:gd name="f47" fmla="val 4924"/>
              <a:gd name="f48" fmla="val 18575"/>
              <a:gd name="f49" fmla="val 4560"/>
              <a:gd name="f50" fmla="val 16964"/>
              <a:gd name="f51" fmla="val 4681"/>
              <a:gd name="f52" fmla="val 15444"/>
              <a:gd name="f53" fmla="val 5502"/>
              <a:gd name="f54" fmla="val 13954"/>
              <a:gd name="f55" fmla="val 5775"/>
              <a:gd name="f56" fmla="val 13498"/>
              <a:gd name="f57" fmla="val 5836"/>
              <a:gd name="f58" fmla="val 12951"/>
              <a:gd name="f59" fmla="val 7082"/>
              <a:gd name="f60" fmla="val 9000"/>
              <a:gd name="f61" fmla="val 8663"/>
              <a:gd name="f62" fmla="val 9699"/>
              <a:gd name="f63" fmla="val 10213"/>
              <a:gd name="f64" fmla="val 10125"/>
              <a:gd name="f65" fmla="val 11399"/>
              <a:gd name="f66" fmla="val 11280"/>
              <a:gd name="f67" fmla="val 12706"/>
              <a:gd name="f68" fmla="val 12587"/>
              <a:gd name="f69" fmla="val 13405"/>
              <a:gd name="f70" fmla="val 14137"/>
              <a:gd name="f71" fmla="val 13466"/>
              <a:gd name="f72" fmla="val 15991"/>
              <a:gd name="f73" fmla="val 16720"/>
              <a:gd name="f74" fmla="val 13587"/>
              <a:gd name="f75" fmla="val 13982"/>
              <a:gd name="f76" fmla="val 18119"/>
              <a:gd name="f77" fmla="val 18635"/>
              <a:gd name="f78" fmla="val 14621"/>
              <a:gd name="f79" fmla="val 19000"/>
              <a:gd name="f80" fmla="val 15107"/>
              <a:gd name="f81" fmla="val 19304"/>
              <a:gd name="f82" fmla="val 15806"/>
              <a:gd name="f83" fmla="val 19730"/>
              <a:gd name="f84" fmla="val 16414"/>
              <a:gd name="f85" fmla="val 20216"/>
              <a:gd name="f86" fmla="val 16779"/>
              <a:gd name="f87" fmla="val 20915"/>
              <a:gd name="f88" fmla="val 17326"/>
              <a:gd name="f89" fmla="val 21857"/>
              <a:gd name="f90" fmla="val 16931"/>
              <a:gd name="f91" fmla="val 22526"/>
              <a:gd name="f92" fmla="val 15836"/>
              <a:gd name="f93" fmla="val 22617"/>
              <a:gd name="f94" fmla="val 15756"/>
              <a:gd name="f95" fmla="val 22622"/>
              <a:gd name="f96" fmla="val 15676"/>
              <a:gd name="f97" fmla="val 22624"/>
              <a:gd name="f98" fmla="val 15597"/>
              <a:gd name="f99" fmla="val 14696"/>
              <a:gd name="f100" fmla="val 13909"/>
              <a:gd name="f101" fmla="val 22319"/>
              <a:gd name="f102" fmla="val 13070"/>
              <a:gd name="f103" fmla="val 22040"/>
              <a:gd name="f104" fmla="val 10821"/>
              <a:gd name="f105" fmla="val 21310"/>
              <a:gd name="f106" fmla="val 8906"/>
              <a:gd name="f107" fmla="val 20094"/>
              <a:gd name="f108" fmla="val 7538"/>
              <a:gd name="f109" fmla="val 18179"/>
              <a:gd name="f110" fmla="val 7295"/>
              <a:gd name="f111" fmla="val 17754"/>
              <a:gd name="f112" fmla="val 7022"/>
              <a:gd name="f113" fmla="val 17419"/>
              <a:gd name="f114" fmla="val 7143"/>
              <a:gd name="f115" fmla="val 16842"/>
              <a:gd name="f116" fmla="val 7478"/>
              <a:gd name="f117" fmla="val 15140"/>
              <a:gd name="f118" fmla="val 7052"/>
              <a:gd name="f119" fmla="val 13468"/>
              <a:gd name="f120" fmla="val 6323"/>
              <a:gd name="f121" fmla="val 11948"/>
              <a:gd name="f122" fmla="val 10915"/>
              <a:gd name="f123" fmla="val 6292"/>
              <a:gd name="f124" fmla="val 10064"/>
              <a:gd name="f125" fmla="val 6475"/>
              <a:gd name="f126" fmla="val 9121"/>
              <a:gd name="f127" fmla="val 7964"/>
              <a:gd name="f128" fmla="val 13043"/>
              <a:gd name="f129" fmla="val 9940"/>
              <a:gd name="f130" fmla="val 16660"/>
              <a:gd name="f131" fmla="val 12979"/>
              <a:gd name="f132" fmla="val 13222"/>
              <a:gd name="f133" fmla="val 19152"/>
              <a:gd name="f134" fmla="val 12918"/>
              <a:gd name="f135" fmla="val 18970"/>
              <a:gd name="f136" fmla="val 12766"/>
              <a:gd name="f137" fmla="val 18787"/>
              <a:gd name="f138" fmla="val 11004"/>
              <a:gd name="f139" fmla="val 16690"/>
              <a:gd name="f140" fmla="val 9453"/>
              <a:gd name="f141" fmla="val 14441"/>
              <a:gd name="f142" fmla="val 8298"/>
              <a:gd name="f143" fmla="val 7842"/>
              <a:gd name="f144" fmla="val 10976"/>
              <a:gd name="f145" fmla="val 7447"/>
              <a:gd name="f146" fmla="val 4134"/>
              <a:gd name="f147" fmla="val 5016"/>
              <a:gd name="f148" fmla="val 10763"/>
              <a:gd name="f149" fmla="val 5806"/>
              <a:gd name="f150" fmla="val 12343"/>
              <a:gd name="f151" fmla="val 4772"/>
              <a:gd name="f152" fmla="val 14167"/>
              <a:gd name="f153" fmla="val 3709"/>
              <a:gd name="f154" fmla="val 16112"/>
              <a:gd name="f155" fmla="val 4164"/>
              <a:gd name="f156" fmla="val 4712"/>
              <a:gd name="f157" fmla="val 20064"/>
              <a:gd name="f158" fmla="val 5076"/>
              <a:gd name="f159" fmla="val 21462"/>
              <a:gd name="f160" fmla="val 5867"/>
              <a:gd name="f161" fmla="val 22739"/>
              <a:gd name="f162" fmla="val 24076"/>
              <a:gd name="f163" fmla="val 6596"/>
              <a:gd name="f164" fmla="val 25079"/>
              <a:gd name="f165" fmla="val 6627"/>
              <a:gd name="f166" fmla="val 26021"/>
              <a:gd name="f167" fmla="val 6140"/>
              <a:gd name="f168" fmla="val 27055"/>
              <a:gd name="f169" fmla="val 5350"/>
              <a:gd name="f170" fmla="val 26569"/>
              <a:gd name="f171" fmla="val 4955"/>
              <a:gd name="f172" fmla="val 25869"/>
              <a:gd name="f173" fmla="val 25110"/>
              <a:gd name="f174" fmla="val 4499"/>
              <a:gd name="f175" fmla="val 24502"/>
              <a:gd name="f176" fmla="val 4347"/>
              <a:gd name="f177" fmla="val 23894"/>
              <a:gd name="f178" fmla="val 23286"/>
              <a:gd name="f179" fmla="val 3891"/>
              <a:gd name="f180" fmla="val 22344"/>
              <a:gd name="f181" fmla="val 3253"/>
              <a:gd name="f182" fmla="val 21584"/>
              <a:gd name="f183" fmla="val 2645"/>
              <a:gd name="f184" fmla="val 1520"/>
              <a:gd name="f185" fmla="val 19334"/>
              <a:gd name="f186" fmla="val 791"/>
              <a:gd name="f187" fmla="val 17693"/>
              <a:gd name="f188" fmla="val 639"/>
              <a:gd name="f189" fmla="val 15869"/>
              <a:gd name="f190" fmla="val 487"/>
              <a:gd name="f191" fmla="val 14258"/>
              <a:gd name="f192" fmla="val 1155"/>
              <a:gd name="f193" fmla="val 12799"/>
              <a:gd name="f194" fmla="val 2128"/>
              <a:gd name="f195" fmla="val 11523"/>
              <a:gd name="f196" fmla="val 2462"/>
              <a:gd name="f197" fmla="val 11006"/>
              <a:gd name="f198" fmla="val 2918"/>
              <a:gd name="f199" fmla="val 10550"/>
              <a:gd name="f200" fmla="val 3405"/>
              <a:gd name="f201" fmla="val 10094"/>
              <a:gd name="f202" fmla="val 12161"/>
              <a:gd name="f203" fmla="val 2888"/>
              <a:gd name="f204" fmla="val 14106"/>
              <a:gd name="f205" fmla="val 3222"/>
              <a:gd name="f206" fmla="val 16082"/>
              <a:gd name="f207" fmla="val 3266"/>
              <a:gd name="f208" fmla="val 16088"/>
              <a:gd name="f209" fmla="val 3305"/>
              <a:gd name="f210" fmla="val 16091"/>
              <a:gd name="f211" fmla="val 3340"/>
              <a:gd name="f212" fmla="val 3673"/>
              <a:gd name="f213" fmla="val 3648"/>
              <a:gd name="f214" fmla="val 15846"/>
              <a:gd name="f215" fmla="val 15626"/>
              <a:gd name="f216" fmla="val 14501"/>
              <a:gd name="f217" fmla="val 13438"/>
              <a:gd name="f218" fmla="val 12374"/>
              <a:gd name="f219" fmla="val 3800"/>
              <a:gd name="f220" fmla="val 11310"/>
              <a:gd name="f221" fmla="val 3982"/>
              <a:gd name="f222" fmla="val 10246"/>
              <a:gd name="f223" fmla="val 4783"/>
              <a:gd name="f224" fmla="val 1"/>
              <a:gd name="f225" fmla="val 4770"/>
              <a:gd name="f226" fmla="val 4756"/>
              <a:gd name="f227" fmla="val 4742"/>
              <a:gd name="f228" fmla="val 3"/>
              <a:gd name="f229" fmla="val 4468"/>
              <a:gd name="f230" fmla="val 33"/>
              <a:gd name="f231" fmla="val 337"/>
              <a:gd name="f232" fmla="val 550"/>
              <a:gd name="f233" fmla="val 4620"/>
              <a:gd name="f234" fmla="val 1036"/>
              <a:gd name="f235" fmla="val 4651"/>
              <a:gd name="f236" fmla="val 1492"/>
              <a:gd name="f237" fmla="val 1948"/>
              <a:gd name="f238" fmla="val 4894"/>
              <a:gd name="f239" fmla="val 2982"/>
              <a:gd name="f240" fmla="val 5107"/>
              <a:gd name="f241" fmla="val 3954"/>
              <a:gd name="f242" fmla="val 4590"/>
              <a:gd name="f243" fmla="val 4988"/>
              <a:gd name="f244" fmla="val 5413"/>
              <a:gd name="f245" fmla="val 4286"/>
              <a:gd name="f246" fmla="val 5930"/>
              <a:gd name="f247" fmla="val 4195"/>
              <a:gd name="f248" fmla="val 6386"/>
              <a:gd name="f249" fmla="val 8179"/>
              <a:gd name="f250" fmla="val 3192"/>
              <a:gd name="f251" fmla="val 9608"/>
              <a:gd name="f252" fmla="val 1885"/>
              <a:gd name="f253" fmla="val 12131"/>
              <a:gd name="f254" fmla="val 13772"/>
              <a:gd name="f255" fmla="val 31"/>
              <a:gd name="f256" fmla="val 15535"/>
              <a:gd name="f257" fmla="val 61"/>
              <a:gd name="f258" fmla="val 699"/>
              <a:gd name="f259" fmla="val 19182"/>
              <a:gd name="f260" fmla="val 1854"/>
              <a:gd name="f261" fmla="val 20672"/>
              <a:gd name="f262" fmla="val 23438"/>
              <a:gd name="f263" fmla="val 25170"/>
              <a:gd name="f264" fmla="val 26538"/>
              <a:gd name="f265" fmla="val 5228"/>
              <a:gd name="f266" fmla="val 27085"/>
              <a:gd name="f267" fmla="val 5526"/>
              <a:gd name="f268" fmla="val 27383"/>
              <a:gd name="f269" fmla="val 5818"/>
              <a:gd name="f270" fmla="val 6431"/>
              <a:gd name="f271" fmla="val 6726"/>
              <a:gd name="f272" fmla="val 27261"/>
              <a:gd name="f273" fmla="val 6900"/>
              <a:gd name="f274" fmla="val 26721"/>
              <a:gd name="f275" fmla="val 6991"/>
              <a:gd name="f276" fmla="val 26417"/>
              <a:gd name="f277" fmla="val 26234"/>
              <a:gd name="f278" fmla="val 24106"/>
              <a:gd name="f279" fmla="val 6839"/>
              <a:gd name="f280" fmla="val 23073"/>
              <a:gd name="f281" fmla="val 6566"/>
              <a:gd name="f282" fmla="val 19912"/>
              <a:gd name="f283" fmla="val 8420"/>
              <a:gd name="f284" fmla="val 20398"/>
              <a:gd name="f285" fmla="val 10426"/>
              <a:gd name="f286" fmla="val 12797"/>
              <a:gd name="f287" fmla="val 22587"/>
              <a:gd name="f288" fmla="val 22830"/>
              <a:gd name="f289" fmla="val 14377"/>
              <a:gd name="f290" fmla="val 23103"/>
              <a:gd name="f291" fmla="val 15229"/>
              <a:gd name="f292" fmla="val 23225"/>
              <a:gd name="f293" fmla="val 15325"/>
              <a:gd name="f294" fmla="val 23232"/>
              <a:gd name="f295" fmla="val 15421"/>
              <a:gd name="f296" fmla="val 23236"/>
              <a:gd name="f297" fmla="val 15515"/>
              <a:gd name="f298" fmla="val 16219"/>
              <a:gd name="f299" fmla="val 16843"/>
              <a:gd name="f300" fmla="val 23025"/>
              <a:gd name="f301" fmla="val 22435"/>
              <a:gd name="f302" fmla="val 17812"/>
              <a:gd name="f303" fmla="val 17478"/>
              <a:gd name="f304" fmla="val 21128"/>
              <a:gd name="f305" fmla="val 17174"/>
              <a:gd name="f306" fmla="val 20550"/>
              <a:gd name="f307" fmla="val 16961"/>
              <a:gd name="f308" fmla="val 19882"/>
              <a:gd name="f309" fmla="val 16505"/>
              <a:gd name="f310" fmla="val 19578"/>
              <a:gd name="f311" fmla="val 15259"/>
              <a:gd name="f312" fmla="val 14438"/>
              <a:gd name="f313" fmla="val 16416"/>
              <a:gd name="f314" fmla="val 13861"/>
              <a:gd name="f315" fmla="val 14562"/>
              <a:gd name="f316" fmla="val 12465"/>
              <a:gd name="f317" fmla="val 11946"/>
              <a:gd name="f318" fmla="val 10824"/>
              <a:gd name="f319" fmla="val 10031"/>
              <a:gd name="f320" fmla="val 9760"/>
              <a:gd name="f321" fmla="val 9301"/>
              <a:gd name="f322" fmla="val 9395"/>
              <a:gd name="f323" fmla="val 8511"/>
              <a:gd name="f324" fmla="val 9152"/>
              <a:gd name="f325" fmla="val 7782"/>
              <a:gd name="f326" fmla="val 8818"/>
              <a:gd name="f327" fmla="val 7234"/>
              <a:gd name="f328" fmla="val 8544"/>
              <a:gd name="f329" fmla="val 6718"/>
              <a:gd name="f330" fmla="val 8210"/>
              <a:gd name="f331" fmla="val 7632"/>
              <a:gd name="f332" fmla="val 5958"/>
              <a:gd name="f333" fmla="val 5960"/>
              <a:gd name="f334" fmla="val 5532"/>
              <a:gd name="f335" fmla="val 4289"/>
              <a:gd name="f336" fmla="val 5320"/>
              <a:gd name="f337" fmla="val 2556"/>
              <a:gd name="f338" fmla="val 1827"/>
              <a:gd name="f339" fmla="val 5168"/>
              <a:gd name="f340" fmla="val 1158"/>
              <a:gd name="f341" fmla="val 5046"/>
              <a:gd name="f342" fmla="val 459"/>
              <a:gd name="f343" fmla="val 285"/>
              <a:gd name="f344" fmla="*/ f0 1 17813"/>
              <a:gd name="f345" fmla="*/ f1 1 27532"/>
              <a:gd name="f346" fmla="val f2"/>
              <a:gd name="f347" fmla="val f3"/>
              <a:gd name="f348" fmla="val f4"/>
              <a:gd name="f349" fmla="+- f348 0 f346"/>
              <a:gd name="f350" fmla="+- f347 0 f346"/>
              <a:gd name="f351" fmla="*/ f350 1 17813"/>
              <a:gd name="f352" fmla="*/ f349 1 27532"/>
              <a:gd name="f353" fmla="*/ f346 1 f351"/>
              <a:gd name="f354" fmla="*/ f347 1 f351"/>
              <a:gd name="f355" fmla="*/ f346 1 f352"/>
              <a:gd name="f356" fmla="*/ f348 1 f352"/>
              <a:gd name="f357" fmla="*/ f353 f344 1"/>
              <a:gd name="f358" fmla="*/ f354 f344 1"/>
              <a:gd name="f359" fmla="*/ f356 f345 1"/>
              <a:gd name="f360" fmla="*/ f355 f3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7" t="f360" r="f358" b="f359"/>
            <a:pathLst>
              <a:path w="17813" h="27532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cubicBezTo>
                  <a:pt x="f19" y="f20"/>
                  <a:pt x="f21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21" y="f31"/>
                  <a:pt x="f17" y="f18"/>
                </a:cubicBezTo>
                <a:close/>
                <a:moveTo>
                  <a:pt x="f32" y="f33"/>
                </a:moveTo>
                <a:cubicBezTo>
                  <a:pt x="f34" y="f35"/>
                  <a:pt x="f36" y="f37"/>
                  <a:pt x="f38" y="f39"/>
                </a:cubicBezTo>
                <a:cubicBezTo>
                  <a:pt x="f7" y="f40"/>
                  <a:pt x="f41" y="f42"/>
                  <a:pt x="f7" y="f43"/>
                </a:cubicBezTo>
                <a:cubicBezTo>
                  <a:pt x="f44" y="f45"/>
                  <a:pt x="f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32" y="f33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1" y="f73"/>
                  <a:pt x="f74" y="f39"/>
                  <a:pt x="f75" y="f76"/>
                </a:cubicBezTo>
                <a:cubicBezTo>
                  <a:pt x="f21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57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46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21"/>
                </a:cubicBezTo>
                <a:cubicBezTo>
                  <a:pt x="f143" y="f144"/>
                  <a:pt x="f145" y="f124"/>
                  <a:pt x="f59" y="f60"/>
                </a:cubicBezTo>
                <a:close/>
                <a:moveTo>
                  <a:pt x="f146" y="f126"/>
                </a:move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26"/>
                  <a:pt x="f156" y="f157"/>
                </a:cubicBezTo>
                <a:cubicBezTo>
                  <a:pt x="f158" y="f159"/>
                  <a:pt x="f160" y="f161"/>
                  <a:pt x="f123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56" y="f173"/>
                </a:cubicBezTo>
                <a:cubicBezTo>
                  <a:pt x="f174" y="f175"/>
                  <a:pt x="f176" y="f177"/>
                  <a:pt x="f155" y="f178"/>
                </a:cubicBezTo>
                <a:cubicBezTo>
                  <a:pt x="f179" y="f180"/>
                  <a:pt x="f181" y="f182"/>
                  <a:pt x="f183" y="f45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lnTo>
                  <a:pt x="f200" y="f201"/>
                </a:lnTo>
                <a:cubicBezTo>
                  <a:pt x="f18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0"/>
                </a:cubicBezTo>
                <a:cubicBezTo>
                  <a:pt x="f212" y="f210"/>
                  <a:pt x="f213" y="f214"/>
                  <a:pt x="f213" y="f215"/>
                </a:cubicBezTo>
                <a:cubicBezTo>
                  <a:pt x="f213" y="f216"/>
                  <a:pt x="f213" y="f217"/>
                  <a:pt x="f153" y="f218"/>
                </a:cubicBezTo>
                <a:cubicBezTo>
                  <a:pt x="f219" y="f220"/>
                  <a:pt x="f221" y="f222"/>
                  <a:pt x="f146" y="f126"/>
                </a:cubicBezTo>
                <a:close/>
                <a:moveTo>
                  <a:pt x="f223" y="f224"/>
                </a:moveTo>
                <a:cubicBezTo>
                  <a:pt x="f225" y="f224"/>
                  <a:pt x="f226" y="f224"/>
                  <a:pt x="f227" y="f228"/>
                </a:cubicBezTo>
                <a:cubicBezTo>
                  <a:pt x="f229" y="f230"/>
                  <a:pt x="f49" y="f231"/>
                  <a:pt x="f49" y="f232"/>
                </a:cubicBezTo>
                <a:cubicBezTo>
                  <a:pt x="f233" y="f234"/>
                  <a:pt x="f235" y="f236"/>
                  <a:pt x="f227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176" y="f244"/>
                  <a:pt x="f245" y="f246"/>
                  <a:pt x="f247" y="f248"/>
                </a:cubicBezTo>
                <a:cubicBezTo>
                  <a:pt x="f179" y="f249"/>
                  <a:pt x="f250" y="f251"/>
                  <a:pt x="f252" y="f122"/>
                </a:cubicBezTo>
                <a:cubicBezTo>
                  <a:pt x="f188" y="f253"/>
                  <a:pt x="f2" y="f254"/>
                  <a:pt x="f255" y="f256"/>
                </a:cubicBezTo>
                <a:cubicBezTo>
                  <a:pt x="f257" y="f39"/>
                  <a:pt x="f258" y="f259"/>
                  <a:pt x="f260" y="f261"/>
                </a:cubicBezTo>
                <a:cubicBezTo>
                  <a:pt x="f198" y="f103"/>
                  <a:pt x="f153" y="f262"/>
                  <a:pt x="f13" y="f263"/>
                </a:cubicBezTo>
                <a:cubicBezTo>
                  <a:pt x="f245" y="f172"/>
                  <a:pt x="f156" y="f264"/>
                  <a:pt x="f265" y="f266"/>
                </a:cubicBezTo>
                <a:cubicBezTo>
                  <a:pt x="f267" y="f268"/>
                  <a:pt x="f269" y="f4"/>
                  <a:pt x="f7" y="f4"/>
                </a:cubicBezTo>
                <a:cubicBezTo>
                  <a:pt x="f270" y="f4"/>
                  <a:pt x="f271" y="f272"/>
                  <a:pt x="f273" y="f274"/>
                </a:cubicBezTo>
                <a:cubicBezTo>
                  <a:pt x="f275" y="f170"/>
                  <a:pt x="f112" y="f276"/>
                  <a:pt x="f112" y="f277"/>
                </a:cubicBezTo>
                <a:cubicBezTo>
                  <a:pt x="f118" y="f263"/>
                  <a:pt x="f112" y="f278"/>
                  <a:pt x="f279" y="f280"/>
                </a:cubicBezTo>
                <a:cubicBezTo>
                  <a:pt x="f281" y="f159"/>
                  <a:pt x="f38" y="f282"/>
                  <a:pt x="f273" y="f109"/>
                </a:cubicBezTo>
                <a:cubicBezTo>
                  <a:pt x="f283" y="f284"/>
                  <a:pt x="f285" y="f43"/>
                  <a:pt x="f286" y="f287"/>
                </a:cubicBezTo>
                <a:cubicBezTo>
                  <a:pt x="f74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6"/>
                </a:cubicBezTo>
                <a:cubicBezTo>
                  <a:pt x="f298" y="f296"/>
                  <a:pt x="f299" y="f300"/>
                  <a:pt x="f88" y="f301"/>
                </a:cubicBezTo>
                <a:cubicBezTo>
                  <a:pt x="f302" y="f43"/>
                  <a:pt x="f303" y="f304"/>
                  <a:pt x="f305" y="f306"/>
                </a:cubicBezTo>
                <a:cubicBezTo>
                  <a:pt x="f307" y="f85"/>
                  <a:pt x="f86" y="f308"/>
                  <a:pt x="f309" y="f310"/>
                </a:cubicBezTo>
                <a:cubicBezTo>
                  <a:pt x="f311" y="f26"/>
                  <a:pt x="f312" y="f313"/>
                  <a:pt x="f314" y="f315"/>
                </a:cubicBezTo>
                <a:cubicBezTo>
                  <a:pt x="f132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4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265" y="f338"/>
                  <a:pt x="f339" y="f340"/>
                  <a:pt x="f341" y="f342"/>
                </a:cubicBezTo>
                <a:cubicBezTo>
                  <a:pt x="f341" y="f343"/>
                  <a:pt x="f341" y="f224"/>
                  <a:pt x="f223" y="f224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566;p39">
            <a:extLst>
              <a:ext uri="{FF2B5EF4-FFF2-40B4-BE49-F238E27FC236}">
                <a16:creationId xmlns:a16="http://schemas.microsoft.com/office/drawing/2014/main" id="{59669E09-2AE6-448C-9148-F9673A89D945}"/>
              </a:ext>
            </a:extLst>
          </p:cNvPr>
          <p:cNvSpPr/>
          <p:nvPr/>
        </p:nvSpPr>
        <p:spPr>
          <a:xfrm rot="11699993">
            <a:off x="8293727" y="117327"/>
            <a:ext cx="814456" cy="1351711"/>
          </a:xfrm>
          <a:custGeom>
            <a:avLst/>
            <a:gdLst>
              <a:gd name="f0" fmla="val w"/>
              <a:gd name="f1" fmla="val h"/>
              <a:gd name="f2" fmla="val 0"/>
              <a:gd name="f3" fmla="val 14135"/>
              <a:gd name="f4" fmla="val 23459"/>
              <a:gd name="f5" fmla="val 12919"/>
              <a:gd name="f6" fmla="val 1521"/>
              <a:gd name="f7" fmla="val 12372"/>
              <a:gd name="f8" fmla="val 2920"/>
              <a:gd name="f9" fmla="val 12250"/>
              <a:gd name="f10" fmla="val 4257"/>
              <a:gd name="f11" fmla="val 12554"/>
              <a:gd name="f12" fmla="val 5746"/>
              <a:gd name="f13" fmla="val 11581"/>
              <a:gd name="f14" fmla="val 4227"/>
              <a:gd name="f15" fmla="val 11612"/>
              <a:gd name="f16" fmla="val 2555"/>
              <a:gd name="f17" fmla="val 11794"/>
              <a:gd name="f18" fmla="val 1825"/>
              <a:gd name="f19" fmla="val 10852"/>
              <a:gd name="f20" fmla="val 3406"/>
              <a:gd name="f21" fmla="val 11429"/>
              <a:gd name="f22" fmla="val 4865"/>
              <a:gd name="f23" fmla="val 12189"/>
              <a:gd name="f24" fmla="val 6385"/>
              <a:gd name="f25" fmla="val 12524"/>
              <a:gd name="f26" fmla="val 7145"/>
              <a:gd name="f27" fmla="val 12980"/>
              <a:gd name="f28" fmla="val 7813"/>
              <a:gd name="f29" fmla="val 13192"/>
              <a:gd name="f30" fmla="val 8664"/>
              <a:gd name="f31" fmla="val 13739"/>
              <a:gd name="f32" fmla="val 10792"/>
              <a:gd name="f33" fmla="val 13314"/>
              <a:gd name="f34" fmla="val 12646"/>
              <a:gd name="f35" fmla="val 11733"/>
              <a:gd name="f36" fmla="val 14196"/>
              <a:gd name="f37" fmla="val 10913"/>
              <a:gd name="f38" fmla="val 15017"/>
              <a:gd name="f39" fmla="val 10062"/>
              <a:gd name="f40" fmla="val 15777"/>
              <a:gd name="f41" fmla="val 9302"/>
              <a:gd name="f42" fmla="val 16689"/>
              <a:gd name="f43" fmla="val 9362"/>
              <a:gd name="f44" fmla="val 16020"/>
              <a:gd name="f45" fmla="val 9393"/>
              <a:gd name="f46" fmla="val 15351"/>
              <a:gd name="f47" fmla="val 9484"/>
              <a:gd name="f48" fmla="val 14652"/>
              <a:gd name="f49" fmla="val 9727"/>
              <a:gd name="f50" fmla="val 12342"/>
              <a:gd name="f51" fmla="val 10366"/>
              <a:gd name="f52" fmla="val 10184"/>
              <a:gd name="f53" fmla="val 11004"/>
              <a:gd name="f54" fmla="val 7965"/>
              <a:gd name="f55" fmla="val 11034"/>
              <a:gd name="f56" fmla="val 7752"/>
              <a:gd name="f57" fmla="val 11125"/>
              <a:gd name="f58" fmla="val 7509"/>
              <a:gd name="f59" fmla="val 7296"/>
              <a:gd name="f60" fmla="val 10958"/>
              <a:gd name="f61" fmla="val 7283"/>
              <a:gd name="f62" fmla="val 10919"/>
              <a:gd name="f63" fmla="val 7277"/>
              <a:gd name="f64" fmla="val 10885"/>
              <a:gd name="f65" fmla="val 10689"/>
              <a:gd name="f66" fmla="val 10656"/>
              <a:gd name="f67" fmla="val 7476"/>
              <a:gd name="f68" fmla="val 10578"/>
              <a:gd name="f69" fmla="val 7631"/>
              <a:gd name="f70" fmla="val 9910"/>
              <a:gd name="f71" fmla="val 9576"/>
              <a:gd name="f72" fmla="val 11552"/>
              <a:gd name="f73" fmla="val 9059"/>
              <a:gd name="f74" fmla="val 13588"/>
              <a:gd name="f75" fmla="val 8907"/>
              <a:gd name="f76" fmla="val 14713"/>
              <a:gd name="f77" fmla="val 8815"/>
              <a:gd name="f78" fmla="val 8755"/>
              <a:gd name="f79" fmla="val 16901"/>
              <a:gd name="f80" fmla="val 8390"/>
              <a:gd name="f81" fmla="val 16233"/>
              <a:gd name="f82" fmla="val 8025"/>
              <a:gd name="f83" fmla="val 15625"/>
              <a:gd name="f84" fmla="val 8116"/>
              <a:gd name="f85" fmla="val 14743"/>
              <a:gd name="f86" fmla="val 8299"/>
              <a:gd name="f87" fmla="val 12828"/>
              <a:gd name="f88" fmla="val 7995"/>
              <a:gd name="f89" fmla="val 10944"/>
              <a:gd name="f90" fmla="val 7235"/>
              <a:gd name="f91" fmla="val 9181"/>
              <a:gd name="f92" fmla="val 7083"/>
              <a:gd name="f93" fmla="val 8847"/>
              <a:gd name="f94" fmla="val 7052"/>
              <a:gd name="f95" fmla="val 8573"/>
              <a:gd name="f96" fmla="val 7204"/>
              <a:gd name="f97" fmla="val 8239"/>
              <a:gd name="f98" fmla="val 7539"/>
              <a:gd name="f99" fmla="val 7448"/>
              <a:gd name="f100" fmla="val 7934"/>
              <a:gd name="f101" fmla="val 6689"/>
              <a:gd name="f102" fmla="val 8572"/>
              <a:gd name="f103" fmla="val 6141"/>
              <a:gd name="f104" fmla="val 9666"/>
              <a:gd name="f105" fmla="val 5199"/>
              <a:gd name="f106" fmla="val 10487"/>
              <a:gd name="f107" fmla="val 4014"/>
              <a:gd name="f108" fmla="val 11156"/>
              <a:gd name="f109" fmla="val 2737"/>
              <a:gd name="f110" fmla="val 11308"/>
              <a:gd name="f111" fmla="val 2403"/>
              <a:gd name="f112" fmla="val 11460"/>
              <a:gd name="f113" fmla="val 2038"/>
              <a:gd name="f114" fmla="val 1672"/>
              <a:gd name="f115" fmla="val 488"/>
              <a:gd name="f116" fmla="val 1976"/>
              <a:gd name="f117" fmla="val 761"/>
              <a:gd name="f118" fmla="val 2068"/>
              <a:gd name="f119" fmla="val 1126"/>
              <a:gd name="f120" fmla="val 2189"/>
              <a:gd name="f121" fmla="val 1491"/>
              <a:gd name="f122" fmla="val 2919"/>
              <a:gd name="f123" fmla="val 3649"/>
              <a:gd name="f124" fmla="val 4104"/>
              <a:gd name="f125" fmla="val 5503"/>
              <a:gd name="f126" fmla="val 5502"/>
              <a:gd name="f127" fmla="val 7174"/>
              <a:gd name="f128" fmla="val 9424"/>
              <a:gd name="f129" fmla="val 7660"/>
              <a:gd name="f130" fmla="val 11886"/>
              <a:gd name="f131" fmla="val 7478"/>
              <a:gd name="f132" fmla="val 14561"/>
              <a:gd name="f133" fmla="val 7387"/>
              <a:gd name="f134" fmla="val 15412"/>
              <a:gd name="f135" fmla="val 16263"/>
              <a:gd name="f136" fmla="val 17205"/>
              <a:gd name="f137" fmla="val 4894"/>
              <a:gd name="f138" fmla="val 13740"/>
              <a:gd name="f139" fmla="val 3435"/>
              <a:gd name="f140" fmla="val 10032"/>
              <a:gd name="f141" fmla="val 2645"/>
              <a:gd name="f142" fmla="val 6081"/>
              <a:gd name="f143" fmla="val 2159"/>
              <a:gd name="f144" fmla="val 6263"/>
              <a:gd name="f145" fmla="val 2280"/>
              <a:gd name="f146" fmla="val 6506"/>
              <a:gd name="f147" fmla="val 2311"/>
              <a:gd name="f148" fmla="val 6749"/>
              <a:gd name="f149" fmla="val 2979"/>
              <a:gd name="f150" fmla="val 10336"/>
              <a:gd name="f151" fmla="val 4347"/>
              <a:gd name="f152" fmla="val 6171"/>
              <a:gd name="f153" fmla="val 16719"/>
              <a:gd name="f154" fmla="val 6232"/>
              <a:gd name="f155" fmla="val 16841"/>
              <a:gd name="f156" fmla="val 6293"/>
              <a:gd name="f157" fmla="val 6323"/>
              <a:gd name="f158" fmla="val 17023"/>
              <a:gd name="f159" fmla="val 4165"/>
              <a:gd name="f160" fmla="val 15959"/>
              <a:gd name="f161" fmla="val 2675"/>
              <a:gd name="f162" fmla="val 14287"/>
              <a:gd name="f163" fmla="val 1824"/>
              <a:gd name="f164" fmla="val 12069"/>
              <a:gd name="f165" fmla="val 1095"/>
              <a:gd name="f166" fmla="val 10397"/>
              <a:gd name="f167" fmla="val 821"/>
              <a:gd name="f168" fmla="val 8695"/>
              <a:gd name="f169" fmla="val 700"/>
              <a:gd name="f170" fmla="val 6901"/>
              <a:gd name="f171" fmla="val 609"/>
              <a:gd name="f172" fmla="val 5017"/>
              <a:gd name="f173" fmla="val 791"/>
              <a:gd name="f174" fmla="val 3193"/>
              <a:gd name="f175" fmla="val 1216"/>
              <a:gd name="f176" fmla="val 1369"/>
              <a:gd name="f177" fmla="val 1247"/>
              <a:gd name="f178" fmla="val 1065"/>
              <a:gd name="f179" fmla="val 1308"/>
              <a:gd name="f180" fmla="val 731"/>
              <a:gd name="f181" fmla="val 7812"/>
              <a:gd name="f182" fmla="val 16476"/>
              <a:gd name="f183" fmla="val 8451"/>
              <a:gd name="f184" fmla="val 17509"/>
              <a:gd name="f185" fmla="val 8967"/>
              <a:gd name="f186" fmla="val 18543"/>
              <a:gd name="f187" fmla="val 8876"/>
              <a:gd name="f188" fmla="val 19819"/>
              <a:gd name="f189" fmla="val 7964"/>
              <a:gd name="f190" fmla="val 18877"/>
              <a:gd name="f191" fmla="val 17844"/>
              <a:gd name="f192" fmla="val 1746"/>
              <a:gd name="f193" fmla="val 1"/>
              <a:gd name="f194" fmla="val 1732"/>
              <a:gd name="f195" fmla="val 1717"/>
              <a:gd name="f196" fmla="val 1703"/>
              <a:gd name="f197" fmla="val 2"/>
              <a:gd name="f198" fmla="val 32"/>
              <a:gd name="f199" fmla="val 943"/>
              <a:gd name="f200" fmla="val 670"/>
              <a:gd name="f201" fmla="val 1217"/>
              <a:gd name="f202" fmla="val 92"/>
              <a:gd name="f203" fmla="val 3862"/>
              <a:gd name="f204" fmla="val 6567"/>
              <a:gd name="f205" fmla="val 457"/>
              <a:gd name="f206" fmla="val 9272"/>
              <a:gd name="f207" fmla="val 1064"/>
              <a:gd name="f208" fmla="val 12920"/>
              <a:gd name="f209" fmla="val 2888"/>
              <a:gd name="f210" fmla="val 15838"/>
              <a:gd name="f211" fmla="val 17661"/>
              <a:gd name="f212" fmla="val 6718"/>
              <a:gd name="f213" fmla="val 17996"/>
              <a:gd name="f214" fmla="val 18360"/>
              <a:gd name="f215" fmla="val 7600"/>
              <a:gd name="f216" fmla="val 8511"/>
              <a:gd name="f217" fmla="val 20275"/>
              <a:gd name="f218" fmla="val 9514"/>
              <a:gd name="f219" fmla="val 21613"/>
              <a:gd name="f220" fmla="val 22920"/>
              <a:gd name="f221" fmla="val 10704"/>
              <a:gd name="f222" fmla="val 23096"/>
              <a:gd name="f223" fmla="val 10871"/>
              <a:gd name="f224" fmla="val 11097"/>
              <a:gd name="f225" fmla="val 11145"/>
              <a:gd name="f226" fmla="val 11194"/>
              <a:gd name="f227" fmla="val 23443"/>
              <a:gd name="f228" fmla="val 11247"/>
              <a:gd name="f229" fmla="val 23406"/>
              <a:gd name="f230" fmla="val 23133"/>
              <a:gd name="f231" fmla="val 22829"/>
              <a:gd name="f232" fmla="val 10943"/>
              <a:gd name="f233" fmla="val 22616"/>
              <a:gd name="f234" fmla="val 10183"/>
              <a:gd name="f235" fmla="val 21704"/>
              <a:gd name="f236" fmla="val 20792"/>
              <a:gd name="f237" fmla="val 9454"/>
              <a:gd name="f238" fmla="val 19576"/>
              <a:gd name="f239" fmla="val 18604"/>
              <a:gd name="f240" fmla="val 9940"/>
              <a:gd name="f241" fmla="val 10639"/>
              <a:gd name="f242" fmla="val 11399"/>
              <a:gd name="f243" fmla="val 15199"/>
              <a:gd name="f244" fmla="val 14439"/>
              <a:gd name="f245" fmla="val 12949"/>
              <a:gd name="f246" fmla="val 13680"/>
              <a:gd name="f247" fmla="val 13466"/>
              <a:gd name="f248" fmla="val 12798"/>
              <a:gd name="f249" fmla="val 11734"/>
              <a:gd name="f250" fmla="val 13983"/>
              <a:gd name="f251" fmla="val 13527"/>
              <a:gd name="f252" fmla="val 5230"/>
              <a:gd name="f253" fmla="val 12706"/>
              <a:gd name="f254" fmla="val 3375"/>
              <a:gd name="f255" fmla="val 13618"/>
              <a:gd name="f256" fmla="val 1187"/>
              <a:gd name="f257" fmla="val 13831"/>
              <a:gd name="f258" fmla="val 822"/>
              <a:gd name="f259" fmla="val 579"/>
              <a:gd name="f260" fmla="val 13371"/>
              <a:gd name="f261" fmla="val 438"/>
              <a:gd name="f262" fmla="val 13215"/>
              <a:gd name="f263" fmla="val 388"/>
              <a:gd name="f264" fmla="val 13060"/>
              <a:gd name="f265" fmla="val 12881"/>
              <a:gd name="f266" fmla="val 12702"/>
              <a:gd name="f267" fmla="val 453"/>
              <a:gd name="f268" fmla="val 518"/>
              <a:gd name="f269" fmla="val 12341"/>
              <a:gd name="f270" fmla="val 12037"/>
              <a:gd name="f271" fmla="val 1856"/>
              <a:gd name="f272" fmla="val 10548"/>
              <a:gd name="f273" fmla="val 3497"/>
              <a:gd name="f274" fmla="val 9575"/>
              <a:gd name="f275" fmla="val 4409"/>
              <a:gd name="f276" fmla="val 5138"/>
              <a:gd name="f277" fmla="val 7903"/>
              <a:gd name="f278" fmla="val 5898"/>
              <a:gd name="f279" fmla="val 6688"/>
              <a:gd name="f280" fmla="val 7904"/>
              <a:gd name="f281" fmla="val 5838"/>
              <a:gd name="f282" fmla="val 3619"/>
              <a:gd name="f283" fmla="val 1096"/>
              <a:gd name="f284" fmla="val 2497"/>
              <a:gd name="f285" fmla="val 621"/>
              <a:gd name="f286" fmla="val 2348"/>
              <a:gd name="f287" fmla="*/ f0 1 14135"/>
              <a:gd name="f288" fmla="*/ f1 1 23459"/>
              <a:gd name="f289" fmla="val f2"/>
              <a:gd name="f290" fmla="val f3"/>
              <a:gd name="f291" fmla="val f4"/>
              <a:gd name="f292" fmla="+- f291 0 f289"/>
              <a:gd name="f293" fmla="+- f290 0 f289"/>
              <a:gd name="f294" fmla="*/ f293 1 14135"/>
              <a:gd name="f295" fmla="*/ f292 1 23459"/>
              <a:gd name="f296" fmla="*/ f289 1 f294"/>
              <a:gd name="f297" fmla="*/ f290 1 f294"/>
              <a:gd name="f298" fmla="*/ f289 1 f295"/>
              <a:gd name="f299" fmla="*/ f291 1 f295"/>
              <a:gd name="f300" fmla="*/ f296 f287 1"/>
              <a:gd name="f301" fmla="*/ f297 f287 1"/>
              <a:gd name="f302" fmla="*/ f299 f288 1"/>
              <a:gd name="f303" fmla="*/ f298 f2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0" t="f303" r="f301" b="f302"/>
            <a:pathLst>
              <a:path w="14135" h="23459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3" y="f59"/>
                </a:cubicBezTo>
                <a:cubicBezTo>
                  <a:pt x="f60" y="f61"/>
                  <a:pt x="f62" y="f63"/>
                  <a:pt x="f64" y="f63"/>
                </a:cubicBezTo>
                <a:cubicBezTo>
                  <a:pt x="f65" y="f63"/>
                  <a:pt x="f66" y="f67"/>
                  <a:pt x="f68" y="f69"/>
                </a:cubicBezTo>
                <a:cubicBezTo>
                  <a:pt x="f70" y="f71"/>
                  <a:pt x="f43" y="f72"/>
                  <a:pt x="f73" y="f74"/>
                </a:cubicBezTo>
                <a:cubicBezTo>
                  <a:pt x="f75" y="f76"/>
                  <a:pt x="f77" y="f40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7" y="f18"/>
                </a:cubicBezTo>
                <a:close/>
                <a:moveTo>
                  <a:pt x="f114" y="f115"/>
                </a:move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59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90" y="f135"/>
                  <a:pt x="f92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74"/>
                  <a:pt x="f152" y="f153"/>
                </a:cubicBezTo>
                <a:cubicBezTo>
                  <a:pt x="f154" y="f155"/>
                  <a:pt x="f156" y="f79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14" y="f115"/>
                </a:cubicBezTo>
                <a:close/>
                <a:moveTo>
                  <a:pt x="f181" y="f182"/>
                </a:moveTo>
                <a:lnTo>
                  <a:pt x="f181" y="f182"/>
                </a:ln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31" y="f191"/>
                  <a:pt x="f181" y="f182"/>
                </a:cubicBezTo>
                <a:close/>
                <a:moveTo>
                  <a:pt x="f192" y="f193"/>
                </a:moveTo>
                <a:cubicBezTo>
                  <a:pt x="f194" y="f193"/>
                  <a:pt x="f195" y="f193"/>
                  <a:pt x="f196" y="f197"/>
                </a:cubicBezTo>
                <a:cubicBezTo>
                  <a:pt x="f165" y="f198"/>
                  <a:pt x="f199" y="f200"/>
                  <a:pt x="f173" y="f201"/>
                </a:cubicBezTo>
                <a:cubicBezTo>
                  <a:pt x="f202" y="f203"/>
                  <a:pt x="f193" y="f204"/>
                  <a:pt x="f205" y="f206"/>
                </a:cubicBezTo>
                <a:cubicBezTo>
                  <a:pt x="f207" y="f208"/>
                  <a:pt x="f209" y="f210"/>
                  <a:pt x="f152" y="f211"/>
                </a:cubicBezTo>
                <a:cubicBezTo>
                  <a:pt x="f212" y="f213"/>
                  <a:pt x="f90" y="f214"/>
                  <a:pt x="f215" y="f190"/>
                </a:cubicBezTo>
                <a:cubicBezTo>
                  <a:pt x="f216" y="f217"/>
                  <a:pt x="f218" y="f219"/>
                  <a:pt x="f68" y="f220"/>
                </a:cubicBezTo>
                <a:cubicBezTo>
                  <a:pt x="f221" y="f222"/>
                  <a:pt x="f223" y="f4"/>
                  <a:pt x="f224" y="f4"/>
                </a:cubicBezTo>
                <a:cubicBezTo>
                  <a:pt x="f225" y="f4"/>
                  <a:pt x="f226" y="f227"/>
                  <a:pt x="f228" y="f229"/>
                </a:cubicBezTo>
                <a:cubicBezTo>
                  <a:pt x="f13" y="f230"/>
                  <a:pt x="f57" y="f231"/>
                  <a:pt x="f232" y="f233"/>
                </a:cubicBezTo>
                <a:cubicBezTo>
                  <a:pt x="f234" y="f235"/>
                  <a:pt x="f218" y="f236"/>
                  <a:pt x="f237" y="f238"/>
                </a:cubicBezTo>
                <a:cubicBezTo>
                  <a:pt x="f43" y="f239"/>
                  <a:pt x="f41" y="f211"/>
                  <a:pt x="f240" y="f155"/>
                </a:cubicBezTo>
                <a:cubicBezTo>
                  <a:pt x="f241" y="f160"/>
                  <a:pt x="f242" y="f243"/>
                  <a:pt x="f23" y="f244"/>
                </a:cubicBezTo>
                <a:cubicBezTo>
                  <a:pt x="f245" y="f246"/>
                  <a:pt x="f247" y="f248"/>
                  <a:pt x="f31" y="f249"/>
                </a:cubicBezTo>
                <a:cubicBezTo>
                  <a:pt x="f3" y="f52"/>
                  <a:pt x="f250" y="f30"/>
                  <a:pt x="f251" y="f26"/>
                </a:cubicBezTo>
                <a:cubicBezTo>
                  <a:pt x="f245" y="f252"/>
                  <a:pt x="f253" y="f254"/>
                  <a:pt x="f251" y="f121"/>
                </a:cubicBezTo>
                <a:cubicBezTo>
                  <a:pt x="f255" y="f256"/>
                  <a:pt x="f257" y="f258"/>
                  <a:pt x="f251" y="f259"/>
                </a:cubicBezTo>
                <a:cubicBezTo>
                  <a:pt x="f260" y="f261"/>
                  <a:pt x="f262" y="f263"/>
                  <a:pt x="f264" y="f263"/>
                </a:cubicBezTo>
                <a:cubicBezTo>
                  <a:pt x="f265" y="f263"/>
                  <a:pt x="f266" y="f267"/>
                  <a:pt x="f25" y="f268"/>
                </a:cubicBezTo>
                <a:cubicBezTo>
                  <a:pt x="f269" y="f171"/>
                  <a:pt x="f23" y="f200"/>
                  <a:pt x="f270" y="f117"/>
                </a:cubicBezTo>
                <a:cubicBezTo>
                  <a:pt x="f110" y="f256"/>
                  <a:pt x="f232" y="f271"/>
                  <a:pt x="f272" y="f16"/>
                </a:cubicBezTo>
                <a:cubicBezTo>
                  <a:pt x="f39" y="f273"/>
                  <a:pt x="f274" y="f275"/>
                  <a:pt x="f78" y="f276"/>
                </a:cubicBezTo>
                <a:cubicBezTo>
                  <a:pt x="f277" y="f278"/>
                  <a:pt x="f92" y="f148"/>
                  <a:pt x="f279" y="f280"/>
                </a:cubicBezTo>
                <a:cubicBezTo>
                  <a:pt x="f137" y="f281"/>
                  <a:pt x="f139" y="f282"/>
                  <a:pt x="f141" y="f283"/>
                </a:cubicBezTo>
                <a:cubicBezTo>
                  <a:pt x="f284" y="f285"/>
                  <a:pt x="f286" y="f193"/>
                  <a:pt x="f192" y="f193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oogle Shape;567;p39">
            <a:extLst>
              <a:ext uri="{FF2B5EF4-FFF2-40B4-BE49-F238E27FC236}">
                <a16:creationId xmlns:a16="http://schemas.microsoft.com/office/drawing/2014/main" id="{D5E45323-8322-48BA-BF81-B36B8E147BA7}"/>
              </a:ext>
            </a:extLst>
          </p:cNvPr>
          <p:cNvGrpSpPr/>
          <p:nvPr/>
        </p:nvGrpSpPr>
        <p:grpSpPr>
          <a:xfrm>
            <a:off x="418447" y="4567565"/>
            <a:ext cx="461169" cy="420495"/>
            <a:chOff x="418447" y="4567565"/>
            <a:chExt cx="461169" cy="420495"/>
          </a:xfrm>
        </p:grpSpPr>
        <p:sp>
          <p:nvSpPr>
            <p:cNvPr id="8" name="Google Shape;568;p39">
              <a:extLst>
                <a:ext uri="{FF2B5EF4-FFF2-40B4-BE49-F238E27FC236}">
                  <a16:creationId xmlns:a16="http://schemas.microsoft.com/office/drawing/2014/main" id="{7E2C70EA-233B-4F6D-B441-09BEA42BB9EA}"/>
                </a:ext>
              </a:extLst>
            </p:cNvPr>
            <p:cNvSpPr/>
            <p:nvPr/>
          </p:nvSpPr>
          <p:spPr>
            <a:xfrm rot="16199987" flipH="1">
              <a:off x="717722" y="4826166"/>
              <a:ext cx="163302" cy="160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5"/>
                <a:gd name="f4" fmla="val 1764"/>
                <a:gd name="f5" fmla="val 882"/>
                <a:gd name="f6" fmla="val 1"/>
                <a:gd name="f7" fmla="val 730"/>
                <a:gd name="f8" fmla="val 396"/>
                <a:gd name="f9" fmla="val 700"/>
                <a:gd name="f10" fmla="val 852"/>
                <a:gd name="f11" fmla="val 913"/>
                <a:gd name="f12" fmla="val 426"/>
                <a:gd name="f13" fmla="val 1065"/>
                <a:gd name="f14" fmla="val 761"/>
                <a:gd name="f15" fmla="val 1369"/>
                <a:gd name="f16" fmla="val 943"/>
                <a:gd name="f17" fmla="val 1095"/>
                <a:gd name="f18" fmla="val 1429"/>
                <a:gd name="f19" fmla="val 1794"/>
                <a:gd name="f20" fmla="val 1399"/>
                <a:gd name="f21" fmla="*/ f0 1 1795"/>
                <a:gd name="f22" fmla="*/ f1 1 176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795"/>
                <a:gd name="f29" fmla="*/ f26 1 176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795" h="1764">
                  <a:moveTo>
                    <a:pt x="f5" y="f6"/>
                  </a:moveTo>
                  <a:cubicBezTo>
                    <a:pt x="f7" y="f8"/>
                    <a:pt x="f8" y="f9"/>
                    <a:pt x="f6" y="f10"/>
                  </a:cubicBezTo>
                  <a:lnTo>
                    <a:pt x="f6" y="f11"/>
                  </a:lnTo>
                  <a:cubicBezTo>
                    <a:pt x="f12" y="f13"/>
                    <a:pt x="f14" y="f15"/>
                    <a:pt x="f5" y="f4"/>
                  </a:cubicBezTo>
                  <a:lnTo>
                    <a:pt x="f16" y="f4"/>
                  </a:lnTo>
                  <a:cubicBezTo>
                    <a:pt x="f17" y="f15"/>
                    <a:pt x="f18" y="f13"/>
                    <a:pt x="f19" y="f11"/>
                  </a:cubicBezTo>
                  <a:lnTo>
                    <a:pt x="f19" y="f10"/>
                  </a:lnTo>
                  <a:cubicBezTo>
                    <a:pt x="f20" y="f9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569;p39">
              <a:extLst>
                <a:ext uri="{FF2B5EF4-FFF2-40B4-BE49-F238E27FC236}">
                  <a16:creationId xmlns:a16="http://schemas.microsoft.com/office/drawing/2014/main" id="{8EEC526D-342C-4051-A56A-D38E7FA3DC67}"/>
                </a:ext>
              </a:extLst>
            </p:cNvPr>
            <p:cNvSpPr/>
            <p:nvPr/>
          </p:nvSpPr>
          <p:spPr>
            <a:xfrm rot="16199987" flipH="1">
              <a:off x="414579" y="4571433"/>
              <a:ext cx="224174" cy="216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64"/>
                <a:gd name="f4" fmla="val 2379"/>
                <a:gd name="f5" fmla="val 1243"/>
                <a:gd name="f6" fmla="val 1240"/>
                <a:gd name="f7" fmla="val 1232"/>
                <a:gd name="f8" fmla="val 8"/>
                <a:gd name="f9" fmla="val 1217"/>
                <a:gd name="f10" fmla="val 23"/>
                <a:gd name="f11" fmla="val 1034"/>
                <a:gd name="f12" fmla="val 570"/>
                <a:gd name="f13" fmla="val 578"/>
                <a:gd name="f14" fmla="val 1026"/>
                <a:gd name="f15" fmla="val 31"/>
                <a:gd name="f16" fmla="val 1178"/>
                <a:gd name="f17" fmla="val 1"/>
                <a:gd name="f18" fmla="val 1209"/>
                <a:gd name="f19" fmla="val 1391"/>
                <a:gd name="f20" fmla="val 1817"/>
                <a:gd name="f21" fmla="val 2333"/>
                <a:gd name="f22" fmla="val 2364"/>
                <a:gd name="f23" fmla="val 1224"/>
                <a:gd name="f24" fmla="val 1247"/>
                <a:gd name="f25" fmla="val 1430"/>
                <a:gd name="f26" fmla="val 1885"/>
                <a:gd name="f27" fmla="val 1361"/>
                <a:gd name="f28" fmla="val 2433"/>
                <a:gd name="f29" fmla="val 2463"/>
                <a:gd name="f30" fmla="val 966"/>
                <a:gd name="f31" fmla="*/ f0 1 2464"/>
                <a:gd name="f32" fmla="*/ f1 1 237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464"/>
                <a:gd name="f39" fmla="*/ f36 1 237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464" h="2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7" y="f18"/>
                    <a:pt x="f15" y="f18"/>
                  </a:cubicBezTo>
                  <a:cubicBezTo>
                    <a:pt x="f13" y="f19"/>
                    <a:pt x="f11" y="f20"/>
                    <a:pt x="f9" y="f21"/>
                  </a:cubicBezTo>
                  <a:cubicBezTo>
                    <a:pt x="f9" y="f22"/>
                    <a:pt x="f23" y="f4"/>
                    <a:pt x="f7" y="f4"/>
                  </a:cubicBezTo>
                  <a:cubicBezTo>
                    <a:pt x="f6" y="f4"/>
                    <a:pt x="f24" y="f22"/>
                    <a:pt x="f24" y="f21"/>
                  </a:cubicBezTo>
                  <a:cubicBezTo>
                    <a:pt x="f25" y="f20"/>
                    <a:pt x="f26" y="f27"/>
                    <a:pt x="f28" y="f18"/>
                  </a:cubicBezTo>
                  <a:cubicBezTo>
                    <a:pt x="f29" y="f18"/>
                    <a:pt x="f29" y="f16"/>
                    <a:pt x="f28" y="f16"/>
                  </a:cubicBezTo>
                  <a:cubicBezTo>
                    <a:pt x="f26" y="f30"/>
                    <a:pt x="f25" y="f12"/>
                    <a:pt x="f24" y="f10"/>
                  </a:cubicBezTo>
                  <a:cubicBezTo>
                    <a:pt x="f24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566;p39">
            <a:extLst>
              <a:ext uri="{FF2B5EF4-FFF2-40B4-BE49-F238E27FC236}">
                <a16:creationId xmlns:a16="http://schemas.microsoft.com/office/drawing/2014/main" id="{289DABF2-4972-40E4-A922-4DBC44A28E2D}"/>
              </a:ext>
            </a:extLst>
          </p:cNvPr>
          <p:cNvSpPr/>
          <p:nvPr/>
        </p:nvSpPr>
        <p:spPr>
          <a:xfrm>
            <a:off x="2610895" y="793187"/>
            <a:ext cx="814456" cy="1351711"/>
          </a:xfrm>
          <a:custGeom>
            <a:avLst/>
            <a:gdLst>
              <a:gd name="f0" fmla="val w"/>
              <a:gd name="f1" fmla="val h"/>
              <a:gd name="f2" fmla="val 0"/>
              <a:gd name="f3" fmla="val 14135"/>
              <a:gd name="f4" fmla="val 23459"/>
              <a:gd name="f5" fmla="val 12919"/>
              <a:gd name="f6" fmla="val 1521"/>
              <a:gd name="f7" fmla="val 12372"/>
              <a:gd name="f8" fmla="val 2920"/>
              <a:gd name="f9" fmla="val 12250"/>
              <a:gd name="f10" fmla="val 4257"/>
              <a:gd name="f11" fmla="val 12554"/>
              <a:gd name="f12" fmla="val 5746"/>
              <a:gd name="f13" fmla="val 11581"/>
              <a:gd name="f14" fmla="val 4227"/>
              <a:gd name="f15" fmla="val 11612"/>
              <a:gd name="f16" fmla="val 2555"/>
              <a:gd name="f17" fmla="val 11794"/>
              <a:gd name="f18" fmla="val 1825"/>
              <a:gd name="f19" fmla="val 10852"/>
              <a:gd name="f20" fmla="val 3406"/>
              <a:gd name="f21" fmla="val 11429"/>
              <a:gd name="f22" fmla="val 4865"/>
              <a:gd name="f23" fmla="val 12189"/>
              <a:gd name="f24" fmla="val 6385"/>
              <a:gd name="f25" fmla="val 12524"/>
              <a:gd name="f26" fmla="val 7145"/>
              <a:gd name="f27" fmla="val 12980"/>
              <a:gd name="f28" fmla="val 7813"/>
              <a:gd name="f29" fmla="val 13192"/>
              <a:gd name="f30" fmla="val 8664"/>
              <a:gd name="f31" fmla="val 13739"/>
              <a:gd name="f32" fmla="val 10792"/>
              <a:gd name="f33" fmla="val 13314"/>
              <a:gd name="f34" fmla="val 12646"/>
              <a:gd name="f35" fmla="val 11733"/>
              <a:gd name="f36" fmla="val 14196"/>
              <a:gd name="f37" fmla="val 10913"/>
              <a:gd name="f38" fmla="val 15017"/>
              <a:gd name="f39" fmla="val 10062"/>
              <a:gd name="f40" fmla="val 15777"/>
              <a:gd name="f41" fmla="val 9302"/>
              <a:gd name="f42" fmla="val 16689"/>
              <a:gd name="f43" fmla="val 9362"/>
              <a:gd name="f44" fmla="val 16020"/>
              <a:gd name="f45" fmla="val 9393"/>
              <a:gd name="f46" fmla="val 15351"/>
              <a:gd name="f47" fmla="val 9484"/>
              <a:gd name="f48" fmla="val 14652"/>
              <a:gd name="f49" fmla="val 9727"/>
              <a:gd name="f50" fmla="val 12342"/>
              <a:gd name="f51" fmla="val 10366"/>
              <a:gd name="f52" fmla="val 10184"/>
              <a:gd name="f53" fmla="val 11004"/>
              <a:gd name="f54" fmla="val 7965"/>
              <a:gd name="f55" fmla="val 11034"/>
              <a:gd name="f56" fmla="val 7752"/>
              <a:gd name="f57" fmla="val 11125"/>
              <a:gd name="f58" fmla="val 7509"/>
              <a:gd name="f59" fmla="val 7296"/>
              <a:gd name="f60" fmla="val 10958"/>
              <a:gd name="f61" fmla="val 7283"/>
              <a:gd name="f62" fmla="val 10919"/>
              <a:gd name="f63" fmla="val 7277"/>
              <a:gd name="f64" fmla="val 10885"/>
              <a:gd name="f65" fmla="val 10689"/>
              <a:gd name="f66" fmla="val 10656"/>
              <a:gd name="f67" fmla="val 7476"/>
              <a:gd name="f68" fmla="val 10578"/>
              <a:gd name="f69" fmla="val 7631"/>
              <a:gd name="f70" fmla="val 9910"/>
              <a:gd name="f71" fmla="val 9576"/>
              <a:gd name="f72" fmla="val 11552"/>
              <a:gd name="f73" fmla="val 9059"/>
              <a:gd name="f74" fmla="val 13588"/>
              <a:gd name="f75" fmla="val 8907"/>
              <a:gd name="f76" fmla="val 14713"/>
              <a:gd name="f77" fmla="val 8815"/>
              <a:gd name="f78" fmla="val 8755"/>
              <a:gd name="f79" fmla="val 16901"/>
              <a:gd name="f80" fmla="val 8390"/>
              <a:gd name="f81" fmla="val 16233"/>
              <a:gd name="f82" fmla="val 8025"/>
              <a:gd name="f83" fmla="val 15625"/>
              <a:gd name="f84" fmla="val 8116"/>
              <a:gd name="f85" fmla="val 14743"/>
              <a:gd name="f86" fmla="val 8299"/>
              <a:gd name="f87" fmla="val 12828"/>
              <a:gd name="f88" fmla="val 7995"/>
              <a:gd name="f89" fmla="val 10944"/>
              <a:gd name="f90" fmla="val 7235"/>
              <a:gd name="f91" fmla="val 9181"/>
              <a:gd name="f92" fmla="val 7083"/>
              <a:gd name="f93" fmla="val 8847"/>
              <a:gd name="f94" fmla="val 7052"/>
              <a:gd name="f95" fmla="val 8573"/>
              <a:gd name="f96" fmla="val 7204"/>
              <a:gd name="f97" fmla="val 8239"/>
              <a:gd name="f98" fmla="val 7539"/>
              <a:gd name="f99" fmla="val 7448"/>
              <a:gd name="f100" fmla="val 7934"/>
              <a:gd name="f101" fmla="val 6689"/>
              <a:gd name="f102" fmla="val 8572"/>
              <a:gd name="f103" fmla="val 6141"/>
              <a:gd name="f104" fmla="val 9666"/>
              <a:gd name="f105" fmla="val 5199"/>
              <a:gd name="f106" fmla="val 10487"/>
              <a:gd name="f107" fmla="val 4014"/>
              <a:gd name="f108" fmla="val 11156"/>
              <a:gd name="f109" fmla="val 2737"/>
              <a:gd name="f110" fmla="val 11308"/>
              <a:gd name="f111" fmla="val 2403"/>
              <a:gd name="f112" fmla="val 11460"/>
              <a:gd name="f113" fmla="val 2038"/>
              <a:gd name="f114" fmla="val 1672"/>
              <a:gd name="f115" fmla="val 488"/>
              <a:gd name="f116" fmla="val 1976"/>
              <a:gd name="f117" fmla="val 761"/>
              <a:gd name="f118" fmla="val 2068"/>
              <a:gd name="f119" fmla="val 1126"/>
              <a:gd name="f120" fmla="val 2189"/>
              <a:gd name="f121" fmla="val 1491"/>
              <a:gd name="f122" fmla="val 2919"/>
              <a:gd name="f123" fmla="val 3649"/>
              <a:gd name="f124" fmla="val 4104"/>
              <a:gd name="f125" fmla="val 5503"/>
              <a:gd name="f126" fmla="val 5502"/>
              <a:gd name="f127" fmla="val 7174"/>
              <a:gd name="f128" fmla="val 9424"/>
              <a:gd name="f129" fmla="val 7660"/>
              <a:gd name="f130" fmla="val 11886"/>
              <a:gd name="f131" fmla="val 7478"/>
              <a:gd name="f132" fmla="val 14561"/>
              <a:gd name="f133" fmla="val 7387"/>
              <a:gd name="f134" fmla="val 15412"/>
              <a:gd name="f135" fmla="val 16263"/>
              <a:gd name="f136" fmla="val 17205"/>
              <a:gd name="f137" fmla="val 4894"/>
              <a:gd name="f138" fmla="val 13740"/>
              <a:gd name="f139" fmla="val 3435"/>
              <a:gd name="f140" fmla="val 10032"/>
              <a:gd name="f141" fmla="val 2645"/>
              <a:gd name="f142" fmla="val 6081"/>
              <a:gd name="f143" fmla="val 2159"/>
              <a:gd name="f144" fmla="val 6263"/>
              <a:gd name="f145" fmla="val 2280"/>
              <a:gd name="f146" fmla="val 6506"/>
              <a:gd name="f147" fmla="val 2311"/>
              <a:gd name="f148" fmla="val 6749"/>
              <a:gd name="f149" fmla="val 2979"/>
              <a:gd name="f150" fmla="val 10336"/>
              <a:gd name="f151" fmla="val 4347"/>
              <a:gd name="f152" fmla="val 6171"/>
              <a:gd name="f153" fmla="val 16719"/>
              <a:gd name="f154" fmla="val 6232"/>
              <a:gd name="f155" fmla="val 16841"/>
              <a:gd name="f156" fmla="val 6293"/>
              <a:gd name="f157" fmla="val 6323"/>
              <a:gd name="f158" fmla="val 17023"/>
              <a:gd name="f159" fmla="val 4165"/>
              <a:gd name="f160" fmla="val 15959"/>
              <a:gd name="f161" fmla="val 2675"/>
              <a:gd name="f162" fmla="val 14287"/>
              <a:gd name="f163" fmla="val 1824"/>
              <a:gd name="f164" fmla="val 12069"/>
              <a:gd name="f165" fmla="val 1095"/>
              <a:gd name="f166" fmla="val 10397"/>
              <a:gd name="f167" fmla="val 821"/>
              <a:gd name="f168" fmla="val 8695"/>
              <a:gd name="f169" fmla="val 700"/>
              <a:gd name="f170" fmla="val 6901"/>
              <a:gd name="f171" fmla="val 609"/>
              <a:gd name="f172" fmla="val 5017"/>
              <a:gd name="f173" fmla="val 791"/>
              <a:gd name="f174" fmla="val 3193"/>
              <a:gd name="f175" fmla="val 1216"/>
              <a:gd name="f176" fmla="val 1369"/>
              <a:gd name="f177" fmla="val 1247"/>
              <a:gd name="f178" fmla="val 1065"/>
              <a:gd name="f179" fmla="val 1308"/>
              <a:gd name="f180" fmla="val 731"/>
              <a:gd name="f181" fmla="val 7812"/>
              <a:gd name="f182" fmla="val 16476"/>
              <a:gd name="f183" fmla="val 8451"/>
              <a:gd name="f184" fmla="val 17509"/>
              <a:gd name="f185" fmla="val 8967"/>
              <a:gd name="f186" fmla="val 18543"/>
              <a:gd name="f187" fmla="val 8876"/>
              <a:gd name="f188" fmla="val 19819"/>
              <a:gd name="f189" fmla="val 7964"/>
              <a:gd name="f190" fmla="val 18877"/>
              <a:gd name="f191" fmla="val 17844"/>
              <a:gd name="f192" fmla="val 1746"/>
              <a:gd name="f193" fmla="val 1"/>
              <a:gd name="f194" fmla="val 1732"/>
              <a:gd name="f195" fmla="val 1717"/>
              <a:gd name="f196" fmla="val 1703"/>
              <a:gd name="f197" fmla="val 2"/>
              <a:gd name="f198" fmla="val 32"/>
              <a:gd name="f199" fmla="val 943"/>
              <a:gd name="f200" fmla="val 670"/>
              <a:gd name="f201" fmla="val 1217"/>
              <a:gd name="f202" fmla="val 92"/>
              <a:gd name="f203" fmla="val 3862"/>
              <a:gd name="f204" fmla="val 6567"/>
              <a:gd name="f205" fmla="val 457"/>
              <a:gd name="f206" fmla="val 9272"/>
              <a:gd name="f207" fmla="val 1064"/>
              <a:gd name="f208" fmla="val 12920"/>
              <a:gd name="f209" fmla="val 2888"/>
              <a:gd name="f210" fmla="val 15838"/>
              <a:gd name="f211" fmla="val 17661"/>
              <a:gd name="f212" fmla="val 6718"/>
              <a:gd name="f213" fmla="val 17996"/>
              <a:gd name="f214" fmla="val 18360"/>
              <a:gd name="f215" fmla="val 7600"/>
              <a:gd name="f216" fmla="val 8511"/>
              <a:gd name="f217" fmla="val 20275"/>
              <a:gd name="f218" fmla="val 9514"/>
              <a:gd name="f219" fmla="val 21613"/>
              <a:gd name="f220" fmla="val 22920"/>
              <a:gd name="f221" fmla="val 10704"/>
              <a:gd name="f222" fmla="val 23096"/>
              <a:gd name="f223" fmla="val 10871"/>
              <a:gd name="f224" fmla="val 11097"/>
              <a:gd name="f225" fmla="val 11145"/>
              <a:gd name="f226" fmla="val 11194"/>
              <a:gd name="f227" fmla="val 23443"/>
              <a:gd name="f228" fmla="val 11247"/>
              <a:gd name="f229" fmla="val 23406"/>
              <a:gd name="f230" fmla="val 23133"/>
              <a:gd name="f231" fmla="val 22829"/>
              <a:gd name="f232" fmla="val 10943"/>
              <a:gd name="f233" fmla="val 22616"/>
              <a:gd name="f234" fmla="val 10183"/>
              <a:gd name="f235" fmla="val 21704"/>
              <a:gd name="f236" fmla="val 20792"/>
              <a:gd name="f237" fmla="val 9454"/>
              <a:gd name="f238" fmla="val 19576"/>
              <a:gd name="f239" fmla="val 18604"/>
              <a:gd name="f240" fmla="val 9940"/>
              <a:gd name="f241" fmla="val 10639"/>
              <a:gd name="f242" fmla="val 11399"/>
              <a:gd name="f243" fmla="val 15199"/>
              <a:gd name="f244" fmla="val 14439"/>
              <a:gd name="f245" fmla="val 12949"/>
              <a:gd name="f246" fmla="val 13680"/>
              <a:gd name="f247" fmla="val 13466"/>
              <a:gd name="f248" fmla="val 12798"/>
              <a:gd name="f249" fmla="val 11734"/>
              <a:gd name="f250" fmla="val 13983"/>
              <a:gd name="f251" fmla="val 13527"/>
              <a:gd name="f252" fmla="val 5230"/>
              <a:gd name="f253" fmla="val 12706"/>
              <a:gd name="f254" fmla="val 3375"/>
              <a:gd name="f255" fmla="val 13618"/>
              <a:gd name="f256" fmla="val 1187"/>
              <a:gd name="f257" fmla="val 13831"/>
              <a:gd name="f258" fmla="val 822"/>
              <a:gd name="f259" fmla="val 579"/>
              <a:gd name="f260" fmla="val 13371"/>
              <a:gd name="f261" fmla="val 438"/>
              <a:gd name="f262" fmla="val 13215"/>
              <a:gd name="f263" fmla="val 388"/>
              <a:gd name="f264" fmla="val 13060"/>
              <a:gd name="f265" fmla="val 12881"/>
              <a:gd name="f266" fmla="val 12702"/>
              <a:gd name="f267" fmla="val 453"/>
              <a:gd name="f268" fmla="val 518"/>
              <a:gd name="f269" fmla="val 12341"/>
              <a:gd name="f270" fmla="val 12037"/>
              <a:gd name="f271" fmla="val 1856"/>
              <a:gd name="f272" fmla="val 10548"/>
              <a:gd name="f273" fmla="val 3497"/>
              <a:gd name="f274" fmla="val 9575"/>
              <a:gd name="f275" fmla="val 4409"/>
              <a:gd name="f276" fmla="val 5138"/>
              <a:gd name="f277" fmla="val 7903"/>
              <a:gd name="f278" fmla="val 5898"/>
              <a:gd name="f279" fmla="val 6688"/>
              <a:gd name="f280" fmla="val 7904"/>
              <a:gd name="f281" fmla="val 5838"/>
              <a:gd name="f282" fmla="val 3619"/>
              <a:gd name="f283" fmla="val 1096"/>
              <a:gd name="f284" fmla="val 2497"/>
              <a:gd name="f285" fmla="val 621"/>
              <a:gd name="f286" fmla="val 2348"/>
              <a:gd name="f287" fmla="*/ f0 1 14135"/>
              <a:gd name="f288" fmla="*/ f1 1 23459"/>
              <a:gd name="f289" fmla="val f2"/>
              <a:gd name="f290" fmla="val f3"/>
              <a:gd name="f291" fmla="val f4"/>
              <a:gd name="f292" fmla="+- f291 0 f289"/>
              <a:gd name="f293" fmla="+- f290 0 f289"/>
              <a:gd name="f294" fmla="*/ f293 1 14135"/>
              <a:gd name="f295" fmla="*/ f292 1 23459"/>
              <a:gd name="f296" fmla="*/ f289 1 f294"/>
              <a:gd name="f297" fmla="*/ f290 1 f294"/>
              <a:gd name="f298" fmla="*/ f289 1 f295"/>
              <a:gd name="f299" fmla="*/ f291 1 f295"/>
              <a:gd name="f300" fmla="*/ f296 f287 1"/>
              <a:gd name="f301" fmla="*/ f297 f287 1"/>
              <a:gd name="f302" fmla="*/ f299 f288 1"/>
              <a:gd name="f303" fmla="*/ f298 f2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0" t="f303" r="f301" b="f302"/>
            <a:pathLst>
              <a:path w="14135" h="23459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3" y="f59"/>
                </a:cubicBezTo>
                <a:cubicBezTo>
                  <a:pt x="f60" y="f61"/>
                  <a:pt x="f62" y="f63"/>
                  <a:pt x="f64" y="f63"/>
                </a:cubicBezTo>
                <a:cubicBezTo>
                  <a:pt x="f65" y="f63"/>
                  <a:pt x="f66" y="f67"/>
                  <a:pt x="f68" y="f69"/>
                </a:cubicBezTo>
                <a:cubicBezTo>
                  <a:pt x="f70" y="f71"/>
                  <a:pt x="f43" y="f72"/>
                  <a:pt x="f73" y="f74"/>
                </a:cubicBezTo>
                <a:cubicBezTo>
                  <a:pt x="f75" y="f76"/>
                  <a:pt x="f77" y="f40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7" y="f18"/>
                </a:cubicBezTo>
                <a:close/>
                <a:moveTo>
                  <a:pt x="f114" y="f115"/>
                </a:move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59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90" y="f135"/>
                  <a:pt x="f92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74"/>
                  <a:pt x="f152" y="f153"/>
                </a:cubicBezTo>
                <a:cubicBezTo>
                  <a:pt x="f154" y="f155"/>
                  <a:pt x="f156" y="f79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14" y="f115"/>
                </a:cubicBezTo>
                <a:close/>
                <a:moveTo>
                  <a:pt x="f181" y="f182"/>
                </a:moveTo>
                <a:lnTo>
                  <a:pt x="f181" y="f182"/>
                </a:ln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31" y="f191"/>
                  <a:pt x="f181" y="f182"/>
                </a:cubicBezTo>
                <a:close/>
                <a:moveTo>
                  <a:pt x="f192" y="f193"/>
                </a:moveTo>
                <a:cubicBezTo>
                  <a:pt x="f194" y="f193"/>
                  <a:pt x="f195" y="f193"/>
                  <a:pt x="f196" y="f197"/>
                </a:cubicBezTo>
                <a:cubicBezTo>
                  <a:pt x="f165" y="f198"/>
                  <a:pt x="f199" y="f200"/>
                  <a:pt x="f173" y="f201"/>
                </a:cubicBezTo>
                <a:cubicBezTo>
                  <a:pt x="f202" y="f203"/>
                  <a:pt x="f193" y="f204"/>
                  <a:pt x="f205" y="f206"/>
                </a:cubicBezTo>
                <a:cubicBezTo>
                  <a:pt x="f207" y="f208"/>
                  <a:pt x="f209" y="f210"/>
                  <a:pt x="f152" y="f211"/>
                </a:cubicBezTo>
                <a:cubicBezTo>
                  <a:pt x="f212" y="f213"/>
                  <a:pt x="f90" y="f214"/>
                  <a:pt x="f215" y="f190"/>
                </a:cubicBezTo>
                <a:cubicBezTo>
                  <a:pt x="f216" y="f217"/>
                  <a:pt x="f218" y="f219"/>
                  <a:pt x="f68" y="f220"/>
                </a:cubicBezTo>
                <a:cubicBezTo>
                  <a:pt x="f221" y="f222"/>
                  <a:pt x="f223" y="f4"/>
                  <a:pt x="f224" y="f4"/>
                </a:cubicBezTo>
                <a:cubicBezTo>
                  <a:pt x="f225" y="f4"/>
                  <a:pt x="f226" y="f227"/>
                  <a:pt x="f228" y="f229"/>
                </a:cubicBezTo>
                <a:cubicBezTo>
                  <a:pt x="f13" y="f230"/>
                  <a:pt x="f57" y="f231"/>
                  <a:pt x="f232" y="f233"/>
                </a:cubicBezTo>
                <a:cubicBezTo>
                  <a:pt x="f234" y="f235"/>
                  <a:pt x="f218" y="f236"/>
                  <a:pt x="f237" y="f238"/>
                </a:cubicBezTo>
                <a:cubicBezTo>
                  <a:pt x="f43" y="f239"/>
                  <a:pt x="f41" y="f211"/>
                  <a:pt x="f240" y="f155"/>
                </a:cubicBezTo>
                <a:cubicBezTo>
                  <a:pt x="f241" y="f160"/>
                  <a:pt x="f242" y="f243"/>
                  <a:pt x="f23" y="f244"/>
                </a:cubicBezTo>
                <a:cubicBezTo>
                  <a:pt x="f245" y="f246"/>
                  <a:pt x="f247" y="f248"/>
                  <a:pt x="f31" y="f249"/>
                </a:cubicBezTo>
                <a:cubicBezTo>
                  <a:pt x="f3" y="f52"/>
                  <a:pt x="f250" y="f30"/>
                  <a:pt x="f251" y="f26"/>
                </a:cubicBezTo>
                <a:cubicBezTo>
                  <a:pt x="f245" y="f252"/>
                  <a:pt x="f253" y="f254"/>
                  <a:pt x="f251" y="f121"/>
                </a:cubicBezTo>
                <a:cubicBezTo>
                  <a:pt x="f255" y="f256"/>
                  <a:pt x="f257" y="f258"/>
                  <a:pt x="f251" y="f259"/>
                </a:cubicBezTo>
                <a:cubicBezTo>
                  <a:pt x="f260" y="f261"/>
                  <a:pt x="f262" y="f263"/>
                  <a:pt x="f264" y="f263"/>
                </a:cubicBezTo>
                <a:cubicBezTo>
                  <a:pt x="f265" y="f263"/>
                  <a:pt x="f266" y="f267"/>
                  <a:pt x="f25" y="f268"/>
                </a:cubicBezTo>
                <a:cubicBezTo>
                  <a:pt x="f269" y="f171"/>
                  <a:pt x="f23" y="f200"/>
                  <a:pt x="f270" y="f117"/>
                </a:cubicBezTo>
                <a:cubicBezTo>
                  <a:pt x="f110" y="f256"/>
                  <a:pt x="f232" y="f271"/>
                  <a:pt x="f272" y="f16"/>
                </a:cubicBezTo>
                <a:cubicBezTo>
                  <a:pt x="f39" y="f273"/>
                  <a:pt x="f274" y="f275"/>
                  <a:pt x="f78" y="f276"/>
                </a:cubicBezTo>
                <a:cubicBezTo>
                  <a:pt x="f277" y="f278"/>
                  <a:pt x="f92" y="f148"/>
                  <a:pt x="f279" y="f280"/>
                </a:cubicBezTo>
                <a:cubicBezTo>
                  <a:pt x="f137" y="f281"/>
                  <a:pt x="f139" y="f282"/>
                  <a:pt x="f141" y="f283"/>
                </a:cubicBezTo>
                <a:cubicBezTo>
                  <a:pt x="f284" y="f285"/>
                  <a:pt x="f286" y="f193"/>
                  <a:pt x="f192" y="f193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65;p39">
            <a:extLst>
              <a:ext uri="{FF2B5EF4-FFF2-40B4-BE49-F238E27FC236}">
                <a16:creationId xmlns:a16="http://schemas.microsoft.com/office/drawing/2014/main" id="{A0448DCC-91D8-46EA-BF29-BE165D17E338}"/>
              </a:ext>
            </a:extLst>
          </p:cNvPr>
          <p:cNvSpPr/>
          <p:nvPr/>
        </p:nvSpPr>
        <p:spPr>
          <a:xfrm rot="9860558">
            <a:off x="8073365" y="3886457"/>
            <a:ext cx="1026386" cy="1586392"/>
          </a:xfrm>
          <a:custGeom>
            <a:avLst/>
            <a:gdLst>
              <a:gd name="f0" fmla="val w"/>
              <a:gd name="f1" fmla="val h"/>
              <a:gd name="f2" fmla="val 0"/>
              <a:gd name="f3" fmla="val 17813"/>
              <a:gd name="f4" fmla="val 27532"/>
              <a:gd name="f5" fmla="val 5198"/>
              <a:gd name="f6" fmla="val 4957"/>
              <a:gd name="f7" fmla="val 6079"/>
              <a:gd name="f8" fmla="val 6963"/>
              <a:gd name="f9" fmla="val 6231"/>
              <a:gd name="f10" fmla="val 8970"/>
              <a:gd name="f11" fmla="val 5563"/>
              <a:gd name="f12" fmla="val 10185"/>
              <a:gd name="f13" fmla="val 4104"/>
              <a:gd name="f14" fmla="val 8027"/>
              <a:gd name="f15" fmla="val 4316"/>
              <a:gd name="f16" fmla="val 7875"/>
              <a:gd name="f17" fmla="val 14134"/>
              <a:gd name="f18" fmla="val 17024"/>
              <a:gd name="f19" fmla="val 14225"/>
              <a:gd name="f20" fmla="val 17116"/>
              <a:gd name="f21" fmla="val 14286"/>
              <a:gd name="f22" fmla="val 17146"/>
              <a:gd name="f23" fmla="val 14590"/>
              <a:gd name="f24" fmla="val 17602"/>
              <a:gd name="f25" fmla="val 14833"/>
              <a:gd name="f26" fmla="val 18088"/>
              <a:gd name="f27" fmla="val 15198"/>
              <a:gd name="f28" fmla="val 18696"/>
              <a:gd name="f29" fmla="val 14499"/>
              <a:gd name="f30" fmla="val 18240"/>
              <a:gd name="f31" fmla="val 17723"/>
              <a:gd name="f32" fmla="val 5927"/>
              <a:gd name="f33" fmla="val 12283"/>
              <a:gd name="f34" fmla="val 6535"/>
              <a:gd name="f35" fmla="val 14076"/>
              <a:gd name="f36" fmla="val 6931"/>
              <a:gd name="f37" fmla="val 15687"/>
              <a:gd name="f38" fmla="val 6444"/>
              <a:gd name="f39" fmla="val 17450"/>
              <a:gd name="f40" fmla="val 18848"/>
              <a:gd name="f41" fmla="val 5988"/>
              <a:gd name="f42" fmla="val 20307"/>
              <a:gd name="f43" fmla="val 21766"/>
              <a:gd name="f44" fmla="val 5441"/>
              <a:gd name="f45" fmla="val 20793"/>
              <a:gd name="f46" fmla="val 19699"/>
              <a:gd name="f47" fmla="val 4924"/>
              <a:gd name="f48" fmla="val 18575"/>
              <a:gd name="f49" fmla="val 4560"/>
              <a:gd name="f50" fmla="val 16964"/>
              <a:gd name="f51" fmla="val 4681"/>
              <a:gd name="f52" fmla="val 15444"/>
              <a:gd name="f53" fmla="val 5502"/>
              <a:gd name="f54" fmla="val 13954"/>
              <a:gd name="f55" fmla="val 5775"/>
              <a:gd name="f56" fmla="val 13498"/>
              <a:gd name="f57" fmla="val 5836"/>
              <a:gd name="f58" fmla="val 12951"/>
              <a:gd name="f59" fmla="val 7082"/>
              <a:gd name="f60" fmla="val 9000"/>
              <a:gd name="f61" fmla="val 8663"/>
              <a:gd name="f62" fmla="val 9699"/>
              <a:gd name="f63" fmla="val 10213"/>
              <a:gd name="f64" fmla="val 10125"/>
              <a:gd name="f65" fmla="val 11399"/>
              <a:gd name="f66" fmla="val 11280"/>
              <a:gd name="f67" fmla="val 12706"/>
              <a:gd name="f68" fmla="val 12587"/>
              <a:gd name="f69" fmla="val 13405"/>
              <a:gd name="f70" fmla="val 14137"/>
              <a:gd name="f71" fmla="val 13466"/>
              <a:gd name="f72" fmla="val 15991"/>
              <a:gd name="f73" fmla="val 16720"/>
              <a:gd name="f74" fmla="val 13587"/>
              <a:gd name="f75" fmla="val 13982"/>
              <a:gd name="f76" fmla="val 18119"/>
              <a:gd name="f77" fmla="val 18635"/>
              <a:gd name="f78" fmla="val 14621"/>
              <a:gd name="f79" fmla="val 19000"/>
              <a:gd name="f80" fmla="val 15107"/>
              <a:gd name="f81" fmla="val 19304"/>
              <a:gd name="f82" fmla="val 15806"/>
              <a:gd name="f83" fmla="val 19730"/>
              <a:gd name="f84" fmla="val 16414"/>
              <a:gd name="f85" fmla="val 20216"/>
              <a:gd name="f86" fmla="val 16779"/>
              <a:gd name="f87" fmla="val 20915"/>
              <a:gd name="f88" fmla="val 17326"/>
              <a:gd name="f89" fmla="val 21857"/>
              <a:gd name="f90" fmla="val 16931"/>
              <a:gd name="f91" fmla="val 22526"/>
              <a:gd name="f92" fmla="val 15836"/>
              <a:gd name="f93" fmla="val 22617"/>
              <a:gd name="f94" fmla="val 15756"/>
              <a:gd name="f95" fmla="val 22622"/>
              <a:gd name="f96" fmla="val 15676"/>
              <a:gd name="f97" fmla="val 22624"/>
              <a:gd name="f98" fmla="val 15597"/>
              <a:gd name="f99" fmla="val 14696"/>
              <a:gd name="f100" fmla="val 13909"/>
              <a:gd name="f101" fmla="val 22319"/>
              <a:gd name="f102" fmla="val 13070"/>
              <a:gd name="f103" fmla="val 22040"/>
              <a:gd name="f104" fmla="val 10821"/>
              <a:gd name="f105" fmla="val 21310"/>
              <a:gd name="f106" fmla="val 8906"/>
              <a:gd name="f107" fmla="val 20094"/>
              <a:gd name="f108" fmla="val 7538"/>
              <a:gd name="f109" fmla="val 18179"/>
              <a:gd name="f110" fmla="val 7295"/>
              <a:gd name="f111" fmla="val 17754"/>
              <a:gd name="f112" fmla="val 7022"/>
              <a:gd name="f113" fmla="val 17419"/>
              <a:gd name="f114" fmla="val 7143"/>
              <a:gd name="f115" fmla="val 16842"/>
              <a:gd name="f116" fmla="val 7478"/>
              <a:gd name="f117" fmla="val 15140"/>
              <a:gd name="f118" fmla="val 7052"/>
              <a:gd name="f119" fmla="val 13468"/>
              <a:gd name="f120" fmla="val 6323"/>
              <a:gd name="f121" fmla="val 11948"/>
              <a:gd name="f122" fmla="val 10915"/>
              <a:gd name="f123" fmla="val 6292"/>
              <a:gd name="f124" fmla="val 10064"/>
              <a:gd name="f125" fmla="val 6475"/>
              <a:gd name="f126" fmla="val 9121"/>
              <a:gd name="f127" fmla="val 7964"/>
              <a:gd name="f128" fmla="val 13043"/>
              <a:gd name="f129" fmla="val 9940"/>
              <a:gd name="f130" fmla="val 16660"/>
              <a:gd name="f131" fmla="val 12979"/>
              <a:gd name="f132" fmla="val 13222"/>
              <a:gd name="f133" fmla="val 19152"/>
              <a:gd name="f134" fmla="val 12918"/>
              <a:gd name="f135" fmla="val 18970"/>
              <a:gd name="f136" fmla="val 12766"/>
              <a:gd name="f137" fmla="val 18787"/>
              <a:gd name="f138" fmla="val 11004"/>
              <a:gd name="f139" fmla="val 16690"/>
              <a:gd name="f140" fmla="val 9453"/>
              <a:gd name="f141" fmla="val 14441"/>
              <a:gd name="f142" fmla="val 8298"/>
              <a:gd name="f143" fmla="val 7842"/>
              <a:gd name="f144" fmla="val 10976"/>
              <a:gd name="f145" fmla="val 7447"/>
              <a:gd name="f146" fmla="val 4134"/>
              <a:gd name="f147" fmla="val 5016"/>
              <a:gd name="f148" fmla="val 10763"/>
              <a:gd name="f149" fmla="val 5806"/>
              <a:gd name="f150" fmla="val 12343"/>
              <a:gd name="f151" fmla="val 4772"/>
              <a:gd name="f152" fmla="val 14167"/>
              <a:gd name="f153" fmla="val 3709"/>
              <a:gd name="f154" fmla="val 16112"/>
              <a:gd name="f155" fmla="val 4164"/>
              <a:gd name="f156" fmla="val 4712"/>
              <a:gd name="f157" fmla="val 20064"/>
              <a:gd name="f158" fmla="val 5076"/>
              <a:gd name="f159" fmla="val 21462"/>
              <a:gd name="f160" fmla="val 5867"/>
              <a:gd name="f161" fmla="val 22739"/>
              <a:gd name="f162" fmla="val 24076"/>
              <a:gd name="f163" fmla="val 6596"/>
              <a:gd name="f164" fmla="val 25079"/>
              <a:gd name="f165" fmla="val 6627"/>
              <a:gd name="f166" fmla="val 26021"/>
              <a:gd name="f167" fmla="val 6140"/>
              <a:gd name="f168" fmla="val 27055"/>
              <a:gd name="f169" fmla="val 5350"/>
              <a:gd name="f170" fmla="val 26569"/>
              <a:gd name="f171" fmla="val 4955"/>
              <a:gd name="f172" fmla="val 25869"/>
              <a:gd name="f173" fmla="val 25110"/>
              <a:gd name="f174" fmla="val 4499"/>
              <a:gd name="f175" fmla="val 24502"/>
              <a:gd name="f176" fmla="val 4347"/>
              <a:gd name="f177" fmla="val 23894"/>
              <a:gd name="f178" fmla="val 23286"/>
              <a:gd name="f179" fmla="val 3891"/>
              <a:gd name="f180" fmla="val 22344"/>
              <a:gd name="f181" fmla="val 3253"/>
              <a:gd name="f182" fmla="val 21584"/>
              <a:gd name="f183" fmla="val 2645"/>
              <a:gd name="f184" fmla="val 1520"/>
              <a:gd name="f185" fmla="val 19334"/>
              <a:gd name="f186" fmla="val 791"/>
              <a:gd name="f187" fmla="val 17693"/>
              <a:gd name="f188" fmla="val 639"/>
              <a:gd name="f189" fmla="val 15869"/>
              <a:gd name="f190" fmla="val 487"/>
              <a:gd name="f191" fmla="val 14258"/>
              <a:gd name="f192" fmla="val 1155"/>
              <a:gd name="f193" fmla="val 12799"/>
              <a:gd name="f194" fmla="val 2128"/>
              <a:gd name="f195" fmla="val 11523"/>
              <a:gd name="f196" fmla="val 2462"/>
              <a:gd name="f197" fmla="val 11006"/>
              <a:gd name="f198" fmla="val 2918"/>
              <a:gd name="f199" fmla="val 10550"/>
              <a:gd name="f200" fmla="val 3405"/>
              <a:gd name="f201" fmla="val 10094"/>
              <a:gd name="f202" fmla="val 12161"/>
              <a:gd name="f203" fmla="val 2888"/>
              <a:gd name="f204" fmla="val 14106"/>
              <a:gd name="f205" fmla="val 3222"/>
              <a:gd name="f206" fmla="val 16082"/>
              <a:gd name="f207" fmla="val 3266"/>
              <a:gd name="f208" fmla="val 16088"/>
              <a:gd name="f209" fmla="val 3305"/>
              <a:gd name="f210" fmla="val 16091"/>
              <a:gd name="f211" fmla="val 3340"/>
              <a:gd name="f212" fmla="val 3673"/>
              <a:gd name="f213" fmla="val 3648"/>
              <a:gd name="f214" fmla="val 15846"/>
              <a:gd name="f215" fmla="val 15626"/>
              <a:gd name="f216" fmla="val 14501"/>
              <a:gd name="f217" fmla="val 13438"/>
              <a:gd name="f218" fmla="val 12374"/>
              <a:gd name="f219" fmla="val 3800"/>
              <a:gd name="f220" fmla="val 11310"/>
              <a:gd name="f221" fmla="val 3982"/>
              <a:gd name="f222" fmla="val 10246"/>
              <a:gd name="f223" fmla="val 4783"/>
              <a:gd name="f224" fmla="val 1"/>
              <a:gd name="f225" fmla="val 4770"/>
              <a:gd name="f226" fmla="val 4756"/>
              <a:gd name="f227" fmla="val 4742"/>
              <a:gd name="f228" fmla="val 3"/>
              <a:gd name="f229" fmla="val 4468"/>
              <a:gd name="f230" fmla="val 33"/>
              <a:gd name="f231" fmla="val 337"/>
              <a:gd name="f232" fmla="val 550"/>
              <a:gd name="f233" fmla="val 4620"/>
              <a:gd name="f234" fmla="val 1036"/>
              <a:gd name="f235" fmla="val 4651"/>
              <a:gd name="f236" fmla="val 1492"/>
              <a:gd name="f237" fmla="val 1948"/>
              <a:gd name="f238" fmla="val 4894"/>
              <a:gd name="f239" fmla="val 2982"/>
              <a:gd name="f240" fmla="val 5107"/>
              <a:gd name="f241" fmla="val 3954"/>
              <a:gd name="f242" fmla="val 4590"/>
              <a:gd name="f243" fmla="val 4988"/>
              <a:gd name="f244" fmla="val 5413"/>
              <a:gd name="f245" fmla="val 4286"/>
              <a:gd name="f246" fmla="val 5930"/>
              <a:gd name="f247" fmla="val 4195"/>
              <a:gd name="f248" fmla="val 6386"/>
              <a:gd name="f249" fmla="val 8179"/>
              <a:gd name="f250" fmla="val 3192"/>
              <a:gd name="f251" fmla="val 9608"/>
              <a:gd name="f252" fmla="val 1885"/>
              <a:gd name="f253" fmla="val 12131"/>
              <a:gd name="f254" fmla="val 13772"/>
              <a:gd name="f255" fmla="val 31"/>
              <a:gd name="f256" fmla="val 15535"/>
              <a:gd name="f257" fmla="val 61"/>
              <a:gd name="f258" fmla="val 699"/>
              <a:gd name="f259" fmla="val 19182"/>
              <a:gd name="f260" fmla="val 1854"/>
              <a:gd name="f261" fmla="val 20672"/>
              <a:gd name="f262" fmla="val 23438"/>
              <a:gd name="f263" fmla="val 25170"/>
              <a:gd name="f264" fmla="val 26538"/>
              <a:gd name="f265" fmla="val 5228"/>
              <a:gd name="f266" fmla="val 27085"/>
              <a:gd name="f267" fmla="val 5526"/>
              <a:gd name="f268" fmla="val 27383"/>
              <a:gd name="f269" fmla="val 5818"/>
              <a:gd name="f270" fmla="val 6431"/>
              <a:gd name="f271" fmla="val 6726"/>
              <a:gd name="f272" fmla="val 27261"/>
              <a:gd name="f273" fmla="val 6900"/>
              <a:gd name="f274" fmla="val 26721"/>
              <a:gd name="f275" fmla="val 6991"/>
              <a:gd name="f276" fmla="val 26417"/>
              <a:gd name="f277" fmla="val 26234"/>
              <a:gd name="f278" fmla="val 24106"/>
              <a:gd name="f279" fmla="val 6839"/>
              <a:gd name="f280" fmla="val 23073"/>
              <a:gd name="f281" fmla="val 6566"/>
              <a:gd name="f282" fmla="val 19912"/>
              <a:gd name="f283" fmla="val 8420"/>
              <a:gd name="f284" fmla="val 20398"/>
              <a:gd name="f285" fmla="val 10426"/>
              <a:gd name="f286" fmla="val 12797"/>
              <a:gd name="f287" fmla="val 22587"/>
              <a:gd name="f288" fmla="val 22830"/>
              <a:gd name="f289" fmla="val 14377"/>
              <a:gd name="f290" fmla="val 23103"/>
              <a:gd name="f291" fmla="val 15229"/>
              <a:gd name="f292" fmla="val 23225"/>
              <a:gd name="f293" fmla="val 15325"/>
              <a:gd name="f294" fmla="val 23232"/>
              <a:gd name="f295" fmla="val 15421"/>
              <a:gd name="f296" fmla="val 23236"/>
              <a:gd name="f297" fmla="val 15515"/>
              <a:gd name="f298" fmla="val 16219"/>
              <a:gd name="f299" fmla="val 16843"/>
              <a:gd name="f300" fmla="val 23025"/>
              <a:gd name="f301" fmla="val 22435"/>
              <a:gd name="f302" fmla="val 17812"/>
              <a:gd name="f303" fmla="val 17478"/>
              <a:gd name="f304" fmla="val 21128"/>
              <a:gd name="f305" fmla="val 17174"/>
              <a:gd name="f306" fmla="val 20550"/>
              <a:gd name="f307" fmla="val 16961"/>
              <a:gd name="f308" fmla="val 19882"/>
              <a:gd name="f309" fmla="val 16505"/>
              <a:gd name="f310" fmla="val 19578"/>
              <a:gd name="f311" fmla="val 15259"/>
              <a:gd name="f312" fmla="val 14438"/>
              <a:gd name="f313" fmla="val 16416"/>
              <a:gd name="f314" fmla="val 13861"/>
              <a:gd name="f315" fmla="val 14562"/>
              <a:gd name="f316" fmla="val 12465"/>
              <a:gd name="f317" fmla="val 11946"/>
              <a:gd name="f318" fmla="val 10824"/>
              <a:gd name="f319" fmla="val 10031"/>
              <a:gd name="f320" fmla="val 9760"/>
              <a:gd name="f321" fmla="val 9301"/>
              <a:gd name="f322" fmla="val 9395"/>
              <a:gd name="f323" fmla="val 8511"/>
              <a:gd name="f324" fmla="val 9152"/>
              <a:gd name="f325" fmla="val 7782"/>
              <a:gd name="f326" fmla="val 8818"/>
              <a:gd name="f327" fmla="val 7234"/>
              <a:gd name="f328" fmla="val 8544"/>
              <a:gd name="f329" fmla="val 6718"/>
              <a:gd name="f330" fmla="val 8210"/>
              <a:gd name="f331" fmla="val 7632"/>
              <a:gd name="f332" fmla="val 5958"/>
              <a:gd name="f333" fmla="val 5960"/>
              <a:gd name="f334" fmla="val 5532"/>
              <a:gd name="f335" fmla="val 4289"/>
              <a:gd name="f336" fmla="val 5320"/>
              <a:gd name="f337" fmla="val 2556"/>
              <a:gd name="f338" fmla="val 1827"/>
              <a:gd name="f339" fmla="val 5168"/>
              <a:gd name="f340" fmla="val 1158"/>
              <a:gd name="f341" fmla="val 5046"/>
              <a:gd name="f342" fmla="val 459"/>
              <a:gd name="f343" fmla="val 285"/>
              <a:gd name="f344" fmla="*/ f0 1 17813"/>
              <a:gd name="f345" fmla="*/ f1 1 27532"/>
              <a:gd name="f346" fmla="val f2"/>
              <a:gd name="f347" fmla="val f3"/>
              <a:gd name="f348" fmla="val f4"/>
              <a:gd name="f349" fmla="+- f348 0 f346"/>
              <a:gd name="f350" fmla="+- f347 0 f346"/>
              <a:gd name="f351" fmla="*/ f350 1 17813"/>
              <a:gd name="f352" fmla="*/ f349 1 27532"/>
              <a:gd name="f353" fmla="*/ f346 1 f351"/>
              <a:gd name="f354" fmla="*/ f347 1 f351"/>
              <a:gd name="f355" fmla="*/ f346 1 f352"/>
              <a:gd name="f356" fmla="*/ f348 1 f352"/>
              <a:gd name="f357" fmla="*/ f353 f344 1"/>
              <a:gd name="f358" fmla="*/ f354 f344 1"/>
              <a:gd name="f359" fmla="*/ f356 f345 1"/>
              <a:gd name="f360" fmla="*/ f355 f3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7" t="f360" r="f358" b="f359"/>
            <a:pathLst>
              <a:path w="17813" h="27532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cubicBezTo>
                  <a:pt x="f19" y="f20"/>
                  <a:pt x="f21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21" y="f31"/>
                  <a:pt x="f17" y="f18"/>
                </a:cubicBezTo>
                <a:close/>
                <a:moveTo>
                  <a:pt x="f32" y="f33"/>
                </a:moveTo>
                <a:cubicBezTo>
                  <a:pt x="f34" y="f35"/>
                  <a:pt x="f36" y="f37"/>
                  <a:pt x="f38" y="f39"/>
                </a:cubicBezTo>
                <a:cubicBezTo>
                  <a:pt x="f7" y="f40"/>
                  <a:pt x="f41" y="f42"/>
                  <a:pt x="f7" y="f43"/>
                </a:cubicBezTo>
                <a:cubicBezTo>
                  <a:pt x="f44" y="f45"/>
                  <a:pt x="f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32" y="f33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1" y="f73"/>
                  <a:pt x="f74" y="f39"/>
                  <a:pt x="f75" y="f76"/>
                </a:cubicBezTo>
                <a:cubicBezTo>
                  <a:pt x="f21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57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46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21"/>
                </a:cubicBezTo>
                <a:cubicBezTo>
                  <a:pt x="f143" y="f144"/>
                  <a:pt x="f145" y="f124"/>
                  <a:pt x="f59" y="f60"/>
                </a:cubicBezTo>
                <a:close/>
                <a:moveTo>
                  <a:pt x="f146" y="f126"/>
                </a:move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26"/>
                  <a:pt x="f156" y="f157"/>
                </a:cubicBezTo>
                <a:cubicBezTo>
                  <a:pt x="f158" y="f159"/>
                  <a:pt x="f160" y="f161"/>
                  <a:pt x="f123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56" y="f173"/>
                </a:cubicBezTo>
                <a:cubicBezTo>
                  <a:pt x="f174" y="f175"/>
                  <a:pt x="f176" y="f177"/>
                  <a:pt x="f155" y="f178"/>
                </a:cubicBezTo>
                <a:cubicBezTo>
                  <a:pt x="f179" y="f180"/>
                  <a:pt x="f181" y="f182"/>
                  <a:pt x="f183" y="f45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lnTo>
                  <a:pt x="f200" y="f201"/>
                </a:lnTo>
                <a:cubicBezTo>
                  <a:pt x="f18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0"/>
                </a:cubicBezTo>
                <a:cubicBezTo>
                  <a:pt x="f212" y="f210"/>
                  <a:pt x="f213" y="f214"/>
                  <a:pt x="f213" y="f215"/>
                </a:cubicBezTo>
                <a:cubicBezTo>
                  <a:pt x="f213" y="f216"/>
                  <a:pt x="f213" y="f217"/>
                  <a:pt x="f153" y="f218"/>
                </a:cubicBezTo>
                <a:cubicBezTo>
                  <a:pt x="f219" y="f220"/>
                  <a:pt x="f221" y="f222"/>
                  <a:pt x="f146" y="f126"/>
                </a:cubicBezTo>
                <a:close/>
                <a:moveTo>
                  <a:pt x="f223" y="f224"/>
                </a:moveTo>
                <a:cubicBezTo>
                  <a:pt x="f225" y="f224"/>
                  <a:pt x="f226" y="f224"/>
                  <a:pt x="f227" y="f228"/>
                </a:cubicBezTo>
                <a:cubicBezTo>
                  <a:pt x="f229" y="f230"/>
                  <a:pt x="f49" y="f231"/>
                  <a:pt x="f49" y="f232"/>
                </a:cubicBezTo>
                <a:cubicBezTo>
                  <a:pt x="f233" y="f234"/>
                  <a:pt x="f235" y="f236"/>
                  <a:pt x="f227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176" y="f244"/>
                  <a:pt x="f245" y="f246"/>
                  <a:pt x="f247" y="f248"/>
                </a:cubicBezTo>
                <a:cubicBezTo>
                  <a:pt x="f179" y="f249"/>
                  <a:pt x="f250" y="f251"/>
                  <a:pt x="f252" y="f122"/>
                </a:cubicBezTo>
                <a:cubicBezTo>
                  <a:pt x="f188" y="f253"/>
                  <a:pt x="f2" y="f254"/>
                  <a:pt x="f255" y="f256"/>
                </a:cubicBezTo>
                <a:cubicBezTo>
                  <a:pt x="f257" y="f39"/>
                  <a:pt x="f258" y="f259"/>
                  <a:pt x="f260" y="f261"/>
                </a:cubicBezTo>
                <a:cubicBezTo>
                  <a:pt x="f198" y="f103"/>
                  <a:pt x="f153" y="f262"/>
                  <a:pt x="f13" y="f263"/>
                </a:cubicBezTo>
                <a:cubicBezTo>
                  <a:pt x="f245" y="f172"/>
                  <a:pt x="f156" y="f264"/>
                  <a:pt x="f265" y="f266"/>
                </a:cubicBezTo>
                <a:cubicBezTo>
                  <a:pt x="f267" y="f268"/>
                  <a:pt x="f269" y="f4"/>
                  <a:pt x="f7" y="f4"/>
                </a:cubicBezTo>
                <a:cubicBezTo>
                  <a:pt x="f270" y="f4"/>
                  <a:pt x="f271" y="f272"/>
                  <a:pt x="f273" y="f274"/>
                </a:cubicBezTo>
                <a:cubicBezTo>
                  <a:pt x="f275" y="f170"/>
                  <a:pt x="f112" y="f276"/>
                  <a:pt x="f112" y="f277"/>
                </a:cubicBezTo>
                <a:cubicBezTo>
                  <a:pt x="f118" y="f263"/>
                  <a:pt x="f112" y="f278"/>
                  <a:pt x="f279" y="f280"/>
                </a:cubicBezTo>
                <a:cubicBezTo>
                  <a:pt x="f281" y="f159"/>
                  <a:pt x="f38" y="f282"/>
                  <a:pt x="f273" y="f109"/>
                </a:cubicBezTo>
                <a:cubicBezTo>
                  <a:pt x="f283" y="f284"/>
                  <a:pt x="f285" y="f43"/>
                  <a:pt x="f286" y="f287"/>
                </a:cubicBezTo>
                <a:cubicBezTo>
                  <a:pt x="f74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6"/>
                </a:cubicBezTo>
                <a:cubicBezTo>
                  <a:pt x="f298" y="f296"/>
                  <a:pt x="f299" y="f300"/>
                  <a:pt x="f88" y="f301"/>
                </a:cubicBezTo>
                <a:cubicBezTo>
                  <a:pt x="f302" y="f43"/>
                  <a:pt x="f303" y="f304"/>
                  <a:pt x="f305" y="f306"/>
                </a:cubicBezTo>
                <a:cubicBezTo>
                  <a:pt x="f307" y="f85"/>
                  <a:pt x="f86" y="f308"/>
                  <a:pt x="f309" y="f310"/>
                </a:cubicBezTo>
                <a:cubicBezTo>
                  <a:pt x="f311" y="f26"/>
                  <a:pt x="f312" y="f313"/>
                  <a:pt x="f314" y="f315"/>
                </a:cubicBezTo>
                <a:cubicBezTo>
                  <a:pt x="f132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4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265" y="f338"/>
                  <a:pt x="f339" y="f340"/>
                  <a:pt x="f341" y="f342"/>
                </a:cubicBezTo>
                <a:cubicBezTo>
                  <a:pt x="f341" y="f343"/>
                  <a:pt x="f341" y="f224"/>
                  <a:pt x="f223" y="f224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2" name="Grupo 15">
            <a:extLst>
              <a:ext uri="{FF2B5EF4-FFF2-40B4-BE49-F238E27FC236}">
                <a16:creationId xmlns:a16="http://schemas.microsoft.com/office/drawing/2014/main" id="{75DEB652-0801-446E-8082-620C06E121B7}"/>
              </a:ext>
            </a:extLst>
          </p:cNvPr>
          <p:cNvGrpSpPr/>
          <p:nvPr/>
        </p:nvGrpSpPr>
        <p:grpSpPr>
          <a:xfrm>
            <a:off x="0" y="0"/>
            <a:ext cx="378616" cy="1148951"/>
            <a:chOff x="0" y="0"/>
            <a:chExt cx="378616" cy="1148951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6DF9E75-53AA-4CF3-AD75-9ED51C2906E4}"/>
                </a:ext>
              </a:extLst>
            </p:cNvPr>
            <p:cNvSpPr/>
            <p:nvPr/>
          </p:nvSpPr>
          <p:spPr>
            <a:xfrm rot="10799991">
              <a:off x="0" y="0"/>
              <a:ext cx="378616" cy="7846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659"/>
                <a:gd name="f8" fmla="val 225"/>
                <a:gd name="f9" fmla="+- 0 0 -90"/>
                <a:gd name="f10" fmla="*/ f3 1 318"/>
                <a:gd name="f11" fmla="*/ f4 1 659"/>
                <a:gd name="f12" fmla="+- f7 0 f5"/>
                <a:gd name="f13" fmla="+- f6 0 f5"/>
                <a:gd name="f14" fmla="*/ f9 f0 1"/>
                <a:gd name="f15" fmla="*/ f13 1 318"/>
                <a:gd name="f16" fmla="*/ f12 1 659"/>
                <a:gd name="f17" fmla="*/ 318 f13 1"/>
                <a:gd name="f18" fmla="*/ 0 f12 1"/>
                <a:gd name="f19" fmla="*/ 0 f13 1"/>
                <a:gd name="f20" fmla="*/ 225 f12 1"/>
                <a:gd name="f21" fmla="*/ 659 f12 1"/>
                <a:gd name="f22" fmla="*/ f14 1 f2"/>
                <a:gd name="f23" fmla="*/ f17 1 318"/>
                <a:gd name="f24" fmla="*/ f18 1 659"/>
                <a:gd name="f25" fmla="*/ f19 1 318"/>
                <a:gd name="f26" fmla="*/ f20 1 659"/>
                <a:gd name="f27" fmla="*/ f21 1 659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4" y="f46"/>
                </a:cxn>
                <a:cxn ang="f32">
                  <a:pos x="f42" y="f46"/>
                </a:cxn>
                <a:cxn ang="f32">
                  <a:pos x="f42" y="f43"/>
                </a:cxn>
              </a:cxnLst>
              <a:rect l="f38" t="f41" r="f39" b="f40"/>
              <a:pathLst>
                <a:path w="318" h="659">
                  <a:moveTo>
                    <a:pt x="f6" y="f5"/>
                  </a:moveTo>
                  <a:lnTo>
                    <a:pt x="f5" y="f8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AD0767B-E7C6-448D-9543-991953FB6828}"/>
                </a:ext>
              </a:extLst>
            </p:cNvPr>
            <p:cNvSpPr/>
            <p:nvPr/>
          </p:nvSpPr>
          <p:spPr>
            <a:xfrm rot="10799991">
              <a:off x="9" y="784618"/>
              <a:ext cx="271457" cy="3643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306"/>
                <a:gd name="f8" fmla="val 139"/>
                <a:gd name="f9" fmla="val 168"/>
                <a:gd name="f10" fmla="+- 0 0 -90"/>
                <a:gd name="f11" fmla="*/ f3 1 228"/>
                <a:gd name="f12" fmla="*/ f4 1 306"/>
                <a:gd name="f13" fmla="+- f7 0 f5"/>
                <a:gd name="f14" fmla="+- f6 0 f5"/>
                <a:gd name="f15" fmla="*/ f10 f0 1"/>
                <a:gd name="f16" fmla="*/ f14 1 228"/>
                <a:gd name="f17" fmla="*/ f13 1 306"/>
                <a:gd name="f18" fmla="*/ 0 f14 1"/>
                <a:gd name="f19" fmla="*/ 139 f13 1"/>
                <a:gd name="f20" fmla="*/ 306 f13 1"/>
                <a:gd name="f21" fmla="*/ 228 f14 1"/>
                <a:gd name="f22" fmla="*/ 168 f13 1"/>
                <a:gd name="f23" fmla="*/ 0 f13 1"/>
                <a:gd name="f24" fmla="*/ f15 1 f2"/>
                <a:gd name="f25" fmla="*/ f18 1 228"/>
                <a:gd name="f26" fmla="*/ f19 1 306"/>
                <a:gd name="f27" fmla="*/ f20 1 306"/>
                <a:gd name="f28" fmla="*/ f21 1 228"/>
                <a:gd name="f29" fmla="*/ f22 1 306"/>
                <a:gd name="f30" fmla="*/ f23 1 306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7"/>
                <a:gd name="f39" fmla="*/ f28 1 f16"/>
                <a:gd name="f40" fmla="*/ f29 1 f17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2 1"/>
                <a:gd name="f49" fmla="*/ f39 f11 1"/>
                <a:gd name="f50" fmla="*/ f40 f12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8"/>
                </a:cxn>
                <a:cxn ang="f35">
                  <a:pos x="f49" y="f50"/>
                </a:cxn>
                <a:cxn ang="f35">
                  <a:pos x="f49" y="f51"/>
                </a:cxn>
                <a:cxn ang="f35">
                  <a:pos x="f46" y="f47"/>
                </a:cxn>
              </a:cxnLst>
              <a:rect l="f42" t="f45" r="f43" b="f44"/>
              <a:pathLst>
                <a:path w="228" h="306">
                  <a:moveTo>
                    <a:pt x="f5" y="f8"/>
                  </a:moveTo>
                  <a:lnTo>
                    <a:pt x="f5" y="f7"/>
                  </a:lnTo>
                  <a:lnTo>
                    <a:pt x="f6" y="f9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2C999FE1-229B-4C9A-9D25-F36C065A6BA7}"/>
              </a:ext>
            </a:extLst>
          </p:cNvPr>
          <p:cNvSpPr/>
          <p:nvPr/>
        </p:nvSpPr>
        <p:spPr>
          <a:xfrm rot="10799991">
            <a:off x="1074502" y="4927326"/>
            <a:ext cx="8069497" cy="2446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43"/>
              <a:gd name="f7" fmla="val 186"/>
              <a:gd name="f8" fmla="val 3068"/>
              <a:gd name="f9" fmla="+- 0 0 -90"/>
              <a:gd name="f10" fmla="*/ f3 1 3343"/>
              <a:gd name="f11" fmla="*/ f4 1 186"/>
              <a:gd name="f12" fmla="+- f7 0 f5"/>
              <a:gd name="f13" fmla="+- f6 0 f5"/>
              <a:gd name="f14" fmla="*/ f9 f0 1"/>
              <a:gd name="f15" fmla="*/ f13 1 3343"/>
              <a:gd name="f16" fmla="*/ f12 1 186"/>
              <a:gd name="f17" fmla="*/ 3068 f13 1"/>
              <a:gd name="f18" fmla="*/ 186 f12 1"/>
              <a:gd name="f19" fmla="*/ 3343 f13 1"/>
              <a:gd name="f20" fmla="*/ 0 f12 1"/>
              <a:gd name="f21" fmla="*/ 0 f13 1"/>
              <a:gd name="f22" fmla="*/ f14 1 f2"/>
              <a:gd name="f23" fmla="*/ f17 1 3343"/>
              <a:gd name="f24" fmla="*/ f18 1 186"/>
              <a:gd name="f25" fmla="*/ f19 1 3343"/>
              <a:gd name="f26" fmla="*/ f20 1 186"/>
              <a:gd name="f27" fmla="*/ f21 1 3343"/>
              <a:gd name="f28" fmla="*/ 0 1 f15"/>
              <a:gd name="f29" fmla="*/ f6 1 f15"/>
              <a:gd name="f30" fmla="*/ 0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5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5"/>
              </a:cxn>
              <a:cxn ang="f32">
                <a:pos x="f46" y="f45"/>
              </a:cxn>
              <a:cxn ang="f32">
                <a:pos x="f46" y="f43"/>
              </a:cxn>
              <a:cxn ang="f32">
                <a:pos x="f42" y="f43"/>
              </a:cxn>
            </a:cxnLst>
            <a:rect l="f38" t="f41" r="f39" b="f40"/>
            <a:pathLst>
              <a:path w="3343" h="186">
                <a:moveTo>
                  <a:pt x="f8" y="f7"/>
                </a:moveTo>
                <a:lnTo>
                  <a:pt x="f6" y="f5"/>
                </a:lnTo>
                <a:lnTo>
                  <a:pt x="f5" y="f5"/>
                </a:lnTo>
                <a:lnTo>
                  <a:pt x="f5" y="f7"/>
                </a:lnTo>
                <a:lnTo>
                  <a:pt x="f8" y="f7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6" name="Imagen 2">
            <a:extLst>
              <a:ext uri="{FF2B5EF4-FFF2-40B4-BE49-F238E27FC236}">
                <a16:creationId xmlns:a16="http://schemas.microsoft.com/office/drawing/2014/main" id="{026ED3EA-9E30-4069-839F-D6FD2C80D3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47345" y="1003526"/>
            <a:ext cx="3296128" cy="313644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7" name="Grupo 21">
            <a:extLst>
              <a:ext uri="{FF2B5EF4-FFF2-40B4-BE49-F238E27FC236}">
                <a16:creationId xmlns:a16="http://schemas.microsoft.com/office/drawing/2014/main" id="{C27F7910-B98A-43FD-A9AB-C62DC13802C0}"/>
              </a:ext>
            </a:extLst>
          </p:cNvPr>
          <p:cNvGrpSpPr/>
          <p:nvPr/>
        </p:nvGrpSpPr>
        <p:grpSpPr>
          <a:xfrm>
            <a:off x="8768583" y="-1"/>
            <a:ext cx="375416" cy="1139214"/>
            <a:chOff x="8768583" y="-1"/>
            <a:chExt cx="375416" cy="1139214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F9FCAA5A-723F-4B89-B110-70BD2A9568C2}"/>
                </a:ext>
              </a:extLst>
            </p:cNvPr>
            <p:cNvSpPr/>
            <p:nvPr/>
          </p:nvSpPr>
          <p:spPr>
            <a:xfrm rot="10800009" flipH="1">
              <a:off x="8768583" y="-1"/>
              <a:ext cx="375406" cy="777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659"/>
                <a:gd name="f8" fmla="val 225"/>
                <a:gd name="f9" fmla="+- 0 0 -90"/>
                <a:gd name="f10" fmla="*/ f3 1 318"/>
                <a:gd name="f11" fmla="*/ f4 1 659"/>
                <a:gd name="f12" fmla="+- f7 0 f5"/>
                <a:gd name="f13" fmla="+- f6 0 f5"/>
                <a:gd name="f14" fmla="*/ f9 f0 1"/>
                <a:gd name="f15" fmla="*/ f13 1 318"/>
                <a:gd name="f16" fmla="*/ f12 1 659"/>
                <a:gd name="f17" fmla="*/ 318 f13 1"/>
                <a:gd name="f18" fmla="*/ 0 f12 1"/>
                <a:gd name="f19" fmla="*/ 0 f13 1"/>
                <a:gd name="f20" fmla="*/ 225 f12 1"/>
                <a:gd name="f21" fmla="*/ 659 f12 1"/>
                <a:gd name="f22" fmla="*/ f14 1 f2"/>
                <a:gd name="f23" fmla="*/ f17 1 318"/>
                <a:gd name="f24" fmla="*/ f18 1 659"/>
                <a:gd name="f25" fmla="*/ f19 1 318"/>
                <a:gd name="f26" fmla="*/ f20 1 659"/>
                <a:gd name="f27" fmla="*/ f21 1 659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4" y="f46"/>
                </a:cxn>
                <a:cxn ang="f32">
                  <a:pos x="f42" y="f46"/>
                </a:cxn>
                <a:cxn ang="f32">
                  <a:pos x="f42" y="f43"/>
                </a:cxn>
              </a:cxnLst>
              <a:rect l="f38" t="f41" r="f39" b="f40"/>
              <a:pathLst>
                <a:path w="318" h="659">
                  <a:moveTo>
                    <a:pt x="f6" y="f5"/>
                  </a:moveTo>
                  <a:lnTo>
                    <a:pt x="f5" y="f8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726B8BFA-6153-4241-8D04-09D1072DEF34}"/>
                </a:ext>
              </a:extLst>
            </p:cNvPr>
            <p:cNvSpPr/>
            <p:nvPr/>
          </p:nvSpPr>
          <p:spPr>
            <a:xfrm rot="10800009" flipH="1">
              <a:off x="8874837" y="777971"/>
              <a:ext cx="269162" cy="3612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306"/>
                <a:gd name="f8" fmla="val 139"/>
                <a:gd name="f9" fmla="val 168"/>
                <a:gd name="f10" fmla="+- 0 0 -90"/>
                <a:gd name="f11" fmla="*/ f3 1 228"/>
                <a:gd name="f12" fmla="*/ f4 1 306"/>
                <a:gd name="f13" fmla="+- f7 0 f5"/>
                <a:gd name="f14" fmla="+- f6 0 f5"/>
                <a:gd name="f15" fmla="*/ f10 f0 1"/>
                <a:gd name="f16" fmla="*/ f14 1 228"/>
                <a:gd name="f17" fmla="*/ f13 1 306"/>
                <a:gd name="f18" fmla="*/ 0 f14 1"/>
                <a:gd name="f19" fmla="*/ 139 f13 1"/>
                <a:gd name="f20" fmla="*/ 306 f13 1"/>
                <a:gd name="f21" fmla="*/ 228 f14 1"/>
                <a:gd name="f22" fmla="*/ 168 f13 1"/>
                <a:gd name="f23" fmla="*/ 0 f13 1"/>
                <a:gd name="f24" fmla="*/ f15 1 f2"/>
                <a:gd name="f25" fmla="*/ f18 1 228"/>
                <a:gd name="f26" fmla="*/ f19 1 306"/>
                <a:gd name="f27" fmla="*/ f20 1 306"/>
                <a:gd name="f28" fmla="*/ f21 1 228"/>
                <a:gd name="f29" fmla="*/ f22 1 306"/>
                <a:gd name="f30" fmla="*/ f23 1 306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7"/>
                <a:gd name="f39" fmla="*/ f28 1 f16"/>
                <a:gd name="f40" fmla="*/ f29 1 f17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2 1"/>
                <a:gd name="f49" fmla="*/ f39 f11 1"/>
                <a:gd name="f50" fmla="*/ f40 f12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8"/>
                </a:cxn>
                <a:cxn ang="f35">
                  <a:pos x="f49" y="f50"/>
                </a:cxn>
                <a:cxn ang="f35">
                  <a:pos x="f49" y="f51"/>
                </a:cxn>
                <a:cxn ang="f35">
                  <a:pos x="f46" y="f47"/>
                </a:cxn>
              </a:cxnLst>
              <a:rect l="f42" t="f45" r="f43" b="f44"/>
              <a:pathLst>
                <a:path w="228" h="306">
                  <a:moveTo>
                    <a:pt x="f5" y="f8"/>
                  </a:moveTo>
                  <a:lnTo>
                    <a:pt x="f5" y="f7"/>
                  </a:lnTo>
                  <a:lnTo>
                    <a:pt x="f6" y="f9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7;p60">
            <a:extLst>
              <a:ext uri="{FF2B5EF4-FFF2-40B4-BE49-F238E27FC236}">
                <a16:creationId xmlns:a16="http://schemas.microsoft.com/office/drawing/2014/main" id="{D7E46C02-DEEB-43FB-849C-2A72740C5787}"/>
              </a:ext>
            </a:extLst>
          </p:cNvPr>
          <p:cNvSpPr/>
          <p:nvPr/>
        </p:nvSpPr>
        <p:spPr>
          <a:xfrm>
            <a:off x="5957526" y="327227"/>
            <a:ext cx="3071231" cy="3418612"/>
          </a:xfrm>
          <a:custGeom>
            <a:avLst/>
            <a:gdLst>
              <a:gd name="f0" fmla="val w"/>
              <a:gd name="f1" fmla="val h"/>
              <a:gd name="f2" fmla="val 0"/>
              <a:gd name="f3" fmla="val 71887"/>
              <a:gd name="f4" fmla="val 80018"/>
              <a:gd name="f5" fmla="val 56871"/>
              <a:gd name="f6" fmla="val 1034"/>
              <a:gd name="f7" fmla="val 57175"/>
              <a:gd name="f8" fmla="val 1399"/>
              <a:gd name="f9" fmla="val 57266"/>
              <a:gd name="f10" fmla="val 1946"/>
              <a:gd name="f11" fmla="val 57388"/>
              <a:gd name="f12" fmla="val 2402"/>
              <a:gd name="f13" fmla="val 57904"/>
              <a:gd name="f14" fmla="val 4621"/>
              <a:gd name="f15" fmla="val 58208"/>
              <a:gd name="f16" fmla="val 6900"/>
              <a:gd name="f17" fmla="val 58330"/>
              <a:gd name="f18" fmla="val 9241"/>
              <a:gd name="f19" fmla="val 58391"/>
              <a:gd name="f20" fmla="val 10761"/>
              <a:gd name="f21" fmla="val 12281"/>
              <a:gd name="f22" fmla="val 57540"/>
              <a:gd name="f23" fmla="val 13861"/>
              <a:gd name="f24" fmla="val 56172"/>
              <a:gd name="f25" fmla="val 9545"/>
              <a:gd name="f26" fmla="val 55199"/>
              <a:gd name="f27" fmla="val 5350"/>
              <a:gd name="f28" fmla="val 63710"/>
              <a:gd name="f29" fmla="val 10457"/>
              <a:gd name="f30" fmla="val 62251"/>
              <a:gd name="f31" fmla="val 14408"/>
              <a:gd name="f32" fmla="val 60883"/>
              <a:gd name="f33" fmla="val 18147"/>
              <a:gd name="f34" fmla="val 21399"/>
              <a:gd name="f35" fmla="val 57722"/>
              <a:gd name="f36" fmla="val 18390"/>
              <a:gd name="f37" fmla="val 60610"/>
              <a:gd name="f38" fmla="val 12584"/>
              <a:gd name="f39" fmla="val 50305"/>
              <a:gd name="f40" fmla="val 8724"/>
              <a:gd name="f41" fmla="val 53527"/>
              <a:gd name="f42" fmla="val 12645"/>
              <a:gd name="f43" fmla="val 56628"/>
              <a:gd name="f44" fmla="val 16597"/>
              <a:gd name="f45" fmla="val 22037"/>
              <a:gd name="f46" fmla="val 52889"/>
              <a:gd name="f47" fmla="val 18572"/>
              <a:gd name="f48" fmla="val 51491"/>
              <a:gd name="f49" fmla="val 13709"/>
              <a:gd name="f50" fmla="val 65990"/>
              <a:gd name="f51" fmla="val 20670"/>
              <a:gd name="f52" fmla="val 63528"/>
              <a:gd name="f53" fmla="val 25199"/>
              <a:gd name="f54" fmla="val 61218"/>
              <a:gd name="f55" fmla="val 29606"/>
              <a:gd name="f56" fmla="val 56932"/>
              <a:gd name="f57" fmla="val 32554"/>
              <a:gd name="f58" fmla="val 56567"/>
              <a:gd name="f59" fmla="val 30366"/>
              <a:gd name="f60" fmla="val 62433"/>
              <a:gd name="f61" fmla="val 22645"/>
              <a:gd name="f62" fmla="val 1794"/>
              <a:gd name="f63" fmla="val 4864"/>
              <a:gd name="f64" fmla="val 31460"/>
              <a:gd name="f65" fmla="val 7873"/>
              <a:gd name="f66" fmla="val 34317"/>
              <a:gd name="f67" fmla="val 8663"/>
              <a:gd name="f68" fmla="val 37053"/>
              <a:gd name="f69" fmla="val 5624"/>
              <a:gd name="f70" fmla="val 35776"/>
              <a:gd name="f71" fmla="val 3526"/>
              <a:gd name="f72" fmla="val 33527"/>
              <a:gd name="f73" fmla="val 47995"/>
              <a:gd name="f74" fmla="val 22341"/>
              <a:gd name="f75" fmla="val 48360"/>
              <a:gd name="f76" fmla="val 22949"/>
              <a:gd name="f77" fmla="val 48755"/>
              <a:gd name="f78" fmla="val 23557"/>
              <a:gd name="f79" fmla="val 49090"/>
              <a:gd name="f80" fmla="val 24104"/>
              <a:gd name="f81" fmla="val 50701"/>
              <a:gd name="f82" fmla="val 26749"/>
              <a:gd name="f83" fmla="val 52372"/>
              <a:gd name="f84" fmla="val 29302"/>
              <a:gd name="f85" fmla="val 53375"/>
              <a:gd name="f86" fmla="val 32220"/>
              <a:gd name="f87" fmla="val 53983"/>
              <a:gd name="f88" fmla="val 33983"/>
              <a:gd name="f89" fmla="val 54439"/>
              <a:gd name="f90" fmla="val 35807"/>
              <a:gd name="f91" fmla="val 54591"/>
              <a:gd name="f92" fmla="val 37843"/>
              <a:gd name="f93" fmla="val 49789"/>
              <a:gd name="f94" fmla="val 33709"/>
              <a:gd name="f95" fmla="val 47904"/>
              <a:gd name="f96" fmla="val 28451"/>
              <a:gd name="f97" fmla="val 30579"/>
              <a:gd name="f98" fmla="val 9727"/>
              <a:gd name="f99" fmla="val 32585"/>
              <a:gd name="f100" fmla="val 11217"/>
              <a:gd name="f101" fmla="val 34226"/>
              <a:gd name="f102" fmla="val 12250"/>
              <a:gd name="f103" fmla="val 36141"/>
              <a:gd name="f104" fmla="val 13162"/>
              <a:gd name="f105" fmla="val 13405"/>
              <a:gd name="f106" fmla="val 39697"/>
              <a:gd name="f107" fmla="val 41643"/>
              <a:gd name="f108" fmla="val 11703"/>
              <a:gd name="f109" fmla="val 38026"/>
              <a:gd name="f110" fmla="val 9210"/>
              <a:gd name="f111" fmla="val 34773"/>
              <a:gd name="f112" fmla="val 1216"/>
              <a:gd name="f113" fmla="val 37448"/>
              <a:gd name="f114" fmla="val 2827"/>
              <a:gd name="f115" fmla="val 37874"/>
              <a:gd name="f116" fmla="val 4378"/>
              <a:gd name="f117" fmla="val 38330"/>
              <a:gd name="f118" fmla="val 6019"/>
              <a:gd name="f119" fmla="val 38542"/>
              <a:gd name="f120" fmla="val 7174"/>
              <a:gd name="f121" fmla="val 38694"/>
              <a:gd name="f122" fmla="val 8329"/>
              <a:gd name="f123" fmla="val 39089"/>
              <a:gd name="f124" fmla="val 9362"/>
              <a:gd name="f125" fmla="val 10578"/>
              <a:gd name="f126" fmla="val 40427"/>
              <a:gd name="f127" fmla="val 11551"/>
              <a:gd name="f128" fmla="val 41369"/>
              <a:gd name="f129" fmla="val 42463"/>
              <a:gd name="f130" fmla="val 11429"/>
              <a:gd name="f131" fmla="val 42251"/>
              <a:gd name="f132" fmla="val 10335"/>
              <a:gd name="f133" fmla="val 42281"/>
              <a:gd name="f134" fmla="val 9271"/>
              <a:gd name="f135" fmla="val 5897"/>
              <a:gd name="f136" fmla="val 3435"/>
              <a:gd name="f137" fmla="val 40700"/>
              <a:gd name="f138" fmla="val 1520"/>
              <a:gd name="f139" fmla="val 1247"/>
              <a:gd name="f140" fmla="val 37722"/>
              <a:gd name="f141" fmla="val 66111"/>
              <a:gd name="f142" fmla="val 37570"/>
              <a:gd name="f143" fmla="val 62585"/>
              <a:gd name="f144" fmla="val 41399"/>
              <a:gd name="f145" fmla="val 58755"/>
              <a:gd name="f146" fmla="val 44804"/>
              <a:gd name="f147" fmla="val 53467"/>
              <a:gd name="f148" fmla="val 46050"/>
              <a:gd name="f149" fmla="val 54044"/>
              <a:gd name="f150" fmla="val 44773"/>
              <a:gd name="f151" fmla="val 55868"/>
              <a:gd name="f152" fmla="val 42767"/>
              <a:gd name="f153" fmla="val 41734"/>
              <a:gd name="f154" fmla="val 59151"/>
              <a:gd name="f155" fmla="val 40336"/>
              <a:gd name="f156" fmla="val 61278"/>
              <a:gd name="f157" fmla="val 39424"/>
              <a:gd name="f158" fmla="val 63467"/>
              <a:gd name="f159" fmla="val 64318"/>
              <a:gd name="f160" fmla="val 38208"/>
              <a:gd name="f161" fmla="val 65169"/>
              <a:gd name="f162" fmla="val 70944"/>
              <a:gd name="f163" fmla="val 44409"/>
              <a:gd name="f164" fmla="val 70306"/>
              <a:gd name="f165" fmla="val 45351"/>
              <a:gd name="f166" fmla="val 69576"/>
              <a:gd name="f167" fmla="val 46172"/>
              <a:gd name="f168" fmla="val 68847"/>
              <a:gd name="f169" fmla="val 46931"/>
              <a:gd name="f170" fmla="val 67418"/>
              <a:gd name="f171" fmla="val 65898"/>
              <a:gd name="f172" fmla="val 49728"/>
              <a:gd name="f173" fmla="val 63801"/>
              <a:gd name="f174" fmla="val 50184"/>
              <a:gd name="f175" fmla="val 63470"/>
              <a:gd name="f176" fmla="val 50248"/>
              <a:gd name="f177" fmla="val 63135"/>
              <a:gd name="f178" fmla="val 50271"/>
              <a:gd name="f179" fmla="val 62797"/>
              <a:gd name="f180" fmla="val 62172"/>
              <a:gd name="f181" fmla="val 61534"/>
              <a:gd name="f182" fmla="val 50193"/>
              <a:gd name="f183" fmla="val 50153"/>
              <a:gd name="f184" fmla="val 63376"/>
              <a:gd name="f185" fmla="val 46810"/>
              <a:gd name="f186" fmla="val 66993"/>
              <a:gd name="f187" fmla="val 45442"/>
              <a:gd name="f188" fmla="val 3162"/>
              <a:gd name="f189" fmla="val 45472"/>
              <a:gd name="f190" fmla="val 3952"/>
              <a:gd name="f191" fmla="val 45776"/>
              <a:gd name="f192" fmla="val 4742"/>
              <a:gd name="f193" fmla="val 5563"/>
              <a:gd name="f194" fmla="val 46354"/>
              <a:gd name="f195" fmla="val 7934"/>
              <a:gd name="f196" fmla="val 47235"/>
              <a:gd name="f197" fmla="val 47752"/>
              <a:gd name="f198" fmla="val 12858"/>
              <a:gd name="f199" fmla="val 48634"/>
              <a:gd name="f200" fmla="val 15046"/>
              <a:gd name="f201" fmla="val 49424"/>
              <a:gd name="f202" fmla="val 17022"/>
              <a:gd name="f203" fmla="val 50609"/>
              <a:gd name="f204" fmla="val 18664"/>
              <a:gd name="f205" fmla="val 52311"/>
              <a:gd name="f206" fmla="val 18755"/>
              <a:gd name="f207" fmla="val 52463"/>
              <a:gd name="f208" fmla="val 18876"/>
              <a:gd name="f209" fmla="val 52585"/>
              <a:gd name="f210" fmla="val 18998"/>
              <a:gd name="f211" fmla="val 52737"/>
              <a:gd name="f212" fmla="val 19012"/>
              <a:gd name="f213" fmla="val 52751"/>
              <a:gd name="f214" fmla="val 19019"/>
              <a:gd name="f215" fmla="val 52778"/>
              <a:gd name="f216" fmla="val 19023"/>
              <a:gd name="f217" fmla="val 52797"/>
              <a:gd name="f218" fmla="val 14770"/>
              <a:gd name="f219" fmla="val 51703"/>
              <a:gd name="f220" fmla="val 10516"/>
              <a:gd name="f221" fmla="val 50517"/>
              <a:gd name="f222" fmla="val 6657"/>
              <a:gd name="f223" fmla="val 48299"/>
              <a:gd name="f224" fmla="val 5502"/>
              <a:gd name="f225" fmla="val 47600"/>
              <a:gd name="f226" fmla="val 4438"/>
              <a:gd name="f227" fmla="val 46871"/>
              <a:gd name="f228" fmla="val 3496"/>
              <a:gd name="f229" fmla="val 45959"/>
              <a:gd name="f230" fmla="val 3344"/>
              <a:gd name="f231" fmla="val 45868"/>
              <a:gd name="f232" fmla="val 3192"/>
              <a:gd name="f233" fmla="val 45746"/>
              <a:gd name="f234" fmla="val 20700"/>
              <a:gd name="f235" fmla="val 34074"/>
              <a:gd name="f236" fmla="val 21369"/>
              <a:gd name="f237" fmla="val 35746"/>
              <a:gd name="f238" fmla="val 21764"/>
              <a:gd name="f239" fmla="val 37509"/>
              <a:gd name="f240" fmla="val 22159"/>
              <a:gd name="f241" fmla="val 39241"/>
              <a:gd name="f242" fmla="val 23010"/>
              <a:gd name="f243" fmla="val 43983"/>
              <a:gd name="f244" fmla="val 22919"/>
              <a:gd name="f245" fmla="val 46415"/>
              <a:gd name="f246" fmla="val 22828"/>
              <a:gd name="f247" fmla="val 48330"/>
              <a:gd name="f248" fmla="val 22281"/>
              <a:gd name="f249" fmla="val 21794"/>
              <a:gd name="f250" fmla="val 51977"/>
              <a:gd name="f251" fmla="val 21673"/>
              <a:gd name="f252" fmla="val 21521"/>
              <a:gd name="f253" fmla="val 53193"/>
              <a:gd name="f254" fmla="val 21308"/>
              <a:gd name="f255" fmla="val 53922"/>
              <a:gd name="f256" fmla="val 20487"/>
              <a:gd name="f257" fmla="val 50670"/>
              <a:gd name="f258" fmla="val 19788"/>
              <a:gd name="f259" fmla="val 47570"/>
              <a:gd name="f260" fmla="val 19849"/>
              <a:gd name="f261" fmla="val 44348"/>
              <a:gd name="f262" fmla="val 20092"/>
              <a:gd name="f263" fmla="val 40640"/>
              <a:gd name="f264" fmla="val 20214"/>
              <a:gd name="f265" fmla="val 38785"/>
              <a:gd name="f266" fmla="val 20274"/>
              <a:gd name="f267" fmla="val 20396"/>
              <a:gd name="f268" fmla="val 36171"/>
              <a:gd name="f269" fmla="val 20518"/>
              <a:gd name="f270" fmla="val 34834"/>
              <a:gd name="f271" fmla="val 20548"/>
              <a:gd name="f272" fmla="val 34560"/>
              <a:gd name="f273" fmla="val 44074"/>
              <a:gd name="f274" fmla="val 37387"/>
              <a:gd name="f275" fmla="val 44561"/>
              <a:gd name="f276" fmla="val 44834"/>
              <a:gd name="f277" fmla="val 38725"/>
              <a:gd name="f278" fmla="val 45108"/>
              <a:gd name="f279" fmla="val 39363"/>
              <a:gd name="f280" fmla="val 46324"/>
              <a:gd name="f281" fmla="val 41825"/>
              <a:gd name="f282" fmla="val 47448"/>
              <a:gd name="f283" fmla="val 48147"/>
              <a:gd name="f284" fmla="val 46992"/>
              <a:gd name="f285" fmla="val 48664"/>
              <a:gd name="f286" fmla="val 51217"/>
              <a:gd name="f287" fmla="val 48938"/>
              <a:gd name="f288" fmla="val 48907"/>
              <a:gd name="f289" fmla="val 54166"/>
              <a:gd name="f290" fmla="val 55017"/>
              <a:gd name="f291" fmla="val 48482"/>
              <a:gd name="f292" fmla="val 55807"/>
              <a:gd name="f293" fmla="val 44865"/>
              <a:gd name="f294" fmla="val 51430"/>
              <a:gd name="f295" fmla="val 42798"/>
              <a:gd name="f296" fmla="val 58512"/>
              <a:gd name="f297" fmla="val 44743"/>
              <a:gd name="f298" fmla="val 48998"/>
              <a:gd name="f299" fmla="val 55625"/>
              <a:gd name="f300" fmla="val 52555"/>
              <a:gd name="f301" fmla="val 55989"/>
              <a:gd name="f302" fmla="val 55260"/>
              <a:gd name="f303" fmla="val 52707"/>
              <a:gd name="f304" fmla="val 54713"/>
              <a:gd name="f305" fmla="val 52767"/>
              <a:gd name="f306" fmla="val 54135"/>
              <a:gd name="f307" fmla="val 53132"/>
              <a:gd name="f308" fmla="val 51764"/>
              <a:gd name="f309" fmla="val 53831"/>
              <a:gd name="f310" fmla="val 49576"/>
              <a:gd name="f311" fmla="val 55047"/>
              <a:gd name="f312" fmla="val 47539"/>
              <a:gd name="f313" fmla="val 55929"/>
              <a:gd name="f314" fmla="val 45564"/>
              <a:gd name="f315" fmla="val 61059"/>
              <a:gd name="f316" fmla="val 54375"/>
              <a:gd name="f317" fmla="val 64071"/>
              <a:gd name="f318" fmla="val 66881"/>
              <a:gd name="f319" fmla="val 55002"/>
              <a:gd name="f320" fmla="val 69880"/>
              <a:gd name="f321" fmla="val 56293"/>
              <a:gd name="f322" fmla="val 68999"/>
              <a:gd name="f323" fmla="val 56445"/>
              <a:gd name="f324" fmla="val 68239"/>
              <a:gd name="f325" fmla="val 56597"/>
              <a:gd name="f326" fmla="val 67479"/>
              <a:gd name="f327" fmla="val 56719"/>
              <a:gd name="f328" fmla="val 65777"/>
              <a:gd name="f329" fmla="val 56901"/>
              <a:gd name="f330" fmla="val 64105"/>
              <a:gd name="f331" fmla="val 57236"/>
              <a:gd name="f332" fmla="val 62342"/>
              <a:gd name="f333" fmla="val 57296"/>
              <a:gd name="f334" fmla="val 62265"/>
              <a:gd name="f335" fmla="val 57298"/>
              <a:gd name="f336" fmla="val 62187"/>
              <a:gd name="f337" fmla="val 57299"/>
              <a:gd name="f338" fmla="val 62110"/>
              <a:gd name="f339" fmla="val 59598"/>
              <a:gd name="f340" fmla="val 57474"/>
              <a:gd name="f341" fmla="val 56345"/>
              <a:gd name="f342" fmla="val 55321"/>
              <a:gd name="f343" fmla="val 57363"/>
              <a:gd name="f344" fmla="val 54602"/>
              <a:gd name="f345" fmla="val 59248"/>
              <a:gd name="f346" fmla="val 55351"/>
              <a:gd name="f347" fmla="val 46080"/>
              <a:gd name="f348" fmla="val 53345"/>
              <a:gd name="f349" fmla="val 48786"/>
              <a:gd name="f350" fmla="val 52524"/>
              <a:gd name="f351" fmla="val 51856"/>
              <a:gd name="f352" fmla="val 52099"/>
              <a:gd name="f353" fmla="val 55077"/>
              <a:gd name="f354" fmla="val 52068"/>
              <a:gd name="f355" fmla="val 55442"/>
              <a:gd name="f356" fmla="val 55746"/>
              <a:gd name="f357" fmla="val 51947"/>
              <a:gd name="f358" fmla="val 56081"/>
              <a:gd name="f359" fmla="val 51916"/>
              <a:gd name="f360" fmla="val 56536"/>
              <a:gd name="f361" fmla="val 51673"/>
              <a:gd name="f362" fmla="val 51339"/>
              <a:gd name="f363" fmla="val 57205"/>
              <a:gd name="f364" fmla="val 49211"/>
              <a:gd name="f365" fmla="val 59272"/>
              <a:gd name="f366" fmla="val 47205"/>
              <a:gd name="f367" fmla="val 61400"/>
              <a:gd name="f368" fmla="val 45229"/>
              <a:gd name="f369" fmla="val 63558"/>
              <a:gd name="f370" fmla="val 61521"/>
              <a:gd name="f371" fmla="val 47418"/>
              <a:gd name="f372" fmla="val 59454"/>
              <a:gd name="f373" fmla="val 48451"/>
              <a:gd name="f374" fmla="val 57327"/>
              <a:gd name="f375" fmla="val 49880"/>
              <a:gd name="f376" fmla="val 54378"/>
              <a:gd name="f377" fmla="val 51369"/>
              <a:gd name="f378" fmla="val 52312"/>
              <a:gd name="f379" fmla="val 48238"/>
              <a:gd name="f380" fmla="val 47479"/>
              <a:gd name="f381" fmla="val 53071"/>
              <a:gd name="f382" fmla="val 53771"/>
              <a:gd name="f383" fmla="val 46658"/>
              <a:gd name="f384" fmla="val 54257"/>
              <a:gd name="f385" fmla="val 54743"/>
              <a:gd name="f386" fmla="val 46232"/>
              <a:gd name="f387" fmla="val 5776"/>
              <a:gd name="f388" fmla="val 52160"/>
              <a:gd name="f389" fmla="val 6840"/>
              <a:gd name="f390" fmla="val 52615"/>
              <a:gd name="f391" fmla="val 7751"/>
              <a:gd name="f392" fmla="val 52980"/>
              <a:gd name="f393" fmla="val 53406"/>
              <a:gd name="f394" fmla="val 11885"/>
              <a:gd name="f395" fmla="val 54804"/>
              <a:gd name="f396" fmla="val 15168"/>
              <a:gd name="f397" fmla="val 56141"/>
              <a:gd name="f398" fmla="val 18116"/>
              <a:gd name="f399" fmla="val 58056"/>
              <a:gd name="f400" fmla="val 59576"/>
              <a:gd name="f401" fmla="val 22372"/>
              <a:gd name="f402" fmla="val 61582"/>
              <a:gd name="f403" fmla="val 23892"/>
              <a:gd name="f404" fmla="val 63983"/>
              <a:gd name="f405" fmla="val 21551"/>
              <a:gd name="f406" fmla="val 62980"/>
              <a:gd name="f407" fmla="val 19119"/>
              <a:gd name="f408" fmla="val 16779"/>
              <a:gd name="f409" fmla="val 61309"/>
              <a:gd name="f410" fmla="val 60032"/>
              <a:gd name="f411" fmla="val 57965"/>
              <a:gd name="f412" fmla="val 9332"/>
              <a:gd name="f413" fmla="val 55777"/>
              <a:gd name="f414" fmla="val 8207"/>
              <a:gd name="f415" fmla="val 54622"/>
              <a:gd name="f416" fmla="val 7052"/>
              <a:gd name="f417" fmla="val 53436"/>
              <a:gd name="f418" fmla="val 55412"/>
              <a:gd name="f419" fmla="val 62049"/>
              <a:gd name="f420" fmla="val 56747"/>
              <a:gd name="f421" fmla="val 58082"/>
              <a:gd name="f422" fmla="val 62147"/>
              <a:gd name="f423" fmla="val 59424"/>
              <a:gd name="f424" fmla="val 62281"/>
              <a:gd name="f425" fmla="val 60640"/>
              <a:gd name="f426" fmla="val 61825"/>
              <a:gd name="f427" fmla="val 62555"/>
              <a:gd name="f428" fmla="val 63011"/>
              <a:gd name="f429" fmla="val 62798"/>
              <a:gd name="f430" fmla="val 63193"/>
              <a:gd name="f431" fmla="val 62828"/>
              <a:gd name="f432" fmla="val 62920"/>
              <a:gd name="f433" fmla="val 63771"/>
              <a:gd name="f434" fmla="val 60792"/>
              <a:gd name="f435" fmla="val 63679"/>
              <a:gd name="f436" fmla="val 58087"/>
              <a:gd name="f437" fmla="val 64470"/>
              <a:gd name="f438" fmla="val 65199"/>
              <a:gd name="f439" fmla="val 53520"/>
              <a:gd name="f440" fmla="val 65678"/>
              <a:gd name="f441" fmla="val 51689"/>
              <a:gd name="f442" fmla="val 66027"/>
              <a:gd name="f443" fmla="val 49833"/>
              <a:gd name="f444" fmla="val 49687"/>
              <a:gd name="f445" fmla="val 49540"/>
              <a:gd name="f446" fmla="val 66024"/>
              <a:gd name="f447" fmla="val 49394"/>
              <a:gd name="f448" fmla="val 66020"/>
              <a:gd name="f449" fmla="val 47843"/>
              <a:gd name="f450" fmla="val 65989"/>
              <a:gd name="f451" fmla="val 65716"/>
              <a:gd name="f452" fmla="val 65260"/>
              <a:gd name="f453" fmla="val 63892"/>
              <a:gd name="f454" fmla="val 51248"/>
              <a:gd name="f455" fmla="val 52641"/>
              <a:gd name="f456" fmla="val 62155"/>
              <a:gd name="f457" fmla="val 54026"/>
              <a:gd name="f458" fmla="val 40457"/>
              <a:gd name="f459" fmla="val 51825"/>
              <a:gd name="f460" fmla="val 40913"/>
              <a:gd name="f461" fmla="val 53801"/>
              <a:gd name="f462" fmla="val 41035"/>
              <a:gd name="f463" fmla="val 41308"/>
              <a:gd name="f464" fmla="val 56810"/>
              <a:gd name="f465" fmla="val 41764"/>
              <a:gd name="f466" fmla="val 58847"/>
              <a:gd name="f467" fmla="val 41795"/>
              <a:gd name="f468" fmla="val 60944"/>
              <a:gd name="f469" fmla="val 62524"/>
              <a:gd name="f470" fmla="val 64135"/>
              <a:gd name="f471" fmla="val 41460"/>
              <a:gd name="f472" fmla="val 41278"/>
              <a:gd name="f473" fmla="val 67084"/>
              <a:gd name="f474" fmla="val 68391"/>
              <a:gd name="f475" fmla="val 40305"/>
              <a:gd name="f476" fmla="val 69759"/>
              <a:gd name="f477" fmla="val 39272"/>
              <a:gd name="f478" fmla="val 67661"/>
              <a:gd name="f479" fmla="val 38482"/>
              <a:gd name="f480" fmla="val 65686"/>
              <a:gd name="f481" fmla="val 38421"/>
              <a:gd name="f482" fmla="val 63436"/>
              <a:gd name="f483" fmla="val 38238"/>
              <a:gd name="f484" fmla="val 38937"/>
              <a:gd name="f485" fmla="val 55837"/>
              <a:gd name="f486" fmla="val 40275"/>
              <a:gd name="f487" fmla="val 52190"/>
              <a:gd name="f488" fmla="val 34196"/>
              <a:gd name="f489" fmla="val 50792"/>
              <a:gd name="f490" fmla="val 34044"/>
              <a:gd name="f491" fmla="val 33892"/>
              <a:gd name="f492" fmla="val 53163"/>
              <a:gd name="f493" fmla="val 33466"/>
              <a:gd name="f494" fmla="val 56050"/>
              <a:gd name="f495" fmla="val 33253"/>
              <a:gd name="f496" fmla="val 57752"/>
              <a:gd name="f497" fmla="val 33010"/>
              <a:gd name="f498" fmla="val 32706"/>
              <a:gd name="f499" fmla="val 61765"/>
              <a:gd name="f500" fmla="val 31886"/>
              <a:gd name="f501" fmla="val 63953"/>
              <a:gd name="f502" fmla="val 30913"/>
              <a:gd name="f503" fmla="val 66081"/>
              <a:gd name="f504" fmla="val 30032"/>
              <a:gd name="f505" fmla="val 68056"/>
              <a:gd name="f506" fmla="val 28876"/>
              <a:gd name="f507" fmla="val 69819"/>
              <a:gd name="f508" fmla="val 27691"/>
              <a:gd name="f509" fmla="val 71643"/>
              <a:gd name="f510" fmla="val 27448"/>
              <a:gd name="f511" fmla="val 72038"/>
              <a:gd name="f512" fmla="val 27235"/>
              <a:gd name="f513" fmla="val 72494"/>
              <a:gd name="f514" fmla="val 26992"/>
              <a:gd name="f515" fmla="val 72950"/>
              <a:gd name="f516" fmla="val 26506"/>
              <a:gd name="f517" fmla="val 64622"/>
              <a:gd name="f518" fmla="val 28633"/>
              <a:gd name="f519" fmla="val 13831"/>
              <a:gd name="f520" fmla="val 14104"/>
              <a:gd name="f521" fmla="val 64014"/>
              <a:gd name="f522" fmla="val 14317"/>
              <a:gd name="f523" fmla="val 14530"/>
              <a:gd name="f524" fmla="val 64257"/>
              <a:gd name="f525" fmla="val 17326"/>
              <a:gd name="f526" fmla="val 65655"/>
              <a:gd name="f527" fmla="val 20183"/>
              <a:gd name="f528" fmla="val 67023"/>
              <a:gd name="f529" fmla="val 69059"/>
              <a:gd name="f530" fmla="val 24165"/>
              <a:gd name="f531" fmla="val 70336"/>
              <a:gd name="f532" fmla="val 25533"/>
              <a:gd name="f533" fmla="val 71734"/>
              <a:gd name="f534" fmla="val 26262"/>
              <a:gd name="f535" fmla="val 73680"/>
              <a:gd name="f536" fmla="val 26354"/>
              <a:gd name="f537" fmla="val 74014"/>
              <a:gd name="f538" fmla="val 22220"/>
              <a:gd name="f539" fmla="val 73376"/>
              <a:gd name="f540" fmla="val 16080"/>
              <a:gd name="f541" fmla="val 68452"/>
              <a:gd name="f542" fmla="val 9396"/>
              <a:gd name="f543" fmla="val 69172"/>
              <a:gd name="f544" fmla="val 12140"/>
              <a:gd name="f545" fmla="val 14831"/>
              <a:gd name="f546" fmla="val 69455"/>
              <a:gd name="f547" fmla="val 17448"/>
              <a:gd name="f548" fmla="val 18268"/>
              <a:gd name="f549" fmla="val 70579"/>
              <a:gd name="f550" fmla="val 19028"/>
              <a:gd name="f551" fmla="val 71005"/>
              <a:gd name="f552" fmla="val 19758"/>
              <a:gd name="f553" fmla="val 71461"/>
              <a:gd name="f554" fmla="val 72555"/>
              <a:gd name="f555" fmla="val 23405"/>
              <a:gd name="f556" fmla="val 73467"/>
              <a:gd name="f557" fmla="val 25351"/>
              <a:gd name="f558" fmla="val 74227"/>
              <a:gd name="f559" fmla="val 25411"/>
              <a:gd name="f560" fmla="val 74287"/>
              <a:gd name="f561" fmla="val 74348"/>
              <a:gd name="f562" fmla="val 25715"/>
              <a:gd name="f563" fmla="val 74439"/>
              <a:gd name="f564" fmla="val 24889"/>
              <a:gd name="f565" fmla="val 74635"/>
              <a:gd name="f566" fmla="val 24079"/>
              <a:gd name="f567" fmla="val 74714"/>
              <a:gd name="f568" fmla="val 23279"/>
              <a:gd name="f569" fmla="val 21840"/>
              <a:gd name="f570" fmla="val 20434"/>
              <a:gd name="f571" fmla="val 74459"/>
              <a:gd name="f572" fmla="val 74166"/>
              <a:gd name="f573" fmla="val 15198"/>
              <a:gd name="f574" fmla="val 73315"/>
              <a:gd name="f575" fmla="val 11672"/>
              <a:gd name="f576" fmla="val 71856"/>
              <a:gd name="f577" fmla="val 8359"/>
              <a:gd name="f578" fmla="val 69728"/>
              <a:gd name="f579" fmla="val 8177"/>
              <a:gd name="f580" fmla="val 69607"/>
              <a:gd name="f581" fmla="val 8025"/>
              <a:gd name="f582" fmla="val 69485"/>
              <a:gd name="f583" fmla="val 69303"/>
              <a:gd name="f584" fmla="val 8086"/>
              <a:gd name="f585" fmla="val 69272"/>
              <a:gd name="f586" fmla="val 69181"/>
              <a:gd name="f587" fmla="val 8542"/>
              <a:gd name="f588" fmla="val 8827"/>
              <a:gd name="f589" fmla="val 69175"/>
              <a:gd name="f590" fmla="val 9112"/>
              <a:gd name="f591" fmla="val 31247"/>
              <a:gd name="f592" fmla="val 66780"/>
              <a:gd name="f593" fmla="val 34591"/>
              <a:gd name="f594" fmla="val 69211"/>
              <a:gd name="f595" fmla="val 36111"/>
              <a:gd name="f596" fmla="val 72828"/>
              <a:gd name="f597" fmla="val 75655"/>
              <a:gd name="f598" fmla="val 35774"/>
              <a:gd name="f599" fmla="val 75663"/>
              <a:gd name="f600" fmla="val 35744"/>
              <a:gd name="f601" fmla="val 75667"/>
              <a:gd name="f602" fmla="val 35716"/>
              <a:gd name="f603" fmla="val 35641"/>
              <a:gd name="f604" fmla="val 35586"/>
              <a:gd name="f605" fmla="val 75639"/>
              <a:gd name="f606" fmla="val 35564"/>
              <a:gd name="f607" fmla="val 75594"/>
              <a:gd name="f608" fmla="val 33618"/>
              <a:gd name="f609" fmla="val 73771"/>
              <a:gd name="f610" fmla="val 31734"/>
              <a:gd name="f611" fmla="val 71917"/>
              <a:gd name="f612" fmla="val 30335"/>
              <a:gd name="f613" fmla="val 30062"/>
              <a:gd name="f614" fmla="val 68877"/>
              <a:gd name="f615" fmla="val 68512"/>
              <a:gd name="f616" fmla="val 30670"/>
              <a:gd name="f617" fmla="val 67965"/>
              <a:gd name="f618" fmla="val 30943"/>
              <a:gd name="f619" fmla="val 67388"/>
              <a:gd name="f620" fmla="val 44490"/>
              <a:gd name="f621" fmla="val 72360"/>
              <a:gd name="f622" fmla="val 48215"/>
              <a:gd name="f623" fmla="val 52711"/>
              <a:gd name="f624" fmla="val 73504"/>
              <a:gd name="f625" fmla="val 75564"/>
              <a:gd name="f626" fmla="val 54143"/>
              <a:gd name="f627" fmla="val 75637"/>
              <a:gd name="f628" fmla="val 52427"/>
              <a:gd name="f629" fmla="val 75707"/>
              <a:gd name="f630" fmla="val 50724"/>
              <a:gd name="f631" fmla="val 46725"/>
              <a:gd name="f632" fmla="val 42802"/>
              <a:gd name="f633" fmla="val 75321"/>
              <a:gd name="f634" fmla="val 39029"/>
              <a:gd name="f635" fmla="val 40247"/>
              <a:gd name="f636" fmla="val 72783"/>
              <a:gd name="f637" fmla="val 42226"/>
              <a:gd name="f638" fmla="val 1"/>
              <a:gd name="f639" fmla="val 56506"/>
              <a:gd name="f640" fmla="val 244"/>
              <a:gd name="f641" fmla="val 56415"/>
              <a:gd name="f642" fmla="val 487"/>
              <a:gd name="f643" fmla="val 56111"/>
              <a:gd name="f644" fmla="val 2007"/>
              <a:gd name="f645" fmla="val 2797"/>
              <a:gd name="f646" fmla="val 55382"/>
              <a:gd name="f647" fmla="val 4317"/>
              <a:gd name="f648" fmla="val 5867"/>
              <a:gd name="f649" fmla="val 7448"/>
              <a:gd name="f650" fmla="val 9484"/>
              <a:gd name="f651" fmla="val 11460"/>
              <a:gd name="f652" fmla="val 13436"/>
              <a:gd name="f653" fmla="val 15411"/>
              <a:gd name="f654" fmla="val 57418"/>
              <a:gd name="f655" fmla="val 17417"/>
              <a:gd name="f656" fmla="val 19484"/>
              <a:gd name="f657" fmla="val 56962"/>
              <a:gd name="f658" fmla="val 18299"/>
              <a:gd name="f659" fmla="val 56537"/>
              <a:gd name="f660" fmla="val 17174"/>
              <a:gd name="f661" fmla="val 16050"/>
              <a:gd name="f662" fmla="val 54561"/>
              <a:gd name="f663" fmla="val 12980"/>
              <a:gd name="f664" fmla="val 52403"/>
              <a:gd name="f665" fmla="val 10426"/>
              <a:gd name="f666" fmla="val 7812"/>
              <a:gd name="f667" fmla="val 50214"/>
              <a:gd name="f668" fmla="val 7752"/>
              <a:gd name="f669" fmla="val 50123"/>
              <a:gd name="f670" fmla="val 7660"/>
              <a:gd name="f671" fmla="val 50032"/>
              <a:gd name="f672" fmla="val 7600"/>
              <a:gd name="f673" fmla="val 49949"/>
              <a:gd name="f674" fmla="val 7496"/>
              <a:gd name="f675" fmla="val 49853"/>
              <a:gd name="f676" fmla="val 7435"/>
              <a:gd name="f677" fmla="val 49751"/>
              <a:gd name="f678" fmla="val 49704"/>
              <a:gd name="f679" fmla="val 49655"/>
              <a:gd name="f680" fmla="val 7449"/>
              <a:gd name="f681" fmla="val 49606"/>
              <a:gd name="f682" fmla="val 7478"/>
              <a:gd name="f683" fmla="val 49454"/>
              <a:gd name="f684" fmla="val 7539"/>
              <a:gd name="f685" fmla="val 49515"/>
              <a:gd name="f686" fmla="val 8056"/>
              <a:gd name="f687" fmla="val 8147"/>
              <a:gd name="f688" fmla="val 49546"/>
              <a:gd name="f689" fmla="val 8268"/>
              <a:gd name="f690" fmla="val 10244"/>
              <a:gd name="f691" fmla="val 50518"/>
              <a:gd name="f692" fmla="val 12220"/>
              <a:gd name="f693" fmla="val 14165"/>
              <a:gd name="f694" fmla="val 17478"/>
              <a:gd name="f695" fmla="val 20427"/>
              <a:gd name="f696" fmla="val 57023"/>
              <a:gd name="f697" fmla="val 22554"/>
              <a:gd name="f698" fmla="val 22737"/>
              <a:gd name="f699" fmla="val 22889"/>
              <a:gd name="f700" fmla="val 23162"/>
              <a:gd name="f701" fmla="val 24348"/>
              <a:gd name="f702" fmla="val 26688"/>
              <a:gd name="f703" fmla="val 29272"/>
              <a:gd name="f704" fmla="val 31855"/>
              <a:gd name="f705" fmla="val 34439"/>
              <a:gd name="f706" fmla="val 55594"/>
              <a:gd name="f707" fmla="val 35260"/>
              <a:gd name="f708" fmla="val 36019"/>
              <a:gd name="f709" fmla="val 36810"/>
              <a:gd name="f710" fmla="val 54834"/>
              <a:gd name="f711" fmla="val 35108"/>
              <a:gd name="f712" fmla="val 54470"/>
              <a:gd name="f713" fmla="val 33375"/>
              <a:gd name="f714" fmla="val 53862"/>
              <a:gd name="f715" fmla="val 31794"/>
              <a:gd name="f716" fmla="val 52494"/>
              <a:gd name="f717" fmla="val 28117"/>
              <a:gd name="f718" fmla="val 24864"/>
              <a:gd name="f719" fmla="val 48208"/>
              <a:gd name="f720" fmla="val 21490"/>
              <a:gd name="f721" fmla="val 48103"/>
              <a:gd name="f722" fmla="val 21333"/>
              <a:gd name="f723" fmla="val 47976"/>
              <a:gd name="f724" fmla="val 21108"/>
              <a:gd name="f725" fmla="val 47786"/>
              <a:gd name="f726" fmla="val 47756"/>
              <a:gd name="f727" fmla="val 47725"/>
              <a:gd name="f728" fmla="val 21113"/>
              <a:gd name="f729" fmla="val 47691"/>
              <a:gd name="f730" fmla="val 21126"/>
              <a:gd name="f731" fmla="val 47327"/>
              <a:gd name="f732" fmla="val 21186"/>
              <a:gd name="f733" fmla="val 47387"/>
              <a:gd name="f734" fmla="val 47631"/>
              <a:gd name="f735" fmla="val 26901"/>
              <a:gd name="f736" fmla="val 29393"/>
              <a:gd name="f737" fmla="val 49363"/>
              <a:gd name="f738" fmla="val 33041"/>
              <a:gd name="f739" fmla="val 35867"/>
              <a:gd name="f740" fmla="val 38390"/>
              <a:gd name="f741" fmla="val 54682"/>
              <a:gd name="f742" fmla="val 38664"/>
              <a:gd name="f743" fmla="val 38846"/>
              <a:gd name="f744" fmla="val 53649"/>
              <a:gd name="f745" fmla="val 42950"/>
              <a:gd name="f746" fmla="val 46597"/>
              <a:gd name="f747" fmla="val 50974"/>
              <a:gd name="f748" fmla="val 50579"/>
              <a:gd name="f749" fmla="val 52220"/>
              <a:gd name="f750" fmla="val 49698"/>
              <a:gd name="f751" fmla="val 53254"/>
              <a:gd name="f752" fmla="val 49242"/>
              <a:gd name="f753" fmla="val 48512"/>
              <a:gd name="f754" fmla="val 43071"/>
              <a:gd name="f755" fmla="val 46567"/>
              <a:gd name="f756" fmla="val 40944"/>
              <a:gd name="f757" fmla="val 45716"/>
              <a:gd name="f758" fmla="val 38816"/>
              <a:gd name="f759" fmla="val 44500"/>
              <a:gd name="f760" fmla="val 36840"/>
              <a:gd name="f761" fmla="val 44389"/>
              <a:gd name="f762" fmla="val 36646"/>
              <a:gd name="f763" fmla="val 44253"/>
              <a:gd name="f764" fmla="val 36376"/>
              <a:gd name="f765" fmla="val 43976"/>
              <a:gd name="f766" fmla="val 43950"/>
              <a:gd name="f767" fmla="val 43921"/>
              <a:gd name="f768" fmla="val 36379"/>
              <a:gd name="f769" fmla="val 43892"/>
              <a:gd name="f770" fmla="val 36384"/>
              <a:gd name="f771" fmla="val 43588"/>
              <a:gd name="f772" fmla="val 36475"/>
              <a:gd name="f773" fmla="val 43527"/>
              <a:gd name="f774" fmla="val 37083"/>
              <a:gd name="f775" fmla="val 43162"/>
              <a:gd name="f776" fmla="val 43193"/>
              <a:gd name="f777" fmla="val 41673"/>
              <a:gd name="f778" fmla="val 43375"/>
              <a:gd name="f779" fmla="val 44895"/>
              <a:gd name="f780" fmla="val 50457"/>
              <a:gd name="f781" fmla="val 45655"/>
              <a:gd name="f782" fmla="val 52342"/>
              <a:gd name="f783" fmla="val 46780"/>
              <a:gd name="f784" fmla="val 48178"/>
              <a:gd name="f785" fmla="val 56688"/>
              <a:gd name="f786" fmla="val 67874"/>
              <a:gd name="f787" fmla="val 68026"/>
              <a:gd name="f788" fmla="val 41703"/>
              <a:gd name="f789" fmla="val 41491"/>
              <a:gd name="f790" fmla="val 67327"/>
              <a:gd name="f791" fmla="val 42007"/>
              <a:gd name="f792" fmla="val 65959"/>
              <a:gd name="f793" fmla="val 42159"/>
              <a:gd name="f794" fmla="val 64591"/>
              <a:gd name="f795" fmla="val 63223"/>
              <a:gd name="f796" fmla="val 42403"/>
              <a:gd name="f797" fmla="val 62038"/>
              <a:gd name="f798" fmla="val 42433"/>
              <a:gd name="f799" fmla="val 60822"/>
              <a:gd name="f800" fmla="val 59637"/>
              <a:gd name="f801" fmla="val 42068"/>
              <a:gd name="f802" fmla="val 57813"/>
              <a:gd name="f803" fmla="val 56020"/>
              <a:gd name="f804" fmla="val 41339"/>
              <a:gd name="f805" fmla="val 53223"/>
              <a:gd name="f806" fmla="val 41096"/>
              <a:gd name="f807" fmla="val 40883"/>
              <a:gd name="f808" fmla="val 51126"/>
              <a:gd name="f809" fmla="val 40852"/>
              <a:gd name="f810" fmla="val 50944"/>
              <a:gd name="f811" fmla="val 40792"/>
              <a:gd name="f812" fmla="val 40488"/>
              <a:gd name="f813" fmla="val 40244"/>
              <a:gd name="f814" fmla="val 40153"/>
              <a:gd name="f815" fmla="val 50852"/>
              <a:gd name="f816" fmla="val 40092"/>
              <a:gd name="f817" fmla="val 51065"/>
              <a:gd name="f818" fmla="val 40001"/>
              <a:gd name="f819" fmla="val 51156"/>
              <a:gd name="f820" fmla="val 39971"/>
              <a:gd name="f821" fmla="val 51308"/>
              <a:gd name="f822" fmla="val 39941"/>
              <a:gd name="f823" fmla="val 57053"/>
              <a:gd name="f824" fmla="val 59971"/>
              <a:gd name="f825" fmla="val 63132"/>
              <a:gd name="f826" fmla="val 66141"/>
              <a:gd name="f827" fmla="val 68968"/>
              <a:gd name="f828" fmla="val 70123"/>
              <a:gd name="f829" fmla="val 70974"/>
              <a:gd name="f830" fmla="val 39059"/>
              <a:gd name="f831" fmla="val 71947"/>
              <a:gd name="f832" fmla="val 38117"/>
              <a:gd name="f833" fmla="val 72980"/>
              <a:gd name="f834" fmla="val 75260"/>
              <a:gd name="f835" fmla="val 36354"/>
              <a:gd name="f836" fmla="val 71309"/>
              <a:gd name="f837" fmla="val 34408"/>
              <a:gd name="f838" fmla="val 31490"/>
              <a:gd name="f839" fmla="val 66202"/>
              <a:gd name="f840" fmla="val 31582"/>
              <a:gd name="f841" fmla="val 66050"/>
              <a:gd name="f842" fmla="val 31612"/>
              <a:gd name="f843" fmla="val 31642"/>
              <a:gd name="f844" fmla="val 65838"/>
              <a:gd name="f845" fmla="val 32798"/>
              <a:gd name="f846" fmla="val 60974"/>
              <a:gd name="f847" fmla="val 33770"/>
              <a:gd name="f848" fmla="val 58360"/>
              <a:gd name="f849" fmla="val 34013"/>
              <a:gd name="f850" fmla="val 34348"/>
              <a:gd name="f851" fmla="val 34682"/>
              <a:gd name="f852" fmla="val 34864"/>
              <a:gd name="f853" fmla="val 50913"/>
              <a:gd name="f854" fmla="val 50062"/>
              <a:gd name="f855" fmla="val 34804"/>
              <a:gd name="f856" fmla="val 49910"/>
              <a:gd name="f857" fmla="val 49697"/>
              <a:gd name="f858" fmla="val 34652"/>
              <a:gd name="f859" fmla="val 34619"/>
              <a:gd name="f860" fmla="val 49597"/>
              <a:gd name="f861" fmla="val 34586"/>
              <a:gd name="f862" fmla="val 49593"/>
              <a:gd name="f863" fmla="val 34555"/>
              <a:gd name="f864" fmla="val 34385"/>
              <a:gd name="f865" fmla="val 34242"/>
              <a:gd name="f866" fmla="val 49721"/>
              <a:gd name="f867" fmla="val 34165"/>
              <a:gd name="f868" fmla="val 49849"/>
              <a:gd name="f869" fmla="val 50001"/>
              <a:gd name="f870" fmla="val 33953"/>
              <a:gd name="f871" fmla="val 33861"/>
              <a:gd name="f872" fmla="val 32858"/>
              <a:gd name="f873" fmla="val 31977"/>
              <a:gd name="f874" fmla="val 31126"/>
              <a:gd name="f875" fmla="val 54105"/>
              <a:gd name="f876" fmla="val 28937"/>
              <a:gd name="f877" fmla="val 57357"/>
              <a:gd name="f878" fmla="val 27509"/>
              <a:gd name="f879" fmla="val 60913"/>
              <a:gd name="f880" fmla="val 26931"/>
              <a:gd name="f881" fmla="val 64774"/>
              <a:gd name="f882" fmla="val 26718"/>
              <a:gd name="f883" fmla="val 66324"/>
              <a:gd name="f884" fmla="val 26475"/>
              <a:gd name="f885" fmla="val 67904"/>
              <a:gd name="f886" fmla="val 26445"/>
              <a:gd name="f887" fmla="val 69424"/>
              <a:gd name="f888" fmla="val 25807"/>
              <a:gd name="f889" fmla="val 25442"/>
              <a:gd name="f890" fmla="val 67783"/>
              <a:gd name="f891" fmla="val 25138"/>
              <a:gd name="f892" fmla="val 66354"/>
              <a:gd name="f893" fmla="val 24682"/>
              <a:gd name="f894" fmla="val 64986"/>
              <a:gd name="f895" fmla="val 23770"/>
              <a:gd name="f896" fmla="val 22767"/>
              <a:gd name="f897" fmla="val 21581"/>
              <a:gd name="f898" fmla="val 56384"/>
              <a:gd name="f899" fmla="val 21278"/>
              <a:gd name="f900" fmla="val 21642"/>
              <a:gd name="f901" fmla="val 53041"/>
              <a:gd name="f902" fmla="val 21916"/>
              <a:gd name="f903" fmla="val 22463"/>
              <a:gd name="f904" fmla="val 22980"/>
              <a:gd name="f905" fmla="val 48117"/>
              <a:gd name="f906" fmla="val 23071"/>
              <a:gd name="f907" fmla="val 46111"/>
              <a:gd name="f908" fmla="val 43618"/>
              <a:gd name="f909" fmla="val 22706"/>
              <a:gd name="f910" fmla="val 41217"/>
              <a:gd name="f911" fmla="val 22189"/>
              <a:gd name="f912" fmla="val 36871"/>
              <a:gd name="f913" fmla="val 35016"/>
              <a:gd name="f914" fmla="val 33223"/>
              <a:gd name="f915" fmla="val 20405"/>
              <a:gd name="f916" fmla="val 33025"/>
              <a:gd name="f917" fmla="val 20344"/>
              <a:gd name="f918" fmla="val 32670"/>
              <a:gd name="f919" fmla="val 20043"/>
              <a:gd name="f920" fmla="val 20020"/>
              <a:gd name="f921" fmla="val 19996"/>
              <a:gd name="f922" fmla="val 32672"/>
              <a:gd name="f923" fmla="val 19971"/>
              <a:gd name="f924" fmla="val 32676"/>
              <a:gd name="f925" fmla="val 19636"/>
              <a:gd name="f926" fmla="val 19667"/>
              <a:gd name="f927" fmla="val 33071"/>
              <a:gd name="f928" fmla="val 33345"/>
              <a:gd name="f929" fmla="val 19515"/>
              <a:gd name="f930" fmla="val 19454"/>
              <a:gd name="f931" fmla="val 35503"/>
              <a:gd name="f932" fmla="val 19363"/>
              <a:gd name="f933" fmla="val 36627"/>
              <a:gd name="f934" fmla="val 19271"/>
              <a:gd name="f935" fmla="val 38299"/>
              <a:gd name="f936" fmla="val 19150"/>
              <a:gd name="f937" fmla="val 18694"/>
              <a:gd name="f938" fmla="val 44530"/>
              <a:gd name="f939" fmla="val 18846"/>
              <a:gd name="f940" fmla="val 50245"/>
              <a:gd name="f941" fmla="val 19727"/>
              <a:gd name="f942" fmla="val 51521"/>
              <a:gd name="f943" fmla="val 20031"/>
              <a:gd name="f944" fmla="val 52798"/>
              <a:gd name="f945" fmla="val 20335"/>
              <a:gd name="f946" fmla="val 53892"/>
              <a:gd name="f947" fmla="val 20062"/>
              <a:gd name="f948" fmla="val 53740"/>
              <a:gd name="f949" fmla="val 53558"/>
              <a:gd name="f950" fmla="val 50397"/>
              <a:gd name="f951" fmla="val 14560"/>
              <a:gd name="f952" fmla="val 13952"/>
              <a:gd name="f953" fmla="val 13679"/>
              <a:gd name="f954" fmla="val 42646"/>
              <a:gd name="f955" fmla="val 13648"/>
              <a:gd name="f956" fmla="val 38968"/>
              <a:gd name="f957" fmla="val 36506"/>
              <a:gd name="f958" fmla="val 11399"/>
              <a:gd name="f959" fmla="val 34287"/>
              <a:gd name="f960" fmla="val 10153"/>
              <a:gd name="f961" fmla="val 8876"/>
              <a:gd name="f962" fmla="val 30761"/>
              <a:gd name="f963" fmla="val 7964"/>
              <a:gd name="f964" fmla="val 28755"/>
              <a:gd name="f965" fmla="val 7914"/>
              <a:gd name="f966" fmla="val 28604"/>
              <a:gd name="f967" fmla="val 7822"/>
              <a:gd name="f968" fmla="val 28390"/>
              <a:gd name="f969" fmla="val 7636"/>
              <a:gd name="f970" fmla="val 7598"/>
              <a:gd name="f971" fmla="val 7555"/>
              <a:gd name="f972" fmla="val 28400"/>
              <a:gd name="f973" fmla="val 7508"/>
              <a:gd name="f974" fmla="val 28421"/>
              <a:gd name="f975" fmla="val 7204"/>
              <a:gd name="f976" fmla="val 28512"/>
              <a:gd name="f977" fmla="val 7265"/>
              <a:gd name="f978" fmla="val 28785"/>
              <a:gd name="f979" fmla="val 7296"/>
              <a:gd name="f980" fmla="val 29028"/>
              <a:gd name="f981" fmla="val 7903"/>
              <a:gd name="f982" fmla="val 31825"/>
              <a:gd name="f983" fmla="val 8511"/>
              <a:gd name="f984" fmla="val 10001"/>
              <a:gd name="f985" fmla="val 37114"/>
              <a:gd name="f986" fmla="val 10548"/>
              <a:gd name="f987" fmla="val 38086"/>
              <a:gd name="f988" fmla="val 11065"/>
              <a:gd name="f989" fmla="val 39120"/>
              <a:gd name="f990" fmla="val 11581"/>
              <a:gd name="f991" fmla="val 40123"/>
              <a:gd name="f992" fmla="val 38633"/>
              <a:gd name="f993" fmla="val 8967"/>
              <a:gd name="f994" fmla="val 36962"/>
              <a:gd name="f995" fmla="val 35168"/>
              <a:gd name="f996" fmla="val 6384"/>
              <a:gd name="f997" fmla="val 32615"/>
              <a:gd name="f998" fmla="val 5137"/>
              <a:gd name="f999" fmla="val 31703"/>
              <a:gd name="f1000" fmla="val 3830"/>
              <a:gd name="f1001" fmla="val 30791"/>
              <a:gd name="f1002" fmla="val 2341"/>
              <a:gd name="f1003" fmla="val 30275"/>
              <a:gd name="f1004" fmla="val 29484"/>
              <a:gd name="f1005" fmla="val 954"/>
              <a:gd name="f1006" fmla="val 29420"/>
              <a:gd name="f1007" fmla="val 848"/>
              <a:gd name="f1008" fmla="val 29382"/>
              <a:gd name="f1009" fmla="val 744"/>
              <a:gd name="f1010" fmla="val 651"/>
              <a:gd name="f1011" fmla="val 559"/>
              <a:gd name="f1012" fmla="val 29413"/>
              <a:gd name="f1013" fmla="val 335"/>
              <a:gd name="f1014" fmla="val 29667"/>
              <a:gd name="f1015" fmla="val 456"/>
              <a:gd name="f1016" fmla="val 29880"/>
              <a:gd name="f1017" fmla="val 578"/>
              <a:gd name="f1018" fmla="val 30092"/>
              <a:gd name="f1019" fmla="val 973"/>
              <a:gd name="f1020" fmla="val 1824"/>
              <a:gd name="f1021" fmla="val 32098"/>
              <a:gd name="f1022" fmla="val 2767"/>
              <a:gd name="f1023" fmla="val 5198"/>
              <a:gd name="f1024" fmla="val 35898"/>
              <a:gd name="f1025" fmla="val 6292"/>
              <a:gd name="f1026" fmla="val 36719"/>
              <a:gd name="f1027" fmla="val 7569"/>
              <a:gd name="f1028" fmla="val 37296"/>
              <a:gd name="f1029" fmla="val 8694"/>
              <a:gd name="f1030" fmla="val 9423"/>
              <a:gd name="f1031" fmla="val 38481"/>
              <a:gd name="f1032" fmla="val 10365"/>
              <a:gd name="f1033" fmla="val 39515"/>
              <a:gd name="f1034" fmla="val 10639"/>
              <a:gd name="f1035" fmla="val 40184"/>
              <a:gd name="f1036" fmla="val 9454"/>
              <a:gd name="f1037" fmla="val 38603"/>
              <a:gd name="f1038" fmla="val 4985"/>
              <a:gd name="f1039" fmla="val 3101"/>
              <a:gd name="f1040" fmla="val 1277"/>
              <a:gd name="f1041" fmla="val 37023"/>
              <a:gd name="f1042" fmla="val 1108"/>
              <a:gd name="f1043" fmla="val 36989"/>
              <a:gd name="f1044" fmla="val 892"/>
              <a:gd name="f1045" fmla="val 36898"/>
              <a:gd name="f1046" fmla="val 691"/>
              <a:gd name="f1047" fmla="val 531"/>
              <a:gd name="f1048" fmla="val 382"/>
              <a:gd name="f1049" fmla="val 36956"/>
              <a:gd name="f1050" fmla="val 274"/>
              <a:gd name="f1051" fmla="val 37144"/>
              <a:gd name="f1052" fmla="val 426"/>
              <a:gd name="f1053" fmla="val 608"/>
              <a:gd name="f1054" fmla="val 38147"/>
              <a:gd name="f1055" fmla="val 2098"/>
              <a:gd name="f1056" fmla="val 41886"/>
              <a:gd name="f1057" fmla="val 6566"/>
              <a:gd name="f1058" fmla="val 42555"/>
              <a:gd name="f1059" fmla="val 42919"/>
              <a:gd name="f1060" fmla="val 10943"/>
              <a:gd name="f1061" fmla="val 42889"/>
              <a:gd name="f1062" fmla="val 12037"/>
              <a:gd name="f1063" fmla="val 13101"/>
              <a:gd name="f1064" fmla="val 43102"/>
              <a:gd name="f1065" fmla="val 13800"/>
              <a:gd name="f1066" fmla="val 44165"/>
              <a:gd name="f1067" fmla="val 15381"/>
              <a:gd name="f1068" fmla="val 16141"/>
              <a:gd name="f1069" fmla="val 47783"/>
              <a:gd name="f1070" fmla="val 16901"/>
              <a:gd name="f1071" fmla="val 48968"/>
              <a:gd name="f1072" fmla="val 17630"/>
              <a:gd name="f1073" fmla="val 18238"/>
              <a:gd name="f1074" fmla="val 51460"/>
              <a:gd name="f1075" fmla="val 16688"/>
              <a:gd name="f1076" fmla="val 50093"/>
              <a:gd name="f1077" fmla="val 14925"/>
              <a:gd name="f1078" fmla="val 10913"/>
              <a:gd name="f1079" fmla="val 47023"/>
              <a:gd name="f1080" fmla="val 46293"/>
              <a:gd name="f1081" fmla="val 45898"/>
              <a:gd name="f1082" fmla="val 4165"/>
              <a:gd name="f1083" fmla="val 2949"/>
              <a:gd name="f1084" fmla="val 45017"/>
              <a:gd name="f1085" fmla="val 2811"/>
              <a:gd name="f1086" fmla="val 44948"/>
              <a:gd name="f1087" fmla="val 2634"/>
              <a:gd name="f1088" fmla="val 44869"/>
              <a:gd name="f1089" fmla="val 2468"/>
              <a:gd name="f1090" fmla="val 2221"/>
              <a:gd name="f1091" fmla="val 44915"/>
              <a:gd name="f1092" fmla="val 2128"/>
              <a:gd name="f1093" fmla="val 45047"/>
              <a:gd name="f1094" fmla="val 1885"/>
              <a:gd name="f1095" fmla="val 2159"/>
              <a:gd name="f1096" fmla="val 45624"/>
              <a:gd name="f1097" fmla="val 2706"/>
              <a:gd name="f1098" fmla="val 46719"/>
              <a:gd name="f1099" fmla="val 3618"/>
              <a:gd name="f1100" fmla="val 47053"/>
              <a:gd name="f1101" fmla="val 6870"/>
              <a:gd name="f1102" fmla="val 10609"/>
              <a:gd name="f1103" fmla="val 16110"/>
              <a:gd name="f1104" fmla="val 52646"/>
              <a:gd name="f1105" fmla="val 17691"/>
              <a:gd name="f1106" fmla="val 52950"/>
              <a:gd name="f1107" fmla="val 53953"/>
              <a:gd name="f1108" fmla="val 54196"/>
              <a:gd name="f1109" fmla="val 19910"/>
              <a:gd name="f1110" fmla="val 20852"/>
              <a:gd name="f1111" fmla="val 56476"/>
              <a:gd name="f1112" fmla="val 21733"/>
              <a:gd name="f1113" fmla="val 58451"/>
              <a:gd name="f1114" fmla="val 22524"/>
              <a:gd name="f1115" fmla="val 60427"/>
              <a:gd name="f1116" fmla="val 61005"/>
              <a:gd name="f1117" fmla="val 61552"/>
              <a:gd name="f1118" fmla="val 62312"/>
              <a:gd name="f1119" fmla="val 62099"/>
              <a:gd name="f1120" fmla="val 22858"/>
              <a:gd name="f1121" fmla="val 22797"/>
              <a:gd name="f1122" fmla="val 61916"/>
              <a:gd name="f1123" fmla="val 21338"/>
              <a:gd name="f1124" fmla="val 60093"/>
              <a:gd name="f1125" fmla="val 58573"/>
              <a:gd name="f1126" fmla="val 17660"/>
              <a:gd name="f1127" fmla="val 14773"/>
              <a:gd name="f1128" fmla="val 54287"/>
              <a:gd name="f1129" fmla="val 8572"/>
              <a:gd name="f1130" fmla="val 7356"/>
              <a:gd name="f1131" fmla="val 52433"/>
              <a:gd name="f1132" fmla="val 6201"/>
              <a:gd name="f1133" fmla="val 4894"/>
              <a:gd name="f1134" fmla="val 51400"/>
              <a:gd name="f1135" fmla="val 4794"/>
              <a:gd name="f1136" fmla="val 51357"/>
              <a:gd name="f1137" fmla="val 4707"/>
              <a:gd name="f1138" fmla="val 51327"/>
              <a:gd name="f1139" fmla="val 4627"/>
              <a:gd name="f1140" fmla="val 4538"/>
              <a:gd name="f1141" fmla="val 4458"/>
              <a:gd name="f1142" fmla="val 51364"/>
              <a:gd name="f1143" fmla="val 4226"/>
              <a:gd name="f1144" fmla="val 52008"/>
              <a:gd name="f1145" fmla="val 4590"/>
              <a:gd name="f1146" fmla="val 6262"/>
              <a:gd name="f1147" fmla="val 7630"/>
              <a:gd name="f1148" fmla="val 55169"/>
              <a:gd name="f1149" fmla="val 11976"/>
              <a:gd name="f1150" fmla="val 59515"/>
              <a:gd name="f1151" fmla="val 61856"/>
              <a:gd name="f1152" fmla="val 63102"/>
              <a:gd name="f1153" fmla="val 21004"/>
              <a:gd name="f1154" fmla="val 63527"/>
              <a:gd name="f1155" fmla="val 64044"/>
              <a:gd name="f1156" fmla="val 23861"/>
              <a:gd name="f1157" fmla="val 64834"/>
              <a:gd name="f1158" fmla="val 24135"/>
              <a:gd name="f1159" fmla="val 24317"/>
              <a:gd name="f1160" fmla="val 65138"/>
              <a:gd name="f1161" fmla="val 24378"/>
              <a:gd name="f1162" fmla="val 65442"/>
              <a:gd name="f1163" fmla="val 25047"/>
              <a:gd name="f1164" fmla="val 67570"/>
              <a:gd name="f1165" fmla="val 25594"/>
              <a:gd name="f1166" fmla="val 25989"/>
              <a:gd name="f1167" fmla="val 72099"/>
              <a:gd name="f1168" fmla="val 25503"/>
              <a:gd name="f1169" fmla="val 71370"/>
              <a:gd name="f1170" fmla="val 70762"/>
              <a:gd name="f1171" fmla="val 24530"/>
              <a:gd name="f1172" fmla="val 70245"/>
              <a:gd name="f1173" fmla="val 21460"/>
              <a:gd name="f1174" fmla="val 17539"/>
              <a:gd name="f1175" fmla="val 65108"/>
              <a:gd name="f1176" fmla="val 13587"/>
              <a:gd name="f1177" fmla="val 63284"/>
              <a:gd name="f1178" fmla="val 13472"/>
              <a:gd name="f1179" fmla="val 63219"/>
              <a:gd name="f1180" fmla="val 13331"/>
              <a:gd name="f1181" fmla="val 63162"/>
              <a:gd name="f1182" fmla="val 13187"/>
              <a:gd name="f1183" fmla="val 13064"/>
              <a:gd name="f1184" fmla="val 12939"/>
              <a:gd name="f1185" fmla="val 63203"/>
              <a:gd name="f1186" fmla="val 12828"/>
              <a:gd name="f1187" fmla="val 63315"/>
              <a:gd name="f1188" fmla="val 12615"/>
              <a:gd name="f1189" fmla="val 63588"/>
              <a:gd name="f1190" fmla="val 12797"/>
              <a:gd name="f1191" fmla="val 63862"/>
              <a:gd name="f1192" fmla="val 12949"/>
              <a:gd name="f1193" fmla="val 64075"/>
              <a:gd name="f1194" fmla="val 13739"/>
              <a:gd name="f1195" fmla="val 66415"/>
              <a:gd name="f1196" fmla="val 67540"/>
              <a:gd name="f1197" fmla="val 15958"/>
              <a:gd name="f1198" fmla="val 68300"/>
              <a:gd name="f1199" fmla="val 16566"/>
              <a:gd name="f1200" fmla="val 17296"/>
              <a:gd name="f1201" fmla="val 69698"/>
              <a:gd name="f1202" fmla="val 14701"/>
              <a:gd name="f1203" fmla="val 68990"/>
              <a:gd name="f1204" fmla="val 12143"/>
              <a:gd name="f1205" fmla="val 68594"/>
              <a:gd name="f1206" fmla="val 9564"/>
              <a:gd name="f1207" fmla="val 8820"/>
              <a:gd name="f1208" fmla="val 8075"/>
              <a:gd name="f1209" fmla="val 68627"/>
              <a:gd name="f1210" fmla="val 7326"/>
              <a:gd name="f1211" fmla="val 68695"/>
              <a:gd name="f1212" fmla="val 68725"/>
              <a:gd name="f1213" fmla="val 6718"/>
              <a:gd name="f1214" fmla="val 6596"/>
              <a:gd name="f1215" fmla="val 6536"/>
              <a:gd name="f1216" fmla="val 69546"/>
              <a:gd name="f1217" fmla="val 7113"/>
              <a:gd name="f1218" fmla="val 14439"/>
              <a:gd name="f1219" fmla="val 73801"/>
              <a:gd name="f1220" fmla="val 18603"/>
              <a:gd name="f1221" fmla="val 74683"/>
              <a:gd name="f1222" fmla="val 20109"/>
              <a:gd name="f1223" fmla="val 74994"/>
              <a:gd name="f1224" fmla="val 21578"/>
              <a:gd name="f1225" fmla="val 75304"/>
              <a:gd name="f1226" fmla="val 23099"/>
              <a:gd name="f1227" fmla="val 23511"/>
              <a:gd name="f1228" fmla="val 23926"/>
              <a:gd name="f1229" fmla="val 75282"/>
              <a:gd name="f1230" fmla="val 75230"/>
              <a:gd name="f1231" fmla="val 24908"/>
              <a:gd name="f1232" fmla="val 75150"/>
              <a:gd name="f1233" fmla="val 25492"/>
              <a:gd name="f1234" fmla="val 74976"/>
              <a:gd name="f1235" fmla="val 26141"/>
              <a:gd name="f1236" fmla="val 26231"/>
              <a:gd name="f1237" fmla="val 26322"/>
              <a:gd name="f1238" fmla="val 74979"/>
              <a:gd name="f1239" fmla="val 26414"/>
              <a:gd name="f1240" fmla="val 74987"/>
              <a:gd name="f1241" fmla="val 75868"/>
              <a:gd name="f1242" fmla="val 76689"/>
              <a:gd name="f1243" fmla="val 26597"/>
              <a:gd name="f1244" fmla="val 77570"/>
              <a:gd name="f1245" fmla="val 26627"/>
              <a:gd name="f1246" fmla="val 77813"/>
              <a:gd name="f1247" fmla="val 78148"/>
              <a:gd name="f1248" fmla="val 26870"/>
              <a:gd name="f1249" fmla="val 27205"/>
              <a:gd name="f1250" fmla="val 27083"/>
              <a:gd name="f1251" fmla="val 27114"/>
              <a:gd name="f1252" fmla="val 77357"/>
              <a:gd name="f1253" fmla="val 76446"/>
              <a:gd name="f1254" fmla="val 75473"/>
              <a:gd name="f1255" fmla="val 27022"/>
              <a:gd name="f1256" fmla="val 74622"/>
              <a:gd name="f1257" fmla="val 72707"/>
              <a:gd name="f1258" fmla="val 71218"/>
              <a:gd name="f1259" fmla="val 69667"/>
              <a:gd name="f1260" fmla="val 31035"/>
              <a:gd name="f1261" fmla="val 72281"/>
              <a:gd name="f1262" fmla="val 33132"/>
              <a:gd name="f1263" fmla="val 74379"/>
              <a:gd name="f1264" fmla="val 35320"/>
              <a:gd name="f1265" fmla="val 76354"/>
              <a:gd name="f1266" fmla="val 35077"/>
              <a:gd name="f1267" fmla="val 76658"/>
              <a:gd name="f1268" fmla="val 76962"/>
              <a:gd name="f1269" fmla="val 77236"/>
              <a:gd name="f1270" fmla="val 33922"/>
              <a:gd name="f1271" fmla="val 77965"/>
              <a:gd name="f1272" fmla="val 33284"/>
              <a:gd name="f1273" fmla="val 78634"/>
              <a:gd name="f1274" fmla="val 79364"/>
              <a:gd name="f1275" fmla="val 32433"/>
              <a:gd name="f1276" fmla="val 79546"/>
              <a:gd name="f1277" fmla="val 32281"/>
              <a:gd name="f1278" fmla="val 79728"/>
              <a:gd name="f1279" fmla="val 32524"/>
              <a:gd name="f1280" fmla="val 79941"/>
              <a:gd name="f1281" fmla="val 32578"/>
              <a:gd name="f1282" fmla="val 79995"/>
              <a:gd name="f1283" fmla="val 32630"/>
              <a:gd name="f1284" fmla="val 80017"/>
              <a:gd name="f1285" fmla="val 32680"/>
              <a:gd name="f1286" fmla="val 32797"/>
              <a:gd name="f1287" fmla="val 32904"/>
              <a:gd name="f1288" fmla="val 79896"/>
              <a:gd name="f1289" fmla="val 79789"/>
              <a:gd name="f1290" fmla="val 79668"/>
              <a:gd name="f1291" fmla="val 34530"/>
              <a:gd name="f1292" fmla="val 78209"/>
              <a:gd name="f1293" fmla="val 76750"/>
              <a:gd name="f1294" fmla="val 75169"/>
              <a:gd name="f1295" fmla="val 37656"/>
              <a:gd name="f1296" fmla="val 74515"/>
              <a:gd name="f1297" fmla="val 37864"/>
              <a:gd name="f1298" fmla="val 74252"/>
              <a:gd name="f1299" fmla="val 38241"/>
              <a:gd name="f1300" fmla="val 38478"/>
              <a:gd name="f1301" fmla="val 38780"/>
              <a:gd name="f1302" fmla="val 74355"/>
              <a:gd name="f1303" fmla="val 74531"/>
              <a:gd name="f1304" fmla="val 75412"/>
              <a:gd name="f1305" fmla="val 44378"/>
              <a:gd name="f1306" fmla="val 76081"/>
              <a:gd name="f1307" fmla="val 47084"/>
              <a:gd name="f1308" fmla="val 76202"/>
              <a:gd name="f1309" fmla="val 48545"/>
              <a:gd name="f1310" fmla="val 76282"/>
              <a:gd name="f1311" fmla="val 50015"/>
              <a:gd name="f1312" fmla="val 76328"/>
              <a:gd name="f1313" fmla="val 51484"/>
              <a:gd name="f1314" fmla="val 52826"/>
              <a:gd name="f1315" fmla="val 54168"/>
              <a:gd name="f1316" fmla="val 76289"/>
              <a:gd name="f1317" fmla="val 55503"/>
              <a:gd name="f1318" fmla="val 55561"/>
              <a:gd name="f1319" fmla="val 76199"/>
              <a:gd name="f1320" fmla="val 55619"/>
              <a:gd name="f1321" fmla="val 76198"/>
              <a:gd name="f1322" fmla="val 55679"/>
              <a:gd name="f1323" fmla="val 55840"/>
              <a:gd name="f1324" fmla="val 56007"/>
              <a:gd name="f1325" fmla="val 76207"/>
              <a:gd name="f1326" fmla="val 56179"/>
              <a:gd name="f1327" fmla="val 56539"/>
              <a:gd name="f1328" fmla="val 56922"/>
              <a:gd name="f1329" fmla="val 76168"/>
              <a:gd name="f1330" fmla="val 75929"/>
              <a:gd name="f1331" fmla="val 54530"/>
              <a:gd name="f1332" fmla="val 74105"/>
              <a:gd name="f1333" fmla="val 51582"/>
              <a:gd name="f1334" fmla="val 72889"/>
              <a:gd name="f1335" fmla="val 72221"/>
              <a:gd name="f1336" fmla="val 47234"/>
              <a:gd name="f1337" fmla="val 71948"/>
              <a:gd name="f1338" fmla="val 46034"/>
              <a:gd name="f1339" fmla="val 71815"/>
              <a:gd name="f1340" fmla="val 44846"/>
              <a:gd name="f1341" fmla="val 42860"/>
              <a:gd name="f1342" fmla="val 40908"/>
              <a:gd name="f1343" fmla="val 72186"/>
              <a:gd name="f1344" fmla="val 40731"/>
              <a:gd name="f1345" fmla="val 70518"/>
              <a:gd name="f1346" fmla="val 67996"/>
              <a:gd name="f1347" fmla="val 44105"/>
              <a:gd name="f1348" fmla="val 65746"/>
              <a:gd name="f1349" fmla="val 45962"/>
              <a:gd name="f1350" fmla="val 66400"/>
              <a:gd name="f1351" fmla="val 47809"/>
              <a:gd name="f1352" fmla="val 66713"/>
              <a:gd name="f1353" fmla="val 49663"/>
              <a:gd name="f1354" fmla="val 51087"/>
              <a:gd name="f1355" fmla="val 52514"/>
              <a:gd name="f1356" fmla="val 66528"/>
              <a:gd name="f1357" fmla="val 66172"/>
              <a:gd name="f1358" fmla="val 65503"/>
              <a:gd name="f1359" fmla="val 59455"/>
              <a:gd name="f1360" fmla="val 64743"/>
              <a:gd name="f1361" fmla="val 62190"/>
              <a:gd name="f1362" fmla="val 63831"/>
              <a:gd name="f1363" fmla="val 63649"/>
              <a:gd name="f1364" fmla="val 64348"/>
              <a:gd name="f1365" fmla="val 63497"/>
              <a:gd name="f1366" fmla="val 63406"/>
              <a:gd name="f1367" fmla="val 64926"/>
              <a:gd name="f1368" fmla="val 63072"/>
              <a:gd name="f1369" fmla="val 62737"/>
              <a:gd name="f1370" fmla="val 62768"/>
              <a:gd name="f1371" fmla="val 62676"/>
              <a:gd name="f1372" fmla="val 64287"/>
              <a:gd name="f1373" fmla="val 59333"/>
              <a:gd name="f1374" fmla="val 56841"/>
              <a:gd name="f1375" fmla="val 61673"/>
              <a:gd name="f1376" fmla="val 56319"/>
              <a:gd name="f1377" fmla="val 61645"/>
              <a:gd name="f1378" fmla="val 55798"/>
              <a:gd name="f1379" fmla="val 61630"/>
              <a:gd name="f1380" fmla="val 55280"/>
              <a:gd name="f1381" fmla="val 52447"/>
              <a:gd name="f1382" fmla="val 49679"/>
              <a:gd name="f1383" fmla="val 62081"/>
              <a:gd name="f1384" fmla="val 61035"/>
              <a:gd name="f1385" fmla="val 50822"/>
              <a:gd name="f1386" fmla="val 53913"/>
              <a:gd name="f1387" fmla="val 55512"/>
              <a:gd name="f1388" fmla="val 55476"/>
              <a:gd name="f1389" fmla="val 54138"/>
              <a:gd name="f1390" fmla="val 54239"/>
              <a:gd name="f1391" fmla="val 54339"/>
              <a:gd name="f1392" fmla="val 55505"/>
              <a:gd name="f1393" fmla="val 55533"/>
              <a:gd name="f1394" fmla="val 55138"/>
              <a:gd name="f1395" fmla="val 55685"/>
              <a:gd name="f1396" fmla="val 59607"/>
              <a:gd name="f1397" fmla="val 57935"/>
              <a:gd name="f1398" fmla="val 61461"/>
              <a:gd name="f1399" fmla="val 61532"/>
              <a:gd name="f1400" fmla="val 57966"/>
              <a:gd name="f1401" fmla="val 61604"/>
              <a:gd name="f1402" fmla="val 61675"/>
              <a:gd name="f1403" fmla="val 64697"/>
              <a:gd name="f1404" fmla="val 67578"/>
              <a:gd name="f1405" fmla="val 57346"/>
              <a:gd name="f1406" fmla="val 70488"/>
              <a:gd name="f1407" fmla="val 70671"/>
              <a:gd name="f1408" fmla="val 56840"/>
              <a:gd name="f1409" fmla="val 70975"/>
              <a:gd name="f1410" fmla="val 70701"/>
              <a:gd name="f1411" fmla="val 70519"/>
              <a:gd name="f1412" fmla="val 54926"/>
              <a:gd name="f1413" fmla="val 64967"/>
              <a:gd name="f1414" fmla="val 54263"/>
              <a:gd name="f1415" fmla="val 62916"/>
              <a:gd name="f1416" fmla="val 53888"/>
              <a:gd name="f1417" fmla="val 60832"/>
              <a:gd name="f1418" fmla="val 59664"/>
              <a:gd name="f1419" fmla="val 58486"/>
              <a:gd name="f1420" fmla="val 54006"/>
              <a:gd name="f1421" fmla="val 56658"/>
              <a:gd name="f1422" fmla="val 54409"/>
              <a:gd name="f1423" fmla="val 55959"/>
              <a:gd name="f1424" fmla="val 54500"/>
              <a:gd name="f1425" fmla="val 56202"/>
              <a:gd name="f1426" fmla="val 53710"/>
              <a:gd name="f1427" fmla="val 57144"/>
              <a:gd name="f1428" fmla="val 59120"/>
              <a:gd name="f1429" fmla="val 60458"/>
              <a:gd name="f1430" fmla="val 51004"/>
              <a:gd name="f1431" fmla="val 61977"/>
              <a:gd name="f1432" fmla="val 63740"/>
              <a:gd name="f1433" fmla="val 65382"/>
              <a:gd name="f1434" fmla="val 66841"/>
              <a:gd name="f1435" fmla="val 48026"/>
              <a:gd name="f1436" fmla="val 70184"/>
              <a:gd name="f1437" fmla="val 71552"/>
              <a:gd name="f1438" fmla="val 44469"/>
              <a:gd name="f1439" fmla="val 71704"/>
              <a:gd name="f1440" fmla="val 44317"/>
              <a:gd name="f1441" fmla="val 71886"/>
              <a:gd name="f1442" fmla="val 44135"/>
              <a:gd name="f1443" fmla="val 43922"/>
              <a:gd name="f1444" fmla="val 71658"/>
              <a:gd name="f1445" fmla="val 43801"/>
              <a:gd name="f1446" fmla="val 43763"/>
              <a:gd name="f1447" fmla="val 71438"/>
              <a:gd name="f1448" fmla="val 71324"/>
              <a:gd name="f1449" fmla="val 71202"/>
              <a:gd name="f1450" fmla="val 71096"/>
              <a:gd name="f1451" fmla="val 43831"/>
              <a:gd name="f1452" fmla="val 70427"/>
              <a:gd name="f1453" fmla="val 44013"/>
              <a:gd name="f1454" fmla="val 44226"/>
              <a:gd name="f1455" fmla="val 69120"/>
              <a:gd name="f1456" fmla="val 49150"/>
              <a:gd name="f1457" fmla="val 60336"/>
              <a:gd name="f1458" fmla="val 59880"/>
              <a:gd name="f1459" fmla="val 50761"/>
              <a:gd name="f1460" fmla="val 58816"/>
              <a:gd name="f1461" fmla="val 58178"/>
              <a:gd name="f1462" fmla="val 51612"/>
              <a:gd name="f1463" fmla="val 57570"/>
              <a:gd name="f1464" fmla="val 52038"/>
              <a:gd name="f1465" fmla="val 56749"/>
              <a:gd name="f1466" fmla="val 56992"/>
              <a:gd name="f1467" fmla="val 47965"/>
              <a:gd name="f1468" fmla="val 58968"/>
              <a:gd name="f1469" fmla="val 44713"/>
              <a:gd name="f1470" fmla="val 58999"/>
              <a:gd name="f1471" fmla="val 59181"/>
              <a:gd name="f1472" fmla="val 44287"/>
              <a:gd name="f1473" fmla="val 61704"/>
              <a:gd name="f1474" fmla="val 42737"/>
              <a:gd name="f1475" fmla="val 38360"/>
              <a:gd name="f1476" fmla="val 66598"/>
              <a:gd name="f1477" fmla="val 37266"/>
              <a:gd name="f1478" fmla="val 67205"/>
              <a:gd name="f1479" fmla="val 36931"/>
              <a:gd name="f1480" fmla="val 67053"/>
              <a:gd name="f1481" fmla="val 66983"/>
              <a:gd name="f1482" fmla="val 36634"/>
              <a:gd name="f1483" fmla="val 66905"/>
              <a:gd name="f1484" fmla="val 36608"/>
              <a:gd name="f1485" fmla="val 66824"/>
              <a:gd name="f1486" fmla="val 66731"/>
              <a:gd name="f1487" fmla="val 66634"/>
              <a:gd name="f1488" fmla="val 36642"/>
              <a:gd name="f1489" fmla="val 66537"/>
              <a:gd name="f1490" fmla="val 36658"/>
              <a:gd name="f1491" fmla="val 66446"/>
              <a:gd name="f1492" fmla="val 36688"/>
              <a:gd name="f1493" fmla="val 66263"/>
              <a:gd name="f1494" fmla="val 36779"/>
              <a:gd name="f1495" fmla="val 37539"/>
              <a:gd name="f1496" fmla="val 38178"/>
              <a:gd name="f1497" fmla="val 39849"/>
              <a:gd name="f1498" fmla="val 41247"/>
              <a:gd name="f1499" fmla="val 54774"/>
              <a:gd name="f1500" fmla="val 43314"/>
              <a:gd name="f1501" fmla="val 43770"/>
              <a:gd name="f1502" fmla="val 44257"/>
              <a:gd name="f1503" fmla="val 53619"/>
              <a:gd name="f1504" fmla="val 41126"/>
              <a:gd name="f1505" fmla="val 55655"/>
              <a:gd name="f1506" fmla="val 37478"/>
              <a:gd name="f1507" fmla="val 33801"/>
              <a:gd name="f1508" fmla="val 33497"/>
              <a:gd name="f1509" fmla="val 59029"/>
              <a:gd name="f1510" fmla="val 64713"/>
              <a:gd name="f1511" fmla="val 24196"/>
              <a:gd name="f1512" fmla="val 66476"/>
              <a:gd name="f1513" fmla="val 66750"/>
              <a:gd name="f1514" fmla="val 20123"/>
              <a:gd name="f1515" fmla="val 66406"/>
              <a:gd name="f1516" fmla="val 19840"/>
              <a:gd name="f1517" fmla="val 66337"/>
              <a:gd name="f1518" fmla="val 19813"/>
              <a:gd name="f1519" fmla="val 66269"/>
              <a:gd name="f1520" fmla="val 66099"/>
              <a:gd name="f1521" fmla="val 65938"/>
              <a:gd name="f1522" fmla="val 19984"/>
              <a:gd name="f1523" fmla="val 65807"/>
              <a:gd name="f1524" fmla="val 22493"/>
              <a:gd name="f1525" fmla="val 59485"/>
              <a:gd name="f1526" fmla="val 25563"/>
              <a:gd name="f1527" fmla="val 57448"/>
              <a:gd name="f1528" fmla="val 57114"/>
              <a:gd name="f1529" fmla="val 29819"/>
              <a:gd name="f1530" fmla="val 28025"/>
              <a:gd name="f1531" fmla="val 26293"/>
              <a:gd name="f1532" fmla="val 23648"/>
              <a:gd name="f1533" fmla="val 57661"/>
              <a:gd name="f1534" fmla="val 21946"/>
              <a:gd name="f1535" fmla="val 18542"/>
              <a:gd name="f1536" fmla="val 14469"/>
              <a:gd name="f1537" fmla="val 64196"/>
              <a:gd name="f1538" fmla="val 10031"/>
              <a:gd name="f1539" fmla="val 9758"/>
              <a:gd name="f1540" fmla="val 9606"/>
              <a:gd name="f1541" fmla="val 64040"/>
              <a:gd name="f1542" fmla="val 9565"/>
              <a:gd name="f1543" fmla="val 63980"/>
              <a:gd name="f1544" fmla="val 9549"/>
              <a:gd name="f1545" fmla="val 63923"/>
              <a:gd name="f1546" fmla="val 63767"/>
              <a:gd name="f1547" fmla="val 63639"/>
              <a:gd name="f1548" fmla="val 9676"/>
              <a:gd name="f1549" fmla="val 9788"/>
              <a:gd name="f1550" fmla="val 11186"/>
              <a:gd name="f1551" fmla="val 60397"/>
              <a:gd name="f1552" fmla="val 59303"/>
              <a:gd name="f1553" fmla="val 14743"/>
              <a:gd name="f1554" fmla="val 58725"/>
              <a:gd name="f1555" fmla="val 15715"/>
              <a:gd name="f1556" fmla="val 17843"/>
              <a:gd name="f1557" fmla="val 57874"/>
              <a:gd name="f1558" fmla="val 16870"/>
              <a:gd name="f1559" fmla="val 57783"/>
              <a:gd name="f1560" fmla="val 15867"/>
              <a:gd name="f1561" fmla="val 14895"/>
              <a:gd name="f1562" fmla="val 14803"/>
              <a:gd name="f1563" fmla="val 14682"/>
              <a:gd name="f1564" fmla="val 14621"/>
              <a:gd name="f1565" fmla="val 58634"/>
              <a:gd name="f1566" fmla="val 11095"/>
              <a:gd name="f1567" fmla="val 58877"/>
              <a:gd name="f1568" fmla="val 9180"/>
              <a:gd name="f1569" fmla="val 5928"/>
              <a:gd name="f1570" fmla="val 4286"/>
              <a:gd name="f1571" fmla="val 58117"/>
              <a:gd name="f1572" fmla="val 1672"/>
              <a:gd name="f1573" fmla="val 457"/>
              <a:gd name="f1574" fmla="val 213"/>
              <a:gd name="f1575" fmla="*/ f0 1 71887"/>
              <a:gd name="f1576" fmla="*/ f1 1 80018"/>
              <a:gd name="f1577" fmla="val f2"/>
              <a:gd name="f1578" fmla="val f3"/>
              <a:gd name="f1579" fmla="val f4"/>
              <a:gd name="f1580" fmla="+- f1579 0 f1577"/>
              <a:gd name="f1581" fmla="+- f1578 0 f1577"/>
              <a:gd name="f1582" fmla="*/ f1581 1 71887"/>
              <a:gd name="f1583" fmla="*/ f1580 1 80018"/>
              <a:gd name="f1584" fmla="*/ f1577 1 f1582"/>
              <a:gd name="f1585" fmla="*/ f1578 1 f1582"/>
              <a:gd name="f1586" fmla="*/ f1577 1 f1583"/>
              <a:gd name="f1587" fmla="*/ f1579 1 f1583"/>
              <a:gd name="f1588" fmla="*/ f1584 f1575 1"/>
              <a:gd name="f1589" fmla="*/ f1585 f1575 1"/>
              <a:gd name="f1590" fmla="*/ f1587 f1576 1"/>
              <a:gd name="f1591" fmla="*/ f1586 f15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88" t="f1591" r="f1589" b="f1590"/>
            <a:pathLst>
              <a:path w="71887" h="8001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15" y="f21"/>
                  <a:pt x="f22" y="f23"/>
                </a:cubicBezTo>
                <a:cubicBezTo>
                  <a:pt x="f24" y="f25"/>
                  <a:pt x="f26" y="f27"/>
                  <a:pt x="f5" y="f6"/>
                </a:cubicBezTo>
                <a:close/>
                <a:moveTo>
                  <a:pt x="f28" y="f29"/>
                </a:moveTo>
                <a:lnTo>
                  <a:pt x="f28" y="f29"/>
                </a:lnTo>
                <a:cubicBezTo>
                  <a:pt x="f30" y="f31"/>
                  <a:pt x="f32" y="f33"/>
                  <a:pt x="f15" y="f34"/>
                </a:cubicBezTo>
                <a:cubicBezTo>
                  <a:pt x="f35" y="f36"/>
                  <a:pt x="f37" y="f38"/>
                  <a:pt x="f28" y="f29"/>
                </a:cubicBezTo>
                <a:close/>
                <a:moveTo>
                  <a:pt x="f39" y="f40"/>
                </a:moveTo>
                <a:lnTo>
                  <a:pt x="f39" y="f40"/>
                </a:lnTo>
                <a:cubicBezTo>
                  <a:pt x="f41" y="f42"/>
                  <a:pt x="f43" y="f44"/>
                  <a:pt x="f7" y="f45"/>
                </a:cubicBezTo>
                <a:cubicBezTo>
                  <a:pt x="f46" y="f47"/>
                  <a:pt x="f48" y="f49"/>
                  <a:pt x="f39" y="f40"/>
                </a:cubicBezTo>
                <a:close/>
                <a:moveTo>
                  <a:pt x="f50" y="f51"/>
                </a:move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50" y="f51"/>
                </a:cubicBezTo>
                <a:close/>
                <a:moveTo>
                  <a:pt x="f62" y="f59"/>
                </a:moveTo>
                <a:lnTo>
                  <a:pt x="f62" y="f59"/>
                </a:ln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62" y="f59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67" y="f97"/>
                </a:moveTo>
                <a:cubicBezTo>
                  <a:pt x="f98" y="f99"/>
                  <a:pt x="f100" y="f101"/>
                  <a:pt x="f102" y="f103"/>
                </a:cubicBezTo>
                <a:cubicBezTo>
                  <a:pt x="f104" y="f92"/>
                  <a:pt x="f105" y="f106"/>
                  <a:pt x="f105" y="f107"/>
                </a:cubicBezTo>
                <a:cubicBezTo>
                  <a:pt x="f108" y="f109"/>
                  <a:pt x="f110" y="f111"/>
                  <a:pt x="f67" y="f97"/>
                </a:cubicBezTo>
                <a:close/>
                <a:moveTo>
                  <a:pt x="f112" y="f113"/>
                </a:move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06"/>
                </a:cubicBezTo>
                <a:cubicBezTo>
                  <a:pt x="f125" y="f126"/>
                  <a:pt x="f127" y="f128"/>
                  <a:pt x="f42" y="f129"/>
                </a:cubicBezTo>
                <a:cubicBezTo>
                  <a:pt x="f130" y="f131"/>
                  <a:pt x="f132" y="f133"/>
                  <a:pt x="f134" y="f131"/>
                </a:cubicBezTo>
                <a:cubicBezTo>
                  <a:pt x="f135" y="f131"/>
                  <a:pt x="f136" y="f137"/>
                  <a:pt x="f138" y="f109"/>
                </a:cubicBezTo>
                <a:cubicBezTo>
                  <a:pt x="f8" y="f92"/>
                  <a:pt x="f139" y="f140"/>
                  <a:pt x="f112" y="f113"/>
                </a:cubicBezTo>
                <a:close/>
                <a:moveTo>
                  <a:pt x="f50" y="f113"/>
                </a:moveTo>
                <a:lnTo>
                  <a:pt x="f141" y="f142"/>
                </a:ln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9" y="f153"/>
                </a:cubicBezTo>
                <a:cubicBezTo>
                  <a:pt x="f154" y="f155"/>
                  <a:pt x="f156" y="f157"/>
                  <a:pt x="f158" y="f119"/>
                </a:cubicBezTo>
                <a:cubicBezTo>
                  <a:pt x="f159" y="f160"/>
                  <a:pt x="f161" y="f92"/>
                  <a:pt x="f50" y="f113"/>
                </a:cubicBezTo>
                <a:close/>
                <a:moveTo>
                  <a:pt x="f162" y="f163"/>
                </a:moveTo>
                <a:lnTo>
                  <a:pt x="f162" y="f163"/>
                </a:lnTo>
                <a:cubicBezTo>
                  <a:pt x="f164" y="f165"/>
                  <a:pt x="f166" y="f167"/>
                  <a:pt x="f168" y="f169"/>
                </a:cubicBezTo>
                <a:cubicBezTo>
                  <a:pt x="f170" y="f75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78"/>
                </a:cubicBezTo>
                <a:cubicBezTo>
                  <a:pt x="f180" y="f178"/>
                  <a:pt x="f181" y="f182"/>
                  <a:pt x="f32" y="f183"/>
                </a:cubicBezTo>
                <a:cubicBezTo>
                  <a:pt x="f184" y="f185"/>
                  <a:pt x="f186" y="f187"/>
                  <a:pt x="f162" y="f163"/>
                </a:cubicBezTo>
                <a:close/>
                <a:moveTo>
                  <a:pt x="f188" y="f189"/>
                </a:moveTo>
                <a:cubicBezTo>
                  <a:pt x="f190" y="f191"/>
                  <a:pt x="f192" y="f148"/>
                  <a:pt x="f193" y="f194"/>
                </a:cubicBezTo>
                <a:cubicBezTo>
                  <a:pt x="f195" y="f196"/>
                  <a:pt x="f29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lnTo>
                  <a:pt x="f216" y="f217"/>
                </a:ln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32" y="f233"/>
                  <a:pt x="f188" y="f189"/>
                </a:cubicBezTo>
                <a:close/>
                <a:moveTo>
                  <a:pt x="f234" y="f235"/>
                </a:moveTo>
                <a:cubicBezTo>
                  <a:pt x="f236" y="f237"/>
                  <a:pt x="f238" y="f239"/>
                  <a:pt x="f240" y="f241"/>
                </a:cubicBezTo>
                <a:cubicBezTo>
                  <a:pt x="f61" y="f107"/>
                  <a:pt x="f242" y="f243"/>
                  <a:pt x="f244" y="f245"/>
                </a:cubicBezTo>
                <a:cubicBezTo>
                  <a:pt x="f246" y="f247"/>
                  <a:pt x="f248" y="f183"/>
                  <a:pt x="f249" y="f250"/>
                </a:cubicBezTo>
                <a:cubicBezTo>
                  <a:pt x="f251" y="f209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0" y="f129"/>
                  <a:pt x="f262" y="f263"/>
                  <a:pt x="f264" y="f265"/>
                </a:cubicBezTo>
                <a:cubicBezTo>
                  <a:pt x="f266" y="f113"/>
                  <a:pt x="f267" y="f268"/>
                  <a:pt x="f269" y="f270"/>
                </a:cubicBezTo>
                <a:cubicBezTo>
                  <a:pt x="f271" y="f272"/>
                  <a:pt x="f256" y="f66"/>
                  <a:pt x="f234" y="f235"/>
                </a:cubicBezTo>
                <a:close/>
                <a:moveTo>
                  <a:pt x="f273" y="f274"/>
                </a:moveTo>
                <a:lnTo>
                  <a:pt x="f273" y="f274"/>
                </a:lnTo>
                <a:cubicBezTo>
                  <a:pt x="f275" y="f109"/>
                  <a:pt x="f276" y="f277"/>
                  <a:pt x="f278" y="f279"/>
                </a:cubicBezTo>
                <a:cubicBezTo>
                  <a:pt x="f280" y="f281"/>
                  <a:pt x="f282" y="f261"/>
                  <a:pt x="f283" y="f284"/>
                </a:cubicBezTo>
                <a:cubicBezTo>
                  <a:pt x="f285" y="f79"/>
                  <a:pt x="f79" y="f286"/>
                  <a:pt x="f287" y="f85"/>
                </a:cubicBezTo>
                <a:cubicBezTo>
                  <a:pt x="f288" y="f289"/>
                  <a:pt x="f77" y="f290"/>
                  <a:pt x="f291" y="f292"/>
                </a:cubicBezTo>
                <a:cubicBezTo>
                  <a:pt x="f293" y="f294"/>
                  <a:pt x="f295" y="f152"/>
                  <a:pt x="f273" y="f274"/>
                </a:cubicBezTo>
                <a:close/>
                <a:moveTo>
                  <a:pt x="f296" y="f297"/>
                </a:moveTo>
                <a:cubicBezTo>
                  <a:pt x="f22" y="f298"/>
                  <a:pt x="f299" y="f211"/>
                  <a:pt x="f300" y="f301"/>
                </a:cubicBezTo>
                <a:cubicBezTo>
                  <a:pt x="f300" y="f302"/>
                  <a:pt x="f303" y="f304"/>
                  <a:pt x="f305" y="f306"/>
                </a:cubicBezTo>
                <a:cubicBezTo>
                  <a:pt x="f307" y="f308"/>
                  <a:pt x="f309" y="f310"/>
                  <a:pt x="f311" y="f312"/>
                </a:cubicBezTo>
                <a:cubicBezTo>
                  <a:pt x="f313" y="f148"/>
                  <a:pt x="f58" y="f314"/>
                  <a:pt x="f296" y="f297"/>
                </a:cubicBezTo>
                <a:close/>
                <a:moveTo>
                  <a:pt x="f315" y="f316"/>
                </a:moveTo>
                <a:cubicBezTo>
                  <a:pt x="f317" y="f316"/>
                  <a:pt x="f318" y="f319"/>
                  <a:pt x="f320" y="f321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7"/>
                </a:cubicBezTo>
                <a:cubicBezTo>
                  <a:pt x="f339" y="f337"/>
                  <a:pt x="f340" y="f341"/>
                  <a:pt x="f342" y="f311"/>
                </a:cubicBezTo>
                <a:cubicBezTo>
                  <a:pt x="f343" y="f344"/>
                  <a:pt x="f345" y="f316"/>
                  <a:pt x="f315" y="f316"/>
                </a:cubicBezTo>
                <a:close/>
                <a:moveTo>
                  <a:pt x="f346" y="f347"/>
                </a:moveTo>
                <a:cubicBezTo>
                  <a:pt x="f348" y="f349"/>
                  <a:pt x="f350" y="f351"/>
                  <a:pt x="f352" y="f353"/>
                </a:cubicBezTo>
                <a:cubicBezTo>
                  <a:pt x="f354" y="f355"/>
                  <a:pt x="f250" y="f356"/>
                  <a:pt x="f357" y="f358"/>
                </a:cubicBezTo>
                <a:cubicBezTo>
                  <a:pt x="f359" y="f360"/>
                  <a:pt x="f361" y="f5"/>
                  <a:pt x="f362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280" y="f370"/>
                  <a:pt x="f371" y="f372"/>
                  <a:pt x="f373" y="f374"/>
                </a:cubicBezTo>
                <a:cubicBezTo>
                  <a:pt x="f375" y="f376"/>
                  <a:pt x="f286" y="f377"/>
                  <a:pt x="f378" y="f379"/>
                </a:cubicBezTo>
                <a:cubicBezTo>
                  <a:pt x="f209" y="f380"/>
                  <a:pt x="f381" y="f284"/>
                  <a:pt x="f382" y="f383"/>
                </a:cubicBezTo>
                <a:cubicBezTo>
                  <a:pt x="f384" y="f245"/>
                  <a:pt x="f385" y="f386"/>
                  <a:pt x="f346" y="f347"/>
                </a:cubicBezTo>
                <a:close/>
                <a:moveTo>
                  <a:pt x="f387" y="f388"/>
                </a:moveTo>
                <a:lnTo>
                  <a:pt x="f387" y="f388"/>
                </a:lnTo>
                <a:cubicBezTo>
                  <a:pt x="f389" y="f390"/>
                  <a:pt x="f391" y="f392"/>
                  <a:pt x="f67" y="f393"/>
                </a:cubicBezTo>
                <a:cubicBezTo>
                  <a:pt x="f394" y="f395"/>
                  <a:pt x="f396" y="f397"/>
                  <a:pt x="f398" y="f399"/>
                </a:cubicBezTo>
                <a:cubicBezTo>
                  <a:pt x="f256" y="f400"/>
                  <a:pt x="f401" y="f402"/>
                  <a:pt x="f403" y="f404"/>
                </a:cubicBezTo>
                <a:cubicBezTo>
                  <a:pt x="f405" y="f406"/>
                  <a:pt x="f407" y="f332"/>
                  <a:pt x="f408" y="f409"/>
                </a:cubicBezTo>
                <a:cubicBezTo>
                  <a:pt x="f23" y="f410"/>
                  <a:pt x="f127" y="f411"/>
                  <a:pt x="f412" y="f413"/>
                </a:cubicBezTo>
                <a:cubicBezTo>
                  <a:pt x="f414" y="f415"/>
                  <a:pt x="f416" y="f417"/>
                  <a:pt x="f387" y="f388"/>
                </a:cubicBezTo>
                <a:close/>
                <a:moveTo>
                  <a:pt x="f418" y="f419"/>
                </a:moveTo>
                <a:cubicBezTo>
                  <a:pt x="f420" y="f419"/>
                  <a:pt x="f421" y="f422"/>
                  <a:pt x="f423" y="f424"/>
                </a:cubicBezTo>
                <a:cubicBezTo>
                  <a:pt x="f425" y="f60"/>
                  <a:pt x="f426" y="f427"/>
                  <a:pt x="f428" y="f429"/>
                </a:cubicBezTo>
                <a:cubicBezTo>
                  <a:pt x="f430" y="f431"/>
                  <a:pt x="f184" y="f432"/>
                  <a:pt x="f433" y="f406"/>
                </a:cubicBezTo>
                <a:cubicBezTo>
                  <a:pt x="f434" y="f435"/>
                  <a:pt x="f436" y="f437"/>
                  <a:pt x="f346" y="f438"/>
                </a:cubicBezTo>
                <a:cubicBezTo>
                  <a:pt x="f439" y="f440"/>
                  <a:pt x="f441" y="f442"/>
                  <a:pt x="f443" y="f442"/>
                </a:cubicBezTo>
                <a:cubicBezTo>
                  <a:pt x="f444" y="f442"/>
                  <a:pt x="f445" y="f446"/>
                  <a:pt x="f447" y="f448"/>
                </a:cubicBezTo>
                <a:cubicBezTo>
                  <a:pt x="f449" y="f450"/>
                  <a:pt x="f194" y="f451"/>
                  <a:pt x="f146" y="f452"/>
                </a:cubicBezTo>
                <a:cubicBezTo>
                  <a:pt x="f185" y="f453"/>
                  <a:pt x="f288" y="f432"/>
                  <a:pt x="f454" y="f60"/>
                </a:cubicBezTo>
                <a:cubicBezTo>
                  <a:pt x="f455" y="f456"/>
                  <a:pt x="f457" y="f419"/>
                  <a:pt x="f418" y="f419"/>
                </a:cubicBezTo>
                <a:close/>
                <a:moveTo>
                  <a:pt x="f458" y="f459"/>
                </a:moveTo>
                <a:cubicBezTo>
                  <a:pt x="f137" y="f46"/>
                  <a:pt x="f460" y="f461"/>
                  <a:pt x="f462" y="f304"/>
                </a:cubicBezTo>
                <a:cubicBezTo>
                  <a:pt x="f463" y="f464"/>
                  <a:pt x="f465" y="f466"/>
                  <a:pt x="f467" y="f468"/>
                </a:cubicBezTo>
                <a:cubicBezTo>
                  <a:pt x="f281" y="f469"/>
                  <a:pt x="f107" y="f470"/>
                  <a:pt x="f471" y="f451"/>
                </a:cubicBezTo>
                <a:cubicBezTo>
                  <a:pt x="f472" y="f473"/>
                  <a:pt x="f460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00"/>
                  <a:pt x="f484" y="f485"/>
                  <a:pt x="f486" y="f487"/>
                </a:cubicBezTo>
                <a:lnTo>
                  <a:pt x="f458" y="f459"/>
                </a:lnTo>
                <a:close/>
                <a:moveTo>
                  <a:pt x="f488" y="f489"/>
                </a:moveTo>
                <a:lnTo>
                  <a:pt x="f488" y="f489"/>
                </a:lnTo>
                <a:cubicBezTo>
                  <a:pt x="f490" y="f250"/>
                  <a:pt x="f491" y="f492"/>
                  <a:pt x="f94" y="f376"/>
                </a:cubicBezTo>
                <a:cubicBezTo>
                  <a:pt x="f493" y="f494"/>
                  <a:pt x="f495" y="f496"/>
                  <a:pt x="f497" y="f372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4" y="f515"/>
                </a:cubicBezTo>
                <a:cubicBezTo>
                  <a:pt x="f516" y="f517"/>
                  <a:pt x="f518" y="f7"/>
                  <a:pt x="f488" y="f489"/>
                </a:cubicBezTo>
                <a:close/>
                <a:moveTo>
                  <a:pt x="f519" y="f501"/>
                </a:moveTo>
                <a:lnTo>
                  <a:pt x="f519" y="f501"/>
                </a:lnTo>
                <a:cubicBezTo>
                  <a:pt x="f520" y="f521"/>
                  <a:pt x="f522" y="f330"/>
                  <a:pt x="f523" y="f524"/>
                </a:cubicBezTo>
                <a:cubicBezTo>
                  <a:pt x="f525" y="f526"/>
                  <a:pt x="f527" y="f528"/>
                  <a:pt x="f61" y="f529"/>
                </a:cubicBezTo>
                <a:cubicBezTo>
                  <a:pt x="f530" y="f531"/>
                  <a:pt x="f532" y="f533"/>
                  <a:pt x="f534" y="f535"/>
                </a:cubicBezTo>
                <a:lnTo>
                  <a:pt x="f536" y="f537"/>
                </a:lnTo>
                <a:cubicBezTo>
                  <a:pt x="f538" y="f539"/>
                  <a:pt x="f540" y="f541"/>
                  <a:pt x="f519" y="f501"/>
                </a:cubicBezTo>
                <a:close/>
                <a:moveTo>
                  <a:pt x="f542" y="f543"/>
                </a:moveTo>
                <a:cubicBezTo>
                  <a:pt x="f544" y="f543"/>
                  <a:pt x="f545" y="f546"/>
                  <a:pt x="f547" y="f531"/>
                </a:cubicBezTo>
                <a:cubicBezTo>
                  <a:pt x="f548" y="f549"/>
                  <a:pt x="f550" y="f551"/>
                  <a:pt x="f552" y="f553"/>
                </a:cubicBezTo>
                <a:cubicBezTo>
                  <a:pt x="f405" y="f554"/>
                  <a:pt x="f555" y="f556"/>
                  <a:pt x="f557" y="f558"/>
                </a:cubicBezTo>
                <a:cubicBezTo>
                  <a:pt x="f559" y="f560"/>
                  <a:pt x="f532" y="f561"/>
                  <a:pt x="f562" y="f563"/>
                </a:cubicBezTo>
                <a:cubicBezTo>
                  <a:pt x="f564" y="f565"/>
                  <a:pt x="f566" y="f567"/>
                  <a:pt x="f568" y="f567"/>
                </a:cubicBezTo>
                <a:cubicBezTo>
                  <a:pt x="f569" y="f567"/>
                  <a:pt x="f570" y="f571"/>
                  <a:pt x="f550" y="f572"/>
                </a:cubicBezTo>
                <a:cubicBezTo>
                  <a:pt x="f573" y="f574"/>
                  <a:pt x="f575" y="f576"/>
                  <a:pt x="f577" y="f578"/>
                </a:cubicBezTo>
                <a:cubicBezTo>
                  <a:pt x="f579" y="f580"/>
                  <a:pt x="f581" y="f582"/>
                  <a:pt x="f391" y="f583"/>
                </a:cubicBezTo>
                <a:cubicBezTo>
                  <a:pt x="f584" y="f585"/>
                  <a:pt x="f122" y="f586"/>
                  <a:pt x="f587" y="f586"/>
                </a:cubicBezTo>
                <a:cubicBezTo>
                  <a:pt x="f588" y="f589"/>
                  <a:pt x="f590" y="f543"/>
                  <a:pt x="f542" y="f543"/>
                </a:cubicBezTo>
                <a:close/>
                <a:moveTo>
                  <a:pt x="f591" y="f592"/>
                </a:moveTo>
                <a:cubicBezTo>
                  <a:pt x="f593" y="f594"/>
                  <a:pt x="f595" y="f596"/>
                  <a:pt x="f90" y="f597"/>
                </a:cubicBezTo>
                <a:cubicBezTo>
                  <a:pt x="f598" y="f599"/>
                  <a:pt x="f600" y="f601"/>
                  <a:pt x="f602" y="f601"/>
                </a:cubicBezTo>
                <a:cubicBezTo>
                  <a:pt x="f603" y="f601"/>
                  <a:pt x="f604" y="f605"/>
                  <a:pt x="f606" y="f607"/>
                </a:cubicBezTo>
                <a:cubicBezTo>
                  <a:pt x="f608" y="f609"/>
                  <a:pt x="f610" y="f611"/>
                  <a:pt x="f612" y="f580"/>
                </a:cubicBezTo>
                <a:cubicBezTo>
                  <a:pt x="f613" y="f594"/>
                  <a:pt x="f613" y="f614"/>
                  <a:pt x="f612" y="f615"/>
                </a:cubicBezTo>
                <a:cubicBezTo>
                  <a:pt x="f616" y="f617"/>
                  <a:pt x="f618" y="f619"/>
                  <a:pt x="f591" y="f592"/>
                </a:cubicBezTo>
                <a:close/>
                <a:moveTo>
                  <a:pt x="f620" y="f621"/>
                </a:moveTo>
                <a:cubicBezTo>
                  <a:pt x="f622" y="f621"/>
                  <a:pt x="f623" y="f624"/>
                  <a:pt x="f151" y="f625"/>
                </a:cubicBezTo>
                <a:cubicBezTo>
                  <a:pt x="f626" y="f627"/>
                  <a:pt x="f628" y="f629"/>
                  <a:pt x="f630" y="f629"/>
                </a:cubicBezTo>
                <a:cubicBezTo>
                  <a:pt x="f631" y="f629"/>
                  <a:pt x="f632" y="f633"/>
                  <a:pt x="f634" y="f535"/>
                </a:cubicBezTo>
                <a:cubicBezTo>
                  <a:pt x="f635" y="f636"/>
                  <a:pt x="f637" y="f621"/>
                  <a:pt x="f620" y="f621"/>
                </a:cubicBezTo>
                <a:close/>
                <a:moveTo>
                  <a:pt x="f5" y="f638"/>
                </a:moveTo>
                <a:cubicBezTo>
                  <a:pt x="f58" y="f638"/>
                  <a:pt x="f639" y="f640"/>
                  <a:pt x="f641" y="f642"/>
                </a:cubicBezTo>
                <a:cubicBezTo>
                  <a:pt x="f643" y="f139"/>
                  <a:pt x="f313" y="f644"/>
                  <a:pt x="f356" y="f645"/>
                </a:cubicBezTo>
                <a:cubicBezTo>
                  <a:pt x="f646" y="f647"/>
                  <a:pt x="f26" y="f648"/>
                  <a:pt x="f646" y="f649"/>
                </a:cubicBezTo>
                <a:cubicBezTo>
                  <a:pt x="f299" y="f650"/>
                  <a:pt x="f397" y="f651"/>
                  <a:pt x="f327" y="f652"/>
                </a:cubicBezTo>
                <a:cubicBezTo>
                  <a:pt x="f374" y="f653"/>
                  <a:pt x="f654" y="f655"/>
                  <a:pt x="f374" y="f656"/>
                </a:cubicBezTo>
                <a:cubicBezTo>
                  <a:pt x="f657" y="f658"/>
                  <a:pt x="f659" y="f660"/>
                  <a:pt x="f301" y="f661"/>
                </a:cubicBezTo>
                <a:cubicBezTo>
                  <a:pt x="f662" y="f663"/>
                  <a:pt x="f664" y="f665"/>
                  <a:pt x="f39" y="f666"/>
                </a:cubicBezTo>
                <a:cubicBezTo>
                  <a:pt x="f667" y="f668"/>
                  <a:pt x="f669" y="f670"/>
                  <a:pt x="f671" y="f672"/>
                </a:cubicBezTo>
                <a:cubicBezTo>
                  <a:pt x="f673" y="f674"/>
                  <a:pt x="f675" y="f676"/>
                  <a:pt x="f677" y="f676"/>
                </a:cubicBezTo>
                <a:cubicBezTo>
                  <a:pt x="f678" y="f676"/>
                  <a:pt x="f679" y="f680"/>
                  <a:pt x="f681" y="f682"/>
                </a:cubicBezTo>
                <a:cubicBezTo>
                  <a:pt x="f683" y="f684"/>
                  <a:pt x="f447" y="f668"/>
                  <a:pt x="f683" y="f195"/>
                </a:cubicBezTo>
                <a:cubicBezTo>
                  <a:pt x="f685" y="f686"/>
                  <a:pt x="f685" y="f687"/>
                  <a:pt x="f688" y="f689"/>
                </a:cubicBezTo>
                <a:cubicBezTo>
                  <a:pt x="f671" y="f690"/>
                  <a:pt x="f691" y="f692"/>
                  <a:pt x="f286" y="f693"/>
                </a:cubicBezTo>
                <a:cubicBezTo>
                  <a:pt x="f664" y="f694"/>
                  <a:pt x="f306" y="f695"/>
                  <a:pt x="f696" y="f697"/>
                </a:cubicBezTo>
                <a:cubicBezTo>
                  <a:pt x="f9" y="f698"/>
                  <a:pt x="f374" y="f699"/>
                  <a:pt x="f333" y="f700"/>
                </a:cubicBezTo>
                <a:cubicBezTo>
                  <a:pt x="f363" y="f701"/>
                  <a:pt x="f7" y="f532"/>
                  <a:pt x="f696" y="f702"/>
                </a:cubicBezTo>
                <a:cubicBezTo>
                  <a:pt x="f327" y="f703"/>
                  <a:pt x="f321" y="f704"/>
                  <a:pt x="f356" y="f705"/>
                </a:cubicBezTo>
                <a:cubicBezTo>
                  <a:pt x="f706" y="f707"/>
                  <a:pt x="f646" y="f708"/>
                  <a:pt x="f26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667" y="f718"/>
                  <a:pt x="f719" y="f720"/>
                </a:cubicBezTo>
                <a:cubicBezTo>
                  <a:pt x="f721" y="f722"/>
                  <a:pt x="f723" y="f724"/>
                  <a:pt x="f725" y="f724"/>
                </a:cubicBezTo>
                <a:cubicBezTo>
                  <a:pt x="f726" y="f724"/>
                  <a:pt x="f727" y="f728"/>
                  <a:pt x="f729" y="f730"/>
                </a:cubicBezTo>
                <a:cubicBezTo>
                  <a:pt x="f731" y="f732"/>
                  <a:pt x="f371" y="f252"/>
                  <a:pt x="f371" y="f238"/>
                </a:cubicBezTo>
                <a:cubicBezTo>
                  <a:pt x="f733" y="f701"/>
                  <a:pt x="f734" y="f735"/>
                  <a:pt x="f247" y="f736"/>
                </a:cubicBezTo>
                <a:cubicBezTo>
                  <a:pt x="f737" y="f738"/>
                  <a:pt x="f361" y="f739"/>
                  <a:pt x="f376" y="f740"/>
                </a:cubicBezTo>
                <a:cubicBezTo>
                  <a:pt x="f741" y="f742"/>
                  <a:pt x="f385" y="f743"/>
                  <a:pt x="f415" y="f241"/>
                </a:cubicBezTo>
                <a:cubicBezTo>
                  <a:pt x="f744" y="f745"/>
                  <a:pt x="f664" y="f746"/>
                  <a:pt x="f747" y="f174"/>
                </a:cubicBezTo>
                <a:cubicBezTo>
                  <a:pt x="f748" y="f286"/>
                  <a:pt x="f669" y="f749"/>
                  <a:pt x="f750" y="f751"/>
                </a:cubicBezTo>
                <a:cubicBezTo>
                  <a:pt x="f688" y="f390"/>
                  <a:pt x="f681" y="f250"/>
                  <a:pt x="f688" y="f377"/>
                </a:cubicBezTo>
                <a:cubicBezTo>
                  <a:pt x="f752" y="f753"/>
                  <a:pt x="f199" y="f233"/>
                  <a:pt x="f380" y="f754"/>
                </a:cubicBezTo>
                <a:cubicBezTo>
                  <a:pt x="f755" y="f756"/>
                  <a:pt x="f757" y="f758"/>
                  <a:pt x="f759" y="f760"/>
                </a:cubicBezTo>
                <a:cubicBezTo>
                  <a:pt x="f761" y="f762"/>
                  <a:pt x="f763" y="f764"/>
                  <a:pt x="f765" y="f764"/>
                </a:cubicBezTo>
                <a:cubicBezTo>
                  <a:pt x="f766" y="f764"/>
                  <a:pt x="f767" y="f768"/>
                  <a:pt x="f769" y="f770"/>
                </a:cubicBezTo>
                <a:cubicBezTo>
                  <a:pt x="f771" y="f772"/>
                  <a:pt x="f771" y="f709"/>
                  <a:pt x="f773" y="f774"/>
                </a:cubicBezTo>
                <a:cubicBezTo>
                  <a:pt x="f775" y="f279"/>
                  <a:pt x="f776" y="f777"/>
                  <a:pt x="f778" y="f243"/>
                </a:cubicBezTo>
                <a:cubicBezTo>
                  <a:pt x="f773" y="f386"/>
                  <a:pt x="f273" y="f75"/>
                  <a:pt x="f779" y="f780"/>
                </a:cubicBezTo>
                <a:cubicBezTo>
                  <a:pt x="f781" y="f782"/>
                  <a:pt x="f783" y="f149"/>
                  <a:pt x="f449" y="f292"/>
                </a:cubicBezTo>
                <a:cubicBezTo>
                  <a:pt x="f283" y="f321"/>
                  <a:pt x="f784" y="f785"/>
                  <a:pt x="f95" y="f363"/>
                </a:cubicBezTo>
                <a:cubicBezTo>
                  <a:pt x="f148" y="f32"/>
                  <a:pt x="f273" y="f437"/>
                  <a:pt x="f281" y="f786"/>
                </a:cubicBezTo>
                <a:cubicBezTo>
                  <a:pt x="f465" y="f787"/>
                  <a:pt x="f788" y="f324"/>
                  <a:pt x="f789" y="f324"/>
                </a:cubicBezTo>
                <a:lnTo>
                  <a:pt x="f788" y="f790"/>
                </a:lnTo>
                <a:cubicBezTo>
                  <a:pt x="f791" y="f792"/>
                  <a:pt x="f793" y="f794"/>
                  <a:pt x="f133" y="f795"/>
                </a:cubicBezTo>
                <a:cubicBezTo>
                  <a:pt x="f796" y="f797"/>
                  <a:pt x="f798" y="f799"/>
                  <a:pt x="f133" y="f800"/>
                </a:cubicBezTo>
                <a:cubicBezTo>
                  <a:pt x="f801" y="f802"/>
                  <a:pt x="f467" y="f803"/>
                  <a:pt x="f789" y="f384"/>
                </a:cubicBezTo>
                <a:cubicBezTo>
                  <a:pt x="f804" y="f805"/>
                  <a:pt x="f806" y="f388"/>
                  <a:pt x="f807" y="f808"/>
                </a:cubicBezTo>
                <a:cubicBezTo>
                  <a:pt x="f809" y="f810"/>
                  <a:pt x="f811" y="f257"/>
                  <a:pt x="f812" y="f257"/>
                </a:cubicBezTo>
                <a:cubicBezTo>
                  <a:pt x="f813" y="f257"/>
                  <a:pt x="f814" y="f815"/>
                  <a:pt x="f816" y="f817"/>
                </a:cubicBezTo>
                <a:cubicBezTo>
                  <a:pt x="f818" y="f819"/>
                  <a:pt x="f820" y="f821"/>
                  <a:pt x="f822" y="f294"/>
                </a:cubicBezTo>
                <a:cubicBezTo>
                  <a:pt x="f265" y="f289"/>
                  <a:pt x="f160" y="f823"/>
                  <a:pt x="f115" y="f824"/>
                </a:cubicBezTo>
                <a:cubicBezTo>
                  <a:pt x="f239" y="f825"/>
                  <a:pt x="f115" y="f826"/>
                  <a:pt x="f279" y="f827"/>
                </a:cubicBezTo>
                <a:cubicBezTo>
                  <a:pt x="f820" y="f828"/>
                  <a:pt x="f820" y="f829"/>
                  <a:pt x="f830" y="f831"/>
                </a:cubicBezTo>
                <a:cubicBezTo>
                  <a:pt x="f832" y="f833"/>
                  <a:pt x="f274" y="f572"/>
                  <a:pt x="f770" y="f834"/>
                </a:cubicBezTo>
                <a:cubicBezTo>
                  <a:pt x="f835" y="f836"/>
                  <a:pt x="f837" y="f541"/>
                  <a:pt x="f838" y="f839"/>
                </a:cubicBezTo>
                <a:cubicBezTo>
                  <a:pt x="f840" y="f841"/>
                  <a:pt x="f842" y="f792"/>
                  <a:pt x="f843" y="f844"/>
                </a:cubicBezTo>
                <a:cubicBezTo>
                  <a:pt x="f845" y="f482"/>
                  <a:pt x="f493" y="f846"/>
                  <a:pt x="f847" y="f848"/>
                </a:cubicBezTo>
                <a:cubicBezTo>
                  <a:pt x="f849" y="f641"/>
                  <a:pt x="f850" y="f712"/>
                  <a:pt x="f272" y="f716"/>
                </a:cubicBezTo>
                <a:cubicBezTo>
                  <a:pt x="f851" y="f361"/>
                  <a:pt x="f852" y="f853"/>
                  <a:pt x="f270" y="f854"/>
                </a:cubicBezTo>
                <a:cubicBezTo>
                  <a:pt x="f855" y="f856"/>
                  <a:pt x="f270" y="f857"/>
                  <a:pt x="f858" y="f681"/>
                </a:cubicBezTo>
                <a:cubicBezTo>
                  <a:pt x="f859" y="f860"/>
                  <a:pt x="f861" y="f862"/>
                  <a:pt x="f863" y="f862"/>
                </a:cubicBezTo>
                <a:cubicBezTo>
                  <a:pt x="f864" y="f862"/>
                  <a:pt x="f865" y="f866"/>
                  <a:pt x="f867" y="f868"/>
                </a:cubicBezTo>
                <a:cubicBezTo>
                  <a:pt x="f490" y="f869"/>
                  <a:pt x="f870" y="f669"/>
                  <a:pt x="f871" y="f667"/>
                </a:cubicBezTo>
                <a:cubicBezTo>
                  <a:pt x="f872" y="f48"/>
                  <a:pt x="f873" y="f305"/>
                  <a:pt x="f874" y="f875"/>
                </a:cubicBezTo>
                <a:cubicBezTo>
                  <a:pt x="f876" y="f877"/>
                  <a:pt x="f878" y="f879"/>
                  <a:pt x="f880" y="f881"/>
                </a:cubicBezTo>
                <a:cubicBezTo>
                  <a:pt x="f882" y="f883"/>
                  <a:pt x="f884" y="f885"/>
                  <a:pt x="f886" y="f582"/>
                </a:cubicBezTo>
                <a:cubicBezTo>
                  <a:pt x="f534" y="f887"/>
                  <a:pt x="f534" y="f585"/>
                  <a:pt x="f888" y="f586"/>
                </a:cubicBezTo>
                <a:cubicBezTo>
                  <a:pt x="f889" y="f890"/>
                  <a:pt x="f891" y="f892"/>
                  <a:pt x="f893" y="f894"/>
                </a:cubicBezTo>
                <a:cubicBezTo>
                  <a:pt x="f895" y="f30"/>
                  <a:pt x="f896" y="f400"/>
                  <a:pt x="f897" y="f56"/>
                </a:cubicBezTo>
                <a:cubicBezTo>
                  <a:pt x="f254" y="f898"/>
                  <a:pt x="f732" y="f292"/>
                  <a:pt x="f899" y="f26"/>
                </a:cubicBezTo>
                <a:cubicBezTo>
                  <a:pt x="f34" y="f875"/>
                  <a:pt x="f900" y="f901"/>
                  <a:pt x="f902" y="f250"/>
                </a:cubicBezTo>
                <a:cubicBezTo>
                  <a:pt x="f903" y="f671"/>
                  <a:pt x="f904" y="f905"/>
                  <a:pt x="f906" y="f907"/>
                </a:cubicBezTo>
                <a:cubicBezTo>
                  <a:pt x="f700" y="f908"/>
                  <a:pt x="f909" y="f910"/>
                  <a:pt x="f911" y="f265"/>
                </a:cubicBezTo>
                <a:cubicBezTo>
                  <a:pt x="f238" y="f912"/>
                  <a:pt x="f254" y="f913"/>
                  <a:pt x="f269" y="f914"/>
                </a:cubicBezTo>
                <a:cubicBezTo>
                  <a:pt x="f915" y="f916"/>
                  <a:pt x="f917" y="f918"/>
                  <a:pt x="f919" y="f918"/>
                </a:cubicBezTo>
                <a:cubicBezTo>
                  <a:pt x="f920" y="f918"/>
                  <a:pt x="f921" y="f922"/>
                  <a:pt x="f923" y="f924"/>
                </a:cubicBezTo>
                <a:cubicBezTo>
                  <a:pt x="f925" y="f498"/>
                  <a:pt x="f926" y="f927"/>
                  <a:pt x="f925" y="f928"/>
                </a:cubicBezTo>
                <a:cubicBezTo>
                  <a:pt x="f929" y="f705"/>
                  <a:pt x="f930" y="f931"/>
                  <a:pt x="f932" y="f933"/>
                </a:cubicBezTo>
                <a:cubicBezTo>
                  <a:pt x="f934" y="f935"/>
                  <a:pt x="f936" y="f820"/>
                  <a:pt x="f210" y="f107"/>
                </a:cubicBezTo>
                <a:cubicBezTo>
                  <a:pt x="f937" y="f938"/>
                  <a:pt x="f939" y="f371"/>
                  <a:pt x="f930" y="f940"/>
                </a:cubicBezTo>
                <a:cubicBezTo>
                  <a:pt x="f941" y="f942"/>
                  <a:pt x="f943" y="f944"/>
                  <a:pt x="f945" y="f149"/>
                </a:cubicBezTo>
                <a:cubicBezTo>
                  <a:pt x="f527" y="f946"/>
                  <a:pt x="f947" y="f948"/>
                  <a:pt x="f923" y="f949"/>
                </a:cubicBezTo>
                <a:cubicBezTo>
                  <a:pt x="f36" y="f950"/>
                  <a:pt x="f44" y="f731"/>
                  <a:pt x="f951" y="f163"/>
                </a:cubicBezTo>
                <a:cubicBezTo>
                  <a:pt x="f952" y="f773"/>
                  <a:pt x="f953" y="f954"/>
                  <a:pt x="f953" y="f107"/>
                </a:cubicBezTo>
                <a:cubicBezTo>
                  <a:pt x="f955" y="f956"/>
                  <a:pt x="f663" y="f957"/>
                  <a:pt x="f958" y="f959"/>
                </a:cubicBezTo>
                <a:cubicBezTo>
                  <a:pt x="f960" y="f57"/>
                  <a:pt x="f961" y="f962"/>
                  <a:pt x="f963" y="f964"/>
                </a:cubicBezTo>
                <a:cubicBezTo>
                  <a:pt x="f965" y="f966"/>
                  <a:pt x="f967" y="f968"/>
                  <a:pt x="f969" y="f968"/>
                </a:cubicBezTo>
                <a:cubicBezTo>
                  <a:pt x="f970" y="f968"/>
                  <a:pt x="f971" y="f972"/>
                  <a:pt x="f973" y="f974"/>
                </a:cubicBezTo>
                <a:cubicBezTo>
                  <a:pt x="f975" y="f976"/>
                  <a:pt x="f977" y="f978"/>
                  <a:pt x="f979" y="f980"/>
                </a:cubicBezTo>
                <a:cubicBezTo>
                  <a:pt x="f981" y="f982"/>
                  <a:pt x="f983" y="f593"/>
                  <a:pt x="f984" y="f985"/>
                </a:cubicBezTo>
                <a:cubicBezTo>
                  <a:pt x="f986" y="f987"/>
                  <a:pt x="f988" y="f989"/>
                  <a:pt x="f990" y="f991"/>
                </a:cubicBezTo>
                <a:cubicBezTo>
                  <a:pt x="f960" y="f992"/>
                  <a:pt x="f993" y="f994"/>
                  <a:pt x="f195" y="f995"/>
                </a:cubicBezTo>
                <a:cubicBezTo>
                  <a:pt x="f975" y="f491"/>
                  <a:pt x="f996" y="f997"/>
                  <a:pt x="f998" y="f999"/>
                </a:cubicBezTo>
                <a:cubicBezTo>
                  <a:pt x="f1000" y="f1001"/>
                  <a:pt x="f1002" y="f1003"/>
                  <a:pt x="f6" y="f1004"/>
                </a:cubicBezTo>
                <a:cubicBezTo>
                  <a:pt x="f1005" y="f1006"/>
                  <a:pt x="f1007" y="f1008"/>
                  <a:pt x="f1009" y="f1008"/>
                </a:cubicBezTo>
                <a:cubicBezTo>
                  <a:pt x="f1010" y="f1008"/>
                  <a:pt x="f1011" y="f1012"/>
                  <a:pt x="f642" y="f1004"/>
                </a:cubicBezTo>
                <a:cubicBezTo>
                  <a:pt x="f1013" y="f1014"/>
                  <a:pt x="f1015" y="f1016"/>
                  <a:pt x="f1017" y="f1018"/>
                </a:cubicBezTo>
                <a:cubicBezTo>
                  <a:pt x="f1019" y="f962"/>
                  <a:pt x="f8" y="f64"/>
                  <a:pt x="f1020" y="f1021"/>
                </a:cubicBezTo>
                <a:cubicBezTo>
                  <a:pt x="f1022" y="f72"/>
                  <a:pt x="f1000" y="f270"/>
                  <a:pt x="f1023" y="f1024"/>
                </a:cubicBezTo>
                <a:cubicBezTo>
                  <a:pt x="f1025" y="f1026"/>
                  <a:pt x="f1027" y="f1028"/>
                  <a:pt x="f1029" y="f109"/>
                </a:cubicBezTo>
                <a:cubicBezTo>
                  <a:pt x="f1030" y="f1031"/>
                  <a:pt x="f1032" y="f1033"/>
                  <a:pt x="f1034" y="f1035"/>
                </a:cubicBezTo>
                <a:cubicBezTo>
                  <a:pt x="f1036" y="f477"/>
                  <a:pt x="f414" y="f1037"/>
                  <a:pt x="f389" y="f935"/>
                </a:cubicBezTo>
                <a:cubicBezTo>
                  <a:pt x="f1038" y="f115"/>
                  <a:pt x="f1039" y="f142"/>
                  <a:pt x="f1040" y="f1041"/>
                </a:cubicBezTo>
                <a:cubicBezTo>
                  <a:pt x="f1042" y="f1043"/>
                  <a:pt x="f1044" y="f1045"/>
                  <a:pt x="f1046" y="f1045"/>
                </a:cubicBezTo>
                <a:cubicBezTo>
                  <a:pt x="f1047" y="f1045"/>
                  <a:pt x="f1048" y="f1049"/>
                  <a:pt x="f1050" y="f1051"/>
                </a:cubicBezTo>
                <a:cubicBezTo>
                  <a:pt x="f638" y="f142"/>
                  <a:pt x="f1052" y="f92"/>
                  <a:pt x="f1053" y="f1054"/>
                </a:cubicBezTo>
                <a:cubicBezTo>
                  <a:pt x="f1055" y="f486"/>
                  <a:pt x="f190" y="f1056"/>
                  <a:pt x="f1057" y="f1058"/>
                </a:cubicBezTo>
                <a:cubicBezTo>
                  <a:pt x="f581" y="f1059"/>
                  <a:pt x="f650" y="f295"/>
                  <a:pt x="f1060" y="f1061"/>
                </a:cubicBezTo>
                <a:cubicBezTo>
                  <a:pt x="f1062" y="f745"/>
                  <a:pt x="f1063" y="f1064"/>
                  <a:pt x="f1065" y="f1066"/>
                </a:cubicBezTo>
                <a:cubicBezTo>
                  <a:pt x="f951" y="f165"/>
                  <a:pt x="f1067" y="f755"/>
                  <a:pt x="f1068" y="f1069"/>
                </a:cubicBezTo>
                <a:cubicBezTo>
                  <a:pt x="f1070" y="f1071"/>
                  <a:pt x="f1072" y="f174"/>
                  <a:pt x="f1073" y="f1074"/>
                </a:cubicBezTo>
                <a:cubicBezTo>
                  <a:pt x="f1075" y="f1076"/>
                  <a:pt x="f1077" y="f79"/>
                  <a:pt x="f663" y="f247"/>
                </a:cubicBezTo>
                <a:cubicBezTo>
                  <a:pt x="f1078" y="f380"/>
                  <a:pt x="f1029" y="f1079"/>
                  <a:pt x="f1057" y="f1080"/>
                </a:cubicBezTo>
                <a:cubicBezTo>
                  <a:pt x="f27" y="f1081"/>
                  <a:pt x="f1082" y="f187"/>
                  <a:pt x="f1083" y="f1084"/>
                </a:cubicBezTo>
                <a:cubicBezTo>
                  <a:pt x="f1085" y="f1086"/>
                  <a:pt x="f1087" y="f1088"/>
                  <a:pt x="f1089" y="f1088"/>
                </a:cubicBezTo>
                <a:cubicBezTo>
                  <a:pt x="f1002" y="f1088"/>
                  <a:pt x="f1090" y="f1091"/>
                  <a:pt x="f1092" y="f1093"/>
                </a:cubicBezTo>
                <a:cubicBezTo>
                  <a:pt x="f1094" y="f165"/>
                  <a:pt x="f1095" y="f1096"/>
                  <a:pt x="f1002" y="f1081"/>
                </a:cubicBezTo>
                <a:cubicBezTo>
                  <a:pt x="f1097" y="f194"/>
                  <a:pt x="f188" y="f1098"/>
                  <a:pt x="f1099" y="f1100"/>
                </a:cubicBezTo>
                <a:cubicBezTo>
                  <a:pt x="f1101" y="f310"/>
                  <a:pt x="f1102" y="f808"/>
                  <a:pt x="f951" y="f487"/>
                </a:cubicBezTo>
                <a:cubicBezTo>
                  <a:pt x="f1103" y="f1104"/>
                  <a:pt x="f1105" y="f1106"/>
                  <a:pt x="f936" y="f948"/>
                </a:cubicBezTo>
                <a:cubicBezTo>
                  <a:pt x="f656" y="f1107"/>
                  <a:pt x="f941" y="f1108"/>
                  <a:pt x="f1109" y="f662"/>
                </a:cubicBezTo>
                <a:cubicBezTo>
                  <a:pt x="f1110" y="f1111"/>
                  <a:pt x="f1112" y="f1113"/>
                  <a:pt x="f1114" y="f1115"/>
                </a:cubicBezTo>
                <a:cubicBezTo>
                  <a:pt x="f896" y="f1116"/>
                  <a:pt x="f906" y="f1117"/>
                  <a:pt x="f700" y="f1118"/>
                </a:cubicBezTo>
                <a:cubicBezTo>
                  <a:pt x="f904" y="f1119"/>
                  <a:pt x="f1120" y="f797"/>
                  <a:pt x="f1121" y="f1122"/>
                </a:cubicBezTo>
                <a:cubicBezTo>
                  <a:pt x="f1123" y="f1124"/>
                  <a:pt x="f925" y="f1125"/>
                  <a:pt x="f1126" y="f877"/>
                </a:cubicBezTo>
                <a:cubicBezTo>
                  <a:pt x="f1127" y="f299"/>
                  <a:pt x="f575" y="f1128"/>
                  <a:pt x="f1129" y="f1106"/>
                </a:cubicBezTo>
                <a:cubicBezTo>
                  <a:pt x="f1130" y="f1131"/>
                  <a:pt x="f1132" y="f459"/>
                  <a:pt x="f1133" y="f1134"/>
                </a:cubicBezTo>
                <a:cubicBezTo>
                  <a:pt x="f1135" y="f1136"/>
                  <a:pt x="f1137" y="f1138"/>
                  <a:pt x="f1139" y="f1138"/>
                </a:cubicBezTo>
                <a:cubicBezTo>
                  <a:pt x="f1140" y="f1138"/>
                  <a:pt x="f1141" y="f1142"/>
                  <a:pt x="f116" y="f1074"/>
                </a:cubicBezTo>
                <a:cubicBezTo>
                  <a:pt x="f1143" y="f361"/>
                  <a:pt x="f647" y="f351"/>
                  <a:pt x="f226" y="f1144"/>
                </a:cubicBezTo>
                <a:cubicBezTo>
                  <a:pt x="f1145" y="f487"/>
                  <a:pt x="f192" y="f782"/>
                  <a:pt x="f1133" y="f716"/>
                </a:cubicBezTo>
                <a:cubicBezTo>
                  <a:pt x="f1146" y="f309"/>
                  <a:pt x="f1147" y="f1148"/>
                  <a:pt x="f993" y="f360"/>
                </a:cubicBezTo>
                <a:cubicBezTo>
                  <a:pt x="f1149" y="f1150"/>
                  <a:pt x="f1067" y="f1151"/>
                  <a:pt x="f929" y="f1152"/>
                </a:cubicBezTo>
                <a:cubicBezTo>
                  <a:pt x="f1153" y="f1154"/>
                  <a:pt x="f1114" y="f1155"/>
                  <a:pt x="f1156" y="f1157"/>
                </a:cubicBezTo>
                <a:cubicBezTo>
                  <a:pt x="f1158" y="f894"/>
                  <a:pt x="f1159" y="f1160"/>
                  <a:pt x="f1161" y="f1162"/>
                </a:cubicBezTo>
                <a:cubicBezTo>
                  <a:pt x="f1163" y="f1164"/>
                  <a:pt x="f1165" y="f476"/>
                  <a:pt x="f1166" y="f1167"/>
                </a:cubicBezTo>
                <a:cubicBezTo>
                  <a:pt x="f1168" y="f1169"/>
                  <a:pt x="f1163" y="f1170"/>
                  <a:pt x="f1171" y="f1172"/>
                </a:cubicBezTo>
                <a:cubicBezTo>
                  <a:pt x="f1173" y="f528"/>
                  <a:pt x="f1174" y="f1175"/>
                  <a:pt x="f1176" y="f1177"/>
                </a:cubicBezTo>
                <a:cubicBezTo>
                  <a:pt x="f1178" y="f1179"/>
                  <a:pt x="f1180" y="f1181"/>
                  <a:pt x="f1182" y="f1181"/>
                </a:cubicBezTo>
                <a:cubicBezTo>
                  <a:pt x="f1183" y="f1181"/>
                  <a:pt x="f1184" y="f1185"/>
                  <a:pt x="f1186" y="f1187"/>
                </a:cubicBezTo>
                <a:cubicBezTo>
                  <a:pt x="f1188" y="f1189"/>
                  <a:pt x="f1190" y="f1191"/>
                  <a:pt x="f1192" y="f1193"/>
                </a:cubicBezTo>
                <a:cubicBezTo>
                  <a:pt x="f1194" y="f452"/>
                  <a:pt x="f951" y="f1195"/>
                  <a:pt x="f1067" y="f1196"/>
                </a:cubicBezTo>
                <a:cubicBezTo>
                  <a:pt x="f1197" y="f1198"/>
                  <a:pt x="f1199" y="f322"/>
                  <a:pt x="f1200" y="f1201"/>
                </a:cubicBezTo>
                <a:cubicBezTo>
                  <a:pt x="f1202" y="f1203"/>
                  <a:pt x="f1204" y="f1205"/>
                  <a:pt x="f1206" y="f1205"/>
                </a:cubicBezTo>
                <a:cubicBezTo>
                  <a:pt x="f1207" y="f1205"/>
                  <a:pt x="f1208" y="f1209"/>
                  <a:pt x="f1210" y="f1211"/>
                </a:cubicBezTo>
                <a:cubicBezTo>
                  <a:pt x="f416" y="f1212"/>
                  <a:pt x="f1213" y="f1212"/>
                  <a:pt x="f1214" y="f529"/>
                </a:cubicBezTo>
                <a:cubicBezTo>
                  <a:pt x="f1215" y="f546"/>
                  <a:pt x="f1101" y="f1216"/>
                  <a:pt x="f1217" y="f1201"/>
                </a:cubicBezTo>
                <a:cubicBezTo>
                  <a:pt x="f1034" y="f1167"/>
                  <a:pt x="f1218" y="f1219"/>
                  <a:pt x="f1220" y="f1221"/>
                </a:cubicBezTo>
                <a:cubicBezTo>
                  <a:pt x="f1222" y="f1223"/>
                  <a:pt x="f1224" y="f1225"/>
                  <a:pt x="f1226" y="f1225"/>
                </a:cubicBezTo>
                <a:cubicBezTo>
                  <a:pt x="f1227" y="f1225"/>
                  <a:pt x="f1228" y="f1229"/>
                  <a:pt x="f701" y="f1230"/>
                </a:cubicBezTo>
                <a:cubicBezTo>
                  <a:pt x="f1231" y="f1232"/>
                  <a:pt x="f1233" y="f1234"/>
                  <a:pt x="f1235" y="f1234"/>
                </a:cubicBezTo>
                <a:cubicBezTo>
                  <a:pt x="f1236" y="f1234"/>
                  <a:pt x="f1237" y="f1238"/>
                  <a:pt x="f1239" y="f1240"/>
                </a:cubicBezTo>
                <a:cubicBezTo>
                  <a:pt x="f884" y="f1241"/>
                  <a:pt x="f516" y="f1242"/>
                  <a:pt x="f1243" y="f1244"/>
                </a:cubicBezTo>
                <a:cubicBezTo>
                  <a:pt x="f1245" y="f1246"/>
                  <a:pt x="f516" y="f1247"/>
                  <a:pt x="f1248" y="f1247"/>
                </a:cubicBezTo>
                <a:cubicBezTo>
                  <a:pt x="f1249" y="f1247"/>
                  <a:pt x="f1250" y="f1246"/>
                  <a:pt x="f1251" y="f1244"/>
                </a:cubicBezTo>
                <a:lnTo>
                  <a:pt x="f1251" y="f1252"/>
                </a:lnTo>
                <a:cubicBezTo>
                  <a:pt x="f1251" y="f1253"/>
                  <a:pt x="f880" y="f1254"/>
                  <a:pt x="f1255" y="f1256"/>
                </a:cubicBezTo>
                <a:cubicBezTo>
                  <a:pt x="f1249" y="f1257"/>
                  <a:pt x="f974" y="f1258"/>
                  <a:pt x="f1004" y="f1259"/>
                </a:cubicBezTo>
                <a:cubicBezTo>
                  <a:pt x="f1260" y="f1261"/>
                  <a:pt x="f1262" y="f1263"/>
                  <a:pt x="f1264" y="f1265"/>
                </a:cubicBezTo>
                <a:cubicBezTo>
                  <a:pt x="f1266" y="f1267"/>
                  <a:pt x="f270" y="f1268"/>
                  <a:pt x="f272" y="f1269"/>
                </a:cubicBezTo>
                <a:cubicBezTo>
                  <a:pt x="f1270" y="f1271"/>
                  <a:pt x="f1272" y="f1273"/>
                  <a:pt x="f99" y="f1274"/>
                </a:cubicBezTo>
                <a:cubicBezTo>
                  <a:pt x="f1275" y="f1276"/>
                  <a:pt x="f1277" y="f1278"/>
                  <a:pt x="f1279" y="f1280"/>
                </a:cubicBezTo>
                <a:cubicBezTo>
                  <a:pt x="f1281" y="f1282"/>
                  <a:pt x="f1283" y="f1284"/>
                  <a:pt x="f1285" y="f1284"/>
                </a:cubicBezTo>
                <a:cubicBezTo>
                  <a:pt x="f1286" y="f1284"/>
                  <a:pt x="f1287" y="f1288"/>
                  <a:pt x="f497" y="f1289"/>
                </a:cubicBezTo>
                <a:lnTo>
                  <a:pt x="f1262" y="f1290"/>
                </a:lnTo>
                <a:cubicBezTo>
                  <a:pt x="f1291" y="f1292"/>
                  <a:pt x="f739" y="f1293"/>
                  <a:pt x="f985" y="f1294"/>
                </a:cubicBezTo>
                <a:cubicBezTo>
                  <a:pt x="f1295" y="f1296"/>
                  <a:pt x="f1297" y="f1298"/>
                  <a:pt x="f1299" y="f1298"/>
                </a:cubicBezTo>
                <a:cubicBezTo>
                  <a:pt x="f1300" y="f1298"/>
                  <a:pt x="f1301" y="f1302"/>
                  <a:pt x="f477" y="f1303"/>
                </a:cubicBezTo>
                <a:cubicBezTo>
                  <a:pt x="f281" y="f1304"/>
                  <a:pt x="f1305" y="f1306"/>
                  <a:pt x="f1307" y="f1308"/>
                </a:cubicBezTo>
                <a:cubicBezTo>
                  <a:pt x="f1309" y="f1310"/>
                  <a:pt x="f1311" y="f1312"/>
                  <a:pt x="f1313" y="f1312"/>
                </a:cubicBezTo>
                <a:cubicBezTo>
                  <a:pt x="f1314" y="f1312"/>
                  <a:pt x="f1315" y="f1316"/>
                  <a:pt x="f1317" y="f1308"/>
                </a:cubicBezTo>
                <a:cubicBezTo>
                  <a:pt x="f1318" y="f1319"/>
                  <a:pt x="f1320" y="f1321"/>
                  <a:pt x="f1322" y="f1321"/>
                </a:cubicBezTo>
                <a:cubicBezTo>
                  <a:pt x="f1323" y="f1321"/>
                  <a:pt x="f1324" y="f1325"/>
                  <a:pt x="f1326" y="f1325"/>
                </a:cubicBezTo>
                <a:cubicBezTo>
                  <a:pt x="f1327" y="f1325"/>
                  <a:pt x="f1328" y="f1329"/>
                  <a:pt x="f374" y="f1330"/>
                </a:cubicBezTo>
                <a:cubicBezTo>
                  <a:pt x="f1331" y="f1332"/>
                  <a:pt x="f1333" y="f1334"/>
                  <a:pt x="f373" y="f1335"/>
                </a:cubicBezTo>
                <a:cubicBezTo>
                  <a:pt x="f1336" y="f1337"/>
                  <a:pt x="f1338" y="f1339"/>
                  <a:pt x="f1340" y="f1339"/>
                </a:cubicBezTo>
                <a:cubicBezTo>
                  <a:pt x="f1341" y="f1339"/>
                  <a:pt x="f1342" y="f1343"/>
                  <a:pt x="f956" y="f1334"/>
                </a:cubicBezTo>
                <a:cubicBezTo>
                  <a:pt x="f1344" y="f1345"/>
                  <a:pt x="f131" y="f1346"/>
                  <a:pt x="f1347" y="f1348"/>
                </a:cubicBezTo>
                <a:cubicBezTo>
                  <a:pt x="f1349" y="f1350"/>
                  <a:pt x="f1351" y="f1352"/>
                  <a:pt x="f1353" y="f1352"/>
                </a:cubicBezTo>
                <a:cubicBezTo>
                  <a:pt x="f1354" y="f1352"/>
                  <a:pt x="f1355" y="f1356"/>
                  <a:pt x="f1107" y="f1357"/>
                </a:cubicBezTo>
                <a:cubicBezTo>
                  <a:pt x="f327" y="f1358"/>
                  <a:pt x="f1359" y="f1360"/>
                  <a:pt x="f1361" y="f521"/>
                </a:cubicBezTo>
                <a:cubicBezTo>
                  <a:pt x="f432" y="f1362"/>
                  <a:pt x="f1363" y="f435"/>
                  <a:pt x="f1364" y="f1365"/>
                </a:cubicBezTo>
                <a:cubicBezTo>
                  <a:pt x="f794" y="f1366"/>
                  <a:pt x="f1367" y="f1366"/>
                  <a:pt x="f1367" y="f1368"/>
                </a:cubicBezTo>
                <a:cubicBezTo>
                  <a:pt x="f1367" y="f1369"/>
                  <a:pt x="f794" y="f1370"/>
                  <a:pt x="f1364" y="f1371"/>
                </a:cubicBezTo>
                <a:lnTo>
                  <a:pt x="f1372" y="f1371"/>
                </a:lnTo>
                <a:cubicBezTo>
                  <a:pt x="f1151" y="f797"/>
                  <a:pt x="f1373" y="f499"/>
                  <a:pt x="f1374" y="f1375"/>
                </a:cubicBezTo>
                <a:cubicBezTo>
                  <a:pt x="f1376" y="f1377"/>
                  <a:pt x="f1378" y="f1379"/>
                  <a:pt x="f1380" y="f1379"/>
                </a:cubicBezTo>
                <a:cubicBezTo>
                  <a:pt x="f1381" y="f1379"/>
                  <a:pt x="f1382" y="f1383"/>
                  <a:pt x="f1307" y="f1187"/>
                </a:cubicBezTo>
                <a:cubicBezTo>
                  <a:pt x="f755" y="f369"/>
                  <a:pt x="f907" y="f1362"/>
                  <a:pt x="f781" y="f1155"/>
                </a:cubicBezTo>
                <a:cubicBezTo>
                  <a:pt x="f719" y="f1384"/>
                  <a:pt x="f1385" y="f15"/>
                  <a:pt x="f461" y="f299"/>
                </a:cubicBezTo>
                <a:cubicBezTo>
                  <a:pt x="f1386" y="f1387"/>
                  <a:pt x="f457" y="f1388"/>
                  <a:pt x="f1389" y="f1388"/>
                </a:cubicBezTo>
                <a:cubicBezTo>
                  <a:pt x="f1390" y="f1388"/>
                  <a:pt x="f1391" y="f1392"/>
                  <a:pt x="f89" y="f1393"/>
                </a:cubicBezTo>
                <a:cubicBezTo>
                  <a:pt x="f1394" y="f292"/>
                  <a:pt x="f1395" y="f397"/>
                  <a:pt x="f321" y="f1111"/>
                </a:cubicBezTo>
                <a:cubicBezTo>
                  <a:pt x="f13" y="f877"/>
                  <a:pt x="f1396" y="f1397"/>
                  <a:pt x="f1398" y="f411"/>
                </a:cubicBezTo>
                <a:cubicBezTo>
                  <a:pt x="f1399" y="f1400"/>
                  <a:pt x="f1401" y="f1400"/>
                  <a:pt x="f1402" y="f1400"/>
                </a:cubicBezTo>
                <a:cubicBezTo>
                  <a:pt x="f1403" y="f1400"/>
                  <a:pt x="f1404" y="f1405"/>
                  <a:pt x="f1406" y="f5"/>
                </a:cubicBezTo>
                <a:cubicBezTo>
                  <a:pt x="f1407" y="f1408"/>
                  <a:pt x="f162" y="f464"/>
                  <a:pt x="f162" y="f1111"/>
                </a:cubicBezTo>
                <a:cubicBezTo>
                  <a:pt x="f1409" y="f24"/>
                  <a:pt x="f1410" y="f397"/>
                  <a:pt x="f1411" y="f358"/>
                </a:cubicBezTo>
                <a:lnTo>
                  <a:pt x="f186" y="f1412"/>
                </a:lnTo>
                <a:cubicBezTo>
                  <a:pt x="f1413" y="f1414"/>
                  <a:pt x="f1415" y="f1416"/>
                  <a:pt x="f1417" y="f1416"/>
                </a:cubicBezTo>
                <a:cubicBezTo>
                  <a:pt x="f1418" y="f1416"/>
                  <a:pt x="f1419" y="f1420"/>
                  <a:pt x="f333" y="f384"/>
                </a:cubicBezTo>
                <a:cubicBezTo>
                  <a:pt x="f1421" y="f1422"/>
                  <a:pt x="f1423" y="f89"/>
                  <a:pt x="f342" y="f1424"/>
                </a:cubicBezTo>
                <a:cubicBezTo>
                  <a:pt x="f1425" y="f1426"/>
                  <a:pt x="f1427" y="f381"/>
                  <a:pt x="f411" y="f782"/>
                </a:cubicBezTo>
                <a:cubicBezTo>
                  <a:pt x="f1428" y="f821"/>
                  <a:pt x="f1429" y="f1430"/>
                  <a:pt x="f1431" y="f1430"/>
                </a:cubicBezTo>
                <a:cubicBezTo>
                  <a:pt x="f1432" y="f1430"/>
                  <a:pt x="f1433" y="f691"/>
                  <a:pt x="f1434" y="f201"/>
                </a:cubicBezTo>
                <a:cubicBezTo>
                  <a:pt x="f1211" y="f1435"/>
                  <a:pt x="f1436" y="f1080"/>
                  <a:pt x="f1437" y="f1438"/>
                </a:cubicBezTo>
                <a:cubicBezTo>
                  <a:pt x="f1439" y="f1440"/>
                  <a:pt x="f1441" y="f1442"/>
                  <a:pt x="f533" y="f1443"/>
                </a:cubicBezTo>
                <a:cubicBezTo>
                  <a:pt x="f1444" y="f1445"/>
                  <a:pt x="f1437" y="f1446"/>
                  <a:pt x="f1447" y="f1446"/>
                </a:cubicBezTo>
                <a:cubicBezTo>
                  <a:pt x="f1448" y="f1446"/>
                  <a:pt x="f1449" y="f1445"/>
                  <a:pt x="f1450" y="f1451"/>
                </a:cubicBezTo>
                <a:cubicBezTo>
                  <a:pt x="f1452" y="f1453"/>
                  <a:pt x="f476" y="f1454"/>
                  <a:pt x="f1455" y="f163"/>
                </a:cubicBezTo>
                <a:cubicBezTo>
                  <a:pt x="f50" y="f165"/>
                  <a:pt x="f1152" y="f1098"/>
                  <a:pt x="f799" y="f1456"/>
                </a:cubicBezTo>
                <a:cubicBezTo>
                  <a:pt x="f1457" y="f857"/>
                  <a:pt x="f1458" y="f940"/>
                  <a:pt x="f1373" y="f1459"/>
                </a:cubicBezTo>
                <a:cubicBezTo>
                  <a:pt x="f1460" y="f454"/>
                  <a:pt x="f1461" y="f1462"/>
                  <a:pt x="f1463" y="f1464"/>
                </a:cubicBezTo>
                <a:cubicBezTo>
                  <a:pt x="f1465" y="f390"/>
                  <a:pt x="f301" y="f253"/>
                  <a:pt x="f26" y="f948"/>
                </a:cubicBezTo>
                <a:cubicBezTo>
                  <a:pt x="f1466" y="f810"/>
                  <a:pt x="f17" y="f1467"/>
                  <a:pt x="f1468" y="f1469"/>
                </a:cubicBezTo>
                <a:cubicBezTo>
                  <a:pt x="f1470" y="f1438"/>
                  <a:pt x="f1471" y="f163"/>
                  <a:pt x="f1373" y="f1472"/>
                </a:cubicBezTo>
                <a:cubicBezTo>
                  <a:pt x="f1473" y="f1474"/>
                  <a:pt x="f173" y="f807"/>
                  <a:pt x="f451" y="f743"/>
                </a:cubicBezTo>
                <a:cubicBezTo>
                  <a:pt x="f1357" y="f1475"/>
                  <a:pt x="f1476" y="f92"/>
                  <a:pt x="f186" y="f1477"/>
                </a:cubicBezTo>
                <a:cubicBezTo>
                  <a:pt x="f473" y="f985"/>
                  <a:pt x="f1478" y="f1479"/>
                  <a:pt x="f1480" y="f1026"/>
                </a:cubicBezTo>
                <a:cubicBezTo>
                  <a:pt x="f1481" y="f1482"/>
                  <a:pt x="f1483" y="f1484"/>
                  <a:pt x="f1485" y="f1484"/>
                </a:cubicBezTo>
                <a:cubicBezTo>
                  <a:pt x="f1486" y="f1484"/>
                  <a:pt x="f1487" y="f1488"/>
                  <a:pt x="f1489" y="f1490"/>
                </a:cubicBezTo>
                <a:cubicBezTo>
                  <a:pt x="f1491" y="f1492"/>
                  <a:pt x="f883" y="f1026"/>
                  <a:pt x="f1493" y="f1494"/>
                </a:cubicBezTo>
                <a:cubicBezTo>
                  <a:pt x="f1360" y="f1495"/>
                  <a:pt x="f825" y="f1496"/>
                  <a:pt x="f1117" y="f758"/>
                </a:cubicBezTo>
                <a:cubicBezTo>
                  <a:pt x="f1470" y="f1497"/>
                  <a:pt x="f1421" y="f1498"/>
                  <a:pt x="f1499" y="f1500"/>
                </a:cubicBezTo>
                <a:cubicBezTo>
                  <a:pt x="f376" y="f1501"/>
                  <a:pt x="f87" y="f1502"/>
                  <a:pt x="f1503" y="f297"/>
                </a:cubicBezTo>
                <a:cubicBezTo>
                  <a:pt x="f304" y="f1504"/>
                  <a:pt x="f1505" y="f1506"/>
                  <a:pt x="f641" y="f1507"/>
                </a:cubicBezTo>
                <a:cubicBezTo>
                  <a:pt x="f323" y="f608"/>
                  <a:pt x="f58" y="f1508"/>
                  <a:pt x="f327" y="f713"/>
                </a:cubicBezTo>
                <a:cubicBezTo>
                  <a:pt x="f1397" y="f99"/>
                  <a:pt x="f1509" y="f842"/>
                  <a:pt x="f410" y="f97"/>
                </a:cubicBezTo>
                <a:cubicBezTo>
                  <a:pt x="f429" y="f508"/>
                  <a:pt x="f1510" y="f1511"/>
                  <a:pt x="f1512" y="f51"/>
                </a:cubicBezTo>
                <a:cubicBezTo>
                  <a:pt x="f1476" y="f695"/>
                  <a:pt x="f1513" y="f1514"/>
                  <a:pt x="f1512" y="f1109"/>
                </a:cubicBezTo>
                <a:cubicBezTo>
                  <a:pt x="f1515" y="f1516"/>
                  <a:pt x="f1517" y="f1518"/>
                  <a:pt x="f1519" y="f1518"/>
                </a:cubicBezTo>
                <a:cubicBezTo>
                  <a:pt x="f1520" y="f1518"/>
                  <a:pt x="f1521" y="f1522"/>
                  <a:pt x="f1523" y="f262"/>
                </a:cubicBezTo>
                <a:cubicBezTo>
                  <a:pt x="f424" y="f1524"/>
                  <a:pt x="f1525" y="f1526"/>
                  <a:pt x="f1527" y="f703"/>
                </a:cubicBezTo>
                <a:cubicBezTo>
                  <a:pt x="f877" y="f1004"/>
                  <a:pt x="f333" y="f1014"/>
                  <a:pt x="f1528" y="f1529"/>
                </a:cubicBezTo>
                <a:cubicBezTo>
                  <a:pt x="f374" y="f1530"/>
                  <a:pt x="f1463" y="f1531"/>
                  <a:pt x="f35" y="f1171"/>
                </a:cubicBezTo>
                <a:cubicBezTo>
                  <a:pt x="f802" y="f1532"/>
                  <a:pt x="f1533" y="f1121"/>
                  <a:pt x="f19" y="f1534"/>
                </a:cubicBezTo>
                <a:cubicBezTo>
                  <a:pt x="f156" y="f1535"/>
                  <a:pt x="f432" y="f1536"/>
                  <a:pt x="f1537" y="f690"/>
                </a:cubicBezTo>
                <a:cubicBezTo>
                  <a:pt x="f1372" y="f1538"/>
                  <a:pt x="f1364" y="f1539"/>
                  <a:pt x="f330" y="f1540"/>
                </a:cubicBezTo>
                <a:cubicBezTo>
                  <a:pt x="f1541" y="f1542"/>
                  <a:pt x="f1543" y="f1544"/>
                  <a:pt x="f1545" y="f1544"/>
                </a:cubicBezTo>
                <a:cubicBezTo>
                  <a:pt x="f1546" y="f1544"/>
                  <a:pt x="f1547" y="f1548"/>
                  <a:pt x="f52" y="f1549"/>
                </a:cubicBezTo>
                <a:cubicBezTo>
                  <a:pt x="f1151" y="f1550"/>
                  <a:pt x="f1551" y="f1186"/>
                  <a:pt x="f1552" y="f1553"/>
                </a:cubicBezTo>
                <a:cubicBezTo>
                  <a:pt x="f1554" y="f1555"/>
                  <a:pt x="f848" y="f408"/>
                  <a:pt x="f411" y="f1556"/>
                </a:cubicBezTo>
                <a:cubicBezTo>
                  <a:pt x="f1557" y="f1558"/>
                  <a:pt x="f1559" y="f1560"/>
                  <a:pt x="f496" y="f1561"/>
                </a:cubicBezTo>
                <a:cubicBezTo>
                  <a:pt x="f496" y="f1562"/>
                  <a:pt x="f802" y="f1563"/>
                  <a:pt x="f1557" y="f1564"/>
                </a:cubicBezTo>
                <a:cubicBezTo>
                  <a:pt x="f1565" y="f198"/>
                  <a:pt x="f1468" y="f1566"/>
                  <a:pt x="f1567" y="f1568"/>
                </a:cubicBezTo>
                <a:cubicBezTo>
                  <a:pt x="f1460" y="f973"/>
                  <a:pt x="f1565" y="f1569"/>
                  <a:pt x="f848" y="f1570"/>
                </a:cubicBezTo>
                <a:cubicBezTo>
                  <a:pt x="f1571" y="f1083"/>
                  <a:pt x="f1557" y="f1572"/>
                  <a:pt x="f877" y="f1573"/>
                </a:cubicBezTo>
                <a:cubicBezTo>
                  <a:pt x="f333" y="f1574"/>
                  <a:pt x="f1427" y="f638"/>
                  <a:pt x="f5" y="f638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187;p60">
            <a:extLst>
              <a:ext uri="{FF2B5EF4-FFF2-40B4-BE49-F238E27FC236}">
                <a16:creationId xmlns:a16="http://schemas.microsoft.com/office/drawing/2014/main" id="{EDCD2F91-D654-415B-A2E0-AEC48EC9863C}"/>
              </a:ext>
            </a:extLst>
          </p:cNvPr>
          <p:cNvSpPr/>
          <p:nvPr/>
        </p:nvSpPr>
        <p:spPr>
          <a:xfrm flipH="1">
            <a:off x="2814504" y="297115"/>
            <a:ext cx="3089346" cy="3438774"/>
          </a:xfrm>
          <a:custGeom>
            <a:avLst/>
            <a:gdLst>
              <a:gd name="f0" fmla="val w"/>
              <a:gd name="f1" fmla="val h"/>
              <a:gd name="f2" fmla="val 0"/>
              <a:gd name="f3" fmla="val 71887"/>
              <a:gd name="f4" fmla="val 80018"/>
              <a:gd name="f5" fmla="val 56871"/>
              <a:gd name="f6" fmla="val 1034"/>
              <a:gd name="f7" fmla="val 57175"/>
              <a:gd name="f8" fmla="val 1399"/>
              <a:gd name="f9" fmla="val 57266"/>
              <a:gd name="f10" fmla="val 1946"/>
              <a:gd name="f11" fmla="val 57388"/>
              <a:gd name="f12" fmla="val 2402"/>
              <a:gd name="f13" fmla="val 57904"/>
              <a:gd name="f14" fmla="val 4621"/>
              <a:gd name="f15" fmla="val 58208"/>
              <a:gd name="f16" fmla="val 6900"/>
              <a:gd name="f17" fmla="val 58330"/>
              <a:gd name="f18" fmla="val 9241"/>
              <a:gd name="f19" fmla="val 58391"/>
              <a:gd name="f20" fmla="val 10761"/>
              <a:gd name="f21" fmla="val 12281"/>
              <a:gd name="f22" fmla="val 57540"/>
              <a:gd name="f23" fmla="val 13861"/>
              <a:gd name="f24" fmla="val 56172"/>
              <a:gd name="f25" fmla="val 9545"/>
              <a:gd name="f26" fmla="val 55199"/>
              <a:gd name="f27" fmla="val 5350"/>
              <a:gd name="f28" fmla="val 63710"/>
              <a:gd name="f29" fmla="val 10457"/>
              <a:gd name="f30" fmla="val 62251"/>
              <a:gd name="f31" fmla="val 14408"/>
              <a:gd name="f32" fmla="val 60883"/>
              <a:gd name="f33" fmla="val 18147"/>
              <a:gd name="f34" fmla="val 21399"/>
              <a:gd name="f35" fmla="val 57722"/>
              <a:gd name="f36" fmla="val 18390"/>
              <a:gd name="f37" fmla="val 60610"/>
              <a:gd name="f38" fmla="val 12584"/>
              <a:gd name="f39" fmla="val 50305"/>
              <a:gd name="f40" fmla="val 8724"/>
              <a:gd name="f41" fmla="val 53527"/>
              <a:gd name="f42" fmla="val 12645"/>
              <a:gd name="f43" fmla="val 56628"/>
              <a:gd name="f44" fmla="val 16597"/>
              <a:gd name="f45" fmla="val 22037"/>
              <a:gd name="f46" fmla="val 52889"/>
              <a:gd name="f47" fmla="val 18572"/>
              <a:gd name="f48" fmla="val 51491"/>
              <a:gd name="f49" fmla="val 13709"/>
              <a:gd name="f50" fmla="val 65990"/>
              <a:gd name="f51" fmla="val 20670"/>
              <a:gd name="f52" fmla="val 63528"/>
              <a:gd name="f53" fmla="val 25199"/>
              <a:gd name="f54" fmla="val 61218"/>
              <a:gd name="f55" fmla="val 29606"/>
              <a:gd name="f56" fmla="val 56932"/>
              <a:gd name="f57" fmla="val 32554"/>
              <a:gd name="f58" fmla="val 56567"/>
              <a:gd name="f59" fmla="val 30366"/>
              <a:gd name="f60" fmla="val 62433"/>
              <a:gd name="f61" fmla="val 22645"/>
              <a:gd name="f62" fmla="val 1794"/>
              <a:gd name="f63" fmla="val 4864"/>
              <a:gd name="f64" fmla="val 31460"/>
              <a:gd name="f65" fmla="val 7873"/>
              <a:gd name="f66" fmla="val 34317"/>
              <a:gd name="f67" fmla="val 8663"/>
              <a:gd name="f68" fmla="val 37053"/>
              <a:gd name="f69" fmla="val 5624"/>
              <a:gd name="f70" fmla="val 35776"/>
              <a:gd name="f71" fmla="val 3526"/>
              <a:gd name="f72" fmla="val 33527"/>
              <a:gd name="f73" fmla="val 47995"/>
              <a:gd name="f74" fmla="val 22341"/>
              <a:gd name="f75" fmla="val 48360"/>
              <a:gd name="f76" fmla="val 22949"/>
              <a:gd name="f77" fmla="val 48755"/>
              <a:gd name="f78" fmla="val 23557"/>
              <a:gd name="f79" fmla="val 49090"/>
              <a:gd name="f80" fmla="val 24104"/>
              <a:gd name="f81" fmla="val 50701"/>
              <a:gd name="f82" fmla="val 26749"/>
              <a:gd name="f83" fmla="val 52372"/>
              <a:gd name="f84" fmla="val 29302"/>
              <a:gd name="f85" fmla="val 53375"/>
              <a:gd name="f86" fmla="val 32220"/>
              <a:gd name="f87" fmla="val 53983"/>
              <a:gd name="f88" fmla="val 33983"/>
              <a:gd name="f89" fmla="val 54439"/>
              <a:gd name="f90" fmla="val 35807"/>
              <a:gd name="f91" fmla="val 54591"/>
              <a:gd name="f92" fmla="val 37843"/>
              <a:gd name="f93" fmla="val 49789"/>
              <a:gd name="f94" fmla="val 33709"/>
              <a:gd name="f95" fmla="val 47904"/>
              <a:gd name="f96" fmla="val 28451"/>
              <a:gd name="f97" fmla="val 30579"/>
              <a:gd name="f98" fmla="val 9727"/>
              <a:gd name="f99" fmla="val 32585"/>
              <a:gd name="f100" fmla="val 11217"/>
              <a:gd name="f101" fmla="val 34226"/>
              <a:gd name="f102" fmla="val 12250"/>
              <a:gd name="f103" fmla="val 36141"/>
              <a:gd name="f104" fmla="val 13162"/>
              <a:gd name="f105" fmla="val 13405"/>
              <a:gd name="f106" fmla="val 39697"/>
              <a:gd name="f107" fmla="val 41643"/>
              <a:gd name="f108" fmla="val 11703"/>
              <a:gd name="f109" fmla="val 38026"/>
              <a:gd name="f110" fmla="val 9210"/>
              <a:gd name="f111" fmla="val 34773"/>
              <a:gd name="f112" fmla="val 1216"/>
              <a:gd name="f113" fmla="val 37448"/>
              <a:gd name="f114" fmla="val 2827"/>
              <a:gd name="f115" fmla="val 37874"/>
              <a:gd name="f116" fmla="val 4378"/>
              <a:gd name="f117" fmla="val 38330"/>
              <a:gd name="f118" fmla="val 6019"/>
              <a:gd name="f119" fmla="val 38542"/>
              <a:gd name="f120" fmla="val 7174"/>
              <a:gd name="f121" fmla="val 38694"/>
              <a:gd name="f122" fmla="val 8329"/>
              <a:gd name="f123" fmla="val 39089"/>
              <a:gd name="f124" fmla="val 9362"/>
              <a:gd name="f125" fmla="val 10578"/>
              <a:gd name="f126" fmla="val 40427"/>
              <a:gd name="f127" fmla="val 11551"/>
              <a:gd name="f128" fmla="val 41369"/>
              <a:gd name="f129" fmla="val 42463"/>
              <a:gd name="f130" fmla="val 11429"/>
              <a:gd name="f131" fmla="val 42251"/>
              <a:gd name="f132" fmla="val 10335"/>
              <a:gd name="f133" fmla="val 42281"/>
              <a:gd name="f134" fmla="val 9271"/>
              <a:gd name="f135" fmla="val 5897"/>
              <a:gd name="f136" fmla="val 3435"/>
              <a:gd name="f137" fmla="val 40700"/>
              <a:gd name="f138" fmla="val 1520"/>
              <a:gd name="f139" fmla="val 1247"/>
              <a:gd name="f140" fmla="val 37722"/>
              <a:gd name="f141" fmla="val 66111"/>
              <a:gd name="f142" fmla="val 37570"/>
              <a:gd name="f143" fmla="val 62585"/>
              <a:gd name="f144" fmla="val 41399"/>
              <a:gd name="f145" fmla="val 58755"/>
              <a:gd name="f146" fmla="val 44804"/>
              <a:gd name="f147" fmla="val 53467"/>
              <a:gd name="f148" fmla="val 46050"/>
              <a:gd name="f149" fmla="val 54044"/>
              <a:gd name="f150" fmla="val 44773"/>
              <a:gd name="f151" fmla="val 55868"/>
              <a:gd name="f152" fmla="val 42767"/>
              <a:gd name="f153" fmla="val 41734"/>
              <a:gd name="f154" fmla="val 59151"/>
              <a:gd name="f155" fmla="val 40336"/>
              <a:gd name="f156" fmla="val 61278"/>
              <a:gd name="f157" fmla="val 39424"/>
              <a:gd name="f158" fmla="val 63467"/>
              <a:gd name="f159" fmla="val 64318"/>
              <a:gd name="f160" fmla="val 38208"/>
              <a:gd name="f161" fmla="val 65169"/>
              <a:gd name="f162" fmla="val 70944"/>
              <a:gd name="f163" fmla="val 44409"/>
              <a:gd name="f164" fmla="val 70306"/>
              <a:gd name="f165" fmla="val 45351"/>
              <a:gd name="f166" fmla="val 69576"/>
              <a:gd name="f167" fmla="val 46172"/>
              <a:gd name="f168" fmla="val 68847"/>
              <a:gd name="f169" fmla="val 46931"/>
              <a:gd name="f170" fmla="val 67418"/>
              <a:gd name="f171" fmla="val 65898"/>
              <a:gd name="f172" fmla="val 49728"/>
              <a:gd name="f173" fmla="val 63801"/>
              <a:gd name="f174" fmla="val 50184"/>
              <a:gd name="f175" fmla="val 63470"/>
              <a:gd name="f176" fmla="val 50248"/>
              <a:gd name="f177" fmla="val 63135"/>
              <a:gd name="f178" fmla="val 50271"/>
              <a:gd name="f179" fmla="val 62797"/>
              <a:gd name="f180" fmla="val 62172"/>
              <a:gd name="f181" fmla="val 61534"/>
              <a:gd name="f182" fmla="val 50193"/>
              <a:gd name="f183" fmla="val 50153"/>
              <a:gd name="f184" fmla="val 63376"/>
              <a:gd name="f185" fmla="val 46810"/>
              <a:gd name="f186" fmla="val 66993"/>
              <a:gd name="f187" fmla="val 45442"/>
              <a:gd name="f188" fmla="val 3162"/>
              <a:gd name="f189" fmla="val 45472"/>
              <a:gd name="f190" fmla="val 3952"/>
              <a:gd name="f191" fmla="val 45776"/>
              <a:gd name="f192" fmla="val 4742"/>
              <a:gd name="f193" fmla="val 5563"/>
              <a:gd name="f194" fmla="val 46354"/>
              <a:gd name="f195" fmla="val 7934"/>
              <a:gd name="f196" fmla="val 47235"/>
              <a:gd name="f197" fmla="val 47752"/>
              <a:gd name="f198" fmla="val 12858"/>
              <a:gd name="f199" fmla="val 48634"/>
              <a:gd name="f200" fmla="val 15046"/>
              <a:gd name="f201" fmla="val 49424"/>
              <a:gd name="f202" fmla="val 17022"/>
              <a:gd name="f203" fmla="val 50609"/>
              <a:gd name="f204" fmla="val 18664"/>
              <a:gd name="f205" fmla="val 52311"/>
              <a:gd name="f206" fmla="val 18755"/>
              <a:gd name="f207" fmla="val 52463"/>
              <a:gd name="f208" fmla="val 18876"/>
              <a:gd name="f209" fmla="val 52585"/>
              <a:gd name="f210" fmla="val 18998"/>
              <a:gd name="f211" fmla="val 52737"/>
              <a:gd name="f212" fmla="val 19012"/>
              <a:gd name="f213" fmla="val 52751"/>
              <a:gd name="f214" fmla="val 19019"/>
              <a:gd name="f215" fmla="val 52778"/>
              <a:gd name="f216" fmla="val 19023"/>
              <a:gd name="f217" fmla="val 52797"/>
              <a:gd name="f218" fmla="val 14770"/>
              <a:gd name="f219" fmla="val 51703"/>
              <a:gd name="f220" fmla="val 10516"/>
              <a:gd name="f221" fmla="val 50517"/>
              <a:gd name="f222" fmla="val 6657"/>
              <a:gd name="f223" fmla="val 48299"/>
              <a:gd name="f224" fmla="val 5502"/>
              <a:gd name="f225" fmla="val 47600"/>
              <a:gd name="f226" fmla="val 4438"/>
              <a:gd name="f227" fmla="val 46871"/>
              <a:gd name="f228" fmla="val 3496"/>
              <a:gd name="f229" fmla="val 45959"/>
              <a:gd name="f230" fmla="val 3344"/>
              <a:gd name="f231" fmla="val 45868"/>
              <a:gd name="f232" fmla="val 3192"/>
              <a:gd name="f233" fmla="val 45746"/>
              <a:gd name="f234" fmla="val 20700"/>
              <a:gd name="f235" fmla="val 34074"/>
              <a:gd name="f236" fmla="val 21369"/>
              <a:gd name="f237" fmla="val 35746"/>
              <a:gd name="f238" fmla="val 21764"/>
              <a:gd name="f239" fmla="val 37509"/>
              <a:gd name="f240" fmla="val 22159"/>
              <a:gd name="f241" fmla="val 39241"/>
              <a:gd name="f242" fmla="val 23010"/>
              <a:gd name="f243" fmla="val 43983"/>
              <a:gd name="f244" fmla="val 22919"/>
              <a:gd name="f245" fmla="val 46415"/>
              <a:gd name="f246" fmla="val 22828"/>
              <a:gd name="f247" fmla="val 48330"/>
              <a:gd name="f248" fmla="val 22281"/>
              <a:gd name="f249" fmla="val 21794"/>
              <a:gd name="f250" fmla="val 51977"/>
              <a:gd name="f251" fmla="val 21673"/>
              <a:gd name="f252" fmla="val 21521"/>
              <a:gd name="f253" fmla="val 53193"/>
              <a:gd name="f254" fmla="val 21308"/>
              <a:gd name="f255" fmla="val 53922"/>
              <a:gd name="f256" fmla="val 20487"/>
              <a:gd name="f257" fmla="val 50670"/>
              <a:gd name="f258" fmla="val 19788"/>
              <a:gd name="f259" fmla="val 47570"/>
              <a:gd name="f260" fmla="val 19849"/>
              <a:gd name="f261" fmla="val 44348"/>
              <a:gd name="f262" fmla="val 20092"/>
              <a:gd name="f263" fmla="val 40640"/>
              <a:gd name="f264" fmla="val 20214"/>
              <a:gd name="f265" fmla="val 38785"/>
              <a:gd name="f266" fmla="val 20274"/>
              <a:gd name="f267" fmla="val 20396"/>
              <a:gd name="f268" fmla="val 36171"/>
              <a:gd name="f269" fmla="val 20518"/>
              <a:gd name="f270" fmla="val 34834"/>
              <a:gd name="f271" fmla="val 20548"/>
              <a:gd name="f272" fmla="val 34560"/>
              <a:gd name="f273" fmla="val 44074"/>
              <a:gd name="f274" fmla="val 37387"/>
              <a:gd name="f275" fmla="val 44561"/>
              <a:gd name="f276" fmla="val 44834"/>
              <a:gd name="f277" fmla="val 38725"/>
              <a:gd name="f278" fmla="val 45108"/>
              <a:gd name="f279" fmla="val 39363"/>
              <a:gd name="f280" fmla="val 46324"/>
              <a:gd name="f281" fmla="val 41825"/>
              <a:gd name="f282" fmla="val 47448"/>
              <a:gd name="f283" fmla="val 48147"/>
              <a:gd name="f284" fmla="val 46992"/>
              <a:gd name="f285" fmla="val 48664"/>
              <a:gd name="f286" fmla="val 51217"/>
              <a:gd name="f287" fmla="val 48938"/>
              <a:gd name="f288" fmla="val 48907"/>
              <a:gd name="f289" fmla="val 54166"/>
              <a:gd name="f290" fmla="val 55017"/>
              <a:gd name="f291" fmla="val 48482"/>
              <a:gd name="f292" fmla="val 55807"/>
              <a:gd name="f293" fmla="val 44865"/>
              <a:gd name="f294" fmla="val 51430"/>
              <a:gd name="f295" fmla="val 42798"/>
              <a:gd name="f296" fmla="val 58512"/>
              <a:gd name="f297" fmla="val 44743"/>
              <a:gd name="f298" fmla="val 48998"/>
              <a:gd name="f299" fmla="val 55625"/>
              <a:gd name="f300" fmla="val 52555"/>
              <a:gd name="f301" fmla="val 55989"/>
              <a:gd name="f302" fmla="val 55260"/>
              <a:gd name="f303" fmla="val 52707"/>
              <a:gd name="f304" fmla="val 54713"/>
              <a:gd name="f305" fmla="val 52767"/>
              <a:gd name="f306" fmla="val 54135"/>
              <a:gd name="f307" fmla="val 53132"/>
              <a:gd name="f308" fmla="val 51764"/>
              <a:gd name="f309" fmla="val 53831"/>
              <a:gd name="f310" fmla="val 49576"/>
              <a:gd name="f311" fmla="val 55047"/>
              <a:gd name="f312" fmla="val 47539"/>
              <a:gd name="f313" fmla="val 55929"/>
              <a:gd name="f314" fmla="val 45564"/>
              <a:gd name="f315" fmla="val 61059"/>
              <a:gd name="f316" fmla="val 54375"/>
              <a:gd name="f317" fmla="val 64071"/>
              <a:gd name="f318" fmla="val 66881"/>
              <a:gd name="f319" fmla="val 55002"/>
              <a:gd name="f320" fmla="val 69880"/>
              <a:gd name="f321" fmla="val 56293"/>
              <a:gd name="f322" fmla="val 68999"/>
              <a:gd name="f323" fmla="val 56445"/>
              <a:gd name="f324" fmla="val 68239"/>
              <a:gd name="f325" fmla="val 56597"/>
              <a:gd name="f326" fmla="val 67479"/>
              <a:gd name="f327" fmla="val 56719"/>
              <a:gd name="f328" fmla="val 65777"/>
              <a:gd name="f329" fmla="val 56901"/>
              <a:gd name="f330" fmla="val 64105"/>
              <a:gd name="f331" fmla="val 57236"/>
              <a:gd name="f332" fmla="val 62342"/>
              <a:gd name="f333" fmla="val 57296"/>
              <a:gd name="f334" fmla="val 62265"/>
              <a:gd name="f335" fmla="val 57298"/>
              <a:gd name="f336" fmla="val 62187"/>
              <a:gd name="f337" fmla="val 57299"/>
              <a:gd name="f338" fmla="val 62110"/>
              <a:gd name="f339" fmla="val 59598"/>
              <a:gd name="f340" fmla="val 57474"/>
              <a:gd name="f341" fmla="val 56345"/>
              <a:gd name="f342" fmla="val 55321"/>
              <a:gd name="f343" fmla="val 57363"/>
              <a:gd name="f344" fmla="val 54602"/>
              <a:gd name="f345" fmla="val 59248"/>
              <a:gd name="f346" fmla="val 55351"/>
              <a:gd name="f347" fmla="val 46080"/>
              <a:gd name="f348" fmla="val 53345"/>
              <a:gd name="f349" fmla="val 48786"/>
              <a:gd name="f350" fmla="val 52524"/>
              <a:gd name="f351" fmla="val 51856"/>
              <a:gd name="f352" fmla="val 52099"/>
              <a:gd name="f353" fmla="val 55077"/>
              <a:gd name="f354" fmla="val 52068"/>
              <a:gd name="f355" fmla="val 55442"/>
              <a:gd name="f356" fmla="val 55746"/>
              <a:gd name="f357" fmla="val 51947"/>
              <a:gd name="f358" fmla="val 56081"/>
              <a:gd name="f359" fmla="val 51916"/>
              <a:gd name="f360" fmla="val 56536"/>
              <a:gd name="f361" fmla="val 51673"/>
              <a:gd name="f362" fmla="val 51339"/>
              <a:gd name="f363" fmla="val 57205"/>
              <a:gd name="f364" fmla="val 49211"/>
              <a:gd name="f365" fmla="val 59272"/>
              <a:gd name="f366" fmla="val 47205"/>
              <a:gd name="f367" fmla="val 61400"/>
              <a:gd name="f368" fmla="val 45229"/>
              <a:gd name="f369" fmla="val 63558"/>
              <a:gd name="f370" fmla="val 61521"/>
              <a:gd name="f371" fmla="val 47418"/>
              <a:gd name="f372" fmla="val 59454"/>
              <a:gd name="f373" fmla="val 48451"/>
              <a:gd name="f374" fmla="val 57327"/>
              <a:gd name="f375" fmla="val 49880"/>
              <a:gd name="f376" fmla="val 54378"/>
              <a:gd name="f377" fmla="val 51369"/>
              <a:gd name="f378" fmla="val 52312"/>
              <a:gd name="f379" fmla="val 48238"/>
              <a:gd name="f380" fmla="val 47479"/>
              <a:gd name="f381" fmla="val 53071"/>
              <a:gd name="f382" fmla="val 53771"/>
              <a:gd name="f383" fmla="val 46658"/>
              <a:gd name="f384" fmla="val 54257"/>
              <a:gd name="f385" fmla="val 54743"/>
              <a:gd name="f386" fmla="val 46232"/>
              <a:gd name="f387" fmla="val 5776"/>
              <a:gd name="f388" fmla="val 52160"/>
              <a:gd name="f389" fmla="val 6840"/>
              <a:gd name="f390" fmla="val 52615"/>
              <a:gd name="f391" fmla="val 7751"/>
              <a:gd name="f392" fmla="val 52980"/>
              <a:gd name="f393" fmla="val 53406"/>
              <a:gd name="f394" fmla="val 11885"/>
              <a:gd name="f395" fmla="val 54804"/>
              <a:gd name="f396" fmla="val 15168"/>
              <a:gd name="f397" fmla="val 56141"/>
              <a:gd name="f398" fmla="val 18116"/>
              <a:gd name="f399" fmla="val 58056"/>
              <a:gd name="f400" fmla="val 59576"/>
              <a:gd name="f401" fmla="val 22372"/>
              <a:gd name="f402" fmla="val 61582"/>
              <a:gd name="f403" fmla="val 23892"/>
              <a:gd name="f404" fmla="val 63983"/>
              <a:gd name="f405" fmla="val 21551"/>
              <a:gd name="f406" fmla="val 62980"/>
              <a:gd name="f407" fmla="val 19119"/>
              <a:gd name="f408" fmla="val 16779"/>
              <a:gd name="f409" fmla="val 61309"/>
              <a:gd name="f410" fmla="val 60032"/>
              <a:gd name="f411" fmla="val 57965"/>
              <a:gd name="f412" fmla="val 9332"/>
              <a:gd name="f413" fmla="val 55777"/>
              <a:gd name="f414" fmla="val 8207"/>
              <a:gd name="f415" fmla="val 54622"/>
              <a:gd name="f416" fmla="val 7052"/>
              <a:gd name="f417" fmla="val 53436"/>
              <a:gd name="f418" fmla="val 55412"/>
              <a:gd name="f419" fmla="val 62049"/>
              <a:gd name="f420" fmla="val 56747"/>
              <a:gd name="f421" fmla="val 58082"/>
              <a:gd name="f422" fmla="val 62147"/>
              <a:gd name="f423" fmla="val 59424"/>
              <a:gd name="f424" fmla="val 62281"/>
              <a:gd name="f425" fmla="val 60640"/>
              <a:gd name="f426" fmla="val 61825"/>
              <a:gd name="f427" fmla="val 62555"/>
              <a:gd name="f428" fmla="val 63011"/>
              <a:gd name="f429" fmla="val 62798"/>
              <a:gd name="f430" fmla="val 63193"/>
              <a:gd name="f431" fmla="val 62828"/>
              <a:gd name="f432" fmla="val 62920"/>
              <a:gd name="f433" fmla="val 63771"/>
              <a:gd name="f434" fmla="val 60792"/>
              <a:gd name="f435" fmla="val 63679"/>
              <a:gd name="f436" fmla="val 58087"/>
              <a:gd name="f437" fmla="val 64470"/>
              <a:gd name="f438" fmla="val 65199"/>
              <a:gd name="f439" fmla="val 53520"/>
              <a:gd name="f440" fmla="val 65678"/>
              <a:gd name="f441" fmla="val 51689"/>
              <a:gd name="f442" fmla="val 66027"/>
              <a:gd name="f443" fmla="val 49833"/>
              <a:gd name="f444" fmla="val 49687"/>
              <a:gd name="f445" fmla="val 49540"/>
              <a:gd name="f446" fmla="val 66024"/>
              <a:gd name="f447" fmla="val 49394"/>
              <a:gd name="f448" fmla="val 66020"/>
              <a:gd name="f449" fmla="val 47843"/>
              <a:gd name="f450" fmla="val 65989"/>
              <a:gd name="f451" fmla="val 65716"/>
              <a:gd name="f452" fmla="val 65260"/>
              <a:gd name="f453" fmla="val 63892"/>
              <a:gd name="f454" fmla="val 51248"/>
              <a:gd name="f455" fmla="val 52641"/>
              <a:gd name="f456" fmla="val 62155"/>
              <a:gd name="f457" fmla="val 54026"/>
              <a:gd name="f458" fmla="val 40457"/>
              <a:gd name="f459" fmla="val 51825"/>
              <a:gd name="f460" fmla="val 40913"/>
              <a:gd name="f461" fmla="val 53801"/>
              <a:gd name="f462" fmla="val 41035"/>
              <a:gd name="f463" fmla="val 41308"/>
              <a:gd name="f464" fmla="val 56810"/>
              <a:gd name="f465" fmla="val 41764"/>
              <a:gd name="f466" fmla="val 58847"/>
              <a:gd name="f467" fmla="val 41795"/>
              <a:gd name="f468" fmla="val 60944"/>
              <a:gd name="f469" fmla="val 62524"/>
              <a:gd name="f470" fmla="val 64135"/>
              <a:gd name="f471" fmla="val 41460"/>
              <a:gd name="f472" fmla="val 41278"/>
              <a:gd name="f473" fmla="val 67084"/>
              <a:gd name="f474" fmla="val 68391"/>
              <a:gd name="f475" fmla="val 40305"/>
              <a:gd name="f476" fmla="val 69759"/>
              <a:gd name="f477" fmla="val 39272"/>
              <a:gd name="f478" fmla="val 67661"/>
              <a:gd name="f479" fmla="val 38482"/>
              <a:gd name="f480" fmla="val 65686"/>
              <a:gd name="f481" fmla="val 38421"/>
              <a:gd name="f482" fmla="val 63436"/>
              <a:gd name="f483" fmla="val 38238"/>
              <a:gd name="f484" fmla="val 38937"/>
              <a:gd name="f485" fmla="val 55837"/>
              <a:gd name="f486" fmla="val 40275"/>
              <a:gd name="f487" fmla="val 52190"/>
              <a:gd name="f488" fmla="val 34196"/>
              <a:gd name="f489" fmla="val 50792"/>
              <a:gd name="f490" fmla="val 34044"/>
              <a:gd name="f491" fmla="val 33892"/>
              <a:gd name="f492" fmla="val 53163"/>
              <a:gd name="f493" fmla="val 33466"/>
              <a:gd name="f494" fmla="val 56050"/>
              <a:gd name="f495" fmla="val 33253"/>
              <a:gd name="f496" fmla="val 57752"/>
              <a:gd name="f497" fmla="val 33010"/>
              <a:gd name="f498" fmla="val 32706"/>
              <a:gd name="f499" fmla="val 61765"/>
              <a:gd name="f500" fmla="val 31886"/>
              <a:gd name="f501" fmla="val 63953"/>
              <a:gd name="f502" fmla="val 30913"/>
              <a:gd name="f503" fmla="val 66081"/>
              <a:gd name="f504" fmla="val 30032"/>
              <a:gd name="f505" fmla="val 68056"/>
              <a:gd name="f506" fmla="val 28876"/>
              <a:gd name="f507" fmla="val 69819"/>
              <a:gd name="f508" fmla="val 27691"/>
              <a:gd name="f509" fmla="val 71643"/>
              <a:gd name="f510" fmla="val 27448"/>
              <a:gd name="f511" fmla="val 72038"/>
              <a:gd name="f512" fmla="val 27235"/>
              <a:gd name="f513" fmla="val 72494"/>
              <a:gd name="f514" fmla="val 26992"/>
              <a:gd name="f515" fmla="val 72950"/>
              <a:gd name="f516" fmla="val 26506"/>
              <a:gd name="f517" fmla="val 64622"/>
              <a:gd name="f518" fmla="val 28633"/>
              <a:gd name="f519" fmla="val 13831"/>
              <a:gd name="f520" fmla="val 14104"/>
              <a:gd name="f521" fmla="val 64014"/>
              <a:gd name="f522" fmla="val 14317"/>
              <a:gd name="f523" fmla="val 14530"/>
              <a:gd name="f524" fmla="val 64257"/>
              <a:gd name="f525" fmla="val 17326"/>
              <a:gd name="f526" fmla="val 65655"/>
              <a:gd name="f527" fmla="val 20183"/>
              <a:gd name="f528" fmla="val 67023"/>
              <a:gd name="f529" fmla="val 69059"/>
              <a:gd name="f530" fmla="val 24165"/>
              <a:gd name="f531" fmla="val 70336"/>
              <a:gd name="f532" fmla="val 25533"/>
              <a:gd name="f533" fmla="val 71734"/>
              <a:gd name="f534" fmla="val 26262"/>
              <a:gd name="f535" fmla="val 73680"/>
              <a:gd name="f536" fmla="val 26354"/>
              <a:gd name="f537" fmla="val 74014"/>
              <a:gd name="f538" fmla="val 22220"/>
              <a:gd name="f539" fmla="val 73376"/>
              <a:gd name="f540" fmla="val 16080"/>
              <a:gd name="f541" fmla="val 68452"/>
              <a:gd name="f542" fmla="val 9396"/>
              <a:gd name="f543" fmla="val 69172"/>
              <a:gd name="f544" fmla="val 12140"/>
              <a:gd name="f545" fmla="val 14831"/>
              <a:gd name="f546" fmla="val 69455"/>
              <a:gd name="f547" fmla="val 17448"/>
              <a:gd name="f548" fmla="val 18268"/>
              <a:gd name="f549" fmla="val 70579"/>
              <a:gd name="f550" fmla="val 19028"/>
              <a:gd name="f551" fmla="val 71005"/>
              <a:gd name="f552" fmla="val 19758"/>
              <a:gd name="f553" fmla="val 71461"/>
              <a:gd name="f554" fmla="val 72555"/>
              <a:gd name="f555" fmla="val 23405"/>
              <a:gd name="f556" fmla="val 73467"/>
              <a:gd name="f557" fmla="val 25351"/>
              <a:gd name="f558" fmla="val 74227"/>
              <a:gd name="f559" fmla="val 25411"/>
              <a:gd name="f560" fmla="val 74287"/>
              <a:gd name="f561" fmla="val 74348"/>
              <a:gd name="f562" fmla="val 25715"/>
              <a:gd name="f563" fmla="val 74439"/>
              <a:gd name="f564" fmla="val 24889"/>
              <a:gd name="f565" fmla="val 74635"/>
              <a:gd name="f566" fmla="val 24079"/>
              <a:gd name="f567" fmla="val 74714"/>
              <a:gd name="f568" fmla="val 23279"/>
              <a:gd name="f569" fmla="val 21840"/>
              <a:gd name="f570" fmla="val 20434"/>
              <a:gd name="f571" fmla="val 74459"/>
              <a:gd name="f572" fmla="val 74166"/>
              <a:gd name="f573" fmla="val 15198"/>
              <a:gd name="f574" fmla="val 73315"/>
              <a:gd name="f575" fmla="val 11672"/>
              <a:gd name="f576" fmla="val 71856"/>
              <a:gd name="f577" fmla="val 8359"/>
              <a:gd name="f578" fmla="val 69728"/>
              <a:gd name="f579" fmla="val 8177"/>
              <a:gd name="f580" fmla="val 69607"/>
              <a:gd name="f581" fmla="val 8025"/>
              <a:gd name="f582" fmla="val 69485"/>
              <a:gd name="f583" fmla="val 69303"/>
              <a:gd name="f584" fmla="val 8086"/>
              <a:gd name="f585" fmla="val 69272"/>
              <a:gd name="f586" fmla="val 69181"/>
              <a:gd name="f587" fmla="val 8542"/>
              <a:gd name="f588" fmla="val 8827"/>
              <a:gd name="f589" fmla="val 69175"/>
              <a:gd name="f590" fmla="val 9112"/>
              <a:gd name="f591" fmla="val 31247"/>
              <a:gd name="f592" fmla="val 66780"/>
              <a:gd name="f593" fmla="val 34591"/>
              <a:gd name="f594" fmla="val 69211"/>
              <a:gd name="f595" fmla="val 36111"/>
              <a:gd name="f596" fmla="val 72828"/>
              <a:gd name="f597" fmla="val 75655"/>
              <a:gd name="f598" fmla="val 35774"/>
              <a:gd name="f599" fmla="val 75663"/>
              <a:gd name="f600" fmla="val 35744"/>
              <a:gd name="f601" fmla="val 75667"/>
              <a:gd name="f602" fmla="val 35716"/>
              <a:gd name="f603" fmla="val 35641"/>
              <a:gd name="f604" fmla="val 35586"/>
              <a:gd name="f605" fmla="val 75639"/>
              <a:gd name="f606" fmla="val 35564"/>
              <a:gd name="f607" fmla="val 75594"/>
              <a:gd name="f608" fmla="val 33618"/>
              <a:gd name="f609" fmla="val 73771"/>
              <a:gd name="f610" fmla="val 31734"/>
              <a:gd name="f611" fmla="val 71917"/>
              <a:gd name="f612" fmla="val 30335"/>
              <a:gd name="f613" fmla="val 30062"/>
              <a:gd name="f614" fmla="val 68877"/>
              <a:gd name="f615" fmla="val 68512"/>
              <a:gd name="f616" fmla="val 30670"/>
              <a:gd name="f617" fmla="val 67965"/>
              <a:gd name="f618" fmla="val 30943"/>
              <a:gd name="f619" fmla="val 67388"/>
              <a:gd name="f620" fmla="val 44490"/>
              <a:gd name="f621" fmla="val 72360"/>
              <a:gd name="f622" fmla="val 48215"/>
              <a:gd name="f623" fmla="val 52711"/>
              <a:gd name="f624" fmla="val 73504"/>
              <a:gd name="f625" fmla="val 75564"/>
              <a:gd name="f626" fmla="val 54143"/>
              <a:gd name="f627" fmla="val 75637"/>
              <a:gd name="f628" fmla="val 52427"/>
              <a:gd name="f629" fmla="val 75707"/>
              <a:gd name="f630" fmla="val 50724"/>
              <a:gd name="f631" fmla="val 46725"/>
              <a:gd name="f632" fmla="val 42802"/>
              <a:gd name="f633" fmla="val 75321"/>
              <a:gd name="f634" fmla="val 39029"/>
              <a:gd name="f635" fmla="val 40247"/>
              <a:gd name="f636" fmla="val 72783"/>
              <a:gd name="f637" fmla="val 42226"/>
              <a:gd name="f638" fmla="val 1"/>
              <a:gd name="f639" fmla="val 56506"/>
              <a:gd name="f640" fmla="val 244"/>
              <a:gd name="f641" fmla="val 56415"/>
              <a:gd name="f642" fmla="val 487"/>
              <a:gd name="f643" fmla="val 56111"/>
              <a:gd name="f644" fmla="val 2007"/>
              <a:gd name="f645" fmla="val 2797"/>
              <a:gd name="f646" fmla="val 55382"/>
              <a:gd name="f647" fmla="val 4317"/>
              <a:gd name="f648" fmla="val 5867"/>
              <a:gd name="f649" fmla="val 7448"/>
              <a:gd name="f650" fmla="val 9484"/>
              <a:gd name="f651" fmla="val 11460"/>
              <a:gd name="f652" fmla="val 13436"/>
              <a:gd name="f653" fmla="val 15411"/>
              <a:gd name="f654" fmla="val 57418"/>
              <a:gd name="f655" fmla="val 17417"/>
              <a:gd name="f656" fmla="val 19484"/>
              <a:gd name="f657" fmla="val 56962"/>
              <a:gd name="f658" fmla="val 18299"/>
              <a:gd name="f659" fmla="val 56537"/>
              <a:gd name="f660" fmla="val 17174"/>
              <a:gd name="f661" fmla="val 16050"/>
              <a:gd name="f662" fmla="val 54561"/>
              <a:gd name="f663" fmla="val 12980"/>
              <a:gd name="f664" fmla="val 52403"/>
              <a:gd name="f665" fmla="val 10426"/>
              <a:gd name="f666" fmla="val 7812"/>
              <a:gd name="f667" fmla="val 50214"/>
              <a:gd name="f668" fmla="val 7752"/>
              <a:gd name="f669" fmla="val 50123"/>
              <a:gd name="f670" fmla="val 7660"/>
              <a:gd name="f671" fmla="val 50032"/>
              <a:gd name="f672" fmla="val 7600"/>
              <a:gd name="f673" fmla="val 49949"/>
              <a:gd name="f674" fmla="val 7496"/>
              <a:gd name="f675" fmla="val 49853"/>
              <a:gd name="f676" fmla="val 7435"/>
              <a:gd name="f677" fmla="val 49751"/>
              <a:gd name="f678" fmla="val 49704"/>
              <a:gd name="f679" fmla="val 49655"/>
              <a:gd name="f680" fmla="val 7449"/>
              <a:gd name="f681" fmla="val 49606"/>
              <a:gd name="f682" fmla="val 7478"/>
              <a:gd name="f683" fmla="val 49454"/>
              <a:gd name="f684" fmla="val 7539"/>
              <a:gd name="f685" fmla="val 49515"/>
              <a:gd name="f686" fmla="val 8056"/>
              <a:gd name="f687" fmla="val 8147"/>
              <a:gd name="f688" fmla="val 49546"/>
              <a:gd name="f689" fmla="val 8268"/>
              <a:gd name="f690" fmla="val 10244"/>
              <a:gd name="f691" fmla="val 50518"/>
              <a:gd name="f692" fmla="val 12220"/>
              <a:gd name="f693" fmla="val 14165"/>
              <a:gd name="f694" fmla="val 17478"/>
              <a:gd name="f695" fmla="val 20427"/>
              <a:gd name="f696" fmla="val 57023"/>
              <a:gd name="f697" fmla="val 22554"/>
              <a:gd name="f698" fmla="val 22737"/>
              <a:gd name="f699" fmla="val 22889"/>
              <a:gd name="f700" fmla="val 23162"/>
              <a:gd name="f701" fmla="val 24348"/>
              <a:gd name="f702" fmla="val 26688"/>
              <a:gd name="f703" fmla="val 29272"/>
              <a:gd name="f704" fmla="val 31855"/>
              <a:gd name="f705" fmla="val 34439"/>
              <a:gd name="f706" fmla="val 55594"/>
              <a:gd name="f707" fmla="val 35260"/>
              <a:gd name="f708" fmla="val 36019"/>
              <a:gd name="f709" fmla="val 36810"/>
              <a:gd name="f710" fmla="val 54834"/>
              <a:gd name="f711" fmla="val 35108"/>
              <a:gd name="f712" fmla="val 54470"/>
              <a:gd name="f713" fmla="val 33375"/>
              <a:gd name="f714" fmla="val 53862"/>
              <a:gd name="f715" fmla="val 31794"/>
              <a:gd name="f716" fmla="val 52494"/>
              <a:gd name="f717" fmla="val 28117"/>
              <a:gd name="f718" fmla="val 24864"/>
              <a:gd name="f719" fmla="val 48208"/>
              <a:gd name="f720" fmla="val 21490"/>
              <a:gd name="f721" fmla="val 48103"/>
              <a:gd name="f722" fmla="val 21333"/>
              <a:gd name="f723" fmla="val 47976"/>
              <a:gd name="f724" fmla="val 21108"/>
              <a:gd name="f725" fmla="val 47786"/>
              <a:gd name="f726" fmla="val 47756"/>
              <a:gd name="f727" fmla="val 47725"/>
              <a:gd name="f728" fmla="val 21113"/>
              <a:gd name="f729" fmla="val 47691"/>
              <a:gd name="f730" fmla="val 21126"/>
              <a:gd name="f731" fmla="val 47327"/>
              <a:gd name="f732" fmla="val 21186"/>
              <a:gd name="f733" fmla="val 47387"/>
              <a:gd name="f734" fmla="val 47631"/>
              <a:gd name="f735" fmla="val 26901"/>
              <a:gd name="f736" fmla="val 29393"/>
              <a:gd name="f737" fmla="val 49363"/>
              <a:gd name="f738" fmla="val 33041"/>
              <a:gd name="f739" fmla="val 35867"/>
              <a:gd name="f740" fmla="val 38390"/>
              <a:gd name="f741" fmla="val 54682"/>
              <a:gd name="f742" fmla="val 38664"/>
              <a:gd name="f743" fmla="val 38846"/>
              <a:gd name="f744" fmla="val 53649"/>
              <a:gd name="f745" fmla="val 42950"/>
              <a:gd name="f746" fmla="val 46597"/>
              <a:gd name="f747" fmla="val 50974"/>
              <a:gd name="f748" fmla="val 50579"/>
              <a:gd name="f749" fmla="val 52220"/>
              <a:gd name="f750" fmla="val 49698"/>
              <a:gd name="f751" fmla="val 53254"/>
              <a:gd name="f752" fmla="val 49242"/>
              <a:gd name="f753" fmla="val 48512"/>
              <a:gd name="f754" fmla="val 43071"/>
              <a:gd name="f755" fmla="val 46567"/>
              <a:gd name="f756" fmla="val 40944"/>
              <a:gd name="f757" fmla="val 45716"/>
              <a:gd name="f758" fmla="val 38816"/>
              <a:gd name="f759" fmla="val 44500"/>
              <a:gd name="f760" fmla="val 36840"/>
              <a:gd name="f761" fmla="val 44389"/>
              <a:gd name="f762" fmla="val 36646"/>
              <a:gd name="f763" fmla="val 44253"/>
              <a:gd name="f764" fmla="val 36376"/>
              <a:gd name="f765" fmla="val 43976"/>
              <a:gd name="f766" fmla="val 43950"/>
              <a:gd name="f767" fmla="val 43921"/>
              <a:gd name="f768" fmla="val 36379"/>
              <a:gd name="f769" fmla="val 43892"/>
              <a:gd name="f770" fmla="val 36384"/>
              <a:gd name="f771" fmla="val 43588"/>
              <a:gd name="f772" fmla="val 36475"/>
              <a:gd name="f773" fmla="val 43527"/>
              <a:gd name="f774" fmla="val 37083"/>
              <a:gd name="f775" fmla="val 43162"/>
              <a:gd name="f776" fmla="val 43193"/>
              <a:gd name="f777" fmla="val 41673"/>
              <a:gd name="f778" fmla="val 43375"/>
              <a:gd name="f779" fmla="val 44895"/>
              <a:gd name="f780" fmla="val 50457"/>
              <a:gd name="f781" fmla="val 45655"/>
              <a:gd name="f782" fmla="val 52342"/>
              <a:gd name="f783" fmla="val 46780"/>
              <a:gd name="f784" fmla="val 48178"/>
              <a:gd name="f785" fmla="val 56688"/>
              <a:gd name="f786" fmla="val 67874"/>
              <a:gd name="f787" fmla="val 68026"/>
              <a:gd name="f788" fmla="val 41703"/>
              <a:gd name="f789" fmla="val 41491"/>
              <a:gd name="f790" fmla="val 67327"/>
              <a:gd name="f791" fmla="val 42007"/>
              <a:gd name="f792" fmla="val 65959"/>
              <a:gd name="f793" fmla="val 42159"/>
              <a:gd name="f794" fmla="val 64591"/>
              <a:gd name="f795" fmla="val 63223"/>
              <a:gd name="f796" fmla="val 42403"/>
              <a:gd name="f797" fmla="val 62038"/>
              <a:gd name="f798" fmla="val 42433"/>
              <a:gd name="f799" fmla="val 60822"/>
              <a:gd name="f800" fmla="val 59637"/>
              <a:gd name="f801" fmla="val 42068"/>
              <a:gd name="f802" fmla="val 57813"/>
              <a:gd name="f803" fmla="val 56020"/>
              <a:gd name="f804" fmla="val 41339"/>
              <a:gd name="f805" fmla="val 53223"/>
              <a:gd name="f806" fmla="val 41096"/>
              <a:gd name="f807" fmla="val 40883"/>
              <a:gd name="f808" fmla="val 51126"/>
              <a:gd name="f809" fmla="val 40852"/>
              <a:gd name="f810" fmla="val 50944"/>
              <a:gd name="f811" fmla="val 40792"/>
              <a:gd name="f812" fmla="val 40488"/>
              <a:gd name="f813" fmla="val 40244"/>
              <a:gd name="f814" fmla="val 40153"/>
              <a:gd name="f815" fmla="val 50852"/>
              <a:gd name="f816" fmla="val 40092"/>
              <a:gd name="f817" fmla="val 51065"/>
              <a:gd name="f818" fmla="val 40001"/>
              <a:gd name="f819" fmla="val 51156"/>
              <a:gd name="f820" fmla="val 39971"/>
              <a:gd name="f821" fmla="val 51308"/>
              <a:gd name="f822" fmla="val 39941"/>
              <a:gd name="f823" fmla="val 57053"/>
              <a:gd name="f824" fmla="val 59971"/>
              <a:gd name="f825" fmla="val 63132"/>
              <a:gd name="f826" fmla="val 66141"/>
              <a:gd name="f827" fmla="val 68968"/>
              <a:gd name="f828" fmla="val 70123"/>
              <a:gd name="f829" fmla="val 70974"/>
              <a:gd name="f830" fmla="val 39059"/>
              <a:gd name="f831" fmla="val 71947"/>
              <a:gd name="f832" fmla="val 38117"/>
              <a:gd name="f833" fmla="val 72980"/>
              <a:gd name="f834" fmla="val 75260"/>
              <a:gd name="f835" fmla="val 36354"/>
              <a:gd name="f836" fmla="val 71309"/>
              <a:gd name="f837" fmla="val 34408"/>
              <a:gd name="f838" fmla="val 31490"/>
              <a:gd name="f839" fmla="val 66202"/>
              <a:gd name="f840" fmla="val 31582"/>
              <a:gd name="f841" fmla="val 66050"/>
              <a:gd name="f842" fmla="val 31612"/>
              <a:gd name="f843" fmla="val 31642"/>
              <a:gd name="f844" fmla="val 65838"/>
              <a:gd name="f845" fmla="val 32798"/>
              <a:gd name="f846" fmla="val 60974"/>
              <a:gd name="f847" fmla="val 33770"/>
              <a:gd name="f848" fmla="val 58360"/>
              <a:gd name="f849" fmla="val 34013"/>
              <a:gd name="f850" fmla="val 34348"/>
              <a:gd name="f851" fmla="val 34682"/>
              <a:gd name="f852" fmla="val 34864"/>
              <a:gd name="f853" fmla="val 50913"/>
              <a:gd name="f854" fmla="val 50062"/>
              <a:gd name="f855" fmla="val 34804"/>
              <a:gd name="f856" fmla="val 49910"/>
              <a:gd name="f857" fmla="val 49697"/>
              <a:gd name="f858" fmla="val 34652"/>
              <a:gd name="f859" fmla="val 34619"/>
              <a:gd name="f860" fmla="val 49597"/>
              <a:gd name="f861" fmla="val 34586"/>
              <a:gd name="f862" fmla="val 49593"/>
              <a:gd name="f863" fmla="val 34555"/>
              <a:gd name="f864" fmla="val 34385"/>
              <a:gd name="f865" fmla="val 34242"/>
              <a:gd name="f866" fmla="val 49721"/>
              <a:gd name="f867" fmla="val 34165"/>
              <a:gd name="f868" fmla="val 49849"/>
              <a:gd name="f869" fmla="val 50001"/>
              <a:gd name="f870" fmla="val 33953"/>
              <a:gd name="f871" fmla="val 33861"/>
              <a:gd name="f872" fmla="val 32858"/>
              <a:gd name="f873" fmla="val 31977"/>
              <a:gd name="f874" fmla="val 31126"/>
              <a:gd name="f875" fmla="val 54105"/>
              <a:gd name="f876" fmla="val 28937"/>
              <a:gd name="f877" fmla="val 57357"/>
              <a:gd name="f878" fmla="val 27509"/>
              <a:gd name="f879" fmla="val 60913"/>
              <a:gd name="f880" fmla="val 26931"/>
              <a:gd name="f881" fmla="val 64774"/>
              <a:gd name="f882" fmla="val 26718"/>
              <a:gd name="f883" fmla="val 66324"/>
              <a:gd name="f884" fmla="val 26475"/>
              <a:gd name="f885" fmla="val 67904"/>
              <a:gd name="f886" fmla="val 26445"/>
              <a:gd name="f887" fmla="val 69424"/>
              <a:gd name="f888" fmla="val 25807"/>
              <a:gd name="f889" fmla="val 25442"/>
              <a:gd name="f890" fmla="val 67783"/>
              <a:gd name="f891" fmla="val 25138"/>
              <a:gd name="f892" fmla="val 66354"/>
              <a:gd name="f893" fmla="val 24682"/>
              <a:gd name="f894" fmla="val 64986"/>
              <a:gd name="f895" fmla="val 23770"/>
              <a:gd name="f896" fmla="val 22767"/>
              <a:gd name="f897" fmla="val 21581"/>
              <a:gd name="f898" fmla="val 56384"/>
              <a:gd name="f899" fmla="val 21278"/>
              <a:gd name="f900" fmla="val 21642"/>
              <a:gd name="f901" fmla="val 53041"/>
              <a:gd name="f902" fmla="val 21916"/>
              <a:gd name="f903" fmla="val 22463"/>
              <a:gd name="f904" fmla="val 22980"/>
              <a:gd name="f905" fmla="val 48117"/>
              <a:gd name="f906" fmla="val 23071"/>
              <a:gd name="f907" fmla="val 46111"/>
              <a:gd name="f908" fmla="val 43618"/>
              <a:gd name="f909" fmla="val 22706"/>
              <a:gd name="f910" fmla="val 41217"/>
              <a:gd name="f911" fmla="val 22189"/>
              <a:gd name="f912" fmla="val 36871"/>
              <a:gd name="f913" fmla="val 35016"/>
              <a:gd name="f914" fmla="val 33223"/>
              <a:gd name="f915" fmla="val 20405"/>
              <a:gd name="f916" fmla="val 33025"/>
              <a:gd name="f917" fmla="val 20344"/>
              <a:gd name="f918" fmla="val 32670"/>
              <a:gd name="f919" fmla="val 20043"/>
              <a:gd name="f920" fmla="val 20020"/>
              <a:gd name="f921" fmla="val 19996"/>
              <a:gd name="f922" fmla="val 32672"/>
              <a:gd name="f923" fmla="val 19971"/>
              <a:gd name="f924" fmla="val 32676"/>
              <a:gd name="f925" fmla="val 19636"/>
              <a:gd name="f926" fmla="val 19667"/>
              <a:gd name="f927" fmla="val 33071"/>
              <a:gd name="f928" fmla="val 33345"/>
              <a:gd name="f929" fmla="val 19515"/>
              <a:gd name="f930" fmla="val 19454"/>
              <a:gd name="f931" fmla="val 35503"/>
              <a:gd name="f932" fmla="val 19363"/>
              <a:gd name="f933" fmla="val 36627"/>
              <a:gd name="f934" fmla="val 19271"/>
              <a:gd name="f935" fmla="val 38299"/>
              <a:gd name="f936" fmla="val 19150"/>
              <a:gd name="f937" fmla="val 18694"/>
              <a:gd name="f938" fmla="val 44530"/>
              <a:gd name="f939" fmla="val 18846"/>
              <a:gd name="f940" fmla="val 50245"/>
              <a:gd name="f941" fmla="val 19727"/>
              <a:gd name="f942" fmla="val 51521"/>
              <a:gd name="f943" fmla="val 20031"/>
              <a:gd name="f944" fmla="val 52798"/>
              <a:gd name="f945" fmla="val 20335"/>
              <a:gd name="f946" fmla="val 53892"/>
              <a:gd name="f947" fmla="val 20062"/>
              <a:gd name="f948" fmla="val 53740"/>
              <a:gd name="f949" fmla="val 53558"/>
              <a:gd name="f950" fmla="val 50397"/>
              <a:gd name="f951" fmla="val 14560"/>
              <a:gd name="f952" fmla="val 13952"/>
              <a:gd name="f953" fmla="val 13679"/>
              <a:gd name="f954" fmla="val 42646"/>
              <a:gd name="f955" fmla="val 13648"/>
              <a:gd name="f956" fmla="val 38968"/>
              <a:gd name="f957" fmla="val 36506"/>
              <a:gd name="f958" fmla="val 11399"/>
              <a:gd name="f959" fmla="val 34287"/>
              <a:gd name="f960" fmla="val 10153"/>
              <a:gd name="f961" fmla="val 8876"/>
              <a:gd name="f962" fmla="val 30761"/>
              <a:gd name="f963" fmla="val 7964"/>
              <a:gd name="f964" fmla="val 28755"/>
              <a:gd name="f965" fmla="val 7914"/>
              <a:gd name="f966" fmla="val 28604"/>
              <a:gd name="f967" fmla="val 7822"/>
              <a:gd name="f968" fmla="val 28390"/>
              <a:gd name="f969" fmla="val 7636"/>
              <a:gd name="f970" fmla="val 7598"/>
              <a:gd name="f971" fmla="val 7555"/>
              <a:gd name="f972" fmla="val 28400"/>
              <a:gd name="f973" fmla="val 7508"/>
              <a:gd name="f974" fmla="val 28421"/>
              <a:gd name="f975" fmla="val 7204"/>
              <a:gd name="f976" fmla="val 28512"/>
              <a:gd name="f977" fmla="val 7265"/>
              <a:gd name="f978" fmla="val 28785"/>
              <a:gd name="f979" fmla="val 7296"/>
              <a:gd name="f980" fmla="val 29028"/>
              <a:gd name="f981" fmla="val 7903"/>
              <a:gd name="f982" fmla="val 31825"/>
              <a:gd name="f983" fmla="val 8511"/>
              <a:gd name="f984" fmla="val 10001"/>
              <a:gd name="f985" fmla="val 37114"/>
              <a:gd name="f986" fmla="val 10548"/>
              <a:gd name="f987" fmla="val 38086"/>
              <a:gd name="f988" fmla="val 11065"/>
              <a:gd name="f989" fmla="val 39120"/>
              <a:gd name="f990" fmla="val 11581"/>
              <a:gd name="f991" fmla="val 40123"/>
              <a:gd name="f992" fmla="val 38633"/>
              <a:gd name="f993" fmla="val 8967"/>
              <a:gd name="f994" fmla="val 36962"/>
              <a:gd name="f995" fmla="val 35168"/>
              <a:gd name="f996" fmla="val 6384"/>
              <a:gd name="f997" fmla="val 32615"/>
              <a:gd name="f998" fmla="val 5137"/>
              <a:gd name="f999" fmla="val 31703"/>
              <a:gd name="f1000" fmla="val 3830"/>
              <a:gd name="f1001" fmla="val 30791"/>
              <a:gd name="f1002" fmla="val 2341"/>
              <a:gd name="f1003" fmla="val 30275"/>
              <a:gd name="f1004" fmla="val 29484"/>
              <a:gd name="f1005" fmla="val 954"/>
              <a:gd name="f1006" fmla="val 29420"/>
              <a:gd name="f1007" fmla="val 848"/>
              <a:gd name="f1008" fmla="val 29382"/>
              <a:gd name="f1009" fmla="val 744"/>
              <a:gd name="f1010" fmla="val 651"/>
              <a:gd name="f1011" fmla="val 559"/>
              <a:gd name="f1012" fmla="val 29413"/>
              <a:gd name="f1013" fmla="val 335"/>
              <a:gd name="f1014" fmla="val 29667"/>
              <a:gd name="f1015" fmla="val 456"/>
              <a:gd name="f1016" fmla="val 29880"/>
              <a:gd name="f1017" fmla="val 578"/>
              <a:gd name="f1018" fmla="val 30092"/>
              <a:gd name="f1019" fmla="val 973"/>
              <a:gd name="f1020" fmla="val 1824"/>
              <a:gd name="f1021" fmla="val 32098"/>
              <a:gd name="f1022" fmla="val 2767"/>
              <a:gd name="f1023" fmla="val 5198"/>
              <a:gd name="f1024" fmla="val 35898"/>
              <a:gd name="f1025" fmla="val 6292"/>
              <a:gd name="f1026" fmla="val 36719"/>
              <a:gd name="f1027" fmla="val 7569"/>
              <a:gd name="f1028" fmla="val 37296"/>
              <a:gd name="f1029" fmla="val 8694"/>
              <a:gd name="f1030" fmla="val 9423"/>
              <a:gd name="f1031" fmla="val 38481"/>
              <a:gd name="f1032" fmla="val 10365"/>
              <a:gd name="f1033" fmla="val 39515"/>
              <a:gd name="f1034" fmla="val 10639"/>
              <a:gd name="f1035" fmla="val 40184"/>
              <a:gd name="f1036" fmla="val 9454"/>
              <a:gd name="f1037" fmla="val 38603"/>
              <a:gd name="f1038" fmla="val 4985"/>
              <a:gd name="f1039" fmla="val 3101"/>
              <a:gd name="f1040" fmla="val 1277"/>
              <a:gd name="f1041" fmla="val 37023"/>
              <a:gd name="f1042" fmla="val 1108"/>
              <a:gd name="f1043" fmla="val 36989"/>
              <a:gd name="f1044" fmla="val 892"/>
              <a:gd name="f1045" fmla="val 36898"/>
              <a:gd name="f1046" fmla="val 691"/>
              <a:gd name="f1047" fmla="val 531"/>
              <a:gd name="f1048" fmla="val 382"/>
              <a:gd name="f1049" fmla="val 36956"/>
              <a:gd name="f1050" fmla="val 274"/>
              <a:gd name="f1051" fmla="val 37144"/>
              <a:gd name="f1052" fmla="val 426"/>
              <a:gd name="f1053" fmla="val 608"/>
              <a:gd name="f1054" fmla="val 38147"/>
              <a:gd name="f1055" fmla="val 2098"/>
              <a:gd name="f1056" fmla="val 41886"/>
              <a:gd name="f1057" fmla="val 6566"/>
              <a:gd name="f1058" fmla="val 42555"/>
              <a:gd name="f1059" fmla="val 42919"/>
              <a:gd name="f1060" fmla="val 10943"/>
              <a:gd name="f1061" fmla="val 42889"/>
              <a:gd name="f1062" fmla="val 12037"/>
              <a:gd name="f1063" fmla="val 13101"/>
              <a:gd name="f1064" fmla="val 43102"/>
              <a:gd name="f1065" fmla="val 13800"/>
              <a:gd name="f1066" fmla="val 44165"/>
              <a:gd name="f1067" fmla="val 15381"/>
              <a:gd name="f1068" fmla="val 16141"/>
              <a:gd name="f1069" fmla="val 47783"/>
              <a:gd name="f1070" fmla="val 16901"/>
              <a:gd name="f1071" fmla="val 48968"/>
              <a:gd name="f1072" fmla="val 17630"/>
              <a:gd name="f1073" fmla="val 18238"/>
              <a:gd name="f1074" fmla="val 51460"/>
              <a:gd name="f1075" fmla="val 16688"/>
              <a:gd name="f1076" fmla="val 50093"/>
              <a:gd name="f1077" fmla="val 14925"/>
              <a:gd name="f1078" fmla="val 10913"/>
              <a:gd name="f1079" fmla="val 47023"/>
              <a:gd name="f1080" fmla="val 46293"/>
              <a:gd name="f1081" fmla="val 45898"/>
              <a:gd name="f1082" fmla="val 4165"/>
              <a:gd name="f1083" fmla="val 2949"/>
              <a:gd name="f1084" fmla="val 45017"/>
              <a:gd name="f1085" fmla="val 2811"/>
              <a:gd name="f1086" fmla="val 44948"/>
              <a:gd name="f1087" fmla="val 2634"/>
              <a:gd name="f1088" fmla="val 44869"/>
              <a:gd name="f1089" fmla="val 2468"/>
              <a:gd name="f1090" fmla="val 2221"/>
              <a:gd name="f1091" fmla="val 44915"/>
              <a:gd name="f1092" fmla="val 2128"/>
              <a:gd name="f1093" fmla="val 45047"/>
              <a:gd name="f1094" fmla="val 1885"/>
              <a:gd name="f1095" fmla="val 2159"/>
              <a:gd name="f1096" fmla="val 45624"/>
              <a:gd name="f1097" fmla="val 2706"/>
              <a:gd name="f1098" fmla="val 46719"/>
              <a:gd name="f1099" fmla="val 3618"/>
              <a:gd name="f1100" fmla="val 47053"/>
              <a:gd name="f1101" fmla="val 6870"/>
              <a:gd name="f1102" fmla="val 10609"/>
              <a:gd name="f1103" fmla="val 16110"/>
              <a:gd name="f1104" fmla="val 52646"/>
              <a:gd name="f1105" fmla="val 17691"/>
              <a:gd name="f1106" fmla="val 52950"/>
              <a:gd name="f1107" fmla="val 53953"/>
              <a:gd name="f1108" fmla="val 54196"/>
              <a:gd name="f1109" fmla="val 19910"/>
              <a:gd name="f1110" fmla="val 20852"/>
              <a:gd name="f1111" fmla="val 56476"/>
              <a:gd name="f1112" fmla="val 21733"/>
              <a:gd name="f1113" fmla="val 58451"/>
              <a:gd name="f1114" fmla="val 22524"/>
              <a:gd name="f1115" fmla="val 60427"/>
              <a:gd name="f1116" fmla="val 61005"/>
              <a:gd name="f1117" fmla="val 61552"/>
              <a:gd name="f1118" fmla="val 62312"/>
              <a:gd name="f1119" fmla="val 62099"/>
              <a:gd name="f1120" fmla="val 22858"/>
              <a:gd name="f1121" fmla="val 22797"/>
              <a:gd name="f1122" fmla="val 61916"/>
              <a:gd name="f1123" fmla="val 21338"/>
              <a:gd name="f1124" fmla="val 60093"/>
              <a:gd name="f1125" fmla="val 58573"/>
              <a:gd name="f1126" fmla="val 17660"/>
              <a:gd name="f1127" fmla="val 14773"/>
              <a:gd name="f1128" fmla="val 54287"/>
              <a:gd name="f1129" fmla="val 8572"/>
              <a:gd name="f1130" fmla="val 7356"/>
              <a:gd name="f1131" fmla="val 52433"/>
              <a:gd name="f1132" fmla="val 6201"/>
              <a:gd name="f1133" fmla="val 4894"/>
              <a:gd name="f1134" fmla="val 51400"/>
              <a:gd name="f1135" fmla="val 4794"/>
              <a:gd name="f1136" fmla="val 51357"/>
              <a:gd name="f1137" fmla="val 4707"/>
              <a:gd name="f1138" fmla="val 51327"/>
              <a:gd name="f1139" fmla="val 4627"/>
              <a:gd name="f1140" fmla="val 4538"/>
              <a:gd name="f1141" fmla="val 4458"/>
              <a:gd name="f1142" fmla="val 51364"/>
              <a:gd name="f1143" fmla="val 4226"/>
              <a:gd name="f1144" fmla="val 52008"/>
              <a:gd name="f1145" fmla="val 4590"/>
              <a:gd name="f1146" fmla="val 6262"/>
              <a:gd name="f1147" fmla="val 7630"/>
              <a:gd name="f1148" fmla="val 55169"/>
              <a:gd name="f1149" fmla="val 11976"/>
              <a:gd name="f1150" fmla="val 59515"/>
              <a:gd name="f1151" fmla="val 61856"/>
              <a:gd name="f1152" fmla="val 63102"/>
              <a:gd name="f1153" fmla="val 21004"/>
              <a:gd name="f1154" fmla="val 63527"/>
              <a:gd name="f1155" fmla="val 64044"/>
              <a:gd name="f1156" fmla="val 23861"/>
              <a:gd name="f1157" fmla="val 64834"/>
              <a:gd name="f1158" fmla="val 24135"/>
              <a:gd name="f1159" fmla="val 24317"/>
              <a:gd name="f1160" fmla="val 65138"/>
              <a:gd name="f1161" fmla="val 24378"/>
              <a:gd name="f1162" fmla="val 65442"/>
              <a:gd name="f1163" fmla="val 25047"/>
              <a:gd name="f1164" fmla="val 67570"/>
              <a:gd name="f1165" fmla="val 25594"/>
              <a:gd name="f1166" fmla="val 25989"/>
              <a:gd name="f1167" fmla="val 72099"/>
              <a:gd name="f1168" fmla="val 25503"/>
              <a:gd name="f1169" fmla="val 71370"/>
              <a:gd name="f1170" fmla="val 70762"/>
              <a:gd name="f1171" fmla="val 24530"/>
              <a:gd name="f1172" fmla="val 70245"/>
              <a:gd name="f1173" fmla="val 21460"/>
              <a:gd name="f1174" fmla="val 17539"/>
              <a:gd name="f1175" fmla="val 65108"/>
              <a:gd name="f1176" fmla="val 13587"/>
              <a:gd name="f1177" fmla="val 63284"/>
              <a:gd name="f1178" fmla="val 13472"/>
              <a:gd name="f1179" fmla="val 63219"/>
              <a:gd name="f1180" fmla="val 13331"/>
              <a:gd name="f1181" fmla="val 63162"/>
              <a:gd name="f1182" fmla="val 13187"/>
              <a:gd name="f1183" fmla="val 13064"/>
              <a:gd name="f1184" fmla="val 12939"/>
              <a:gd name="f1185" fmla="val 63203"/>
              <a:gd name="f1186" fmla="val 12828"/>
              <a:gd name="f1187" fmla="val 63315"/>
              <a:gd name="f1188" fmla="val 12615"/>
              <a:gd name="f1189" fmla="val 63588"/>
              <a:gd name="f1190" fmla="val 12797"/>
              <a:gd name="f1191" fmla="val 63862"/>
              <a:gd name="f1192" fmla="val 12949"/>
              <a:gd name="f1193" fmla="val 64075"/>
              <a:gd name="f1194" fmla="val 13739"/>
              <a:gd name="f1195" fmla="val 66415"/>
              <a:gd name="f1196" fmla="val 67540"/>
              <a:gd name="f1197" fmla="val 15958"/>
              <a:gd name="f1198" fmla="val 68300"/>
              <a:gd name="f1199" fmla="val 16566"/>
              <a:gd name="f1200" fmla="val 17296"/>
              <a:gd name="f1201" fmla="val 69698"/>
              <a:gd name="f1202" fmla="val 14701"/>
              <a:gd name="f1203" fmla="val 68990"/>
              <a:gd name="f1204" fmla="val 12143"/>
              <a:gd name="f1205" fmla="val 68594"/>
              <a:gd name="f1206" fmla="val 9564"/>
              <a:gd name="f1207" fmla="val 8820"/>
              <a:gd name="f1208" fmla="val 8075"/>
              <a:gd name="f1209" fmla="val 68627"/>
              <a:gd name="f1210" fmla="val 7326"/>
              <a:gd name="f1211" fmla="val 68695"/>
              <a:gd name="f1212" fmla="val 68725"/>
              <a:gd name="f1213" fmla="val 6718"/>
              <a:gd name="f1214" fmla="val 6596"/>
              <a:gd name="f1215" fmla="val 6536"/>
              <a:gd name="f1216" fmla="val 69546"/>
              <a:gd name="f1217" fmla="val 7113"/>
              <a:gd name="f1218" fmla="val 14439"/>
              <a:gd name="f1219" fmla="val 73801"/>
              <a:gd name="f1220" fmla="val 18603"/>
              <a:gd name="f1221" fmla="val 74683"/>
              <a:gd name="f1222" fmla="val 20109"/>
              <a:gd name="f1223" fmla="val 74994"/>
              <a:gd name="f1224" fmla="val 21578"/>
              <a:gd name="f1225" fmla="val 75304"/>
              <a:gd name="f1226" fmla="val 23099"/>
              <a:gd name="f1227" fmla="val 23511"/>
              <a:gd name="f1228" fmla="val 23926"/>
              <a:gd name="f1229" fmla="val 75282"/>
              <a:gd name="f1230" fmla="val 75230"/>
              <a:gd name="f1231" fmla="val 24908"/>
              <a:gd name="f1232" fmla="val 75150"/>
              <a:gd name="f1233" fmla="val 25492"/>
              <a:gd name="f1234" fmla="val 74976"/>
              <a:gd name="f1235" fmla="val 26141"/>
              <a:gd name="f1236" fmla="val 26231"/>
              <a:gd name="f1237" fmla="val 26322"/>
              <a:gd name="f1238" fmla="val 74979"/>
              <a:gd name="f1239" fmla="val 26414"/>
              <a:gd name="f1240" fmla="val 74987"/>
              <a:gd name="f1241" fmla="val 75868"/>
              <a:gd name="f1242" fmla="val 76689"/>
              <a:gd name="f1243" fmla="val 26597"/>
              <a:gd name="f1244" fmla="val 77570"/>
              <a:gd name="f1245" fmla="val 26627"/>
              <a:gd name="f1246" fmla="val 77813"/>
              <a:gd name="f1247" fmla="val 78148"/>
              <a:gd name="f1248" fmla="val 26870"/>
              <a:gd name="f1249" fmla="val 27205"/>
              <a:gd name="f1250" fmla="val 27083"/>
              <a:gd name="f1251" fmla="val 27114"/>
              <a:gd name="f1252" fmla="val 77357"/>
              <a:gd name="f1253" fmla="val 76446"/>
              <a:gd name="f1254" fmla="val 75473"/>
              <a:gd name="f1255" fmla="val 27022"/>
              <a:gd name="f1256" fmla="val 74622"/>
              <a:gd name="f1257" fmla="val 72707"/>
              <a:gd name="f1258" fmla="val 71218"/>
              <a:gd name="f1259" fmla="val 69667"/>
              <a:gd name="f1260" fmla="val 31035"/>
              <a:gd name="f1261" fmla="val 72281"/>
              <a:gd name="f1262" fmla="val 33132"/>
              <a:gd name="f1263" fmla="val 74379"/>
              <a:gd name="f1264" fmla="val 35320"/>
              <a:gd name="f1265" fmla="val 76354"/>
              <a:gd name="f1266" fmla="val 35077"/>
              <a:gd name="f1267" fmla="val 76658"/>
              <a:gd name="f1268" fmla="val 76962"/>
              <a:gd name="f1269" fmla="val 77236"/>
              <a:gd name="f1270" fmla="val 33922"/>
              <a:gd name="f1271" fmla="val 77965"/>
              <a:gd name="f1272" fmla="val 33284"/>
              <a:gd name="f1273" fmla="val 78634"/>
              <a:gd name="f1274" fmla="val 79364"/>
              <a:gd name="f1275" fmla="val 32433"/>
              <a:gd name="f1276" fmla="val 79546"/>
              <a:gd name="f1277" fmla="val 32281"/>
              <a:gd name="f1278" fmla="val 79728"/>
              <a:gd name="f1279" fmla="val 32524"/>
              <a:gd name="f1280" fmla="val 79941"/>
              <a:gd name="f1281" fmla="val 32578"/>
              <a:gd name="f1282" fmla="val 79995"/>
              <a:gd name="f1283" fmla="val 32630"/>
              <a:gd name="f1284" fmla="val 80017"/>
              <a:gd name="f1285" fmla="val 32680"/>
              <a:gd name="f1286" fmla="val 32797"/>
              <a:gd name="f1287" fmla="val 32904"/>
              <a:gd name="f1288" fmla="val 79896"/>
              <a:gd name="f1289" fmla="val 79789"/>
              <a:gd name="f1290" fmla="val 79668"/>
              <a:gd name="f1291" fmla="val 34530"/>
              <a:gd name="f1292" fmla="val 78209"/>
              <a:gd name="f1293" fmla="val 76750"/>
              <a:gd name="f1294" fmla="val 75169"/>
              <a:gd name="f1295" fmla="val 37656"/>
              <a:gd name="f1296" fmla="val 74515"/>
              <a:gd name="f1297" fmla="val 37864"/>
              <a:gd name="f1298" fmla="val 74252"/>
              <a:gd name="f1299" fmla="val 38241"/>
              <a:gd name="f1300" fmla="val 38478"/>
              <a:gd name="f1301" fmla="val 38780"/>
              <a:gd name="f1302" fmla="val 74355"/>
              <a:gd name="f1303" fmla="val 74531"/>
              <a:gd name="f1304" fmla="val 75412"/>
              <a:gd name="f1305" fmla="val 44378"/>
              <a:gd name="f1306" fmla="val 76081"/>
              <a:gd name="f1307" fmla="val 47084"/>
              <a:gd name="f1308" fmla="val 76202"/>
              <a:gd name="f1309" fmla="val 48545"/>
              <a:gd name="f1310" fmla="val 76282"/>
              <a:gd name="f1311" fmla="val 50015"/>
              <a:gd name="f1312" fmla="val 76328"/>
              <a:gd name="f1313" fmla="val 51484"/>
              <a:gd name="f1314" fmla="val 52826"/>
              <a:gd name="f1315" fmla="val 54168"/>
              <a:gd name="f1316" fmla="val 76289"/>
              <a:gd name="f1317" fmla="val 55503"/>
              <a:gd name="f1318" fmla="val 55561"/>
              <a:gd name="f1319" fmla="val 76199"/>
              <a:gd name="f1320" fmla="val 55619"/>
              <a:gd name="f1321" fmla="val 76198"/>
              <a:gd name="f1322" fmla="val 55679"/>
              <a:gd name="f1323" fmla="val 55840"/>
              <a:gd name="f1324" fmla="val 56007"/>
              <a:gd name="f1325" fmla="val 76207"/>
              <a:gd name="f1326" fmla="val 56179"/>
              <a:gd name="f1327" fmla="val 56539"/>
              <a:gd name="f1328" fmla="val 56922"/>
              <a:gd name="f1329" fmla="val 76168"/>
              <a:gd name="f1330" fmla="val 75929"/>
              <a:gd name="f1331" fmla="val 54530"/>
              <a:gd name="f1332" fmla="val 74105"/>
              <a:gd name="f1333" fmla="val 51582"/>
              <a:gd name="f1334" fmla="val 72889"/>
              <a:gd name="f1335" fmla="val 72221"/>
              <a:gd name="f1336" fmla="val 47234"/>
              <a:gd name="f1337" fmla="val 71948"/>
              <a:gd name="f1338" fmla="val 46034"/>
              <a:gd name="f1339" fmla="val 71815"/>
              <a:gd name="f1340" fmla="val 44846"/>
              <a:gd name="f1341" fmla="val 42860"/>
              <a:gd name="f1342" fmla="val 40908"/>
              <a:gd name="f1343" fmla="val 72186"/>
              <a:gd name="f1344" fmla="val 40731"/>
              <a:gd name="f1345" fmla="val 70518"/>
              <a:gd name="f1346" fmla="val 67996"/>
              <a:gd name="f1347" fmla="val 44105"/>
              <a:gd name="f1348" fmla="val 65746"/>
              <a:gd name="f1349" fmla="val 45962"/>
              <a:gd name="f1350" fmla="val 66400"/>
              <a:gd name="f1351" fmla="val 47809"/>
              <a:gd name="f1352" fmla="val 66713"/>
              <a:gd name="f1353" fmla="val 49663"/>
              <a:gd name="f1354" fmla="val 51087"/>
              <a:gd name="f1355" fmla="val 52514"/>
              <a:gd name="f1356" fmla="val 66528"/>
              <a:gd name="f1357" fmla="val 66172"/>
              <a:gd name="f1358" fmla="val 65503"/>
              <a:gd name="f1359" fmla="val 59455"/>
              <a:gd name="f1360" fmla="val 64743"/>
              <a:gd name="f1361" fmla="val 62190"/>
              <a:gd name="f1362" fmla="val 63831"/>
              <a:gd name="f1363" fmla="val 63649"/>
              <a:gd name="f1364" fmla="val 64348"/>
              <a:gd name="f1365" fmla="val 63497"/>
              <a:gd name="f1366" fmla="val 63406"/>
              <a:gd name="f1367" fmla="val 64926"/>
              <a:gd name="f1368" fmla="val 63072"/>
              <a:gd name="f1369" fmla="val 62737"/>
              <a:gd name="f1370" fmla="val 62768"/>
              <a:gd name="f1371" fmla="val 62676"/>
              <a:gd name="f1372" fmla="val 64287"/>
              <a:gd name="f1373" fmla="val 59333"/>
              <a:gd name="f1374" fmla="val 56841"/>
              <a:gd name="f1375" fmla="val 61673"/>
              <a:gd name="f1376" fmla="val 56319"/>
              <a:gd name="f1377" fmla="val 61645"/>
              <a:gd name="f1378" fmla="val 55798"/>
              <a:gd name="f1379" fmla="val 61630"/>
              <a:gd name="f1380" fmla="val 55280"/>
              <a:gd name="f1381" fmla="val 52447"/>
              <a:gd name="f1382" fmla="val 49679"/>
              <a:gd name="f1383" fmla="val 62081"/>
              <a:gd name="f1384" fmla="val 61035"/>
              <a:gd name="f1385" fmla="val 50822"/>
              <a:gd name="f1386" fmla="val 53913"/>
              <a:gd name="f1387" fmla="val 55512"/>
              <a:gd name="f1388" fmla="val 55476"/>
              <a:gd name="f1389" fmla="val 54138"/>
              <a:gd name="f1390" fmla="val 54239"/>
              <a:gd name="f1391" fmla="val 54339"/>
              <a:gd name="f1392" fmla="val 55505"/>
              <a:gd name="f1393" fmla="val 55533"/>
              <a:gd name="f1394" fmla="val 55138"/>
              <a:gd name="f1395" fmla="val 55685"/>
              <a:gd name="f1396" fmla="val 59607"/>
              <a:gd name="f1397" fmla="val 57935"/>
              <a:gd name="f1398" fmla="val 61461"/>
              <a:gd name="f1399" fmla="val 61532"/>
              <a:gd name="f1400" fmla="val 57966"/>
              <a:gd name="f1401" fmla="val 61604"/>
              <a:gd name="f1402" fmla="val 61675"/>
              <a:gd name="f1403" fmla="val 64697"/>
              <a:gd name="f1404" fmla="val 67578"/>
              <a:gd name="f1405" fmla="val 57346"/>
              <a:gd name="f1406" fmla="val 70488"/>
              <a:gd name="f1407" fmla="val 70671"/>
              <a:gd name="f1408" fmla="val 56840"/>
              <a:gd name="f1409" fmla="val 70975"/>
              <a:gd name="f1410" fmla="val 70701"/>
              <a:gd name="f1411" fmla="val 70519"/>
              <a:gd name="f1412" fmla="val 54926"/>
              <a:gd name="f1413" fmla="val 64967"/>
              <a:gd name="f1414" fmla="val 54263"/>
              <a:gd name="f1415" fmla="val 62916"/>
              <a:gd name="f1416" fmla="val 53888"/>
              <a:gd name="f1417" fmla="val 60832"/>
              <a:gd name="f1418" fmla="val 59664"/>
              <a:gd name="f1419" fmla="val 58486"/>
              <a:gd name="f1420" fmla="val 54006"/>
              <a:gd name="f1421" fmla="val 56658"/>
              <a:gd name="f1422" fmla="val 54409"/>
              <a:gd name="f1423" fmla="val 55959"/>
              <a:gd name="f1424" fmla="val 54500"/>
              <a:gd name="f1425" fmla="val 56202"/>
              <a:gd name="f1426" fmla="val 53710"/>
              <a:gd name="f1427" fmla="val 57144"/>
              <a:gd name="f1428" fmla="val 59120"/>
              <a:gd name="f1429" fmla="val 60458"/>
              <a:gd name="f1430" fmla="val 51004"/>
              <a:gd name="f1431" fmla="val 61977"/>
              <a:gd name="f1432" fmla="val 63740"/>
              <a:gd name="f1433" fmla="val 65382"/>
              <a:gd name="f1434" fmla="val 66841"/>
              <a:gd name="f1435" fmla="val 48026"/>
              <a:gd name="f1436" fmla="val 70184"/>
              <a:gd name="f1437" fmla="val 71552"/>
              <a:gd name="f1438" fmla="val 44469"/>
              <a:gd name="f1439" fmla="val 71704"/>
              <a:gd name="f1440" fmla="val 44317"/>
              <a:gd name="f1441" fmla="val 71886"/>
              <a:gd name="f1442" fmla="val 44135"/>
              <a:gd name="f1443" fmla="val 43922"/>
              <a:gd name="f1444" fmla="val 71658"/>
              <a:gd name="f1445" fmla="val 43801"/>
              <a:gd name="f1446" fmla="val 43763"/>
              <a:gd name="f1447" fmla="val 71438"/>
              <a:gd name="f1448" fmla="val 71324"/>
              <a:gd name="f1449" fmla="val 71202"/>
              <a:gd name="f1450" fmla="val 71096"/>
              <a:gd name="f1451" fmla="val 43831"/>
              <a:gd name="f1452" fmla="val 70427"/>
              <a:gd name="f1453" fmla="val 44013"/>
              <a:gd name="f1454" fmla="val 44226"/>
              <a:gd name="f1455" fmla="val 69120"/>
              <a:gd name="f1456" fmla="val 49150"/>
              <a:gd name="f1457" fmla="val 60336"/>
              <a:gd name="f1458" fmla="val 59880"/>
              <a:gd name="f1459" fmla="val 50761"/>
              <a:gd name="f1460" fmla="val 58816"/>
              <a:gd name="f1461" fmla="val 58178"/>
              <a:gd name="f1462" fmla="val 51612"/>
              <a:gd name="f1463" fmla="val 57570"/>
              <a:gd name="f1464" fmla="val 52038"/>
              <a:gd name="f1465" fmla="val 56749"/>
              <a:gd name="f1466" fmla="val 56992"/>
              <a:gd name="f1467" fmla="val 47965"/>
              <a:gd name="f1468" fmla="val 58968"/>
              <a:gd name="f1469" fmla="val 44713"/>
              <a:gd name="f1470" fmla="val 58999"/>
              <a:gd name="f1471" fmla="val 59181"/>
              <a:gd name="f1472" fmla="val 44287"/>
              <a:gd name="f1473" fmla="val 61704"/>
              <a:gd name="f1474" fmla="val 42737"/>
              <a:gd name="f1475" fmla="val 38360"/>
              <a:gd name="f1476" fmla="val 66598"/>
              <a:gd name="f1477" fmla="val 37266"/>
              <a:gd name="f1478" fmla="val 67205"/>
              <a:gd name="f1479" fmla="val 36931"/>
              <a:gd name="f1480" fmla="val 67053"/>
              <a:gd name="f1481" fmla="val 66983"/>
              <a:gd name="f1482" fmla="val 36634"/>
              <a:gd name="f1483" fmla="val 66905"/>
              <a:gd name="f1484" fmla="val 36608"/>
              <a:gd name="f1485" fmla="val 66824"/>
              <a:gd name="f1486" fmla="val 66731"/>
              <a:gd name="f1487" fmla="val 66634"/>
              <a:gd name="f1488" fmla="val 36642"/>
              <a:gd name="f1489" fmla="val 66537"/>
              <a:gd name="f1490" fmla="val 36658"/>
              <a:gd name="f1491" fmla="val 66446"/>
              <a:gd name="f1492" fmla="val 36688"/>
              <a:gd name="f1493" fmla="val 66263"/>
              <a:gd name="f1494" fmla="val 36779"/>
              <a:gd name="f1495" fmla="val 37539"/>
              <a:gd name="f1496" fmla="val 38178"/>
              <a:gd name="f1497" fmla="val 39849"/>
              <a:gd name="f1498" fmla="val 41247"/>
              <a:gd name="f1499" fmla="val 54774"/>
              <a:gd name="f1500" fmla="val 43314"/>
              <a:gd name="f1501" fmla="val 43770"/>
              <a:gd name="f1502" fmla="val 44257"/>
              <a:gd name="f1503" fmla="val 53619"/>
              <a:gd name="f1504" fmla="val 41126"/>
              <a:gd name="f1505" fmla="val 55655"/>
              <a:gd name="f1506" fmla="val 37478"/>
              <a:gd name="f1507" fmla="val 33801"/>
              <a:gd name="f1508" fmla="val 33497"/>
              <a:gd name="f1509" fmla="val 59029"/>
              <a:gd name="f1510" fmla="val 64713"/>
              <a:gd name="f1511" fmla="val 24196"/>
              <a:gd name="f1512" fmla="val 66476"/>
              <a:gd name="f1513" fmla="val 66750"/>
              <a:gd name="f1514" fmla="val 20123"/>
              <a:gd name="f1515" fmla="val 66406"/>
              <a:gd name="f1516" fmla="val 19840"/>
              <a:gd name="f1517" fmla="val 66337"/>
              <a:gd name="f1518" fmla="val 19813"/>
              <a:gd name="f1519" fmla="val 66269"/>
              <a:gd name="f1520" fmla="val 66099"/>
              <a:gd name="f1521" fmla="val 65938"/>
              <a:gd name="f1522" fmla="val 19984"/>
              <a:gd name="f1523" fmla="val 65807"/>
              <a:gd name="f1524" fmla="val 22493"/>
              <a:gd name="f1525" fmla="val 59485"/>
              <a:gd name="f1526" fmla="val 25563"/>
              <a:gd name="f1527" fmla="val 57448"/>
              <a:gd name="f1528" fmla="val 57114"/>
              <a:gd name="f1529" fmla="val 29819"/>
              <a:gd name="f1530" fmla="val 28025"/>
              <a:gd name="f1531" fmla="val 26293"/>
              <a:gd name="f1532" fmla="val 23648"/>
              <a:gd name="f1533" fmla="val 57661"/>
              <a:gd name="f1534" fmla="val 21946"/>
              <a:gd name="f1535" fmla="val 18542"/>
              <a:gd name="f1536" fmla="val 14469"/>
              <a:gd name="f1537" fmla="val 64196"/>
              <a:gd name="f1538" fmla="val 10031"/>
              <a:gd name="f1539" fmla="val 9758"/>
              <a:gd name="f1540" fmla="val 9606"/>
              <a:gd name="f1541" fmla="val 64040"/>
              <a:gd name="f1542" fmla="val 9565"/>
              <a:gd name="f1543" fmla="val 63980"/>
              <a:gd name="f1544" fmla="val 9549"/>
              <a:gd name="f1545" fmla="val 63923"/>
              <a:gd name="f1546" fmla="val 63767"/>
              <a:gd name="f1547" fmla="val 63639"/>
              <a:gd name="f1548" fmla="val 9676"/>
              <a:gd name="f1549" fmla="val 9788"/>
              <a:gd name="f1550" fmla="val 11186"/>
              <a:gd name="f1551" fmla="val 60397"/>
              <a:gd name="f1552" fmla="val 59303"/>
              <a:gd name="f1553" fmla="val 14743"/>
              <a:gd name="f1554" fmla="val 58725"/>
              <a:gd name="f1555" fmla="val 15715"/>
              <a:gd name="f1556" fmla="val 17843"/>
              <a:gd name="f1557" fmla="val 57874"/>
              <a:gd name="f1558" fmla="val 16870"/>
              <a:gd name="f1559" fmla="val 57783"/>
              <a:gd name="f1560" fmla="val 15867"/>
              <a:gd name="f1561" fmla="val 14895"/>
              <a:gd name="f1562" fmla="val 14803"/>
              <a:gd name="f1563" fmla="val 14682"/>
              <a:gd name="f1564" fmla="val 14621"/>
              <a:gd name="f1565" fmla="val 58634"/>
              <a:gd name="f1566" fmla="val 11095"/>
              <a:gd name="f1567" fmla="val 58877"/>
              <a:gd name="f1568" fmla="val 9180"/>
              <a:gd name="f1569" fmla="val 5928"/>
              <a:gd name="f1570" fmla="val 4286"/>
              <a:gd name="f1571" fmla="val 58117"/>
              <a:gd name="f1572" fmla="val 1672"/>
              <a:gd name="f1573" fmla="val 457"/>
              <a:gd name="f1574" fmla="val 213"/>
              <a:gd name="f1575" fmla="*/ f0 1 71887"/>
              <a:gd name="f1576" fmla="*/ f1 1 80018"/>
              <a:gd name="f1577" fmla="val f2"/>
              <a:gd name="f1578" fmla="val f3"/>
              <a:gd name="f1579" fmla="val f4"/>
              <a:gd name="f1580" fmla="+- f1579 0 f1577"/>
              <a:gd name="f1581" fmla="+- f1578 0 f1577"/>
              <a:gd name="f1582" fmla="*/ f1581 1 71887"/>
              <a:gd name="f1583" fmla="*/ f1580 1 80018"/>
              <a:gd name="f1584" fmla="*/ f1577 1 f1582"/>
              <a:gd name="f1585" fmla="*/ f1578 1 f1582"/>
              <a:gd name="f1586" fmla="*/ f1577 1 f1583"/>
              <a:gd name="f1587" fmla="*/ f1579 1 f1583"/>
              <a:gd name="f1588" fmla="*/ f1584 f1575 1"/>
              <a:gd name="f1589" fmla="*/ f1585 f1575 1"/>
              <a:gd name="f1590" fmla="*/ f1587 f1576 1"/>
              <a:gd name="f1591" fmla="*/ f1586 f15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88" t="f1591" r="f1589" b="f1590"/>
            <a:pathLst>
              <a:path w="71887" h="8001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15" y="f21"/>
                  <a:pt x="f22" y="f23"/>
                </a:cubicBezTo>
                <a:cubicBezTo>
                  <a:pt x="f24" y="f25"/>
                  <a:pt x="f26" y="f27"/>
                  <a:pt x="f5" y="f6"/>
                </a:cubicBezTo>
                <a:close/>
                <a:moveTo>
                  <a:pt x="f28" y="f29"/>
                </a:moveTo>
                <a:lnTo>
                  <a:pt x="f28" y="f29"/>
                </a:lnTo>
                <a:cubicBezTo>
                  <a:pt x="f30" y="f31"/>
                  <a:pt x="f32" y="f33"/>
                  <a:pt x="f15" y="f34"/>
                </a:cubicBezTo>
                <a:cubicBezTo>
                  <a:pt x="f35" y="f36"/>
                  <a:pt x="f37" y="f38"/>
                  <a:pt x="f28" y="f29"/>
                </a:cubicBezTo>
                <a:close/>
                <a:moveTo>
                  <a:pt x="f39" y="f40"/>
                </a:moveTo>
                <a:lnTo>
                  <a:pt x="f39" y="f40"/>
                </a:lnTo>
                <a:cubicBezTo>
                  <a:pt x="f41" y="f42"/>
                  <a:pt x="f43" y="f44"/>
                  <a:pt x="f7" y="f45"/>
                </a:cubicBezTo>
                <a:cubicBezTo>
                  <a:pt x="f46" y="f47"/>
                  <a:pt x="f48" y="f49"/>
                  <a:pt x="f39" y="f40"/>
                </a:cubicBezTo>
                <a:close/>
                <a:moveTo>
                  <a:pt x="f50" y="f51"/>
                </a:move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50" y="f51"/>
                </a:cubicBezTo>
                <a:close/>
                <a:moveTo>
                  <a:pt x="f62" y="f59"/>
                </a:moveTo>
                <a:lnTo>
                  <a:pt x="f62" y="f59"/>
                </a:ln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62" y="f59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67" y="f97"/>
                </a:moveTo>
                <a:cubicBezTo>
                  <a:pt x="f98" y="f99"/>
                  <a:pt x="f100" y="f101"/>
                  <a:pt x="f102" y="f103"/>
                </a:cubicBezTo>
                <a:cubicBezTo>
                  <a:pt x="f104" y="f92"/>
                  <a:pt x="f105" y="f106"/>
                  <a:pt x="f105" y="f107"/>
                </a:cubicBezTo>
                <a:cubicBezTo>
                  <a:pt x="f108" y="f109"/>
                  <a:pt x="f110" y="f111"/>
                  <a:pt x="f67" y="f97"/>
                </a:cubicBezTo>
                <a:close/>
                <a:moveTo>
                  <a:pt x="f112" y="f113"/>
                </a:move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06"/>
                </a:cubicBezTo>
                <a:cubicBezTo>
                  <a:pt x="f125" y="f126"/>
                  <a:pt x="f127" y="f128"/>
                  <a:pt x="f42" y="f129"/>
                </a:cubicBezTo>
                <a:cubicBezTo>
                  <a:pt x="f130" y="f131"/>
                  <a:pt x="f132" y="f133"/>
                  <a:pt x="f134" y="f131"/>
                </a:cubicBezTo>
                <a:cubicBezTo>
                  <a:pt x="f135" y="f131"/>
                  <a:pt x="f136" y="f137"/>
                  <a:pt x="f138" y="f109"/>
                </a:cubicBezTo>
                <a:cubicBezTo>
                  <a:pt x="f8" y="f92"/>
                  <a:pt x="f139" y="f140"/>
                  <a:pt x="f112" y="f113"/>
                </a:cubicBezTo>
                <a:close/>
                <a:moveTo>
                  <a:pt x="f50" y="f113"/>
                </a:moveTo>
                <a:lnTo>
                  <a:pt x="f141" y="f142"/>
                </a:ln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9" y="f153"/>
                </a:cubicBezTo>
                <a:cubicBezTo>
                  <a:pt x="f154" y="f155"/>
                  <a:pt x="f156" y="f157"/>
                  <a:pt x="f158" y="f119"/>
                </a:cubicBezTo>
                <a:cubicBezTo>
                  <a:pt x="f159" y="f160"/>
                  <a:pt x="f161" y="f92"/>
                  <a:pt x="f50" y="f113"/>
                </a:cubicBezTo>
                <a:close/>
                <a:moveTo>
                  <a:pt x="f162" y="f163"/>
                </a:moveTo>
                <a:lnTo>
                  <a:pt x="f162" y="f163"/>
                </a:lnTo>
                <a:cubicBezTo>
                  <a:pt x="f164" y="f165"/>
                  <a:pt x="f166" y="f167"/>
                  <a:pt x="f168" y="f169"/>
                </a:cubicBezTo>
                <a:cubicBezTo>
                  <a:pt x="f170" y="f75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78"/>
                </a:cubicBezTo>
                <a:cubicBezTo>
                  <a:pt x="f180" y="f178"/>
                  <a:pt x="f181" y="f182"/>
                  <a:pt x="f32" y="f183"/>
                </a:cubicBezTo>
                <a:cubicBezTo>
                  <a:pt x="f184" y="f185"/>
                  <a:pt x="f186" y="f187"/>
                  <a:pt x="f162" y="f163"/>
                </a:cubicBezTo>
                <a:close/>
                <a:moveTo>
                  <a:pt x="f188" y="f189"/>
                </a:moveTo>
                <a:cubicBezTo>
                  <a:pt x="f190" y="f191"/>
                  <a:pt x="f192" y="f148"/>
                  <a:pt x="f193" y="f194"/>
                </a:cubicBezTo>
                <a:cubicBezTo>
                  <a:pt x="f195" y="f196"/>
                  <a:pt x="f29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lnTo>
                  <a:pt x="f216" y="f217"/>
                </a:ln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32" y="f233"/>
                  <a:pt x="f188" y="f189"/>
                </a:cubicBezTo>
                <a:close/>
                <a:moveTo>
                  <a:pt x="f234" y="f235"/>
                </a:moveTo>
                <a:cubicBezTo>
                  <a:pt x="f236" y="f237"/>
                  <a:pt x="f238" y="f239"/>
                  <a:pt x="f240" y="f241"/>
                </a:cubicBezTo>
                <a:cubicBezTo>
                  <a:pt x="f61" y="f107"/>
                  <a:pt x="f242" y="f243"/>
                  <a:pt x="f244" y="f245"/>
                </a:cubicBezTo>
                <a:cubicBezTo>
                  <a:pt x="f246" y="f247"/>
                  <a:pt x="f248" y="f183"/>
                  <a:pt x="f249" y="f250"/>
                </a:cubicBezTo>
                <a:cubicBezTo>
                  <a:pt x="f251" y="f209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0" y="f129"/>
                  <a:pt x="f262" y="f263"/>
                  <a:pt x="f264" y="f265"/>
                </a:cubicBezTo>
                <a:cubicBezTo>
                  <a:pt x="f266" y="f113"/>
                  <a:pt x="f267" y="f268"/>
                  <a:pt x="f269" y="f270"/>
                </a:cubicBezTo>
                <a:cubicBezTo>
                  <a:pt x="f271" y="f272"/>
                  <a:pt x="f256" y="f66"/>
                  <a:pt x="f234" y="f235"/>
                </a:cubicBezTo>
                <a:close/>
                <a:moveTo>
                  <a:pt x="f273" y="f274"/>
                </a:moveTo>
                <a:lnTo>
                  <a:pt x="f273" y="f274"/>
                </a:lnTo>
                <a:cubicBezTo>
                  <a:pt x="f275" y="f109"/>
                  <a:pt x="f276" y="f277"/>
                  <a:pt x="f278" y="f279"/>
                </a:cubicBezTo>
                <a:cubicBezTo>
                  <a:pt x="f280" y="f281"/>
                  <a:pt x="f282" y="f261"/>
                  <a:pt x="f283" y="f284"/>
                </a:cubicBezTo>
                <a:cubicBezTo>
                  <a:pt x="f285" y="f79"/>
                  <a:pt x="f79" y="f286"/>
                  <a:pt x="f287" y="f85"/>
                </a:cubicBezTo>
                <a:cubicBezTo>
                  <a:pt x="f288" y="f289"/>
                  <a:pt x="f77" y="f290"/>
                  <a:pt x="f291" y="f292"/>
                </a:cubicBezTo>
                <a:cubicBezTo>
                  <a:pt x="f293" y="f294"/>
                  <a:pt x="f295" y="f152"/>
                  <a:pt x="f273" y="f274"/>
                </a:cubicBezTo>
                <a:close/>
                <a:moveTo>
                  <a:pt x="f296" y="f297"/>
                </a:moveTo>
                <a:cubicBezTo>
                  <a:pt x="f22" y="f298"/>
                  <a:pt x="f299" y="f211"/>
                  <a:pt x="f300" y="f301"/>
                </a:cubicBezTo>
                <a:cubicBezTo>
                  <a:pt x="f300" y="f302"/>
                  <a:pt x="f303" y="f304"/>
                  <a:pt x="f305" y="f306"/>
                </a:cubicBezTo>
                <a:cubicBezTo>
                  <a:pt x="f307" y="f308"/>
                  <a:pt x="f309" y="f310"/>
                  <a:pt x="f311" y="f312"/>
                </a:cubicBezTo>
                <a:cubicBezTo>
                  <a:pt x="f313" y="f148"/>
                  <a:pt x="f58" y="f314"/>
                  <a:pt x="f296" y="f297"/>
                </a:cubicBezTo>
                <a:close/>
                <a:moveTo>
                  <a:pt x="f315" y="f316"/>
                </a:moveTo>
                <a:cubicBezTo>
                  <a:pt x="f317" y="f316"/>
                  <a:pt x="f318" y="f319"/>
                  <a:pt x="f320" y="f321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7"/>
                </a:cubicBezTo>
                <a:cubicBezTo>
                  <a:pt x="f339" y="f337"/>
                  <a:pt x="f340" y="f341"/>
                  <a:pt x="f342" y="f311"/>
                </a:cubicBezTo>
                <a:cubicBezTo>
                  <a:pt x="f343" y="f344"/>
                  <a:pt x="f345" y="f316"/>
                  <a:pt x="f315" y="f316"/>
                </a:cubicBezTo>
                <a:close/>
                <a:moveTo>
                  <a:pt x="f346" y="f347"/>
                </a:moveTo>
                <a:cubicBezTo>
                  <a:pt x="f348" y="f349"/>
                  <a:pt x="f350" y="f351"/>
                  <a:pt x="f352" y="f353"/>
                </a:cubicBezTo>
                <a:cubicBezTo>
                  <a:pt x="f354" y="f355"/>
                  <a:pt x="f250" y="f356"/>
                  <a:pt x="f357" y="f358"/>
                </a:cubicBezTo>
                <a:cubicBezTo>
                  <a:pt x="f359" y="f360"/>
                  <a:pt x="f361" y="f5"/>
                  <a:pt x="f362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280" y="f370"/>
                  <a:pt x="f371" y="f372"/>
                  <a:pt x="f373" y="f374"/>
                </a:cubicBezTo>
                <a:cubicBezTo>
                  <a:pt x="f375" y="f376"/>
                  <a:pt x="f286" y="f377"/>
                  <a:pt x="f378" y="f379"/>
                </a:cubicBezTo>
                <a:cubicBezTo>
                  <a:pt x="f209" y="f380"/>
                  <a:pt x="f381" y="f284"/>
                  <a:pt x="f382" y="f383"/>
                </a:cubicBezTo>
                <a:cubicBezTo>
                  <a:pt x="f384" y="f245"/>
                  <a:pt x="f385" y="f386"/>
                  <a:pt x="f346" y="f347"/>
                </a:cubicBezTo>
                <a:close/>
                <a:moveTo>
                  <a:pt x="f387" y="f388"/>
                </a:moveTo>
                <a:lnTo>
                  <a:pt x="f387" y="f388"/>
                </a:lnTo>
                <a:cubicBezTo>
                  <a:pt x="f389" y="f390"/>
                  <a:pt x="f391" y="f392"/>
                  <a:pt x="f67" y="f393"/>
                </a:cubicBezTo>
                <a:cubicBezTo>
                  <a:pt x="f394" y="f395"/>
                  <a:pt x="f396" y="f397"/>
                  <a:pt x="f398" y="f399"/>
                </a:cubicBezTo>
                <a:cubicBezTo>
                  <a:pt x="f256" y="f400"/>
                  <a:pt x="f401" y="f402"/>
                  <a:pt x="f403" y="f404"/>
                </a:cubicBezTo>
                <a:cubicBezTo>
                  <a:pt x="f405" y="f406"/>
                  <a:pt x="f407" y="f332"/>
                  <a:pt x="f408" y="f409"/>
                </a:cubicBezTo>
                <a:cubicBezTo>
                  <a:pt x="f23" y="f410"/>
                  <a:pt x="f127" y="f411"/>
                  <a:pt x="f412" y="f413"/>
                </a:cubicBezTo>
                <a:cubicBezTo>
                  <a:pt x="f414" y="f415"/>
                  <a:pt x="f416" y="f417"/>
                  <a:pt x="f387" y="f388"/>
                </a:cubicBezTo>
                <a:close/>
                <a:moveTo>
                  <a:pt x="f418" y="f419"/>
                </a:moveTo>
                <a:cubicBezTo>
                  <a:pt x="f420" y="f419"/>
                  <a:pt x="f421" y="f422"/>
                  <a:pt x="f423" y="f424"/>
                </a:cubicBezTo>
                <a:cubicBezTo>
                  <a:pt x="f425" y="f60"/>
                  <a:pt x="f426" y="f427"/>
                  <a:pt x="f428" y="f429"/>
                </a:cubicBezTo>
                <a:cubicBezTo>
                  <a:pt x="f430" y="f431"/>
                  <a:pt x="f184" y="f432"/>
                  <a:pt x="f433" y="f406"/>
                </a:cubicBezTo>
                <a:cubicBezTo>
                  <a:pt x="f434" y="f435"/>
                  <a:pt x="f436" y="f437"/>
                  <a:pt x="f346" y="f438"/>
                </a:cubicBezTo>
                <a:cubicBezTo>
                  <a:pt x="f439" y="f440"/>
                  <a:pt x="f441" y="f442"/>
                  <a:pt x="f443" y="f442"/>
                </a:cubicBezTo>
                <a:cubicBezTo>
                  <a:pt x="f444" y="f442"/>
                  <a:pt x="f445" y="f446"/>
                  <a:pt x="f447" y="f448"/>
                </a:cubicBezTo>
                <a:cubicBezTo>
                  <a:pt x="f449" y="f450"/>
                  <a:pt x="f194" y="f451"/>
                  <a:pt x="f146" y="f452"/>
                </a:cubicBezTo>
                <a:cubicBezTo>
                  <a:pt x="f185" y="f453"/>
                  <a:pt x="f288" y="f432"/>
                  <a:pt x="f454" y="f60"/>
                </a:cubicBezTo>
                <a:cubicBezTo>
                  <a:pt x="f455" y="f456"/>
                  <a:pt x="f457" y="f419"/>
                  <a:pt x="f418" y="f419"/>
                </a:cubicBezTo>
                <a:close/>
                <a:moveTo>
                  <a:pt x="f458" y="f459"/>
                </a:moveTo>
                <a:cubicBezTo>
                  <a:pt x="f137" y="f46"/>
                  <a:pt x="f460" y="f461"/>
                  <a:pt x="f462" y="f304"/>
                </a:cubicBezTo>
                <a:cubicBezTo>
                  <a:pt x="f463" y="f464"/>
                  <a:pt x="f465" y="f466"/>
                  <a:pt x="f467" y="f468"/>
                </a:cubicBezTo>
                <a:cubicBezTo>
                  <a:pt x="f281" y="f469"/>
                  <a:pt x="f107" y="f470"/>
                  <a:pt x="f471" y="f451"/>
                </a:cubicBezTo>
                <a:cubicBezTo>
                  <a:pt x="f472" y="f473"/>
                  <a:pt x="f460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00"/>
                  <a:pt x="f484" y="f485"/>
                  <a:pt x="f486" y="f487"/>
                </a:cubicBezTo>
                <a:lnTo>
                  <a:pt x="f458" y="f459"/>
                </a:lnTo>
                <a:close/>
                <a:moveTo>
                  <a:pt x="f488" y="f489"/>
                </a:moveTo>
                <a:lnTo>
                  <a:pt x="f488" y="f489"/>
                </a:lnTo>
                <a:cubicBezTo>
                  <a:pt x="f490" y="f250"/>
                  <a:pt x="f491" y="f492"/>
                  <a:pt x="f94" y="f376"/>
                </a:cubicBezTo>
                <a:cubicBezTo>
                  <a:pt x="f493" y="f494"/>
                  <a:pt x="f495" y="f496"/>
                  <a:pt x="f497" y="f372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4" y="f515"/>
                </a:cubicBezTo>
                <a:cubicBezTo>
                  <a:pt x="f516" y="f517"/>
                  <a:pt x="f518" y="f7"/>
                  <a:pt x="f488" y="f489"/>
                </a:cubicBezTo>
                <a:close/>
                <a:moveTo>
                  <a:pt x="f519" y="f501"/>
                </a:moveTo>
                <a:lnTo>
                  <a:pt x="f519" y="f501"/>
                </a:lnTo>
                <a:cubicBezTo>
                  <a:pt x="f520" y="f521"/>
                  <a:pt x="f522" y="f330"/>
                  <a:pt x="f523" y="f524"/>
                </a:cubicBezTo>
                <a:cubicBezTo>
                  <a:pt x="f525" y="f526"/>
                  <a:pt x="f527" y="f528"/>
                  <a:pt x="f61" y="f529"/>
                </a:cubicBezTo>
                <a:cubicBezTo>
                  <a:pt x="f530" y="f531"/>
                  <a:pt x="f532" y="f533"/>
                  <a:pt x="f534" y="f535"/>
                </a:cubicBezTo>
                <a:lnTo>
                  <a:pt x="f536" y="f537"/>
                </a:lnTo>
                <a:cubicBezTo>
                  <a:pt x="f538" y="f539"/>
                  <a:pt x="f540" y="f541"/>
                  <a:pt x="f519" y="f501"/>
                </a:cubicBezTo>
                <a:close/>
                <a:moveTo>
                  <a:pt x="f542" y="f543"/>
                </a:moveTo>
                <a:cubicBezTo>
                  <a:pt x="f544" y="f543"/>
                  <a:pt x="f545" y="f546"/>
                  <a:pt x="f547" y="f531"/>
                </a:cubicBezTo>
                <a:cubicBezTo>
                  <a:pt x="f548" y="f549"/>
                  <a:pt x="f550" y="f551"/>
                  <a:pt x="f552" y="f553"/>
                </a:cubicBezTo>
                <a:cubicBezTo>
                  <a:pt x="f405" y="f554"/>
                  <a:pt x="f555" y="f556"/>
                  <a:pt x="f557" y="f558"/>
                </a:cubicBezTo>
                <a:cubicBezTo>
                  <a:pt x="f559" y="f560"/>
                  <a:pt x="f532" y="f561"/>
                  <a:pt x="f562" y="f563"/>
                </a:cubicBezTo>
                <a:cubicBezTo>
                  <a:pt x="f564" y="f565"/>
                  <a:pt x="f566" y="f567"/>
                  <a:pt x="f568" y="f567"/>
                </a:cubicBezTo>
                <a:cubicBezTo>
                  <a:pt x="f569" y="f567"/>
                  <a:pt x="f570" y="f571"/>
                  <a:pt x="f550" y="f572"/>
                </a:cubicBezTo>
                <a:cubicBezTo>
                  <a:pt x="f573" y="f574"/>
                  <a:pt x="f575" y="f576"/>
                  <a:pt x="f577" y="f578"/>
                </a:cubicBezTo>
                <a:cubicBezTo>
                  <a:pt x="f579" y="f580"/>
                  <a:pt x="f581" y="f582"/>
                  <a:pt x="f391" y="f583"/>
                </a:cubicBezTo>
                <a:cubicBezTo>
                  <a:pt x="f584" y="f585"/>
                  <a:pt x="f122" y="f586"/>
                  <a:pt x="f587" y="f586"/>
                </a:cubicBezTo>
                <a:cubicBezTo>
                  <a:pt x="f588" y="f589"/>
                  <a:pt x="f590" y="f543"/>
                  <a:pt x="f542" y="f543"/>
                </a:cubicBezTo>
                <a:close/>
                <a:moveTo>
                  <a:pt x="f591" y="f592"/>
                </a:moveTo>
                <a:cubicBezTo>
                  <a:pt x="f593" y="f594"/>
                  <a:pt x="f595" y="f596"/>
                  <a:pt x="f90" y="f597"/>
                </a:cubicBezTo>
                <a:cubicBezTo>
                  <a:pt x="f598" y="f599"/>
                  <a:pt x="f600" y="f601"/>
                  <a:pt x="f602" y="f601"/>
                </a:cubicBezTo>
                <a:cubicBezTo>
                  <a:pt x="f603" y="f601"/>
                  <a:pt x="f604" y="f605"/>
                  <a:pt x="f606" y="f607"/>
                </a:cubicBezTo>
                <a:cubicBezTo>
                  <a:pt x="f608" y="f609"/>
                  <a:pt x="f610" y="f611"/>
                  <a:pt x="f612" y="f580"/>
                </a:cubicBezTo>
                <a:cubicBezTo>
                  <a:pt x="f613" y="f594"/>
                  <a:pt x="f613" y="f614"/>
                  <a:pt x="f612" y="f615"/>
                </a:cubicBezTo>
                <a:cubicBezTo>
                  <a:pt x="f616" y="f617"/>
                  <a:pt x="f618" y="f619"/>
                  <a:pt x="f591" y="f592"/>
                </a:cubicBezTo>
                <a:close/>
                <a:moveTo>
                  <a:pt x="f620" y="f621"/>
                </a:moveTo>
                <a:cubicBezTo>
                  <a:pt x="f622" y="f621"/>
                  <a:pt x="f623" y="f624"/>
                  <a:pt x="f151" y="f625"/>
                </a:cubicBezTo>
                <a:cubicBezTo>
                  <a:pt x="f626" y="f627"/>
                  <a:pt x="f628" y="f629"/>
                  <a:pt x="f630" y="f629"/>
                </a:cubicBezTo>
                <a:cubicBezTo>
                  <a:pt x="f631" y="f629"/>
                  <a:pt x="f632" y="f633"/>
                  <a:pt x="f634" y="f535"/>
                </a:cubicBezTo>
                <a:cubicBezTo>
                  <a:pt x="f635" y="f636"/>
                  <a:pt x="f637" y="f621"/>
                  <a:pt x="f620" y="f621"/>
                </a:cubicBezTo>
                <a:close/>
                <a:moveTo>
                  <a:pt x="f5" y="f638"/>
                </a:moveTo>
                <a:cubicBezTo>
                  <a:pt x="f58" y="f638"/>
                  <a:pt x="f639" y="f640"/>
                  <a:pt x="f641" y="f642"/>
                </a:cubicBezTo>
                <a:cubicBezTo>
                  <a:pt x="f643" y="f139"/>
                  <a:pt x="f313" y="f644"/>
                  <a:pt x="f356" y="f645"/>
                </a:cubicBezTo>
                <a:cubicBezTo>
                  <a:pt x="f646" y="f647"/>
                  <a:pt x="f26" y="f648"/>
                  <a:pt x="f646" y="f649"/>
                </a:cubicBezTo>
                <a:cubicBezTo>
                  <a:pt x="f299" y="f650"/>
                  <a:pt x="f397" y="f651"/>
                  <a:pt x="f327" y="f652"/>
                </a:cubicBezTo>
                <a:cubicBezTo>
                  <a:pt x="f374" y="f653"/>
                  <a:pt x="f654" y="f655"/>
                  <a:pt x="f374" y="f656"/>
                </a:cubicBezTo>
                <a:cubicBezTo>
                  <a:pt x="f657" y="f658"/>
                  <a:pt x="f659" y="f660"/>
                  <a:pt x="f301" y="f661"/>
                </a:cubicBezTo>
                <a:cubicBezTo>
                  <a:pt x="f662" y="f663"/>
                  <a:pt x="f664" y="f665"/>
                  <a:pt x="f39" y="f666"/>
                </a:cubicBezTo>
                <a:cubicBezTo>
                  <a:pt x="f667" y="f668"/>
                  <a:pt x="f669" y="f670"/>
                  <a:pt x="f671" y="f672"/>
                </a:cubicBezTo>
                <a:cubicBezTo>
                  <a:pt x="f673" y="f674"/>
                  <a:pt x="f675" y="f676"/>
                  <a:pt x="f677" y="f676"/>
                </a:cubicBezTo>
                <a:cubicBezTo>
                  <a:pt x="f678" y="f676"/>
                  <a:pt x="f679" y="f680"/>
                  <a:pt x="f681" y="f682"/>
                </a:cubicBezTo>
                <a:cubicBezTo>
                  <a:pt x="f683" y="f684"/>
                  <a:pt x="f447" y="f668"/>
                  <a:pt x="f683" y="f195"/>
                </a:cubicBezTo>
                <a:cubicBezTo>
                  <a:pt x="f685" y="f686"/>
                  <a:pt x="f685" y="f687"/>
                  <a:pt x="f688" y="f689"/>
                </a:cubicBezTo>
                <a:cubicBezTo>
                  <a:pt x="f671" y="f690"/>
                  <a:pt x="f691" y="f692"/>
                  <a:pt x="f286" y="f693"/>
                </a:cubicBezTo>
                <a:cubicBezTo>
                  <a:pt x="f664" y="f694"/>
                  <a:pt x="f306" y="f695"/>
                  <a:pt x="f696" y="f697"/>
                </a:cubicBezTo>
                <a:cubicBezTo>
                  <a:pt x="f9" y="f698"/>
                  <a:pt x="f374" y="f699"/>
                  <a:pt x="f333" y="f700"/>
                </a:cubicBezTo>
                <a:cubicBezTo>
                  <a:pt x="f363" y="f701"/>
                  <a:pt x="f7" y="f532"/>
                  <a:pt x="f696" y="f702"/>
                </a:cubicBezTo>
                <a:cubicBezTo>
                  <a:pt x="f327" y="f703"/>
                  <a:pt x="f321" y="f704"/>
                  <a:pt x="f356" y="f705"/>
                </a:cubicBezTo>
                <a:cubicBezTo>
                  <a:pt x="f706" y="f707"/>
                  <a:pt x="f646" y="f708"/>
                  <a:pt x="f26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667" y="f718"/>
                  <a:pt x="f719" y="f720"/>
                </a:cubicBezTo>
                <a:cubicBezTo>
                  <a:pt x="f721" y="f722"/>
                  <a:pt x="f723" y="f724"/>
                  <a:pt x="f725" y="f724"/>
                </a:cubicBezTo>
                <a:cubicBezTo>
                  <a:pt x="f726" y="f724"/>
                  <a:pt x="f727" y="f728"/>
                  <a:pt x="f729" y="f730"/>
                </a:cubicBezTo>
                <a:cubicBezTo>
                  <a:pt x="f731" y="f732"/>
                  <a:pt x="f371" y="f252"/>
                  <a:pt x="f371" y="f238"/>
                </a:cubicBezTo>
                <a:cubicBezTo>
                  <a:pt x="f733" y="f701"/>
                  <a:pt x="f734" y="f735"/>
                  <a:pt x="f247" y="f736"/>
                </a:cubicBezTo>
                <a:cubicBezTo>
                  <a:pt x="f737" y="f738"/>
                  <a:pt x="f361" y="f739"/>
                  <a:pt x="f376" y="f740"/>
                </a:cubicBezTo>
                <a:cubicBezTo>
                  <a:pt x="f741" y="f742"/>
                  <a:pt x="f385" y="f743"/>
                  <a:pt x="f415" y="f241"/>
                </a:cubicBezTo>
                <a:cubicBezTo>
                  <a:pt x="f744" y="f745"/>
                  <a:pt x="f664" y="f746"/>
                  <a:pt x="f747" y="f174"/>
                </a:cubicBezTo>
                <a:cubicBezTo>
                  <a:pt x="f748" y="f286"/>
                  <a:pt x="f669" y="f749"/>
                  <a:pt x="f750" y="f751"/>
                </a:cubicBezTo>
                <a:cubicBezTo>
                  <a:pt x="f688" y="f390"/>
                  <a:pt x="f681" y="f250"/>
                  <a:pt x="f688" y="f377"/>
                </a:cubicBezTo>
                <a:cubicBezTo>
                  <a:pt x="f752" y="f753"/>
                  <a:pt x="f199" y="f233"/>
                  <a:pt x="f380" y="f754"/>
                </a:cubicBezTo>
                <a:cubicBezTo>
                  <a:pt x="f755" y="f756"/>
                  <a:pt x="f757" y="f758"/>
                  <a:pt x="f759" y="f760"/>
                </a:cubicBezTo>
                <a:cubicBezTo>
                  <a:pt x="f761" y="f762"/>
                  <a:pt x="f763" y="f764"/>
                  <a:pt x="f765" y="f764"/>
                </a:cubicBezTo>
                <a:cubicBezTo>
                  <a:pt x="f766" y="f764"/>
                  <a:pt x="f767" y="f768"/>
                  <a:pt x="f769" y="f770"/>
                </a:cubicBezTo>
                <a:cubicBezTo>
                  <a:pt x="f771" y="f772"/>
                  <a:pt x="f771" y="f709"/>
                  <a:pt x="f773" y="f774"/>
                </a:cubicBezTo>
                <a:cubicBezTo>
                  <a:pt x="f775" y="f279"/>
                  <a:pt x="f776" y="f777"/>
                  <a:pt x="f778" y="f243"/>
                </a:cubicBezTo>
                <a:cubicBezTo>
                  <a:pt x="f773" y="f386"/>
                  <a:pt x="f273" y="f75"/>
                  <a:pt x="f779" y="f780"/>
                </a:cubicBezTo>
                <a:cubicBezTo>
                  <a:pt x="f781" y="f782"/>
                  <a:pt x="f783" y="f149"/>
                  <a:pt x="f449" y="f292"/>
                </a:cubicBezTo>
                <a:cubicBezTo>
                  <a:pt x="f283" y="f321"/>
                  <a:pt x="f784" y="f785"/>
                  <a:pt x="f95" y="f363"/>
                </a:cubicBezTo>
                <a:cubicBezTo>
                  <a:pt x="f148" y="f32"/>
                  <a:pt x="f273" y="f437"/>
                  <a:pt x="f281" y="f786"/>
                </a:cubicBezTo>
                <a:cubicBezTo>
                  <a:pt x="f465" y="f787"/>
                  <a:pt x="f788" y="f324"/>
                  <a:pt x="f789" y="f324"/>
                </a:cubicBezTo>
                <a:lnTo>
                  <a:pt x="f788" y="f790"/>
                </a:lnTo>
                <a:cubicBezTo>
                  <a:pt x="f791" y="f792"/>
                  <a:pt x="f793" y="f794"/>
                  <a:pt x="f133" y="f795"/>
                </a:cubicBezTo>
                <a:cubicBezTo>
                  <a:pt x="f796" y="f797"/>
                  <a:pt x="f798" y="f799"/>
                  <a:pt x="f133" y="f800"/>
                </a:cubicBezTo>
                <a:cubicBezTo>
                  <a:pt x="f801" y="f802"/>
                  <a:pt x="f467" y="f803"/>
                  <a:pt x="f789" y="f384"/>
                </a:cubicBezTo>
                <a:cubicBezTo>
                  <a:pt x="f804" y="f805"/>
                  <a:pt x="f806" y="f388"/>
                  <a:pt x="f807" y="f808"/>
                </a:cubicBezTo>
                <a:cubicBezTo>
                  <a:pt x="f809" y="f810"/>
                  <a:pt x="f811" y="f257"/>
                  <a:pt x="f812" y="f257"/>
                </a:cubicBezTo>
                <a:cubicBezTo>
                  <a:pt x="f813" y="f257"/>
                  <a:pt x="f814" y="f815"/>
                  <a:pt x="f816" y="f817"/>
                </a:cubicBezTo>
                <a:cubicBezTo>
                  <a:pt x="f818" y="f819"/>
                  <a:pt x="f820" y="f821"/>
                  <a:pt x="f822" y="f294"/>
                </a:cubicBezTo>
                <a:cubicBezTo>
                  <a:pt x="f265" y="f289"/>
                  <a:pt x="f160" y="f823"/>
                  <a:pt x="f115" y="f824"/>
                </a:cubicBezTo>
                <a:cubicBezTo>
                  <a:pt x="f239" y="f825"/>
                  <a:pt x="f115" y="f826"/>
                  <a:pt x="f279" y="f827"/>
                </a:cubicBezTo>
                <a:cubicBezTo>
                  <a:pt x="f820" y="f828"/>
                  <a:pt x="f820" y="f829"/>
                  <a:pt x="f830" y="f831"/>
                </a:cubicBezTo>
                <a:cubicBezTo>
                  <a:pt x="f832" y="f833"/>
                  <a:pt x="f274" y="f572"/>
                  <a:pt x="f770" y="f834"/>
                </a:cubicBezTo>
                <a:cubicBezTo>
                  <a:pt x="f835" y="f836"/>
                  <a:pt x="f837" y="f541"/>
                  <a:pt x="f838" y="f839"/>
                </a:cubicBezTo>
                <a:cubicBezTo>
                  <a:pt x="f840" y="f841"/>
                  <a:pt x="f842" y="f792"/>
                  <a:pt x="f843" y="f844"/>
                </a:cubicBezTo>
                <a:cubicBezTo>
                  <a:pt x="f845" y="f482"/>
                  <a:pt x="f493" y="f846"/>
                  <a:pt x="f847" y="f848"/>
                </a:cubicBezTo>
                <a:cubicBezTo>
                  <a:pt x="f849" y="f641"/>
                  <a:pt x="f850" y="f712"/>
                  <a:pt x="f272" y="f716"/>
                </a:cubicBezTo>
                <a:cubicBezTo>
                  <a:pt x="f851" y="f361"/>
                  <a:pt x="f852" y="f853"/>
                  <a:pt x="f270" y="f854"/>
                </a:cubicBezTo>
                <a:cubicBezTo>
                  <a:pt x="f855" y="f856"/>
                  <a:pt x="f270" y="f857"/>
                  <a:pt x="f858" y="f681"/>
                </a:cubicBezTo>
                <a:cubicBezTo>
                  <a:pt x="f859" y="f860"/>
                  <a:pt x="f861" y="f862"/>
                  <a:pt x="f863" y="f862"/>
                </a:cubicBezTo>
                <a:cubicBezTo>
                  <a:pt x="f864" y="f862"/>
                  <a:pt x="f865" y="f866"/>
                  <a:pt x="f867" y="f868"/>
                </a:cubicBezTo>
                <a:cubicBezTo>
                  <a:pt x="f490" y="f869"/>
                  <a:pt x="f870" y="f669"/>
                  <a:pt x="f871" y="f667"/>
                </a:cubicBezTo>
                <a:cubicBezTo>
                  <a:pt x="f872" y="f48"/>
                  <a:pt x="f873" y="f305"/>
                  <a:pt x="f874" y="f875"/>
                </a:cubicBezTo>
                <a:cubicBezTo>
                  <a:pt x="f876" y="f877"/>
                  <a:pt x="f878" y="f879"/>
                  <a:pt x="f880" y="f881"/>
                </a:cubicBezTo>
                <a:cubicBezTo>
                  <a:pt x="f882" y="f883"/>
                  <a:pt x="f884" y="f885"/>
                  <a:pt x="f886" y="f582"/>
                </a:cubicBezTo>
                <a:cubicBezTo>
                  <a:pt x="f534" y="f887"/>
                  <a:pt x="f534" y="f585"/>
                  <a:pt x="f888" y="f586"/>
                </a:cubicBezTo>
                <a:cubicBezTo>
                  <a:pt x="f889" y="f890"/>
                  <a:pt x="f891" y="f892"/>
                  <a:pt x="f893" y="f894"/>
                </a:cubicBezTo>
                <a:cubicBezTo>
                  <a:pt x="f895" y="f30"/>
                  <a:pt x="f896" y="f400"/>
                  <a:pt x="f897" y="f56"/>
                </a:cubicBezTo>
                <a:cubicBezTo>
                  <a:pt x="f254" y="f898"/>
                  <a:pt x="f732" y="f292"/>
                  <a:pt x="f899" y="f26"/>
                </a:cubicBezTo>
                <a:cubicBezTo>
                  <a:pt x="f34" y="f875"/>
                  <a:pt x="f900" y="f901"/>
                  <a:pt x="f902" y="f250"/>
                </a:cubicBezTo>
                <a:cubicBezTo>
                  <a:pt x="f903" y="f671"/>
                  <a:pt x="f904" y="f905"/>
                  <a:pt x="f906" y="f907"/>
                </a:cubicBezTo>
                <a:cubicBezTo>
                  <a:pt x="f700" y="f908"/>
                  <a:pt x="f909" y="f910"/>
                  <a:pt x="f911" y="f265"/>
                </a:cubicBezTo>
                <a:cubicBezTo>
                  <a:pt x="f238" y="f912"/>
                  <a:pt x="f254" y="f913"/>
                  <a:pt x="f269" y="f914"/>
                </a:cubicBezTo>
                <a:cubicBezTo>
                  <a:pt x="f915" y="f916"/>
                  <a:pt x="f917" y="f918"/>
                  <a:pt x="f919" y="f918"/>
                </a:cubicBezTo>
                <a:cubicBezTo>
                  <a:pt x="f920" y="f918"/>
                  <a:pt x="f921" y="f922"/>
                  <a:pt x="f923" y="f924"/>
                </a:cubicBezTo>
                <a:cubicBezTo>
                  <a:pt x="f925" y="f498"/>
                  <a:pt x="f926" y="f927"/>
                  <a:pt x="f925" y="f928"/>
                </a:cubicBezTo>
                <a:cubicBezTo>
                  <a:pt x="f929" y="f705"/>
                  <a:pt x="f930" y="f931"/>
                  <a:pt x="f932" y="f933"/>
                </a:cubicBezTo>
                <a:cubicBezTo>
                  <a:pt x="f934" y="f935"/>
                  <a:pt x="f936" y="f820"/>
                  <a:pt x="f210" y="f107"/>
                </a:cubicBezTo>
                <a:cubicBezTo>
                  <a:pt x="f937" y="f938"/>
                  <a:pt x="f939" y="f371"/>
                  <a:pt x="f930" y="f940"/>
                </a:cubicBezTo>
                <a:cubicBezTo>
                  <a:pt x="f941" y="f942"/>
                  <a:pt x="f943" y="f944"/>
                  <a:pt x="f945" y="f149"/>
                </a:cubicBezTo>
                <a:cubicBezTo>
                  <a:pt x="f527" y="f946"/>
                  <a:pt x="f947" y="f948"/>
                  <a:pt x="f923" y="f949"/>
                </a:cubicBezTo>
                <a:cubicBezTo>
                  <a:pt x="f36" y="f950"/>
                  <a:pt x="f44" y="f731"/>
                  <a:pt x="f951" y="f163"/>
                </a:cubicBezTo>
                <a:cubicBezTo>
                  <a:pt x="f952" y="f773"/>
                  <a:pt x="f953" y="f954"/>
                  <a:pt x="f953" y="f107"/>
                </a:cubicBezTo>
                <a:cubicBezTo>
                  <a:pt x="f955" y="f956"/>
                  <a:pt x="f663" y="f957"/>
                  <a:pt x="f958" y="f959"/>
                </a:cubicBezTo>
                <a:cubicBezTo>
                  <a:pt x="f960" y="f57"/>
                  <a:pt x="f961" y="f962"/>
                  <a:pt x="f963" y="f964"/>
                </a:cubicBezTo>
                <a:cubicBezTo>
                  <a:pt x="f965" y="f966"/>
                  <a:pt x="f967" y="f968"/>
                  <a:pt x="f969" y="f968"/>
                </a:cubicBezTo>
                <a:cubicBezTo>
                  <a:pt x="f970" y="f968"/>
                  <a:pt x="f971" y="f972"/>
                  <a:pt x="f973" y="f974"/>
                </a:cubicBezTo>
                <a:cubicBezTo>
                  <a:pt x="f975" y="f976"/>
                  <a:pt x="f977" y="f978"/>
                  <a:pt x="f979" y="f980"/>
                </a:cubicBezTo>
                <a:cubicBezTo>
                  <a:pt x="f981" y="f982"/>
                  <a:pt x="f983" y="f593"/>
                  <a:pt x="f984" y="f985"/>
                </a:cubicBezTo>
                <a:cubicBezTo>
                  <a:pt x="f986" y="f987"/>
                  <a:pt x="f988" y="f989"/>
                  <a:pt x="f990" y="f991"/>
                </a:cubicBezTo>
                <a:cubicBezTo>
                  <a:pt x="f960" y="f992"/>
                  <a:pt x="f993" y="f994"/>
                  <a:pt x="f195" y="f995"/>
                </a:cubicBezTo>
                <a:cubicBezTo>
                  <a:pt x="f975" y="f491"/>
                  <a:pt x="f996" y="f997"/>
                  <a:pt x="f998" y="f999"/>
                </a:cubicBezTo>
                <a:cubicBezTo>
                  <a:pt x="f1000" y="f1001"/>
                  <a:pt x="f1002" y="f1003"/>
                  <a:pt x="f6" y="f1004"/>
                </a:cubicBezTo>
                <a:cubicBezTo>
                  <a:pt x="f1005" y="f1006"/>
                  <a:pt x="f1007" y="f1008"/>
                  <a:pt x="f1009" y="f1008"/>
                </a:cubicBezTo>
                <a:cubicBezTo>
                  <a:pt x="f1010" y="f1008"/>
                  <a:pt x="f1011" y="f1012"/>
                  <a:pt x="f642" y="f1004"/>
                </a:cubicBezTo>
                <a:cubicBezTo>
                  <a:pt x="f1013" y="f1014"/>
                  <a:pt x="f1015" y="f1016"/>
                  <a:pt x="f1017" y="f1018"/>
                </a:cubicBezTo>
                <a:cubicBezTo>
                  <a:pt x="f1019" y="f962"/>
                  <a:pt x="f8" y="f64"/>
                  <a:pt x="f1020" y="f1021"/>
                </a:cubicBezTo>
                <a:cubicBezTo>
                  <a:pt x="f1022" y="f72"/>
                  <a:pt x="f1000" y="f270"/>
                  <a:pt x="f1023" y="f1024"/>
                </a:cubicBezTo>
                <a:cubicBezTo>
                  <a:pt x="f1025" y="f1026"/>
                  <a:pt x="f1027" y="f1028"/>
                  <a:pt x="f1029" y="f109"/>
                </a:cubicBezTo>
                <a:cubicBezTo>
                  <a:pt x="f1030" y="f1031"/>
                  <a:pt x="f1032" y="f1033"/>
                  <a:pt x="f1034" y="f1035"/>
                </a:cubicBezTo>
                <a:cubicBezTo>
                  <a:pt x="f1036" y="f477"/>
                  <a:pt x="f414" y="f1037"/>
                  <a:pt x="f389" y="f935"/>
                </a:cubicBezTo>
                <a:cubicBezTo>
                  <a:pt x="f1038" y="f115"/>
                  <a:pt x="f1039" y="f142"/>
                  <a:pt x="f1040" y="f1041"/>
                </a:cubicBezTo>
                <a:cubicBezTo>
                  <a:pt x="f1042" y="f1043"/>
                  <a:pt x="f1044" y="f1045"/>
                  <a:pt x="f1046" y="f1045"/>
                </a:cubicBezTo>
                <a:cubicBezTo>
                  <a:pt x="f1047" y="f1045"/>
                  <a:pt x="f1048" y="f1049"/>
                  <a:pt x="f1050" y="f1051"/>
                </a:cubicBezTo>
                <a:cubicBezTo>
                  <a:pt x="f638" y="f142"/>
                  <a:pt x="f1052" y="f92"/>
                  <a:pt x="f1053" y="f1054"/>
                </a:cubicBezTo>
                <a:cubicBezTo>
                  <a:pt x="f1055" y="f486"/>
                  <a:pt x="f190" y="f1056"/>
                  <a:pt x="f1057" y="f1058"/>
                </a:cubicBezTo>
                <a:cubicBezTo>
                  <a:pt x="f581" y="f1059"/>
                  <a:pt x="f650" y="f295"/>
                  <a:pt x="f1060" y="f1061"/>
                </a:cubicBezTo>
                <a:cubicBezTo>
                  <a:pt x="f1062" y="f745"/>
                  <a:pt x="f1063" y="f1064"/>
                  <a:pt x="f1065" y="f1066"/>
                </a:cubicBezTo>
                <a:cubicBezTo>
                  <a:pt x="f951" y="f165"/>
                  <a:pt x="f1067" y="f755"/>
                  <a:pt x="f1068" y="f1069"/>
                </a:cubicBezTo>
                <a:cubicBezTo>
                  <a:pt x="f1070" y="f1071"/>
                  <a:pt x="f1072" y="f174"/>
                  <a:pt x="f1073" y="f1074"/>
                </a:cubicBezTo>
                <a:cubicBezTo>
                  <a:pt x="f1075" y="f1076"/>
                  <a:pt x="f1077" y="f79"/>
                  <a:pt x="f663" y="f247"/>
                </a:cubicBezTo>
                <a:cubicBezTo>
                  <a:pt x="f1078" y="f380"/>
                  <a:pt x="f1029" y="f1079"/>
                  <a:pt x="f1057" y="f1080"/>
                </a:cubicBezTo>
                <a:cubicBezTo>
                  <a:pt x="f27" y="f1081"/>
                  <a:pt x="f1082" y="f187"/>
                  <a:pt x="f1083" y="f1084"/>
                </a:cubicBezTo>
                <a:cubicBezTo>
                  <a:pt x="f1085" y="f1086"/>
                  <a:pt x="f1087" y="f1088"/>
                  <a:pt x="f1089" y="f1088"/>
                </a:cubicBezTo>
                <a:cubicBezTo>
                  <a:pt x="f1002" y="f1088"/>
                  <a:pt x="f1090" y="f1091"/>
                  <a:pt x="f1092" y="f1093"/>
                </a:cubicBezTo>
                <a:cubicBezTo>
                  <a:pt x="f1094" y="f165"/>
                  <a:pt x="f1095" y="f1096"/>
                  <a:pt x="f1002" y="f1081"/>
                </a:cubicBezTo>
                <a:cubicBezTo>
                  <a:pt x="f1097" y="f194"/>
                  <a:pt x="f188" y="f1098"/>
                  <a:pt x="f1099" y="f1100"/>
                </a:cubicBezTo>
                <a:cubicBezTo>
                  <a:pt x="f1101" y="f310"/>
                  <a:pt x="f1102" y="f808"/>
                  <a:pt x="f951" y="f487"/>
                </a:cubicBezTo>
                <a:cubicBezTo>
                  <a:pt x="f1103" y="f1104"/>
                  <a:pt x="f1105" y="f1106"/>
                  <a:pt x="f936" y="f948"/>
                </a:cubicBezTo>
                <a:cubicBezTo>
                  <a:pt x="f656" y="f1107"/>
                  <a:pt x="f941" y="f1108"/>
                  <a:pt x="f1109" y="f662"/>
                </a:cubicBezTo>
                <a:cubicBezTo>
                  <a:pt x="f1110" y="f1111"/>
                  <a:pt x="f1112" y="f1113"/>
                  <a:pt x="f1114" y="f1115"/>
                </a:cubicBezTo>
                <a:cubicBezTo>
                  <a:pt x="f896" y="f1116"/>
                  <a:pt x="f906" y="f1117"/>
                  <a:pt x="f700" y="f1118"/>
                </a:cubicBezTo>
                <a:cubicBezTo>
                  <a:pt x="f904" y="f1119"/>
                  <a:pt x="f1120" y="f797"/>
                  <a:pt x="f1121" y="f1122"/>
                </a:cubicBezTo>
                <a:cubicBezTo>
                  <a:pt x="f1123" y="f1124"/>
                  <a:pt x="f925" y="f1125"/>
                  <a:pt x="f1126" y="f877"/>
                </a:cubicBezTo>
                <a:cubicBezTo>
                  <a:pt x="f1127" y="f299"/>
                  <a:pt x="f575" y="f1128"/>
                  <a:pt x="f1129" y="f1106"/>
                </a:cubicBezTo>
                <a:cubicBezTo>
                  <a:pt x="f1130" y="f1131"/>
                  <a:pt x="f1132" y="f459"/>
                  <a:pt x="f1133" y="f1134"/>
                </a:cubicBezTo>
                <a:cubicBezTo>
                  <a:pt x="f1135" y="f1136"/>
                  <a:pt x="f1137" y="f1138"/>
                  <a:pt x="f1139" y="f1138"/>
                </a:cubicBezTo>
                <a:cubicBezTo>
                  <a:pt x="f1140" y="f1138"/>
                  <a:pt x="f1141" y="f1142"/>
                  <a:pt x="f116" y="f1074"/>
                </a:cubicBezTo>
                <a:cubicBezTo>
                  <a:pt x="f1143" y="f361"/>
                  <a:pt x="f647" y="f351"/>
                  <a:pt x="f226" y="f1144"/>
                </a:cubicBezTo>
                <a:cubicBezTo>
                  <a:pt x="f1145" y="f487"/>
                  <a:pt x="f192" y="f782"/>
                  <a:pt x="f1133" y="f716"/>
                </a:cubicBezTo>
                <a:cubicBezTo>
                  <a:pt x="f1146" y="f309"/>
                  <a:pt x="f1147" y="f1148"/>
                  <a:pt x="f993" y="f360"/>
                </a:cubicBezTo>
                <a:cubicBezTo>
                  <a:pt x="f1149" y="f1150"/>
                  <a:pt x="f1067" y="f1151"/>
                  <a:pt x="f929" y="f1152"/>
                </a:cubicBezTo>
                <a:cubicBezTo>
                  <a:pt x="f1153" y="f1154"/>
                  <a:pt x="f1114" y="f1155"/>
                  <a:pt x="f1156" y="f1157"/>
                </a:cubicBezTo>
                <a:cubicBezTo>
                  <a:pt x="f1158" y="f894"/>
                  <a:pt x="f1159" y="f1160"/>
                  <a:pt x="f1161" y="f1162"/>
                </a:cubicBezTo>
                <a:cubicBezTo>
                  <a:pt x="f1163" y="f1164"/>
                  <a:pt x="f1165" y="f476"/>
                  <a:pt x="f1166" y="f1167"/>
                </a:cubicBezTo>
                <a:cubicBezTo>
                  <a:pt x="f1168" y="f1169"/>
                  <a:pt x="f1163" y="f1170"/>
                  <a:pt x="f1171" y="f1172"/>
                </a:cubicBezTo>
                <a:cubicBezTo>
                  <a:pt x="f1173" y="f528"/>
                  <a:pt x="f1174" y="f1175"/>
                  <a:pt x="f1176" y="f1177"/>
                </a:cubicBezTo>
                <a:cubicBezTo>
                  <a:pt x="f1178" y="f1179"/>
                  <a:pt x="f1180" y="f1181"/>
                  <a:pt x="f1182" y="f1181"/>
                </a:cubicBezTo>
                <a:cubicBezTo>
                  <a:pt x="f1183" y="f1181"/>
                  <a:pt x="f1184" y="f1185"/>
                  <a:pt x="f1186" y="f1187"/>
                </a:cubicBezTo>
                <a:cubicBezTo>
                  <a:pt x="f1188" y="f1189"/>
                  <a:pt x="f1190" y="f1191"/>
                  <a:pt x="f1192" y="f1193"/>
                </a:cubicBezTo>
                <a:cubicBezTo>
                  <a:pt x="f1194" y="f452"/>
                  <a:pt x="f951" y="f1195"/>
                  <a:pt x="f1067" y="f1196"/>
                </a:cubicBezTo>
                <a:cubicBezTo>
                  <a:pt x="f1197" y="f1198"/>
                  <a:pt x="f1199" y="f322"/>
                  <a:pt x="f1200" y="f1201"/>
                </a:cubicBezTo>
                <a:cubicBezTo>
                  <a:pt x="f1202" y="f1203"/>
                  <a:pt x="f1204" y="f1205"/>
                  <a:pt x="f1206" y="f1205"/>
                </a:cubicBezTo>
                <a:cubicBezTo>
                  <a:pt x="f1207" y="f1205"/>
                  <a:pt x="f1208" y="f1209"/>
                  <a:pt x="f1210" y="f1211"/>
                </a:cubicBezTo>
                <a:cubicBezTo>
                  <a:pt x="f416" y="f1212"/>
                  <a:pt x="f1213" y="f1212"/>
                  <a:pt x="f1214" y="f529"/>
                </a:cubicBezTo>
                <a:cubicBezTo>
                  <a:pt x="f1215" y="f546"/>
                  <a:pt x="f1101" y="f1216"/>
                  <a:pt x="f1217" y="f1201"/>
                </a:cubicBezTo>
                <a:cubicBezTo>
                  <a:pt x="f1034" y="f1167"/>
                  <a:pt x="f1218" y="f1219"/>
                  <a:pt x="f1220" y="f1221"/>
                </a:cubicBezTo>
                <a:cubicBezTo>
                  <a:pt x="f1222" y="f1223"/>
                  <a:pt x="f1224" y="f1225"/>
                  <a:pt x="f1226" y="f1225"/>
                </a:cubicBezTo>
                <a:cubicBezTo>
                  <a:pt x="f1227" y="f1225"/>
                  <a:pt x="f1228" y="f1229"/>
                  <a:pt x="f701" y="f1230"/>
                </a:cubicBezTo>
                <a:cubicBezTo>
                  <a:pt x="f1231" y="f1232"/>
                  <a:pt x="f1233" y="f1234"/>
                  <a:pt x="f1235" y="f1234"/>
                </a:cubicBezTo>
                <a:cubicBezTo>
                  <a:pt x="f1236" y="f1234"/>
                  <a:pt x="f1237" y="f1238"/>
                  <a:pt x="f1239" y="f1240"/>
                </a:cubicBezTo>
                <a:cubicBezTo>
                  <a:pt x="f884" y="f1241"/>
                  <a:pt x="f516" y="f1242"/>
                  <a:pt x="f1243" y="f1244"/>
                </a:cubicBezTo>
                <a:cubicBezTo>
                  <a:pt x="f1245" y="f1246"/>
                  <a:pt x="f516" y="f1247"/>
                  <a:pt x="f1248" y="f1247"/>
                </a:cubicBezTo>
                <a:cubicBezTo>
                  <a:pt x="f1249" y="f1247"/>
                  <a:pt x="f1250" y="f1246"/>
                  <a:pt x="f1251" y="f1244"/>
                </a:cubicBezTo>
                <a:lnTo>
                  <a:pt x="f1251" y="f1252"/>
                </a:lnTo>
                <a:cubicBezTo>
                  <a:pt x="f1251" y="f1253"/>
                  <a:pt x="f880" y="f1254"/>
                  <a:pt x="f1255" y="f1256"/>
                </a:cubicBezTo>
                <a:cubicBezTo>
                  <a:pt x="f1249" y="f1257"/>
                  <a:pt x="f974" y="f1258"/>
                  <a:pt x="f1004" y="f1259"/>
                </a:cubicBezTo>
                <a:cubicBezTo>
                  <a:pt x="f1260" y="f1261"/>
                  <a:pt x="f1262" y="f1263"/>
                  <a:pt x="f1264" y="f1265"/>
                </a:cubicBezTo>
                <a:cubicBezTo>
                  <a:pt x="f1266" y="f1267"/>
                  <a:pt x="f270" y="f1268"/>
                  <a:pt x="f272" y="f1269"/>
                </a:cubicBezTo>
                <a:cubicBezTo>
                  <a:pt x="f1270" y="f1271"/>
                  <a:pt x="f1272" y="f1273"/>
                  <a:pt x="f99" y="f1274"/>
                </a:cubicBezTo>
                <a:cubicBezTo>
                  <a:pt x="f1275" y="f1276"/>
                  <a:pt x="f1277" y="f1278"/>
                  <a:pt x="f1279" y="f1280"/>
                </a:cubicBezTo>
                <a:cubicBezTo>
                  <a:pt x="f1281" y="f1282"/>
                  <a:pt x="f1283" y="f1284"/>
                  <a:pt x="f1285" y="f1284"/>
                </a:cubicBezTo>
                <a:cubicBezTo>
                  <a:pt x="f1286" y="f1284"/>
                  <a:pt x="f1287" y="f1288"/>
                  <a:pt x="f497" y="f1289"/>
                </a:cubicBezTo>
                <a:lnTo>
                  <a:pt x="f1262" y="f1290"/>
                </a:lnTo>
                <a:cubicBezTo>
                  <a:pt x="f1291" y="f1292"/>
                  <a:pt x="f739" y="f1293"/>
                  <a:pt x="f985" y="f1294"/>
                </a:cubicBezTo>
                <a:cubicBezTo>
                  <a:pt x="f1295" y="f1296"/>
                  <a:pt x="f1297" y="f1298"/>
                  <a:pt x="f1299" y="f1298"/>
                </a:cubicBezTo>
                <a:cubicBezTo>
                  <a:pt x="f1300" y="f1298"/>
                  <a:pt x="f1301" y="f1302"/>
                  <a:pt x="f477" y="f1303"/>
                </a:cubicBezTo>
                <a:cubicBezTo>
                  <a:pt x="f281" y="f1304"/>
                  <a:pt x="f1305" y="f1306"/>
                  <a:pt x="f1307" y="f1308"/>
                </a:cubicBezTo>
                <a:cubicBezTo>
                  <a:pt x="f1309" y="f1310"/>
                  <a:pt x="f1311" y="f1312"/>
                  <a:pt x="f1313" y="f1312"/>
                </a:cubicBezTo>
                <a:cubicBezTo>
                  <a:pt x="f1314" y="f1312"/>
                  <a:pt x="f1315" y="f1316"/>
                  <a:pt x="f1317" y="f1308"/>
                </a:cubicBezTo>
                <a:cubicBezTo>
                  <a:pt x="f1318" y="f1319"/>
                  <a:pt x="f1320" y="f1321"/>
                  <a:pt x="f1322" y="f1321"/>
                </a:cubicBezTo>
                <a:cubicBezTo>
                  <a:pt x="f1323" y="f1321"/>
                  <a:pt x="f1324" y="f1325"/>
                  <a:pt x="f1326" y="f1325"/>
                </a:cubicBezTo>
                <a:cubicBezTo>
                  <a:pt x="f1327" y="f1325"/>
                  <a:pt x="f1328" y="f1329"/>
                  <a:pt x="f374" y="f1330"/>
                </a:cubicBezTo>
                <a:cubicBezTo>
                  <a:pt x="f1331" y="f1332"/>
                  <a:pt x="f1333" y="f1334"/>
                  <a:pt x="f373" y="f1335"/>
                </a:cubicBezTo>
                <a:cubicBezTo>
                  <a:pt x="f1336" y="f1337"/>
                  <a:pt x="f1338" y="f1339"/>
                  <a:pt x="f1340" y="f1339"/>
                </a:cubicBezTo>
                <a:cubicBezTo>
                  <a:pt x="f1341" y="f1339"/>
                  <a:pt x="f1342" y="f1343"/>
                  <a:pt x="f956" y="f1334"/>
                </a:cubicBezTo>
                <a:cubicBezTo>
                  <a:pt x="f1344" y="f1345"/>
                  <a:pt x="f131" y="f1346"/>
                  <a:pt x="f1347" y="f1348"/>
                </a:cubicBezTo>
                <a:cubicBezTo>
                  <a:pt x="f1349" y="f1350"/>
                  <a:pt x="f1351" y="f1352"/>
                  <a:pt x="f1353" y="f1352"/>
                </a:cubicBezTo>
                <a:cubicBezTo>
                  <a:pt x="f1354" y="f1352"/>
                  <a:pt x="f1355" y="f1356"/>
                  <a:pt x="f1107" y="f1357"/>
                </a:cubicBezTo>
                <a:cubicBezTo>
                  <a:pt x="f327" y="f1358"/>
                  <a:pt x="f1359" y="f1360"/>
                  <a:pt x="f1361" y="f521"/>
                </a:cubicBezTo>
                <a:cubicBezTo>
                  <a:pt x="f432" y="f1362"/>
                  <a:pt x="f1363" y="f435"/>
                  <a:pt x="f1364" y="f1365"/>
                </a:cubicBezTo>
                <a:cubicBezTo>
                  <a:pt x="f794" y="f1366"/>
                  <a:pt x="f1367" y="f1366"/>
                  <a:pt x="f1367" y="f1368"/>
                </a:cubicBezTo>
                <a:cubicBezTo>
                  <a:pt x="f1367" y="f1369"/>
                  <a:pt x="f794" y="f1370"/>
                  <a:pt x="f1364" y="f1371"/>
                </a:cubicBezTo>
                <a:lnTo>
                  <a:pt x="f1372" y="f1371"/>
                </a:lnTo>
                <a:cubicBezTo>
                  <a:pt x="f1151" y="f797"/>
                  <a:pt x="f1373" y="f499"/>
                  <a:pt x="f1374" y="f1375"/>
                </a:cubicBezTo>
                <a:cubicBezTo>
                  <a:pt x="f1376" y="f1377"/>
                  <a:pt x="f1378" y="f1379"/>
                  <a:pt x="f1380" y="f1379"/>
                </a:cubicBezTo>
                <a:cubicBezTo>
                  <a:pt x="f1381" y="f1379"/>
                  <a:pt x="f1382" y="f1383"/>
                  <a:pt x="f1307" y="f1187"/>
                </a:cubicBezTo>
                <a:cubicBezTo>
                  <a:pt x="f755" y="f369"/>
                  <a:pt x="f907" y="f1362"/>
                  <a:pt x="f781" y="f1155"/>
                </a:cubicBezTo>
                <a:cubicBezTo>
                  <a:pt x="f719" y="f1384"/>
                  <a:pt x="f1385" y="f15"/>
                  <a:pt x="f461" y="f299"/>
                </a:cubicBezTo>
                <a:cubicBezTo>
                  <a:pt x="f1386" y="f1387"/>
                  <a:pt x="f457" y="f1388"/>
                  <a:pt x="f1389" y="f1388"/>
                </a:cubicBezTo>
                <a:cubicBezTo>
                  <a:pt x="f1390" y="f1388"/>
                  <a:pt x="f1391" y="f1392"/>
                  <a:pt x="f89" y="f1393"/>
                </a:cubicBezTo>
                <a:cubicBezTo>
                  <a:pt x="f1394" y="f292"/>
                  <a:pt x="f1395" y="f397"/>
                  <a:pt x="f321" y="f1111"/>
                </a:cubicBezTo>
                <a:cubicBezTo>
                  <a:pt x="f13" y="f877"/>
                  <a:pt x="f1396" y="f1397"/>
                  <a:pt x="f1398" y="f411"/>
                </a:cubicBezTo>
                <a:cubicBezTo>
                  <a:pt x="f1399" y="f1400"/>
                  <a:pt x="f1401" y="f1400"/>
                  <a:pt x="f1402" y="f1400"/>
                </a:cubicBezTo>
                <a:cubicBezTo>
                  <a:pt x="f1403" y="f1400"/>
                  <a:pt x="f1404" y="f1405"/>
                  <a:pt x="f1406" y="f5"/>
                </a:cubicBezTo>
                <a:cubicBezTo>
                  <a:pt x="f1407" y="f1408"/>
                  <a:pt x="f162" y="f464"/>
                  <a:pt x="f162" y="f1111"/>
                </a:cubicBezTo>
                <a:cubicBezTo>
                  <a:pt x="f1409" y="f24"/>
                  <a:pt x="f1410" y="f397"/>
                  <a:pt x="f1411" y="f358"/>
                </a:cubicBezTo>
                <a:lnTo>
                  <a:pt x="f186" y="f1412"/>
                </a:lnTo>
                <a:cubicBezTo>
                  <a:pt x="f1413" y="f1414"/>
                  <a:pt x="f1415" y="f1416"/>
                  <a:pt x="f1417" y="f1416"/>
                </a:cubicBezTo>
                <a:cubicBezTo>
                  <a:pt x="f1418" y="f1416"/>
                  <a:pt x="f1419" y="f1420"/>
                  <a:pt x="f333" y="f384"/>
                </a:cubicBezTo>
                <a:cubicBezTo>
                  <a:pt x="f1421" y="f1422"/>
                  <a:pt x="f1423" y="f89"/>
                  <a:pt x="f342" y="f1424"/>
                </a:cubicBezTo>
                <a:cubicBezTo>
                  <a:pt x="f1425" y="f1426"/>
                  <a:pt x="f1427" y="f381"/>
                  <a:pt x="f411" y="f782"/>
                </a:cubicBezTo>
                <a:cubicBezTo>
                  <a:pt x="f1428" y="f821"/>
                  <a:pt x="f1429" y="f1430"/>
                  <a:pt x="f1431" y="f1430"/>
                </a:cubicBezTo>
                <a:cubicBezTo>
                  <a:pt x="f1432" y="f1430"/>
                  <a:pt x="f1433" y="f691"/>
                  <a:pt x="f1434" y="f201"/>
                </a:cubicBezTo>
                <a:cubicBezTo>
                  <a:pt x="f1211" y="f1435"/>
                  <a:pt x="f1436" y="f1080"/>
                  <a:pt x="f1437" y="f1438"/>
                </a:cubicBezTo>
                <a:cubicBezTo>
                  <a:pt x="f1439" y="f1440"/>
                  <a:pt x="f1441" y="f1442"/>
                  <a:pt x="f533" y="f1443"/>
                </a:cubicBezTo>
                <a:cubicBezTo>
                  <a:pt x="f1444" y="f1445"/>
                  <a:pt x="f1437" y="f1446"/>
                  <a:pt x="f1447" y="f1446"/>
                </a:cubicBezTo>
                <a:cubicBezTo>
                  <a:pt x="f1448" y="f1446"/>
                  <a:pt x="f1449" y="f1445"/>
                  <a:pt x="f1450" y="f1451"/>
                </a:cubicBezTo>
                <a:cubicBezTo>
                  <a:pt x="f1452" y="f1453"/>
                  <a:pt x="f476" y="f1454"/>
                  <a:pt x="f1455" y="f163"/>
                </a:cubicBezTo>
                <a:cubicBezTo>
                  <a:pt x="f50" y="f165"/>
                  <a:pt x="f1152" y="f1098"/>
                  <a:pt x="f799" y="f1456"/>
                </a:cubicBezTo>
                <a:cubicBezTo>
                  <a:pt x="f1457" y="f857"/>
                  <a:pt x="f1458" y="f940"/>
                  <a:pt x="f1373" y="f1459"/>
                </a:cubicBezTo>
                <a:cubicBezTo>
                  <a:pt x="f1460" y="f454"/>
                  <a:pt x="f1461" y="f1462"/>
                  <a:pt x="f1463" y="f1464"/>
                </a:cubicBezTo>
                <a:cubicBezTo>
                  <a:pt x="f1465" y="f390"/>
                  <a:pt x="f301" y="f253"/>
                  <a:pt x="f26" y="f948"/>
                </a:cubicBezTo>
                <a:cubicBezTo>
                  <a:pt x="f1466" y="f810"/>
                  <a:pt x="f17" y="f1467"/>
                  <a:pt x="f1468" y="f1469"/>
                </a:cubicBezTo>
                <a:cubicBezTo>
                  <a:pt x="f1470" y="f1438"/>
                  <a:pt x="f1471" y="f163"/>
                  <a:pt x="f1373" y="f1472"/>
                </a:cubicBezTo>
                <a:cubicBezTo>
                  <a:pt x="f1473" y="f1474"/>
                  <a:pt x="f173" y="f807"/>
                  <a:pt x="f451" y="f743"/>
                </a:cubicBezTo>
                <a:cubicBezTo>
                  <a:pt x="f1357" y="f1475"/>
                  <a:pt x="f1476" y="f92"/>
                  <a:pt x="f186" y="f1477"/>
                </a:cubicBezTo>
                <a:cubicBezTo>
                  <a:pt x="f473" y="f985"/>
                  <a:pt x="f1478" y="f1479"/>
                  <a:pt x="f1480" y="f1026"/>
                </a:cubicBezTo>
                <a:cubicBezTo>
                  <a:pt x="f1481" y="f1482"/>
                  <a:pt x="f1483" y="f1484"/>
                  <a:pt x="f1485" y="f1484"/>
                </a:cubicBezTo>
                <a:cubicBezTo>
                  <a:pt x="f1486" y="f1484"/>
                  <a:pt x="f1487" y="f1488"/>
                  <a:pt x="f1489" y="f1490"/>
                </a:cubicBezTo>
                <a:cubicBezTo>
                  <a:pt x="f1491" y="f1492"/>
                  <a:pt x="f883" y="f1026"/>
                  <a:pt x="f1493" y="f1494"/>
                </a:cubicBezTo>
                <a:cubicBezTo>
                  <a:pt x="f1360" y="f1495"/>
                  <a:pt x="f825" y="f1496"/>
                  <a:pt x="f1117" y="f758"/>
                </a:cubicBezTo>
                <a:cubicBezTo>
                  <a:pt x="f1470" y="f1497"/>
                  <a:pt x="f1421" y="f1498"/>
                  <a:pt x="f1499" y="f1500"/>
                </a:cubicBezTo>
                <a:cubicBezTo>
                  <a:pt x="f376" y="f1501"/>
                  <a:pt x="f87" y="f1502"/>
                  <a:pt x="f1503" y="f297"/>
                </a:cubicBezTo>
                <a:cubicBezTo>
                  <a:pt x="f304" y="f1504"/>
                  <a:pt x="f1505" y="f1506"/>
                  <a:pt x="f641" y="f1507"/>
                </a:cubicBezTo>
                <a:cubicBezTo>
                  <a:pt x="f323" y="f608"/>
                  <a:pt x="f58" y="f1508"/>
                  <a:pt x="f327" y="f713"/>
                </a:cubicBezTo>
                <a:cubicBezTo>
                  <a:pt x="f1397" y="f99"/>
                  <a:pt x="f1509" y="f842"/>
                  <a:pt x="f410" y="f97"/>
                </a:cubicBezTo>
                <a:cubicBezTo>
                  <a:pt x="f429" y="f508"/>
                  <a:pt x="f1510" y="f1511"/>
                  <a:pt x="f1512" y="f51"/>
                </a:cubicBezTo>
                <a:cubicBezTo>
                  <a:pt x="f1476" y="f695"/>
                  <a:pt x="f1513" y="f1514"/>
                  <a:pt x="f1512" y="f1109"/>
                </a:cubicBezTo>
                <a:cubicBezTo>
                  <a:pt x="f1515" y="f1516"/>
                  <a:pt x="f1517" y="f1518"/>
                  <a:pt x="f1519" y="f1518"/>
                </a:cubicBezTo>
                <a:cubicBezTo>
                  <a:pt x="f1520" y="f1518"/>
                  <a:pt x="f1521" y="f1522"/>
                  <a:pt x="f1523" y="f262"/>
                </a:cubicBezTo>
                <a:cubicBezTo>
                  <a:pt x="f424" y="f1524"/>
                  <a:pt x="f1525" y="f1526"/>
                  <a:pt x="f1527" y="f703"/>
                </a:cubicBezTo>
                <a:cubicBezTo>
                  <a:pt x="f877" y="f1004"/>
                  <a:pt x="f333" y="f1014"/>
                  <a:pt x="f1528" y="f1529"/>
                </a:cubicBezTo>
                <a:cubicBezTo>
                  <a:pt x="f374" y="f1530"/>
                  <a:pt x="f1463" y="f1531"/>
                  <a:pt x="f35" y="f1171"/>
                </a:cubicBezTo>
                <a:cubicBezTo>
                  <a:pt x="f802" y="f1532"/>
                  <a:pt x="f1533" y="f1121"/>
                  <a:pt x="f19" y="f1534"/>
                </a:cubicBezTo>
                <a:cubicBezTo>
                  <a:pt x="f156" y="f1535"/>
                  <a:pt x="f432" y="f1536"/>
                  <a:pt x="f1537" y="f690"/>
                </a:cubicBezTo>
                <a:cubicBezTo>
                  <a:pt x="f1372" y="f1538"/>
                  <a:pt x="f1364" y="f1539"/>
                  <a:pt x="f330" y="f1540"/>
                </a:cubicBezTo>
                <a:cubicBezTo>
                  <a:pt x="f1541" y="f1542"/>
                  <a:pt x="f1543" y="f1544"/>
                  <a:pt x="f1545" y="f1544"/>
                </a:cubicBezTo>
                <a:cubicBezTo>
                  <a:pt x="f1546" y="f1544"/>
                  <a:pt x="f1547" y="f1548"/>
                  <a:pt x="f52" y="f1549"/>
                </a:cubicBezTo>
                <a:cubicBezTo>
                  <a:pt x="f1151" y="f1550"/>
                  <a:pt x="f1551" y="f1186"/>
                  <a:pt x="f1552" y="f1553"/>
                </a:cubicBezTo>
                <a:cubicBezTo>
                  <a:pt x="f1554" y="f1555"/>
                  <a:pt x="f848" y="f408"/>
                  <a:pt x="f411" y="f1556"/>
                </a:cubicBezTo>
                <a:cubicBezTo>
                  <a:pt x="f1557" y="f1558"/>
                  <a:pt x="f1559" y="f1560"/>
                  <a:pt x="f496" y="f1561"/>
                </a:cubicBezTo>
                <a:cubicBezTo>
                  <a:pt x="f496" y="f1562"/>
                  <a:pt x="f802" y="f1563"/>
                  <a:pt x="f1557" y="f1564"/>
                </a:cubicBezTo>
                <a:cubicBezTo>
                  <a:pt x="f1565" y="f198"/>
                  <a:pt x="f1468" y="f1566"/>
                  <a:pt x="f1567" y="f1568"/>
                </a:cubicBezTo>
                <a:cubicBezTo>
                  <a:pt x="f1460" y="f973"/>
                  <a:pt x="f1565" y="f1569"/>
                  <a:pt x="f848" y="f1570"/>
                </a:cubicBezTo>
                <a:cubicBezTo>
                  <a:pt x="f1571" y="f1083"/>
                  <a:pt x="f1557" y="f1572"/>
                  <a:pt x="f877" y="f1573"/>
                </a:cubicBezTo>
                <a:cubicBezTo>
                  <a:pt x="f333" y="f1574"/>
                  <a:pt x="f1427" y="f638"/>
                  <a:pt x="f5" y="f638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194;p60">
            <a:extLst>
              <a:ext uri="{FF2B5EF4-FFF2-40B4-BE49-F238E27FC236}">
                <a16:creationId xmlns:a16="http://schemas.microsoft.com/office/drawing/2014/main" id="{2E9839E4-EF83-4C53-8B84-340CD4C18D2C}"/>
              </a:ext>
            </a:extLst>
          </p:cNvPr>
          <p:cNvSpPr/>
          <p:nvPr/>
        </p:nvSpPr>
        <p:spPr>
          <a:xfrm>
            <a:off x="808027" y="1059213"/>
            <a:ext cx="2257799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195;p60">
            <a:extLst>
              <a:ext uri="{FF2B5EF4-FFF2-40B4-BE49-F238E27FC236}">
                <a16:creationId xmlns:a16="http://schemas.microsoft.com/office/drawing/2014/main" id="{7DE15401-18AA-4280-A25F-1DD516CF80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8036" y="716798"/>
            <a:ext cx="3858896" cy="694203"/>
          </a:xfrm>
        </p:spPr>
        <p:txBody>
          <a:bodyPr/>
          <a:lstStyle/>
          <a:p>
            <a:pPr lvl="0"/>
            <a:r>
              <a:rPr lang="en-US"/>
              <a:t>Sneak Peek</a:t>
            </a:r>
          </a:p>
        </p:txBody>
      </p:sp>
      <p:sp>
        <p:nvSpPr>
          <p:cNvPr id="6" name="Google Shape;1196;p60">
            <a:extLst>
              <a:ext uri="{FF2B5EF4-FFF2-40B4-BE49-F238E27FC236}">
                <a16:creationId xmlns:a16="http://schemas.microsoft.com/office/drawing/2014/main" id="{63D0A7C5-981F-45F4-A54C-95422DE08F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7863" y="1364284"/>
            <a:ext cx="2963698" cy="1314596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You can replace the image on the screen with your own work. Just delete this one, add yours and center it properly</a:t>
            </a:r>
          </a:p>
        </p:txBody>
      </p:sp>
      <p:grpSp>
        <p:nvGrpSpPr>
          <p:cNvPr id="7" name="Google Shape;1197;p60">
            <a:extLst>
              <a:ext uri="{FF2B5EF4-FFF2-40B4-BE49-F238E27FC236}">
                <a16:creationId xmlns:a16="http://schemas.microsoft.com/office/drawing/2014/main" id="{7177B9C2-126D-4398-A454-8F28D56B3323}"/>
              </a:ext>
            </a:extLst>
          </p:cNvPr>
          <p:cNvGrpSpPr/>
          <p:nvPr/>
        </p:nvGrpSpPr>
        <p:grpSpPr>
          <a:xfrm>
            <a:off x="367707" y="3564176"/>
            <a:ext cx="911867" cy="934370"/>
            <a:chOff x="367707" y="3564176"/>
            <a:chExt cx="911867" cy="934370"/>
          </a:xfrm>
        </p:grpSpPr>
        <p:sp>
          <p:nvSpPr>
            <p:cNvPr id="8" name="Google Shape;1198;p60">
              <a:extLst>
                <a:ext uri="{FF2B5EF4-FFF2-40B4-BE49-F238E27FC236}">
                  <a16:creationId xmlns:a16="http://schemas.microsoft.com/office/drawing/2014/main" id="{3CD488F3-CBE4-4A4F-B774-E3D26E472C2C}"/>
                </a:ext>
              </a:extLst>
            </p:cNvPr>
            <p:cNvSpPr/>
            <p:nvPr/>
          </p:nvSpPr>
          <p:spPr>
            <a:xfrm rot="59507">
              <a:off x="635709" y="3564176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199;p60">
              <a:extLst>
                <a:ext uri="{FF2B5EF4-FFF2-40B4-BE49-F238E27FC236}">
                  <a16:creationId xmlns:a16="http://schemas.microsoft.com/office/drawing/2014/main" id="{A609F941-1DB2-461E-B843-BD8E5E22FEFA}"/>
                </a:ext>
              </a:extLst>
            </p:cNvPr>
            <p:cNvSpPr/>
            <p:nvPr/>
          </p:nvSpPr>
          <p:spPr>
            <a:xfrm rot="59507">
              <a:off x="367707" y="3847320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200;p60">
              <a:extLst>
                <a:ext uri="{FF2B5EF4-FFF2-40B4-BE49-F238E27FC236}">
                  <a16:creationId xmlns:a16="http://schemas.microsoft.com/office/drawing/2014/main" id="{E8B26762-20B7-4649-9BB5-3EE71166C9B1}"/>
                </a:ext>
              </a:extLst>
            </p:cNvPr>
            <p:cNvSpPr/>
            <p:nvPr/>
          </p:nvSpPr>
          <p:spPr>
            <a:xfrm rot="59507">
              <a:off x="1099584" y="4328377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" name="Google Shape;1197;p60">
            <a:extLst>
              <a:ext uri="{FF2B5EF4-FFF2-40B4-BE49-F238E27FC236}">
                <a16:creationId xmlns:a16="http://schemas.microsoft.com/office/drawing/2014/main" id="{250229B8-F823-4CBF-B112-626B93FE83EB}"/>
              </a:ext>
            </a:extLst>
          </p:cNvPr>
          <p:cNvGrpSpPr/>
          <p:nvPr/>
        </p:nvGrpSpPr>
        <p:grpSpPr>
          <a:xfrm>
            <a:off x="3263310" y="626246"/>
            <a:ext cx="911858" cy="934360"/>
            <a:chOff x="3263310" y="626246"/>
            <a:chExt cx="911858" cy="934360"/>
          </a:xfrm>
        </p:grpSpPr>
        <p:sp>
          <p:nvSpPr>
            <p:cNvPr id="13" name="Google Shape;1198;p60">
              <a:extLst>
                <a:ext uri="{FF2B5EF4-FFF2-40B4-BE49-F238E27FC236}">
                  <a16:creationId xmlns:a16="http://schemas.microsoft.com/office/drawing/2014/main" id="{8FA890EB-FE92-4D78-B1CC-D4EB719E5B36}"/>
                </a:ext>
              </a:extLst>
            </p:cNvPr>
            <p:cNvSpPr/>
            <p:nvPr/>
          </p:nvSpPr>
          <p:spPr>
            <a:xfrm rot="59507">
              <a:off x="3531312" y="626246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199;p60">
              <a:extLst>
                <a:ext uri="{FF2B5EF4-FFF2-40B4-BE49-F238E27FC236}">
                  <a16:creationId xmlns:a16="http://schemas.microsoft.com/office/drawing/2014/main" id="{4D302D61-14E5-4466-82D3-BD1F3E37A05C}"/>
                </a:ext>
              </a:extLst>
            </p:cNvPr>
            <p:cNvSpPr/>
            <p:nvPr/>
          </p:nvSpPr>
          <p:spPr>
            <a:xfrm rot="59507">
              <a:off x="3263310" y="909390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200;p60">
              <a:extLst>
                <a:ext uri="{FF2B5EF4-FFF2-40B4-BE49-F238E27FC236}">
                  <a16:creationId xmlns:a16="http://schemas.microsoft.com/office/drawing/2014/main" id="{1488B0A4-5936-4CF3-AAF3-D93D14DCE411}"/>
                </a:ext>
              </a:extLst>
            </p:cNvPr>
            <p:cNvSpPr/>
            <p:nvPr/>
          </p:nvSpPr>
          <p:spPr>
            <a:xfrm rot="59507">
              <a:off x="3995178" y="1390437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oogle Shape;1197;p60">
            <a:extLst>
              <a:ext uri="{FF2B5EF4-FFF2-40B4-BE49-F238E27FC236}">
                <a16:creationId xmlns:a16="http://schemas.microsoft.com/office/drawing/2014/main" id="{E2598C16-620F-431A-B69B-2073ECED350C}"/>
              </a:ext>
            </a:extLst>
          </p:cNvPr>
          <p:cNvGrpSpPr/>
          <p:nvPr/>
        </p:nvGrpSpPr>
        <p:grpSpPr>
          <a:xfrm>
            <a:off x="311883" y="428552"/>
            <a:ext cx="911858" cy="934370"/>
            <a:chOff x="311883" y="428552"/>
            <a:chExt cx="911858" cy="934370"/>
          </a:xfrm>
        </p:grpSpPr>
        <p:sp>
          <p:nvSpPr>
            <p:cNvPr id="17" name="Google Shape;1198;p60">
              <a:extLst>
                <a:ext uri="{FF2B5EF4-FFF2-40B4-BE49-F238E27FC236}">
                  <a16:creationId xmlns:a16="http://schemas.microsoft.com/office/drawing/2014/main" id="{670C2619-298B-4A22-A208-EA72F4E42FA4}"/>
                </a:ext>
              </a:extLst>
            </p:cNvPr>
            <p:cNvSpPr/>
            <p:nvPr/>
          </p:nvSpPr>
          <p:spPr>
            <a:xfrm rot="59507">
              <a:off x="579876" y="428552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199;p60">
              <a:extLst>
                <a:ext uri="{FF2B5EF4-FFF2-40B4-BE49-F238E27FC236}">
                  <a16:creationId xmlns:a16="http://schemas.microsoft.com/office/drawing/2014/main" id="{A58F8FF8-C801-4E91-B7D6-1C733959C113}"/>
                </a:ext>
              </a:extLst>
            </p:cNvPr>
            <p:cNvSpPr/>
            <p:nvPr/>
          </p:nvSpPr>
          <p:spPr>
            <a:xfrm rot="59507">
              <a:off x="311883" y="711696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200;p60">
              <a:extLst>
                <a:ext uri="{FF2B5EF4-FFF2-40B4-BE49-F238E27FC236}">
                  <a16:creationId xmlns:a16="http://schemas.microsoft.com/office/drawing/2014/main" id="{9BA30FD6-97A8-4D61-8215-31BC87848C79}"/>
                </a:ext>
              </a:extLst>
            </p:cNvPr>
            <p:cNvSpPr/>
            <p:nvPr/>
          </p:nvSpPr>
          <p:spPr>
            <a:xfrm rot="59507">
              <a:off x="1043751" y="1192753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1197;p60">
            <a:extLst>
              <a:ext uri="{FF2B5EF4-FFF2-40B4-BE49-F238E27FC236}">
                <a16:creationId xmlns:a16="http://schemas.microsoft.com/office/drawing/2014/main" id="{B72C126B-414D-431F-A8D0-4F1E11BF5EA7}"/>
              </a:ext>
            </a:extLst>
          </p:cNvPr>
          <p:cNvGrpSpPr/>
          <p:nvPr/>
        </p:nvGrpSpPr>
        <p:grpSpPr>
          <a:xfrm>
            <a:off x="2961165" y="3586277"/>
            <a:ext cx="911858" cy="934370"/>
            <a:chOff x="2961165" y="3586277"/>
            <a:chExt cx="911858" cy="934370"/>
          </a:xfrm>
        </p:grpSpPr>
        <p:sp>
          <p:nvSpPr>
            <p:cNvPr id="21" name="Google Shape;1198;p60">
              <a:extLst>
                <a:ext uri="{FF2B5EF4-FFF2-40B4-BE49-F238E27FC236}">
                  <a16:creationId xmlns:a16="http://schemas.microsoft.com/office/drawing/2014/main" id="{BB6A880B-9DEA-4120-B8A7-742FD0DFCBE3}"/>
                </a:ext>
              </a:extLst>
            </p:cNvPr>
            <p:cNvSpPr/>
            <p:nvPr/>
          </p:nvSpPr>
          <p:spPr>
            <a:xfrm rot="59507">
              <a:off x="3229158" y="3586277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199;p60">
              <a:extLst>
                <a:ext uri="{FF2B5EF4-FFF2-40B4-BE49-F238E27FC236}">
                  <a16:creationId xmlns:a16="http://schemas.microsoft.com/office/drawing/2014/main" id="{4880A5F0-8C11-4C4A-A26B-CAA0CD629EAB}"/>
                </a:ext>
              </a:extLst>
            </p:cNvPr>
            <p:cNvSpPr/>
            <p:nvPr/>
          </p:nvSpPr>
          <p:spPr>
            <a:xfrm rot="59507">
              <a:off x="2961165" y="3869430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200;p60">
              <a:extLst>
                <a:ext uri="{FF2B5EF4-FFF2-40B4-BE49-F238E27FC236}">
                  <a16:creationId xmlns:a16="http://schemas.microsoft.com/office/drawing/2014/main" id="{F4EE2927-8999-473F-946C-D4BFC6EA511C}"/>
                </a:ext>
              </a:extLst>
            </p:cNvPr>
            <p:cNvSpPr/>
            <p:nvPr/>
          </p:nvSpPr>
          <p:spPr>
            <a:xfrm rot="59507">
              <a:off x="3693033" y="4350478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Google Shape;1196;p60">
            <a:extLst>
              <a:ext uri="{FF2B5EF4-FFF2-40B4-BE49-F238E27FC236}">
                <a16:creationId xmlns:a16="http://schemas.microsoft.com/office/drawing/2014/main" id="{7A5AB8FC-9250-47D4-B6C1-0666D3CDF674}"/>
              </a:ext>
            </a:extLst>
          </p:cNvPr>
          <p:cNvSpPr txBox="1"/>
          <p:nvPr/>
        </p:nvSpPr>
        <p:spPr>
          <a:xfrm>
            <a:off x="790736" y="2382286"/>
            <a:ext cx="2963698" cy="1314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You can replace the image on the screen with your own work. Just delete this one, add yours and center it properly</a:t>
            </a:r>
          </a:p>
        </p:txBody>
      </p:sp>
      <p:sp>
        <p:nvSpPr>
          <p:cNvPr id="25" name="Google Shape;1196;p60">
            <a:extLst>
              <a:ext uri="{FF2B5EF4-FFF2-40B4-BE49-F238E27FC236}">
                <a16:creationId xmlns:a16="http://schemas.microsoft.com/office/drawing/2014/main" id="{6A2DC42E-306C-49A0-9920-FDEF5EDD1974}"/>
              </a:ext>
            </a:extLst>
          </p:cNvPr>
          <p:cNvSpPr txBox="1"/>
          <p:nvPr/>
        </p:nvSpPr>
        <p:spPr>
          <a:xfrm>
            <a:off x="773600" y="3388208"/>
            <a:ext cx="2963698" cy="1314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You can replace the image on the screen with your own work. Just delete this one, add yours and center it properly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34011EFE-E954-767D-6946-C415A24463AB}"/>
              </a:ext>
            </a:extLst>
          </p:cNvPr>
          <p:cNvGrpSpPr>
            <a:grpSpLocks noChangeAspect="1"/>
          </p:cNvGrpSpPr>
          <p:nvPr/>
        </p:nvGrpSpPr>
        <p:grpSpPr bwMode="auto">
          <a:xfrm rot="900000">
            <a:off x="4224338" y="1768475"/>
            <a:ext cx="3916362" cy="3090863"/>
            <a:chOff x="2661" y="1114"/>
            <a:chExt cx="2467" cy="1947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1FF86D76-8DA0-5B30-D6D5-FA5F4E710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1130"/>
              <a:ext cx="1229" cy="1810"/>
            </a:xfrm>
            <a:custGeom>
              <a:avLst/>
              <a:gdLst>
                <a:gd name="T0" fmla="*/ 5 w 306"/>
                <a:gd name="T1" fmla="*/ 45 h 450"/>
                <a:gd name="T2" fmla="*/ 131 w 306"/>
                <a:gd name="T3" fmla="*/ 7 h 450"/>
                <a:gd name="T4" fmla="*/ 271 w 306"/>
                <a:gd name="T5" fmla="*/ 16 h 450"/>
                <a:gd name="T6" fmla="*/ 304 w 306"/>
                <a:gd name="T7" fmla="*/ 26 h 450"/>
                <a:gd name="T8" fmla="*/ 305 w 306"/>
                <a:gd name="T9" fmla="*/ 36 h 450"/>
                <a:gd name="T10" fmla="*/ 305 w 306"/>
                <a:gd name="T11" fmla="*/ 416 h 450"/>
                <a:gd name="T12" fmla="*/ 290 w 306"/>
                <a:gd name="T13" fmla="*/ 428 h 450"/>
                <a:gd name="T14" fmla="*/ 167 w 306"/>
                <a:gd name="T15" fmla="*/ 414 h 450"/>
                <a:gd name="T16" fmla="*/ 68 w 306"/>
                <a:gd name="T17" fmla="*/ 429 h 450"/>
                <a:gd name="T18" fmla="*/ 59 w 306"/>
                <a:gd name="T19" fmla="*/ 434 h 450"/>
                <a:gd name="T20" fmla="*/ 14 w 306"/>
                <a:gd name="T21" fmla="*/ 448 h 450"/>
                <a:gd name="T22" fmla="*/ 3 w 306"/>
                <a:gd name="T23" fmla="*/ 445 h 450"/>
                <a:gd name="T24" fmla="*/ 1 w 306"/>
                <a:gd name="T25" fmla="*/ 434 h 450"/>
                <a:gd name="T26" fmla="*/ 1 w 306"/>
                <a:gd name="T27" fmla="*/ 59 h 450"/>
                <a:gd name="T28" fmla="*/ 5 w 306"/>
                <a:gd name="T29" fmla="*/ 4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450">
                  <a:moveTo>
                    <a:pt x="5" y="45"/>
                  </a:moveTo>
                  <a:cubicBezTo>
                    <a:pt x="46" y="28"/>
                    <a:pt x="87" y="14"/>
                    <a:pt x="131" y="7"/>
                  </a:cubicBezTo>
                  <a:cubicBezTo>
                    <a:pt x="179" y="0"/>
                    <a:pt x="225" y="6"/>
                    <a:pt x="271" y="16"/>
                  </a:cubicBezTo>
                  <a:cubicBezTo>
                    <a:pt x="282" y="19"/>
                    <a:pt x="293" y="23"/>
                    <a:pt x="304" y="26"/>
                  </a:cubicBezTo>
                  <a:cubicBezTo>
                    <a:pt x="306" y="29"/>
                    <a:pt x="305" y="33"/>
                    <a:pt x="305" y="36"/>
                  </a:cubicBezTo>
                  <a:cubicBezTo>
                    <a:pt x="305" y="163"/>
                    <a:pt x="305" y="290"/>
                    <a:pt x="305" y="416"/>
                  </a:cubicBezTo>
                  <a:cubicBezTo>
                    <a:pt x="305" y="430"/>
                    <a:pt x="304" y="431"/>
                    <a:pt x="290" y="428"/>
                  </a:cubicBezTo>
                  <a:cubicBezTo>
                    <a:pt x="250" y="419"/>
                    <a:pt x="209" y="412"/>
                    <a:pt x="167" y="414"/>
                  </a:cubicBezTo>
                  <a:cubicBezTo>
                    <a:pt x="134" y="415"/>
                    <a:pt x="100" y="419"/>
                    <a:pt x="68" y="429"/>
                  </a:cubicBezTo>
                  <a:cubicBezTo>
                    <a:pt x="65" y="430"/>
                    <a:pt x="61" y="432"/>
                    <a:pt x="59" y="434"/>
                  </a:cubicBezTo>
                  <a:cubicBezTo>
                    <a:pt x="44" y="440"/>
                    <a:pt x="29" y="443"/>
                    <a:pt x="14" y="448"/>
                  </a:cubicBezTo>
                  <a:cubicBezTo>
                    <a:pt x="10" y="450"/>
                    <a:pt x="6" y="450"/>
                    <a:pt x="3" y="445"/>
                  </a:cubicBezTo>
                  <a:cubicBezTo>
                    <a:pt x="1" y="442"/>
                    <a:pt x="1" y="438"/>
                    <a:pt x="1" y="434"/>
                  </a:cubicBezTo>
                  <a:cubicBezTo>
                    <a:pt x="1" y="309"/>
                    <a:pt x="1" y="184"/>
                    <a:pt x="1" y="59"/>
                  </a:cubicBezTo>
                  <a:cubicBezTo>
                    <a:pt x="1" y="54"/>
                    <a:pt x="0" y="49"/>
                    <a:pt x="5" y="45"/>
                  </a:cubicBezTo>
                  <a:close/>
                </a:path>
              </a:pathLst>
            </a:custGeom>
            <a:solidFill>
              <a:srgbClr val="D2A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214A737-EB82-E782-180C-F00FEE8F7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114"/>
              <a:ext cx="1230" cy="1826"/>
            </a:xfrm>
            <a:custGeom>
              <a:avLst/>
              <a:gdLst>
                <a:gd name="T0" fmla="*/ 2 w 306"/>
                <a:gd name="T1" fmla="*/ 30 h 454"/>
                <a:gd name="T2" fmla="*/ 263 w 306"/>
                <a:gd name="T3" fmla="*/ 34 h 454"/>
                <a:gd name="T4" fmla="*/ 300 w 306"/>
                <a:gd name="T5" fmla="*/ 49 h 454"/>
                <a:gd name="T6" fmla="*/ 304 w 306"/>
                <a:gd name="T7" fmla="*/ 58 h 454"/>
                <a:gd name="T8" fmla="*/ 305 w 306"/>
                <a:gd name="T9" fmla="*/ 71 h 454"/>
                <a:gd name="T10" fmla="*/ 305 w 306"/>
                <a:gd name="T11" fmla="*/ 430 h 454"/>
                <a:gd name="T12" fmla="*/ 303 w 306"/>
                <a:gd name="T13" fmla="*/ 449 h 454"/>
                <a:gd name="T14" fmla="*/ 292 w 306"/>
                <a:gd name="T15" fmla="*/ 452 h 454"/>
                <a:gd name="T16" fmla="*/ 247 w 306"/>
                <a:gd name="T17" fmla="*/ 438 h 454"/>
                <a:gd name="T18" fmla="*/ 203 w 306"/>
                <a:gd name="T19" fmla="*/ 425 h 454"/>
                <a:gd name="T20" fmla="*/ 121 w 306"/>
                <a:gd name="T21" fmla="*/ 418 h 454"/>
                <a:gd name="T22" fmla="*/ 16 w 306"/>
                <a:gd name="T23" fmla="*/ 432 h 454"/>
                <a:gd name="T24" fmla="*/ 9 w 306"/>
                <a:gd name="T25" fmla="*/ 433 h 454"/>
                <a:gd name="T26" fmla="*/ 1 w 306"/>
                <a:gd name="T27" fmla="*/ 426 h 454"/>
                <a:gd name="T28" fmla="*/ 1 w 306"/>
                <a:gd name="T29" fmla="*/ 421 h 454"/>
                <a:gd name="T30" fmla="*/ 1 w 306"/>
                <a:gd name="T31" fmla="*/ 39 h 454"/>
                <a:gd name="T32" fmla="*/ 2 w 306"/>
                <a:gd name="T33" fmla="*/ 3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6" h="454">
                  <a:moveTo>
                    <a:pt x="2" y="30"/>
                  </a:moveTo>
                  <a:cubicBezTo>
                    <a:pt x="89" y="1"/>
                    <a:pt x="176" y="0"/>
                    <a:pt x="263" y="34"/>
                  </a:cubicBezTo>
                  <a:cubicBezTo>
                    <a:pt x="275" y="39"/>
                    <a:pt x="288" y="44"/>
                    <a:pt x="300" y="49"/>
                  </a:cubicBezTo>
                  <a:cubicBezTo>
                    <a:pt x="304" y="51"/>
                    <a:pt x="304" y="55"/>
                    <a:pt x="304" y="58"/>
                  </a:cubicBezTo>
                  <a:cubicBezTo>
                    <a:pt x="305" y="63"/>
                    <a:pt x="305" y="67"/>
                    <a:pt x="305" y="71"/>
                  </a:cubicBezTo>
                  <a:cubicBezTo>
                    <a:pt x="305" y="191"/>
                    <a:pt x="305" y="310"/>
                    <a:pt x="305" y="430"/>
                  </a:cubicBezTo>
                  <a:cubicBezTo>
                    <a:pt x="305" y="436"/>
                    <a:pt x="306" y="443"/>
                    <a:pt x="303" y="449"/>
                  </a:cubicBezTo>
                  <a:cubicBezTo>
                    <a:pt x="300" y="454"/>
                    <a:pt x="296" y="454"/>
                    <a:pt x="292" y="452"/>
                  </a:cubicBezTo>
                  <a:cubicBezTo>
                    <a:pt x="277" y="447"/>
                    <a:pt x="262" y="444"/>
                    <a:pt x="247" y="438"/>
                  </a:cubicBezTo>
                  <a:cubicBezTo>
                    <a:pt x="234" y="430"/>
                    <a:pt x="218" y="427"/>
                    <a:pt x="203" y="425"/>
                  </a:cubicBezTo>
                  <a:cubicBezTo>
                    <a:pt x="176" y="420"/>
                    <a:pt x="149" y="417"/>
                    <a:pt x="121" y="418"/>
                  </a:cubicBezTo>
                  <a:cubicBezTo>
                    <a:pt x="85" y="418"/>
                    <a:pt x="51" y="424"/>
                    <a:pt x="16" y="432"/>
                  </a:cubicBezTo>
                  <a:cubicBezTo>
                    <a:pt x="14" y="433"/>
                    <a:pt x="11" y="433"/>
                    <a:pt x="9" y="433"/>
                  </a:cubicBezTo>
                  <a:cubicBezTo>
                    <a:pt x="3" y="434"/>
                    <a:pt x="0" y="432"/>
                    <a:pt x="1" y="426"/>
                  </a:cubicBezTo>
                  <a:cubicBezTo>
                    <a:pt x="1" y="424"/>
                    <a:pt x="1" y="423"/>
                    <a:pt x="1" y="421"/>
                  </a:cubicBezTo>
                  <a:cubicBezTo>
                    <a:pt x="1" y="294"/>
                    <a:pt x="1" y="167"/>
                    <a:pt x="1" y="39"/>
                  </a:cubicBezTo>
                  <a:cubicBezTo>
                    <a:pt x="1" y="36"/>
                    <a:pt x="0" y="33"/>
                    <a:pt x="2" y="30"/>
                  </a:cubicBezTo>
                  <a:close/>
                </a:path>
              </a:pathLst>
            </a:custGeom>
            <a:solidFill>
              <a:srgbClr val="D2A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AC37379F-6640-B660-2FE3-289B3A4AE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796"/>
              <a:ext cx="1186" cy="229"/>
            </a:xfrm>
            <a:custGeom>
              <a:avLst/>
              <a:gdLst>
                <a:gd name="T0" fmla="*/ 240 w 295"/>
                <a:gd name="T1" fmla="*/ 17 h 57"/>
                <a:gd name="T2" fmla="*/ 289 w 295"/>
                <a:gd name="T3" fmla="*/ 33 h 57"/>
                <a:gd name="T4" fmla="*/ 289 w 295"/>
                <a:gd name="T5" fmla="*/ 57 h 57"/>
                <a:gd name="T6" fmla="*/ 240 w 295"/>
                <a:gd name="T7" fmla="*/ 41 h 57"/>
                <a:gd name="T8" fmla="*/ 153 w 295"/>
                <a:gd name="T9" fmla="*/ 27 h 57"/>
                <a:gd name="T10" fmla="*/ 16 w 295"/>
                <a:gd name="T11" fmla="*/ 40 h 57"/>
                <a:gd name="T12" fmla="*/ 0 w 295"/>
                <a:gd name="T13" fmla="*/ 27 h 57"/>
                <a:gd name="T14" fmla="*/ 0 w 295"/>
                <a:gd name="T15" fmla="*/ 21 h 57"/>
                <a:gd name="T16" fmla="*/ 11 w 295"/>
                <a:gd name="T17" fmla="*/ 14 h 57"/>
                <a:gd name="T18" fmla="*/ 91 w 295"/>
                <a:gd name="T19" fmla="*/ 3 h 57"/>
                <a:gd name="T20" fmla="*/ 116 w 295"/>
                <a:gd name="T21" fmla="*/ 1 h 57"/>
                <a:gd name="T22" fmla="*/ 231 w 295"/>
                <a:gd name="T23" fmla="*/ 15 h 57"/>
                <a:gd name="T24" fmla="*/ 240 w 295"/>
                <a:gd name="T25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5" h="57">
                  <a:moveTo>
                    <a:pt x="240" y="17"/>
                  </a:moveTo>
                  <a:cubicBezTo>
                    <a:pt x="256" y="22"/>
                    <a:pt x="273" y="28"/>
                    <a:pt x="289" y="33"/>
                  </a:cubicBezTo>
                  <a:cubicBezTo>
                    <a:pt x="295" y="41"/>
                    <a:pt x="295" y="49"/>
                    <a:pt x="289" y="57"/>
                  </a:cubicBezTo>
                  <a:cubicBezTo>
                    <a:pt x="273" y="52"/>
                    <a:pt x="257" y="46"/>
                    <a:pt x="240" y="41"/>
                  </a:cubicBezTo>
                  <a:cubicBezTo>
                    <a:pt x="212" y="33"/>
                    <a:pt x="183" y="29"/>
                    <a:pt x="153" y="27"/>
                  </a:cubicBezTo>
                  <a:cubicBezTo>
                    <a:pt x="106" y="23"/>
                    <a:pt x="61" y="30"/>
                    <a:pt x="16" y="40"/>
                  </a:cubicBezTo>
                  <a:cubicBezTo>
                    <a:pt x="0" y="44"/>
                    <a:pt x="0" y="44"/>
                    <a:pt x="0" y="27"/>
                  </a:cubicBezTo>
                  <a:cubicBezTo>
                    <a:pt x="0" y="25"/>
                    <a:pt x="0" y="23"/>
                    <a:pt x="0" y="21"/>
                  </a:cubicBezTo>
                  <a:cubicBezTo>
                    <a:pt x="2" y="16"/>
                    <a:pt x="7" y="15"/>
                    <a:pt x="11" y="14"/>
                  </a:cubicBezTo>
                  <a:cubicBezTo>
                    <a:pt x="37" y="8"/>
                    <a:pt x="64" y="4"/>
                    <a:pt x="91" y="3"/>
                  </a:cubicBezTo>
                  <a:cubicBezTo>
                    <a:pt x="100" y="3"/>
                    <a:pt x="108" y="1"/>
                    <a:pt x="116" y="1"/>
                  </a:cubicBezTo>
                  <a:cubicBezTo>
                    <a:pt x="155" y="0"/>
                    <a:pt x="194" y="5"/>
                    <a:pt x="231" y="15"/>
                  </a:cubicBezTo>
                  <a:cubicBezTo>
                    <a:pt x="234" y="16"/>
                    <a:pt x="237" y="15"/>
                    <a:pt x="240" y="17"/>
                  </a:cubicBezTo>
                  <a:close/>
                </a:path>
              </a:pathLst>
            </a:custGeom>
            <a:solidFill>
              <a:srgbClr val="5A2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A44BF9B1-BE32-C9D0-7932-5C0C9758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2792"/>
              <a:ext cx="1185" cy="233"/>
            </a:xfrm>
            <a:custGeom>
              <a:avLst/>
              <a:gdLst>
                <a:gd name="T0" fmla="*/ 6 w 295"/>
                <a:gd name="T1" fmla="*/ 34 h 58"/>
                <a:gd name="T2" fmla="*/ 56 w 295"/>
                <a:gd name="T3" fmla="*/ 18 h 58"/>
                <a:gd name="T4" fmla="*/ 139 w 295"/>
                <a:gd name="T5" fmla="*/ 4 h 58"/>
                <a:gd name="T6" fmla="*/ 281 w 295"/>
                <a:gd name="T7" fmla="*/ 14 h 58"/>
                <a:gd name="T8" fmla="*/ 295 w 295"/>
                <a:gd name="T9" fmla="*/ 22 h 58"/>
                <a:gd name="T10" fmla="*/ 274 w 295"/>
                <a:gd name="T11" fmla="*/ 40 h 58"/>
                <a:gd name="T12" fmla="*/ 169 w 295"/>
                <a:gd name="T13" fmla="*/ 26 h 58"/>
                <a:gd name="T14" fmla="*/ 15 w 295"/>
                <a:gd name="T15" fmla="*/ 55 h 58"/>
                <a:gd name="T16" fmla="*/ 7 w 295"/>
                <a:gd name="T17" fmla="*/ 58 h 58"/>
                <a:gd name="T18" fmla="*/ 6 w 295"/>
                <a:gd name="T19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58">
                  <a:moveTo>
                    <a:pt x="6" y="34"/>
                  </a:moveTo>
                  <a:cubicBezTo>
                    <a:pt x="23" y="29"/>
                    <a:pt x="39" y="23"/>
                    <a:pt x="56" y="18"/>
                  </a:cubicBezTo>
                  <a:cubicBezTo>
                    <a:pt x="83" y="11"/>
                    <a:pt x="111" y="6"/>
                    <a:pt x="139" y="4"/>
                  </a:cubicBezTo>
                  <a:cubicBezTo>
                    <a:pt x="187" y="0"/>
                    <a:pt x="234" y="5"/>
                    <a:pt x="281" y="14"/>
                  </a:cubicBezTo>
                  <a:cubicBezTo>
                    <a:pt x="286" y="15"/>
                    <a:pt x="293" y="15"/>
                    <a:pt x="295" y="22"/>
                  </a:cubicBezTo>
                  <a:cubicBezTo>
                    <a:pt x="295" y="44"/>
                    <a:pt x="295" y="45"/>
                    <a:pt x="274" y="40"/>
                  </a:cubicBezTo>
                  <a:cubicBezTo>
                    <a:pt x="239" y="31"/>
                    <a:pt x="204" y="26"/>
                    <a:pt x="169" y="26"/>
                  </a:cubicBezTo>
                  <a:cubicBezTo>
                    <a:pt x="116" y="26"/>
                    <a:pt x="65" y="36"/>
                    <a:pt x="15" y="55"/>
                  </a:cubicBezTo>
                  <a:cubicBezTo>
                    <a:pt x="12" y="56"/>
                    <a:pt x="9" y="57"/>
                    <a:pt x="7" y="58"/>
                  </a:cubicBezTo>
                  <a:cubicBezTo>
                    <a:pt x="0" y="50"/>
                    <a:pt x="0" y="42"/>
                    <a:pt x="6" y="34"/>
                  </a:cubicBezTo>
                  <a:close/>
                </a:path>
              </a:pathLst>
            </a:custGeom>
            <a:solidFill>
              <a:srgbClr val="5A2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A48DE1BC-E367-696B-0ABC-B7C9450B8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1299"/>
              <a:ext cx="53" cy="1762"/>
            </a:xfrm>
            <a:custGeom>
              <a:avLst/>
              <a:gdLst>
                <a:gd name="T0" fmla="*/ 12 w 13"/>
                <a:gd name="T1" fmla="*/ 405 h 438"/>
                <a:gd name="T2" fmla="*/ 13 w 13"/>
                <a:gd name="T3" fmla="*/ 429 h 438"/>
                <a:gd name="T4" fmla="*/ 12 w 13"/>
                <a:gd name="T5" fmla="*/ 438 h 438"/>
                <a:gd name="T6" fmla="*/ 2 w 13"/>
                <a:gd name="T7" fmla="*/ 429 h 438"/>
                <a:gd name="T8" fmla="*/ 2 w 13"/>
                <a:gd name="T9" fmla="*/ 405 h 438"/>
                <a:gd name="T10" fmla="*/ 2 w 13"/>
                <a:gd name="T11" fmla="*/ 3 h 438"/>
                <a:gd name="T12" fmla="*/ 12 w 13"/>
                <a:gd name="T13" fmla="*/ 3 h 438"/>
                <a:gd name="T14" fmla="*/ 12 w 13"/>
                <a:gd name="T15" fmla="*/ 40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38">
                  <a:moveTo>
                    <a:pt x="12" y="405"/>
                  </a:moveTo>
                  <a:cubicBezTo>
                    <a:pt x="12" y="413"/>
                    <a:pt x="12" y="421"/>
                    <a:pt x="13" y="429"/>
                  </a:cubicBezTo>
                  <a:cubicBezTo>
                    <a:pt x="12" y="432"/>
                    <a:pt x="12" y="435"/>
                    <a:pt x="12" y="438"/>
                  </a:cubicBezTo>
                  <a:cubicBezTo>
                    <a:pt x="8" y="436"/>
                    <a:pt x="0" y="438"/>
                    <a:pt x="2" y="429"/>
                  </a:cubicBezTo>
                  <a:cubicBezTo>
                    <a:pt x="2" y="421"/>
                    <a:pt x="2" y="413"/>
                    <a:pt x="2" y="405"/>
                  </a:cubicBezTo>
                  <a:cubicBezTo>
                    <a:pt x="2" y="271"/>
                    <a:pt x="2" y="137"/>
                    <a:pt x="2" y="3"/>
                  </a:cubicBezTo>
                  <a:cubicBezTo>
                    <a:pt x="6" y="0"/>
                    <a:pt x="9" y="0"/>
                    <a:pt x="12" y="3"/>
                  </a:cubicBezTo>
                  <a:cubicBezTo>
                    <a:pt x="12" y="137"/>
                    <a:pt x="12" y="271"/>
                    <a:pt x="12" y="405"/>
                  </a:cubicBezTo>
                  <a:close/>
                </a:path>
              </a:pathLst>
            </a:custGeom>
            <a:solidFill>
              <a:srgbClr val="872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D5D90FA4-4B72-AD02-B805-BB312B510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1235"/>
              <a:ext cx="1013" cy="1657"/>
            </a:xfrm>
            <a:custGeom>
              <a:avLst/>
              <a:gdLst>
                <a:gd name="T0" fmla="*/ 252 w 252"/>
                <a:gd name="T1" fmla="*/ 405 h 412"/>
                <a:gd name="T2" fmla="*/ 193 w 252"/>
                <a:gd name="T3" fmla="*/ 396 h 412"/>
                <a:gd name="T4" fmla="*/ 58 w 252"/>
                <a:gd name="T5" fmla="*/ 400 h 412"/>
                <a:gd name="T6" fmla="*/ 12 w 252"/>
                <a:gd name="T7" fmla="*/ 409 h 412"/>
                <a:gd name="T8" fmla="*/ 1 w 252"/>
                <a:gd name="T9" fmla="*/ 399 h 412"/>
                <a:gd name="T10" fmla="*/ 1 w 252"/>
                <a:gd name="T11" fmla="*/ 6 h 412"/>
                <a:gd name="T12" fmla="*/ 3 w 252"/>
                <a:gd name="T13" fmla="*/ 0 h 412"/>
                <a:gd name="T14" fmla="*/ 3 w 252"/>
                <a:gd name="T15" fmla="*/ 387 h 412"/>
                <a:gd name="T16" fmla="*/ 16 w 252"/>
                <a:gd name="T17" fmla="*/ 398 h 412"/>
                <a:gd name="T18" fmla="*/ 143 w 252"/>
                <a:gd name="T19" fmla="*/ 383 h 412"/>
                <a:gd name="T20" fmla="*/ 247 w 252"/>
                <a:gd name="T21" fmla="*/ 403 h 412"/>
                <a:gd name="T22" fmla="*/ 252 w 252"/>
                <a:gd name="T23" fmla="*/ 40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2" h="412">
                  <a:moveTo>
                    <a:pt x="252" y="405"/>
                  </a:moveTo>
                  <a:cubicBezTo>
                    <a:pt x="232" y="403"/>
                    <a:pt x="213" y="398"/>
                    <a:pt x="193" y="396"/>
                  </a:cubicBezTo>
                  <a:cubicBezTo>
                    <a:pt x="148" y="392"/>
                    <a:pt x="103" y="393"/>
                    <a:pt x="58" y="400"/>
                  </a:cubicBezTo>
                  <a:cubicBezTo>
                    <a:pt x="42" y="402"/>
                    <a:pt x="27" y="404"/>
                    <a:pt x="12" y="409"/>
                  </a:cubicBezTo>
                  <a:cubicBezTo>
                    <a:pt x="3" y="412"/>
                    <a:pt x="1" y="409"/>
                    <a:pt x="1" y="399"/>
                  </a:cubicBezTo>
                  <a:cubicBezTo>
                    <a:pt x="1" y="268"/>
                    <a:pt x="1" y="137"/>
                    <a:pt x="1" y="6"/>
                  </a:cubicBezTo>
                  <a:cubicBezTo>
                    <a:pt x="1" y="4"/>
                    <a:pt x="0" y="1"/>
                    <a:pt x="3" y="0"/>
                  </a:cubicBezTo>
                  <a:cubicBezTo>
                    <a:pt x="3" y="129"/>
                    <a:pt x="3" y="258"/>
                    <a:pt x="3" y="387"/>
                  </a:cubicBezTo>
                  <a:cubicBezTo>
                    <a:pt x="3" y="401"/>
                    <a:pt x="3" y="401"/>
                    <a:pt x="16" y="398"/>
                  </a:cubicBezTo>
                  <a:cubicBezTo>
                    <a:pt x="58" y="388"/>
                    <a:pt x="100" y="381"/>
                    <a:pt x="143" y="383"/>
                  </a:cubicBezTo>
                  <a:cubicBezTo>
                    <a:pt x="179" y="385"/>
                    <a:pt x="213" y="392"/>
                    <a:pt x="247" y="403"/>
                  </a:cubicBezTo>
                  <a:cubicBezTo>
                    <a:pt x="249" y="403"/>
                    <a:pt x="250" y="404"/>
                    <a:pt x="252" y="405"/>
                  </a:cubicBezTo>
                  <a:close/>
                </a:path>
              </a:pathLst>
            </a:custGeom>
            <a:solidFill>
              <a:srgbClr val="BC9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174C2458-7887-5254-D599-63C8BF1DC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235"/>
              <a:ext cx="1016" cy="1661"/>
            </a:xfrm>
            <a:custGeom>
              <a:avLst/>
              <a:gdLst>
                <a:gd name="T0" fmla="*/ 239 w 253"/>
                <a:gd name="T1" fmla="*/ 409 h 413"/>
                <a:gd name="T2" fmla="*/ 150 w 253"/>
                <a:gd name="T3" fmla="*/ 395 h 413"/>
                <a:gd name="T4" fmla="*/ 5 w 253"/>
                <a:gd name="T5" fmla="*/ 405 h 413"/>
                <a:gd name="T6" fmla="*/ 0 w 253"/>
                <a:gd name="T7" fmla="*/ 405 h 413"/>
                <a:gd name="T8" fmla="*/ 57 w 253"/>
                <a:gd name="T9" fmla="*/ 389 h 413"/>
                <a:gd name="T10" fmla="*/ 220 w 253"/>
                <a:gd name="T11" fmla="*/ 394 h 413"/>
                <a:gd name="T12" fmla="*/ 242 w 253"/>
                <a:gd name="T13" fmla="*/ 399 h 413"/>
                <a:gd name="T14" fmla="*/ 249 w 253"/>
                <a:gd name="T15" fmla="*/ 394 h 413"/>
                <a:gd name="T16" fmla="*/ 249 w 253"/>
                <a:gd name="T17" fmla="*/ 386 h 413"/>
                <a:gd name="T18" fmla="*/ 249 w 253"/>
                <a:gd name="T19" fmla="*/ 0 h 413"/>
                <a:gd name="T20" fmla="*/ 251 w 253"/>
                <a:gd name="T21" fmla="*/ 9 h 413"/>
                <a:gd name="T22" fmla="*/ 251 w 253"/>
                <a:gd name="T23" fmla="*/ 395 h 413"/>
                <a:gd name="T24" fmla="*/ 251 w 253"/>
                <a:gd name="T25" fmla="*/ 398 h 413"/>
                <a:gd name="T26" fmla="*/ 239 w 253"/>
                <a:gd name="T27" fmla="*/ 409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413">
                  <a:moveTo>
                    <a:pt x="239" y="409"/>
                  </a:moveTo>
                  <a:cubicBezTo>
                    <a:pt x="210" y="401"/>
                    <a:pt x="180" y="398"/>
                    <a:pt x="150" y="395"/>
                  </a:cubicBezTo>
                  <a:cubicBezTo>
                    <a:pt x="101" y="391"/>
                    <a:pt x="53" y="395"/>
                    <a:pt x="5" y="405"/>
                  </a:cubicBezTo>
                  <a:cubicBezTo>
                    <a:pt x="3" y="405"/>
                    <a:pt x="1" y="405"/>
                    <a:pt x="0" y="405"/>
                  </a:cubicBezTo>
                  <a:cubicBezTo>
                    <a:pt x="18" y="396"/>
                    <a:pt x="38" y="393"/>
                    <a:pt x="57" y="389"/>
                  </a:cubicBezTo>
                  <a:cubicBezTo>
                    <a:pt x="112" y="378"/>
                    <a:pt x="166" y="383"/>
                    <a:pt x="220" y="394"/>
                  </a:cubicBezTo>
                  <a:cubicBezTo>
                    <a:pt x="227" y="396"/>
                    <a:pt x="235" y="397"/>
                    <a:pt x="242" y="399"/>
                  </a:cubicBezTo>
                  <a:cubicBezTo>
                    <a:pt x="247" y="401"/>
                    <a:pt x="249" y="400"/>
                    <a:pt x="249" y="394"/>
                  </a:cubicBezTo>
                  <a:cubicBezTo>
                    <a:pt x="249" y="391"/>
                    <a:pt x="249" y="389"/>
                    <a:pt x="249" y="386"/>
                  </a:cubicBezTo>
                  <a:cubicBezTo>
                    <a:pt x="249" y="257"/>
                    <a:pt x="249" y="129"/>
                    <a:pt x="249" y="0"/>
                  </a:cubicBezTo>
                  <a:cubicBezTo>
                    <a:pt x="253" y="2"/>
                    <a:pt x="251" y="6"/>
                    <a:pt x="251" y="9"/>
                  </a:cubicBezTo>
                  <a:cubicBezTo>
                    <a:pt x="251" y="138"/>
                    <a:pt x="251" y="266"/>
                    <a:pt x="251" y="395"/>
                  </a:cubicBezTo>
                  <a:cubicBezTo>
                    <a:pt x="251" y="396"/>
                    <a:pt x="251" y="397"/>
                    <a:pt x="251" y="398"/>
                  </a:cubicBezTo>
                  <a:cubicBezTo>
                    <a:pt x="252" y="407"/>
                    <a:pt x="250" y="413"/>
                    <a:pt x="239" y="409"/>
                  </a:cubicBezTo>
                  <a:close/>
                </a:path>
              </a:pathLst>
            </a:custGeom>
            <a:solidFill>
              <a:srgbClr val="BC9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6C9D773B-2E90-D66A-9BDE-189537C79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1404"/>
              <a:ext cx="197" cy="265"/>
            </a:xfrm>
            <a:custGeom>
              <a:avLst/>
              <a:gdLst>
                <a:gd name="T0" fmla="*/ 35 w 49"/>
                <a:gd name="T1" fmla="*/ 42 h 66"/>
                <a:gd name="T2" fmla="*/ 33 w 49"/>
                <a:gd name="T3" fmla="*/ 45 h 66"/>
                <a:gd name="T4" fmla="*/ 25 w 49"/>
                <a:gd name="T5" fmla="*/ 57 h 66"/>
                <a:gd name="T6" fmla="*/ 16 w 49"/>
                <a:gd name="T7" fmla="*/ 45 h 66"/>
                <a:gd name="T8" fmla="*/ 12 w 49"/>
                <a:gd name="T9" fmla="*/ 23 h 66"/>
                <a:gd name="T10" fmla="*/ 9 w 49"/>
                <a:gd name="T11" fmla="*/ 47 h 66"/>
                <a:gd name="T12" fmla="*/ 4 w 49"/>
                <a:gd name="T13" fmla="*/ 54 h 66"/>
                <a:gd name="T14" fmla="*/ 1 w 49"/>
                <a:gd name="T15" fmla="*/ 47 h 66"/>
                <a:gd name="T16" fmla="*/ 1 w 49"/>
                <a:gd name="T17" fmla="*/ 10 h 66"/>
                <a:gd name="T18" fmla="*/ 4 w 49"/>
                <a:gd name="T19" fmla="*/ 4 h 66"/>
                <a:gd name="T20" fmla="*/ 17 w 49"/>
                <a:gd name="T21" fmla="*/ 9 h 66"/>
                <a:gd name="T22" fmla="*/ 22 w 49"/>
                <a:gd name="T23" fmla="*/ 40 h 66"/>
                <a:gd name="T24" fmla="*/ 26 w 49"/>
                <a:gd name="T25" fmla="*/ 48 h 66"/>
                <a:gd name="T26" fmla="*/ 32 w 49"/>
                <a:gd name="T27" fmla="*/ 19 h 66"/>
                <a:gd name="T28" fmla="*/ 37 w 49"/>
                <a:gd name="T29" fmla="*/ 11 h 66"/>
                <a:gd name="T30" fmla="*/ 40 w 49"/>
                <a:gd name="T31" fmla="*/ 19 h 66"/>
                <a:gd name="T32" fmla="*/ 47 w 49"/>
                <a:gd name="T33" fmla="*/ 59 h 66"/>
                <a:gd name="T34" fmla="*/ 46 w 49"/>
                <a:gd name="T35" fmla="*/ 65 h 66"/>
                <a:gd name="T36" fmla="*/ 41 w 49"/>
                <a:gd name="T37" fmla="*/ 61 h 66"/>
                <a:gd name="T38" fmla="*/ 35 w 49"/>
                <a:gd name="T39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66">
                  <a:moveTo>
                    <a:pt x="35" y="42"/>
                  </a:moveTo>
                  <a:cubicBezTo>
                    <a:pt x="34" y="44"/>
                    <a:pt x="33" y="44"/>
                    <a:pt x="33" y="45"/>
                  </a:cubicBezTo>
                  <a:cubicBezTo>
                    <a:pt x="31" y="50"/>
                    <a:pt x="31" y="57"/>
                    <a:pt x="25" y="57"/>
                  </a:cubicBezTo>
                  <a:cubicBezTo>
                    <a:pt x="18" y="57"/>
                    <a:pt x="18" y="50"/>
                    <a:pt x="16" y="45"/>
                  </a:cubicBezTo>
                  <a:cubicBezTo>
                    <a:pt x="14" y="38"/>
                    <a:pt x="13" y="32"/>
                    <a:pt x="12" y="23"/>
                  </a:cubicBezTo>
                  <a:cubicBezTo>
                    <a:pt x="10" y="33"/>
                    <a:pt x="10" y="40"/>
                    <a:pt x="9" y="47"/>
                  </a:cubicBezTo>
                  <a:cubicBezTo>
                    <a:pt x="8" y="50"/>
                    <a:pt x="8" y="55"/>
                    <a:pt x="4" y="54"/>
                  </a:cubicBezTo>
                  <a:cubicBezTo>
                    <a:pt x="0" y="54"/>
                    <a:pt x="1" y="50"/>
                    <a:pt x="1" y="47"/>
                  </a:cubicBezTo>
                  <a:cubicBezTo>
                    <a:pt x="1" y="35"/>
                    <a:pt x="1" y="23"/>
                    <a:pt x="1" y="10"/>
                  </a:cubicBezTo>
                  <a:cubicBezTo>
                    <a:pt x="1" y="8"/>
                    <a:pt x="2" y="2"/>
                    <a:pt x="4" y="4"/>
                  </a:cubicBezTo>
                  <a:cubicBezTo>
                    <a:pt x="8" y="7"/>
                    <a:pt x="16" y="0"/>
                    <a:pt x="17" y="9"/>
                  </a:cubicBezTo>
                  <a:cubicBezTo>
                    <a:pt x="18" y="19"/>
                    <a:pt x="20" y="30"/>
                    <a:pt x="22" y="40"/>
                  </a:cubicBezTo>
                  <a:cubicBezTo>
                    <a:pt x="22" y="42"/>
                    <a:pt x="22" y="45"/>
                    <a:pt x="26" y="48"/>
                  </a:cubicBezTo>
                  <a:cubicBezTo>
                    <a:pt x="28" y="37"/>
                    <a:pt x="29" y="28"/>
                    <a:pt x="32" y="19"/>
                  </a:cubicBezTo>
                  <a:cubicBezTo>
                    <a:pt x="32" y="16"/>
                    <a:pt x="32" y="10"/>
                    <a:pt x="37" y="11"/>
                  </a:cubicBezTo>
                  <a:cubicBezTo>
                    <a:pt x="41" y="12"/>
                    <a:pt x="40" y="16"/>
                    <a:pt x="40" y="19"/>
                  </a:cubicBezTo>
                  <a:cubicBezTo>
                    <a:pt x="41" y="33"/>
                    <a:pt x="41" y="46"/>
                    <a:pt x="47" y="59"/>
                  </a:cubicBezTo>
                  <a:cubicBezTo>
                    <a:pt x="48" y="61"/>
                    <a:pt x="49" y="63"/>
                    <a:pt x="46" y="65"/>
                  </a:cubicBezTo>
                  <a:cubicBezTo>
                    <a:pt x="43" y="66"/>
                    <a:pt x="42" y="63"/>
                    <a:pt x="41" y="61"/>
                  </a:cubicBezTo>
                  <a:cubicBezTo>
                    <a:pt x="38" y="56"/>
                    <a:pt x="37" y="49"/>
                    <a:pt x="35" y="42"/>
                  </a:cubicBezTo>
                  <a:close/>
                </a:path>
              </a:pathLst>
            </a:custGeom>
            <a:solidFill>
              <a:srgbClr val="26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608F31CE-A01D-E709-F2E8-69671AFFA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317"/>
              <a:ext cx="285" cy="422"/>
            </a:xfrm>
            <a:custGeom>
              <a:avLst/>
              <a:gdLst>
                <a:gd name="T0" fmla="*/ 71 w 71"/>
                <a:gd name="T1" fmla="*/ 93 h 105"/>
                <a:gd name="T2" fmla="*/ 52 w 71"/>
                <a:gd name="T3" fmla="*/ 103 h 105"/>
                <a:gd name="T4" fmla="*/ 31 w 71"/>
                <a:gd name="T5" fmla="*/ 90 h 105"/>
                <a:gd name="T6" fmla="*/ 24 w 71"/>
                <a:gd name="T7" fmla="*/ 91 h 105"/>
                <a:gd name="T8" fmla="*/ 14 w 71"/>
                <a:gd name="T9" fmla="*/ 95 h 105"/>
                <a:gd name="T10" fmla="*/ 1 w 71"/>
                <a:gd name="T11" fmla="*/ 83 h 105"/>
                <a:gd name="T12" fmla="*/ 7 w 71"/>
                <a:gd name="T13" fmla="*/ 72 h 105"/>
                <a:gd name="T14" fmla="*/ 9 w 71"/>
                <a:gd name="T15" fmla="*/ 62 h 105"/>
                <a:gd name="T16" fmla="*/ 5 w 71"/>
                <a:gd name="T17" fmla="*/ 53 h 105"/>
                <a:gd name="T18" fmla="*/ 8 w 71"/>
                <a:gd name="T19" fmla="*/ 41 h 105"/>
                <a:gd name="T20" fmla="*/ 12 w 71"/>
                <a:gd name="T21" fmla="*/ 18 h 105"/>
                <a:gd name="T22" fmla="*/ 10 w 71"/>
                <a:gd name="T23" fmla="*/ 3 h 105"/>
                <a:gd name="T24" fmla="*/ 16 w 71"/>
                <a:gd name="T25" fmla="*/ 0 h 105"/>
                <a:gd name="T26" fmla="*/ 18 w 71"/>
                <a:gd name="T27" fmla="*/ 17 h 105"/>
                <a:gd name="T28" fmla="*/ 13 w 71"/>
                <a:gd name="T29" fmla="*/ 43 h 105"/>
                <a:gd name="T30" fmla="*/ 10 w 71"/>
                <a:gd name="T31" fmla="*/ 55 h 105"/>
                <a:gd name="T32" fmla="*/ 55 w 71"/>
                <a:gd name="T33" fmla="*/ 94 h 105"/>
                <a:gd name="T34" fmla="*/ 71 w 71"/>
                <a:gd name="T35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5">
                  <a:moveTo>
                    <a:pt x="71" y="93"/>
                  </a:moveTo>
                  <a:cubicBezTo>
                    <a:pt x="67" y="102"/>
                    <a:pt x="61" y="105"/>
                    <a:pt x="52" y="103"/>
                  </a:cubicBezTo>
                  <a:cubicBezTo>
                    <a:pt x="43" y="100"/>
                    <a:pt x="37" y="95"/>
                    <a:pt x="31" y="90"/>
                  </a:cubicBezTo>
                  <a:cubicBezTo>
                    <a:pt x="28" y="88"/>
                    <a:pt x="26" y="85"/>
                    <a:pt x="24" y="91"/>
                  </a:cubicBezTo>
                  <a:cubicBezTo>
                    <a:pt x="23" y="96"/>
                    <a:pt x="19" y="97"/>
                    <a:pt x="14" y="95"/>
                  </a:cubicBezTo>
                  <a:cubicBezTo>
                    <a:pt x="8" y="94"/>
                    <a:pt x="2" y="90"/>
                    <a:pt x="1" y="83"/>
                  </a:cubicBezTo>
                  <a:cubicBezTo>
                    <a:pt x="0" y="78"/>
                    <a:pt x="2" y="74"/>
                    <a:pt x="7" y="72"/>
                  </a:cubicBezTo>
                  <a:cubicBezTo>
                    <a:pt x="14" y="70"/>
                    <a:pt x="11" y="67"/>
                    <a:pt x="9" y="62"/>
                  </a:cubicBezTo>
                  <a:cubicBezTo>
                    <a:pt x="8" y="59"/>
                    <a:pt x="6" y="56"/>
                    <a:pt x="5" y="53"/>
                  </a:cubicBezTo>
                  <a:cubicBezTo>
                    <a:pt x="4" y="48"/>
                    <a:pt x="4" y="44"/>
                    <a:pt x="8" y="41"/>
                  </a:cubicBezTo>
                  <a:cubicBezTo>
                    <a:pt x="20" y="32"/>
                    <a:pt x="20" y="30"/>
                    <a:pt x="12" y="18"/>
                  </a:cubicBezTo>
                  <a:cubicBezTo>
                    <a:pt x="10" y="13"/>
                    <a:pt x="6" y="9"/>
                    <a:pt x="10" y="3"/>
                  </a:cubicBezTo>
                  <a:cubicBezTo>
                    <a:pt x="11" y="1"/>
                    <a:pt x="12" y="0"/>
                    <a:pt x="16" y="0"/>
                  </a:cubicBezTo>
                  <a:cubicBezTo>
                    <a:pt x="10" y="6"/>
                    <a:pt x="14" y="11"/>
                    <a:pt x="18" y="17"/>
                  </a:cubicBezTo>
                  <a:cubicBezTo>
                    <a:pt x="27" y="30"/>
                    <a:pt x="27" y="33"/>
                    <a:pt x="13" y="43"/>
                  </a:cubicBezTo>
                  <a:cubicBezTo>
                    <a:pt x="8" y="46"/>
                    <a:pt x="8" y="50"/>
                    <a:pt x="10" y="55"/>
                  </a:cubicBezTo>
                  <a:cubicBezTo>
                    <a:pt x="19" y="75"/>
                    <a:pt x="37" y="84"/>
                    <a:pt x="55" y="94"/>
                  </a:cubicBezTo>
                  <a:cubicBezTo>
                    <a:pt x="60" y="98"/>
                    <a:pt x="65" y="93"/>
                    <a:pt x="71" y="93"/>
                  </a:cubicBezTo>
                  <a:close/>
                </a:path>
              </a:pathLst>
            </a:custGeom>
            <a:solidFill>
              <a:srgbClr val="3F2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C35B8A37-C238-7F97-04F7-0A3099C50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219"/>
              <a:ext cx="289" cy="426"/>
            </a:xfrm>
            <a:custGeom>
              <a:avLst/>
              <a:gdLst>
                <a:gd name="T0" fmla="*/ 18 w 72"/>
                <a:gd name="T1" fmla="*/ 106 h 106"/>
                <a:gd name="T2" fmla="*/ 10 w 72"/>
                <a:gd name="T3" fmla="*/ 92 h 106"/>
                <a:gd name="T4" fmla="*/ 16 w 72"/>
                <a:gd name="T5" fmla="*/ 81 h 106"/>
                <a:gd name="T6" fmla="*/ 12 w 72"/>
                <a:gd name="T7" fmla="*/ 66 h 106"/>
                <a:gd name="T8" fmla="*/ 8 w 72"/>
                <a:gd name="T9" fmla="*/ 47 h 106"/>
                <a:gd name="T10" fmla="*/ 4 w 72"/>
                <a:gd name="T11" fmla="*/ 31 h 106"/>
                <a:gd name="T12" fmla="*/ 1 w 72"/>
                <a:gd name="T13" fmla="*/ 21 h 106"/>
                <a:gd name="T14" fmla="*/ 15 w 72"/>
                <a:gd name="T15" fmla="*/ 10 h 106"/>
                <a:gd name="T16" fmla="*/ 24 w 72"/>
                <a:gd name="T17" fmla="*/ 14 h 106"/>
                <a:gd name="T18" fmla="*/ 31 w 72"/>
                <a:gd name="T19" fmla="*/ 15 h 106"/>
                <a:gd name="T20" fmla="*/ 51 w 72"/>
                <a:gd name="T21" fmla="*/ 3 h 106"/>
                <a:gd name="T22" fmla="*/ 69 w 72"/>
                <a:gd name="T23" fmla="*/ 8 h 106"/>
                <a:gd name="T24" fmla="*/ 70 w 72"/>
                <a:gd name="T25" fmla="*/ 12 h 106"/>
                <a:gd name="T26" fmla="*/ 66 w 72"/>
                <a:gd name="T27" fmla="*/ 12 h 106"/>
                <a:gd name="T28" fmla="*/ 58 w 72"/>
                <a:gd name="T29" fmla="*/ 10 h 106"/>
                <a:gd name="T30" fmla="*/ 9 w 72"/>
                <a:gd name="T31" fmla="*/ 53 h 106"/>
                <a:gd name="T32" fmla="*/ 13 w 72"/>
                <a:gd name="T33" fmla="*/ 62 h 106"/>
                <a:gd name="T34" fmla="*/ 18 w 72"/>
                <a:gd name="T35" fmla="*/ 88 h 106"/>
                <a:gd name="T36" fmla="*/ 18 w 72"/>
                <a:gd name="T3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106">
                  <a:moveTo>
                    <a:pt x="18" y="106"/>
                  </a:moveTo>
                  <a:cubicBezTo>
                    <a:pt x="8" y="103"/>
                    <a:pt x="6" y="99"/>
                    <a:pt x="10" y="92"/>
                  </a:cubicBezTo>
                  <a:cubicBezTo>
                    <a:pt x="12" y="88"/>
                    <a:pt x="14" y="84"/>
                    <a:pt x="16" y="81"/>
                  </a:cubicBezTo>
                  <a:cubicBezTo>
                    <a:pt x="18" y="75"/>
                    <a:pt x="19" y="69"/>
                    <a:pt x="12" y="66"/>
                  </a:cubicBezTo>
                  <a:cubicBezTo>
                    <a:pt x="2" y="61"/>
                    <a:pt x="3" y="55"/>
                    <a:pt x="8" y="47"/>
                  </a:cubicBezTo>
                  <a:cubicBezTo>
                    <a:pt x="11" y="41"/>
                    <a:pt x="15" y="35"/>
                    <a:pt x="4" y="31"/>
                  </a:cubicBezTo>
                  <a:cubicBezTo>
                    <a:pt x="1" y="30"/>
                    <a:pt x="0" y="25"/>
                    <a:pt x="1" y="21"/>
                  </a:cubicBezTo>
                  <a:cubicBezTo>
                    <a:pt x="3" y="14"/>
                    <a:pt x="8" y="11"/>
                    <a:pt x="15" y="10"/>
                  </a:cubicBezTo>
                  <a:cubicBezTo>
                    <a:pt x="19" y="9"/>
                    <a:pt x="23" y="9"/>
                    <a:pt x="24" y="14"/>
                  </a:cubicBezTo>
                  <a:cubicBezTo>
                    <a:pt x="26" y="20"/>
                    <a:pt x="28" y="17"/>
                    <a:pt x="31" y="15"/>
                  </a:cubicBezTo>
                  <a:cubicBezTo>
                    <a:pt x="37" y="10"/>
                    <a:pt x="43" y="5"/>
                    <a:pt x="51" y="3"/>
                  </a:cubicBezTo>
                  <a:cubicBezTo>
                    <a:pt x="58" y="0"/>
                    <a:pt x="64" y="2"/>
                    <a:pt x="69" y="8"/>
                  </a:cubicBezTo>
                  <a:cubicBezTo>
                    <a:pt x="71" y="9"/>
                    <a:pt x="72" y="11"/>
                    <a:pt x="70" y="12"/>
                  </a:cubicBezTo>
                  <a:cubicBezTo>
                    <a:pt x="69" y="14"/>
                    <a:pt x="68" y="13"/>
                    <a:pt x="66" y="12"/>
                  </a:cubicBezTo>
                  <a:cubicBezTo>
                    <a:pt x="64" y="10"/>
                    <a:pt x="61" y="8"/>
                    <a:pt x="58" y="10"/>
                  </a:cubicBezTo>
                  <a:cubicBezTo>
                    <a:pt x="37" y="19"/>
                    <a:pt x="18" y="30"/>
                    <a:pt x="9" y="53"/>
                  </a:cubicBezTo>
                  <a:cubicBezTo>
                    <a:pt x="7" y="57"/>
                    <a:pt x="10" y="60"/>
                    <a:pt x="13" y="62"/>
                  </a:cubicBezTo>
                  <a:cubicBezTo>
                    <a:pt x="27" y="71"/>
                    <a:pt x="27" y="74"/>
                    <a:pt x="18" y="88"/>
                  </a:cubicBezTo>
                  <a:cubicBezTo>
                    <a:pt x="14" y="94"/>
                    <a:pt x="8" y="99"/>
                    <a:pt x="18" y="106"/>
                  </a:cubicBezTo>
                  <a:close/>
                </a:path>
              </a:pathLst>
            </a:custGeom>
            <a:solidFill>
              <a:srgbClr val="3E2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78788AAD-3437-7DFC-F2B3-8CA1CAF71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1384"/>
              <a:ext cx="141" cy="225"/>
            </a:xfrm>
            <a:custGeom>
              <a:avLst/>
              <a:gdLst>
                <a:gd name="T0" fmla="*/ 34 w 35"/>
                <a:gd name="T1" fmla="*/ 31 h 56"/>
                <a:gd name="T2" fmla="*/ 31 w 35"/>
                <a:gd name="T3" fmla="*/ 45 h 56"/>
                <a:gd name="T4" fmla="*/ 14 w 35"/>
                <a:gd name="T5" fmla="*/ 55 h 56"/>
                <a:gd name="T6" fmla="*/ 2 w 35"/>
                <a:gd name="T7" fmla="*/ 40 h 56"/>
                <a:gd name="T8" fmla="*/ 5 w 35"/>
                <a:gd name="T9" fmla="*/ 6 h 56"/>
                <a:gd name="T10" fmla="*/ 23 w 35"/>
                <a:gd name="T11" fmla="*/ 5 h 56"/>
                <a:gd name="T12" fmla="*/ 34 w 35"/>
                <a:gd name="T13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6">
                  <a:moveTo>
                    <a:pt x="34" y="31"/>
                  </a:moveTo>
                  <a:cubicBezTo>
                    <a:pt x="35" y="36"/>
                    <a:pt x="33" y="41"/>
                    <a:pt x="31" y="45"/>
                  </a:cubicBezTo>
                  <a:cubicBezTo>
                    <a:pt x="28" y="52"/>
                    <a:pt x="22" y="56"/>
                    <a:pt x="14" y="55"/>
                  </a:cubicBezTo>
                  <a:cubicBezTo>
                    <a:pt x="6" y="54"/>
                    <a:pt x="3" y="48"/>
                    <a:pt x="2" y="40"/>
                  </a:cubicBezTo>
                  <a:cubicBezTo>
                    <a:pt x="0" y="28"/>
                    <a:pt x="4" y="17"/>
                    <a:pt x="5" y="6"/>
                  </a:cubicBezTo>
                  <a:cubicBezTo>
                    <a:pt x="6" y="1"/>
                    <a:pt x="19" y="0"/>
                    <a:pt x="23" y="5"/>
                  </a:cubicBezTo>
                  <a:cubicBezTo>
                    <a:pt x="29" y="13"/>
                    <a:pt x="35" y="21"/>
                    <a:pt x="34" y="31"/>
                  </a:cubicBezTo>
                  <a:close/>
                </a:path>
              </a:pathLst>
            </a:custGeom>
            <a:solidFill>
              <a:srgbClr val="29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5962C0F3-C301-39FB-8487-82DDD21D3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404"/>
              <a:ext cx="132" cy="221"/>
            </a:xfrm>
            <a:custGeom>
              <a:avLst/>
              <a:gdLst>
                <a:gd name="T0" fmla="*/ 25 w 33"/>
                <a:gd name="T1" fmla="*/ 12 h 55"/>
                <a:gd name="T2" fmla="*/ 19 w 33"/>
                <a:gd name="T3" fmla="*/ 11 h 55"/>
                <a:gd name="T4" fmla="*/ 11 w 33"/>
                <a:gd name="T5" fmla="*/ 13 h 55"/>
                <a:gd name="T6" fmla="*/ 11 w 33"/>
                <a:gd name="T7" fmla="*/ 24 h 55"/>
                <a:gd name="T8" fmla="*/ 19 w 33"/>
                <a:gd name="T9" fmla="*/ 25 h 55"/>
                <a:gd name="T10" fmla="*/ 30 w 33"/>
                <a:gd name="T11" fmla="*/ 27 h 55"/>
                <a:gd name="T12" fmla="*/ 20 w 33"/>
                <a:gd name="T13" fmla="*/ 33 h 55"/>
                <a:gd name="T14" fmla="*/ 13 w 33"/>
                <a:gd name="T15" fmla="*/ 36 h 55"/>
                <a:gd name="T16" fmla="*/ 16 w 33"/>
                <a:gd name="T17" fmla="*/ 43 h 55"/>
                <a:gd name="T18" fmla="*/ 23 w 33"/>
                <a:gd name="T19" fmla="*/ 41 h 55"/>
                <a:gd name="T20" fmla="*/ 31 w 33"/>
                <a:gd name="T21" fmla="*/ 40 h 55"/>
                <a:gd name="T22" fmla="*/ 27 w 33"/>
                <a:gd name="T23" fmla="*/ 47 h 55"/>
                <a:gd name="T24" fmla="*/ 7 w 33"/>
                <a:gd name="T25" fmla="*/ 41 h 55"/>
                <a:gd name="T26" fmla="*/ 1 w 33"/>
                <a:gd name="T27" fmla="*/ 7 h 55"/>
                <a:gd name="T28" fmla="*/ 8 w 33"/>
                <a:gd name="T29" fmla="*/ 2 h 55"/>
                <a:gd name="T30" fmla="*/ 26 w 33"/>
                <a:gd name="T31" fmla="*/ 5 h 55"/>
                <a:gd name="T32" fmla="*/ 33 w 33"/>
                <a:gd name="T33" fmla="*/ 8 h 55"/>
                <a:gd name="T34" fmla="*/ 25 w 33"/>
                <a:gd name="T35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55">
                  <a:moveTo>
                    <a:pt x="25" y="12"/>
                  </a:moveTo>
                  <a:cubicBezTo>
                    <a:pt x="22" y="12"/>
                    <a:pt x="20" y="11"/>
                    <a:pt x="19" y="11"/>
                  </a:cubicBezTo>
                  <a:cubicBezTo>
                    <a:pt x="16" y="11"/>
                    <a:pt x="12" y="9"/>
                    <a:pt x="11" y="13"/>
                  </a:cubicBezTo>
                  <a:cubicBezTo>
                    <a:pt x="10" y="16"/>
                    <a:pt x="10" y="21"/>
                    <a:pt x="11" y="24"/>
                  </a:cubicBezTo>
                  <a:cubicBezTo>
                    <a:pt x="13" y="28"/>
                    <a:pt x="16" y="25"/>
                    <a:pt x="19" y="25"/>
                  </a:cubicBezTo>
                  <a:cubicBezTo>
                    <a:pt x="23" y="26"/>
                    <a:pt x="29" y="22"/>
                    <a:pt x="30" y="27"/>
                  </a:cubicBezTo>
                  <a:cubicBezTo>
                    <a:pt x="31" y="33"/>
                    <a:pt x="24" y="32"/>
                    <a:pt x="20" y="33"/>
                  </a:cubicBezTo>
                  <a:cubicBezTo>
                    <a:pt x="17" y="33"/>
                    <a:pt x="14" y="32"/>
                    <a:pt x="13" y="36"/>
                  </a:cubicBezTo>
                  <a:cubicBezTo>
                    <a:pt x="12" y="38"/>
                    <a:pt x="14" y="41"/>
                    <a:pt x="16" y="43"/>
                  </a:cubicBezTo>
                  <a:cubicBezTo>
                    <a:pt x="19" y="46"/>
                    <a:pt x="21" y="43"/>
                    <a:pt x="23" y="41"/>
                  </a:cubicBezTo>
                  <a:cubicBezTo>
                    <a:pt x="26" y="40"/>
                    <a:pt x="28" y="36"/>
                    <a:pt x="31" y="40"/>
                  </a:cubicBezTo>
                  <a:cubicBezTo>
                    <a:pt x="33" y="43"/>
                    <a:pt x="29" y="45"/>
                    <a:pt x="27" y="47"/>
                  </a:cubicBezTo>
                  <a:cubicBezTo>
                    <a:pt x="18" y="55"/>
                    <a:pt x="11" y="53"/>
                    <a:pt x="7" y="41"/>
                  </a:cubicBezTo>
                  <a:cubicBezTo>
                    <a:pt x="3" y="30"/>
                    <a:pt x="5" y="18"/>
                    <a:pt x="1" y="7"/>
                  </a:cubicBezTo>
                  <a:cubicBezTo>
                    <a:pt x="0" y="3"/>
                    <a:pt x="3" y="0"/>
                    <a:pt x="8" y="2"/>
                  </a:cubicBezTo>
                  <a:cubicBezTo>
                    <a:pt x="14" y="4"/>
                    <a:pt x="20" y="4"/>
                    <a:pt x="26" y="5"/>
                  </a:cubicBezTo>
                  <a:cubicBezTo>
                    <a:pt x="28" y="5"/>
                    <a:pt x="33" y="3"/>
                    <a:pt x="33" y="8"/>
                  </a:cubicBezTo>
                  <a:cubicBezTo>
                    <a:pt x="33" y="13"/>
                    <a:pt x="28" y="12"/>
                    <a:pt x="25" y="12"/>
                  </a:cubicBezTo>
                  <a:close/>
                </a:path>
              </a:pathLst>
            </a:custGeom>
            <a:solidFill>
              <a:srgbClr val="2A2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5F1A1FCE-BE68-384B-EAAF-1C724477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388"/>
              <a:ext cx="137" cy="225"/>
            </a:xfrm>
            <a:custGeom>
              <a:avLst/>
              <a:gdLst>
                <a:gd name="T0" fmla="*/ 1 w 34"/>
                <a:gd name="T1" fmla="*/ 16 h 56"/>
                <a:gd name="T2" fmla="*/ 9 w 34"/>
                <a:gd name="T3" fmla="*/ 3 h 56"/>
                <a:gd name="T4" fmla="*/ 28 w 34"/>
                <a:gd name="T5" fmla="*/ 11 h 56"/>
                <a:gd name="T6" fmla="*/ 29 w 34"/>
                <a:gd name="T7" fmla="*/ 31 h 56"/>
                <a:gd name="T8" fmla="*/ 23 w 34"/>
                <a:gd name="T9" fmla="*/ 37 h 56"/>
                <a:gd name="T10" fmla="*/ 11 w 34"/>
                <a:gd name="T11" fmla="*/ 53 h 56"/>
                <a:gd name="T12" fmla="*/ 8 w 34"/>
                <a:gd name="T13" fmla="*/ 56 h 56"/>
                <a:gd name="T14" fmla="*/ 5 w 34"/>
                <a:gd name="T15" fmla="*/ 52 h 56"/>
                <a:gd name="T16" fmla="*/ 1 w 34"/>
                <a:gd name="T17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1" y="16"/>
                  </a:moveTo>
                  <a:cubicBezTo>
                    <a:pt x="0" y="12"/>
                    <a:pt x="2" y="6"/>
                    <a:pt x="9" y="3"/>
                  </a:cubicBezTo>
                  <a:cubicBezTo>
                    <a:pt x="17" y="0"/>
                    <a:pt x="23" y="6"/>
                    <a:pt x="28" y="11"/>
                  </a:cubicBezTo>
                  <a:cubicBezTo>
                    <a:pt x="33" y="17"/>
                    <a:pt x="34" y="24"/>
                    <a:pt x="29" y="31"/>
                  </a:cubicBezTo>
                  <a:cubicBezTo>
                    <a:pt x="28" y="34"/>
                    <a:pt x="25" y="36"/>
                    <a:pt x="23" y="37"/>
                  </a:cubicBezTo>
                  <a:cubicBezTo>
                    <a:pt x="17" y="41"/>
                    <a:pt x="9" y="43"/>
                    <a:pt x="11" y="53"/>
                  </a:cubicBezTo>
                  <a:cubicBezTo>
                    <a:pt x="11" y="55"/>
                    <a:pt x="10" y="56"/>
                    <a:pt x="8" y="56"/>
                  </a:cubicBezTo>
                  <a:cubicBezTo>
                    <a:pt x="5" y="56"/>
                    <a:pt x="5" y="54"/>
                    <a:pt x="5" y="52"/>
                  </a:cubicBezTo>
                  <a:cubicBezTo>
                    <a:pt x="4" y="41"/>
                    <a:pt x="3" y="30"/>
                    <a:pt x="1" y="16"/>
                  </a:cubicBezTo>
                  <a:close/>
                </a:path>
              </a:pathLst>
            </a:custGeom>
            <a:solidFill>
              <a:srgbClr val="28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0B7E96F2-00FD-3F57-9D10-EB8C6BC0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1303"/>
              <a:ext cx="221" cy="314"/>
            </a:xfrm>
            <a:custGeom>
              <a:avLst/>
              <a:gdLst>
                <a:gd name="T0" fmla="*/ 42 w 55"/>
                <a:gd name="T1" fmla="*/ 78 h 78"/>
                <a:gd name="T2" fmla="*/ 40 w 55"/>
                <a:gd name="T3" fmla="*/ 66 h 78"/>
                <a:gd name="T4" fmla="*/ 44 w 55"/>
                <a:gd name="T5" fmla="*/ 46 h 78"/>
                <a:gd name="T6" fmla="*/ 47 w 55"/>
                <a:gd name="T7" fmla="*/ 40 h 78"/>
                <a:gd name="T8" fmla="*/ 0 w 55"/>
                <a:gd name="T9" fmla="*/ 9 h 78"/>
                <a:gd name="T10" fmla="*/ 15 w 55"/>
                <a:gd name="T11" fmla="*/ 2 h 78"/>
                <a:gd name="T12" fmla="*/ 28 w 55"/>
                <a:gd name="T13" fmla="*/ 9 h 78"/>
                <a:gd name="T14" fmla="*/ 36 w 55"/>
                <a:gd name="T15" fmla="*/ 9 h 78"/>
                <a:gd name="T16" fmla="*/ 50 w 55"/>
                <a:gd name="T17" fmla="*/ 11 h 78"/>
                <a:gd name="T18" fmla="*/ 49 w 55"/>
                <a:gd name="T19" fmla="*/ 24 h 78"/>
                <a:gd name="T20" fmla="*/ 47 w 55"/>
                <a:gd name="T21" fmla="*/ 33 h 78"/>
                <a:gd name="T22" fmla="*/ 43 w 55"/>
                <a:gd name="T23" fmla="*/ 50 h 78"/>
                <a:gd name="T24" fmla="*/ 45 w 55"/>
                <a:gd name="T25" fmla="*/ 65 h 78"/>
                <a:gd name="T26" fmla="*/ 42 w 55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78">
                  <a:moveTo>
                    <a:pt x="42" y="78"/>
                  </a:moveTo>
                  <a:cubicBezTo>
                    <a:pt x="46" y="73"/>
                    <a:pt x="43" y="70"/>
                    <a:pt x="40" y="66"/>
                  </a:cubicBezTo>
                  <a:cubicBezTo>
                    <a:pt x="33" y="55"/>
                    <a:pt x="34" y="54"/>
                    <a:pt x="44" y="46"/>
                  </a:cubicBezTo>
                  <a:cubicBezTo>
                    <a:pt x="45" y="44"/>
                    <a:pt x="47" y="43"/>
                    <a:pt x="47" y="40"/>
                  </a:cubicBezTo>
                  <a:cubicBezTo>
                    <a:pt x="44" y="27"/>
                    <a:pt x="16" y="3"/>
                    <a:pt x="0" y="9"/>
                  </a:cubicBezTo>
                  <a:cubicBezTo>
                    <a:pt x="3" y="2"/>
                    <a:pt x="9" y="0"/>
                    <a:pt x="15" y="2"/>
                  </a:cubicBezTo>
                  <a:cubicBezTo>
                    <a:pt x="20" y="3"/>
                    <a:pt x="24" y="6"/>
                    <a:pt x="28" y="9"/>
                  </a:cubicBezTo>
                  <a:cubicBezTo>
                    <a:pt x="31" y="12"/>
                    <a:pt x="33" y="14"/>
                    <a:pt x="36" y="9"/>
                  </a:cubicBezTo>
                  <a:cubicBezTo>
                    <a:pt x="40" y="4"/>
                    <a:pt x="46" y="7"/>
                    <a:pt x="50" y="11"/>
                  </a:cubicBezTo>
                  <a:cubicBezTo>
                    <a:pt x="54" y="15"/>
                    <a:pt x="55" y="21"/>
                    <a:pt x="49" y="24"/>
                  </a:cubicBezTo>
                  <a:cubicBezTo>
                    <a:pt x="44" y="27"/>
                    <a:pt x="45" y="30"/>
                    <a:pt x="47" y="33"/>
                  </a:cubicBezTo>
                  <a:cubicBezTo>
                    <a:pt x="51" y="40"/>
                    <a:pt x="51" y="45"/>
                    <a:pt x="43" y="50"/>
                  </a:cubicBezTo>
                  <a:cubicBezTo>
                    <a:pt x="36" y="55"/>
                    <a:pt x="42" y="61"/>
                    <a:pt x="45" y="65"/>
                  </a:cubicBezTo>
                  <a:cubicBezTo>
                    <a:pt x="48" y="71"/>
                    <a:pt x="49" y="75"/>
                    <a:pt x="42" y="78"/>
                  </a:cubicBezTo>
                  <a:close/>
                </a:path>
              </a:pathLst>
            </a:custGeom>
            <a:solidFill>
              <a:srgbClr val="452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92872E5B-B491-9A14-4C0E-FCA6C9F90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478"/>
              <a:ext cx="217" cy="314"/>
            </a:xfrm>
            <a:custGeom>
              <a:avLst/>
              <a:gdLst>
                <a:gd name="T0" fmla="*/ 0 w 54"/>
                <a:gd name="T1" fmla="*/ 69 h 78"/>
                <a:gd name="T2" fmla="*/ 38 w 54"/>
                <a:gd name="T3" fmla="*/ 52 h 78"/>
                <a:gd name="T4" fmla="*/ 45 w 54"/>
                <a:gd name="T5" fmla="*/ 41 h 78"/>
                <a:gd name="T6" fmla="*/ 43 w 54"/>
                <a:gd name="T7" fmla="*/ 31 h 78"/>
                <a:gd name="T8" fmla="*/ 40 w 54"/>
                <a:gd name="T9" fmla="*/ 13 h 78"/>
                <a:gd name="T10" fmla="*/ 43 w 54"/>
                <a:gd name="T11" fmla="*/ 0 h 78"/>
                <a:gd name="T12" fmla="*/ 45 w 54"/>
                <a:gd name="T13" fmla="*/ 12 h 78"/>
                <a:gd name="T14" fmla="*/ 47 w 54"/>
                <a:gd name="T15" fmla="*/ 31 h 78"/>
                <a:gd name="T16" fmla="*/ 47 w 54"/>
                <a:gd name="T17" fmla="*/ 45 h 78"/>
                <a:gd name="T18" fmla="*/ 49 w 54"/>
                <a:gd name="T19" fmla="*/ 54 h 78"/>
                <a:gd name="T20" fmla="*/ 51 w 54"/>
                <a:gd name="T21" fmla="*/ 66 h 78"/>
                <a:gd name="T22" fmla="*/ 36 w 54"/>
                <a:gd name="T23" fmla="*/ 69 h 78"/>
                <a:gd name="T24" fmla="*/ 27 w 54"/>
                <a:gd name="T25" fmla="*/ 69 h 78"/>
                <a:gd name="T26" fmla="*/ 18 w 54"/>
                <a:gd name="T27" fmla="*/ 75 h 78"/>
                <a:gd name="T28" fmla="*/ 0 w 54"/>
                <a:gd name="T2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78">
                  <a:moveTo>
                    <a:pt x="0" y="69"/>
                  </a:moveTo>
                  <a:cubicBezTo>
                    <a:pt x="18" y="73"/>
                    <a:pt x="27" y="60"/>
                    <a:pt x="38" y="52"/>
                  </a:cubicBezTo>
                  <a:cubicBezTo>
                    <a:pt x="41" y="49"/>
                    <a:pt x="43" y="45"/>
                    <a:pt x="45" y="41"/>
                  </a:cubicBezTo>
                  <a:cubicBezTo>
                    <a:pt x="48" y="37"/>
                    <a:pt x="47" y="34"/>
                    <a:pt x="43" y="31"/>
                  </a:cubicBezTo>
                  <a:cubicBezTo>
                    <a:pt x="33" y="27"/>
                    <a:pt x="35" y="20"/>
                    <a:pt x="40" y="13"/>
                  </a:cubicBezTo>
                  <a:cubicBezTo>
                    <a:pt x="42" y="10"/>
                    <a:pt x="45" y="6"/>
                    <a:pt x="43" y="0"/>
                  </a:cubicBezTo>
                  <a:cubicBezTo>
                    <a:pt x="50" y="5"/>
                    <a:pt x="47" y="9"/>
                    <a:pt x="45" y="12"/>
                  </a:cubicBezTo>
                  <a:cubicBezTo>
                    <a:pt x="40" y="19"/>
                    <a:pt x="38" y="25"/>
                    <a:pt x="47" y="31"/>
                  </a:cubicBezTo>
                  <a:cubicBezTo>
                    <a:pt x="53" y="35"/>
                    <a:pt x="49" y="41"/>
                    <a:pt x="47" y="45"/>
                  </a:cubicBezTo>
                  <a:cubicBezTo>
                    <a:pt x="45" y="49"/>
                    <a:pt x="43" y="52"/>
                    <a:pt x="49" y="54"/>
                  </a:cubicBezTo>
                  <a:cubicBezTo>
                    <a:pt x="54" y="56"/>
                    <a:pt x="54" y="61"/>
                    <a:pt x="51" y="66"/>
                  </a:cubicBezTo>
                  <a:cubicBezTo>
                    <a:pt x="47" y="70"/>
                    <a:pt x="41" y="74"/>
                    <a:pt x="36" y="69"/>
                  </a:cubicBezTo>
                  <a:cubicBezTo>
                    <a:pt x="32" y="63"/>
                    <a:pt x="30" y="67"/>
                    <a:pt x="27" y="69"/>
                  </a:cubicBezTo>
                  <a:cubicBezTo>
                    <a:pt x="24" y="71"/>
                    <a:pt x="21" y="73"/>
                    <a:pt x="18" y="75"/>
                  </a:cubicBezTo>
                  <a:cubicBezTo>
                    <a:pt x="11" y="78"/>
                    <a:pt x="5" y="77"/>
                    <a:pt x="0" y="69"/>
                  </a:cubicBezTo>
                  <a:close/>
                </a:path>
              </a:pathLst>
            </a:custGeom>
            <a:solidFill>
              <a:srgbClr val="422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54EA977D-8B79-19E4-ACCB-F4526FEC2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1838"/>
              <a:ext cx="285" cy="121"/>
            </a:xfrm>
            <a:custGeom>
              <a:avLst/>
              <a:gdLst>
                <a:gd name="T0" fmla="*/ 6 w 71"/>
                <a:gd name="T1" fmla="*/ 16 h 30"/>
                <a:gd name="T2" fmla="*/ 12 w 71"/>
                <a:gd name="T3" fmla="*/ 15 h 30"/>
                <a:gd name="T4" fmla="*/ 9 w 71"/>
                <a:gd name="T5" fmla="*/ 11 h 30"/>
                <a:gd name="T6" fmla="*/ 4 w 71"/>
                <a:gd name="T7" fmla="*/ 0 h 30"/>
                <a:gd name="T8" fmla="*/ 6 w 71"/>
                <a:gd name="T9" fmla="*/ 3 h 30"/>
                <a:gd name="T10" fmla="*/ 40 w 71"/>
                <a:gd name="T11" fmla="*/ 7 h 30"/>
                <a:gd name="T12" fmla="*/ 48 w 71"/>
                <a:gd name="T13" fmla="*/ 7 h 30"/>
                <a:gd name="T14" fmla="*/ 65 w 71"/>
                <a:gd name="T15" fmla="*/ 14 h 30"/>
                <a:gd name="T16" fmla="*/ 66 w 71"/>
                <a:gd name="T17" fmla="*/ 30 h 30"/>
                <a:gd name="T18" fmla="*/ 55 w 71"/>
                <a:gd name="T19" fmla="*/ 19 h 30"/>
                <a:gd name="T20" fmla="*/ 24 w 71"/>
                <a:gd name="T21" fmla="*/ 14 h 30"/>
                <a:gd name="T22" fmla="*/ 18 w 71"/>
                <a:gd name="T23" fmla="*/ 16 h 30"/>
                <a:gd name="T24" fmla="*/ 6 w 71"/>
                <a:gd name="T2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0">
                  <a:moveTo>
                    <a:pt x="6" y="16"/>
                  </a:moveTo>
                  <a:cubicBezTo>
                    <a:pt x="8" y="13"/>
                    <a:pt x="10" y="19"/>
                    <a:pt x="12" y="15"/>
                  </a:cubicBezTo>
                  <a:cubicBezTo>
                    <a:pt x="13" y="13"/>
                    <a:pt x="11" y="11"/>
                    <a:pt x="9" y="11"/>
                  </a:cubicBezTo>
                  <a:cubicBezTo>
                    <a:pt x="0" y="11"/>
                    <a:pt x="2" y="6"/>
                    <a:pt x="4" y="0"/>
                  </a:cubicBezTo>
                  <a:cubicBezTo>
                    <a:pt x="5" y="2"/>
                    <a:pt x="6" y="3"/>
                    <a:pt x="6" y="3"/>
                  </a:cubicBezTo>
                  <a:cubicBezTo>
                    <a:pt x="17" y="6"/>
                    <a:pt x="28" y="10"/>
                    <a:pt x="40" y="7"/>
                  </a:cubicBezTo>
                  <a:cubicBezTo>
                    <a:pt x="42" y="6"/>
                    <a:pt x="45" y="11"/>
                    <a:pt x="48" y="7"/>
                  </a:cubicBezTo>
                  <a:cubicBezTo>
                    <a:pt x="52" y="14"/>
                    <a:pt x="60" y="11"/>
                    <a:pt x="65" y="14"/>
                  </a:cubicBezTo>
                  <a:cubicBezTo>
                    <a:pt x="71" y="18"/>
                    <a:pt x="67" y="24"/>
                    <a:pt x="66" y="30"/>
                  </a:cubicBezTo>
                  <a:cubicBezTo>
                    <a:pt x="66" y="22"/>
                    <a:pt x="63" y="19"/>
                    <a:pt x="55" y="19"/>
                  </a:cubicBezTo>
                  <a:cubicBezTo>
                    <a:pt x="45" y="18"/>
                    <a:pt x="34" y="16"/>
                    <a:pt x="24" y="14"/>
                  </a:cubicBezTo>
                  <a:cubicBezTo>
                    <a:pt x="21" y="13"/>
                    <a:pt x="20" y="13"/>
                    <a:pt x="18" y="16"/>
                  </a:cubicBezTo>
                  <a:cubicBezTo>
                    <a:pt x="15" y="21"/>
                    <a:pt x="10" y="22"/>
                    <a:pt x="6" y="16"/>
                  </a:cubicBezTo>
                  <a:close/>
                </a:path>
              </a:pathLst>
            </a:custGeom>
            <a:solidFill>
              <a:srgbClr val="6E5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38F03861-6DF3-E6DE-FEC0-63A4E003B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421"/>
              <a:ext cx="237" cy="105"/>
            </a:xfrm>
            <a:custGeom>
              <a:avLst/>
              <a:gdLst>
                <a:gd name="T0" fmla="*/ 58 w 59"/>
                <a:gd name="T1" fmla="*/ 17 h 26"/>
                <a:gd name="T2" fmla="*/ 52 w 59"/>
                <a:gd name="T3" fmla="*/ 23 h 26"/>
                <a:gd name="T4" fmla="*/ 18 w 59"/>
                <a:gd name="T5" fmla="*/ 11 h 26"/>
                <a:gd name="T6" fmla="*/ 6 w 59"/>
                <a:gd name="T7" fmla="*/ 11 h 26"/>
                <a:gd name="T8" fmla="*/ 1 w 59"/>
                <a:gd name="T9" fmla="*/ 4 h 26"/>
                <a:gd name="T10" fmla="*/ 8 w 59"/>
                <a:gd name="T11" fmla="*/ 4 h 26"/>
                <a:gd name="T12" fmla="*/ 31 w 59"/>
                <a:gd name="T13" fmla="*/ 9 h 26"/>
                <a:gd name="T14" fmla="*/ 33 w 59"/>
                <a:gd name="T15" fmla="*/ 10 h 26"/>
                <a:gd name="T16" fmla="*/ 44 w 59"/>
                <a:gd name="T17" fmla="*/ 10 h 26"/>
                <a:gd name="T18" fmla="*/ 57 w 59"/>
                <a:gd name="T19" fmla="*/ 14 h 26"/>
                <a:gd name="T20" fmla="*/ 58 w 59"/>
                <a:gd name="T2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6">
                  <a:moveTo>
                    <a:pt x="58" y="17"/>
                  </a:moveTo>
                  <a:cubicBezTo>
                    <a:pt x="59" y="24"/>
                    <a:pt x="57" y="26"/>
                    <a:pt x="52" y="23"/>
                  </a:cubicBezTo>
                  <a:cubicBezTo>
                    <a:pt x="41" y="18"/>
                    <a:pt x="28" y="19"/>
                    <a:pt x="18" y="11"/>
                  </a:cubicBezTo>
                  <a:cubicBezTo>
                    <a:pt x="17" y="10"/>
                    <a:pt x="10" y="12"/>
                    <a:pt x="6" y="11"/>
                  </a:cubicBezTo>
                  <a:cubicBezTo>
                    <a:pt x="1" y="10"/>
                    <a:pt x="0" y="8"/>
                    <a:pt x="1" y="4"/>
                  </a:cubicBezTo>
                  <a:cubicBezTo>
                    <a:pt x="3" y="0"/>
                    <a:pt x="5" y="3"/>
                    <a:pt x="8" y="4"/>
                  </a:cubicBezTo>
                  <a:cubicBezTo>
                    <a:pt x="15" y="5"/>
                    <a:pt x="24" y="5"/>
                    <a:pt x="31" y="9"/>
                  </a:cubicBezTo>
                  <a:cubicBezTo>
                    <a:pt x="32" y="10"/>
                    <a:pt x="33" y="10"/>
                    <a:pt x="33" y="10"/>
                  </a:cubicBezTo>
                  <a:cubicBezTo>
                    <a:pt x="37" y="3"/>
                    <a:pt x="41" y="15"/>
                    <a:pt x="44" y="10"/>
                  </a:cubicBezTo>
                  <a:cubicBezTo>
                    <a:pt x="47" y="15"/>
                    <a:pt x="51" y="18"/>
                    <a:pt x="57" y="14"/>
                  </a:cubicBezTo>
                  <a:cubicBezTo>
                    <a:pt x="58" y="16"/>
                    <a:pt x="58" y="17"/>
                    <a:pt x="58" y="17"/>
                  </a:cubicBezTo>
                  <a:close/>
                </a:path>
              </a:pathLst>
            </a:custGeom>
            <a:solidFill>
              <a:srgbClr val="765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id="{E91D3BFE-A87D-0565-CD1D-4806C5E2C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" y="1899"/>
              <a:ext cx="209" cy="124"/>
            </a:xfrm>
            <a:custGeom>
              <a:avLst/>
              <a:gdLst>
                <a:gd name="T0" fmla="*/ 45 w 52"/>
                <a:gd name="T1" fmla="*/ 31 h 31"/>
                <a:gd name="T2" fmla="*/ 37 w 52"/>
                <a:gd name="T3" fmla="*/ 18 h 31"/>
                <a:gd name="T4" fmla="*/ 3 w 52"/>
                <a:gd name="T5" fmla="*/ 9 h 31"/>
                <a:gd name="T6" fmla="*/ 1 w 52"/>
                <a:gd name="T7" fmla="*/ 3 h 31"/>
                <a:gd name="T8" fmla="*/ 6 w 52"/>
                <a:gd name="T9" fmla="*/ 2 h 31"/>
                <a:gd name="T10" fmla="*/ 15 w 52"/>
                <a:gd name="T11" fmla="*/ 1 h 31"/>
                <a:gd name="T12" fmla="*/ 17 w 52"/>
                <a:gd name="T13" fmla="*/ 3 h 31"/>
                <a:gd name="T14" fmla="*/ 23 w 52"/>
                <a:gd name="T15" fmla="*/ 7 h 31"/>
                <a:gd name="T16" fmla="*/ 45 w 52"/>
                <a:gd name="T17" fmla="*/ 15 h 31"/>
                <a:gd name="T18" fmla="*/ 45 w 52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1">
                  <a:moveTo>
                    <a:pt x="45" y="31"/>
                  </a:moveTo>
                  <a:cubicBezTo>
                    <a:pt x="44" y="25"/>
                    <a:pt x="48" y="19"/>
                    <a:pt x="37" y="18"/>
                  </a:cubicBezTo>
                  <a:cubicBezTo>
                    <a:pt x="25" y="18"/>
                    <a:pt x="14" y="12"/>
                    <a:pt x="3" y="9"/>
                  </a:cubicBezTo>
                  <a:cubicBezTo>
                    <a:pt x="0" y="8"/>
                    <a:pt x="0" y="6"/>
                    <a:pt x="1" y="3"/>
                  </a:cubicBezTo>
                  <a:cubicBezTo>
                    <a:pt x="2" y="0"/>
                    <a:pt x="4" y="2"/>
                    <a:pt x="6" y="2"/>
                  </a:cubicBezTo>
                  <a:cubicBezTo>
                    <a:pt x="9" y="1"/>
                    <a:pt x="12" y="9"/>
                    <a:pt x="15" y="1"/>
                  </a:cubicBezTo>
                  <a:cubicBezTo>
                    <a:pt x="15" y="0"/>
                    <a:pt x="17" y="2"/>
                    <a:pt x="17" y="3"/>
                  </a:cubicBezTo>
                  <a:cubicBezTo>
                    <a:pt x="17" y="7"/>
                    <a:pt x="20" y="7"/>
                    <a:pt x="23" y="7"/>
                  </a:cubicBezTo>
                  <a:cubicBezTo>
                    <a:pt x="32" y="5"/>
                    <a:pt x="38" y="12"/>
                    <a:pt x="45" y="15"/>
                  </a:cubicBezTo>
                  <a:cubicBezTo>
                    <a:pt x="52" y="19"/>
                    <a:pt x="52" y="24"/>
                    <a:pt x="45" y="31"/>
                  </a:cubicBezTo>
                  <a:close/>
                </a:path>
              </a:pathLst>
            </a:custGeom>
            <a:solidFill>
              <a:srgbClr val="7B5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23AB79BF-633F-F044-6EAC-C34E57576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2063"/>
              <a:ext cx="205" cy="69"/>
            </a:xfrm>
            <a:custGeom>
              <a:avLst/>
              <a:gdLst>
                <a:gd name="T0" fmla="*/ 15 w 51"/>
                <a:gd name="T1" fmla="*/ 11 h 17"/>
                <a:gd name="T2" fmla="*/ 5 w 51"/>
                <a:gd name="T3" fmla="*/ 12 h 17"/>
                <a:gd name="T4" fmla="*/ 1 w 51"/>
                <a:gd name="T5" fmla="*/ 9 h 17"/>
                <a:gd name="T6" fmla="*/ 5 w 51"/>
                <a:gd name="T7" fmla="*/ 5 h 17"/>
                <a:gd name="T8" fmla="*/ 25 w 51"/>
                <a:gd name="T9" fmla="*/ 2 h 17"/>
                <a:gd name="T10" fmla="*/ 42 w 51"/>
                <a:gd name="T11" fmla="*/ 2 h 17"/>
                <a:gd name="T12" fmla="*/ 48 w 51"/>
                <a:gd name="T13" fmla="*/ 15 h 17"/>
                <a:gd name="T14" fmla="*/ 44 w 51"/>
                <a:gd name="T15" fmla="*/ 17 h 17"/>
                <a:gd name="T16" fmla="*/ 41 w 51"/>
                <a:gd name="T17" fmla="*/ 13 h 17"/>
                <a:gd name="T18" fmla="*/ 44 w 51"/>
                <a:gd name="T19" fmla="*/ 13 h 17"/>
                <a:gd name="T20" fmla="*/ 46 w 51"/>
                <a:gd name="T21" fmla="*/ 10 h 17"/>
                <a:gd name="T22" fmla="*/ 41 w 51"/>
                <a:gd name="T23" fmla="*/ 6 h 17"/>
                <a:gd name="T24" fmla="*/ 15 w 51"/>
                <a:gd name="T2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7">
                  <a:moveTo>
                    <a:pt x="15" y="11"/>
                  </a:moveTo>
                  <a:cubicBezTo>
                    <a:pt x="12" y="12"/>
                    <a:pt x="9" y="10"/>
                    <a:pt x="5" y="12"/>
                  </a:cubicBezTo>
                  <a:cubicBezTo>
                    <a:pt x="4" y="13"/>
                    <a:pt x="1" y="13"/>
                    <a:pt x="1" y="9"/>
                  </a:cubicBezTo>
                  <a:cubicBezTo>
                    <a:pt x="0" y="6"/>
                    <a:pt x="3" y="6"/>
                    <a:pt x="5" y="5"/>
                  </a:cubicBezTo>
                  <a:cubicBezTo>
                    <a:pt x="11" y="3"/>
                    <a:pt x="19" y="4"/>
                    <a:pt x="25" y="2"/>
                  </a:cubicBezTo>
                  <a:cubicBezTo>
                    <a:pt x="31" y="0"/>
                    <a:pt x="36" y="1"/>
                    <a:pt x="42" y="2"/>
                  </a:cubicBezTo>
                  <a:cubicBezTo>
                    <a:pt x="48" y="2"/>
                    <a:pt x="51" y="10"/>
                    <a:pt x="48" y="15"/>
                  </a:cubicBezTo>
                  <a:cubicBezTo>
                    <a:pt x="47" y="17"/>
                    <a:pt x="46" y="17"/>
                    <a:pt x="44" y="17"/>
                  </a:cubicBezTo>
                  <a:cubicBezTo>
                    <a:pt x="42" y="16"/>
                    <a:pt x="40" y="15"/>
                    <a:pt x="41" y="13"/>
                  </a:cubicBezTo>
                  <a:cubicBezTo>
                    <a:pt x="42" y="11"/>
                    <a:pt x="43" y="14"/>
                    <a:pt x="44" y="13"/>
                  </a:cubicBezTo>
                  <a:cubicBezTo>
                    <a:pt x="47" y="13"/>
                    <a:pt x="46" y="11"/>
                    <a:pt x="46" y="10"/>
                  </a:cubicBezTo>
                  <a:cubicBezTo>
                    <a:pt x="44" y="9"/>
                    <a:pt x="43" y="4"/>
                    <a:pt x="41" y="6"/>
                  </a:cubicBezTo>
                  <a:cubicBezTo>
                    <a:pt x="33" y="13"/>
                    <a:pt x="23" y="10"/>
                    <a:pt x="15" y="11"/>
                  </a:cubicBezTo>
                  <a:close/>
                </a:path>
              </a:pathLst>
            </a:custGeom>
            <a:solidFill>
              <a:srgbClr val="73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C8525484-03F4-5A09-99CB-84656C10E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1846"/>
              <a:ext cx="193" cy="69"/>
            </a:xfrm>
            <a:custGeom>
              <a:avLst/>
              <a:gdLst>
                <a:gd name="T0" fmla="*/ 2 w 48"/>
                <a:gd name="T1" fmla="*/ 16 h 17"/>
                <a:gd name="T2" fmla="*/ 13 w 48"/>
                <a:gd name="T3" fmla="*/ 2 h 17"/>
                <a:gd name="T4" fmla="*/ 24 w 48"/>
                <a:gd name="T5" fmla="*/ 0 h 17"/>
                <a:gd name="T6" fmla="*/ 45 w 48"/>
                <a:gd name="T7" fmla="*/ 2 h 17"/>
                <a:gd name="T8" fmla="*/ 44 w 48"/>
                <a:gd name="T9" fmla="*/ 16 h 17"/>
                <a:gd name="T10" fmla="*/ 39 w 48"/>
                <a:gd name="T11" fmla="*/ 15 h 17"/>
                <a:gd name="T12" fmla="*/ 42 w 48"/>
                <a:gd name="T13" fmla="*/ 13 h 17"/>
                <a:gd name="T14" fmla="*/ 43 w 48"/>
                <a:gd name="T15" fmla="*/ 10 h 17"/>
                <a:gd name="T16" fmla="*/ 37 w 48"/>
                <a:gd name="T17" fmla="*/ 8 h 17"/>
                <a:gd name="T18" fmla="*/ 16 w 48"/>
                <a:gd name="T19" fmla="*/ 9 h 17"/>
                <a:gd name="T20" fmla="*/ 2 w 48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7">
                  <a:moveTo>
                    <a:pt x="2" y="16"/>
                  </a:moveTo>
                  <a:cubicBezTo>
                    <a:pt x="0" y="3"/>
                    <a:pt x="1" y="2"/>
                    <a:pt x="13" y="2"/>
                  </a:cubicBezTo>
                  <a:cubicBezTo>
                    <a:pt x="17" y="2"/>
                    <a:pt x="21" y="0"/>
                    <a:pt x="24" y="0"/>
                  </a:cubicBezTo>
                  <a:cubicBezTo>
                    <a:pt x="31" y="0"/>
                    <a:pt x="38" y="1"/>
                    <a:pt x="45" y="2"/>
                  </a:cubicBezTo>
                  <a:cubicBezTo>
                    <a:pt x="47" y="3"/>
                    <a:pt x="48" y="11"/>
                    <a:pt x="44" y="16"/>
                  </a:cubicBezTo>
                  <a:cubicBezTo>
                    <a:pt x="43" y="17"/>
                    <a:pt x="40" y="17"/>
                    <a:pt x="39" y="15"/>
                  </a:cubicBezTo>
                  <a:cubicBezTo>
                    <a:pt x="37" y="11"/>
                    <a:pt x="40" y="13"/>
                    <a:pt x="42" y="13"/>
                  </a:cubicBezTo>
                  <a:cubicBezTo>
                    <a:pt x="42" y="12"/>
                    <a:pt x="43" y="11"/>
                    <a:pt x="43" y="10"/>
                  </a:cubicBezTo>
                  <a:cubicBezTo>
                    <a:pt x="42" y="8"/>
                    <a:pt x="39" y="7"/>
                    <a:pt x="37" y="8"/>
                  </a:cubicBezTo>
                  <a:cubicBezTo>
                    <a:pt x="30" y="10"/>
                    <a:pt x="21" y="11"/>
                    <a:pt x="16" y="9"/>
                  </a:cubicBezTo>
                  <a:cubicBezTo>
                    <a:pt x="7" y="4"/>
                    <a:pt x="6" y="13"/>
                    <a:pt x="2" y="16"/>
                  </a:cubicBezTo>
                  <a:close/>
                </a:path>
              </a:pathLst>
            </a:custGeom>
            <a:solidFill>
              <a:srgbClr val="735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32B7997B-B5F6-FF49-679B-43F6FFB7F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2176"/>
              <a:ext cx="137" cy="89"/>
            </a:xfrm>
            <a:custGeom>
              <a:avLst/>
              <a:gdLst>
                <a:gd name="T0" fmla="*/ 1 w 34"/>
                <a:gd name="T1" fmla="*/ 1 h 22"/>
                <a:gd name="T2" fmla="*/ 5 w 34"/>
                <a:gd name="T3" fmla="*/ 10 h 22"/>
                <a:gd name="T4" fmla="*/ 16 w 34"/>
                <a:gd name="T5" fmla="*/ 4 h 22"/>
                <a:gd name="T6" fmla="*/ 31 w 34"/>
                <a:gd name="T7" fmla="*/ 11 h 22"/>
                <a:gd name="T8" fmla="*/ 33 w 34"/>
                <a:gd name="T9" fmla="*/ 19 h 22"/>
                <a:gd name="T10" fmla="*/ 27 w 34"/>
                <a:gd name="T11" fmla="*/ 18 h 22"/>
                <a:gd name="T12" fmla="*/ 11 w 34"/>
                <a:gd name="T13" fmla="*/ 15 h 22"/>
                <a:gd name="T14" fmla="*/ 1 w 34"/>
                <a:gd name="T1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2">
                  <a:moveTo>
                    <a:pt x="1" y="1"/>
                  </a:moveTo>
                  <a:cubicBezTo>
                    <a:pt x="5" y="3"/>
                    <a:pt x="3" y="7"/>
                    <a:pt x="5" y="10"/>
                  </a:cubicBezTo>
                  <a:cubicBezTo>
                    <a:pt x="5" y="0"/>
                    <a:pt x="10" y="2"/>
                    <a:pt x="16" y="4"/>
                  </a:cubicBezTo>
                  <a:cubicBezTo>
                    <a:pt x="21" y="6"/>
                    <a:pt x="26" y="8"/>
                    <a:pt x="31" y="11"/>
                  </a:cubicBezTo>
                  <a:cubicBezTo>
                    <a:pt x="34" y="13"/>
                    <a:pt x="34" y="16"/>
                    <a:pt x="33" y="19"/>
                  </a:cubicBezTo>
                  <a:cubicBezTo>
                    <a:pt x="31" y="22"/>
                    <a:pt x="29" y="19"/>
                    <a:pt x="27" y="18"/>
                  </a:cubicBezTo>
                  <a:cubicBezTo>
                    <a:pt x="22" y="17"/>
                    <a:pt x="17" y="16"/>
                    <a:pt x="11" y="15"/>
                  </a:cubicBezTo>
                  <a:cubicBezTo>
                    <a:pt x="0" y="14"/>
                    <a:pt x="0" y="14"/>
                    <a:pt x="1" y="1"/>
                  </a:cubicBezTo>
                  <a:close/>
                </a:path>
              </a:pathLst>
            </a:custGeom>
            <a:solidFill>
              <a:srgbClr val="755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6">
              <a:extLst>
                <a:ext uri="{FF2B5EF4-FFF2-40B4-BE49-F238E27FC236}">
                  <a16:creationId xmlns:a16="http://schemas.microsoft.com/office/drawing/2014/main" id="{582B3C2E-A34C-0DE7-1CB0-A9A704F3A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2277"/>
              <a:ext cx="201" cy="68"/>
            </a:xfrm>
            <a:custGeom>
              <a:avLst/>
              <a:gdLst>
                <a:gd name="T0" fmla="*/ 15 w 50"/>
                <a:gd name="T1" fmla="*/ 0 h 17"/>
                <a:gd name="T2" fmla="*/ 29 w 50"/>
                <a:gd name="T3" fmla="*/ 7 h 17"/>
                <a:gd name="T4" fmla="*/ 45 w 50"/>
                <a:gd name="T5" fmla="*/ 8 h 17"/>
                <a:gd name="T6" fmla="*/ 50 w 50"/>
                <a:gd name="T7" fmla="*/ 13 h 17"/>
                <a:gd name="T8" fmla="*/ 44 w 50"/>
                <a:gd name="T9" fmla="*/ 15 h 17"/>
                <a:gd name="T10" fmla="*/ 11 w 50"/>
                <a:gd name="T11" fmla="*/ 11 h 17"/>
                <a:gd name="T12" fmla="*/ 0 w 50"/>
                <a:gd name="T13" fmla="*/ 8 h 17"/>
                <a:gd name="T14" fmla="*/ 11 w 50"/>
                <a:gd name="T15" fmla="*/ 6 h 17"/>
                <a:gd name="T16" fmla="*/ 15 w 50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">
                  <a:moveTo>
                    <a:pt x="15" y="0"/>
                  </a:moveTo>
                  <a:cubicBezTo>
                    <a:pt x="16" y="10"/>
                    <a:pt x="24" y="5"/>
                    <a:pt x="29" y="7"/>
                  </a:cubicBezTo>
                  <a:cubicBezTo>
                    <a:pt x="34" y="8"/>
                    <a:pt x="40" y="8"/>
                    <a:pt x="45" y="8"/>
                  </a:cubicBezTo>
                  <a:cubicBezTo>
                    <a:pt x="49" y="8"/>
                    <a:pt x="50" y="11"/>
                    <a:pt x="50" y="13"/>
                  </a:cubicBezTo>
                  <a:cubicBezTo>
                    <a:pt x="50" y="17"/>
                    <a:pt x="46" y="15"/>
                    <a:pt x="44" y="15"/>
                  </a:cubicBezTo>
                  <a:cubicBezTo>
                    <a:pt x="33" y="14"/>
                    <a:pt x="22" y="13"/>
                    <a:pt x="11" y="11"/>
                  </a:cubicBezTo>
                  <a:cubicBezTo>
                    <a:pt x="7" y="11"/>
                    <a:pt x="0" y="16"/>
                    <a:pt x="0" y="8"/>
                  </a:cubicBezTo>
                  <a:cubicBezTo>
                    <a:pt x="0" y="4"/>
                    <a:pt x="6" y="3"/>
                    <a:pt x="11" y="6"/>
                  </a:cubicBezTo>
                  <a:cubicBezTo>
                    <a:pt x="14" y="7"/>
                    <a:pt x="11" y="2"/>
                    <a:pt x="15" y="0"/>
                  </a:cubicBezTo>
                  <a:close/>
                </a:path>
              </a:pathLst>
            </a:custGeom>
            <a:solidFill>
              <a:srgbClr val="684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7">
              <a:extLst>
                <a:ext uri="{FF2B5EF4-FFF2-40B4-BE49-F238E27FC236}">
                  <a16:creationId xmlns:a16="http://schemas.microsoft.com/office/drawing/2014/main" id="{6ACB04C7-3CFE-0FE2-2FCD-3C12E054D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2381"/>
              <a:ext cx="173" cy="97"/>
            </a:xfrm>
            <a:custGeom>
              <a:avLst/>
              <a:gdLst>
                <a:gd name="T0" fmla="*/ 30 w 43"/>
                <a:gd name="T1" fmla="*/ 17 h 24"/>
                <a:gd name="T2" fmla="*/ 36 w 43"/>
                <a:gd name="T3" fmla="*/ 15 h 24"/>
                <a:gd name="T4" fmla="*/ 30 w 43"/>
                <a:gd name="T5" fmla="*/ 13 h 24"/>
                <a:gd name="T6" fmla="*/ 18 w 43"/>
                <a:gd name="T7" fmla="*/ 14 h 24"/>
                <a:gd name="T8" fmla="*/ 13 w 43"/>
                <a:gd name="T9" fmla="*/ 18 h 24"/>
                <a:gd name="T10" fmla="*/ 7 w 43"/>
                <a:gd name="T11" fmla="*/ 22 h 24"/>
                <a:gd name="T12" fmla="*/ 10 w 43"/>
                <a:gd name="T13" fmla="*/ 18 h 24"/>
                <a:gd name="T14" fmla="*/ 10 w 43"/>
                <a:gd name="T15" fmla="*/ 16 h 24"/>
                <a:gd name="T16" fmla="*/ 21 w 43"/>
                <a:gd name="T17" fmla="*/ 2 h 24"/>
                <a:gd name="T18" fmla="*/ 25 w 43"/>
                <a:gd name="T19" fmla="*/ 3 h 24"/>
                <a:gd name="T20" fmla="*/ 39 w 43"/>
                <a:gd name="T21" fmla="*/ 15 h 24"/>
                <a:gd name="T22" fmla="*/ 35 w 43"/>
                <a:gd name="T23" fmla="*/ 20 h 24"/>
                <a:gd name="T24" fmla="*/ 30 w 43"/>
                <a:gd name="T25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4">
                  <a:moveTo>
                    <a:pt x="30" y="17"/>
                  </a:moveTo>
                  <a:cubicBezTo>
                    <a:pt x="31" y="14"/>
                    <a:pt x="36" y="20"/>
                    <a:pt x="36" y="15"/>
                  </a:cubicBezTo>
                  <a:cubicBezTo>
                    <a:pt x="35" y="11"/>
                    <a:pt x="32" y="13"/>
                    <a:pt x="30" y="13"/>
                  </a:cubicBezTo>
                  <a:cubicBezTo>
                    <a:pt x="26" y="14"/>
                    <a:pt x="22" y="14"/>
                    <a:pt x="18" y="14"/>
                  </a:cubicBezTo>
                  <a:cubicBezTo>
                    <a:pt x="15" y="14"/>
                    <a:pt x="13" y="14"/>
                    <a:pt x="13" y="18"/>
                  </a:cubicBezTo>
                  <a:cubicBezTo>
                    <a:pt x="13" y="21"/>
                    <a:pt x="10" y="24"/>
                    <a:pt x="7" y="22"/>
                  </a:cubicBezTo>
                  <a:cubicBezTo>
                    <a:pt x="3" y="18"/>
                    <a:pt x="8" y="19"/>
                    <a:pt x="10" y="18"/>
                  </a:cubicBezTo>
                  <a:cubicBezTo>
                    <a:pt x="10" y="18"/>
                    <a:pt x="10" y="17"/>
                    <a:pt x="10" y="16"/>
                  </a:cubicBezTo>
                  <a:cubicBezTo>
                    <a:pt x="0" y="2"/>
                    <a:pt x="19" y="9"/>
                    <a:pt x="21" y="2"/>
                  </a:cubicBezTo>
                  <a:cubicBezTo>
                    <a:pt x="21" y="1"/>
                    <a:pt x="24" y="1"/>
                    <a:pt x="25" y="3"/>
                  </a:cubicBezTo>
                  <a:cubicBezTo>
                    <a:pt x="27" y="9"/>
                    <a:pt x="43" y="0"/>
                    <a:pt x="39" y="15"/>
                  </a:cubicBezTo>
                  <a:cubicBezTo>
                    <a:pt x="38" y="18"/>
                    <a:pt x="37" y="20"/>
                    <a:pt x="35" y="20"/>
                  </a:cubicBezTo>
                  <a:cubicBezTo>
                    <a:pt x="32" y="21"/>
                    <a:pt x="30" y="19"/>
                    <a:pt x="30" y="17"/>
                  </a:cubicBezTo>
                  <a:close/>
                </a:path>
              </a:pathLst>
            </a:custGeom>
            <a:solidFill>
              <a:srgbClr val="74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58081CBA-72BA-5D3D-23F7-3293C98D6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2080"/>
              <a:ext cx="173" cy="112"/>
            </a:xfrm>
            <a:custGeom>
              <a:avLst/>
              <a:gdLst>
                <a:gd name="T0" fmla="*/ 33 w 43"/>
                <a:gd name="T1" fmla="*/ 22 h 28"/>
                <a:gd name="T2" fmla="*/ 39 w 43"/>
                <a:gd name="T3" fmla="*/ 23 h 28"/>
                <a:gd name="T4" fmla="*/ 36 w 43"/>
                <a:gd name="T5" fmla="*/ 19 h 28"/>
                <a:gd name="T6" fmla="*/ 11 w 43"/>
                <a:gd name="T7" fmla="*/ 14 h 28"/>
                <a:gd name="T8" fmla="*/ 7 w 43"/>
                <a:gd name="T9" fmla="*/ 0 h 28"/>
                <a:gd name="T10" fmla="*/ 13 w 43"/>
                <a:gd name="T11" fmla="*/ 7 h 28"/>
                <a:gd name="T12" fmla="*/ 38 w 43"/>
                <a:gd name="T13" fmla="*/ 13 h 28"/>
                <a:gd name="T14" fmla="*/ 42 w 43"/>
                <a:gd name="T15" fmla="*/ 20 h 28"/>
                <a:gd name="T16" fmla="*/ 39 w 43"/>
                <a:gd name="T17" fmla="*/ 27 h 28"/>
                <a:gd name="T18" fmla="*/ 33 w 43"/>
                <a:gd name="T1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8">
                  <a:moveTo>
                    <a:pt x="33" y="22"/>
                  </a:moveTo>
                  <a:cubicBezTo>
                    <a:pt x="36" y="21"/>
                    <a:pt x="37" y="25"/>
                    <a:pt x="39" y="23"/>
                  </a:cubicBezTo>
                  <a:cubicBezTo>
                    <a:pt x="41" y="21"/>
                    <a:pt x="38" y="19"/>
                    <a:pt x="36" y="19"/>
                  </a:cubicBezTo>
                  <a:cubicBezTo>
                    <a:pt x="27" y="17"/>
                    <a:pt x="19" y="15"/>
                    <a:pt x="11" y="14"/>
                  </a:cubicBezTo>
                  <a:cubicBezTo>
                    <a:pt x="0" y="11"/>
                    <a:pt x="0" y="11"/>
                    <a:pt x="7" y="0"/>
                  </a:cubicBezTo>
                  <a:cubicBezTo>
                    <a:pt x="8" y="4"/>
                    <a:pt x="9" y="6"/>
                    <a:pt x="13" y="7"/>
                  </a:cubicBezTo>
                  <a:cubicBezTo>
                    <a:pt x="21" y="8"/>
                    <a:pt x="29" y="11"/>
                    <a:pt x="38" y="13"/>
                  </a:cubicBezTo>
                  <a:cubicBezTo>
                    <a:pt x="42" y="14"/>
                    <a:pt x="42" y="17"/>
                    <a:pt x="42" y="20"/>
                  </a:cubicBezTo>
                  <a:cubicBezTo>
                    <a:pt x="43" y="23"/>
                    <a:pt x="43" y="26"/>
                    <a:pt x="39" y="27"/>
                  </a:cubicBezTo>
                  <a:cubicBezTo>
                    <a:pt x="36" y="28"/>
                    <a:pt x="35" y="26"/>
                    <a:pt x="33" y="22"/>
                  </a:cubicBezTo>
                  <a:close/>
                </a:path>
              </a:pathLst>
            </a:custGeom>
            <a:solidFill>
              <a:srgbClr val="6F5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9">
              <a:extLst>
                <a:ext uri="{FF2B5EF4-FFF2-40B4-BE49-F238E27FC236}">
                  <a16:creationId xmlns:a16="http://schemas.microsoft.com/office/drawing/2014/main" id="{7245DAB0-877D-C279-A455-31ECB8FD3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2063"/>
              <a:ext cx="172" cy="61"/>
            </a:xfrm>
            <a:custGeom>
              <a:avLst/>
              <a:gdLst>
                <a:gd name="T0" fmla="*/ 5 w 43"/>
                <a:gd name="T1" fmla="*/ 4 h 15"/>
                <a:gd name="T2" fmla="*/ 18 w 43"/>
                <a:gd name="T3" fmla="*/ 4 h 15"/>
                <a:gd name="T4" fmla="*/ 41 w 43"/>
                <a:gd name="T5" fmla="*/ 4 h 15"/>
                <a:gd name="T6" fmla="*/ 43 w 43"/>
                <a:gd name="T7" fmla="*/ 5 h 15"/>
                <a:gd name="T8" fmla="*/ 43 w 43"/>
                <a:gd name="T9" fmla="*/ 14 h 15"/>
                <a:gd name="T10" fmla="*/ 40 w 43"/>
                <a:gd name="T11" fmla="*/ 15 h 15"/>
                <a:gd name="T12" fmla="*/ 14 w 43"/>
                <a:gd name="T13" fmla="*/ 11 h 15"/>
                <a:gd name="T14" fmla="*/ 5 w 43"/>
                <a:gd name="T15" fmla="*/ 9 h 15"/>
                <a:gd name="T16" fmla="*/ 5 w 43"/>
                <a:gd name="T1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5">
                  <a:moveTo>
                    <a:pt x="5" y="4"/>
                  </a:moveTo>
                  <a:cubicBezTo>
                    <a:pt x="9" y="2"/>
                    <a:pt x="15" y="6"/>
                    <a:pt x="18" y="4"/>
                  </a:cubicBezTo>
                  <a:cubicBezTo>
                    <a:pt x="26" y="0"/>
                    <a:pt x="34" y="10"/>
                    <a:pt x="41" y="4"/>
                  </a:cubicBezTo>
                  <a:cubicBezTo>
                    <a:pt x="42" y="3"/>
                    <a:pt x="43" y="4"/>
                    <a:pt x="43" y="5"/>
                  </a:cubicBezTo>
                  <a:cubicBezTo>
                    <a:pt x="43" y="8"/>
                    <a:pt x="43" y="11"/>
                    <a:pt x="43" y="14"/>
                  </a:cubicBezTo>
                  <a:cubicBezTo>
                    <a:pt x="43" y="15"/>
                    <a:pt x="41" y="15"/>
                    <a:pt x="40" y="15"/>
                  </a:cubicBezTo>
                  <a:cubicBezTo>
                    <a:pt x="32" y="10"/>
                    <a:pt x="22" y="14"/>
                    <a:pt x="14" y="11"/>
                  </a:cubicBezTo>
                  <a:cubicBezTo>
                    <a:pt x="11" y="10"/>
                    <a:pt x="8" y="11"/>
                    <a:pt x="5" y="9"/>
                  </a:cubicBezTo>
                  <a:cubicBezTo>
                    <a:pt x="0" y="7"/>
                    <a:pt x="2" y="5"/>
                    <a:pt x="5" y="4"/>
                  </a:cubicBezTo>
                  <a:close/>
                </a:path>
              </a:pathLst>
            </a:custGeom>
            <a:solidFill>
              <a:srgbClr val="6D5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0">
              <a:extLst>
                <a:ext uri="{FF2B5EF4-FFF2-40B4-BE49-F238E27FC236}">
                  <a16:creationId xmlns:a16="http://schemas.microsoft.com/office/drawing/2014/main" id="{A6970982-BFB6-CE1E-9D49-22BC8CFB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2309"/>
              <a:ext cx="165" cy="72"/>
            </a:xfrm>
            <a:custGeom>
              <a:avLst/>
              <a:gdLst>
                <a:gd name="T0" fmla="*/ 2 w 41"/>
                <a:gd name="T1" fmla="*/ 16 h 18"/>
                <a:gd name="T2" fmla="*/ 14 w 41"/>
                <a:gd name="T3" fmla="*/ 4 h 18"/>
                <a:gd name="T4" fmla="*/ 36 w 41"/>
                <a:gd name="T5" fmla="*/ 9 h 18"/>
                <a:gd name="T6" fmla="*/ 40 w 41"/>
                <a:gd name="T7" fmla="*/ 13 h 18"/>
                <a:gd name="T8" fmla="*/ 35 w 41"/>
                <a:gd name="T9" fmla="*/ 17 h 18"/>
                <a:gd name="T10" fmla="*/ 13 w 41"/>
                <a:gd name="T11" fmla="*/ 7 h 18"/>
                <a:gd name="T12" fmla="*/ 2 w 41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8">
                  <a:moveTo>
                    <a:pt x="2" y="16"/>
                  </a:moveTo>
                  <a:cubicBezTo>
                    <a:pt x="1" y="0"/>
                    <a:pt x="0" y="1"/>
                    <a:pt x="14" y="4"/>
                  </a:cubicBezTo>
                  <a:cubicBezTo>
                    <a:pt x="21" y="5"/>
                    <a:pt x="28" y="8"/>
                    <a:pt x="36" y="9"/>
                  </a:cubicBezTo>
                  <a:cubicBezTo>
                    <a:pt x="38" y="9"/>
                    <a:pt x="41" y="10"/>
                    <a:pt x="40" y="13"/>
                  </a:cubicBezTo>
                  <a:cubicBezTo>
                    <a:pt x="40" y="15"/>
                    <a:pt x="38" y="18"/>
                    <a:pt x="35" y="17"/>
                  </a:cubicBezTo>
                  <a:cubicBezTo>
                    <a:pt x="27" y="14"/>
                    <a:pt x="18" y="16"/>
                    <a:pt x="13" y="7"/>
                  </a:cubicBezTo>
                  <a:cubicBezTo>
                    <a:pt x="12" y="6"/>
                    <a:pt x="5" y="11"/>
                    <a:pt x="2" y="16"/>
                  </a:cubicBezTo>
                  <a:close/>
                </a:path>
              </a:pathLst>
            </a:custGeom>
            <a:solidFill>
              <a:srgbClr val="715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9D6C8228-B7C4-06EC-168C-A81D2EF3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518"/>
              <a:ext cx="205" cy="64"/>
            </a:xfrm>
            <a:custGeom>
              <a:avLst/>
              <a:gdLst>
                <a:gd name="T0" fmla="*/ 7 w 51"/>
                <a:gd name="T1" fmla="*/ 14 h 16"/>
                <a:gd name="T2" fmla="*/ 7 w 51"/>
                <a:gd name="T3" fmla="*/ 10 h 16"/>
                <a:gd name="T4" fmla="*/ 3 w 51"/>
                <a:gd name="T5" fmla="*/ 3 h 16"/>
                <a:gd name="T6" fmla="*/ 13 w 51"/>
                <a:gd name="T7" fmla="*/ 3 h 16"/>
                <a:gd name="T8" fmla="*/ 44 w 51"/>
                <a:gd name="T9" fmla="*/ 8 h 16"/>
                <a:gd name="T10" fmla="*/ 50 w 51"/>
                <a:gd name="T11" fmla="*/ 12 h 16"/>
                <a:gd name="T12" fmla="*/ 43 w 51"/>
                <a:gd name="T13" fmla="*/ 15 h 16"/>
                <a:gd name="T14" fmla="*/ 15 w 51"/>
                <a:gd name="T15" fmla="*/ 10 h 16"/>
                <a:gd name="T16" fmla="*/ 7 w 51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6">
                  <a:moveTo>
                    <a:pt x="7" y="14"/>
                  </a:moveTo>
                  <a:cubicBezTo>
                    <a:pt x="7" y="13"/>
                    <a:pt x="6" y="11"/>
                    <a:pt x="7" y="10"/>
                  </a:cubicBezTo>
                  <a:cubicBezTo>
                    <a:pt x="8" y="6"/>
                    <a:pt x="0" y="7"/>
                    <a:pt x="3" y="3"/>
                  </a:cubicBezTo>
                  <a:cubicBezTo>
                    <a:pt x="6" y="0"/>
                    <a:pt x="9" y="2"/>
                    <a:pt x="13" y="3"/>
                  </a:cubicBezTo>
                  <a:cubicBezTo>
                    <a:pt x="23" y="6"/>
                    <a:pt x="34" y="6"/>
                    <a:pt x="44" y="8"/>
                  </a:cubicBezTo>
                  <a:cubicBezTo>
                    <a:pt x="47" y="9"/>
                    <a:pt x="51" y="8"/>
                    <a:pt x="50" y="12"/>
                  </a:cubicBezTo>
                  <a:cubicBezTo>
                    <a:pt x="50" y="16"/>
                    <a:pt x="46" y="16"/>
                    <a:pt x="43" y="15"/>
                  </a:cubicBezTo>
                  <a:cubicBezTo>
                    <a:pt x="34" y="12"/>
                    <a:pt x="24" y="12"/>
                    <a:pt x="15" y="10"/>
                  </a:cubicBezTo>
                  <a:cubicBezTo>
                    <a:pt x="9" y="8"/>
                    <a:pt x="9" y="10"/>
                    <a:pt x="7" y="14"/>
                  </a:cubicBezTo>
                  <a:close/>
                </a:path>
              </a:pathLst>
            </a:custGeom>
            <a:solidFill>
              <a:srgbClr val="63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BDF5ED2B-A55C-DF71-FEB5-535D5FDB4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" y="1734"/>
              <a:ext cx="124" cy="88"/>
            </a:xfrm>
            <a:custGeom>
              <a:avLst/>
              <a:gdLst>
                <a:gd name="T0" fmla="*/ 19 w 31"/>
                <a:gd name="T1" fmla="*/ 11 h 22"/>
                <a:gd name="T2" fmla="*/ 16 w 31"/>
                <a:gd name="T3" fmla="*/ 18 h 22"/>
                <a:gd name="T4" fmla="*/ 15 w 31"/>
                <a:gd name="T5" fmla="*/ 17 h 22"/>
                <a:gd name="T6" fmla="*/ 7 w 31"/>
                <a:gd name="T7" fmla="*/ 11 h 22"/>
                <a:gd name="T8" fmla="*/ 1 w 31"/>
                <a:gd name="T9" fmla="*/ 9 h 22"/>
                <a:gd name="T10" fmla="*/ 2 w 31"/>
                <a:gd name="T11" fmla="*/ 2 h 22"/>
                <a:gd name="T12" fmla="*/ 8 w 31"/>
                <a:gd name="T13" fmla="*/ 4 h 22"/>
                <a:gd name="T14" fmla="*/ 18 w 31"/>
                <a:gd name="T15" fmla="*/ 4 h 22"/>
                <a:gd name="T16" fmla="*/ 29 w 31"/>
                <a:gd name="T17" fmla="*/ 11 h 22"/>
                <a:gd name="T18" fmla="*/ 26 w 31"/>
                <a:gd name="T19" fmla="*/ 21 h 22"/>
                <a:gd name="T20" fmla="*/ 19 w 31"/>
                <a:gd name="T21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2">
                  <a:moveTo>
                    <a:pt x="19" y="11"/>
                  </a:moveTo>
                  <a:cubicBezTo>
                    <a:pt x="18" y="14"/>
                    <a:pt x="17" y="16"/>
                    <a:pt x="16" y="18"/>
                  </a:cubicBezTo>
                  <a:cubicBezTo>
                    <a:pt x="16" y="18"/>
                    <a:pt x="15" y="17"/>
                    <a:pt x="15" y="17"/>
                  </a:cubicBezTo>
                  <a:cubicBezTo>
                    <a:pt x="15" y="12"/>
                    <a:pt x="12" y="11"/>
                    <a:pt x="7" y="11"/>
                  </a:cubicBezTo>
                  <a:cubicBezTo>
                    <a:pt x="5" y="11"/>
                    <a:pt x="2" y="13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6" y="3"/>
                    <a:pt x="8" y="4"/>
                  </a:cubicBezTo>
                  <a:cubicBezTo>
                    <a:pt x="11" y="6"/>
                    <a:pt x="15" y="6"/>
                    <a:pt x="18" y="4"/>
                  </a:cubicBezTo>
                  <a:cubicBezTo>
                    <a:pt x="25" y="0"/>
                    <a:pt x="26" y="8"/>
                    <a:pt x="29" y="11"/>
                  </a:cubicBezTo>
                  <a:cubicBezTo>
                    <a:pt x="30" y="13"/>
                    <a:pt x="31" y="19"/>
                    <a:pt x="26" y="21"/>
                  </a:cubicBezTo>
                  <a:cubicBezTo>
                    <a:pt x="24" y="22"/>
                    <a:pt x="22" y="19"/>
                    <a:pt x="19" y="11"/>
                  </a:cubicBezTo>
                  <a:close/>
                </a:path>
              </a:pathLst>
            </a:custGeom>
            <a:solidFill>
              <a:srgbClr val="795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C50D6E14-26F2-5027-B863-2431FB768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1722"/>
              <a:ext cx="156" cy="64"/>
            </a:xfrm>
            <a:custGeom>
              <a:avLst/>
              <a:gdLst>
                <a:gd name="T0" fmla="*/ 8 w 39"/>
                <a:gd name="T1" fmla="*/ 7 h 16"/>
                <a:gd name="T2" fmla="*/ 36 w 39"/>
                <a:gd name="T3" fmla="*/ 6 h 16"/>
                <a:gd name="T4" fmla="*/ 39 w 39"/>
                <a:gd name="T5" fmla="*/ 9 h 16"/>
                <a:gd name="T6" fmla="*/ 35 w 39"/>
                <a:gd name="T7" fmla="*/ 12 h 16"/>
                <a:gd name="T8" fmla="*/ 15 w 39"/>
                <a:gd name="T9" fmla="*/ 14 h 16"/>
                <a:gd name="T10" fmla="*/ 9 w 39"/>
                <a:gd name="T11" fmla="*/ 14 h 16"/>
                <a:gd name="T12" fmla="*/ 3 w 39"/>
                <a:gd name="T13" fmla="*/ 2 h 16"/>
                <a:gd name="T14" fmla="*/ 6 w 39"/>
                <a:gd name="T15" fmla="*/ 0 h 16"/>
                <a:gd name="T16" fmla="*/ 9 w 39"/>
                <a:gd name="T17" fmla="*/ 3 h 16"/>
                <a:gd name="T18" fmla="*/ 8 w 39"/>
                <a:gd name="T1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6">
                  <a:moveTo>
                    <a:pt x="8" y="7"/>
                  </a:moveTo>
                  <a:cubicBezTo>
                    <a:pt x="18" y="3"/>
                    <a:pt x="27" y="5"/>
                    <a:pt x="36" y="6"/>
                  </a:cubicBezTo>
                  <a:cubicBezTo>
                    <a:pt x="38" y="6"/>
                    <a:pt x="39" y="7"/>
                    <a:pt x="39" y="9"/>
                  </a:cubicBezTo>
                  <a:cubicBezTo>
                    <a:pt x="39" y="11"/>
                    <a:pt x="37" y="12"/>
                    <a:pt x="35" y="12"/>
                  </a:cubicBezTo>
                  <a:cubicBezTo>
                    <a:pt x="29" y="12"/>
                    <a:pt x="21" y="11"/>
                    <a:pt x="15" y="14"/>
                  </a:cubicBezTo>
                  <a:cubicBezTo>
                    <a:pt x="12" y="16"/>
                    <a:pt x="11" y="14"/>
                    <a:pt x="9" y="14"/>
                  </a:cubicBezTo>
                  <a:cubicBezTo>
                    <a:pt x="0" y="13"/>
                    <a:pt x="8" y="4"/>
                    <a:pt x="3" y="2"/>
                  </a:cubicBezTo>
                  <a:cubicBezTo>
                    <a:pt x="3" y="2"/>
                    <a:pt x="5" y="0"/>
                    <a:pt x="6" y="0"/>
                  </a:cubicBezTo>
                  <a:cubicBezTo>
                    <a:pt x="8" y="0"/>
                    <a:pt x="10" y="0"/>
                    <a:pt x="9" y="3"/>
                  </a:cubicBezTo>
                  <a:cubicBezTo>
                    <a:pt x="8" y="4"/>
                    <a:pt x="7" y="5"/>
                    <a:pt x="8" y="7"/>
                  </a:cubicBezTo>
                  <a:close/>
                </a:path>
              </a:pathLst>
            </a:custGeom>
            <a:solidFill>
              <a:srgbClr val="7A5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2EBC3FFC-1B42-8114-21A6-4690E3B1B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1951"/>
              <a:ext cx="148" cy="48"/>
            </a:xfrm>
            <a:custGeom>
              <a:avLst/>
              <a:gdLst>
                <a:gd name="T0" fmla="*/ 2 w 37"/>
                <a:gd name="T1" fmla="*/ 0 h 12"/>
                <a:gd name="T2" fmla="*/ 4 w 37"/>
                <a:gd name="T3" fmla="*/ 10 h 12"/>
                <a:gd name="T4" fmla="*/ 31 w 37"/>
                <a:gd name="T5" fmla="*/ 3 h 12"/>
                <a:gd name="T6" fmla="*/ 37 w 37"/>
                <a:gd name="T7" fmla="*/ 7 h 12"/>
                <a:gd name="T8" fmla="*/ 32 w 37"/>
                <a:gd name="T9" fmla="*/ 9 h 12"/>
                <a:gd name="T10" fmla="*/ 6 w 37"/>
                <a:gd name="T11" fmla="*/ 11 h 12"/>
                <a:gd name="T12" fmla="*/ 2 w 3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">
                  <a:moveTo>
                    <a:pt x="2" y="0"/>
                  </a:moveTo>
                  <a:cubicBezTo>
                    <a:pt x="3" y="3"/>
                    <a:pt x="3" y="6"/>
                    <a:pt x="4" y="10"/>
                  </a:cubicBezTo>
                  <a:cubicBezTo>
                    <a:pt x="11" y="0"/>
                    <a:pt x="22" y="2"/>
                    <a:pt x="31" y="3"/>
                  </a:cubicBezTo>
                  <a:cubicBezTo>
                    <a:pt x="33" y="3"/>
                    <a:pt x="37" y="3"/>
                    <a:pt x="37" y="7"/>
                  </a:cubicBezTo>
                  <a:cubicBezTo>
                    <a:pt x="37" y="10"/>
                    <a:pt x="34" y="10"/>
                    <a:pt x="32" y="9"/>
                  </a:cubicBezTo>
                  <a:cubicBezTo>
                    <a:pt x="23" y="9"/>
                    <a:pt x="14" y="9"/>
                    <a:pt x="6" y="11"/>
                  </a:cubicBezTo>
                  <a:cubicBezTo>
                    <a:pt x="0" y="12"/>
                    <a:pt x="0" y="11"/>
                    <a:pt x="2" y="0"/>
                  </a:cubicBezTo>
                  <a:close/>
                </a:path>
              </a:pathLst>
            </a:custGeom>
            <a:solidFill>
              <a:srgbClr val="715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9DC622ED-701B-FF85-5174-BDC478B60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" y="2542"/>
              <a:ext cx="124" cy="77"/>
            </a:xfrm>
            <a:custGeom>
              <a:avLst/>
              <a:gdLst>
                <a:gd name="T0" fmla="*/ 4 w 31"/>
                <a:gd name="T1" fmla="*/ 0 h 19"/>
                <a:gd name="T2" fmla="*/ 23 w 31"/>
                <a:gd name="T3" fmla="*/ 7 h 19"/>
                <a:gd name="T4" fmla="*/ 31 w 31"/>
                <a:gd name="T5" fmla="*/ 18 h 19"/>
                <a:gd name="T6" fmla="*/ 7 w 31"/>
                <a:gd name="T7" fmla="*/ 13 h 19"/>
                <a:gd name="T8" fmla="*/ 4 w 3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4" y="0"/>
                  </a:moveTo>
                  <a:cubicBezTo>
                    <a:pt x="10" y="7"/>
                    <a:pt x="15" y="10"/>
                    <a:pt x="23" y="7"/>
                  </a:cubicBezTo>
                  <a:cubicBezTo>
                    <a:pt x="26" y="6"/>
                    <a:pt x="27" y="7"/>
                    <a:pt x="31" y="18"/>
                  </a:cubicBezTo>
                  <a:cubicBezTo>
                    <a:pt x="22" y="19"/>
                    <a:pt x="15" y="14"/>
                    <a:pt x="7" y="13"/>
                  </a:cubicBezTo>
                  <a:cubicBezTo>
                    <a:pt x="0" y="11"/>
                    <a:pt x="5" y="5"/>
                    <a:pt x="4" y="0"/>
                  </a:cubicBezTo>
                  <a:close/>
                </a:path>
              </a:pathLst>
            </a:custGeom>
            <a:solidFill>
              <a:srgbClr val="765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A971275F-48BD-C397-C7D1-7538725EB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490"/>
              <a:ext cx="101" cy="104"/>
            </a:xfrm>
            <a:custGeom>
              <a:avLst/>
              <a:gdLst>
                <a:gd name="T0" fmla="*/ 24 w 25"/>
                <a:gd name="T1" fmla="*/ 11 h 26"/>
                <a:gd name="T2" fmla="*/ 23 w 25"/>
                <a:gd name="T3" fmla="*/ 14 h 26"/>
                <a:gd name="T4" fmla="*/ 5 w 25"/>
                <a:gd name="T5" fmla="*/ 20 h 26"/>
                <a:gd name="T6" fmla="*/ 6 w 25"/>
                <a:gd name="T7" fmla="*/ 17 h 26"/>
                <a:gd name="T8" fmla="*/ 9 w 25"/>
                <a:gd name="T9" fmla="*/ 14 h 26"/>
                <a:gd name="T10" fmla="*/ 5 w 25"/>
                <a:gd name="T11" fmla="*/ 13 h 26"/>
                <a:gd name="T12" fmla="*/ 1 w 25"/>
                <a:gd name="T13" fmla="*/ 11 h 26"/>
                <a:gd name="T14" fmla="*/ 1 w 25"/>
                <a:gd name="T15" fmla="*/ 3 h 26"/>
                <a:gd name="T16" fmla="*/ 4 w 25"/>
                <a:gd name="T17" fmla="*/ 4 h 26"/>
                <a:gd name="T18" fmla="*/ 19 w 25"/>
                <a:gd name="T19" fmla="*/ 7 h 26"/>
                <a:gd name="T20" fmla="*/ 24 w 25"/>
                <a:gd name="T2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6">
                  <a:moveTo>
                    <a:pt x="24" y="11"/>
                  </a:moveTo>
                  <a:cubicBezTo>
                    <a:pt x="25" y="13"/>
                    <a:pt x="24" y="15"/>
                    <a:pt x="23" y="14"/>
                  </a:cubicBezTo>
                  <a:cubicBezTo>
                    <a:pt x="15" y="11"/>
                    <a:pt x="14" y="26"/>
                    <a:pt x="5" y="20"/>
                  </a:cubicBezTo>
                  <a:cubicBezTo>
                    <a:pt x="4" y="19"/>
                    <a:pt x="4" y="17"/>
                    <a:pt x="6" y="17"/>
                  </a:cubicBezTo>
                  <a:cubicBezTo>
                    <a:pt x="10" y="17"/>
                    <a:pt x="11" y="17"/>
                    <a:pt x="9" y="14"/>
                  </a:cubicBezTo>
                  <a:cubicBezTo>
                    <a:pt x="8" y="12"/>
                    <a:pt x="7" y="7"/>
                    <a:pt x="5" y="13"/>
                  </a:cubicBezTo>
                  <a:cubicBezTo>
                    <a:pt x="4" y="15"/>
                    <a:pt x="2" y="13"/>
                    <a:pt x="1" y="11"/>
                  </a:cubicBezTo>
                  <a:cubicBezTo>
                    <a:pt x="0" y="9"/>
                    <a:pt x="0" y="5"/>
                    <a:pt x="1" y="3"/>
                  </a:cubicBezTo>
                  <a:cubicBezTo>
                    <a:pt x="3" y="0"/>
                    <a:pt x="3" y="3"/>
                    <a:pt x="4" y="4"/>
                  </a:cubicBezTo>
                  <a:cubicBezTo>
                    <a:pt x="8" y="9"/>
                    <a:pt x="14" y="5"/>
                    <a:pt x="19" y="7"/>
                  </a:cubicBezTo>
                  <a:cubicBezTo>
                    <a:pt x="23" y="8"/>
                    <a:pt x="24" y="8"/>
                    <a:pt x="24" y="11"/>
                  </a:cubicBezTo>
                  <a:close/>
                </a:path>
              </a:pathLst>
            </a:custGeom>
            <a:solidFill>
              <a:srgbClr val="74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57C8743E-42F8-92E1-3182-47529FCDE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2277"/>
              <a:ext cx="121" cy="52"/>
            </a:xfrm>
            <a:custGeom>
              <a:avLst/>
              <a:gdLst>
                <a:gd name="T0" fmla="*/ 7 w 30"/>
                <a:gd name="T1" fmla="*/ 13 h 13"/>
                <a:gd name="T2" fmla="*/ 1 w 30"/>
                <a:gd name="T3" fmla="*/ 10 h 13"/>
                <a:gd name="T4" fmla="*/ 4 w 30"/>
                <a:gd name="T5" fmla="*/ 6 h 13"/>
                <a:gd name="T6" fmla="*/ 27 w 30"/>
                <a:gd name="T7" fmla="*/ 4 h 13"/>
                <a:gd name="T8" fmla="*/ 29 w 30"/>
                <a:gd name="T9" fmla="*/ 8 h 13"/>
                <a:gd name="T10" fmla="*/ 26 w 30"/>
                <a:gd name="T11" fmla="*/ 11 h 13"/>
                <a:gd name="T12" fmla="*/ 7 w 30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3">
                  <a:moveTo>
                    <a:pt x="7" y="13"/>
                  </a:moveTo>
                  <a:cubicBezTo>
                    <a:pt x="4" y="13"/>
                    <a:pt x="1" y="13"/>
                    <a:pt x="1" y="10"/>
                  </a:cubicBezTo>
                  <a:cubicBezTo>
                    <a:pt x="0" y="7"/>
                    <a:pt x="2" y="7"/>
                    <a:pt x="4" y="6"/>
                  </a:cubicBezTo>
                  <a:cubicBezTo>
                    <a:pt x="12" y="0"/>
                    <a:pt x="19" y="8"/>
                    <a:pt x="27" y="4"/>
                  </a:cubicBezTo>
                  <a:cubicBezTo>
                    <a:pt x="28" y="4"/>
                    <a:pt x="29" y="6"/>
                    <a:pt x="29" y="8"/>
                  </a:cubicBezTo>
                  <a:cubicBezTo>
                    <a:pt x="30" y="11"/>
                    <a:pt x="27" y="11"/>
                    <a:pt x="26" y="11"/>
                  </a:cubicBezTo>
                  <a:cubicBezTo>
                    <a:pt x="19" y="13"/>
                    <a:pt x="12" y="11"/>
                    <a:pt x="7" y="13"/>
                  </a:cubicBezTo>
                  <a:close/>
                </a:path>
              </a:pathLst>
            </a:custGeom>
            <a:solidFill>
              <a:srgbClr val="745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8">
              <a:extLst>
                <a:ext uri="{FF2B5EF4-FFF2-40B4-BE49-F238E27FC236}">
                  <a16:creationId xmlns:a16="http://schemas.microsoft.com/office/drawing/2014/main" id="{A00C9DAC-5B36-EF1D-E928-EC2362CE2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770"/>
              <a:ext cx="141" cy="84"/>
            </a:xfrm>
            <a:custGeom>
              <a:avLst/>
              <a:gdLst>
                <a:gd name="T0" fmla="*/ 1 w 35"/>
                <a:gd name="T1" fmla="*/ 4 h 21"/>
                <a:gd name="T2" fmla="*/ 5 w 35"/>
                <a:gd name="T3" fmla="*/ 1 h 21"/>
                <a:gd name="T4" fmla="*/ 31 w 35"/>
                <a:gd name="T5" fmla="*/ 8 h 21"/>
                <a:gd name="T6" fmla="*/ 31 w 35"/>
                <a:gd name="T7" fmla="*/ 20 h 21"/>
                <a:gd name="T8" fmla="*/ 27 w 35"/>
                <a:gd name="T9" fmla="*/ 20 h 21"/>
                <a:gd name="T10" fmla="*/ 25 w 35"/>
                <a:gd name="T11" fmla="*/ 17 h 21"/>
                <a:gd name="T12" fmla="*/ 28 w 35"/>
                <a:gd name="T13" fmla="*/ 18 h 21"/>
                <a:gd name="T14" fmla="*/ 30 w 35"/>
                <a:gd name="T15" fmla="*/ 16 h 21"/>
                <a:gd name="T16" fmla="*/ 27 w 35"/>
                <a:gd name="T17" fmla="*/ 12 h 21"/>
                <a:gd name="T18" fmla="*/ 8 w 35"/>
                <a:gd name="T19" fmla="*/ 8 h 21"/>
                <a:gd name="T20" fmla="*/ 0 w 35"/>
                <a:gd name="T21" fmla="*/ 6 h 21"/>
                <a:gd name="T22" fmla="*/ 1 w 35"/>
                <a:gd name="T2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21">
                  <a:moveTo>
                    <a:pt x="1" y="4"/>
                  </a:moveTo>
                  <a:cubicBezTo>
                    <a:pt x="2" y="3"/>
                    <a:pt x="2" y="0"/>
                    <a:pt x="5" y="1"/>
                  </a:cubicBezTo>
                  <a:cubicBezTo>
                    <a:pt x="14" y="3"/>
                    <a:pt x="23" y="4"/>
                    <a:pt x="31" y="8"/>
                  </a:cubicBezTo>
                  <a:cubicBezTo>
                    <a:pt x="35" y="10"/>
                    <a:pt x="33" y="16"/>
                    <a:pt x="31" y="20"/>
                  </a:cubicBezTo>
                  <a:cubicBezTo>
                    <a:pt x="31" y="21"/>
                    <a:pt x="28" y="21"/>
                    <a:pt x="27" y="20"/>
                  </a:cubicBezTo>
                  <a:cubicBezTo>
                    <a:pt x="26" y="19"/>
                    <a:pt x="24" y="18"/>
                    <a:pt x="25" y="17"/>
                  </a:cubicBezTo>
                  <a:cubicBezTo>
                    <a:pt x="26" y="14"/>
                    <a:pt x="27" y="18"/>
                    <a:pt x="28" y="18"/>
                  </a:cubicBezTo>
                  <a:cubicBezTo>
                    <a:pt x="29" y="18"/>
                    <a:pt x="30" y="17"/>
                    <a:pt x="30" y="16"/>
                  </a:cubicBezTo>
                  <a:cubicBezTo>
                    <a:pt x="30" y="14"/>
                    <a:pt x="29" y="12"/>
                    <a:pt x="27" y="12"/>
                  </a:cubicBezTo>
                  <a:cubicBezTo>
                    <a:pt x="21" y="10"/>
                    <a:pt x="14" y="9"/>
                    <a:pt x="8" y="8"/>
                  </a:cubicBezTo>
                  <a:cubicBezTo>
                    <a:pt x="5" y="8"/>
                    <a:pt x="2" y="8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644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9">
              <a:extLst>
                <a:ext uri="{FF2B5EF4-FFF2-40B4-BE49-F238E27FC236}">
                  <a16:creationId xmlns:a16="http://schemas.microsoft.com/office/drawing/2014/main" id="{927E7B4F-9EFC-BBE2-3FF4-D90CD20BD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393"/>
              <a:ext cx="93" cy="81"/>
            </a:xfrm>
            <a:custGeom>
              <a:avLst/>
              <a:gdLst>
                <a:gd name="T0" fmla="*/ 3 w 23"/>
                <a:gd name="T1" fmla="*/ 14 h 20"/>
                <a:gd name="T2" fmla="*/ 9 w 23"/>
                <a:gd name="T3" fmla="*/ 14 h 20"/>
                <a:gd name="T4" fmla="*/ 5 w 23"/>
                <a:gd name="T5" fmla="*/ 7 h 20"/>
                <a:gd name="T6" fmla="*/ 2 w 23"/>
                <a:gd name="T7" fmla="*/ 0 h 20"/>
                <a:gd name="T8" fmla="*/ 18 w 23"/>
                <a:gd name="T9" fmla="*/ 5 h 20"/>
                <a:gd name="T10" fmla="*/ 23 w 23"/>
                <a:gd name="T11" fmla="*/ 9 h 20"/>
                <a:gd name="T12" fmla="*/ 19 w 23"/>
                <a:gd name="T13" fmla="*/ 11 h 20"/>
                <a:gd name="T14" fmla="*/ 15 w 23"/>
                <a:gd name="T15" fmla="*/ 15 h 20"/>
                <a:gd name="T16" fmla="*/ 3 w 23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3" y="14"/>
                  </a:moveTo>
                  <a:cubicBezTo>
                    <a:pt x="6" y="12"/>
                    <a:pt x="7" y="18"/>
                    <a:pt x="9" y="14"/>
                  </a:cubicBezTo>
                  <a:cubicBezTo>
                    <a:pt x="10" y="11"/>
                    <a:pt x="7" y="8"/>
                    <a:pt x="5" y="7"/>
                  </a:cubicBezTo>
                  <a:cubicBezTo>
                    <a:pt x="0" y="6"/>
                    <a:pt x="0" y="6"/>
                    <a:pt x="2" y="0"/>
                  </a:cubicBezTo>
                  <a:cubicBezTo>
                    <a:pt x="5" y="7"/>
                    <a:pt x="13" y="3"/>
                    <a:pt x="18" y="5"/>
                  </a:cubicBezTo>
                  <a:cubicBezTo>
                    <a:pt x="22" y="5"/>
                    <a:pt x="23" y="6"/>
                    <a:pt x="23" y="9"/>
                  </a:cubicBezTo>
                  <a:cubicBezTo>
                    <a:pt x="23" y="14"/>
                    <a:pt x="21" y="12"/>
                    <a:pt x="19" y="11"/>
                  </a:cubicBezTo>
                  <a:cubicBezTo>
                    <a:pt x="16" y="10"/>
                    <a:pt x="16" y="13"/>
                    <a:pt x="15" y="15"/>
                  </a:cubicBezTo>
                  <a:cubicBezTo>
                    <a:pt x="11" y="19"/>
                    <a:pt x="7" y="20"/>
                    <a:pt x="3" y="14"/>
                  </a:cubicBezTo>
                  <a:close/>
                </a:path>
              </a:pathLst>
            </a:custGeom>
            <a:solidFill>
              <a:srgbClr val="694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0">
              <a:extLst>
                <a:ext uri="{FF2B5EF4-FFF2-40B4-BE49-F238E27FC236}">
                  <a16:creationId xmlns:a16="http://schemas.microsoft.com/office/drawing/2014/main" id="{B54A1072-B324-5D63-BA26-7BE20F8C5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397"/>
              <a:ext cx="108" cy="69"/>
            </a:xfrm>
            <a:custGeom>
              <a:avLst/>
              <a:gdLst>
                <a:gd name="T0" fmla="*/ 21 w 27"/>
                <a:gd name="T1" fmla="*/ 0 h 17"/>
                <a:gd name="T2" fmla="*/ 27 w 27"/>
                <a:gd name="T3" fmla="*/ 10 h 17"/>
                <a:gd name="T4" fmla="*/ 10 w 27"/>
                <a:gd name="T5" fmla="*/ 15 h 17"/>
                <a:gd name="T6" fmla="*/ 1 w 27"/>
                <a:gd name="T7" fmla="*/ 6 h 17"/>
                <a:gd name="T8" fmla="*/ 21 w 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21" y="0"/>
                  </a:moveTo>
                  <a:cubicBezTo>
                    <a:pt x="24" y="4"/>
                    <a:pt x="25" y="7"/>
                    <a:pt x="27" y="10"/>
                  </a:cubicBezTo>
                  <a:cubicBezTo>
                    <a:pt x="21" y="12"/>
                    <a:pt x="16" y="13"/>
                    <a:pt x="10" y="15"/>
                  </a:cubicBezTo>
                  <a:cubicBezTo>
                    <a:pt x="0" y="17"/>
                    <a:pt x="0" y="17"/>
                    <a:pt x="1" y="6"/>
                  </a:cubicBezTo>
                  <a:cubicBezTo>
                    <a:pt x="8" y="10"/>
                    <a:pt x="16" y="8"/>
                    <a:pt x="21" y="0"/>
                  </a:cubicBezTo>
                  <a:close/>
                </a:path>
              </a:pathLst>
            </a:custGeom>
            <a:solidFill>
              <a:srgbClr val="725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1">
              <a:extLst>
                <a:ext uri="{FF2B5EF4-FFF2-40B4-BE49-F238E27FC236}">
                  <a16:creationId xmlns:a16="http://schemas.microsoft.com/office/drawing/2014/main" id="{AF009BCC-75FB-37A0-C628-A6CD0DF16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2128"/>
              <a:ext cx="101" cy="76"/>
            </a:xfrm>
            <a:custGeom>
              <a:avLst/>
              <a:gdLst>
                <a:gd name="T0" fmla="*/ 23 w 25"/>
                <a:gd name="T1" fmla="*/ 19 h 19"/>
                <a:gd name="T2" fmla="*/ 5 w 25"/>
                <a:gd name="T3" fmla="*/ 12 h 19"/>
                <a:gd name="T4" fmla="*/ 0 w 25"/>
                <a:gd name="T5" fmla="*/ 7 h 19"/>
                <a:gd name="T6" fmla="*/ 2 w 25"/>
                <a:gd name="T7" fmla="*/ 1 h 19"/>
                <a:gd name="T8" fmla="*/ 5 w 25"/>
                <a:gd name="T9" fmla="*/ 4 h 19"/>
                <a:gd name="T10" fmla="*/ 14 w 25"/>
                <a:gd name="T11" fmla="*/ 7 h 19"/>
                <a:gd name="T12" fmla="*/ 23 w 2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9">
                  <a:moveTo>
                    <a:pt x="23" y="19"/>
                  </a:moveTo>
                  <a:cubicBezTo>
                    <a:pt x="17" y="16"/>
                    <a:pt x="11" y="14"/>
                    <a:pt x="5" y="12"/>
                  </a:cubicBezTo>
                  <a:cubicBezTo>
                    <a:pt x="2" y="11"/>
                    <a:pt x="1" y="9"/>
                    <a:pt x="0" y="7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2" y="4"/>
                    <a:pt x="5" y="4"/>
                  </a:cubicBezTo>
                  <a:cubicBezTo>
                    <a:pt x="8" y="4"/>
                    <a:pt x="10" y="8"/>
                    <a:pt x="14" y="7"/>
                  </a:cubicBezTo>
                  <a:cubicBezTo>
                    <a:pt x="24" y="5"/>
                    <a:pt x="25" y="10"/>
                    <a:pt x="23" y="19"/>
                  </a:cubicBezTo>
                  <a:close/>
                </a:path>
              </a:pathLst>
            </a:custGeom>
            <a:solidFill>
              <a:srgbClr val="775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2">
              <a:extLst>
                <a:ext uri="{FF2B5EF4-FFF2-40B4-BE49-F238E27FC236}">
                  <a16:creationId xmlns:a16="http://schemas.microsoft.com/office/drawing/2014/main" id="{DE2DB03B-6734-56A6-147F-4EA944FB6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2490"/>
              <a:ext cx="125" cy="60"/>
            </a:xfrm>
            <a:custGeom>
              <a:avLst/>
              <a:gdLst>
                <a:gd name="T0" fmla="*/ 26 w 31"/>
                <a:gd name="T1" fmla="*/ 14 h 15"/>
                <a:gd name="T2" fmla="*/ 4 w 31"/>
                <a:gd name="T3" fmla="*/ 14 h 15"/>
                <a:gd name="T4" fmla="*/ 0 w 31"/>
                <a:gd name="T5" fmla="*/ 11 h 15"/>
                <a:gd name="T6" fmla="*/ 3 w 31"/>
                <a:gd name="T7" fmla="*/ 8 h 15"/>
                <a:gd name="T8" fmla="*/ 17 w 31"/>
                <a:gd name="T9" fmla="*/ 3 h 15"/>
                <a:gd name="T10" fmla="*/ 19 w 31"/>
                <a:gd name="T11" fmla="*/ 5 h 15"/>
                <a:gd name="T12" fmla="*/ 25 w 31"/>
                <a:gd name="T13" fmla="*/ 7 h 15"/>
                <a:gd name="T14" fmla="*/ 30 w 31"/>
                <a:gd name="T15" fmla="*/ 10 h 15"/>
                <a:gd name="T16" fmla="*/ 26 w 31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5">
                  <a:moveTo>
                    <a:pt x="26" y="14"/>
                  </a:moveTo>
                  <a:cubicBezTo>
                    <a:pt x="18" y="12"/>
                    <a:pt x="11" y="15"/>
                    <a:pt x="4" y="14"/>
                  </a:cubicBezTo>
                  <a:cubicBezTo>
                    <a:pt x="1" y="13"/>
                    <a:pt x="0" y="14"/>
                    <a:pt x="0" y="11"/>
                  </a:cubicBezTo>
                  <a:cubicBezTo>
                    <a:pt x="0" y="9"/>
                    <a:pt x="1" y="7"/>
                    <a:pt x="3" y="8"/>
                  </a:cubicBezTo>
                  <a:cubicBezTo>
                    <a:pt x="9" y="9"/>
                    <a:pt x="13" y="8"/>
                    <a:pt x="17" y="3"/>
                  </a:cubicBezTo>
                  <a:cubicBezTo>
                    <a:pt x="19" y="0"/>
                    <a:pt x="18" y="5"/>
                    <a:pt x="19" y="5"/>
                  </a:cubicBezTo>
                  <a:cubicBezTo>
                    <a:pt x="22" y="5"/>
                    <a:pt x="22" y="10"/>
                    <a:pt x="25" y="7"/>
                  </a:cubicBezTo>
                  <a:cubicBezTo>
                    <a:pt x="29" y="5"/>
                    <a:pt x="30" y="7"/>
                    <a:pt x="30" y="10"/>
                  </a:cubicBezTo>
                  <a:cubicBezTo>
                    <a:pt x="31" y="14"/>
                    <a:pt x="28" y="14"/>
                    <a:pt x="26" y="14"/>
                  </a:cubicBezTo>
                  <a:close/>
                </a:path>
              </a:pathLst>
            </a:custGeom>
            <a:solidFill>
              <a:srgbClr val="694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3">
              <a:extLst>
                <a:ext uri="{FF2B5EF4-FFF2-40B4-BE49-F238E27FC236}">
                  <a16:creationId xmlns:a16="http://schemas.microsoft.com/office/drawing/2014/main" id="{C9A5D51C-5644-0057-807D-A6175104C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1963"/>
              <a:ext cx="121" cy="56"/>
            </a:xfrm>
            <a:custGeom>
              <a:avLst/>
              <a:gdLst>
                <a:gd name="T0" fmla="*/ 0 w 30"/>
                <a:gd name="T1" fmla="*/ 5 h 14"/>
                <a:gd name="T2" fmla="*/ 4 w 30"/>
                <a:gd name="T3" fmla="*/ 0 h 14"/>
                <a:gd name="T4" fmla="*/ 26 w 30"/>
                <a:gd name="T5" fmla="*/ 3 h 14"/>
                <a:gd name="T6" fmla="*/ 30 w 30"/>
                <a:gd name="T7" fmla="*/ 6 h 14"/>
                <a:gd name="T8" fmla="*/ 25 w 30"/>
                <a:gd name="T9" fmla="*/ 9 h 14"/>
                <a:gd name="T10" fmla="*/ 10 w 30"/>
                <a:gd name="T11" fmla="*/ 8 h 14"/>
                <a:gd name="T12" fmla="*/ 4 w 30"/>
                <a:gd name="T13" fmla="*/ 14 h 14"/>
                <a:gd name="T14" fmla="*/ 0 w 30"/>
                <a:gd name="T15" fmla="*/ 6 h 14"/>
                <a:gd name="T16" fmla="*/ 0 w 30"/>
                <a:gd name="T1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4">
                  <a:moveTo>
                    <a:pt x="0" y="5"/>
                  </a:moveTo>
                  <a:cubicBezTo>
                    <a:pt x="2" y="4"/>
                    <a:pt x="1" y="0"/>
                    <a:pt x="4" y="0"/>
                  </a:cubicBezTo>
                  <a:cubicBezTo>
                    <a:pt x="12" y="1"/>
                    <a:pt x="19" y="2"/>
                    <a:pt x="26" y="3"/>
                  </a:cubicBezTo>
                  <a:cubicBezTo>
                    <a:pt x="28" y="3"/>
                    <a:pt x="30" y="3"/>
                    <a:pt x="30" y="6"/>
                  </a:cubicBezTo>
                  <a:cubicBezTo>
                    <a:pt x="29" y="9"/>
                    <a:pt x="27" y="9"/>
                    <a:pt x="25" y="9"/>
                  </a:cubicBezTo>
                  <a:cubicBezTo>
                    <a:pt x="20" y="9"/>
                    <a:pt x="15" y="9"/>
                    <a:pt x="10" y="8"/>
                  </a:cubicBezTo>
                  <a:cubicBezTo>
                    <a:pt x="5" y="6"/>
                    <a:pt x="4" y="9"/>
                    <a:pt x="4" y="14"/>
                  </a:cubicBezTo>
                  <a:cubicBezTo>
                    <a:pt x="1" y="11"/>
                    <a:pt x="3" y="7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684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4">
              <a:extLst>
                <a:ext uri="{FF2B5EF4-FFF2-40B4-BE49-F238E27FC236}">
                  <a16:creationId xmlns:a16="http://schemas.microsoft.com/office/drawing/2014/main" id="{73630EC9-3994-1C03-27F5-5BEA9937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" y="1971"/>
              <a:ext cx="113" cy="68"/>
            </a:xfrm>
            <a:custGeom>
              <a:avLst/>
              <a:gdLst>
                <a:gd name="T0" fmla="*/ 3 w 28"/>
                <a:gd name="T1" fmla="*/ 0 h 17"/>
                <a:gd name="T2" fmla="*/ 22 w 28"/>
                <a:gd name="T3" fmla="*/ 9 h 17"/>
                <a:gd name="T4" fmla="*/ 27 w 28"/>
                <a:gd name="T5" fmla="*/ 14 h 17"/>
                <a:gd name="T6" fmla="*/ 21 w 28"/>
                <a:gd name="T7" fmla="*/ 16 h 17"/>
                <a:gd name="T8" fmla="*/ 4 w 28"/>
                <a:gd name="T9" fmla="*/ 12 h 17"/>
                <a:gd name="T10" fmla="*/ 3 w 28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7">
                  <a:moveTo>
                    <a:pt x="3" y="0"/>
                  </a:moveTo>
                  <a:cubicBezTo>
                    <a:pt x="6" y="9"/>
                    <a:pt x="15" y="7"/>
                    <a:pt x="22" y="9"/>
                  </a:cubicBezTo>
                  <a:cubicBezTo>
                    <a:pt x="24" y="10"/>
                    <a:pt x="28" y="10"/>
                    <a:pt x="27" y="14"/>
                  </a:cubicBezTo>
                  <a:cubicBezTo>
                    <a:pt x="26" y="17"/>
                    <a:pt x="23" y="16"/>
                    <a:pt x="21" y="16"/>
                  </a:cubicBezTo>
                  <a:cubicBezTo>
                    <a:pt x="15" y="16"/>
                    <a:pt x="10" y="13"/>
                    <a:pt x="4" y="12"/>
                  </a:cubicBezTo>
                  <a:cubicBezTo>
                    <a:pt x="0" y="12"/>
                    <a:pt x="3" y="5"/>
                    <a:pt x="3" y="0"/>
                  </a:cubicBezTo>
                  <a:close/>
                </a:path>
              </a:pathLst>
            </a:custGeom>
            <a:solidFill>
              <a:srgbClr val="725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5">
              <a:extLst>
                <a:ext uri="{FF2B5EF4-FFF2-40B4-BE49-F238E27FC236}">
                  <a16:creationId xmlns:a16="http://schemas.microsoft.com/office/drawing/2014/main" id="{5411DAEB-FA51-05D8-B379-CD01E40E2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180"/>
              <a:ext cx="105" cy="40"/>
            </a:xfrm>
            <a:custGeom>
              <a:avLst/>
              <a:gdLst>
                <a:gd name="T0" fmla="*/ 12 w 26"/>
                <a:gd name="T1" fmla="*/ 1 h 10"/>
                <a:gd name="T2" fmla="*/ 14 w 26"/>
                <a:gd name="T3" fmla="*/ 1 h 10"/>
                <a:gd name="T4" fmla="*/ 24 w 26"/>
                <a:gd name="T5" fmla="*/ 4 h 10"/>
                <a:gd name="T6" fmla="*/ 24 w 26"/>
                <a:gd name="T7" fmla="*/ 8 h 10"/>
                <a:gd name="T8" fmla="*/ 13 w 26"/>
                <a:gd name="T9" fmla="*/ 8 h 10"/>
                <a:gd name="T10" fmla="*/ 7 w 26"/>
                <a:gd name="T11" fmla="*/ 7 h 10"/>
                <a:gd name="T12" fmla="*/ 1 w 26"/>
                <a:gd name="T13" fmla="*/ 5 h 10"/>
                <a:gd name="T14" fmla="*/ 8 w 26"/>
                <a:gd name="T15" fmla="*/ 0 h 10"/>
                <a:gd name="T16" fmla="*/ 12 w 2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0">
                  <a:moveTo>
                    <a:pt x="12" y="1"/>
                  </a:moveTo>
                  <a:cubicBezTo>
                    <a:pt x="12" y="1"/>
                    <a:pt x="13" y="1"/>
                    <a:pt x="14" y="1"/>
                  </a:cubicBezTo>
                  <a:cubicBezTo>
                    <a:pt x="17" y="1"/>
                    <a:pt x="21" y="1"/>
                    <a:pt x="24" y="4"/>
                  </a:cubicBezTo>
                  <a:cubicBezTo>
                    <a:pt x="25" y="4"/>
                    <a:pt x="26" y="7"/>
                    <a:pt x="24" y="8"/>
                  </a:cubicBezTo>
                  <a:cubicBezTo>
                    <a:pt x="21" y="10"/>
                    <a:pt x="17" y="9"/>
                    <a:pt x="13" y="8"/>
                  </a:cubicBezTo>
                  <a:cubicBezTo>
                    <a:pt x="11" y="8"/>
                    <a:pt x="9" y="7"/>
                    <a:pt x="7" y="7"/>
                  </a:cubicBezTo>
                  <a:cubicBezTo>
                    <a:pt x="5" y="8"/>
                    <a:pt x="0" y="9"/>
                    <a:pt x="1" y="5"/>
                  </a:cubicBezTo>
                  <a:cubicBezTo>
                    <a:pt x="1" y="1"/>
                    <a:pt x="5" y="1"/>
                    <a:pt x="8" y="0"/>
                  </a:cubicBezTo>
                  <a:cubicBezTo>
                    <a:pt x="9" y="0"/>
                    <a:pt x="10" y="1"/>
                    <a:pt x="12" y="1"/>
                  </a:cubicBezTo>
                  <a:close/>
                </a:path>
              </a:pathLst>
            </a:custGeom>
            <a:solidFill>
              <a:srgbClr val="725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6">
              <a:extLst>
                <a:ext uri="{FF2B5EF4-FFF2-40B4-BE49-F238E27FC236}">
                  <a16:creationId xmlns:a16="http://schemas.microsoft.com/office/drawing/2014/main" id="{6ED6A154-E994-7CA0-ED61-31368DE0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2080"/>
              <a:ext cx="80" cy="56"/>
            </a:xfrm>
            <a:custGeom>
              <a:avLst/>
              <a:gdLst>
                <a:gd name="T0" fmla="*/ 0 w 20"/>
                <a:gd name="T1" fmla="*/ 8 h 14"/>
                <a:gd name="T2" fmla="*/ 6 w 20"/>
                <a:gd name="T3" fmla="*/ 2 h 14"/>
                <a:gd name="T4" fmla="*/ 18 w 20"/>
                <a:gd name="T5" fmla="*/ 3 h 14"/>
                <a:gd name="T6" fmla="*/ 19 w 20"/>
                <a:gd name="T7" fmla="*/ 7 h 14"/>
                <a:gd name="T8" fmla="*/ 4 w 20"/>
                <a:gd name="T9" fmla="*/ 12 h 14"/>
                <a:gd name="T10" fmla="*/ 0 w 20"/>
                <a:gd name="T1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0" y="8"/>
                  </a:moveTo>
                  <a:cubicBezTo>
                    <a:pt x="1" y="4"/>
                    <a:pt x="3" y="3"/>
                    <a:pt x="6" y="2"/>
                  </a:cubicBezTo>
                  <a:cubicBezTo>
                    <a:pt x="11" y="0"/>
                    <a:pt x="14" y="6"/>
                    <a:pt x="18" y="3"/>
                  </a:cubicBezTo>
                  <a:cubicBezTo>
                    <a:pt x="19" y="4"/>
                    <a:pt x="20" y="6"/>
                    <a:pt x="19" y="7"/>
                  </a:cubicBezTo>
                  <a:cubicBezTo>
                    <a:pt x="17" y="14"/>
                    <a:pt x="9" y="9"/>
                    <a:pt x="4" y="12"/>
                  </a:cubicBezTo>
                  <a:cubicBezTo>
                    <a:pt x="2" y="14"/>
                    <a:pt x="2" y="9"/>
                    <a:pt x="0" y="8"/>
                  </a:cubicBezTo>
                  <a:close/>
                </a:path>
              </a:pathLst>
            </a:custGeom>
            <a:solidFill>
              <a:srgbClr val="7C5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7">
              <a:extLst>
                <a:ext uri="{FF2B5EF4-FFF2-40B4-BE49-F238E27FC236}">
                  <a16:creationId xmlns:a16="http://schemas.microsoft.com/office/drawing/2014/main" id="{0D73F003-6E7A-25CB-02AD-C481A211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180"/>
              <a:ext cx="100" cy="36"/>
            </a:xfrm>
            <a:custGeom>
              <a:avLst/>
              <a:gdLst>
                <a:gd name="T0" fmla="*/ 25 w 25"/>
                <a:gd name="T1" fmla="*/ 0 h 9"/>
                <a:gd name="T2" fmla="*/ 19 w 25"/>
                <a:gd name="T3" fmla="*/ 8 h 9"/>
                <a:gd name="T4" fmla="*/ 2 w 25"/>
                <a:gd name="T5" fmla="*/ 9 h 9"/>
                <a:gd name="T6" fmla="*/ 0 w 25"/>
                <a:gd name="T7" fmla="*/ 5 h 9"/>
                <a:gd name="T8" fmla="*/ 5 w 25"/>
                <a:gd name="T9" fmla="*/ 1 h 9"/>
                <a:gd name="T10" fmla="*/ 7 w 25"/>
                <a:gd name="T11" fmla="*/ 1 h 9"/>
                <a:gd name="T12" fmla="*/ 25 w 2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">
                  <a:moveTo>
                    <a:pt x="25" y="0"/>
                  </a:moveTo>
                  <a:cubicBezTo>
                    <a:pt x="22" y="3"/>
                    <a:pt x="23" y="7"/>
                    <a:pt x="19" y="8"/>
                  </a:cubicBezTo>
                  <a:cubicBezTo>
                    <a:pt x="14" y="8"/>
                    <a:pt x="8" y="9"/>
                    <a:pt x="2" y="9"/>
                  </a:cubicBezTo>
                  <a:cubicBezTo>
                    <a:pt x="2" y="9"/>
                    <a:pt x="0" y="6"/>
                    <a:pt x="0" y="5"/>
                  </a:cubicBezTo>
                  <a:cubicBezTo>
                    <a:pt x="1" y="2"/>
                    <a:pt x="3" y="1"/>
                    <a:pt x="5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12" y="0"/>
                    <a:pt x="18" y="0"/>
                    <a:pt x="25" y="0"/>
                  </a:cubicBezTo>
                  <a:close/>
                </a:path>
              </a:pathLst>
            </a:custGeom>
            <a:solidFill>
              <a:srgbClr val="755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8">
              <a:extLst>
                <a:ext uri="{FF2B5EF4-FFF2-40B4-BE49-F238E27FC236}">
                  <a16:creationId xmlns:a16="http://schemas.microsoft.com/office/drawing/2014/main" id="{CAB6D7F9-F9D5-3F34-8833-F8F2660F6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846"/>
              <a:ext cx="84" cy="65"/>
            </a:xfrm>
            <a:custGeom>
              <a:avLst/>
              <a:gdLst>
                <a:gd name="T0" fmla="*/ 6 w 21"/>
                <a:gd name="T1" fmla="*/ 5 h 16"/>
                <a:gd name="T2" fmla="*/ 16 w 21"/>
                <a:gd name="T3" fmla="*/ 5 h 16"/>
                <a:gd name="T4" fmla="*/ 21 w 21"/>
                <a:gd name="T5" fmla="*/ 8 h 16"/>
                <a:gd name="T6" fmla="*/ 18 w 21"/>
                <a:gd name="T7" fmla="*/ 12 h 16"/>
                <a:gd name="T8" fmla="*/ 3 w 21"/>
                <a:gd name="T9" fmla="*/ 13 h 16"/>
                <a:gd name="T10" fmla="*/ 3 w 21"/>
                <a:gd name="T11" fmla="*/ 4 h 16"/>
                <a:gd name="T12" fmla="*/ 6 w 21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">
                  <a:moveTo>
                    <a:pt x="6" y="5"/>
                  </a:moveTo>
                  <a:cubicBezTo>
                    <a:pt x="9" y="0"/>
                    <a:pt x="12" y="8"/>
                    <a:pt x="16" y="5"/>
                  </a:cubicBezTo>
                  <a:cubicBezTo>
                    <a:pt x="19" y="3"/>
                    <a:pt x="20" y="6"/>
                    <a:pt x="21" y="8"/>
                  </a:cubicBezTo>
                  <a:cubicBezTo>
                    <a:pt x="21" y="11"/>
                    <a:pt x="20" y="13"/>
                    <a:pt x="18" y="12"/>
                  </a:cubicBezTo>
                  <a:cubicBezTo>
                    <a:pt x="13" y="11"/>
                    <a:pt x="8" y="16"/>
                    <a:pt x="3" y="13"/>
                  </a:cubicBezTo>
                  <a:cubicBezTo>
                    <a:pt x="0" y="11"/>
                    <a:pt x="2" y="7"/>
                    <a:pt x="3" y="4"/>
                  </a:cubicBezTo>
                  <a:cubicBezTo>
                    <a:pt x="4" y="1"/>
                    <a:pt x="5" y="4"/>
                    <a:pt x="6" y="5"/>
                  </a:cubicBezTo>
                  <a:close/>
                </a:path>
              </a:pathLst>
            </a:custGeom>
            <a:solidFill>
              <a:srgbClr val="745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49">
              <a:extLst>
                <a:ext uri="{FF2B5EF4-FFF2-40B4-BE49-F238E27FC236}">
                  <a16:creationId xmlns:a16="http://schemas.microsoft.com/office/drawing/2014/main" id="{88D2A642-D1EB-A36E-DE3E-9DAC45225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834"/>
              <a:ext cx="89" cy="52"/>
            </a:xfrm>
            <a:custGeom>
              <a:avLst/>
              <a:gdLst>
                <a:gd name="T0" fmla="*/ 19 w 22"/>
                <a:gd name="T1" fmla="*/ 0 h 13"/>
                <a:gd name="T2" fmla="*/ 18 w 22"/>
                <a:gd name="T3" fmla="*/ 12 h 13"/>
                <a:gd name="T4" fmla="*/ 2 w 22"/>
                <a:gd name="T5" fmla="*/ 11 h 13"/>
                <a:gd name="T6" fmla="*/ 1 w 22"/>
                <a:gd name="T7" fmla="*/ 7 h 13"/>
                <a:gd name="T8" fmla="*/ 6 w 22"/>
                <a:gd name="T9" fmla="*/ 4 h 13"/>
                <a:gd name="T10" fmla="*/ 19 w 22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">
                  <a:moveTo>
                    <a:pt x="19" y="0"/>
                  </a:moveTo>
                  <a:cubicBezTo>
                    <a:pt x="19" y="5"/>
                    <a:pt x="22" y="11"/>
                    <a:pt x="18" y="12"/>
                  </a:cubicBezTo>
                  <a:cubicBezTo>
                    <a:pt x="13" y="13"/>
                    <a:pt x="7" y="12"/>
                    <a:pt x="2" y="11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2" y="5"/>
                    <a:pt x="3" y="3"/>
                    <a:pt x="6" y="4"/>
                  </a:cubicBezTo>
                  <a:cubicBezTo>
                    <a:pt x="10" y="5"/>
                    <a:pt x="16" y="9"/>
                    <a:pt x="19" y="0"/>
                  </a:cubicBezTo>
                  <a:close/>
                </a:path>
              </a:pathLst>
            </a:custGeom>
            <a:solidFill>
              <a:srgbClr val="6E5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0">
              <a:extLst>
                <a:ext uri="{FF2B5EF4-FFF2-40B4-BE49-F238E27FC236}">
                  <a16:creationId xmlns:a16="http://schemas.microsoft.com/office/drawing/2014/main" id="{198E9E30-4846-D1E4-3C0A-8959E219C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409"/>
              <a:ext cx="84" cy="45"/>
            </a:xfrm>
            <a:custGeom>
              <a:avLst/>
              <a:gdLst>
                <a:gd name="T0" fmla="*/ 18 w 21"/>
                <a:gd name="T1" fmla="*/ 0 h 11"/>
                <a:gd name="T2" fmla="*/ 17 w 21"/>
                <a:gd name="T3" fmla="*/ 11 h 11"/>
                <a:gd name="T4" fmla="*/ 1 w 21"/>
                <a:gd name="T5" fmla="*/ 9 h 11"/>
                <a:gd name="T6" fmla="*/ 1 w 21"/>
                <a:gd name="T7" fmla="*/ 3 h 11"/>
                <a:gd name="T8" fmla="*/ 6 w 21"/>
                <a:gd name="T9" fmla="*/ 2 h 11"/>
                <a:gd name="T10" fmla="*/ 18 w 21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">
                  <a:moveTo>
                    <a:pt x="18" y="0"/>
                  </a:moveTo>
                  <a:cubicBezTo>
                    <a:pt x="18" y="5"/>
                    <a:pt x="21" y="11"/>
                    <a:pt x="17" y="11"/>
                  </a:cubicBezTo>
                  <a:cubicBezTo>
                    <a:pt x="12" y="11"/>
                    <a:pt x="6" y="11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2"/>
                    <a:pt x="6" y="2"/>
                  </a:cubicBezTo>
                  <a:cubicBezTo>
                    <a:pt x="10" y="2"/>
                    <a:pt x="15" y="8"/>
                    <a:pt x="18" y="0"/>
                  </a:cubicBezTo>
                  <a:close/>
                </a:path>
              </a:pathLst>
            </a:custGeom>
            <a:solidFill>
              <a:srgbClr val="6A4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1">
              <a:extLst>
                <a:ext uri="{FF2B5EF4-FFF2-40B4-BE49-F238E27FC236}">
                  <a16:creationId xmlns:a16="http://schemas.microsoft.com/office/drawing/2014/main" id="{EDFD3D31-F9DD-4125-3A6D-EB3B1231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1959"/>
              <a:ext cx="84" cy="60"/>
            </a:xfrm>
            <a:custGeom>
              <a:avLst/>
              <a:gdLst>
                <a:gd name="T0" fmla="*/ 4 w 21"/>
                <a:gd name="T1" fmla="*/ 0 h 15"/>
                <a:gd name="T2" fmla="*/ 16 w 21"/>
                <a:gd name="T3" fmla="*/ 6 h 15"/>
                <a:gd name="T4" fmla="*/ 21 w 21"/>
                <a:gd name="T5" fmla="*/ 11 h 15"/>
                <a:gd name="T6" fmla="*/ 15 w 21"/>
                <a:gd name="T7" fmla="*/ 14 h 15"/>
                <a:gd name="T8" fmla="*/ 4 w 2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4" y="0"/>
                  </a:moveTo>
                  <a:cubicBezTo>
                    <a:pt x="7" y="6"/>
                    <a:pt x="12" y="6"/>
                    <a:pt x="16" y="6"/>
                  </a:cubicBezTo>
                  <a:cubicBezTo>
                    <a:pt x="21" y="5"/>
                    <a:pt x="21" y="8"/>
                    <a:pt x="21" y="11"/>
                  </a:cubicBezTo>
                  <a:cubicBezTo>
                    <a:pt x="21" y="15"/>
                    <a:pt x="18" y="14"/>
                    <a:pt x="15" y="14"/>
                  </a:cubicBezTo>
                  <a:cubicBezTo>
                    <a:pt x="9" y="12"/>
                    <a:pt x="0" y="12"/>
                    <a:pt x="4" y="0"/>
                  </a:cubicBezTo>
                  <a:close/>
                </a:path>
              </a:pathLst>
            </a:custGeom>
            <a:solidFill>
              <a:srgbClr val="725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2">
              <a:extLst>
                <a:ext uri="{FF2B5EF4-FFF2-40B4-BE49-F238E27FC236}">
                  <a16:creationId xmlns:a16="http://schemas.microsoft.com/office/drawing/2014/main" id="{A5E45D4C-EBBB-4116-6A7E-C2E8A0D83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1786"/>
              <a:ext cx="76" cy="68"/>
            </a:xfrm>
            <a:custGeom>
              <a:avLst/>
              <a:gdLst>
                <a:gd name="T0" fmla="*/ 4 w 19"/>
                <a:gd name="T1" fmla="*/ 0 h 17"/>
                <a:gd name="T2" fmla="*/ 16 w 19"/>
                <a:gd name="T3" fmla="*/ 9 h 17"/>
                <a:gd name="T4" fmla="*/ 19 w 19"/>
                <a:gd name="T5" fmla="*/ 13 h 17"/>
                <a:gd name="T6" fmla="*/ 15 w 19"/>
                <a:gd name="T7" fmla="*/ 16 h 17"/>
                <a:gd name="T8" fmla="*/ 4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4" y="0"/>
                  </a:moveTo>
                  <a:cubicBezTo>
                    <a:pt x="5" y="7"/>
                    <a:pt x="11" y="9"/>
                    <a:pt x="16" y="9"/>
                  </a:cubicBezTo>
                  <a:cubicBezTo>
                    <a:pt x="19" y="9"/>
                    <a:pt x="19" y="11"/>
                    <a:pt x="19" y="13"/>
                  </a:cubicBezTo>
                  <a:cubicBezTo>
                    <a:pt x="19" y="17"/>
                    <a:pt x="17" y="16"/>
                    <a:pt x="15" y="16"/>
                  </a:cubicBezTo>
                  <a:cubicBezTo>
                    <a:pt x="2" y="14"/>
                    <a:pt x="0" y="11"/>
                    <a:pt x="4" y="0"/>
                  </a:cubicBezTo>
                  <a:close/>
                </a:path>
              </a:pathLst>
            </a:custGeom>
            <a:solidFill>
              <a:srgbClr val="785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3">
              <a:extLst>
                <a:ext uri="{FF2B5EF4-FFF2-40B4-BE49-F238E27FC236}">
                  <a16:creationId xmlns:a16="http://schemas.microsoft.com/office/drawing/2014/main" id="{77F3583B-AB1D-ABFE-F44B-2E4A0C50B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750"/>
              <a:ext cx="96" cy="64"/>
            </a:xfrm>
            <a:custGeom>
              <a:avLst/>
              <a:gdLst>
                <a:gd name="T0" fmla="*/ 23 w 24"/>
                <a:gd name="T1" fmla="*/ 3 h 16"/>
                <a:gd name="T2" fmla="*/ 8 w 24"/>
                <a:gd name="T3" fmla="*/ 11 h 16"/>
                <a:gd name="T4" fmla="*/ 5 w 24"/>
                <a:gd name="T5" fmla="*/ 0 h 16"/>
                <a:gd name="T6" fmla="*/ 14 w 24"/>
                <a:gd name="T7" fmla="*/ 3 h 16"/>
                <a:gd name="T8" fmla="*/ 22 w 24"/>
                <a:gd name="T9" fmla="*/ 1 h 16"/>
                <a:gd name="T10" fmla="*/ 24 w 24"/>
                <a:gd name="T11" fmla="*/ 1 h 16"/>
                <a:gd name="T12" fmla="*/ 23 w 24"/>
                <a:gd name="T1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1" y="11"/>
                    <a:pt x="13" y="11"/>
                    <a:pt x="8" y="11"/>
                  </a:cubicBezTo>
                  <a:cubicBezTo>
                    <a:pt x="0" y="11"/>
                    <a:pt x="5" y="4"/>
                    <a:pt x="5" y="0"/>
                  </a:cubicBezTo>
                  <a:cubicBezTo>
                    <a:pt x="7" y="3"/>
                    <a:pt x="7" y="16"/>
                    <a:pt x="14" y="3"/>
                  </a:cubicBezTo>
                  <a:cubicBezTo>
                    <a:pt x="15" y="2"/>
                    <a:pt x="19" y="0"/>
                    <a:pt x="22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4" y="2"/>
                    <a:pt x="24" y="2"/>
                    <a:pt x="23" y="3"/>
                  </a:cubicBezTo>
                  <a:close/>
                </a:path>
              </a:pathLst>
            </a:custGeom>
            <a:solidFill>
              <a:srgbClr val="765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54">
              <a:extLst>
                <a:ext uri="{FF2B5EF4-FFF2-40B4-BE49-F238E27FC236}">
                  <a16:creationId xmlns:a16="http://schemas.microsoft.com/office/drawing/2014/main" id="{B63EE6BC-2D7A-5FF9-C41B-E90BFD8FB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2176"/>
              <a:ext cx="80" cy="48"/>
            </a:xfrm>
            <a:custGeom>
              <a:avLst/>
              <a:gdLst>
                <a:gd name="T0" fmla="*/ 2 w 20"/>
                <a:gd name="T1" fmla="*/ 0 h 12"/>
                <a:gd name="T2" fmla="*/ 6 w 20"/>
                <a:gd name="T3" fmla="*/ 10 h 12"/>
                <a:gd name="T4" fmla="*/ 8 w 20"/>
                <a:gd name="T5" fmla="*/ 0 h 12"/>
                <a:gd name="T6" fmla="*/ 17 w 20"/>
                <a:gd name="T7" fmla="*/ 5 h 12"/>
                <a:gd name="T8" fmla="*/ 20 w 20"/>
                <a:gd name="T9" fmla="*/ 9 h 12"/>
                <a:gd name="T10" fmla="*/ 19 w 20"/>
                <a:gd name="T11" fmla="*/ 12 h 12"/>
                <a:gd name="T12" fmla="*/ 4 w 20"/>
                <a:gd name="T13" fmla="*/ 10 h 12"/>
                <a:gd name="T14" fmla="*/ 2 w 2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2">
                  <a:moveTo>
                    <a:pt x="2" y="0"/>
                  </a:moveTo>
                  <a:cubicBezTo>
                    <a:pt x="6" y="2"/>
                    <a:pt x="6" y="5"/>
                    <a:pt x="6" y="10"/>
                  </a:cubicBezTo>
                  <a:cubicBezTo>
                    <a:pt x="7" y="5"/>
                    <a:pt x="8" y="3"/>
                    <a:pt x="8" y="0"/>
                  </a:cubicBezTo>
                  <a:cubicBezTo>
                    <a:pt x="11" y="2"/>
                    <a:pt x="12" y="7"/>
                    <a:pt x="17" y="5"/>
                  </a:cubicBezTo>
                  <a:cubicBezTo>
                    <a:pt x="19" y="5"/>
                    <a:pt x="20" y="7"/>
                    <a:pt x="20" y="9"/>
                  </a:cubicBezTo>
                  <a:cubicBezTo>
                    <a:pt x="20" y="10"/>
                    <a:pt x="19" y="12"/>
                    <a:pt x="19" y="12"/>
                  </a:cubicBezTo>
                  <a:cubicBezTo>
                    <a:pt x="14" y="12"/>
                    <a:pt x="9" y="12"/>
                    <a:pt x="4" y="10"/>
                  </a:cubicBezTo>
                  <a:cubicBezTo>
                    <a:pt x="0" y="9"/>
                    <a:pt x="2" y="4"/>
                    <a:pt x="2" y="0"/>
                  </a:cubicBezTo>
                  <a:close/>
                </a:path>
              </a:pathLst>
            </a:custGeom>
            <a:solidFill>
              <a:srgbClr val="634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55">
              <a:extLst>
                <a:ext uri="{FF2B5EF4-FFF2-40B4-BE49-F238E27FC236}">
                  <a16:creationId xmlns:a16="http://schemas.microsoft.com/office/drawing/2014/main" id="{C5AC68AA-6AF6-A6D9-3F31-EE7573202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2"/>
              <a:ext cx="81" cy="56"/>
            </a:xfrm>
            <a:custGeom>
              <a:avLst/>
              <a:gdLst>
                <a:gd name="T0" fmla="*/ 0 w 20"/>
                <a:gd name="T1" fmla="*/ 3 h 14"/>
                <a:gd name="T2" fmla="*/ 7 w 20"/>
                <a:gd name="T3" fmla="*/ 2 h 14"/>
                <a:gd name="T4" fmla="*/ 18 w 20"/>
                <a:gd name="T5" fmla="*/ 4 h 14"/>
                <a:gd name="T6" fmla="*/ 16 w 20"/>
                <a:gd name="T7" fmla="*/ 8 h 14"/>
                <a:gd name="T8" fmla="*/ 1 w 20"/>
                <a:gd name="T9" fmla="*/ 5 h 14"/>
                <a:gd name="T10" fmla="*/ 0 w 20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0" y="3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1" y="2"/>
                    <a:pt x="16" y="0"/>
                    <a:pt x="18" y="4"/>
                  </a:cubicBezTo>
                  <a:cubicBezTo>
                    <a:pt x="20" y="6"/>
                    <a:pt x="18" y="8"/>
                    <a:pt x="16" y="8"/>
                  </a:cubicBezTo>
                  <a:cubicBezTo>
                    <a:pt x="11" y="8"/>
                    <a:pt x="4" y="14"/>
                    <a:pt x="1" y="5"/>
                  </a:cubicBezTo>
                  <a:cubicBezTo>
                    <a:pt x="1" y="4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765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56">
              <a:extLst>
                <a:ext uri="{FF2B5EF4-FFF2-40B4-BE49-F238E27FC236}">
                  <a16:creationId xmlns:a16="http://schemas.microsoft.com/office/drawing/2014/main" id="{90F5BB7B-7F1E-6A35-A7B3-8C8913E72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862"/>
              <a:ext cx="60" cy="69"/>
            </a:xfrm>
            <a:custGeom>
              <a:avLst/>
              <a:gdLst>
                <a:gd name="T0" fmla="*/ 11 w 15"/>
                <a:gd name="T1" fmla="*/ 0 h 17"/>
                <a:gd name="T2" fmla="*/ 7 w 15"/>
                <a:gd name="T3" fmla="*/ 13 h 17"/>
                <a:gd name="T4" fmla="*/ 2 w 15"/>
                <a:gd name="T5" fmla="*/ 13 h 17"/>
                <a:gd name="T6" fmla="*/ 3 w 15"/>
                <a:gd name="T7" fmla="*/ 8 h 17"/>
                <a:gd name="T8" fmla="*/ 11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0"/>
                  </a:moveTo>
                  <a:cubicBezTo>
                    <a:pt x="11" y="5"/>
                    <a:pt x="15" y="11"/>
                    <a:pt x="7" y="13"/>
                  </a:cubicBezTo>
                  <a:cubicBezTo>
                    <a:pt x="5" y="13"/>
                    <a:pt x="4" y="17"/>
                    <a:pt x="2" y="13"/>
                  </a:cubicBezTo>
                  <a:cubicBezTo>
                    <a:pt x="0" y="11"/>
                    <a:pt x="1" y="8"/>
                    <a:pt x="3" y="8"/>
                  </a:cubicBezTo>
                  <a:cubicBezTo>
                    <a:pt x="7" y="6"/>
                    <a:pt x="8" y="2"/>
                    <a:pt x="11" y="0"/>
                  </a:cubicBezTo>
                  <a:close/>
                </a:path>
              </a:pathLst>
            </a:custGeom>
            <a:solidFill>
              <a:srgbClr val="785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57">
              <a:extLst>
                <a:ext uri="{FF2B5EF4-FFF2-40B4-BE49-F238E27FC236}">
                  <a16:creationId xmlns:a16="http://schemas.microsoft.com/office/drawing/2014/main" id="{06AFC30C-F953-77B3-93C3-DC52CB734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1"/>
              <a:ext cx="48" cy="53"/>
            </a:xfrm>
            <a:custGeom>
              <a:avLst/>
              <a:gdLst>
                <a:gd name="T0" fmla="*/ 12 w 12"/>
                <a:gd name="T1" fmla="*/ 7 h 13"/>
                <a:gd name="T2" fmla="*/ 5 w 12"/>
                <a:gd name="T3" fmla="*/ 13 h 13"/>
                <a:gd name="T4" fmla="*/ 0 w 12"/>
                <a:gd name="T5" fmla="*/ 10 h 13"/>
                <a:gd name="T6" fmla="*/ 9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0"/>
                    <a:pt x="10" y="12"/>
                    <a:pt x="5" y="13"/>
                  </a:cubicBezTo>
                  <a:cubicBezTo>
                    <a:pt x="2" y="13"/>
                    <a:pt x="0" y="13"/>
                    <a:pt x="0" y="10"/>
                  </a:cubicBezTo>
                  <a:cubicBezTo>
                    <a:pt x="0" y="4"/>
                    <a:pt x="8" y="5"/>
                    <a:pt x="9" y="0"/>
                  </a:cubicBezTo>
                  <a:cubicBezTo>
                    <a:pt x="10" y="0"/>
                    <a:pt x="11" y="4"/>
                    <a:pt x="12" y="7"/>
                  </a:cubicBezTo>
                  <a:close/>
                </a:path>
              </a:pathLst>
            </a:custGeom>
            <a:solidFill>
              <a:srgbClr val="795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58">
              <a:extLst>
                <a:ext uri="{FF2B5EF4-FFF2-40B4-BE49-F238E27FC236}">
                  <a16:creationId xmlns:a16="http://schemas.microsoft.com/office/drawing/2014/main" id="{758DC462-902E-33EA-6DEA-34A58D487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506"/>
              <a:ext cx="68" cy="56"/>
            </a:xfrm>
            <a:custGeom>
              <a:avLst/>
              <a:gdLst>
                <a:gd name="T0" fmla="*/ 4 w 17"/>
                <a:gd name="T1" fmla="*/ 1 h 14"/>
                <a:gd name="T2" fmla="*/ 13 w 17"/>
                <a:gd name="T3" fmla="*/ 10 h 14"/>
                <a:gd name="T4" fmla="*/ 4 w 17"/>
                <a:gd name="T5" fmla="*/ 13 h 14"/>
                <a:gd name="T6" fmla="*/ 4 w 17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4" y="1"/>
                  </a:moveTo>
                  <a:cubicBezTo>
                    <a:pt x="3" y="9"/>
                    <a:pt x="17" y="0"/>
                    <a:pt x="13" y="10"/>
                  </a:cubicBezTo>
                  <a:cubicBezTo>
                    <a:pt x="12" y="13"/>
                    <a:pt x="7" y="14"/>
                    <a:pt x="4" y="13"/>
                  </a:cubicBezTo>
                  <a:cubicBezTo>
                    <a:pt x="0" y="10"/>
                    <a:pt x="2" y="6"/>
                    <a:pt x="4" y="1"/>
                  </a:cubicBezTo>
                  <a:close/>
                </a:path>
              </a:pathLst>
            </a:custGeom>
            <a:solidFill>
              <a:srgbClr val="795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59">
              <a:extLst>
                <a:ext uri="{FF2B5EF4-FFF2-40B4-BE49-F238E27FC236}">
                  <a16:creationId xmlns:a16="http://schemas.microsoft.com/office/drawing/2014/main" id="{C3F2DBD2-DB98-CC00-14C2-D468A413C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285"/>
              <a:ext cx="60" cy="40"/>
            </a:xfrm>
            <a:custGeom>
              <a:avLst/>
              <a:gdLst>
                <a:gd name="T0" fmla="*/ 8 w 15"/>
                <a:gd name="T1" fmla="*/ 2 h 10"/>
                <a:gd name="T2" fmla="*/ 14 w 15"/>
                <a:gd name="T3" fmla="*/ 7 h 10"/>
                <a:gd name="T4" fmla="*/ 6 w 15"/>
                <a:gd name="T5" fmla="*/ 10 h 10"/>
                <a:gd name="T6" fmla="*/ 1 w 15"/>
                <a:gd name="T7" fmla="*/ 5 h 10"/>
                <a:gd name="T8" fmla="*/ 8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8" y="2"/>
                  </a:moveTo>
                  <a:cubicBezTo>
                    <a:pt x="11" y="1"/>
                    <a:pt x="15" y="3"/>
                    <a:pt x="14" y="7"/>
                  </a:cubicBezTo>
                  <a:cubicBezTo>
                    <a:pt x="13" y="10"/>
                    <a:pt x="9" y="9"/>
                    <a:pt x="6" y="10"/>
                  </a:cubicBezTo>
                  <a:cubicBezTo>
                    <a:pt x="3" y="10"/>
                    <a:pt x="0" y="9"/>
                    <a:pt x="1" y="5"/>
                  </a:cubicBezTo>
                  <a:cubicBezTo>
                    <a:pt x="2" y="2"/>
                    <a:pt x="4" y="0"/>
                    <a:pt x="8" y="2"/>
                  </a:cubicBezTo>
                  <a:close/>
                </a:path>
              </a:pathLst>
            </a:custGeom>
            <a:solidFill>
              <a:srgbClr val="6D5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0">
              <a:extLst>
                <a:ext uri="{FF2B5EF4-FFF2-40B4-BE49-F238E27FC236}">
                  <a16:creationId xmlns:a16="http://schemas.microsoft.com/office/drawing/2014/main" id="{9D918748-4E32-D95F-ECB8-BE174EECD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2059"/>
              <a:ext cx="49" cy="53"/>
            </a:xfrm>
            <a:custGeom>
              <a:avLst/>
              <a:gdLst>
                <a:gd name="T0" fmla="*/ 12 w 12"/>
                <a:gd name="T1" fmla="*/ 5 h 13"/>
                <a:gd name="T2" fmla="*/ 12 w 12"/>
                <a:gd name="T3" fmla="*/ 10 h 13"/>
                <a:gd name="T4" fmla="*/ 2 w 12"/>
                <a:gd name="T5" fmla="*/ 11 h 13"/>
                <a:gd name="T6" fmla="*/ 1 w 12"/>
                <a:gd name="T7" fmla="*/ 6 h 13"/>
                <a:gd name="T8" fmla="*/ 9 w 12"/>
                <a:gd name="T9" fmla="*/ 0 h 13"/>
                <a:gd name="T10" fmla="*/ 12 w 12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12" y="5"/>
                  </a:moveTo>
                  <a:cubicBezTo>
                    <a:pt x="11" y="6"/>
                    <a:pt x="10" y="8"/>
                    <a:pt x="12" y="10"/>
                  </a:cubicBezTo>
                  <a:cubicBezTo>
                    <a:pt x="9" y="13"/>
                    <a:pt x="5" y="7"/>
                    <a:pt x="2" y="11"/>
                  </a:cubicBezTo>
                  <a:cubicBezTo>
                    <a:pt x="2" y="11"/>
                    <a:pt x="0" y="8"/>
                    <a:pt x="1" y="6"/>
                  </a:cubicBezTo>
                  <a:cubicBezTo>
                    <a:pt x="1" y="1"/>
                    <a:pt x="9" y="6"/>
                    <a:pt x="9" y="0"/>
                  </a:cubicBezTo>
                  <a:cubicBezTo>
                    <a:pt x="11" y="0"/>
                    <a:pt x="10" y="4"/>
                    <a:pt x="12" y="5"/>
                  </a:cubicBezTo>
                  <a:close/>
                </a:path>
              </a:pathLst>
            </a:custGeom>
            <a:solidFill>
              <a:srgbClr val="6A4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1">
              <a:extLst>
                <a:ext uri="{FF2B5EF4-FFF2-40B4-BE49-F238E27FC236}">
                  <a16:creationId xmlns:a16="http://schemas.microsoft.com/office/drawing/2014/main" id="{29B14B4B-38F9-B4AB-CF2C-62868E666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746"/>
              <a:ext cx="40" cy="52"/>
            </a:xfrm>
            <a:custGeom>
              <a:avLst/>
              <a:gdLst>
                <a:gd name="T0" fmla="*/ 9 w 10"/>
                <a:gd name="T1" fmla="*/ 12 h 13"/>
                <a:gd name="T2" fmla="*/ 2 w 10"/>
                <a:gd name="T3" fmla="*/ 10 h 13"/>
                <a:gd name="T4" fmla="*/ 6 w 10"/>
                <a:gd name="T5" fmla="*/ 0 h 13"/>
                <a:gd name="T6" fmla="*/ 10 w 10"/>
                <a:gd name="T7" fmla="*/ 10 h 13"/>
                <a:gd name="T8" fmla="*/ 9 w 10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9" y="12"/>
                  </a:moveTo>
                  <a:cubicBezTo>
                    <a:pt x="6" y="13"/>
                    <a:pt x="4" y="13"/>
                    <a:pt x="2" y="10"/>
                  </a:cubicBezTo>
                  <a:cubicBezTo>
                    <a:pt x="0" y="6"/>
                    <a:pt x="6" y="5"/>
                    <a:pt x="6" y="0"/>
                  </a:cubicBezTo>
                  <a:cubicBezTo>
                    <a:pt x="8" y="4"/>
                    <a:pt x="9" y="7"/>
                    <a:pt x="10" y="10"/>
                  </a:cubicBezTo>
                  <a:cubicBezTo>
                    <a:pt x="10" y="11"/>
                    <a:pt x="9" y="11"/>
                    <a:pt x="9" y="12"/>
                  </a:cubicBezTo>
                  <a:close/>
                </a:path>
              </a:pathLst>
            </a:custGeom>
            <a:solidFill>
              <a:srgbClr val="644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62">
              <a:extLst>
                <a:ext uri="{FF2B5EF4-FFF2-40B4-BE49-F238E27FC236}">
                  <a16:creationId xmlns:a16="http://schemas.microsoft.com/office/drawing/2014/main" id="{563E2A5F-7107-A774-1A78-B2232B3C9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2490"/>
              <a:ext cx="36" cy="52"/>
            </a:xfrm>
            <a:custGeom>
              <a:avLst/>
              <a:gdLst>
                <a:gd name="T0" fmla="*/ 6 w 9"/>
                <a:gd name="T1" fmla="*/ 0 h 13"/>
                <a:gd name="T2" fmla="*/ 9 w 9"/>
                <a:gd name="T3" fmla="*/ 13 h 13"/>
                <a:gd name="T4" fmla="*/ 6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6" y="0"/>
                  </a:moveTo>
                  <a:cubicBezTo>
                    <a:pt x="9" y="5"/>
                    <a:pt x="9" y="9"/>
                    <a:pt x="9" y="13"/>
                  </a:cubicBezTo>
                  <a:cubicBezTo>
                    <a:pt x="0" y="8"/>
                    <a:pt x="0" y="8"/>
                    <a:pt x="6" y="0"/>
                  </a:cubicBezTo>
                  <a:close/>
                </a:path>
              </a:pathLst>
            </a:custGeom>
            <a:solidFill>
              <a:srgbClr val="705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3">
              <a:extLst>
                <a:ext uri="{FF2B5EF4-FFF2-40B4-BE49-F238E27FC236}">
                  <a16:creationId xmlns:a16="http://schemas.microsoft.com/office/drawing/2014/main" id="{ACB26F8A-B621-B94A-2D86-3F226F95D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1738"/>
              <a:ext cx="41" cy="40"/>
            </a:xfrm>
            <a:custGeom>
              <a:avLst/>
              <a:gdLst>
                <a:gd name="T0" fmla="*/ 6 w 10"/>
                <a:gd name="T1" fmla="*/ 1 h 10"/>
                <a:gd name="T2" fmla="*/ 10 w 10"/>
                <a:gd name="T3" fmla="*/ 5 h 10"/>
                <a:gd name="T4" fmla="*/ 6 w 10"/>
                <a:gd name="T5" fmla="*/ 9 h 10"/>
                <a:gd name="T6" fmla="*/ 1 w 10"/>
                <a:gd name="T7" fmla="*/ 4 h 10"/>
                <a:gd name="T8" fmla="*/ 6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6" y="1"/>
                  </a:moveTo>
                  <a:cubicBezTo>
                    <a:pt x="10" y="0"/>
                    <a:pt x="9" y="3"/>
                    <a:pt x="10" y="5"/>
                  </a:cubicBezTo>
                  <a:cubicBezTo>
                    <a:pt x="10" y="8"/>
                    <a:pt x="9" y="10"/>
                    <a:pt x="6" y="9"/>
                  </a:cubicBezTo>
                  <a:cubicBezTo>
                    <a:pt x="5" y="8"/>
                    <a:pt x="0" y="9"/>
                    <a:pt x="1" y="4"/>
                  </a:cubicBezTo>
                  <a:cubicBezTo>
                    <a:pt x="2" y="1"/>
                    <a:pt x="4" y="2"/>
                    <a:pt x="6" y="1"/>
                  </a:cubicBezTo>
                  <a:close/>
                </a:path>
              </a:pathLst>
            </a:custGeom>
            <a:solidFill>
              <a:srgbClr val="715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4">
              <a:extLst>
                <a:ext uri="{FF2B5EF4-FFF2-40B4-BE49-F238E27FC236}">
                  <a16:creationId xmlns:a16="http://schemas.microsoft.com/office/drawing/2014/main" id="{D8D62878-B026-D4F3-2DC7-A468A17B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2510"/>
              <a:ext cx="36" cy="36"/>
            </a:xfrm>
            <a:custGeom>
              <a:avLst/>
              <a:gdLst>
                <a:gd name="T0" fmla="*/ 7 w 9"/>
                <a:gd name="T1" fmla="*/ 0 h 9"/>
                <a:gd name="T2" fmla="*/ 5 w 9"/>
                <a:gd name="T3" fmla="*/ 8 h 9"/>
                <a:gd name="T4" fmla="*/ 2 w 9"/>
                <a:gd name="T5" fmla="*/ 7 h 9"/>
                <a:gd name="T6" fmla="*/ 7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7" y="3"/>
                    <a:pt x="9" y="6"/>
                    <a:pt x="5" y="8"/>
                  </a:cubicBezTo>
                  <a:cubicBezTo>
                    <a:pt x="5" y="9"/>
                    <a:pt x="3" y="8"/>
                    <a:pt x="2" y="7"/>
                  </a:cubicBezTo>
                  <a:cubicBezTo>
                    <a:pt x="0" y="2"/>
                    <a:pt x="3" y="1"/>
                    <a:pt x="7" y="0"/>
                  </a:cubicBezTo>
                  <a:close/>
                </a:path>
              </a:pathLst>
            </a:custGeom>
            <a:solidFill>
              <a:srgbClr val="694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65">
              <a:extLst>
                <a:ext uri="{FF2B5EF4-FFF2-40B4-BE49-F238E27FC236}">
                  <a16:creationId xmlns:a16="http://schemas.microsoft.com/office/drawing/2014/main" id="{B4BD0037-966A-926D-AA9A-88797B980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409"/>
              <a:ext cx="28" cy="33"/>
            </a:xfrm>
            <a:custGeom>
              <a:avLst/>
              <a:gdLst>
                <a:gd name="T0" fmla="*/ 6 w 7"/>
                <a:gd name="T1" fmla="*/ 4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6 w 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4"/>
                  </a:moveTo>
                  <a:cubicBezTo>
                    <a:pt x="6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5" y="3"/>
                    <a:pt x="6" y="4"/>
                  </a:cubicBezTo>
                  <a:close/>
                </a:path>
              </a:pathLst>
            </a:custGeom>
            <a:solidFill>
              <a:srgbClr val="664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66">
              <a:extLst>
                <a:ext uri="{FF2B5EF4-FFF2-40B4-BE49-F238E27FC236}">
                  <a16:creationId xmlns:a16="http://schemas.microsoft.com/office/drawing/2014/main" id="{AC3ED669-593E-FCE0-3DD9-40BF3972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1818"/>
              <a:ext cx="29" cy="52"/>
            </a:xfrm>
            <a:custGeom>
              <a:avLst/>
              <a:gdLst>
                <a:gd name="T0" fmla="*/ 7 w 7"/>
                <a:gd name="T1" fmla="*/ 13 h 13"/>
                <a:gd name="T2" fmla="*/ 2 w 7"/>
                <a:gd name="T3" fmla="*/ 0 h 13"/>
                <a:gd name="T4" fmla="*/ 7 w 7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3">
                  <a:moveTo>
                    <a:pt x="7" y="13"/>
                  </a:moveTo>
                  <a:cubicBezTo>
                    <a:pt x="0" y="9"/>
                    <a:pt x="1" y="5"/>
                    <a:pt x="2" y="0"/>
                  </a:cubicBezTo>
                  <a:cubicBezTo>
                    <a:pt x="7" y="3"/>
                    <a:pt x="5" y="8"/>
                    <a:pt x="7" y="13"/>
                  </a:cubicBezTo>
                  <a:close/>
                </a:path>
              </a:pathLst>
            </a:custGeom>
            <a:solidFill>
              <a:srgbClr val="785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67">
              <a:extLst>
                <a:ext uri="{FF2B5EF4-FFF2-40B4-BE49-F238E27FC236}">
                  <a16:creationId xmlns:a16="http://schemas.microsoft.com/office/drawing/2014/main" id="{36657AE3-8606-5E4E-C2C5-3EE5DDCDB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067"/>
              <a:ext cx="28" cy="37"/>
            </a:xfrm>
            <a:custGeom>
              <a:avLst/>
              <a:gdLst>
                <a:gd name="T0" fmla="*/ 3 w 7"/>
                <a:gd name="T1" fmla="*/ 0 h 9"/>
                <a:gd name="T2" fmla="*/ 6 w 7"/>
                <a:gd name="T3" fmla="*/ 5 h 9"/>
                <a:gd name="T4" fmla="*/ 4 w 7"/>
                <a:gd name="T5" fmla="*/ 9 h 9"/>
                <a:gd name="T6" fmla="*/ 1 w 7"/>
                <a:gd name="T7" fmla="*/ 5 h 9"/>
                <a:gd name="T8" fmla="*/ 3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cubicBezTo>
                    <a:pt x="7" y="1"/>
                    <a:pt x="6" y="3"/>
                    <a:pt x="6" y="5"/>
                  </a:cubicBezTo>
                  <a:cubicBezTo>
                    <a:pt x="6" y="7"/>
                    <a:pt x="6" y="8"/>
                    <a:pt x="4" y="9"/>
                  </a:cubicBezTo>
                  <a:cubicBezTo>
                    <a:pt x="1" y="9"/>
                    <a:pt x="1" y="7"/>
                    <a:pt x="1" y="5"/>
                  </a:cubicBezTo>
                  <a:cubicBezTo>
                    <a:pt x="0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6D5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68">
              <a:extLst>
                <a:ext uri="{FF2B5EF4-FFF2-40B4-BE49-F238E27FC236}">
                  <a16:creationId xmlns:a16="http://schemas.microsoft.com/office/drawing/2014/main" id="{AA57445F-0A3F-581B-1308-05D7C45B9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35"/>
              <a:ext cx="36" cy="56"/>
            </a:xfrm>
            <a:custGeom>
              <a:avLst/>
              <a:gdLst>
                <a:gd name="T0" fmla="*/ 8 w 9"/>
                <a:gd name="T1" fmla="*/ 12 h 14"/>
                <a:gd name="T2" fmla="*/ 8 w 9"/>
                <a:gd name="T3" fmla="*/ 13 h 14"/>
                <a:gd name="T4" fmla="*/ 4 w 9"/>
                <a:gd name="T5" fmla="*/ 5 h 14"/>
                <a:gd name="T6" fmla="*/ 4 w 9"/>
                <a:gd name="T7" fmla="*/ 2 h 14"/>
                <a:gd name="T8" fmla="*/ 7 w 9"/>
                <a:gd name="T9" fmla="*/ 4 h 14"/>
                <a:gd name="T10" fmla="*/ 8 w 9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8" y="12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0" y="14"/>
                    <a:pt x="6" y="8"/>
                    <a:pt x="4" y="5"/>
                  </a:cubicBezTo>
                  <a:cubicBezTo>
                    <a:pt x="3" y="4"/>
                    <a:pt x="1" y="2"/>
                    <a:pt x="4" y="2"/>
                  </a:cubicBezTo>
                  <a:cubicBezTo>
                    <a:pt x="6" y="2"/>
                    <a:pt x="9" y="0"/>
                    <a:pt x="7" y="4"/>
                  </a:cubicBezTo>
                  <a:cubicBezTo>
                    <a:pt x="6" y="7"/>
                    <a:pt x="6" y="9"/>
                    <a:pt x="8" y="12"/>
                  </a:cubicBezTo>
                  <a:close/>
                </a:path>
              </a:pathLst>
            </a:custGeom>
            <a:solidFill>
              <a:srgbClr val="583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69">
              <a:extLst>
                <a:ext uri="{FF2B5EF4-FFF2-40B4-BE49-F238E27FC236}">
                  <a16:creationId xmlns:a16="http://schemas.microsoft.com/office/drawing/2014/main" id="{AC399E75-43C0-A71D-782A-4984D709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631"/>
              <a:ext cx="44" cy="48"/>
            </a:xfrm>
            <a:custGeom>
              <a:avLst/>
              <a:gdLst>
                <a:gd name="T0" fmla="*/ 11 w 11"/>
                <a:gd name="T1" fmla="*/ 6 h 12"/>
                <a:gd name="T2" fmla="*/ 7 w 11"/>
                <a:gd name="T3" fmla="*/ 12 h 12"/>
                <a:gd name="T4" fmla="*/ 1 w 11"/>
                <a:gd name="T5" fmla="*/ 6 h 12"/>
                <a:gd name="T6" fmla="*/ 5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10" y="12"/>
                    <a:pt x="7" y="12"/>
                  </a:cubicBezTo>
                  <a:cubicBezTo>
                    <a:pt x="4" y="12"/>
                    <a:pt x="1" y="9"/>
                    <a:pt x="1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9" y="0"/>
                    <a:pt x="10" y="3"/>
                    <a:pt x="11" y="6"/>
                  </a:cubicBezTo>
                  <a:close/>
                </a:path>
              </a:pathLst>
            </a:custGeom>
            <a:solidFill>
              <a:srgbClr val="C69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70">
              <a:extLst>
                <a:ext uri="{FF2B5EF4-FFF2-40B4-BE49-F238E27FC236}">
                  <a16:creationId xmlns:a16="http://schemas.microsoft.com/office/drawing/2014/main" id="{7237CAB9-78B5-F569-C06E-ECD2E0461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279"/>
              <a:ext cx="44" cy="48"/>
            </a:xfrm>
            <a:custGeom>
              <a:avLst/>
              <a:gdLst>
                <a:gd name="T0" fmla="*/ 11 w 11"/>
                <a:gd name="T1" fmla="*/ 5 h 12"/>
                <a:gd name="T2" fmla="*/ 5 w 11"/>
                <a:gd name="T3" fmla="*/ 12 h 12"/>
                <a:gd name="T4" fmla="*/ 1 w 11"/>
                <a:gd name="T5" fmla="*/ 7 h 12"/>
                <a:gd name="T6" fmla="*/ 7 w 11"/>
                <a:gd name="T7" fmla="*/ 0 h 12"/>
                <a:gd name="T8" fmla="*/ 11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5"/>
                  </a:moveTo>
                  <a:cubicBezTo>
                    <a:pt x="11" y="9"/>
                    <a:pt x="9" y="12"/>
                    <a:pt x="5" y="12"/>
                  </a:cubicBezTo>
                  <a:cubicBezTo>
                    <a:pt x="2" y="12"/>
                    <a:pt x="0" y="10"/>
                    <a:pt x="1" y="7"/>
                  </a:cubicBezTo>
                  <a:cubicBezTo>
                    <a:pt x="1" y="3"/>
                    <a:pt x="3" y="1"/>
                    <a:pt x="7" y="0"/>
                  </a:cubicBezTo>
                  <a:cubicBezTo>
                    <a:pt x="10" y="0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C59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71">
              <a:extLst>
                <a:ext uri="{FF2B5EF4-FFF2-40B4-BE49-F238E27FC236}">
                  <a16:creationId xmlns:a16="http://schemas.microsoft.com/office/drawing/2014/main" id="{949FA845-C97D-D010-9B5B-CB0343591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1420"/>
              <a:ext cx="88" cy="157"/>
            </a:xfrm>
            <a:custGeom>
              <a:avLst/>
              <a:gdLst>
                <a:gd name="T0" fmla="*/ 0 w 22"/>
                <a:gd name="T1" fmla="*/ 23 h 39"/>
                <a:gd name="T2" fmla="*/ 2 w 22"/>
                <a:gd name="T3" fmla="*/ 10 h 39"/>
                <a:gd name="T4" fmla="*/ 14 w 22"/>
                <a:gd name="T5" fmla="*/ 6 h 39"/>
                <a:gd name="T6" fmla="*/ 18 w 22"/>
                <a:gd name="T7" fmla="*/ 31 h 39"/>
                <a:gd name="T8" fmla="*/ 7 w 22"/>
                <a:gd name="T9" fmla="*/ 39 h 39"/>
                <a:gd name="T10" fmla="*/ 0 w 22"/>
                <a:gd name="T11" fmla="*/ 28 h 39"/>
                <a:gd name="T12" fmla="*/ 0 w 22"/>
                <a:gd name="T13" fmla="*/ 23 h 39"/>
                <a:gd name="T14" fmla="*/ 0 w 22"/>
                <a:gd name="T15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9">
                  <a:moveTo>
                    <a:pt x="0" y="23"/>
                  </a:moveTo>
                  <a:cubicBezTo>
                    <a:pt x="0" y="19"/>
                    <a:pt x="1" y="14"/>
                    <a:pt x="2" y="10"/>
                  </a:cubicBezTo>
                  <a:cubicBezTo>
                    <a:pt x="4" y="2"/>
                    <a:pt x="8" y="0"/>
                    <a:pt x="14" y="6"/>
                  </a:cubicBezTo>
                  <a:cubicBezTo>
                    <a:pt x="21" y="13"/>
                    <a:pt x="22" y="22"/>
                    <a:pt x="18" y="31"/>
                  </a:cubicBezTo>
                  <a:cubicBezTo>
                    <a:pt x="16" y="36"/>
                    <a:pt x="13" y="39"/>
                    <a:pt x="7" y="39"/>
                  </a:cubicBezTo>
                  <a:cubicBezTo>
                    <a:pt x="1" y="38"/>
                    <a:pt x="1" y="33"/>
                    <a:pt x="0" y="28"/>
                  </a:cubicBezTo>
                  <a:cubicBezTo>
                    <a:pt x="0" y="26"/>
                    <a:pt x="0" y="2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D1A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72">
              <a:extLst>
                <a:ext uri="{FF2B5EF4-FFF2-40B4-BE49-F238E27FC236}">
                  <a16:creationId xmlns:a16="http://schemas.microsoft.com/office/drawing/2014/main" id="{43F3AC82-0DD7-4544-A76E-1BFF742BA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432"/>
              <a:ext cx="81" cy="92"/>
            </a:xfrm>
            <a:custGeom>
              <a:avLst/>
              <a:gdLst>
                <a:gd name="T0" fmla="*/ 3 w 20"/>
                <a:gd name="T1" fmla="*/ 11 h 23"/>
                <a:gd name="T2" fmla="*/ 8 w 20"/>
                <a:gd name="T3" fmla="*/ 0 h 23"/>
                <a:gd name="T4" fmla="*/ 20 w 20"/>
                <a:gd name="T5" fmla="*/ 12 h 23"/>
                <a:gd name="T6" fmla="*/ 8 w 20"/>
                <a:gd name="T7" fmla="*/ 23 h 23"/>
                <a:gd name="T8" fmla="*/ 3 w 20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3" y="11"/>
                  </a:moveTo>
                  <a:cubicBezTo>
                    <a:pt x="5" y="7"/>
                    <a:pt x="1" y="0"/>
                    <a:pt x="8" y="0"/>
                  </a:cubicBezTo>
                  <a:cubicBezTo>
                    <a:pt x="13" y="1"/>
                    <a:pt x="20" y="5"/>
                    <a:pt x="20" y="12"/>
                  </a:cubicBezTo>
                  <a:cubicBezTo>
                    <a:pt x="20" y="20"/>
                    <a:pt x="13" y="23"/>
                    <a:pt x="8" y="23"/>
                  </a:cubicBezTo>
                  <a:cubicBezTo>
                    <a:pt x="0" y="23"/>
                    <a:pt x="6" y="15"/>
                    <a:pt x="3" y="11"/>
                  </a:cubicBezTo>
                  <a:close/>
                </a:path>
              </a:pathLst>
            </a:custGeom>
            <a:solidFill>
              <a:srgbClr val="CEA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3">
              <a:extLst>
                <a:ext uri="{FF2B5EF4-FFF2-40B4-BE49-F238E27FC236}">
                  <a16:creationId xmlns:a16="http://schemas.microsoft.com/office/drawing/2014/main" id="{98EA8441-3FA7-1A60-334A-7E9ED2EDB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347"/>
              <a:ext cx="32" cy="37"/>
            </a:xfrm>
            <a:custGeom>
              <a:avLst/>
              <a:gdLst>
                <a:gd name="T0" fmla="*/ 3 w 8"/>
                <a:gd name="T1" fmla="*/ 0 h 9"/>
                <a:gd name="T2" fmla="*/ 7 w 8"/>
                <a:gd name="T3" fmla="*/ 5 h 9"/>
                <a:gd name="T4" fmla="*/ 5 w 8"/>
                <a:gd name="T5" fmla="*/ 9 h 9"/>
                <a:gd name="T6" fmla="*/ 0 w 8"/>
                <a:gd name="T7" fmla="*/ 5 h 9"/>
                <a:gd name="T8" fmla="*/ 3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3" y="0"/>
                  </a:moveTo>
                  <a:cubicBezTo>
                    <a:pt x="5" y="1"/>
                    <a:pt x="7" y="2"/>
                    <a:pt x="7" y="5"/>
                  </a:cubicBezTo>
                  <a:cubicBezTo>
                    <a:pt x="8" y="7"/>
                    <a:pt x="7" y="8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C2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74">
              <a:extLst>
                <a:ext uri="{FF2B5EF4-FFF2-40B4-BE49-F238E27FC236}">
                  <a16:creationId xmlns:a16="http://schemas.microsoft.com/office/drawing/2014/main" id="{64AAC64A-B9B2-DC99-2D2A-146ECA489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2711"/>
              <a:ext cx="32" cy="32"/>
            </a:xfrm>
            <a:custGeom>
              <a:avLst/>
              <a:gdLst>
                <a:gd name="T0" fmla="*/ 3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7 w 8"/>
                <a:gd name="T7" fmla="*/ 4 h 8"/>
                <a:gd name="T8" fmla="*/ 3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0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close/>
                </a:path>
              </a:pathLst>
            </a:custGeom>
            <a:solidFill>
              <a:srgbClr val="C59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6" name="Imagen 32">
            <a:extLst>
              <a:ext uri="{FF2B5EF4-FFF2-40B4-BE49-F238E27FC236}">
                <a16:creationId xmlns:a16="http://schemas.microsoft.com/office/drawing/2014/main" id="{6731A26B-4315-4FB5-8D58-E7A467346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910" y="-24825"/>
            <a:ext cx="5596557" cy="37217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3">
            <a:extLst>
              <a:ext uri="{FF2B5EF4-FFF2-40B4-BE49-F238E27FC236}">
                <a16:creationId xmlns:a16="http://schemas.microsoft.com/office/drawing/2014/main" id="{72A7797F-88BF-425D-BE69-C30CB7644AFF}"/>
              </a:ext>
            </a:extLst>
          </p:cNvPr>
          <p:cNvGrpSpPr/>
          <p:nvPr/>
        </p:nvGrpSpPr>
        <p:grpSpPr>
          <a:xfrm>
            <a:off x="302556" y="189354"/>
            <a:ext cx="8515156" cy="4738676"/>
            <a:chOff x="302556" y="189354"/>
            <a:chExt cx="8515156" cy="4738676"/>
          </a:xfrm>
        </p:grpSpPr>
        <p:grpSp>
          <p:nvGrpSpPr>
            <p:cNvPr id="3" name="Google Shape;788;p50">
              <a:extLst>
                <a:ext uri="{FF2B5EF4-FFF2-40B4-BE49-F238E27FC236}">
                  <a16:creationId xmlns:a16="http://schemas.microsoft.com/office/drawing/2014/main" id="{8B6524B8-939C-4745-A78B-BF5D24B41D61}"/>
                </a:ext>
              </a:extLst>
            </p:cNvPr>
            <p:cNvGrpSpPr/>
            <p:nvPr/>
          </p:nvGrpSpPr>
          <p:grpSpPr>
            <a:xfrm>
              <a:off x="6637657" y="3911008"/>
              <a:ext cx="574736" cy="365438"/>
              <a:chOff x="6637657" y="3911008"/>
              <a:chExt cx="574736" cy="365438"/>
            </a:xfrm>
          </p:grpSpPr>
          <p:sp>
            <p:nvSpPr>
              <p:cNvPr id="4" name="Google Shape;789;p50">
                <a:extLst>
                  <a:ext uri="{FF2B5EF4-FFF2-40B4-BE49-F238E27FC236}">
                    <a16:creationId xmlns:a16="http://schemas.microsoft.com/office/drawing/2014/main" id="{81CBE5C2-4597-45EC-B370-6B1792E619DE}"/>
                  </a:ext>
                </a:extLst>
              </p:cNvPr>
              <p:cNvSpPr/>
              <p:nvPr/>
            </p:nvSpPr>
            <p:spPr>
              <a:xfrm rot="10859533">
                <a:off x="7082869" y="3911008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Google Shape;790;p50">
                <a:extLst>
                  <a:ext uri="{FF2B5EF4-FFF2-40B4-BE49-F238E27FC236}">
                    <a16:creationId xmlns:a16="http://schemas.microsoft.com/office/drawing/2014/main" id="{48BBC759-1F89-4443-BA43-FD22EE18D602}"/>
                  </a:ext>
                </a:extLst>
              </p:cNvPr>
              <p:cNvSpPr/>
              <p:nvPr/>
            </p:nvSpPr>
            <p:spPr>
              <a:xfrm rot="10859533">
                <a:off x="6637657" y="4106277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6" name="Google Shape;788;p50">
              <a:extLst>
                <a:ext uri="{FF2B5EF4-FFF2-40B4-BE49-F238E27FC236}">
                  <a16:creationId xmlns:a16="http://schemas.microsoft.com/office/drawing/2014/main" id="{03D9F3AA-B183-411D-88BD-683AA2CBEA1A}"/>
                </a:ext>
              </a:extLst>
            </p:cNvPr>
            <p:cNvGrpSpPr/>
            <p:nvPr/>
          </p:nvGrpSpPr>
          <p:grpSpPr>
            <a:xfrm>
              <a:off x="389781" y="226726"/>
              <a:ext cx="574736" cy="365438"/>
              <a:chOff x="389781" y="226726"/>
              <a:chExt cx="574736" cy="365438"/>
            </a:xfrm>
          </p:grpSpPr>
          <p:sp>
            <p:nvSpPr>
              <p:cNvPr id="7" name="Google Shape;789;p50">
                <a:extLst>
                  <a:ext uri="{FF2B5EF4-FFF2-40B4-BE49-F238E27FC236}">
                    <a16:creationId xmlns:a16="http://schemas.microsoft.com/office/drawing/2014/main" id="{5CC22BE5-B67F-4A58-AD33-F961A1C57F01}"/>
                  </a:ext>
                </a:extLst>
              </p:cNvPr>
              <p:cNvSpPr/>
              <p:nvPr/>
            </p:nvSpPr>
            <p:spPr>
              <a:xfrm rot="10859533">
                <a:off x="834993" y="226726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790;p50">
                <a:extLst>
                  <a:ext uri="{FF2B5EF4-FFF2-40B4-BE49-F238E27FC236}">
                    <a16:creationId xmlns:a16="http://schemas.microsoft.com/office/drawing/2014/main" id="{953F527E-0458-42DC-9F23-0D0F3CFF51BB}"/>
                  </a:ext>
                </a:extLst>
              </p:cNvPr>
              <p:cNvSpPr/>
              <p:nvPr/>
            </p:nvSpPr>
            <p:spPr>
              <a:xfrm rot="10859533">
                <a:off x="389781" y="421995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9" name="Google Shape;788;p50">
              <a:extLst>
                <a:ext uri="{FF2B5EF4-FFF2-40B4-BE49-F238E27FC236}">
                  <a16:creationId xmlns:a16="http://schemas.microsoft.com/office/drawing/2014/main" id="{CA148B85-0506-4CCA-A3FD-BEB867553AE2}"/>
                </a:ext>
              </a:extLst>
            </p:cNvPr>
            <p:cNvGrpSpPr/>
            <p:nvPr/>
          </p:nvGrpSpPr>
          <p:grpSpPr>
            <a:xfrm>
              <a:off x="7717819" y="189354"/>
              <a:ext cx="902321" cy="573739"/>
              <a:chOff x="7717819" y="189354"/>
              <a:chExt cx="902321" cy="573739"/>
            </a:xfrm>
          </p:grpSpPr>
          <p:sp>
            <p:nvSpPr>
              <p:cNvPr id="10" name="Google Shape;789;p50">
                <a:extLst>
                  <a:ext uri="{FF2B5EF4-FFF2-40B4-BE49-F238E27FC236}">
                    <a16:creationId xmlns:a16="http://schemas.microsoft.com/office/drawing/2014/main" id="{CD634643-ED47-4DA7-87F1-D3B4246B4CC4}"/>
                  </a:ext>
                </a:extLst>
              </p:cNvPr>
              <p:cNvSpPr/>
              <p:nvPr/>
            </p:nvSpPr>
            <p:spPr>
              <a:xfrm rot="10740467" flipH="1">
                <a:off x="7717819" y="189354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790;p50">
                <a:extLst>
                  <a:ext uri="{FF2B5EF4-FFF2-40B4-BE49-F238E27FC236}">
                    <a16:creationId xmlns:a16="http://schemas.microsoft.com/office/drawing/2014/main" id="{27A07955-9B7D-496C-82EF-879E70A2DC9B}"/>
                  </a:ext>
                </a:extLst>
              </p:cNvPr>
              <p:cNvSpPr/>
              <p:nvPr/>
            </p:nvSpPr>
            <p:spPr>
              <a:xfrm rot="10740467" flipH="1">
                <a:off x="8337563" y="495933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" name="Google Shape;788;p50">
              <a:extLst>
                <a:ext uri="{FF2B5EF4-FFF2-40B4-BE49-F238E27FC236}">
                  <a16:creationId xmlns:a16="http://schemas.microsoft.com/office/drawing/2014/main" id="{5C7A6BF1-FC62-4D12-8224-18BA0A8589EE}"/>
                </a:ext>
              </a:extLst>
            </p:cNvPr>
            <p:cNvGrpSpPr/>
            <p:nvPr/>
          </p:nvGrpSpPr>
          <p:grpSpPr>
            <a:xfrm>
              <a:off x="387778" y="4083427"/>
              <a:ext cx="902330" cy="573730"/>
              <a:chOff x="387778" y="4083427"/>
              <a:chExt cx="902330" cy="573730"/>
            </a:xfrm>
          </p:grpSpPr>
          <p:sp>
            <p:nvSpPr>
              <p:cNvPr id="13" name="Google Shape;789;p50">
                <a:extLst>
                  <a:ext uri="{FF2B5EF4-FFF2-40B4-BE49-F238E27FC236}">
                    <a16:creationId xmlns:a16="http://schemas.microsoft.com/office/drawing/2014/main" id="{3224A9BB-DA76-4734-AE5F-7658DF086963}"/>
                  </a:ext>
                </a:extLst>
              </p:cNvPr>
              <p:cNvSpPr/>
              <p:nvPr/>
            </p:nvSpPr>
            <p:spPr>
              <a:xfrm rot="10740467" flipH="1">
                <a:off x="387778" y="4083427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790;p50">
                <a:extLst>
                  <a:ext uri="{FF2B5EF4-FFF2-40B4-BE49-F238E27FC236}">
                    <a16:creationId xmlns:a16="http://schemas.microsoft.com/office/drawing/2014/main" id="{1623E4F4-96AD-44C0-8C9D-7A43C6D1DA70}"/>
                  </a:ext>
                </a:extLst>
              </p:cNvPr>
              <p:cNvSpPr/>
              <p:nvPr/>
            </p:nvSpPr>
            <p:spPr>
              <a:xfrm rot="10740467" flipH="1">
                <a:off x="1007531" y="4389997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" name="Google Shape;788;p50">
              <a:extLst>
                <a:ext uri="{FF2B5EF4-FFF2-40B4-BE49-F238E27FC236}">
                  <a16:creationId xmlns:a16="http://schemas.microsoft.com/office/drawing/2014/main" id="{60266D50-E449-4FFB-B594-1C72B15E1C54}"/>
                </a:ext>
              </a:extLst>
            </p:cNvPr>
            <p:cNvGrpSpPr/>
            <p:nvPr/>
          </p:nvGrpSpPr>
          <p:grpSpPr>
            <a:xfrm>
              <a:off x="5467087" y="1109249"/>
              <a:ext cx="1195129" cy="759894"/>
              <a:chOff x="5467087" y="1109249"/>
              <a:chExt cx="1195129" cy="759894"/>
            </a:xfrm>
          </p:grpSpPr>
          <p:sp>
            <p:nvSpPr>
              <p:cNvPr id="16" name="Google Shape;789;p50">
                <a:extLst>
                  <a:ext uri="{FF2B5EF4-FFF2-40B4-BE49-F238E27FC236}">
                    <a16:creationId xmlns:a16="http://schemas.microsoft.com/office/drawing/2014/main" id="{99C70B31-868E-4E02-9BB2-282B837027C8}"/>
                  </a:ext>
                </a:extLst>
              </p:cNvPr>
              <p:cNvSpPr/>
              <p:nvPr/>
            </p:nvSpPr>
            <p:spPr>
              <a:xfrm rot="10859533">
                <a:off x="6392880" y="1109249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790;p50">
                <a:extLst>
                  <a:ext uri="{FF2B5EF4-FFF2-40B4-BE49-F238E27FC236}">
                    <a16:creationId xmlns:a16="http://schemas.microsoft.com/office/drawing/2014/main" id="{9D990928-A2DB-478B-A277-D8DDDBE1C7AF}"/>
                  </a:ext>
                </a:extLst>
              </p:cNvPr>
              <p:cNvSpPr/>
              <p:nvPr/>
            </p:nvSpPr>
            <p:spPr>
              <a:xfrm rot="10859533">
                <a:off x="5467087" y="1515280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8" name="Google Shape;788;p50">
              <a:extLst>
                <a:ext uri="{FF2B5EF4-FFF2-40B4-BE49-F238E27FC236}">
                  <a16:creationId xmlns:a16="http://schemas.microsoft.com/office/drawing/2014/main" id="{A0476DB0-1B51-4264-ACE0-3DBDA6EC5216}"/>
                </a:ext>
              </a:extLst>
            </p:cNvPr>
            <p:cNvGrpSpPr/>
            <p:nvPr/>
          </p:nvGrpSpPr>
          <p:grpSpPr>
            <a:xfrm>
              <a:off x="7622575" y="4143173"/>
              <a:ext cx="1195137" cy="759894"/>
              <a:chOff x="7622575" y="4143173"/>
              <a:chExt cx="1195137" cy="759894"/>
            </a:xfrm>
          </p:grpSpPr>
          <p:sp>
            <p:nvSpPr>
              <p:cNvPr id="19" name="Google Shape;789;p50">
                <a:extLst>
                  <a:ext uri="{FF2B5EF4-FFF2-40B4-BE49-F238E27FC236}">
                    <a16:creationId xmlns:a16="http://schemas.microsoft.com/office/drawing/2014/main" id="{E62E9B0B-2C57-4D62-9CC7-7DDC03770137}"/>
                  </a:ext>
                </a:extLst>
              </p:cNvPr>
              <p:cNvSpPr/>
              <p:nvPr/>
            </p:nvSpPr>
            <p:spPr>
              <a:xfrm rot="10859533">
                <a:off x="8548376" y="4143173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790;p50">
                <a:extLst>
                  <a:ext uri="{FF2B5EF4-FFF2-40B4-BE49-F238E27FC236}">
                    <a16:creationId xmlns:a16="http://schemas.microsoft.com/office/drawing/2014/main" id="{0CA4B68E-9737-4C98-B386-6D76C409D551}"/>
                  </a:ext>
                </a:extLst>
              </p:cNvPr>
              <p:cNvSpPr/>
              <p:nvPr/>
            </p:nvSpPr>
            <p:spPr>
              <a:xfrm rot="10859533">
                <a:off x="7622575" y="4549204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1" name="Google Shape;788;p50">
              <a:extLst>
                <a:ext uri="{FF2B5EF4-FFF2-40B4-BE49-F238E27FC236}">
                  <a16:creationId xmlns:a16="http://schemas.microsoft.com/office/drawing/2014/main" id="{0B1B5F64-1E04-491F-8385-C8C4D9308536}"/>
                </a:ext>
              </a:extLst>
            </p:cNvPr>
            <p:cNvGrpSpPr/>
            <p:nvPr/>
          </p:nvGrpSpPr>
          <p:grpSpPr>
            <a:xfrm>
              <a:off x="7970541" y="2475491"/>
              <a:ext cx="574736" cy="365439"/>
              <a:chOff x="7970541" y="2475491"/>
              <a:chExt cx="574736" cy="365439"/>
            </a:xfrm>
          </p:grpSpPr>
          <p:sp>
            <p:nvSpPr>
              <p:cNvPr id="22" name="Google Shape;789;p50">
                <a:extLst>
                  <a:ext uri="{FF2B5EF4-FFF2-40B4-BE49-F238E27FC236}">
                    <a16:creationId xmlns:a16="http://schemas.microsoft.com/office/drawing/2014/main" id="{EF0430D9-3408-47C7-B2FE-2B8612323EBD}"/>
                  </a:ext>
                </a:extLst>
              </p:cNvPr>
              <p:cNvSpPr/>
              <p:nvPr/>
            </p:nvSpPr>
            <p:spPr>
              <a:xfrm rot="10859533">
                <a:off x="8415753" y="2475491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790;p50">
                <a:extLst>
                  <a:ext uri="{FF2B5EF4-FFF2-40B4-BE49-F238E27FC236}">
                    <a16:creationId xmlns:a16="http://schemas.microsoft.com/office/drawing/2014/main" id="{235BA899-4F1B-437D-8AD5-88BFB420EB67}"/>
                  </a:ext>
                </a:extLst>
              </p:cNvPr>
              <p:cNvSpPr/>
              <p:nvPr/>
            </p:nvSpPr>
            <p:spPr>
              <a:xfrm rot="10859533">
                <a:off x="7970541" y="2670761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4" name="Google Shape;788;p50">
              <a:extLst>
                <a:ext uri="{FF2B5EF4-FFF2-40B4-BE49-F238E27FC236}">
                  <a16:creationId xmlns:a16="http://schemas.microsoft.com/office/drawing/2014/main" id="{48D4B5D7-BAD4-4CF1-A816-370D7573AE6E}"/>
                </a:ext>
              </a:extLst>
            </p:cNvPr>
            <p:cNvGrpSpPr/>
            <p:nvPr/>
          </p:nvGrpSpPr>
          <p:grpSpPr>
            <a:xfrm>
              <a:off x="5774811" y="3208977"/>
              <a:ext cx="574736" cy="365439"/>
              <a:chOff x="5774811" y="3208977"/>
              <a:chExt cx="574736" cy="365439"/>
            </a:xfrm>
          </p:grpSpPr>
          <p:sp>
            <p:nvSpPr>
              <p:cNvPr id="25" name="Google Shape;789;p50">
                <a:extLst>
                  <a:ext uri="{FF2B5EF4-FFF2-40B4-BE49-F238E27FC236}">
                    <a16:creationId xmlns:a16="http://schemas.microsoft.com/office/drawing/2014/main" id="{8B267112-33D1-4657-BA54-D3C4BAF784E5}"/>
                  </a:ext>
                </a:extLst>
              </p:cNvPr>
              <p:cNvSpPr/>
              <p:nvPr/>
            </p:nvSpPr>
            <p:spPr>
              <a:xfrm rot="10859533">
                <a:off x="6220023" y="3208977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790;p50">
                <a:extLst>
                  <a:ext uri="{FF2B5EF4-FFF2-40B4-BE49-F238E27FC236}">
                    <a16:creationId xmlns:a16="http://schemas.microsoft.com/office/drawing/2014/main" id="{F8442C87-9DB2-4349-8F75-46A784007B18}"/>
                  </a:ext>
                </a:extLst>
              </p:cNvPr>
              <p:cNvSpPr/>
              <p:nvPr/>
            </p:nvSpPr>
            <p:spPr>
              <a:xfrm rot="10859533">
                <a:off x="5774811" y="3404247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7" name="Google Shape;788;p50">
              <a:extLst>
                <a:ext uri="{FF2B5EF4-FFF2-40B4-BE49-F238E27FC236}">
                  <a16:creationId xmlns:a16="http://schemas.microsoft.com/office/drawing/2014/main" id="{08E7572F-F453-4015-903B-5AA71F83A5E8}"/>
                </a:ext>
              </a:extLst>
            </p:cNvPr>
            <p:cNvGrpSpPr/>
            <p:nvPr/>
          </p:nvGrpSpPr>
          <p:grpSpPr>
            <a:xfrm>
              <a:off x="5079071" y="4447779"/>
              <a:ext cx="574736" cy="365447"/>
              <a:chOff x="5079071" y="4447779"/>
              <a:chExt cx="574736" cy="365447"/>
            </a:xfrm>
          </p:grpSpPr>
          <p:sp>
            <p:nvSpPr>
              <p:cNvPr id="28" name="Google Shape;789;p50">
                <a:extLst>
                  <a:ext uri="{FF2B5EF4-FFF2-40B4-BE49-F238E27FC236}">
                    <a16:creationId xmlns:a16="http://schemas.microsoft.com/office/drawing/2014/main" id="{3E0454FE-585E-407F-A74A-036A439E0214}"/>
                  </a:ext>
                </a:extLst>
              </p:cNvPr>
              <p:cNvSpPr/>
              <p:nvPr/>
            </p:nvSpPr>
            <p:spPr>
              <a:xfrm rot="10859533">
                <a:off x="5524283" y="4447779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790;p50">
                <a:extLst>
                  <a:ext uri="{FF2B5EF4-FFF2-40B4-BE49-F238E27FC236}">
                    <a16:creationId xmlns:a16="http://schemas.microsoft.com/office/drawing/2014/main" id="{E9BFC2D2-484D-438E-AD83-6906BFA2EC16}"/>
                  </a:ext>
                </a:extLst>
              </p:cNvPr>
              <p:cNvSpPr/>
              <p:nvPr/>
            </p:nvSpPr>
            <p:spPr>
              <a:xfrm rot="10859533">
                <a:off x="5079071" y="4643057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0" name="Google Shape;788;p50">
              <a:extLst>
                <a:ext uri="{FF2B5EF4-FFF2-40B4-BE49-F238E27FC236}">
                  <a16:creationId xmlns:a16="http://schemas.microsoft.com/office/drawing/2014/main" id="{BC4E0CBB-43C7-4C64-B904-B38AE5D72CE1}"/>
                </a:ext>
              </a:extLst>
            </p:cNvPr>
            <p:cNvGrpSpPr/>
            <p:nvPr/>
          </p:nvGrpSpPr>
          <p:grpSpPr>
            <a:xfrm>
              <a:off x="302556" y="1079476"/>
              <a:ext cx="1195138" cy="759903"/>
              <a:chOff x="302556" y="1079476"/>
              <a:chExt cx="1195138" cy="759903"/>
            </a:xfrm>
          </p:grpSpPr>
          <p:sp>
            <p:nvSpPr>
              <p:cNvPr id="31" name="Google Shape;789;p50">
                <a:extLst>
                  <a:ext uri="{FF2B5EF4-FFF2-40B4-BE49-F238E27FC236}">
                    <a16:creationId xmlns:a16="http://schemas.microsoft.com/office/drawing/2014/main" id="{86B30254-51D2-4420-8F32-5CF868E9E50E}"/>
                  </a:ext>
                </a:extLst>
              </p:cNvPr>
              <p:cNvSpPr/>
              <p:nvPr/>
            </p:nvSpPr>
            <p:spPr>
              <a:xfrm rot="10859533">
                <a:off x="1228358" y="1079476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790;p50">
                <a:extLst>
                  <a:ext uri="{FF2B5EF4-FFF2-40B4-BE49-F238E27FC236}">
                    <a16:creationId xmlns:a16="http://schemas.microsoft.com/office/drawing/2014/main" id="{35C324A9-7D91-43C0-B382-A6BE0DF46116}"/>
                  </a:ext>
                </a:extLst>
              </p:cNvPr>
              <p:cNvSpPr/>
              <p:nvPr/>
            </p:nvSpPr>
            <p:spPr>
              <a:xfrm rot="10859533">
                <a:off x="302556" y="1485516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3" name="Google Shape;788;p50">
              <a:extLst>
                <a:ext uri="{FF2B5EF4-FFF2-40B4-BE49-F238E27FC236}">
                  <a16:creationId xmlns:a16="http://schemas.microsoft.com/office/drawing/2014/main" id="{136E430F-675C-4FEC-AED7-1BAE11A616A6}"/>
                </a:ext>
              </a:extLst>
            </p:cNvPr>
            <p:cNvGrpSpPr/>
            <p:nvPr/>
          </p:nvGrpSpPr>
          <p:grpSpPr>
            <a:xfrm>
              <a:off x="2672544" y="4354299"/>
              <a:ext cx="902321" cy="573731"/>
              <a:chOff x="2672544" y="4354299"/>
              <a:chExt cx="902321" cy="573731"/>
            </a:xfrm>
          </p:grpSpPr>
          <p:sp>
            <p:nvSpPr>
              <p:cNvPr id="34" name="Google Shape;789;p50">
                <a:extLst>
                  <a:ext uri="{FF2B5EF4-FFF2-40B4-BE49-F238E27FC236}">
                    <a16:creationId xmlns:a16="http://schemas.microsoft.com/office/drawing/2014/main" id="{7A804693-1818-47D3-A029-768872F03B4D}"/>
                  </a:ext>
                </a:extLst>
              </p:cNvPr>
              <p:cNvSpPr/>
              <p:nvPr/>
            </p:nvSpPr>
            <p:spPr>
              <a:xfrm rot="10740467" flipH="1">
                <a:off x="2672544" y="4354299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790;p50">
                <a:extLst>
                  <a:ext uri="{FF2B5EF4-FFF2-40B4-BE49-F238E27FC236}">
                    <a16:creationId xmlns:a16="http://schemas.microsoft.com/office/drawing/2014/main" id="{D6D2AED7-1C8E-4EA6-8F86-4D91BE26D5C1}"/>
                  </a:ext>
                </a:extLst>
              </p:cNvPr>
              <p:cNvSpPr/>
              <p:nvPr/>
            </p:nvSpPr>
            <p:spPr>
              <a:xfrm rot="10740467" flipH="1">
                <a:off x="3292288" y="4660870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855DDB5F-B0E5-46DE-8E4C-6E59D4B738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032" y="279806"/>
            <a:ext cx="4095972" cy="542925"/>
          </a:xfrm>
        </p:spPr>
        <p:txBody>
          <a:bodyPr/>
          <a:lstStyle/>
          <a:p>
            <a:pPr marL="114300" lvl="0" indent="0">
              <a:buNone/>
            </a:pPr>
            <a:r>
              <a:rPr lang="en-US" sz="3200" i="1">
                <a:solidFill>
                  <a:srgbClr val="B16D1D"/>
                </a:solidFill>
                <a:latin typeface="Abril Fatface"/>
              </a:rPr>
              <a:t>Infographic Style</a:t>
            </a: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E2695B06-630B-484F-BEC6-AC265F10467D}"/>
              </a:ext>
            </a:extLst>
          </p:cNvPr>
          <p:cNvSpPr txBox="1"/>
          <p:nvPr/>
        </p:nvSpPr>
        <p:spPr>
          <a:xfrm>
            <a:off x="4461257" y="1469139"/>
            <a:ext cx="4434565" cy="577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1" u="none" strike="noStrike" kern="0" cap="none" spc="0" baseline="0">
                <a:solidFill>
                  <a:srgbClr val="9E7D60"/>
                </a:solidFill>
                <a:uFillTx/>
                <a:latin typeface="Abril Fatface"/>
                <a:ea typeface="Arial"/>
                <a:cs typeface="Arial" pitchFamily="34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C21F5A31-5183-4E70-8266-994AD7C40641}"/>
              </a:ext>
            </a:extLst>
          </p:cNvPr>
          <p:cNvSpPr/>
          <p:nvPr/>
        </p:nvSpPr>
        <p:spPr>
          <a:xfrm rot="899986" flipH="1">
            <a:off x="5311193" y="2200750"/>
            <a:ext cx="483854" cy="393036"/>
          </a:xfrm>
          <a:custGeom>
            <a:avLst/>
            <a:gdLst>
              <a:gd name="f0" fmla="val w"/>
              <a:gd name="f1" fmla="val h"/>
              <a:gd name="f2" fmla="val 0"/>
              <a:gd name="f3" fmla="val 4088377"/>
              <a:gd name="f4" fmla="val 3321003"/>
              <a:gd name="f5" fmla="val 1365628"/>
              <a:gd name="f6" fmla="val 1622218"/>
              <a:gd name="f7" fmla="val 1121373"/>
              <a:gd name="f8" fmla="val 1556771"/>
              <a:gd name="f9" fmla="val 870309"/>
              <a:gd name="f10" fmla="val 1701722"/>
              <a:gd name="f11" fmla="val 804861"/>
              <a:gd name="f12" fmla="val 1945977"/>
              <a:gd name="f13" fmla="val 739413"/>
              <a:gd name="f14" fmla="val 2190232"/>
              <a:gd name="f15" fmla="val 884365"/>
              <a:gd name="f16" fmla="val 2441296"/>
              <a:gd name="f17" fmla="val 1128620"/>
              <a:gd name="f18" fmla="val 2506744"/>
              <a:gd name="f19" fmla="val 1372875"/>
              <a:gd name="f20" fmla="val 2572191"/>
              <a:gd name="f21" fmla="val 1623939"/>
              <a:gd name="f22" fmla="val 2427240"/>
              <a:gd name="f23" fmla="val 1689387"/>
              <a:gd name="f24" fmla="val 2182985"/>
              <a:gd name="f25" fmla="val 1754835"/>
              <a:gd name="f26" fmla="val 1938730"/>
              <a:gd name="f27" fmla="val 1609883"/>
              <a:gd name="f28" fmla="val 1687666"/>
              <a:gd name="f29" fmla="val 1447099"/>
              <a:gd name="f30" fmla="val 1318163"/>
              <a:gd name="f31" fmla="val 1859279"/>
              <a:gd name="f32" fmla="val 1428606"/>
              <a:gd name="f33" fmla="val 2103885"/>
              <a:gd name="f34" fmla="val 1852277"/>
              <a:gd name="f35" fmla="val 1993442"/>
              <a:gd name="f36" fmla="val 2264456"/>
              <a:gd name="f37" fmla="val 1882999"/>
              <a:gd name="f38" fmla="val 2676636"/>
              <a:gd name="f39" fmla="val 1459328"/>
              <a:gd name="f40" fmla="val 2921242"/>
              <a:gd name="f41" fmla="val 1047149"/>
              <a:gd name="f42" fmla="val 2810799"/>
              <a:gd name="f43" fmla="val 634969"/>
              <a:gd name="f44" fmla="val 2700356"/>
              <a:gd name="f45" fmla="val 390363"/>
              <a:gd name="f46" fmla="val 2276685"/>
              <a:gd name="f47" fmla="val 500806"/>
              <a:gd name="f48" fmla="val 1864505"/>
              <a:gd name="f49" fmla="val 611249"/>
              <a:gd name="f50" fmla="val 1452326"/>
              <a:gd name="f51" fmla="val 1034920"/>
              <a:gd name="f52" fmla="val 1207720"/>
              <a:gd name="f53" fmla="val 1476725"/>
              <a:gd name="f54" fmla="val 1207597"/>
              <a:gd name="f55" fmla="val 1003481"/>
              <a:gd name="f56" fmla="val 1080792"/>
              <a:gd name="f57" fmla="val 517045"/>
              <a:gd name="f58" fmla="val 1361635"/>
              <a:gd name="f59" fmla="val 390240"/>
              <a:gd name="f60" fmla="val 1834879"/>
              <a:gd name="f61" fmla="val 263435"/>
              <a:gd name="f62" fmla="val 2308124"/>
              <a:gd name="f63" fmla="val 544279"/>
              <a:gd name="f64" fmla="val 2794559"/>
              <a:gd name="f65" fmla="val 1017523"/>
              <a:gd name="f66" fmla="val 2921365"/>
              <a:gd name="f67" fmla="val 1490767"/>
              <a:gd name="f68" fmla="val 3048170"/>
              <a:gd name="f69" fmla="val 1977202"/>
              <a:gd name="f70" fmla="val 2767326"/>
              <a:gd name="f71" fmla="val 2104008"/>
              <a:gd name="f72" fmla="val 2294082"/>
              <a:gd name="f73" fmla="val 2230813"/>
              <a:gd name="f74" fmla="val 1820838"/>
              <a:gd name="f75" fmla="val 1949969"/>
              <a:gd name="f76" fmla="val 1334403"/>
              <a:gd name="f77" fmla="val 3290290"/>
              <a:gd name="f78" fmla="val 1590224"/>
              <a:gd name="f79" fmla="val 3269727"/>
              <a:gd name="f80" fmla="val 1586016"/>
              <a:gd name="f81" fmla="val 3248437"/>
              <a:gd name="f82" fmla="val 1583806"/>
              <a:gd name="f83" fmla="val 3226630"/>
              <a:gd name="f84" fmla="val 3052179"/>
              <a:gd name="f85" fmla="val 2910758"/>
              <a:gd name="f86" fmla="val 1725227"/>
              <a:gd name="f87" fmla="val 1899678"/>
              <a:gd name="f88" fmla="val 2074130"/>
              <a:gd name="f89" fmla="val 2215551"/>
              <a:gd name="f90" fmla="val 2215550"/>
              <a:gd name="f91" fmla="val 3401082"/>
              <a:gd name="f92" fmla="val 3542503"/>
              <a:gd name="f93" fmla="val 3542502"/>
              <a:gd name="f94" fmla="val 1747033"/>
              <a:gd name="f95" fmla="val 3434228"/>
              <a:gd name="f96" fmla="val 1619677"/>
              <a:gd name="f97" fmla="val 3334055"/>
              <a:gd name="f98" fmla="val 1377473"/>
              <a:gd name="f99" fmla="val 3576950"/>
              <a:gd name="f100" fmla="val 1427177"/>
              <a:gd name="f101" fmla="val 3759665"/>
              <a:gd name="f102" fmla="val 1642090"/>
              <a:gd name="f103" fmla="val 2194064"/>
              <a:gd name="f104" fmla="val 3521017"/>
              <a:gd name="f105" fmla="val 2432713"/>
              <a:gd name="f106" fmla="val 2932244"/>
              <a:gd name="f107" fmla="val 2432712"/>
              <a:gd name="f108" fmla="val 2693596"/>
              <a:gd name="f109" fmla="val 2194065"/>
              <a:gd name="f110" fmla="val 1605292"/>
              <a:gd name="f111" fmla="val 1366644"/>
              <a:gd name="f112" fmla="val 3263429"/>
              <a:gd name="f113" fmla="val 3299356"/>
              <a:gd name="f114" fmla="val 1370373"/>
              <a:gd name="f115" fmla="val 1391137"/>
              <a:gd name="f116" fmla="val 789478"/>
              <a:gd name="f117" fmla="val 1759910"/>
              <a:gd name="f118" fmla="val 888290"/>
              <a:gd name="f119" fmla="val 1754625"/>
              <a:gd name="f120" fmla="val 1202375"/>
              <a:gd name="f121" fmla="val 1744979"/>
              <a:gd name="f122" fmla="val 1199790"/>
              <a:gd name="f123" fmla="val 1823578"/>
              <a:gd name="f124" fmla="val 1244024"/>
              <a:gd name="f125" fmla="val 1894617"/>
              <a:gd name="f126" fmla="val 1298265"/>
              <a:gd name="f127" fmla="val 1954704"/>
              <a:gd name="f128" fmla="val 1362586"/>
              <a:gd name="f129" fmla="val 2234317"/>
              <a:gd name="f130" fmla="val 1293059"/>
              <a:gd name="f131" fmla="val 2413554"/>
              <a:gd name="f132" fmla="val 1630152"/>
              <a:gd name="f133" fmla="val 2214321"/>
              <a:gd name="f134" fmla="val 1809770"/>
              <a:gd name="f135" fmla="val 2239296"/>
              <a:gd name="f136" fmla="val 1900740"/>
              <a:gd name="f137" fmla="val 2251067"/>
              <a:gd name="f138" fmla="val 1995997"/>
              <a:gd name="f139" fmla="val 2246841"/>
              <a:gd name="f140" fmla="val 2092825"/>
              <a:gd name="f141" fmla="val 2495698"/>
              <a:gd name="f142" fmla="val 2230974"/>
              <a:gd name="f143" fmla="val 2396885"/>
              <a:gd name="f144" fmla="val 2599747"/>
              <a:gd name="f145" fmla="val 2094912"/>
              <a:gd name="f146" fmla="val 2594668"/>
              <a:gd name="f147" fmla="val 2056732"/>
              <a:gd name="f148" fmla="val 2658461"/>
              <a:gd name="f149" fmla="val 2010475"/>
              <a:gd name="f150" fmla="val 2715996"/>
              <a:gd name="f151" fmla="val 1958644"/>
              <a:gd name="f152" fmla="val 2767359"/>
              <a:gd name="f153" fmla="val 2057814"/>
              <a:gd name="f154" fmla="val 3026193"/>
              <a:gd name="f155" fmla="val 1745078"/>
              <a:gd name="f156" fmla="val 3245174"/>
              <a:gd name="f157" fmla="val 1507869"/>
              <a:gd name="f158" fmla="val 3039237"/>
              <a:gd name="f159" fmla="val 1536736"/>
              <a:gd name="f160" fmla="val 3019025"/>
              <a:gd name="f161" fmla="val 1445878"/>
              <a:gd name="f162" fmla="val 3048429"/>
              <a:gd name="f163" fmla="val 1349798"/>
              <a:gd name="f164" fmla="val 3062567"/>
              <a:gd name="f165" fmla="val 1251837"/>
              <a:gd name="f166" fmla="val 3062021"/>
              <a:gd name="f167" fmla="val 1108065"/>
              <a:gd name="f168" fmla="val 739291"/>
              <a:gd name="f169" fmla="val 3222191"/>
              <a:gd name="f170" fmla="val 744274"/>
              <a:gd name="f171" fmla="val 2926021"/>
              <a:gd name="f172" fmla="val 666128"/>
              <a:gd name="f173" fmla="val 2881484"/>
              <a:gd name="f174" fmla="val 595548"/>
              <a:gd name="f175" fmla="val 2827017"/>
              <a:gd name="f176" fmla="val 535891"/>
              <a:gd name="f177" fmla="val 2762576"/>
              <a:gd name="f178" fmla="val 540671"/>
              <a:gd name="f179" fmla="val 2772825"/>
              <a:gd name="f180" fmla="val 232276"/>
              <a:gd name="f181" fmla="val 2832568"/>
              <a:gd name="f182" fmla="val 70927"/>
              <a:gd name="f183" fmla="val 2486556"/>
              <a:gd name="f184" fmla="val 279495"/>
              <a:gd name="f185" fmla="val 2317444"/>
              <a:gd name="f186" fmla="val 257233"/>
              <a:gd name="f187" fmla="val 2235849"/>
              <a:gd name="f188" fmla="val 245603"/>
              <a:gd name="f189" fmla="val 2150814"/>
              <a:gd name="f190" fmla="val 245586"/>
              <a:gd name="f191" fmla="val 2064274"/>
              <a:gd name="f192" fmla="val 1927940"/>
              <a:gd name="f193" fmla="val 98812"/>
              <a:gd name="f194" fmla="val 1559167"/>
              <a:gd name="f195" fmla="val 380240"/>
              <a:gd name="f196" fmla="val 1563901"/>
              <a:gd name="f197" fmla="val 418421"/>
              <a:gd name="f198" fmla="val 1496524"/>
              <a:gd name="f199" fmla="val 464524"/>
              <a:gd name="f200" fmla="val 1435092"/>
              <a:gd name="f201" fmla="val 516679"/>
              <a:gd name="f202" fmla="val 1380105"/>
              <a:gd name="f203" fmla="val 422419"/>
              <a:gd name="f204" fmla="val 1089378"/>
              <a:gd name="f205" fmla="val 746189"/>
              <a:gd name="f206" fmla="val 887063"/>
              <a:gd name="f207" fmla="val 972292"/>
              <a:gd name="f208" fmla="val 1105134"/>
              <a:gd name="f209" fmla="val 970019"/>
              <a:gd name="f210" fmla="val 1106554"/>
              <a:gd name="f211" fmla="val 1058903"/>
              <a:gd name="f212" fmla="val 1078586"/>
              <a:gd name="f213" fmla="val 1152743"/>
              <a:gd name="f214" fmla="val 1065659"/>
              <a:gd name="f215" fmla="val 1248316"/>
              <a:gd name="f216" fmla="val 1066709"/>
              <a:gd name="f217" fmla="val 1238669"/>
              <a:gd name="f218" fmla="val 1064125"/>
              <a:gd name="f219" fmla="val 3349970"/>
              <a:gd name="f220" fmla="val 1300109"/>
              <a:gd name="f221" fmla="val 3310130"/>
              <a:gd name="f222" fmla="val 1291957"/>
              <a:gd name="f223" fmla="val 3268880"/>
              <a:gd name="f224" fmla="val 1287676"/>
              <a:gd name="f225" fmla="val 2888631"/>
              <a:gd name="f226" fmla="val 2614628"/>
              <a:gd name="f227" fmla="val 1561679"/>
              <a:gd name="f228" fmla="val 2237678"/>
              <a:gd name="f229" fmla="val 2888630"/>
              <a:gd name="f230" fmla="val 2511680"/>
              <a:gd name="f231" fmla="val 2511681"/>
              <a:gd name="f232" fmla="val 3564630"/>
              <a:gd name="f233" fmla="val 3838633"/>
              <a:gd name="f234" fmla="val 3838632"/>
              <a:gd name="f235" fmla="val 1603928"/>
              <a:gd name="f236" fmla="val 3628849"/>
              <a:gd name="f237" fmla="val 1357176"/>
              <a:gd name="f238" fmla="val 3358324"/>
              <a:gd name="f239" fmla="val 1024334"/>
              <a:gd name="f240" fmla="val 3410883"/>
              <a:gd name="f241" fmla="val 1234575"/>
              <a:gd name="f242" fmla="val 3403994"/>
              <a:gd name="f243" fmla="val 3464268"/>
              <a:gd name="f244" fmla="val 1250018"/>
              <a:gd name="f245" fmla="val 3521292"/>
              <a:gd name="f246" fmla="val 1273478"/>
              <a:gd name="f247" fmla="val 3572818"/>
              <a:gd name="f248" fmla="val 1305612"/>
              <a:gd name="f249" fmla="val 3746730"/>
              <a:gd name="f250" fmla="val 1209354"/>
              <a:gd name="f251" fmla="val 3926358"/>
              <a:gd name="f252" fmla="val 1401981"/>
              <a:gd name="f253" fmla="val 3825667"/>
              <a:gd name="f254" fmla="val 1557247"/>
              <a:gd name="f255" fmla="val 3858552"/>
              <a:gd name="f256" fmla="val 1613408"/>
              <a:gd name="f257" fmla="val 3883404"/>
              <a:gd name="f258" fmla="val 1674784"/>
              <a:gd name="f259" fmla="val 3897877"/>
              <a:gd name="f260" fmla="val 1740062"/>
              <a:gd name="f261" fmla="val 1787686"/>
              <a:gd name="f262" fmla="val 2051071"/>
              <a:gd name="f263" fmla="val 3886243"/>
              <a:gd name="f264" fmla="val 2101605"/>
              <a:gd name="f265" fmla="val 3872191"/>
              <a:gd name="f266" fmla="val 2150933"/>
              <a:gd name="f267" fmla="val 3851639"/>
              <a:gd name="f268" fmla="val 2197531"/>
              <a:gd name="f269" fmla="val 3826272"/>
              <a:gd name="f270" fmla="val 2241013"/>
              <a:gd name="f271" fmla="val 3938572"/>
              <a:gd name="f272" fmla="val 2395786"/>
              <a:gd name="f273" fmla="val 3769272"/>
              <a:gd name="f274" fmla="val 2597551"/>
              <a:gd name="f275" fmla="val 3574432"/>
              <a:gd name="f276" fmla="val 2502674"/>
              <a:gd name="f277" fmla="val 3590059"/>
              <a:gd name="f278" fmla="val 2484050"/>
              <a:gd name="f279" fmla="val 3534764"/>
              <a:gd name="f280" fmla="val 2519868"/>
              <a:gd name="f281" fmla="val 3473263"/>
              <a:gd name="f282" fmla="val 2546445"/>
              <a:gd name="f283" fmla="val 3407886"/>
              <a:gd name="f284" fmla="val 2563572"/>
              <a:gd name="f285" fmla="val 3358323"/>
              <a:gd name="f286" fmla="val 2761823"/>
              <a:gd name="f287" fmla="val 3094938"/>
              <a:gd name="f288" fmla="val 3045375"/>
              <a:gd name="f289" fmla="val 2563574"/>
              <a:gd name="f290" fmla="val 2985349"/>
              <a:gd name="f291" fmla="val 2547848"/>
              <a:gd name="f292" fmla="val 2928591"/>
              <a:gd name="f293" fmla="val 2524155"/>
              <a:gd name="f294" fmla="val 2877330"/>
              <a:gd name="f295" fmla="val 2491865"/>
              <a:gd name="f296" fmla="val 2882346"/>
              <a:gd name="f297" fmla="val 2497841"/>
              <a:gd name="f298" fmla="val 2687507"/>
              <a:gd name="f299" fmla="val 2592718"/>
              <a:gd name="f300" fmla="val 2518206"/>
              <a:gd name="f301" fmla="val 2390954"/>
              <a:gd name="f302" fmla="val 2626994"/>
              <a:gd name="f303" fmla="val 2241021"/>
              <a:gd name="f304" fmla="val 2597591"/>
              <a:gd name="f305" fmla="val 2190623"/>
              <a:gd name="f306" fmla="val 2574657"/>
              <a:gd name="f307" fmla="val 2136035"/>
              <a:gd name="f308" fmla="val 2559194"/>
              <a:gd name="f309" fmla="val 2078370"/>
              <a:gd name="f310" fmla="val 2371198"/>
              <a:gd name="f311" fmla="val 2031371"/>
              <a:gd name="f312" fmla="val 1767986"/>
              <a:gd name="f313" fmla="val 2559579"/>
              <a:gd name="f314" fmla="val 1720890"/>
              <a:gd name="f315" fmla="val 2572992"/>
              <a:gd name="f316" fmla="val 1669175"/>
              <a:gd name="f317" fmla="val 2592745"/>
              <a:gd name="f318" fmla="val 1620006"/>
              <a:gd name="f319" fmla="val 2617681"/>
              <a:gd name="f320" fmla="val 1574051"/>
              <a:gd name="f321" fmla="val 2502958"/>
              <a:gd name="f322" fmla="val 1397149"/>
              <a:gd name="f323" fmla="val 2682587"/>
              <a:gd name="f324" fmla="val 1204520"/>
              <a:gd name="f325" fmla="val 2872193"/>
              <a:gd name="f326" fmla="val 1309466"/>
              <a:gd name="f327" fmla="val 2870932"/>
              <a:gd name="f328" fmla="val 1310818"/>
              <a:gd name="f329" fmla="val 2925169"/>
              <a:gd name="f330" fmla="val 1276310"/>
              <a:gd name="f331" fmla="val 2985393"/>
              <a:gd name="f332" fmla="val 1250941"/>
              <a:gd name="f333" fmla="val 3049268"/>
              <a:gd name="f334" fmla="val 3042378"/>
              <a:gd name="f335" fmla="val 1234576"/>
              <a:gd name="f336" fmla="val 3094939"/>
              <a:gd name="f337" fmla="val 2786480"/>
              <a:gd name="f338" fmla="val 402820"/>
              <a:gd name="f339" fmla="val 2745900"/>
              <a:gd name="f340" fmla="val 389943"/>
              <a:gd name="f341" fmla="val 2701172"/>
              <a:gd name="f342" fmla="val 388627"/>
              <a:gd name="f343" fmla="val 2657264"/>
              <a:gd name="f344" fmla="val 401580"/>
              <a:gd name="f345" fmla="val 2540176"/>
              <a:gd name="f346" fmla="val 436121"/>
              <a:gd name="f347" fmla="val 2473258"/>
              <a:gd name="f348" fmla="val 559041"/>
              <a:gd name="f349" fmla="val 2507800"/>
              <a:gd name="f350" fmla="val 676128"/>
              <a:gd name="f351" fmla="val 2542340"/>
              <a:gd name="f352" fmla="val 793216"/>
              <a:gd name="f353" fmla="val 2665260"/>
              <a:gd name="f354" fmla="val 860133"/>
              <a:gd name="f355" fmla="val 2782348"/>
              <a:gd name="f356" fmla="val 825592"/>
              <a:gd name="f357" fmla="val 2899435"/>
              <a:gd name="f358" fmla="val 791051"/>
              <a:gd name="f359" fmla="val 2966353"/>
              <a:gd name="f360" fmla="val 668132"/>
              <a:gd name="f361" fmla="val 2931812"/>
              <a:gd name="f362" fmla="val 551045"/>
              <a:gd name="f363" fmla="val 2910223"/>
              <a:gd name="f364" fmla="val 477864"/>
              <a:gd name="f365" fmla="val 2854113"/>
              <a:gd name="f366" fmla="val 424282"/>
              <a:gd name="f367" fmla="val 2932202"/>
              <a:gd name="f368" fmla="val 47278"/>
              <a:gd name="f369" fmla="val 3090904"/>
              <a:gd name="f370" fmla="val 140999"/>
              <a:gd name="f371" fmla="val 3054065"/>
              <a:gd name="f372" fmla="val 265147"/>
              <a:gd name="f373" fmla="val 3087256"/>
              <a:gd name="f374" fmla="val 296329"/>
              <a:gd name="f375" fmla="val 3116089"/>
              <a:gd name="f376" fmla="val 332603"/>
              <a:gd name="f377" fmla="val 3138727"/>
              <a:gd name="f378" fmla="val 373550"/>
              <a:gd name="f379" fmla="val 3276016"/>
              <a:gd name="f380" fmla="val 367796"/>
              <a:gd name="f381" fmla="val 3328165"/>
              <a:gd name="f382" fmla="val 544574"/>
              <a:gd name="f383" fmla="val 3202503"/>
              <a:gd name="f384" fmla="val 618514"/>
              <a:gd name="f385" fmla="val 3202838"/>
              <a:gd name="f386" fmla="val 654403"/>
              <a:gd name="f387" fmla="val 3198271"/>
              <a:gd name="f388" fmla="val 689748"/>
              <a:gd name="f389" fmla="val 3189855"/>
              <a:gd name="f390" fmla="val 723955"/>
              <a:gd name="f391" fmla="val 3295873"/>
              <a:gd name="f392" fmla="val 805599"/>
              <a:gd name="f393" fmla="val 3222192"/>
              <a:gd name="f394" fmla="val 974540"/>
              <a:gd name="f395" fmla="val 3072634"/>
              <a:gd name="f396" fmla="val 949439"/>
              <a:gd name="f397" fmla="val 3079435"/>
              <a:gd name="f398" fmla="val 933845"/>
              <a:gd name="f399" fmla="val 3049413"/>
              <a:gd name="f400" fmla="val 968833"/>
              <a:gd name="f401" fmla="val 3013398"/>
              <a:gd name="f402" fmla="val 998848"/>
              <a:gd name="f403" fmla="val 2972910"/>
              <a:gd name="f404" fmla="val 1023288"/>
              <a:gd name="f405" fmla="val 2978897"/>
              <a:gd name="f406" fmla="val 1166163"/>
              <a:gd name="f407" fmla="val 2802119"/>
              <a:gd name="f408" fmla="val 1218312"/>
              <a:gd name="f409" fmla="val 2729602"/>
              <a:gd name="f410" fmla="val 1095065"/>
              <a:gd name="f411" fmla="val 2686199"/>
              <a:gd name="f412" fmla="val 1096396"/>
              <a:gd name="f413" fmla="val 2643414"/>
              <a:gd name="f414" fmla="val 1091732"/>
              <a:gd name="f415" fmla="val 2602615"/>
              <a:gd name="f416" fmla="val 1080209"/>
              <a:gd name="f417" fmla="val 2607165"/>
              <a:gd name="f418" fmla="val 1083226"/>
              <a:gd name="f419" fmla="val 2495179"/>
              <a:gd name="f420" fmla="val 1185484"/>
              <a:gd name="f421" fmla="val 2341599"/>
              <a:gd name="f422" fmla="val 1083585"/>
              <a:gd name="f423" fmla="val 2384929"/>
              <a:gd name="f424" fmla="val 961414"/>
              <a:gd name="f425" fmla="val 2355215"/>
              <a:gd name="f426" fmla="val 933409"/>
              <a:gd name="f427" fmla="val 2329015"/>
              <a:gd name="f428" fmla="val 901312"/>
              <a:gd name="f429" fmla="val 2307218"/>
              <a:gd name="f430" fmla="val 865670"/>
              <a:gd name="f431" fmla="val 2171734"/>
              <a:gd name="f432" fmla="val 871348"/>
              <a:gd name="f433" fmla="val 2119584"/>
              <a:gd name="f434" fmla="val 694571"/>
              <a:gd name="f435" fmla="val 2236697"/>
              <a:gd name="f436" fmla="val 625662"/>
              <a:gd name="f437" fmla="val 2235459"/>
              <a:gd name="f438" fmla="val 588297"/>
              <a:gd name="f439" fmla="val 2238982"/>
              <a:gd name="f440" fmla="val 551385"/>
              <a:gd name="f441" fmla="val 2246620"/>
              <a:gd name="f442" fmla="val 515603"/>
              <a:gd name="f443" fmla="val 2134594"/>
              <a:gd name="f444" fmla="val 419585"/>
              <a:gd name="f445" fmla="val 2217016"/>
              <a:gd name="f446" fmla="val 254732"/>
              <a:gd name="f447" fmla="val 2365055"/>
              <a:gd name="f448" fmla="val 287627"/>
              <a:gd name="f449" fmla="val 2364476"/>
              <a:gd name="f450" fmla="val 288784"/>
              <a:gd name="f451" fmla="val 2394046"/>
              <a:gd name="f452" fmla="val 254885"/>
              <a:gd name="f453" fmla="val 2429444"/>
              <a:gd name="f454" fmla="val 225933"/>
              <a:gd name="f455" fmla="val 2469075"/>
              <a:gd name="f456" fmla="val 202302"/>
              <a:gd name="f457" fmla="val 2464452"/>
              <a:gd name="f458" fmla="val 203666"/>
              <a:gd name="f459" fmla="val 2458102"/>
              <a:gd name="f460" fmla="val 52150"/>
              <a:gd name="f461" fmla="val 2634880"/>
              <a:gd name="f462" fmla="val 2711784"/>
              <a:gd name="f463" fmla="val 130703"/>
              <a:gd name="f464" fmla="val 2707159"/>
              <a:gd name="f465" fmla="val 132067"/>
              <a:gd name="f466" fmla="val 2750672"/>
              <a:gd name="f467" fmla="val 130497"/>
              <a:gd name="f468" fmla="val 2793590"/>
              <a:gd name="f469" fmla="val 134953"/>
              <a:gd name="f470" fmla="val 2834535"/>
              <a:gd name="f471" fmla="val 146319"/>
              <a:gd name="f472" fmla="*/ f0 1 4088377"/>
              <a:gd name="f473" fmla="*/ f1 1 3321003"/>
              <a:gd name="f474" fmla="val f2"/>
              <a:gd name="f475" fmla="val f3"/>
              <a:gd name="f476" fmla="val f4"/>
              <a:gd name="f477" fmla="+- f476 0 f474"/>
              <a:gd name="f478" fmla="+- f475 0 f474"/>
              <a:gd name="f479" fmla="*/ f478 1 4088377"/>
              <a:gd name="f480" fmla="*/ f477 1 3321003"/>
              <a:gd name="f481" fmla="*/ f474 1 f479"/>
              <a:gd name="f482" fmla="*/ f475 1 f479"/>
              <a:gd name="f483" fmla="*/ f474 1 f480"/>
              <a:gd name="f484" fmla="*/ f476 1 f480"/>
              <a:gd name="f485" fmla="*/ f481 f472 1"/>
              <a:gd name="f486" fmla="*/ f482 f472 1"/>
              <a:gd name="f487" fmla="*/ f484 f473 1"/>
              <a:gd name="f488" fmla="*/ f483 f4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5" t="f488" r="f486" b="f487"/>
            <a:pathLst>
              <a:path w="4088377" h="332100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2"/>
                </a:cubicBezTo>
                <a:cubicBezTo>
                  <a:pt x="f84" y="f82"/>
                  <a:pt x="f85" y="f86"/>
                  <a:pt x="f85" y="f87"/>
                </a:cubicBezTo>
                <a:cubicBezTo>
                  <a:pt x="f85" y="f88"/>
                  <a:pt x="f84" y="f89"/>
                  <a:pt x="f83" y="f90"/>
                </a:cubicBezTo>
                <a:cubicBezTo>
                  <a:pt x="f91" y="f89"/>
                  <a:pt x="f92" y="f88"/>
                  <a:pt x="f93" y="f87"/>
                </a:cubicBezTo>
                <a:cubicBezTo>
                  <a:pt x="f92" y="f94"/>
                  <a:pt x="f95" y="f96"/>
                  <a:pt x="f77" y="f78"/>
                </a:cubicBezTo>
                <a:close/>
                <a:moveTo>
                  <a:pt x="f97" y="f98"/>
                </a:moveTo>
                <a:cubicBezTo>
                  <a:pt x="f99" y="f100"/>
                  <a:pt x="f101" y="f102"/>
                  <a:pt x="f101" y="f87"/>
                </a:cubicBezTo>
                <a:cubicBezTo>
                  <a:pt x="f101" y="f103"/>
                  <a:pt x="f104" y="f105"/>
                  <a:pt x="f83" y="f105"/>
                </a:cubicBezTo>
                <a:cubicBezTo>
                  <a:pt x="f106" y="f107"/>
                  <a:pt x="f108" y="f109"/>
                  <a:pt x="f108" y="f87"/>
                </a:cubicBezTo>
                <a:cubicBezTo>
                  <a:pt x="f108" y="f110"/>
                  <a:pt x="f106" y="f111"/>
                  <a:pt x="f83" y="f111"/>
                </a:cubicBezTo>
                <a:cubicBezTo>
                  <a:pt x="f112" y="f111"/>
                  <a:pt x="f113" y="f114"/>
                  <a:pt x="f97" y="f98"/>
                </a:cubicBezTo>
                <a:close/>
                <a:moveTo>
                  <a:pt x="f115" y="f116"/>
                </a:move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cubicBezTo>
                  <a:pt x="f135" y="f136"/>
                  <a:pt x="f137" y="f138"/>
                  <a:pt x="f139" y="f140"/>
                </a:cubicBez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4"/>
                </a:lnTo>
                <a:lnTo>
                  <a:pt x="f168" y="f169"/>
                </a:lnTo>
                <a:lnTo>
                  <a:pt x="f170" y="f171"/>
                </a:lnTo>
                <a:cubicBezTo>
                  <a:pt x="f172" y="f173"/>
                  <a:pt x="f174" y="f175"/>
                  <a:pt x="f176" y="f177"/>
                </a:cubicBezTo>
                <a:lnTo>
                  <a:pt x="f178" y="f179"/>
                </a:lnTo>
                <a:lnTo>
                  <a:pt x="f180" y="f181"/>
                </a:lnTo>
                <a:lnTo>
                  <a:pt x="f182" y="f183"/>
                </a:lnTo>
                <a:lnTo>
                  <a:pt x="f184" y="f185"/>
                </a:lnTo>
                <a:cubicBezTo>
                  <a:pt x="f186" y="f187"/>
                  <a:pt x="f188" y="f189"/>
                  <a:pt x="f190" y="f191"/>
                </a:cubicBezTo>
                <a:lnTo>
                  <a:pt x="f2" y="f192"/>
                </a:ln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lnTo>
                  <a:pt x="f203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7" y="f218"/>
                </a:lnTo>
                <a:close/>
                <a:moveTo>
                  <a:pt x="f219" y="f220"/>
                </a:moveTo>
                <a:cubicBezTo>
                  <a:pt x="f221" y="f222"/>
                  <a:pt x="f223" y="f224"/>
                  <a:pt x="f83" y="f224"/>
                </a:cubicBezTo>
                <a:cubicBezTo>
                  <a:pt x="f225" y="f224"/>
                  <a:pt x="f226" y="f227"/>
                  <a:pt x="f226" y="f87"/>
                </a:cubicBezTo>
                <a:cubicBezTo>
                  <a:pt x="f226" y="f228"/>
                  <a:pt x="f229" y="f230"/>
                  <a:pt x="f83" y="f231"/>
                </a:cubicBezTo>
                <a:cubicBezTo>
                  <a:pt x="f232" y="f231"/>
                  <a:pt x="f233" y="f228"/>
                  <a:pt x="f233" y="f87"/>
                </a:cubicBezTo>
                <a:cubicBezTo>
                  <a:pt x="f234" y="f235"/>
                  <a:pt x="f236" y="f237"/>
                  <a:pt x="f219" y="f220"/>
                </a:cubicBezTo>
                <a:close/>
                <a:moveTo>
                  <a:pt x="f238" y="f239"/>
                </a:moveTo>
                <a:lnTo>
                  <a:pt x="f240" y="f241"/>
                </a:lnTo>
                <a:lnTo>
                  <a:pt x="f242" y="f241"/>
                </a:ln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lnTo>
                  <a:pt x="f251" y="f252"/>
                </a:lnTo>
                <a:lnTo>
                  <a:pt x="f253" y="f254"/>
                </a:lnTo>
                <a:cubicBezTo>
                  <a:pt x="f255" y="f256"/>
                  <a:pt x="f257" y="f258"/>
                  <a:pt x="f259" y="f260"/>
                </a:cubicBezTo>
                <a:lnTo>
                  <a:pt x="f3" y="f261"/>
                </a:lnTo>
                <a:lnTo>
                  <a:pt x="f3" y="f262"/>
                </a:lnTo>
                <a:lnTo>
                  <a:pt x="f263" y="f264"/>
                </a:lnTo>
                <a:cubicBezTo>
                  <a:pt x="f265" y="f266"/>
                  <a:pt x="f267" y="f268"/>
                  <a:pt x="f269" y="f270"/>
                </a:cubicBezTo>
                <a:lnTo>
                  <a:pt x="f271" y="f272"/>
                </a:lnTo>
                <a:lnTo>
                  <a:pt x="f273" y="f274"/>
                </a:lnTo>
                <a:lnTo>
                  <a:pt x="f275" y="f276"/>
                </a:lnTo>
                <a:lnTo>
                  <a:pt x="f277" y="f278"/>
                </a:lnTo>
                <a:cubicBezTo>
                  <a:pt x="f279" y="f280"/>
                  <a:pt x="f281" y="f282"/>
                  <a:pt x="f283" y="f284"/>
                </a:cubicBezTo>
                <a:lnTo>
                  <a:pt x="f285" y="f286"/>
                </a:lnTo>
                <a:lnTo>
                  <a:pt x="f287" y="f286"/>
                </a:lnTo>
                <a:lnTo>
                  <a:pt x="f288" y="f289"/>
                </a:lnTo>
                <a:cubicBezTo>
                  <a:pt x="f290" y="f291"/>
                  <a:pt x="f292" y="f293"/>
                  <a:pt x="f294" y="f295"/>
                </a:cubicBezTo>
                <a:lnTo>
                  <a:pt x="f296" y="f297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303"/>
                </a:lnTo>
                <a:cubicBezTo>
                  <a:pt x="f304" y="f305"/>
                  <a:pt x="f306" y="f307"/>
                  <a:pt x="f308" y="f309"/>
                </a:cubicBezTo>
                <a:lnTo>
                  <a:pt x="f310" y="f311"/>
                </a:lnTo>
                <a:lnTo>
                  <a:pt x="f310" y="f312"/>
                </a:lnTo>
                <a:lnTo>
                  <a:pt x="f313" y="f314"/>
                </a:lnTo>
                <a:cubicBezTo>
                  <a:pt x="f315" y="f316"/>
                  <a:pt x="f317" y="f318"/>
                  <a:pt x="f319" y="f320"/>
                </a:cubicBezTo>
                <a:lnTo>
                  <a:pt x="f321" y="f322"/>
                </a:lnTo>
                <a:lnTo>
                  <a:pt x="f323" y="f324"/>
                </a:lnTo>
                <a:lnTo>
                  <a:pt x="f325" y="f326"/>
                </a:lnTo>
                <a:lnTo>
                  <a:pt x="f327" y="f328"/>
                </a:lnTo>
                <a:cubicBezTo>
                  <a:pt x="f329" y="f330"/>
                  <a:pt x="f331" y="f332"/>
                  <a:pt x="f333" y="f241"/>
                </a:cubicBezTo>
                <a:lnTo>
                  <a:pt x="f334" y="f335"/>
                </a:lnTo>
                <a:lnTo>
                  <a:pt x="f336" y="f239"/>
                </a:lnTo>
                <a:close/>
                <a:moveTo>
                  <a:pt x="f337" y="f338"/>
                </a:move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37" y="f338"/>
                </a:cubicBezTo>
                <a:close/>
                <a:moveTo>
                  <a:pt x="f367" y="f368"/>
                </a:moveTo>
                <a:lnTo>
                  <a:pt x="f369" y="f370"/>
                </a:lnTo>
                <a:lnTo>
                  <a:pt x="f371" y="f372"/>
                </a:lnTo>
                <a:cubicBezTo>
                  <a:pt x="f373" y="f374"/>
                  <a:pt x="f375" y="f376"/>
                  <a:pt x="f377" y="f378"/>
                </a:cubicBezTo>
                <a:lnTo>
                  <a:pt x="f379" y="f380"/>
                </a:lnTo>
                <a:lnTo>
                  <a:pt x="f381" y="f382"/>
                </a:lnTo>
                <a:lnTo>
                  <a:pt x="f383" y="f384"/>
                </a:lnTo>
                <a:cubicBezTo>
                  <a:pt x="f385" y="f386"/>
                  <a:pt x="f387" y="f388"/>
                  <a:pt x="f389" y="f390"/>
                </a:cubicBezTo>
                <a:lnTo>
                  <a:pt x="f391" y="f392"/>
                </a:lnTo>
                <a:lnTo>
                  <a:pt x="f393" y="f394"/>
                </a:lnTo>
                <a:lnTo>
                  <a:pt x="f395" y="f396"/>
                </a:lnTo>
                <a:lnTo>
                  <a:pt x="f397" y="f398"/>
                </a:lnTo>
                <a:cubicBezTo>
                  <a:pt x="f399" y="f400"/>
                  <a:pt x="f401" y="f402"/>
                  <a:pt x="f403" y="f404"/>
                </a:cubicBezTo>
                <a:lnTo>
                  <a:pt x="f405" y="f406"/>
                </a:lnTo>
                <a:lnTo>
                  <a:pt x="f407" y="f408"/>
                </a:lnTo>
                <a:lnTo>
                  <a:pt x="f409" y="f410"/>
                </a:lnTo>
                <a:cubicBezTo>
                  <a:pt x="f411" y="f412"/>
                  <a:pt x="f413" y="f414"/>
                  <a:pt x="f415" y="f416"/>
                </a:cubicBezTo>
                <a:lnTo>
                  <a:pt x="f417" y="f418"/>
                </a:lnTo>
                <a:lnTo>
                  <a:pt x="f419" y="f420"/>
                </a:lnTo>
                <a:lnTo>
                  <a:pt x="f421" y="f422"/>
                </a:lnTo>
                <a:lnTo>
                  <a:pt x="f423" y="f424"/>
                </a:lnTo>
                <a:cubicBezTo>
                  <a:pt x="f425" y="f426"/>
                  <a:pt x="f427" y="f428"/>
                  <a:pt x="f429" y="f430"/>
                </a:cubicBezTo>
                <a:lnTo>
                  <a:pt x="f431" y="f432"/>
                </a:lnTo>
                <a:lnTo>
                  <a:pt x="f433" y="f434"/>
                </a:lnTo>
                <a:lnTo>
                  <a:pt x="f435" y="f436"/>
                </a:lnTo>
                <a:cubicBezTo>
                  <a:pt x="f437" y="f438"/>
                  <a:pt x="f439" y="f440"/>
                  <a:pt x="f441" y="f442"/>
                </a:cubicBezTo>
                <a:lnTo>
                  <a:pt x="f443" y="f444"/>
                </a:lnTo>
                <a:lnTo>
                  <a:pt x="f445" y="f446"/>
                </a:lnTo>
                <a:lnTo>
                  <a:pt x="f447" y="f448"/>
                </a:lnTo>
                <a:lnTo>
                  <a:pt x="f449" y="f450"/>
                </a:lnTo>
                <a:cubicBezTo>
                  <a:pt x="f451" y="f452"/>
                  <a:pt x="f453" y="f454"/>
                  <a:pt x="f455" y="f456"/>
                </a:cubicBezTo>
                <a:lnTo>
                  <a:pt x="f457" y="f458"/>
                </a:lnTo>
                <a:lnTo>
                  <a:pt x="f459" y="f460"/>
                </a:lnTo>
                <a:lnTo>
                  <a:pt x="f461" y="f2"/>
                </a:lnTo>
                <a:lnTo>
                  <a:pt x="f462" y="f463"/>
                </a:lnTo>
                <a:lnTo>
                  <a:pt x="f464" y="f465"/>
                </a:lnTo>
                <a:cubicBezTo>
                  <a:pt x="f466" y="f467"/>
                  <a:pt x="f468" y="f469"/>
                  <a:pt x="f470" y="f471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1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646B53D8-AA9B-4B54-92B0-19ED227C3814}"/>
              </a:ext>
            </a:extLst>
          </p:cNvPr>
          <p:cNvSpPr/>
          <p:nvPr/>
        </p:nvSpPr>
        <p:spPr>
          <a:xfrm flipH="1">
            <a:off x="7627156" y="2208970"/>
            <a:ext cx="531129" cy="376623"/>
          </a:xfrm>
          <a:custGeom>
            <a:avLst/>
            <a:gdLst>
              <a:gd name="f0" fmla="val w"/>
              <a:gd name="f1" fmla="val h"/>
              <a:gd name="f2" fmla="val 0"/>
              <a:gd name="f3" fmla="val 3960000"/>
              <a:gd name="f4" fmla="val 2808000"/>
              <a:gd name="f5" fmla="val 2137982"/>
              <a:gd name="f6" fmla="val 2165237"/>
              <a:gd name="f7" fmla="val 2111402"/>
              <a:gd name="f8" fmla="val 2204211"/>
              <a:gd name="f9" fmla="val 2635730"/>
              <a:gd name="f10" fmla="val 2101964"/>
              <a:gd name="f11" fmla="val 2615812"/>
              <a:gd name="f12" fmla="val 2599666"/>
              <a:gd name="f13" fmla="val 2142287"/>
              <a:gd name="f14" fmla="val 2192028"/>
              <a:gd name="f15" fmla="val 2241769"/>
              <a:gd name="f16" fmla="val 2282092"/>
              <a:gd name="f17" fmla="val 2655648"/>
              <a:gd name="f18" fmla="val 2671794"/>
              <a:gd name="f19" fmla="val 1280012"/>
              <a:gd name="f20" fmla="val 1260094"/>
              <a:gd name="f21" fmla="val 1243948"/>
              <a:gd name="f22" fmla="val 1299930"/>
              <a:gd name="f23" fmla="val 1316076"/>
              <a:gd name="f24" fmla="val 2138296"/>
              <a:gd name="f25" fmla="val 2025749"/>
              <a:gd name="f26" fmla="val 2139137"/>
              <a:gd name="f27" fmla="val 2026323"/>
              <a:gd name="f28" fmla="val 2216315"/>
              <a:gd name="f29" fmla="val 2256063"/>
              <a:gd name="f30" fmla="val 2282544"/>
              <a:gd name="f31" fmla="val 2357732"/>
              <a:gd name="f32" fmla="val 2015039"/>
              <a:gd name="f33" fmla="val 2208059"/>
              <a:gd name="f34" fmla="val 2014304"/>
              <a:gd name="f35" fmla="val 2207558"/>
              <a:gd name="f36" fmla="val 2206481"/>
              <a:gd name="f37" fmla="val 2016587"/>
              <a:gd name="f38" fmla="val 1855876"/>
              <a:gd name="f39" fmla="val 2017651"/>
              <a:gd name="f40" fmla="val 1914135"/>
              <a:gd name="f41" fmla="val 2017257"/>
              <a:gd name="f42" fmla="val 1961791"/>
              <a:gd name="f43" fmla="val 2063958"/>
              <a:gd name="f44" fmla="val 1962577"/>
              <a:gd name="f45" fmla="val 2122214"/>
              <a:gd name="f46" fmla="val 1962954"/>
              <a:gd name="f47" fmla="val 2150145"/>
              <a:gd name="f48" fmla="val 1952489"/>
              <a:gd name="f49" fmla="val 2175712"/>
              <a:gd name="f50" fmla="val 1934995"/>
              <a:gd name="f51" fmla="val 2194820"/>
              <a:gd name="f52" fmla="val 1952694"/>
              <a:gd name="f53" fmla="val 2214184"/>
              <a:gd name="f54" fmla="val 1963194"/>
              <a:gd name="f55" fmla="val 2240138"/>
              <a:gd name="f56" fmla="val 1962560"/>
              <a:gd name="f57" fmla="val 2268406"/>
              <a:gd name="f58" fmla="val 1961260"/>
              <a:gd name="f59" fmla="val 2326468"/>
              <a:gd name="f60" fmla="val 1913477"/>
              <a:gd name="f61" fmla="val 2372672"/>
              <a:gd name="f62" fmla="val 1855404"/>
              <a:gd name="f63" fmla="val 2372021"/>
              <a:gd name="f64" fmla="val 1797331"/>
              <a:gd name="f65" fmla="val 2371371"/>
              <a:gd name="f66" fmla="val 1750595"/>
              <a:gd name="f67" fmla="val 2324109"/>
              <a:gd name="f68" fmla="val 2266032"/>
              <a:gd name="f69" fmla="val 1826499"/>
              <a:gd name="f70" fmla="val 2282520"/>
              <a:gd name="f71" fmla="val 1839767"/>
              <a:gd name="f72" fmla="val 2295938"/>
              <a:gd name="f73" fmla="val 1856254"/>
              <a:gd name="f74" fmla="val 2296122"/>
              <a:gd name="f75" fmla="val 1872741"/>
              <a:gd name="f76" fmla="val 2296307"/>
              <a:gd name="f77" fmla="val 1886306"/>
              <a:gd name="f78" fmla="val 2283190"/>
              <a:gd name="f79" fmla="val 1886676"/>
              <a:gd name="f80" fmla="val 2266706"/>
              <a:gd name="f81" fmla="val 1887039"/>
              <a:gd name="f82" fmla="val 2250493"/>
              <a:gd name="f83" fmla="val 1874503"/>
              <a:gd name="f84" fmla="val 2236962"/>
              <a:gd name="f85" fmla="val 1858407"/>
              <a:gd name="f86" fmla="val 2236065"/>
              <a:gd name="f87" fmla="val 1814193"/>
              <a:gd name="f88" fmla="val 2152552"/>
              <a:gd name="f89" fmla="val 1857384"/>
              <a:gd name="f90" fmla="val 1873190"/>
              <a:gd name="f91" fmla="val 2152141"/>
              <a:gd name="f92" fmla="val 1885741"/>
              <a:gd name="f93" fmla="val 2139089"/>
              <a:gd name="f94" fmla="val 1885527"/>
              <a:gd name="f95" fmla="val 2123254"/>
              <a:gd name="f96" fmla="val 1885313"/>
              <a:gd name="f97" fmla="val 2107349"/>
              <a:gd name="f98" fmla="val 1872302"/>
              <a:gd name="f99" fmla="val 2094598"/>
              <a:gd name="f100" fmla="val 1856396"/>
              <a:gd name="f101" fmla="val 2094706"/>
              <a:gd name="f102" fmla="val 1840490"/>
              <a:gd name="f103" fmla="val 2094813"/>
              <a:gd name="f104" fmla="val 1827652"/>
              <a:gd name="f105" fmla="val 2107738"/>
              <a:gd name="f106" fmla="val 2123644"/>
              <a:gd name="f107" fmla="val 2065383"/>
              <a:gd name="f108" fmla="val 1797616"/>
              <a:gd name="f109" fmla="val 2018044"/>
              <a:gd name="f110" fmla="val 2930344"/>
              <a:gd name="f111" fmla="val 2012028"/>
              <a:gd name="f112" fmla="val 2996416"/>
              <a:gd name="f113" fmla="val 2014229"/>
              <a:gd name="f114" fmla="val 3045968"/>
              <a:gd name="f115" fmla="val 2074602"/>
              <a:gd name="f116" fmla="val 3038901"/>
              <a:gd name="f117" fmla="val 2136479"/>
              <a:gd name="f118" fmla="val 3029916"/>
              <a:gd name="f119" fmla="val 2202312"/>
              <a:gd name="f120" fmla="val 2982346"/>
              <a:gd name="f121" fmla="val 2231435"/>
              <a:gd name="f122" fmla="val 2939412"/>
              <a:gd name="f123" fmla="val 2275597"/>
              <a:gd name="f124" fmla="val 3031192"/>
              <a:gd name="f125" fmla="val 2819358"/>
              <a:gd name="f126" fmla="val 2819409"/>
              <a:gd name="f127" fmla="val 2335416"/>
              <a:gd name="f128" fmla="val 2820521"/>
              <a:gd name="f129" fmla="val 2314113"/>
              <a:gd name="f130" fmla="val 2820571"/>
              <a:gd name="f131" fmla="val 2291797"/>
              <a:gd name="f132" fmla="val 2870625"/>
              <a:gd name="f133" fmla="val 2240158"/>
              <a:gd name="f134" fmla="val 2905662"/>
              <a:gd name="f135" fmla="val 2213324"/>
              <a:gd name="f136" fmla="val 2965770"/>
              <a:gd name="f137" fmla="val 2143601"/>
              <a:gd name="f138" fmla="val 2980233"/>
              <a:gd name="f139" fmla="val 2116927"/>
              <a:gd name="f140" fmla="val 2957264"/>
              <a:gd name="f141" fmla="val 2092452"/>
              <a:gd name="f142" fmla="val 2931831"/>
              <a:gd name="f143" fmla="val 2093607"/>
              <a:gd name="f144" fmla="val 2910102"/>
              <a:gd name="f145" fmla="val 2094595"/>
              <a:gd name="f146" fmla="val 2891536"/>
              <a:gd name="f147" fmla="val 2110969"/>
              <a:gd name="f148" fmla="val 2889885"/>
              <a:gd name="f149" fmla="val 2139461"/>
              <a:gd name="f150" fmla="val 2818945"/>
              <a:gd name="f151" fmla="val 2821421"/>
              <a:gd name="f152" fmla="val 2064364"/>
              <a:gd name="f153" fmla="val 2869776"/>
              <a:gd name="f154" fmla="val 2012037"/>
              <a:gd name="f155" fmla="val 2705318"/>
              <a:gd name="f156" fmla="val 2761730"/>
              <a:gd name="f157" fmla="val 2092617"/>
              <a:gd name="f158" fmla="val 2291439"/>
              <a:gd name="f159" fmla="val 2372028"/>
              <a:gd name="f160" fmla="val 2566142"/>
              <a:gd name="f161" fmla="val 2509730"/>
              <a:gd name="f162" fmla="val 2436237"/>
              <a:gd name="f163" fmla="val 2436206"/>
              <a:gd name="f164" fmla="val 2012510"/>
              <a:gd name="f165" fmla="val 2452515"/>
              <a:gd name="f166" fmla="val 2364870"/>
              <a:gd name="f167" fmla="val 2101874"/>
              <a:gd name="f168" fmla="val 2347394"/>
              <a:gd name="f169" fmla="val 2108434"/>
              <a:gd name="f170" fmla="val 2328091"/>
              <a:gd name="f171" fmla="val 2111607"/>
              <a:gd name="f172" fmla="val 2308515"/>
              <a:gd name="f173" fmla="val 2111039"/>
              <a:gd name="f174" fmla="val 2311564"/>
              <a:gd name="f175" fmla="val 2043892"/>
              <a:gd name="f176" fmla="val 2321741"/>
              <a:gd name="f177" fmla="val 2044066"/>
              <a:gd name="f178" fmla="val 2331771"/>
              <a:gd name="f179" fmla="val 2042373"/>
              <a:gd name="f180" fmla="val 2340372"/>
              <a:gd name="f181" fmla="val 2039030"/>
              <a:gd name="f182" fmla="val 2355279"/>
              <a:gd name="f183" fmla="val 2033236"/>
              <a:gd name="f184" fmla="val 2364268"/>
              <a:gd name="f185" fmla="val 2023137"/>
              <a:gd name="f186" fmla="val 2364156"/>
              <a:gd name="f187" fmla="val 2012310"/>
              <a:gd name="f188" fmla="val 2388183"/>
              <a:gd name="f189" fmla="val 2012216"/>
              <a:gd name="f190" fmla="val 2412210"/>
              <a:gd name="f191" fmla="val 2012122"/>
              <a:gd name="f192" fmla="val 1574625"/>
              <a:gd name="f193" fmla="val 1640698"/>
              <a:gd name="f194" fmla="val 1690250"/>
              <a:gd name="f195" fmla="val 1683183"/>
              <a:gd name="f196" fmla="val 1674198"/>
              <a:gd name="f197" fmla="val 1626628"/>
              <a:gd name="f198" fmla="val 1583694"/>
              <a:gd name="f199" fmla="val 1675474"/>
              <a:gd name="f200" fmla="val 1463640"/>
              <a:gd name="f201" fmla="val 1463691"/>
              <a:gd name="f202" fmla="val 1464802"/>
              <a:gd name="f203" fmla="val 1464853"/>
              <a:gd name="f204" fmla="val 1514907"/>
              <a:gd name="f205" fmla="val 1549943"/>
              <a:gd name="f206" fmla="val 1610052"/>
              <a:gd name="f207" fmla="val 1624515"/>
              <a:gd name="f208" fmla="val 1601546"/>
              <a:gd name="f209" fmla="val 1576112"/>
              <a:gd name="f210" fmla="val 1554383"/>
              <a:gd name="f211" fmla="val 1535817"/>
              <a:gd name="f212" fmla="val 1534167"/>
              <a:gd name="f213" fmla="val 1463227"/>
              <a:gd name="f214" fmla="val 1465703"/>
              <a:gd name="f215" fmla="val 1514058"/>
              <a:gd name="f216" fmla="val 1349600"/>
              <a:gd name="f217" fmla="val 1406012"/>
              <a:gd name="f218" fmla="val 1210424"/>
              <a:gd name="f219" fmla="val 1154012"/>
              <a:gd name="f220" fmla="val 1080519"/>
              <a:gd name="f221" fmla="val 1080488"/>
              <a:gd name="f222" fmla="val 1096797"/>
              <a:gd name="f223" fmla="val 1009152"/>
              <a:gd name="f224" fmla="val 991676"/>
              <a:gd name="f225" fmla="val 972373"/>
              <a:gd name="f226" fmla="val 952797"/>
              <a:gd name="f227" fmla="val 955846"/>
              <a:gd name="f228" fmla="val 966023"/>
              <a:gd name="f229" fmla="val 976053"/>
              <a:gd name="f230" fmla="val 984654"/>
              <a:gd name="f231" fmla="val 999561"/>
              <a:gd name="f232" fmla="val 1008550"/>
              <a:gd name="f233" fmla="val 1008438"/>
              <a:gd name="f234" fmla="val 1032465"/>
              <a:gd name="f235" fmla="val 1056492"/>
              <a:gd name="f236" fmla="val 3373743"/>
              <a:gd name="f237" fmla="val 362438"/>
              <a:gd name="f238" fmla="val 3553743"/>
              <a:gd name="f239" fmla="val 2414438"/>
              <a:gd name="f240" fmla="val 3129580"/>
              <a:gd name="f241" fmla="val 3273580"/>
              <a:gd name="f242" fmla="val 2939411"/>
              <a:gd name="f243" fmla="val 3029411"/>
              <a:gd name="f244" fmla="val 1957238"/>
              <a:gd name="f245" fmla="val 2731242"/>
              <a:gd name="f246" fmla="val 2839242"/>
              <a:gd name="f247" fmla="val 2487073"/>
              <a:gd name="f248" fmla="val 2631073"/>
              <a:gd name="f249" fmla="val 2296904"/>
              <a:gd name="f250" fmla="val 2386904"/>
              <a:gd name="f251" fmla="val 2016735"/>
              <a:gd name="f252" fmla="val 2196735"/>
              <a:gd name="f253" fmla="val 1826566"/>
              <a:gd name="f254" fmla="val 1916566"/>
              <a:gd name="f255" fmla="val 1582397"/>
              <a:gd name="f256" fmla="val 1726397"/>
              <a:gd name="f257" fmla="val 1302228"/>
              <a:gd name="f258" fmla="val 1482228"/>
              <a:gd name="f259" fmla="val 1094059"/>
              <a:gd name="f260" fmla="val 1202059"/>
              <a:gd name="f261" fmla="val 903890"/>
              <a:gd name="f262" fmla="val 993890"/>
              <a:gd name="f263" fmla="val 623721"/>
              <a:gd name="f264" fmla="val 803721"/>
              <a:gd name="f265" fmla="val 433552"/>
              <a:gd name="f266" fmla="val 523552"/>
              <a:gd name="f267" fmla="val 303674"/>
              <a:gd name="f268" fmla="val 216000"/>
              <a:gd name="f269" fmla="val 255253"/>
              <a:gd name="f270" fmla="val 2504326"/>
              <a:gd name="f271" fmla="val 2552747"/>
              <a:gd name="f272" fmla="val 2592000"/>
              <a:gd name="f273" fmla="val 3656326"/>
              <a:gd name="f274" fmla="val 3704747"/>
              <a:gd name="f275" fmla="val 3744000"/>
              <a:gd name="f276" fmla="val 149021"/>
              <a:gd name="f277" fmla="val 3810979"/>
              <a:gd name="f278" fmla="val 3893281"/>
              <a:gd name="f279" fmla="val 66719"/>
              <a:gd name="f280" fmla="val 2658979"/>
              <a:gd name="f281" fmla="val 2741281"/>
              <a:gd name="f282" fmla="*/ f0 1 3960000"/>
              <a:gd name="f283" fmla="*/ f1 1 2808000"/>
              <a:gd name="f284" fmla="val f2"/>
              <a:gd name="f285" fmla="val f3"/>
              <a:gd name="f286" fmla="val f4"/>
              <a:gd name="f287" fmla="+- f286 0 f284"/>
              <a:gd name="f288" fmla="+- f285 0 f284"/>
              <a:gd name="f289" fmla="*/ f288 1 3960000"/>
              <a:gd name="f290" fmla="*/ f287 1 2808000"/>
              <a:gd name="f291" fmla="*/ f284 1 f289"/>
              <a:gd name="f292" fmla="*/ f285 1 f289"/>
              <a:gd name="f293" fmla="*/ f284 1 f290"/>
              <a:gd name="f294" fmla="*/ f286 1 f290"/>
              <a:gd name="f295" fmla="*/ f291 f282 1"/>
              <a:gd name="f296" fmla="*/ f292 f282 1"/>
              <a:gd name="f297" fmla="*/ f294 f283 1"/>
              <a:gd name="f298" fmla="*/ f293 f2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5" t="f298" r="f296" b="f297"/>
            <a:pathLst>
              <a:path w="3960000" h="2808000">
                <a:moveTo>
                  <a:pt x="f5" y="f6"/>
                </a:moveTo>
                <a:lnTo>
                  <a:pt x="f7" y="f8"/>
                </a:lnTo>
                <a:lnTo>
                  <a:pt x="f5" y="f8"/>
                </a:lnTo>
                <a:close/>
                <a:moveTo>
                  <a:pt x="f9" y="f10"/>
                </a:moveTo>
                <a:cubicBezTo>
                  <a:pt x="f11" y="f10"/>
                  <a:pt x="f12" y="f13"/>
                  <a:pt x="f12" y="f14"/>
                </a:cubicBezTo>
                <a:cubicBezTo>
                  <a:pt x="f12" y="f15"/>
                  <a:pt x="f11" y="f16"/>
                  <a:pt x="f9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0"/>
                  <a:pt x="f9" y="f10"/>
                </a:cubicBezTo>
                <a:close/>
                <a:moveTo>
                  <a:pt x="f19" y="f10"/>
                </a:moveTo>
                <a:cubicBezTo>
                  <a:pt x="f20" y="f10"/>
                  <a:pt x="f21" y="f13"/>
                  <a:pt x="f21" y="f14"/>
                </a:cubicBezTo>
                <a:cubicBezTo>
                  <a:pt x="f21" y="f15"/>
                  <a:pt x="f20" y="f16"/>
                  <a:pt x="f19" y="f16"/>
                </a:cubicBezTo>
                <a:cubicBezTo>
                  <a:pt x="f22" y="f16"/>
                  <a:pt x="f23" y="f15"/>
                  <a:pt x="f23" y="f14"/>
                </a:cubicBezTo>
                <a:cubicBezTo>
                  <a:pt x="f23" y="f13"/>
                  <a:pt x="f22" y="f10"/>
                  <a:pt x="f19" y="f10"/>
                </a:cubicBezTo>
                <a:close/>
                <a:moveTo>
                  <a:pt x="f24" y="f25"/>
                </a:moveTo>
                <a:lnTo>
                  <a:pt x="f26" y="f27"/>
                </a:lnTo>
                <a:lnTo>
                  <a:pt x="f28" y="f27"/>
                </a:lnTo>
                <a:lnTo>
                  <a:pt x="f28" y="f8"/>
                </a:lnTo>
                <a:lnTo>
                  <a:pt x="f29" y="f8"/>
                </a:lnTo>
                <a:lnTo>
                  <a:pt x="f29" y="f30"/>
                </a:lnTo>
                <a:lnTo>
                  <a:pt x="f28" y="f30"/>
                </a:lnTo>
                <a:lnTo>
                  <a:pt x="f28" y="f31"/>
                </a:lnTo>
                <a:lnTo>
                  <a:pt x="f5" y="f31"/>
                </a:lnTo>
                <a:lnTo>
                  <a:pt x="f5" y="f30"/>
                </a:lnTo>
                <a:lnTo>
                  <a:pt x="f32" y="f30"/>
                </a:lnTo>
                <a:lnTo>
                  <a:pt x="f32" y="f33"/>
                </a:lnTo>
                <a:lnTo>
                  <a:pt x="f34" y="f35"/>
                </a:lnTo>
                <a:lnTo>
                  <a:pt x="f32" y="f36"/>
                </a:lnTo>
                <a:lnTo>
                  <a:pt x="f32" y="f8"/>
                </a:lnTo>
                <a:lnTo>
                  <a:pt x="f37" y="f8"/>
                </a:lnTo>
                <a:close/>
                <a:moveTo>
                  <a:pt x="f38" y="f39"/>
                </a:move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6" y="f68"/>
                </a:cubicBezTo>
                <a:lnTo>
                  <a:pt x="f69" y="f68"/>
                </a:ln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lnTo>
                  <a:pt x="f87" y="f86"/>
                </a:lnTo>
                <a:lnTo>
                  <a:pt x="f87" y="f88"/>
                </a:lnTo>
                <a:lnTo>
                  <a:pt x="f89" y="f88"/>
                </a:ln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4" y="f106"/>
                </a:cubicBezTo>
                <a:lnTo>
                  <a:pt x="f66" y="f106"/>
                </a:lnTo>
                <a:cubicBezTo>
                  <a:pt x="f66" y="f107"/>
                  <a:pt x="f108" y="f109"/>
                  <a:pt x="f38" y="f39"/>
                </a:cubicBezTo>
                <a:close/>
                <a:moveTo>
                  <a:pt x="f110" y="f111"/>
                </a:move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lnTo>
                  <a:pt x="f124" y="f123"/>
                </a:lnTo>
                <a:lnTo>
                  <a:pt x="f124" y="f31"/>
                </a:lnTo>
                <a:lnTo>
                  <a:pt x="f125" y="f31"/>
                </a:ln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lnTo>
                  <a:pt x="f150" y="f149"/>
                </a:lnTo>
                <a:cubicBezTo>
                  <a:pt x="f151" y="f152"/>
                  <a:pt x="f153" y="f154"/>
                  <a:pt x="f110" y="f111"/>
                </a:cubicBezTo>
                <a:close/>
                <a:moveTo>
                  <a:pt x="f9" y="f111"/>
                </a:moveTo>
                <a:cubicBezTo>
                  <a:pt x="f155" y="f111"/>
                  <a:pt x="f156" y="f157"/>
                  <a:pt x="f156" y="f14"/>
                </a:cubicBezTo>
                <a:cubicBezTo>
                  <a:pt x="f156" y="f158"/>
                  <a:pt x="f155" y="f159"/>
                  <a:pt x="f9" y="f159"/>
                </a:cubicBezTo>
                <a:cubicBezTo>
                  <a:pt x="f160" y="f159"/>
                  <a:pt x="f161" y="f158"/>
                  <a:pt x="f161" y="f14"/>
                </a:cubicBezTo>
                <a:cubicBezTo>
                  <a:pt x="f161" y="f157"/>
                  <a:pt x="f160" y="f111"/>
                  <a:pt x="f9" y="f111"/>
                </a:cubicBezTo>
                <a:close/>
                <a:moveTo>
                  <a:pt x="f162" y="f111"/>
                </a:moveTo>
                <a:lnTo>
                  <a:pt x="f163" y="f164"/>
                </a:lnTo>
                <a:lnTo>
                  <a:pt x="f165" y="f164"/>
                </a:lnTo>
                <a:lnTo>
                  <a:pt x="f165" y="f159"/>
                </a:lnTo>
                <a:lnTo>
                  <a:pt x="f166" y="f159"/>
                </a:lnTo>
                <a:lnTo>
                  <a:pt x="f166" y="f167"/>
                </a:lnTo>
                <a:cubicBezTo>
                  <a:pt x="f168" y="f169"/>
                  <a:pt x="f170" y="f171"/>
                  <a:pt x="f172" y="f173"/>
                </a:cubicBezTo>
                <a:lnTo>
                  <a:pt x="f174" y="f175"/>
                </a:ln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62" y="f111"/>
                </a:cubicBezTo>
                <a:close/>
                <a:moveTo>
                  <a:pt x="f192" y="f111"/>
                </a:moveTo>
                <a:cubicBezTo>
                  <a:pt x="f193" y="f113"/>
                  <a:pt x="f194" y="f115"/>
                  <a:pt x="f195" y="f117"/>
                </a:cubicBezTo>
                <a:cubicBezTo>
                  <a:pt x="f196" y="f119"/>
                  <a:pt x="f197" y="f121"/>
                  <a:pt x="f198" y="f123"/>
                </a:cubicBezTo>
                <a:lnTo>
                  <a:pt x="f199" y="f123"/>
                </a:lnTo>
                <a:lnTo>
                  <a:pt x="f199" y="f31"/>
                </a:lnTo>
                <a:lnTo>
                  <a:pt x="f200" y="f31"/>
                </a:lnTo>
                <a:cubicBezTo>
                  <a:pt x="f201" y="f127"/>
                  <a:pt x="f202" y="f129"/>
                  <a:pt x="f203" y="f131"/>
                </a:cubicBezTo>
                <a:cubicBezTo>
                  <a:pt x="f204" y="f133"/>
                  <a:pt x="f205" y="f135"/>
                  <a:pt x="f206" y="f137"/>
                </a:cubicBezTo>
                <a:cubicBezTo>
                  <a:pt x="f207" y="f139"/>
                  <a:pt x="f208" y="f141"/>
                  <a:pt x="f209" y="f143"/>
                </a:cubicBezTo>
                <a:cubicBezTo>
                  <a:pt x="f210" y="f145"/>
                  <a:pt x="f211" y="f147"/>
                  <a:pt x="f212" y="f149"/>
                </a:cubicBezTo>
                <a:lnTo>
                  <a:pt x="f213" y="f149"/>
                </a:lnTo>
                <a:cubicBezTo>
                  <a:pt x="f214" y="f152"/>
                  <a:pt x="f215" y="f154"/>
                  <a:pt x="f192" y="f111"/>
                </a:cubicBezTo>
                <a:close/>
                <a:moveTo>
                  <a:pt x="f19" y="f111"/>
                </a:moveTo>
                <a:cubicBezTo>
                  <a:pt x="f216" y="f111"/>
                  <a:pt x="f217" y="f157"/>
                  <a:pt x="f217" y="f14"/>
                </a:cubicBezTo>
                <a:cubicBezTo>
                  <a:pt x="f217" y="f158"/>
                  <a:pt x="f216" y="f159"/>
                  <a:pt x="f19" y="f159"/>
                </a:cubicBezTo>
                <a:cubicBezTo>
                  <a:pt x="f218" y="f159"/>
                  <a:pt x="f219" y="f158"/>
                  <a:pt x="f219" y="f14"/>
                </a:cubicBezTo>
                <a:cubicBezTo>
                  <a:pt x="f219" y="f157"/>
                  <a:pt x="f218" y="f111"/>
                  <a:pt x="f19" y="f111"/>
                </a:cubicBezTo>
                <a:close/>
                <a:moveTo>
                  <a:pt x="f220" y="f111"/>
                </a:moveTo>
                <a:lnTo>
                  <a:pt x="f221" y="f164"/>
                </a:lnTo>
                <a:lnTo>
                  <a:pt x="f222" y="f164"/>
                </a:lnTo>
                <a:lnTo>
                  <a:pt x="f222" y="f159"/>
                </a:lnTo>
                <a:lnTo>
                  <a:pt x="f223" y="f159"/>
                </a:lnTo>
                <a:lnTo>
                  <a:pt x="f223" y="f167"/>
                </a:lnTo>
                <a:cubicBezTo>
                  <a:pt x="f224" y="f169"/>
                  <a:pt x="f225" y="f171"/>
                  <a:pt x="f226" y="f173"/>
                </a:cubicBezTo>
                <a:lnTo>
                  <a:pt x="f227" y="f175"/>
                </a:lnTo>
                <a:cubicBezTo>
                  <a:pt x="f228" y="f177"/>
                  <a:pt x="f229" y="f179"/>
                  <a:pt x="f230" y="f181"/>
                </a:cubicBezTo>
                <a:cubicBezTo>
                  <a:pt x="f231" y="f183"/>
                  <a:pt x="f232" y="f185"/>
                  <a:pt x="f233" y="f187"/>
                </a:cubicBezTo>
                <a:cubicBezTo>
                  <a:pt x="f234" y="f189"/>
                  <a:pt x="f235" y="f191"/>
                  <a:pt x="f220" y="f111"/>
                </a:cubicBezTo>
                <a:close/>
                <a:moveTo>
                  <a:pt x="f236" y="f237"/>
                </a:moveTo>
                <a:lnTo>
                  <a:pt x="f238" y="f237"/>
                </a:lnTo>
                <a:lnTo>
                  <a:pt x="f238" y="f239"/>
                </a:lnTo>
                <a:lnTo>
                  <a:pt x="f236" y="f239"/>
                </a:lnTo>
                <a:close/>
                <a:moveTo>
                  <a:pt x="f240" y="f237"/>
                </a:moveTo>
                <a:lnTo>
                  <a:pt x="f241" y="f237"/>
                </a:lnTo>
                <a:lnTo>
                  <a:pt x="f241" y="f239"/>
                </a:lnTo>
                <a:lnTo>
                  <a:pt x="f240" y="f239"/>
                </a:lnTo>
                <a:close/>
                <a:moveTo>
                  <a:pt x="f242" y="f237"/>
                </a:moveTo>
                <a:lnTo>
                  <a:pt x="f243" y="f237"/>
                </a:lnTo>
                <a:lnTo>
                  <a:pt x="f243" y="f244"/>
                </a:lnTo>
                <a:lnTo>
                  <a:pt x="f242" y="f244"/>
                </a:lnTo>
                <a:close/>
                <a:moveTo>
                  <a:pt x="f245" y="f237"/>
                </a:moveTo>
                <a:lnTo>
                  <a:pt x="f246" y="f237"/>
                </a:lnTo>
                <a:lnTo>
                  <a:pt x="f246" y="f244"/>
                </a:lnTo>
                <a:lnTo>
                  <a:pt x="f245" y="f244"/>
                </a:lnTo>
                <a:close/>
                <a:moveTo>
                  <a:pt x="f247" y="f237"/>
                </a:moveTo>
                <a:lnTo>
                  <a:pt x="f248" y="f237"/>
                </a:lnTo>
                <a:lnTo>
                  <a:pt x="f248" y="f244"/>
                </a:lnTo>
                <a:lnTo>
                  <a:pt x="f247" y="f244"/>
                </a:lnTo>
                <a:close/>
                <a:moveTo>
                  <a:pt x="f249" y="f237"/>
                </a:moveTo>
                <a:lnTo>
                  <a:pt x="f250" y="f237"/>
                </a:lnTo>
                <a:lnTo>
                  <a:pt x="f250" y="f244"/>
                </a:lnTo>
                <a:lnTo>
                  <a:pt x="f249" y="f244"/>
                </a:lnTo>
                <a:close/>
                <a:moveTo>
                  <a:pt x="f251" y="f237"/>
                </a:moveTo>
                <a:lnTo>
                  <a:pt x="f252" y="f237"/>
                </a:lnTo>
                <a:lnTo>
                  <a:pt x="f252" y="f244"/>
                </a:lnTo>
                <a:lnTo>
                  <a:pt x="f251" y="f244"/>
                </a:lnTo>
                <a:close/>
                <a:moveTo>
                  <a:pt x="f253" y="f237"/>
                </a:moveTo>
                <a:lnTo>
                  <a:pt x="f254" y="f237"/>
                </a:lnTo>
                <a:lnTo>
                  <a:pt x="f254" y="f244"/>
                </a:lnTo>
                <a:lnTo>
                  <a:pt x="f253" y="f244"/>
                </a:lnTo>
                <a:close/>
                <a:moveTo>
                  <a:pt x="f255" y="f237"/>
                </a:moveTo>
                <a:lnTo>
                  <a:pt x="f256" y="f237"/>
                </a:lnTo>
                <a:lnTo>
                  <a:pt x="f256" y="f244"/>
                </a:lnTo>
                <a:lnTo>
                  <a:pt x="f255" y="f244"/>
                </a:lnTo>
                <a:close/>
                <a:moveTo>
                  <a:pt x="f257" y="f237"/>
                </a:moveTo>
                <a:lnTo>
                  <a:pt x="f258" y="f237"/>
                </a:lnTo>
                <a:lnTo>
                  <a:pt x="f258" y="f244"/>
                </a:lnTo>
                <a:lnTo>
                  <a:pt x="f257" y="f244"/>
                </a:lnTo>
                <a:close/>
                <a:moveTo>
                  <a:pt x="f259" y="f237"/>
                </a:moveTo>
                <a:lnTo>
                  <a:pt x="f260" y="f237"/>
                </a:lnTo>
                <a:lnTo>
                  <a:pt x="f260" y="f244"/>
                </a:lnTo>
                <a:lnTo>
                  <a:pt x="f259" y="f244"/>
                </a:lnTo>
                <a:close/>
                <a:moveTo>
                  <a:pt x="f261" y="f237"/>
                </a:moveTo>
                <a:lnTo>
                  <a:pt x="f262" y="f237"/>
                </a:lnTo>
                <a:lnTo>
                  <a:pt x="f262" y="f244"/>
                </a:lnTo>
                <a:lnTo>
                  <a:pt x="f261" y="f244"/>
                </a:lnTo>
                <a:close/>
                <a:moveTo>
                  <a:pt x="f263" y="f237"/>
                </a:moveTo>
                <a:lnTo>
                  <a:pt x="f264" y="f237"/>
                </a:lnTo>
                <a:lnTo>
                  <a:pt x="f264" y="f239"/>
                </a:lnTo>
                <a:lnTo>
                  <a:pt x="f263" y="f239"/>
                </a:lnTo>
                <a:close/>
                <a:moveTo>
                  <a:pt x="f265" y="f237"/>
                </a:moveTo>
                <a:lnTo>
                  <a:pt x="f266" y="f237"/>
                </a:lnTo>
                <a:lnTo>
                  <a:pt x="f266" y="f239"/>
                </a:lnTo>
                <a:lnTo>
                  <a:pt x="f265" y="f239"/>
                </a:lnTo>
                <a:close/>
                <a:moveTo>
                  <a:pt x="f267" y="f268"/>
                </a:moveTo>
                <a:cubicBezTo>
                  <a:pt x="f269" y="f268"/>
                  <a:pt x="f268" y="f269"/>
                  <a:pt x="f268" y="f267"/>
                </a:cubicBezTo>
                <a:lnTo>
                  <a:pt x="f268" y="f270"/>
                </a:lnTo>
                <a:cubicBezTo>
                  <a:pt x="f268" y="f271"/>
                  <a:pt x="f269" y="f272"/>
                  <a:pt x="f267" y="f272"/>
                </a:cubicBezTo>
                <a:lnTo>
                  <a:pt x="f273" y="f272"/>
                </a:lnTo>
                <a:cubicBezTo>
                  <a:pt x="f274" y="f272"/>
                  <a:pt x="f275" y="f271"/>
                  <a:pt x="f275" y="f270"/>
                </a:cubicBezTo>
                <a:lnTo>
                  <a:pt x="f275" y="f267"/>
                </a:lnTo>
                <a:cubicBezTo>
                  <a:pt x="f275" y="f269"/>
                  <a:pt x="f274" y="f268"/>
                  <a:pt x="f273" y="f268"/>
                </a:cubicBezTo>
                <a:close/>
                <a:moveTo>
                  <a:pt x="f276" y="f2"/>
                </a:moveTo>
                <a:lnTo>
                  <a:pt x="f277" y="f2"/>
                </a:lnTo>
                <a:cubicBezTo>
                  <a:pt x="f278" y="f2"/>
                  <a:pt x="f3" y="f279"/>
                  <a:pt x="f3" y="f276"/>
                </a:cubicBezTo>
                <a:lnTo>
                  <a:pt x="f3" y="f280"/>
                </a:lnTo>
                <a:cubicBezTo>
                  <a:pt x="f3" y="f281"/>
                  <a:pt x="f278" y="f4"/>
                  <a:pt x="f277" y="f4"/>
                </a:cubicBezTo>
                <a:lnTo>
                  <a:pt x="f276" y="f4"/>
                </a:lnTo>
                <a:cubicBezTo>
                  <a:pt x="f279" y="f4"/>
                  <a:pt x="f2" y="f281"/>
                  <a:pt x="f2" y="f280"/>
                </a:cubicBezTo>
                <a:lnTo>
                  <a:pt x="f2" y="f276"/>
                </a:lnTo>
                <a:cubicBezTo>
                  <a:pt x="f2" y="f279"/>
                  <a:pt x="f279" y="f2"/>
                  <a:pt x="f276" y="f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1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E889642B-DA61-4600-A60A-29B00DA81530}"/>
              </a:ext>
            </a:extLst>
          </p:cNvPr>
          <p:cNvSpPr/>
          <p:nvPr/>
        </p:nvSpPr>
        <p:spPr>
          <a:xfrm flipH="1">
            <a:off x="7665150" y="3573054"/>
            <a:ext cx="455142" cy="454804"/>
          </a:xfrm>
          <a:custGeom>
            <a:avLst/>
            <a:gdLst>
              <a:gd name="f0" fmla="val w"/>
              <a:gd name="f1" fmla="val h"/>
              <a:gd name="f2" fmla="val 0"/>
              <a:gd name="f3" fmla="val 3971162"/>
              <a:gd name="f4" fmla="val 3968213"/>
              <a:gd name="f5" fmla="val 808855"/>
              <a:gd name="f6" fmla="val 2815607"/>
              <a:gd name="f7" fmla="val 1168895"/>
              <a:gd name="f8" fmla="val 3175607"/>
              <a:gd name="f9" fmla="val 697665"/>
              <a:gd name="f10" fmla="val 2704397"/>
              <a:gd name="f11" fmla="val 3286817"/>
              <a:gd name="f12" fmla="val 1280085"/>
              <a:gd name="f13" fmla="val 537750"/>
              <a:gd name="f14" fmla="val 2544482"/>
              <a:gd name="f15" fmla="val 1440000"/>
              <a:gd name="f16" fmla="val 3446732"/>
              <a:gd name="f17" fmla="val 2528213"/>
              <a:gd name="f18" fmla="val 360000"/>
              <a:gd name="f19" fmla="val 3608213"/>
              <a:gd name="f20" fmla="val 3605829"/>
              <a:gd name="f21" fmla="val 2524046"/>
              <a:gd name="f22" fmla="val 3965829"/>
              <a:gd name="f23" fmla="val 3604046"/>
              <a:gd name="f24" fmla="val 3964046"/>
              <a:gd name="f25" fmla="val 2525829"/>
              <a:gd name="f26" fmla="val 1542677"/>
              <a:gd name="f27" fmla="val 2468095"/>
              <a:gd name="f28" fmla="val 1758701"/>
              <a:gd name="f29" fmla="val 2835684"/>
              <a:gd name="f30" fmla="val 3174101"/>
              <a:gd name="f31" fmla="val 2437460"/>
              <a:gd name="f32" fmla="val 3390125"/>
              <a:gd name="f33" fmla="val 2663201"/>
              <a:gd name="f34" fmla="val 2809842"/>
              <a:gd name="f35" fmla="val 2295613"/>
              <a:gd name="f36" fmla="val 3025866"/>
              <a:gd name="f37" fmla="val 2663202"/>
              <a:gd name="f38" fmla="val 3389097"/>
              <a:gd name="f39" fmla="val 2873898"/>
              <a:gd name="f40" fmla="val 3173073"/>
              <a:gd name="f41" fmla="val 2879226"/>
              <a:gd name="f42" fmla="val 3021508"/>
              <a:gd name="f43" fmla="val 2093780"/>
              <a:gd name="f44" fmla="val 2089306"/>
              <a:gd name="f45" fmla="val 2309804"/>
              <a:gd name="f46" fmla="val 2315047"/>
              <a:gd name="f47" fmla="val 2656492"/>
              <a:gd name="f48" fmla="val 1853849"/>
              <a:gd name="f49" fmla="val 2872516"/>
              <a:gd name="f50" fmla="val 2038657"/>
              <a:gd name="f51" fmla="val 2989835"/>
              <a:gd name="f52" fmla="val 1887092"/>
              <a:gd name="f53" fmla="val 3205859"/>
              <a:gd name="f54" fmla="val 2028940"/>
              <a:gd name="f55" fmla="val 2254681"/>
              <a:gd name="f56" fmla="val 3005149"/>
              <a:gd name="f57" fmla="val 2688721"/>
              <a:gd name="f58" fmla="val 2447179"/>
              <a:gd name="f59" fmla="val 2488606"/>
              <a:gd name="f60" fmla="val 2663841"/>
              <a:gd name="f61" fmla="val 2486018"/>
              <a:gd name="f62" fmla="val 2846997"/>
              <a:gd name="f63" fmla="val 2840287"/>
              <a:gd name="f64" fmla="val 3046907"/>
              <a:gd name="f65" fmla="val 3045880"/>
              <a:gd name="f66" fmla="val 3272648"/>
              <a:gd name="f67" fmla="val 2829856"/>
              <a:gd name="f68" fmla="val 3063021"/>
              <a:gd name="f69" fmla="val 2472698"/>
              <a:gd name="f70" fmla="val 2847499"/>
              <a:gd name="f71" fmla="val 2088510"/>
              <a:gd name="f72" fmla="val 1910267"/>
              <a:gd name="f73" fmla="val 3028023"/>
              <a:gd name="f74" fmla="val 2277575"/>
              <a:gd name="f75" fmla="val 3241488"/>
              <a:gd name="f76" fmla="val 2829855"/>
              <a:gd name="f77" fmla="val 3457512"/>
              <a:gd name="f78" fmla="val 2269993"/>
              <a:gd name="f79" fmla="val 3244047"/>
              <a:gd name="f80" fmla="val 2111604"/>
              <a:gd name="f81" fmla="val 3446733"/>
              <a:gd name="f82" fmla="val 1744015"/>
              <a:gd name="f83" fmla="val 3230709"/>
              <a:gd name="f84" fmla="val 1909986"/>
              <a:gd name="f85" fmla="val 3051709"/>
              <a:gd name="f86" fmla="val 1542678"/>
              <a:gd name="f87" fmla="val 2835685"/>
              <a:gd name="f88" fmla="val 1877756"/>
              <a:gd name="f89" fmla="val 2631475"/>
              <a:gd name="f90" fmla="val 2272582"/>
              <a:gd name="f91" fmla="val 2438100"/>
              <a:gd name="f92" fmla="val 2472697"/>
              <a:gd name="f93" fmla="val 2221438"/>
              <a:gd name="f94" fmla="val 2989836"/>
              <a:gd name="f95" fmla="val 1667759"/>
              <a:gd name="f96" fmla="val 3357425"/>
              <a:gd name="f97" fmla="val 1883783"/>
              <a:gd name="f98" fmla="val 2309586"/>
              <a:gd name="f99" fmla="val 1554888"/>
              <a:gd name="f100" fmla="val 2829824"/>
              <a:gd name="f101" fmla="val 1770912"/>
              <a:gd name="f102" fmla="val 2525643"/>
              <a:gd name="f103" fmla="val 1927296"/>
              <a:gd name="f104" fmla="val 2309619"/>
              <a:gd name="f105" fmla="val 616397"/>
              <a:gd name="f106" fmla="val 1550030"/>
              <a:gd name="f107" fmla="val 832421"/>
              <a:gd name="f108" fmla="val 1024879"/>
              <a:gd name="f109" fmla="val 1775771"/>
              <a:gd name="f110" fmla="val 2079590"/>
              <a:gd name="f111" fmla="val 1028931"/>
              <a:gd name="f112" fmla="val 1192537"/>
              <a:gd name="f113" fmla="val 1244955"/>
              <a:gd name="f114" fmla="val 2231155"/>
              <a:gd name="f115" fmla="val 1468668"/>
              <a:gd name="f116" fmla="val 2295614"/>
              <a:gd name="f117" fmla="val 619703"/>
              <a:gd name="f118" fmla="val 2082482"/>
              <a:gd name="f119" fmla="val 1747452"/>
              <a:gd name="f120" fmla="val 1324289"/>
              <a:gd name="f121" fmla="val 1963476"/>
              <a:gd name="f122" fmla="val 1528779"/>
              <a:gd name="f123" fmla="val 2151955"/>
              <a:gd name="f124" fmla="val 1754520"/>
              <a:gd name="f125" fmla="val 1935931"/>
              <a:gd name="f126" fmla="val 1758702"/>
              <a:gd name="f127" fmla="val 1863566"/>
              <a:gd name="f128" fmla="val 2119726"/>
              <a:gd name="f129" fmla="val 1761543"/>
              <a:gd name="f130" fmla="val 2259540"/>
              <a:gd name="f131" fmla="val 1545519"/>
              <a:gd name="f132" fmla="val 2079589"/>
              <a:gd name="f133" fmla="val 1030691"/>
              <a:gd name="f134" fmla="val 1863565"/>
              <a:gd name="f135" fmla="val 1662900"/>
              <a:gd name="f136" fmla="val 2802267"/>
              <a:gd name="f137" fmla="val 814725"/>
              <a:gd name="f138" fmla="val 3162307"/>
              <a:gd name="f139" fmla="val 1174725"/>
              <a:gd name="f140" fmla="val 884915"/>
              <a:gd name="f141" fmla="val 2691077"/>
              <a:gd name="f142" fmla="val 703515"/>
              <a:gd name="f143" fmla="val 1285935"/>
              <a:gd name="f144" fmla="val 3273497"/>
              <a:gd name="f145" fmla="val 773725"/>
              <a:gd name="f146" fmla="val 1356145"/>
              <a:gd name="f147" fmla="val 2531162"/>
              <a:gd name="f148" fmla="val 543600"/>
              <a:gd name="f149" fmla="val 3433412"/>
              <a:gd name="f150" fmla="val 1445850"/>
              <a:gd name="f151" fmla="val 613810"/>
              <a:gd name="f152" fmla="val 1516060"/>
              <a:gd name="f153" fmla="val 2088509"/>
              <a:gd name="f154" fmla="val 543244"/>
              <a:gd name="f155" fmla="val 2283187"/>
              <a:gd name="f156" fmla="val 759268"/>
              <a:gd name="f157" fmla="val 1751276"/>
              <a:gd name="f158" fmla="val 543243"/>
              <a:gd name="f159" fmla="val 1967300"/>
              <a:gd name="f160" fmla="val 986389"/>
              <a:gd name="f161" fmla="val 986388"/>
              <a:gd name="f162" fmla="val 2335750"/>
              <a:gd name="f163" fmla="val 1491348"/>
              <a:gd name="f164" fmla="val 1202413"/>
              <a:gd name="f165" fmla="val 1747396"/>
              <a:gd name="f166" fmla="val 4409"/>
              <a:gd name="f167" fmla="val 5850"/>
              <a:gd name="f168" fmla="val 364409"/>
              <a:gd name="f169" fmla="val 1444409"/>
              <a:gd name="f170" fmla="val 365850"/>
              <a:gd name="f171" fmla="val 3611162"/>
              <a:gd name="f172" fmla="*/ f0 1 3971162"/>
              <a:gd name="f173" fmla="*/ f1 1 3968213"/>
              <a:gd name="f174" fmla="val f2"/>
              <a:gd name="f175" fmla="val f3"/>
              <a:gd name="f176" fmla="val f4"/>
              <a:gd name="f177" fmla="+- f176 0 f174"/>
              <a:gd name="f178" fmla="+- f175 0 f174"/>
              <a:gd name="f179" fmla="*/ f178 1 3971162"/>
              <a:gd name="f180" fmla="*/ f177 1 3968213"/>
              <a:gd name="f181" fmla="*/ f174 1 f179"/>
              <a:gd name="f182" fmla="*/ f175 1 f179"/>
              <a:gd name="f183" fmla="*/ f174 1 f180"/>
              <a:gd name="f184" fmla="*/ f176 1 f180"/>
              <a:gd name="f185" fmla="*/ f181 f172 1"/>
              <a:gd name="f186" fmla="*/ f182 f172 1"/>
              <a:gd name="f187" fmla="*/ f184 f173 1"/>
              <a:gd name="f188" fmla="*/ f183 f1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5" t="f188" r="f186" b="f187"/>
            <a:pathLst>
              <a:path w="3971162" h="3968213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12" y="f11"/>
                </a:lnTo>
                <a:lnTo>
                  <a:pt x="f12" y="f10"/>
                </a:lnTo>
                <a:close/>
                <a:moveTo>
                  <a:pt x="f13" y="f14"/>
                </a:moveTo>
                <a:lnTo>
                  <a:pt x="f15" y="f14"/>
                </a:lnTo>
                <a:lnTo>
                  <a:pt x="f15" y="f16"/>
                </a:lnTo>
                <a:lnTo>
                  <a:pt x="f13" y="f16"/>
                </a:lnTo>
                <a:close/>
                <a:moveTo>
                  <a:pt x="f2" y="f17"/>
                </a:move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4"/>
                </a:lnTo>
                <a:lnTo>
                  <a:pt x="f18" y="f4"/>
                </a:lnTo>
                <a:lnTo>
                  <a:pt x="f2" y="f4"/>
                </a:lnTo>
                <a:lnTo>
                  <a:pt x="f2" y="f19"/>
                </a:lnTo>
                <a:close/>
                <a:moveTo>
                  <a:pt x="f20" y="f21"/>
                </a:moveTo>
                <a:lnTo>
                  <a:pt x="f22" y="f21"/>
                </a:lnTo>
                <a:lnTo>
                  <a:pt x="f22" y="f23"/>
                </a:lnTo>
                <a:lnTo>
                  <a:pt x="f22" y="f24"/>
                </a:lnTo>
                <a:lnTo>
                  <a:pt x="f20" y="f24"/>
                </a:lnTo>
                <a:lnTo>
                  <a:pt x="f25" y="f24"/>
                </a:lnTo>
                <a:lnTo>
                  <a:pt x="f25" y="f23"/>
                </a:lnTo>
                <a:lnTo>
                  <a:pt x="f20" y="f23"/>
                </a:ln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26" y="f29"/>
                </a:ln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0" y="f33"/>
                </a:lnTo>
                <a:close/>
                <a:moveTo>
                  <a:pt x="f34" y="f35"/>
                </a:moveTo>
                <a:lnTo>
                  <a:pt x="f36" y="f35"/>
                </a:lnTo>
                <a:lnTo>
                  <a:pt x="f36" y="f37"/>
                </a:lnTo>
                <a:lnTo>
                  <a:pt x="f38" y="f37"/>
                </a:lnTo>
                <a:lnTo>
                  <a:pt x="f38" y="f39"/>
                </a:lnTo>
                <a:lnTo>
                  <a:pt x="f38" y="f39"/>
                </a:lnTo>
                <a:lnTo>
                  <a:pt x="f38" y="f16"/>
                </a:lnTo>
                <a:lnTo>
                  <a:pt x="f40" y="f16"/>
                </a:lnTo>
                <a:lnTo>
                  <a:pt x="f40" y="f41"/>
                </a:lnTo>
                <a:lnTo>
                  <a:pt x="f42" y="f41"/>
                </a:lnTo>
                <a:lnTo>
                  <a:pt x="f42" y="f37"/>
                </a:lnTo>
                <a:lnTo>
                  <a:pt x="f34" y="f37"/>
                </a:lnTo>
                <a:close/>
                <a:moveTo>
                  <a:pt x="f43" y="f44"/>
                </a:moveTo>
                <a:lnTo>
                  <a:pt x="f45" y="f44"/>
                </a:lnTo>
                <a:lnTo>
                  <a:pt x="f45" y="f46"/>
                </a:lnTo>
                <a:lnTo>
                  <a:pt x="f43" y="f46"/>
                </a:lnTo>
                <a:close/>
                <a:moveTo>
                  <a:pt x="f47" y="f48"/>
                </a:moveTo>
                <a:lnTo>
                  <a:pt x="f49" y="f48"/>
                </a:lnTo>
                <a:lnTo>
                  <a:pt x="f49" y="f50"/>
                </a:lnTo>
                <a:lnTo>
                  <a:pt x="f51" y="f50"/>
                </a:lnTo>
                <a:lnTo>
                  <a:pt x="f51" y="f52"/>
                </a:lnTo>
                <a:lnTo>
                  <a:pt x="f53" y="f52"/>
                </a:lnTo>
                <a:lnTo>
                  <a:pt x="f53" y="f54"/>
                </a:lnTo>
                <a:lnTo>
                  <a:pt x="f32" y="f54"/>
                </a:lnTo>
                <a:lnTo>
                  <a:pt x="f32" y="f55"/>
                </a:lnTo>
                <a:lnTo>
                  <a:pt x="f53" y="f55"/>
                </a:lnTo>
                <a:lnTo>
                  <a:pt x="f30" y="f55"/>
                </a:lnTo>
                <a:lnTo>
                  <a:pt x="f56" y="f55"/>
                </a:lnTo>
                <a:lnTo>
                  <a:pt x="f51" y="f55"/>
                </a:lnTo>
                <a:lnTo>
                  <a:pt x="f57" y="f55"/>
                </a:lnTo>
                <a:lnTo>
                  <a:pt x="f57" y="f58"/>
                </a:lnTo>
                <a:lnTo>
                  <a:pt x="f59" y="f58"/>
                </a:lnTo>
                <a:lnTo>
                  <a:pt x="f59" y="f60"/>
                </a:lnTo>
                <a:lnTo>
                  <a:pt x="f61" y="f60"/>
                </a:lnTo>
                <a:lnTo>
                  <a:pt x="f61" y="f62"/>
                </a:lnTo>
                <a:lnTo>
                  <a:pt x="f63" y="f62"/>
                </a:lnTo>
                <a:lnTo>
                  <a:pt x="f63" y="f64"/>
                </a:lnTo>
                <a:lnTo>
                  <a:pt x="f65" y="f64"/>
                </a:lnTo>
                <a:lnTo>
                  <a:pt x="f65" y="f66"/>
                </a:lnTo>
                <a:lnTo>
                  <a:pt x="f67" y="f66"/>
                </a:lnTo>
                <a:lnTo>
                  <a:pt x="f67" y="f68"/>
                </a:lnTo>
                <a:lnTo>
                  <a:pt x="f69" y="f68"/>
                </a:lnTo>
                <a:lnTo>
                  <a:pt x="f69" y="f70"/>
                </a:lnTo>
                <a:lnTo>
                  <a:pt x="f43" y="f70"/>
                </a:lnTo>
                <a:lnTo>
                  <a:pt x="f71" y="f70"/>
                </a:lnTo>
                <a:lnTo>
                  <a:pt x="f72" y="f70"/>
                </a:lnTo>
                <a:lnTo>
                  <a:pt x="f72" y="f73"/>
                </a:lnTo>
                <a:lnTo>
                  <a:pt x="f74" y="f73"/>
                </a:lnTo>
                <a:lnTo>
                  <a:pt x="f74" y="f75"/>
                </a:lnTo>
                <a:lnTo>
                  <a:pt x="f76" y="f75"/>
                </a:lnTo>
                <a:lnTo>
                  <a:pt x="f76" y="f77"/>
                </a:lnTo>
                <a:lnTo>
                  <a:pt x="f78" y="f77"/>
                </a:lnTo>
                <a:lnTo>
                  <a:pt x="f78" y="f79"/>
                </a:lnTo>
                <a:lnTo>
                  <a:pt x="f80" y="f79"/>
                </a:lnTo>
                <a:lnTo>
                  <a:pt x="f80" y="f81"/>
                </a:lnTo>
                <a:lnTo>
                  <a:pt x="f82" y="f81"/>
                </a:lnTo>
                <a:lnTo>
                  <a:pt x="f82" y="f83"/>
                </a:lnTo>
                <a:lnTo>
                  <a:pt x="f84" y="f83"/>
                </a:lnTo>
                <a:lnTo>
                  <a:pt x="f84" y="f85"/>
                </a:lnTo>
                <a:lnTo>
                  <a:pt x="f86" y="f85"/>
                </a:lnTo>
                <a:lnTo>
                  <a:pt x="f86" y="f87"/>
                </a:lnTo>
                <a:lnTo>
                  <a:pt x="f88" y="f87"/>
                </a:lnTo>
                <a:lnTo>
                  <a:pt x="f88" y="f46"/>
                </a:lnTo>
                <a:lnTo>
                  <a:pt x="f43" y="f46"/>
                </a:lnTo>
                <a:lnTo>
                  <a:pt x="f43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1"/>
                </a:lnTo>
                <a:lnTo>
                  <a:pt x="f92" y="f55"/>
                </a:lnTo>
                <a:lnTo>
                  <a:pt x="f92" y="f93"/>
                </a:lnTo>
                <a:lnTo>
                  <a:pt x="f92" y="f50"/>
                </a:lnTo>
                <a:lnTo>
                  <a:pt x="f47" y="f50"/>
                </a:lnTo>
                <a:close/>
                <a:moveTo>
                  <a:pt x="f94" y="f95"/>
                </a:moveTo>
                <a:lnTo>
                  <a:pt x="f96" y="f95"/>
                </a:lnTo>
                <a:lnTo>
                  <a:pt x="f96" y="f97"/>
                </a:lnTo>
                <a:lnTo>
                  <a:pt x="f94" y="f97"/>
                </a:lnTo>
                <a:close/>
                <a:moveTo>
                  <a:pt x="f98" y="f99"/>
                </a:moveTo>
                <a:lnTo>
                  <a:pt x="f100" y="f99"/>
                </a:lnTo>
                <a:lnTo>
                  <a:pt x="f100" y="f101"/>
                </a:lnTo>
                <a:lnTo>
                  <a:pt x="f102" y="f101"/>
                </a:lnTo>
                <a:lnTo>
                  <a:pt x="f102" y="f103"/>
                </a:lnTo>
                <a:lnTo>
                  <a:pt x="f104" y="f103"/>
                </a:lnTo>
                <a:lnTo>
                  <a:pt x="f104" y="f101"/>
                </a:lnTo>
                <a:lnTo>
                  <a:pt x="f98" y="f101"/>
                </a:lnTo>
                <a:close/>
                <a:moveTo>
                  <a:pt x="f105" y="f106"/>
                </a:moveTo>
                <a:lnTo>
                  <a:pt x="f5" y="f106"/>
                </a:lnTo>
                <a:lnTo>
                  <a:pt x="f107" y="f106"/>
                </a:lnTo>
                <a:lnTo>
                  <a:pt x="f108" y="f106"/>
                </a:lnTo>
                <a:lnTo>
                  <a:pt x="f108" y="f109"/>
                </a:lnTo>
                <a:lnTo>
                  <a:pt x="f107" y="f109"/>
                </a:lnTo>
                <a:lnTo>
                  <a:pt x="f107" y="f110"/>
                </a:lnTo>
                <a:lnTo>
                  <a:pt x="f111" y="f110"/>
                </a:lnTo>
                <a:lnTo>
                  <a:pt x="f112" y="f110"/>
                </a:lnTo>
                <a:lnTo>
                  <a:pt x="f113" y="f110"/>
                </a:lnTo>
                <a:lnTo>
                  <a:pt x="f113" y="f114"/>
                </a:lnTo>
                <a:lnTo>
                  <a:pt x="f115" y="f114"/>
                </a:lnTo>
                <a:lnTo>
                  <a:pt x="f115" y="f58"/>
                </a:lnTo>
                <a:lnTo>
                  <a:pt x="f113" y="f58"/>
                </a:lnTo>
                <a:lnTo>
                  <a:pt x="f113" y="f58"/>
                </a:lnTo>
                <a:lnTo>
                  <a:pt x="f111" y="f58"/>
                </a:lnTo>
                <a:lnTo>
                  <a:pt x="f111" y="f116"/>
                </a:lnTo>
                <a:lnTo>
                  <a:pt x="f117" y="f116"/>
                </a:lnTo>
                <a:lnTo>
                  <a:pt x="f117" y="f118"/>
                </a:lnTo>
                <a:lnTo>
                  <a:pt x="f105" y="f118"/>
                </a:lnTo>
                <a:close/>
                <a:moveTo>
                  <a:pt x="f119" y="f120"/>
                </a:moveTo>
                <a:lnTo>
                  <a:pt x="f121" y="f120"/>
                </a:lnTo>
                <a:lnTo>
                  <a:pt x="f121" y="f122"/>
                </a:lnTo>
                <a:lnTo>
                  <a:pt x="f123" y="f122"/>
                </a:lnTo>
                <a:lnTo>
                  <a:pt x="f123" y="f124"/>
                </a:lnTo>
                <a:lnTo>
                  <a:pt x="f125" y="f124"/>
                </a:lnTo>
                <a:lnTo>
                  <a:pt x="f125" y="f106"/>
                </a:lnTo>
                <a:lnTo>
                  <a:pt x="f126" y="f106"/>
                </a:lnTo>
                <a:lnTo>
                  <a:pt x="f126" y="f127"/>
                </a:lnTo>
                <a:lnTo>
                  <a:pt x="f128" y="f127"/>
                </a:lnTo>
                <a:lnTo>
                  <a:pt x="f128" y="f110"/>
                </a:lnTo>
                <a:lnTo>
                  <a:pt x="f129" y="f110"/>
                </a:lnTo>
                <a:lnTo>
                  <a:pt x="f129" y="f130"/>
                </a:lnTo>
                <a:lnTo>
                  <a:pt x="f131" y="f130"/>
                </a:lnTo>
                <a:lnTo>
                  <a:pt x="f131" y="f118"/>
                </a:lnTo>
                <a:lnTo>
                  <a:pt x="f86" y="f118"/>
                </a:lnTo>
                <a:lnTo>
                  <a:pt x="f86" y="f132"/>
                </a:lnTo>
                <a:lnTo>
                  <a:pt x="f133" y="f132"/>
                </a:lnTo>
                <a:lnTo>
                  <a:pt x="f133" y="f134"/>
                </a:lnTo>
                <a:lnTo>
                  <a:pt x="f112" y="f134"/>
                </a:lnTo>
                <a:lnTo>
                  <a:pt x="f112" y="f135"/>
                </a:lnTo>
                <a:lnTo>
                  <a:pt x="f15" y="f135"/>
                </a:lnTo>
                <a:lnTo>
                  <a:pt x="f15" y="f134"/>
                </a:lnTo>
                <a:lnTo>
                  <a:pt x="f86" y="f134"/>
                </a:lnTo>
                <a:lnTo>
                  <a:pt x="f86" y="f106"/>
                </a:lnTo>
                <a:lnTo>
                  <a:pt x="f119" y="f106"/>
                </a:lnTo>
                <a:close/>
                <a:moveTo>
                  <a:pt x="f136" y="f137"/>
                </a:moveTo>
                <a:lnTo>
                  <a:pt x="f138" y="f137"/>
                </a:lnTo>
                <a:lnTo>
                  <a:pt x="f138" y="f139"/>
                </a:lnTo>
                <a:lnTo>
                  <a:pt x="f136" y="f139"/>
                </a:lnTo>
                <a:close/>
                <a:moveTo>
                  <a:pt x="f140" y="f137"/>
                </a:moveTo>
                <a:lnTo>
                  <a:pt x="f113" y="f137"/>
                </a:lnTo>
                <a:lnTo>
                  <a:pt x="f113" y="f139"/>
                </a:lnTo>
                <a:lnTo>
                  <a:pt x="f140" y="f139"/>
                </a:lnTo>
                <a:close/>
                <a:moveTo>
                  <a:pt x="f141" y="f142"/>
                </a:moveTo>
                <a:lnTo>
                  <a:pt x="f141" y="f143"/>
                </a:lnTo>
                <a:lnTo>
                  <a:pt x="f144" y="f143"/>
                </a:lnTo>
                <a:lnTo>
                  <a:pt x="f144" y="f142"/>
                </a:lnTo>
                <a:close/>
                <a:moveTo>
                  <a:pt x="f145" y="f142"/>
                </a:moveTo>
                <a:lnTo>
                  <a:pt x="f145" y="f143"/>
                </a:lnTo>
                <a:lnTo>
                  <a:pt x="f146" y="f143"/>
                </a:lnTo>
                <a:lnTo>
                  <a:pt x="f146" y="f142"/>
                </a:lnTo>
                <a:close/>
                <a:moveTo>
                  <a:pt x="f147" y="f148"/>
                </a:moveTo>
                <a:lnTo>
                  <a:pt x="f149" y="f148"/>
                </a:lnTo>
                <a:lnTo>
                  <a:pt x="f149" y="f150"/>
                </a:lnTo>
                <a:lnTo>
                  <a:pt x="f147" y="f150"/>
                </a:lnTo>
                <a:close/>
                <a:moveTo>
                  <a:pt x="f151" y="f148"/>
                </a:moveTo>
                <a:lnTo>
                  <a:pt x="f152" y="f148"/>
                </a:lnTo>
                <a:lnTo>
                  <a:pt x="f152" y="f150"/>
                </a:lnTo>
                <a:lnTo>
                  <a:pt x="f151" y="f150"/>
                </a:lnTo>
                <a:close/>
                <a:moveTo>
                  <a:pt x="f153" y="f154"/>
                </a:moveTo>
                <a:lnTo>
                  <a:pt x="f155" y="f154"/>
                </a:lnTo>
                <a:lnTo>
                  <a:pt x="f155" y="f156"/>
                </a:lnTo>
                <a:lnTo>
                  <a:pt x="f153" y="f156"/>
                </a:lnTo>
                <a:close/>
                <a:moveTo>
                  <a:pt x="f157" y="f158"/>
                </a:moveTo>
                <a:lnTo>
                  <a:pt x="f159" y="f158"/>
                </a:lnTo>
                <a:lnTo>
                  <a:pt x="f159" y="f160"/>
                </a:lnTo>
                <a:lnTo>
                  <a:pt x="f128" y="f160"/>
                </a:lnTo>
                <a:lnTo>
                  <a:pt x="f128" y="f161"/>
                </a:lnTo>
                <a:lnTo>
                  <a:pt x="f162" y="f161"/>
                </a:lnTo>
                <a:lnTo>
                  <a:pt x="f162" y="f163"/>
                </a:lnTo>
                <a:lnTo>
                  <a:pt x="f128" y="f163"/>
                </a:lnTo>
                <a:lnTo>
                  <a:pt x="f128" y="f164"/>
                </a:lnTo>
                <a:lnTo>
                  <a:pt x="f165" y="f164"/>
                </a:lnTo>
                <a:lnTo>
                  <a:pt x="f165" y="f160"/>
                </a:lnTo>
                <a:lnTo>
                  <a:pt x="f157" y="f160"/>
                </a:lnTo>
                <a:close/>
                <a:moveTo>
                  <a:pt x="f166" y="f167"/>
                </a:moveTo>
                <a:lnTo>
                  <a:pt x="f168" y="f167"/>
                </a:lnTo>
                <a:lnTo>
                  <a:pt x="f169" y="f167"/>
                </a:lnTo>
                <a:lnTo>
                  <a:pt x="f169" y="f170"/>
                </a:lnTo>
                <a:lnTo>
                  <a:pt x="f168" y="f170"/>
                </a:lnTo>
                <a:lnTo>
                  <a:pt x="f168" y="f150"/>
                </a:lnTo>
                <a:lnTo>
                  <a:pt x="f166" y="f150"/>
                </a:lnTo>
                <a:lnTo>
                  <a:pt x="f166" y="f170"/>
                </a:lnTo>
                <a:close/>
                <a:moveTo>
                  <a:pt x="f147" y="f2"/>
                </a:moveTo>
                <a:lnTo>
                  <a:pt x="f171" y="f2"/>
                </a:lnTo>
                <a:lnTo>
                  <a:pt x="f3" y="f2"/>
                </a:lnTo>
                <a:lnTo>
                  <a:pt x="f3" y="f18"/>
                </a:lnTo>
                <a:lnTo>
                  <a:pt x="f3" y="f15"/>
                </a:lnTo>
                <a:lnTo>
                  <a:pt x="f171" y="f15"/>
                </a:lnTo>
                <a:lnTo>
                  <a:pt x="f171" y="f18"/>
                </a:lnTo>
                <a:lnTo>
                  <a:pt x="f147" y="f18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1" u="none" strike="noStrike" kern="0" cap="none" spc="0" baseline="0">
              <a:solidFill>
                <a:srgbClr val="69534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1" name="Pie 2">
            <a:extLst>
              <a:ext uri="{FF2B5EF4-FFF2-40B4-BE49-F238E27FC236}">
                <a16:creationId xmlns:a16="http://schemas.microsoft.com/office/drawing/2014/main" id="{7183D2C7-11A6-4C09-80D2-B4AAA6D02F2F}"/>
              </a:ext>
            </a:extLst>
          </p:cNvPr>
          <p:cNvSpPr/>
          <p:nvPr/>
        </p:nvSpPr>
        <p:spPr>
          <a:xfrm flipH="1">
            <a:off x="5302157" y="3553687"/>
            <a:ext cx="501932" cy="493529"/>
          </a:xfrm>
          <a:custGeom>
            <a:avLst/>
            <a:gdLst>
              <a:gd name="f0" fmla="val w"/>
              <a:gd name="f1" fmla="val h"/>
              <a:gd name="f2" fmla="val 0"/>
              <a:gd name="f3" fmla="val 3851322"/>
              <a:gd name="f4" fmla="val 3786842"/>
              <a:gd name="f5" fmla="val 3845029"/>
              <a:gd name="f6" fmla="val 1629937"/>
              <a:gd name="f7" fmla="val 1762720"/>
              <a:gd name="f8" fmla="val 3812477"/>
              <a:gd name="f9" fmla="val 1776859"/>
              <a:gd name="f10" fmla="val 3444864"/>
              <a:gd name="f11" fmla="val 1775585"/>
              <a:gd name="f12" fmla="val 3791299"/>
              <a:gd name="f13" fmla="val 1322869"/>
              <a:gd name="f14" fmla="val 3804294"/>
              <a:gd name="f15" fmla="val 1363489"/>
              <a:gd name="f16" fmla="val 3813753"/>
              <a:gd name="f17" fmla="val 1405089"/>
              <a:gd name="f18" fmla="val 3820726"/>
              <a:gd name="f19" fmla="val 1447230"/>
              <a:gd name="f20" fmla="val 2923542"/>
              <a:gd name="f21" fmla="val 1773779"/>
              <a:gd name="f22" fmla="val 2555935"/>
              <a:gd name="f23" fmla="val 1772505"/>
              <a:gd name="f24" fmla="val 3686733"/>
              <a:gd name="f25" fmla="val 1034305"/>
              <a:gd name="f26" fmla="val 3706467"/>
              <a:gd name="f27" fmla="val 1071934"/>
              <a:gd name="f28" fmla="val 3722972"/>
              <a:gd name="f29" fmla="val 1111031"/>
              <a:gd name="f30" fmla="val 3736130"/>
              <a:gd name="f31" fmla="val 1151397"/>
              <a:gd name="f32" fmla="val 2052009"/>
              <a:gd name="f33" fmla="val 1764367"/>
              <a:gd name="f34" fmla="val 1629296"/>
              <a:gd name="f35" fmla="val 3531650"/>
              <a:gd name="f36" fmla="val 764128"/>
              <a:gd name="f37" fmla="val 3557479"/>
              <a:gd name="f38" fmla="val 799119"/>
              <a:gd name="f39" fmla="val 3581112"/>
              <a:gd name="f40" fmla="val 835525"/>
              <a:gd name="f41" fmla="val 3601539"/>
              <a:gd name="f42" fmla="val 873761"/>
              <a:gd name="f43" fmla="val 1437744"/>
              <a:gd name="f44" fmla="val 1302673"/>
              <a:gd name="f45" fmla="val 3320179"/>
              <a:gd name="f46" fmla="val 514474"/>
              <a:gd name="f47" fmla="val 3414136"/>
              <a:gd name="f48" fmla="val 615348"/>
              <a:gd name="f49" fmla="val 1111121"/>
              <a:gd name="f50" fmla="val 976050"/>
              <a:gd name="f51" fmla="val 3038975"/>
              <a:gd name="f52" fmla="val 290201"/>
              <a:gd name="f53" fmla="val 3082160"/>
              <a:gd name="f54" fmla="val 317774"/>
              <a:gd name="f55" fmla="val 3124087"/>
              <a:gd name="f56" fmla="val 347421"/>
              <a:gd name="f57" fmla="val 3164106"/>
              <a:gd name="f58" fmla="val 379728"/>
              <a:gd name="f59" fmla="val 784498"/>
              <a:gd name="f60" fmla="val 649428"/>
              <a:gd name="f61" fmla="val 1800000"/>
              <a:gd name="f62" fmla="val 186842"/>
              <a:gd name="f63" fmla="val 1986842"/>
              <a:gd name="f64" fmla="val 3600000"/>
              <a:gd name="f65" fmla="val 2980955"/>
              <a:gd name="f66" fmla="val 2794113"/>
              <a:gd name="f67" fmla="val 805887"/>
              <a:gd name="f68" fmla="val 992729"/>
              <a:gd name="f69" fmla="val 2653345"/>
              <a:gd name="f70" fmla="val 103936"/>
              <a:gd name="f71" fmla="val 2713623"/>
              <a:gd name="f72" fmla="val 122781"/>
              <a:gd name="f73" fmla="val 2772066"/>
              <a:gd name="f74" fmla="val 146664"/>
              <a:gd name="f75" fmla="val 2828252"/>
              <a:gd name="f76" fmla="val 175345"/>
              <a:gd name="f77" fmla="val 457876"/>
              <a:gd name="f78" fmla="val 322805"/>
              <a:gd name="f79" fmla="val 2150315"/>
              <a:gd name="f80" fmla="val 2247800"/>
              <a:gd name="f81" fmla="val 7911"/>
              <a:gd name="f82" fmla="val 2343281"/>
              <a:gd name="f83" fmla="val 25238"/>
              <a:gd name="f84" fmla="val 131252"/>
              <a:gd name="f85" fmla="*/ f0 1 3851322"/>
              <a:gd name="f86" fmla="*/ f1 1 3786842"/>
              <a:gd name="f87" fmla="val f2"/>
              <a:gd name="f88" fmla="val f3"/>
              <a:gd name="f89" fmla="val f4"/>
              <a:gd name="f90" fmla="+- f89 0 f87"/>
              <a:gd name="f91" fmla="+- f88 0 f87"/>
              <a:gd name="f92" fmla="*/ f91 1 3851322"/>
              <a:gd name="f93" fmla="*/ f90 1 3786842"/>
              <a:gd name="f94" fmla="*/ f87 1 f92"/>
              <a:gd name="f95" fmla="*/ f88 1 f92"/>
              <a:gd name="f96" fmla="*/ f87 1 f93"/>
              <a:gd name="f97" fmla="*/ f89 1 f93"/>
              <a:gd name="f98" fmla="*/ f94 f85 1"/>
              <a:gd name="f99" fmla="*/ f95 f85 1"/>
              <a:gd name="f100" fmla="*/ f97 f86 1"/>
              <a:gd name="f101" fmla="*/ f96 f8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8" t="f101" r="f99" b="f100"/>
            <a:pathLst>
              <a:path w="3851322" h="3786842">
                <a:moveTo>
                  <a:pt x="f5" y="f6"/>
                </a:moveTo>
                <a:lnTo>
                  <a:pt x="f3" y="f7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3"/>
                </a:lnTo>
                <a:close/>
                <a:moveTo>
                  <a:pt x="f24" y="f25"/>
                </a:move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lnTo>
                  <a:pt x="f32" y="f34"/>
                </a:lnTo>
                <a:close/>
                <a:moveTo>
                  <a:pt x="f35" y="f36"/>
                </a:moveTo>
                <a:cubicBezTo>
                  <a:pt x="f37" y="f38"/>
                  <a:pt x="f39" y="f40"/>
                  <a:pt x="f41" y="f42"/>
                </a:cubicBezTo>
                <a:lnTo>
                  <a:pt x="f32" y="f43"/>
                </a:lnTo>
                <a:lnTo>
                  <a:pt x="f32" y="f44"/>
                </a:lnTo>
                <a:close/>
                <a:moveTo>
                  <a:pt x="f45" y="f46"/>
                </a:moveTo>
                <a:lnTo>
                  <a:pt x="f47" y="f48"/>
                </a:lnTo>
                <a:lnTo>
                  <a:pt x="f32" y="f49"/>
                </a:lnTo>
                <a:lnTo>
                  <a:pt x="f32" y="f50"/>
                </a:lnTo>
                <a:close/>
                <a:moveTo>
                  <a:pt x="f51" y="f52"/>
                </a:moveTo>
                <a:cubicBezTo>
                  <a:pt x="f53" y="f54"/>
                  <a:pt x="f55" y="f56"/>
                  <a:pt x="f57" y="f58"/>
                </a:cubicBezTo>
                <a:lnTo>
                  <a:pt x="f32" y="f59"/>
                </a:lnTo>
                <a:lnTo>
                  <a:pt x="f32" y="f60"/>
                </a:lnTo>
                <a:close/>
                <a:moveTo>
                  <a:pt x="f61" y="f62"/>
                </a:moveTo>
                <a:lnTo>
                  <a:pt x="f61" y="f63"/>
                </a:lnTo>
                <a:lnTo>
                  <a:pt x="f64" y="f63"/>
                </a:lnTo>
                <a:cubicBezTo>
                  <a:pt x="f64" y="f65"/>
                  <a:pt x="f66" y="f4"/>
                  <a:pt x="f61" y="f4"/>
                </a:cubicBezTo>
                <a:cubicBezTo>
                  <a:pt x="f67" y="f4"/>
                  <a:pt x="f2" y="f65"/>
                  <a:pt x="f2" y="f63"/>
                </a:cubicBezTo>
                <a:cubicBezTo>
                  <a:pt x="f2" y="f68"/>
                  <a:pt x="f67" y="f62"/>
                  <a:pt x="f61" y="f62"/>
                </a:cubicBezTo>
                <a:close/>
                <a:moveTo>
                  <a:pt x="f69" y="f70"/>
                </a:moveTo>
                <a:cubicBezTo>
                  <a:pt x="f71" y="f72"/>
                  <a:pt x="f73" y="f74"/>
                  <a:pt x="f75" y="f76"/>
                </a:cubicBezTo>
                <a:lnTo>
                  <a:pt x="f32" y="f77"/>
                </a:lnTo>
                <a:lnTo>
                  <a:pt x="f32" y="f78"/>
                </a:lnTo>
                <a:close/>
                <a:moveTo>
                  <a:pt x="f32" y="f2"/>
                </a:moveTo>
                <a:cubicBezTo>
                  <a:pt x="f79" y="f2"/>
                  <a:pt x="f80" y="f81"/>
                  <a:pt x="f82" y="f83"/>
                </a:cubicBezTo>
                <a:lnTo>
                  <a:pt x="f32" y="f84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1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42" name="Group 18">
            <a:extLst>
              <a:ext uri="{FF2B5EF4-FFF2-40B4-BE49-F238E27FC236}">
                <a16:creationId xmlns:a16="http://schemas.microsoft.com/office/drawing/2014/main" id="{05EC866F-5354-48C2-821E-A23D227D78CF}"/>
              </a:ext>
            </a:extLst>
          </p:cNvPr>
          <p:cNvGrpSpPr/>
          <p:nvPr/>
        </p:nvGrpSpPr>
        <p:grpSpPr>
          <a:xfrm>
            <a:off x="6889629" y="2660766"/>
            <a:ext cx="2006193" cy="638635"/>
            <a:chOff x="6889629" y="2660766"/>
            <a:chExt cx="2006193" cy="638635"/>
          </a:xfrm>
        </p:grpSpPr>
        <p:sp>
          <p:nvSpPr>
            <p:cNvPr id="43" name="TextBox 19">
              <a:extLst>
                <a:ext uri="{FF2B5EF4-FFF2-40B4-BE49-F238E27FC236}">
                  <a16:creationId xmlns:a16="http://schemas.microsoft.com/office/drawing/2014/main" id="{36A6002F-2573-4D6D-AA4D-4C764D88C266}"/>
                </a:ext>
              </a:extLst>
            </p:cNvPr>
            <p:cNvSpPr txBox="1"/>
            <p:nvPr/>
          </p:nvSpPr>
          <p:spPr>
            <a:xfrm>
              <a:off x="6907020" y="2791571"/>
              <a:ext cx="197735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9E7D60"/>
                  </a:solidFill>
                  <a:uFillTx/>
                  <a:latin typeface="Abril Fatface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  <a:endParaRPr lang="en-US" sz="900" b="0" i="1" u="none" strike="noStrike" kern="0" cap="none" spc="0" baseline="0">
                <a:solidFill>
                  <a:srgbClr val="000000"/>
                </a:solidFill>
                <a:uFillTx/>
                <a:latin typeface="Abril Fatface"/>
                <a:ea typeface="Arial"/>
                <a:cs typeface="Arial" pitchFamily="34"/>
              </a:endParaRPr>
            </a:p>
          </p:txBody>
        </p:sp>
        <p:sp>
          <p:nvSpPr>
            <p:cNvPr id="44" name="TextBox 20">
              <a:extLst>
                <a:ext uri="{FF2B5EF4-FFF2-40B4-BE49-F238E27FC236}">
                  <a16:creationId xmlns:a16="http://schemas.microsoft.com/office/drawing/2014/main" id="{55C1EF53-A098-4A28-BEEA-D777C130972D}"/>
                </a:ext>
              </a:extLst>
            </p:cNvPr>
            <p:cNvSpPr txBox="1"/>
            <p:nvPr/>
          </p:nvSpPr>
          <p:spPr>
            <a:xfrm>
              <a:off x="6889629" y="2660766"/>
              <a:ext cx="2006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000000"/>
                  </a:solidFill>
                  <a:uFillTx/>
                  <a:latin typeface="Abril Fatface"/>
                  <a:ea typeface="Arial"/>
                  <a:cs typeface="Arial" pitchFamily="34"/>
                </a:rPr>
                <a:t>Content  Here</a:t>
              </a:r>
            </a:p>
          </p:txBody>
        </p:sp>
      </p:grpSp>
      <p:grpSp>
        <p:nvGrpSpPr>
          <p:cNvPr id="45" name="Group 21">
            <a:extLst>
              <a:ext uri="{FF2B5EF4-FFF2-40B4-BE49-F238E27FC236}">
                <a16:creationId xmlns:a16="http://schemas.microsoft.com/office/drawing/2014/main" id="{FAFD7EE6-9BCA-4C7A-98A4-FE6DE74D3209}"/>
              </a:ext>
            </a:extLst>
          </p:cNvPr>
          <p:cNvGrpSpPr/>
          <p:nvPr/>
        </p:nvGrpSpPr>
        <p:grpSpPr>
          <a:xfrm>
            <a:off x="4550026" y="2660766"/>
            <a:ext cx="2006193" cy="638635"/>
            <a:chOff x="4550026" y="2660766"/>
            <a:chExt cx="2006193" cy="638635"/>
          </a:xfrm>
        </p:grpSpPr>
        <p:sp>
          <p:nvSpPr>
            <p:cNvPr id="46" name="TextBox 22">
              <a:extLst>
                <a:ext uri="{FF2B5EF4-FFF2-40B4-BE49-F238E27FC236}">
                  <a16:creationId xmlns:a16="http://schemas.microsoft.com/office/drawing/2014/main" id="{BACA1DC0-BFD1-4382-BF05-B130DA3AFF01}"/>
                </a:ext>
              </a:extLst>
            </p:cNvPr>
            <p:cNvSpPr txBox="1"/>
            <p:nvPr/>
          </p:nvSpPr>
          <p:spPr>
            <a:xfrm>
              <a:off x="4567428" y="2791571"/>
              <a:ext cx="197735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9E7D60"/>
                  </a:solidFill>
                  <a:uFillTx/>
                  <a:latin typeface="Abril Fatface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  <a:endParaRPr lang="en-US" sz="900" b="0" i="1" u="none" strike="noStrike" kern="0" cap="none" spc="0" baseline="0">
                <a:solidFill>
                  <a:srgbClr val="000000"/>
                </a:solidFill>
                <a:uFillTx/>
                <a:latin typeface="Abril Fatface"/>
                <a:ea typeface="Arial"/>
                <a:cs typeface="Arial" pitchFamily="34"/>
              </a:endParaRPr>
            </a:p>
          </p:txBody>
        </p:sp>
        <p:sp>
          <p:nvSpPr>
            <p:cNvPr id="47" name="TextBox 23">
              <a:extLst>
                <a:ext uri="{FF2B5EF4-FFF2-40B4-BE49-F238E27FC236}">
                  <a16:creationId xmlns:a16="http://schemas.microsoft.com/office/drawing/2014/main" id="{9F27CC08-8CEA-4B19-9C76-7CF6117BD99E}"/>
                </a:ext>
              </a:extLst>
            </p:cNvPr>
            <p:cNvSpPr txBox="1"/>
            <p:nvPr/>
          </p:nvSpPr>
          <p:spPr>
            <a:xfrm>
              <a:off x="4550026" y="2660766"/>
              <a:ext cx="2006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000000"/>
                  </a:solidFill>
                  <a:uFillTx/>
                  <a:latin typeface="Abril Fatface"/>
                  <a:ea typeface="Arial"/>
                  <a:cs typeface="Arial" pitchFamily="34"/>
                </a:rPr>
                <a:t>Content  Here</a:t>
              </a: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:a16="http://schemas.microsoft.com/office/drawing/2014/main" id="{7BB960FD-B0FF-41BB-ACBC-95FC15F6BDBA}"/>
              </a:ext>
            </a:extLst>
          </p:cNvPr>
          <p:cNvGrpSpPr/>
          <p:nvPr/>
        </p:nvGrpSpPr>
        <p:grpSpPr>
          <a:xfrm>
            <a:off x="6889629" y="4107311"/>
            <a:ext cx="2006193" cy="638634"/>
            <a:chOff x="6889629" y="4107311"/>
            <a:chExt cx="2006193" cy="638634"/>
          </a:xfrm>
        </p:grpSpPr>
        <p:sp>
          <p:nvSpPr>
            <p:cNvPr id="49" name="TextBox 25">
              <a:extLst>
                <a:ext uri="{FF2B5EF4-FFF2-40B4-BE49-F238E27FC236}">
                  <a16:creationId xmlns:a16="http://schemas.microsoft.com/office/drawing/2014/main" id="{14AA66DB-2BA2-4A85-B6A8-7EAC9CE88C36}"/>
                </a:ext>
              </a:extLst>
            </p:cNvPr>
            <p:cNvSpPr txBox="1"/>
            <p:nvPr/>
          </p:nvSpPr>
          <p:spPr>
            <a:xfrm>
              <a:off x="6907020" y="4238115"/>
              <a:ext cx="197735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9E7D60"/>
                  </a:solidFill>
                  <a:uFillTx/>
                  <a:latin typeface="Abril Fatface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  <a:endParaRPr lang="en-US" sz="900" b="0" i="1" u="none" strike="noStrike" kern="0" cap="none" spc="0" baseline="0">
                <a:solidFill>
                  <a:srgbClr val="000000"/>
                </a:solidFill>
                <a:uFillTx/>
                <a:latin typeface="Abril Fatface"/>
                <a:ea typeface="Arial"/>
                <a:cs typeface="Arial" pitchFamily="34"/>
              </a:endParaRPr>
            </a:p>
          </p:txBody>
        </p:sp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id="{562154F3-8225-4AF6-A932-1497538AA4F7}"/>
                </a:ext>
              </a:extLst>
            </p:cNvPr>
            <p:cNvSpPr txBox="1"/>
            <p:nvPr/>
          </p:nvSpPr>
          <p:spPr>
            <a:xfrm>
              <a:off x="6889629" y="4107311"/>
              <a:ext cx="2006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000000"/>
                  </a:solidFill>
                  <a:uFillTx/>
                  <a:latin typeface="Abril Fatface"/>
                  <a:ea typeface="Arial"/>
                  <a:cs typeface="Arial" pitchFamily="34"/>
                </a:rPr>
                <a:t>Content  Here</a:t>
              </a:r>
            </a:p>
          </p:txBody>
        </p:sp>
      </p:grpSp>
      <p:grpSp>
        <p:nvGrpSpPr>
          <p:cNvPr id="51" name="Group 27">
            <a:extLst>
              <a:ext uri="{FF2B5EF4-FFF2-40B4-BE49-F238E27FC236}">
                <a16:creationId xmlns:a16="http://schemas.microsoft.com/office/drawing/2014/main" id="{726DA1AF-431D-4FDD-9DDA-297FAA90C37F}"/>
              </a:ext>
            </a:extLst>
          </p:cNvPr>
          <p:cNvGrpSpPr/>
          <p:nvPr/>
        </p:nvGrpSpPr>
        <p:grpSpPr>
          <a:xfrm>
            <a:off x="4550026" y="4107311"/>
            <a:ext cx="2006193" cy="638634"/>
            <a:chOff x="4550026" y="4107311"/>
            <a:chExt cx="2006193" cy="638634"/>
          </a:xfrm>
        </p:grpSpPr>
        <p:sp>
          <p:nvSpPr>
            <p:cNvPr id="52" name="TextBox 28">
              <a:extLst>
                <a:ext uri="{FF2B5EF4-FFF2-40B4-BE49-F238E27FC236}">
                  <a16:creationId xmlns:a16="http://schemas.microsoft.com/office/drawing/2014/main" id="{20381B05-9CEE-4E56-A9B7-BBDD1E505EDA}"/>
                </a:ext>
              </a:extLst>
            </p:cNvPr>
            <p:cNvSpPr txBox="1"/>
            <p:nvPr/>
          </p:nvSpPr>
          <p:spPr>
            <a:xfrm>
              <a:off x="4567428" y="4238115"/>
              <a:ext cx="1977353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9E7D60"/>
                  </a:solidFill>
                  <a:uFillTx/>
                  <a:latin typeface="Abril Fatface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  <a:endParaRPr lang="en-US" sz="900" b="0" i="1" u="none" strike="noStrike" kern="0" cap="none" spc="0" baseline="0">
                <a:solidFill>
                  <a:srgbClr val="000000"/>
                </a:solidFill>
                <a:uFillTx/>
                <a:latin typeface="Abril Fatface"/>
                <a:ea typeface="Arial"/>
                <a:cs typeface="Arial" pitchFamily="34"/>
              </a:endParaRPr>
            </a:p>
          </p:txBody>
        </p:sp>
        <p:sp>
          <p:nvSpPr>
            <p:cNvPr id="53" name="TextBox 29">
              <a:extLst>
                <a:ext uri="{FF2B5EF4-FFF2-40B4-BE49-F238E27FC236}">
                  <a16:creationId xmlns:a16="http://schemas.microsoft.com/office/drawing/2014/main" id="{51F4BC76-DD03-4560-B1A7-025FEDD450F2}"/>
                </a:ext>
              </a:extLst>
            </p:cNvPr>
            <p:cNvSpPr txBox="1"/>
            <p:nvPr/>
          </p:nvSpPr>
          <p:spPr>
            <a:xfrm>
              <a:off x="4550026" y="4107311"/>
              <a:ext cx="2006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1" u="none" strike="noStrike" kern="0" cap="none" spc="0" baseline="0">
                  <a:solidFill>
                    <a:srgbClr val="000000"/>
                  </a:solidFill>
                  <a:uFillTx/>
                  <a:latin typeface="Abril Fatface"/>
                  <a:ea typeface="Arial"/>
                  <a:cs typeface="Arial" pitchFamily="34"/>
                </a:rPr>
                <a:t>Content  Here</a:t>
              </a:r>
            </a:p>
          </p:txBody>
        </p:sp>
      </p:grpSp>
      <p:pic>
        <p:nvPicPr>
          <p:cNvPr id="54" name="Imagen 4">
            <a:extLst>
              <a:ext uri="{FF2B5EF4-FFF2-40B4-BE49-F238E27FC236}">
                <a16:creationId xmlns:a16="http://schemas.microsoft.com/office/drawing/2014/main" id="{83B23F3A-299E-4D84-8B03-BEE5977F9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909" y="1931039"/>
            <a:ext cx="4987375" cy="28859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>
            <a:extLst>
              <a:ext uri="{FF2B5EF4-FFF2-40B4-BE49-F238E27FC236}">
                <a16:creationId xmlns:a16="http://schemas.microsoft.com/office/drawing/2014/main" id="{25070E8A-6EE0-4C9C-9EE7-BD373C91540F}"/>
              </a:ext>
            </a:extLst>
          </p:cNvPr>
          <p:cNvGrpSpPr/>
          <p:nvPr/>
        </p:nvGrpSpPr>
        <p:grpSpPr>
          <a:xfrm>
            <a:off x="302556" y="189354"/>
            <a:ext cx="8515156" cy="4738676"/>
            <a:chOff x="302556" y="189354"/>
            <a:chExt cx="8515156" cy="4738676"/>
          </a:xfrm>
        </p:grpSpPr>
        <p:grpSp>
          <p:nvGrpSpPr>
            <p:cNvPr id="3" name="Google Shape;788;p50">
              <a:extLst>
                <a:ext uri="{FF2B5EF4-FFF2-40B4-BE49-F238E27FC236}">
                  <a16:creationId xmlns:a16="http://schemas.microsoft.com/office/drawing/2014/main" id="{7A953735-BED3-468F-86D9-17EDDF866DAC}"/>
                </a:ext>
              </a:extLst>
            </p:cNvPr>
            <p:cNvGrpSpPr/>
            <p:nvPr/>
          </p:nvGrpSpPr>
          <p:grpSpPr>
            <a:xfrm>
              <a:off x="6637657" y="3911008"/>
              <a:ext cx="574736" cy="365438"/>
              <a:chOff x="6637657" y="3911008"/>
              <a:chExt cx="574736" cy="365438"/>
            </a:xfrm>
          </p:grpSpPr>
          <p:sp>
            <p:nvSpPr>
              <p:cNvPr id="4" name="Google Shape;789;p50">
                <a:extLst>
                  <a:ext uri="{FF2B5EF4-FFF2-40B4-BE49-F238E27FC236}">
                    <a16:creationId xmlns:a16="http://schemas.microsoft.com/office/drawing/2014/main" id="{EBC92830-EE68-42B4-9A4E-D1FCC33B1F62}"/>
                  </a:ext>
                </a:extLst>
              </p:cNvPr>
              <p:cNvSpPr/>
              <p:nvPr/>
            </p:nvSpPr>
            <p:spPr>
              <a:xfrm rot="10859533">
                <a:off x="7082869" y="3911008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Google Shape;790;p50">
                <a:extLst>
                  <a:ext uri="{FF2B5EF4-FFF2-40B4-BE49-F238E27FC236}">
                    <a16:creationId xmlns:a16="http://schemas.microsoft.com/office/drawing/2014/main" id="{3E1BA62C-F67F-4A60-99BB-C9AF6339AE24}"/>
                  </a:ext>
                </a:extLst>
              </p:cNvPr>
              <p:cNvSpPr/>
              <p:nvPr/>
            </p:nvSpPr>
            <p:spPr>
              <a:xfrm rot="10859533">
                <a:off x="6637657" y="4106277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6" name="Google Shape;788;p50">
              <a:extLst>
                <a:ext uri="{FF2B5EF4-FFF2-40B4-BE49-F238E27FC236}">
                  <a16:creationId xmlns:a16="http://schemas.microsoft.com/office/drawing/2014/main" id="{DE838081-A4E5-4A6B-BF77-C446BB0AA3A8}"/>
                </a:ext>
              </a:extLst>
            </p:cNvPr>
            <p:cNvGrpSpPr/>
            <p:nvPr/>
          </p:nvGrpSpPr>
          <p:grpSpPr>
            <a:xfrm>
              <a:off x="389781" y="226726"/>
              <a:ext cx="574736" cy="365438"/>
              <a:chOff x="389781" y="226726"/>
              <a:chExt cx="574736" cy="365438"/>
            </a:xfrm>
          </p:grpSpPr>
          <p:sp>
            <p:nvSpPr>
              <p:cNvPr id="7" name="Google Shape;789;p50">
                <a:extLst>
                  <a:ext uri="{FF2B5EF4-FFF2-40B4-BE49-F238E27FC236}">
                    <a16:creationId xmlns:a16="http://schemas.microsoft.com/office/drawing/2014/main" id="{2945EA8C-F0CE-4786-8CE9-A50A64DD76E3}"/>
                  </a:ext>
                </a:extLst>
              </p:cNvPr>
              <p:cNvSpPr/>
              <p:nvPr/>
            </p:nvSpPr>
            <p:spPr>
              <a:xfrm rot="10859533">
                <a:off x="834993" y="226726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790;p50">
                <a:extLst>
                  <a:ext uri="{FF2B5EF4-FFF2-40B4-BE49-F238E27FC236}">
                    <a16:creationId xmlns:a16="http://schemas.microsoft.com/office/drawing/2014/main" id="{B5CE205A-942D-4F84-8538-C19557B29317}"/>
                  </a:ext>
                </a:extLst>
              </p:cNvPr>
              <p:cNvSpPr/>
              <p:nvPr/>
            </p:nvSpPr>
            <p:spPr>
              <a:xfrm rot="10859533">
                <a:off x="389781" y="421995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9" name="Google Shape;788;p50">
              <a:extLst>
                <a:ext uri="{FF2B5EF4-FFF2-40B4-BE49-F238E27FC236}">
                  <a16:creationId xmlns:a16="http://schemas.microsoft.com/office/drawing/2014/main" id="{89DFCDB4-9DE7-45FF-94E0-2DD579F08865}"/>
                </a:ext>
              </a:extLst>
            </p:cNvPr>
            <p:cNvGrpSpPr/>
            <p:nvPr/>
          </p:nvGrpSpPr>
          <p:grpSpPr>
            <a:xfrm>
              <a:off x="7717819" y="189354"/>
              <a:ext cx="902321" cy="573739"/>
              <a:chOff x="7717819" y="189354"/>
              <a:chExt cx="902321" cy="573739"/>
            </a:xfrm>
          </p:grpSpPr>
          <p:sp>
            <p:nvSpPr>
              <p:cNvPr id="10" name="Google Shape;789;p50">
                <a:extLst>
                  <a:ext uri="{FF2B5EF4-FFF2-40B4-BE49-F238E27FC236}">
                    <a16:creationId xmlns:a16="http://schemas.microsoft.com/office/drawing/2014/main" id="{93101B29-853B-4820-9858-C11F1B3CAC0B}"/>
                  </a:ext>
                </a:extLst>
              </p:cNvPr>
              <p:cNvSpPr/>
              <p:nvPr/>
            </p:nvSpPr>
            <p:spPr>
              <a:xfrm rot="10740467" flipH="1">
                <a:off x="7717819" y="189354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790;p50">
                <a:extLst>
                  <a:ext uri="{FF2B5EF4-FFF2-40B4-BE49-F238E27FC236}">
                    <a16:creationId xmlns:a16="http://schemas.microsoft.com/office/drawing/2014/main" id="{40B2220A-B037-4BDF-8910-1AD9B106BD20}"/>
                  </a:ext>
                </a:extLst>
              </p:cNvPr>
              <p:cNvSpPr/>
              <p:nvPr/>
            </p:nvSpPr>
            <p:spPr>
              <a:xfrm rot="10740467" flipH="1">
                <a:off x="8337563" y="495933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" name="Google Shape;788;p50">
              <a:extLst>
                <a:ext uri="{FF2B5EF4-FFF2-40B4-BE49-F238E27FC236}">
                  <a16:creationId xmlns:a16="http://schemas.microsoft.com/office/drawing/2014/main" id="{E23D4663-2A9E-4F87-AC3F-E2A82518016D}"/>
                </a:ext>
              </a:extLst>
            </p:cNvPr>
            <p:cNvGrpSpPr/>
            <p:nvPr/>
          </p:nvGrpSpPr>
          <p:grpSpPr>
            <a:xfrm>
              <a:off x="387778" y="4083427"/>
              <a:ext cx="902330" cy="573730"/>
              <a:chOff x="387778" y="4083427"/>
              <a:chExt cx="902330" cy="573730"/>
            </a:xfrm>
          </p:grpSpPr>
          <p:sp>
            <p:nvSpPr>
              <p:cNvPr id="13" name="Google Shape;789;p50">
                <a:extLst>
                  <a:ext uri="{FF2B5EF4-FFF2-40B4-BE49-F238E27FC236}">
                    <a16:creationId xmlns:a16="http://schemas.microsoft.com/office/drawing/2014/main" id="{57520CBE-6C44-424E-A5EB-E85A7FF54102}"/>
                  </a:ext>
                </a:extLst>
              </p:cNvPr>
              <p:cNvSpPr/>
              <p:nvPr/>
            </p:nvSpPr>
            <p:spPr>
              <a:xfrm rot="10740467" flipH="1">
                <a:off x="387778" y="4083427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790;p50">
                <a:extLst>
                  <a:ext uri="{FF2B5EF4-FFF2-40B4-BE49-F238E27FC236}">
                    <a16:creationId xmlns:a16="http://schemas.microsoft.com/office/drawing/2014/main" id="{60648A5D-06A8-4AB0-AF96-E3EF42FBF09A}"/>
                  </a:ext>
                </a:extLst>
              </p:cNvPr>
              <p:cNvSpPr/>
              <p:nvPr/>
            </p:nvSpPr>
            <p:spPr>
              <a:xfrm rot="10740467" flipH="1">
                <a:off x="1007531" y="4389997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" name="Google Shape;788;p50">
              <a:extLst>
                <a:ext uri="{FF2B5EF4-FFF2-40B4-BE49-F238E27FC236}">
                  <a16:creationId xmlns:a16="http://schemas.microsoft.com/office/drawing/2014/main" id="{8AF5FC3E-2C1E-4104-A635-861EA6919D5C}"/>
                </a:ext>
              </a:extLst>
            </p:cNvPr>
            <p:cNvGrpSpPr/>
            <p:nvPr/>
          </p:nvGrpSpPr>
          <p:grpSpPr>
            <a:xfrm>
              <a:off x="5467087" y="1109249"/>
              <a:ext cx="1195129" cy="759894"/>
              <a:chOff x="5467087" y="1109249"/>
              <a:chExt cx="1195129" cy="759894"/>
            </a:xfrm>
          </p:grpSpPr>
          <p:sp>
            <p:nvSpPr>
              <p:cNvPr id="16" name="Google Shape;789;p50">
                <a:extLst>
                  <a:ext uri="{FF2B5EF4-FFF2-40B4-BE49-F238E27FC236}">
                    <a16:creationId xmlns:a16="http://schemas.microsoft.com/office/drawing/2014/main" id="{954272A0-70D6-4C76-9350-4CB3804D82EB}"/>
                  </a:ext>
                </a:extLst>
              </p:cNvPr>
              <p:cNvSpPr/>
              <p:nvPr/>
            </p:nvSpPr>
            <p:spPr>
              <a:xfrm rot="10859533">
                <a:off x="6392880" y="1109249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790;p50">
                <a:extLst>
                  <a:ext uri="{FF2B5EF4-FFF2-40B4-BE49-F238E27FC236}">
                    <a16:creationId xmlns:a16="http://schemas.microsoft.com/office/drawing/2014/main" id="{189B7D6A-1F62-4A1B-B736-C977F4D4DBFA}"/>
                  </a:ext>
                </a:extLst>
              </p:cNvPr>
              <p:cNvSpPr/>
              <p:nvPr/>
            </p:nvSpPr>
            <p:spPr>
              <a:xfrm rot="10859533">
                <a:off x="5467087" y="1515280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8" name="Google Shape;788;p50">
              <a:extLst>
                <a:ext uri="{FF2B5EF4-FFF2-40B4-BE49-F238E27FC236}">
                  <a16:creationId xmlns:a16="http://schemas.microsoft.com/office/drawing/2014/main" id="{9A85285D-F287-4F7E-B622-398FA93D8A9D}"/>
                </a:ext>
              </a:extLst>
            </p:cNvPr>
            <p:cNvGrpSpPr/>
            <p:nvPr/>
          </p:nvGrpSpPr>
          <p:grpSpPr>
            <a:xfrm>
              <a:off x="7622575" y="4143173"/>
              <a:ext cx="1195137" cy="759894"/>
              <a:chOff x="7622575" y="4143173"/>
              <a:chExt cx="1195137" cy="759894"/>
            </a:xfrm>
          </p:grpSpPr>
          <p:sp>
            <p:nvSpPr>
              <p:cNvPr id="19" name="Google Shape;789;p50">
                <a:extLst>
                  <a:ext uri="{FF2B5EF4-FFF2-40B4-BE49-F238E27FC236}">
                    <a16:creationId xmlns:a16="http://schemas.microsoft.com/office/drawing/2014/main" id="{73F5A124-3042-46A4-BA05-90E15621DBD1}"/>
                  </a:ext>
                </a:extLst>
              </p:cNvPr>
              <p:cNvSpPr/>
              <p:nvPr/>
            </p:nvSpPr>
            <p:spPr>
              <a:xfrm rot="10859533">
                <a:off x="8548376" y="4143173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790;p50">
                <a:extLst>
                  <a:ext uri="{FF2B5EF4-FFF2-40B4-BE49-F238E27FC236}">
                    <a16:creationId xmlns:a16="http://schemas.microsoft.com/office/drawing/2014/main" id="{D4802900-ED41-436A-B466-665987DE33F7}"/>
                  </a:ext>
                </a:extLst>
              </p:cNvPr>
              <p:cNvSpPr/>
              <p:nvPr/>
            </p:nvSpPr>
            <p:spPr>
              <a:xfrm rot="10859533">
                <a:off x="7622575" y="4549204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1" name="Google Shape;788;p50">
              <a:extLst>
                <a:ext uri="{FF2B5EF4-FFF2-40B4-BE49-F238E27FC236}">
                  <a16:creationId xmlns:a16="http://schemas.microsoft.com/office/drawing/2014/main" id="{A994CC95-61B0-4095-A29F-0B6F31105A33}"/>
                </a:ext>
              </a:extLst>
            </p:cNvPr>
            <p:cNvGrpSpPr/>
            <p:nvPr/>
          </p:nvGrpSpPr>
          <p:grpSpPr>
            <a:xfrm>
              <a:off x="7970541" y="2475491"/>
              <a:ext cx="574736" cy="365439"/>
              <a:chOff x="7970541" y="2475491"/>
              <a:chExt cx="574736" cy="365439"/>
            </a:xfrm>
          </p:grpSpPr>
          <p:sp>
            <p:nvSpPr>
              <p:cNvPr id="22" name="Google Shape;789;p50">
                <a:extLst>
                  <a:ext uri="{FF2B5EF4-FFF2-40B4-BE49-F238E27FC236}">
                    <a16:creationId xmlns:a16="http://schemas.microsoft.com/office/drawing/2014/main" id="{CFCE548A-686B-47B2-BF8D-06E74641B4F3}"/>
                  </a:ext>
                </a:extLst>
              </p:cNvPr>
              <p:cNvSpPr/>
              <p:nvPr/>
            </p:nvSpPr>
            <p:spPr>
              <a:xfrm rot="10859533">
                <a:off x="8415753" y="2475491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790;p50">
                <a:extLst>
                  <a:ext uri="{FF2B5EF4-FFF2-40B4-BE49-F238E27FC236}">
                    <a16:creationId xmlns:a16="http://schemas.microsoft.com/office/drawing/2014/main" id="{D1DAE19A-B428-4F51-A729-3FAF3D61B9E8}"/>
                  </a:ext>
                </a:extLst>
              </p:cNvPr>
              <p:cNvSpPr/>
              <p:nvPr/>
            </p:nvSpPr>
            <p:spPr>
              <a:xfrm rot="10859533">
                <a:off x="7970541" y="2670761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4" name="Google Shape;788;p50">
              <a:extLst>
                <a:ext uri="{FF2B5EF4-FFF2-40B4-BE49-F238E27FC236}">
                  <a16:creationId xmlns:a16="http://schemas.microsoft.com/office/drawing/2014/main" id="{C1E26FC8-104B-46E2-A1DE-54C92B819052}"/>
                </a:ext>
              </a:extLst>
            </p:cNvPr>
            <p:cNvGrpSpPr/>
            <p:nvPr/>
          </p:nvGrpSpPr>
          <p:grpSpPr>
            <a:xfrm>
              <a:off x="5774811" y="3208977"/>
              <a:ext cx="574736" cy="365439"/>
              <a:chOff x="5774811" y="3208977"/>
              <a:chExt cx="574736" cy="365439"/>
            </a:xfrm>
          </p:grpSpPr>
          <p:sp>
            <p:nvSpPr>
              <p:cNvPr id="25" name="Google Shape;789;p50">
                <a:extLst>
                  <a:ext uri="{FF2B5EF4-FFF2-40B4-BE49-F238E27FC236}">
                    <a16:creationId xmlns:a16="http://schemas.microsoft.com/office/drawing/2014/main" id="{FA1D2352-8210-4454-82CB-4A333F6EF778}"/>
                  </a:ext>
                </a:extLst>
              </p:cNvPr>
              <p:cNvSpPr/>
              <p:nvPr/>
            </p:nvSpPr>
            <p:spPr>
              <a:xfrm rot="10859533">
                <a:off x="6220023" y="3208977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790;p50">
                <a:extLst>
                  <a:ext uri="{FF2B5EF4-FFF2-40B4-BE49-F238E27FC236}">
                    <a16:creationId xmlns:a16="http://schemas.microsoft.com/office/drawing/2014/main" id="{BE9DFEE0-7065-4F40-B503-939E5DBDBA3F}"/>
                  </a:ext>
                </a:extLst>
              </p:cNvPr>
              <p:cNvSpPr/>
              <p:nvPr/>
            </p:nvSpPr>
            <p:spPr>
              <a:xfrm rot="10859533">
                <a:off x="5774811" y="3404247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7" name="Google Shape;788;p50">
              <a:extLst>
                <a:ext uri="{FF2B5EF4-FFF2-40B4-BE49-F238E27FC236}">
                  <a16:creationId xmlns:a16="http://schemas.microsoft.com/office/drawing/2014/main" id="{DF4BBE91-B3D9-43BF-A26D-69A70DD34B31}"/>
                </a:ext>
              </a:extLst>
            </p:cNvPr>
            <p:cNvGrpSpPr/>
            <p:nvPr/>
          </p:nvGrpSpPr>
          <p:grpSpPr>
            <a:xfrm>
              <a:off x="5079071" y="4447779"/>
              <a:ext cx="574736" cy="365447"/>
              <a:chOff x="5079071" y="4447779"/>
              <a:chExt cx="574736" cy="365447"/>
            </a:xfrm>
          </p:grpSpPr>
          <p:sp>
            <p:nvSpPr>
              <p:cNvPr id="28" name="Google Shape;789;p50">
                <a:extLst>
                  <a:ext uri="{FF2B5EF4-FFF2-40B4-BE49-F238E27FC236}">
                    <a16:creationId xmlns:a16="http://schemas.microsoft.com/office/drawing/2014/main" id="{AADC263D-39BE-4A6B-8597-75892DF4BD8C}"/>
                  </a:ext>
                </a:extLst>
              </p:cNvPr>
              <p:cNvSpPr/>
              <p:nvPr/>
            </p:nvSpPr>
            <p:spPr>
              <a:xfrm rot="10859533">
                <a:off x="5524283" y="4447779"/>
                <a:ext cx="129524" cy="129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790;p50">
                <a:extLst>
                  <a:ext uri="{FF2B5EF4-FFF2-40B4-BE49-F238E27FC236}">
                    <a16:creationId xmlns:a16="http://schemas.microsoft.com/office/drawing/2014/main" id="{9AB136E5-2F4C-44A6-9505-3B6B33DCBEF3}"/>
                  </a:ext>
                </a:extLst>
              </p:cNvPr>
              <p:cNvSpPr/>
              <p:nvPr/>
            </p:nvSpPr>
            <p:spPr>
              <a:xfrm rot="10859533">
                <a:off x="5079071" y="4643057"/>
                <a:ext cx="179990" cy="170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0" name="Google Shape;788;p50">
              <a:extLst>
                <a:ext uri="{FF2B5EF4-FFF2-40B4-BE49-F238E27FC236}">
                  <a16:creationId xmlns:a16="http://schemas.microsoft.com/office/drawing/2014/main" id="{B6BBB471-27F0-4C78-9E86-65C3E9BD94F7}"/>
                </a:ext>
              </a:extLst>
            </p:cNvPr>
            <p:cNvGrpSpPr/>
            <p:nvPr/>
          </p:nvGrpSpPr>
          <p:grpSpPr>
            <a:xfrm>
              <a:off x="302556" y="1079476"/>
              <a:ext cx="1195138" cy="759903"/>
              <a:chOff x="302556" y="1079476"/>
              <a:chExt cx="1195138" cy="759903"/>
            </a:xfrm>
          </p:grpSpPr>
          <p:sp>
            <p:nvSpPr>
              <p:cNvPr id="31" name="Google Shape;789;p50">
                <a:extLst>
                  <a:ext uri="{FF2B5EF4-FFF2-40B4-BE49-F238E27FC236}">
                    <a16:creationId xmlns:a16="http://schemas.microsoft.com/office/drawing/2014/main" id="{0C42BC9F-544E-4EA1-A68C-AFFB0327BE43}"/>
                  </a:ext>
                </a:extLst>
              </p:cNvPr>
              <p:cNvSpPr/>
              <p:nvPr/>
            </p:nvSpPr>
            <p:spPr>
              <a:xfrm rot="10859533">
                <a:off x="1228358" y="1079476"/>
                <a:ext cx="269336" cy="269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790;p50">
                <a:extLst>
                  <a:ext uri="{FF2B5EF4-FFF2-40B4-BE49-F238E27FC236}">
                    <a16:creationId xmlns:a16="http://schemas.microsoft.com/office/drawing/2014/main" id="{8ECE3173-6116-473F-8DDF-1874DDE1BAC2}"/>
                  </a:ext>
                </a:extLst>
              </p:cNvPr>
              <p:cNvSpPr/>
              <p:nvPr/>
            </p:nvSpPr>
            <p:spPr>
              <a:xfrm rot="10859533">
                <a:off x="302556" y="1485516"/>
                <a:ext cx="374282" cy="353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3" name="Google Shape;788;p50">
              <a:extLst>
                <a:ext uri="{FF2B5EF4-FFF2-40B4-BE49-F238E27FC236}">
                  <a16:creationId xmlns:a16="http://schemas.microsoft.com/office/drawing/2014/main" id="{7773706F-3FDB-450F-97D7-D67162AF6EE7}"/>
                </a:ext>
              </a:extLst>
            </p:cNvPr>
            <p:cNvGrpSpPr/>
            <p:nvPr/>
          </p:nvGrpSpPr>
          <p:grpSpPr>
            <a:xfrm>
              <a:off x="2672544" y="4354299"/>
              <a:ext cx="902321" cy="573731"/>
              <a:chOff x="2672544" y="4354299"/>
              <a:chExt cx="902321" cy="573731"/>
            </a:xfrm>
          </p:grpSpPr>
          <p:sp>
            <p:nvSpPr>
              <p:cNvPr id="34" name="Google Shape;789;p50">
                <a:extLst>
                  <a:ext uri="{FF2B5EF4-FFF2-40B4-BE49-F238E27FC236}">
                    <a16:creationId xmlns:a16="http://schemas.microsoft.com/office/drawing/2014/main" id="{CBB9F59E-980E-4E29-8572-BD8CF6EB0F8A}"/>
                  </a:ext>
                </a:extLst>
              </p:cNvPr>
              <p:cNvSpPr/>
              <p:nvPr/>
            </p:nvSpPr>
            <p:spPr>
              <a:xfrm rot="10740467" flipH="1">
                <a:off x="2672544" y="4354299"/>
                <a:ext cx="203344" cy="203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94"/>
                  <a:gd name="f4" fmla="val 1795"/>
                  <a:gd name="f5" fmla="val 943"/>
                  <a:gd name="f6" fmla="val 1"/>
                  <a:gd name="f7" fmla="val 730"/>
                  <a:gd name="f8" fmla="val 426"/>
                  <a:gd name="f9" fmla="val 396"/>
                  <a:gd name="f10" fmla="val 882"/>
                  <a:gd name="f11" fmla="val 913"/>
                  <a:gd name="f12" fmla="val 1065"/>
                  <a:gd name="f13" fmla="val 1369"/>
                  <a:gd name="f14" fmla="val 1034"/>
                  <a:gd name="f15" fmla="val 1399"/>
                  <a:gd name="f16" fmla="val 1429"/>
                  <a:gd name="f17" fmla="val 1095"/>
                  <a:gd name="f18" fmla="*/ f0 1 1794"/>
                  <a:gd name="f19" fmla="*/ f1 1 1795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794"/>
                  <a:gd name="f26" fmla="*/ f23 1 1795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794" h="1795">
                    <a:moveTo>
                      <a:pt x="f5" y="f6"/>
                    </a:moveTo>
                    <a:cubicBezTo>
                      <a:pt x="f7" y="f8"/>
                      <a:pt x="f9" y="f7"/>
                      <a:pt x="f6" y="f10"/>
                    </a:cubicBezTo>
                    <a:lnTo>
                      <a:pt x="f6" y="f11"/>
                    </a:lnTo>
                    <a:cubicBezTo>
                      <a:pt x="f9" y="f12"/>
                      <a:pt x="f7" y="f13"/>
                      <a:pt x="f10" y="f3"/>
                    </a:cubicBezTo>
                    <a:lnTo>
                      <a:pt x="f5" y="f3"/>
                    </a:lnTo>
                    <a:cubicBezTo>
                      <a:pt x="f14" y="f13"/>
                      <a:pt x="f15" y="f12"/>
                      <a:pt x="f3" y="f11"/>
                    </a:cubicBezTo>
                    <a:lnTo>
                      <a:pt x="f3" y="f10"/>
                    </a:lnTo>
                    <a:cubicBezTo>
                      <a:pt x="f16" y="f7"/>
                      <a:pt x="f17" y="f8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790;p50">
                <a:extLst>
                  <a:ext uri="{FF2B5EF4-FFF2-40B4-BE49-F238E27FC236}">
                    <a16:creationId xmlns:a16="http://schemas.microsoft.com/office/drawing/2014/main" id="{A5A5AA9F-186C-4C2C-9F32-C2CE3EDF4B76}"/>
                  </a:ext>
                </a:extLst>
              </p:cNvPr>
              <p:cNvSpPr/>
              <p:nvPr/>
            </p:nvSpPr>
            <p:spPr>
              <a:xfrm rot="10740467" flipH="1">
                <a:off x="3292288" y="4660870"/>
                <a:ext cx="282577" cy="2671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3"/>
                  <a:gd name="f4" fmla="val 2357"/>
                  <a:gd name="f5" fmla="val 1262"/>
                  <a:gd name="f6" fmla="val 1"/>
                  <a:gd name="f7" fmla="val 1254"/>
                  <a:gd name="f8" fmla="val 1247"/>
                  <a:gd name="f9" fmla="val 8"/>
                  <a:gd name="f10" fmla="val 24"/>
                  <a:gd name="f11" fmla="val 1034"/>
                  <a:gd name="f12" fmla="val 540"/>
                  <a:gd name="f13" fmla="val 578"/>
                  <a:gd name="f14" fmla="val 966"/>
                  <a:gd name="f15" fmla="val 61"/>
                  <a:gd name="f16" fmla="val 1148"/>
                  <a:gd name="f17" fmla="val 1209"/>
                  <a:gd name="f18" fmla="val 1361"/>
                  <a:gd name="f19" fmla="val 1817"/>
                  <a:gd name="f20" fmla="val 2334"/>
                  <a:gd name="f21" fmla="val 2349"/>
                  <a:gd name="f22" fmla="val 2356"/>
                  <a:gd name="f23" fmla="val 1269"/>
                  <a:gd name="f24" fmla="val 1277"/>
                  <a:gd name="f25" fmla="val 1459"/>
                  <a:gd name="f26" fmla="val 1915"/>
                  <a:gd name="f27" fmla="val 1391"/>
                  <a:gd name="f28" fmla="val 2462"/>
                  <a:gd name="f29" fmla="val 996"/>
                  <a:gd name="f30" fmla="*/ f0 1 2493"/>
                  <a:gd name="f31" fmla="*/ f1 1 2357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493"/>
                  <a:gd name="f38" fmla="*/ f35 1 2357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493" h="235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2" y="f16"/>
                      <a:pt x="f2" y="f17"/>
                      <a:pt x="f15" y="f17"/>
                    </a:cubicBezTo>
                    <a:cubicBezTo>
                      <a:pt x="f13" y="f18"/>
                      <a:pt x="f11" y="f19"/>
                      <a:pt x="f8" y="f20"/>
                    </a:cubicBezTo>
                    <a:cubicBezTo>
                      <a:pt x="f8" y="f21"/>
                      <a:pt x="f7" y="f22"/>
                      <a:pt x="f5" y="f22"/>
                    </a:cubicBezTo>
                    <a:cubicBezTo>
                      <a:pt x="f23" y="f22"/>
                      <a:pt x="f24" y="f21"/>
                      <a:pt x="f24" y="f20"/>
                    </a:cubicBezTo>
                    <a:cubicBezTo>
                      <a:pt x="f25" y="f19"/>
                      <a:pt x="f26" y="f27"/>
                      <a:pt x="f28" y="f17"/>
                    </a:cubicBezTo>
                    <a:cubicBezTo>
                      <a:pt x="f3" y="f17"/>
                      <a:pt x="f3" y="f16"/>
                      <a:pt x="f28" y="f16"/>
                    </a:cubicBezTo>
                    <a:cubicBezTo>
                      <a:pt x="f26" y="f29"/>
                      <a:pt x="f25" y="f12"/>
                      <a:pt x="f24" y="f10"/>
                    </a:cubicBezTo>
                    <a:cubicBezTo>
                      <a:pt x="f24" y="f9"/>
                      <a:pt x="f23" y="f6"/>
                      <a:pt x="f5" y="f6"/>
                    </a:cubicBezTo>
                    <a:close/>
                  </a:path>
                </a:pathLst>
              </a:custGeom>
              <a:solidFill>
                <a:srgbClr val="F1D1A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36" name="Rectangle 5">
            <a:extLst>
              <a:ext uri="{FF2B5EF4-FFF2-40B4-BE49-F238E27FC236}">
                <a16:creationId xmlns:a16="http://schemas.microsoft.com/office/drawing/2014/main" id="{EE6EC63D-28AD-4AA0-A88E-14770FF7AB3A}"/>
              </a:ext>
            </a:extLst>
          </p:cNvPr>
          <p:cNvSpPr/>
          <p:nvPr/>
        </p:nvSpPr>
        <p:spPr>
          <a:xfrm>
            <a:off x="0" y="2195190"/>
            <a:ext cx="4355973" cy="486058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5679D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7B7843F9-E317-4EE3-B06B-29CBEF9E9735}"/>
              </a:ext>
            </a:extLst>
          </p:cNvPr>
          <p:cNvSpPr/>
          <p:nvPr/>
        </p:nvSpPr>
        <p:spPr>
          <a:xfrm>
            <a:off x="567586" y="3054992"/>
            <a:ext cx="3205831" cy="1566175"/>
          </a:xfrm>
          <a:prstGeom prst="rect">
            <a:avLst/>
          </a:prstGeom>
          <a:noFill/>
          <a:ln w="38103" cap="flat">
            <a:solidFill>
              <a:srgbClr val="F4A9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BEE14863-65C8-4C2B-A68A-21ADDC588325}"/>
              </a:ext>
            </a:extLst>
          </p:cNvPr>
          <p:cNvSpPr txBox="1"/>
          <p:nvPr/>
        </p:nvSpPr>
        <p:spPr>
          <a:xfrm>
            <a:off x="760808" y="3160705"/>
            <a:ext cx="2834356" cy="1338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1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22765A5A-E3E8-4B25-86B9-37D659AE5F05}"/>
              </a:ext>
            </a:extLst>
          </p:cNvPr>
          <p:cNvSpPr txBox="1"/>
          <p:nvPr/>
        </p:nvSpPr>
        <p:spPr>
          <a:xfrm>
            <a:off x="812782" y="2322804"/>
            <a:ext cx="2715420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FF8E8"/>
                </a:solidFill>
                <a:uFillTx/>
                <a:latin typeface="Arial" pitchFamily="34"/>
                <a:ea typeface="Arial"/>
                <a:cs typeface="Arial" pitchFamily="34"/>
              </a:rPr>
              <a:t>Get a modern PowerPoint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F0C7CDDE-8ADF-4C9C-8FD5-28FA58D63895}"/>
              </a:ext>
            </a:extLst>
          </p:cNvPr>
          <p:cNvSpPr txBox="1"/>
          <p:nvPr/>
        </p:nvSpPr>
        <p:spPr>
          <a:xfrm>
            <a:off x="567586" y="156655"/>
            <a:ext cx="6625486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i="1" u="none" strike="noStrike" kern="0" cap="none" spc="0" baseline="0">
                <a:solidFill>
                  <a:srgbClr val="B16D1D"/>
                </a:solidFill>
                <a:uFillTx/>
                <a:latin typeface="Abril Fatface"/>
                <a:ea typeface="Arial"/>
                <a:cs typeface="Arial" pitchFamily="34"/>
              </a:rPr>
              <a:t>AWESOME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051675F8-A867-4057-A89A-461E4EBC7E6B}"/>
              </a:ext>
            </a:extLst>
          </p:cNvPr>
          <p:cNvSpPr txBox="1"/>
          <p:nvPr/>
        </p:nvSpPr>
        <p:spPr>
          <a:xfrm>
            <a:off x="567586" y="1172324"/>
            <a:ext cx="3190158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1" u="none" strike="noStrike" kern="0" cap="none" spc="0" baseline="0">
                <a:solidFill>
                  <a:srgbClr val="896C53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  <a:endParaRPr lang="en-US" sz="2400" b="1" i="1" u="none" strike="noStrike" kern="0" cap="none" spc="0" baseline="0">
              <a:solidFill>
                <a:srgbClr val="896C53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id="{BD5E03DD-F9D0-43BB-A837-C55E752FF9AB}"/>
              </a:ext>
            </a:extLst>
          </p:cNvPr>
          <p:cNvSpPr txBox="1"/>
          <p:nvPr/>
        </p:nvSpPr>
        <p:spPr>
          <a:xfrm>
            <a:off x="567586" y="1607213"/>
            <a:ext cx="3190158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1" u="none" strike="noStrike" kern="0" cap="none" spc="0" baseline="0">
                <a:solidFill>
                  <a:srgbClr val="896C53"/>
                </a:solidFill>
                <a:uFillTx/>
                <a:latin typeface="Arial"/>
                <a:ea typeface="FZShuTi" pitchFamily="2"/>
                <a:cs typeface="Arial" pitchFamily="34"/>
              </a:rPr>
              <a:t>EASY TO CHANGE COLORS, PHOTOS.   </a:t>
            </a:r>
            <a:endParaRPr lang="en-US" sz="1050" b="0" i="1" u="none" strike="noStrike" kern="0" cap="none" spc="0" baseline="0">
              <a:solidFill>
                <a:srgbClr val="896C53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pic>
        <p:nvPicPr>
          <p:cNvPr id="43" name="Imagen 3">
            <a:extLst>
              <a:ext uri="{FF2B5EF4-FFF2-40B4-BE49-F238E27FC236}">
                <a16:creationId xmlns:a16="http://schemas.microsoft.com/office/drawing/2014/main" id="{59E32AC9-BE86-412A-B070-2270F39ED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788" y="2269897"/>
            <a:ext cx="5011195" cy="21861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83;p65">
            <a:extLst>
              <a:ext uri="{FF2B5EF4-FFF2-40B4-BE49-F238E27FC236}">
                <a16:creationId xmlns:a16="http://schemas.microsoft.com/office/drawing/2014/main" id="{5145FD22-4346-47D1-B7F6-EFDFC7DFE5BC}"/>
              </a:ext>
            </a:extLst>
          </p:cNvPr>
          <p:cNvGrpSpPr/>
          <p:nvPr/>
        </p:nvGrpSpPr>
        <p:grpSpPr>
          <a:xfrm>
            <a:off x="27834" y="1621716"/>
            <a:ext cx="3994464" cy="2109776"/>
            <a:chOff x="27834" y="1621716"/>
            <a:chExt cx="3994464" cy="2109776"/>
          </a:xfrm>
        </p:grpSpPr>
        <p:sp>
          <p:nvSpPr>
            <p:cNvPr id="3" name="Google Shape;1284;p65">
              <a:extLst>
                <a:ext uri="{FF2B5EF4-FFF2-40B4-BE49-F238E27FC236}">
                  <a16:creationId xmlns:a16="http://schemas.microsoft.com/office/drawing/2014/main" id="{1942ED6D-1CA5-4DE1-BBC4-C31BAA9B398F}"/>
                </a:ext>
              </a:extLst>
            </p:cNvPr>
            <p:cNvSpPr/>
            <p:nvPr/>
          </p:nvSpPr>
          <p:spPr>
            <a:xfrm rot="17015627" flipH="1">
              <a:off x="970178" y="679372"/>
              <a:ext cx="2109776" cy="39944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659"/>
                <a:gd name="f4" fmla="val 63727"/>
                <a:gd name="f5" fmla="val 6558"/>
                <a:gd name="f6" fmla="val 7010"/>
                <a:gd name="f7" fmla="val 6639"/>
                <a:gd name="f8" fmla="val 6723"/>
                <a:gd name="f9" fmla="val 7041"/>
                <a:gd name="f10" fmla="val 6772"/>
                <a:gd name="f11" fmla="val 7090"/>
                <a:gd name="f12" fmla="val 6872"/>
                <a:gd name="f13" fmla="val 7156"/>
                <a:gd name="f14" fmla="val 6906"/>
                <a:gd name="f15" fmla="val 7323"/>
                <a:gd name="f16" fmla="val 7490"/>
                <a:gd name="f17" fmla="val 7657"/>
                <a:gd name="f18" fmla="val 7790"/>
                <a:gd name="f19" fmla="val 6806"/>
                <a:gd name="f20" fmla="val 7957"/>
                <a:gd name="f21" fmla="val 6739"/>
                <a:gd name="f22" fmla="val 7990"/>
                <a:gd name="f23" fmla="val 6727"/>
                <a:gd name="f24" fmla="val 7920"/>
                <a:gd name="f25" fmla="val 6701"/>
                <a:gd name="f26" fmla="val 7906"/>
                <a:gd name="f27" fmla="val 6675"/>
                <a:gd name="f28" fmla="val 6630"/>
                <a:gd name="f29" fmla="val 6584"/>
                <a:gd name="f30" fmla="val 7948"/>
                <a:gd name="f31" fmla="val 6606"/>
                <a:gd name="f32" fmla="val 8024"/>
                <a:gd name="f33" fmla="val 8090"/>
                <a:gd name="f34" fmla="val 6472"/>
                <a:gd name="f35" fmla="val 6339"/>
                <a:gd name="f36" fmla="val 7824"/>
                <a:gd name="f37" fmla="val 6239"/>
                <a:gd name="f38" fmla="val 7690"/>
                <a:gd name="f39" fmla="val 6139"/>
                <a:gd name="f40" fmla="val 7623"/>
                <a:gd name="f41" fmla="val 6105"/>
                <a:gd name="f42" fmla="val 7523"/>
                <a:gd name="f43" fmla="val 6072"/>
                <a:gd name="f44" fmla="val 7457"/>
                <a:gd name="f45" fmla="val 7357"/>
                <a:gd name="f46" fmla="val 7257"/>
                <a:gd name="f47" fmla="val 6372"/>
                <a:gd name="f48" fmla="val 7023"/>
                <a:gd name="f49" fmla="val 6499"/>
                <a:gd name="f50" fmla="val 7014"/>
                <a:gd name="f51" fmla="val 6528"/>
                <a:gd name="f52" fmla="val 7766"/>
                <a:gd name="f53" fmla="val 14152"/>
                <a:gd name="f54" fmla="val 8085"/>
                <a:gd name="f55" fmla="val 8572"/>
                <a:gd name="f56" fmla="val 14599"/>
                <a:gd name="f57" fmla="val 8107"/>
                <a:gd name="f58" fmla="val 14795"/>
                <a:gd name="f59" fmla="val 8073"/>
                <a:gd name="f60" fmla="val 14762"/>
                <a:gd name="f61" fmla="val 8040"/>
                <a:gd name="f62" fmla="val 7940"/>
                <a:gd name="f63" fmla="val 14695"/>
                <a:gd name="f64" fmla="val 7931"/>
                <a:gd name="f65" fmla="val 14691"/>
                <a:gd name="f66" fmla="val 14689"/>
                <a:gd name="f67" fmla="val 7909"/>
                <a:gd name="f68" fmla="val 7839"/>
                <a:gd name="f69" fmla="val 7740"/>
                <a:gd name="f70" fmla="val 14771"/>
                <a:gd name="f71" fmla="val 14829"/>
                <a:gd name="f72" fmla="val 7573"/>
                <a:gd name="f73" fmla="val 7473"/>
                <a:gd name="f74" fmla="val 14595"/>
                <a:gd name="f75" fmla="val 7540"/>
                <a:gd name="f76" fmla="val 14362"/>
                <a:gd name="f77" fmla="val 7557"/>
                <a:gd name="f78" fmla="val 14211"/>
                <a:gd name="f79" fmla="val 7651"/>
                <a:gd name="f80" fmla="val 14078"/>
                <a:gd name="f81" fmla="val 1252"/>
                <a:gd name="f82" fmla="val 16513"/>
                <a:gd name="f83" fmla="val 2520"/>
                <a:gd name="f84" fmla="val 18047"/>
                <a:gd name="f85" fmla="val 5989"/>
                <a:gd name="f86" fmla="val 18581"/>
                <a:gd name="f87" fmla="val 8424"/>
                <a:gd name="f88" fmla="val 19081"/>
                <a:gd name="f89" fmla="val 10626"/>
                <a:gd name="f90" fmla="val 18381"/>
                <a:gd name="f91" fmla="val 12794"/>
                <a:gd name="f92" fmla="val 17914"/>
                <a:gd name="f93" fmla="val 14995"/>
                <a:gd name="f94" fmla="val 17780"/>
                <a:gd name="f95" fmla="val 12293"/>
                <a:gd name="f96" fmla="val 17447"/>
                <a:gd name="f97" fmla="val 9491"/>
                <a:gd name="f98" fmla="val 16880"/>
                <a:gd name="f99" fmla="val 6923"/>
                <a:gd name="f100" fmla="val 16446"/>
                <a:gd name="f101" fmla="val 4922"/>
                <a:gd name="f102" fmla="val 15679"/>
                <a:gd name="f103" fmla="val 2620"/>
                <a:gd name="f104" fmla="val 28784"/>
                <a:gd name="f105" fmla="val 14515"/>
                <a:gd name="f106" fmla="val 28812"/>
                <a:gd name="f107" fmla="val 28843"/>
                <a:gd name="f108" fmla="val 14532"/>
                <a:gd name="f109" fmla="val 28888"/>
                <a:gd name="f110" fmla="val 14562"/>
                <a:gd name="f111" fmla="val 29022"/>
                <a:gd name="f112" fmla="val 29055"/>
                <a:gd name="f113" fmla="val 14862"/>
                <a:gd name="f114" fmla="val 29122"/>
                <a:gd name="f115" fmla="val 15095"/>
                <a:gd name="f116" fmla="val 15262"/>
                <a:gd name="f117" fmla="val 28855"/>
                <a:gd name="f118" fmla="val 28688"/>
                <a:gd name="f119" fmla="val 28725"/>
                <a:gd name="f120" fmla="val 14540"/>
                <a:gd name="f121" fmla="val 28751"/>
                <a:gd name="f122" fmla="val 13911"/>
                <a:gd name="f123" fmla="val 1486"/>
                <a:gd name="f124" fmla="val 17680"/>
                <a:gd name="f125" fmla="val 4688"/>
                <a:gd name="f126" fmla="val 16946"/>
                <a:gd name="f127" fmla="val 11193"/>
                <a:gd name="f128" fmla="val 17513"/>
                <a:gd name="f129" fmla="val 16029"/>
                <a:gd name="f130" fmla="val 13261"/>
                <a:gd name="f131" fmla="val 15512"/>
                <a:gd name="f132" fmla="val 10492"/>
                <a:gd name="f133" fmla="val 15112"/>
                <a:gd name="f134" fmla="val 14911"/>
                <a:gd name="f135" fmla="val 5755"/>
                <a:gd name="f136" fmla="val 14745"/>
                <a:gd name="f137" fmla="val 3320"/>
                <a:gd name="f138" fmla="val 13510"/>
                <a:gd name="f139" fmla="val 6523"/>
                <a:gd name="f140" fmla="val 14044"/>
                <a:gd name="f141" fmla="val 10125"/>
                <a:gd name="f142" fmla="val 14845"/>
                <a:gd name="f143" fmla="val 13661"/>
                <a:gd name="f144" fmla="val 16597"/>
                <a:gd name="f145" fmla="val 14545"/>
                <a:gd name="f146" fmla="val 11526"/>
                <a:gd name="f147" fmla="val 13611"/>
                <a:gd name="f148" fmla="val 13010"/>
                <a:gd name="f149" fmla="val 819"/>
                <a:gd name="f150" fmla="val 13077"/>
                <a:gd name="f151" fmla="val 852"/>
                <a:gd name="f152" fmla="val 13210"/>
                <a:gd name="f153" fmla="val 952"/>
                <a:gd name="f154" fmla="val 13277"/>
                <a:gd name="f155" fmla="val 985"/>
                <a:gd name="f156" fmla="val 14511"/>
                <a:gd name="f157" fmla="val 3487"/>
                <a:gd name="f158" fmla="val 6323"/>
                <a:gd name="f159" fmla="val 15078"/>
                <a:gd name="f160" fmla="val 9024"/>
                <a:gd name="f161" fmla="val 15378"/>
                <a:gd name="f162" fmla="val 11826"/>
                <a:gd name="f163" fmla="val 14528"/>
                <a:gd name="f164" fmla="val 17580"/>
                <a:gd name="f165" fmla="val 17197"/>
                <a:gd name="f166" fmla="val 17130"/>
                <a:gd name="f167" fmla="val 17380"/>
                <a:gd name="f168" fmla="val 17030"/>
                <a:gd name="f169" fmla="val 17246"/>
                <a:gd name="f170" fmla="val 16963"/>
                <a:gd name="f171" fmla="val 16863"/>
                <a:gd name="f172" fmla="val 14378"/>
                <a:gd name="f173" fmla="val 14178"/>
                <a:gd name="f174" fmla="val 6423"/>
                <a:gd name="f175" fmla="val 12843"/>
                <a:gd name="f176" fmla="val 12877"/>
                <a:gd name="f177" fmla="val 11669"/>
                <a:gd name="f178" fmla="val 22752"/>
                <a:gd name="f179" fmla="val 11767"/>
                <a:gd name="f180" fmla="val 11880"/>
                <a:gd name="f181" fmla="val 22779"/>
                <a:gd name="f182" fmla="val 12009"/>
                <a:gd name="f183" fmla="val 22834"/>
                <a:gd name="f184" fmla="val 12410"/>
                <a:gd name="f185" fmla="val 23001"/>
                <a:gd name="f186" fmla="val 12543"/>
                <a:gd name="f187" fmla="val 23535"/>
                <a:gd name="f188" fmla="val 12043"/>
                <a:gd name="f189" fmla="val 23635"/>
                <a:gd name="f190" fmla="val 11943"/>
                <a:gd name="f191" fmla="val 11876"/>
                <a:gd name="f192" fmla="val 11843"/>
                <a:gd name="f193" fmla="val 23668"/>
                <a:gd name="f194" fmla="val 11776"/>
                <a:gd name="f195" fmla="val 23702"/>
                <a:gd name="f196" fmla="val 11542"/>
                <a:gd name="f197" fmla="val 11376"/>
                <a:gd name="f198" fmla="val 23502"/>
                <a:gd name="f199" fmla="val 11242"/>
                <a:gd name="f200" fmla="val 23301"/>
                <a:gd name="f201" fmla="val 11266"/>
                <a:gd name="f202" fmla="val 22939"/>
                <a:gd name="f203" fmla="val 11413"/>
                <a:gd name="f204" fmla="val 15296"/>
                <a:gd name="f205" fmla="val 29222"/>
                <a:gd name="f206" fmla="val 18631"/>
                <a:gd name="f207" fmla="val 27254"/>
                <a:gd name="f208" fmla="val 21200"/>
                <a:gd name="f209" fmla="val 25519"/>
                <a:gd name="f210" fmla="val 23868"/>
                <a:gd name="f211" fmla="val 24685"/>
                <a:gd name="f212" fmla="val 25169"/>
                <a:gd name="f213" fmla="val 24018"/>
                <a:gd name="f214" fmla="val 26537"/>
                <a:gd name="f215" fmla="val 24051"/>
                <a:gd name="f216" fmla="val 28038"/>
                <a:gd name="f217" fmla="val 23051"/>
                <a:gd name="f218" fmla="val 25670"/>
                <a:gd name="f219" fmla="val 25185"/>
                <a:gd name="f220" fmla="val 22501"/>
                <a:gd name="f221" fmla="val 26286"/>
                <a:gd name="f222" fmla="val 20499"/>
                <a:gd name="f223" fmla="val 26953"/>
                <a:gd name="f224" fmla="val 19332"/>
                <a:gd name="f225" fmla="val 27587"/>
                <a:gd name="f226" fmla="val 18164"/>
                <a:gd name="f227" fmla="val 28121"/>
                <a:gd name="f228" fmla="val 16930"/>
                <a:gd name="f229" fmla="val 28354"/>
                <a:gd name="f230" fmla="val 16430"/>
                <a:gd name="f231" fmla="val 28521"/>
                <a:gd name="f232" fmla="val 15929"/>
                <a:gd name="f233" fmla="val 28621"/>
                <a:gd name="f234" fmla="val 15429"/>
                <a:gd name="f235" fmla="val 15362"/>
                <a:gd name="f236" fmla="val 15329"/>
                <a:gd name="f237" fmla="val 29255"/>
                <a:gd name="f238" fmla="val 15996"/>
                <a:gd name="f239" fmla="val 29355"/>
                <a:gd name="f240" fmla="val 18798"/>
                <a:gd name="f241" fmla="val 27354"/>
                <a:gd name="f242" fmla="val 21800"/>
                <a:gd name="f243" fmla="val 24169"/>
                <a:gd name="f244" fmla="val 25719"/>
                <a:gd name="f245" fmla="val 25603"/>
                <a:gd name="f246" fmla="val 24885"/>
                <a:gd name="f247" fmla="val 27104"/>
                <a:gd name="f248" fmla="val 24285"/>
                <a:gd name="f249" fmla="val 28639"/>
                <a:gd name="f250" fmla="val 24251"/>
                <a:gd name="f251" fmla="val 28605"/>
                <a:gd name="f252" fmla="val 28538"/>
                <a:gd name="f253" fmla="val 23951"/>
                <a:gd name="f254" fmla="val 25770"/>
                <a:gd name="f255" fmla="val 26053"/>
                <a:gd name="f256" fmla="val 23768"/>
                <a:gd name="f257" fmla="val 27387"/>
                <a:gd name="f258" fmla="val 21500"/>
                <a:gd name="f259" fmla="val 28454"/>
                <a:gd name="f260" fmla="val 19632"/>
                <a:gd name="f261" fmla="val 29288"/>
                <a:gd name="f262" fmla="val 17430"/>
                <a:gd name="f263" fmla="val 29388"/>
                <a:gd name="f264" fmla="val 14962"/>
                <a:gd name="f265" fmla="val 32557"/>
                <a:gd name="f266" fmla="val 17831"/>
                <a:gd name="f267" fmla="val 31423"/>
                <a:gd name="f268" fmla="val 28421"/>
                <a:gd name="f269" fmla="val 26370"/>
                <a:gd name="f270" fmla="val 27520"/>
                <a:gd name="f271" fmla="val 27137"/>
                <a:gd name="f272" fmla="val 26186"/>
                <a:gd name="f273" fmla="val 27805"/>
                <a:gd name="f274" fmla="val 28672"/>
                <a:gd name="f275" fmla="val 26787"/>
                <a:gd name="f276" fmla="val 26670"/>
                <a:gd name="f277" fmla="val 24836"/>
                <a:gd name="f278" fmla="val 29589"/>
                <a:gd name="f279" fmla="val 22301"/>
                <a:gd name="f280" fmla="val 30089"/>
                <a:gd name="f281" fmla="val 20399"/>
                <a:gd name="f282" fmla="val 30256"/>
                <a:gd name="f283" fmla="val 17964"/>
                <a:gd name="f284" fmla="val 29522"/>
                <a:gd name="f285" fmla="val 15829"/>
                <a:gd name="f286" fmla="val 15696"/>
                <a:gd name="f287" fmla="val 29455"/>
                <a:gd name="f288" fmla="val 15529"/>
                <a:gd name="f289" fmla="val 30689"/>
                <a:gd name="f290" fmla="val 18131"/>
                <a:gd name="f291" fmla="val 30289"/>
                <a:gd name="f292" fmla="val 20866"/>
                <a:gd name="f293" fmla="val 23602"/>
                <a:gd name="f294" fmla="val 29314"/>
                <a:gd name="f295" fmla="val 23643"/>
                <a:gd name="f296" fmla="val 29349"/>
                <a:gd name="f297" fmla="val 23671"/>
                <a:gd name="f298" fmla="val 29390"/>
                <a:gd name="f299" fmla="val 29415"/>
                <a:gd name="f300" fmla="val 29442"/>
                <a:gd name="f301" fmla="val 23660"/>
                <a:gd name="f302" fmla="val 30923"/>
                <a:gd name="f303" fmla="val 20966"/>
                <a:gd name="f304" fmla="val 30856"/>
                <a:gd name="f305" fmla="val 17631"/>
                <a:gd name="f306" fmla="val 1035"/>
                <a:gd name="f307" fmla="val 21033"/>
                <a:gd name="f308" fmla="val 5772"/>
                <a:gd name="f309" fmla="val 22000"/>
                <a:gd name="f310" fmla="val 25803"/>
                <a:gd name="f311" fmla="val 10675"/>
                <a:gd name="f312" fmla="val 29139"/>
                <a:gd name="f313" fmla="val 9608"/>
                <a:gd name="f314" fmla="val 28205"/>
                <a:gd name="f315" fmla="val 8607"/>
                <a:gd name="f316" fmla="val 27271"/>
                <a:gd name="f317" fmla="val 7606"/>
                <a:gd name="f318" fmla="val 26304"/>
                <a:gd name="f319" fmla="val 24502"/>
                <a:gd name="f320" fmla="val 3837"/>
                <a:gd name="f321" fmla="val 1435"/>
                <a:gd name="f322" fmla="val 21433"/>
                <a:gd name="f323" fmla="val 1235"/>
                <a:gd name="f324" fmla="val 21300"/>
                <a:gd name="f325" fmla="val 1102"/>
                <a:gd name="f326" fmla="val 21166"/>
                <a:gd name="f327" fmla="val 20916"/>
                <a:gd name="f328" fmla="val 25370"/>
                <a:gd name="f329" fmla="val 21449"/>
                <a:gd name="f330" fmla="val 26604"/>
                <a:gd name="f331" fmla="val 22050"/>
                <a:gd name="f332" fmla="val 27971"/>
                <a:gd name="f333" fmla="val 22017"/>
                <a:gd name="f334" fmla="val 29306"/>
                <a:gd name="f335" fmla="val 21583"/>
                <a:gd name="f336" fmla="val 28438"/>
                <a:gd name="f337" fmla="val 21083"/>
                <a:gd name="f338" fmla="val 27538"/>
                <a:gd name="f339" fmla="val 20549"/>
                <a:gd name="f340" fmla="val 26704"/>
                <a:gd name="f341" fmla="val 20682"/>
                <a:gd name="f342" fmla="val 26270"/>
                <a:gd name="f343" fmla="val 20782"/>
                <a:gd name="f344" fmla="val 25837"/>
                <a:gd name="f345" fmla="val 31417"/>
                <a:gd name="f346" fmla="val 28991"/>
                <a:gd name="f347" fmla="val 31583"/>
                <a:gd name="f348" fmla="val 31768"/>
                <a:gd name="f349" fmla="val 29050"/>
                <a:gd name="f350" fmla="val 31924"/>
                <a:gd name="f351" fmla="val 32190"/>
                <a:gd name="f352" fmla="val 29272"/>
                <a:gd name="f353" fmla="val 32224"/>
                <a:gd name="f354" fmla="val 29506"/>
                <a:gd name="f355" fmla="val 32090"/>
                <a:gd name="f356" fmla="val 29773"/>
                <a:gd name="f357" fmla="val 32004"/>
                <a:gd name="f358" fmla="val 29945"/>
                <a:gd name="f359" fmla="val 31882"/>
                <a:gd name="f360" fmla="val 30011"/>
                <a:gd name="f361" fmla="val 31752"/>
                <a:gd name="f362" fmla="val 31631"/>
                <a:gd name="f363" fmla="val 31503"/>
                <a:gd name="f364" fmla="val 29953"/>
                <a:gd name="f365" fmla="val 31390"/>
                <a:gd name="f366" fmla="val 29873"/>
                <a:gd name="f367" fmla="val 29839"/>
                <a:gd name="f368" fmla="val 31442"/>
                <a:gd name="f369" fmla="val 29735"/>
                <a:gd name="f370" fmla="val 31352"/>
                <a:gd name="f371" fmla="val 29651"/>
                <a:gd name="f372" fmla="val 31262"/>
                <a:gd name="f373" fmla="val 31237"/>
                <a:gd name="f374" fmla="val 31212"/>
                <a:gd name="f375" fmla="val 29658"/>
                <a:gd name="f376" fmla="val 31190"/>
                <a:gd name="f377" fmla="val 29673"/>
                <a:gd name="f378" fmla="val 31123"/>
                <a:gd name="f379" fmla="val 29606"/>
                <a:gd name="f380" fmla="val 31090"/>
                <a:gd name="f381" fmla="val 29539"/>
                <a:gd name="f382" fmla="val 31056"/>
                <a:gd name="f383" fmla="val 29472"/>
                <a:gd name="f384" fmla="val 29439"/>
                <a:gd name="f385" fmla="val 31023"/>
                <a:gd name="f386" fmla="val 29339"/>
                <a:gd name="f387" fmla="val 29106"/>
                <a:gd name="f388" fmla="val 29039"/>
                <a:gd name="f389" fmla="val 31256"/>
                <a:gd name="f390" fmla="val 29005"/>
                <a:gd name="f391" fmla="val 31334"/>
                <a:gd name="f392" fmla="val 16697"/>
                <a:gd name="f393" fmla="val 18831"/>
                <a:gd name="f394" fmla="val 29789"/>
                <a:gd name="f395" fmla="val 28955"/>
                <a:gd name="f396" fmla="val 27921"/>
                <a:gd name="f397" fmla="val 25652"/>
                <a:gd name="f398" fmla="val 27438"/>
                <a:gd name="f399" fmla="val 29706"/>
                <a:gd name="f400" fmla="val 30206"/>
                <a:gd name="f401" fmla="val 24618"/>
                <a:gd name="f402" fmla="val 27571"/>
                <a:gd name="f403" fmla="val 24969"/>
                <a:gd name="f404" fmla="val 22734"/>
                <a:gd name="f405" fmla="val 28088"/>
                <a:gd name="f406" fmla="val 21000"/>
                <a:gd name="f407" fmla="val 20900"/>
                <a:gd name="f408" fmla="val 4204"/>
                <a:gd name="f409" fmla="val 7106"/>
                <a:gd name="f410" fmla="val 22868"/>
                <a:gd name="f411" fmla="val 9374"/>
                <a:gd name="f412" fmla="val 25036"/>
                <a:gd name="f413" fmla="val 11175"/>
                <a:gd name="f414" fmla="val 26737"/>
                <a:gd name="f415" fmla="val 11609"/>
                <a:gd name="f416" fmla="val 13110"/>
                <a:gd name="f417" fmla="val 31274"/>
                <a:gd name="f418" fmla="val 12910"/>
                <a:gd name="f419" fmla="val 31040"/>
                <a:gd name="f420" fmla="val 12677"/>
                <a:gd name="f421" fmla="val 30840"/>
                <a:gd name="f422" fmla="val 30640"/>
                <a:gd name="f423" fmla="val 9041"/>
                <a:gd name="f424" fmla="val 26804"/>
                <a:gd name="f425" fmla="val 6505"/>
                <a:gd name="f426" fmla="val 21834"/>
                <a:gd name="f427" fmla="val 1835"/>
                <a:gd name="f428" fmla="val 21734"/>
                <a:gd name="f429" fmla="val 23969"/>
                <a:gd name="f430" fmla="val 8774"/>
                <a:gd name="f431" fmla="val 12210"/>
                <a:gd name="f432" fmla="val 30807"/>
                <a:gd name="f433" fmla="val 12510"/>
                <a:gd name="f434" fmla="val 31074"/>
                <a:gd name="f435" fmla="val 12743"/>
                <a:gd name="f436" fmla="val 31340"/>
                <a:gd name="f437" fmla="val 31574"/>
                <a:gd name="f438" fmla="val 30607"/>
                <a:gd name="f439" fmla="val 30340"/>
                <a:gd name="f440" fmla="val 4704"/>
                <a:gd name="f441" fmla="val 27304"/>
                <a:gd name="f442" fmla="val 25503"/>
                <a:gd name="f443" fmla="val 2903"/>
                <a:gd name="f444" fmla="val 23935"/>
                <a:gd name="f445" fmla="val 2769"/>
                <a:gd name="f446" fmla="val 2369"/>
                <a:gd name="f447" fmla="val 22968"/>
                <a:gd name="f448" fmla="val 1936"/>
                <a:gd name="f449" fmla="val 22267"/>
                <a:gd name="f450" fmla="val 5038"/>
                <a:gd name="f451" fmla="val 8407"/>
                <a:gd name="f452" fmla="val 12343"/>
                <a:gd name="f453" fmla="val 31207"/>
                <a:gd name="f454" fmla="val 12356"/>
                <a:gd name="f455" fmla="val 31220"/>
                <a:gd name="f456" fmla="val 12368"/>
                <a:gd name="f457" fmla="val 31225"/>
                <a:gd name="f458" fmla="val 12378"/>
                <a:gd name="f459" fmla="val 12420"/>
                <a:gd name="f460" fmla="val 12437"/>
                <a:gd name="f461" fmla="val 31134"/>
                <a:gd name="f462" fmla="val 31107"/>
                <a:gd name="f463" fmla="val 10342"/>
                <a:gd name="f464" fmla="val 8207"/>
                <a:gd name="f465" fmla="val 26137"/>
                <a:gd name="f466" fmla="val 24702"/>
                <a:gd name="f467" fmla="val 3270"/>
                <a:gd name="f468" fmla="val 23201"/>
                <a:gd name="f469" fmla="val 21183"/>
                <a:gd name="f470" fmla="val 18031"/>
                <a:gd name="f471" fmla="val 18414"/>
                <a:gd name="f472" fmla="val 21367"/>
                <a:gd name="f473" fmla="val 15145"/>
                <a:gd name="f474" fmla="val 17647"/>
                <a:gd name="f475" fmla="val 31607"/>
                <a:gd name="f476" fmla="val 17713"/>
                <a:gd name="f477" fmla="val 31674"/>
                <a:gd name="f478" fmla="val 31774"/>
                <a:gd name="f479" fmla="val 31807"/>
                <a:gd name="f480" fmla="val 16112"/>
                <a:gd name="f481" fmla="val 26437"/>
                <a:gd name="f482" fmla="val 17113"/>
                <a:gd name="f483" fmla="val 22334"/>
                <a:gd name="f484" fmla="val 18281"/>
                <a:gd name="f485" fmla="val 20132"/>
                <a:gd name="f486" fmla="val 19248"/>
                <a:gd name="f487" fmla="val 19866"/>
                <a:gd name="f488" fmla="val 20349"/>
                <a:gd name="f489" fmla="val 18698"/>
                <a:gd name="f490" fmla="val 21716"/>
                <a:gd name="f491" fmla="val 17697"/>
                <a:gd name="f492" fmla="val 20766"/>
                <a:gd name="f493" fmla="val 20415"/>
                <a:gd name="f494" fmla="val 23168"/>
                <a:gd name="f495" fmla="val 19215"/>
                <a:gd name="f496" fmla="val 25970"/>
                <a:gd name="f497" fmla="val 27838"/>
                <a:gd name="f498" fmla="val 17747"/>
                <a:gd name="f499" fmla="val 18080"/>
                <a:gd name="f500" fmla="val 31841"/>
                <a:gd name="f501" fmla="val 18014"/>
                <a:gd name="f502" fmla="val 17880"/>
                <a:gd name="f503" fmla="val 17847"/>
                <a:gd name="f504" fmla="val 28338"/>
                <a:gd name="f505" fmla="val 18147"/>
                <a:gd name="f506" fmla="val 19515"/>
                <a:gd name="f507" fmla="val 21116"/>
                <a:gd name="f508" fmla="val 20533"/>
                <a:gd name="f509" fmla="val 21165"/>
                <a:gd name="f510" fmla="val 20483"/>
                <a:gd name="f511" fmla="val 21123"/>
                <a:gd name="f512" fmla="val 20397"/>
                <a:gd name="f513" fmla="val 21070"/>
                <a:gd name="f514" fmla="val 21052"/>
                <a:gd name="f515" fmla="val 20407"/>
                <a:gd name="f516" fmla="val 21016"/>
                <a:gd name="f517" fmla="val 20433"/>
                <a:gd name="f518" fmla="val 27171"/>
                <a:gd name="f519" fmla="val 31007"/>
                <a:gd name="f520" fmla="val 15946"/>
                <a:gd name="f521" fmla="val 18948"/>
                <a:gd name="f522" fmla="val 21533"/>
                <a:gd name="f523" fmla="val 17998"/>
                <a:gd name="f524" fmla="val 21616"/>
                <a:gd name="f525" fmla="val 17931"/>
                <a:gd name="f526" fmla="val 21550"/>
                <a:gd name="f527" fmla="val 17797"/>
                <a:gd name="f528" fmla="val 21683"/>
                <a:gd name="f529" fmla="val 17764"/>
                <a:gd name="f530" fmla="val 22131"/>
                <a:gd name="f531" fmla="val 17585"/>
                <a:gd name="f532" fmla="val 22242"/>
                <a:gd name="f533" fmla="val 22304"/>
                <a:gd name="f534" fmla="val 17659"/>
                <a:gd name="f535" fmla="val 22350"/>
                <a:gd name="f536" fmla="val 22750"/>
                <a:gd name="f537" fmla="val 20299"/>
                <a:gd name="f538" fmla="val 21249"/>
                <a:gd name="f539" fmla="val 20515"/>
                <a:gd name="f540" fmla="val 25470"/>
                <a:gd name="f541" fmla="val 20382"/>
                <a:gd name="f542" fmla="val 20282"/>
                <a:gd name="f543" fmla="val 20215"/>
                <a:gd name="f544" fmla="val 19615"/>
                <a:gd name="f545" fmla="val 30373"/>
                <a:gd name="f546" fmla="val 32208"/>
                <a:gd name="f547" fmla="val 17547"/>
                <a:gd name="f548" fmla="val 26971"/>
                <a:gd name="f549" fmla="val 22784"/>
                <a:gd name="f550" fmla="val 22701"/>
                <a:gd name="f551" fmla="val 21950"/>
                <a:gd name="f552" fmla="val 22022"/>
                <a:gd name="f553" fmla="val 17600"/>
                <a:gd name="f554" fmla="val 22082"/>
                <a:gd name="f555" fmla="val 32645"/>
                <a:gd name="f556" fmla="val 31836"/>
                <a:gd name="f557" fmla="val 32708"/>
                <a:gd name="f558" fmla="val 32772"/>
                <a:gd name="f559" fmla="val 31855"/>
                <a:gd name="f560" fmla="val 32791"/>
                <a:gd name="f561" fmla="val 31874"/>
                <a:gd name="f562" fmla="val 32824"/>
                <a:gd name="f563" fmla="val 31941"/>
                <a:gd name="f564" fmla="val 32891"/>
                <a:gd name="f565" fmla="val 31974"/>
                <a:gd name="f566" fmla="val 32008"/>
                <a:gd name="f567" fmla="val 32924"/>
                <a:gd name="f568" fmla="val 32141"/>
                <a:gd name="f569" fmla="val 32274"/>
                <a:gd name="f570" fmla="val 32341"/>
                <a:gd name="f571" fmla="val 32758"/>
                <a:gd name="f572" fmla="val 32475"/>
                <a:gd name="f573" fmla="val 32624"/>
                <a:gd name="f574" fmla="val 32541"/>
                <a:gd name="f575" fmla="val 32457"/>
                <a:gd name="f576" fmla="val 32608"/>
                <a:gd name="f577" fmla="val 32508"/>
                <a:gd name="f578" fmla="val 32391"/>
                <a:gd name="f579" fmla="val 32324"/>
                <a:gd name="f580" fmla="val 32441"/>
                <a:gd name="f581" fmla="val 32174"/>
                <a:gd name="f582" fmla="val 32424"/>
                <a:gd name="f583" fmla="val 32041"/>
                <a:gd name="f584" fmla="val 32524"/>
                <a:gd name="f585" fmla="val 32552"/>
                <a:gd name="f586" fmla="val 31846"/>
                <a:gd name="f587" fmla="val 32598"/>
                <a:gd name="f588" fmla="val 27210"/>
                <a:gd name="f589" fmla="val 27272"/>
                <a:gd name="f590" fmla="val 27331"/>
                <a:gd name="f591" fmla="val 31852"/>
                <a:gd name="f592" fmla="val 27654"/>
                <a:gd name="f593" fmla="val 27487"/>
                <a:gd name="f594" fmla="val 32641"/>
                <a:gd name="f595" fmla="val 32842"/>
                <a:gd name="f596" fmla="val 27292"/>
                <a:gd name="f597" fmla="val 32984"/>
                <a:gd name="f598" fmla="val 27164"/>
                <a:gd name="f599" fmla="val 33025"/>
                <a:gd name="f600" fmla="val 27038"/>
                <a:gd name="f601" fmla="val 26986"/>
                <a:gd name="f602" fmla="val 26935"/>
                <a:gd name="f603" fmla="val 33018"/>
                <a:gd name="f604" fmla="val 26887"/>
                <a:gd name="f605" fmla="val 33008"/>
                <a:gd name="f606" fmla="val 26620"/>
                <a:gd name="f607" fmla="val 32942"/>
                <a:gd name="f608" fmla="val 26486"/>
                <a:gd name="f609" fmla="val 26453"/>
                <a:gd name="f610" fmla="val 26586"/>
                <a:gd name="f611" fmla="val 26687"/>
                <a:gd name="f612" fmla="val 26753"/>
                <a:gd name="f613" fmla="val 26853"/>
                <a:gd name="f614" fmla="val 32375"/>
                <a:gd name="f615" fmla="val 26720"/>
                <a:gd name="f616" fmla="val 32108"/>
                <a:gd name="f617" fmla="val 26820"/>
                <a:gd name="f618" fmla="val 31885"/>
                <a:gd name="f619" fmla="val 27087"/>
                <a:gd name="f620" fmla="val 26920"/>
                <a:gd name="f621" fmla="val 36344"/>
                <a:gd name="f622" fmla="val 26898"/>
                <a:gd name="f623" fmla="val 26964"/>
                <a:gd name="f624" fmla="val 36359"/>
                <a:gd name="f625" fmla="val 27002"/>
                <a:gd name="f626" fmla="val 27020"/>
                <a:gd name="f627" fmla="val 27031"/>
                <a:gd name="f628" fmla="val 36355"/>
                <a:gd name="f629" fmla="val 27120"/>
                <a:gd name="f630" fmla="val 36377"/>
                <a:gd name="f631" fmla="val 27187"/>
                <a:gd name="f632" fmla="val 36444"/>
                <a:gd name="f633" fmla="val 27287"/>
                <a:gd name="f634" fmla="val 36511"/>
                <a:gd name="f635" fmla="val 27454"/>
                <a:gd name="f636" fmla="val 36644"/>
                <a:gd name="f637" fmla="val 36811"/>
                <a:gd name="f638" fmla="val 27420"/>
                <a:gd name="f639" fmla="val 37011"/>
                <a:gd name="f640" fmla="val 27392"/>
                <a:gd name="f641" fmla="val 37095"/>
                <a:gd name="f642" fmla="val 27270"/>
                <a:gd name="f643" fmla="val 37227"/>
                <a:gd name="f644" fmla="val 27152"/>
                <a:gd name="f645" fmla="val 27130"/>
                <a:gd name="f646" fmla="val 27108"/>
                <a:gd name="f647" fmla="val 37222"/>
                <a:gd name="f648" fmla="val 37211"/>
                <a:gd name="f649" fmla="val 37178"/>
                <a:gd name="f650" fmla="val 36944"/>
                <a:gd name="f651" fmla="val 36753"/>
                <a:gd name="f652" fmla="val 26842"/>
                <a:gd name="f653" fmla="val 36717"/>
                <a:gd name="f654" fmla="val 26797"/>
                <a:gd name="f655" fmla="val 26765"/>
                <a:gd name="f656" fmla="val 26734"/>
                <a:gd name="f657" fmla="val 36736"/>
                <a:gd name="f658" fmla="val 36778"/>
                <a:gd name="f659" fmla="val 26708"/>
                <a:gd name="f660" fmla="val 36806"/>
                <a:gd name="f661" fmla="val 26697"/>
                <a:gd name="f662" fmla="val 36834"/>
                <a:gd name="f663" fmla="val 26688"/>
                <a:gd name="f664" fmla="val 36861"/>
                <a:gd name="f665" fmla="val 26692"/>
                <a:gd name="f666" fmla="val 36734"/>
                <a:gd name="f667" fmla="val 26706"/>
                <a:gd name="f668" fmla="val 36606"/>
                <a:gd name="f669" fmla="val 36477"/>
                <a:gd name="f670" fmla="val 11009"/>
                <a:gd name="f671" fmla="val 35210"/>
                <a:gd name="f672" fmla="val 35510"/>
                <a:gd name="f673" fmla="val 12943"/>
                <a:gd name="f674" fmla="val 36010"/>
                <a:gd name="f675" fmla="val 14011"/>
                <a:gd name="f676" fmla="val 36744"/>
                <a:gd name="f677" fmla="val 14611"/>
                <a:gd name="f678" fmla="val 37311"/>
                <a:gd name="f679" fmla="val 15345"/>
                <a:gd name="f680" fmla="val 37878"/>
                <a:gd name="f681" fmla="val 16046"/>
                <a:gd name="f682" fmla="val 38379"/>
                <a:gd name="f683" fmla="val 15445"/>
                <a:gd name="f684" fmla="val 38112"/>
                <a:gd name="f685" fmla="val 37812"/>
                <a:gd name="f686" fmla="val 37445"/>
                <a:gd name="f687" fmla="val 36711"/>
                <a:gd name="f688" fmla="val 12176"/>
                <a:gd name="f689" fmla="val 35877"/>
                <a:gd name="f690" fmla="val 8873"/>
                <a:gd name="f691" fmla="val 34115"/>
                <a:gd name="f692" fmla="val 10709"/>
                <a:gd name="f693" fmla="val 12349"/>
                <a:gd name="f694" fmla="val 34672"/>
                <a:gd name="f695" fmla="val 35644"/>
                <a:gd name="f696" fmla="val 15845"/>
                <a:gd name="f697" fmla="val 17013"/>
                <a:gd name="f698" fmla="val 38312"/>
                <a:gd name="f699" fmla="val 18547"/>
                <a:gd name="f700" fmla="val 39513"/>
                <a:gd name="f701" fmla="val 38446"/>
                <a:gd name="f702" fmla="val 36844"/>
                <a:gd name="f703" fmla="val 35677"/>
                <a:gd name="f704" fmla="val 35043"/>
                <a:gd name="f705" fmla="val 10708"/>
                <a:gd name="f706" fmla="val 34776"/>
                <a:gd name="f707" fmla="val 9574"/>
                <a:gd name="f708" fmla="val 34643"/>
                <a:gd name="f709" fmla="val 8960"/>
                <a:gd name="f710" fmla="val 34409"/>
                <a:gd name="f711" fmla="val 8294"/>
                <a:gd name="f712" fmla="val 34303"/>
                <a:gd name="f713" fmla="val 7645"/>
                <a:gd name="f714" fmla="val 7554"/>
                <a:gd name="f715" fmla="val 7463"/>
                <a:gd name="f716" fmla="val 34305"/>
                <a:gd name="f717" fmla="val 7373"/>
                <a:gd name="f718" fmla="val 34309"/>
                <a:gd name="f719" fmla="val 7406"/>
                <a:gd name="f720" fmla="val 34276"/>
                <a:gd name="f721" fmla="val 7439"/>
                <a:gd name="f722" fmla="val 34209"/>
                <a:gd name="f723" fmla="val 7997"/>
                <a:gd name="f724" fmla="val 34146"/>
                <a:gd name="f725" fmla="val 8440"/>
                <a:gd name="f726" fmla="val 34676"/>
                <a:gd name="f727" fmla="val 34710"/>
                <a:gd name="f728" fmla="val 6839"/>
                <a:gd name="f729" fmla="val 8840"/>
                <a:gd name="f730" fmla="val 34810"/>
                <a:gd name="f731" fmla="val 9741"/>
                <a:gd name="f732" fmla="val 34976"/>
                <a:gd name="f733" fmla="val 11509"/>
                <a:gd name="f734" fmla="val 36978"/>
                <a:gd name="f735" fmla="val 37945"/>
                <a:gd name="f736" fmla="val 15879"/>
                <a:gd name="f737" fmla="val 38679"/>
                <a:gd name="f738" fmla="val 17213"/>
                <a:gd name="f739" fmla="val 39313"/>
                <a:gd name="f740" fmla="val 39880"/>
                <a:gd name="f741" fmla="val 39680"/>
                <a:gd name="f742" fmla="val 14111"/>
                <a:gd name="f743" fmla="val 38712"/>
                <a:gd name="f744" fmla="val 37378"/>
                <a:gd name="f745" fmla="val 10275"/>
                <a:gd name="f746" fmla="val 36311"/>
                <a:gd name="f747" fmla="val 35177"/>
                <a:gd name="f748" fmla="val 6706"/>
                <a:gd name="f749" fmla="val 9889"/>
                <a:gd name="f750" fmla="val 33683"/>
                <a:gd name="f751" fmla="val 13267"/>
                <a:gd name="f752" fmla="val 16448"/>
                <a:gd name="f753" fmla="val 36914"/>
                <a:gd name="f754" fmla="val 18848"/>
                <a:gd name="f755" fmla="val 19114"/>
                <a:gd name="f756" fmla="val 39546"/>
                <a:gd name="f757" fmla="val 19381"/>
                <a:gd name="f758" fmla="val 39847"/>
                <a:gd name="f759" fmla="val 19682"/>
                <a:gd name="f760" fmla="val 40113"/>
                <a:gd name="f761" fmla="val 19415"/>
                <a:gd name="f762" fmla="val 39980"/>
                <a:gd name="f763" fmla="val 16195"/>
                <a:gd name="f764" fmla="val 37348"/>
                <a:gd name="f765" fmla="val 13348"/>
                <a:gd name="f766" fmla="val 33912"/>
                <a:gd name="f767" fmla="val 9169"/>
                <a:gd name="f768" fmla="val 8845"/>
                <a:gd name="f769" fmla="val 8514"/>
                <a:gd name="f770" fmla="val 33933"/>
                <a:gd name="f771" fmla="val 8173"/>
                <a:gd name="f772" fmla="val 33976"/>
                <a:gd name="f773" fmla="val 8749"/>
                <a:gd name="f774" fmla="val 33774"/>
                <a:gd name="f775" fmla="val 9322"/>
                <a:gd name="f776" fmla="val 6972"/>
                <a:gd name="f777" fmla="val 9141"/>
                <a:gd name="f778" fmla="val 11042"/>
                <a:gd name="f779" fmla="val 13043"/>
                <a:gd name="f780" fmla="val 14518"/>
                <a:gd name="f781" fmla="val 39304"/>
                <a:gd name="f782" fmla="val 16267"/>
                <a:gd name="f783" fmla="val 40179"/>
                <a:gd name="f784" fmla="val 18054"/>
                <a:gd name="f785" fmla="val 18329"/>
                <a:gd name="f786" fmla="val 18605"/>
                <a:gd name="f787" fmla="val 40158"/>
                <a:gd name="f788" fmla="val 18881"/>
                <a:gd name="f789" fmla="val 19048"/>
                <a:gd name="f790" fmla="val 40180"/>
                <a:gd name="f791" fmla="val 40280"/>
                <a:gd name="f792" fmla="val 40347"/>
                <a:gd name="f793" fmla="val 18974"/>
                <a:gd name="f794" fmla="val 40276"/>
                <a:gd name="f795" fmla="val 18534"/>
                <a:gd name="f796" fmla="val 40253"/>
                <a:gd name="f797" fmla="val 18088"/>
                <a:gd name="f798" fmla="val 17488"/>
                <a:gd name="f799" fmla="val 16878"/>
                <a:gd name="f800" fmla="val 40294"/>
                <a:gd name="f801" fmla="val 16246"/>
                <a:gd name="f802" fmla="val 40314"/>
                <a:gd name="f803" fmla="val 16226"/>
                <a:gd name="f804" fmla="val 16206"/>
                <a:gd name="f805" fmla="val 16187"/>
                <a:gd name="f806" fmla="val 12643"/>
                <a:gd name="f807" fmla="val 9593"/>
                <a:gd name="f808" fmla="val 37332"/>
                <a:gd name="f809" fmla="val 27204"/>
                <a:gd name="f810" fmla="val 22083"/>
                <a:gd name="f811" fmla="val 29939"/>
                <a:gd name="f812" fmla="val 23584"/>
                <a:gd name="f813" fmla="val 32675"/>
                <a:gd name="f814" fmla="val 24552"/>
                <a:gd name="f815" fmla="val 24585"/>
                <a:gd name="f816" fmla="val 35777"/>
                <a:gd name="f817" fmla="val 35844"/>
                <a:gd name="f818" fmla="val 35944"/>
                <a:gd name="f819" fmla="val 23184"/>
                <a:gd name="f820" fmla="val 33609"/>
                <a:gd name="f821" fmla="val 20655"/>
                <a:gd name="f822" fmla="val 32628"/>
                <a:gd name="f823" fmla="val 20621"/>
                <a:gd name="f824" fmla="val 32619"/>
                <a:gd name="f825" fmla="val 20592"/>
                <a:gd name="f826" fmla="val 20550"/>
                <a:gd name="f827" fmla="val 32636"/>
                <a:gd name="f828" fmla="val 20490"/>
                <a:gd name="f829" fmla="val 32693"/>
                <a:gd name="f830" fmla="val 20462"/>
                <a:gd name="f831" fmla="val 32686"/>
                <a:gd name="f832" fmla="val 20269"/>
                <a:gd name="f833" fmla="val 20074"/>
                <a:gd name="f834" fmla="val 32900"/>
                <a:gd name="f835" fmla="val 33042"/>
                <a:gd name="f836" fmla="val 20249"/>
                <a:gd name="f837" fmla="val 33108"/>
                <a:gd name="f838" fmla="val 33208"/>
                <a:gd name="f839" fmla="val 20482"/>
                <a:gd name="f840" fmla="val 33342"/>
                <a:gd name="f841" fmla="val 20616"/>
                <a:gd name="f842" fmla="val 33375"/>
                <a:gd name="f843" fmla="val 20649"/>
                <a:gd name="f844" fmla="val 33442"/>
                <a:gd name="f845" fmla="val 20716"/>
                <a:gd name="f846" fmla="val 33475"/>
                <a:gd name="f847" fmla="val 33509"/>
                <a:gd name="f848" fmla="val 20731"/>
                <a:gd name="f849" fmla="val 33587"/>
                <a:gd name="f850" fmla="val 20784"/>
                <a:gd name="f851" fmla="val 33622"/>
                <a:gd name="f852" fmla="val 20843"/>
                <a:gd name="f853" fmla="val 20908"/>
                <a:gd name="f854" fmla="val 20981"/>
                <a:gd name="f855" fmla="val 33579"/>
                <a:gd name="f856" fmla="val 21049"/>
                <a:gd name="f857" fmla="val 33309"/>
                <a:gd name="f858" fmla="val 20949"/>
                <a:gd name="f859" fmla="val 33275"/>
                <a:gd name="f860" fmla="val 20882"/>
                <a:gd name="f861" fmla="val 33175"/>
                <a:gd name="f862" fmla="val 20749"/>
                <a:gd name="f863" fmla="val 20732"/>
                <a:gd name="f864" fmla="val 32975"/>
                <a:gd name="f865" fmla="val 32961"/>
                <a:gd name="f866" fmla="val 20742"/>
                <a:gd name="f867" fmla="val 20793"/>
                <a:gd name="f868" fmla="val 21127"/>
                <a:gd name="f869" fmla="val 33675"/>
                <a:gd name="f870" fmla="val 34109"/>
                <a:gd name="f871" fmla="val 22417"/>
                <a:gd name="f872" fmla="val 34476"/>
                <a:gd name="f873" fmla="val 23117"/>
                <a:gd name="f874" fmla="val 35143"/>
                <a:gd name="f875" fmla="val 23784"/>
                <a:gd name="f876" fmla="val 35810"/>
                <a:gd name="f877" fmla="val 36277"/>
                <a:gd name="f878" fmla="val 25586"/>
                <a:gd name="f879" fmla="val 42849"/>
                <a:gd name="f880" fmla="val 25552"/>
                <a:gd name="f881" fmla="val 46184"/>
                <a:gd name="f882" fmla="val 46556"/>
                <a:gd name="f883" fmla="val 25528"/>
                <a:gd name="f884" fmla="val 46902"/>
                <a:gd name="f885" fmla="val 25521"/>
                <a:gd name="f886" fmla="val 47267"/>
                <a:gd name="f887" fmla="val 24023"/>
                <a:gd name="f888" fmla="val 43223"/>
                <a:gd name="f889" fmla="val 21995"/>
                <a:gd name="f890" fmla="val 39024"/>
                <a:gd name="f891" fmla="val 18914"/>
                <a:gd name="f892" fmla="val 18681"/>
                <a:gd name="f893" fmla="val 35010"/>
                <a:gd name="f894" fmla="val 18447"/>
                <a:gd name="f895" fmla="val 31474"/>
                <a:gd name="f896" fmla="val 19948"/>
                <a:gd name="f897" fmla="val 12855"/>
                <a:gd name="f898" fmla="val 12777"/>
                <a:gd name="f899" fmla="val 12716"/>
                <a:gd name="f900" fmla="val 103"/>
                <a:gd name="f901" fmla="val 185"/>
                <a:gd name="f902" fmla="val 285"/>
                <a:gd name="f903" fmla="val 418"/>
                <a:gd name="f904" fmla="val 485"/>
                <a:gd name="f905" fmla="val 12810"/>
                <a:gd name="f906" fmla="val 12576"/>
                <a:gd name="f907" fmla="val 352"/>
                <a:gd name="f908" fmla="val 318"/>
                <a:gd name="f909" fmla="val 12476"/>
                <a:gd name="f910" fmla="val 12443"/>
                <a:gd name="f911" fmla="val 12376"/>
                <a:gd name="f912" fmla="val 12276"/>
                <a:gd name="f913" fmla="val 252"/>
                <a:gd name="f914" fmla="val 12193"/>
                <a:gd name="f915" fmla="val 243"/>
                <a:gd name="f916" fmla="val 12178"/>
                <a:gd name="f917" fmla="val 240"/>
                <a:gd name="f918" fmla="val 12164"/>
                <a:gd name="f919" fmla="val 12062"/>
                <a:gd name="f920" fmla="val 12022"/>
                <a:gd name="f921" fmla="val 427"/>
                <a:gd name="f922" fmla="val 12109"/>
                <a:gd name="f923" fmla="val 12143"/>
                <a:gd name="f924" fmla="val 518"/>
                <a:gd name="f925" fmla="val 12243"/>
                <a:gd name="f926" fmla="val 618"/>
                <a:gd name="f927" fmla="val 13944"/>
                <a:gd name="f928" fmla="val 6089"/>
                <a:gd name="f929" fmla="val 14128"/>
                <a:gd name="f930" fmla="val 17531"/>
                <a:gd name="f931" fmla="val 18231"/>
                <a:gd name="f932" fmla="val 17597"/>
                <a:gd name="f933" fmla="val 18264"/>
                <a:gd name="f934" fmla="val 18098"/>
                <a:gd name="f935" fmla="val 18665"/>
                <a:gd name="f936" fmla="val 19365"/>
                <a:gd name="f937" fmla="val 18647"/>
                <a:gd name="f938" fmla="val 20032"/>
                <a:gd name="f939" fmla="val 20699"/>
                <a:gd name="f940" fmla="val 22134"/>
                <a:gd name="f941" fmla="val 19499"/>
                <a:gd name="f942" fmla="val 17364"/>
                <a:gd name="f943" fmla="val 15196"/>
                <a:gd name="f944" fmla="val 12310"/>
                <a:gd name="f945" fmla="val 15129"/>
                <a:gd name="f946" fmla="val 12610"/>
                <a:gd name="f947" fmla="val 14262"/>
                <a:gd name="f948" fmla="val 13828"/>
                <a:gd name="f949" fmla="val 13494"/>
                <a:gd name="f950" fmla="val 13628"/>
                <a:gd name="f951" fmla="val 13761"/>
                <a:gd name="f952" fmla="val 13144"/>
                <a:gd name="f953" fmla="val 13961"/>
                <a:gd name="f954" fmla="val 13182"/>
                <a:gd name="f955" fmla="val 13987"/>
                <a:gd name="f956" fmla="val 13225"/>
                <a:gd name="f957" fmla="val 13998"/>
                <a:gd name="f958" fmla="val 13336"/>
                <a:gd name="f959" fmla="val 13402"/>
                <a:gd name="f960" fmla="val 13969"/>
                <a:gd name="f961" fmla="val 13444"/>
                <a:gd name="f962" fmla="val 13928"/>
                <a:gd name="f963" fmla="val 13477"/>
                <a:gd name="f964" fmla="val 13861"/>
                <a:gd name="f965" fmla="val 13544"/>
                <a:gd name="f966" fmla="val 13795"/>
                <a:gd name="f967" fmla="val 13694"/>
                <a:gd name="f968" fmla="val 13461"/>
                <a:gd name="f969" fmla="val 13410"/>
                <a:gd name="f970" fmla="val 13328"/>
                <a:gd name="f971" fmla="val 13244"/>
                <a:gd name="f972" fmla="val 13161"/>
                <a:gd name="f973" fmla="val 13127"/>
                <a:gd name="f974" fmla="val 13094"/>
                <a:gd name="f975" fmla="val 12927"/>
                <a:gd name="f976" fmla="val 12928"/>
                <a:gd name="f977" fmla="val 12897"/>
                <a:gd name="f978" fmla="val 12893"/>
                <a:gd name="f979" fmla="val 12881"/>
                <a:gd name="f980" fmla="val 12856"/>
                <a:gd name="f981" fmla="val 12762"/>
                <a:gd name="f982" fmla="val 12906"/>
                <a:gd name="f983" fmla="val 12961"/>
                <a:gd name="f984" fmla="val 13995"/>
                <a:gd name="f985" fmla="val 15029"/>
                <a:gd name="f986" fmla="val 14662"/>
                <a:gd name="f987" fmla="val 11409"/>
                <a:gd name="f988" fmla="val 14462"/>
                <a:gd name="f989" fmla="val 11109"/>
                <a:gd name="f990" fmla="val 10909"/>
                <a:gd name="f991" fmla="val 12494"/>
                <a:gd name="f992" fmla="val 10775"/>
                <a:gd name="f993" fmla="val 10809"/>
                <a:gd name="f994" fmla="val 11493"/>
                <a:gd name="f995" fmla="val 11460"/>
                <a:gd name="f996" fmla="val 11359"/>
                <a:gd name="f997" fmla="val 11326"/>
                <a:gd name="f998" fmla="val 10742"/>
                <a:gd name="f999" fmla="val 11293"/>
                <a:gd name="f1000" fmla="val 11259"/>
                <a:gd name="f1001" fmla="val 11159"/>
                <a:gd name="f1002" fmla="val 11575"/>
                <a:gd name="f1003" fmla="val 10780"/>
                <a:gd name="f1004" fmla="val 11078"/>
                <a:gd name="f1005" fmla="val 9367"/>
                <a:gd name="f1006" fmla="val 10272"/>
                <a:gd name="f1007" fmla="val 10085"/>
                <a:gd name="f1008" fmla="val 9881"/>
                <a:gd name="f1009" fmla="val 9443"/>
                <a:gd name="f1010" fmla="val 9674"/>
                <a:gd name="f1011" fmla="val 9625"/>
                <a:gd name="f1012" fmla="val 9541"/>
                <a:gd name="f1013" fmla="val 9758"/>
                <a:gd name="f1014" fmla="val 9474"/>
                <a:gd name="f1015" fmla="val 9958"/>
                <a:gd name="f1016" fmla="val 10092"/>
                <a:gd name="f1017" fmla="val 9848"/>
                <a:gd name="f1018" fmla="val 10213"/>
                <a:gd name="f1019" fmla="val 9994"/>
                <a:gd name="f1020" fmla="val 10271"/>
                <a:gd name="f1021" fmla="val 10141"/>
                <a:gd name="f1022" fmla="val 10277"/>
                <a:gd name="f1023" fmla="val 10415"/>
                <a:gd name="f1024" fmla="val 10221"/>
                <a:gd name="f1025" fmla="val 10575"/>
                <a:gd name="f1026" fmla="val 10325"/>
                <a:gd name="f1027" fmla="val 10759"/>
                <a:gd name="f1028" fmla="val 10792"/>
                <a:gd name="f1029" fmla="val 10175"/>
                <a:gd name="f1030" fmla="val 10826"/>
                <a:gd name="f1031" fmla="val 10008"/>
                <a:gd name="f1032" fmla="val 11026"/>
                <a:gd name="f1033" fmla="val 10408"/>
                <a:gd name="f1034" fmla="val 10542"/>
                <a:gd name="f1035" fmla="val 11626"/>
                <a:gd name="f1036" fmla="val 11660"/>
                <a:gd name="f1037" fmla="val 10875"/>
                <a:gd name="f1038" fmla="val 12260"/>
                <a:gd name="f1039" fmla="val 13194"/>
                <a:gd name="f1040" fmla="val 11075"/>
                <a:gd name="f1041" fmla="val 14028"/>
                <a:gd name="f1042" fmla="val 14161"/>
                <a:gd name="f1043" fmla="val 10508"/>
                <a:gd name="f1044" fmla="val 9875"/>
                <a:gd name="f1045" fmla="val 12760"/>
                <a:gd name="f1046" fmla="val 9241"/>
                <a:gd name="f1047" fmla="val 11993"/>
                <a:gd name="f1048" fmla="val 9341"/>
                <a:gd name="f1049" fmla="val 11960"/>
                <a:gd name="f1050" fmla="val 11860"/>
                <a:gd name="f1051" fmla="val 8540"/>
                <a:gd name="f1052" fmla="val 8691"/>
                <a:gd name="f1053" fmla="val 8658"/>
                <a:gd name="f1054" fmla="val 8707"/>
                <a:gd name="f1055" fmla="val 8624"/>
                <a:gd name="f1056" fmla="val 8740"/>
                <a:gd name="f1057" fmla="val 8491"/>
                <a:gd name="f1058" fmla="val 8832"/>
                <a:gd name="f1059" fmla="val 8187"/>
                <a:gd name="f1060" fmla="val 8784"/>
                <a:gd name="f1061" fmla="val 8372"/>
                <a:gd name="f1062" fmla="val 8331"/>
                <a:gd name="f1063" fmla="val 8287"/>
                <a:gd name="f1064" fmla="val 7612"/>
                <a:gd name="f1065" fmla="val 8240"/>
                <a:gd name="f1066" fmla="val 7640"/>
                <a:gd name="f1067" fmla="val 7806"/>
                <a:gd name="f1068" fmla="val 8524"/>
                <a:gd name="f1069" fmla="val 8924"/>
                <a:gd name="f1070" fmla="val 8958"/>
                <a:gd name="f1071" fmla="val 9525"/>
                <a:gd name="f1072" fmla="val 8140"/>
                <a:gd name="f1073" fmla="val 10159"/>
                <a:gd name="f1074" fmla="val 10692"/>
                <a:gd name="f1075" fmla="val 7773"/>
                <a:gd name="f1076" fmla="val 9992"/>
                <a:gd name="f1077" fmla="val 7306"/>
                <a:gd name="f1078" fmla="val 9291"/>
                <a:gd name="f1079" fmla="val 6939"/>
                <a:gd name="f1080" fmla="val 7206"/>
                <a:gd name="f1081" fmla="val 8324"/>
                <a:gd name="f1082" fmla="val 7239"/>
                <a:gd name="f1083" fmla="val 7273"/>
                <a:gd name="f1084" fmla="val 7423"/>
                <a:gd name="f1085" fmla="val 7073"/>
                <a:gd name="f1086" fmla="val 6823"/>
                <a:gd name="f1087" fmla="val 6931"/>
                <a:gd name="f1088" fmla="val 6682"/>
                <a:gd name="f1089" fmla="val 6756"/>
                <a:gd name="f1090" fmla="val 6625"/>
                <a:gd name="f1091" fmla="val 6574"/>
                <a:gd name="f1092" fmla="val 6283"/>
                <a:gd name="f1093" fmla="val 5977"/>
                <a:gd name="f1094" fmla="val 6771"/>
                <a:gd name="f1095" fmla="val 6956"/>
                <a:gd name="f1096" fmla="val 5738"/>
                <a:gd name="f1097" fmla="val 6990"/>
                <a:gd name="f1098" fmla="val 5705"/>
                <a:gd name="f1099" fmla="val 5691"/>
                <a:gd name="f1100" fmla="val 7019"/>
                <a:gd name="f1101" fmla="val 5677"/>
                <a:gd name="f1102" fmla="val 7016"/>
                <a:gd name="f1103" fmla="val 5662"/>
                <a:gd name="f1104" fmla="val 5564"/>
                <a:gd name="f1105" fmla="val 5447"/>
                <a:gd name="f1106" fmla="val 7103"/>
                <a:gd name="f1107" fmla="val 5505"/>
                <a:gd name="f1108" fmla="val 7190"/>
                <a:gd name="f1109" fmla="val 5538"/>
                <a:gd name="f1110" fmla="val 7290"/>
                <a:gd name="f1111" fmla="val 5438"/>
                <a:gd name="f1112" fmla="val 5638"/>
                <a:gd name="f1113" fmla="val 8191"/>
                <a:gd name="f1114" fmla="val 8291"/>
                <a:gd name="f1115" fmla="val 6205"/>
                <a:gd name="f1116" fmla="val 6342"/>
                <a:gd name="f1117" fmla="val 8427"/>
                <a:gd name="f1118" fmla="val 6501"/>
                <a:gd name="f1119" fmla="val 8542"/>
                <a:gd name="f1120" fmla="val 6664"/>
                <a:gd name="f1121" fmla="val 6700"/>
                <a:gd name="f1122" fmla="val 6736"/>
                <a:gd name="f1123" fmla="val 8536"/>
                <a:gd name="f1124" fmla="val 8590"/>
                <a:gd name="f1125" fmla="val 11913"/>
                <a:gd name="f1126" fmla="val 8405"/>
                <a:gd name="f1127" fmla="val 11936"/>
                <a:gd name="f1128" fmla="val 8221"/>
                <a:gd name="f1129" fmla="val 7369"/>
                <a:gd name="f1130" fmla="val 6509"/>
                <a:gd name="f1131" fmla="val 11451"/>
                <a:gd name="f1132" fmla="val 5605"/>
                <a:gd name="f1133" fmla="val 10993"/>
                <a:gd name="f1134" fmla="val 5672"/>
                <a:gd name="f1135" fmla="val 10592"/>
                <a:gd name="f1136" fmla="val 10509"/>
                <a:gd name="f1137" fmla="val 5555"/>
                <a:gd name="f1138" fmla="val 10467"/>
                <a:gd name="f1139" fmla="val 5471"/>
                <a:gd name="f1140" fmla="val 5388"/>
                <a:gd name="f1141" fmla="val 5305"/>
                <a:gd name="f1142" fmla="val 5271"/>
                <a:gd name="f1143" fmla="val 10659"/>
                <a:gd name="f1144" fmla="val 5238"/>
                <a:gd name="f1145" fmla="val 5171"/>
                <a:gd name="f1146" fmla="val 5104"/>
                <a:gd name="f1147" fmla="val 10926"/>
                <a:gd name="f1148" fmla="val 5205"/>
                <a:gd name="f1149" fmla="val 11126"/>
                <a:gd name="f1150" fmla="val 5071"/>
                <a:gd name="f1151" fmla="val 4904"/>
                <a:gd name="f1152" fmla="val 4771"/>
                <a:gd name="f1153" fmla="val 4671"/>
                <a:gd name="f1154" fmla="val 4604"/>
                <a:gd name="f1155" fmla="val 11093"/>
                <a:gd name="f1156" fmla="val 4537"/>
                <a:gd name="f1157" fmla="val 4437"/>
                <a:gd name="f1158" fmla="val 4371"/>
                <a:gd name="f1159" fmla="val 4404"/>
                <a:gd name="f1160" fmla="val 11426"/>
                <a:gd name="f1161" fmla="val 11760"/>
                <a:gd name="f1162" fmla="val 4504"/>
                <a:gd name="f1163" fmla="val 12027"/>
                <a:gd name="f1164" fmla="val 4720"/>
                <a:gd name="f1165" fmla="val 12075"/>
                <a:gd name="f1166" fmla="val 4804"/>
                <a:gd name="f1167" fmla="val 12106"/>
                <a:gd name="f1168" fmla="val 4872"/>
                <a:gd name="f1169" fmla="val 4897"/>
                <a:gd name="f1170" fmla="val 4920"/>
                <a:gd name="f1171" fmla="val 12102"/>
                <a:gd name="f1172" fmla="val 4938"/>
                <a:gd name="f1173" fmla="val 12093"/>
                <a:gd name="f1174" fmla="val 4975"/>
                <a:gd name="f1175" fmla="val 12101"/>
                <a:gd name="f1176" fmla="val 5013"/>
                <a:gd name="f1177" fmla="val 12105"/>
                <a:gd name="f1178" fmla="val 5050"/>
                <a:gd name="f1179" fmla="val 5179"/>
                <a:gd name="f1180" fmla="val 5309"/>
                <a:gd name="f1181" fmla="val 12056"/>
                <a:gd name="f1182" fmla="val 11927"/>
                <a:gd name="f1183" fmla="val 5571"/>
                <a:gd name="f1184" fmla="val 11693"/>
                <a:gd name="f1185" fmla="val 11593"/>
                <a:gd name="f1186" fmla="val 6428"/>
                <a:gd name="f1187" fmla="val 11771"/>
                <a:gd name="f1188" fmla="val 7338"/>
                <a:gd name="f1189" fmla="val 12259"/>
                <a:gd name="f1190" fmla="val 8178"/>
                <a:gd name="f1191" fmla="val 8695"/>
                <a:gd name="f1192" fmla="val 12212"/>
                <a:gd name="f1193" fmla="val 8941"/>
                <a:gd name="f1194" fmla="val 9708"/>
                <a:gd name="f1195" fmla="val 11342"/>
                <a:gd name="f1196" fmla="val 11442"/>
                <a:gd name="f1197" fmla="val 11473"/>
                <a:gd name="f1198" fmla="val 15424"/>
                <a:gd name="f1199" fmla="val 11512"/>
                <a:gd name="f1200" fmla="val 15450"/>
                <a:gd name="f1201" fmla="val 11550"/>
                <a:gd name="f1202" fmla="val 11595"/>
                <a:gd name="f1203" fmla="val 11640"/>
                <a:gd name="f1204" fmla="val 15416"/>
                <a:gd name="f1205" fmla="val 11676"/>
                <a:gd name="f1206" fmla="val 15963"/>
                <a:gd name="f1207" fmla="val 12710"/>
                <a:gd name="f1208" fmla="val 16496"/>
                <a:gd name="f1209" fmla="val 17097"/>
                <a:gd name="f1210" fmla="val 16463"/>
                <a:gd name="f1211" fmla="val 10842"/>
                <a:gd name="f1212" fmla="val 16130"/>
                <a:gd name="f1213" fmla="val 10075"/>
                <a:gd name="f1214" fmla="val 15796"/>
                <a:gd name="f1215" fmla="val 15496"/>
                <a:gd name="f1216" fmla="val 9156"/>
                <a:gd name="f1217" fmla="val 14580"/>
                <a:gd name="f1218" fmla="val 8728"/>
                <a:gd name="f1219" fmla="val 13404"/>
                <a:gd name="f1220" fmla="val 7953"/>
                <a:gd name="f1221" fmla="val 7834"/>
                <a:gd name="f1222" fmla="val 7706"/>
                <a:gd name="f1223" fmla="val 13432"/>
                <a:gd name="f1224" fmla="val 6689"/>
                <a:gd name="f1225" fmla="val 13890"/>
                <a:gd name="f1226" fmla="val 6863"/>
                <a:gd name="f1227" fmla="val 15371"/>
                <a:gd name="f1228" fmla="val 7738"/>
                <a:gd name="f1229" fmla="val 7821"/>
                <a:gd name="f1230" fmla="val 7911"/>
                <a:gd name="f1231" fmla="val 15358"/>
                <a:gd name="f1232" fmla="val 8007"/>
                <a:gd name="f1233" fmla="val 15462"/>
                <a:gd name="f1234" fmla="val 8273"/>
                <a:gd name="f1235" fmla="val 8309"/>
                <a:gd name="f1236" fmla="val 15505"/>
                <a:gd name="f1237" fmla="val 8342"/>
                <a:gd name="f1238" fmla="val 15509"/>
                <a:gd name="f1239" fmla="val 8373"/>
                <a:gd name="f1240" fmla="val 8456"/>
                <a:gd name="f1241" fmla="val 8516"/>
                <a:gd name="f1242" fmla="val 15478"/>
                <a:gd name="f1243" fmla="val 9441"/>
                <a:gd name="f1244" fmla="val 15863"/>
                <a:gd name="f1245" fmla="val 10442"/>
                <a:gd name="f1246" fmla="val 16263"/>
                <a:gd name="f1247" fmla="val 16663"/>
                <a:gd name="f1248" fmla="val 11979"/>
                <a:gd name="f1249" fmla="val 16920"/>
                <a:gd name="f1250" fmla="val 12452"/>
                <a:gd name="f1251" fmla="val 17299"/>
                <a:gd name="f1252" fmla="val 13078"/>
                <a:gd name="f1253" fmla="val 13184"/>
                <a:gd name="f1254" fmla="val 13294"/>
                <a:gd name="f1255" fmla="val 17288"/>
                <a:gd name="f1256" fmla="val 17264"/>
                <a:gd name="f1257" fmla="val 14878"/>
                <a:gd name="f1258" fmla="val 18865"/>
                <a:gd name="f1259" fmla="val 16279"/>
                <a:gd name="f1260" fmla="val 17413"/>
                <a:gd name="f1261" fmla="val 22367"/>
                <a:gd name="f1262" fmla="val 16913"/>
                <a:gd name="f1263" fmla="val 23435"/>
                <a:gd name="f1264" fmla="val 16546"/>
                <a:gd name="f1265" fmla="val 24536"/>
                <a:gd name="f1266" fmla="val 16379"/>
                <a:gd name="f1267" fmla="val 25336"/>
                <a:gd name="f1268" fmla="val 13577"/>
                <a:gd name="f1269" fmla="val 25103"/>
                <a:gd name="f1270" fmla="val 13377"/>
                <a:gd name="f1271" fmla="val 23802"/>
                <a:gd name="f1272" fmla="val 22467"/>
                <a:gd name="f1273" fmla="val 12076"/>
                <a:gd name="f1274" fmla="val 11974"/>
                <a:gd name="f1275" fmla="val 22281"/>
                <a:gd name="f1276" fmla="val 11878"/>
                <a:gd name="f1277" fmla="val 22272"/>
                <a:gd name="f1278" fmla="val 11787"/>
                <a:gd name="f1279" fmla="val 10533"/>
                <a:gd name="f1280" fmla="val 10354"/>
                <a:gd name="f1281" fmla="val 24011"/>
                <a:gd name="f1282" fmla="val 11612"/>
                <a:gd name="f1283" fmla="val 11664"/>
                <a:gd name="f1284" fmla="val 11719"/>
                <a:gd name="f1285" fmla="val 24008"/>
                <a:gd name="f1286" fmla="val 24002"/>
                <a:gd name="f1287" fmla="val 24154"/>
                <a:gd name="f1288" fmla="val 11887"/>
                <a:gd name="f1289" fmla="val 24306"/>
                <a:gd name="f1290" fmla="val 12033"/>
                <a:gd name="f1291" fmla="val 12047"/>
                <a:gd name="f1292" fmla="val 24305"/>
                <a:gd name="f1293" fmla="val 24302"/>
                <a:gd name="f1294" fmla="val 25303"/>
                <a:gd name="f1295" fmla="val 15045"/>
                <a:gd name="f1296" fmla="val 16346"/>
                <a:gd name="f1297" fmla="val 25937"/>
                <a:gd name="f1298" fmla="val 28138"/>
                <a:gd name="f1299" fmla="val 16413"/>
                <a:gd name="f1300" fmla="val 17947"/>
                <a:gd name="f1301" fmla="val 17707"/>
                <a:gd name="f1302" fmla="val 33547"/>
                <a:gd name="f1303" fmla="val 33718"/>
                <a:gd name="f1304" fmla="val 17955"/>
                <a:gd name="f1305" fmla="val 18000"/>
                <a:gd name="f1306" fmla="val 18045"/>
                <a:gd name="f1307" fmla="val 33695"/>
                <a:gd name="f1308" fmla="val 33642"/>
                <a:gd name="f1309" fmla="val 18214"/>
                <a:gd name="f1310" fmla="val 34843"/>
                <a:gd name="f1311" fmla="val 35477"/>
                <a:gd name="f1312" fmla="val 34609"/>
                <a:gd name="f1313" fmla="val 16746"/>
                <a:gd name="f1314" fmla="val 33809"/>
                <a:gd name="f1315" fmla="val 15178"/>
                <a:gd name="f1316" fmla="val 32808"/>
                <a:gd name="f1317" fmla="val 14711"/>
                <a:gd name="f1318" fmla="val 14244"/>
                <a:gd name="f1319" fmla="val 14278"/>
                <a:gd name="f1320" fmla="val 30673"/>
                <a:gd name="f1321" fmla="val 28772"/>
                <a:gd name="f1322" fmla="val 9841"/>
                <a:gd name="f1323" fmla="val 25003"/>
                <a:gd name="f1324" fmla="val 24135"/>
                <a:gd name="f1325" fmla="val 6439"/>
                <a:gd name="f1326" fmla="val 22034"/>
                <a:gd name="f1327" fmla="val 3370"/>
                <a:gd name="f1328" fmla="val 20833"/>
                <a:gd name="f1329" fmla="val 234"/>
                <a:gd name="f1330" fmla="val 20666"/>
                <a:gd name="f1331" fmla="val 68"/>
                <a:gd name="f1332" fmla="val 1"/>
                <a:gd name="f1333" fmla="val 101"/>
                <a:gd name="f1334" fmla="val 2603"/>
                <a:gd name="f1335" fmla="val 3570"/>
                <a:gd name="f1336" fmla="val 5938"/>
                <a:gd name="f1337" fmla="val 28939"/>
                <a:gd name="f1338" fmla="val 16846"/>
                <a:gd name="f1339" fmla="val 36177"/>
                <a:gd name="f1340" fmla="val 20849"/>
                <a:gd name="f1341" fmla="val 38812"/>
                <a:gd name="f1342" fmla="val 22383"/>
                <a:gd name="f1343" fmla="val 41181"/>
                <a:gd name="f1344" fmla="val 42448"/>
                <a:gd name="f1345" fmla="val 41815"/>
                <a:gd name="f1346" fmla="val 41314"/>
                <a:gd name="f1347" fmla="val 40881"/>
                <a:gd name="f1348" fmla="val 40847"/>
                <a:gd name="f1349" fmla="val 40814"/>
                <a:gd name="f1350" fmla="val 18008"/>
                <a:gd name="f1351" fmla="val 38097"/>
                <a:gd name="f1352" fmla="val 14132"/>
                <a:gd name="f1353" fmla="val 33476"/>
                <a:gd name="f1354" fmla="val 9990"/>
                <a:gd name="f1355" fmla="val 8843"/>
                <a:gd name="f1356" fmla="val 7677"/>
                <a:gd name="f1357" fmla="val 33830"/>
                <a:gd name="f1358" fmla="val 6483"/>
                <a:gd name="f1359" fmla="val 34661"/>
                <a:gd name="f1360" fmla="val 6462"/>
                <a:gd name="f1361" fmla="val 34655"/>
                <a:gd name="f1362" fmla="val 6444"/>
                <a:gd name="f1363" fmla="val 6380"/>
                <a:gd name="f1364" fmla="val 6346"/>
                <a:gd name="f1365" fmla="val 34732"/>
                <a:gd name="f1366" fmla="val 6272"/>
                <a:gd name="f1367" fmla="val 34876"/>
                <a:gd name="f1368" fmla="val 6172"/>
                <a:gd name="f1369" fmla="val 6037"/>
                <a:gd name="f1370" fmla="val 35084"/>
                <a:gd name="f1371" fmla="val 6142"/>
                <a:gd name="f1372" fmla="val 35322"/>
                <a:gd name="f1373" fmla="val 6275"/>
                <a:gd name="f1374" fmla="val 6307"/>
                <a:gd name="f1375" fmla="val 6340"/>
                <a:gd name="f1376" fmla="val 35309"/>
                <a:gd name="f1377" fmla="val 35277"/>
                <a:gd name="f1378" fmla="val 6539"/>
                <a:gd name="f1379" fmla="val 35110"/>
                <a:gd name="f1380" fmla="val 10608"/>
                <a:gd name="f1381" fmla="val 40013"/>
                <a:gd name="f1382" fmla="val 41381"/>
                <a:gd name="f1383" fmla="val 41681"/>
                <a:gd name="f1384" fmla="val 22584"/>
                <a:gd name="f1385" fmla="val 42315"/>
                <a:gd name="f1386" fmla="val 23351"/>
                <a:gd name="f1387" fmla="val 43049"/>
                <a:gd name="f1388" fmla="val 44483"/>
                <a:gd name="f1389" fmla="val 45984"/>
                <a:gd name="f1390" fmla="val 25252"/>
                <a:gd name="f1391" fmla="val 47485"/>
                <a:gd name="f1392" fmla="val 25287"/>
                <a:gd name="f1393" fmla="val 47544"/>
                <a:gd name="f1394" fmla="val 25339"/>
                <a:gd name="f1395" fmla="val 47570"/>
                <a:gd name="f1396" fmla="val 25390"/>
                <a:gd name="f1397" fmla="val 25439"/>
                <a:gd name="f1398" fmla="val 25487"/>
                <a:gd name="f1399" fmla="val 47545"/>
                <a:gd name="f1400" fmla="val 47503"/>
                <a:gd name="f1401" fmla="val 47519"/>
                <a:gd name="f1402" fmla="val 47886"/>
                <a:gd name="f1403" fmla="val 47986"/>
                <a:gd name="f1404" fmla="val 25386"/>
                <a:gd name="f1405" fmla="val 53556"/>
                <a:gd name="f1406" fmla="val 25886"/>
                <a:gd name="f1407" fmla="val 59227"/>
                <a:gd name="f1408" fmla="val 29689"/>
                <a:gd name="f1409" fmla="val 63664"/>
                <a:gd name="f1410" fmla="val 29715"/>
                <a:gd name="f1411" fmla="val 63708"/>
                <a:gd name="f1412" fmla="val 29756"/>
                <a:gd name="f1413" fmla="val 63726"/>
                <a:gd name="f1414" fmla="val 29799"/>
                <a:gd name="f1415" fmla="val 29918"/>
                <a:gd name="f1416" fmla="val 30053"/>
                <a:gd name="f1417" fmla="val 63586"/>
                <a:gd name="f1418" fmla="val 29956"/>
                <a:gd name="f1419" fmla="val 63463"/>
                <a:gd name="f1420" fmla="val 60295"/>
                <a:gd name="f1421" fmla="val 26386"/>
                <a:gd name="f1422" fmla="val 56625"/>
                <a:gd name="f1423" fmla="val 26086"/>
                <a:gd name="f1424" fmla="val 52789"/>
                <a:gd name="f1425" fmla="val 52289"/>
                <a:gd name="f1426" fmla="val 51055"/>
                <a:gd name="f1427" fmla="val 50121"/>
                <a:gd name="f1428" fmla="val 27687"/>
                <a:gd name="f1429" fmla="val 27721"/>
                <a:gd name="f1430" fmla="val 50020"/>
                <a:gd name="f1431" fmla="val 27854"/>
                <a:gd name="f1432" fmla="val 49854"/>
                <a:gd name="f1433" fmla="val 27787"/>
                <a:gd name="f1434" fmla="val 49654"/>
                <a:gd name="f1435" fmla="val 49453"/>
                <a:gd name="f1436" fmla="val 27704"/>
                <a:gd name="f1437" fmla="val 49387"/>
                <a:gd name="f1438" fmla="val 27637"/>
                <a:gd name="f1439" fmla="val 49353"/>
                <a:gd name="f1440" fmla="val 27570"/>
                <a:gd name="f1441" fmla="val 27504"/>
                <a:gd name="f1442" fmla="val 27437"/>
                <a:gd name="f1443" fmla="val 27220"/>
                <a:gd name="f1444" fmla="val 49954"/>
                <a:gd name="f1445" fmla="val 50487"/>
                <a:gd name="f1446" fmla="val 51021"/>
                <a:gd name="f1447" fmla="val 51522"/>
                <a:gd name="f1448" fmla="val 26520"/>
                <a:gd name="f1449" fmla="val 52155"/>
                <a:gd name="f1450" fmla="val 52489"/>
                <a:gd name="f1451" fmla="val 25953"/>
                <a:gd name="f1452" fmla="val 49620"/>
                <a:gd name="f1453" fmla="val 48186"/>
                <a:gd name="f1454" fmla="val 26019"/>
                <a:gd name="f1455" fmla="val 26119"/>
                <a:gd name="f1456" fmla="val 48119"/>
                <a:gd name="f1457" fmla="val 28254"/>
                <a:gd name="f1458" fmla="val 43983"/>
                <a:gd name="f1459" fmla="val 28721"/>
                <a:gd name="f1460" fmla="val 41648"/>
                <a:gd name="f1461" fmla="val 28921"/>
                <a:gd name="f1462" fmla="val 41481"/>
                <a:gd name="f1463" fmla="val 29422"/>
                <a:gd name="f1464" fmla="val 40614"/>
                <a:gd name="f1465" fmla="val 30022"/>
                <a:gd name="f1466" fmla="val 30456"/>
                <a:gd name="f1467" fmla="val 39346"/>
                <a:gd name="f1468" fmla="val 30890"/>
                <a:gd name="f1469" fmla="val 38279"/>
                <a:gd name="f1470" fmla="val 31690"/>
                <a:gd name="f1471" fmla="val 37712"/>
                <a:gd name="f1472" fmla="val 31723"/>
                <a:gd name="f1473" fmla="val 37979"/>
                <a:gd name="f1474" fmla="val 38049"/>
                <a:gd name="f1475" fmla="val 31779"/>
                <a:gd name="f1476" fmla="val 38091"/>
                <a:gd name="f1477" fmla="val 31837"/>
                <a:gd name="f1478" fmla="val 31888"/>
                <a:gd name="f1479" fmla="val 38057"/>
                <a:gd name="f1480" fmla="val 31957"/>
                <a:gd name="f1481" fmla="val 32024"/>
                <a:gd name="f1482" fmla="val 37778"/>
                <a:gd name="f1483" fmla="val 37545"/>
                <a:gd name="f1484" fmla="val 37345"/>
                <a:gd name="f1485" fmla="val 32057"/>
                <a:gd name="f1486" fmla="val 37278"/>
                <a:gd name="f1487" fmla="val 37145"/>
                <a:gd name="f1488" fmla="val 37111"/>
                <a:gd name="f1489" fmla="val 37045"/>
                <a:gd name="f1490" fmla="val 31890"/>
                <a:gd name="f1491" fmla="val 31863"/>
                <a:gd name="f1492" fmla="val 36969"/>
                <a:gd name="f1493" fmla="val 31839"/>
                <a:gd name="f1494" fmla="val 36965"/>
                <a:gd name="f1495" fmla="val 31818"/>
                <a:gd name="f1496" fmla="val 31759"/>
                <a:gd name="f1497" fmla="val 36996"/>
                <a:gd name="f1498" fmla="val 37478"/>
                <a:gd name="f1499" fmla="val 31323"/>
                <a:gd name="f1500" fmla="val 37845"/>
                <a:gd name="f1501" fmla="val 30556"/>
                <a:gd name="f1502" fmla="val 38946"/>
                <a:gd name="f1503" fmla="val 30156"/>
                <a:gd name="f1504" fmla="val 39480"/>
                <a:gd name="f1505" fmla="val 29889"/>
                <a:gd name="f1506" fmla="val 29555"/>
                <a:gd name="f1507" fmla="val 40647"/>
                <a:gd name="f1508" fmla="val 40680"/>
                <a:gd name="f1509" fmla="val 40981"/>
                <a:gd name="f1510" fmla="val 40947"/>
                <a:gd name="f1511" fmla="val 40714"/>
                <a:gd name="f1512" fmla="val 28988"/>
                <a:gd name="f1513" fmla="val 40480"/>
                <a:gd name="f1514" fmla="val 40447"/>
                <a:gd name="f1515" fmla="val 29088"/>
                <a:gd name="f1516" fmla="val 40213"/>
                <a:gd name="f1517" fmla="val 29188"/>
                <a:gd name="f1518" fmla="val 39446"/>
                <a:gd name="f1519" fmla="val 38612"/>
                <a:gd name="f1520" fmla="val 37678"/>
                <a:gd name="f1521" fmla="val 37645"/>
                <a:gd name="f1522" fmla="val 36144"/>
                <a:gd name="f1523" fmla="val 31557"/>
                <a:gd name="f1524" fmla="val 32257"/>
                <a:gd name="f1525" fmla="val 32357"/>
                <a:gd name="f1526" fmla="val 33058"/>
                <a:gd name="f1527" fmla="val 33491"/>
                <a:gd name="f1528" fmla="val 33658"/>
                <a:gd name="f1529" fmla="val 33391"/>
                <a:gd name="f1530" fmla="val 33226"/>
                <a:gd name="f1531" fmla="val 31634"/>
                <a:gd name="f1532" fmla="val 32997"/>
                <a:gd name="f1533" fmla="val 31543"/>
                <a:gd name="f1534" fmla="val 32759"/>
                <a:gd name="f1535" fmla="val 32613"/>
                <a:gd name="f1536" fmla="val 32463"/>
                <a:gd name="f1537" fmla="val 31577"/>
                <a:gd name="f1538" fmla="val 31641"/>
                <a:gd name="f1539" fmla="val 31990"/>
                <a:gd name="f1540" fmla="val 34443"/>
                <a:gd name="f1541" fmla="val 36611"/>
                <a:gd name="f1542" fmla="val 29622"/>
                <a:gd name="f1543" fmla="val 36111"/>
                <a:gd name="f1544" fmla="val 29722"/>
                <a:gd name="f1545" fmla="val 35610"/>
                <a:gd name="f1546" fmla="val 30756"/>
                <a:gd name="f1547" fmla="val 33942"/>
                <a:gd name="f1548" fmla="val 30798"/>
                <a:gd name="f1549" fmla="val 33970"/>
                <a:gd name="f1550" fmla="val 30839"/>
                <a:gd name="f1551" fmla="val 33986"/>
                <a:gd name="f1552" fmla="val 30878"/>
                <a:gd name="f1553" fmla="val 30933"/>
                <a:gd name="f1554" fmla="val 30984"/>
                <a:gd name="f1555" fmla="val 33954"/>
                <a:gd name="f1556" fmla="val 33876"/>
                <a:gd name="f1557" fmla="val 33542"/>
                <a:gd name="f1558" fmla="val 30956"/>
                <a:gd name="f1559" fmla="val 30846"/>
                <a:gd name="f1560" fmla="val 32860"/>
                <a:gd name="f1561" fmla="val 30766"/>
                <a:gd name="f1562" fmla="val 32813"/>
                <a:gd name="f1563" fmla="val 30683"/>
                <a:gd name="f1564" fmla="val 30574"/>
                <a:gd name="f1565" fmla="val 30460"/>
                <a:gd name="f1566" fmla="val 32894"/>
                <a:gd name="f1567" fmla="val 30423"/>
                <a:gd name="f1568" fmla="val 30389"/>
                <a:gd name="f1569" fmla="val 33142"/>
                <a:gd name="f1570" fmla="val 30356"/>
                <a:gd name="f1571" fmla="val 30122"/>
                <a:gd name="f1572" fmla="val 29922"/>
                <a:gd name="f1573" fmla="val 34509"/>
                <a:gd name="f1574" fmla="val 30222"/>
                <a:gd name="f1575" fmla="val 30623"/>
                <a:gd name="f1576" fmla="val 31707"/>
                <a:gd name="f1577" fmla="val 30440"/>
                <a:gd name="f1578" fmla="val 31290"/>
                <a:gd name="f1579" fmla="val 30473"/>
                <a:gd name="f1580" fmla="val 30507"/>
                <a:gd name="f1581" fmla="val 31534"/>
                <a:gd name="f1582" fmla="val 30603"/>
                <a:gd name="f1583" fmla="val 31694"/>
                <a:gd name="f1584" fmla="val 30653"/>
                <a:gd name="f1585" fmla="val 31854"/>
                <a:gd name="f1586" fmla="val 32027"/>
                <a:gd name="f1587" fmla="val 32201"/>
                <a:gd name="f1588" fmla="val 30594"/>
                <a:gd name="f1589" fmla="val 30040"/>
                <a:gd name="f1590" fmla="val 29372"/>
                <a:gd name="f1591" fmla="val 32143"/>
                <a:gd name="f1592" fmla="val 31832"/>
                <a:gd name="f1593" fmla="val 28716"/>
                <a:gd name="f1594" fmla="val 31531"/>
                <a:gd name="f1595" fmla="val 31364"/>
                <a:gd name="f1596" fmla="val 31199"/>
                <a:gd name="f1597" fmla="val 28746"/>
                <a:gd name="f1598" fmla="val 28805"/>
                <a:gd name="f1599" fmla="val 30523"/>
                <a:gd name="f1600" fmla="val 29806"/>
                <a:gd name="f1601" fmla="val 30140"/>
                <a:gd name="f1602" fmla="val 30173"/>
                <a:gd name="f1603" fmla="val 29855"/>
                <a:gd name="f1604" fmla="val 34943"/>
                <a:gd name="f1605" fmla="val 28755"/>
                <a:gd name="f1606" fmla="val 27621"/>
                <a:gd name="f1607" fmla="val 33842"/>
                <a:gd name="f1608" fmla="val 27554"/>
                <a:gd name="f1609" fmla="val 28054"/>
                <a:gd name="f1610" fmla="val 27585"/>
                <a:gd name="f1611" fmla="val 31705"/>
                <a:gd name="f1612" fmla="val 27409"/>
                <a:gd name="f1613" fmla="val 31651"/>
                <a:gd name="f1614" fmla="val 27225"/>
                <a:gd name="f1615" fmla="val 27003"/>
                <a:gd name="f1616" fmla="val 26769"/>
                <a:gd name="f1617" fmla="val 31731"/>
                <a:gd name="f1618" fmla="val 26353"/>
                <a:gd name="f1619" fmla="val 26253"/>
                <a:gd name="f1620" fmla="val 32308"/>
                <a:gd name="f1621" fmla="val 26220"/>
                <a:gd name="f1622" fmla="val 26378"/>
                <a:gd name="f1623" fmla="val 33147"/>
                <a:gd name="f1624" fmla="val 26709"/>
                <a:gd name="f1625" fmla="val 33615"/>
                <a:gd name="f1626" fmla="val 27193"/>
                <a:gd name="f1627" fmla="val 27223"/>
                <a:gd name="f1628" fmla="val 33613"/>
                <a:gd name="f1629" fmla="val 37512"/>
                <a:gd name="f1630" fmla="val 38546"/>
                <a:gd name="f1631" fmla="val 39179"/>
                <a:gd name="f1632" fmla="val 39780"/>
                <a:gd name="f1633" fmla="val 28788"/>
                <a:gd name="f1634" fmla="val 39613"/>
                <a:gd name="f1635" fmla="val 28706"/>
                <a:gd name="f1636" fmla="val 39418"/>
                <a:gd name="f1637" fmla="val 28661"/>
                <a:gd name="f1638" fmla="val 39392"/>
                <a:gd name="f1639" fmla="val 28612"/>
                <a:gd name="f1640" fmla="val 28555"/>
                <a:gd name="f1641" fmla="val 28490"/>
                <a:gd name="f1642" fmla="val 39426"/>
                <a:gd name="f1643" fmla="val 28221"/>
                <a:gd name="f1644" fmla="val 39113"/>
                <a:gd name="f1645" fmla="val 38045"/>
                <a:gd name="f1646" fmla="val 27954"/>
                <a:gd name="f1647" fmla="val 27754"/>
                <a:gd name="f1648" fmla="val 27580"/>
                <a:gd name="f1649" fmla="val 36054"/>
                <a:gd name="f1650" fmla="val 27203"/>
                <a:gd name="f1651" fmla="val 35864"/>
                <a:gd name="f1652" fmla="val 26866"/>
                <a:gd name="f1653" fmla="val 26816"/>
                <a:gd name="f1654" fmla="val 26767"/>
                <a:gd name="f1655" fmla="val 35868"/>
                <a:gd name="f1656" fmla="val 26553"/>
                <a:gd name="f1657" fmla="val 36544"/>
                <a:gd name="f1658" fmla="val 26534"/>
                <a:gd name="f1659" fmla="val 37086"/>
                <a:gd name="f1660" fmla="val 26565"/>
                <a:gd name="f1661" fmla="val 37105"/>
                <a:gd name="f1662" fmla="val 26597"/>
                <a:gd name="f1663" fmla="val 26617"/>
                <a:gd name="f1664" fmla="val 26636"/>
                <a:gd name="f1665" fmla="val 37098"/>
                <a:gd name="f1666" fmla="val 26652"/>
                <a:gd name="f1667" fmla="val 26655"/>
                <a:gd name="f1668" fmla="val 37203"/>
                <a:gd name="f1669" fmla="val 37319"/>
                <a:gd name="f1670" fmla="val 27053"/>
                <a:gd name="f1671" fmla="val 37612"/>
                <a:gd name="f1672" fmla="val 38212"/>
                <a:gd name="f1673" fmla="val 41147"/>
                <a:gd name="f1674" fmla="val 41948"/>
                <a:gd name="f1675" fmla="val 42682"/>
                <a:gd name="f1676" fmla="val 28021"/>
                <a:gd name="f1677" fmla="val 43516"/>
                <a:gd name="f1678" fmla="val 44350"/>
                <a:gd name="f1679" fmla="val 45184"/>
                <a:gd name="f1680" fmla="val 45951"/>
                <a:gd name="f1681" fmla="val 46818"/>
                <a:gd name="f1682" fmla="val 47552"/>
                <a:gd name="f1683" fmla="val 47452"/>
                <a:gd name="f1684" fmla="val 47385"/>
                <a:gd name="f1685" fmla="val 46051"/>
                <a:gd name="f1686" fmla="val 44717"/>
                <a:gd name="f1687" fmla="val 43382"/>
                <a:gd name="f1688" fmla="val 25619"/>
                <a:gd name="f1689" fmla="val 24952"/>
                <a:gd name="f1690" fmla="val 25019"/>
                <a:gd name="f1691" fmla="val 24919"/>
                <a:gd name="f1692" fmla="val 23918"/>
                <a:gd name="f1693" fmla="val 32775"/>
                <a:gd name="f1694" fmla="val 23885"/>
                <a:gd name="f1695" fmla="val 23901"/>
                <a:gd name="f1696" fmla="val 31491"/>
                <a:gd name="f1697" fmla="val 31499"/>
                <a:gd name="f1698" fmla="val 23964"/>
                <a:gd name="f1699" fmla="val 23993"/>
                <a:gd name="f1700" fmla="val 26103"/>
                <a:gd name="f1701" fmla="val 24769"/>
                <a:gd name="f1702" fmla="val 23101"/>
                <a:gd name="f1703" fmla="val 19932"/>
                <a:gd name="f1704" fmla="val 31590"/>
                <a:gd name="f1705" fmla="val 14428"/>
                <a:gd name="f1706" fmla="val 14328"/>
                <a:gd name="f1707" fmla="val 14295"/>
                <a:gd name="f1708" fmla="val 29138"/>
                <a:gd name="f1709" fmla="val 14220"/>
                <a:gd name="f1710" fmla="val 14182"/>
                <a:gd name="f1711" fmla="val 29024"/>
                <a:gd name="f1712" fmla="val 29003"/>
                <a:gd name="f1713" fmla="val 28980"/>
                <a:gd name="f1714" fmla="val 14186"/>
                <a:gd name="f1715" fmla="val 14195"/>
                <a:gd name="f1716" fmla="val 28594"/>
                <a:gd name="f1717" fmla="val 13934"/>
                <a:gd name="f1718" fmla="val 28556"/>
                <a:gd name="f1719" fmla="val 13921"/>
                <a:gd name="f1720" fmla="val 28516"/>
                <a:gd name="f1721" fmla="val 28410"/>
                <a:gd name="f1722" fmla="val 28288"/>
                <a:gd name="f1723" fmla="val 14007"/>
                <a:gd name="f1724" fmla="val 17164"/>
                <a:gd name="f1725" fmla="val 20199"/>
                <a:gd name="f1726" fmla="val 23718"/>
                <a:gd name="f1727" fmla="val 24636"/>
                <a:gd name="f1728" fmla="val 22850"/>
                <a:gd name="f1729" fmla="val 26837"/>
                <a:gd name="f1730" fmla="val 23985"/>
                <a:gd name="f1731" fmla="val 28839"/>
                <a:gd name="f1732" fmla="val 24085"/>
                <a:gd name="f1733" fmla="val 24185"/>
                <a:gd name="f1734" fmla="val 23751"/>
                <a:gd name="f1735" fmla="val 23518"/>
                <a:gd name="f1736" fmla="val 23151"/>
                <a:gd name="f1737" fmla="val 31541"/>
                <a:gd name="f1738" fmla="val 22650"/>
                <a:gd name="f1739" fmla="val 30540"/>
                <a:gd name="f1740" fmla="val 22117"/>
                <a:gd name="f1741" fmla="val 22150"/>
                <a:gd name="f1742" fmla="val 21483"/>
                <a:gd name="f1743" fmla="val 26637"/>
                <a:gd name="f1744" fmla="val 20982"/>
                <a:gd name="f1745" fmla="val 23251"/>
                <a:gd name="f1746" fmla="val 22517"/>
                <a:gd name="f1747" fmla="val 22472"/>
                <a:gd name="f1748" fmla="val 16875"/>
                <a:gd name="f1749" fmla="val 16830"/>
                <a:gd name="f1750" fmla="val 22309"/>
                <a:gd name="f1751" fmla="val 22239"/>
                <a:gd name="f1752" fmla="val 16841"/>
                <a:gd name="f1753" fmla="val 22217"/>
                <a:gd name="f1754" fmla="val 17664"/>
                <a:gd name="f1755" fmla="val 19882"/>
                <a:gd name="f1756" fmla="val 19832"/>
                <a:gd name="f1757" fmla="val 18247"/>
                <a:gd name="f1758" fmla="val 18114"/>
                <a:gd name="f1759" fmla="val 17464"/>
                <a:gd name="f1760" fmla="val 17297"/>
                <a:gd name="f1761" fmla="val 19648"/>
                <a:gd name="f1762" fmla="val 6623"/>
                <a:gd name="f1763" fmla="val 4321"/>
                <a:gd name="f1764" fmla="val 18"/>
                <a:gd name="f1765" fmla="val 12891"/>
                <a:gd name="f1766" fmla="val 6"/>
                <a:gd name="f1767" fmla="val 12873"/>
                <a:gd name="f1768" fmla="*/ f0 1 33659"/>
                <a:gd name="f1769" fmla="*/ f1 1 63727"/>
                <a:gd name="f1770" fmla="val f2"/>
                <a:gd name="f1771" fmla="val f3"/>
                <a:gd name="f1772" fmla="val f4"/>
                <a:gd name="f1773" fmla="+- f1772 0 f1770"/>
                <a:gd name="f1774" fmla="+- f1771 0 f1770"/>
                <a:gd name="f1775" fmla="*/ f1774 1 33659"/>
                <a:gd name="f1776" fmla="*/ f1773 1 63727"/>
                <a:gd name="f1777" fmla="*/ f1770 1 f1775"/>
                <a:gd name="f1778" fmla="*/ f1771 1 f1775"/>
                <a:gd name="f1779" fmla="*/ f1770 1 f1776"/>
                <a:gd name="f1780" fmla="*/ f1772 1 f1776"/>
                <a:gd name="f1781" fmla="*/ f1777 f1768 1"/>
                <a:gd name="f1782" fmla="*/ f1778 f1768 1"/>
                <a:gd name="f1783" fmla="*/ f1780 f1769 1"/>
                <a:gd name="f1784" fmla="*/ f1779 f17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81" t="f1784" r="f1782" b="f1783"/>
              <a:pathLst>
                <a:path w="33659" h="6372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19" y="f20"/>
                  </a:cubicBezTo>
                  <a:cubicBezTo>
                    <a:pt x="f10" y="f20"/>
                    <a:pt x="f21" y="f20"/>
                    <a:pt x="f21" y="f22"/>
                  </a:cubicBezTo>
                  <a:lnTo>
                    <a:pt x="f21" y="f20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22"/>
                  </a:cubicBezTo>
                  <a:cubicBezTo>
                    <a:pt x="f31" y="f32"/>
                    <a:pt x="f7" y="f32"/>
                    <a:pt x="f7" y="f33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3" y="f45"/>
                    <a:pt x="f41" y="f15"/>
                    <a:pt x="f39" y="f46"/>
                  </a:cubicBezTo>
                  <a:cubicBezTo>
                    <a:pt x="f37" y="f13"/>
                    <a:pt x="f47" y="f11"/>
                    <a:pt x="f34" y="f48"/>
                  </a:cubicBezTo>
                  <a:cubicBezTo>
                    <a:pt x="f49" y="f50"/>
                    <a:pt x="f51" y="f6"/>
                    <a:pt x="f5" y="f6"/>
                  </a:cubicBezTo>
                  <a:close/>
                  <a:moveTo>
                    <a:pt x="f52" y="f53"/>
                  </a:moveTo>
                  <a:cubicBezTo>
                    <a:pt x="f54" y="f53"/>
                    <a:pt x="f55" y="f56"/>
                    <a:pt x="f57" y="f58"/>
                  </a:cubicBezTo>
                  <a:cubicBezTo>
                    <a:pt x="f59" y="f60"/>
                    <a:pt x="f61" y="f60"/>
                    <a:pt x="f62" y="f63"/>
                  </a:cubicBezTo>
                  <a:cubicBezTo>
                    <a:pt x="f64" y="f65"/>
                    <a:pt x="f24" y="f66"/>
                    <a:pt x="f67" y="f66"/>
                  </a:cubicBezTo>
                  <a:cubicBezTo>
                    <a:pt x="f68" y="f66"/>
                    <a:pt x="f69" y="f70"/>
                    <a:pt x="f69" y="f71"/>
                  </a:cubicBezTo>
                  <a:cubicBezTo>
                    <a:pt x="f72" y="f60"/>
                    <a:pt x="f73" y="f74"/>
                    <a:pt x="f75" y="f76"/>
                  </a:cubicBezTo>
                  <a:cubicBezTo>
                    <a:pt x="f77" y="f78"/>
                    <a:pt x="f79" y="f53"/>
                    <a:pt x="f52" y="f53"/>
                  </a:cubicBezTo>
                  <a:close/>
                  <a:moveTo>
                    <a:pt x="f80" y="f81"/>
                  </a:moveTo>
                  <a:lnTo>
                    <a:pt x="f80" y="f81"/>
                  </a:ln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80" y="f81"/>
                  </a:cubicBezTo>
                  <a:close/>
                  <a:moveTo>
                    <a:pt x="f104" y="f105"/>
                  </a:moveTo>
                  <a:cubicBezTo>
                    <a:pt x="f106" y="f105"/>
                    <a:pt x="f107" y="f108"/>
                    <a:pt x="f109" y="f110"/>
                  </a:cubicBezTo>
                  <a:lnTo>
                    <a:pt x="f111" y="f63"/>
                  </a:lnTo>
                  <a:cubicBezTo>
                    <a:pt x="f112" y="f113"/>
                    <a:pt x="f114" y="f115"/>
                    <a:pt x="f114" y="f116"/>
                  </a:cubicBezTo>
                  <a:cubicBezTo>
                    <a:pt x="f111" y="f93"/>
                    <a:pt x="f117" y="f58"/>
                    <a:pt x="f118" y="f74"/>
                  </a:cubicBezTo>
                  <a:cubicBezTo>
                    <a:pt x="f119" y="f120"/>
                    <a:pt x="f121" y="f105"/>
                    <a:pt x="f104" y="f105"/>
                  </a:cubicBezTo>
                  <a:close/>
                  <a:moveTo>
                    <a:pt x="f122" y="f123"/>
                  </a:moveTo>
                  <a:cubicBezTo>
                    <a:pt x="f124" y="f125"/>
                    <a:pt x="f126" y="f127"/>
                    <a:pt x="f128" y="f129"/>
                  </a:cubicBezTo>
                  <a:cubicBezTo>
                    <a:pt x="f100" y="f130"/>
                    <a:pt x="f131" y="f132"/>
                    <a:pt x="f133" y="f44"/>
                  </a:cubicBezTo>
                  <a:cubicBezTo>
                    <a:pt x="f134" y="f135"/>
                    <a:pt x="f136" y="f137"/>
                    <a:pt x="f122" y="f123"/>
                  </a:cubicBezTo>
                  <a:close/>
                  <a:moveTo>
                    <a:pt x="f138" y="f139"/>
                  </a:moveTo>
                  <a:cubicBezTo>
                    <a:pt x="f140" y="f141"/>
                    <a:pt x="f142" y="f143"/>
                    <a:pt x="f98" y="f144"/>
                  </a:cubicBezTo>
                  <a:cubicBezTo>
                    <a:pt x="f145" y="f110"/>
                    <a:pt x="f122" y="f146"/>
                    <a:pt x="f147" y="f87"/>
                  </a:cubicBezTo>
                  <a:lnTo>
                    <a:pt x="f138" y="f139"/>
                  </a:lnTo>
                  <a:close/>
                  <a:moveTo>
                    <a:pt x="f148" y="f149"/>
                  </a:move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36" y="f158"/>
                    <a:pt x="f159" y="f160"/>
                  </a:cubicBezTo>
                  <a:cubicBezTo>
                    <a:pt x="f161" y="f162"/>
                    <a:pt x="f100" y="f163"/>
                    <a:pt x="f164" y="f165"/>
                  </a:cubicBezTo>
                  <a:cubicBezTo>
                    <a:pt x="f96" y="f166"/>
                    <a:pt x="f167" y="f168"/>
                    <a:pt x="f169" y="f170"/>
                  </a:cubicBezTo>
                  <a:lnTo>
                    <a:pt x="f169" y="f171"/>
                  </a:lnTo>
                  <a:cubicBezTo>
                    <a:pt x="f172" y="f162"/>
                    <a:pt x="f173" y="f174"/>
                    <a:pt x="f175" y="f153"/>
                  </a:cubicBezTo>
                  <a:cubicBezTo>
                    <a:pt x="f175" y="f151"/>
                    <a:pt x="f176" y="f149"/>
                    <a:pt x="f148" y="f149"/>
                  </a:cubicBezTo>
                  <a:close/>
                  <a:moveTo>
                    <a:pt x="f177" y="f178"/>
                  </a:moveTo>
                  <a:cubicBezTo>
                    <a:pt x="f179" y="f178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lnTo>
                    <a:pt x="f190" y="f189"/>
                  </a:lnTo>
                  <a:cubicBezTo>
                    <a:pt x="f191" y="f189"/>
                    <a:pt x="f192" y="f193"/>
                    <a:pt x="f194" y="f195"/>
                  </a:cubicBezTo>
                  <a:cubicBezTo>
                    <a:pt x="f196" y="f193"/>
                    <a:pt x="f197" y="f198"/>
                    <a:pt x="f199" y="f200"/>
                  </a:cubicBezTo>
                  <a:cubicBezTo>
                    <a:pt x="f201" y="f202"/>
                    <a:pt x="f203" y="f178"/>
                    <a:pt x="f177" y="f178"/>
                  </a:cubicBezTo>
                  <a:close/>
                  <a:moveTo>
                    <a:pt x="f118" y="f204"/>
                  </a:moveTo>
                  <a:lnTo>
                    <a:pt x="f118" y="f204"/>
                  </a:ln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3" y="f235"/>
                    <a:pt x="f233" y="f236"/>
                    <a:pt x="f118" y="f204"/>
                  </a:cubicBezTo>
                  <a:close/>
                  <a:moveTo>
                    <a:pt x="f109" y="f116"/>
                  </a:moveTo>
                  <a:lnTo>
                    <a:pt x="f237" y="f238"/>
                  </a:lnTo>
                  <a:cubicBezTo>
                    <a:pt x="f239" y="f240"/>
                    <a:pt x="f241" y="f242"/>
                    <a:pt x="f221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0" y="f252"/>
                    <a:pt x="f250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109" y="f116"/>
                  </a:cubicBezTo>
                  <a:close/>
                  <a:moveTo>
                    <a:pt x="f263" y="f264"/>
                  </a:moveTo>
                  <a:cubicBezTo>
                    <a:pt x="f265" y="f266"/>
                    <a:pt x="f267" y="f210"/>
                    <a:pt x="f268" y="f269"/>
                  </a:cubicBezTo>
                  <a:cubicBezTo>
                    <a:pt x="f270" y="f271"/>
                    <a:pt x="f272" y="f273"/>
                    <a:pt x="f219" y="f274"/>
                  </a:cubicBezTo>
                  <a:cubicBezTo>
                    <a:pt x="f275" y="f276"/>
                    <a:pt x="f109" y="f277"/>
                    <a:pt x="f278" y="f279"/>
                  </a:cubicBezTo>
                  <a:cubicBezTo>
                    <a:pt x="f280" y="f281"/>
                    <a:pt x="f282" y="f283"/>
                    <a:pt x="f284" y="f238"/>
                  </a:cubicBezTo>
                  <a:cubicBezTo>
                    <a:pt x="f284" y="f285"/>
                    <a:pt x="f284" y="f286"/>
                    <a:pt x="f287" y="f288"/>
                  </a:cubicBezTo>
                  <a:lnTo>
                    <a:pt x="f287" y="f288"/>
                  </a:lnTo>
                  <a:cubicBezTo>
                    <a:pt x="f289" y="f290"/>
                    <a:pt x="f291" y="f292"/>
                    <a:pt x="f239" y="f293"/>
                  </a:cubicBezTo>
                  <a:cubicBezTo>
                    <a:pt x="f294" y="f295"/>
                    <a:pt x="f296" y="f297"/>
                    <a:pt x="f298" y="f297"/>
                  </a:cubicBezTo>
                  <a:cubicBezTo>
                    <a:pt x="f299" y="f297"/>
                    <a:pt x="f300" y="f301"/>
                    <a:pt x="f287" y="f189"/>
                  </a:cubicBezTo>
                  <a:cubicBezTo>
                    <a:pt x="f302" y="f303"/>
                    <a:pt x="f304" y="f305"/>
                    <a:pt x="f263" y="f93"/>
                  </a:cubicBezTo>
                  <a:lnTo>
                    <a:pt x="f263" y="f264"/>
                  </a:lnTo>
                  <a:close/>
                  <a:moveTo>
                    <a:pt x="f306" y="f307"/>
                  </a:moveTo>
                  <a:lnTo>
                    <a:pt x="f306" y="f307"/>
                  </a:lnTo>
                  <a:cubicBezTo>
                    <a:pt x="f308" y="f309"/>
                    <a:pt x="f26" y="f310"/>
                    <a:pt x="f311" y="f312"/>
                  </a:cubicBezTo>
                  <a:cubicBezTo>
                    <a:pt x="f313" y="f314"/>
                    <a:pt x="f315" y="f316"/>
                    <a:pt x="f317" y="f318"/>
                  </a:cubicBezTo>
                  <a:cubicBezTo>
                    <a:pt x="f308" y="f319"/>
                    <a:pt x="f320" y="f220"/>
                    <a:pt x="f321" y="f322"/>
                  </a:cubicBezTo>
                  <a:cubicBezTo>
                    <a:pt x="f323" y="f324"/>
                    <a:pt x="f325" y="f326"/>
                    <a:pt x="f306" y="f307"/>
                  </a:cubicBezTo>
                  <a:close/>
                  <a:moveTo>
                    <a:pt x="f327" y="f328"/>
                  </a:move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27" y="f328"/>
                  </a:cubicBezTo>
                  <a:close/>
                  <a:moveTo>
                    <a:pt x="f345" y="f346"/>
                  </a:moveTo>
                  <a:cubicBezTo>
                    <a:pt x="f347" y="f346"/>
                    <a:pt x="f348" y="f349"/>
                    <a:pt x="f350" y="f312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0"/>
                  </a:cubicBezTo>
                  <a:cubicBezTo>
                    <a:pt x="f362" y="f360"/>
                    <a:pt x="f363" y="f364"/>
                    <a:pt x="f365" y="f366"/>
                  </a:cubicBezTo>
                  <a:lnTo>
                    <a:pt x="f365" y="f367"/>
                  </a:lnTo>
                  <a:cubicBezTo>
                    <a:pt x="f368" y="f369"/>
                    <a:pt x="f370" y="f371"/>
                    <a:pt x="f372" y="f371"/>
                  </a:cubicBezTo>
                  <a:cubicBezTo>
                    <a:pt x="f373" y="f371"/>
                    <a:pt x="f374" y="f375"/>
                    <a:pt x="f376" y="f377"/>
                  </a:cubicBezTo>
                  <a:cubicBezTo>
                    <a:pt x="f378" y="f379"/>
                    <a:pt x="f380" y="f381"/>
                    <a:pt x="f382" y="f383"/>
                  </a:cubicBezTo>
                  <a:cubicBezTo>
                    <a:pt x="f382" y="f384"/>
                    <a:pt x="f385" y="f386"/>
                    <a:pt x="f382" y="f352"/>
                  </a:cubicBezTo>
                  <a:cubicBezTo>
                    <a:pt x="f382" y="f312"/>
                    <a:pt x="f378" y="f387"/>
                    <a:pt x="f376" y="f388"/>
                  </a:cubicBezTo>
                  <a:cubicBezTo>
                    <a:pt x="f389" y="f390"/>
                    <a:pt x="f391" y="f346"/>
                    <a:pt x="f345" y="f346"/>
                  </a:cubicBezTo>
                  <a:close/>
                  <a:moveTo>
                    <a:pt x="f284" y="f392"/>
                  </a:moveTo>
                  <a:lnTo>
                    <a:pt x="f284" y="f392"/>
                  </a:lnTo>
                  <a:cubicBezTo>
                    <a:pt x="f280" y="f393"/>
                    <a:pt x="f394" y="f322"/>
                    <a:pt x="f395" y="f200"/>
                  </a:cubicBezTo>
                  <a:cubicBezTo>
                    <a:pt x="f396" y="f218"/>
                    <a:pt x="f397" y="f398"/>
                    <a:pt x="f248" y="f379"/>
                  </a:cubicBezTo>
                  <a:cubicBezTo>
                    <a:pt x="f250" y="f377"/>
                    <a:pt x="f250" y="f399"/>
                    <a:pt x="f248" y="f399"/>
                  </a:cubicBezTo>
                  <a:lnTo>
                    <a:pt x="f215" y="f400"/>
                  </a:lnTo>
                  <a:cubicBezTo>
                    <a:pt x="f401" y="f402"/>
                    <a:pt x="f272" y="f403"/>
                    <a:pt x="f207" y="f404"/>
                  </a:cubicBezTo>
                  <a:cubicBezTo>
                    <a:pt x="f405" y="f406"/>
                    <a:pt x="f261" y="f393"/>
                    <a:pt x="f284" y="f392"/>
                  </a:cubicBezTo>
                  <a:close/>
                  <a:moveTo>
                    <a:pt x="f306" y="f407"/>
                  </a:moveTo>
                  <a:lnTo>
                    <a:pt x="f306" y="f407"/>
                  </a:lnTo>
                  <a:cubicBezTo>
                    <a:pt x="f408" y="f208"/>
                    <a:pt x="f409" y="f410"/>
                    <a:pt x="f411" y="f412"/>
                  </a:cubicBezTo>
                  <a:cubicBezTo>
                    <a:pt x="f413" y="f414"/>
                    <a:pt x="f415" y="f386"/>
                    <a:pt x="f416" y="f417"/>
                  </a:cubicBezTo>
                  <a:cubicBezTo>
                    <a:pt x="f418" y="f419"/>
                    <a:pt x="f420" y="f421"/>
                    <a:pt x="f184" y="f422"/>
                  </a:cubicBezTo>
                  <a:cubicBezTo>
                    <a:pt x="f423" y="f424"/>
                    <a:pt x="f425" y="f426"/>
                    <a:pt x="f306" y="f407"/>
                  </a:cubicBezTo>
                  <a:close/>
                  <a:moveTo>
                    <a:pt x="f427" y="f428"/>
                  </a:moveTo>
                  <a:lnTo>
                    <a:pt x="f427" y="f428"/>
                  </a:lnTo>
                  <a:cubicBezTo>
                    <a:pt x="f308" y="f429"/>
                    <a:pt x="f430" y="f273"/>
                    <a:pt x="f431" y="f432"/>
                  </a:cubicBezTo>
                  <a:cubicBezTo>
                    <a:pt x="f433" y="f434"/>
                    <a:pt x="f435" y="f436"/>
                    <a:pt x="f150" y="f437"/>
                  </a:cubicBezTo>
                  <a:cubicBezTo>
                    <a:pt x="f311" y="f438"/>
                    <a:pt x="f59" y="f439"/>
                    <a:pt x="f43" y="f252"/>
                  </a:cubicBezTo>
                  <a:cubicBezTo>
                    <a:pt x="f440" y="f441"/>
                    <a:pt x="f320" y="f442"/>
                    <a:pt x="f443" y="f444"/>
                  </a:cubicBezTo>
                  <a:cubicBezTo>
                    <a:pt x="f445" y="f193"/>
                    <a:pt x="f446" y="f447"/>
                    <a:pt x="f448" y="f449"/>
                  </a:cubicBezTo>
                  <a:lnTo>
                    <a:pt x="f448" y="f449"/>
                  </a:lnTo>
                  <a:cubicBezTo>
                    <a:pt x="f450" y="f245"/>
                    <a:pt x="f451" y="f387"/>
                    <a:pt x="f452" y="f453"/>
                  </a:cubicBezTo>
                  <a:cubicBezTo>
                    <a:pt x="f454" y="f455"/>
                    <a:pt x="f456" y="f457"/>
                    <a:pt x="f458" y="f457"/>
                  </a:cubicBezTo>
                  <a:cubicBezTo>
                    <a:pt x="f459" y="f457"/>
                    <a:pt x="f460" y="f461"/>
                    <a:pt x="f184" y="f462"/>
                  </a:cubicBezTo>
                  <a:cubicBezTo>
                    <a:pt x="f463" y="f383"/>
                    <a:pt x="f464" y="f332"/>
                    <a:pt x="f37" y="f465"/>
                  </a:cubicBezTo>
                  <a:cubicBezTo>
                    <a:pt x="f440" y="f466"/>
                    <a:pt x="f467" y="f468"/>
                    <a:pt x="f427" y="f428"/>
                  </a:cubicBezTo>
                  <a:close/>
                  <a:moveTo>
                    <a:pt x="f469" y="f470"/>
                  </a:moveTo>
                  <a:lnTo>
                    <a:pt x="f469" y="f470"/>
                  </a:lnTo>
                  <a:cubicBezTo>
                    <a:pt x="f471" y="f472"/>
                    <a:pt x="f473" y="f398"/>
                    <a:pt x="f474" y="f475"/>
                  </a:cubicBezTo>
                  <a:cubicBezTo>
                    <a:pt x="f476" y="f477"/>
                    <a:pt x="f476" y="f478"/>
                    <a:pt x="f476" y="f479"/>
                  </a:cubicBezTo>
                  <a:cubicBezTo>
                    <a:pt x="f480" y="f334"/>
                    <a:pt x="f480" y="f481"/>
                    <a:pt x="f482" y="f293"/>
                  </a:cubicBezTo>
                  <a:cubicBezTo>
                    <a:pt x="f164" y="f483"/>
                    <a:pt x="f484" y="f326"/>
                    <a:pt x="f88" y="f485"/>
                  </a:cubicBezTo>
                  <a:cubicBezTo>
                    <a:pt x="f486" y="f487"/>
                    <a:pt x="f488" y="f489"/>
                    <a:pt x="f469" y="f470"/>
                  </a:cubicBezTo>
                  <a:close/>
                  <a:moveTo>
                    <a:pt x="f490" y="f491"/>
                  </a:moveTo>
                  <a:lnTo>
                    <a:pt x="f490" y="f491"/>
                  </a:lnTo>
                  <a:cubicBezTo>
                    <a:pt x="f335" y="f492"/>
                    <a:pt x="f493" y="f494"/>
                    <a:pt x="f495" y="f496"/>
                  </a:cubicBezTo>
                  <a:cubicBezTo>
                    <a:pt x="f90" y="f497"/>
                    <a:pt x="f498" y="f367"/>
                    <a:pt x="f499" y="f500"/>
                  </a:cubicBezTo>
                  <a:cubicBezTo>
                    <a:pt x="f84" y="f500"/>
                    <a:pt x="f501" y="f479"/>
                    <a:pt x="f501" y="f478"/>
                  </a:cubicBezTo>
                  <a:cubicBezTo>
                    <a:pt x="f502" y="f422"/>
                    <a:pt x="f503" y="f354"/>
                    <a:pt x="f92" y="f504"/>
                  </a:cubicBezTo>
                  <a:cubicBezTo>
                    <a:pt x="f505" y="f328"/>
                    <a:pt x="f506" y="f447"/>
                    <a:pt x="f507" y="f508"/>
                  </a:cubicBezTo>
                  <a:cubicBezTo>
                    <a:pt x="f509" y="f510"/>
                    <a:pt x="f511" y="f512"/>
                    <a:pt x="f513" y="f512"/>
                  </a:cubicBezTo>
                  <a:cubicBezTo>
                    <a:pt x="f514" y="f512"/>
                    <a:pt x="f307" y="f515"/>
                    <a:pt x="f516" y="f517"/>
                  </a:cubicBezTo>
                  <a:cubicBezTo>
                    <a:pt x="f90" y="f468"/>
                    <a:pt x="f167" y="f518"/>
                    <a:pt x="f124" y="f519"/>
                  </a:cubicBezTo>
                  <a:cubicBezTo>
                    <a:pt x="f520" y="f330"/>
                    <a:pt x="f521" y="f522"/>
                    <a:pt x="f335" y="f523"/>
                  </a:cubicBezTo>
                  <a:cubicBezTo>
                    <a:pt x="f524" y="f525"/>
                    <a:pt x="f335" y="f266"/>
                    <a:pt x="f526" y="f266"/>
                  </a:cubicBezTo>
                  <a:cubicBezTo>
                    <a:pt x="f335" y="f527"/>
                    <a:pt x="f528" y="f529"/>
                    <a:pt x="f490" y="f491"/>
                  </a:cubicBezTo>
                  <a:close/>
                  <a:moveTo>
                    <a:pt x="f530" y="f531"/>
                  </a:moveTo>
                  <a:cubicBezTo>
                    <a:pt x="f532" y="f531"/>
                    <a:pt x="f533" y="f534"/>
                    <a:pt x="f535" y="f527"/>
                  </a:cubicBezTo>
                  <a:cubicBezTo>
                    <a:pt x="f536" y="f537"/>
                    <a:pt x="f538" y="f494"/>
                    <a:pt x="f539" y="f540"/>
                  </a:cubicBezTo>
                  <a:cubicBezTo>
                    <a:pt x="f541" y="f310"/>
                    <a:pt x="f542" y="f465"/>
                    <a:pt x="f543" y="f481"/>
                  </a:cubicBezTo>
                  <a:cubicBezTo>
                    <a:pt x="f544" y="f336"/>
                    <a:pt x="f495" y="f545"/>
                    <a:pt x="f484" y="f546"/>
                  </a:cubicBezTo>
                  <a:cubicBezTo>
                    <a:pt x="f547" y="f548"/>
                    <a:pt x="f549" y="f550"/>
                    <a:pt x="f551" y="f305"/>
                  </a:cubicBezTo>
                  <a:cubicBezTo>
                    <a:pt x="f552" y="f553"/>
                    <a:pt x="f554" y="f531"/>
                    <a:pt x="f530" y="f531"/>
                  </a:cubicBezTo>
                  <a:close/>
                  <a:moveTo>
                    <a:pt x="f555" y="f556"/>
                  </a:moveTo>
                  <a:cubicBezTo>
                    <a:pt x="f557" y="f556"/>
                    <a:pt x="f558" y="f559"/>
                    <a:pt x="f560" y="f561"/>
                  </a:cubicBezTo>
                  <a:cubicBezTo>
                    <a:pt x="f562" y="f563"/>
                    <a:pt x="f564" y="f565"/>
                    <a:pt x="f564" y="f566"/>
                  </a:cubicBezTo>
                  <a:cubicBezTo>
                    <a:pt x="f567" y="f568"/>
                    <a:pt x="f564" y="f569"/>
                    <a:pt x="f560" y="f570"/>
                  </a:cubicBezTo>
                  <a:cubicBezTo>
                    <a:pt x="f571" y="f572"/>
                    <a:pt x="f573" y="f574"/>
                    <a:pt x="f575" y="f576"/>
                  </a:cubicBezTo>
                  <a:lnTo>
                    <a:pt x="f575" y="f574"/>
                  </a:lnTo>
                  <a:cubicBezTo>
                    <a:pt x="f575" y="f577"/>
                    <a:pt x="f578" y="f572"/>
                    <a:pt x="f579" y="f580"/>
                  </a:cubicBezTo>
                  <a:cubicBezTo>
                    <a:pt x="f578" y="f570"/>
                    <a:pt x="f578" y="f581"/>
                    <a:pt x="f582" y="f583"/>
                  </a:cubicBezTo>
                  <a:cubicBezTo>
                    <a:pt x="f582" y="f565"/>
                    <a:pt x="f575" y="f561"/>
                    <a:pt x="f584" y="f561"/>
                  </a:cubicBezTo>
                  <a:cubicBezTo>
                    <a:pt x="f585" y="f586"/>
                    <a:pt x="f587" y="f556"/>
                    <a:pt x="f555" y="f556"/>
                  </a:cubicBezTo>
                  <a:close/>
                  <a:moveTo>
                    <a:pt x="f588" y="f500"/>
                  </a:moveTo>
                  <a:cubicBezTo>
                    <a:pt x="f589" y="f500"/>
                    <a:pt x="f590" y="f591"/>
                    <a:pt x="f257" y="f561"/>
                  </a:cubicBezTo>
                  <a:cubicBezTo>
                    <a:pt x="f592" y="f583"/>
                    <a:pt x="f593" y="f594"/>
                    <a:pt x="f257" y="f595"/>
                  </a:cubicBezTo>
                  <a:cubicBezTo>
                    <a:pt x="f596" y="f597"/>
                    <a:pt x="f598" y="f599"/>
                    <a:pt x="f600" y="f599"/>
                  </a:cubicBezTo>
                  <a:cubicBezTo>
                    <a:pt x="f601" y="f599"/>
                    <a:pt x="f602" y="f603"/>
                    <a:pt x="f604" y="f605"/>
                  </a:cubicBezTo>
                  <a:cubicBezTo>
                    <a:pt x="f606" y="f607"/>
                    <a:pt x="f608" y="f557"/>
                    <a:pt x="f609" y="f572"/>
                  </a:cubicBezTo>
                  <a:lnTo>
                    <a:pt x="f609" y="f572"/>
                  </a:lnTo>
                  <a:cubicBezTo>
                    <a:pt x="f608" y="f577"/>
                    <a:pt x="f610" y="f574"/>
                    <a:pt x="f611" y="f574"/>
                  </a:cubicBezTo>
                  <a:cubicBezTo>
                    <a:pt x="f612" y="f574"/>
                    <a:pt x="f613" y="f572"/>
                    <a:pt x="f275" y="f614"/>
                  </a:cubicBezTo>
                  <a:cubicBezTo>
                    <a:pt x="f615" y="f546"/>
                    <a:pt x="f606" y="f616"/>
                    <a:pt x="f617" y="f565"/>
                  </a:cubicBezTo>
                  <a:cubicBezTo>
                    <a:pt x="f223" y="f618"/>
                    <a:pt x="f619" y="f500"/>
                    <a:pt x="f588" y="f500"/>
                  </a:cubicBezTo>
                  <a:close/>
                  <a:moveTo>
                    <a:pt x="f620" y="f621"/>
                  </a:moveTo>
                  <a:cubicBezTo>
                    <a:pt x="f622" y="f621"/>
                    <a:pt x="f623" y="f624"/>
                    <a:pt x="f625" y="f624"/>
                  </a:cubicBezTo>
                  <a:cubicBezTo>
                    <a:pt x="f626" y="f624"/>
                    <a:pt x="f627" y="f628"/>
                    <a:pt x="f626" y="f621"/>
                  </a:cubicBezTo>
                  <a:lnTo>
                    <a:pt x="f626" y="f621"/>
                  </a:lnTo>
                  <a:cubicBezTo>
                    <a:pt x="f629" y="f630"/>
                    <a:pt x="f631" y="f632"/>
                    <a:pt x="f633" y="f634"/>
                  </a:cubicBezTo>
                  <a:cubicBezTo>
                    <a:pt x="f635" y="f636"/>
                    <a:pt x="f270" y="f637"/>
                    <a:pt x="f638" y="f639"/>
                  </a:cubicBezTo>
                  <a:cubicBezTo>
                    <a:pt x="f640" y="f641"/>
                    <a:pt x="f642" y="f643"/>
                    <a:pt x="f644" y="f643"/>
                  </a:cubicBezTo>
                  <a:cubicBezTo>
                    <a:pt x="f645" y="f643"/>
                    <a:pt x="f646" y="f647"/>
                    <a:pt x="f619" y="f648"/>
                  </a:cubicBezTo>
                  <a:cubicBezTo>
                    <a:pt x="f223" y="f649"/>
                    <a:pt x="f604" y="f650"/>
                    <a:pt x="f604" y="f637"/>
                  </a:cubicBezTo>
                  <a:cubicBezTo>
                    <a:pt x="f604" y="f651"/>
                    <a:pt x="f652" y="f653"/>
                    <a:pt x="f654" y="f653"/>
                  </a:cubicBezTo>
                  <a:cubicBezTo>
                    <a:pt x="f655" y="f653"/>
                    <a:pt x="f656" y="f657"/>
                    <a:pt x="f615" y="f658"/>
                  </a:cubicBezTo>
                  <a:cubicBezTo>
                    <a:pt x="f659" y="f660"/>
                    <a:pt x="f661" y="f662"/>
                    <a:pt x="f663" y="f664"/>
                  </a:cubicBezTo>
                  <a:lnTo>
                    <a:pt x="f663" y="f664"/>
                  </a:lnTo>
                  <a:cubicBezTo>
                    <a:pt x="f665" y="f666"/>
                    <a:pt x="f667" y="f668"/>
                    <a:pt x="f612" y="f634"/>
                  </a:cubicBezTo>
                  <a:cubicBezTo>
                    <a:pt x="f275" y="f669"/>
                    <a:pt x="f275" y="f632"/>
                    <a:pt x="f275" y="f630"/>
                  </a:cubicBezTo>
                  <a:lnTo>
                    <a:pt x="f613" y="f621"/>
                  </a:lnTo>
                  <a:close/>
                  <a:moveTo>
                    <a:pt x="f670" y="f671"/>
                  </a:moveTo>
                  <a:lnTo>
                    <a:pt x="f670" y="f671"/>
                  </a:lnTo>
                  <a:cubicBezTo>
                    <a:pt x="f182" y="f672"/>
                    <a:pt x="f673" y="f674"/>
                    <a:pt x="f675" y="f676"/>
                  </a:cubicBezTo>
                  <a:cubicBezTo>
                    <a:pt x="f677" y="f678"/>
                    <a:pt x="f679" y="f680"/>
                    <a:pt x="f681" y="f682"/>
                  </a:cubicBezTo>
                  <a:cubicBezTo>
                    <a:pt x="f683" y="f684"/>
                    <a:pt x="f134" y="f685"/>
                    <a:pt x="f172" y="f686"/>
                  </a:cubicBezTo>
                  <a:cubicBezTo>
                    <a:pt x="f154" y="f687"/>
                    <a:pt x="f688" y="f689"/>
                    <a:pt x="f670" y="f671"/>
                  </a:cubicBezTo>
                  <a:close/>
                  <a:moveTo>
                    <a:pt x="f690" y="f691"/>
                  </a:moveTo>
                  <a:cubicBezTo>
                    <a:pt x="f692" y="f691"/>
                    <a:pt x="f693" y="f694"/>
                    <a:pt x="f80" y="f695"/>
                  </a:cubicBezTo>
                  <a:cubicBezTo>
                    <a:pt x="f696" y="f636"/>
                    <a:pt x="f697" y="f698"/>
                    <a:pt x="f699" y="f700"/>
                  </a:cubicBezTo>
                  <a:cubicBezTo>
                    <a:pt x="f100" y="f701"/>
                    <a:pt x="f142" y="f702"/>
                    <a:pt x="f175" y="f703"/>
                  </a:cubicBezTo>
                  <a:cubicBezTo>
                    <a:pt x="f194" y="f704"/>
                    <a:pt x="f705" y="f706"/>
                    <a:pt x="f707" y="f708"/>
                  </a:cubicBezTo>
                  <a:cubicBezTo>
                    <a:pt x="f709" y="f710"/>
                    <a:pt x="f711" y="f712"/>
                    <a:pt x="f713" y="f712"/>
                  </a:cubicBezTo>
                  <a:cubicBezTo>
                    <a:pt x="f714" y="f712"/>
                    <a:pt x="f715" y="f716"/>
                    <a:pt x="f717" y="f718"/>
                  </a:cubicBezTo>
                  <a:cubicBezTo>
                    <a:pt x="f719" y="f720"/>
                    <a:pt x="f721" y="f720"/>
                    <a:pt x="f75" y="f722"/>
                  </a:cubicBezTo>
                  <a:cubicBezTo>
                    <a:pt x="f723" y="f724"/>
                    <a:pt x="f725" y="f691"/>
                    <a:pt x="f690" y="f691"/>
                  </a:cubicBezTo>
                  <a:close/>
                  <a:moveTo>
                    <a:pt x="f21" y="f726"/>
                  </a:moveTo>
                  <a:cubicBezTo>
                    <a:pt x="f21" y="f727"/>
                    <a:pt x="f10" y="f727"/>
                    <a:pt x="f728" y="f727"/>
                  </a:cubicBezTo>
                  <a:cubicBezTo>
                    <a:pt x="f26" y="f706"/>
                    <a:pt x="f729" y="f730"/>
                    <a:pt x="f731" y="f732"/>
                  </a:cubicBezTo>
                  <a:cubicBezTo>
                    <a:pt x="f733" y="f695"/>
                    <a:pt x="f150" y="f734"/>
                    <a:pt x="f677" y="f735"/>
                  </a:cubicBezTo>
                  <a:cubicBezTo>
                    <a:pt x="f736" y="f737"/>
                    <a:pt x="f738" y="f739"/>
                    <a:pt x="f699" y="f740"/>
                  </a:cubicBezTo>
                  <a:cubicBezTo>
                    <a:pt x="f681" y="f741"/>
                    <a:pt x="f742" y="f743"/>
                    <a:pt x="f190" y="f744"/>
                  </a:cubicBezTo>
                  <a:cubicBezTo>
                    <a:pt x="f745" y="f746"/>
                    <a:pt x="f315" y="f747"/>
                    <a:pt x="f7" y="f706"/>
                  </a:cubicBezTo>
                  <a:cubicBezTo>
                    <a:pt x="f7" y="f727"/>
                    <a:pt x="f748" y="f726"/>
                    <a:pt x="f21" y="f726"/>
                  </a:cubicBezTo>
                  <a:close/>
                  <a:moveTo>
                    <a:pt x="f749" y="f750"/>
                  </a:moveTo>
                  <a:cubicBezTo>
                    <a:pt x="f751" y="f750"/>
                    <a:pt x="f752" y="f753"/>
                    <a:pt x="f754" y="f739"/>
                  </a:cubicBezTo>
                  <a:cubicBezTo>
                    <a:pt x="f755" y="f756"/>
                    <a:pt x="f757" y="f758"/>
                    <a:pt x="f759" y="f760"/>
                  </a:cubicBezTo>
                  <a:lnTo>
                    <a:pt x="f761" y="f762"/>
                  </a:lnTo>
                  <a:cubicBezTo>
                    <a:pt x="f763" y="f764"/>
                    <a:pt x="f765" y="f766"/>
                    <a:pt x="f767" y="f766"/>
                  </a:cubicBezTo>
                  <a:cubicBezTo>
                    <a:pt x="f768" y="f766"/>
                    <a:pt x="f769" y="f770"/>
                    <a:pt x="f771" y="f772"/>
                  </a:cubicBezTo>
                  <a:cubicBezTo>
                    <a:pt x="f773" y="f774"/>
                    <a:pt x="f775" y="f750"/>
                    <a:pt x="f749" y="f750"/>
                  </a:cubicBezTo>
                  <a:close/>
                  <a:moveTo>
                    <a:pt x="f776" y="f704"/>
                  </a:moveTo>
                  <a:cubicBezTo>
                    <a:pt x="f777" y="f689"/>
                    <a:pt x="f778" y="f649"/>
                    <a:pt x="f779" y="f682"/>
                  </a:cubicBezTo>
                  <a:cubicBezTo>
                    <a:pt x="f780" y="f781"/>
                    <a:pt x="f782" y="f783"/>
                    <a:pt x="f784" y="f783"/>
                  </a:cubicBezTo>
                  <a:cubicBezTo>
                    <a:pt x="f785" y="f783"/>
                    <a:pt x="f786" y="f787"/>
                    <a:pt x="f788" y="f760"/>
                  </a:cubicBezTo>
                  <a:cubicBezTo>
                    <a:pt x="f789" y="f790"/>
                    <a:pt x="f486" y="f791"/>
                    <a:pt x="f761" y="f792"/>
                  </a:cubicBezTo>
                  <a:cubicBezTo>
                    <a:pt x="f793" y="f794"/>
                    <a:pt x="f795" y="f796"/>
                    <a:pt x="f797" y="f796"/>
                  </a:cubicBezTo>
                  <a:cubicBezTo>
                    <a:pt x="f798" y="f796"/>
                    <a:pt x="f799" y="f800"/>
                    <a:pt x="f801" y="f802"/>
                  </a:cubicBezTo>
                  <a:cubicBezTo>
                    <a:pt x="f803" y="f802"/>
                    <a:pt x="f804" y="f802"/>
                    <a:pt x="f805" y="f802"/>
                  </a:cubicBezTo>
                  <a:cubicBezTo>
                    <a:pt x="f806" y="f802"/>
                    <a:pt x="f807" y="f808"/>
                    <a:pt x="f776" y="f704"/>
                  </a:cubicBezTo>
                  <a:close/>
                  <a:moveTo>
                    <a:pt x="f339" y="f809"/>
                  </a:moveTo>
                  <a:cubicBezTo>
                    <a:pt x="f810" y="f811"/>
                    <a:pt x="f812" y="f813"/>
                    <a:pt x="f814" y="f703"/>
                  </a:cubicBezTo>
                  <a:cubicBezTo>
                    <a:pt x="f815" y="f816"/>
                    <a:pt x="f815" y="f817"/>
                    <a:pt x="f401" y="f818"/>
                  </a:cubicBezTo>
                  <a:cubicBezTo>
                    <a:pt x="f819" y="f704"/>
                    <a:pt x="f810" y="f820"/>
                    <a:pt x="f341" y="f594"/>
                  </a:cubicBezTo>
                  <a:cubicBezTo>
                    <a:pt x="f821" y="f822"/>
                    <a:pt x="f823" y="f824"/>
                    <a:pt x="f825" y="f824"/>
                  </a:cubicBezTo>
                  <a:cubicBezTo>
                    <a:pt x="f826" y="f824"/>
                    <a:pt x="f539" y="f827"/>
                    <a:pt x="f539" y="f813"/>
                  </a:cubicBezTo>
                  <a:lnTo>
                    <a:pt x="f539" y="f557"/>
                  </a:lnTo>
                  <a:cubicBezTo>
                    <a:pt x="f828" y="f829"/>
                    <a:pt x="f830" y="f831"/>
                    <a:pt x="f517" y="f831"/>
                  </a:cubicBezTo>
                  <a:cubicBezTo>
                    <a:pt x="f832" y="f831"/>
                    <a:pt x="f833" y="f834"/>
                    <a:pt x="f543" y="f835"/>
                  </a:cubicBezTo>
                  <a:lnTo>
                    <a:pt x="f836" y="f837"/>
                  </a:lnTo>
                  <a:cubicBezTo>
                    <a:pt x="f541" y="f838"/>
                    <a:pt x="f839" y="f840"/>
                    <a:pt x="f841" y="f842"/>
                  </a:cubicBezTo>
                  <a:cubicBezTo>
                    <a:pt x="f843" y="f844"/>
                    <a:pt x="f845" y="f846"/>
                    <a:pt x="f845" y="f847"/>
                  </a:cubicBezTo>
                  <a:cubicBezTo>
                    <a:pt x="f848" y="f849"/>
                    <a:pt x="f850" y="f851"/>
                    <a:pt x="f852" y="f851"/>
                  </a:cubicBezTo>
                  <a:cubicBezTo>
                    <a:pt x="f853" y="f851"/>
                    <a:pt x="f854" y="f855"/>
                    <a:pt x="f516" y="f847"/>
                  </a:cubicBezTo>
                  <a:cubicBezTo>
                    <a:pt x="f337" y="f847"/>
                    <a:pt x="f507" y="f842"/>
                    <a:pt x="f856" y="f840"/>
                  </a:cubicBezTo>
                  <a:cubicBezTo>
                    <a:pt x="f516" y="f857"/>
                    <a:pt x="f858" y="f859"/>
                    <a:pt x="f327" y="f859"/>
                  </a:cubicBezTo>
                  <a:cubicBezTo>
                    <a:pt x="f860" y="f861"/>
                    <a:pt x="f343" y="f837"/>
                    <a:pt x="f862" y="f605"/>
                  </a:cubicBezTo>
                  <a:cubicBezTo>
                    <a:pt x="f863" y="f864"/>
                    <a:pt x="f848" y="f865"/>
                    <a:pt x="f866" y="f865"/>
                  </a:cubicBezTo>
                  <a:cubicBezTo>
                    <a:pt x="f867" y="f865"/>
                    <a:pt x="f868" y="f857"/>
                    <a:pt x="f469" y="f857"/>
                  </a:cubicBezTo>
                  <a:cubicBezTo>
                    <a:pt x="f524" y="f869"/>
                    <a:pt x="f333" y="f870"/>
                    <a:pt x="f871" y="f872"/>
                  </a:cubicBezTo>
                  <a:cubicBezTo>
                    <a:pt x="f873" y="f874"/>
                    <a:pt x="f875" y="f876"/>
                    <a:pt x="f211" y="f877"/>
                  </a:cubicBezTo>
                  <a:cubicBezTo>
                    <a:pt x="f878" y="f700"/>
                    <a:pt x="f244" y="f879"/>
                    <a:pt x="f880" y="f881"/>
                  </a:cubicBezTo>
                  <a:cubicBezTo>
                    <a:pt x="f880" y="f882"/>
                    <a:pt x="f883" y="f884"/>
                    <a:pt x="f885" y="f886"/>
                  </a:cubicBezTo>
                  <a:lnTo>
                    <a:pt x="f885" y="f886"/>
                  </a:lnTo>
                  <a:cubicBezTo>
                    <a:pt x="f887" y="f888"/>
                    <a:pt x="f889" y="f890"/>
                    <a:pt x="f891" y="f817"/>
                  </a:cubicBezTo>
                  <a:cubicBezTo>
                    <a:pt x="f892" y="f893"/>
                    <a:pt x="f894" y="f722"/>
                    <a:pt x="f484" y="f842"/>
                  </a:cubicBezTo>
                  <a:cubicBezTo>
                    <a:pt x="f761" y="f895"/>
                    <a:pt x="f896" y="f386"/>
                    <a:pt x="f339" y="f809"/>
                  </a:cubicBezTo>
                  <a:close/>
                  <a:moveTo>
                    <a:pt x="f897" y="f2"/>
                  </a:moveTo>
                  <a:cubicBezTo>
                    <a:pt x="f898" y="f2"/>
                    <a:pt x="f899" y="f900"/>
                    <a:pt x="f435" y="f901"/>
                  </a:cubicBezTo>
                  <a:cubicBezTo>
                    <a:pt x="f898" y="f902"/>
                    <a:pt x="f176" y="f903"/>
                    <a:pt x="f418" y="f904"/>
                  </a:cubicBezTo>
                  <a:lnTo>
                    <a:pt x="f905" y="f904"/>
                  </a:lnTo>
                  <a:lnTo>
                    <a:pt x="f906" y="f907"/>
                  </a:lnTo>
                  <a:cubicBezTo>
                    <a:pt x="f906" y="f908"/>
                    <a:pt x="f909" y="f908"/>
                    <a:pt x="f910" y="f908"/>
                  </a:cubicBezTo>
                  <a:cubicBezTo>
                    <a:pt x="f911" y="f902"/>
                    <a:pt x="f912" y="f902"/>
                    <a:pt x="f431" y="f913"/>
                  </a:cubicBezTo>
                  <a:cubicBezTo>
                    <a:pt x="f914" y="f915"/>
                    <a:pt x="f916" y="f917"/>
                    <a:pt x="f918" y="f917"/>
                  </a:cubicBezTo>
                  <a:cubicBezTo>
                    <a:pt x="f919" y="f917"/>
                    <a:pt x="f920" y="f921"/>
                    <a:pt x="f922" y="f904"/>
                  </a:cubicBezTo>
                  <a:cubicBezTo>
                    <a:pt x="f923" y="f904"/>
                    <a:pt x="f431" y="f924"/>
                    <a:pt x="f925" y="f924"/>
                  </a:cubicBezTo>
                  <a:lnTo>
                    <a:pt x="f925" y="f926"/>
                  </a:lnTo>
                  <a:cubicBezTo>
                    <a:pt x="f927" y="f928"/>
                    <a:pt x="f194" y="f929"/>
                    <a:pt x="f547" y="f930"/>
                  </a:cubicBezTo>
                  <a:lnTo>
                    <a:pt x="f547" y="f226"/>
                  </a:lnTo>
                  <a:cubicBezTo>
                    <a:pt x="f547" y="f931"/>
                    <a:pt x="f932" y="f933"/>
                    <a:pt x="f474" y="f933"/>
                  </a:cubicBezTo>
                  <a:cubicBezTo>
                    <a:pt x="f491" y="f933"/>
                    <a:pt x="f498" y="f931"/>
                    <a:pt x="f498" y="f226"/>
                  </a:cubicBezTo>
                  <a:cubicBezTo>
                    <a:pt x="f498" y="f934"/>
                    <a:pt x="f498" y="f470"/>
                    <a:pt x="f94" y="f283"/>
                  </a:cubicBezTo>
                  <a:cubicBezTo>
                    <a:pt x="f499" y="f935"/>
                    <a:pt x="f90" y="f936"/>
                    <a:pt x="f937" y="f938"/>
                  </a:cubicBezTo>
                  <a:cubicBezTo>
                    <a:pt x="f505" y="f939"/>
                    <a:pt x="f476" y="f472"/>
                    <a:pt x="f167" y="f940"/>
                  </a:cubicBezTo>
                  <a:cubicBezTo>
                    <a:pt x="f681" y="f941"/>
                    <a:pt x="f140" y="f942"/>
                    <a:pt x="f188" y="f943"/>
                  </a:cubicBezTo>
                  <a:cubicBezTo>
                    <a:pt x="f944" y="f945"/>
                    <a:pt x="f910" y="f71"/>
                    <a:pt x="f186" y="f74"/>
                  </a:cubicBezTo>
                  <a:cubicBezTo>
                    <a:pt x="f946" y="f947"/>
                    <a:pt x="f806" y="f948"/>
                    <a:pt x="f435" y="f949"/>
                  </a:cubicBezTo>
                  <a:cubicBezTo>
                    <a:pt x="f175" y="f950"/>
                    <a:pt x="f418" y="f951"/>
                    <a:pt x="f779" y="f948"/>
                  </a:cubicBezTo>
                  <a:lnTo>
                    <a:pt x="f952" y="f953"/>
                  </a:lnTo>
                  <a:cubicBezTo>
                    <a:pt x="f954" y="f955"/>
                    <a:pt x="f956" y="f957"/>
                    <a:pt x="f751" y="f957"/>
                  </a:cubicBezTo>
                  <a:cubicBezTo>
                    <a:pt x="f958" y="f957"/>
                    <a:pt x="f959" y="f960"/>
                    <a:pt x="f961" y="f962"/>
                  </a:cubicBezTo>
                  <a:cubicBezTo>
                    <a:pt x="f963" y="f964"/>
                    <a:pt x="f965" y="f948"/>
                    <a:pt x="f965" y="f966"/>
                  </a:cubicBezTo>
                  <a:lnTo>
                    <a:pt x="f965" y="f967"/>
                  </a:lnTo>
                  <a:lnTo>
                    <a:pt x="f965" y="f143"/>
                  </a:lnTo>
                  <a:cubicBezTo>
                    <a:pt x="f138" y="f968"/>
                    <a:pt x="f969" y="f970"/>
                    <a:pt x="f971" y="f972"/>
                  </a:cubicBezTo>
                  <a:cubicBezTo>
                    <a:pt x="f152" y="f973"/>
                    <a:pt x="f952" y="f974"/>
                    <a:pt x="f416" y="f974"/>
                  </a:cubicBezTo>
                  <a:lnTo>
                    <a:pt x="f673" y="f975"/>
                  </a:lnTo>
                  <a:cubicBezTo>
                    <a:pt x="f976" y="f977"/>
                    <a:pt x="f978" y="f979"/>
                    <a:pt x="f980" y="f979"/>
                  </a:cubicBezTo>
                  <a:cubicBezTo>
                    <a:pt x="f905" y="f979"/>
                    <a:pt x="f981" y="f982"/>
                    <a:pt x="f435" y="f983"/>
                  </a:cubicBezTo>
                  <a:cubicBezTo>
                    <a:pt x="f186" y="f130"/>
                    <a:pt x="f433" y="f950"/>
                    <a:pt x="f184" y="f984"/>
                  </a:cubicBezTo>
                  <a:cubicBezTo>
                    <a:pt x="f911" y="f947"/>
                    <a:pt x="f911" y="f264"/>
                    <a:pt x="f188" y="f985"/>
                  </a:cubicBezTo>
                  <a:cubicBezTo>
                    <a:pt x="f182" y="f985"/>
                    <a:pt x="f182" y="f115"/>
                    <a:pt x="f182" y="f115"/>
                  </a:cubicBezTo>
                  <a:cubicBezTo>
                    <a:pt x="f194" y="f113"/>
                    <a:pt x="f415" y="f986"/>
                    <a:pt x="f987" y="f988"/>
                  </a:cubicBezTo>
                  <a:cubicBezTo>
                    <a:pt x="f989" y="f949"/>
                    <a:pt x="f990" y="f991"/>
                    <a:pt x="f992" y="f146"/>
                  </a:cubicBezTo>
                  <a:cubicBezTo>
                    <a:pt x="f993" y="f994"/>
                    <a:pt x="f993" y="f995"/>
                    <a:pt x="f992" y="f996"/>
                  </a:cubicBezTo>
                  <a:cubicBezTo>
                    <a:pt x="f992" y="f997"/>
                    <a:pt x="f998" y="f999"/>
                    <a:pt x="f998" y="f1000"/>
                  </a:cubicBezTo>
                  <a:lnTo>
                    <a:pt x="f998" y="f127"/>
                  </a:lnTo>
                  <a:lnTo>
                    <a:pt x="f705" y="f1001"/>
                  </a:lnTo>
                  <a:cubicBezTo>
                    <a:pt x="f1002" y="f1003"/>
                    <a:pt x="f1004" y="f1005"/>
                    <a:pt x="f1006" y="f1005"/>
                  </a:cubicBezTo>
                  <a:cubicBezTo>
                    <a:pt x="f1007" y="f1005"/>
                    <a:pt x="f1008" y="f1009"/>
                    <a:pt x="f1010" y="f1011"/>
                  </a:cubicBezTo>
                  <a:cubicBezTo>
                    <a:pt x="f1012" y="f1013"/>
                    <a:pt x="f1014" y="f1015"/>
                    <a:pt x="f1010" y="f1016"/>
                  </a:cubicBezTo>
                  <a:cubicBezTo>
                    <a:pt x="f1017" y="f1018"/>
                    <a:pt x="f1019" y="f1020"/>
                    <a:pt x="f1021" y="f1020"/>
                  </a:cubicBezTo>
                  <a:cubicBezTo>
                    <a:pt x="f1022" y="f1020"/>
                    <a:pt x="f1023" y="f1024"/>
                    <a:pt x="f1025" y="f141"/>
                  </a:cubicBezTo>
                  <a:lnTo>
                    <a:pt x="f1025" y="f141"/>
                  </a:lnTo>
                  <a:cubicBezTo>
                    <a:pt x="f705" y="f1026"/>
                    <a:pt x="f311" y="f1027"/>
                    <a:pt x="f463" y="f1028"/>
                  </a:cubicBezTo>
                  <a:cubicBezTo>
                    <a:pt x="f1029" y="f1030"/>
                    <a:pt x="f1031" y="f1032"/>
                    <a:pt x="f1029" y="f127"/>
                  </a:cubicBezTo>
                  <a:cubicBezTo>
                    <a:pt x="f745" y="f997"/>
                    <a:pt x="f1033" y="f994"/>
                    <a:pt x="f1034" y="f1035"/>
                  </a:cubicBezTo>
                  <a:cubicBezTo>
                    <a:pt x="f1034" y="f1036"/>
                    <a:pt x="f1025" y="f1036"/>
                    <a:pt x="f1025" y="f1036"/>
                  </a:cubicBezTo>
                  <a:cubicBezTo>
                    <a:pt x="f1037" y="f1038"/>
                    <a:pt x="f990" y="f1039"/>
                    <a:pt x="f778" y="f948"/>
                  </a:cubicBezTo>
                  <a:cubicBezTo>
                    <a:pt x="f1040" y="f953"/>
                    <a:pt x="f1040" y="f1041"/>
                    <a:pt x="f989" y="f1042"/>
                  </a:cubicBezTo>
                  <a:cubicBezTo>
                    <a:pt x="f1043" y="f968"/>
                    <a:pt x="f1044" y="f1045"/>
                    <a:pt x="f1046" y="f1047"/>
                  </a:cubicBezTo>
                  <a:cubicBezTo>
                    <a:pt x="f1048" y="f1049"/>
                    <a:pt x="f1048" y="f1050"/>
                    <a:pt x="f1046" y="f162"/>
                  </a:cubicBezTo>
                  <a:cubicBezTo>
                    <a:pt x="f725" y="f995"/>
                    <a:pt x="f451" y="f1013"/>
                    <a:pt x="f1051" y="f1052"/>
                  </a:cubicBezTo>
                  <a:cubicBezTo>
                    <a:pt x="f315" y="f1053"/>
                    <a:pt x="f1054" y="f1055"/>
                    <a:pt x="f1056" y="f1057"/>
                  </a:cubicBezTo>
                  <a:cubicBezTo>
                    <a:pt x="f1058" y="f1059"/>
                    <a:pt x="f1060" y="f317"/>
                    <a:pt x="f1061" y="f317"/>
                  </a:cubicBezTo>
                  <a:cubicBezTo>
                    <a:pt x="f1062" y="f317"/>
                    <a:pt x="f1063" y="f1064"/>
                    <a:pt x="f1065" y="f40"/>
                  </a:cubicBezTo>
                  <a:cubicBezTo>
                    <a:pt x="f1066" y="f18"/>
                    <a:pt x="f1067" y="f1068"/>
                    <a:pt x="f59" y="f1069"/>
                  </a:cubicBezTo>
                  <a:cubicBezTo>
                    <a:pt x="f57" y="f1070"/>
                    <a:pt x="f464" y="f1070"/>
                    <a:pt x="f1065" y="f1070"/>
                  </a:cubicBezTo>
                  <a:cubicBezTo>
                    <a:pt x="f464" y="f1071"/>
                    <a:pt x="f1072" y="f1073"/>
                    <a:pt x="f1065" y="f1074"/>
                  </a:cubicBezTo>
                  <a:cubicBezTo>
                    <a:pt x="f1075" y="f1076"/>
                    <a:pt x="f1077" y="f1078"/>
                    <a:pt x="f1079" y="f1057"/>
                  </a:cubicBezTo>
                  <a:cubicBezTo>
                    <a:pt x="f1080" y="f1081"/>
                    <a:pt x="f1082" y="f20"/>
                    <a:pt x="f1083" y="f38"/>
                  </a:cubicBezTo>
                  <a:cubicBezTo>
                    <a:pt x="f1077" y="f1084"/>
                    <a:pt x="f1083" y="f11"/>
                    <a:pt x="f1085" y="f1086"/>
                  </a:cubicBezTo>
                  <a:cubicBezTo>
                    <a:pt x="f1087" y="f1088"/>
                    <a:pt x="f1089" y="f1090"/>
                    <a:pt x="f1091" y="f1090"/>
                  </a:cubicBezTo>
                  <a:cubicBezTo>
                    <a:pt x="f1092" y="f1090"/>
                    <a:pt x="f1093" y="f1094"/>
                    <a:pt x="f308" y="f1095"/>
                  </a:cubicBezTo>
                  <a:cubicBezTo>
                    <a:pt x="f1096" y="f1097"/>
                    <a:pt x="f1096" y="f48"/>
                    <a:pt x="f1098" y="f48"/>
                  </a:cubicBezTo>
                  <a:cubicBezTo>
                    <a:pt x="f1099" y="f1100"/>
                    <a:pt x="f1101" y="f1102"/>
                    <a:pt x="f1103" y="f1102"/>
                  </a:cubicBezTo>
                  <a:cubicBezTo>
                    <a:pt x="f1104" y="f1102"/>
                    <a:pt x="f1105" y="f1106"/>
                    <a:pt x="f1107" y="f1108"/>
                  </a:cubicBezTo>
                  <a:cubicBezTo>
                    <a:pt x="f1107" y="f46"/>
                    <a:pt x="f1109" y="f1110"/>
                    <a:pt x="f1109" y="f1110"/>
                  </a:cubicBezTo>
                  <a:cubicBezTo>
                    <a:pt x="f1111" y="f38"/>
                    <a:pt x="f1112" y="f1113"/>
                    <a:pt x="f41" y="f1114"/>
                  </a:cubicBezTo>
                  <a:lnTo>
                    <a:pt x="f1115" y="f1114"/>
                  </a:lnTo>
                  <a:cubicBezTo>
                    <a:pt x="f1116" y="f1117"/>
                    <a:pt x="f1118" y="f1119"/>
                    <a:pt x="f1120" y="f1119"/>
                  </a:cubicBezTo>
                  <a:cubicBezTo>
                    <a:pt x="f1121" y="f1119"/>
                    <a:pt x="f1122" y="f1123"/>
                    <a:pt x="f10" y="f1068"/>
                  </a:cubicBezTo>
                  <a:lnTo>
                    <a:pt x="f728" y="f1068"/>
                  </a:lnTo>
                  <a:cubicBezTo>
                    <a:pt x="f717" y="f1013"/>
                    <a:pt x="f61" y="f1030"/>
                    <a:pt x="f430" y="f1050"/>
                  </a:cubicBezTo>
                  <a:cubicBezTo>
                    <a:pt x="f1124" y="f1125"/>
                    <a:pt x="f1126" y="f1127"/>
                    <a:pt x="f1128" y="f1127"/>
                  </a:cubicBezTo>
                  <a:cubicBezTo>
                    <a:pt x="f1129" y="f1127"/>
                    <a:pt x="f1130" y="f1131"/>
                    <a:pt x="f1132" y="f1000"/>
                  </a:cubicBezTo>
                  <a:cubicBezTo>
                    <a:pt x="f1098" y="f1133"/>
                    <a:pt x="f1098" y="f1027"/>
                    <a:pt x="f1134" y="f1135"/>
                  </a:cubicBezTo>
                  <a:cubicBezTo>
                    <a:pt x="f1112" y="f1136"/>
                    <a:pt x="f1137" y="f1138"/>
                    <a:pt x="f1139" y="f1138"/>
                  </a:cubicBezTo>
                  <a:cubicBezTo>
                    <a:pt x="f1140" y="f1138"/>
                    <a:pt x="f1141" y="f1136"/>
                    <a:pt x="f1142" y="f1135"/>
                  </a:cubicBezTo>
                  <a:cubicBezTo>
                    <a:pt x="f1142" y="f1143"/>
                    <a:pt x="f1144" y="f1027"/>
                    <a:pt x="f1145" y="f1030"/>
                  </a:cubicBezTo>
                  <a:cubicBezTo>
                    <a:pt x="f1146" y="f1147"/>
                    <a:pt x="f1148" y="f1133"/>
                    <a:pt x="f1144" y="f1133"/>
                  </a:cubicBezTo>
                  <a:cubicBezTo>
                    <a:pt x="f1144" y="f1032"/>
                    <a:pt x="f1148" y="f1149"/>
                    <a:pt x="f1148" y="f1001"/>
                  </a:cubicBezTo>
                  <a:cubicBezTo>
                    <a:pt x="f1150" y="f1032"/>
                    <a:pt x="f1151" y="f1133"/>
                    <a:pt x="f1152" y="f1133"/>
                  </a:cubicBezTo>
                  <a:cubicBezTo>
                    <a:pt x="f1153" y="f1133"/>
                    <a:pt x="f1154" y="f1155"/>
                    <a:pt x="f1156" y="f127"/>
                  </a:cubicBezTo>
                  <a:cubicBezTo>
                    <a:pt x="f1157" y="f1000"/>
                    <a:pt x="f1158" y="f999"/>
                    <a:pt x="f1159" y="f996"/>
                  </a:cubicBezTo>
                  <a:cubicBezTo>
                    <a:pt x="f1159" y="f1160"/>
                    <a:pt x="f1157" y="f995"/>
                    <a:pt x="f1157" y="f146"/>
                  </a:cubicBezTo>
                  <a:cubicBezTo>
                    <a:pt x="f1157" y="f1161"/>
                    <a:pt x="f1162" y="f1049"/>
                    <a:pt x="f1153" y="f1163"/>
                  </a:cubicBezTo>
                  <a:cubicBezTo>
                    <a:pt x="f1164" y="f1165"/>
                    <a:pt x="f1166" y="f1167"/>
                    <a:pt x="f1168" y="f1167"/>
                  </a:cubicBezTo>
                  <a:cubicBezTo>
                    <a:pt x="f1169" y="f1167"/>
                    <a:pt x="f1170" y="f1171"/>
                    <a:pt x="f1172" y="f1173"/>
                  </a:cubicBezTo>
                  <a:cubicBezTo>
                    <a:pt x="f1174" y="f1175"/>
                    <a:pt x="f1176" y="f1177"/>
                    <a:pt x="f1178" y="f1177"/>
                  </a:cubicBezTo>
                  <a:cubicBezTo>
                    <a:pt x="f1179" y="f1177"/>
                    <a:pt x="f1180" y="f1181"/>
                    <a:pt x="f1111" y="f1182"/>
                  </a:cubicBezTo>
                  <a:cubicBezTo>
                    <a:pt x="f1183" y="f162"/>
                    <a:pt x="f1183" y="f1184"/>
                    <a:pt x="f1109" y="f1185"/>
                  </a:cubicBezTo>
                  <a:lnTo>
                    <a:pt x="f1109" y="f1185"/>
                  </a:lnTo>
                  <a:cubicBezTo>
                    <a:pt x="f1186" y="f1187"/>
                    <a:pt x="f1188" y="f1189"/>
                    <a:pt x="f1190" y="f1189"/>
                  </a:cubicBezTo>
                  <a:cubicBezTo>
                    <a:pt x="f725" y="f1189"/>
                    <a:pt x="f1191" y="f1192"/>
                    <a:pt x="f1193" y="f1173"/>
                  </a:cubicBezTo>
                  <a:cubicBezTo>
                    <a:pt x="f1194" y="f974"/>
                    <a:pt x="f1043" y="f1041"/>
                    <a:pt x="f1195" y="f93"/>
                  </a:cubicBezTo>
                  <a:lnTo>
                    <a:pt x="f1196" y="f235"/>
                  </a:lnTo>
                  <a:cubicBezTo>
                    <a:pt x="f1197" y="f1198"/>
                    <a:pt x="f1199" y="f1200"/>
                    <a:pt x="f1201" y="f1200"/>
                  </a:cubicBezTo>
                  <a:cubicBezTo>
                    <a:pt x="f1202" y="f1200"/>
                    <a:pt x="f1203" y="f1204"/>
                    <a:pt x="f1205" y="f235"/>
                  </a:cubicBezTo>
                  <a:cubicBezTo>
                    <a:pt x="f688" y="f1206"/>
                    <a:pt x="f1207" y="f1208"/>
                    <a:pt x="f152" y="f1209"/>
                  </a:cubicBezTo>
                  <a:cubicBezTo>
                    <a:pt x="f911" y="f168"/>
                    <a:pt x="f415" y="f1210"/>
                    <a:pt x="f1211" y="f1212"/>
                  </a:cubicBezTo>
                  <a:cubicBezTo>
                    <a:pt x="f1213" y="f1214"/>
                    <a:pt x="f1048" y="f1215"/>
                    <a:pt x="f315" y="f945"/>
                  </a:cubicBezTo>
                  <a:cubicBezTo>
                    <a:pt x="f1216" y="f1217"/>
                    <a:pt x="f1218" y="f1219"/>
                    <a:pt x="f1220" y="f1219"/>
                  </a:cubicBezTo>
                  <a:cubicBezTo>
                    <a:pt x="f1221" y="f1219"/>
                    <a:pt x="f1222" y="f1223"/>
                    <a:pt x="f72" y="f949"/>
                  </a:cubicBezTo>
                  <a:cubicBezTo>
                    <a:pt x="f1224" y="f1225"/>
                    <a:pt x="f1226" y="f1227"/>
                    <a:pt x="f1228" y="f1227"/>
                  </a:cubicBezTo>
                  <a:cubicBezTo>
                    <a:pt x="f1229" y="f1227"/>
                    <a:pt x="f1230" y="f1231"/>
                    <a:pt x="f1232" y="f236"/>
                  </a:cubicBezTo>
                  <a:cubicBezTo>
                    <a:pt x="f59" y="f234"/>
                    <a:pt x="f57" y="f1233"/>
                    <a:pt x="f1234" y="f1215"/>
                  </a:cubicBezTo>
                  <a:cubicBezTo>
                    <a:pt x="f1235" y="f1236"/>
                    <a:pt x="f1237" y="f1238"/>
                    <a:pt x="f1239" y="f1238"/>
                  </a:cubicBezTo>
                  <a:cubicBezTo>
                    <a:pt x="f1240" y="f1238"/>
                    <a:pt x="f1241" y="f1242"/>
                    <a:pt x="f1051" y="f234"/>
                  </a:cubicBezTo>
                  <a:cubicBezTo>
                    <a:pt x="f1243" y="f1244"/>
                    <a:pt x="f1245" y="f1246"/>
                    <a:pt x="f987" y="f1247"/>
                  </a:cubicBezTo>
                  <a:cubicBezTo>
                    <a:pt x="f1248" y="f1249"/>
                    <a:pt x="f1250" y="f1251"/>
                    <a:pt x="f1252" y="f1251"/>
                  </a:cubicBezTo>
                  <a:cubicBezTo>
                    <a:pt x="f1253" y="f1251"/>
                    <a:pt x="f1254" y="f1255"/>
                    <a:pt x="f969" y="f1256"/>
                  </a:cubicBezTo>
                  <a:cubicBezTo>
                    <a:pt x="f1257" y="f1258"/>
                    <a:pt x="f1259" y="f222"/>
                    <a:pt x="f1260" y="f1261"/>
                  </a:cubicBezTo>
                  <a:cubicBezTo>
                    <a:pt x="f1262" y="f1263"/>
                    <a:pt x="f1264" y="f1265"/>
                    <a:pt x="f1266" y="f218"/>
                  </a:cubicBezTo>
                  <a:cubicBezTo>
                    <a:pt x="f133" y="f1267"/>
                    <a:pt x="f1268" y="f1269"/>
                    <a:pt x="f946" y="f243"/>
                  </a:cubicBezTo>
                  <a:cubicBezTo>
                    <a:pt x="f1270" y="f1271"/>
                    <a:pt x="f150" y="f1272"/>
                    <a:pt x="f1273" y="f279"/>
                  </a:cubicBezTo>
                  <a:cubicBezTo>
                    <a:pt x="f1274" y="f1275"/>
                    <a:pt x="f1276" y="f1277"/>
                    <a:pt x="f1278" y="f1277"/>
                  </a:cubicBezTo>
                  <a:cubicBezTo>
                    <a:pt x="f1279" y="f1277"/>
                    <a:pt x="f1280" y="f1281"/>
                    <a:pt x="f1282" y="f1281"/>
                  </a:cubicBezTo>
                  <a:cubicBezTo>
                    <a:pt x="f1283" y="f1281"/>
                    <a:pt x="f1284" y="f1285"/>
                    <a:pt x="f194" y="f1286"/>
                  </a:cubicBezTo>
                  <a:cubicBezTo>
                    <a:pt x="f194" y="f1287"/>
                    <a:pt x="f1288" y="f1289"/>
                    <a:pt x="f1290" y="f1289"/>
                  </a:cubicBezTo>
                  <a:cubicBezTo>
                    <a:pt x="f1291" y="f1289"/>
                    <a:pt x="f919" y="f1292"/>
                    <a:pt x="f1273" y="f1293"/>
                  </a:cubicBezTo>
                  <a:lnTo>
                    <a:pt x="f452" y="f1293"/>
                  </a:lnTo>
                  <a:cubicBezTo>
                    <a:pt x="f154" y="f1294"/>
                    <a:pt x="f1295" y="f310"/>
                    <a:pt x="f1296" y="f1297"/>
                  </a:cubicBezTo>
                  <a:cubicBezTo>
                    <a:pt x="f681" y="f1298"/>
                    <a:pt x="f1299" y="f545"/>
                    <a:pt x="f502" y="f614"/>
                  </a:cubicBezTo>
                  <a:cubicBezTo>
                    <a:pt x="f92" y="f576"/>
                    <a:pt x="f1300" y="f595"/>
                    <a:pt x="f501" y="f835"/>
                  </a:cubicBezTo>
                  <a:cubicBezTo>
                    <a:pt x="f92" y="f861"/>
                    <a:pt x="f502" y="f859"/>
                    <a:pt x="f94" y="f842"/>
                  </a:cubicBezTo>
                  <a:cubicBezTo>
                    <a:pt x="f1301" y="f1302"/>
                    <a:pt x="f266" y="f1303"/>
                    <a:pt x="f1304" y="f1303"/>
                  </a:cubicBezTo>
                  <a:cubicBezTo>
                    <a:pt x="f1305" y="f1303"/>
                    <a:pt x="f1306" y="f1307"/>
                    <a:pt x="f499" y="f1308"/>
                  </a:cubicBezTo>
                  <a:cubicBezTo>
                    <a:pt x="f1309" y="f720"/>
                    <a:pt x="f90" y="f1310"/>
                    <a:pt x="f86" y="f1311"/>
                  </a:cubicBezTo>
                  <a:cubicBezTo>
                    <a:pt x="f476" y="f1312"/>
                    <a:pt x="f1313" y="f1314"/>
                    <a:pt x="f102" y="f837"/>
                  </a:cubicBezTo>
                  <a:cubicBezTo>
                    <a:pt x="f1315" y="f1316"/>
                    <a:pt x="f1317" y="f572"/>
                    <a:pt x="f1318" y="f568"/>
                  </a:cubicBezTo>
                  <a:cubicBezTo>
                    <a:pt x="f1319" y="f616"/>
                    <a:pt x="f1318" y="f566"/>
                    <a:pt x="f78" y="f565"/>
                  </a:cubicBezTo>
                  <a:cubicBezTo>
                    <a:pt x="f898" y="f1320"/>
                    <a:pt x="f688" y="f1321"/>
                    <a:pt x="f1195" y="f247"/>
                  </a:cubicBezTo>
                  <a:cubicBezTo>
                    <a:pt x="f705" y="f1297"/>
                    <a:pt x="f1322" y="f1323"/>
                    <a:pt x="f729" y="f1324"/>
                  </a:cubicBezTo>
                  <a:cubicBezTo>
                    <a:pt x="f1325" y="f1326"/>
                    <a:pt x="f1327" y="f1328"/>
                    <a:pt x="f1329" y="f1330"/>
                  </a:cubicBezTo>
                  <a:cubicBezTo>
                    <a:pt x="f1331" y="f1330"/>
                    <a:pt x="f1332" y="f1328"/>
                    <a:pt x="f1333" y="f303"/>
                  </a:cubicBezTo>
                  <a:cubicBezTo>
                    <a:pt x="f1334" y="f494"/>
                    <a:pt x="f1335" y="f214"/>
                    <a:pt x="f1336" y="f1337"/>
                  </a:cubicBezTo>
                  <a:cubicBezTo>
                    <a:pt x="f57" y="f462"/>
                    <a:pt x="f987" y="f419"/>
                    <a:pt x="f140" y="f580"/>
                  </a:cubicBezTo>
                  <a:cubicBezTo>
                    <a:pt x="f742" y="f577"/>
                    <a:pt x="f78" y="f574"/>
                    <a:pt x="f1319" y="f594"/>
                  </a:cubicBezTo>
                  <a:cubicBezTo>
                    <a:pt x="f1338" y="f872"/>
                    <a:pt x="f521" y="f1339"/>
                    <a:pt x="f1340" y="f1341"/>
                  </a:cubicBezTo>
                  <a:cubicBezTo>
                    <a:pt x="f528" y="f762"/>
                    <a:pt x="f1342" y="f1343"/>
                    <a:pt x="f217" y="f1344"/>
                  </a:cubicBezTo>
                  <a:cubicBezTo>
                    <a:pt x="f871" y="f1345"/>
                    <a:pt x="f528" y="f1346"/>
                    <a:pt x="f327" y="f1347"/>
                  </a:cubicBezTo>
                  <a:cubicBezTo>
                    <a:pt x="f327" y="f1348"/>
                    <a:pt x="f860" y="f1348"/>
                    <a:pt x="f860" y="f1349"/>
                  </a:cubicBezTo>
                  <a:cubicBezTo>
                    <a:pt x="f1350" y="f1351"/>
                    <a:pt x="f1352" y="f1353"/>
                    <a:pt x="f1354" y="f1353"/>
                  </a:cubicBezTo>
                  <a:cubicBezTo>
                    <a:pt x="f1355" y="f1353"/>
                    <a:pt x="f1356" y="f1357"/>
                    <a:pt x="f425" y="f726"/>
                  </a:cubicBezTo>
                  <a:cubicBezTo>
                    <a:pt x="f1358" y="f1359"/>
                    <a:pt x="f1360" y="f1361"/>
                    <a:pt x="f1362" y="f1361"/>
                  </a:cubicBezTo>
                  <a:cubicBezTo>
                    <a:pt x="f1363" y="f1361"/>
                    <a:pt x="f1364" y="f1365"/>
                    <a:pt x="f47" y="f730"/>
                  </a:cubicBezTo>
                  <a:cubicBezTo>
                    <a:pt x="f1366" y="f1310"/>
                    <a:pt x="f37" y="f1367"/>
                    <a:pt x="f1368" y="f732"/>
                  </a:cubicBezTo>
                  <a:cubicBezTo>
                    <a:pt x="f1369" y="f1370"/>
                    <a:pt x="f1371" y="f1372"/>
                    <a:pt x="f1373" y="f1372"/>
                  </a:cubicBezTo>
                  <a:cubicBezTo>
                    <a:pt x="f1374" y="f1372"/>
                    <a:pt x="f1375" y="f1376"/>
                    <a:pt x="f47" y="f1377"/>
                  </a:cubicBezTo>
                  <a:cubicBezTo>
                    <a:pt x="f1325" y="f747"/>
                    <a:pt x="f1378" y="f874"/>
                    <a:pt x="f31" y="f1379"/>
                  </a:cubicBezTo>
                  <a:cubicBezTo>
                    <a:pt x="f1051" y="f734"/>
                    <a:pt x="f1380" y="f743"/>
                    <a:pt x="f673" y="f1381"/>
                  </a:cubicBezTo>
                  <a:cubicBezTo>
                    <a:pt x="f683" y="f1382"/>
                    <a:pt x="f499" y="f802"/>
                    <a:pt x="f341" y="f1343"/>
                  </a:cubicBezTo>
                  <a:lnTo>
                    <a:pt x="f343" y="f1343"/>
                  </a:lnTo>
                  <a:cubicBezTo>
                    <a:pt x="f490" y="f1383"/>
                    <a:pt x="f1384" y="f1385"/>
                    <a:pt x="f1386" y="f1387"/>
                  </a:cubicBezTo>
                  <a:cubicBezTo>
                    <a:pt x="f215" y="f1388"/>
                    <a:pt x="f211" y="f1389"/>
                    <a:pt x="f1390" y="f1391"/>
                  </a:cubicBezTo>
                  <a:cubicBezTo>
                    <a:pt x="f1392" y="f1393"/>
                    <a:pt x="f1394" y="f1395"/>
                    <a:pt x="f1396" y="f1395"/>
                  </a:cubicBezTo>
                  <a:cubicBezTo>
                    <a:pt x="f1397" y="f1395"/>
                    <a:pt x="f1398" y="f1399"/>
                    <a:pt x="f209" y="f1400"/>
                  </a:cubicBezTo>
                  <a:lnTo>
                    <a:pt x="f209" y="f1400"/>
                  </a:lnTo>
                  <a:lnTo>
                    <a:pt x="f209" y="f1401"/>
                  </a:lnTo>
                  <a:lnTo>
                    <a:pt x="f209" y="f1402"/>
                  </a:lnTo>
                  <a:lnTo>
                    <a:pt x="f209" y="f1403"/>
                  </a:lnTo>
                  <a:cubicBezTo>
                    <a:pt x="f1404" y="f1405"/>
                    <a:pt x="f1406" y="f1407"/>
                    <a:pt x="f1408" y="f1409"/>
                  </a:cubicBezTo>
                  <a:cubicBezTo>
                    <a:pt x="f1410" y="f1411"/>
                    <a:pt x="f1412" y="f1413"/>
                    <a:pt x="f1414" y="f1413"/>
                  </a:cubicBezTo>
                  <a:cubicBezTo>
                    <a:pt x="f1415" y="f1413"/>
                    <a:pt x="f1416" y="f1417"/>
                    <a:pt x="f1418" y="f1419"/>
                  </a:cubicBezTo>
                  <a:cubicBezTo>
                    <a:pt x="f207" y="f1420"/>
                    <a:pt x="f1421" y="f1422"/>
                    <a:pt x="f1423" y="f1424"/>
                  </a:cubicBezTo>
                  <a:cubicBezTo>
                    <a:pt x="f626" y="f1425"/>
                    <a:pt x="f631" y="f1426"/>
                    <a:pt x="f270" y="f1427"/>
                  </a:cubicBezTo>
                  <a:cubicBezTo>
                    <a:pt x="f225" y="f1427"/>
                    <a:pt x="f1428" y="f1427"/>
                    <a:pt x="f1429" y="f1430"/>
                  </a:cubicBezTo>
                  <a:cubicBezTo>
                    <a:pt x="f1431" y="f1432"/>
                    <a:pt x="f1433" y="f1434"/>
                    <a:pt x="f1429" y="f1435"/>
                  </a:cubicBezTo>
                  <a:cubicBezTo>
                    <a:pt x="f1436" y="f1437"/>
                    <a:pt x="f1438" y="f1439"/>
                    <a:pt x="f1440" y="f1439"/>
                  </a:cubicBezTo>
                  <a:cubicBezTo>
                    <a:pt x="f1441" y="f1439"/>
                    <a:pt x="f1442" y="f1437"/>
                    <a:pt x="f638" y="f1435"/>
                  </a:cubicBezTo>
                  <a:cubicBezTo>
                    <a:pt x="f1443" y="f1444"/>
                    <a:pt x="f619" y="f1445"/>
                    <a:pt x="f604" y="f1446"/>
                  </a:cubicBezTo>
                  <a:cubicBezTo>
                    <a:pt x="f615" y="f1447"/>
                    <a:pt x="f1448" y="f1449"/>
                    <a:pt x="f255" y="f1450"/>
                  </a:cubicBezTo>
                  <a:cubicBezTo>
                    <a:pt x="f1451" y="f1426"/>
                    <a:pt x="f1451" y="f1452"/>
                    <a:pt x="f1451" y="f1453"/>
                  </a:cubicBezTo>
                  <a:cubicBezTo>
                    <a:pt x="f1454" y="f1453"/>
                    <a:pt x="f1423" y="f1453"/>
                    <a:pt x="f1455" y="f1456"/>
                  </a:cubicBezTo>
                  <a:cubicBezTo>
                    <a:pt x="f225" y="f881"/>
                    <a:pt x="f1457" y="f1458"/>
                    <a:pt x="f1459" y="f1383"/>
                  </a:cubicBezTo>
                  <a:cubicBezTo>
                    <a:pt x="f117" y="f1460"/>
                    <a:pt x="f1461" y="f1462"/>
                    <a:pt x="f112" y="f1346"/>
                  </a:cubicBezTo>
                  <a:cubicBezTo>
                    <a:pt x="f1463" y="f1464"/>
                    <a:pt x="f1465" y="f1381"/>
                    <a:pt x="f1466" y="f1467"/>
                  </a:cubicBezTo>
                  <a:cubicBezTo>
                    <a:pt x="f1468" y="f1341"/>
                    <a:pt x="f389" y="f1469"/>
                    <a:pt x="f1470" y="f1471"/>
                  </a:cubicBezTo>
                  <a:cubicBezTo>
                    <a:pt x="f1470" y="f685"/>
                    <a:pt x="f1472" y="f680"/>
                    <a:pt x="f1472" y="f1473"/>
                  </a:cubicBezTo>
                  <a:cubicBezTo>
                    <a:pt x="f1472" y="f1474"/>
                    <a:pt x="f1475" y="f1476"/>
                    <a:pt x="f1477" y="f1476"/>
                  </a:cubicBezTo>
                  <a:cubicBezTo>
                    <a:pt x="f1478" y="f1476"/>
                    <a:pt x="f563" y="f1479"/>
                    <a:pt x="f1480" y="f1473"/>
                  </a:cubicBezTo>
                  <a:cubicBezTo>
                    <a:pt x="f1481" y="f1482"/>
                    <a:pt x="f1481" y="f1483"/>
                    <a:pt x="f1480" y="f744"/>
                  </a:cubicBezTo>
                  <a:cubicBezTo>
                    <a:pt x="f1481" y="f1484"/>
                    <a:pt x="f1485" y="f678"/>
                    <a:pt x="f1485" y="f1486"/>
                  </a:cubicBezTo>
                  <a:cubicBezTo>
                    <a:pt x="f355" y="f648"/>
                    <a:pt x="f355" y="f1487"/>
                    <a:pt x="f1485" y="f1488"/>
                  </a:cubicBezTo>
                  <a:cubicBezTo>
                    <a:pt x="f1480" y="f1489"/>
                    <a:pt x="f350" y="f639"/>
                    <a:pt x="f1490" y="f734"/>
                  </a:cubicBezTo>
                  <a:cubicBezTo>
                    <a:pt x="f1491" y="f1492"/>
                    <a:pt x="f1493" y="f1494"/>
                    <a:pt x="f1495" y="f1494"/>
                  </a:cubicBezTo>
                  <a:cubicBezTo>
                    <a:pt x="f1496" y="f1494"/>
                    <a:pt x="f1472" y="f1497"/>
                    <a:pt x="f1472" y="f1489"/>
                  </a:cubicBezTo>
                  <a:cubicBezTo>
                    <a:pt x="f1472" y="f649"/>
                    <a:pt x="f1470" y="f1484"/>
                    <a:pt x="f1472" y="f1498"/>
                  </a:cubicBezTo>
                  <a:lnTo>
                    <a:pt x="f1499" y="f1500"/>
                  </a:lnTo>
                  <a:cubicBezTo>
                    <a:pt x="f302" y="f682"/>
                    <a:pt x="f1501" y="f1502"/>
                    <a:pt x="f1503" y="f1504"/>
                  </a:cubicBezTo>
                  <a:cubicBezTo>
                    <a:pt x="f1505" y="f740"/>
                    <a:pt x="f1506" y="f791"/>
                    <a:pt x="f237" y="f1507"/>
                  </a:cubicBezTo>
                  <a:cubicBezTo>
                    <a:pt x="f205" y="f1508"/>
                    <a:pt x="f112" y="f1509"/>
                    <a:pt x="f109" y="f1343"/>
                  </a:cubicBezTo>
                  <a:cubicBezTo>
                    <a:pt x="f1461" y="f1510"/>
                    <a:pt x="f395" y="f1511"/>
                    <a:pt x="f1512" y="f1513"/>
                  </a:cubicBezTo>
                  <a:cubicBezTo>
                    <a:pt x="f112" y="f1514"/>
                    <a:pt x="f1515" y="f792"/>
                    <a:pt x="f1515" y="f802"/>
                  </a:cubicBezTo>
                  <a:cubicBezTo>
                    <a:pt x="f1515" y="f791"/>
                    <a:pt x="f1515" y="f791"/>
                    <a:pt x="f112" y="f1516"/>
                  </a:cubicBezTo>
                  <a:cubicBezTo>
                    <a:pt x="f1517" y="f1518"/>
                    <a:pt x="f261" y="f1519"/>
                    <a:pt x="f263" y="f685"/>
                  </a:cubicBezTo>
                  <a:cubicBezTo>
                    <a:pt x="f1463" y="f685"/>
                    <a:pt x="f287" y="f1482"/>
                    <a:pt x="f1463" y="f1471"/>
                  </a:cubicBezTo>
                  <a:cubicBezTo>
                    <a:pt x="f1463" y="f1520"/>
                    <a:pt x="f1463" y="f1520"/>
                    <a:pt x="f263" y="f1521"/>
                  </a:cubicBezTo>
                  <a:lnTo>
                    <a:pt x="f284" y="f658"/>
                  </a:lnTo>
                  <a:cubicBezTo>
                    <a:pt x="f302" y="f1522"/>
                    <a:pt x="f1523" y="f727"/>
                    <a:pt x="f353" y="f842"/>
                  </a:cubicBezTo>
                  <a:cubicBezTo>
                    <a:pt x="f1524" y="f842"/>
                    <a:pt x="f1525" y="f842"/>
                    <a:pt x="f578" y="f840"/>
                  </a:cubicBezTo>
                  <a:lnTo>
                    <a:pt x="f582" y="f857"/>
                  </a:lnTo>
                  <a:lnTo>
                    <a:pt x="f573" y="f857"/>
                  </a:lnTo>
                  <a:cubicBezTo>
                    <a:pt x="f571" y="f857"/>
                    <a:pt x="f567" y="f859"/>
                    <a:pt x="f1526" y="f861"/>
                  </a:cubicBezTo>
                  <a:cubicBezTo>
                    <a:pt x="f1527" y="f607"/>
                    <a:pt x="f1528" y="f546"/>
                    <a:pt x="f1529" y="f500"/>
                  </a:cubicBezTo>
                  <a:cubicBezTo>
                    <a:pt x="f1530" y="f1531"/>
                    <a:pt x="f1532" y="f1533"/>
                    <a:pt x="f1534" y="f1533"/>
                  </a:cubicBezTo>
                  <a:cubicBezTo>
                    <a:pt x="f1535" y="f1533"/>
                    <a:pt x="f1536" y="f1537"/>
                    <a:pt x="f579" y="f1538"/>
                  </a:cubicBezTo>
                  <a:cubicBezTo>
                    <a:pt x="f355" y="f478"/>
                    <a:pt x="f1480" y="f616"/>
                    <a:pt x="f1539" y="f614"/>
                  </a:cubicBezTo>
                  <a:cubicBezTo>
                    <a:pt x="f1480" y="f614"/>
                    <a:pt x="f350" y="f580"/>
                    <a:pt x="f350" y="f572"/>
                  </a:cubicBezTo>
                  <a:cubicBezTo>
                    <a:pt x="f1490" y="f557"/>
                    <a:pt x="f350" y="f607"/>
                    <a:pt x="f355" y="f837"/>
                  </a:cubicBezTo>
                  <a:cubicBezTo>
                    <a:pt x="f1523" y="f1540"/>
                    <a:pt x="f304" y="f689"/>
                    <a:pt x="f1506" y="f1541"/>
                  </a:cubicBezTo>
                  <a:cubicBezTo>
                    <a:pt x="f1542" y="f1543"/>
                    <a:pt x="f1544" y="f1545"/>
                    <a:pt x="f394" y="f704"/>
                  </a:cubicBezTo>
                  <a:cubicBezTo>
                    <a:pt x="f291" y="f732"/>
                    <a:pt x="f1501" y="f1540"/>
                    <a:pt x="f1546" y="f1547"/>
                  </a:cubicBezTo>
                  <a:cubicBezTo>
                    <a:pt x="f1548" y="f1549"/>
                    <a:pt x="f1550" y="f1551"/>
                    <a:pt x="f1552" y="f1551"/>
                  </a:cubicBezTo>
                  <a:cubicBezTo>
                    <a:pt x="f1553" y="f1551"/>
                    <a:pt x="f1554" y="f1555"/>
                    <a:pt x="f385" y="f1556"/>
                  </a:cubicBezTo>
                  <a:cubicBezTo>
                    <a:pt x="f378" y="f1557"/>
                    <a:pt x="f1558" y="f859"/>
                    <a:pt x="f1468" y="f864"/>
                  </a:cubicBezTo>
                  <a:cubicBezTo>
                    <a:pt x="f1559" y="f1560"/>
                    <a:pt x="f1561" y="f1562"/>
                    <a:pt x="f1563" y="f1562"/>
                  </a:cubicBezTo>
                  <a:cubicBezTo>
                    <a:pt x="f1564" y="f1562"/>
                    <a:pt x="f1565" y="f1566"/>
                    <a:pt x="f1567" y="f605"/>
                  </a:cubicBezTo>
                  <a:cubicBezTo>
                    <a:pt x="f1568" y="f1569"/>
                    <a:pt x="f1570" y="f857"/>
                    <a:pt x="f1570" y="f846"/>
                  </a:cubicBezTo>
                  <a:cubicBezTo>
                    <a:pt x="f1570" y="f847"/>
                    <a:pt x="f1570" y="f1557"/>
                    <a:pt x="f1568" y="f1557"/>
                  </a:cubicBezTo>
                  <a:cubicBezTo>
                    <a:pt x="f282" y="f1547"/>
                    <a:pt x="f1571" y="f720"/>
                    <a:pt x="f1572" y="f1573"/>
                  </a:cubicBezTo>
                  <a:cubicBezTo>
                    <a:pt x="f1574" y="f837"/>
                    <a:pt x="f1575" y="f1576"/>
                    <a:pt x="f389" y="f1577"/>
                  </a:cubicBezTo>
                  <a:cubicBezTo>
                    <a:pt x="f1578" y="f1579"/>
                    <a:pt x="f1499" y="f1580"/>
                    <a:pt x="f365" y="f1580"/>
                  </a:cubicBezTo>
                  <a:cubicBezTo>
                    <a:pt x="f1581" y="f1582"/>
                    <a:pt x="f1583" y="f1584"/>
                    <a:pt x="f1585" y="f1584"/>
                  </a:cubicBezTo>
                  <a:cubicBezTo>
                    <a:pt x="f1586" y="f1584"/>
                    <a:pt x="f1587" y="f1588"/>
                    <a:pt x="f1525" y="f1579"/>
                  </a:cubicBezTo>
                  <a:cubicBezTo>
                    <a:pt x="f571" y="f1589"/>
                    <a:pt x="f560" y="f1590"/>
                    <a:pt x="f1525" y="f390"/>
                  </a:cubicBezTo>
                  <a:cubicBezTo>
                    <a:pt x="f1591" y="f106"/>
                    <a:pt x="f1592" y="f1593"/>
                    <a:pt x="f1594" y="f1593"/>
                  </a:cubicBezTo>
                  <a:cubicBezTo>
                    <a:pt x="f1595" y="f1593"/>
                    <a:pt x="f1596" y="f1597"/>
                    <a:pt x="f382" y="f1598"/>
                  </a:cubicBezTo>
                  <a:cubicBezTo>
                    <a:pt x="f1501" y="f388"/>
                    <a:pt x="f1599" y="f1600"/>
                    <a:pt x="f1558" y="f1601"/>
                  </a:cubicBezTo>
                  <a:cubicBezTo>
                    <a:pt x="f385" y="f1601"/>
                    <a:pt x="f385" y="f1602"/>
                    <a:pt x="f382" y="f1602"/>
                  </a:cubicBezTo>
                  <a:lnTo>
                    <a:pt x="f382" y="f400"/>
                  </a:lnTo>
                  <a:cubicBezTo>
                    <a:pt x="f282" y="f477"/>
                    <a:pt x="f1603" y="f859"/>
                    <a:pt x="f284" y="f1367"/>
                  </a:cubicBezTo>
                  <a:lnTo>
                    <a:pt x="f284" y="f1604"/>
                  </a:lnTo>
                  <a:cubicBezTo>
                    <a:pt x="f263" y="f695"/>
                    <a:pt x="f237" y="f621"/>
                    <a:pt x="f1517" y="f1488"/>
                  </a:cubicBezTo>
                  <a:cubicBezTo>
                    <a:pt x="f1605" y="f674"/>
                    <a:pt x="f227" y="f893"/>
                    <a:pt x="f1606" y="f1547"/>
                  </a:cubicBezTo>
                  <a:cubicBezTo>
                    <a:pt x="f1428" y="f1547"/>
                    <a:pt x="f1428" y="f1556"/>
                    <a:pt x="f1428" y="f1607"/>
                  </a:cubicBezTo>
                  <a:cubicBezTo>
                    <a:pt x="f1606" y="f869"/>
                    <a:pt x="f225" y="f820"/>
                    <a:pt x="f1608" y="f846"/>
                  </a:cubicBezTo>
                  <a:lnTo>
                    <a:pt x="f225" y="f846"/>
                  </a:lnTo>
                  <a:cubicBezTo>
                    <a:pt x="f1609" y="f861"/>
                    <a:pt x="f227" y="f546"/>
                    <a:pt x="f1429" y="f500"/>
                  </a:cubicBezTo>
                  <a:cubicBezTo>
                    <a:pt x="f1610" y="f1611"/>
                    <a:pt x="f1612" y="f1613"/>
                    <a:pt x="f1614" y="f1613"/>
                  </a:cubicBezTo>
                  <a:cubicBezTo>
                    <a:pt x="f1615" y="f1613"/>
                    <a:pt x="f1616" y="f1617"/>
                    <a:pt x="f610" y="f500"/>
                  </a:cubicBezTo>
                  <a:cubicBezTo>
                    <a:pt x="f1618" y="f566"/>
                    <a:pt x="f1619" y="f1620"/>
                    <a:pt x="f1421" y="f574"/>
                  </a:cubicBezTo>
                  <a:cubicBezTo>
                    <a:pt x="f221" y="f574"/>
                    <a:pt x="f1621" y="f594"/>
                    <a:pt x="f1619" y="f557"/>
                  </a:cubicBezTo>
                  <a:cubicBezTo>
                    <a:pt x="f1622" y="f1623"/>
                    <a:pt x="f1624" y="f1625"/>
                    <a:pt x="f598" y="f1625"/>
                  </a:cubicBezTo>
                  <a:cubicBezTo>
                    <a:pt x="f1626" y="f1625"/>
                    <a:pt x="f1627" y="f1628"/>
                    <a:pt x="f207" y="f820"/>
                  </a:cubicBezTo>
                  <a:cubicBezTo>
                    <a:pt x="f1433" y="f1604"/>
                    <a:pt x="f268" y="f877"/>
                    <a:pt x="f114" y="f1629"/>
                  </a:cubicBezTo>
                  <a:cubicBezTo>
                    <a:pt x="f114" y="f1520"/>
                    <a:pt x="f1515" y="f685"/>
                    <a:pt x="f1515" y="f1473"/>
                  </a:cubicBezTo>
                  <a:cubicBezTo>
                    <a:pt x="f111" y="f1630"/>
                    <a:pt x="f1461" y="f1631"/>
                    <a:pt x="f117" y="f1632"/>
                  </a:cubicBezTo>
                  <a:cubicBezTo>
                    <a:pt x="f1633" y="f741"/>
                    <a:pt x="f1605" y="f1634"/>
                    <a:pt x="f1459" y="f1504"/>
                  </a:cubicBezTo>
                  <a:cubicBezTo>
                    <a:pt x="f1635" y="f1636"/>
                    <a:pt x="f1637" y="f1638"/>
                    <a:pt x="f1639" y="f1638"/>
                  </a:cubicBezTo>
                  <a:cubicBezTo>
                    <a:pt x="f1640" y="f1638"/>
                    <a:pt x="f1641" y="f1642"/>
                    <a:pt x="f259" y="f1504"/>
                  </a:cubicBezTo>
                  <a:lnTo>
                    <a:pt x="f1643" y="f1644"/>
                  </a:lnTo>
                  <a:cubicBezTo>
                    <a:pt x="f405" y="f1502"/>
                    <a:pt x="f1428" y="f701"/>
                    <a:pt x="f1608" y="f684"/>
                  </a:cubicBezTo>
                  <a:lnTo>
                    <a:pt x="f225" y="f684"/>
                  </a:lnTo>
                  <a:cubicBezTo>
                    <a:pt x="f1428" y="f684"/>
                    <a:pt x="f1429" y="f1645"/>
                    <a:pt x="f1428" y="f1473"/>
                  </a:cubicBezTo>
                  <a:cubicBezTo>
                    <a:pt x="f1606" y="f1500"/>
                    <a:pt x="f1606" y="f1521"/>
                    <a:pt x="f270" y="f1483"/>
                  </a:cubicBezTo>
                  <a:cubicBezTo>
                    <a:pt x="f270" y="f1483"/>
                    <a:pt x="f1608" y="f1483"/>
                    <a:pt x="f1608" y="f1629"/>
                  </a:cubicBezTo>
                  <a:cubicBezTo>
                    <a:pt x="f1646" y="f1486"/>
                    <a:pt x="f1609" y="f687"/>
                    <a:pt x="f1647" y="f621"/>
                  </a:cubicBezTo>
                  <a:cubicBezTo>
                    <a:pt x="f1648" y="f1649"/>
                    <a:pt x="f1650" y="f1651"/>
                    <a:pt x="f1652" y="f1651"/>
                  </a:cubicBezTo>
                  <a:cubicBezTo>
                    <a:pt x="f1653" y="f1651"/>
                    <a:pt x="f1654" y="f1655"/>
                    <a:pt x="f615" y="f689"/>
                  </a:cubicBezTo>
                  <a:cubicBezTo>
                    <a:pt x="f1656" y="f818"/>
                    <a:pt x="f1421" y="f1543"/>
                    <a:pt x="f1618" y="f877"/>
                  </a:cubicBezTo>
                  <a:cubicBezTo>
                    <a:pt x="f1619" y="f1657"/>
                    <a:pt x="f1618" y="f637"/>
                    <a:pt x="f1448" y="f1489"/>
                  </a:cubicBezTo>
                  <a:cubicBezTo>
                    <a:pt x="f1658" y="f1659"/>
                    <a:pt x="f1660" y="f1661"/>
                    <a:pt x="f1662" y="f1661"/>
                  </a:cubicBezTo>
                  <a:cubicBezTo>
                    <a:pt x="f1663" y="f1661"/>
                    <a:pt x="f1664" y="f1665"/>
                    <a:pt x="f1666" y="f1659"/>
                  </a:cubicBezTo>
                  <a:lnTo>
                    <a:pt x="f1666" y="f1659"/>
                  </a:lnTo>
                  <a:cubicBezTo>
                    <a:pt x="f1667" y="f1668"/>
                    <a:pt x="f661" y="f1669"/>
                    <a:pt x="f275" y="f686"/>
                  </a:cubicBezTo>
                  <a:cubicBezTo>
                    <a:pt x="f620" y="f1483"/>
                    <a:pt x="f1670" y="f1671"/>
                    <a:pt x="f1443" y="f1671"/>
                  </a:cubicBezTo>
                  <a:cubicBezTo>
                    <a:pt x="f223" y="f735"/>
                    <a:pt x="f207" y="f1672"/>
                    <a:pt x="f638" y="f1630"/>
                  </a:cubicBezTo>
                  <a:cubicBezTo>
                    <a:pt x="f1433" y="f1631"/>
                    <a:pt x="f1643" y="f1632"/>
                    <a:pt x="f118" y="f792"/>
                  </a:cubicBezTo>
                  <a:cubicBezTo>
                    <a:pt x="f1640" y="f1673"/>
                    <a:pt x="f268" y="f1674"/>
                    <a:pt x="f1643" y="f1675"/>
                  </a:cubicBezTo>
                  <a:cubicBezTo>
                    <a:pt x="f1676" y="f1677"/>
                    <a:pt x="f1647" y="f1678"/>
                    <a:pt x="f638" y="f1679"/>
                  </a:cubicBezTo>
                  <a:cubicBezTo>
                    <a:pt x="f629" y="f1680"/>
                    <a:pt x="f272" y="f1681"/>
                    <a:pt x="f1423" y="f1682"/>
                  </a:cubicBezTo>
                  <a:cubicBezTo>
                    <a:pt x="f1423" y="f1401"/>
                    <a:pt x="f255" y="f1391"/>
                    <a:pt x="f255" y="f1683"/>
                  </a:cubicBezTo>
                  <a:cubicBezTo>
                    <a:pt x="f255" y="f1684"/>
                    <a:pt x="f1454" y="f1684"/>
                    <a:pt x="f1454" y="f1684"/>
                  </a:cubicBezTo>
                  <a:cubicBezTo>
                    <a:pt x="f255" y="f1685"/>
                    <a:pt x="f255" y="f1686"/>
                    <a:pt x="f255" y="f1687"/>
                  </a:cubicBezTo>
                  <a:cubicBezTo>
                    <a:pt x="f255" y="f1510"/>
                    <a:pt x="f1688" y="f1519"/>
                    <a:pt x="f1689" y="f746"/>
                  </a:cubicBezTo>
                  <a:cubicBezTo>
                    <a:pt x="f1690" y="f877"/>
                    <a:pt x="f1690" y="f1339"/>
                    <a:pt x="f1691" y="f1522"/>
                  </a:cubicBezTo>
                  <a:cubicBezTo>
                    <a:pt x="f401" y="f671"/>
                    <a:pt x="f248" y="f718"/>
                    <a:pt x="f1692" y="f842"/>
                  </a:cubicBezTo>
                  <a:cubicBezTo>
                    <a:pt x="f875" y="f1693"/>
                    <a:pt x="f875" y="f568"/>
                    <a:pt x="f1694" y="f895"/>
                  </a:cubicBezTo>
                  <a:lnTo>
                    <a:pt x="f1694" y="f895"/>
                  </a:lnTo>
                  <a:cubicBezTo>
                    <a:pt x="f1695" y="f1696"/>
                    <a:pt x="f444" y="f1697"/>
                    <a:pt x="f1698" y="f1697"/>
                  </a:cubicBezTo>
                  <a:cubicBezTo>
                    <a:pt x="f1699" y="f1697"/>
                    <a:pt x="f213" y="f1696"/>
                    <a:pt x="f213" y="f895"/>
                  </a:cubicBezTo>
                  <a:cubicBezTo>
                    <a:pt x="f814" y="f334"/>
                    <a:pt x="f610" y="f504"/>
                    <a:pt x="f1457" y="f271"/>
                  </a:cubicBezTo>
                  <a:cubicBezTo>
                    <a:pt x="f1544" y="f1700"/>
                    <a:pt x="f1501" y="f1701"/>
                    <a:pt x="f378" y="f1702"/>
                  </a:cubicBezTo>
                  <a:cubicBezTo>
                    <a:pt x="f351" y="f1703"/>
                    <a:pt x="f1704" y="f1210"/>
                    <a:pt x="f205" y="f1705"/>
                  </a:cubicBezTo>
                  <a:cubicBezTo>
                    <a:pt x="f205" y="f76"/>
                    <a:pt x="f1517" y="f1706"/>
                    <a:pt x="f1517" y="f1707"/>
                  </a:cubicBezTo>
                  <a:cubicBezTo>
                    <a:pt x="f1708" y="f1709"/>
                    <a:pt x="f1515" y="f1710"/>
                    <a:pt x="f1711" y="f1710"/>
                  </a:cubicBezTo>
                  <a:cubicBezTo>
                    <a:pt x="f1712" y="f1710"/>
                    <a:pt x="f1713" y="f1714"/>
                    <a:pt x="f395" y="f1715"/>
                  </a:cubicBezTo>
                  <a:cubicBezTo>
                    <a:pt x="f117" y="f929"/>
                    <a:pt x="f1605" y="f1041"/>
                    <a:pt x="f233" y="f953"/>
                  </a:cubicBezTo>
                  <a:cubicBezTo>
                    <a:pt x="f1716" y="f1717"/>
                    <a:pt x="f1718" y="f1719"/>
                    <a:pt x="f1720" y="f1719"/>
                  </a:cubicBezTo>
                  <a:cubicBezTo>
                    <a:pt x="f1721" y="f1719"/>
                    <a:pt x="f1722" y="f1723"/>
                    <a:pt x="f1722" y="f929"/>
                  </a:cubicBezTo>
                  <a:cubicBezTo>
                    <a:pt x="f268" y="f1724"/>
                    <a:pt x="f1406" y="f1725"/>
                    <a:pt x="f815" y="f183"/>
                  </a:cubicBezTo>
                  <a:cubicBezTo>
                    <a:pt x="f1726" y="f1727"/>
                    <a:pt x="f1728" y="f1729"/>
                    <a:pt x="f1730" y="f249"/>
                  </a:cubicBezTo>
                  <a:lnTo>
                    <a:pt x="f1730" y="f1731"/>
                  </a:lnTo>
                  <a:cubicBezTo>
                    <a:pt x="f1730" y="f1337"/>
                    <a:pt x="f1732" y="f1337"/>
                    <a:pt x="f1733" y="f1337"/>
                  </a:cubicBezTo>
                  <a:cubicBezTo>
                    <a:pt x="f1734" y="f1601"/>
                    <a:pt x="f1735" y="f436"/>
                    <a:pt x="f812" y="f574"/>
                  </a:cubicBezTo>
                  <a:cubicBezTo>
                    <a:pt x="f1736" y="f1737"/>
                    <a:pt x="f1738" y="f1739"/>
                    <a:pt x="f1740" y="f379"/>
                  </a:cubicBezTo>
                  <a:lnTo>
                    <a:pt x="f1741" y="f381"/>
                  </a:lnTo>
                  <a:cubicBezTo>
                    <a:pt x="f1342" y="f332"/>
                    <a:pt x="f1742" y="f1743"/>
                    <a:pt x="f1744" y="f212"/>
                  </a:cubicBezTo>
                  <a:cubicBezTo>
                    <a:pt x="f856" y="f1323"/>
                    <a:pt x="f337" y="f277"/>
                    <a:pt x="f469" y="f466"/>
                  </a:cubicBezTo>
                  <a:cubicBezTo>
                    <a:pt x="f551" y="f483"/>
                    <a:pt x="f1745" y="f941"/>
                    <a:pt x="f1746" y="f170"/>
                  </a:cubicBezTo>
                  <a:cubicBezTo>
                    <a:pt x="f1747" y="f1748"/>
                    <a:pt x="f1342" y="f1749"/>
                    <a:pt x="f1750" y="f1749"/>
                  </a:cubicBezTo>
                  <a:cubicBezTo>
                    <a:pt x="f1277" y="f1749"/>
                    <a:pt x="f1751" y="f1752"/>
                    <a:pt x="f1753" y="f171"/>
                  </a:cubicBezTo>
                  <a:cubicBezTo>
                    <a:pt x="f1744" y="f1754"/>
                    <a:pt x="f1755" y="f935"/>
                    <a:pt x="f891" y="f1756"/>
                  </a:cubicBezTo>
                  <a:lnTo>
                    <a:pt x="f505" y="f266"/>
                  </a:lnTo>
                  <a:cubicBezTo>
                    <a:pt x="f1757" y="f527"/>
                    <a:pt x="f484" y="f1754"/>
                    <a:pt x="f505" y="f305"/>
                  </a:cubicBezTo>
                  <a:cubicBezTo>
                    <a:pt x="f1758" y="f932"/>
                    <a:pt x="f499" y="f932"/>
                    <a:pt x="f84" y="f930"/>
                  </a:cubicBezTo>
                  <a:cubicBezTo>
                    <a:pt x="f501" y="f1759"/>
                    <a:pt x="f1300" y="f942"/>
                    <a:pt x="f1300" y="f1760"/>
                  </a:cubicBezTo>
                  <a:cubicBezTo>
                    <a:pt x="f894" y="f967"/>
                    <a:pt x="f1761" y="f1073"/>
                    <a:pt x="f90" y="f1762"/>
                  </a:cubicBezTo>
                  <a:cubicBezTo>
                    <a:pt x="f547" y="f1763"/>
                    <a:pt x="f736" y="f123"/>
                    <a:pt x="f969" y="f926"/>
                  </a:cubicBezTo>
                  <a:cubicBezTo>
                    <a:pt x="f971" y="f903"/>
                    <a:pt x="f416" y="f901"/>
                    <a:pt x="f418" y="f1764"/>
                  </a:cubicBezTo>
                  <a:cubicBezTo>
                    <a:pt x="f1765" y="f1766"/>
                    <a:pt x="f1767" y="f2"/>
                    <a:pt x="f897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285;p65">
              <a:extLst>
                <a:ext uri="{FF2B5EF4-FFF2-40B4-BE49-F238E27FC236}">
                  <a16:creationId xmlns:a16="http://schemas.microsoft.com/office/drawing/2014/main" id="{C7A0DA8B-9490-470B-98A1-4DACA29F6730}"/>
                </a:ext>
              </a:extLst>
            </p:cNvPr>
            <p:cNvSpPr/>
            <p:nvPr/>
          </p:nvSpPr>
          <p:spPr>
            <a:xfrm rot="17015627" flipH="1">
              <a:off x="772222" y="1644528"/>
              <a:ext cx="106683" cy="901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02"/>
                <a:gd name="f4" fmla="val 1438"/>
                <a:gd name="f5" fmla="val 1001"/>
                <a:gd name="f6" fmla="val 448"/>
                <a:gd name="f7" fmla="val 1068"/>
                <a:gd name="f8" fmla="val 1101"/>
                <a:gd name="f9" fmla="val 1168"/>
                <a:gd name="f10" fmla="val 482"/>
                <a:gd name="f11" fmla="val 1201"/>
                <a:gd name="f12" fmla="val 515"/>
                <a:gd name="f13" fmla="val 648"/>
                <a:gd name="f14" fmla="val 710"/>
                <a:gd name="f15" fmla="val 1117"/>
                <a:gd name="f16" fmla="val 1023"/>
                <a:gd name="f17" fmla="val 1051"/>
                <a:gd name="f18" fmla="val 1045"/>
                <a:gd name="f19" fmla="val 1040"/>
                <a:gd name="f20" fmla="val 1021"/>
                <a:gd name="f21" fmla="val 1034"/>
                <a:gd name="f22" fmla="val 1015"/>
                <a:gd name="f23" fmla="val 867"/>
                <a:gd name="f24" fmla="val 982"/>
                <a:gd name="f25" fmla="val 734"/>
                <a:gd name="f26" fmla="val 782"/>
                <a:gd name="f27" fmla="val 634"/>
                <a:gd name="f28" fmla="val 615"/>
                <a:gd name="f29" fmla="val 901"/>
                <a:gd name="f30" fmla="val 1048"/>
                <a:gd name="f31" fmla="val 745"/>
                <a:gd name="f32" fmla="val 409"/>
                <a:gd name="f33" fmla="val 159"/>
                <a:gd name="f34" fmla="val 267"/>
                <a:gd name="f35" fmla="val 415"/>
                <a:gd name="f36" fmla="val 200"/>
                <a:gd name="f37" fmla="val 1349"/>
                <a:gd name="f38" fmla="val 701"/>
                <a:gd name="f39" fmla="val 1416"/>
                <a:gd name="f40" fmla="val 767"/>
                <a:gd name="f41" fmla="val 834"/>
                <a:gd name="f42" fmla="val 905"/>
                <a:gd name="f43" fmla="val 1411"/>
                <a:gd name="f44" fmla="val 979"/>
                <a:gd name="f45" fmla="val 1249"/>
                <a:gd name="f46" fmla="val 1437"/>
                <a:gd name="f47" fmla="val 1236"/>
                <a:gd name="f48" fmla="val 1535"/>
                <a:gd name="f49" fmla="val 1701"/>
                <a:gd name="f50" fmla="val 1668"/>
                <a:gd name="f51" fmla="val 148"/>
                <a:gd name="f52" fmla="val 15"/>
                <a:gd name="f53" fmla="val 1152"/>
                <a:gd name="f54" fmla="val 5"/>
                <a:gd name="f55" fmla="val 1100"/>
                <a:gd name="f56" fmla="*/ f0 1 1702"/>
                <a:gd name="f57" fmla="*/ f1 1 1438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1702"/>
                <a:gd name="f64" fmla="*/ f61 1 1438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702" h="1438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lnTo>
                    <a:pt x="f11" y="f12"/>
                  </a:lnTo>
                  <a:lnTo>
                    <a:pt x="f11" y="f13"/>
                  </a:lnTo>
                  <a:cubicBezTo>
                    <a:pt x="f11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5" y="f12"/>
                    <a:pt x="f29" y="f6"/>
                    <a:pt x="f5" y="f6"/>
                  </a:cubicBezTo>
                  <a:close/>
                  <a:moveTo>
                    <a:pt x="f30" y="f2"/>
                  </a:moveTo>
                  <a:cubicBezTo>
                    <a:pt x="f31" y="f2"/>
                    <a:pt x="f32" y="f33"/>
                    <a:pt x="f34" y="f35"/>
                  </a:cubicBezTo>
                  <a:cubicBezTo>
                    <a:pt x="f2" y="f26"/>
                    <a:pt x="f36" y="f37"/>
                    <a:pt x="f38" y="f39"/>
                  </a:cubicBezTo>
                  <a:cubicBezTo>
                    <a:pt x="f25" y="f39"/>
                    <a:pt x="f40" y="f37"/>
                    <a:pt x="f41" y="f37"/>
                  </a:cubicBezTo>
                  <a:cubicBezTo>
                    <a:pt x="f42" y="f43"/>
                    <a:pt x="f44" y="f4"/>
                    <a:pt x="f17" y="f4"/>
                  </a:cubicBezTo>
                  <a:cubicBezTo>
                    <a:pt x="f45" y="f4"/>
                    <a:pt x="f46" y="f47"/>
                    <a:pt x="f48" y="f22"/>
                  </a:cubicBezTo>
                  <a:cubicBezTo>
                    <a:pt x="f49" y="f13"/>
                    <a:pt x="f50" y="f51"/>
                    <a:pt x="f11" y="f52"/>
                  </a:cubicBezTo>
                  <a:cubicBezTo>
                    <a:pt x="f53" y="f54"/>
                    <a:pt x="f55" y="f2"/>
                    <a:pt x="f30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286;p65">
              <a:extLst>
                <a:ext uri="{FF2B5EF4-FFF2-40B4-BE49-F238E27FC236}">
                  <a16:creationId xmlns:a16="http://schemas.microsoft.com/office/drawing/2014/main" id="{0E4D95D9-2D18-45D6-9145-77FE88E7F924}"/>
                </a:ext>
              </a:extLst>
            </p:cNvPr>
            <p:cNvSpPr/>
            <p:nvPr/>
          </p:nvSpPr>
          <p:spPr>
            <a:xfrm rot="17015627" flipH="1">
              <a:off x="850355" y="2058450"/>
              <a:ext cx="61676" cy="62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4"/>
                <a:gd name="f4" fmla="val 998"/>
                <a:gd name="f5" fmla="val 717"/>
                <a:gd name="f6" fmla="val 517"/>
                <a:gd name="f7" fmla="val 34"/>
                <a:gd name="f8" fmla="val 350"/>
                <a:gd name="f9" fmla="val 100"/>
                <a:gd name="f10" fmla="val 217"/>
                <a:gd name="f11" fmla="val 334"/>
                <a:gd name="f12" fmla="val 182"/>
                <a:gd name="f13" fmla="val 308"/>
                <a:gd name="f14" fmla="val 150"/>
                <a:gd name="f15" fmla="val 298"/>
                <a:gd name="f16" fmla="val 123"/>
                <a:gd name="f17" fmla="val 43"/>
                <a:gd name="f18" fmla="val 384"/>
                <a:gd name="f19" fmla="val 50"/>
                <a:gd name="f20" fmla="val 434"/>
                <a:gd name="f21" fmla="val 83"/>
                <a:gd name="f22" fmla="val 467"/>
                <a:gd name="f23" fmla="val 534"/>
                <a:gd name="f24" fmla="val 183"/>
                <a:gd name="f25" fmla="val 601"/>
                <a:gd name="f26" fmla="val 734"/>
                <a:gd name="f27" fmla="val 867"/>
                <a:gd name="f28" fmla="val 250"/>
                <a:gd name="f29" fmla="val 934"/>
                <a:gd name="f30" fmla="val 280"/>
                <a:gd name="f31" fmla="val 979"/>
                <a:gd name="f32" fmla="val 317"/>
                <a:gd name="f33" fmla="val 997"/>
                <a:gd name="f34" fmla="val 354"/>
                <a:gd name="f35" fmla="val 400"/>
                <a:gd name="f36" fmla="val 447"/>
                <a:gd name="f37" fmla="val 971"/>
                <a:gd name="f38" fmla="val 483"/>
                <a:gd name="f39" fmla="val 901"/>
                <a:gd name="f40" fmla="val 684"/>
                <a:gd name="f41" fmla="val 200"/>
                <a:gd name="f42" fmla="val 67"/>
                <a:gd name="f43" fmla="val 850"/>
                <a:gd name="f44" fmla="*/ f0 1 984"/>
                <a:gd name="f45" fmla="*/ f1 1 99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984"/>
                <a:gd name="f52" fmla="*/ f49 1 99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984" h="998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19" y="f20"/>
                  </a:cubicBezTo>
                  <a:cubicBezTo>
                    <a:pt x="f21" y="f22"/>
                    <a:pt x="f14" y="f23"/>
                    <a:pt x="f24" y="f25"/>
                  </a:cubicBezTo>
                  <a:cubicBezTo>
                    <a:pt x="f24" y="f26"/>
                    <a:pt x="f10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9"/>
                  </a:cubicBezTo>
                  <a:cubicBezTo>
                    <a:pt x="f38" y="f39"/>
                    <a:pt x="f6" y="f39"/>
                    <a:pt x="f6" y="f27"/>
                  </a:cubicBezTo>
                  <a:lnTo>
                    <a:pt x="f40" y="f27"/>
                  </a:lnTo>
                  <a:cubicBezTo>
                    <a:pt x="f3" y="f26"/>
                    <a:pt x="f3" y="f20"/>
                    <a:pt x="f3" y="f41"/>
                  </a:cubicBezTo>
                  <a:cubicBezTo>
                    <a:pt x="f3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287;p65">
              <a:extLst>
                <a:ext uri="{FF2B5EF4-FFF2-40B4-BE49-F238E27FC236}">
                  <a16:creationId xmlns:a16="http://schemas.microsoft.com/office/drawing/2014/main" id="{9E573127-BCCE-47E0-854B-4BAF7BF3B3C2}"/>
                </a:ext>
              </a:extLst>
            </p:cNvPr>
            <p:cNvSpPr/>
            <p:nvPr/>
          </p:nvSpPr>
          <p:spPr>
            <a:xfrm rot="17015627" flipH="1">
              <a:off x="1491190" y="2317890"/>
              <a:ext cx="102485" cy="881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5"/>
                <a:gd name="f4" fmla="val 1407"/>
                <a:gd name="f5" fmla="val 868"/>
                <a:gd name="f6" fmla="val 397"/>
                <a:gd name="f7" fmla="val 951"/>
                <a:gd name="f8" fmla="val 1034"/>
                <a:gd name="f9" fmla="val 422"/>
                <a:gd name="f10" fmla="val 1101"/>
                <a:gd name="f11" fmla="val 472"/>
                <a:gd name="f12" fmla="val 1168"/>
                <a:gd name="f13" fmla="val 505"/>
                <a:gd name="f14" fmla="val 538"/>
                <a:gd name="f15" fmla="val 672"/>
                <a:gd name="f16" fmla="val 805"/>
                <a:gd name="f17" fmla="val 972"/>
                <a:gd name="f18" fmla="val 1001"/>
                <a:gd name="f19" fmla="val 1006"/>
                <a:gd name="f20" fmla="val 993"/>
                <a:gd name="f21" fmla="val 1018"/>
                <a:gd name="f22" fmla="val 982"/>
                <a:gd name="f23" fmla="val 1024"/>
                <a:gd name="f24" fmla="val 970"/>
                <a:gd name="f25" fmla="val 885"/>
                <a:gd name="f26" fmla="val 718"/>
                <a:gd name="f27" fmla="val 743"/>
                <a:gd name="f28" fmla="val 601"/>
                <a:gd name="f29" fmla="val 634"/>
                <a:gd name="f30" fmla="val 701"/>
                <a:gd name="f31" fmla="val 784"/>
                <a:gd name="f32" fmla="val 859"/>
                <a:gd name="f33" fmla="val 1"/>
                <a:gd name="f34" fmla="val 707"/>
                <a:gd name="f35" fmla="val 559"/>
                <a:gd name="f36" fmla="val 35"/>
                <a:gd name="f37" fmla="val 434"/>
                <a:gd name="f38" fmla="val 105"/>
                <a:gd name="f39" fmla="val 338"/>
                <a:gd name="f40" fmla="val 67"/>
                <a:gd name="f41" fmla="val 1039"/>
                <a:gd name="f42" fmla="val 467"/>
                <a:gd name="f43" fmla="val 1272"/>
                <a:gd name="f44" fmla="val 492"/>
                <a:gd name="f45" fmla="val 1281"/>
                <a:gd name="f46" fmla="val 515"/>
                <a:gd name="f47" fmla="val 1285"/>
                <a:gd name="f48" fmla="val 536"/>
                <a:gd name="f49" fmla="val 597"/>
                <a:gd name="f50" fmla="val 1247"/>
                <a:gd name="f51" fmla="val 1172"/>
                <a:gd name="f52" fmla="val 736"/>
                <a:gd name="f53" fmla="val 1299"/>
                <a:gd name="f54" fmla="val 876"/>
                <a:gd name="f55" fmla="val 1025"/>
                <a:gd name="f56" fmla="val 1072"/>
                <a:gd name="f57" fmla="val 1120"/>
                <a:gd name="f58" fmla="val 1396"/>
                <a:gd name="f59" fmla="val 1372"/>
                <a:gd name="f60" fmla="val 1401"/>
                <a:gd name="f61" fmla="val 1306"/>
                <a:gd name="f62" fmla="val 1568"/>
                <a:gd name="f63" fmla="val 1602"/>
                <a:gd name="f64" fmla="val 772"/>
                <a:gd name="f65" fmla="val 605"/>
                <a:gd name="f66" fmla="val 372"/>
                <a:gd name="f67" fmla="val 1468"/>
                <a:gd name="f68" fmla="val 205"/>
                <a:gd name="f69" fmla="val 1293"/>
                <a:gd name="f70" fmla="val 69"/>
                <a:gd name="f71" fmla="*/ f0 1 1635"/>
                <a:gd name="f72" fmla="*/ f1 1 1407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1635"/>
                <a:gd name="f79" fmla="*/ f76 1 1407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1635" h="14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2" y="f16"/>
                    <a:pt x="f10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14"/>
                  </a:cubicBezTo>
                  <a:cubicBezTo>
                    <a:pt x="f28" y="f13"/>
                    <a:pt x="f29" y="f13"/>
                    <a:pt x="f29" y="f11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32" y="f33"/>
                  </a:moveTo>
                  <a:cubicBezTo>
                    <a:pt x="f34" y="f33"/>
                    <a:pt x="f35" y="f36"/>
                    <a:pt x="f37" y="f38"/>
                  </a:cubicBezTo>
                  <a:cubicBezTo>
                    <a:pt x="f2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29" y="f50"/>
                    <a:pt x="f29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12" y="f59"/>
                  </a:cubicBezTo>
                  <a:cubicBezTo>
                    <a:pt x="f60" y="f61"/>
                    <a:pt x="f62" y="f17"/>
                    <a:pt x="f63" y="f64"/>
                  </a:cubicBezTo>
                  <a:cubicBezTo>
                    <a:pt x="f3" y="f65"/>
                    <a:pt x="f63" y="f66"/>
                    <a:pt x="f67" y="f68"/>
                  </a:cubicBezTo>
                  <a:cubicBezTo>
                    <a:pt x="f69" y="f70"/>
                    <a:pt x="f56" y="f33"/>
                    <a:pt x="f32" y="f3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288;p65">
              <a:extLst>
                <a:ext uri="{FF2B5EF4-FFF2-40B4-BE49-F238E27FC236}">
                  <a16:creationId xmlns:a16="http://schemas.microsoft.com/office/drawing/2014/main" id="{0C582F75-7AFC-4919-9E51-209D93595D87}"/>
                </a:ext>
              </a:extLst>
            </p:cNvPr>
            <p:cNvSpPr/>
            <p:nvPr/>
          </p:nvSpPr>
          <p:spPr>
            <a:xfrm rot="17015627" flipH="1">
              <a:off x="1673717" y="2303373"/>
              <a:ext cx="41303" cy="38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9"/>
                <a:gd name="f4" fmla="val 617"/>
                <a:gd name="f5" fmla="val 239"/>
                <a:gd name="f6" fmla="val 127"/>
                <a:gd name="f7" fmla="val 1"/>
                <a:gd name="f8" fmla="val 118"/>
                <a:gd name="f9" fmla="val 24"/>
                <a:gd name="f10" fmla="val 236"/>
                <a:gd name="f11" fmla="val 270"/>
                <a:gd name="f12" fmla="val 91"/>
                <a:gd name="f13" fmla="val 403"/>
                <a:gd name="f14" fmla="val 436"/>
                <a:gd name="f15" fmla="val 124"/>
                <a:gd name="f16" fmla="val 536"/>
                <a:gd name="f17" fmla="val 155"/>
                <a:gd name="f18" fmla="val 597"/>
                <a:gd name="f19" fmla="val 219"/>
                <a:gd name="f20" fmla="val 616"/>
                <a:gd name="f21" fmla="val 290"/>
                <a:gd name="f22" fmla="val 375"/>
                <a:gd name="f23" fmla="val 470"/>
                <a:gd name="f24" fmla="val 588"/>
                <a:gd name="f25" fmla="val 525"/>
                <a:gd name="f26" fmla="val 570"/>
                <a:gd name="f27" fmla="val 625"/>
                <a:gd name="f28" fmla="val 658"/>
                <a:gd name="f29" fmla="val 370"/>
                <a:gd name="f30" fmla="val 591"/>
                <a:gd name="f31" fmla="val 458"/>
                <a:gd name="f32" fmla="val 169"/>
                <a:gd name="f33" fmla="val 358"/>
                <a:gd name="f34" fmla="val 69"/>
                <a:gd name="f35" fmla="val 328"/>
                <a:gd name="f36" fmla="val 21"/>
                <a:gd name="f37" fmla="val 285"/>
                <a:gd name="f38" fmla="*/ f0 1 659"/>
                <a:gd name="f39" fmla="*/ f1 1 617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59"/>
                <a:gd name="f46" fmla="*/ f43 1 617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59" h="61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9" y="f10"/>
                    <a:pt x="f9" y="f11"/>
                    <a:pt x="f12" y="f11"/>
                  </a:cubicBezTo>
                  <a:lnTo>
                    <a:pt x="f12" y="f13"/>
                  </a:lnTo>
                  <a:cubicBezTo>
                    <a:pt x="f12" y="f13"/>
                    <a:pt x="f12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16"/>
                    <a:pt x="f28" y="f14"/>
                    <a:pt x="f27" y="f29"/>
                  </a:cubicBezTo>
                  <a:cubicBezTo>
                    <a:pt x="f30" y="f10"/>
                    <a:pt x="f31" y="f32"/>
                    <a:pt x="f33" y="f34"/>
                  </a:cubicBezTo>
                  <a:cubicBezTo>
                    <a:pt x="f35" y="f36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289;p65">
              <a:extLst>
                <a:ext uri="{FF2B5EF4-FFF2-40B4-BE49-F238E27FC236}">
                  <a16:creationId xmlns:a16="http://schemas.microsoft.com/office/drawing/2014/main" id="{952BBCE2-EA93-43FB-BFCA-940E60F25855}"/>
                </a:ext>
              </a:extLst>
            </p:cNvPr>
            <p:cNvSpPr/>
            <p:nvPr/>
          </p:nvSpPr>
          <p:spPr>
            <a:xfrm rot="17015627" flipH="1">
              <a:off x="1895959" y="2877592"/>
              <a:ext cx="106683" cy="86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02"/>
                <a:gd name="f4" fmla="val 1376"/>
                <a:gd name="f5" fmla="val 568"/>
                <a:gd name="f6" fmla="val 424"/>
                <a:gd name="f7" fmla="val 668"/>
                <a:gd name="f8" fmla="val 734"/>
                <a:gd name="f9" fmla="val 458"/>
                <a:gd name="f10" fmla="val 834"/>
                <a:gd name="f11" fmla="val 558"/>
                <a:gd name="f12" fmla="val 901"/>
                <a:gd name="f13" fmla="val 591"/>
                <a:gd name="f14" fmla="val 934"/>
                <a:gd name="f15" fmla="val 625"/>
                <a:gd name="f16" fmla="val 1001"/>
                <a:gd name="f17" fmla="val 1068"/>
                <a:gd name="f18" fmla="val 725"/>
                <a:gd name="f19" fmla="val 1035"/>
                <a:gd name="f20" fmla="val 758"/>
                <a:gd name="f21" fmla="val 791"/>
                <a:gd name="f22" fmla="val 825"/>
                <a:gd name="f23" fmla="val 891"/>
                <a:gd name="f24" fmla="val 922"/>
                <a:gd name="f25" fmla="val 900"/>
                <a:gd name="f26" fmla="val 910"/>
                <a:gd name="f27" fmla="val 903"/>
                <a:gd name="f28" fmla="val 897"/>
                <a:gd name="f29" fmla="val 802"/>
                <a:gd name="f30" fmla="val 689"/>
                <a:gd name="f31" fmla="val 712"/>
                <a:gd name="f32" fmla="val 601"/>
                <a:gd name="f33" fmla="val 534"/>
                <a:gd name="f34" fmla="val 501"/>
                <a:gd name="f35" fmla="val 491"/>
                <a:gd name="f36" fmla="val 484"/>
                <a:gd name="f37" fmla="val 605"/>
                <a:gd name="f38" fmla="val 479"/>
                <a:gd name="f39" fmla="val 467"/>
                <a:gd name="f40" fmla="val 581"/>
                <a:gd name="f41" fmla="val 541"/>
                <a:gd name="f42" fmla="val 1"/>
                <a:gd name="f43" fmla="val 307"/>
                <a:gd name="f44" fmla="val 27"/>
                <a:gd name="f45" fmla="val 201"/>
                <a:gd name="f46" fmla="val 91"/>
                <a:gd name="f47" fmla="val 34"/>
                <a:gd name="f48" fmla="val 191"/>
                <a:gd name="f49" fmla="val 391"/>
                <a:gd name="f50" fmla="val 167"/>
                <a:gd name="f51" fmla="val 1125"/>
                <a:gd name="f52" fmla="val 401"/>
                <a:gd name="f53" fmla="val 1225"/>
                <a:gd name="f54" fmla="val 1192"/>
                <a:gd name="f55" fmla="val 1292"/>
                <a:gd name="f56" fmla="val 801"/>
                <a:gd name="f57" fmla="val 1358"/>
                <a:gd name="f58" fmla="val 843"/>
                <a:gd name="f59" fmla="val 1370"/>
                <a:gd name="f60" fmla="val 886"/>
                <a:gd name="f61" fmla="val 930"/>
                <a:gd name="f62" fmla="val 1126"/>
                <a:gd name="f63" fmla="val 1325"/>
                <a:gd name="f64" fmla="val 1262"/>
                <a:gd name="f65" fmla="val 1435"/>
                <a:gd name="f66" fmla="val 858"/>
                <a:gd name="f67" fmla="val 1201"/>
                <a:gd name="f68" fmla="val 258"/>
                <a:gd name="f69" fmla="val 1042"/>
                <a:gd name="f70" fmla="val 121"/>
                <a:gd name="f71" fmla="val 790"/>
                <a:gd name="f72" fmla="*/ f0 1 1702"/>
                <a:gd name="f73" fmla="*/ f1 1 137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1702"/>
                <a:gd name="f80" fmla="*/ f77 1 137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1702" h="137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7" y="f18"/>
                    <a:pt x="f19" y="f18"/>
                  </a:cubicBezTo>
                  <a:lnTo>
                    <a:pt x="f17" y="f20"/>
                  </a:lnTo>
                  <a:lnTo>
                    <a:pt x="f17" y="f21"/>
                  </a:lnTo>
                  <a:cubicBezTo>
                    <a:pt x="f19" y="f22"/>
                    <a:pt x="f16" y="f22"/>
                    <a:pt x="f14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15"/>
                  </a:cubicBezTo>
                  <a:cubicBezTo>
                    <a:pt x="f5" y="f13"/>
                    <a:pt x="f33" y="f13"/>
                    <a:pt x="f34" y="f13"/>
                  </a:cubicBezTo>
                  <a:cubicBezTo>
                    <a:pt x="f35" y="f32"/>
                    <a:pt x="f36" y="f37"/>
                    <a:pt x="f38" y="f37"/>
                  </a:cubicBezTo>
                  <a:cubicBezTo>
                    <a:pt x="f39" y="f37"/>
                    <a:pt x="f39" y="f40"/>
                    <a:pt x="f39" y="f11"/>
                  </a:cubicBezTo>
                  <a:lnTo>
                    <a:pt x="f39" y="f9"/>
                  </a:lnTo>
                  <a:lnTo>
                    <a:pt x="f39" y="f6"/>
                  </a:lnTo>
                  <a:close/>
                  <a:moveTo>
                    <a:pt x="f41" y="f42"/>
                  </a:moveTo>
                  <a:cubicBezTo>
                    <a:pt x="f6" y="f42"/>
                    <a:pt x="f43" y="f44"/>
                    <a:pt x="f45" y="f46"/>
                  </a:cubicBezTo>
                  <a:cubicBezTo>
                    <a:pt x="f47" y="f48"/>
                    <a:pt x="f2" y="f49"/>
                    <a:pt x="f2" y="f11"/>
                  </a:cubicBezTo>
                  <a:cubicBezTo>
                    <a:pt x="f2" y="f20"/>
                    <a:pt x="f50" y="f51"/>
                    <a:pt x="f52" y="f53"/>
                  </a:cubicBezTo>
                  <a:cubicBezTo>
                    <a:pt x="f39" y="f54"/>
                    <a:pt x="f34" y="f54"/>
                    <a:pt x="f33" y="f51"/>
                  </a:cubicBezTo>
                  <a:cubicBezTo>
                    <a:pt x="f5" y="f53"/>
                    <a:pt x="f7" y="f55"/>
                    <a:pt x="f56" y="f57"/>
                  </a:cubicBezTo>
                  <a:cubicBezTo>
                    <a:pt x="f58" y="f59"/>
                    <a:pt x="f60" y="f4"/>
                    <a:pt x="f61" y="f4"/>
                  </a:cubicBezTo>
                  <a:cubicBezTo>
                    <a:pt x="f62" y="f4"/>
                    <a:pt x="f63" y="f64"/>
                    <a:pt x="f65" y="f51"/>
                  </a:cubicBezTo>
                  <a:cubicBezTo>
                    <a:pt x="f3" y="f66"/>
                    <a:pt x="f65" y="f6"/>
                    <a:pt x="f67" y="f68"/>
                  </a:cubicBezTo>
                  <a:cubicBezTo>
                    <a:pt x="f69" y="f70"/>
                    <a:pt x="f71" y="f42"/>
                    <a:pt x="f41" y="f4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290;p65">
              <a:extLst>
                <a:ext uri="{FF2B5EF4-FFF2-40B4-BE49-F238E27FC236}">
                  <a16:creationId xmlns:a16="http://schemas.microsoft.com/office/drawing/2014/main" id="{5E794021-201D-4234-BDD1-82329BC5A0FD}"/>
                </a:ext>
              </a:extLst>
            </p:cNvPr>
            <p:cNvSpPr/>
            <p:nvPr/>
          </p:nvSpPr>
          <p:spPr>
            <a:xfrm rot="17015627" flipH="1">
              <a:off x="1875837" y="3284880"/>
              <a:ext cx="102485" cy="3149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5"/>
                <a:gd name="f4" fmla="val 5025"/>
                <a:gd name="f5" fmla="val 667"/>
                <a:gd name="f6" fmla="val 471"/>
                <a:gd name="f7" fmla="val 734"/>
                <a:gd name="f8" fmla="val 801"/>
                <a:gd name="f9" fmla="val 868"/>
                <a:gd name="f10" fmla="val 504"/>
                <a:gd name="f11" fmla="val 968"/>
                <a:gd name="f12" fmla="val 571"/>
                <a:gd name="f13" fmla="val 1001"/>
                <a:gd name="f14" fmla="val 637"/>
                <a:gd name="f15" fmla="val 1101"/>
                <a:gd name="f16" fmla="val 671"/>
                <a:gd name="f17" fmla="val 1168"/>
                <a:gd name="f18" fmla="val 804"/>
                <a:gd name="f19" fmla="val 1201"/>
                <a:gd name="f20" fmla="val 971"/>
                <a:gd name="f21" fmla="val 1134"/>
                <a:gd name="f22" fmla="val 1104"/>
                <a:gd name="f23" fmla="val 1004"/>
                <a:gd name="f24" fmla="val 1034"/>
                <a:gd name="f25" fmla="val 904"/>
                <a:gd name="f26" fmla="val 970"/>
                <a:gd name="f27" fmla="val 858"/>
                <a:gd name="f28" fmla="val 910"/>
                <a:gd name="f29" fmla="val 833"/>
                <a:gd name="f30" fmla="val 852"/>
                <a:gd name="f31" fmla="val 784"/>
                <a:gd name="f32" fmla="val 719"/>
                <a:gd name="f33" fmla="val 866"/>
                <a:gd name="f34" fmla="val 701"/>
                <a:gd name="f35" fmla="val 938"/>
                <a:gd name="f36" fmla="val 634"/>
                <a:gd name="f37" fmla="val 601"/>
                <a:gd name="f38" fmla="val 534"/>
                <a:gd name="f39" fmla="val 838"/>
                <a:gd name="f40" fmla="val 467"/>
                <a:gd name="f41" fmla="val 738"/>
                <a:gd name="f42" fmla="val 501"/>
                <a:gd name="f43" fmla="val 583"/>
                <a:gd name="f44" fmla="val 497"/>
                <a:gd name="f45" fmla="val 597"/>
                <a:gd name="f46" fmla="val 599"/>
                <a:gd name="f47" fmla="val 499"/>
                <a:gd name="f48" fmla="val 602"/>
                <a:gd name="f49" fmla="val 1"/>
                <a:gd name="f50" fmla="val 580"/>
                <a:gd name="f51" fmla="val 557"/>
                <a:gd name="f52" fmla="val 2"/>
                <a:gd name="f53" fmla="val 4"/>
                <a:gd name="f54" fmla="val 100"/>
                <a:gd name="f55" fmla="val 104"/>
                <a:gd name="f56" fmla="val 267"/>
                <a:gd name="f57" fmla="val 301"/>
                <a:gd name="f58" fmla="val 1071"/>
                <a:gd name="f59" fmla="val 334"/>
                <a:gd name="f60" fmla="val 1238"/>
                <a:gd name="f61" fmla="val 434"/>
                <a:gd name="f62" fmla="val 1438"/>
                <a:gd name="f63" fmla="val 1571"/>
                <a:gd name="f64" fmla="val 2739"/>
                <a:gd name="f65" fmla="val 3806"/>
                <a:gd name="f66" fmla="val 4974"/>
                <a:gd name="f67" fmla="val 5011"/>
                <a:gd name="f68" fmla="val 890"/>
                <a:gd name="f69" fmla="val 919"/>
                <a:gd name="f70" fmla="val 4983"/>
                <a:gd name="f71" fmla="val 4941"/>
                <a:gd name="f72" fmla="val 4007"/>
                <a:gd name="f73" fmla="val 3073"/>
                <a:gd name="f74" fmla="val 2139"/>
                <a:gd name="f75" fmla="val 834"/>
                <a:gd name="f76" fmla="val 2172"/>
                <a:gd name="f77" fmla="val 2239"/>
                <a:gd name="f78" fmla="val 2272"/>
                <a:gd name="f79" fmla="val 896"/>
                <a:gd name="f80" fmla="val 2291"/>
                <a:gd name="f81" fmla="val 926"/>
                <a:gd name="f82" fmla="val 2299"/>
                <a:gd name="f83" fmla="val 956"/>
                <a:gd name="f84" fmla="val 1110"/>
                <a:gd name="f85" fmla="val 2244"/>
                <a:gd name="f86" fmla="val 2105"/>
                <a:gd name="f87" fmla="val 1301"/>
                <a:gd name="f88" fmla="val 2005"/>
                <a:gd name="f89" fmla="val 1905"/>
                <a:gd name="f90" fmla="val 1772"/>
                <a:gd name="f91" fmla="val 1268"/>
                <a:gd name="f92" fmla="val 1672"/>
                <a:gd name="f93" fmla="val 1535"/>
                <a:gd name="f94" fmla="val 1305"/>
                <a:gd name="f95" fmla="val 1435"/>
                <a:gd name="f96" fmla="val 1277"/>
                <a:gd name="f97" fmla="val 252"/>
                <a:gd name="f98" fmla="val 972"/>
                <a:gd name="f99" fmla="*/ f0 1 1635"/>
                <a:gd name="f100" fmla="*/ f1 1 5025"/>
                <a:gd name="f101" fmla="val f2"/>
                <a:gd name="f102" fmla="val f3"/>
                <a:gd name="f103" fmla="val f4"/>
                <a:gd name="f104" fmla="+- f103 0 f101"/>
                <a:gd name="f105" fmla="+- f102 0 f101"/>
                <a:gd name="f106" fmla="*/ f105 1 1635"/>
                <a:gd name="f107" fmla="*/ f104 1 5025"/>
                <a:gd name="f108" fmla="*/ f101 1 f106"/>
                <a:gd name="f109" fmla="*/ f102 1 f106"/>
                <a:gd name="f110" fmla="*/ f101 1 f107"/>
                <a:gd name="f111" fmla="*/ f103 1 f107"/>
                <a:gd name="f112" fmla="*/ f108 f99 1"/>
                <a:gd name="f113" fmla="*/ f109 f99 1"/>
                <a:gd name="f114" fmla="*/ f111 f100 1"/>
                <a:gd name="f115" fmla="*/ f110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5" r="f113" b="f114"/>
              <a:pathLst>
                <a:path w="1635" h="5025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15" y="f23"/>
                    <a:pt x="f24" y="f20"/>
                    <a:pt x="f13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5" y="f35"/>
                    <a:pt x="f5" y="f20"/>
                    <a:pt x="f36" y="f20"/>
                  </a:cubicBezTo>
                  <a:cubicBezTo>
                    <a:pt x="f37" y="f35"/>
                    <a:pt x="f38" y="f39"/>
                    <a:pt x="f38" y="f18"/>
                  </a:cubicBezTo>
                  <a:cubicBezTo>
                    <a:pt x="f40" y="f41"/>
                    <a:pt x="f42" y="f14"/>
                    <a:pt x="f38" y="f12"/>
                  </a:cubicBezTo>
                  <a:cubicBezTo>
                    <a:pt x="f38" y="f12"/>
                    <a:pt x="f43" y="f44"/>
                    <a:pt x="f45" y="f44"/>
                  </a:cubicBezTo>
                  <a:cubicBezTo>
                    <a:pt x="f46" y="f44"/>
                    <a:pt x="f37" y="f47"/>
                    <a:pt x="f37" y="f10"/>
                  </a:cubicBezTo>
                  <a:cubicBezTo>
                    <a:pt x="f37" y="f10"/>
                    <a:pt x="f36" y="f10"/>
                    <a:pt x="f36" y="f6"/>
                  </a:cubicBezTo>
                  <a:close/>
                  <a:moveTo>
                    <a:pt x="f48" y="f49"/>
                  </a:moveTo>
                  <a:cubicBezTo>
                    <a:pt x="f50" y="f49"/>
                    <a:pt x="f51" y="f52"/>
                    <a:pt x="f38" y="f53"/>
                  </a:cubicBezTo>
                  <a:cubicBezTo>
                    <a:pt x="f54" y="f55"/>
                    <a:pt x="f2" y="f16"/>
                    <a:pt x="f56" y="f23"/>
                  </a:cubicBezTo>
                  <a:lnTo>
                    <a:pt x="f57" y="f58"/>
                  </a:lnTo>
                  <a:cubicBezTo>
                    <a:pt x="f59" y="f60"/>
                    <a:pt x="f61" y="f62"/>
                    <a:pt x="f38" y="f63"/>
                  </a:cubicBezTo>
                  <a:cubicBezTo>
                    <a:pt x="f40" y="f64"/>
                    <a:pt x="f34" y="f65"/>
                    <a:pt x="f9" y="f66"/>
                  </a:cubicBezTo>
                  <a:cubicBezTo>
                    <a:pt x="f9" y="f67"/>
                    <a:pt x="f68" y="f4"/>
                    <a:pt x="f69" y="f4"/>
                  </a:cubicBezTo>
                  <a:cubicBezTo>
                    <a:pt x="f11" y="f4"/>
                    <a:pt x="f24" y="f70"/>
                    <a:pt x="f24" y="f71"/>
                  </a:cubicBezTo>
                  <a:cubicBezTo>
                    <a:pt x="f11" y="f72"/>
                    <a:pt x="f8" y="f73"/>
                    <a:pt x="f8" y="f74"/>
                  </a:cubicBezTo>
                  <a:lnTo>
                    <a:pt x="f8" y="f74"/>
                  </a:lnTo>
                  <a:cubicBezTo>
                    <a:pt x="f75" y="f76"/>
                    <a:pt x="f9" y="f77"/>
                    <a:pt x="f9" y="f78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24" y="f82"/>
                    <a:pt x="f84" y="f85"/>
                    <a:pt x="f21" y="f76"/>
                  </a:cubicBezTo>
                  <a:lnTo>
                    <a:pt x="f21" y="f74"/>
                  </a:lnTo>
                  <a:cubicBezTo>
                    <a:pt x="f19" y="f86"/>
                    <a:pt x="f87" y="f88"/>
                    <a:pt x="f87" y="f89"/>
                  </a:cubicBezTo>
                  <a:cubicBezTo>
                    <a:pt x="f87" y="f90"/>
                    <a:pt x="f91" y="f92"/>
                    <a:pt x="f19" y="f63"/>
                  </a:cubicBezTo>
                  <a:cubicBezTo>
                    <a:pt x="f93" y="f94"/>
                    <a:pt x="f3" y="f39"/>
                    <a:pt x="f95" y="f10"/>
                  </a:cubicBezTo>
                  <a:cubicBezTo>
                    <a:pt x="f96" y="f97"/>
                    <a:pt x="f98" y="f49"/>
                    <a:pt x="f48" y="f4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291;p65">
              <a:extLst>
                <a:ext uri="{FF2B5EF4-FFF2-40B4-BE49-F238E27FC236}">
                  <a16:creationId xmlns:a16="http://schemas.microsoft.com/office/drawing/2014/main" id="{F196D0A8-E363-40CF-B5D2-3CD4288E075D}"/>
                </a:ext>
              </a:extLst>
            </p:cNvPr>
            <p:cNvSpPr/>
            <p:nvPr/>
          </p:nvSpPr>
          <p:spPr>
            <a:xfrm rot="17015627" flipH="1">
              <a:off x="1164124" y="1994930"/>
              <a:ext cx="211235" cy="1418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0"/>
                <a:gd name="f4" fmla="val 2263"/>
                <a:gd name="f5" fmla="val 3203"/>
                <a:gd name="f6" fmla="val 1"/>
                <a:gd name="f7" fmla="val 2503"/>
                <a:gd name="f8" fmla="val 34"/>
                <a:gd name="f9" fmla="val 1669"/>
                <a:gd name="f10" fmla="val 134"/>
                <a:gd name="f11" fmla="val 902"/>
                <a:gd name="f12" fmla="val 435"/>
                <a:gd name="f13" fmla="val 839"/>
                <a:gd name="f14" fmla="val 309"/>
                <a:gd name="f15" fmla="val 729"/>
                <a:gd name="f16" fmla="val 255"/>
                <a:gd name="f17" fmla="val 624"/>
                <a:gd name="f18" fmla="val 448"/>
                <a:gd name="f19" fmla="val 284"/>
                <a:gd name="f20" fmla="val 406"/>
                <a:gd name="f21" fmla="val 368"/>
                <a:gd name="f22" fmla="val 635"/>
                <a:gd name="f23" fmla="val 701"/>
                <a:gd name="f24" fmla="val 201"/>
                <a:gd name="f25" fmla="val 735"/>
                <a:gd name="f26" fmla="val 68"/>
                <a:gd name="f27" fmla="val 802"/>
                <a:gd name="f28" fmla="val 968"/>
                <a:gd name="f29" fmla="val 1235"/>
                <a:gd name="f30" fmla="val 168"/>
                <a:gd name="f31" fmla="val 1402"/>
                <a:gd name="f32" fmla="val 334"/>
                <a:gd name="f33" fmla="val 1535"/>
                <a:gd name="f34" fmla="val 393"/>
                <a:gd name="f35" fmla="val 1574"/>
                <a:gd name="f36" fmla="val 463"/>
                <a:gd name="f37" fmla="val 1591"/>
                <a:gd name="f38" fmla="val 538"/>
                <a:gd name="f39" fmla="val 591"/>
                <a:gd name="f40" fmla="val 646"/>
                <a:gd name="f41" fmla="val 1583"/>
                <a:gd name="f42" fmla="val 1569"/>
                <a:gd name="f43" fmla="val 868"/>
                <a:gd name="f44" fmla="val 1802"/>
                <a:gd name="f45" fmla="val 1035"/>
                <a:gd name="f46" fmla="val 2069"/>
                <a:gd name="f47" fmla="val 1268"/>
                <a:gd name="f48" fmla="val 2236"/>
                <a:gd name="f49" fmla="val 1295"/>
                <a:gd name="f50" fmla="val 2254"/>
                <a:gd name="f51" fmla="val 1324"/>
                <a:gd name="f52" fmla="val 2262"/>
                <a:gd name="f53" fmla="val 1352"/>
                <a:gd name="f54" fmla="val 1426"/>
                <a:gd name="f55" fmla="val 1484"/>
                <a:gd name="f56" fmla="val 2200"/>
                <a:gd name="f57" fmla="val 1435"/>
                <a:gd name="f58" fmla="val 2102"/>
                <a:gd name="f59" fmla="val 1335"/>
                <a:gd name="f60" fmla="val 1736"/>
                <a:gd name="f61" fmla="val 1202"/>
                <a:gd name="f62" fmla="val 1068"/>
                <a:gd name="f63" fmla="val 1002"/>
                <a:gd name="f64" fmla="val 935"/>
                <a:gd name="f65" fmla="val 1102"/>
                <a:gd name="f66" fmla="val 1369"/>
                <a:gd name="f67" fmla="val 601"/>
                <a:gd name="f68" fmla="val 2002"/>
                <a:gd name="f69" fmla="val 401"/>
                <a:gd name="f70" fmla="val 2669"/>
                <a:gd name="f71" fmla="val 468"/>
                <a:gd name="f72" fmla="val 3237"/>
                <a:gd name="f73" fmla="val 268"/>
                <a:gd name="f74" fmla="val 234"/>
                <a:gd name="f75" fmla="val 3337"/>
                <a:gd name="f76" fmla="*/ f0 1 3370"/>
                <a:gd name="f77" fmla="*/ f1 1 2263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3370"/>
                <a:gd name="f84" fmla="*/ f81 1 2263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3370" h="226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lnTo>
                    <a:pt x="f21" y="f23"/>
                  </a:lnTo>
                  <a:cubicBezTo>
                    <a:pt x="f24" y="f25"/>
                    <a:pt x="f26" y="f27"/>
                    <a:pt x="f8" y="f28"/>
                  </a:cubicBezTo>
                  <a:cubicBezTo>
                    <a:pt x="f6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23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61" y="f31"/>
                    <a:pt x="f62" y="f63"/>
                  </a:cubicBezTo>
                  <a:cubicBezTo>
                    <a:pt x="f62" y="f64"/>
                    <a:pt x="f45" y="f27"/>
                    <a:pt x="f45" y="f25"/>
                  </a:cubicBezTo>
                  <a:cubicBezTo>
                    <a:pt x="f65" y="f23"/>
                    <a:pt x="f29" y="f22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3" y="f74"/>
                    <a:pt x="f75" y="f2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292;p65">
              <a:extLst>
                <a:ext uri="{FF2B5EF4-FFF2-40B4-BE49-F238E27FC236}">
                  <a16:creationId xmlns:a16="http://schemas.microsoft.com/office/drawing/2014/main" id="{87EE0966-FA07-4FF9-9500-F497C0EFBE41}"/>
                </a:ext>
              </a:extLst>
            </p:cNvPr>
            <p:cNvSpPr/>
            <p:nvPr/>
          </p:nvSpPr>
          <p:spPr>
            <a:xfrm rot="17015627" flipH="1">
              <a:off x="2281795" y="3558388"/>
              <a:ext cx="162406" cy="143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91"/>
                <a:gd name="f4" fmla="val 2291"/>
                <a:gd name="f5" fmla="val 2035"/>
                <a:gd name="f6" fmla="val 1"/>
                <a:gd name="f7" fmla="val 1870"/>
                <a:gd name="f8" fmla="val 1712"/>
                <a:gd name="f9" fmla="val 182"/>
                <a:gd name="f10" fmla="val 1735"/>
                <a:gd name="f11" fmla="val 346"/>
                <a:gd name="f12" fmla="val 446"/>
                <a:gd name="f13" fmla="val 1469"/>
                <a:gd name="f14" fmla="val 513"/>
                <a:gd name="f15" fmla="val 1168"/>
                <a:gd name="f16" fmla="val 746"/>
                <a:gd name="f17" fmla="val 968"/>
                <a:gd name="f18" fmla="val 913"/>
                <a:gd name="f19" fmla="val 668"/>
                <a:gd name="f20" fmla="val 1146"/>
                <a:gd name="f21" fmla="val 34"/>
                <a:gd name="f22" fmla="val 1747"/>
                <a:gd name="f23" fmla="val 2147"/>
                <a:gd name="f24" fmla="val 2239"/>
                <a:gd name="f25" fmla="val 61"/>
                <a:gd name="f26" fmla="val 2290"/>
                <a:gd name="f27" fmla="val 121"/>
                <a:gd name="f28" fmla="val 170"/>
                <a:gd name="f29" fmla="val 219"/>
                <a:gd name="f30" fmla="val 2256"/>
                <a:gd name="f31" fmla="val 234"/>
                <a:gd name="f32" fmla="val 2181"/>
                <a:gd name="f33" fmla="val 268"/>
                <a:gd name="f34" fmla="val 1980"/>
                <a:gd name="f35" fmla="val 768"/>
                <a:gd name="f36" fmla="val 1580"/>
                <a:gd name="f37" fmla="val 935"/>
                <a:gd name="f38" fmla="val 1380"/>
                <a:gd name="f39" fmla="val 1068"/>
                <a:gd name="f40" fmla="val 1280"/>
                <a:gd name="f41" fmla="val 1569"/>
                <a:gd name="f42" fmla="val 780"/>
                <a:gd name="f43" fmla="val 1902"/>
                <a:gd name="f44" fmla="val 1936"/>
                <a:gd name="f45" fmla="val 813"/>
                <a:gd name="f46" fmla="val 2036"/>
                <a:gd name="f47" fmla="val 846"/>
                <a:gd name="f48" fmla="val 2169"/>
                <a:gd name="f49" fmla="val 2236"/>
                <a:gd name="f50" fmla="val 2284"/>
                <a:gd name="f51" fmla="val 949"/>
                <a:gd name="f52" fmla="val 2344"/>
                <a:gd name="f53" fmla="val 2401"/>
                <a:gd name="f54" fmla="val 2502"/>
                <a:gd name="f55" fmla="val 908"/>
                <a:gd name="f56" fmla="val 2569"/>
                <a:gd name="f57" fmla="val 2536"/>
                <a:gd name="f58" fmla="val 2403"/>
                <a:gd name="f59" fmla="val 313"/>
                <a:gd name="f60" fmla="val 112"/>
                <a:gd name="f61" fmla="val 2176"/>
                <a:gd name="f62" fmla="val 33"/>
                <a:gd name="f63" fmla="val 2105"/>
                <a:gd name="f64" fmla="*/ f0 1 2591"/>
                <a:gd name="f65" fmla="*/ f1 1 2291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2591"/>
                <a:gd name="f72" fmla="*/ f69 1 2291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2591" h="229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6" y="f23"/>
                  </a:cubicBezTo>
                  <a:cubicBezTo>
                    <a:pt x="f6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16"/>
                  </a:cubicBezTo>
                  <a:cubicBezTo>
                    <a:pt x="f44" y="f45"/>
                    <a:pt x="f46" y="f47"/>
                    <a:pt x="f48" y="f18"/>
                  </a:cubicBezTo>
                  <a:lnTo>
                    <a:pt x="f49" y="f18"/>
                  </a:lnTo>
                  <a:cubicBezTo>
                    <a:pt x="f50" y="f51"/>
                    <a:pt x="f52" y="f17"/>
                    <a:pt x="f53" y="f17"/>
                  </a:cubicBezTo>
                  <a:cubicBezTo>
                    <a:pt x="f54" y="f17"/>
                    <a:pt x="f3" y="f55"/>
                    <a:pt x="f56" y="f42"/>
                  </a:cubicBezTo>
                  <a:cubicBezTo>
                    <a:pt x="f57" y="f14"/>
                    <a:pt x="f58" y="f59"/>
                    <a:pt x="f49" y="f60"/>
                  </a:cubicBezTo>
                  <a:cubicBezTo>
                    <a:pt x="f61" y="f62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293;p65">
              <a:extLst>
                <a:ext uri="{FF2B5EF4-FFF2-40B4-BE49-F238E27FC236}">
                  <a16:creationId xmlns:a16="http://schemas.microsoft.com/office/drawing/2014/main" id="{468CAF21-A841-42DC-A83C-92D249C92964}"/>
                </a:ext>
              </a:extLst>
            </p:cNvPr>
            <p:cNvSpPr/>
            <p:nvPr/>
          </p:nvSpPr>
          <p:spPr>
            <a:xfrm rot="17015627" flipH="1">
              <a:off x="2076654" y="2993502"/>
              <a:ext cx="150619" cy="83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03"/>
                <a:gd name="f4" fmla="val 1335"/>
                <a:gd name="f5" fmla="val 801"/>
                <a:gd name="f6" fmla="val 401"/>
                <a:gd name="f7" fmla="val 67"/>
                <a:gd name="f8" fmla="val 167"/>
                <a:gd name="f9" fmla="val 34"/>
                <a:gd name="f10" fmla="val 601"/>
                <a:gd name="f11" fmla="val 1"/>
                <a:gd name="f12" fmla="val 968"/>
                <a:gd name="f13" fmla="val 201"/>
                <a:gd name="f14" fmla="val 1301"/>
                <a:gd name="f15" fmla="val 568"/>
                <a:gd name="f16" fmla="val 634"/>
                <a:gd name="f17" fmla="val 701"/>
                <a:gd name="f18" fmla="val 1268"/>
                <a:gd name="f19" fmla="val 1168"/>
                <a:gd name="f20" fmla="val 1034"/>
                <a:gd name="f21" fmla="val 934"/>
                <a:gd name="f22" fmla="val 668"/>
                <a:gd name="f23" fmla="val 768"/>
                <a:gd name="f24" fmla="val 734"/>
                <a:gd name="f25" fmla="val 955"/>
                <a:gd name="f26" fmla="val 557"/>
                <a:gd name="f27" fmla="val 1206"/>
                <a:gd name="f28" fmla="val 521"/>
                <a:gd name="f29" fmla="val 1455"/>
                <a:gd name="f30" fmla="val 1732"/>
                <a:gd name="f31" fmla="val 2007"/>
                <a:gd name="f32" fmla="val 566"/>
                <a:gd name="f33" fmla="val 2236"/>
                <a:gd name="f34" fmla="val 2336"/>
                <a:gd name="f35" fmla="val 2402"/>
                <a:gd name="f36" fmla="val 467"/>
                <a:gd name="f37" fmla="val 434"/>
                <a:gd name="f38" fmla="val 2083"/>
                <a:gd name="f39" fmla="val 257"/>
                <a:gd name="f40" fmla="val 1735"/>
                <a:gd name="f41" fmla="val 176"/>
                <a:gd name="f42" fmla="val 1392"/>
                <a:gd name="f43" fmla="val 1282"/>
                <a:gd name="f44" fmla="val 1173"/>
                <a:gd name="f45" fmla="val 184"/>
                <a:gd name="f46" fmla="val 1068"/>
                <a:gd name="f47" fmla="val 1035"/>
                <a:gd name="f48" fmla="val 100"/>
                <a:gd name="f49" fmla="val 901"/>
                <a:gd name="f50" fmla="*/ f0 1 2403"/>
                <a:gd name="f51" fmla="*/ f1 1 1335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2403"/>
                <a:gd name="f58" fmla="*/ f55 1 1335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2403" h="133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17" y="f21"/>
                    <a:pt x="f22" y="f5"/>
                  </a:cubicBezTo>
                  <a:lnTo>
                    <a:pt x="f22" y="f23"/>
                  </a:lnTo>
                  <a:lnTo>
                    <a:pt x="f24" y="f22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cubicBezTo>
                    <a:pt x="f34" y="f10"/>
                    <a:pt x="f35" y="f36"/>
                    <a:pt x="f34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13"/>
                  </a:cubicBezTo>
                  <a:cubicBezTo>
                    <a:pt x="f47" y="f48"/>
                    <a:pt x="f4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oogle Shape;1294;p65">
            <a:extLst>
              <a:ext uri="{FF2B5EF4-FFF2-40B4-BE49-F238E27FC236}">
                <a16:creationId xmlns:a16="http://schemas.microsoft.com/office/drawing/2014/main" id="{71EF8574-2DDD-4BCC-8E99-C3B9FE68B5B1}"/>
              </a:ext>
            </a:extLst>
          </p:cNvPr>
          <p:cNvGrpSpPr/>
          <p:nvPr/>
        </p:nvGrpSpPr>
        <p:grpSpPr>
          <a:xfrm>
            <a:off x="5081705" y="1641055"/>
            <a:ext cx="3994464" cy="2109776"/>
            <a:chOff x="5081705" y="1641055"/>
            <a:chExt cx="3994464" cy="2109776"/>
          </a:xfrm>
        </p:grpSpPr>
        <p:sp>
          <p:nvSpPr>
            <p:cNvPr id="14" name="Google Shape;1295;p65">
              <a:extLst>
                <a:ext uri="{FF2B5EF4-FFF2-40B4-BE49-F238E27FC236}">
                  <a16:creationId xmlns:a16="http://schemas.microsoft.com/office/drawing/2014/main" id="{38E04C52-47A8-4465-B36F-CF2606F52461}"/>
                </a:ext>
              </a:extLst>
            </p:cNvPr>
            <p:cNvSpPr/>
            <p:nvPr/>
          </p:nvSpPr>
          <p:spPr>
            <a:xfrm rot="4584373">
              <a:off x="6024049" y="698711"/>
              <a:ext cx="2109776" cy="39944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659"/>
                <a:gd name="f4" fmla="val 63727"/>
                <a:gd name="f5" fmla="val 6558"/>
                <a:gd name="f6" fmla="val 7010"/>
                <a:gd name="f7" fmla="val 6639"/>
                <a:gd name="f8" fmla="val 6723"/>
                <a:gd name="f9" fmla="val 7041"/>
                <a:gd name="f10" fmla="val 6772"/>
                <a:gd name="f11" fmla="val 7090"/>
                <a:gd name="f12" fmla="val 6872"/>
                <a:gd name="f13" fmla="val 7156"/>
                <a:gd name="f14" fmla="val 6906"/>
                <a:gd name="f15" fmla="val 7323"/>
                <a:gd name="f16" fmla="val 7490"/>
                <a:gd name="f17" fmla="val 7657"/>
                <a:gd name="f18" fmla="val 7790"/>
                <a:gd name="f19" fmla="val 6806"/>
                <a:gd name="f20" fmla="val 7957"/>
                <a:gd name="f21" fmla="val 6739"/>
                <a:gd name="f22" fmla="val 7990"/>
                <a:gd name="f23" fmla="val 6727"/>
                <a:gd name="f24" fmla="val 7920"/>
                <a:gd name="f25" fmla="val 6701"/>
                <a:gd name="f26" fmla="val 7906"/>
                <a:gd name="f27" fmla="val 6675"/>
                <a:gd name="f28" fmla="val 6630"/>
                <a:gd name="f29" fmla="val 6584"/>
                <a:gd name="f30" fmla="val 7948"/>
                <a:gd name="f31" fmla="val 6606"/>
                <a:gd name="f32" fmla="val 8024"/>
                <a:gd name="f33" fmla="val 8090"/>
                <a:gd name="f34" fmla="val 6472"/>
                <a:gd name="f35" fmla="val 6339"/>
                <a:gd name="f36" fmla="val 7824"/>
                <a:gd name="f37" fmla="val 6239"/>
                <a:gd name="f38" fmla="val 7690"/>
                <a:gd name="f39" fmla="val 6139"/>
                <a:gd name="f40" fmla="val 7623"/>
                <a:gd name="f41" fmla="val 6105"/>
                <a:gd name="f42" fmla="val 7523"/>
                <a:gd name="f43" fmla="val 6072"/>
                <a:gd name="f44" fmla="val 7457"/>
                <a:gd name="f45" fmla="val 7357"/>
                <a:gd name="f46" fmla="val 7257"/>
                <a:gd name="f47" fmla="val 6372"/>
                <a:gd name="f48" fmla="val 7023"/>
                <a:gd name="f49" fmla="val 6499"/>
                <a:gd name="f50" fmla="val 7014"/>
                <a:gd name="f51" fmla="val 6528"/>
                <a:gd name="f52" fmla="val 7766"/>
                <a:gd name="f53" fmla="val 14152"/>
                <a:gd name="f54" fmla="val 8085"/>
                <a:gd name="f55" fmla="val 8572"/>
                <a:gd name="f56" fmla="val 14599"/>
                <a:gd name="f57" fmla="val 8107"/>
                <a:gd name="f58" fmla="val 14795"/>
                <a:gd name="f59" fmla="val 8073"/>
                <a:gd name="f60" fmla="val 14762"/>
                <a:gd name="f61" fmla="val 8040"/>
                <a:gd name="f62" fmla="val 7940"/>
                <a:gd name="f63" fmla="val 14695"/>
                <a:gd name="f64" fmla="val 7931"/>
                <a:gd name="f65" fmla="val 14691"/>
                <a:gd name="f66" fmla="val 14689"/>
                <a:gd name="f67" fmla="val 7909"/>
                <a:gd name="f68" fmla="val 7839"/>
                <a:gd name="f69" fmla="val 7740"/>
                <a:gd name="f70" fmla="val 14771"/>
                <a:gd name="f71" fmla="val 14829"/>
                <a:gd name="f72" fmla="val 7573"/>
                <a:gd name="f73" fmla="val 7473"/>
                <a:gd name="f74" fmla="val 14595"/>
                <a:gd name="f75" fmla="val 7540"/>
                <a:gd name="f76" fmla="val 14362"/>
                <a:gd name="f77" fmla="val 7557"/>
                <a:gd name="f78" fmla="val 14211"/>
                <a:gd name="f79" fmla="val 7651"/>
                <a:gd name="f80" fmla="val 14078"/>
                <a:gd name="f81" fmla="val 1252"/>
                <a:gd name="f82" fmla="val 16513"/>
                <a:gd name="f83" fmla="val 2520"/>
                <a:gd name="f84" fmla="val 18047"/>
                <a:gd name="f85" fmla="val 5989"/>
                <a:gd name="f86" fmla="val 18581"/>
                <a:gd name="f87" fmla="val 8424"/>
                <a:gd name="f88" fmla="val 19081"/>
                <a:gd name="f89" fmla="val 10626"/>
                <a:gd name="f90" fmla="val 18381"/>
                <a:gd name="f91" fmla="val 12794"/>
                <a:gd name="f92" fmla="val 17914"/>
                <a:gd name="f93" fmla="val 14995"/>
                <a:gd name="f94" fmla="val 17780"/>
                <a:gd name="f95" fmla="val 12293"/>
                <a:gd name="f96" fmla="val 17447"/>
                <a:gd name="f97" fmla="val 9491"/>
                <a:gd name="f98" fmla="val 16880"/>
                <a:gd name="f99" fmla="val 6923"/>
                <a:gd name="f100" fmla="val 16446"/>
                <a:gd name="f101" fmla="val 4922"/>
                <a:gd name="f102" fmla="val 15679"/>
                <a:gd name="f103" fmla="val 2620"/>
                <a:gd name="f104" fmla="val 28784"/>
                <a:gd name="f105" fmla="val 14515"/>
                <a:gd name="f106" fmla="val 28812"/>
                <a:gd name="f107" fmla="val 28843"/>
                <a:gd name="f108" fmla="val 14532"/>
                <a:gd name="f109" fmla="val 28888"/>
                <a:gd name="f110" fmla="val 14562"/>
                <a:gd name="f111" fmla="val 29022"/>
                <a:gd name="f112" fmla="val 29055"/>
                <a:gd name="f113" fmla="val 14862"/>
                <a:gd name="f114" fmla="val 29122"/>
                <a:gd name="f115" fmla="val 15095"/>
                <a:gd name="f116" fmla="val 15262"/>
                <a:gd name="f117" fmla="val 28855"/>
                <a:gd name="f118" fmla="val 28688"/>
                <a:gd name="f119" fmla="val 28725"/>
                <a:gd name="f120" fmla="val 14540"/>
                <a:gd name="f121" fmla="val 28751"/>
                <a:gd name="f122" fmla="val 13911"/>
                <a:gd name="f123" fmla="val 1486"/>
                <a:gd name="f124" fmla="val 17680"/>
                <a:gd name="f125" fmla="val 4688"/>
                <a:gd name="f126" fmla="val 16946"/>
                <a:gd name="f127" fmla="val 11193"/>
                <a:gd name="f128" fmla="val 17513"/>
                <a:gd name="f129" fmla="val 16029"/>
                <a:gd name="f130" fmla="val 13261"/>
                <a:gd name="f131" fmla="val 15512"/>
                <a:gd name="f132" fmla="val 10492"/>
                <a:gd name="f133" fmla="val 15112"/>
                <a:gd name="f134" fmla="val 14911"/>
                <a:gd name="f135" fmla="val 5755"/>
                <a:gd name="f136" fmla="val 14745"/>
                <a:gd name="f137" fmla="val 3320"/>
                <a:gd name="f138" fmla="val 13510"/>
                <a:gd name="f139" fmla="val 6523"/>
                <a:gd name="f140" fmla="val 14044"/>
                <a:gd name="f141" fmla="val 10125"/>
                <a:gd name="f142" fmla="val 14845"/>
                <a:gd name="f143" fmla="val 13661"/>
                <a:gd name="f144" fmla="val 16597"/>
                <a:gd name="f145" fmla="val 14545"/>
                <a:gd name="f146" fmla="val 11526"/>
                <a:gd name="f147" fmla="val 13611"/>
                <a:gd name="f148" fmla="val 13010"/>
                <a:gd name="f149" fmla="val 819"/>
                <a:gd name="f150" fmla="val 13077"/>
                <a:gd name="f151" fmla="val 852"/>
                <a:gd name="f152" fmla="val 13210"/>
                <a:gd name="f153" fmla="val 952"/>
                <a:gd name="f154" fmla="val 13277"/>
                <a:gd name="f155" fmla="val 985"/>
                <a:gd name="f156" fmla="val 14511"/>
                <a:gd name="f157" fmla="val 3487"/>
                <a:gd name="f158" fmla="val 6323"/>
                <a:gd name="f159" fmla="val 15078"/>
                <a:gd name="f160" fmla="val 9024"/>
                <a:gd name="f161" fmla="val 15378"/>
                <a:gd name="f162" fmla="val 11826"/>
                <a:gd name="f163" fmla="val 14528"/>
                <a:gd name="f164" fmla="val 17580"/>
                <a:gd name="f165" fmla="val 17197"/>
                <a:gd name="f166" fmla="val 17130"/>
                <a:gd name="f167" fmla="val 17380"/>
                <a:gd name="f168" fmla="val 17030"/>
                <a:gd name="f169" fmla="val 17246"/>
                <a:gd name="f170" fmla="val 16963"/>
                <a:gd name="f171" fmla="val 16863"/>
                <a:gd name="f172" fmla="val 14378"/>
                <a:gd name="f173" fmla="val 14178"/>
                <a:gd name="f174" fmla="val 6423"/>
                <a:gd name="f175" fmla="val 12843"/>
                <a:gd name="f176" fmla="val 12877"/>
                <a:gd name="f177" fmla="val 11669"/>
                <a:gd name="f178" fmla="val 22752"/>
                <a:gd name="f179" fmla="val 11767"/>
                <a:gd name="f180" fmla="val 11880"/>
                <a:gd name="f181" fmla="val 22779"/>
                <a:gd name="f182" fmla="val 12009"/>
                <a:gd name="f183" fmla="val 22834"/>
                <a:gd name="f184" fmla="val 12410"/>
                <a:gd name="f185" fmla="val 23001"/>
                <a:gd name="f186" fmla="val 12543"/>
                <a:gd name="f187" fmla="val 23535"/>
                <a:gd name="f188" fmla="val 12043"/>
                <a:gd name="f189" fmla="val 23635"/>
                <a:gd name="f190" fmla="val 11943"/>
                <a:gd name="f191" fmla="val 11876"/>
                <a:gd name="f192" fmla="val 11843"/>
                <a:gd name="f193" fmla="val 23668"/>
                <a:gd name="f194" fmla="val 11776"/>
                <a:gd name="f195" fmla="val 23702"/>
                <a:gd name="f196" fmla="val 11542"/>
                <a:gd name="f197" fmla="val 11376"/>
                <a:gd name="f198" fmla="val 23502"/>
                <a:gd name="f199" fmla="val 11242"/>
                <a:gd name="f200" fmla="val 23301"/>
                <a:gd name="f201" fmla="val 11266"/>
                <a:gd name="f202" fmla="val 22939"/>
                <a:gd name="f203" fmla="val 11413"/>
                <a:gd name="f204" fmla="val 15296"/>
                <a:gd name="f205" fmla="val 29222"/>
                <a:gd name="f206" fmla="val 18631"/>
                <a:gd name="f207" fmla="val 27254"/>
                <a:gd name="f208" fmla="val 21200"/>
                <a:gd name="f209" fmla="val 25519"/>
                <a:gd name="f210" fmla="val 23868"/>
                <a:gd name="f211" fmla="val 24685"/>
                <a:gd name="f212" fmla="val 25169"/>
                <a:gd name="f213" fmla="val 24018"/>
                <a:gd name="f214" fmla="val 26537"/>
                <a:gd name="f215" fmla="val 24051"/>
                <a:gd name="f216" fmla="val 28038"/>
                <a:gd name="f217" fmla="val 23051"/>
                <a:gd name="f218" fmla="val 25670"/>
                <a:gd name="f219" fmla="val 25185"/>
                <a:gd name="f220" fmla="val 22501"/>
                <a:gd name="f221" fmla="val 26286"/>
                <a:gd name="f222" fmla="val 20499"/>
                <a:gd name="f223" fmla="val 26953"/>
                <a:gd name="f224" fmla="val 19332"/>
                <a:gd name="f225" fmla="val 27587"/>
                <a:gd name="f226" fmla="val 18164"/>
                <a:gd name="f227" fmla="val 28121"/>
                <a:gd name="f228" fmla="val 16930"/>
                <a:gd name="f229" fmla="val 28354"/>
                <a:gd name="f230" fmla="val 16430"/>
                <a:gd name="f231" fmla="val 28521"/>
                <a:gd name="f232" fmla="val 15929"/>
                <a:gd name="f233" fmla="val 28621"/>
                <a:gd name="f234" fmla="val 15429"/>
                <a:gd name="f235" fmla="val 15362"/>
                <a:gd name="f236" fmla="val 15329"/>
                <a:gd name="f237" fmla="val 29255"/>
                <a:gd name="f238" fmla="val 15996"/>
                <a:gd name="f239" fmla="val 29355"/>
                <a:gd name="f240" fmla="val 18798"/>
                <a:gd name="f241" fmla="val 27354"/>
                <a:gd name="f242" fmla="val 21800"/>
                <a:gd name="f243" fmla="val 24169"/>
                <a:gd name="f244" fmla="val 25719"/>
                <a:gd name="f245" fmla="val 25603"/>
                <a:gd name="f246" fmla="val 24885"/>
                <a:gd name="f247" fmla="val 27104"/>
                <a:gd name="f248" fmla="val 24285"/>
                <a:gd name="f249" fmla="val 28639"/>
                <a:gd name="f250" fmla="val 24251"/>
                <a:gd name="f251" fmla="val 28605"/>
                <a:gd name="f252" fmla="val 28538"/>
                <a:gd name="f253" fmla="val 23951"/>
                <a:gd name="f254" fmla="val 25770"/>
                <a:gd name="f255" fmla="val 26053"/>
                <a:gd name="f256" fmla="val 23768"/>
                <a:gd name="f257" fmla="val 27387"/>
                <a:gd name="f258" fmla="val 21500"/>
                <a:gd name="f259" fmla="val 28454"/>
                <a:gd name="f260" fmla="val 19632"/>
                <a:gd name="f261" fmla="val 29288"/>
                <a:gd name="f262" fmla="val 17430"/>
                <a:gd name="f263" fmla="val 29388"/>
                <a:gd name="f264" fmla="val 14962"/>
                <a:gd name="f265" fmla="val 32557"/>
                <a:gd name="f266" fmla="val 17831"/>
                <a:gd name="f267" fmla="val 31423"/>
                <a:gd name="f268" fmla="val 28421"/>
                <a:gd name="f269" fmla="val 26370"/>
                <a:gd name="f270" fmla="val 27520"/>
                <a:gd name="f271" fmla="val 27137"/>
                <a:gd name="f272" fmla="val 26186"/>
                <a:gd name="f273" fmla="val 27805"/>
                <a:gd name="f274" fmla="val 28672"/>
                <a:gd name="f275" fmla="val 26787"/>
                <a:gd name="f276" fmla="val 26670"/>
                <a:gd name="f277" fmla="val 24836"/>
                <a:gd name="f278" fmla="val 29589"/>
                <a:gd name="f279" fmla="val 22301"/>
                <a:gd name="f280" fmla="val 30089"/>
                <a:gd name="f281" fmla="val 20399"/>
                <a:gd name="f282" fmla="val 30256"/>
                <a:gd name="f283" fmla="val 17964"/>
                <a:gd name="f284" fmla="val 29522"/>
                <a:gd name="f285" fmla="val 15829"/>
                <a:gd name="f286" fmla="val 15696"/>
                <a:gd name="f287" fmla="val 29455"/>
                <a:gd name="f288" fmla="val 15529"/>
                <a:gd name="f289" fmla="val 30689"/>
                <a:gd name="f290" fmla="val 18131"/>
                <a:gd name="f291" fmla="val 30289"/>
                <a:gd name="f292" fmla="val 20866"/>
                <a:gd name="f293" fmla="val 23602"/>
                <a:gd name="f294" fmla="val 29314"/>
                <a:gd name="f295" fmla="val 23643"/>
                <a:gd name="f296" fmla="val 29349"/>
                <a:gd name="f297" fmla="val 23671"/>
                <a:gd name="f298" fmla="val 29390"/>
                <a:gd name="f299" fmla="val 29415"/>
                <a:gd name="f300" fmla="val 29442"/>
                <a:gd name="f301" fmla="val 23660"/>
                <a:gd name="f302" fmla="val 30923"/>
                <a:gd name="f303" fmla="val 20966"/>
                <a:gd name="f304" fmla="val 30856"/>
                <a:gd name="f305" fmla="val 17631"/>
                <a:gd name="f306" fmla="val 1035"/>
                <a:gd name="f307" fmla="val 21033"/>
                <a:gd name="f308" fmla="val 5772"/>
                <a:gd name="f309" fmla="val 22000"/>
                <a:gd name="f310" fmla="val 25803"/>
                <a:gd name="f311" fmla="val 10675"/>
                <a:gd name="f312" fmla="val 29139"/>
                <a:gd name="f313" fmla="val 9608"/>
                <a:gd name="f314" fmla="val 28205"/>
                <a:gd name="f315" fmla="val 8607"/>
                <a:gd name="f316" fmla="val 27271"/>
                <a:gd name="f317" fmla="val 7606"/>
                <a:gd name="f318" fmla="val 26304"/>
                <a:gd name="f319" fmla="val 24502"/>
                <a:gd name="f320" fmla="val 3837"/>
                <a:gd name="f321" fmla="val 1435"/>
                <a:gd name="f322" fmla="val 21433"/>
                <a:gd name="f323" fmla="val 1235"/>
                <a:gd name="f324" fmla="val 21300"/>
                <a:gd name="f325" fmla="val 1102"/>
                <a:gd name="f326" fmla="val 21166"/>
                <a:gd name="f327" fmla="val 20916"/>
                <a:gd name="f328" fmla="val 25370"/>
                <a:gd name="f329" fmla="val 21449"/>
                <a:gd name="f330" fmla="val 26604"/>
                <a:gd name="f331" fmla="val 22050"/>
                <a:gd name="f332" fmla="val 27971"/>
                <a:gd name="f333" fmla="val 22017"/>
                <a:gd name="f334" fmla="val 29306"/>
                <a:gd name="f335" fmla="val 21583"/>
                <a:gd name="f336" fmla="val 28438"/>
                <a:gd name="f337" fmla="val 21083"/>
                <a:gd name="f338" fmla="val 27538"/>
                <a:gd name="f339" fmla="val 20549"/>
                <a:gd name="f340" fmla="val 26704"/>
                <a:gd name="f341" fmla="val 20682"/>
                <a:gd name="f342" fmla="val 26270"/>
                <a:gd name="f343" fmla="val 20782"/>
                <a:gd name="f344" fmla="val 25837"/>
                <a:gd name="f345" fmla="val 31417"/>
                <a:gd name="f346" fmla="val 28991"/>
                <a:gd name="f347" fmla="val 31583"/>
                <a:gd name="f348" fmla="val 31768"/>
                <a:gd name="f349" fmla="val 29050"/>
                <a:gd name="f350" fmla="val 31924"/>
                <a:gd name="f351" fmla="val 32190"/>
                <a:gd name="f352" fmla="val 29272"/>
                <a:gd name="f353" fmla="val 32224"/>
                <a:gd name="f354" fmla="val 29506"/>
                <a:gd name="f355" fmla="val 32090"/>
                <a:gd name="f356" fmla="val 29773"/>
                <a:gd name="f357" fmla="val 32004"/>
                <a:gd name="f358" fmla="val 29945"/>
                <a:gd name="f359" fmla="val 31882"/>
                <a:gd name="f360" fmla="val 30011"/>
                <a:gd name="f361" fmla="val 31752"/>
                <a:gd name="f362" fmla="val 31631"/>
                <a:gd name="f363" fmla="val 31503"/>
                <a:gd name="f364" fmla="val 29953"/>
                <a:gd name="f365" fmla="val 31390"/>
                <a:gd name="f366" fmla="val 29873"/>
                <a:gd name="f367" fmla="val 29839"/>
                <a:gd name="f368" fmla="val 31442"/>
                <a:gd name="f369" fmla="val 29735"/>
                <a:gd name="f370" fmla="val 31352"/>
                <a:gd name="f371" fmla="val 29651"/>
                <a:gd name="f372" fmla="val 31262"/>
                <a:gd name="f373" fmla="val 31237"/>
                <a:gd name="f374" fmla="val 31212"/>
                <a:gd name="f375" fmla="val 29658"/>
                <a:gd name="f376" fmla="val 31190"/>
                <a:gd name="f377" fmla="val 29673"/>
                <a:gd name="f378" fmla="val 31123"/>
                <a:gd name="f379" fmla="val 29606"/>
                <a:gd name="f380" fmla="val 31090"/>
                <a:gd name="f381" fmla="val 29539"/>
                <a:gd name="f382" fmla="val 31056"/>
                <a:gd name="f383" fmla="val 29472"/>
                <a:gd name="f384" fmla="val 29439"/>
                <a:gd name="f385" fmla="val 31023"/>
                <a:gd name="f386" fmla="val 29339"/>
                <a:gd name="f387" fmla="val 29106"/>
                <a:gd name="f388" fmla="val 29039"/>
                <a:gd name="f389" fmla="val 31256"/>
                <a:gd name="f390" fmla="val 29005"/>
                <a:gd name="f391" fmla="val 31334"/>
                <a:gd name="f392" fmla="val 16697"/>
                <a:gd name="f393" fmla="val 18831"/>
                <a:gd name="f394" fmla="val 29789"/>
                <a:gd name="f395" fmla="val 28955"/>
                <a:gd name="f396" fmla="val 27921"/>
                <a:gd name="f397" fmla="val 25652"/>
                <a:gd name="f398" fmla="val 27438"/>
                <a:gd name="f399" fmla="val 29706"/>
                <a:gd name="f400" fmla="val 30206"/>
                <a:gd name="f401" fmla="val 24618"/>
                <a:gd name="f402" fmla="val 27571"/>
                <a:gd name="f403" fmla="val 24969"/>
                <a:gd name="f404" fmla="val 22734"/>
                <a:gd name="f405" fmla="val 28088"/>
                <a:gd name="f406" fmla="val 21000"/>
                <a:gd name="f407" fmla="val 20900"/>
                <a:gd name="f408" fmla="val 4204"/>
                <a:gd name="f409" fmla="val 7106"/>
                <a:gd name="f410" fmla="val 22868"/>
                <a:gd name="f411" fmla="val 9374"/>
                <a:gd name="f412" fmla="val 25036"/>
                <a:gd name="f413" fmla="val 11175"/>
                <a:gd name="f414" fmla="val 26737"/>
                <a:gd name="f415" fmla="val 11609"/>
                <a:gd name="f416" fmla="val 13110"/>
                <a:gd name="f417" fmla="val 31274"/>
                <a:gd name="f418" fmla="val 12910"/>
                <a:gd name="f419" fmla="val 31040"/>
                <a:gd name="f420" fmla="val 12677"/>
                <a:gd name="f421" fmla="val 30840"/>
                <a:gd name="f422" fmla="val 30640"/>
                <a:gd name="f423" fmla="val 9041"/>
                <a:gd name="f424" fmla="val 26804"/>
                <a:gd name="f425" fmla="val 6505"/>
                <a:gd name="f426" fmla="val 21834"/>
                <a:gd name="f427" fmla="val 1835"/>
                <a:gd name="f428" fmla="val 21734"/>
                <a:gd name="f429" fmla="val 23969"/>
                <a:gd name="f430" fmla="val 8774"/>
                <a:gd name="f431" fmla="val 12210"/>
                <a:gd name="f432" fmla="val 30807"/>
                <a:gd name="f433" fmla="val 12510"/>
                <a:gd name="f434" fmla="val 31074"/>
                <a:gd name="f435" fmla="val 12743"/>
                <a:gd name="f436" fmla="val 31340"/>
                <a:gd name="f437" fmla="val 31574"/>
                <a:gd name="f438" fmla="val 30607"/>
                <a:gd name="f439" fmla="val 30340"/>
                <a:gd name="f440" fmla="val 4704"/>
                <a:gd name="f441" fmla="val 27304"/>
                <a:gd name="f442" fmla="val 25503"/>
                <a:gd name="f443" fmla="val 2903"/>
                <a:gd name="f444" fmla="val 23935"/>
                <a:gd name="f445" fmla="val 2769"/>
                <a:gd name="f446" fmla="val 2369"/>
                <a:gd name="f447" fmla="val 22968"/>
                <a:gd name="f448" fmla="val 1936"/>
                <a:gd name="f449" fmla="val 22267"/>
                <a:gd name="f450" fmla="val 5038"/>
                <a:gd name="f451" fmla="val 8407"/>
                <a:gd name="f452" fmla="val 12343"/>
                <a:gd name="f453" fmla="val 31207"/>
                <a:gd name="f454" fmla="val 12356"/>
                <a:gd name="f455" fmla="val 31220"/>
                <a:gd name="f456" fmla="val 12368"/>
                <a:gd name="f457" fmla="val 31225"/>
                <a:gd name="f458" fmla="val 12378"/>
                <a:gd name="f459" fmla="val 12420"/>
                <a:gd name="f460" fmla="val 12437"/>
                <a:gd name="f461" fmla="val 31134"/>
                <a:gd name="f462" fmla="val 31107"/>
                <a:gd name="f463" fmla="val 10342"/>
                <a:gd name="f464" fmla="val 8207"/>
                <a:gd name="f465" fmla="val 26137"/>
                <a:gd name="f466" fmla="val 24702"/>
                <a:gd name="f467" fmla="val 3270"/>
                <a:gd name="f468" fmla="val 23201"/>
                <a:gd name="f469" fmla="val 21183"/>
                <a:gd name="f470" fmla="val 18031"/>
                <a:gd name="f471" fmla="val 18414"/>
                <a:gd name="f472" fmla="val 21367"/>
                <a:gd name="f473" fmla="val 15145"/>
                <a:gd name="f474" fmla="val 17647"/>
                <a:gd name="f475" fmla="val 31607"/>
                <a:gd name="f476" fmla="val 17713"/>
                <a:gd name="f477" fmla="val 31674"/>
                <a:gd name="f478" fmla="val 31774"/>
                <a:gd name="f479" fmla="val 31807"/>
                <a:gd name="f480" fmla="val 16112"/>
                <a:gd name="f481" fmla="val 26437"/>
                <a:gd name="f482" fmla="val 17113"/>
                <a:gd name="f483" fmla="val 22334"/>
                <a:gd name="f484" fmla="val 18281"/>
                <a:gd name="f485" fmla="val 20132"/>
                <a:gd name="f486" fmla="val 19248"/>
                <a:gd name="f487" fmla="val 19866"/>
                <a:gd name="f488" fmla="val 20349"/>
                <a:gd name="f489" fmla="val 18698"/>
                <a:gd name="f490" fmla="val 21716"/>
                <a:gd name="f491" fmla="val 17697"/>
                <a:gd name="f492" fmla="val 20766"/>
                <a:gd name="f493" fmla="val 20415"/>
                <a:gd name="f494" fmla="val 23168"/>
                <a:gd name="f495" fmla="val 19215"/>
                <a:gd name="f496" fmla="val 25970"/>
                <a:gd name="f497" fmla="val 27838"/>
                <a:gd name="f498" fmla="val 17747"/>
                <a:gd name="f499" fmla="val 18080"/>
                <a:gd name="f500" fmla="val 31841"/>
                <a:gd name="f501" fmla="val 18014"/>
                <a:gd name="f502" fmla="val 17880"/>
                <a:gd name="f503" fmla="val 17847"/>
                <a:gd name="f504" fmla="val 28338"/>
                <a:gd name="f505" fmla="val 18147"/>
                <a:gd name="f506" fmla="val 19515"/>
                <a:gd name="f507" fmla="val 21116"/>
                <a:gd name="f508" fmla="val 20533"/>
                <a:gd name="f509" fmla="val 21165"/>
                <a:gd name="f510" fmla="val 20483"/>
                <a:gd name="f511" fmla="val 21123"/>
                <a:gd name="f512" fmla="val 20397"/>
                <a:gd name="f513" fmla="val 21070"/>
                <a:gd name="f514" fmla="val 21052"/>
                <a:gd name="f515" fmla="val 20407"/>
                <a:gd name="f516" fmla="val 21016"/>
                <a:gd name="f517" fmla="val 20433"/>
                <a:gd name="f518" fmla="val 27171"/>
                <a:gd name="f519" fmla="val 31007"/>
                <a:gd name="f520" fmla="val 15946"/>
                <a:gd name="f521" fmla="val 18948"/>
                <a:gd name="f522" fmla="val 21533"/>
                <a:gd name="f523" fmla="val 17998"/>
                <a:gd name="f524" fmla="val 21616"/>
                <a:gd name="f525" fmla="val 17931"/>
                <a:gd name="f526" fmla="val 21550"/>
                <a:gd name="f527" fmla="val 17797"/>
                <a:gd name="f528" fmla="val 21683"/>
                <a:gd name="f529" fmla="val 17764"/>
                <a:gd name="f530" fmla="val 22131"/>
                <a:gd name="f531" fmla="val 17585"/>
                <a:gd name="f532" fmla="val 22242"/>
                <a:gd name="f533" fmla="val 22304"/>
                <a:gd name="f534" fmla="val 17659"/>
                <a:gd name="f535" fmla="val 22350"/>
                <a:gd name="f536" fmla="val 22750"/>
                <a:gd name="f537" fmla="val 20299"/>
                <a:gd name="f538" fmla="val 21249"/>
                <a:gd name="f539" fmla="val 20515"/>
                <a:gd name="f540" fmla="val 25470"/>
                <a:gd name="f541" fmla="val 20382"/>
                <a:gd name="f542" fmla="val 20282"/>
                <a:gd name="f543" fmla="val 20215"/>
                <a:gd name="f544" fmla="val 19615"/>
                <a:gd name="f545" fmla="val 30373"/>
                <a:gd name="f546" fmla="val 32208"/>
                <a:gd name="f547" fmla="val 17547"/>
                <a:gd name="f548" fmla="val 26971"/>
                <a:gd name="f549" fmla="val 22784"/>
                <a:gd name="f550" fmla="val 22701"/>
                <a:gd name="f551" fmla="val 21950"/>
                <a:gd name="f552" fmla="val 22022"/>
                <a:gd name="f553" fmla="val 17600"/>
                <a:gd name="f554" fmla="val 22082"/>
                <a:gd name="f555" fmla="val 32645"/>
                <a:gd name="f556" fmla="val 31836"/>
                <a:gd name="f557" fmla="val 32708"/>
                <a:gd name="f558" fmla="val 32772"/>
                <a:gd name="f559" fmla="val 31855"/>
                <a:gd name="f560" fmla="val 32791"/>
                <a:gd name="f561" fmla="val 31874"/>
                <a:gd name="f562" fmla="val 32824"/>
                <a:gd name="f563" fmla="val 31941"/>
                <a:gd name="f564" fmla="val 32891"/>
                <a:gd name="f565" fmla="val 31974"/>
                <a:gd name="f566" fmla="val 32008"/>
                <a:gd name="f567" fmla="val 32924"/>
                <a:gd name="f568" fmla="val 32141"/>
                <a:gd name="f569" fmla="val 32274"/>
                <a:gd name="f570" fmla="val 32341"/>
                <a:gd name="f571" fmla="val 32758"/>
                <a:gd name="f572" fmla="val 32475"/>
                <a:gd name="f573" fmla="val 32624"/>
                <a:gd name="f574" fmla="val 32541"/>
                <a:gd name="f575" fmla="val 32457"/>
                <a:gd name="f576" fmla="val 32608"/>
                <a:gd name="f577" fmla="val 32508"/>
                <a:gd name="f578" fmla="val 32391"/>
                <a:gd name="f579" fmla="val 32324"/>
                <a:gd name="f580" fmla="val 32441"/>
                <a:gd name="f581" fmla="val 32174"/>
                <a:gd name="f582" fmla="val 32424"/>
                <a:gd name="f583" fmla="val 32041"/>
                <a:gd name="f584" fmla="val 32524"/>
                <a:gd name="f585" fmla="val 32552"/>
                <a:gd name="f586" fmla="val 31846"/>
                <a:gd name="f587" fmla="val 32598"/>
                <a:gd name="f588" fmla="val 27210"/>
                <a:gd name="f589" fmla="val 27272"/>
                <a:gd name="f590" fmla="val 27331"/>
                <a:gd name="f591" fmla="val 31852"/>
                <a:gd name="f592" fmla="val 27654"/>
                <a:gd name="f593" fmla="val 27487"/>
                <a:gd name="f594" fmla="val 32641"/>
                <a:gd name="f595" fmla="val 32842"/>
                <a:gd name="f596" fmla="val 27292"/>
                <a:gd name="f597" fmla="val 32984"/>
                <a:gd name="f598" fmla="val 27164"/>
                <a:gd name="f599" fmla="val 33025"/>
                <a:gd name="f600" fmla="val 27038"/>
                <a:gd name="f601" fmla="val 26986"/>
                <a:gd name="f602" fmla="val 26935"/>
                <a:gd name="f603" fmla="val 33018"/>
                <a:gd name="f604" fmla="val 26887"/>
                <a:gd name="f605" fmla="val 33008"/>
                <a:gd name="f606" fmla="val 26620"/>
                <a:gd name="f607" fmla="val 32942"/>
                <a:gd name="f608" fmla="val 26486"/>
                <a:gd name="f609" fmla="val 26453"/>
                <a:gd name="f610" fmla="val 26586"/>
                <a:gd name="f611" fmla="val 26687"/>
                <a:gd name="f612" fmla="val 26753"/>
                <a:gd name="f613" fmla="val 26853"/>
                <a:gd name="f614" fmla="val 32375"/>
                <a:gd name="f615" fmla="val 26720"/>
                <a:gd name="f616" fmla="val 32108"/>
                <a:gd name="f617" fmla="val 26820"/>
                <a:gd name="f618" fmla="val 31885"/>
                <a:gd name="f619" fmla="val 27087"/>
                <a:gd name="f620" fmla="val 26920"/>
                <a:gd name="f621" fmla="val 36344"/>
                <a:gd name="f622" fmla="val 26898"/>
                <a:gd name="f623" fmla="val 26964"/>
                <a:gd name="f624" fmla="val 36359"/>
                <a:gd name="f625" fmla="val 27002"/>
                <a:gd name="f626" fmla="val 27020"/>
                <a:gd name="f627" fmla="val 27031"/>
                <a:gd name="f628" fmla="val 36355"/>
                <a:gd name="f629" fmla="val 27120"/>
                <a:gd name="f630" fmla="val 36377"/>
                <a:gd name="f631" fmla="val 27187"/>
                <a:gd name="f632" fmla="val 36444"/>
                <a:gd name="f633" fmla="val 27287"/>
                <a:gd name="f634" fmla="val 36511"/>
                <a:gd name="f635" fmla="val 27454"/>
                <a:gd name="f636" fmla="val 36644"/>
                <a:gd name="f637" fmla="val 36811"/>
                <a:gd name="f638" fmla="val 27420"/>
                <a:gd name="f639" fmla="val 37011"/>
                <a:gd name="f640" fmla="val 27392"/>
                <a:gd name="f641" fmla="val 37095"/>
                <a:gd name="f642" fmla="val 27270"/>
                <a:gd name="f643" fmla="val 37227"/>
                <a:gd name="f644" fmla="val 27152"/>
                <a:gd name="f645" fmla="val 27130"/>
                <a:gd name="f646" fmla="val 27108"/>
                <a:gd name="f647" fmla="val 37222"/>
                <a:gd name="f648" fmla="val 37211"/>
                <a:gd name="f649" fmla="val 37178"/>
                <a:gd name="f650" fmla="val 36944"/>
                <a:gd name="f651" fmla="val 36753"/>
                <a:gd name="f652" fmla="val 26842"/>
                <a:gd name="f653" fmla="val 36717"/>
                <a:gd name="f654" fmla="val 26797"/>
                <a:gd name="f655" fmla="val 26765"/>
                <a:gd name="f656" fmla="val 26734"/>
                <a:gd name="f657" fmla="val 36736"/>
                <a:gd name="f658" fmla="val 36778"/>
                <a:gd name="f659" fmla="val 26708"/>
                <a:gd name="f660" fmla="val 36806"/>
                <a:gd name="f661" fmla="val 26697"/>
                <a:gd name="f662" fmla="val 36834"/>
                <a:gd name="f663" fmla="val 26688"/>
                <a:gd name="f664" fmla="val 36861"/>
                <a:gd name="f665" fmla="val 26692"/>
                <a:gd name="f666" fmla="val 36734"/>
                <a:gd name="f667" fmla="val 26706"/>
                <a:gd name="f668" fmla="val 36606"/>
                <a:gd name="f669" fmla="val 36477"/>
                <a:gd name="f670" fmla="val 11009"/>
                <a:gd name="f671" fmla="val 35210"/>
                <a:gd name="f672" fmla="val 35510"/>
                <a:gd name="f673" fmla="val 12943"/>
                <a:gd name="f674" fmla="val 36010"/>
                <a:gd name="f675" fmla="val 14011"/>
                <a:gd name="f676" fmla="val 36744"/>
                <a:gd name="f677" fmla="val 14611"/>
                <a:gd name="f678" fmla="val 37311"/>
                <a:gd name="f679" fmla="val 15345"/>
                <a:gd name="f680" fmla="val 37878"/>
                <a:gd name="f681" fmla="val 16046"/>
                <a:gd name="f682" fmla="val 38379"/>
                <a:gd name="f683" fmla="val 15445"/>
                <a:gd name="f684" fmla="val 38112"/>
                <a:gd name="f685" fmla="val 37812"/>
                <a:gd name="f686" fmla="val 37445"/>
                <a:gd name="f687" fmla="val 36711"/>
                <a:gd name="f688" fmla="val 12176"/>
                <a:gd name="f689" fmla="val 35877"/>
                <a:gd name="f690" fmla="val 8873"/>
                <a:gd name="f691" fmla="val 34115"/>
                <a:gd name="f692" fmla="val 10709"/>
                <a:gd name="f693" fmla="val 12349"/>
                <a:gd name="f694" fmla="val 34672"/>
                <a:gd name="f695" fmla="val 35644"/>
                <a:gd name="f696" fmla="val 15845"/>
                <a:gd name="f697" fmla="val 17013"/>
                <a:gd name="f698" fmla="val 38312"/>
                <a:gd name="f699" fmla="val 18547"/>
                <a:gd name="f700" fmla="val 39513"/>
                <a:gd name="f701" fmla="val 38446"/>
                <a:gd name="f702" fmla="val 36844"/>
                <a:gd name="f703" fmla="val 35677"/>
                <a:gd name="f704" fmla="val 35043"/>
                <a:gd name="f705" fmla="val 10708"/>
                <a:gd name="f706" fmla="val 34776"/>
                <a:gd name="f707" fmla="val 9574"/>
                <a:gd name="f708" fmla="val 34643"/>
                <a:gd name="f709" fmla="val 8960"/>
                <a:gd name="f710" fmla="val 34409"/>
                <a:gd name="f711" fmla="val 8294"/>
                <a:gd name="f712" fmla="val 34303"/>
                <a:gd name="f713" fmla="val 7645"/>
                <a:gd name="f714" fmla="val 7554"/>
                <a:gd name="f715" fmla="val 7463"/>
                <a:gd name="f716" fmla="val 34305"/>
                <a:gd name="f717" fmla="val 7373"/>
                <a:gd name="f718" fmla="val 34309"/>
                <a:gd name="f719" fmla="val 7406"/>
                <a:gd name="f720" fmla="val 34276"/>
                <a:gd name="f721" fmla="val 7439"/>
                <a:gd name="f722" fmla="val 34209"/>
                <a:gd name="f723" fmla="val 7997"/>
                <a:gd name="f724" fmla="val 34146"/>
                <a:gd name="f725" fmla="val 8440"/>
                <a:gd name="f726" fmla="val 34676"/>
                <a:gd name="f727" fmla="val 34710"/>
                <a:gd name="f728" fmla="val 6839"/>
                <a:gd name="f729" fmla="val 8840"/>
                <a:gd name="f730" fmla="val 34810"/>
                <a:gd name="f731" fmla="val 9741"/>
                <a:gd name="f732" fmla="val 34976"/>
                <a:gd name="f733" fmla="val 11509"/>
                <a:gd name="f734" fmla="val 36978"/>
                <a:gd name="f735" fmla="val 37945"/>
                <a:gd name="f736" fmla="val 15879"/>
                <a:gd name="f737" fmla="val 38679"/>
                <a:gd name="f738" fmla="val 17213"/>
                <a:gd name="f739" fmla="val 39313"/>
                <a:gd name="f740" fmla="val 39880"/>
                <a:gd name="f741" fmla="val 39680"/>
                <a:gd name="f742" fmla="val 14111"/>
                <a:gd name="f743" fmla="val 38712"/>
                <a:gd name="f744" fmla="val 37378"/>
                <a:gd name="f745" fmla="val 10275"/>
                <a:gd name="f746" fmla="val 36311"/>
                <a:gd name="f747" fmla="val 35177"/>
                <a:gd name="f748" fmla="val 6706"/>
                <a:gd name="f749" fmla="val 9889"/>
                <a:gd name="f750" fmla="val 33683"/>
                <a:gd name="f751" fmla="val 13267"/>
                <a:gd name="f752" fmla="val 16448"/>
                <a:gd name="f753" fmla="val 36914"/>
                <a:gd name="f754" fmla="val 18848"/>
                <a:gd name="f755" fmla="val 19114"/>
                <a:gd name="f756" fmla="val 39546"/>
                <a:gd name="f757" fmla="val 19381"/>
                <a:gd name="f758" fmla="val 39847"/>
                <a:gd name="f759" fmla="val 19682"/>
                <a:gd name="f760" fmla="val 40113"/>
                <a:gd name="f761" fmla="val 19415"/>
                <a:gd name="f762" fmla="val 39980"/>
                <a:gd name="f763" fmla="val 16195"/>
                <a:gd name="f764" fmla="val 37348"/>
                <a:gd name="f765" fmla="val 13348"/>
                <a:gd name="f766" fmla="val 33912"/>
                <a:gd name="f767" fmla="val 9169"/>
                <a:gd name="f768" fmla="val 8845"/>
                <a:gd name="f769" fmla="val 8514"/>
                <a:gd name="f770" fmla="val 33933"/>
                <a:gd name="f771" fmla="val 8173"/>
                <a:gd name="f772" fmla="val 33976"/>
                <a:gd name="f773" fmla="val 8749"/>
                <a:gd name="f774" fmla="val 33774"/>
                <a:gd name="f775" fmla="val 9322"/>
                <a:gd name="f776" fmla="val 6972"/>
                <a:gd name="f777" fmla="val 9141"/>
                <a:gd name="f778" fmla="val 11042"/>
                <a:gd name="f779" fmla="val 13043"/>
                <a:gd name="f780" fmla="val 14518"/>
                <a:gd name="f781" fmla="val 39304"/>
                <a:gd name="f782" fmla="val 16267"/>
                <a:gd name="f783" fmla="val 40179"/>
                <a:gd name="f784" fmla="val 18054"/>
                <a:gd name="f785" fmla="val 18329"/>
                <a:gd name="f786" fmla="val 18605"/>
                <a:gd name="f787" fmla="val 40158"/>
                <a:gd name="f788" fmla="val 18881"/>
                <a:gd name="f789" fmla="val 19048"/>
                <a:gd name="f790" fmla="val 40180"/>
                <a:gd name="f791" fmla="val 40280"/>
                <a:gd name="f792" fmla="val 40347"/>
                <a:gd name="f793" fmla="val 18974"/>
                <a:gd name="f794" fmla="val 40276"/>
                <a:gd name="f795" fmla="val 18534"/>
                <a:gd name="f796" fmla="val 40253"/>
                <a:gd name="f797" fmla="val 18088"/>
                <a:gd name="f798" fmla="val 17488"/>
                <a:gd name="f799" fmla="val 16878"/>
                <a:gd name="f800" fmla="val 40294"/>
                <a:gd name="f801" fmla="val 16246"/>
                <a:gd name="f802" fmla="val 40314"/>
                <a:gd name="f803" fmla="val 16226"/>
                <a:gd name="f804" fmla="val 16206"/>
                <a:gd name="f805" fmla="val 16187"/>
                <a:gd name="f806" fmla="val 12643"/>
                <a:gd name="f807" fmla="val 9593"/>
                <a:gd name="f808" fmla="val 37332"/>
                <a:gd name="f809" fmla="val 27204"/>
                <a:gd name="f810" fmla="val 22083"/>
                <a:gd name="f811" fmla="val 29939"/>
                <a:gd name="f812" fmla="val 23584"/>
                <a:gd name="f813" fmla="val 32675"/>
                <a:gd name="f814" fmla="val 24552"/>
                <a:gd name="f815" fmla="val 24585"/>
                <a:gd name="f816" fmla="val 35777"/>
                <a:gd name="f817" fmla="val 35844"/>
                <a:gd name="f818" fmla="val 35944"/>
                <a:gd name="f819" fmla="val 23184"/>
                <a:gd name="f820" fmla="val 33609"/>
                <a:gd name="f821" fmla="val 20655"/>
                <a:gd name="f822" fmla="val 32628"/>
                <a:gd name="f823" fmla="val 20621"/>
                <a:gd name="f824" fmla="val 32619"/>
                <a:gd name="f825" fmla="val 20592"/>
                <a:gd name="f826" fmla="val 20550"/>
                <a:gd name="f827" fmla="val 32636"/>
                <a:gd name="f828" fmla="val 20490"/>
                <a:gd name="f829" fmla="val 32693"/>
                <a:gd name="f830" fmla="val 20462"/>
                <a:gd name="f831" fmla="val 32686"/>
                <a:gd name="f832" fmla="val 20269"/>
                <a:gd name="f833" fmla="val 20074"/>
                <a:gd name="f834" fmla="val 32900"/>
                <a:gd name="f835" fmla="val 33042"/>
                <a:gd name="f836" fmla="val 20249"/>
                <a:gd name="f837" fmla="val 33108"/>
                <a:gd name="f838" fmla="val 33208"/>
                <a:gd name="f839" fmla="val 20482"/>
                <a:gd name="f840" fmla="val 33342"/>
                <a:gd name="f841" fmla="val 20616"/>
                <a:gd name="f842" fmla="val 33375"/>
                <a:gd name="f843" fmla="val 20649"/>
                <a:gd name="f844" fmla="val 33442"/>
                <a:gd name="f845" fmla="val 20716"/>
                <a:gd name="f846" fmla="val 33475"/>
                <a:gd name="f847" fmla="val 33509"/>
                <a:gd name="f848" fmla="val 20731"/>
                <a:gd name="f849" fmla="val 33587"/>
                <a:gd name="f850" fmla="val 20784"/>
                <a:gd name="f851" fmla="val 33622"/>
                <a:gd name="f852" fmla="val 20843"/>
                <a:gd name="f853" fmla="val 20908"/>
                <a:gd name="f854" fmla="val 20981"/>
                <a:gd name="f855" fmla="val 33579"/>
                <a:gd name="f856" fmla="val 21049"/>
                <a:gd name="f857" fmla="val 33309"/>
                <a:gd name="f858" fmla="val 20949"/>
                <a:gd name="f859" fmla="val 33275"/>
                <a:gd name="f860" fmla="val 20882"/>
                <a:gd name="f861" fmla="val 33175"/>
                <a:gd name="f862" fmla="val 20749"/>
                <a:gd name="f863" fmla="val 20732"/>
                <a:gd name="f864" fmla="val 32975"/>
                <a:gd name="f865" fmla="val 32961"/>
                <a:gd name="f866" fmla="val 20742"/>
                <a:gd name="f867" fmla="val 20793"/>
                <a:gd name="f868" fmla="val 21127"/>
                <a:gd name="f869" fmla="val 33675"/>
                <a:gd name="f870" fmla="val 34109"/>
                <a:gd name="f871" fmla="val 22417"/>
                <a:gd name="f872" fmla="val 34476"/>
                <a:gd name="f873" fmla="val 23117"/>
                <a:gd name="f874" fmla="val 35143"/>
                <a:gd name="f875" fmla="val 23784"/>
                <a:gd name="f876" fmla="val 35810"/>
                <a:gd name="f877" fmla="val 36277"/>
                <a:gd name="f878" fmla="val 25586"/>
                <a:gd name="f879" fmla="val 42849"/>
                <a:gd name="f880" fmla="val 25552"/>
                <a:gd name="f881" fmla="val 46184"/>
                <a:gd name="f882" fmla="val 46556"/>
                <a:gd name="f883" fmla="val 25528"/>
                <a:gd name="f884" fmla="val 46902"/>
                <a:gd name="f885" fmla="val 25521"/>
                <a:gd name="f886" fmla="val 47267"/>
                <a:gd name="f887" fmla="val 24023"/>
                <a:gd name="f888" fmla="val 43223"/>
                <a:gd name="f889" fmla="val 21995"/>
                <a:gd name="f890" fmla="val 39024"/>
                <a:gd name="f891" fmla="val 18914"/>
                <a:gd name="f892" fmla="val 18681"/>
                <a:gd name="f893" fmla="val 35010"/>
                <a:gd name="f894" fmla="val 18447"/>
                <a:gd name="f895" fmla="val 31474"/>
                <a:gd name="f896" fmla="val 19948"/>
                <a:gd name="f897" fmla="val 12855"/>
                <a:gd name="f898" fmla="val 12777"/>
                <a:gd name="f899" fmla="val 12716"/>
                <a:gd name="f900" fmla="val 103"/>
                <a:gd name="f901" fmla="val 185"/>
                <a:gd name="f902" fmla="val 285"/>
                <a:gd name="f903" fmla="val 418"/>
                <a:gd name="f904" fmla="val 485"/>
                <a:gd name="f905" fmla="val 12810"/>
                <a:gd name="f906" fmla="val 12576"/>
                <a:gd name="f907" fmla="val 352"/>
                <a:gd name="f908" fmla="val 318"/>
                <a:gd name="f909" fmla="val 12476"/>
                <a:gd name="f910" fmla="val 12443"/>
                <a:gd name="f911" fmla="val 12376"/>
                <a:gd name="f912" fmla="val 12276"/>
                <a:gd name="f913" fmla="val 252"/>
                <a:gd name="f914" fmla="val 12193"/>
                <a:gd name="f915" fmla="val 243"/>
                <a:gd name="f916" fmla="val 12178"/>
                <a:gd name="f917" fmla="val 240"/>
                <a:gd name="f918" fmla="val 12164"/>
                <a:gd name="f919" fmla="val 12062"/>
                <a:gd name="f920" fmla="val 12022"/>
                <a:gd name="f921" fmla="val 427"/>
                <a:gd name="f922" fmla="val 12109"/>
                <a:gd name="f923" fmla="val 12143"/>
                <a:gd name="f924" fmla="val 518"/>
                <a:gd name="f925" fmla="val 12243"/>
                <a:gd name="f926" fmla="val 618"/>
                <a:gd name="f927" fmla="val 13944"/>
                <a:gd name="f928" fmla="val 6089"/>
                <a:gd name="f929" fmla="val 14128"/>
                <a:gd name="f930" fmla="val 17531"/>
                <a:gd name="f931" fmla="val 18231"/>
                <a:gd name="f932" fmla="val 17597"/>
                <a:gd name="f933" fmla="val 18264"/>
                <a:gd name="f934" fmla="val 18098"/>
                <a:gd name="f935" fmla="val 18665"/>
                <a:gd name="f936" fmla="val 19365"/>
                <a:gd name="f937" fmla="val 18647"/>
                <a:gd name="f938" fmla="val 20032"/>
                <a:gd name="f939" fmla="val 20699"/>
                <a:gd name="f940" fmla="val 22134"/>
                <a:gd name="f941" fmla="val 19499"/>
                <a:gd name="f942" fmla="val 17364"/>
                <a:gd name="f943" fmla="val 15196"/>
                <a:gd name="f944" fmla="val 12310"/>
                <a:gd name="f945" fmla="val 15129"/>
                <a:gd name="f946" fmla="val 12610"/>
                <a:gd name="f947" fmla="val 14262"/>
                <a:gd name="f948" fmla="val 13828"/>
                <a:gd name="f949" fmla="val 13494"/>
                <a:gd name="f950" fmla="val 13628"/>
                <a:gd name="f951" fmla="val 13761"/>
                <a:gd name="f952" fmla="val 13144"/>
                <a:gd name="f953" fmla="val 13961"/>
                <a:gd name="f954" fmla="val 13182"/>
                <a:gd name="f955" fmla="val 13987"/>
                <a:gd name="f956" fmla="val 13225"/>
                <a:gd name="f957" fmla="val 13998"/>
                <a:gd name="f958" fmla="val 13336"/>
                <a:gd name="f959" fmla="val 13402"/>
                <a:gd name="f960" fmla="val 13969"/>
                <a:gd name="f961" fmla="val 13444"/>
                <a:gd name="f962" fmla="val 13928"/>
                <a:gd name="f963" fmla="val 13477"/>
                <a:gd name="f964" fmla="val 13861"/>
                <a:gd name="f965" fmla="val 13544"/>
                <a:gd name="f966" fmla="val 13795"/>
                <a:gd name="f967" fmla="val 13694"/>
                <a:gd name="f968" fmla="val 13461"/>
                <a:gd name="f969" fmla="val 13410"/>
                <a:gd name="f970" fmla="val 13328"/>
                <a:gd name="f971" fmla="val 13244"/>
                <a:gd name="f972" fmla="val 13161"/>
                <a:gd name="f973" fmla="val 13127"/>
                <a:gd name="f974" fmla="val 13094"/>
                <a:gd name="f975" fmla="val 12927"/>
                <a:gd name="f976" fmla="val 12928"/>
                <a:gd name="f977" fmla="val 12897"/>
                <a:gd name="f978" fmla="val 12893"/>
                <a:gd name="f979" fmla="val 12881"/>
                <a:gd name="f980" fmla="val 12856"/>
                <a:gd name="f981" fmla="val 12762"/>
                <a:gd name="f982" fmla="val 12906"/>
                <a:gd name="f983" fmla="val 12961"/>
                <a:gd name="f984" fmla="val 13995"/>
                <a:gd name="f985" fmla="val 15029"/>
                <a:gd name="f986" fmla="val 14662"/>
                <a:gd name="f987" fmla="val 11409"/>
                <a:gd name="f988" fmla="val 14462"/>
                <a:gd name="f989" fmla="val 11109"/>
                <a:gd name="f990" fmla="val 10909"/>
                <a:gd name="f991" fmla="val 12494"/>
                <a:gd name="f992" fmla="val 10775"/>
                <a:gd name="f993" fmla="val 10809"/>
                <a:gd name="f994" fmla="val 11493"/>
                <a:gd name="f995" fmla="val 11460"/>
                <a:gd name="f996" fmla="val 11359"/>
                <a:gd name="f997" fmla="val 11326"/>
                <a:gd name="f998" fmla="val 10742"/>
                <a:gd name="f999" fmla="val 11293"/>
                <a:gd name="f1000" fmla="val 11259"/>
                <a:gd name="f1001" fmla="val 11159"/>
                <a:gd name="f1002" fmla="val 11575"/>
                <a:gd name="f1003" fmla="val 10780"/>
                <a:gd name="f1004" fmla="val 11078"/>
                <a:gd name="f1005" fmla="val 9367"/>
                <a:gd name="f1006" fmla="val 10272"/>
                <a:gd name="f1007" fmla="val 10085"/>
                <a:gd name="f1008" fmla="val 9881"/>
                <a:gd name="f1009" fmla="val 9443"/>
                <a:gd name="f1010" fmla="val 9674"/>
                <a:gd name="f1011" fmla="val 9625"/>
                <a:gd name="f1012" fmla="val 9541"/>
                <a:gd name="f1013" fmla="val 9758"/>
                <a:gd name="f1014" fmla="val 9474"/>
                <a:gd name="f1015" fmla="val 9958"/>
                <a:gd name="f1016" fmla="val 10092"/>
                <a:gd name="f1017" fmla="val 9848"/>
                <a:gd name="f1018" fmla="val 10213"/>
                <a:gd name="f1019" fmla="val 9994"/>
                <a:gd name="f1020" fmla="val 10271"/>
                <a:gd name="f1021" fmla="val 10141"/>
                <a:gd name="f1022" fmla="val 10277"/>
                <a:gd name="f1023" fmla="val 10415"/>
                <a:gd name="f1024" fmla="val 10221"/>
                <a:gd name="f1025" fmla="val 10575"/>
                <a:gd name="f1026" fmla="val 10325"/>
                <a:gd name="f1027" fmla="val 10759"/>
                <a:gd name="f1028" fmla="val 10792"/>
                <a:gd name="f1029" fmla="val 10175"/>
                <a:gd name="f1030" fmla="val 10826"/>
                <a:gd name="f1031" fmla="val 10008"/>
                <a:gd name="f1032" fmla="val 11026"/>
                <a:gd name="f1033" fmla="val 10408"/>
                <a:gd name="f1034" fmla="val 10542"/>
                <a:gd name="f1035" fmla="val 11626"/>
                <a:gd name="f1036" fmla="val 11660"/>
                <a:gd name="f1037" fmla="val 10875"/>
                <a:gd name="f1038" fmla="val 12260"/>
                <a:gd name="f1039" fmla="val 13194"/>
                <a:gd name="f1040" fmla="val 11075"/>
                <a:gd name="f1041" fmla="val 14028"/>
                <a:gd name="f1042" fmla="val 14161"/>
                <a:gd name="f1043" fmla="val 10508"/>
                <a:gd name="f1044" fmla="val 9875"/>
                <a:gd name="f1045" fmla="val 12760"/>
                <a:gd name="f1046" fmla="val 9241"/>
                <a:gd name="f1047" fmla="val 11993"/>
                <a:gd name="f1048" fmla="val 9341"/>
                <a:gd name="f1049" fmla="val 11960"/>
                <a:gd name="f1050" fmla="val 11860"/>
                <a:gd name="f1051" fmla="val 8540"/>
                <a:gd name="f1052" fmla="val 8691"/>
                <a:gd name="f1053" fmla="val 8658"/>
                <a:gd name="f1054" fmla="val 8707"/>
                <a:gd name="f1055" fmla="val 8624"/>
                <a:gd name="f1056" fmla="val 8740"/>
                <a:gd name="f1057" fmla="val 8491"/>
                <a:gd name="f1058" fmla="val 8832"/>
                <a:gd name="f1059" fmla="val 8187"/>
                <a:gd name="f1060" fmla="val 8784"/>
                <a:gd name="f1061" fmla="val 8372"/>
                <a:gd name="f1062" fmla="val 8331"/>
                <a:gd name="f1063" fmla="val 8287"/>
                <a:gd name="f1064" fmla="val 7612"/>
                <a:gd name="f1065" fmla="val 8240"/>
                <a:gd name="f1066" fmla="val 7640"/>
                <a:gd name="f1067" fmla="val 7806"/>
                <a:gd name="f1068" fmla="val 8524"/>
                <a:gd name="f1069" fmla="val 8924"/>
                <a:gd name="f1070" fmla="val 8958"/>
                <a:gd name="f1071" fmla="val 9525"/>
                <a:gd name="f1072" fmla="val 8140"/>
                <a:gd name="f1073" fmla="val 10159"/>
                <a:gd name="f1074" fmla="val 10692"/>
                <a:gd name="f1075" fmla="val 7773"/>
                <a:gd name="f1076" fmla="val 9992"/>
                <a:gd name="f1077" fmla="val 7306"/>
                <a:gd name="f1078" fmla="val 9291"/>
                <a:gd name="f1079" fmla="val 6939"/>
                <a:gd name="f1080" fmla="val 7206"/>
                <a:gd name="f1081" fmla="val 8324"/>
                <a:gd name="f1082" fmla="val 7239"/>
                <a:gd name="f1083" fmla="val 7273"/>
                <a:gd name="f1084" fmla="val 7423"/>
                <a:gd name="f1085" fmla="val 7073"/>
                <a:gd name="f1086" fmla="val 6823"/>
                <a:gd name="f1087" fmla="val 6931"/>
                <a:gd name="f1088" fmla="val 6682"/>
                <a:gd name="f1089" fmla="val 6756"/>
                <a:gd name="f1090" fmla="val 6625"/>
                <a:gd name="f1091" fmla="val 6574"/>
                <a:gd name="f1092" fmla="val 6283"/>
                <a:gd name="f1093" fmla="val 5977"/>
                <a:gd name="f1094" fmla="val 6771"/>
                <a:gd name="f1095" fmla="val 6956"/>
                <a:gd name="f1096" fmla="val 5738"/>
                <a:gd name="f1097" fmla="val 6990"/>
                <a:gd name="f1098" fmla="val 5705"/>
                <a:gd name="f1099" fmla="val 5691"/>
                <a:gd name="f1100" fmla="val 7019"/>
                <a:gd name="f1101" fmla="val 5677"/>
                <a:gd name="f1102" fmla="val 7016"/>
                <a:gd name="f1103" fmla="val 5662"/>
                <a:gd name="f1104" fmla="val 5564"/>
                <a:gd name="f1105" fmla="val 5447"/>
                <a:gd name="f1106" fmla="val 7103"/>
                <a:gd name="f1107" fmla="val 5505"/>
                <a:gd name="f1108" fmla="val 7190"/>
                <a:gd name="f1109" fmla="val 5538"/>
                <a:gd name="f1110" fmla="val 7290"/>
                <a:gd name="f1111" fmla="val 5438"/>
                <a:gd name="f1112" fmla="val 5638"/>
                <a:gd name="f1113" fmla="val 8191"/>
                <a:gd name="f1114" fmla="val 8291"/>
                <a:gd name="f1115" fmla="val 6205"/>
                <a:gd name="f1116" fmla="val 6342"/>
                <a:gd name="f1117" fmla="val 8427"/>
                <a:gd name="f1118" fmla="val 6501"/>
                <a:gd name="f1119" fmla="val 8542"/>
                <a:gd name="f1120" fmla="val 6664"/>
                <a:gd name="f1121" fmla="val 6700"/>
                <a:gd name="f1122" fmla="val 6736"/>
                <a:gd name="f1123" fmla="val 8536"/>
                <a:gd name="f1124" fmla="val 8590"/>
                <a:gd name="f1125" fmla="val 11913"/>
                <a:gd name="f1126" fmla="val 8405"/>
                <a:gd name="f1127" fmla="val 11936"/>
                <a:gd name="f1128" fmla="val 8221"/>
                <a:gd name="f1129" fmla="val 7369"/>
                <a:gd name="f1130" fmla="val 6509"/>
                <a:gd name="f1131" fmla="val 11451"/>
                <a:gd name="f1132" fmla="val 5605"/>
                <a:gd name="f1133" fmla="val 10993"/>
                <a:gd name="f1134" fmla="val 5672"/>
                <a:gd name="f1135" fmla="val 10592"/>
                <a:gd name="f1136" fmla="val 10509"/>
                <a:gd name="f1137" fmla="val 5555"/>
                <a:gd name="f1138" fmla="val 10467"/>
                <a:gd name="f1139" fmla="val 5471"/>
                <a:gd name="f1140" fmla="val 5388"/>
                <a:gd name="f1141" fmla="val 5305"/>
                <a:gd name="f1142" fmla="val 5271"/>
                <a:gd name="f1143" fmla="val 10659"/>
                <a:gd name="f1144" fmla="val 5238"/>
                <a:gd name="f1145" fmla="val 5171"/>
                <a:gd name="f1146" fmla="val 5104"/>
                <a:gd name="f1147" fmla="val 10926"/>
                <a:gd name="f1148" fmla="val 5205"/>
                <a:gd name="f1149" fmla="val 11126"/>
                <a:gd name="f1150" fmla="val 5071"/>
                <a:gd name="f1151" fmla="val 4904"/>
                <a:gd name="f1152" fmla="val 4771"/>
                <a:gd name="f1153" fmla="val 4671"/>
                <a:gd name="f1154" fmla="val 4604"/>
                <a:gd name="f1155" fmla="val 11093"/>
                <a:gd name="f1156" fmla="val 4537"/>
                <a:gd name="f1157" fmla="val 4437"/>
                <a:gd name="f1158" fmla="val 4371"/>
                <a:gd name="f1159" fmla="val 4404"/>
                <a:gd name="f1160" fmla="val 11426"/>
                <a:gd name="f1161" fmla="val 11760"/>
                <a:gd name="f1162" fmla="val 4504"/>
                <a:gd name="f1163" fmla="val 12027"/>
                <a:gd name="f1164" fmla="val 4720"/>
                <a:gd name="f1165" fmla="val 12075"/>
                <a:gd name="f1166" fmla="val 4804"/>
                <a:gd name="f1167" fmla="val 12106"/>
                <a:gd name="f1168" fmla="val 4872"/>
                <a:gd name="f1169" fmla="val 4897"/>
                <a:gd name="f1170" fmla="val 4920"/>
                <a:gd name="f1171" fmla="val 12102"/>
                <a:gd name="f1172" fmla="val 4938"/>
                <a:gd name="f1173" fmla="val 12093"/>
                <a:gd name="f1174" fmla="val 4975"/>
                <a:gd name="f1175" fmla="val 12101"/>
                <a:gd name="f1176" fmla="val 5013"/>
                <a:gd name="f1177" fmla="val 12105"/>
                <a:gd name="f1178" fmla="val 5050"/>
                <a:gd name="f1179" fmla="val 5179"/>
                <a:gd name="f1180" fmla="val 5309"/>
                <a:gd name="f1181" fmla="val 12056"/>
                <a:gd name="f1182" fmla="val 11927"/>
                <a:gd name="f1183" fmla="val 5571"/>
                <a:gd name="f1184" fmla="val 11693"/>
                <a:gd name="f1185" fmla="val 11593"/>
                <a:gd name="f1186" fmla="val 6428"/>
                <a:gd name="f1187" fmla="val 11771"/>
                <a:gd name="f1188" fmla="val 7338"/>
                <a:gd name="f1189" fmla="val 12259"/>
                <a:gd name="f1190" fmla="val 8178"/>
                <a:gd name="f1191" fmla="val 8695"/>
                <a:gd name="f1192" fmla="val 12212"/>
                <a:gd name="f1193" fmla="val 8941"/>
                <a:gd name="f1194" fmla="val 9708"/>
                <a:gd name="f1195" fmla="val 11342"/>
                <a:gd name="f1196" fmla="val 11442"/>
                <a:gd name="f1197" fmla="val 11473"/>
                <a:gd name="f1198" fmla="val 15424"/>
                <a:gd name="f1199" fmla="val 11512"/>
                <a:gd name="f1200" fmla="val 15450"/>
                <a:gd name="f1201" fmla="val 11550"/>
                <a:gd name="f1202" fmla="val 11595"/>
                <a:gd name="f1203" fmla="val 11640"/>
                <a:gd name="f1204" fmla="val 15416"/>
                <a:gd name="f1205" fmla="val 11676"/>
                <a:gd name="f1206" fmla="val 15963"/>
                <a:gd name="f1207" fmla="val 12710"/>
                <a:gd name="f1208" fmla="val 16496"/>
                <a:gd name="f1209" fmla="val 17097"/>
                <a:gd name="f1210" fmla="val 16463"/>
                <a:gd name="f1211" fmla="val 10842"/>
                <a:gd name="f1212" fmla="val 16130"/>
                <a:gd name="f1213" fmla="val 10075"/>
                <a:gd name="f1214" fmla="val 15796"/>
                <a:gd name="f1215" fmla="val 15496"/>
                <a:gd name="f1216" fmla="val 9156"/>
                <a:gd name="f1217" fmla="val 14580"/>
                <a:gd name="f1218" fmla="val 8728"/>
                <a:gd name="f1219" fmla="val 13404"/>
                <a:gd name="f1220" fmla="val 7953"/>
                <a:gd name="f1221" fmla="val 7834"/>
                <a:gd name="f1222" fmla="val 7706"/>
                <a:gd name="f1223" fmla="val 13432"/>
                <a:gd name="f1224" fmla="val 6689"/>
                <a:gd name="f1225" fmla="val 13890"/>
                <a:gd name="f1226" fmla="val 6863"/>
                <a:gd name="f1227" fmla="val 15371"/>
                <a:gd name="f1228" fmla="val 7738"/>
                <a:gd name="f1229" fmla="val 7821"/>
                <a:gd name="f1230" fmla="val 7911"/>
                <a:gd name="f1231" fmla="val 15358"/>
                <a:gd name="f1232" fmla="val 8007"/>
                <a:gd name="f1233" fmla="val 15462"/>
                <a:gd name="f1234" fmla="val 8273"/>
                <a:gd name="f1235" fmla="val 8309"/>
                <a:gd name="f1236" fmla="val 15505"/>
                <a:gd name="f1237" fmla="val 8342"/>
                <a:gd name="f1238" fmla="val 15509"/>
                <a:gd name="f1239" fmla="val 8373"/>
                <a:gd name="f1240" fmla="val 8456"/>
                <a:gd name="f1241" fmla="val 8516"/>
                <a:gd name="f1242" fmla="val 15478"/>
                <a:gd name="f1243" fmla="val 9441"/>
                <a:gd name="f1244" fmla="val 15863"/>
                <a:gd name="f1245" fmla="val 10442"/>
                <a:gd name="f1246" fmla="val 16263"/>
                <a:gd name="f1247" fmla="val 16663"/>
                <a:gd name="f1248" fmla="val 11979"/>
                <a:gd name="f1249" fmla="val 16920"/>
                <a:gd name="f1250" fmla="val 12452"/>
                <a:gd name="f1251" fmla="val 17299"/>
                <a:gd name="f1252" fmla="val 13078"/>
                <a:gd name="f1253" fmla="val 13184"/>
                <a:gd name="f1254" fmla="val 13294"/>
                <a:gd name="f1255" fmla="val 17288"/>
                <a:gd name="f1256" fmla="val 17264"/>
                <a:gd name="f1257" fmla="val 14878"/>
                <a:gd name="f1258" fmla="val 18865"/>
                <a:gd name="f1259" fmla="val 16279"/>
                <a:gd name="f1260" fmla="val 17413"/>
                <a:gd name="f1261" fmla="val 22367"/>
                <a:gd name="f1262" fmla="val 16913"/>
                <a:gd name="f1263" fmla="val 23435"/>
                <a:gd name="f1264" fmla="val 16546"/>
                <a:gd name="f1265" fmla="val 24536"/>
                <a:gd name="f1266" fmla="val 16379"/>
                <a:gd name="f1267" fmla="val 25336"/>
                <a:gd name="f1268" fmla="val 13577"/>
                <a:gd name="f1269" fmla="val 25103"/>
                <a:gd name="f1270" fmla="val 13377"/>
                <a:gd name="f1271" fmla="val 23802"/>
                <a:gd name="f1272" fmla="val 22467"/>
                <a:gd name="f1273" fmla="val 12076"/>
                <a:gd name="f1274" fmla="val 11974"/>
                <a:gd name="f1275" fmla="val 22281"/>
                <a:gd name="f1276" fmla="val 11878"/>
                <a:gd name="f1277" fmla="val 22272"/>
                <a:gd name="f1278" fmla="val 11787"/>
                <a:gd name="f1279" fmla="val 10533"/>
                <a:gd name="f1280" fmla="val 10354"/>
                <a:gd name="f1281" fmla="val 24011"/>
                <a:gd name="f1282" fmla="val 11612"/>
                <a:gd name="f1283" fmla="val 11664"/>
                <a:gd name="f1284" fmla="val 11719"/>
                <a:gd name="f1285" fmla="val 24008"/>
                <a:gd name="f1286" fmla="val 24002"/>
                <a:gd name="f1287" fmla="val 24154"/>
                <a:gd name="f1288" fmla="val 11887"/>
                <a:gd name="f1289" fmla="val 24306"/>
                <a:gd name="f1290" fmla="val 12033"/>
                <a:gd name="f1291" fmla="val 12047"/>
                <a:gd name="f1292" fmla="val 24305"/>
                <a:gd name="f1293" fmla="val 24302"/>
                <a:gd name="f1294" fmla="val 25303"/>
                <a:gd name="f1295" fmla="val 15045"/>
                <a:gd name="f1296" fmla="val 16346"/>
                <a:gd name="f1297" fmla="val 25937"/>
                <a:gd name="f1298" fmla="val 28138"/>
                <a:gd name="f1299" fmla="val 16413"/>
                <a:gd name="f1300" fmla="val 17947"/>
                <a:gd name="f1301" fmla="val 17707"/>
                <a:gd name="f1302" fmla="val 33547"/>
                <a:gd name="f1303" fmla="val 33718"/>
                <a:gd name="f1304" fmla="val 17955"/>
                <a:gd name="f1305" fmla="val 18000"/>
                <a:gd name="f1306" fmla="val 18045"/>
                <a:gd name="f1307" fmla="val 33695"/>
                <a:gd name="f1308" fmla="val 33642"/>
                <a:gd name="f1309" fmla="val 18214"/>
                <a:gd name="f1310" fmla="val 34843"/>
                <a:gd name="f1311" fmla="val 35477"/>
                <a:gd name="f1312" fmla="val 34609"/>
                <a:gd name="f1313" fmla="val 16746"/>
                <a:gd name="f1314" fmla="val 33809"/>
                <a:gd name="f1315" fmla="val 15178"/>
                <a:gd name="f1316" fmla="val 32808"/>
                <a:gd name="f1317" fmla="val 14711"/>
                <a:gd name="f1318" fmla="val 14244"/>
                <a:gd name="f1319" fmla="val 14278"/>
                <a:gd name="f1320" fmla="val 30673"/>
                <a:gd name="f1321" fmla="val 28772"/>
                <a:gd name="f1322" fmla="val 9841"/>
                <a:gd name="f1323" fmla="val 25003"/>
                <a:gd name="f1324" fmla="val 24135"/>
                <a:gd name="f1325" fmla="val 6439"/>
                <a:gd name="f1326" fmla="val 22034"/>
                <a:gd name="f1327" fmla="val 3370"/>
                <a:gd name="f1328" fmla="val 20833"/>
                <a:gd name="f1329" fmla="val 234"/>
                <a:gd name="f1330" fmla="val 20666"/>
                <a:gd name="f1331" fmla="val 68"/>
                <a:gd name="f1332" fmla="val 1"/>
                <a:gd name="f1333" fmla="val 101"/>
                <a:gd name="f1334" fmla="val 2603"/>
                <a:gd name="f1335" fmla="val 3570"/>
                <a:gd name="f1336" fmla="val 5938"/>
                <a:gd name="f1337" fmla="val 28939"/>
                <a:gd name="f1338" fmla="val 16846"/>
                <a:gd name="f1339" fmla="val 36177"/>
                <a:gd name="f1340" fmla="val 20849"/>
                <a:gd name="f1341" fmla="val 38812"/>
                <a:gd name="f1342" fmla="val 22383"/>
                <a:gd name="f1343" fmla="val 41181"/>
                <a:gd name="f1344" fmla="val 42448"/>
                <a:gd name="f1345" fmla="val 41815"/>
                <a:gd name="f1346" fmla="val 41314"/>
                <a:gd name="f1347" fmla="val 40881"/>
                <a:gd name="f1348" fmla="val 40847"/>
                <a:gd name="f1349" fmla="val 40814"/>
                <a:gd name="f1350" fmla="val 18008"/>
                <a:gd name="f1351" fmla="val 38097"/>
                <a:gd name="f1352" fmla="val 14132"/>
                <a:gd name="f1353" fmla="val 33476"/>
                <a:gd name="f1354" fmla="val 9990"/>
                <a:gd name="f1355" fmla="val 8843"/>
                <a:gd name="f1356" fmla="val 7677"/>
                <a:gd name="f1357" fmla="val 33830"/>
                <a:gd name="f1358" fmla="val 6483"/>
                <a:gd name="f1359" fmla="val 34661"/>
                <a:gd name="f1360" fmla="val 6462"/>
                <a:gd name="f1361" fmla="val 34655"/>
                <a:gd name="f1362" fmla="val 6444"/>
                <a:gd name="f1363" fmla="val 6380"/>
                <a:gd name="f1364" fmla="val 6346"/>
                <a:gd name="f1365" fmla="val 34732"/>
                <a:gd name="f1366" fmla="val 6272"/>
                <a:gd name="f1367" fmla="val 34876"/>
                <a:gd name="f1368" fmla="val 6172"/>
                <a:gd name="f1369" fmla="val 6037"/>
                <a:gd name="f1370" fmla="val 35084"/>
                <a:gd name="f1371" fmla="val 6142"/>
                <a:gd name="f1372" fmla="val 35322"/>
                <a:gd name="f1373" fmla="val 6275"/>
                <a:gd name="f1374" fmla="val 6307"/>
                <a:gd name="f1375" fmla="val 6340"/>
                <a:gd name="f1376" fmla="val 35309"/>
                <a:gd name="f1377" fmla="val 35277"/>
                <a:gd name="f1378" fmla="val 6539"/>
                <a:gd name="f1379" fmla="val 35110"/>
                <a:gd name="f1380" fmla="val 10608"/>
                <a:gd name="f1381" fmla="val 40013"/>
                <a:gd name="f1382" fmla="val 41381"/>
                <a:gd name="f1383" fmla="val 41681"/>
                <a:gd name="f1384" fmla="val 22584"/>
                <a:gd name="f1385" fmla="val 42315"/>
                <a:gd name="f1386" fmla="val 23351"/>
                <a:gd name="f1387" fmla="val 43049"/>
                <a:gd name="f1388" fmla="val 44483"/>
                <a:gd name="f1389" fmla="val 45984"/>
                <a:gd name="f1390" fmla="val 25252"/>
                <a:gd name="f1391" fmla="val 47485"/>
                <a:gd name="f1392" fmla="val 25287"/>
                <a:gd name="f1393" fmla="val 47544"/>
                <a:gd name="f1394" fmla="val 25339"/>
                <a:gd name="f1395" fmla="val 47570"/>
                <a:gd name="f1396" fmla="val 25390"/>
                <a:gd name="f1397" fmla="val 25439"/>
                <a:gd name="f1398" fmla="val 25487"/>
                <a:gd name="f1399" fmla="val 47545"/>
                <a:gd name="f1400" fmla="val 47503"/>
                <a:gd name="f1401" fmla="val 47519"/>
                <a:gd name="f1402" fmla="val 47886"/>
                <a:gd name="f1403" fmla="val 47986"/>
                <a:gd name="f1404" fmla="val 25386"/>
                <a:gd name="f1405" fmla="val 53556"/>
                <a:gd name="f1406" fmla="val 25886"/>
                <a:gd name="f1407" fmla="val 59227"/>
                <a:gd name="f1408" fmla="val 29689"/>
                <a:gd name="f1409" fmla="val 63664"/>
                <a:gd name="f1410" fmla="val 29715"/>
                <a:gd name="f1411" fmla="val 63708"/>
                <a:gd name="f1412" fmla="val 29756"/>
                <a:gd name="f1413" fmla="val 63726"/>
                <a:gd name="f1414" fmla="val 29799"/>
                <a:gd name="f1415" fmla="val 29918"/>
                <a:gd name="f1416" fmla="val 30053"/>
                <a:gd name="f1417" fmla="val 63586"/>
                <a:gd name="f1418" fmla="val 29956"/>
                <a:gd name="f1419" fmla="val 63463"/>
                <a:gd name="f1420" fmla="val 60295"/>
                <a:gd name="f1421" fmla="val 26386"/>
                <a:gd name="f1422" fmla="val 56625"/>
                <a:gd name="f1423" fmla="val 26086"/>
                <a:gd name="f1424" fmla="val 52789"/>
                <a:gd name="f1425" fmla="val 52289"/>
                <a:gd name="f1426" fmla="val 51055"/>
                <a:gd name="f1427" fmla="val 50121"/>
                <a:gd name="f1428" fmla="val 27687"/>
                <a:gd name="f1429" fmla="val 27721"/>
                <a:gd name="f1430" fmla="val 50020"/>
                <a:gd name="f1431" fmla="val 27854"/>
                <a:gd name="f1432" fmla="val 49854"/>
                <a:gd name="f1433" fmla="val 27787"/>
                <a:gd name="f1434" fmla="val 49654"/>
                <a:gd name="f1435" fmla="val 49453"/>
                <a:gd name="f1436" fmla="val 27704"/>
                <a:gd name="f1437" fmla="val 49387"/>
                <a:gd name="f1438" fmla="val 27637"/>
                <a:gd name="f1439" fmla="val 49353"/>
                <a:gd name="f1440" fmla="val 27570"/>
                <a:gd name="f1441" fmla="val 27504"/>
                <a:gd name="f1442" fmla="val 27437"/>
                <a:gd name="f1443" fmla="val 27220"/>
                <a:gd name="f1444" fmla="val 49954"/>
                <a:gd name="f1445" fmla="val 50487"/>
                <a:gd name="f1446" fmla="val 51021"/>
                <a:gd name="f1447" fmla="val 51522"/>
                <a:gd name="f1448" fmla="val 26520"/>
                <a:gd name="f1449" fmla="val 52155"/>
                <a:gd name="f1450" fmla="val 52489"/>
                <a:gd name="f1451" fmla="val 25953"/>
                <a:gd name="f1452" fmla="val 49620"/>
                <a:gd name="f1453" fmla="val 48186"/>
                <a:gd name="f1454" fmla="val 26019"/>
                <a:gd name="f1455" fmla="val 26119"/>
                <a:gd name="f1456" fmla="val 48119"/>
                <a:gd name="f1457" fmla="val 28254"/>
                <a:gd name="f1458" fmla="val 43983"/>
                <a:gd name="f1459" fmla="val 28721"/>
                <a:gd name="f1460" fmla="val 41648"/>
                <a:gd name="f1461" fmla="val 28921"/>
                <a:gd name="f1462" fmla="val 41481"/>
                <a:gd name="f1463" fmla="val 29422"/>
                <a:gd name="f1464" fmla="val 40614"/>
                <a:gd name="f1465" fmla="val 30022"/>
                <a:gd name="f1466" fmla="val 30456"/>
                <a:gd name="f1467" fmla="val 39346"/>
                <a:gd name="f1468" fmla="val 30890"/>
                <a:gd name="f1469" fmla="val 38279"/>
                <a:gd name="f1470" fmla="val 31690"/>
                <a:gd name="f1471" fmla="val 37712"/>
                <a:gd name="f1472" fmla="val 31723"/>
                <a:gd name="f1473" fmla="val 37979"/>
                <a:gd name="f1474" fmla="val 38049"/>
                <a:gd name="f1475" fmla="val 31779"/>
                <a:gd name="f1476" fmla="val 38091"/>
                <a:gd name="f1477" fmla="val 31837"/>
                <a:gd name="f1478" fmla="val 31888"/>
                <a:gd name="f1479" fmla="val 38057"/>
                <a:gd name="f1480" fmla="val 31957"/>
                <a:gd name="f1481" fmla="val 32024"/>
                <a:gd name="f1482" fmla="val 37778"/>
                <a:gd name="f1483" fmla="val 37545"/>
                <a:gd name="f1484" fmla="val 37345"/>
                <a:gd name="f1485" fmla="val 32057"/>
                <a:gd name="f1486" fmla="val 37278"/>
                <a:gd name="f1487" fmla="val 37145"/>
                <a:gd name="f1488" fmla="val 37111"/>
                <a:gd name="f1489" fmla="val 37045"/>
                <a:gd name="f1490" fmla="val 31890"/>
                <a:gd name="f1491" fmla="val 31863"/>
                <a:gd name="f1492" fmla="val 36969"/>
                <a:gd name="f1493" fmla="val 31839"/>
                <a:gd name="f1494" fmla="val 36965"/>
                <a:gd name="f1495" fmla="val 31818"/>
                <a:gd name="f1496" fmla="val 31759"/>
                <a:gd name="f1497" fmla="val 36996"/>
                <a:gd name="f1498" fmla="val 37478"/>
                <a:gd name="f1499" fmla="val 31323"/>
                <a:gd name="f1500" fmla="val 37845"/>
                <a:gd name="f1501" fmla="val 30556"/>
                <a:gd name="f1502" fmla="val 38946"/>
                <a:gd name="f1503" fmla="val 30156"/>
                <a:gd name="f1504" fmla="val 39480"/>
                <a:gd name="f1505" fmla="val 29889"/>
                <a:gd name="f1506" fmla="val 29555"/>
                <a:gd name="f1507" fmla="val 40647"/>
                <a:gd name="f1508" fmla="val 40680"/>
                <a:gd name="f1509" fmla="val 40981"/>
                <a:gd name="f1510" fmla="val 40947"/>
                <a:gd name="f1511" fmla="val 40714"/>
                <a:gd name="f1512" fmla="val 28988"/>
                <a:gd name="f1513" fmla="val 40480"/>
                <a:gd name="f1514" fmla="val 40447"/>
                <a:gd name="f1515" fmla="val 29088"/>
                <a:gd name="f1516" fmla="val 40213"/>
                <a:gd name="f1517" fmla="val 29188"/>
                <a:gd name="f1518" fmla="val 39446"/>
                <a:gd name="f1519" fmla="val 38612"/>
                <a:gd name="f1520" fmla="val 37678"/>
                <a:gd name="f1521" fmla="val 37645"/>
                <a:gd name="f1522" fmla="val 36144"/>
                <a:gd name="f1523" fmla="val 31557"/>
                <a:gd name="f1524" fmla="val 32257"/>
                <a:gd name="f1525" fmla="val 32357"/>
                <a:gd name="f1526" fmla="val 33058"/>
                <a:gd name="f1527" fmla="val 33491"/>
                <a:gd name="f1528" fmla="val 33658"/>
                <a:gd name="f1529" fmla="val 33391"/>
                <a:gd name="f1530" fmla="val 33226"/>
                <a:gd name="f1531" fmla="val 31634"/>
                <a:gd name="f1532" fmla="val 32997"/>
                <a:gd name="f1533" fmla="val 31543"/>
                <a:gd name="f1534" fmla="val 32759"/>
                <a:gd name="f1535" fmla="val 32613"/>
                <a:gd name="f1536" fmla="val 32463"/>
                <a:gd name="f1537" fmla="val 31577"/>
                <a:gd name="f1538" fmla="val 31641"/>
                <a:gd name="f1539" fmla="val 31990"/>
                <a:gd name="f1540" fmla="val 34443"/>
                <a:gd name="f1541" fmla="val 36611"/>
                <a:gd name="f1542" fmla="val 29622"/>
                <a:gd name="f1543" fmla="val 36111"/>
                <a:gd name="f1544" fmla="val 29722"/>
                <a:gd name="f1545" fmla="val 35610"/>
                <a:gd name="f1546" fmla="val 30756"/>
                <a:gd name="f1547" fmla="val 33942"/>
                <a:gd name="f1548" fmla="val 30798"/>
                <a:gd name="f1549" fmla="val 33970"/>
                <a:gd name="f1550" fmla="val 30839"/>
                <a:gd name="f1551" fmla="val 33986"/>
                <a:gd name="f1552" fmla="val 30878"/>
                <a:gd name="f1553" fmla="val 30933"/>
                <a:gd name="f1554" fmla="val 30984"/>
                <a:gd name="f1555" fmla="val 33954"/>
                <a:gd name="f1556" fmla="val 33876"/>
                <a:gd name="f1557" fmla="val 33542"/>
                <a:gd name="f1558" fmla="val 30956"/>
                <a:gd name="f1559" fmla="val 30846"/>
                <a:gd name="f1560" fmla="val 32860"/>
                <a:gd name="f1561" fmla="val 30766"/>
                <a:gd name="f1562" fmla="val 32813"/>
                <a:gd name="f1563" fmla="val 30683"/>
                <a:gd name="f1564" fmla="val 30574"/>
                <a:gd name="f1565" fmla="val 30460"/>
                <a:gd name="f1566" fmla="val 32894"/>
                <a:gd name="f1567" fmla="val 30423"/>
                <a:gd name="f1568" fmla="val 30389"/>
                <a:gd name="f1569" fmla="val 33142"/>
                <a:gd name="f1570" fmla="val 30356"/>
                <a:gd name="f1571" fmla="val 30122"/>
                <a:gd name="f1572" fmla="val 29922"/>
                <a:gd name="f1573" fmla="val 34509"/>
                <a:gd name="f1574" fmla="val 30222"/>
                <a:gd name="f1575" fmla="val 30623"/>
                <a:gd name="f1576" fmla="val 31707"/>
                <a:gd name="f1577" fmla="val 30440"/>
                <a:gd name="f1578" fmla="val 31290"/>
                <a:gd name="f1579" fmla="val 30473"/>
                <a:gd name="f1580" fmla="val 30507"/>
                <a:gd name="f1581" fmla="val 31534"/>
                <a:gd name="f1582" fmla="val 30603"/>
                <a:gd name="f1583" fmla="val 31694"/>
                <a:gd name="f1584" fmla="val 30653"/>
                <a:gd name="f1585" fmla="val 31854"/>
                <a:gd name="f1586" fmla="val 32027"/>
                <a:gd name="f1587" fmla="val 32201"/>
                <a:gd name="f1588" fmla="val 30594"/>
                <a:gd name="f1589" fmla="val 30040"/>
                <a:gd name="f1590" fmla="val 29372"/>
                <a:gd name="f1591" fmla="val 32143"/>
                <a:gd name="f1592" fmla="val 31832"/>
                <a:gd name="f1593" fmla="val 28716"/>
                <a:gd name="f1594" fmla="val 31531"/>
                <a:gd name="f1595" fmla="val 31364"/>
                <a:gd name="f1596" fmla="val 31199"/>
                <a:gd name="f1597" fmla="val 28746"/>
                <a:gd name="f1598" fmla="val 28805"/>
                <a:gd name="f1599" fmla="val 30523"/>
                <a:gd name="f1600" fmla="val 29806"/>
                <a:gd name="f1601" fmla="val 30140"/>
                <a:gd name="f1602" fmla="val 30173"/>
                <a:gd name="f1603" fmla="val 29855"/>
                <a:gd name="f1604" fmla="val 34943"/>
                <a:gd name="f1605" fmla="val 28755"/>
                <a:gd name="f1606" fmla="val 27621"/>
                <a:gd name="f1607" fmla="val 33842"/>
                <a:gd name="f1608" fmla="val 27554"/>
                <a:gd name="f1609" fmla="val 28054"/>
                <a:gd name="f1610" fmla="val 27585"/>
                <a:gd name="f1611" fmla="val 31705"/>
                <a:gd name="f1612" fmla="val 27409"/>
                <a:gd name="f1613" fmla="val 31651"/>
                <a:gd name="f1614" fmla="val 27225"/>
                <a:gd name="f1615" fmla="val 27003"/>
                <a:gd name="f1616" fmla="val 26769"/>
                <a:gd name="f1617" fmla="val 31731"/>
                <a:gd name="f1618" fmla="val 26353"/>
                <a:gd name="f1619" fmla="val 26253"/>
                <a:gd name="f1620" fmla="val 32308"/>
                <a:gd name="f1621" fmla="val 26220"/>
                <a:gd name="f1622" fmla="val 26378"/>
                <a:gd name="f1623" fmla="val 33147"/>
                <a:gd name="f1624" fmla="val 26709"/>
                <a:gd name="f1625" fmla="val 33615"/>
                <a:gd name="f1626" fmla="val 27193"/>
                <a:gd name="f1627" fmla="val 27223"/>
                <a:gd name="f1628" fmla="val 33613"/>
                <a:gd name="f1629" fmla="val 37512"/>
                <a:gd name="f1630" fmla="val 38546"/>
                <a:gd name="f1631" fmla="val 39179"/>
                <a:gd name="f1632" fmla="val 39780"/>
                <a:gd name="f1633" fmla="val 28788"/>
                <a:gd name="f1634" fmla="val 39613"/>
                <a:gd name="f1635" fmla="val 28706"/>
                <a:gd name="f1636" fmla="val 39418"/>
                <a:gd name="f1637" fmla="val 28661"/>
                <a:gd name="f1638" fmla="val 39392"/>
                <a:gd name="f1639" fmla="val 28612"/>
                <a:gd name="f1640" fmla="val 28555"/>
                <a:gd name="f1641" fmla="val 28490"/>
                <a:gd name="f1642" fmla="val 39426"/>
                <a:gd name="f1643" fmla="val 28221"/>
                <a:gd name="f1644" fmla="val 39113"/>
                <a:gd name="f1645" fmla="val 38045"/>
                <a:gd name="f1646" fmla="val 27954"/>
                <a:gd name="f1647" fmla="val 27754"/>
                <a:gd name="f1648" fmla="val 27580"/>
                <a:gd name="f1649" fmla="val 36054"/>
                <a:gd name="f1650" fmla="val 27203"/>
                <a:gd name="f1651" fmla="val 35864"/>
                <a:gd name="f1652" fmla="val 26866"/>
                <a:gd name="f1653" fmla="val 26816"/>
                <a:gd name="f1654" fmla="val 26767"/>
                <a:gd name="f1655" fmla="val 35868"/>
                <a:gd name="f1656" fmla="val 26553"/>
                <a:gd name="f1657" fmla="val 36544"/>
                <a:gd name="f1658" fmla="val 26534"/>
                <a:gd name="f1659" fmla="val 37086"/>
                <a:gd name="f1660" fmla="val 26565"/>
                <a:gd name="f1661" fmla="val 37105"/>
                <a:gd name="f1662" fmla="val 26597"/>
                <a:gd name="f1663" fmla="val 26617"/>
                <a:gd name="f1664" fmla="val 26636"/>
                <a:gd name="f1665" fmla="val 37098"/>
                <a:gd name="f1666" fmla="val 26652"/>
                <a:gd name="f1667" fmla="val 26655"/>
                <a:gd name="f1668" fmla="val 37203"/>
                <a:gd name="f1669" fmla="val 37319"/>
                <a:gd name="f1670" fmla="val 27053"/>
                <a:gd name="f1671" fmla="val 37612"/>
                <a:gd name="f1672" fmla="val 38212"/>
                <a:gd name="f1673" fmla="val 41147"/>
                <a:gd name="f1674" fmla="val 41948"/>
                <a:gd name="f1675" fmla="val 42682"/>
                <a:gd name="f1676" fmla="val 28021"/>
                <a:gd name="f1677" fmla="val 43516"/>
                <a:gd name="f1678" fmla="val 44350"/>
                <a:gd name="f1679" fmla="val 45184"/>
                <a:gd name="f1680" fmla="val 45951"/>
                <a:gd name="f1681" fmla="val 46818"/>
                <a:gd name="f1682" fmla="val 47552"/>
                <a:gd name="f1683" fmla="val 47452"/>
                <a:gd name="f1684" fmla="val 47385"/>
                <a:gd name="f1685" fmla="val 46051"/>
                <a:gd name="f1686" fmla="val 44717"/>
                <a:gd name="f1687" fmla="val 43382"/>
                <a:gd name="f1688" fmla="val 25619"/>
                <a:gd name="f1689" fmla="val 24952"/>
                <a:gd name="f1690" fmla="val 25019"/>
                <a:gd name="f1691" fmla="val 24919"/>
                <a:gd name="f1692" fmla="val 23918"/>
                <a:gd name="f1693" fmla="val 32775"/>
                <a:gd name="f1694" fmla="val 23885"/>
                <a:gd name="f1695" fmla="val 23901"/>
                <a:gd name="f1696" fmla="val 31491"/>
                <a:gd name="f1697" fmla="val 31499"/>
                <a:gd name="f1698" fmla="val 23964"/>
                <a:gd name="f1699" fmla="val 23993"/>
                <a:gd name="f1700" fmla="val 26103"/>
                <a:gd name="f1701" fmla="val 24769"/>
                <a:gd name="f1702" fmla="val 23101"/>
                <a:gd name="f1703" fmla="val 19932"/>
                <a:gd name="f1704" fmla="val 31590"/>
                <a:gd name="f1705" fmla="val 14428"/>
                <a:gd name="f1706" fmla="val 14328"/>
                <a:gd name="f1707" fmla="val 14295"/>
                <a:gd name="f1708" fmla="val 29138"/>
                <a:gd name="f1709" fmla="val 14220"/>
                <a:gd name="f1710" fmla="val 14182"/>
                <a:gd name="f1711" fmla="val 29024"/>
                <a:gd name="f1712" fmla="val 29003"/>
                <a:gd name="f1713" fmla="val 28980"/>
                <a:gd name="f1714" fmla="val 14186"/>
                <a:gd name="f1715" fmla="val 14195"/>
                <a:gd name="f1716" fmla="val 28594"/>
                <a:gd name="f1717" fmla="val 13934"/>
                <a:gd name="f1718" fmla="val 28556"/>
                <a:gd name="f1719" fmla="val 13921"/>
                <a:gd name="f1720" fmla="val 28516"/>
                <a:gd name="f1721" fmla="val 28410"/>
                <a:gd name="f1722" fmla="val 28288"/>
                <a:gd name="f1723" fmla="val 14007"/>
                <a:gd name="f1724" fmla="val 17164"/>
                <a:gd name="f1725" fmla="val 20199"/>
                <a:gd name="f1726" fmla="val 23718"/>
                <a:gd name="f1727" fmla="val 24636"/>
                <a:gd name="f1728" fmla="val 22850"/>
                <a:gd name="f1729" fmla="val 26837"/>
                <a:gd name="f1730" fmla="val 23985"/>
                <a:gd name="f1731" fmla="val 28839"/>
                <a:gd name="f1732" fmla="val 24085"/>
                <a:gd name="f1733" fmla="val 24185"/>
                <a:gd name="f1734" fmla="val 23751"/>
                <a:gd name="f1735" fmla="val 23518"/>
                <a:gd name="f1736" fmla="val 23151"/>
                <a:gd name="f1737" fmla="val 31541"/>
                <a:gd name="f1738" fmla="val 22650"/>
                <a:gd name="f1739" fmla="val 30540"/>
                <a:gd name="f1740" fmla="val 22117"/>
                <a:gd name="f1741" fmla="val 22150"/>
                <a:gd name="f1742" fmla="val 21483"/>
                <a:gd name="f1743" fmla="val 26637"/>
                <a:gd name="f1744" fmla="val 20982"/>
                <a:gd name="f1745" fmla="val 23251"/>
                <a:gd name="f1746" fmla="val 22517"/>
                <a:gd name="f1747" fmla="val 22472"/>
                <a:gd name="f1748" fmla="val 16875"/>
                <a:gd name="f1749" fmla="val 16830"/>
                <a:gd name="f1750" fmla="val 22309"/>
                <a:gd name="f1751" fmla="val 22239"/>
                <a:gd name="f1752" fmla="val 16841"/>
                <a:gd name="f1753" fmla="val 22217"/>
                <a:gd name="f1754" fmla="val 17664"/>
                <a:gd name="f1755" fmla="val 19882"/>
                <a:gd name="f1756" fmla="val 19832"/>
                <a:gd name="f1757" fmla="val 18247"/>
                <a:gd name="f1758" fmla="val 18114"/>
                <a:gd name="f1759" fmla="val 17464"/>
                <a:gd name="f1760" fmla="val 17297"/>
                <a:gd name="f1761" fmla="val 19648"/>
                <a:gd name="f1762" fmla="val 6623"/>
                <a:gd name="f1763" fmla="val 4321"/>
                <a:gd name="f1764" fmla="val 18"/>
                <a:gd name="f1765" fmla="val 12891"/>
                <a:gd name="f1766" fmla="val 6"/>
                <a:gd name="f1767" fmla="val 12873"/>
                <a:gd name="f1768" fmla="*/ f0 1 33659"/>
                <a:gd name="f1769" fmla="*/ f1 1 63727"/>
                <a:gd name="f1770" fmla="val f2"/>
                <a:gd name="f1771" fmla="val f3"/>
                <a:gd name="f1772" fmla="val f4"/>
                <a:gd name="f1773" fmla="+- f1772 0 f1770"/>
                <a:gd name="f1774" fmla="+- f1771 0 f1770"/>
                <a:gd name="f1775" fmla="*/ f1774 1 33659"/>
                <a:gd name="f1776" fmla="*/ f1773 1 63727"/>
                <a:gd name="f1777" fmla="*/ f1770 1 f1775"/>
                <a:gd name="f1778" fmla="*/ f1771 1 f1775"/>
                <a:gd name="f1779" fmla="*/ f1770 1 f1776"/>
                <a:gd name="f1780" fmla="*/ f1772 1 f1776"/>
                <a:gd name="f1781" fmla="*/ f1777 f1768 1"/>
                <a:gd name="f1782" fmla="*/ f1778 f1768 1"/>
                <a:gd name="f1783" fmla="*/ f1780 f1769 1"/>
                <a:gd name="f1784" fmla="*/ f1779 f17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81" t="f1784" r="f1782" b="f1783"/>
              <a:pathLst>
                <a:path w="33659" h="6372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19" y="f20"/>
                  </a:cubicBezTo>
                  <a:cubicBezTo>
                    <a:pt x="f10" y="f20"/>
                    <a:pt x="f21" y="f20"/>
                    <a:pt x="f21" y="f22"/>
                  </a:cubicBezTo>
                  <a:lnTo>
                    <a:pt x="f21" y="f20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22"/>
                  </a:cubicBezTo>
                  <a:cubicBezTo>
                    <a:pt x="f31" y="f32"/>
                    <a:pt x="f7" y="f32"/>
                    <a:pt x="f7" y="f33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3" y="f45"/>
                    <a:pt x="f41" y="f15"/>
                    <a:pt x="f39" y="f46"/>
                  </a:cubicBezTo>
                  <a:cubicBezTo>
                    <a:pt x="f37" y="f13"/>
                    <a:pt x="f47" y="f11"/>
                    <a:pt x="f34" y="f48"/>
                  </a:cubicBezTo>
                  <a:cubicBezTo>
                    <a:pt x="f49" y="f50"/>
                    <a:pt x="f51" y="f6"/>
                    <a:pt x="f5" y="f6"/>
                  </a:cubicBezTo>
                  <a:close/>
                  <a:moveTo>
                    <a:pt x="f52" y="f53"/>
                  </a:moveTo>
                  <a:cubicBezTo>
                    <a:pt x="f54" y="f53"/>
                    <a:pt x="f55" y="f56"/>
                    <a:pt x="f57" y="f58"/>
                  </a:cubicBezTo>
                  <a:cubicBezTo>
                    <a:pt x="f59" y="f60"/>
                    <a:pt x="f61" y="f60"/>
                    <a:pt x="f62" y="f63"/>
                  </a:cubicBezTo>
                  <a:cubicBezTo>
                    <a:pt x="f64" y="f65"/>
                    <a:pt x="f24" y="f66"/>
                    <a:pt x="f67" y="f66"/>
                  </a:cubicBezTo>
                  <a:cubicBezTo>
                    <a:pt x="f68" y="f66"/>
                    <a:pt x="f69" y="f70"/>
                    <a:pt x="f69" y="f71"/>
                  </a:cubicBezTo>
                  <a:cubicBezTo>
                    <a:pt x="f72" y="f60"/>
                    <a:pt x="f73" y="f74"/>
                    <a:pt x="f75" y="f76"/>
                  </a:cubicBezTo>
                  <a:cubicBezTo>
                    <a:pt x="f77" y="f78"/>
                    <a:pt x="f79" y="f53"/>
                    <a:pt x="f52" y="f53"/>
                  </a:cubicBezTo>
                  <a:close/>
                  <a:moveTo>
                    <a:pt x="f80" y="f81"/>
                  </a:moveTo>
                  <a:lnTo>
                    <a:pt x="f80" y="f81"/>
                  </a:ln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80" y="f81"/>
                  </a:cubicBezTo>
                  <a:close/>
                  <a:moveTo>
                    <a:pt x="f104" y="f105"/>
                  </a:moveTo>
                  <a:cubicBezTo>
                    <a:pt x="f106" y="f105"/>
                    <a:pt x="f107" y="f108"/>
                    <a:pt x="f109" y="f110"/>
                  </a:cubicBezTo>
                  <a:lnTo>
                    <a:pt x="f111" y="f63"/>
                  </a:lnTo>
                  <a:cubicBezTo>
                    <a:pt x="f112" y="f113"/>
                    <a:pt x="f114" y="f115"/>
                    <a:pt x="f114" y="f116"/>
                  </a:cubicBezTo>
                  <a:cubicBezTo>
                    <a:pt x="f111" y="f93"/>
                    <a:pt x="f117" y="f58"/>
                    <a:pt x="f118" y="f74"/>
                  </a:cubicBezTo>
                  <a:cubicBezTo>
                    <a:pt x="f119" y="f120"/>
                    <a:pt x="f121" y="f105"/>
                    <a:pt x="f104" y="f105"/>
                  </a:cubicBezTo>
                  <a:close/>
                  <a:moveTo>
                    <a:pt x="f122" y="f123"/>
                  </a:moveTo>
                  <a:cubicBezTo>
                    <a:pt x="f124" y="f125"/>
                    <a:pt x="f126" y="f127"/>
                    <a:pt x="f128" y="f129"/>
                  </a:cubicBezTo>
                  <a:cubicBezTo>
                    <a:pt x="f100" y="f130"/>
                    <a:pt x="f131" y="f132"/>
                    <a:pt x="f133" y="f44"/>
                  </a:cubicBezTo>
                  <a:cubicBezTo>
                    <a:pt x="f134" y="f135"/>
                    <a:pt x="f136" y="f137"/>
                    <a:pt x="f122" y="f123"/>
                  </a:cubicBezTo>
                  <a:close/>
                  <a:moveTo>
                    <a:pt x="f138" y="f139"/>
                  </a:moveTo>
                  <a:cubicBezTo>
                    <a:pt x="f140" y="f141"/>
                    <a:pt x="f142" y="f143"/>
                    <a:pt x="f98" y="f144"/>
                  </a:cubicBezTo>
                  <a:cubicBezTo>
                    <a:pt x="f145" y="f110"/>
                    <a:pt x="f122" y="f146"/>
                    <a:pt x="f147" y="f87"/>
                  </a:cubicBezTo>
                  <a:lnTo>
                    <a:pt x="f138" y="f139"/>
                  </a:lnTo>
                  <a:close/>
                  <a:moveTo>
                    <a:pt x="f148" y="f149"/>
                  </a:move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36" y="f158"/>
                    <a:pt x="f159" y="f160"/>
                  </a:cubicBezTo>
                  <a:cubicBezTo>
                    <a:pt x="f161" y="f162"/>
                    <a:pt x="f100" y="f163"/>
                    <a:pt x="f164" y="f165"/>
                  </a:cubicBezTo>
                  <a:cubicBezTo>
                    <a:pt x="f96" y="f166"/>
                    <a:pt x="f167" y="f168"/>
                    <a:pt x="f169" y="f170"/>
                  </a:cubicBezTo>
                  <a:lnTo>
                    <a:pt x="f169" y="f171"/>
                  </a:lnTo>
                  <a:cubicBezTo>
                    <a:pt x="f172" y="f162"/>
                    <a:pt x="f173" y="f174"/>
                    <a:pt x="f175" y="f153"/>
                  </a:cubicBezTo>
                  <a:cubicBezTo>
                    <a:pt x="f175" y="f151"/>
                    <a:pt x="f176" y="f149"/>
                    <a:pt x="f148" y="f149"/>
                  </a:cubicBezTo>
                  <a:close/>
                  <a:moveTo>
                    <a:pt x="f177" y="f178"/>
                  </a:moveTo>
                  <a:cubicBezTo>
                    <a:pt x="f179" y="f178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lnTo>
                    <a:pt x="f190" y="f189"/>
                  </a:lnTo>
                  <a:cubicBezTo>
                    <a:pt x="f191" y="f189"/>
                    <a:pt x="f192" y="f193"/>
                    <a:pt x="f194" y="f195"/>
                  </a:cubicBezTo>
                  <a:cubicBezTo>
                    <a:pt x="f196" y="f193"/>
                    <a:pt x="f197" y="f198"/>
                    <a:pt x="f199" y="f200"/>
                  </a:cubicBezTo>
                  <a:cubicBezTo>
                    <a:pt x="f201" y="f202"/>
                    <a:pt x="f203" y="f178"/>
                    <a:pt x="f177" y="f178"/>
                  </a:cubicBezTo>
                  <a:close/>
                  <a:moveTo>
                    <a:pt x="f118" y="f204"/>
                  </a:moveTo>
                  <a:lnTo>
                    <a:pt x="f118" y="f204"/>
                  </a:ln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33" y="f234"/>
                  </a:cubicBezTo>
                  <a:cubicBezTo>
                    <a:pt x="f233" y="f235"/>
                    <a:pt x="f233" y="f236"/>
                    <a:pt x="f118" y="f204"/>
                  </a:cubicBezTo>
                  <a:close/>
                  <a:moveTo>
                    <a:pt x="f109" y="f116"/>
                  </a:moveTo>
                  <a:lnTo>
                    <a:pt x="f237" y="f238"/>
                  </a:lnTo>
                  <a:cubicBezTo>
                    <a:pt x="f239" y="f240"/>
                    <a:pt x="f241" y="f242"/>
                    <a:pt x="f221" y="f243"/>
                  </a:cubicBez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0" y="f252"/>
                    <a:pt x="f250" y="f252"/>
                  </a:cubicBezTo>
                  <a:cubicBezTo>
                    <a:pt x="f253" y="f254"/>
                    <a:pt x="f255" y="f256"/>
                    <a:pt x="f257" y="f258"/>
                  </a:cubicBezTo>
                  <a:cubicBezTo>
                    <a:pt x="f259" y="f260"/>
                    <a:pt x="f261" y="f262"/>
                    <a:pt x="f109" y="f116"/>
                  </a:cubicBezTo>
                  <a:close/>
                  <a:moveTo>
                    <a:pt x="f263" y="f264"/>
                  </a:moveTo>
                  <a:cubicBezTo>
                    <a:pt x="f265" y="f266"/>
                    <a:pt x="f267" y="f210"/>
                    <a:pt x="f268" y="f269"/>
                  </a:cubicBezTo>
                  <a:cubicBezTo>
                    <a:pt x="f270" y="f271"/>
                    <a:pt x="f272" y="f273"/>
                    <a:pt x="f219" y="f274"/>
                  </a:cubicBezTo>
                  <a:cubicBezTo>
                    <a:pt x="f275" y="f276"/>
                    <a:pt x="f109" y="f277"/>
                    <a:pt x="f278" y="f279"/>
                  </a:cubicBezTo>
                  <a:cubicBezTo>
                    <a:pt x="f280" y="f281"/>
                    <a:pt x="f282" y="f283"/>
                    <a:pt x="f284" y="f238"/>
                  </a:cubicBezTo>
                  <a:cubicBezTo>
                    <a:pt x="f284" y="f285"/>
                    <a:pt x="f284" y="f286"/>
                    <a:pt x="f287" y="f288"/>
                  </a:cubicBezTo>
                  <a:lnTo>
                    <a:pt x="f287" y="f288"/>
                  </a:lnTo>
                  <a:cubicBezTo>
                    <a:pt x="f289" y="f290"/>
                    <a:pt x="f291" y="f292"/>
                    <a:pt x="f239" y="f293"/>
                  </a:cubicBezTo>
                  <a:cubicBezTo>
                    <a:pt x="f294" y="f295"/>
                    <a:pt x="f296" y="f297"/>
                    <a:pt x="f298" y="f297"/>
                  </a:cubicBezTo>
                  <a:cubicBezTo>
                    <a:pt x="f299" y="f297"/>
                    <a:pt x="f300" y="f301"/>
                    <a:pt x="f287" y="f189"/>
                  </a:cubicBezTo>
                  <a:cubicBezTo>
                    <a:pt x="f302" y="f303"/>
                    <a:pt x="f304" y="f305"/>
                    <a:pt x="f263" y="f93"/>
                  </a:cubicBezTo>
                  <a:lnTo>
                    <a:pt x="f263" y="f264"/>
                  </a:lnTo>
                  <a:close/>
                  <a:moveTo>
                    <a:pt x="f306" y="f307"/>
                  </a:moveTo>
                  <a:lnTo>
                    <a:pt x="f306" y="f307"/>
                  </a:lnTo>
                  <a:cubicBezTo>
                    <a:pt x="f308" y="f309"/>
                    <a:pt x="f26" y="f310"/>
                    <a:pt x="f311" y="f312"/>
                  </a:cubicBezTo>
                  <a:cubicBezTo>
                    <a:pt x="f313" y="f314"/>
                    <a:pt x="f315" y="f316"/>
                    <a:pt x="f317" y="f318"/>
                  </a:cubicBezTo>
                  <a:cubicBezTo>
                    <a:pt x="f308" y="f319"/>
                    <a:pt x="f320" y="f220"/>
                    <a:pt x="f321" y="f322"/>
                  </a:cubicBezTo>
                  <a:cubicBezTo>
                    <a:pt x="f323" y="f324"/>
                    <a:pt x="f325" y="f326"/>
                    <a:pt x="f306" y="f307"/>
                  </a:cubicBezTo>
                  <a:close/>
                  <a:moveTo>
                    <a:pt x="f327" y="f328"/>
                  </a:move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27" y="f328"/>
                  </a:cubicBezTo>
                  <a:close/>
                  <a:moveTo>
                    <a:pt x="f345" y="f346"/>
                  </a:moveTo>
                  <a:cubicBezTo>
                    <a:pt x="f347" y="f346"/>
                    <a:pt x="f348" y="f349"/>
                    <a:pt x="f350" y="f312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0"/>
                  </a:cubicBezTo>
                  <a:cubicBezTo>
                    <a:pt x="f362" y="f360"/>
                    <a:pt x="f363" y="f364"/>
                    <a:pt x="f365" y="f366"/>
                  </a:cubicBezTo>
                  <a:lnTo>
                    <a:pt x="f365" y="f367"/>
                  </a:lnTo>
                  <a:cubicBezTo>
                    <a:pt x="f368" y="f369"/>
                    <a:pt x="f370" y="f371"/>
                    <a:pt x="f372" y="f371"/>
                  </a:cubicBezTo>
                  <a:cubicBezTo>
                    <a:pt x="f373" y="f371"/>
                    <a:pt x="f374" y="f375"/>
                    <a:pt x="f376" y="f377"/>
                  </a:cubicBezTo>
                  <a:cubicBezTo>
                    <a:pt x="f378" y="f379"/>
                    <a:pt x="f380" y="f381"/>
                    <a:pt x="f382" y="f383"/>
                  </a:cubicBezTo>
                  <a:cubicBezTo>
                    <a:pt x="f382" y="f384"/>
                    <a:pt x="f385" y="f386"/>
                    <a:pt x="f382" y="f352"/>
                  </a:cubicBezTo>
                  <a:cubicBezTo>
                    <a:pt x="f382" y="f312"/>
                    <a:pt x="f378" y="f387"/>
                    <a:pt x="f376" y="f388"/>
                  </a:cubicBezTo>
                  <a:cubicBezTo>
                    <a:pt x="f389" y="f390"/>
                    <a:pt x="f391" y="f346"/>
                    <a:pt x="f345" y="f346"/>
                  </a:cubicBezTo>
                  <a:close/>
                  <a:moveTo>
                    <a:pt x="f284" y="f392"/>
                  </a:moveTo>
                  <a:lnTo>
                    <a:pt x="f284" y="f392"/>
                  </a:lnTo>
                  <a:cubicBezTo>
                    <a:pt x="f280" y="f393"/>
                    <a:pt x="f394" y="f322"/>
                    <a:pt x="f395" y="f200"/>
                  </a:cubicBezTo>
                  <a:cubicBezTo>
                    <a:pt x="f396" y="f218"/>
                    <a:pt x="f397" y="f398"/>
                    <a:pt x="f248" y="f379"/>
                  </a:cubicBezTo>
                  <a:cubicBezTo>
                    <a:pt x="f250" y="f377"/>
                    <a:pt x="f250" y="f399"/>
                    <a:pt x="f248" y="f399"/>
                  </a:cubicBezTo>
                  <a:lnTo>
                    <a:pt x="f215" y="f400"/>
                  </a:lnTo>
                  <a:cubicBezTo>
                    <a:pt x="f401" y="f402"/>
                    <a:pt x="f272" y="f403"/>
                    <a:pt x="f207" y="f404"/>
                  </a:cubicBezTo>
                  <a:cubicBezTo>
                    <a:pt x="f405" y="f406"/>
                    <a:pt x="f261" y="f393"/>
                    <a:pt x="f284" y="f392"/>
                  </a:cubicBezTo>
                  <a:close/>
                  <a:moveTo>
                    <a:pt x="f306" y="f407"/>
                  </a:moveTo>
                  <a:lnTo>
                    <a:pt x="f306" y="f407"/>
                  </a:lnTo>
                  <a:cubicBezTo>
                    <a:pt x="f408" y="f208"/>
                    <a:pt x="f409" y="f410"/>
                    <a:pt x="f411" y="f412"/>
                  </a:cubicBezTo>
                  <a:cubicBezTo>
                    <a:pt x="f413" y="f414"/>
                    <a:pt x="f415" y="f386"/>
                    <a:pt x="f416" y="f417"/>
                  </a:cubicBezTo>
                  <a:cubicBezTo>
                    <a:pt x="f418" y="f419"/>
                    <a:pt x="f420" y="f421"/>
                    <a:pt x="f184" y="f422"/>
                  </a:cubicBezTo>
                  <a:cubicBezTo>
                    <a:pt x="f423" y="f424"/>
                    <a:pt x="f425" y="f426"/>
                    <a:pt x="f306" y="f407"/>
                  </a:cubicBezTo>
                  <a:close/>
                  <a:moveTo>
                    <a:pt x="f427" y="f428"/>
                  </a:moveTo>
                  <a:lnTo>
                    <a:pt x="f427" y="f428"/>
                  </a:lnTo>
                  <a:cubicBezTo>
                    <a:pt x="f308" y="f429"/>
                    <a:pt x="f430" y="f273"/>
                    <a:pt x="f431" y="f432"/>
                  </a:cubicBezTo>
                  <a:cubicBezTo>
                    <a:pt x="f433" y="f434"/>
                    <a:pt x="f435" y="f436"/>
                    <a:pt x="f150" y="f437"/>
                  </a:cubicBezTo>
                  <a:cubicBezTo>
                    <a:pt x="f311" y="f438"/>
                    <a:pt x="f59" y="f439"/>
                    <a:pt x="f43" y="f252"/>
                  </a:cubicBezTo>
                  <a:cubicBezTo>
                    <a:pt x="f440" y="f441"/>
                    <a:pt x="f320" y="f442"/>
                    <a:pt x="f443" y="f444"/>
                  </a:cubicBezTo>
                  <a:cubicBezTo>
                    <a:pt x="f445" y="f193"/>
                    <a:pt x="f446" y="f447"/>
                    <a:pt x="f448" y="f449"/>
                  </a:cubicBezTo>
                  <a:lnTo>
                    <a:pt x="f448" y="f449"/>
                  </a:lnTo>
                  <a:cubicBezTo>
                    <a:pt x="f450" y="f245"/>
                    <a:pt x="f451" y="f387"/>
                    <a:pt x="f452" y="f453"/>
                  </a:cubicBezTo>
                  <a:cubicBezTo>
                    <a:pt x="f454" y="f455"/>
                    <a:pt x="f456" y="f457"/>
                    <a:pt x="f458" y="f457"/>
                  </a:cubicBezTo>
                  <a:cubicBezTo>
                    <a:pt x="f459" y="f457"/>
                    <a:pt x="f460" y="f461"/>
                    <a:pt x="f184" y="f462"/>
                  </a:cubicBezTo>
                  <a:cubicBezTo>
                    <a:pt x="f463" y="f383"/>
                    <a:pt x="f464" y="f332"/>
                    <a:pt x="f37" y="f465"/>
                  </a:cubicBezTo>
                  <a:cubicBezTo>
                    <a:pt x="f440" y="f466"/>
                    <a:pt x="f467" y="f468"/>
                    <a:pt x="f427" y="f428"/>
                  </a:cubicBezTo>
                  <a:close/>
                  <a:moveTo>
                    <a:pt x="f469" y="f470"/>
                  </a:moveTo>
                  <a:lnTo>
                    <a:pt x="f469" y="f470"/>
                  </a:lnTo>
                  <a:cubicBezTo>
                    <a:pt x="f471" y="f472"/>
                    <a:pt x="f473" y="f398"/>
                    <a:pt x="f474" y="f475"/>
                  </a:cubicBezTo>
                  <a:cubicBezTo>
                    <a:pt x="f476" y="f477"/>
                    <a:pt x="f476" y="f478"/>
                    <a:pt x="f476" y="f479"/>
                  </a:cubicBezTo>
                  <a:cubicBezTo>
                    <a:pt x="f480" y="f334"/>
                    <a:pt x="f480" y="f481"/>
                    <a:pt x="f482" y="f293"/>
                  </a:cubicBezTo>
                  <a:cubicBezTo>
                    <a:pt x="f164" y="f483"/>
                    <a:pt x="f484" y="f326"/>
                    <a:pt x="f88" y="f485"/>
                  </a:cubicBezTo>
                  <a:cubicBezTo>
                    <a:pt x="f486" y="f487"/>
                    <a:pt x="f488" y="f489"/>
                    <a:pt x="f469" y="f470"/>
                  </a:cubicBezTo>
                  <a:close/>
                  <a:moveTo>
                    <a:pt x="f490" y="f491"/>
                  </a:moveTo>
                  <a:lnTo>
                    <a:pt x="f490" y="f491"/>
                  </a:lnTo>
                  <a:cubicBezTo>
                    <a:pt x="f335" y="f492"/>
                    <a:pt x="f493" y="f494"/>
                    <a:pt x="f495" y="f496"/>
                  </a:cubicBezTo>
                  <a:cubicBezTo>
                    <a:pt x="f90" y="f497"/>
                    <a:pt x="f498" y="f367"/>
                    <a:pt x="f499" y="f500"/>
                  </a:cubicBezTo>
                  <a:cubicBezTo>
                    <a:pt x="f84" y="f500"/>
                    <a:pt x="f501" y="f479"/>
                    <a:pt x="f501" y="f478"/>
                  </a:cubicBezTo>
                  <a:cubicBezTo>
                    <a:pt x="f502" y="f422"/>
                    <a:pt x="f503" y="f354"/>
                    <a:pt x="f92" y="f504"/>
                  </a:cubicBezTo>
                  <a:cubicBezTo>
                    <a:pt x="f505" y="f328"/>
                    <a:pt x="f506" y="f447"/>
                    <a:pt x="f507" y="f508"/>
                  </a:cubicBezTo>
                  <a:cubicBezTo>
                    <a:pt x="f509" y="f510"/>
                    <a:pt x="f511" y="f512"/>
                    <a:pt x="f513" y="f512"/>
                  </a:cubicBezTo>
                  <a:cubicBezTo>
                    <a:pt x="f514" y="f512"/>
                    <a:pt x="f307" y="f515"/>
                    <a:pt x="f516" y="f517"/>
                  </a:cubicBezTo>
                  <a:cubicBezTo>
                    <a:pt x="f90" y="f468"/>
                    <a:pt x="f167" y="f518"/>
                    <a:pt x="f124" y="f519"/>
                  </a:cubicBezTo>
                  <a:cubicBezTo>
                    <a:pt x="f520" y="f330"/>
                    <a:pt x="f521" y="f522"/>
                    <a:pt x="f335" y="f523"/>
                  </a:cubicBezTo>
                  <a:cubicBezTo>
                    <a:pt x="f524" y="f525"/>
                    <a:pt x="f335" y="f266"/>
                    <a:pt x="f526" y="f266"/>
                  </a:cubicBezTo>
                  <a:cubicBezTo>
                    <a:pt x="f335" y="f527"/>
                    <a:pt x="f528" y="f529"/>
                    <a:pt x="f490" y="f491"/>
                  </a:cubicBezTo>
                  <a:close/>
                  <a:moveTo>
                    <a:pt x="f530" y="f531"/>
                  </a:moveTo>
                  <a:cubicBezTo>
                    <a:pt x="f532" y="f531"/>
                    <a:pt x="f533" y="f534"/>
                    <a:pt x="f535" y="f527"/>
                  </a:cubicBezTo>
                  <a:cubicBezTo>
                    <a:pt x="f536" y="f537"/>
                    <a:pt x="f538" y="f494"/>
                    <a:pt x="f539" y="f540"/>
                  </a:cubicBezTo>
                  <a:cubicBezTo>
                    <a:pt x="f541" y="f310"/>
                    <a:pt x="f542" y="f465"/>
                    <a:pt x="f543" y="f481"/>
                  </a:cubicBezTo>
                  <a:cubicBezTo>
                    <a:pt x="f544" y="f336"/>
                    <a:pt x="f495" y="f545"/>
                    <a:pt x="f484" y="f546"/>
                  </a:cubicBezTo>
                  <a:cubicBezTo>
                    <a:pt x="f547" y="f548"/>
                    <a:pt x="f549" y="f550"/>
                    <a:pt x="f551" y="f305"/>
                  </a:cubicBezTo>
                  <a:cubicBezTo>
                    <a:pt x="f552" y="f553"/>
                    <a:pt x="f554" y="f531"/>
                    <a:pt x="f530" y="f531"/>
                  </a:cubicBezTo>
                  <a:close/>
                  <a:moveTo>
                    <a:pt x="f555" y="f556"/>
                  </a:moveTo>
                  <a:cubicBezTo>
                    <a:pt x="f557" y="f556"/>
                    <a:pt x="f558" y="f559"/>
                    <a:pt x="f560" y="f561"/>
                  </a:cubicBezTo>
                  <a:cubicBezTo>
                    <a:pt x="f562" y="f563"/>
                    <a:pt x="f564" y="f565"/>
                    <a:pt x="f564" y="f566"/>
                  </a:cubicBezTo>
                  <a:cubicBezTo>
                    <a:pt x="f567" y="f568"/>
                    <a:pt x="f564" y="f569"/>
                    <a:pt x="f560" y="f570"/>
                  </a:cubicBezTo>
                  <a:cubicBezTo>
                    <a:pt x="f571" y="f572"/>
                    <a:pt x="f573" y="f574"/>
                    <a:pt x="f575" y="f576"/>
                  </a:cubicBezTo>
                  <a:lnTo>
                    <a:pt x="f575" y="f574"/>
                  </a:lnTo>
                  <a:cubicBezTo>
                    <a:pt x="f575" y="f577"/>
                    <a:pt x="f578" y="f572"/>
                    <a:pt x="f579" y="f580"/>
                  </a:cubicBezTo>
                  <a:cubicBezTo>
                    <a:pt x="f578" y="f570"/>
                    <a:pt x="f578" y="f581"/>
                    <a:pt x="f582" y="f583"/>
                  </a:cubicBezTo>
                  <a:cubicBezTo>
                    <a:pt x="f582" y="f565"/>
                    <a:pt x="f575" y="f561"/>
                    <a:pt x="f584" y="f561"/>
                  </a:cubicBezTo>
                  <a:cubicBezTo>
                    <a:pt x="f585" y="f586"/>
                    <a:pt x="f587" y="f556"/>
                    <a:pt x="f555" y="f556"/>
                  </a:cubicBezTo>
                  <a:close/>
                  <a:moveTo>
                    <a:pt x="f588" y="f500"/>
                  </a:moveTo>
                  <a:cubicBezTo>
                    <a:pt x="f589" y="f500"/>
                    <a:pt x="f590" y="f591"/>
                    <a:pt x="f257" y="f561"/>
                  </a:cubicBezTo>
                  <a:cubicBezTo>
                    <a:pt x="f592" y="f583"/>
                    <a:pt x="f593" y="f594"/>
                    <a:pt x="f257" y="f595"/>
                  </a:cubicBezTo>
                  <a:cubicBezTo>
                    <a:pt x="f596" y="f597"/>
                    <a:pt x="f598" y="f599"/>
                    <a:pt x="f600" y="f599"/>
                  </a:cubicBezTo>
                  <a:cubicBezTo>
                    <a:pt x="f601" y="f599"/>
                    <a:pt x="f602" y="f603"/>
                    <a:pt x="f604" y="f605"/>
                  </a:cubicBezTo>
                  <a:cubicBezTo>
                    <a:pt x="f606" y="f607"/>
                    <a:pt x="f608" y="f557"/>
                    <a:pt x="f609" y="f572"/>
                  </a:cubicBezTo>
                  <a:lnTo>
                    <a:pt x="f609" y="f572"/>
                  </a:lnTo>
                  <a:cubicBezTo>
                    <a:pt x="f608" y="f577"/>
                    <a:pt x="f610" y="f574"/>
                    <a:pt x="f611" y="f574"/>
                  </a:cubicBezTo>
                  <a:cubicBezTo>
                    <a:pt x="f612" y="f574"/>
                    <a:pt x="f613" y="f572"/>
                    <a:pt x="f275" y="f614"/>
                  </a:cubicBezTo>
                  <a:cubicBezTo>
                    <a:pt x="f615" y="f546"/>
                    <a:pt x="f606" y="f616"/>
                    <a:pt x="f617" y="f565"/>
                  </a:cubicBezTo>
                  <a:cubicBezTo>
                    <a:pt x="f223" y="f618"/>
                    <a:pt x="f619" y="f500"/>
                    <a:pt x="f588" y="f500"/>
                  </a:cubicBezTo>
                  <a:close/>
                  <a:moveTo>
                    <a:pt x="f620" y="f621"/>
                  </a:moveTo>
                  <a:cubicBezTo>
                    <a:pt x="f622" y="f621"/>
                    <a:pt x="f623" y="f624"/>
                    <a:pt x="f625" y="f624"/>
                  </a:cubicBezTo>
                  <a:cubicBezTo>
                    <a:pt x="f626" y="f624"/>
                    <a:pt x="f627" y="f628"/>
                    <a:pt x="f626" y="f621"/>
                  </a:cubicBezTo>
                  <a:lnTo>
                    <a:pt x="f626" y="f621"/>
                  </a:lnTo>
                  <a:cubicBezTo>
                    <a:pt x="f629" y="f630"/>
                    <a:pt x="f631" y="f632"/>
                    <a:pt x="f633" y="f634"/>
                  </a:cubicBezTo>
                  <a:cubicBezTo>
                    <a:pt x="f635" y="f636"/>
                    <a:pt x="f270" y="f637"/>
                    <a:pt x="f638" y="f639"/>
                  </a:cubicBezTo>
                  <a:cubicBezTo>
                    <a:pt x="f640" y="f641"/>
                    <a:pt x="f642" y="f643"/>
                    <a:pt x="f644" y="f643"/>
                  </a:cubicBezTo>
                  <a:cubicBezTo>
                    <a:pt x="f645" y="f643"/>
                    <a:pt x="f646" y="f647"/>
                    <a:pt x="f619" y="f648"/>
                  </a:cubicBezTo>
                  <a:cubicBezTo>
                    <a:pt x="f223" y="f649"/>
                    <a:pt x="f604" y="f650"/>
                    <a:pt x="f604" y="f637"/>
                  </a:cubicBezTo>
                  <a:cubicBezTo>
                    <a:pt x="f604" y="f651"/>
                    <a:pt x="f652" y="f653"/>
                    <a:pt x="f654" y="f653"/>
                  </a:cubicBezTo>
                  <a:cubicBezTo>
                    <a:pt x="f655" y="f653"/>
                    <a:pt x="f656" y="f657"/>
                    <a:pt x="f615" y="f658"/>
                  </a:cubicBezTo>
                  <a:cubicBezTo>
                    <a:pt x="f659" y="f660"/>
                    <a:pt x="f661" y="f662"/>
                    <a:pt x="f663" y="f664"/>
                  </a:cubicBezTo>
                  <a:lnTo>
                    <a:pt x="f663" y="f664"/>
                  </a:lnTo>
                  <a:cubicBezTo>
                    <a:pt x="f665" y="f666"/>
                    <a:pt x="f667" y="f668"/>
                    <a:pt x="f612" y="f634"/>
                  </a:cubicBezTo>
                  <a:cubicBezTo>
                    <a:pt x="f275" y="f669"/>
                    <a:pt x="f275" y="f632"/>
                    <a:pt x="f275" y="f630"/>
                  </a:cubicBezTo>
                  <a:lnTo>
                    <a:pt x="f613" y="f621"/>
                  </a:lnTo>
                  <a:close/>
                  <a:moveTo>
                    <a:pt x="f670" y="f671"/>
                  </a:moveTo>
                  <a:lnTo>
                    <a:pt x="f670" y="f671"/>
                  </a:lnTo>
                  <a:cubicBezTo>
                    <a:pt x="f182" y="f672"/>
                    <a:pt x="f673" y="f674"/>
                    <a:pt x="f675" y="f676"/>
                  </a:cubicBezTo>
                  <a:cubicBezTo>
                    <a:pt x="f677" y="f678"/>
                    <a:pt x="f679" y="f680"/>
                    <a:pt x="f681" y="f682"/>
                  </a:cubicBezTo>
                  <a:cubicBezTo>
                    <a:pt x="f683" y="f684"/>
                    <a:pt x="f134" y="f685"/>
                    <a:pt x="f172" y="f686"/>
                  </a:cubicBezTo>
                  <a:cubicBezTo>
                    <a:pt x="f154" y="f687"/>
                    <a:pt x="f688" y="f689"/>
                    <a:pt x="f670" y="f671"/>
                  </a:cubicBezTo>
                  <a:close/>
                  <a:moveTo>
                    <a:pt x="f690" y="f691"/>
                  </a:moveTo>
                  <a:cubicBezTo>
                    <a:pt x="f692" y="f691"/>
                    <a:pt x="f693" y="f694"/>
                    <a:pt x="f80" y="f695"/>
                  </a:cubicBezTo>
                  <a:cubicBezTo>
                    <a:pt x="f696" y="f636"/>
                    <a:pt x="f697" y="f698"/>
                    <a:pt x="f699" y="f700"/>
                  </a:cubicBezTo>
                  <a:cubicBezTo>
                    <a:pt x="f100" y="f701"/>
                    <a:pt x="f142" y="f702"/>
                    <a:pt x="f175" y="f703"/>
                  </a:cubicBezTo>
                  <a:cubicBezTo>
                    <a:pt x="f194" y="f704"/>
                    <a:pt x="f705" y="f706"/>
                    <a:pt x="f707" y="f708"/>
                  </a:cubicBezTo>
                  <a:cubicBezTo>
                    <a:pt x="f709" y="f710"/>
                    <a:pt x="f711" y="f712"/>
                    <a:pt x="f713" y="f712"/>
                  </a:cubicBezTo>
                  <a:cubicBezTo>
                    <a:pt x="f714" y="f712"/>
                    <a:pt x="f715" y="f716"/>
                    <a:pt x="f717" y="f718"/>
                  </a:cubicBezTo>
                  <a:cubicBezTo>
                    <a:pt x="f719" y="f720"/>
                    <a:pt x="f721" y="f720"/>
                    <a:pt x="f75" y="f722"/>
                  </a:cubicBezTo>
                  <a:cubicBezTo>
                    <a:pt x="f723" y="f724"/>
                    <a:pt x="f725" y="f691"/>
                    <a:pt x="f690" y="f691"/>
                  </a:cubicBezTo>
                  <a:close/>
                  <a:moveTo>
                    <a:pt x="f21" y="f726"/>
                  </a:moveTo>
                  <a:cubicBezTo>
                    <a:pt x="f21" y="f727"/>
                    <a:pt x="f10" y="f727"/>
                    <a:pt x="f728" y="f727"/>
                  </a:cubicBezTo>
                  <a:cubicBezTo>
                    <a:pt x="f26" y="f706"/>
                    <a:pt x="f729" y="f730"/>
                    <a:pt x="f731" y="f732"/>
                  </a:cubicBezTo>
                  <a:cubicBezTo>
                    <a:pt x="f733" y="f695"/>
                    <a:pt x="f150" y="f734"/>
                    <a:pt x="f677" y="f735"/>
                  </a:cubicBezTo>
                  <a:cubicBezTo>
                    <a:pt x="f736" y="f737"/>
                    <a:pt x="f738" y="f739"/>
                    <a:pt x="f699" y="f740"/>
                  </a:cubicBezTo>
                  <a:cubicBezTo>
                    <a:pt x="f681" y="f741"/>
                    <a:pt x="f742" y="f743"/>
                    <a:pt x="f190" y="f744"/>
                  </a:cubicBezTo>
                  <a:cubicBezTo>
                    <a:pt x="f745" y="f746"/>
                    <a:pt x="f315" y="f747"/>
                    <a:pt x="f7" y="f706"/>
                  </a:cubicBezTo>
                  <a:cubicBezTo>
                    <a:pt x="f7" y="f727"/>
                    <a:pt x="f748" y="f726"/>
                    <a:pt x="f21" y="f726"/>
                  </a:cubicBezTo>
                  <a:close/>
                  <a:moveTo>
                    <a:pt x="f749" y="f750"/>
                  </a:moveTo>
                  <a:cubicBezTo>
                    <a:pt x="f751" y="f750"/>
                    <a:pt x="f752" y="f753"/>
                    <a:pt x="f754" y="f739"/>
                  </a:cubicBezTo>
                  <a:cubicBezTo>
                    <a:pt x="f755" y="f756"/>
                    <a:pt x="f757" y="f758"/>
                    <a:pt x="f759" y="f760"/>
                  </a:cubicBezTo>
                  <a:lnTo>
                    <a:pt x="f761" y="f762"/>
                  </a:lnTo>
                  <a:cubicBezTo>
                    <a:pt x="f763" y="f764"/>
                    <a:pt x="f765" y="f766"/>
                    <a:pt x="f767" y="f766"/>
                  </a:cubicBezTo>
                  <a:cubicBezTo>
                    <a:pt x="f768" y="f766"/>
                    <a:pt x="f769" y="f770"/>
                    <a:pt x="f771" y="f772"/>
                  </a:cubicBezTo>
                  <a:cubicBezTo>
                    <a:pt x="f773" y="f774"/>
                    <a:pt x="f775" y="f750"/>
                    <a:pt x="f749" y="f750"/>
                  </a:cubicBezTo>
                  <a:close/>
                  <a:moveTo>
                    <a:pt x="f776" y="f704"/>
                  </a:moveTo>
                  <a:cubicBezTo>
                    <a:pt x="f777" y="f689"/>
                    <a:pt x="f778" y="f649"/>
                    <a:pt x="f779" y="f682"/>
                  </a:cubicBezTo>
                  <a:cubicBezTo>
                    <a:pt x="f780" y="f781"/>
                    <a:pt x="f782" y="f783"/>
                    <a:pt x="f784" y="f783"/>
                  </a:cubicBezTo>
                  <a:cubicBezTo>
                    <a:pt x="f785" y="f783"/>
                    <a:pt x="f786" y="f787"/>
                    <a:pt x="f788" y="f760"/>
                  </a:cubicBezTo>
                  <a:cubicBezTo>
                    <a:pt x="f789" y="f790"/>
                    <a:pt x="f486" y="f791"/>
                    <a:pt x="f761" y="f792"/>
                  </a:cubicBezTo>
                  <a:cubicBezTo>
                    <a:pt x="f793" y="f794"/>
                    <a:pt x="f795" y="f796"/>
                    <a:pt x="f797" y="f796"/>
                  </a:cubicBezTo>
                  <a:cubicBezTo>
                    <a:pt x="f798" y="f796"/>
                    <a:pt x="f799" y="f800"/>
                    <a:pt x="f801" y="f802"/>
                  </a:cubicBezTo>
                  <a:cubicBezTo>
                    <a:pt x="f803" y="f802"/>
                    <a:pt x="f804" y="f802"/>
                    <a:pt x="f805" y="f802"/>
                  </a:cubicBezTo>
                  <a:cubicBezTo>
                    <a:pt x="f806" y="f802"/>
                    <a:pt x="f807" y="f808"/>
                    <a:pt x="f776" y="f704"/>
                  </a:cubicBezTo>
                  <a:close/>
                  <a:moveTo>
                    <a:pt x="f339" y="f809"/>
                  </a:moveTo>
                  <a:cubicBezTo>
                    <a:pt x="f810" y="f811"/>
                    <a:pt x="f812" y="f813"/>
                    <a:pt x="f814" y="f703"/>
                  </a:cubicBezTo>
                  <a:cubicBezTo>
                    <a:pt x="f815" y="f816"/>
                    <a:pt x="f815" y="f817"/>
                    <a:pt x="f401" y="f818"/>
                  </a:cubicBezTo>
                  <a:cubicBezTo>
                    <a:pt x="f819" y="f704"/>
                    <a:pt x="f810" y="f820"/>
                    <a:pt x="f341" y="f594"/>
                  </a:cubicBezTo>
                  <a:cubicBezTo>
                    <a:pt x="f821" y="f822"/>
                    <a:pt x="f823" y="f824"/>
                    <a:pt x="f825" y="f824"/>
                  </a:cubicBezTo>
                  <a:cubicBezTo>
                    <a:pt x="f826" y="f824"/>
                    <a:pt x="f539" y="f827"/>
                    <a:pt x="f539" y="f813"/>
                  </a:cubicBezTo>
                  <a:lnTo>
                    <a:pt x="f539" y="f557"/>
                  </a:lnTo>
                  <a:cubicBezTo>
                    <a:pt x="f828" y="f829"/>
                    <a:pt x="f830" y="f831"/>
                    <a:pt x="f517" y="f831"/>
                  </a:cubicBezTo>
                  <a:cubicBezTo>
                    <a:pt x="f832" y="f831"/>
                    <a:pt x="f833" y="f834"/>
                    <a:pt x="f543" y="f835"/>
                  </a:cubicBezTo>
                  <a:lnTo>
                    <a:pt x="f836" y="f837"/>
                  </a:lnTo>
                  <a:cubicBezTo>
                    <a:pt x="f541" y="f838"/>
                    <a:pt x="f839" y="f840"/>
                    <a:pt x="f841" y="f842"/>
                  </a:cubicBezTo>
                  <a:cubicBezTo>
                    <a:pt x="f843" y="f844"/>
                    <a:pt x="f845" y="f846"/>
                    <a:pt x="f845" y="f847"/>
                  </a:cubicBezTo>
                  <a:cubicBezTo>
                    <a:pt x="f848" y="f849"/>
                    <a:pt x="f850" y="f851"/>
                    <a:pt x="f852" y="f851"/>
                  </a:cubicBezTo>
                  <a:cubicBezTo>
                    <a:pt x="f853" y="f851"/>
                    <a:pt x="f854" y="f855"/>
                    <a:pt x="f516" y="f847"/>
                  </a:cubicBezTo>
                  <a:cubicBezTo>
                    <a:pt x="f337" y="f847"/>
                    <a:pt x="f507" y="f842"/>
                    <a:pt x="f856" y="f840"/>
                  </a:cubicBezTo>
                  <a:cubicBezTo>
                    <a:pt x="f516" y="f857"/>
                    <a:pt x="f858" y="f859"/>
                    <a:pt x="f327" y="f859"/>
                  </a:cubicBezTo>
                  <a:cubicBezTo>
                    <a:pt x="f860" y="f861"/>
                    <a:pt x="f343" y="f837"/>
                    <a:pt x="f862" y="f605"/>
                  </a:cubicBezTo>
                  <a:cubicBezTo>
                    <a:pt x="f863" y="f864"/>
                    <a:pt x="f848" y="f865"/>
                    <a:pt x="f866" y="f865"/>
                  </a:cubicBezTo>
                  <a:cubicBezTo>
                    <a:pt x="f867" y="f865"/>
                    <a:pt x="f868" y="f857"/>
                    <a:pt x="f469" y="f857"/>
                  </a:cubicBezTo>
                  <a:cubicBezTo>
                    <a:pt x="f524" y="f869"/>
                    <a:pt x="f333" y="f870"/>
                    <a:pt x="f871" y="f872"/>
                  </a:cubicBezTo>
                  <a:cubicBezTo>
                    <a:pt x="f873" y="f874"/>
                    <a:pt x="f875" y="f876"/>
                    <a:pt x="f211" y="f877"/>
                  </a:cubicBezTo>
                  <a:cubicBezTo>
                    <a:pt x="f878" y="f700"/>
                    <a:pt x="f244" y="f879"/>
                    <a:pt x="f880" y="f881"/>
                  </a:cubicBezTo>
                  <a:cubicBezTo>
                    <a:pt x="f880" y="f882"/>
                    <a:pt x="f883" y="f884"/>
                    <a:pt x="f885" y="f886"/>
                  </a:cubicBezTo>
                  <a:lnTo>
                    <a:pt x="f885" y="f886"/>
                  </a:lnTo>
                  <a:cubicBezTo>
                    <a:pt x="f887" y="f888"/>
                    <a:pt x="f889" y="f890"/>
                    <a:pt x="f891" y="f817"/>
                  </a:cubicBezTo>
                  <a:cubicBezTo>
                    <a:pt x="f892" y="f893"/>
                    <a:pt x="f894" y="f722"/>
                    <a:pt x="f484" y="f842"/>
                  </a:cubicBezTo>
                  <a:cubicBezTo>
                    <a:pt x="f761" y="f895"/>
                    <a:pt x="f896" y="f386"/>
                    <a:pt x="f339" y="f809"/>
                  </a:cubicBezTo>
                  <a:close/>
                  <a:moveTo>
                    <a:pt x="f897" y="f2"/>
                  </a:moveTo>
                  <a:cubicBezTo>
                    <a:pt x="f898" y="f2"/>
                    <a:pt x="f899" y="f900"/>
                    <a:pt x="f435" y="f901"/>
                  </a:cubicBezTo>
                  <a:cubicBezTo>
                    <a:pt x="f898" y="f902"/>
                    <a:pt x="f176" y="f903"/>
                    <a:pt x="f418" y="f904"/>
                  </a:cubicBezTo>
                  <a:lnTo>
                    <a:pt x="f905" y="f904"/>
                  </a:lnTo>
                  <a:lnTo>
                    <a:pt x="f906" y="f907"/>
                  </a:lnTo>
                  <a:cubicBezTo>
                    <a:pt x="f906" y="f908"/>
                    <a:pt x="f909" y="f908"/>
                    <a:pt x="f910" y="f908"/>
                  </a:cubicBezTo>
                  <a:cubicBezTo>
                    <a:pt x="f911" y="f902"/>
                    <a:pt x="f912" y="f902"/>
                    <a:pt x="f431" y="f913"/>
                  </a:cubicBezTo>
                  <a:cubicBezTo>
                    <a:pt x="f914" y="f915"/>
                    <a:pt x="f916" y="f917"/>
                    <a:pt x="f918" y="f917"/>
                  </a:cubicBezTo>
                  <a:cubicBezTo>
                    <a:pt x="f919" y="f917"/>
                    <a:pt x="f920" y="f921"/>
                    <a:pt x="f922" y="f904"/>
                  </a:cubicBezTo>
                  <a:cubicBezTo>
                    <a:pt x="f923" y="f904"/>
                    <a:pt x="f431" y="f924"/>
                    <a:pt x="f925" y="f924"/>
                  </a:cubicBezTo>
                  <a:lnTo>
                    <a:pt x="f925" y="f926"/>
                  </a:lnTo>
                  <a:cubicBezTo>
                    <a:pt x="f927" y="f928"/>
                    <a:pt x="f194" y="f929"/>
                    <a:pt x="f547" y="f930"/>
                  </a:cubicBezTo>
                  <a:lnTo>
                    <a:pt x="f547" y="f226"/>
                  </a:lnTo>
                  <a:cubicBezTo>
                    <a:pt x="f547" y="f931"/>
                    <a:pt x="f932" y="f933"/>
                    <a:pt x="f474" y="f933"/>
                  </a:cubicBezTo>
                  <a:cubicBezTo>
                    <a:pt x="f491" y="f933"/>
                    <a:pt x="f498" y="f931"/>
                    <a:pt x="f498" y="f226"/>
                  </a:cubicBezTo>
                  <a:cubicBezTo>
                    <a:pt x="f498" y="f934"/>
                    <a:pt x="f498" y="f470"/>
                    <a:pt x="f94" y="f283"/>
                  </a:cubicBezTo>
                  <a:cubicBezTo>
                    <a:pt x="f499" y="f935"/>
                    <a:pt x="f90" y="f936"/>
                    <a:pt x="f937" y="f938"/>
                  </a:cubicBezTo>
                  <a:cubicBezTo>
                    <a:pt x="f505" y="f939"/>
                    <a:pt x="f476" y="f472"/>
                    <a:pt x="f167" y="f940"/>
                  </a:cubicBezTo>
                  <a:cubicBezTo>
                    <a:pt x="f681" y="f941"/>
                    <a:pt x="f140" y="f942"/>
                    <a:pt x="f188" y="f943"/>
                  </a:cubicBezTo>
                  <a:cubicBezTo>
                    <a:pt x="f944" y="f945"/>
                    <a:pt x="f910" y="f71"/>
                    <a:pt x="f186" y="f74"/>
                  </a:cubicBezTo>
                  <a:cubicBezTo>
                    <a:pt x="f946" y="f947"/>
                    <a:pt x="f806" y="f948"/>
                    <a:pt x="f435" y="f949"/>
                  </a:cubicBezTo>
                  <a:cubicBezTo>
                    <a:pt x="f175" y="f950"/>
                    <a:pt x="f418" y="f951"/>
                    <a:pt x="f779" y="f948"/>
                  </a:cubicBezTo>
                  <a:lnTo>
                    <a:pt x="f952" y="f953"/>
                  </a:lnTo>
                  <a:cubicBezTo>
                    <a:pt x="f954" y="f955"/>
                    <a:pt x="f956" y="f957"/>
                    <a:pt x="f751" y="f957"/>
                  </a:cubicBezTo>
                  <a:cubicBezTo>
                    <a:pt x="f958" y="f957"/>
                    <a:pt x="f959" y="f960"/>
                    <a:pt x="f961" y="f962"/>
                  </a:cubicBezTo>
                  <a:cubicBezTo>
                    <a:pt x="f963" y="f964"/>
                    <a:pt x="f965" y="f948"/>
                    <a:pt x="f965" y="f966"/>
                  </a:cubicBezTo>
                  <a:lnTo>
                    <a:pt x="f965" y="f967"/>
                  </a:lnTo>
                  <a:lnTo>
                    <a:pt x="f965" y="f143"/>
                  </a:lnTo>
                  <a:cubicBezTo>
                    <a:pt x="f138" y="f968"/>
                    <a:pt x="f969" y="f970"/>
                    <a:pt x="f971" y="f972"/>
                  </a:cubicBezTo>
                  <a:cubicBezTo>
                    <a:pt x="f152" y="f973"/>
                    <a:pt x="f952" y="f974"/>
                    <a:pt x="f416" y="f974"/>
                  </a:cubicBezTo>
                  <a:lnTo>
                    <a:pt x="f673" y="f975"/>
                  </a:lnTo>
                  <a:cubicBezTo>
                    <a:pt x="f976" y="f977"/>
                    <a:pt x="f978" y="f979"/>
                    <a:pt x="f980" y="f979"/>
                  </a:cubicBezTo>
                  <a:cubicBezTo>
                    <a:pt x="f905" y="f979"/>
                    <a:pt x="f981" y="f982"/>
                    <a:pt x="f435" y="f983"/>
                  </a:cubicBezTo>
                  <a:cubicBezTo>
                    <a:pt x="f186" y="f130"/>
                    <a:pt x="f433" y="f950"/>
                    <a:pt x="f184" y="f984"/>
                  </a:cubicBezTo>
                  <a:cubicBezTo>
                    <a:pt x="f911" y="f947"/>
                    <a:pt x="f911" y="f264"/>
                    <a:pt x="f188" y="f985"/>
                  </a:cubicBezTo>
                  <a:cubicBezTo>
                    <a:pt x="f182" y="f985"/>
                    <a:pt x="f182" y="f115"/>
                    <a:pt x="f182" y="f115"/>
                  </a:cubicBezTo>
                  <a:cubicBezTo>
                    <a:pt x="f194" y="f113"/>
                    <a:pt x="f415" y="f986"/>
                    <a:pt x="f987" y="f988"/>
                  </a:cubicBezTo>
                  <a:cubicBezTo>
                    <a:pt x="f989" y="f949"/>
                    <a:pt x="f990" y="f991"/>
                    <a:pt x="f992" y="f146"/>
                  </a:cubicBezTo>
                  <a:cubicBezTo>
                    <a:pt x="f993" y="f994"/>
                    <a:pt x="f993" y="f995"/>
                    <a:pt x="f992" y="f996"/>
                  </a:cubicBezTo>
                  <a:cubicBezTo>
                    <a:pt x="f992" y="f997"/>
                    <a:pt x="f998" y="f999"/>
                    <a:pt x="f998" y="f1000"/>
                  </a:cubicBezTo>
                  <a:lnTo>
                    <a:pt x="f998" y="f127"/>
                  </a:lnTo>
                  <a:lnTo>
                    <a:pt x="f705" y="f1001"/>
                  </a:lnTo>
                  <a:cubicBezTo>
                    <a:pt x="f1002" y="f1003"/>
                    <a:pt x="f1004" y="f1005"/>
                    <a:pt x="f1006" y="f1005"/>
                  </a:cubicBezTo>
                  <a:cubicBezTo>
                    <a:pt x="f1007" y="f1005"/>
                    <a:pt x="f1008" y="f1009"/>
                    <a:pt x="f1010" y="f1011"/>
                  </a:cubicBezTo>
                  <a:cubicBezTo>
                    <a:pt x="f1012" y="f1013"/>
                    <a:pt x="f1014" y="f1015"/>
                    <a:pt x="f1010" y="f1016"/>
                  </a:cubicBezTo>
                  <a:cubicBezTo>
                    <a:pt x="f1017" y="f1018"/>
                    <a:pt x="f1019" y="f1020"/>
                    <a:pt x="f1021" y="f1020"/>
                  </a:cubicBezTo>
                  <a:cubicBezTo>
                    <a:pt x="f1022" y="f1020"/>
                    <a:pt x="f1023" y="f1024"/>
                    <a:pt x="f1025" y="f141"/>
                  </a:cubicBezTo>
                  <a:lnTo>
                    <a:pt x="f1025" y="f141"/>
                  </a:lnTo>
                  <a:cubicBezTo>
                    <a:pt x="f705" y="f1026"/>
                    <a:pt x="f311" y="f1027"/>
                    <a:pt x="f463" y="f1028"/>
                  </a:cubicBezTo>
                  <a:cubicBezTo>
                    <a:pt x="f1029" y="f1030"/>
                    <a:pt x="f1031" y="f1032"/>
                    <a:pt x="f1029" y="f127"/>
                  </a:cubicBezTo>
                  <a:cubicBezTo>
                    <a:pt x="f745" y="f997"/>
                    <a:pt x="f1033" y="f994"/>
                    <a:pt x="f1034" y="f1035"/>
                  </a:cubicBezTo>
                  <a:cubicBezTo>
                    <a:pt x="f1034" y="f1036"/>
                    <a:pt x="f1025" y="f1036"/>
                    <a:pt x="f1025" y="f1036"/>
                  </a:cubicBezTo>
                  <a:cubicBezTo>
                    <a:pt x="f1037" y="f1038"/>
                    <a:pt x="f990" y="f1039"/>
                    <a:pt x="f778" y="f948"/>
                  </a:cubicBezTo>
                  <a:cubicBezTo>
                    <a:pt x="f1040" y="f953"/>
                    <a:pt x="f1040" y="f1041"/>
                    <a:pt x="f989" y="f1042"/>
                  </a:cubicBezTo>
                  <a:cubicBezTo>
                    <a:pt x="f1043" y="f968"/>
                    <a:pt x="f1044" y="f1045"/>
                    <a:pt x="f1046" y="f1047"/>
                  </a:cubicBezTo>
                  <a:cubicBezTo>
                    <a:pt x="f1048" y="f1049"/>
                    <a:pt x="f1048" y="f1050"/>
                    <a:pt x="f1046" y="f162"/>
                  </a:cubicBezTo>
                  <a:cubicBezTo>
                    <a:pt x="f725" y="f995"/>
                    <a:pt x="f451" y="f1013"/>
                    <a:pt x="f1051" y="f1052"/>
                  </a:cubicBezTo>
                  <a:cubicBezTo>
                    <a:pt x="f315" y="f1053"/>
                    <a:pt x="f1054" y="f1055"/>
                    <a:pt x="f1056" y="f1057"/>
                  </a:cubicBezTo>
                  <a:cubicBezTo>
                    <a:pt x="f1058" y="f1059"/>
                    <a:pt x="f1060" y="f317"/>
                    <a:pt x="f1061" y="f317"/>
                  </a:cubicBezTo>
                  <a:cubicBezTo>
                    <a:pt x="f1062" y="f317"/>
                    <a:pt x="f1063" y="f1064"/>
                    <a:pt x="f1065" y="f40"/>
                  </a:cubicBezTo>
                  <a:cubicBezTo>
                    <a:pt x="f1066" y="f18"/>
                    <a:pt x="f1067" y="f1068"/>
                    <a:pt x="f59" y="f1069"/>
                  </a:cubicBezTo>
                  <a:cubicBezTo>
                    <a:pt x="f57" y="f1070"/>
                    <a:pt x="f464" y="f1070"/>
                    <a:pt x="f1065" y="f1070"/>
                  </a:cubicBezTo>
                  <a:cubicBezTo>
                    <a:pt x="f464" y="f1071"/>
                    <a:pt x="f1072" y="f1073"/>
                    <a:pt x="f1065" y="f1074"/>
                  </a:cubicBezTo>
                  <a:cubicBezTo>
                    <a:pt x="f1075" y="f1076"/>
                    <a:pt x="f1077" y="f1078"/>
                    <a:pt x="f1079" y="f1057"/>
                  </a:cubicBezTo>
                  <a:cubicBezTo>
                    <a:pt x="f1080" y="f1081"/>
                    <a:pt x="f1082" y="f20"/>
                    <a:pt x="f1083" y="f38"/>
                  </a:cubicBezTo>
                  <a:cubicBezTo>
                    <a:pt x="f1077" y="f1084"/>
                    <a:pt x="f1083" y="f11"/>
                    <a:pt x="f1085" y="f1086"/>
                  </a:cubicBezTo>
                  <a:cubicBezTo>
                    <a:pt x="f1087" y="f1088"/>
                    <a:pt x="f1089" y="f1090"/>
                    <a:pt x="f1091" y="f1090"/>
                  </a:cubicBezTo>
                  <a:cubicBezTo>
                    <a:pt x="f1092" y="f1090"/>
                    <a:pt x="f1093" y="f1094"/>
                    <a:pt x="f308" y="f1095"/>
                  </a:cubicBezTo>
                  <a:cubicBezTo>
                    <a:pt x="f1096" y="f1097"/>
                    <a:pt x="f1096" y="f48"/>
                    <a:pt x="f1098" y="f48"/>
                  </a:cubicBezTo>
                  <a:cubicBezTo>
                    <a:pt x="f1099" y="f1100"/>
                    <a:pt x="f1101" y="f1102"/>
                    <a:pt x="f1103" y="f1102"/>
                  </a:cubicBezTo>
                  <a:cubicBezTo>
                    <a:pt x="f1104" y="f1102"/>
                    <a:pt x="f1105" y="f1106"/>
                    <a:pt x="f1107" y="f1108"/>
                  </a:cubicBezTo>
                  <a:cubicBezTo>
                    <a:pt x="f1107" y="f46"/>
                    <a:pt x="f1109" y="f1110"/>
                    <a:pt x="f1109" y="f1110"/>
                  </a:cubicBezTo>
                  <a:cubicBezTo>
                    <a:pt x="f1111" y="f38"/>
                    <a:pt x="f1112" y="f1113"/>
                    <a:pt x="f41" y="f1114"/>
                  </a:cubicBezTo>
                  <a:lnTo>
                    <a:pt x="f1115" y="f1114"/>
                  </a:lnTo>
                  <a:cubicBezTo>
                    <a:pt x="f1116" y="f1117"/>
                    <a:pt x="f1118" y="f1119"/>
                    <a:pt x="f1120" y="f1119"/>
                  </a:cubicBezTo>
                  <a:cubicBezTo>
                    <a:pt x="f1121" y="f1119"/>
                    <a:pt x="f1122" y="f1123"/>
                    <a:pt x="f10" y="f1068"/>
                  </a:cubicBezTo>
                  <a:lnTo>
                    <a:pt x="f728" y="f1068"/>
                  </a:lnTo>
                  <a:cubicBezTo>
                    <a:pt x="f717" y="f1013"/>
                    <a:pt x="f61" y="f1030"/>
                    <a:pt x="f430" y="f1050"/>
                  </a:cubicBezTo>
                  <a:cubicBezTo>
                    <a:pt x="f1124" y="f1125"/>
                    <a:pt x="f1126" y="f1127"/>
                    <a:pt x="f1128" y="f1127"/>
                  </a:cubicBezTo>
                  <a:cubicBezTo>
                    <a:pt x="f1129" y="f1127"/>
                    <a:pt x="f1130" y="f1131"/>
                    <a:pt x="f1132" y="f1000"/>
                  </a:cubicBezTo>
                  <a:cubicBezTo>
                    <a:pt x="f1098" y="f1133"/>
                    <a:pt x="f1098" y="f1027"/>
                    <a:pt x="f1134" y="f1135"/>
                  </a:cubicBezTo>
                  <a:cubicBezTo>
                    <a:pt x="f1112" y="f1136"/>
                    <a:pt x="f1137" y="f1138"/>
                    <a:pt x="f1139" y="f1138"/>
                  </a:cubicBezTo>
                  <a:cubicBezTo>
                    <a:pt x="f1140" y="f1138"/>
                    <a:pt x="f1141" y="f1136"/>
                    <a:pt x="f1142" y="f1135"/>
                  </a:cubicBezTo>
                  <a:cubicBezTo>
                    <a:pt x="f1142" y="f1143"/>
                    <a:pt x="f1144" y="f1027"/>
                    <a:pt x="f1145" y="f1030"/>
                  </a:cubicBezTo>
                  <a:cubicBezTo>
                    <a:pt x="f1146" y="f1147"/>
                    <a:pt x="f1148" y="f1133"/>
                    <a:pt x="f1144" y="f1133"/>
                  </a:cubicBezTo>
                  <a:cubicBezTo>
                    <a:pt x="f1144" y="f1032"/>
                    <a:pt x="f1148" y="f1149"/>
                    <a:pt x="f1148" y="f1001"/>
                  </a:cubicBezTo>
                  <a:cubicBezTo>
                    <a:pt x="f1150" y="f1032"/>
                    <a:pt x="f1151" y="f1133"/>
                    <a:pt x="f1152" y="f1133"/>
                  </a:cubicBezTo>
                  <a:cubicBezTo>
                    <a:pt x="f1153" y="f1133"/>
                    <a:pt x="f1154" y="f1155"/>
                    <a:pt x="f1156" y="f127"/>
                  </a:cubicBezTo>
                  <a:cubicBezTo>
                    <a:pt x="f1157" y="f1000"/>
                    <a:pt x="f1158" y="f999"/>
                    <a:pt x="f1159" y="f996"/>
                  </a:cubicBezTo>
                  <a:cubicBezTo>
                    <a:pt x="f1159" y="f1160"/>
                    <a:pt x="f1157" y="f995"/>
                    <a:pt x="f1157" y="f146"/>
                  </a:cubicBezTo>
                  <a:cubicBezTo>
                    <a:pt x="f1157" y="f1161"/>
                    <a:pt x="f1162" y="f1049"/>
                    <a:pt x="f1153" y="f1163"/>
                  </a:cubicBezTo>
                  <a:cubicBezTo>
                    <a:pt x="f1164" y="f1165"/>
                    <a:pt x="f1166" y="f1167"/>
                    <a:pt x="f1168" y="f1167"/>
                  </a:cubicBezTo>
                  <a:cubicBezTo>
                    <a:pt x="f1169" y="f1167"/>
                    <a:pt x="f1170" y="f1171"/>
                    <a:pt x="f1172" y="f1173"/>
                  </a:cubicBezTo>
                  <a:cubicBezTo>
                    <a:pt x="f1174" y="f1175"/>
                    <a:pt x="f1176" y="f1177"/>
                    <a:pt x="f1178" y="f1177"/>
                  </a:cubicBezTo>
                  <a:cubicBezTo>
                    <a:pt x="f1179" y="f1177"/>
                    <a:pt x="f1180" y="f1181"/>
                    <a:pt x="f1111" y="f1182"/>
                  </a:cubicBezTo>
                  <a:cubicBezTo>
                    <a:pt x="f1183" y="f162"/>
                    <a:pt x="f1183" y="f1184"/>
                    <a:pt x="f1109" y="f1185"/>
                  </a:cubicBezTo>
                  <a:lnTo>
                    <a:pt x="f1109" y="f1185"/>
                  </a:lnTo>
                  <a:cubicBezTo>
                    <a:pt x="f1186" y="f1187"/>
                    <a:pt x="f1188" y="f1189"/>
                    <a:pt x="f1190" y="f1189"/>
                  </a:cubicBezTo>
                  <a:cubicBezTo>
                    <a:pt x="f725" y="f1189"/>
                    <a:pt x="f1191" y="f1192"/>
                    <a:pt x="f1193" y="f1173"/>
                  </a:cubicBezTo>
                  <a:cubicBezTo>
                    <a:pt x="f1194" y="f974"/>
                    <a:pt x="f1043" y="f1041"/>
                    <a:pt x="f1195" y="f93"/>
                  </a:cubicBezTo>
                  <a:lnTo>
                    <a:pt x="f1196" y="f235"/>
                  </a:lnTo>
                  <a:cubicBezTo>
                    <a:pt x="f1197" y="f1198"/>
                    <a:pt x="f1199" y="f1200"/>
                    <a:pt x="f1201" y="f1200"/>
                  </a:cubicBezTo>
                  <a:cubicBezTo>
                    <a:pt x="f1202" y="f1200"/>
                    <a:pt x="f1203" y="f1204"/>
                    <a:pt x="f1205" y="f235"/>
                  </a:cubicBezTo>
                  <a:cubicBezTo>
                    <a:pt x="f688" y="f1206"/>
                    <a:pt x="f1207" y="f1208"/>
                    <a:pt x="f152" y="f1209"/>
                  </a:cubicBezTo>
                  <a:cubicBezTo>
                    <a:pt x="f911" y="f168"/>
                    <a:pt x="f415" y="f1210"/>
                    <a:pt x="f1211" y="f1212"/>
                  </a:cubicBezTo>
                  <a:cubicBezTo>
                    <a:pt x="f1213" y="f1214"/>
                    <a:pt x="f1048" y="f1215"/>
                    <a:pt x="f315" y="f945"/>
                  </a:cubicBezTo>
                  <a:cubicBezTo>
                    <a:pt x="f1216" y="f1217"/>
                    <a:pt x="f1218" y="f1219"/>
                    <a:pt x="f1220" y="f1219"/>
                  </a:cubicBezTo>
                  <a:cubicBezTo>
                    <a:pt x="f1221" y="f1219"/>
                    <a:pt x="f1222" y="f1223"/>
                    <a:pt x="f72" y="f949"/>
                  </a:cubicBezTo>
                  <a:cubicBezTo>
                    <a:pt x="f1224" y="f1225"/>
                    <a:pt x="f1226" y="f1227"/>
                    <a:pt x="f1228" y="f1227"/>
                  </a:cubicBezTo>
                  <a:cubicBezTo>
                    <a:pt x="f1229" y="f1227"/>
                    <a:pt x="f1230" y="f1231"/>
                    <a:pt x="f1232" y="f236"/>
                  </a:cubicBezTo>
                  <a:cubicBezTo>
                    <a:pt x="f59" y="f234"/>
                    <a:pt x="f57" y="f1233"/>
                    <a:pt x="f1234" y="f1215"/>
                  </a:cubicBezTo>
                  <a:cubicBezTo>
                    <a:pt x="f1235" y="f1236"/>
                    <a:pt x="f1237" y="f1238"/>
                    <a:pt x="f1239" y="f1238"/>
                  </a:cubicBezTo>
                  <a:cubicBezTo>
                    <a:pt x="f1240" y="f1238"/>
                    <a:pt x="f1241" y="f1242"/>
                    <a:pt x="f1051" y="f234"/>
                  </a:cubicBezTo>
                  <a:cubicBezTo>
                    <a:pt x="f1243" y="f1244"/>
                    <a:pt x="f1245" y="f1246"/>
                    <a:pt x="f987" y="f1247"/>
                  </a:cubicBezTo>
                  <a:cubicBezTo>
                    <a:pt x="f1248" y="f1249"/>
                    <a:pt x="f1250" y="f1251"/>
                    <a:pt x="f1252" y="f1251"/>
                  </a:cubicBezTo>
                  <a:cubicBezTo>
                    <a:pt x="f1253" y="f1251"/>
                    <a:pt x="f1254" y="f1255"/>
                    <a:pt x="f969" y="f1256"/>
                  </a:cubicBezTo>
                  <a:cubicBezTo>
                    <a:pt x="f1257" y="f1258"/>
                    <a:pt x="f1259" y="f222"/>
                    <a:pt x="f1260" y="f1261"/>
                  </a:cubicBezTo>
                  <a:cubicBezTo>
                    <a:pt x="f1262" y="f1263"/>
                    <a:pt x="f1264" y="f1265"/>
                    <a:pt x="f1266" y="f218"/>
                  </a:cubicBezTo>
                  <a:cubicBezTo>
                    <a:pt x="f133" y="f1267"/>
                    <a:pt x="f1268" y="f1269"/>
                    <a:pt x="f946" y="f243"/>
                  </a:cubicBezTo>
                  <a:cubicBezTo>
                    <a:pt x="f1270" y="f1271"/>
                    <a:pt x="f150" y="f1272"/>
                    <a:pt x="f1273" y="f279"/>
                  </a:cubicBezTo>
                  <a:cubicBezTo>
                    <a:pt x="f1274" y="f1275"/>
                    <a:pt x="f1276" y="f1277"/>
                    <a:pt x="f1278" y="f1277"/>
                  </a:cubicBezTo>
                  <a:cubicBezTo>
                    <a:pt x="f1279" y="f1277"/>
                    <a:pt x="f1280" y="f1281"/>
                    <a:pt x="f1282" y="f1281"/>
                  </a:cubicBezTo>
                  <a:cubicBezTo>
                    <a:pt x="f1283" y="f1281"/>
                    <a:pt x="f1284" y="f1285"/>
                    <a:pt x="f194" y="f1286"/>
                  </a:cubicBezTo>
                  <a:cubicBezTo>
                    <a:pt x="f194" y="f1287"/>
                    <a:pt x="f1288" y="f1289"/>
                    <a:pt x="f1290" y="f1289"/>
                  </a:cubicBezTo>
                  <a:cubicBezTo>
                    <a:pt x="f1291" y="f1289"/>
                    <a:pt x="f919" y="f1292"/>
                    <a:pt x="f1273" y="f1293"/>
                  </a:cubicBezTo>
                  <a:lnTo>
                    <a:pt x="f452" y="f1293"/>
                  </a:lnTo>
                  <a:cubicBezTo>
                    <a:pt x="f154" y="f1294"/>
                    <a:pt x="f1295" y="f310"/>
                    <a:pt x="f1296" y="f1297"/>
                  </a:cubicBezTo>
                  <a:cubicBezTo>
                    <a:pt x="f681" y="f1298"/>
                    <a:pt x="f1299" y="f545"/>
                    <a:pt x="f502" y="f614"/>
                  </a:cubicBezTo>
                  <a:cubicBezTo>
                    <a:pt x="f92" y="f576"/>
                    <a:pt x="f1300" y="f595"/>
                    <a:pt x="f501" y="f835"/>
                  </a:cubicBezTo>
                  <a:cubicBezTo>
                    <a:pt x="f92" y="f861"/>
                    <a:pt x="f502" y="f859"/>
                    <a:pt x="f94" y="f842"/>
                  </a:cubicBezTo>
                  <a:cubicBezTo>
                    <a:pt x="f1301" y="f1302"/>
                    <a:pt x="f266" y="f1303"/>
                    <a:pt x="f1304" y="f1303"/>
                  </a:cubicBezTo>
                  <a:cubicBezTo>
                    <a:pt x="f1305" y="f1303"/>
                    <a:pt x="f1306" y="f1307"/>
                    <a:pt x="f499" y="f1308"/>
                  </a:cubicBezTo>
                  <a:cubicBezTo>
                    <a:pt x="f1309" y="f720"/>
                    <a:pt x="f90" y="f1310"/>
                    <a:pt x="f86" y="f1311"/>
                  </a:cubicBezTo>
                  <a:cubicBezTo>
                    <a:pt x="f476" y="f1312"/>
                    <a:pt x="f1313" y="f1314"/>
                    <a:pt x="f102" y="f837"/>
                  </a:cubicBezTo>
                  <a:cubicBezTo>
                    <a:pt x="f1315" y="f1316"/>
                    <a:pt x="f1317" y="f572"/>
                    <a:pt x="f1318" y="f568"/>
                  </a:cubicBezTo>
                  <a:cubicBezTo>
                    <a:pt x="f1319" y="f616"/>
                    <a:pt x="f1318" y="f566"/>
                    <a:pt x="f78" y="f565"/>
                  </a:cubicBezTo>
                  <a:cubicBezTo>
                    <a:pt x="f898" y="f1320"/>
                    <a:pt x="f688" y="f1321"/>
                    <a:pt x="f1195" y="f247"/>
                  </a:cubicBezTo>
                  <a:cubicBezTo>
                    <a:pt x="f705" y="f1297"/>
                    <a:pt x="f1322" y="f1323"/>
                    <a:pt x="f729" y="f1324"/>
                  </a:cubicBezTo>
                  <a:cubicBezTo>
                    <a:pt x="f1325" y="f1326"/>
                    <a:pt x="f1327" y="f1328"/>
                    <a:pt x="f1329" y="f1330"/>
                  </a:cubicBezTo>
                  <a:cubicBezTo>
                    <a:pt x="f1331" y="f1330"/>
                    <a:pt x="f1332" y="f1328"/>
                    <a:pt x="f1333" y="f303"/>
                  </a:cubicBezTo>
                  <a:cubicBezTo>
                    <a:pt x="f1334" y="f494"/>
                    <a:pt x="f1335" y="f214"/>
                    <a:pt x="f1336" y="f1337"/>
                  </a:cubicBezTo>
                  <a:cubicBezTo>
                    <a:pt x="f57" y="f462"/>
                    <a:pt x="f987" y="f419"/>
                    <a:pt x="f140" y="f580"/>
                  </a:cubicBezTo>
                  <a:cubicBezTo>
                    <a:pt x="f742" y="f577"/>
                    <a:pt x="f78" y="f574"/>
                    <a:pt x="f1319" y="f594"/>
                  </a:cubicBezTo>
                  <a:cubicBezTo>
                    <a:pt x="f1338" y="f872"/>
                    <a:pt x="f521" y="f1339"/>
                    <a:pt x="f1340" y="f1341"/>
                  </a:cubicBezTo>
                  <a:cubicBezTo>
                    <a:pt x="f528" y="f762"/>
                    <a:pt x="f1342" y="f1343"/>
                    <a:pt x="f217" y="f1344"/>
                  </a:cubicBezTo>
                  <a:cubicBezTo>
                    <a:pt x="f871" y="f1345"/>
                    <a:pt x="f528" y="f1346"/>
                    <a:pt x="f327" y="f1347"/>
                  </a:cubicBezTo>
                  <a:cubicBezTo>
                    <a:pt x="f327" y="f1348"/>
                    <a:pt x="f860" y="f1348"/>
                    <a:pt x="f860" y="f1349"/>
                  </a:cubicBezTo>
                  <a:cubicBezTo>
                    <a:pt x="f1350" y="f1351"/>
                    <a:pt x="f1352" y="f1353"/>
                    <a:pt x="f1354" y="f1353"/>
                  </a:cubicBezTo>
                  <a:cubicBezTo>
                    <a:pt x="f1355" y="f1353"/>
                    <a:pt x="f1356" y="f1357"/>
                    <a:pt x="f425" y="f726"/>
                  </a:cubicBezTo>
                  <a:cubicBezTo>
                    <a:pt x="f1358" y="f1359"/>
                    <a:pt x="f1360" y="f1361"/>
                    <a:pt x="f1362" y="f1361"/>
                  </a:cubicBezTo>
                  <a:cubicBezTo>
                    <a:pt x="f1363" y="f1361"/>
                    <a:pt x="f1364" y="f1365"/>
                    <a:pt x="f47" y="f730"/>
                  </a:cubicBezTo>
                  <a:cubicBezTo>
                    <a:pt x="f1366" y="f1310"/>
                    <a:pt x="f37" y="f1367"/>
                    <a:pt x="f1368" y="f732"/>
                  </a:cubicBezTo>
                  <a:cubicBezTo>
                    <a:pt x="f1369" y="f1370"/>
                    <a:pt x="f1371" y="f1372"/>
                    <a:pt x="f1373" y="f1372"/>
                  </a:cubicBezTo>
                  <a:cubicBezTo>
                    <a:pt x="f1374" y="f1372"/>
                    <a:pt x="f1375" y="f1376"/>
                    <a:pt x="f47" y="f1377"/>
                  </a:cubicBezTo>
                  <a:cubicBezTo>
                    <a:pt x="f1325" y="f747"/>
                    <a:pt x="f1378" y="f874"/>
                    <a:pt x="f31" y="f1379"/>
                  </a:cubicBezTo>
                  <a:cubicBezTo>
                    <a:pt x="f1051" y="f734"/>
                    <a:pt x="f1380" y="f743"/>
                    <a:pt x="f673" y="f1381"/>
                  </a:cubicBezTo>
                  <a:cubicBezTo>
                    <a:pt x="f683" y="f1382"/>
                    <a:pt x="f499" y="f802"/>
                    <a:pt x="f341" y="f1343"/>
                  </a:cubicBezTo>
                  <a:lnTo>
                    <a:pt x="f343" y="f1343"/>
                  </a:lnTo>
                  <a:cubicBezTo>
                    <a:pt x="f490" y="f1383"/>
                    <a:pt x="f1384" y="f1385"/>
                    <a:pt x="f1386" y="f1387"/>
                  </a:cubicBezTo>
                  <a:cubicBezTo>
                    <a:pt x="f215" y="f1388"/>
                    <a:pt x="f211" y="f1389"/>
                    <a:pt x="f1390" y="f1391"/>
                  </a:cubicBezTo>
                  <a:cubicBezTo>
                    <a:pt x="f1392" y="f1393"/>
                    <a:pt x="f1394" y="f1395"/>
                    <a:pt x="f1396" y="f1395"/>
                  </a:cubicBezTo>
                  <a:cubicBezTo>
                    <a:pt x="f1397" y="f1395"/>
                    <a:pt x="f1398" y="f1399"/>
                    <a:pt x="f209" y="f1400"/>
                  </a:cubicBezTo>
                  <a:lnTo>
                    <a:pt x="f209" y="f1400"/>
                  </a:lnTo>
                  <a:lnTo>
                    <a:pt x="f209" y="f1401"/>
                  </a:lnTo>
                  <a:lnTo>
                    <a:pt x="f209" y="f1402"/>
                  </a:lnTo>
                  <a:lnTo>
                    <a:pt x="f209" y="f1403"/>
                  </a:lnTo>
                  <a:cubicBezTo>
                    <a:pt x="f1404" y="f1405"/>
                    <a:pt x="f1406" y="f1407"/>
                    <a:pt x="f1408" y="f1409"/>
                  </a:cubicBezTo>
                  <a:cubicBezTo>
                    <a:pt x="f1410" y="f1411"/>
                    <a:pt x="f1412" y="f1413"/>
                    <a:pt x="f1414" y="f1413"/>
                  </a:cubicBezTo>
                  <a:cubicBezTo>
                    <a:pt x="f1415" y="f1413"/>
                    <a:pt x="f1416" y="f1417"/>
                    <a:pt x="f1418" y="f1419"/>
                  </a:cubicBezTo>
                  <a:cubicBezTo>
                    <a:pt x="f207" y="f1420"/>
                    <a:pt x="f1421" y="f1422"/>
                    <a:pt x="f1423" y="f1424"/>
                  </a:cubicBezTo>
                  <a:cubicBezTo>
                    <a:pt x="f626" y="f1425"/>
                    <a:pt x="f631" y="f1426"/>
                    <a:pt x="f270" y="f1427"/>
                  </a:cubicBezTo>
                  <a:cubicBezTo>
                    <a:pt x="f225" y="f1427"/>
                    <a:pt x="f1428" y="f1427"/>
                    <a:pt x="f1429" y="f1430"/>
                  </a:cubicBezTo>
                  <a:cubicBezTo>
                    <a:pt x="f1431" y="f1432"/>
                    <a:pt x="f1433" y="f1434"/>
                    <a:pt x="f1429" y="f1435"/>
                  </a:cubicBezTo>
                  <a:cubicBezTo>
                    <a:pt x="f1436" y="f1437"/>
                    <a:pt x="f1438" y="f1439"/>
                    <a:pt x="f1440" y="f1439"/>
                  </a:cubicBezTo>
                  <a:cubicBezTo>
                    <a:pt x="f1441" y="f1439"/>
                    <a:pt x="f1442" y="f1437"/>
                    <a:pt x="f638" y="f1435"/>
                  </a:cubicBezTo>
                  <a:cubicBezTo>
                    <a:pt x="f1443" y="f1444"/>
                    <a:pt x="f619" y="f1445"/>
                    <a:pt x="f604" y="f1446"/>
                  </a:cubicBezTo>
                  <a:cubicBezTo>
                    <a:pt x="f615" y="f1447"/>
                    <a:pt x="f1448" y="f1449"/>
                    <a:pt x="f255" y="f1450"/>
                  </a:cubicBezTo>
                  <a:cubicBezTo>
                    <a:pt x="f1451" y="f1426"/>
                    <a:pt x="f1451" y="f1452"/>
                    <a:pt x="f1451" y="f1453"/>
                  </a:cubicBezTo>
                  <a:cubicBezTo>
                    <a:pt x="f1454" y="f1453"/>
                    <a:pt x="f1423" y="f1453"/>
                    <a:pt x="f1455" y="f1456"/>
                  </a:cubicBezTo>
                  <a:cubicBezTo>
                    <a:pt x="f225" y="f881"/>
                    <a:pt x="f1457" y="f1458"/>
                    <a:pt x="f1459" y="f1383"/>
                  </a:cubicBezTo>
                  <a:cubicBezTo>
                    <a:pt x="f117" y="f1460"/>
                    <a:pt x="f1461" y="f1462"/>
                    <a:pt x="f112" y="f1346"/>
                  </a:cubicBezTo>
                  <a:cubicBezTo>
                    <a:pt x="f1463" y="f1464"/>
                    <a:pt x="f1465" y="f1381"/>
                    <a:pt x="f1466" y="f1467"/>
                  </a:cubicBezTo>
                  <a:cubicBezTo>
                    <a:pt x="f1468" y="f1341"/>
                    <a:pt x="f389" y="f1469"/>
                    <a:pt x="f1470" y="f1471"/>
                  </a:cubicBezTo>
                  <a:cubicBezTo>
                    <a:pt x="f1470" y="f685"/>
                    <a:pt x="f1472" y="f680"/>
                    <a:pt x="f1472" y="f1473"/>
                  </a:cubicBezTo>
                  <a:cubicBezTo>
                    <a:pt x="f1472" y="f1474"/>
                    <a:pt x="f1475" y="f1476"/>
                    <a:pt x="f1477" y="f1476"/>
                  </a:cubicBezTo>
                  <a:cubicBezTo>
                    <a:pt x="f1478" y="f1476"/>
                    <a:pt x="f563" y="f1479"/>
                    <a:pt x="f1480" y="f1473"/>
                  </a:cubicBezTo>
                  <a:cubicBezTo>
                    <a:pt x="f1481" y="f1482"/>
                    <a:pt x="f1481" y="f1483"/>
                    <a:pt x="f1480" y="f744"/>
                  </a:cubicBezTo>
                  <a:cubicBezTo>
                    <a:pt x="f1481" y="f1484"/>
                    <a:pt x="f1485" y="f678"/>
                    <a:pt x="f1485" y="f1486"/>
                  </a:cubicBezTo>
                  <a:cubicBezTo>
                    <a:pt x="f355" y="f648"/>
                    <a:pt x="f355" y="f1487"/>
                    <a:pt x="f1485" y="f1488"/>
                  </a:cubicBezTo>
                  <a:cubicBezTo>
                    <a:pt x="f1480" y="f1489"/>
                    <a:pt x="f350" y="f639"/>
                    <a:pt x="f1490" y="f734"/>
                  </a:cubicBezTo>
                  <a:cubicBezTo>
                    <a:pt x="f1491" y="f1492"/>
                    <a:pt x="f1493" y="f1494"/>
                    <a:pt x="f1495" y="f1494"/>
                  </a:cubicBezTo>
                  <a:cubicBezTo>
                    <a:pt x="f1496" y="f1494"/>
                    <a:pt x="f1472" y="f1497"/>
                    <a:pt x="f1472" y="f1489"/>
                  </a:cubicBezTo>
                  <a:cubicBezTo>
                    <a:pt x="f1472" y="f649"/>
                    <a:pt x="f1470" y="f1484"/>
                    <a:pt x="f1472" y="f1498"/>
                  </a:cubicBezTo>
                  <a:lnTo>
                    <a:pt x="f1499" y="f1500"/>
                  </a:lnTo>
                  <a:cubicBezTo>
                    <a:pt x="f302" y="f682"/>
                    <a:pt x="f1501" y="f1502"/>
                    <a:pt x="f1503" y="f1504"/>
                  </a:cubicBezTo>
                  <a:cubicBezTo>
                    <a:pt x="f1505" y="f740"/>
                    <a:pt x="f1506" y="f791"/>
                    <a:pt x="f237" y="f1507"/>
                  </a:cubicBezTo>
                  <a:cubicBezTo>
                    <a:pt x="f205" y="f1508"/>
                    <a:pt x="f112" y="f1509"/>
                    <a:pt x="f109" y="f1343"/>
                  </a:cubicBezTo>
                  <a:cubicBezTo>
                    <a:pt x="f1461" y="f1510"/>
                    <a:pt x="f395" y="f1511"/>
                    <a:pt x="f1512" y="f1513"/>
                  </a:cubicBezTo>
                  <a:cubicBezTo>
                    <a:pt x="f112" y="f1514"/>
                    <a:pt x="f1515" y="f792"/>
                    <a:pt x="f1515" y="f802"/>
                  </a:cubicBezTo>
                  <a:cubicBezTo>
                    <a:pt x="f1515" y="f791"/>
                    <a:pt x="f1515" y="f791"/>
                    <a:pt x="f112" y="f1516"/>
                  </a:cubicBezTo>
                  <a:cubicBezTo>
                    <a:pt x="f1517" y="f1518"/>
                    <a:pt x="f261" y="f1519"/>
                    <a:pt x="f263" y="f685"/>
                  </a:cubicBezTo>
                  <a:cubicBezTo>
                    <a:pt x="f1463" y="f685"/>
                    <a:pt x="f287" y="f1482"/>
                    <a:pt x="f1463" y="f1471"/>
                  </a:cubicBezTo>
                  <a:cubicBezTo>
                    <a:pt x="f1463" y="f1520"/>
                    <a:pt x="f1463" y="f1520"/>
                    <a:pt x="f263" y="f1521"/>
                  </a:cubicBezTo>
                  <a:lnTo>
                    <a:pt x="f284" y="f658"/>
                  </a:lnTo>
                  <a:cubicBezTo>
                    <a:pt x="f302" y="f1522"/>
                    <a:pt x="f1523" y="f727"/>
                    <a:pt x="f353" y="f842"/>
                  </a:cubicBezTo>
                  <a:cubicBezTo>
                    <a:pt x="f1524" y="f842"/>
                    <a:pt x="f1525" y="f842"/>
                    <a:pt x="f578" y="f840"/>
                  </a:cubicBezTo>
                  <a:lnTo>
                    <a:pt x="f582" y="f857"/>
                  </a:lnTo>
                  <a:lnTo>
                    <a:pt x="f573" y="f857"/>
                  </a:lnTo>
                  <a:cubicBezTo>
                    <a:pt x="f571" y="f857"/>
                    <a:pt x="f567" y="f859"/>
                    <a:pt x="f1526" y="f861"/>
                  </a:cubicBezTo>
                  <a:cubicBezTo>
                    <a:pt x="f1527" y="f607"/>
                    <a:pt x="f1528" y="f546"/>
                    <a:pt x="f1529" y="f500"/>
                  </a:cubicBezTo>
                  <a:cubicBezTo>
                    <a:pt x="f1530" y="f1531"/>
                    <a:pt x="f1532" y="f1533"/>
                    <a:pt x="f1534" y="f1533"/>
                  </a:cubicBezTo>
                  <a:cubicBezTo>
                    <a:pt x="f1535" y="f1533"/>
                    <a:pt x="f1536" y="f1537"/>
                    <a:pt x="f579" y="f1538"/>
                  </a:cubicBezTo>
                  <a:cubicBezTo>
                    <a:pt x="f355" y="f478"/>
                    <a:pt x="f1480" y="f616"/>
                    <a:pt x="f1539" y="f614"/>
                  </a:cubicBezTo>
                  <a:cubicBezTo>
                    <a:pt x="f1480" y="f614"/>
                    <a:pt x="f350" y="f580"/>
                    <a:pt x="f350" y="f572"/>
                  </a:cubicBezTo>
                  <a:cubicBezTo>
                    <a:pt x="f1490" y="f557"/>
                    <a:pt x="f350" y="f607"/>
                    <a:pt x="f355" y="f837"/>
                  </a:cubicBezTo>
                  <a:cubicBezTo>
                    <a:pt x="f1523" y="f1540"/>
                    <a:pt x="f304" y="f689"/>
                    <a:pt x="f1506" y="f1541"/>
                  </a:cubicBezTo>
                  <a:cubicBezTo>
                    <a:pt x="f1542" y="f1543"/>
                    <a:pt x="f1544" y="f1545"/>
                    <a:pt x="f394" y="f704"/>
                  </a:cubicBezTo>
                  <a:cubicBezTo>
                    <a:pt x="f291" y="f732"/>
                    <a:pt x="f1501" y="f1540"/>
                    <a:pt x="f1546" y="f1547"/>
                  </a:cubicBezTo>
                  <a:cubicBezTo>
                    <a:pt x="f1548" y="f1549"/>
                    <a:pt x="f1550" y="f1551"/>
                    <a:pt x="f1552" y="f1551"/>
                  </a:cubicBezTo>
                  <a:cubicBezTo>
                    <a:pt x="f1553" y="f1551"/>
                    <a:pt x="f1554" y="f1555"/>
                    <a:pt x="f385" y="f1556"/>
                  </a:cubicBezTo>
                  <a:cubicBezTo>
                    <a:pt x="f378" y="f1557"/>
                    <a:pt x="f1558" y="f859"/>
                    <a:pt x="f1468" y="f864"/>
                  </a:cubicBezTo>
                  <a:cubicBezTo>
                    <a:pt x="f1559" y="f1560"/>
                    <a:pt x="f1561" y="f1562"/>
                    <a:pt x="f1563" y="f1562"/>
                  </a:cubicBezTo>
                  <a:cubicBezTo>
                    <a:pt x="f1564" y="f1562"/>
                    <a:pt x="f1565" y="f1566"/>
                    <a:pt x="f1567" y="f605"/>
                  </a:cubicBezTo>
                  <a:cubicBezTo>
                    <a:pt x="f1568" y="f1569"/>
                    <a:pt x="f1570" y="f857"/>
                    <a:pt x="f1570" y="f846"/>
                  </a:cubicBezTo>
                  <a:cubicBezTo>
                    <a:pt x="f1570" y="f847"/>
                    <a:pt x="f1570" y="f1557"/>
                    <a:pt x="f1568" y="f1557"/>
                  </a:cubicBezTo>
                  <a:cubicBezTo>
                    <a:pt x="f282" y="f1547"/>
                    <a:pt x="f1571" y="f720"/>
                    <a:pt x="f1572" y="f1573"/>
                  </a:cubicBezTo>
                  <a:cubicBezTo>
                    <a:pt x="f1574" y="f837"/>
                    <a:pt x="f1575" y="f1576"/>
                    <a:pt x="f389" y="f1577"/>
                  </a:cubicBezTo>
                  <a:cubicBezTo>
                    <a:pt x="f1578" y="f1579"/>
                    <a:pt x="f1499" y="f1580"/>
                    <a:pt x="f365" y="f1580"/>
                  </a:cubicBezTo>
                  <a:cubicBezTo>
                    <a:pt x="f1581" y="f1582"/>
                    <a:pt x="f1583" y="f1584"/>
                    <a:pt x="f1585" y="f1584"/>
                  </a:cubicBezTo>
                  <a:cubicBezTo>
                    <a:pt x="f1586" y="f1584"/>
                    <a:pt x="f1587" y="f1588"/>
                    <a:pt x="f1525" y="f1579"/>
                  </a:cubicBezTo>
                  <a:cubicBezTo>
                    <a:pt x="f571" y="f1589"/>
                    <a:pt x="f560" y="f1590"/>
                    <a:pt x="f1525" y="f390"/>
                  </a:cubicBezTo>
                  <a:cubicBezTo>
                    <a:pt x="f1591" y="f106"/>
                    <a:pt x="f1592" y="f1593"/>
                    <a:pt x="f1594" y="f1593"/>
                  </a:cubicBezTo>
                  <a:cubicBezTo>
                    <a:pt x="f1595" y="f1593"/>
                    <a:pt x="f1596" y="f1597"/>
                    <a:pt x="f382" y="f1598"/>
                  </a:cubicBezTo>
                  <a:cubicBezTo>
                    <a:pt x="f1501" y="f388"/>
                    <a:pt x="f1599" y="f1600"/>
                    <a:pt x="f1558" y="f1601"/>
                  </a:cubicBezTo>
                  <a:cubicBezTo>
                    <a:pt x="f385" y="f1601"/>
                    <a:pt x="f385" y="f1602"/>
                    <a:pt x="f382" y="f1602"/>
                  </a:cubicBezTo>
                  <a:lnTo>
                    <a:pt x="f382" y="f400"/>
                  </a:lnTo>
                  <a:cubicBezTo>
                    <a:pt x="f282" y="f477"/>
                    <a:pt x="f1603" y="f859"/>
                    <a:pt x="f284" y="f1367"/>
                  </a:cubicBezTo>
                  <a:lnTo>
                    <a:pt x="f284" y="f1604"/>
                  </a:lnTo>
                  <a:cubicBezTo>
                    <a:pt x="f263" y="f695"/>
                    <a:pt x="f237" y="f621"/>
                    <a:pt x="f1517" y="f1488"/>
                  </a:cubicBezTo>
                  <a:cubicBezTo>
                    <a:pt x="f1605" y="f674"/>
                    <a:pt x="f227" y="f893"/>
                    <a:pt x="f1606" y="f1547"/>
                  </a:cubicBezTo>
                  <a:cubicBezTo>
                    <a:pt x="f1428" y="f1547"/>
                    <a:pt x="f1428" y="f1556"/>
                    <a:pt x="f1428" y="f1607"/>
                  </a:cubicBezTo>
                  <a:cubicBezTo>
                    <a:pt x="f1606" y="f869"/>
                    <a:pt x="f225" y="f820"/>
                    <a:pt x="f1608" y="f846"/>
                  </a:cubicBezTo>
                  <a:lnTo>
                    <a:pt x="f225" y="f846"/>
                  </a:lnTo>
                  <a:cubicBezTo>
                    <a:pt x="f1609" y="f861"/>
                    <a:pt x="f227" y="f546"/>
                    <a:pt x="f1429" y="f500"/>
                  </a:cubicBezTo>
                  <a:cubicBezTo>
                    <a:pt x="f1610" y="f1611"/>
                    <a:pt x="f1612" y="f1613"/>
                    <a:pt x="f1614" y="f1613"/>
                  </a:cubicBezTo>
                  <a:cubicBezTo>
                    <a:pt x="f1615" y="f1613"/>
                    <a:pt x="f1616" y="f1617"/>
                    <a:pt x="f610" y="f500"/>
                  </a:cubicBezTo>
                  <a:cubicBezTo>
                    <a:pt x="f1618" y="f566"/>
                    <a:pt x="f1619" y="f1620"/>
                    <a:pt x="f1421" y="f574"/>
                  </a:cubicBezTo>
                  <a:cubicBezTo>
                    <a:pt x="f221" y="f574"/>
                    <a:pt x="f1621" y="f594"/>
                    <a:pt x="f1619" y="f557"/>
                  </a:cubicBezTo>
                  <a:cubicBezTo>
                    <a:pt x="f1622" y="f1623"/>
                    <a:pt x="f1624" y="f1625"/>
                    <a:pt x="f598" y="f1625"/>
                  </a:cubicBezTo>
                  <a:cubicBezTo>
                    <a:pt x="f1626" y="f1625"/>
                    <a:pt x="f1627" y="f1628"/>
                    <a:pt x="f207" y="f820"/>
                  </a:cubicBezTo>
                  <a:cubicBezTo>
                    <a:pt x="f1433" y="f1604"/>
                    <a:pt x="f268" y="f877"/>
                    <a:pt x="f114" y="f1629"/>
                  </a:cubicBezTo>
                  <a:cubicBezTo>
                    <a:pt x="f114" y="f1520"/>
                    <a:pt x="f1515" y="f685"/>
                    <a:pt x="f1515" y="f1473"/>
                  </a:cubicBezTo>
                  <a:cubicBezTo>
                    <a:pt x="f111" y="f1630"/>
                    <a:pt x="f1461" y="f1631"/>
                    <a:pt x="f117" y="f1632"/>
                  </a:cubicBezTo>
                  <a:cubicBezTo>
                    <a:pt x="f1633" y="f741"/>
                    <a:pt x="f1605" y="f1634"/>
                    <a:pt x="f1459" y="f1504"/>
                  </a:cubicBezTo>
                  <a:cubicBezTo>
                    <a:pt x="f1635" y="f1636"/>
                    <a:pt x="f1637" y="f1638"/>
                    <a:pt x="f1639" y="f1638"/>
                  </a:cubicBezTo>
                  <a:cubicBezTo>
                    <a:pt x="f1640" y="f1638"/>
                    <a:pt x="f1641" y="f1642"/>
                    <a:pt x="f259" y="f1504"/>
                  </a:cubicBezTo>
                  <a:lnTo>
                    <a:pt x="f1643" y="f1644"/>
                  </a:lnTo>
                  <a:cubicBezTo>
                    <a:pt x="f405" y="f1502"/>
                    <a:pt x="f1428" y="f701"/>
                    <a:pt x="f1608" y="f684"/>
                  </a:cubicBezTo>
                  <a:lnTo>
                    <a:pt x="f225" y="f684"/>
                  </a:lnTo>
                  <a:cubicBezTo>
                    <a:pt x="f1428" y="f684"/>
                    <a:pt x="f1429" y="f1645"/>
                    <a:pt x="f1428" y="f1473"/>
                  </a:cubicBezTo>
                  <a:cubicBezTo>
                    <a:pt x="f1606" y="f1500"/>
                    <a:pt x="f1606" y="f1521"/>
                    <a:pt x="f270" y="f1483"/>
                  </a:cubicBezTo>
                  <a:cubicBezTo>
                    <a:pt x="f270" y="f1483"/>
                    <a:pt x="f1608" y="f1483"/>
                    <a:pt x="f1608" y="f1629"/>
                  </a:cubicBezTo>
                  <a:cubicBezTo>
                    <a:pt x="f1646" y="f1486"/>
                    <a:pt x="f1609" y="f687"/>
                    <a:pt x="f1647" y="f621"/>
                  </a:cubicBezTo>
                  <a:cubicBezTo>
                    <a:pt x="f1648" y="f1649"/>
                    <a:pt x="f1650" y="f1651"/>
                    <a:pt x="f1652" y="f1651"/>
                  </a:cubicBezTo>
                  <a:cubicBezTo>
                    <a:pt x="f1653" y="f1651"/>
                    <a:pt x="f1654" y="f1655"/>
                    <a:pt x="f615" y="f689"/>
                  </a:cubicBezTo>
                  <a:cubicBezTo>
                    <a:pt x="f1656" y="f818"/>
                    <a:pt x="f1421" y="f1543"/>
                    <a:pt x="f1618" y="f877"/>
                  </a:cubicBezTo>
                  <a:cubicBezTo>
                    <a:pt x="f1619" y="f1657"/>
                    <a:pt x="f1618" y="f637"/>
                    <a:pt x="f1448" y="f1489"/>
                  </a:cubicBezTo>
                  <a:cubicBezTo>
                    <a:pt x="f1658" y="f1659"/>
                    <a:pt x="f1660" y="f1661"/>
                    <a:pt x="f1662" y="f1661"/>
                  </a:cubicBezTo>
                  <a:cubicBezTo>
                    <a:pt x="f1663" y="f1661"/>
                    <a:pt x="f1664" y="f1665"/>
                    <a:pt x="f1666" y="f1659"/>
                  </a:cubicBezTo>
                  <a:lnTo>
                    <a:pt x="f1666" y="f1659"/>
                  </a:lnTo>
                  <a:cubicBezTo>
                    <a:pt x="f1667" y="f1668"/>
                    <a:pt x="f661" y="f1669"/>
                    <a:pt x="f275" y="f686"/>
                  </a:cubicBezTo>
                  <a:cubicBezTo>
                    <a:pt x="f620" y="f1483"/>
                    <a:pt x="f1670" y="f1671"/>
                    <a:pt x="f1443" y="f1671"/>
                  </a:cubicBezTo>
                  <a:cubicBezTo>
                    <a:pt x="f223" y="f735"/>
                    <a:pt x="f207" y="f1672"/>
                    <a:pt x="f638" y="f1630"/>
                  </a:cubicBezTo>
                  <a:cubicBezTo>
                    <a:pt x="f1433" y="f1631"/>
                    <a:pt x="f1643" y="f1632"/>
                    <a:pt x="f118" y="f792"/>
                  </a:cubicBezTo>
                  <a:cubicBezTo>
                    <a:pt x="f1640" y="f1673"/>
                    <a:pt x="f268" y="f1674"/>
                    <a:pt x="f1643" y="f1675"/>
                  </a:cubicBezTo>
                  <a:cubicBezTo>
                    <a:pt x="f1676" y="f1677"/>
                    <a:pt x="f1647" y="f1678"/>
                    <a:pt x="f638" y="f1679"/>
                  </a:cubicBezTo>
                  <a:cubicBezTo>
                    <a:pt x="f629" y="f1680"/>
                    <a:pt x="f272" y="f1681"/>
                    <a:pt x="f1423" y="f1682"/>
                  </a:cubicBezTo>
                  <a:cubicBezTo>
                    <a:pt x="f1423" y="f1401"/>
                    <a:pt x="f255" y="f1391"/>
                    <a:pt x="f255" y="f1683"/>
                  </a:cubicBezTo>
                  <a:cubicBezTo>
                    <a:pt x="f255" y="f1684"/>
                    <a:pt x="f1454" y="f1684"/>
                    <a:pt x="f1454" y="f1684"/>
                  </a:cubicBezTo>
                  <a:cubicBezTo>
                    <a:pt x="f255" y="f1685"/>
                    <a:pt x="f255" y="f1686"/>
                    <a:pt x="f255" y="f1687"/>
                  </a:cubicBezTo>
                  <a:cubicBezTo>
                    <a:pt x="f255" y="f1510"/>
                    <a:pt x="f1688" y="f1519"/>
                    <a:pt x="f1689" y="f746"/>
                  </a:cubicBezTo>
                  <a:cubicBezTo>
                    <a:pt x="f1690" y="f877"/>
                    <a:pt x="f1690" y="f1339"/>
                    <a:pt x="f1691" y="f1522"/>
                  </a:cubicBezTo>
                  <a:cubicBezTo>
                    <a:pt x="f401" y="f671"/>
                    <a:pt x="f248" y="f718"/>
                    <a:pt x="f1692" y="f842"/>
                  </a:cubicBezTo>
                  <a:cubicBezTo>
                    <a:pt x="f875" y="f1693"/>
                    <a:pt x="f875" y="f568"/>
                    <a:pt x="f1694" y="f895"/>
                  </a:cubicBezTo>
                  <a:lnTo>
                    <a:pt x="f1694" y="f895"/>
                  </a:lnTo>
                  <a:cubicBezTo>
                    <a:pt x="f1695" y="f1696"/>
                    <a:pt x="f444" y="f1697"/>
                    <a:pt x="f1698" y="f1697"/>
                  </a:cubicBezTo>
                  <a:cubicBezTo>
                    <a:pt x="f1699" y="f1697"/>
                    <a:pt x="f213" y="f1696"/>
                    <a:pt x="f213" y="f895"/>
                  </a:cubicBezTo>
                  <a:cubicBezTo>
                    <a:pt x="f814" y="f334"/>
                    <a:pt x="f610" y="f504"/>
                    <a:pt x="f1457" y="f271"/>
                  </a:cubicBezTo>
                  <a:cubicBezTo>
                    <a:pt x="f1544" y="f1700"/>
                    <a:pt x="f1501" y="f1701"/>
                    <a:pt x="f378" y="f1702"/>
                  </a:cubicBezTo>
                  <a:cubicBezTo>
                    <a:pt x="f351" y="f1703"/>
                    <a:pt x="f1704" y="f1210"/>
                    <a:pt x="f205" y="f1705"/>
                  </a:cubicBezTo>
                  <a:cubicBezTo>
                    <a:pt x="f205" y="f76"/>
                    <a:pt x="f1517" y="f1706"/>
                    <a:pt x="f1517" y="f1707"/>
                  </a:cubicBezTo>
                  <a:cubicBezTo>
                    <a:pt x="f1708" y="f1709"/>
                    <a:pt x="f1515" y="f1710"/>
                    <a:pt x="f1711" y="f1710"/>
                  </a:cubicBezTo>
                  <a:cubicBezTo>
                    <a:pt x="f1712" y="f1710"/>
                    <a:pt x="f1713" y="f1714"/>
                    <a:pt x="f395" y="f1715"/>
                  </a:cubicBezTo>
                  <a:cubicBezTo>
                    <a:pt x="f117" y="f929"/>
                    <a:pt x="f1605" y="f1041"/>
                    <a:pt x="f233" y="f953"/>
                  </a:cubicBezTo>
                  <a:cubicBezTo>
                    <a:pt x="f1716" y="f1717"/>
                    <a:pt x="f1718" y="f1719"/>
                    <a:pt x="f1720" y="f1719"/>
                  </a:cubicBezTo>
                  <a:cubicBezTo>
                    <a:pt x="f1721" y="f1719"/>
                    <a:pt x="f1722" y="f1723"/>
                    <a:pt x="f1722" y="f929"/>
                  </a:cubicBezTo>
                  <a:cubicBezTo>
                    <a:pt x="f268" y="f1724"/>
                    <a:pt x="f1406" y="f1725"/>
                    <a:pt x="f815" y="f183"/>
                  </a:cubicBezTo>
                  <a:cubicBezTo>
                    <a:pt x="f1726" y="f1727"/>
                    <a:pt x="f1728" y="f1729"/>
                    <a:pt x="f1730" y="f249"/>
                  </a:cubicBezTo>
                  <a:lnTo>
                    <a:pt x="f1730" y="f1731"/>
                  </a:lnTo>
                  <a:cubicBezTo>
                    <a:pt x="f1730" y="f1337"/>
                    <a:pt x="f1732" y="f1337"/>
                    <a:pt x="f1733" y="f1337"/>
                  </a:cubicBezTo>
                  <a:cubicBezTo>
                    <a:pt x="f1734" y="f1601"/>
                    <a:pt x="f1735" y="f436"/>
                    <a:pt x="f812" y="f574"/>
                  </a:cubicBezTo>
                  <a:cubicBezTo>
                    <a:pt x="f1736" y="f1737"/>
                    <a:pt x="f1738" y="f1739"/>
                    <a:pt x="f1740" y="f379"/>
                  </a:cubicBezTo>
                  <a:lnTo>
                    <a:pt x="f1741" y="f381"/>
                  </a:lnTo>
                  <a:cubicBezTo>
                    <a:pt x="f1342" y="f332"/>
                    <a:pt x="f1742" y="f1743"/>
                    <a:pt x="f1744" y="f212"/>
                  </a:cubicBezTo>
                  <a:cubicBezTo>
                    <a:pt x="f856" y="f1323"/>
                    <a:pt x="f337" y="f277"/>
                    <a:pt x="f469" y="f466"/>
                  </a:cubicBezTo>
                  <a:cubicBezTo>
                    <a:pt x="f551" y="f483"/>
                    <a:pt x="f1745" y="f941"/>
                    <a:pt x="f1746" y="f170"/>
                  </a:cubicBezTo>
                  <a:cubicBezTo>
                    <a:pt x="f1747" y="f1748"/>
                    <a:pt x="f1342" y="f1749"/>
                    <a:pt x="f1750" y="f1749"/>
                  </a:cubicBezTo>
                  <a:cubicBezTo>
                    <a:pt x="f1277" y="f1749"/>
                    <a:pt x="f1751" y="f1752"/>
                    <a:pt x="f1753" y="f171"/>
                  </a:cubicBezTo>
                  <a:cubicBezTo>
                    <a:pt x="f1744" y="f1754"/>
                    <a:pt x="f1755" y="f935"/>
                    <a:pt x="f891" y="f1756"/>
                  </a:cubicBezTo>
                  <a:lnTo>
                    <a:pt x="f505" y="f266"/>
                  </a:lnTo>
                  <a:cubicBezTo>
                    <a:pt x="f1757" y="f527"/>
                    <a:pt x="f484" y="f1754"/>
                    <a:pt x="f505" y="f305"/>
                  </a:cubicBezTo>
                  <a:cubicBezTo>
                    <a:pt x="f1758" y="f932"/>
                    <a:pt x="f499" y="f932"/>
                    <a:pt x="f84" y="f930"/>
                  </a:cubicBezTo>
                  <a:cubicBezTo>
                    <a:pt x="f501" y="f1759"/>
                    <a:pt x="f1300" y="f942"/>
                    <a:pt x="f1300" y="f1760"/>
                  </a:cubicBezTo>
                  <a:cubicBezTo>
                    <a:pt x="f894" y="f967"/>
                    <a:pt x="f1761" y="f1073"/>
                    <a:pt x="f90" y="f1762"/>
                  </a:cubicBezTo>
                  <a:cubicBezTo>
                    <a:pt x="f547" y="f1763"/>
                    <a:pt x="f736" y="f123"/>
                    <a:pt x="f969" y="f926"/>
                  </a:cubicBezTo>
                  <a:cubicBezTo>
                    <a:pt x="f971" y="f903"/>
                    <a:pt x="f416" y="f901"/>
                    <a:pt x="f418" y="f1764"/>
                  </a:cubicBezTo>
                  <a:cubicBezTo>
                    <a:pt x="f1765" y="f1766"/>
                    <a:pt x="f1767" y="f2"/>
                    <a:pt x="f897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296;p65">
              <a:extLst>
                <a:ext uri="{FF2B5EF4-FFF2-40B4-BE49-F238E27FC236}">
                  <a16:creationId xmlns:a16="http://schemas.microsoft.com/office/drawing/2014/main" id="{FA0CEE21-11FC-4789-A025-B0904CAA708C}"/>
                </a:ext>
              </a:extLst>
            </p:cNvPr>
            <p:cNvSpPr/>
            <p:nvPr/>
          </p:nvSpPr>
          <p:spPr>
            <a:xfrm rot="4584373">
              <a:off x="8225102" y="1663878"/>
              <a:ext cx="106683" cy="901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02"/>
                <a:gd name="f4" fmla="val 1438"/>
                <a:gd name="f5" fmla="val 1001"/>
                <a:gd name="f6" fmla="val 448"/>
                <a:gd name="f7" fmla="val 1068"/>
                <a:gd name="f8" fmla="val 1101"/>
                <a:gd name="f9" fmla="val 1168"/>
                <a:gd name="f10" fmla="val 482"/>
                <a:gd name="f11" fmla="val 1201"/>
                <a:gd name="f12" fmla="val 515"/>
                <a:gd name="f13" fmla="val 648"/>
                <a:gd name="f14" fmla="val 710"/>
                <a:gd name="f15" fmla="val 1117"/>
                <a:gd name="f16" fmla="val 1023"/>
                <a:gd name="f17" fmla="val 1051"/>
                <a:gd name="f18" fmla="val 1045"/>
                <a:gd name="f19" fmla="val 1040"/>
                <a:gd name="f20" fmla="val 1021"/>
                <a:gd name="f21" fmla="val 1034"/>
                <a:gd name="f22" fmla="val 1015"/>
                <a:gd name="f23" fmla="val 867"/>
                <a:gd name="f24" fmla="val 982"/>
                <a:gd name="f25" fmla="val 734"/>
                <a:gd name="f26" fmla="val 782"/>
                <a:gd name="f27" fmla="val 634"/>
                <a:gd name="f28" fmla="val 615"/>
                <a:gd name="f29" fmla="val 901"/>
                <a:gd name="f30" fmla="val 1048"/>
                <a:gd name="f31" fmla="val 745"/>
                <a:gd name="f32" fmla="val 409"/>
                <a:gd name="f33" fmla="val 159"/>
                <a:gd name="f34" fmla="val 267"/>
                <a:gd name="f35" fmla="val 415"/>
                <a:gd name="f36" fmla="val 200"/>
                <a:gd name="f37" fmla="val 1349"/>
                <a:gd name="f38" fmla="val 701"/>
                <a:gd name="f39" fmla="val 1416"/>
                <a:gd name="f40" fmla="val 767"/>
                <a:gd name="f41" fmla="val 834"/>
                <a:gd name="f42" fmla="val 905"/>
                <a:gd name="f43" fmla="val 1411"/>
                <a:gd name="f44" fmla="val 979"/>
                <a:gd name="f45" fmla="val 1249"/>
                <a:gd name="f46" fmla="val 1437"/>
                <a:gd name="f47" fmla="val 1236"/>
                <a:gd name="f48" fmla="val 1535"/>
                <a:gd name="f49" fmla="val 1701"/>
                <a:gd name="f50" fmla="val 1668"/>
                <a:gd name="f51" fmla="val 148"/>
                <a:gd name="f52" fmla="val 15"/>
                <a:gd name="f53" fmla="val 1152"/>
                <a:gd name="f54" fmla="val 5"/>
                <a:gd name="f55" fmla="val 1100"/>
                <a:gd name="f56" fmla="*/ f0 1 1702"/>
                <a:gd name="f57" fmla="*/ f1 1 1438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1702"/>
                <a:gd name="f64" fmla="*/ f61 1 1438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702" h="1438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lnTo>
                    <a:pt x="f11" y="f12"/>
                  </a:lnTo>
                  <a:lnTo>
                    <a:pt x="f11" y="f13"/>
                  </a:lnTo>
                  <a:cubicBezTo>
                    <a:pt x="f11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5" y="f12"/>
                    <a:pt x="f29" y="f6"/>
                    <a:pt x="f5" y="f6"/>
                  </a:cubicBezTo>
                  <a:close/>
                  <a:moveTo>
                    <a:pt x="f30" y="f2"/>
                  </a:moveTo>
                  <a:cubicBezTo>
                    <a:pt x="f31" y="f2"/>
                    <a:pt x="f32" y="f33"/>
                    <a:pt x="f34" y="f35"/>
                  </a:cubicBezTo>
                  <a:cubicBezTo>
                    <a:pt x="f2" y="f26"/>
                    <a:pt x="f36" y="f37"/>
                    <a:pt x="f38" y="f39"/>
                  </a:cubicBezTo>
                  <a:cubicBezTo>
                    <a:pt x="f25" y="f39"/>
                    <a:pt x="f40" y="f37"/>
                    <a:pt x="f41" y="f37"/>
                  </a:cubicBezTo>
                  <a:cubicBezTo>
                    <a:pt x="f42" y="f43"/>
                    <a:pt x="f44" y="f4"/>
                    <a:pt x="f17" y="f4"/>
                  </a:cubicBezTo>
                  <a:cubicBezTo>
                    <a:pt x="f45" y="f4"/>
                    <a:pt x="f46" y="f47"/>
                    <a:pt x="f48" y="f22"/>
                  </a:cubicBezTo>
                  <a:cubicBezTo>
                    <a:pt x="f49" y="f13"/>
                    <a:pt x="f50" y="f51"/>
                    <a:pt x="f11" y="f52"/>
                  </a:cubicBezTo>
                  <a:cubicBezTo>
                    <a:pt x="f53" y="f54"/>
                    <a:pt x="f55" y="f2"/>
                    <a:pt x="f30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297;p65">
              <a:extLst>
                <a:ext uri="{FF2B5EF4-FFF2-40B4-BE49-F238E27FC236}">
                  <a16:creationId xmlns:a16="http://schemas.microsoft.com/office/drawing/2014/main" id="{4134B7C5-8DB3-48EA-B951-99540F63114C}"/>
                </a:ext>
              </a:extLst>
            </p:cNvPr>
            <p:cNvSpPr/>
            <p:nvPr/>
          </p:nvSpPr>
          <p:spPr>
            <a:xfrm rot="4584373">
              <a:off x="8191971" y="2077781"/>
              <a:ext cx="61676" cy="62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4"/>
                <a:gd name="f4" fmla="val 998"/>
                <a:gd name="f5" fmla="val 717"/>
                <a:gd name="f6" fmla="val 517"/>
                <a:gd name="f7" fmla="val 34"/>
                <a:gd name="f8" fmla="val 350"/>
                <a:gd name="f9" fmla="val 100"/>
                <a:gd name="f10" fmla="val 217"/>
                <a:gd name="f11" fmla="val 334"/>
                <a:gd name="f12" fmla="val 182"/>
                <a:gd name="f13" fmla="val 308"/>
                <a:gd name="f14" fmla="val 150"/>
                <a:gd name="f15" fmla="val 298"/>
                <a:gd name="f16" fmla="val 123"/>
                <a:gd name="f17" fmla="val 43"/>
                <a:gd name="f18" fmla="val 384"/>
                <a:gd name="f19" fmla="val 50"/>
                <a:gd name="f20" fmla="val 434"/>
                <a:gd name="f21" fmla="val 83"/>
                <a:gd name="f22" fmla="val 467"/>
                <a:gd name="f23" fmla="val 534"/>
                <a:gd name="f24" fmla="val 183"/>
                <a:gd name="f25" fmla="val 601"/>
                <a:gd name="f26" fmla="val 734"/>
                <a:gd name="f27" fmla="val 867"/>
                <a:gd name="f28" fmla="val 250"/>
                <a:gd name="f29" fmla="val 934"/>
                <a:gd name="f30" fmla="val 280"/>
                <a:gd name="f31" fmla="val 979"/>
                <a:gd name="f32" fmla="val 317"/>
                <a:gd name="f33" fmla="val 997"/>
                <a:gd name="f34" fmla="val 354"/>
                <a:gd name="f35" fmla="val 400"/>
                <a:gd name="f36" fmla="val 447"/>
                <a:gd name="f37" fmla="val 971"/>
                <a:gd name="f38" fmla="val 483"/>
                <a:gd name="f39" fmla="val 901"/>
                <a:gd name="f40" fmla="val 684"/>
                <a:gd name="f41" fmla="val 200"/>
                <a:gd name="f42" fmla="val 67"/>
                <a:gd name="f43" fmla="val 850"/>
                <a:gd name="f44" fmla="*/ f0 1 984"/>
                <a:gd name="f45" fmla="*/ f1 1 99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984"/>
                <a:gd name="f52" fmla="*/ f49 1 99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984" h="998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19" y="f20"/>
                  </a:cubicBezTo>
                  <a:cubicBezTo>
                    <a:pt x="f21" y="f22"/>
                    <a:pt x="f14" y="f23"/>
                    <a:pt x="f24" y="f25"/>
                  </a:cubicBezTo>
                  <a:cubicBezTo>
                    <a:pt x="f24" y="f26"/>
                    <a:pt x="f10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9"/>
                  </a:cubicBezTo>
                  <a:cubicBezTo>
                    <a:pt x="f38" y="f39"/>
                    <a:pt x="f6" y="f39"/>
                    <a:pt x="f6" y="f27"/>
                  </a:cubicBezTo>
                  <a:lnTo>
                    <a:pt x="f40" y="f27"/>
                  </a:lnTo>
                  <a:cubicBezTo>
                    <a:pt x="f3" y="f26"/>
                    <a:pt x="f3" y="f20"/>
                    <a:pt x="f3" y="f41"/>
                  </a:cubicBezTo>
                  <a:cubicBezTo>
                    <a:pt x="f3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298;p65">
              <a:extLst>
                <a:ext uri="{FF2B5EF4-FFF2-40B4-BE49-F238E27FC236}">
                  <a16:creationId xmlns:a16="http://schemas.microsoft.com/office/drawing/2014/main" id="{AFE5D6C4-CAA6-44B1-9F9B-A2169F677D66}"/>
                </a:ext>
              </a:extLst>
            </p:cNvPr>
            <p:cNvSpPr/>
            <p:nvPr/>
          </p:nvSpPr>
          <p:spPr>
            <a:xfrm rot="4584373">
              <a:off x="7510328" y="2337231"/>
              <a:ext cx="102485" cy="881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5"/>
                <a:gd name="f4" fmla="val 1407"/>
                <a:gd name="f5" fmla="val 868"/>
                <a:gd name="f6" fmla="val 397"/>
                <a:gd name="f7" fmla="val 951"/>
                <a:gd name="f8" fmla="val 1034"/>
                <a:gd name="f9" fmla="val 422"/>
                <a:gd name="f10" fmla="val 1101"/>
                <a:gd name="f11" fmla="val 472"/>
                <a:gd name="f12" fmla="val 1168"/>
                <a:gd name="f13" fmla="val 505"/>
                <a:gd name="f14" fmla="val 538"/>
                <a:gd name="f15" fmla="val 672"/>
                <a:gd name="f16" fmla="val 805"/>
                <a:gd name="f17" fmla="val 972"/>
                <a:gd name="f18" fmla="val 1001"/>
                <a:gd name="f19" fmla="val 1006"/>
                <a:gd name="f20" fmla="val 993"/>
                <a:gd name="f21" fmla="val 1018"/>
                <a:gd name="f22" fmla="val 982"/>
                <a:gd name="f23" fmla="val 1024"/>
                <a:gd name="f24" fmla="val 970"/>
                <a:gd name="f25" fmla="val 885"/>
                <a:gd name="f26" fmla="val 718"/>
                <a:gd name="f27" fmla="val 743"/>
                <a:gd name="f28" fmla="val 601"/>
                <a:gd name="f29" fmla="val 634"/>
                <a:gd name="f30" fmla="val 701"/>
                <a:gd name="f31" fmla="val 784"/>
                <a:gd name="f32" fmla="val 859"/>
                <a:gd name="f33" fmla="val 1"/>
                <a:gd name="f34" fmla="val 707"/>
                <a:gd name="f35" fmla="val 559"/>
                <a:gd name="f36" fmla="val 35"/>
                <a:gd name="f37" fmla="val 434"/>
                <a:gd name="f38" fmla="val 105"/>
                <a:gd name="f39" fmla="val 338"/>
                <a:gd name="f40" fmla="val 67"/>
                <a:gd name="f41" fmla="val 1039"/>
                <a:gd name="f42" fmla="val 467"/>
                <a:gd name="f43" fmla="val 1272"/>
                <a:gd name="f44" fmla="val 492"/>
                <a:gd name="f45" fmla="val 1281"/>
                <a:gd name="f46" fmla="val 515"/>
                <a:gd name="f47" fmla="val 1285"/>
                <a:gd name="f48" fmla="val 536"/>
                <a:gd name="f49" fmla="val 597"/>
                <a:gd name="f50" fmla="val 1247"/>
                <a:gd name="f51" fmla="val 1172"/>
                <a:gd name="f52" fmla="val 736"/>
                <a:gd name="f53" fmla="val 1299"/>
                <a:gd name="f54" fmla="val 876"/>
                <a:gd name="f55" fmla="val 1025"/>
                <a:gd name="f56" fmla="val 1072"/>
                <a:gd name="f57" fmla="val 1120"/>
                <a:gd name="f58" fmla="val 1396"/>
                <a:gd name="f59" fmla="val 1372"/>
                <a:gd name="f60" fmla="val 1401"/>
                <a:gd name="f61" fmla="val 1306"/>
                <a:gd name="f62" fmla="val 1568"/>
                <a:gd name="f63" fmla="val 1602"/>
                <a:gd name="f64" fmla="val 772"/>
                <a:gd name="f65" fmla="val 605"/>
                <a:gd name="f66" fmla="val 372"/>
                <a:gd name="f67" fmla="val 1468"/>
                <a:gd name="f68" fmla="val 205"/>
                <a:gd name="f69" fmla="val 1293"/>
                <a:gd name="f70" fmla="val 69"/>
                <a:gd name="f71" fmla="*/ f0 1 1635"/>
                <a:gd name="f72" fmla="*/ f1 1 1407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1635"/>
                <a:gd name="f79" fmla="*/ f76 1 1407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1635" h="14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2" y="f16"/>
                    <a:pt x="f10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14"/>
                  </a:cubicBezTo>
                  <a:cubicBezTo>
                    <a:pt x="f28" y="f13"/>
                    <a:pt x="f29" y="f13"/>
                    <a:pt x="f29" y="f11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32" y="f33"/>
                  </a:moveTo>
                  <a:cubicBezTo>
                    <a:pt x="f34" y="f33"/>
                    <a:pt x="f35" y="f36"/>
                    <a:pt x="f37" y="f38"/>
                  </a:cubicBezTo>
                  <a:cubicBezTo>
                    <a:pt x="f2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29" y="f50"/>
                    <a:pt x="f29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12" y="f59"/>
                  </a:cubicBezTo>
                  <a:cubicBezTo>
                    <a:pt x="f60" y="f61"/>
                    <a:pt x="f62" y="f17"/>
                    <a:pt x="f63" y="f64"/>
                  </a:cubicBezTo>
                  <a:cubicBezTo>
                    <a:pt x="f3" y="f65"/>
                    <a:pt x="f63" y="f66"/>
                    <a:pt x="f67" y="f68"/>
                  </a:cubicBezTo>
                  <a:cubicBezTo>
                    <a:pt x="f69" y="f70"/>
                    <a:pt x="f56" y="f33"/>
                    <a:pt x="f32" y="f3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299;p65">
              <a:extLst>
                <a:ext uri="{FF2B5EF4-FFF2-40B4-BE49-F238E27FC236}">
                  <a16:creationId xmlns:a16="http://schemas.microsoft.com/office/drawing/2014/main" id="{C44BB11A-026C-4979-805A-AAF03D4AD0C3}"/>
                </a:ext>
              </a:extLst>
            </p:cNvPr>
            <p:cNvSpPr/>
            <p:nvPr/>
          </p:nvSpPr>
          <p:spPr>
            <a:xfrm rot="4584373">
              <a:off x="7388981" y="2322694"/>
              <a:ext cx="41303" cy="38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9"/>
                <a:gd name="f4" fmla="val 617"/>
                <a:gd name="f5" fmla="val 239"/>
                <a:gd name="f6" fmla="val 127"/>
                <a:gd name="f7" fmla="val 1"/>
                <a:gd name="f8" fmla="val 118"/>
                <a:gd name="f9" fmla="val 24"/>
                <a:gd name="f10" fmla="val 236"/>
                <a:gd name="f11" fmla="val 270"/>
                <a:gd name="f12" fmla="val 91"/>
                <a:gd name="f13" fmla="val 403"/>
                <a:gd name="f14" fmla="val 436"/>
                <a:gd name="f15" fmla="val 124"/>
                <a:gd name="f16" fmla="val 536"/>
                <a:gd name="f17" fmla="val 155"/>
                <a:gd name="f18" fmla="val 597"/>
                <a:gd name="f19" fmla="val 219"/>
                <a:gd name="f20" fmla="val 616"/>
                <a:gd name="f21" fmla="val 290"/>
                <a:gd name="f22" fmla="val 375"/>
                <a:gd name="f23" fmla="val 470"/>
                <a:gd name="f24" fmla="val 588"/>
                <a:gd name="f25" fmla="val 525"/>
                <a:gd name="f26" fmla="val 570"/>
                <a:gd name="f27" fmla="val 625"/>
                <a:gd name="f28" fmla="val 658"/>
                <a:gd name="f29" fmla="val 370"/>
                <a:gd name="f30" fmla="val 591"/>
                <a:gd name="f31" fmla="val 458"/>
                <a:gd name="f32" fmla="val 169"/>
                <a:gd name="f33" fmla="val 358"/>
                <a:gd name="f34" fmla="val 69"/>
                <a:gd name="f35" fmla="val 328"/>
                <a:gd name="f36" fmla="val 21"/>
                <a:gd name="f37" fmla="val 285"/>
                <a:gd name="f38" fmla="*/ f0 1 659"/>
                <a:gd name="f39" fmla="*/ f1 1 617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59"/>
                <a:gd name="f46" fmla="*/ f43 1 617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59" h="61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9" y="f10"/>
                    <a:pt x="f9" y="f11"/>
                    <a:pt x="f12" y="f11"/>
                  </a:cubicBezTo>
                  <a:lnTo>
                    <a:pt x="f12" y="f13"/>
                  </a:lnTo>
                  <a:cubicBezTo>
                    <a:pt x="f12" y="f13"/>
                    <a:pt x="f12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16"/>
                    <a:pt x="f28" y="f14"/>
                    <a:pt x="f27" y="f29"/>
                  </a:cubicBezTo>
                  <a:cubicBezTo>
                    <a:pt x="f30" y="f10"/>
                    <a:pt x="f31" y="f32"/>
                    <a:pt x="f33" y="f34"/>
                  </a:cubicBezTo>
                  <a:cubicBezTo>
                    <a:pt x="f35" y="f36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300;p65">
              <a:extLst>
                <a:ext uri="{FF2B5EF4-FFF2-40B4-BE49-F238E27FC236}">
                  <a16:creationId xmlns:a16="http://schemas.microsoft.com/office/drawing/2014/main" id="{5EE93099-F4ED-43CE-ABB3-451D8E362E05}"/>
                </a:ext>
              </a:extLst>
            </p:cNvPr>
            <p:cNvSpPr/>
            <p:nvPr/>
          </p:nvSpPr>
          <p:spPr>
            <a:xfrm rot="4584373">
              <a:off x="7101364" y="2896935"/>
              <a:ext cx="106683" cy="86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02"/>
                <a:gd name="f4" fmla="val 1376"/>
                <a:gd name="f5" fmla="val 568"/>
                <a:gd name="f6" fmla="val 424"/>
                <a:gd name="f7" fmla="val 668"/>
                <a:gd name="f8" fmla="val 734"/>
                <a:gd name="f9" fmla="val 458"/>
                <a:gd name="f10" fmla="val 834"/>
                <a:gd name="f11" fmla="val 558"/>
                <a:gd name="f12" fmla="val 901"/>
                <a:gd name="f13" fmla="val 591"/>
                <a:gd name="f14" fmla="val 934"/>
                <a:gd name="f15" fmla="val 625"/>
                <a:gd name="f16" fmla="val 1001"/>
                <a:gd name="f17" fmla="val 1068"/>
                <a:gd name="f18" fmla="val 725"/>
                <a:gd name="f19" fmla="val 1035"/>
                <a:gd name="f20" fmla="val 758"/>
                <a:gd name="f21" fmla="val 791"/>
                <a:gd name="f22" fmla="val 825"/>
                <a:gd name="f23" fmla="val 891"/>
                <a:gd name="f24" fmla="val 922"/>
                <a:gd name="f25" fmla="val 900"/>
                <a:gd name="f26" fmla="val 910"/>
                <a:gd name="f27" fmla="val 903"/>
                <a:gd name="f28" fmla="val 897"/>
                <a:gd name="f29" fmla="val 802"/>
                <a:gd name="f30" fmla="val 689"/>
                <a:gd name="f31" fmla="val 712"/>
                <a:gd name="f32" fmla="val 601"/>
                <a:gd name="f33" fmla="val 534"/>
                <a:gd name="f34" fmla="val 501"/>
                <a:gd name="f35" fmla="val 491"/>
                <a:gd name="f36" fmla="val 484"/>
                <a:gd name="f37" fmla="val 605"/>
                <a:gd name="f38" fmla="val 479"/>
                <a:gd name="f39" fmla="val 467"/>
                <a:gd name="f40" fmla="val 581"/>
                <a:gd name="f41" fmla="val 541"/>
                <a:gd name="f42" fmla="val 1"/>
                <a:gd name="f43" fmla="val 307"/>
                <a:gd name="f44" fmla="val 27"/>
                <a:gd name="f45" fmla="val 201"/>
                <a:gd name="f46" fmla="val 91"/>
                <a:gd name="f47" fmla="val 34"/>
                <a:gd name="f48" fmla="val 191"/>
                <a:gd name="f49" fmla="val 391"/>
                <a:gd name="f50" fmla="val 167"/>
                <a:gd name="f51" fmla="val 1125"/>
                <a:gd name="f52" fmla="val 401"/>
                <a:gd name="f53" fmla="val 1225"/>
                <a:gd name="f54" fmla="val 1192"/>
                <a:gd name="f55" fmla="val 1292"/>
                <a:gd name="f56" fmla="val 801"/>
                <a:gd name="f57" fmla="val 1358"/>
                <a:gd name="f58" fmla="val 843"/>
                <a:gd name="f59" fmla="val 1370"/>
                <a:gd name="f60" fmla="val 886"/>
                <a:gd name="f61" fmla="val 930"/>
                <a:gd name="f62" fmla="val 1126"/>
                <a:gd name="f63" fmla="val 1325"/>
                <a:gd name="f64" fmla="val 1262"/>
                <a:gd name="f65" fmla="val 1435"/>
                <a:gd name="f66" fmla="val 858"/>
                <a:gd name="f67" fmla="val 1201"/>
                <a:gd name="f68" fmla="val 258"/>
                <a:gd name="f69" fmla="val 1042"/>
                <a:gd name="f70" fmla="val 121"/>
                <a:gd name="f71" fmla="val 790"/>
                <a:gd name="f72" fmla="*/ f0 1 1702"/>
                <a:gd name="f73" fmla="*/ f1 1 137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1702"/>
                <a:gd name="f80" fmla="*/ f77 1 137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1702" h="137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7" y="f18"/>
                    <a:pt x="f19" y="f18"/>
                  </a:cubicBezTo>
                  <a:lnTo>
                    <a:pt x="f17" y="f20"/>
                  </a:lnTo>
                  <a:lnTo>
                    <a:pt x="f17" y="f21"/>
                  </a:lnTo>
                  <a:cubicBezTo>
                    <a:pt x="f19" y="f22"/>
                    <a:pt x="f16" y="f22"/>
                    <a:pt x="f14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15"/>
                  </a:cubicBezTo>
                  <a:cubicBezTo>
                    <a:pt x="f5" y="f13"/>
                    <a:pt x="f33" y="f13"/>
                    <a:pt x="f34" y="f13"/>
                  </a:cubicBezTo>
                  <a:cubicBezTo>
                    <a:pt x="f35" y="f32"/>
                    <a:pt x="f36" y="f37"/>
                    <a:pt x="f38" y="f37"/>
                  </a:cubicBezTo>
                  <a:cubicBezTo>
                    <a:pt x="f39" y="f37"/>
                    <a:pt x="f39" y="f40"/>
                    <a:pt x="f39" y="f11"/>
                  </a:cubicBezTo>
                  <a:lnTo>
                    <a:pt x="f39" y="f9"/>
                  </a:lnTo>
                  <a:lnTo>
                    <a:pt x="f39" y="f6"/>
                  </a:lnTo>
                  <a:close/>
                  <a:moveTo>
                    <a:pt x="f41" y="f42"/>
                  </a:moveTo>
                  <a:cubicBezTo>
                    <a:pt x="f6" y="f42"/>
                    <a:pt x="f43" y="f44"/>
                    <a:pt x="f45" y="f46"/>
                  </a:cubicBezTo>
                  <a:cubicBezTo>
                    <a:pt x="f47" y="f48"/>
                    <a:pt x="f2" y="f49"/>
                    <a:pt x="f2" y="f11"/>
                  </a:cubicBezTo>
                  <a:cubicBezTo>
                    <a:pt x="f2" y="f20"/>
                    <a:pt x="f50" y="f51"/>
                    <a:pt x="f52" y="f53"/>
                  </a:cubicBezTo>
                  <a:cubicBezTo>
                    <a:pt x="f39" y="f54"/>
                    <a:pt x="f34" y="f54"/>
                    <a:pt x="f33" y="f51"/>
                  </a:cubicBezTo>
                  <a:cubicBezTo>
                    <a:pt x="f5" y="f53"/>
                    <a:pt x="f7" y="f55"/>
                    <a:pt x="f56" y="f57"/>
                  </a:cubicBezTo>
                  <a:cubicBezTo>
                    <a:pt x="f58" y="f59"/>
                    <a:pt x="f60" y="f4"/>
                    <a:pt x="f61" y="f4"/>
                  </a:cubicBezTo>
                  <a:cubicBezTo>
                    <a:pt x="f62" y="f4"/>
                    <a:pt x="f63" y="f64"/>
                    <a:pt x="f65" y="f51"/>
                  </a:cubicBezTo>
                  <a:cubicBezTo>
                    <a:pt x="f3" y="f66"/>
                    <a:pt x="f65" y="f6"/>
                    <a:pt x="f67" y="f68"/>
                  </a:cubicBezTo>
                  <a:cubicBezTo>
                    <a:pt x="f69" y="f70"/>
                    <a:pt x="f71" y="f42"/>
                    <a:pt x="f41" y="f4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301;p65">
              <a:extLst>
                <a:ext uri="{FF2B5EF4-FFF2-40B4-BE49-F238E27FC236}">
                  <a16:creationId xmlns:a16="http://schemas.microsoft.com/office/drawing/2014/main" id="{36E41B63-E8E0-4ECF-8D74-11D99034E444}"/>
                </a:ext>
              </a:extLst>
            </p:cNvPr>
            <p:cNvSpPr/>
            <p:nvPr/>
          </p:nvSpPr>
          <p:spPr>
            <a:xfrm rot="4584373">
              <a:off x="7125681" y="3304221"/>
              <a:ext cx="102485" cy="3149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35"/>
                <a:gd name="f4" fmla="val 5025"/>
                <a:gd name="f5" fmla="val 667"/>
                <a:gd name="f6" fmla="val 471"/>
                <a:gd name="f7" fmla="val 734"/>
                <a:gd name="f8" fmla="val 801"/>
                <a:gd name="f9" fmla="val 868"/>
                <a:gd name="f10" fmla="val 504"/>
                <a:gd name="f11" fmla="val 968"/>
                <a:gd name="f12" fmla="val 571"/>
                <a:gd name="f13" fmla="val 1001"/>
                <a:gd name="f14" fmla="val 637"/>
                <a:gd name="f15" fmla="val 1101"/>
                <a:gd name="f16" fmla="val 671"/>
                <a:gd name="f17" fmla="val 1168"/>
                <a:gd name="f18" fmla="val 804"/>
                <a:gd name="f19" fmla="val 1201"/>
                <a:gd name="f20" fmla="val 971"/>
                <a:gd name="f21" fmla="val 1134"/>
                <a:gd name="f22" fmla="val 1104"/>
                <a:gd name="f23" fmla="val 1004"/>
                <a:gd name="f24" fmla="val 1034"/>
                <a:gd name="f25" fmla="val 904"/>
                <a:gd name="f26" fmla="val 970"/>
                <a:gd name="f27" fmla="val 858"/>
                <a:gd name="f28" fmla="val 910"/>
                <a:gd name="f29" fmla="val 833"/>
                <a:gd name="f30" fmla="val 852"/>
                <a:gd name="f31" fmla="val 784"/>
                <a:gd name="f32" fmla="val 719"/>
                <a:gd name="f33" fmla="val 866"/>
                <a:gd name="f34" fmla="val 701"/>
                <a:gd name="f35" fmla="val 938"/>
                <a:gd name="f36" fmla="val 634"/>
                <a:gd name="f37" fmla="val 601"/>
                <a:gd name="f38" fmla="val 534"/>
                <a:gd name="f39" fmla="val 838"/>
                <a:gd name="f40" fmla="val 467"/>
                <a:gd name="f41" fmla="val 738"/>
                <a:gd name="f42" fmla="val 501"/>
                <a:gd name="f43" fmla="val 583"/>
                <a:gd name="f44" fmla="val 497"/>
                <a:gd name="f45" fmla="val 597"/>
                <a:gd name="f46" fmla="val 599"/>
                <a:gd name="f47" fmla="val 499"/>
                <a:gd name="f48" fmla="val 602"/>
                <a:gd name="f49" fmla="val 1"/>
                <a:gd name="f50" fmla="val 580"/>
                <a:gd name="f51" fmla="val 557"/>
                <a:gd name="f52" fmla="val 2"/>
                <a:gd name="f53" fmla="val 4"/>
                <a:gd name="f54" fmla="val 100"/>
                <a:gd name="f55" fmla="val 104"/>
                <a:gd name="f56" fmla="val 267"/>
                <a:gd name="f57" fmla="val 301"/>
                <a:gd name="f58" fmla="val 1071"/>
                <a:gd name="f59" fmla="val 334"/>
                <a:gd name="f60" fmla="val 1238"/>
                <a:gd name="f61" fmla="val 434"/>
                <a:gd name="f62" fmla="val 1438"/>
                <a:gd name="f63" fmla="val 1571"/>
                <a:gd name="f64" fmla="val 2739"/>
                <a:gd name="f65" fmla="val 3806"/>
                <a:gd name="f66" fmla="val 4974"/>
                <a:gd name="f67" fmla="val 5011"/>
                <a:gd name="f68" fmla="val 890"/>
                <a:gd name="f69" fmla="val 919"/>
                <a:gd name="f70" fmla="val 4983"/>
                <a:gd name="f71" fmla="val 4941"/>
                <a:gd name="f72" fmla="val 4007"/>
                <a:gd name="f73" fmla="val 3073"/>
                <a:gd name="f74" fmla="val 2139"/>
                <a:gd name="f75" fmla="val 834"/>
                <a:gd name="f76" fmla="val 2172"/>
                <a:gd name="f77" fmla="val 2239"/>
                <a:gd name="f78" fmla="val 2272"/>
                <a:gd name="f79" fmla="val 896"/>
                <a:gd name="f80" fmla="val 2291"/>
                <a:gd name="f81" fmla="val 926"/>
                <a:gd name="f82" fmla="val 2299"/>
                <a:gd name="f83" fmla="val 956"/>
                <a:gd name="f84" fmla="val 1110"/>
                <a:gd name="f85" fmla="val 2244"/>
                <a:gd name="f86" fmla="val 2105"/>
                <a:gd name="f87" fmla="val 1301"/>
                <a:gd name="f88" fmla="val 2005"/>
                <a:gd name="f89" fmla="val 1905"/>
                <a:gd name="f90" fmla="val 1772"/>
                <a:gd name="f91" fmla="val 1268"/>
                <a:gd name="f92" fmla="val 1672"/>
                <a:gd name="f93" fmla="val 1535"/>
                <a:gd name="f94" fmla="val 1305"/>
                <a:gd name="f95" fmla="val 1435"/>
                <a:gd name="f96" fmla="val 1277"/>
                <a:gd name="f97" fmla="val 252"/>
                <a:gd name="f98" fmla="val 972"/>
                <a:gd name="f99" fmla="*/ f0 1 1635"/>
                <a:gd name="f100" fmla="*/ f1 1 5025"/>
                <a:gd name="f101" fmla="val f2"/>
                <a:gd name="f102" fmla="val f3"/>
                <a:gd name="f103" fmla="val f4"/>
                <a:gd name="f104" fmla="+- f103 0 f101"/>
                <a:gd name="f105" fmla="+- f102 0 f101"/>
                <a:gd name="f106" fmla="*/ f105 1 1635"/>
                <a:gd name="f107" fmla="*/ f104 1 5025"/>
                <a:gd name="f108" fmla="*/ f101 1 f106"/>
                <a:gd name="f109" fmla="*/ f102 1 f106"/>
                <a:gd name="f110" fmla="*/ f101 1 f107"/>
                <a:gd name="f111" fmla="*/ f103 1 f107"/>
                <a:gd name="f112" fmla="*/ f108 f99 1"/>
                <a:gd name="f113" fmla="*/ f109 f99 1"/>
                <a:gd name="f114" fmla="*/ f111 f100 1"/>
                <a:gd name="f115" fmla="*/ f110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5" r="f113" b="f114"/>
              <a:pathLst>
                <a:path w="1635" h="5025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15" y="f23"/>
                    <a:pt x="f24" y="f20"/>
                    <a:pt x="f13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5" y="f35"/>
                    <a:pt x="f5" y="f20"/>
                    <a:pt x="f36" y="f20"/>
                  </a:cubicBezTo>
                  <a:cubicBezTo>
                    <a:pt x="f37" y="f35"/>
                    <a:pt x="f38" y="f39"/>
                    <a:pt x="f38" y="f18"/>
                  </a:cubicBezTo>
                  <a:cubicBezTo>
                    <a:pt x="f40" y="f41"/>
                    <a:pt x="f42" y="f14"/>
                    <a:pt x="f38" y="f12"/>
                  </a:cubicBezTo>
                  <a:cubicBezTo>
                    <a:pt x="f38" y="f12"/>
                    <a:pt x="f43" y="f44"/>
                    <a:pt x="f45" y="f44"/>
                  </a:cubicBezTo>
                  <a:cubicBezTo>
                    <a:pt x="f46" y="f44"/>
                    <a:pt x="f37" y="f47"/>
                    <a:pt x="f37" y="f10"/>
                  </a:cubicBezTo>
                  <a:cubicBezTo>
                    <a:pt x="f37" y="f10"/>
                    <a:pt x="f36" y="f10"/>
                    <a:pt x="f36" y="f6"/>
                  </a:cubicBezTo>
                  <a:close/>
                  <a:moveTo>
                    <a:pt x="f48" y="f49"/>
                  </a:moveTo>
                  <a:cubicBezTo>
                    <a:pt x="f50" y="f49"/>
                    <a:pt x="f51" y="f52"/>
                    <a:pt x="f38" y="f53"/>
                  </a:cubicBezTo>
                  <a:cubicBezTo>
                    <a:pt x="f54" y="f55"/>
                    <a:pt x="f2" y="f16"/>
                    <a:pt x="f56" y="f23"/>
                  </a:cubicBezTo>
                  <a:lnTo>
                    <a:pt x="f57" y="f58"/>
                  </a:lnTo>
                  <a:cubicBezTo>
                    <a:pt x="f59" y="f60"/>
                    <a:pt x="f61" y="f62"/>
                    <a:pt x="f38" y="f63"/>
                  </a:cubicBezTo>
                  <a:cubicBezTo>
                    <a:pt x="f40" y="f64"/>
                    <a:pt x="f34" y="f65"/>
                    <a:pt x="f9" y="f66"/>
                  </a:cubicBezTo>
                  <a:cubicBezTo>
                    <a:pt x="f9" y="f67"/>
                    <a:pt x="f68" y="f4"/>
                    <a:pt x="f69" y="f4"/>
                  </a:cubicBezTo>
                  <a:cubicBezTo>
                    <a:pt x="f11" y="f4"/>
                    <a:pt x="f24" y="f70"/>
                    <a:pt x="f24" y="f71"/>
                  </a:cubicBezTo>
                  <a:cubicBezTo>
                    <a:pt x="f11" y="f72"/>
                    <a:pt x="f8" y="f73"/>
                    <a:pt x="f8" y="f74"/>
                  </a:cubicBezTo>
                  <a:lnTo>
                    <a:pt x="f8" y="f74"/>
                  </a:lnTo>
                  <a:cubicBezTo>
                    <a:pt x="f75" y="f76"/>
                    <a:pt x="f9" y="f77"/>
                    <a:pt x="f9" y="f78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24" y="f82"/>
                    <a:pt x="f84" y="f85"/>
                    <a:pt x="f21" y="f76"/>
                  </a:cubicBezTo>
                  <a:lnTo>
                    <a:pt x="f21" y="f74"/>
                  </a:lnTo>
                  <a:cubicBezTo>
                    <a:pt x="f19" y="f86"/>
                    <a:pt x="f87" y="f88"/>
                    <a:pt x="f87" y="f89"/>
                  </a:cubicBezTo>
                  <a:cubicBezTo>
                    <a:pt x="f87" y="f90"/>
                    <a:pt x="f91" y="f92"/>
                    <a:pt x="f19" y="f63"/>
                  </a:cubicBezTo>
                  <a:cubicBezTo>
                    <a:pt x="f93" y="f94"/>
                    <a:pt x="f3" y="f39"/>
                    <a:pt x="f95" y="f10"/>
                  </a:cubicBezTo>
                  <a:cubicBezTo>
                    <a:pt x="f96" y="f97"/>
                    <a:pt x="f98" y="f49"/>
                    <a:pt x="f48" y="f4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302;p65">
              <a:extLst>
                <a:ext uri="{FF2B5EF4-FFF2-40B4-BE49-F238E27FC236}">
                  <a16:creationId xmlns:a16="http://schemas.microsoft.com/office/drawing/2014/main" id="{9F84D3D3-19DC-4385-BE3B-EF460B3925BF}"/>
                </a:ext>
              </a:extLst>
            </p:cNvPr>
            <p:cNvSpPr/>
            <p:nvPr/>
          </p:nvSpPr>
          <p:spPr>
            <a:xfrm rot="4584373">
              <a:off x="7728646" y="2014278"/>
              <a:ext cx="211235" cy="1418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0"/>
                <a:gd name="f4" fmla="val 2263"/>
                <a:gd name="f5" fmla="val 3203"/>
                <a:gd name="f6" fmla="val 1"/>
                <a:gd name="f7" fmla="val 2503"/>
                <a:gd name="f8" fmla="val 34"/>
                <a:gd name="f9" fmla="val 1669"/>
                <a:gd name="f10" fmla="val 134"/>
                <a:gd name="f11" fmla="val 902"/>
                <a:gd name="f12" fmla="val 435"/>
                <a:gd name="f13" fmla="val 839"/>
                <a:gd name="f14" fmla="val 309"/>
                <a:gd name="f15" fmla="val 729"/>
                <a:gd name="f16" fmla="val 255"/>
                <a:gd name="f17" fmla="val 624"/>
                <a:gd name="f18" fmla="val 448"/>
                <a:gd name="f19" fmla="val 284"/>
                <a:gd name="f20" fmla="val 406"/>
                <a:gd name="f21" fmla="val 368"/>
                <a:gd name="f22" fmla="val 635"/>
                <a:gd name="f23" fmla="val 701"/>
                <a:gd name="f24" fmla="val 201"/>
                <a:gd name="f25" fmla="val 735"/>
                <a:gd name="f26" fmla="val 68"/>
                <a:gd name="f27" fmla="val 802"/>
                <a:gd name="f28" fmla="val 968"/>
                <a:gd name="f29" fmla="val 1235"/>
                <a:gd name="f30" fmla="val 168"/>
                <a:gd name="f31" fmla="val 1402"/>
                <a:gd name="f32" fmla="val 334"/>
                <a:gd name="f33" fmla="val 1535"/>
                <a:gd name="f34" fmla="val 393"/>
                <a:gd name="f35" fmla="val 1574"/>
                <a:gd name="f36" fmla="val 463"/>
                <a:gd name="f37" fmla="val 1591"/>
                <a:gd name="f38" fmla="val 538"/>
                <a:gd name="f39" fmla="val 591"/>
                <a:gd name="f40" fmla="val 646"/>
                <a:gd name="f41" fmla="val 1583"/>
                <a:gd name="f42" fmla="val 1569"/>
                <a:gd name="f43" fmla="val 868"/>
                <a:gd name="f44" fmla="val 1802"/>
                <a:gd name="f45" fmla="val 1035"/>
                <a:gd name="f46" fmla="val 2069"/>
                <a:gd name="f47" fmla="val 1268"/>
                <a:gd name="f48" fmla="val 2236"/>
                <a:gd name="f49" fmla="val 1295"/>
                <a:gd name="f50" fmla="val 2254"/>
                <a:gd name="f51" fmla="val 1324"/>
                <a:gd name="f52" fmla="val 2262"/>
                <a:gd name="f53" fmla="val 1352"/>
                <a:gd name="f54" fmla="val 1426"/>
                <a:gd name="f55" fmla="val 1484"/>
                <a:gd name="f56" fmla="val 2200"/>
                <a:gd name="f57" fmla="val 1435"/>
                <a:gd name="f58" fmla="val 2102"/>
                <a:gd name="f59" fmla="val 1335"/>
                <a:gd name="f60" fmla="val 1736"/>
                <a:gd name="f61" fmla="val 1202"/>
                <a:gd name="f62" fmla="val 1068"/>
                <a:gd name="f63" fmla="val 1002"/>
                <a:gd name="f64" fmla="val 935"/>
                <a:gd name="f65" fmla="val 1102"/>
                <a:gd name="f66" fmla="val 1369"/>
                <a:gd name="f67" fmla="val 601"/>
                <a:gd name="f68" fmla="val 2002"/>
                <a:gd name="f69" fmla="val 401"/>
                <a:gd name="f70" fmla="val 2669"/>
                <a:gd name="f71" fmla="val 468"/>
                <a:gd name="f72" fmla="val 3237"/>
                <a:gd name="f73" fmla="val 268"/>
                <a:gd name="f74" fmla="val 234"/>
                <a:gd name="f75" fmla="val 3337"/>
                <a:gd name="f76" fmla="*/ f0 1 3370"/>
                <a:gd name="f77" fmla="*/ f1 1 2263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3370"/>
                <a:gd name="f84" fmla="*/ f81 1 2263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3370" h="226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lnTo>
                    <a:pt x="f21" y="f23"/>
                  </a:lnTo>
                  <a:cubicBezTo>
                    <a:pt x="f24" y="f25"/>
                    <a:pt x="f26" y="f27"/>
                    <a:pt x="f8" y="f28"/>
                  </a:cubicBezTo>
                  <a:cubicBezTo>
                    <a:pt x="f6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23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61" y="f31"/>
                    <a:pt x="f62" y="f63"/>
                  </a:cubicBezTo>
                  <a:cubicBezTo>
                    <a:pt x="f62" y="f64"/>
                    <a:pt x="f45" y="f27"/>
                    <a:pt x="f45" y="f25"/>
                  </a:cubicBezTo>
                  <a:cubicBezTo>
                    <a:pt x="f65" y="f23"/>
                    <a:pt x="f29" y="f22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3" y="f74"/>
                    <a:pt x="f75" y="f2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303;p65">
              <a:extLst>
                <a:ext uri="{FF2B5EF4-FFF2-40B4-BE49-F238E27FC236}">
                  <a16:creationId xmlns:a16="http://schemas.microsoft.com/office/drawing/2014/main" id="{B614A129-AD82-4E21-BF5B-F4645F562814}"/>
                </a:ext>
              </a:extLst>
            </p:cNvPr>
            <p:cNvSpPr/>
            <p:nvPr/>
          </p:nvSpPr>
          <p:spPr>
            <a:xfrm rot="4584373">
              <a:off x="6659795" y="3577737"/>
              <a:ext cx="162406" cy="143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91"/>
                <a:gd name="f4" fmla="val 2291"/>
                <a:gd name="f5" fmla="val 2035"/>
                <a:gd name="f6" fmla="val 1"/>
                <a:gd name="f7" fmla="val 1870"/>
                <a:gd name="f8" fmla="val 1712"/>
                <a:gd name="f9" fmla="val 182"/>
                <a:gd name="f10" fmla="val 1735"/>
                <a:gd name="f11" fmla="val 346"/>
                <a:gd name="f12" fmla="val 446"/>
                <a:gd name="f13" fmla="val 1469"/>
                <a:gd name="f14" fmla="val 513"/>
                <a:gd name="f15" fmla="val 1168"/>
                <a:gd name="f16" fmla="val 746"/>
                <a:gd name="f17" fmla="val 968"/>
                <a:gd name="f18" fmla="val 913"/>
                <a:gd name="f19" fmla="val 668"/>
                <a:gd name="f20" fmla="val 1146"/>
                <a:gd name="f21" fmla="val 34"/>
                <a:gd name="f22" fmla="val 1747"/>
                <a:gd name="f23" fmla="val 2147"/>
                <a:gd name="f24" fmla="val 2239"/>
                <a:gd name="f25" fmla="val 61"/>
                <a:gd name="f26" fmla="val 2290"/>
                <a:gd name="f27" fmla="val 121"/>
                <a:gd name="f28" fmla="val 170"/>
                <a:gd name="f29" fmla="val 219"/>
                <a:gd name="f30" fmla="val 2256"/>
                <a:gd name="f31" fmla="val 234"/>
                <a:gd name="f32" fmla="val 2181"/>
                <a:gd name="f33" fmla="val 268"/>
                <a:gd name="f34" fmla="val 1980"/>
                <a:gd name="f35" fmla="val 768"/>
                <a:gd name="f36" fmla="val 1580"/>
                <a:gd name="f37" fmla="val 935"/>
                <a:gd name="f38" fmla="val 1380"/>
                <a:gd name="f39" fmla="val 1068"/>
                <a:gd name="f40" fmla="val 1280"/>
                <a:gd name="f41" fmla="val 1569"/>
                <a:gd name="f42" fmla="val 780"/>
                <a:gd name="f43" fmla="val 1902"/>
                <a:gd name="f44" fmla="val 1936"/>
                <a:gd name="f45" fmla="val 813"/>
                <a:gd name="f46" fmla="val 2036"/>
                <a:gd name="f47" fmla="val 846"/>
                <a:gd name="f48" fmla="val 2169"/>
                <a:gd name="f49" fmla="val 2236"/>
                <a:gd name="f50" fmla="val 2284"/>
                <a:gd name="f51" fmla="val 949"/>
                <a:gd name="f52" fmla="val 2344"/>
                <a:gd name="f53" fmla="val 2401"/>
                <a:gd name="f54" fmla="val 2502"/>
                <a:gd name="f55" fmla="val 908"/>
                <a:gd name="f56" fmla="val 2569"/>
                <a:gd name="f57" fmla="val 2536"/>
                <a:gd name="f58" fmla="val 2403"/>
                <a:gd name="f59" fmla="val 313"/>
                <a:gd name="f60" fmla="val 112"/>
                <a:gd name="f61" fmla="val 2176"/>
                <a:gd name="f62" fmla="val 33"/>
                <a:gd name="f63" fmla="val 2105"/>
                <a:gd name="f64" fmla="*/ f0 1 2591"/>
                <a:gd name="f65" fmla="*/ f1 1 2291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2591"/>
                <a:gd name="f72" fmla="*/ f69 1 2291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2591" h="229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6" y="f23"/>
                  </a:cubicBezTo>
                  <a:cubicBezTo>
                    <a:pt x="f6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16"/>
                  </a:cubicBezTo>
                  <a:cubicBezTo>
                    <a:pt x="f44" y="f45"/>
                    <a:pt x="f46" y="f47"/>
                    <a:pt x="f48" y="f18"/>
                  </a:cubicBezTo>
                  <a:lnTo>
                    <a:pt x="f49" y="f18"/>
                  </a:lnTo>
                  <a:cubicBezTo>
                    <a:pt x="f50" y="f51"/>
                    <a:pt x="f52" y="f17"/>
                    <a:pt x="f53" y="f17"/>
                  </a:cubicBezTo>
                  <a:cubicBezTo>
                    <a:pt x="f54" y="f17"/>
                    <a:pt x="f3" y="f55"/>
                    <a:pt x="f56" y="f42"/>
                  </a:cubicBezTo>
                  <a:cubicBezTo>
                    <a:pt x="f57" y="f14"/>
                    <a:pt x="f58" y="f59"/>
                    <a:pt x="f49" y="f60"/>
                  </a:cubicBezTo>
                  <a:cubicBezTo>
                    <a:pt x="f61" y="f62"/>
                    <a:pt x="f6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304;p65">
              <a:extLst>
                <a:ext uri="{FF2B5EF4-FFF2-40B4-BE49-F238E27FC236}">
                  <a16:creationId xmlns:a16="http://schemas.microsoft.com/office/drawing/2014/main" id="{A3618C4A-0953-4B4E-9D63-41281AEE5A16}"/>
                </a:ext>
              </a:extLst>
            </p:cNvPr>
            <p:cNvSpPr/>
            <p:nvPr/>
          </p:nvSpPr>
          <p:spPr>
            <a:xfrm rot="4584373">
              <a:off x="6876730" y="3012842"/>
              <a:ext cx="150619" cy="83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03"/>
                <a:gd name="f4" fmla="val 1335"/>
                <a:gd name="f5" fmla="val 801"/>
                <a:gd name="f6" fmla="val 401"/>
                <a:gd name="f7" fmla="val 67"/>
                <a:gd name="f8" fmla="val 167"/>
                <a:gd name="f9" fmla="val 34"/>
                <a:gd name="f10" fmla="val 601"/>
                <a:gd name="f11" fmla="val 1"/>
                <a:gd name="f12" fmla="val 968"/>
                <a:gd name="f13" fmla="val 201"/>
                <a:gd name="f14" fmla="val 1301"/>
                <a:gd name="f15" fmla="val 568"/>
                <a:gd name="f16" fmla="val 634"/>
                <a:gd name="f17" fmla="val 701"/>
                <a:gd name="f18" fmla="val 1268"/>
                <a:gd name="f19" fmla="val 1168"/>
                <a:gd name="f20" fmla="val 1034"/>
                <a:gd name="f21" fmla="val 934"/>
                <a:gd name="f22" fmla="val 668"/>
                <a:gd name="f23" fmla="val 768"/>
                <a:gd name="f24" fmla="val 734"/>
                <a:gd name="f25" fmla="val 955"/>
                <a:gd name="f26" fmla="val 557"/>
                <a:gd name="f27" fmla="val 1206"/>
                <a:gd name="f28" fmla="val 521"/>
                <a:gd name="f29" fmla="val 1455"/>
                <a:gd name="f30" fmla="val 1732"/>
                <a:gd name="f31" fmla="val 2007"/>
                <a:gd name="f32" fmla="val 566"/>
                <a:gd name="f33" fmla="val 2236"/>
                <a:gd name="f34" fmla="val 2336"/>
                <a:gd name="f35" fmla="val 2402"/>
                <a:gd name="f36" fmla="val 467"/>
                <a:gd name="f37" fmla="val 434"/>
                <a:gd name="f38" fmla="val 2083"/>
                <a:gd name="f39" fmla="val 257"/>
                <a:gd name="f40" fmla="val 1735"/>
                <a:gd name="f41" fmla="val 176"/>
                <a:gd name="f42" fmla="val 1392"/>
                <a:gd name="f43" fmla="val 1282"/>
                <a:gd name="f44" fmla="val 1173"/>
                <a:gd name="f45" fmla="val 184"/>
                <a:gd name="f46" fmla="val 1068"/>
                <a:gd name="f47" fmla="val 1035"/>
                <a:gd name="f48" fmla="val 100"/>
                <a:gd name="f49" fmla="val 901"/>
                <a:gd name="f50" fmla="*/ f0 1 2403"/>
                <a:gd name="f51" fmla="*/ f1 1 1335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2403"/>
                <a:gd name="f58" fmla="*/ f55 1 1335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2403" h="133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17" y="f21"/>
                    <a:pt x="f22" y="f5"/>
                  </a:cubicBezTo>
                  <a:lnTo>
                    <a:pt x="f22" y="f23"/>
                  </a:lnTo>
                  <a:lnTo>
                    <a:pt x="f24" y="f22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cubicBezTo>
                    <a:pt x="f34" y="f10"/>
                    <a:pt x="f35" y="f36"/>
                    <a:pt x="f34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13"/>
                  </a:cubicBezTo>
                  <a:cubicBezTo>
                    <a:pt x="f47" y="f48"/>
                    <a:pt x="f49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Google Shape;1306;p65">
            <a:extLst>
              <a:ext uri="{FF2B5EF4-FFF2-40B4-BE49-F238E27FC236}">
                <a16:creationId xmlns:a16="http://schemas.microsoft.com/office/drawing/2014/main" id="{DF3184C1-C09C-4B44-87BD-7532E2903BC0}"/>
              </a:ext>
            </a:extLst>
          </p:cNvPr>
          <p:cNvSpPr/>
          <p:nvPr/>
        </p:nvSpPr>
        <p:spPr>
          <a:xfrm>
            <a:off x="3525204" y="857250"/>
            <a:ext cx="2092202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1308;p65">
            <a:extLst>
              <a:ext uri="{FF2B5EF4-FFF2-40B4-BE49-F238E27FC236}">
                <a16:creationId xmlns:a16="http://schemas.microsoft.com/office/drawing/2014/main" id="{C0CC5E76-F85B-481C-AF3F-9850B236F5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3604" y="90754"/>
            <a:ext cx="7717499" cy="478203"/>
          </a:xfrm>
        </p:spPr>
        <p:txBody>
          <a:bodyPr/>
          <a:lstStyle/>
          <a:p>
            <a:pPr lvl="0"/>
            <a:r>
              <a:rPr lang="en-US" sz="7200">
                <a:solidFill>
                  <a:srgbClr val="B16D1D"/>
                </a:solidFill>
              </a:rPr>
              <a:t>Last Year</a:t>
            </a:r>
          </a:p>
        </p:txBody>
      </p:sp>
      <p:sp>
        <p:nvSpPr>
          <p:cNvPr id="26" name="Google Shape;1309;p65">
            <a:extLst>
              <a:ext uri="{FF2B5EF4-FFF2-40B4-BE49-F238E27FC236}">
                <a16:creationId xmlns:a16="http://schemas.microsoft.com/office/drawing/2014/main" id="{204839A0-623A-487E-838A-79DE5D1C5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75250" y="4352635"/>
            <a:ext cx="3858896" cy="389397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Insert your multimedia content here</a:t>
            </a:r>
          </a:p>
        </p:txBody>
      </p:sp>
      <p:grpSp>
        <p:nvGrpSpPr>
          <p:cNvPr id="27" name="Google Shape;1310;p65">
            <a:extLst>
              <a:ext uri="{FF2B5EF4-FFF2-40B4-BE49-F238E27FC236}">
                <a16:creationId xmlns:a16="http://schemas.microsoft.com/office/drawing/2014/main" id="{8BFE371C-44AF-4574-A6B9-40EC8C8653AB}"/>
              </a:ext>
            </a:extLst>
          </p:cNvPr>
          <p:cNvGrpSpPr/>
          <p:nvPr/>
        </p:nvGrpSpPr>
        <p:grpSpPr>
          <a:xfrm>
            <a:off x="3494754" y="3442368"/>
            <a:ext cx="3381295" cy="324155"/>
            <a:chOff x="3494754" y="3442368"/>
            <a:chExt cx="3381295" cy="324155"/>
          </a:xfrm>
        </p:grpSpPr>
        <p:sp>
          <p:nvSpPr>
            <p:cNvPr id="28" name="Google Shape;1311;p65">
              <a:extLst>
                <a:ext uri="{FF2B5EF4-FFF2-40B4-BE49-F238E27FC236}">
                  <a16:creationId xmlns:a16="http://schemas.microsoft.com/office/drawing/2014/main" id="{820B32FF-2B57-49E1-B8CD-21392AB0AC26}"/>
                </a:ext>
              </a:extLst>
            </p:cNvPr>
            <p:cNvSpPr/>
            <p:nvPr/>
          </p:nvSpPr>
          <p:spPr>
            <a:xfrm rot="5400013">
              <a:off x="3758480" y="3625116"/>
              <a:ext cx="151662" cy="1311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1"/>
                <a:gd name="f8" fmla="+- 0 0 -270"/>
                <a:gd name="f9" fmla="+- 0 0 -90"/>
                <a:gd name="f10" fmla="*/ f3 1 2"/>
                <a:gd name="f11" fmla="*/ f4 1 2"/>
                <a:gd name="f12" fmla="val f5"/>
                <a:gd name="f13" fmla="val f6"/>
                <a:gd name="f14" fmla="*/ f8 f0 1"/>
                <a:gd name="f15" fmla="*/ f9 f0 1"/>
                <a:gd name="f16" fmla="+- f13 0 f12"/>
                <a:gd name="f17" fmla="*/ f14 1 f2"/>
                <a:gd name="f18" fmla="*/ f15 1 f2"/>
                <a:gd name="f19" fmla="*/ f16 1 2"/>
                <a:gd name="f20" fmla="*/ f16 1 4"/>
                <a:gd name="f21" fmla="*/ f16 3 1"/>
                <a:gd name="f22" fmla="+- f17 0 f1"/>
                <a:gd name="f23" fmla="+- f18 0 f1"/>
                <a:gd name="f24" fmla="+- f12 f19 0"/>
                <a:gd name="f25" fmla="*/ f21 1 4"/>
                <a:gd name="f26" fmla="*/ f20 1 f19"/>
                <a:gd name="f27" fmla="*/ f13 1 f19"/>
                <a:gd name="f28" fmla="*/ f24 1 f19"/>
                <a:gd name="f29" fmla="*/ f25 1 f19"/>
                <a:gd name="f30" fmla="*/ f26 f10 1"/>
                <a:gd name="f31" fmla="*/ f27 f11 1"/>
                <a:gd name="f32" fmla="*/ f29 f10 1"/>
                <a:gd name="f33" fmla="*/ f2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0" y="f33"/>
                </a:cxn>
                <a:cxn ang="f23">
                  <a:pos x="f32" y="f33"/>
                </a:cxn>
              </a:cxnLst>
              <a:rect l="f30" t="f33" r="f32" b="f31"/>
              <a:pathLst>
                <a:path w="2" h="2">
                  <a:moveTo>
                    <a:pt x="f5" y="f6"/>
                  </a:moveTo>
                  <a:lnTo>
                    <a:pt x="f7" y="f5"/>
                  </a:lnTo>
                  <a:lnTo>
                    <a:pt x="f6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29" name="Google Shape;1312;p65">
              <a:extLst>
                <a:ext uri="{FF2B5EF4-FFF2-40B4-BE49-F238E27FC236}">
                  <a16:creationId xmlns:a16="http://schemas.microsoft.com/office/drawing/2014/main" id="{9A205C67-2501-4054-BD7C-6BF9EB87F443}"/>
                </a:ext>
              </a:extLst>
            </p:cNvPr>
            <p:cNvGrpSpPr/>
            <p:nvPr/>
          </p:nvGrpSpPr>
          <p:grpSpPr>
            <a:xfrm>
              <a:off x="4009167" y="3614861"/>
              <a:ext cx="150996" cy="151662"/>
              <a:chOff x="4009167" y="3614861"/>
              <a:chExt cx="150996" cy="151662"/>
            </a:xfrm>
          </p:grpSpPr>
          <p:sp>
            <p:nvSpPr>
              <p:cNvPr id="30" name="Google Shape;1313;p65">
                <a:extLst>
                  <a:ext uri="{FF2B5EF4-FFF2-40B4-BE49-F238E27FC236}">
                    <a16:creationId xmlns:a16="http://schemas.microsoft.com/office/drawing/2014/main" id="{1773DA63-0F30-4C6A-9267-6944F98B148E}"/>
                  </a:ext>
                </a:extLst>
              </p:cNvPr>
              <p:cNvSpPr/>
              <p:nvPr/>
            </p:nvSpPr>
            <p:spPr>
              <a:xfrm rot="5400013">
                <a:off x="3998917" y="3625111"/>
                <a:ext cx="151662" cy="1311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"/>
                  <a:gd name="f7" fmla="val 1"/>
                  <a:gd name="f8" fmla="+- 0 0 -270"/>
                  <a:gd name="f9" fmla="+- 0 0 -90"/>
                  <a:gd name="f10" fmla="*/ f3 1 2"/>
                  <a:gd name="f11" fmla="*/ f4 1 2"/>
                  <a:gd name="f12" fmla="val f5"/>
                  <a:gd name="f13" fmla="val f6"/>
                  <a:gd name="f14" fmla="*/ f8 f0 1"/>
                  <a:gd name="f15" fmla="*/ f9 f0 1"/>
                  <a:gd name="f16" fmla="+- f13 0 f12"/>
                  <a:gd name="f17" fmla="*/ f14 1 f2"/>
                  <a:gd name="f18" fmla="*/ f15 1 f2"/>
                  <a:gd name="f19" fmla="*/ f16 1 2"/>
                  <a:gd name="f20" fmla="*/ f16 1 4"/>
                  <a:gd name="f21" fmla="*/ f16 3 1"/>
                  <a:gd name="f22" fmla="+- f17 0 f1"/>
                  <a:gd name="f23" fmla="+- f18 0 f1"/>
                  <a:gd name="f24" fmla="+- f12 f19 0"/>
                  <a:gd name="f25" fmla="*/ f21 1 4"/>
                  <a:gd name="f26" fmla="*/ f20 1 f19"/>
                  <a:gd name="f27" fmla="*/ f13 1 f19"/>
                  <a:gd name="f28" fmla="*/ f24 1 f19"/>
                  <a:gd name="f29" fmla="*/ f25 1 f19"/>
                  <a:gd name="f30" fmla="*/ f26 f10 1"/>
                  <a:gd name="f31" fmla="*/ f27 f11 1"/>
                  <a:gd name="f32" fmla="*/ f29 f10 1"/>
                  <a:gd name="f33" fmla="*/ f2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2">
                    <a:pos x="f30" y="f33"/>
                  </a:cxn>
                  <a:cxn ang="f23">
                    <a:pos x="f32" y="f33"/>
                  </a:cxn>
                </a:cxnLst>
                <a:rect l="f30" t="f33" r="f32" b="f31"/>
                <a:pathLst>
                  <a:path w="2" h="2">
                    <a:moveTo>
                      <a:pt x="f5" y="f6"/>
                    </a:moveTo>
                    <a:lnTo>
                      <a:pt x="f7" y="f5"/>
                    </a:lnTo>
                    <a:lnTo>
                      <a:pt x="f6" y="f6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1314;p65">
                <a:extLst>
                  <a:ext uri="{FF2B5EF4-FFF2-40B4-BE49-F238E27FC236}">
                    <a16:creationId xmlns:a16="http://schemas.microsoft.com/office/drawing/2014/main" id="{74DA5DBA-8E96-4B23-A8D0-E9014BF6C684}"/>
                  </a:ext>
                </a:extLst>
              </p:cNvPr>
              <p:cNvSpPr/>
              <p:nvPr/>
            </p:nvSpPr>
            <p:spPr>
              <a:xfrm>
                <a:off x="4140330" y="3624608"/>
                <a:ext cx="19833" cy="132194"/>
              </a:xfrm>
              <a:prstGeom prst="rect">
                <a:avLst/>
              </a:pr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2" name="Google Shape;1315;p65">
              <a:extLst>
                <a:ext uri="{FF2B5EF4-FFF2-40B4-BE49-F238E27FC236}">
                  <a16:creationId xmlns:a16="http://schemas.microsoft.com/office/drawing/2014/main" id="{DD5DCD1B-1B89-4FE6-90F8-B17D6BED8EC4}"/>
                </a:ext>
              </a:extLst>
            </p:cNvPr>
            <p:cNvGrpSpPr/>
            <p:nvPr/>
          </p:nvGrpSpPr>
          <p:grpSpPr>
            <a:xfrm>
              <a:off x="3508452" y="3614861"/>
              <a:ext cx="150994" cy="151662"/>
              <a:chOff x="3508452" y="3614861"/>
              <a:chExt cx="150994" cy="151662"/>
            </a:xfrm>
          </p:grpSpPr>
          <p:sp>
            <p:nvSpPr>
              <p:cNvPr id="33" name="Google Shape;1316;p65">
                <a:extLst>
                  <a:ext uri="{FF2B5EF4-FFF2-40B4-BE49-F238E27FC236}">
                    <a16:creationId xmlns:a16="http://schemas.microsoft.com/office/drawing/2014/main" id="{A0E62F6B-2074-4ED1-ADC9-D3D834CCA081}"/>
                  </a:ext>
                </a:extLst>
              </p:cNvPr>
              <p:cNvSpPr/>
              <p:nvPr/>
            </p:nvSpPr>
            <p:spPr>
              <a:xfrm rot="16199987" flipH="1">
                <a:off x="3518035" y="3625111"/>
                <a:ext cx="151662" cy="13116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"/>
                  <a:gd name="f7" fmla="val 1"/>
                  <a:gd name="f8" fmla="+- 0 0 -270"/>
                  <a:gd name="f9" fmla="+- 0 0 -90"/>
                  <a:gd name="f10" fmla="*/ f3 1 2"/>
                  <a:gd name="f11" fmla="*/ f4 1 2"/>
                  <a:gd name="f12" fmla="val f5"/>
                  <a:gd name="f13" fmla="val f6"/>
                  <a:gd name="f14" fmla="*/ f8 f0 1"/>
                  <a:gd name="f15" fmla="*/ f9 f0 1"/>
                  <a:gd name="f16" fmla="+- f13 0 f12"/>
                  <a:gd name="f17" fmla="*/ f14 1 f2"/>
                  <a:gd name="f18" fmla="*/ f15 1 f2"/>
                  <a:gd name="f19" fmla="*/ f16 1 2"/>
                  <a:gd name="f20" fmla="*/ f16 1 4"/>
                  <a:gd name="f21" fmla="*/ f16 3 1"/>
                  <a:gd name="f22" fmla="+- f17 0 f1"/>
                  <a:gd name="f23" fmla="+- f18 0 f1"/>
                  <a:gd name="f24" fmla="+- f12 f19 0"/>
                  <a:gd name="f25" fmla="*/ f21 1 4"/>
                  <a:gd name="f26" fmla="*/ f20 1 f19"/>
                  <a:gd name="f27" fmla="*/ f13 1 f19"/>
                  <a:gd name="f28" fmla="*/ f24 1 f19"/>
                  <a:gd name="f29" fmla="*/ f25 1 f19"/>
                  <a:gd name="f30" fmla="*/ f26 f10 1"/>
                  <a:gd name="f31" fmla="*/ f27 f11 1"/>
                  <a:gd name="f32" fmla="*/ f29 f10 1"/>
                  <a:gd name="f33" fmla="*/ f2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2">
                    <a:pos x="f30" y="f33"/>
                  </a:cxn>
                  <a:cxn ang="f23">
                    <a:pos x="f32" y="f33"/>
                  </a:cxn>
                </a:cxnLst>
                <a:rect l="f30" t="f33" r="f32" b="f31"/>
                <a:pathLst>
                  <a:path w="2" h="2">
                    <a:moveTo>
                      <a:pt x="f5" y="f6"/>
                    </a:moveTo>
                    <a:lnTo>
                      <a:pt x="f7" y="f5"/>
                    </a:lnTo>
                    <a:lnTo>
                      <a:pt x="f6" y="f6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1317;p65">
                <a:extLst>
                  <a:ext uri="{FF2B5EF4-FFF2-40B4-BE49-F238E27FC236}">
                    <a16:creationId xmlns:a16="http://schemas.microsoft.com/office/drawing/2014/main" id="{A6C63807-56A8-4A0D-AE2D-7C380D63C4A6}"/>
                  </a:ext>
                </a:extLst>
              </p:cNvPr>
              <p:cNvSpPr/>
              <p:nvPr/>
            </p:nvSpPr>
            <p:spPr>
              <a:xfrm flipH="1">
                <a:off x="3508452" y="3624608"/>
                <a:ext cx="19833" cy="132194"/>
              </a:xfrm>
              <a:prstGeom prst="rect">
                <a:avLst/>
              </a:pr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35" name="Google Shape;1318;p65">
              <a:extLst>
                <a:ext uri="{FF2B5EF4-FFF2-40B4-BE49-F238E27FC236}">
                  <a16:creationId xmlns:a16="http://schemas.microsoft.com/office/drawing/2014/main" id="{A4D96760-A47A-4462-8E0D-E312C16928D2}"/>
                </a:ext>
              </a:extLst>
            </p:cNvPr>
            <p:cNvSpPr/>
            <p:nvPr/>
          </p:nvSpPr>
          <p:spPr>
            <a:xfrm>
              <a:off x="3494754" y="3442368"/>
              <a:ext cx="3381295" cy="35103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319;p65">
              <a:extLst>
                <a:ext uri="{FF2B5EF4-FFF2-40B4-BE49-F238E27FC236}">
                  <a16:creationId xmlns:a16="http://schemas.microsoft.com/office/drawing/2014/main" id="{99AAB6BD-C5DB-43B0-ABF9-60C5BB00CE23}"/>
                </a:ext>
              </a:extLst>
            </p:cNvPr>
            <p:cNvSpPr/>
            <p:nvPr/>
          </p:nvSpPr>
          <p:spPr>
            <a:xfrm>
              <a:off x="3494754" y="3442368"/>
              <a:ext cx="2130597" cy="35103"/>
            </a:xfrm>
            <a:prstGeom prst="rect">
              <a:avLst/>
            </a:pr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7" name="Google Shape;1340;p66">
            <a:extLst>
              <a:ext uri="{FF2B5EF4-FFF2-40B4-BE49-F238E27FC236}">
                <a16:creationId xmlns:a16="http://schemas.microsoft.com/office/drawing/2014/main" id="{76C205A8-DC12-436F-B14B-44C1CD719263}"/>
              </a:ext>
            </a:extLst>
          </p:cNvPr>
          <p:cNvSpPr txBox="1"/>
          <p:nvPr/>
        </p:nvSpPr>
        <p:spPr>
          <a:xfrm>
            <a:off x="358892" y="3050996"/>
            <a:ext cx="1697098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Venus has a beautiful name</a:t>
            </a:r>
          </a:p>
        </p:txBody>
      </p:sp>
      <p:sp>
        <p:nvSpPr>
          <p:cNvPr id="38" name="Google Shape;1343;p66">
            <a:extLst>
              <a:ext uri="{FF2B5EF4-FFF2-40B4-BE49-F238E27FC236}">
                <a16:creationId xmlns:a16="http://schemas.microsoft.com/office/drawing/2014/main" id="{3E27EEEA-90BB-4661-B540-F779FB706A6D}"/>
              </a:ext>
            </a:extLst>
          </p:cNvPr>
          <p:cNvSpPr txBox="1"/>
          <p:nvPr/>
        </p:nvSpPr>
        <p:spPr>
          <a:xfrm>
            <a:off x="7191975" y="3046881"/>
            <a:ext cx="1697098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Mercury is the smallest planet</a:t>
            </a:r>
          </a:p>
        </p:txBody>
      </p:sp>
      <p:sp>
        <p:nvSpPr>
          <p:cNvPr id="39" name="Google Shape;1344;p66">
            <a:extLst>
              <a:ext uri="{FF2B5EF4-FFF2-40B4-BE49-F238E27FC236}">
                <a16:creationId xmlns:a16="http://schemas.microsoft.com/office/drawing/2014/main" id="{F32D07F9-437C-4980-893E-281701B3F950}"/>
              </a:ext>
            </a:extLst>
          </p:cNvPr>
          <p:cNvSpPr txBox="1"/>
          <p:nvPr/>
        </p:nvSpPr>
        <p:spPr>
          <a:xfrm>
            <a:off x="1046302" y="4095963"/>
            <a:ext cx="1697098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Jupiter is the biggest planet</a:t>
            </a:r>
          </a:p>
        </p:txBody>
      </p:sp>
      <p:sp>
        <p:nvSpPr>
          <p:cNvPr id="40" name="Google Shape;1345;p66">
            <a:extLst>
              <a:ext uri="{FF2B5EF4-FFF2-40B4-BE49-F238E27FC236}">
                <a16:creationId xmlns:a16="http://schemas.microsoft.com/office/drawing/2014/main" id="{62A087F2-E7E4-427B-9B51-1129D59ACE1A}"/>
              </a:ext>
            </a:extLst>
          </p:cNvPr>
          <p:cNvSpPr txBox="1"/>
          <p:nvPr/>
        </p:nvSpPr>
        <p:spPr>
          <a:xfrm>
            <a:off x="6723820" y="4095963"/>
            <a:ext cx="1697098" cy="478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0" cap="none" spc="0" baseline="0">
                <a:solidFill>
                  <a:srgbClr val="000000"/>
                </a:solidFill>
                <a:uFillTx/>
                <a:latin typeface="Lato"/>
                <a:ea typeface="Lato"/>
                <a:cs typeface="Lato"/>
              </a:rPr>
              <a:t>Mars is actually a very cold place</a:t>
            </a:r>
          </a:p>
        </p:txBody>
      </p:sp>
      <p:pic>
        <p:nvPicPr>
          <p:cNvPr id="41" name="Imagen 3">
            <a:extLst>
              <a:ext uri="{FF2B5EF4-FFF2-40B4-BE49-F238E27FC236}">
                <a16:creationId xmlns:a16="http://schemas.microsoft.com/office/drawing/2014/main" id="{DE266A72-B9D0-474D-8CB9-CD3BBF45A1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66574" y="1609737"/>
            <a:ext cx="4051550" cy="169523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5;p66">
            <a:extLst>
              <a:ext uri="{FF2B5EF4-FFF2-40B4-BE49-F238E27FC236}">
                <a16:creationId xmlns:a16="http://schemas.microsoft.com/office/drawing/2014/main" id="{EA4F727F-77D0-4D60-84BC-A498D1F10BDC}"/>
              </a:ext>
            </a:extLst>
          </p:cNvPr>
          <p:cNvSpPr/>
          <p:nvPr/>
        </p:nvSpPr>
        <p:spPr>
          <a:xfrm flipH="1">
            <a:off x="7130893" y="1757248"/>
            <a:ext cx="1895240" cy="3410364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20582"/>
              <a:gd name="f5" fmla="val 37036"/>
              <a:gd name="f6" fmla="val 3803"/>
              <a:gd name="f7" fmla="val 493"/>
              <a:gd name="f8" fmla="val 4137"/>
              <a:gd name="f9" fmla="val 860"/>
              <a:gd name="f10" fmla="val 4204"/>
              <a:gd name="f11" fmla="val 1360"/>
              <a:gd name="f12" fmla="val 1827"/>
              <a:gd name="f13" fmla="val 4170"/>
              <a:gd name="f14" fmla="val 1761"/>
              <a:gd name="f15" fmla="val 1694"/>
              <a:gd name="f16" fmla="val 1660"/>
              <a:gd name="f17" fmla="val 1619"/>
              <a:gd name="f18" fmla="val 4113"/>
              <a:gd name="f19" fmla="val 1600"/>
              <a:gd name="f20" fmla="val 4086"/>
              <a:gd name="f21" fmla="val 4049"/>
              <a:gd name="f22" fmla="val 4003"/>
              <a:gd name="f23" fmla="val 1636"/>
              <a:gd name="f24" fmla="val 1727"/>
              <a:gd name="f25" fmla="val 3937"/>
              <a:gd name="f26" fmla="val 1560"/>
              <a:gd name="f27" fmla="val 3837"/>
              <a:gd name="f28" fmla="val 1427"/>
              <a:gd name="f29" fmla="val 1394"/>
              <a:gd name="f30" fmla="val 3670"/>
              <a:gd name="f31" fmla="val 1093"/>
              <a:gd name="f32" fmla="val 3637"/>
              <a:gd name="f33" fmla="val 760"/>
              <a:gd name="f34" fmla="val 1500"/>
              <a:gd name="f35" fmla="val 655"/>
              <a:gd name="f36" fmla="val 1762"/>
              <a:gd name="f37" fmla="val 2275"/>
              <a:gd name="f38" fmla="val 1239"/>
              <a:gd name="f39" fmla="val 2302"/>
              <a:gd name="f40" fmla="val 1294"/>
              <a:gd name="f41" fmla="val 2336"/>
              <a:gd name="f42" fmla="val 2269"/>
              <a:gd name="f43" fmla="val 2135"/>
              <a:gd name="f44" fmla="val 1260"/>
              <a:gd name="f45" fmla="val 2035"/>
              <a:gd name="f46" fmla="val 1227"/>
              <a:gd name="f47" fmla="val 2019"/>
              <a:gd name="f48" fmla="val 1218"/>
              <a:gd name="f49" fmla="val 2000"/>
              <a:gd name="f50" fmla="val 1214"/>
              <a:gd name="f51" fmla="val 1981"/>
              <a:gd name="f52" fmla="val 1925"/>
              <a:gd name="f53" fmla="val 1869"/>
              <a:gd name="f54" fmla="val 1252"/>
              <a:gd name="f55" fmla="val 1327"/>
              <a:gd name="f56" fmla="val 1969"/>
              <a:gd name="f57" fmla="val 1527"/>
              <a:gd name="f58" fmla="val 2148"/>
              <a:gd name="f59" fmla="val 1839"/>
              <a:gd name="f60" fmla="val 2160"/>
              <a:gd name="f61" fmla="val 1847"/>
              <a:gd name="f62" fmla="val 2170"/>
              <a:gd name="f63" fmla="val 2189"/>
              <a:gd name="f64" fmla="val 2202"/>
              <a:gd name="f65" fmla="val 1824"/>
              <a:gd name="f66" fmla="val 2169"/>
              <a:gd name="f67" fmla="val 1594"/>
              <a:gd name="f68" fmla="val 2436"/>
              <a:gd name="f69" fmla="val 2669"/>
              <a:gd name="f70" fmla="val 1927"/>
              <a:gd name="f71" fmla="val 2602"/>
              <a:gd name="f72" fmla="val 2127"/>
              <a:gd name="f73" fmla="val 2536"/>
              <a:gd name="f74" fmla="val 2469"/>
              <a:gd name="f75" fmla="val 2094"/>
              <a:gd name="f76" fmla="val 2027"/>
              <a:gd name="f77" fmla="val 2102"/>
              <a:gd name="f78" fmla="val 1894"/>
              <a:gd name="f79" fmla="val 1935"/>
              <a:gd name="f80" fmla="val 1769"/>
              <a:gd name="f81" fmla="val 1302"/>
              <a:gd name="f82" fmla="val 1060"/>
              <a:gd name="f83" fmla="val 1368"/>
              <a:gd name="f84" fmla="val 1393"/>
              <a:gd name="f85" fmla="val 685"/>
              <a:gd name="f86" fmla="val 1440"/>
              <a:gd name="f87" fmla="val 6338"/>
              <a:gd name="f88" fmla="val 2228"/>
              <a:gd name="f89" fmla="val 6570"/>
              <a:gd name="f90" fmla="val 2856"/>
              <a:gd name="f91" fmla="val 6557"/>
              <a:gd name="f92" fmla="val 2825"/>
              <a:gd name="f93" fmla="val 6531"/>
              <a:gd name="f94" fmla="val 2812"/>
              <a:gd name="f95" fmla="val 6503"/>
              <a:gd name="f96" fmla="val 6447"/>
              <a:gd name="f97" fmla="val 6383"/>
              <a:gd name="f98" fmla="val 2863"/>
              <a:gd name="f99" fmla="val 6405"/>
              <a:gd name="f100" fmla="val 2928"/>
              <a:gd name="f101" fmla="val 6472"/>
              <a:gd name="f102" fmla="val 3061"/>
              <a:gd name="f103" fmla="val 3195"/>
              <a:gd name="f104" fmla="val 6505"/>
              <a:gd name="f105" fmla="val 3262"/>
              <a:gd name="f106" fmla="val 3328"/>
              <a:gd name="f107" fmla="val 3428"/>
              <a:gd name="f108" fmla="val 6305"/>
              <a:gd name="f109" fmla="val 3028"/>
              <a:gd name="f110" fmla="val 6172"/>
              <a:gd name="f111" fmla="val 2594"/>
              <a:gd name="f112" fmla="val 8140"/>
              <a:gd name="f113" fmla="val 2561"/>
              <a:gd name="f114" fmla="val 8340"/>
              <a:gd name="f115" fmla="val 8206"/>
              <a:gd name="f116" fmla="val 3362"/>
              <a:gd name="f117" fmla="val 7973"/>
              <a:gd name="f118" fmla="val 3695"/>
              <a:gd name="f119" fmla="val 3595"/>
              <a:gd name="f120" fmla="val 7940"/>
              <a:gd name="f121" fmla="val 3495"/>
              <a:gd name="f122" fmla="val 3395"/>
              <a:gd name="f123" fmla="val 3095"/>
              <a:gd name="f124" fmla="val 8040"/>
              <a:gd name="f125" fmla="val 2728"/>
              <a:gd name="f126" fmla="val 1270"/>
              <a:gd name="f127" fmla="val 2694"/>
              <a:gd name="f128" fmla="val 1669"/>
              <a:gd name="f129" fmla="val 2042"/>
              <a:gd name="f130" fmla="val 3329"/>
              <a:gd name="f131" fmla="val 3729"/>
              <a:gd name="f132" fmla="val 2002"/>
              <a:gd name="f133" fmla="val 3562"/>
              <a:gd name="f134" fmla="val 3245"/>
              <a:gd name="f135" fmla="val 1852"/>
              <a:gd name="f136" fmla="val 3237"/>
              <a:gd name="f137" fmla="val 1835"/>
              <a:gd name="f138" fmla="val 1819"/>
              <a:gd name="f139" fmla="val 1802"/>
              <a:gd name="f140" fmla="val 1602"/>
              <a:gd name="f141" fmla="val 3228"/>
              <a:gd name="f142" fmla="val 1278"/>
              <a:gd name="f143" fmla="val 3013"/>
              <a:gd name="f144" fmla="val 1257"/>
              <a:gd name="f145" fmla="val 3006"/>
              <a:gd name="f146" fmla="val 1238"/>
              <a:gd name="f147" fmla="val 1176"/>
              <a:gd name="f148" fmla="val 1142"/>
              <a:gd name="f149" fmla="val 3077"/>
              <a:gd name="f150" fmla="val 1168"/>
              <a:gd name="f151" fmla="val 3128"/>
              <a:gd name="f152" fmla="val 1201"/>
              <a:gd name="f153" fmla="val 3295"/>
              <a:gd name="f154" fmla="val 3462"/>
              <a:gd name="f155" fmla="val 1001"/>
              <a:gd name="f156" fmla="val 768"/>
              <a:gd name="f157" fmla="val 968"/>
              <a:gd name="f158" fmla="val 2828"/>
              <a:gd name="f159" fmla="val 1068"/>
              <a:gd name="f160" fmla="val 2734"/>
              <a:gd name="f161" fmla="val 1170"/>
              <a:gd name="f162" fmla="val 1535"/>
              <a:gd name="f163" fmla="val 1635"/>
              <a:gd name="f164" fmla="val 1668"/>
              <a:gd name="f165" fmla="val 3528"/>
              <a:gd name="f166" fmla="val 3662"/>
              <a:gd name="f167" fmla="val 3762"/>
              <a:gd name="f168" fmla="val 3829"/>
              <a:gd name="f169" fmla="val 3862"/>
              <a:gd name="f170" fmla="val 9708"/>
              <a:gd name="f171" fmla="val 4929"/>
              <a:gd name="f172" fmla="val 9641"/>
              <a:gd name="f173" fmla="val 5263"/>
              <a:gd name="f174" fmla="val 9441"/>
              <a:gd name="f175" fmla="val 5530"/>
              <a:gd name="f176" fmla="val 9174"/>
              <a:gd name="f177" fmla="val 5597"/>
              <a:gd name="f178" fmla="val 9341"/>
              <a:gd name="f179" fmla="val 5363"/>
              <a:gd name="f180" fmla="val 9474"/>
              <a:gd name="f181" fmla="val 5096"/>
              <a:gd name="f182" fmla="val 604"/>
              <a:gd name="f183" fmla="val 6529"/>
              <a:gd name="f184" fmla="val 931"/>
              <a:gd name="f185" fmla="val 1388"/>
              <a:gd name="f186" fmla="val 7061"/>
              <a:gd name="f187" fmla="val 1702"/>
              <a:gd name="f188" fmla="val 7531"/>
              <a:gd name="f189" fmla="val 7498"/>
              <a:gd name="f190" fmla="val 7431"/>
              <a:gd name="f191" fmla="val 7398"/>
              <a:gd name="f192" fmla="val 1529"/>
              <a:gd name="f193" fmla="val 7392"/>
              <a:gd name="f194" fmla="val 1522"/>
              <a:gd name="f195" fmla="val 7389"/>
              <a:gd name="f196" fmla="val 1514"/>
              <a:gd name="f197" fmla="val 1481"/>
              <a:gd name="f198" fmla="val 1441"/>
              <a:gd name="f199" fmla="val 7444"/>
              <a:gd name="f200" fmla="val 1468"/>
              <a:gd name="f201" fmla="val 1568"/>
              <a:gd name="f202" fmla="val 7598"/>
              <a:gd name="f203" fmla="val 167"/>
              <a:gd name="f204" fmla="val 6998"/>
              <a:gd name="f205" fmla="val 368"/>
              <a:gd name="f206" fmla="val 6664"/>
              <a:gd name="f207" fmla="val 433"/>
              <a:gd name="f208" fmla="val 513"/>
              <a:gd name="f209" fmla="val 7164"/>
              <a:gd name="f210" fmla="val 4537"/>
              <a:gd name="f211" fmla="val 7698"/>
              <a:gd name="f212" fmla="val 4771"/>
              <a:gd name="f213" fmla="val 8198"/>
              <a:gd name="f214" fmla="val 4637"/>
              <a:gd name="f215" fmla="val 8065"/>
              <a:gd name="f216" fmla="val 4604"/>
              <a:gd name="f217" fmla="val 4504"/>
              <a:gd name="f218" fmla="val 8165"/>
              <a:gd name="f219" fmla="val 8232"/>
              <a:gd name="f220" fmla="val 8265"/>
              <a:gd name="f221" fmla="val 4437"/>
              <a:gd name="f222" fmla="val 8032"/>
              <a:gd name="f223" fmla="val 4304"/>
              <a:gd name="f224" fmla="val 7865"/>
              <a:gd name="f225" fmla="val 4127"/>
              <a:gd name="f226" fmla="val 7688"/>
              <a:gd name="f227" fmla="val 4114"/>
              <a:gd name="f228" fmla="val 7684"/>
              <a:gd name="f229" fmla="val 4101"/>
              <a:gd name="f230" fmla="val 4070"/>
              <a:gd name="f231" fmla="val 4037"/>
              <a:gd name="f232" fmla="val 7708"/>
              <a:gd name="f233" fmla="val 7731"/>
              <a:gd name="f234" fmla="val 3870"/>
              <a:gd name="f235" fmla="val 3703"/>
              <a:gd name="f236" fmla="val 7231"/>
              <a:gd name="f237" fmla="val 15111"/>
              <a:gd name="f238" fmla="val 9099"/>
              <a:gd name="f239" fmla="val 15312"/>
              <a:gd name="f240" fmla="val 9533"/>
              <a:gd name="f241" fmla="val 15145"/>
              <a:gd name="f242" fmla="val 10000"/>
              <a:gd name="f243" fmla="val 14845"/>
              <a:gd name="f244" fmla="val 10267"/>
              <a:gd name="f245" fmla="val 14911"/>
              <a:gd name="f246" fmla="val 9933"/>
              <a:gd name="f247" fmla="val 14978"/>
              <a:gd name="f248" fmla="val 9566"/>
              <a:gd name="f249" fmla="val 9266"/>
              <a:gd name="f250" fmla="val 9233"/>
              <a:gd name="f251" fmla="val 9199"/>
              <a:gd name="f252" fmla="val 15045"/>
              <a:gd name="f253" fmla="val 9132"/>
              <a:gd name="f254" fmla="val 3153"/>
              <a:gd name="f255" fmla="val 10032"/>
              <a:gd name="f256" fmla="val 3221"/>
              <a:gd name="f257" fmla="val 3286"/>
              <a:gd name="f258" fmla="val 10050"/>
              <a:gd name="f259" fmla="val 3336"/>
              <a:gd name="f260" fmla="val 10100"/>
              <a:gd name="f261" fmla="val 10167"/>
              <a:gd name="f262" fmla="val 3370"/>
              <a:gd name="f263" fmla="val 10200"/>
              <a:gd name="f264" fmla="val 10233"/>
              <a:gd name="f265" fmla="val 3036"/>
              <a:gd name="f266" fmla="val 2969"/>
              <a:gd name="f267" fmla="val 10367"/>
              <a:gd name="f268" fmla="val 3136"/>
              <a:gd name="f269" fmla="val 10400"/>
              <a:gd name="f270" fmla="val 2960"/>
              <a:gd name="f271" fmla="val 10439"/>
              <a:gd name="f272" fmla="val 2784"/>
              <a:gd name="f273" fmla="val 10455"/>
              <a:gd name="f274" fmla="val 2615"/>
              <a:gd name="f275" fmla="val 2496"/>
              <a:gd name="f276" fmla="val 2379"/>
              <a:gd name="f277" fmla="val 10447"/>
              <a:gd name="f278" fmla="val 10433"/>
              <a:gd name="f279" fmla="val 10300"/>
              <a:gd name="f280" fmla="val 2836"/>
              <a:gd name="f281" fmla="val 2919"/>
              <a:gd name="f282" fmla="val 10079"/>
              <a:gd name="f283" fmla="val 3041"/>
              <a:gd name="f284" fmla="val 14778"/>
              <a:gd name="f285" fmla="val 9399"/>
              <a:gd name="f286" fmla="val 9766"/>
              <a:gd name="f287" fmla="val 14711"/>
              <a:gd name="f288" fmla="val 14544"/>
              <a:gd name="f289" fmla="val 10533"/>
              <a:gd name="f290" fmla="val 14444"/>
              <a:gd name="f291" fmla="val 10600"/>
              <a:gd name="f292" fmla="val 14344"/>
              <a:gd name="f293" fmla="val 10667"/>
              <a:gd name="f294" fmla="val 14211"/>
              <a:gd name="f295" fmla="val 10700"/>
              <a:gd name="f296" fmla="val 14378"/>
              <a:gd name="f297" fmla="val 14311"/>
              <a:gd name="f298" fmla="val 10333"/>
              <a:gd name="f299" fmla="val 14277"/>
              <a:gd name="f300" fmla="val 14511"/>
              <a:gd name="f301" fmla="val 9666"/>
              <a:gd name="f302" fmla="val 10882"/>
              <a:gd name="f303" fmla="val 10541"/>
              <a:gd name="f304" fmla="val 11053"/>
              <a:gd name="f305" fmla="val 11226"/>
              <a:gd name="f306" fmla="val 10949"/>
              <a:gd name="f307" fmla="val 11309"/>
              <a:gd name="f308" fmla="val 11334"/>
              <a:gd name="f309" fmla="val 11209"/>
              <a:gd name="f310" fmla="val 11101"/>
              <a:gd name="f311" fmla="val 11175"/>
              <a:gd name="f312" fmla="val 10934"/>
              <a:gd name="f313" fmla="val 11042"/>
              <a:gd name="f314" fmla="val 10734"/>
              <a:gd name="f315" fmla="val 10723"/>
              <a:gd name="f316" fmla="val 11023"/>
              <a:gd name="f317" fmla="val 10715"/>
              <a:gd name="f318" fmla="val 10997"/>
              <a:gd name="f319" fmla="val 10945"/>
              <a:gd name="f320" fmla="val 10864"/>
              <a:gd name="f321" fmla="val 10745"/>
              <a:gd name="f322" fmla="val 10842"/>
              <a:gd name="f323" fmla="val 10834"/>
              <a:gd name="f324" fmla="val 10775"/>
              <a:gd name="f325" fmla="val 11234"/>
              <a:gd name="f326" fmla="val 10875"/>
              <a:gd name="f327" fmla="val 11668"/>
              <a:gd name="f328" fmla="val 11008"/>
              <a:gd name="f329" fmla="val 12068"/>
              <a:gd name="f330" fmla="val 10975"/>
              <a:gd name="f331" fmla="val 11901"/>
              <a:gd name="f332" fmla="val 11734"/>
              <a:gd name="f333" fmla="val 10708"/>
              <a:gd name="f334" fmla="val 11534"/>
              <a:gd name="f335" fmla="val 10675"/>
              <a:gd name="f336" fmla="val 10810"/>
              <a:gd name="f337" fmla="val 10559"/>
              <a:gd name="f338" fmla="val 10846"/>
              <a:gd name="f339" fmla="val 15845"/>
              <a:gd name="f340" fmla="val 13002"/>
              <a:gd name="f341" fmla="val 13035"/>
              <a:gd name="f342" fmla="val 15879"/>
              <a:gd name="f343" fmla="val 15945"/>
              <a:gd name="f344" fmla="val 13069"/>
              <a:gd name="f345" fmla="val 15979"/>
              <a:gd name="f346" fmla="val 16012"/>
              <a:gd name="f347" fmla="val 13102"/>
              <a:gd name="f348" fmla="val 13135"/>
              <a:gd name="f349" fmla="val 13202"/>
              <a:gd name="f350" fmla="val 16045"/>
              <a:gd name="f351" fmla="val 13235"/>
              <a:gd name="f352" fmla="val 16112"/>
              <a:gd name="f353" fmla="val 13269"/>
              <a:gd name="f354" fmla="val 16145"/>
              <a:gd name="f355" fmla="val 13336"/>
              <a:gd name="f356" fmla="val 16162"/>
              <a:gd name="f357" fmla="val 13352"/>
              <a:gd name="f358" fmla="val 16179"/>
              <a:gd name="f359" fmla="val 13361"/>
              <a:gd name="f360" fmla="val 16200"/>
              <a:gd name="f361" fmla="val 16221"/>
              <a:gd name="f362" fmla="val 16246"/>
              <a:gd name="f363" fmla="val 16279"/>
              <a:gd name="f364" fmla="val 16312"/>
              <a:gd name="f365" fmla="val 16346"/>
              <a:gd name="f366" fmla="val 16379"/>
              <a:gd name="f367" fmla="val 16612"/>
              <a:gd name="f368" fmla="val 16846"/>
              <a:gd name="f369" fmla="val 16546"/>
              <a:gd name="f370" fmla="val 13402"/>
              <a:gd name="f371" fmla="val 16359"/>
              <a:gd name="f372" fmla="val 13458"/>
              <a:gd name="f373" fmla="val 16120"/>
              <a:gd name="f374" fmla="val 13504"/>
              <a:gd name="f375" fmla="val 15887"/>
              <a:gd name="f376" fmla="val 15704"/>
              <a:gd name="f377" fmla="val 15525"/>
              <a:gd name="f378" fmla="val 13476"/>
              <a:gd name="f379" fmla="val 15378"/>
              <a:gd name="f380" fmla="val 15445"/>
              <a:gd name="f381" fmla="val 15612"/>
              <a:gd name="f382" fmla="val 15678"/>
              <a:gd name="f383" fmla="val 15779"/>
              <a:gd name="f384" fmla="val 6225"/>
              <a:gd name="f385" fmla="val 13256"/>
              <a:gd name="f386" fmla="val 6272"/>
              <a:gd name="f387" fmla="val 6314"/>
              <a:gd name="f388" fmla="val 13287"/>
              <a:gd name="f389" fmla="val 13369"/>
              <a:gd name="f390" fmla="val 13436"/>
              <a:gd name="f391" fmla="val 6105"/>
              <a:gd name="f392" fmla="val 13602"/>
              <a:gd name="f393" fmla="val 6038"/>
              <a:gd name="f394" fmla="val 13736"/>
              <a:gd name="f395" fmla="val 6005"/>
              <a:gd name="f396" fmla="val 13903"/>
              <a:gd name="f397" fmla="val 5972"/>
              <a:gd name="f398" fmla="val 14103"/>
              <a:gd name="f399" fmla="val 14370"/>
              <a:gd name="f400" fmla="val 5871"/>
              <a:gd name="f401" fmla="val 14169"/>
              <a:gd name="f402" fmla="val 13936"/>
              <a:gd name="f403" fmla="val 5938"/>
              <a:gd name="f404" fmla="val 13569"/>
              <a:gd name="f405" fmla="val 6190"/>
              <a:gd name="f406" fmla="val 13260"/>
              <a:gd name="f407" fmla="val 6207"/>
              <a:gd name="f408" fmla="val 14069"/>
              <a:gd name="f409" fmla="val 2769"/>
              <a:gd name="f410" fmla="val 14203"/>
              <a:gd name="f411" fmla="val 3170"/>
              <a:gd name="f412" fmla="val 14270"/>
              <a:gd name="f413" fmla="val 14536"/>
              <a:gd name="f414" fmla="val 3503"/>
              <a:gd name="f415" fmla="val 14703"/>
              <a:gd name="f416" fmla="val 14837"/>
              <a:gd name="f417" fmla="val 3627"/>
              <a:gd name="f418" fmla="val 14819"/>
              <a:gd name="f419" fmla="val 3586"/>
              <a:gd name="f420" fmla="val 14811"/>
              <a:gd name="f421" fmla="val 3548"/>
              <a:gd name="f422" fmla="val 3441"/>
              <a:gd name="f423" fmla="val 3361"/>
              <a:gd name="f424" fmla="val 14880"/>
              <a:gd name="f425" fmla="val 15003"/>
              <a:gd name="f426" fmla="val 15037"/>
              <a:gd name="f427" fmla="val 15070"/>
              <a:gd name="f428" fmla="val 3436"/>
              <a:gd name="f429" fmla="val 3470"/>
              <a:gd name="f430" fmla="val 3536"/>
              <a:gd name="f431" fmla="val 3603"/>
              <a:gd name="f432" fmla="val 15103"/>
              <a:gd name="f433" fmla="val 15204"/>
              <a:gd name="f434" fmla="val 15270"/>
              <a:gd name="f435" fmla="val 3970"/>
              <a:gd name="f436" fmla="val 15320"/>
              <a:gd name="f437" fmla="val 3912"/>
              <a:gd name="f438" fmla="val 15345"/>
              <a:gd name="f439" fmla="val 3841"/>
              <a:gd name="f440" fmla="val 3770"/>
              <a:gd name="f441" fmla="val 3687"/>
              <a:gd name="f442" fmla="val 3303"/>
              <a:gd name="f443" fmla="val 15170"/>
              <a:gd name="f444" fmla="val 3003"/>
              <a:gd name="f445" fmla="val 2803"/>
              <a:gd name="f446" fmla="val 14737"/>
              <a:gd name="f447" fmla="val 14670"/>
              <a:gd name="f448" fmla="val 2703"/>
              <a:gd name="f449" fmla="val 14603"/>
              <a:gd name="f450" fmla="val 2736"/>
              <a:gd name="f451" fmla="val 14570"/>
              <a:gd name="f452" fmla="val 2636"/>
              <a:gd name="f453" fmla="val 14403"/>
              <a:gd name="f454" fmla="val 14236"/>
              <a:gd name="f455" fmla="val 14688"/>
              <a:gd name="f456" fmla="val 15355"/>
              <a:gd name="f457" fmla="val 14744"/>
              <a:gd name="f458" fmla="val 15370"/>
              <a:gd name="f459" fmla="val 14878"/>
              <a:gd name="f460" fmla="val 15404"/>
              <a:gd name="f461" fmla="val 15504"/>
              <a:gd name="f462" fmla="val 15604"/>
              <a:gd name="f463" fmla="val 15570"/>
              <a:gd name="f464" fmla="val 13877"/>
              <a:gd name="f465" fmla="val 14016"/>
              <a:gd name="f466" fmla="val 15431"/>
              <a:gd name="f467" fmla="val 14248"/>
              <a:gd name="f468" fmla="val 15362"/>
              <a:gd name="f469" fmla="val 14476"/>
              <a:gd name="f470" fmla="val 14521"/>
              <a:gd name="f471" fmla="val 14567"/>
              <a:gd name="f472" fmla="val 15365"/>
              <a:gd name="f473" fmla="val 14611"/>
              <a:gd name="f474" fmla="val 14633"/>
              <a:gd name="f475" fmla="val 15359"/>
              <a:gd name="f476" fmla="val 14659"/>
              <a:gd name="f477" fmla="val 15153"/>
              <a:gd name="f478" fmla="val 15591"/>
              <a:gd name="f479" fmla="val 15195"/>
              <a:gd name="f480" fmla="val 15236"/>
              <a:gd name="f481" fmla="val 15595"/>
              <a:gd name="f482" fmla="val 15278"/>
              <a:gd name="f483" fmla="val 15512"/>
              <a:gd name="f484" fmla="val 15937"/>
              <a:gd name="f485" fmla="val 15178"/>
              <a:gd name="f486" fmla="val 16071"/>
              <a:gd name="f487" fmla="val 16037"/>
              <a:gd name="f488" fmla="val 15871"/>
              <a:gd name="f489" fmla="val 14903"/>
              <a:gd name="f490" fmla="val 15629"/>
              <a:gd name="f491" fmla="val 15028"/>
              <a:gd name="f492" fmla="val 16171"/>
              <a:gd name="f493" fmla="val 15031"/>
              <a:gd name="f494" fmla="val 16178"/>
              <a:gd name="f495" fmla="val 15018"/>
              <a:gd name="f496" fmla="val 16185"/>
              <a:gd name="f497" fmla="val 15004"/>
              <a:gd name="f498" fmla="val 16192"/>
              <a:gd name="f499" fmla="val 15008"/>
              <a:gd name="f500" fmla="val 16188"/>
              <a:gd name="f501" fmla="val 15011"/>
              <a:gd name="f502" fmla="val 16181"/>
              <a:gd name="f503" fmla="val 15737"/>
              <a:gd name="f504" fmla="val 15771"/>
              <a:gd name="f505" fmla="val 14235"/>
              <a:gd name="f506" fmla="val 14293"/>
              <a:gd name="f507" fmla="val 15972"/>
              <a:gd name="f508" fmla="val 14383"/>
              <a:gd name="f509" fmla="val 14412"/>
              <a:gd name="f510" fmla="val 14445"/>
              <a:gd name="f511" fmla="val 15962"/>
              <a:gd name="f512" fmla="val 14478"/>
              <a:gd name="f513" fmla="val 14644"/>
              <a:gd name="f514" fmla="val 15837"/>
              <a:gd name="f515" fmla="val 14678"/>
              <a:gd name="f516" fmla="val 15904"/>
              <a:gd name="f517" fmla="val 16004"/>
              <a:gd name="f518" fmla="val 16104"/>
              <a:gd name="f519" fmla="val 14986"/>
              <a:gd name="f520" fmla="val 16196"/>
              <a:gd name="f521" fmla="val 14995"/>
              <a:gd name="f522" fmla="val 14996"/>
              <a:gd name="f523" fmla="val 14836"/>
              <a:gd name="f524" fmla="val 16274"/>
              <a:gd name="f525" fmla="val 14639"/>
              <a:gd name="f526" fmla="val 16327"/>
              <a:gd name="f527" fmla="val 14452"/>
              <a:gd name="f528" fmla="val 14210"/>
              <a:gd name="f529" fmla="val 13985"/>
              <a:gd name="f530" fmla="val 16238"/>
              <a:gd name="f531" fmla="val 13810"/>
              <a:gd name="f532" fmla="val 13977"/>
              <a:gd name="f533" fmla="val 14177"/>
              <a:gd name="f534" fmla="val 5371"/>
              <a:gd name="f535" fmla="val 18539"/>
              <a:gd name="f536" fmla="val 5505"/>
              <a:gd name="f537" fmla="val 18606"/>
              <a:gd name="f538" fmla="val 5671"/>
              <a:gd name="f539" fmla="val 18673"/>
              <a:gd name="f540" fmla="val 5805"/>
              <a:gd name="f541" fmla="val 18739"/>
              <a:gd name="f542" fmla="val 5838"/>
              <a:gd name="f543" fmla="val 18773"/>
              <a:gd name="f544" fmla="val 18839"/>
              <a:gd name="f545" fmla="val 5771"/>
              <a:gd name="f546" fmla="val 18791"/>
              <a:gd name="f547" fmla="val 5736"/>
              <a:gd name="f548" fmla="val 18760"/>
              <a:gd name="f549" fmla="val 5703"/>
              <a:gd name="f550" fmla="val 5692"/>
              <a:gd name="f551" fmla="val 5680"/>
              <a:gd name="f552" fmla="val 18764"/>
              <a:gd name="f553" fmla="val 5638"/>
              <a:gd name="f554" fmla="val 5605"/>
              <a:gd name="f555" fmla="val 5538"/>
              <a:gd name="f556" fmla="val 5471"/>
              <a:gd name="f557" fmla="val 5438"/>
              <a:gd name="f558" fmla="val 5338"/>
              <a:gd name="f559" fmla="val 18706"/>
              <a:gd name="f560" fmla="val 5271"/>
              <a:gd name="f561" fmla="val 18573"/>
              <a:gd name="f562" fmla="val 5304"/>
              <a:gd name="f563" fmla="val 4903"/>
              <a:gd name="f564" fmla="val 17987"/>
              <a:gd name="f565" fmla="val 5129"/>
              <a:gd name="f566" fmla="val 5354"/>
              <a:gd name="f567" fmla="val 18071"/>
              <a:gd name="f568" fmla="val 18239"/>
              <a:gd name="f569" fmla="val 18506"/>
              <a:gd name="f570" fmla="val 5646"/>
              <a:gd name="f571" fmla="val 18406"/>
              <a:gd name="f572" fmla="val 5498"/>
              <a:gd name="f573" fmla="val 18343"/>
              <a:gd name="f574" fmla="val 5349"/>
              <a:gd name="f575" fmla="val 5248"/>
              <a:gd name="f576" fmla="val 5145"/>
              <a:gd name="f577" fmla="val 18372"/>
              <a:gd name="f578" fmla="val 5038"/>
              <a:gd name="f579" fmla="val 18439"/>
              <a:gd name="f580" fmla="val 5004"/>
              <a:gd name="f581" fmla="val 4971"/>
              <a:gd name="f582" fmla="val 5138"/>
              <a:gd name="f583" fmla="val 5204"/>
              <a:gd name="f584" fmla="val 18906"/>
              <a:gd name="f585" fmla="val 4937"/>
              <a:gd name="f586" fmla="val 18873"/>
              <a:gd name="f587" fmla="val 18339"/>
              <a:gd name="f588" fmla="val 4369"/>
              <a:gd name="f589" fmla="val 18104"/>
              <a:gd name="f590" fmla="val 4636"/>
              <a:gd name="f591" fmla="val 19615"/>
              <a:gd name="f592" fmla="val 19573"/>
              <a:gd name="f593" fmla="val 19662"/>
              <a:gd name="f594" fmla="val 19563"/>
              <a:gd name="f595" fmla="val 19750"/>
              <a:gd name="f596" fmla="val 19528"/>
              <a:gd name="f597" fmla="val 19838"/>
              <a:gd name="f598" fmla="val 19805"/>
              <a:gd name="f599" fmla="val 19508"/>
              <a:gd name="f600" fmla="val 19767"/>
              <a:gd name="f601" fmla="val 19474"/>
              <a:gd name="f602" fmla="val 19466"/>
              <a:gd name="f603" fmla="val 19457"/>
              <a:gd name="f604" fmla="val 19769"/>
              <a:gd name="f605" fmla="val 19448"/>
              <a:gd name="f606" fmla="val 19773"/>
              <a:gd name="f607" fmla="val 19348"/>
              <a:gd name="f608" fmla="val 19840"/>
              <a:gd name="f609" fmla="val 19214"/>
              <a:gd name="f610" fmla="val 19874"/>
              <a:gd name="f611" fmla="val 19148"/>
              <a:gd name="f612" fmla="val 19940"/>
              <a:gd name="f613" fmla="val 19281"/>
              <a:gd name="f614" fmla="val 19673"/>
              <a:gd name="f615" fmla="val 19682"/>
              <a:gd name="f616" fmla="val 19144"/>
              <a:gd name="f617" fmla="val 19794"/>
              <a:gd name="f618" fmla="val 19879"/>
              <a:gd name="f619" fmla="val 19183"/>
              <a:gd name="f620" fmla="val 19948"/>
              <a:gd name="f621" fmla="val 19206"/>
              <a:gd name="f622" fmla="val 19381"/>
              <a:gd name="f623" fmla="val 19340"/>
              <a:gd name="f624" fmla="val 18881"/>
              <a:gd name="f625" fmla="val 19740"/>
              <a:gd name="f626" fmla="val 18647"/>
              <a:gd name="f627" fmla="val 20274"/>
              <a:gd name="f628" fmla="val 18635"/>
              <a:gd name="f629" fmla="val 18625"/>
              <a:gd name="f630" fmla="val 20289"/>
              <a:gd name="f631" fmla="val 18741"/>
              <a:gd name="f632" fmla="val 19802"/>
              <a:gd name="f633" fmla="val 19128"/>
              <a:gd name="f634" fmla="val 19270"/>
              <a:gd name="f635" fmla="val 19515"/>
              <a:gd name="f636" fmla="val 19173"/>
              <a:gd name="f637" fmla="val 19577"/>
              <a:gd name="f638" fmla="val 19152"/>
              <a:gd name="f639" fmla="val 19632"/>
              <a:gd name="f640" fmla="val 20048"/>
              <a:gd name="f641" fmla="val 19440"/>
              <a:gd name="f642" fmla="val 20115"/>
              <a:gd name="f643" fmla="val 19881"/>
              <a:gd name="f644" fmla="val 20040"/>
              <a:gd name="f645" fmla="val 19815"/>
              <a:gd name="f646" fmla="val 20174"/>
              <a:gd name="f647" fmla="val 19715"/>
              <a:gd name="f648" fmla="val 20240"/>
              <a:gd name="f649" fmla="val 19688"/>
              <a:gd name="f650" fmla="val 19641"/>
              <a:gd name="f651" fmla="val 20261"/>
              <a:gd name="f652" fmla="val 19590"/>
              <a:gd name="f653" fmla="val 20303"/>
              <a:gd name="f654" fmla="val 19832"/>
              <a:gd name="f655" fmla="val 20078"/>
              <a:gd name="f656" fmla="val 19971"/>
              <a:gd name="f657" fmla="val 19826"/>
              <a:gd name="f658" fmla="val 19781"/>
              <a:gd name="f659" fmla="val 19848"/>
              <a:gd name="f660" fmla="val 19540"/>
              <a:gd name="f661" fmla="val 19507"/>
              <a:gd name="f662" fmla="val 19548"/>
              <a:gd name="f663" fmla="val 19114"/>
              <a:gd name="f664" fmla="val 20374"/>
              <a:gd name="f665" fmla="val 18814"/>
              <a:gd name="f666" fmla="val 20507"/>
              <a:gd name="f667" fmla="val 20441"/>
              <a:gd name="f668" fmla="val 18847"/>
              <a:gd name="f669" fmla="val 20407"/>
              <a:gd name="f670" fmla="val 19048"/>
              <a:gd name="f671" fmla="val 19314"/>
              <a:gd name="f672" fmla="val 20074"/>
              <a:gd name="f673" fmla="val 19907"/>
              <a:gd name="f674" fmla="val 17213"/>
              <a:gd name="f675" fmla="val 19607"/>
              <a:gd name="f676" fmla="val 17280"/>
              <a:gd name="f677" fmla="val 17113"/>
              <a:gd name="f678" fmla="val 20607"/>
              <a:gd name="f679" fmla="val 17046"/>
              <a:gd name="f680" fmla="val 20107"/>
              <a:gd name="f681" fmla="val 20908"/>
              <a:gd name="f682" fmla="val 15645"/>
              <a:gd name="f683" fmla="val 21408"/>
              <a:gd name="f684" fmla="val 15478"/>
              <a:gd name="f685" fmla="val 21975"/>
              <a:gd name="f686" fmla="val 22542"/>
              <a:gd name="f687" fmla="val 22575"/>
              <a:gd name="f688" fmla="val 22075"/>
              <a:gd name="f689" fmla="val 21375"/>
              <a:gd name="f690" fmla="val 19679"/>
              <a:gd name="f691" fmla="val 22860"/>
              <a:gd name="f692" fmla="val 20000"/>
              <a:gd name="f693" fmla="val 22885"/>
              <a:gd name="f694" fmla="val 20148"/>
              <a:gd name="f695" fmla="val 22942"/>
              <a:gd name="f696" fmla="val 23176"/>
              <a:gd name="f697" fmla="val 23343"/>
              <a:gd name="f698" fmla="val 19481"/>
              <a:gd name="f699" fmla="val 23509"/>
              <a:gd name="f700" fmla="val 19259"/>
              <a:gd name="f701" fmla="val 19051"/>
              <a:gd name="f702" fmla="val 23539"/>
              <a:gd name="f703" fmla="val 18732"/>
              <a:gd name="f704" fmla="val 23532"/>
              <a:gd name="f705" fmla="val 18514"/>
              <a:gd name="f706" fmla="val 18547"/>
              <a:gd name="f707" fmla="val 23409"/>
              <a:gd name="f708" fmla="val 18614"/>
              <a:gd name="f709" fmla="val 18681"/>
              <a:gd name="f710" fmla="val 23243"/>
              <a:gd name="f711" fmla="val 18714"/>
              <a:gd name="f712" fmla="val 18781"/>
              <a:gd name="f713" fmla="val 23209"/>
              <a:gd name="f714" fmla="val 23109"/>
              <a:gd name="f715" fmla="val 19056"/>
              <a:gd name="f716" fmla="val 22955"/>
              <a:gd name="f717" fmla="val 19369"/>
              <a:gd name="f718" fmla="val 7873"/>
              <a:gd name="f719" fmla="val 22409"/>
              <a:gd name="f720" fmla="val 22742"/>
              <a:gd name="f721" fmla="val 8373"/>
              <a:gd name="f722" fmla="val 8507"/>
              <a:gd name="f723" fmla="val 23543"/>
              <a:gd name="f724" fmla="val 8473"/>
              <a:gd name="f725" fmla="val 23443"/>
              <a:gd name="f726" fmla="val 8440"/>
              <a:gd name="f727" fmla="val 23376"/>
              <a:gd name="f728" fmla="val 8307"/>
              <a:gd name="f729" fmla="val 8273"/>
              <a:gd name="f730" fmla="val 8250"/>
              <a:gd name="f731" fmla="val 23074"/>
              <a:gd name="f732" fmla="val 8214"/>
              <a:gd name="f733" fmla="val 23060"/>
              <a:gd name="f734" fmla="val 8181"/>
              <a:gd name="f735" fmla="val 8119"/>
              <a:gd name="f736" fmla="val 8063"/>
              <a:gd name="f737" fmla="val 23111"/>
              <a:gd name="f738" fmla="val 8106"/>
              <a:gd name="f739" fmla="val 23276"/>
              <a:gd name="f740" fmla="val 8128"/>
              <a:gd name="f741" fmla="val 23264"/>
              <a:gd name="f742" fmla="val 23256"/>
              <a:gd name="f743" fmla="val 8086"/>
              <a:gd name="f744" fmla="val 8051"/>
              <a:gd name="f745" fmla="val 8019"/>
              <a:gd name="f746" fmla="val 23279"/>
              <a:gd name="f747" fmla="val 8173"/>
              <a:gd name="f748" fmla="val 23776"/>
              <a:gd name="f749" fmla="val 23976"/>
              <a:gd name="f750" fmla="val 23910"/>
              <a:gd name="f751" fmla="val 8006"/>
              <a:gd name="f752" fmla="val 23576"/>
              <a:gd name="f753" fmla="val 7806"/>
              <a:gd name="f754" fmla="val 7706"/>
              <a:gd name="f755" fmla="val 22776"/>
              <a:gd name="f756" fmla="val 8607"/>
              <a:gd name="f757" fmla="val 23743"/>
              <a:gd name="f758" fmla="val 8640"/>
              <a:gd name="f759" fmla="val 23876"/>
              <a:gd name="f760" fmla="val 24010"/>
              <a:gd name="f761" fmla="val 8673"/>
              <a:gd name="f762" fmla="val 24177"/>
              <a:gd name="f763" fmla="val 24110"/>
              <a:gd name="f764" fmla="val 24077"/>
              <a:gd name="f765" fmla="val 24043"/>
              <a:gd name="f766" fmla="val 8470"/>
              <a:gd name="f767" fmla="val 23806"/>
              <a:gd name="f768" fmla="val 23823"/>
              <a:gd name="f769" fmla="val 8538"/>
              <a:gd name="f770" fmla="val 8576"/>
              <a:gd name="f771" fmla="val 23798"/>
              <a:gd name="f772" fmla="val 5171"/>
              <a:gd name="f773" fmla="val 23710"/>
              <a:gd name="f774" fmla="val 23843"/>
              <a:gd name="f775" fmla="val 6138"/>
              <a:gd name="f776" fmla="val 24210"/>
              <a:gd name="f777" fmla="val 24243"/>
              <a:gd name="f778" fmla="val 6205"/>
              <a:gd name="f779" fmla="val 24343"/>
              <a:gd name="f780" fmla="val 24377"/>
              <a:gd name="f781" fmla="val 24277"/>
              <a:gd name="f782" fmla="val 11342"/>
              <a:gd name="f783" fmla="val 24877"/>
              <a:gd name="f784" fmla="val 11492"/>
              <a:gd name="f785" fmla="val 24997"/>
              <a:gd name="f786" fmla="val 11615"/>
              <a:gd name="f787" fmla="val 25144"/>
              <a:gd name="f788" fmla="val 11687"/>
              <a:gd name="f789" fmla="val 25342"/>
              <a:gd name="f790" fmla="val 11673"/>
              <a:gd name="f791" fmla="val 25330"/>
              <a:gd name="f792" fmla="val 11655"/>
              <a:gd name="f793" fmla="val 25325"/>
              <a:gd name="f794" fmla="val 11636"/>
              <a:gd name="f795" fmla="val 11586"/>
              <a:gd name="f796" fmla="val 11529"/>
              <a:gd name="f797" fmla="val 25357"/>
              <a:gd name="f798" fmla="val 11509"/>
              <a:gd name="f799" fmla="val 25377"/>
              <a:gd name="f800" fmla="val 11489"/>
              <a:gd name="f801" fmla="val 25368"/>
              <a:gd name="f802" fmla="val 11470"/>
              <a:gd name="f803" fmla="val 25364"/>
              <a:gd name="f804" fmla="val 11452"/>
              <a:gd name="f805" fmla="val 11409"/>
              <a:gd name="f806" fmla="val 11375"/>
              <a:gd name="f807" fmla="val 25387"/>
              <a:gd name="f808" fmla="val 25411"/>
              <a:gd name="f809" fmla="val 25244"/>
              <a:gd name="f810" fmla="val 25044"/>
              <a:gd name="f811" fmla="val 7210"/>
              <a:gd name="f812" fmla="val 27113"/>
              <a:gd name="f813" fmla="val 7346"/>
              <a:gd name="f814" fmla="val 7482"/>
              <a:gd name="f815" fmla="val 27137"/>
              <a:gd name="f816" fmla="val 7606"/>
              <a:gd name="f817" fmla="val 27179"/>
              <a:gd name="f818" fmla="val 7639"/>
              <a:gd name="f819" fmla="val 7539"/>
              <a:gd name="f820" fmla="val 27212"/>
              <a:gd name="f821" fmla="val 7473"/>
              <a:gd name="f822" fmla="val 7373"/>
              <a:gd name="f823" fmla="val 27245"/>
              <a:gd name="f824" fmla="val 7306"/>
              <a:gd name="f825" fmla="val 7172"/>
              <a:gd name="f826" fmla="val 7106"/>
              <a:gd name="f827" fmla="val 27279"/>
              <a:gd name="f828" fmla="val 7006"/>
              <a:gd name="f829" fmla="val 27346"/>
              <a:gd name="f830" fmla="val 6972"/>
              <a:gd name="f831" fmla="val 27379"/>
              <a:gd name="f832" fmla="val 6872"/>
              <a:gd name="f833" fmla="val 27412"/>
              <a:gd name="f834" fmla="val 6839"/>
              <a:gd name="f835" fmla="val 6805"/>
              <a:gd name="f836" fmla="val 27446"/>
              <a:gd name="f837" fmla="val 6772"/>
              <a:gd name="f838" fmla="val 27512"/>
              <a:gd name="f839" fmla="val 27546"/>
              <a:gd name="f840" fmla="val 6705"/>
              <a:gd name="f841" fmla="val 27612"/>
              <a:gd name="f842" fmla="val 6672"/>
              <a:gd name="f843" fmla="val 27746"/>
              <a:gd name="f844" fmla="val 27879"/>
              <a:gd name="f845" fmla="val 6605"/>
              <a:gd name="f846" fmla="val 27846"/>
              <a:gd name="f847" fmla="val 6439"/>
              <a:gd name="f848" fmla="val 27579"/>
              <a:gd name="f849" fmla="val 6539"/>
              <a:gd name="f850" fmla="val 6828"/>
              <a:gd name="f851" fmla="val 27162"/>
              <a:gd name="f852" fmla="val 7019"/>
              <a:gd name="f853" fmla="val 7439"/>
              <a:gd name="f854" fmla="val 27813"/>
              <a:gd name="f855" fmla="val 6939"/>
              <a:gd name="f856" fmla="val 7039"/>
              <a:gd name="f857" fmla="val 7272"/>
              <a:gd name="f858" fmla="val 1"/>
              <a:gd name="f859" fmla="val 3812"/>
              <a:gd name="f860" fmla="val 3787"/>
              <a:gd name="f861" fmla="val 9"/>
              <a:gd name="f862" fmla="val 26"/>
              <a:gd name="f863" fmla="val 2428"/>
              <a:gd name="f864" fmla="val 4104"/>
              <a:gd name="f865" fmla="val 4470"/>
              <a:gd name="f866" fmla="val 4229"/>
              <a:gd name="f867" fmla="val 2761"/>
              <a:gd name="f868" fmla="val 2061"/>
              <a:gd name="f869" fmla="val 3093"/>
              <a:gd name="f870" fmla="val 1575"/>
              <a:gd name="f871" fmla="val 2393"/>
              <a:gd name="f872" fmla="val 235"/>
              <a:gd name="f873" fmla="val 1709"/>
              <a:gd name="f874" fmla="val 1479"/>
              <a:gd name="f875" fmla="val 273"/>
              <a:gd name="f876" fmla="val 693"/>
              <a:gd name="f877" fmla="val 1502"/>
              <a:gd name="f878" fmla="val 1850"/>
              <a:gd name="f879" fmla="val 1803"/>
              <a:gd name="f880" fmla="val 2468"/>
              <a:gd name="f881" fmla="val 2314"/>
              <a:gd name="f882" fmla="val 2799"/>
              <a:gd name="f883" fmla="val 2873"/>
              <a:gd name="f884" fmla="val 2933"/>
              <a:gd name="f885" fmla="val 2288"/>
              <a:gd name="f886" fmla="val 4196"/>
              <a:gd name="f887" fmla="val 5163"/>
              <a:gd name="f888" fmla="val 4370"/>
              <a:gd name="f889" fmla="val 4996"/>
              <a:gd name="f890" fmla="val 4829"/>
              <a:gd name="f891" fmla="val 4663"/>
              <a:gd name="f892" fmla="val 4362"/>
              <a:gd name="f893" fmla="val 4062"/>
              <a:gd name="f894" fmla="val 2524"/>
              <a:gd name="f895" fmla="val 3315"/>
              <a:gd name="f896" fmla="val 1906"/>
              <a:gd name="f897" fmla="val 2225"/>
              <a:gd name="f898" fmla="val 1321"/>
              <a:gd name="f899" fmla="val 1164"/>
              <a:gd name="f900" fmla="val 1009"/>
              <a:gd name="f901" fmla="val 2304"/>
              <a:gd name="f902" fmla="val 868"/>
              <a:gd name="f903" fmla="val 2494"/>
              <a:gd name="f904" fmla="val 344"/>
              <a:gd name="f905" fmla="val 3182"/>
              <a:gd name="f906" fmla="val 1814"/>
              <a:gd name="f907" fmla="val 4063"/>
              <a:gd name="f908" fmla="val 2447"/>
              <a:gd name="f909" fmla="val 2458"/>
              <a:gd name="f910" fmla="val 2502"/>
              <a:gd name="f911" fmla="val 4029"/>
              <a:gd name="f912" fmla="val 3995"/>
              <a:gd name="f913" fmla="val 2936"/>
              <a:gd name="f914" fmla="val 4429"/>
              <a:gd name="f915" fmla="val 4696"/>
              <a:gd name="f916" fmla="val 5230"/>
              <a:gd name="f917" fmla="val 4804"/>
              <a:gd name="f918" fmla="val 5563"/>
              <a:gd name="f919" fmla="val 7031"/>
              <a:gd name="f920" fmla="val 8499"/>
              <a:gd name="f921" fmla="val 12235"/>
              <a:gd name="f922" fmla="val 8874"/>
              <a:gd name="f923" fmla="val 12101"/>
              <a:gd name="f924" fmla="val 11034"/>
              <a:gd name="f925" fmla="val 10033"/>
              <a:gd name="f926" fmla="val 9499"/>
              <a:gd name="f927" fmla="val 8899"/>
              <a:gd name="f928" fmla="val 8365"/>
              <a:gd name="f929" fmla="val 4837"/>
              <a:gd name="f930" fmla="val 8332"/>
              <a:gd name="f931" fmla="val 4871"/>
              <a:gd name="f932" fmla="val 8399"/>
              <a:gd name="f933" fmla="val 4983"/>
              <a:gd name="f934" fmla="val 8405"/>
              <a:gd name="f935" fmla="val 4995"/>
              <a:gd name="f936" fmla="val 8407"/>
              <a:gd name="f937" fmla="val 5009"/>
              <a:gd name="f938" fmla="val 5070"/>
              <a:gd name="f939" fmla="val 8348"/>
              <a:gd name="f940" fmla="val 6697"/>
              <a:gd name="f941" fmla="val 6564"/>
              <a:gd name="f942" fmla="val 6597"/>
              <a:gd name="f943" fmla="val 8098"/>
              <a:gd name="f944" fmla="val 4337"/>
              <a:gd name="f945" fmla="val 4704"/>
              <a:gd name="f946" fmla="val 8832"/>
              <a:gd name="f947" fmla="val 9366"/>
              <a:gd name="f948" fmla="val 9866"/>
              <a:gd name="f949" fmla="val 8432"/>
              <a:gd name="f950" fmla="val 7765"/>
              <a:gd name="f951" fmla="val 2369"/>
              <a:gd name="f952" fmla="val 7665"/>
              <a:gd name="f953" fmla="val 7565"/>
              <a:gd name="f954" fmla="val 7098"/>
              <a:gd name="f955" fmla="val 1335"/>
              <a:gd name="f956" fmla="val 6431"/>
              <a:gd name="f957" fmla="val 1156"/>
              <a:gd name="f958" fmla="val 6291"/>
              <a:gd name="f959" fmla="val 845"/>
              <a:gd name="f960" fmla="val 6104"/>
              <a:gd name="f961" fmla="val 589"/>
              <a:gd name="f962" fmla="val 416"/>
              <a:gd name="f963" fmla="val 268"/>
              <a:gd name="f964" fmla="val 6189"/>
              <a:gd name="f965" fmla="val 201"/>
              <a:gd name="f966" fmla="val 1268"/>
              <a:gd name="f967" fmla="val 7832"/>
              <a:gd name="f968" fmla="val 7898"/>
              <a:gd name="f969" fmla="val 7998"/>
              <a:gd name="f970" fmla="val 2286"/>
              <a:gd name="f971" fmla="val 8082"/>
              <a:gd name="f972" fmla="val 8090"/>
              <a:gd name="f973" fmla="val 2319"/>
              <a:gd name="f974" fmla="val 2352"/>
              <a:gd name="f975" fmla="val 4270"/>
              <a:gd name="f976" fmla="val 9733"/>
              <a:gd name="f977" fmla="val 3302"/>
              <a:gd name="f978" fmla="val 9715"/>
              <a:gd name="f979" fmla="val 3232"/>
              <a:gd name="f980" fmla="val 9707"/>
              <a:gd name="f981" fmla="val 3160"/>
              <a:gd name="f982" fmla="val 2696"/>
              <a:gd name="f983" fmla="val 2157"/>
              <a:gd name="f984" fmla="val 10049"/>
              <a:gd name="f985" fmla="val 10567"/>
              <a:gd name="f986" fmla="val 2126"/>
              <a:gd name="f987" fmla="val 10663"/>
              <a:gd name="f988" fmla="val 2461"/>
              <a:gd name="f989" fmla="val 10726"/>
              <a:gd name="f990" fmla="val 2792"/>
              <a:gd name="f991" fmla="val 3164"/>
              <a:gd name="f992" fmla="val 3531"/>
              <a:gd name="f993" fmla="val 10647"/>
              <a:gd name="f994" fmla="val 11568"/>
              <a:gd name="f995" fmla="val 12535"/>
              <a:gd name="f996" fmla="val 8940"/>
              <a:gd name="f997" fmla="val 13702"/>
              <a:gd name="f998" fmla="val 8974"/>
              <a:gd name="f999" fmla="val 10341"/>
              <a:gd name="f1000" fmla="val 17338"/>
              <a:gd name="f1001" fmla="val 11809"/>
              <a:gd name="f1002" fmla="val 21341"/>
              <a:gd name="f1003" fmla="val 12176"/>
              <a:gd name="f1004" fmla="val 22442"/>
              <a:gd name="f1005" fmla="val 11109"/>
              <a:gd name="f1006" fmla="val 7506"/>
              <a:gd name="f1007" fmla="val 17405"/>
              <a:gd name="f1008" fmla="val 17038"/>
              <a:gd name="f1009" fmla="val 16671"/>
              <a:gd name="f1010" fmla="val 16204"/>
              <a:gd name="f1011" fmla="val 6639"/>
              <a:gd name="f1012" fmla="val 15537"/>
              <a:gd name="f1013" fmla="val 14503"/>
              <a:gd name="f1014" fmla="val 13869"/>
              <a:gd name="f1015" fmla="val 13836"/>
              <a:gd name="f1016" fmla="val 14436"/>
              <a:gd name="f1017" fmla="val 15237"/>
              <a:gd name="f1018" fmla="val 15337"/>
              <a:gd name="f1019" fmla="val 15346"/>
              <a:gd name="f1020" fmla="val 6323"/>
              <a:gd name="f1021" fmla="val 15350"/>
              <a:gd name="f1022" fmla="val 6331"/>
              <a:gd name="f1023" fmla="val 6354"/>
              <a:gd name="f1024" fmla="val 6372"/>
              <a:gd name="f1025" fmla="val 15319"/>
              <a:gd name="f1026" fmla="val 16538"/>
              <a:gd name="f1027" fmla="val 7139"/>
              <a:gd name="f1028" fmla="val 17072"/>
              <a:gd name="f1029" fmla="val 16404"/>
              <a:gd name="f1030" fmla="val 14036"/>
              <a:gd name="f1031" fmla="val 3203"/>
              <a:gd name="f1032" fmla="val 2869"/>
              <a:gd name="f1033" fmla="val 13691"/>
              <a:gd name="f1034" fmla="val 13688"/>
              <a:gd name="f1035" fmla="val 2772"/>
              <a:gd name="f1036" fmla="val 2710"/>
              <a:gd name="f1037" fmla="val 2658"/>
              <a:gd name="f1038" fmla="val 13669"/>
              <a:gd name="f1039" fmla="val 14003"/>
              <a:gd name="f1040" fmla="val 15437"/>
              <a:gd name="f1041" fmla="val 16571"/>
              <a:gd name="f1042" fmla="val 17672"/>
              <a:gd name="f1043" fmla="val 8807"/>
              <a:gd name="f1044" fmla="val 8540"/>
              <a:gd name="f1045" fmla="val 18272"/>
              <a:gd name="f1046" fmla="val 5663"/>
              <a:gd name="f1047" fmla="val 17900"/>
              <a:gd name="f1048" fmla="val 5306"/>
              <a:gd name="f1049" fmla="val 17709"/>
              <a:gd name="f1050" fmla="val 4726"/>
              <a:gd name="f1051" fmla="val 4510"/>
              <a:gd name="f1052" fmla="val 17772"/>
              <a:gd name="f1053" fmla="val 17905"/>
              <a:gd name="f1054" fmla="val 18039"/>
              <a:gd name="f1055" fmla="val 4778"/>
              <a:gd name="f1056" fmla="val 19015"/>
              <a:gd name="f1057" fmla="val 5194"/>
              <a:gd name="f1058" fmla="val 19104"/>
              <a:gd name="f1059" fmla="val 5595"/>
              <a:gd name="f1060" fmla="val 5933"/>
              <a:gd name="f1061" fmla="val 6261"/>
              <a:gd name="f1062" fmla="val 19041"/>
              <a:gd name="f1063" fmla="val 9107"/>
              <a:gd name="f1064" fmla="val 19106"/>
              <a:gd name="f1065" fmla="val 9607"/>
              <a:gd name="f1066" fmla="val 9841"/>
              <a:gd name="f1067" fmla="val 9874"/>
              <a:gd name="f1068" fmla="val 9941"/>
              <a:gd name="f1069" fmla="val 20707"/>
              <a:gd name="f1070" fmla="val 11676"/>
              <a:gd name="f1071" fmla="val 21708"/>
              <a:gd name="f1072" fmla="val 12343"/>
              <a:gd name="f1073" fmla="val 22909"/>
              <a:gd name="f1074" fmla="val 12376"/>
              <a:gd name="f1075" fmla="val 13210"/>
              <a:gd name="f1076" fmla="val 25344"/>
              <a:gd name="f1077" fmla="val 14044"/>
              <a:gd name="f1078" fmla="val 30381"/>
              <a:gd name="f1079" fmla="val 29547"/>
              <a:gd name="f1080" fmla="val 13644"/>
              <a:gd name="f1081" fmla="val 28847"/>
              <a:gd name="f1082" fmla="val 12876"/>
              <a:gd name="f1083" fmla="val 28179"/>
              <a:gd name="f1084" fmla="val 12286"/>
              <a:gd name="f1085" fmla="val 27457"/>
              <a:gd name="f1086" fmla="val 12018"/>
              <a:gd name="f1087" fmla="val 26703"/>
              <a:gd name="f1088" fmla="val 11723"/>
              <a:gd name="f1089" fmla="val 25820"/>
              <a:gd name="f1090" fmla="val 11745"/>
              <a:gd name="f1091" fmla="val 25844"/>
              <a:gd name="f1092" fmla="val 11785"/>
              <a:gd name="f1093" fmla="val 25878"/>
              <a:gd name="f1094" fmla="val 11842"/>
              <a:gd name="f1095" fmla="val 25911"/>
              <a:gd name="f1096" fmla="val 25945"/>
              <a:gd name="f1097" fmla="val 11856"/>
              <a:gd name="f1098" fmla="val 26000"/>
              <a:gd name="f1099" fmla="val 11905"/>
              <a:gd name="f1100" fmla="val 26027"/>
              <a:gd name="f1101" fmla="val 11952"/>
              <a:gd name="f1102" fmla="val 12081"/>
              <a:gd name="f1103" fmla="val 25975"/>
              <a:gd name="f1104" fmla="val 12043"/>
              <a:gd name="f1105" fmla="val 12009"/>
              <a:gd name="f1106" fmla="val 25744"/>
              <a:gd name="f1107" fmla="val 25711"/>
              <a:gd name="f1108" fmla="val 12276"/>
              <a:gd name="f1109" fmla="val 25544"/>
              <a:gd name="f1110" fmla="val 25211"/>
              <a:gd name="f1111" fmla="val 11976"/>
              <a:gd name="f1112" fmla="val 24910"/>
              <a:gd name="f1113" fmla="val 24610"/>
              <a:gd name="f1114" fmla="val 11542"/>
              <a:gd name="f1115" fmla="val 11275"/>
              <a:gd name="f1116" fmla="val 11262"/>
              <a:gd name="f1117" fmla="val 24272"/>
              <a:gd name="f1118" fmla="val 11249"/>
              <a:gd name="f1119" fmla="val 24270"/>
              <a:gd name="f1120" fmla="val 11236"/>
              <a:gd name="f1121" fmla="val 11158"/>
              <a:gd name="f1122" fmla="val 24353"/>
              <a:gd name="f1123" fmla="val 24410"/>
              <a:gd name="f1124" fmla="val 24777"/>
              <a:gd name="f1125" fmla="val 25578"/>
              <a:gd name="f1126" fmla="val 26378"/>
              <a:gd name="f1127" fmla="val 27045"/>
              <a:gd name="f1128" fmla="val 27079"/>
              <a:gd name="f1129" fmla="val 10808"/>
              <a:gd name="f1130" fmla="val 26678"/>
              <a:gd name="f1131" fmla="val 10041"/>
              <a:gd name="f1132" fmla="val 26245"/>
              <a:gd name="f1133" fmla="val 9507"/>
              <a:gd name="f1134" fmla="val 9040"/>
              <a:gd name="f1135" fmla="val 24944"/>
              <a:gd name="f1136" fmla="val 8840"/>
              <a:gd name="f1137" fmla="val 9007"/>
              <a:gd name="f1138" fmla="val 9140"/>
              <a:gd name="f1139" fmla="val 9307"/>
              <a:gd name="f1140" fmla="val 8774"/>
              <a:gd name="f1141" fmla="val 22842"/>
              <a:gd name="f1142" fmla="val 22342"/>
              <a:gd name="f1143" fmla="val 21942"/>
              <a:gd name="f1144" fmla="val 7936"/>
              <a:gd name="f1145" fmla="val 21929"/>
              <a:gd name="f1146" fmla="val 7904"/>
              <a:gd name="f1147" fmla="val 21922"/>
              <a:gd name="f1148" fmla="val 7876"/>
              <a:gd name="f1149" fmla="val 7829"/>
              <a:gd name="f1150" fmla="val 7794"/>
              <a:gd name="f1151" fmla="val 21945"/>
              <a:gd name="f1152" fmla="val 7773"/>
              <a:gd name="f1153" fmla="val 22008"/>
              <a:gd name="f1154" fmla="val 7339"/>
              <a:gd name="f1155" fmla="val 22609"/>
              <a:gd name="f1156" fmla="val 25444"/>
              <a:gd name="f1157" fmla="val 23943"/>
              <a:gd name="f1158" fmla="val 5775"/>
              <a:gd name="f1159" fmla="val 23180"/>
              <a:gd name="f1160" fmla="val 5369"/>
              <a:gd name="f1161" fmla="val 22968"/>
              <a:gd name="f1162" fmla="val 4941"/>
              <a:gd name="f1163" fmla="val 4831"/>
              <a:gd name="f1164" fmla="val 23008"/>
              <a:gd name="f1165" fmla="val 5705"/>
              <a:gd name="f1166" fmla="val 24443"/>
              <a:gd name="f1167" fmla="val 24544"/>
              <a:gd name="f1168" fmla="val 24577"/>
              <a:gd name="f1169" fmla="val 26045"/>
              <a:gd name="f1170" fmla="val 10308"/>
              <a:gd name="f1171" fmla="val 26745"/>
              <a:gd name="f1172" fmla="val 10091"/>
              <a:gd name="f1173" fmla="val 26691"/>
              <a:gd name="f1174" fmla="val 9861"/>
              <a:gd name="f1175" fmla="val 26668"/>
              <a:gd name="f1176" fmla="val 9624"/>
              <a:gd name="f1177" fmla="val 8613"/>
              <a:gd name="f1178" fmla="val 26766"/>
              <a:gd name="f1179" fmla="val 26879"/>
              <a:gd name="f1180" fmla="val 26845"/>
              <a:gd name="f1181" fmla="val 26778"/>
              <a:gd name="f1182" fmla="val 7805"/>
              <a:gd name="f1183" fmla="val 26687"/>
              <a:gd name="f1184" fmla="val 7563"/>
              <a:gd name="f1185" fmla="val 26635"/>
              <a:gd name="f1186" fmla="val 7325"/>
              <a:gd name="f1187" fmla="val 7130"/>
              <a:gd name="f1188" fmla="val 6937"/>
              <a:gd name="f1189" fmla="val 26670"/>
              <a:gd name="f1190" fmla="val 28046"/>
              <a:gd name="f1191" fmla="val 28113"/>
              <a:gd name="f1192" fmla="val 6843"/>
              <a:gd name="f1193" fmla="val 28120"/>
              <a:gd name="f1194" fmla="val 6885"/>
              <a:gd name="f1195" fmla="val 28124"/>
              <a:gd name="f1196" fmla="val 6930"/>
              <a:gd name="f1197" fmla="val 7280"/>
              <a:gd name="f1198" fmla="val 7795"/>
              <a:gd name="f1199" fmla="val 27897"/>
              <a:gd name="f1200" fmla="val 7739"/>
              <a:gd name="f1201" fmla="val 7840"/>
              <a:gd name="f1202" fmla="val 7851"/>
              <a:gd name="f1203" fmla="val 27552"/>
              <a:gd name="f1204" fmla="val 7864"/>
              <a:gd name="f1205" fmla="val 27554"/>
              <a:gd name="f1206" fmla="val 7877"/>
              <a:gd name="f1207" fmla="val 7935"/>
              <a:gd name="f1208" fmla="val 7989"/>
              <a:gd name="f1209" fmla="val 27495"/>
              <a:gd name="f1210" fmla="val 7906"/>
              <a:gd name="f1211" fmla="val 27679"/>
              <a:gd name="f1212" fmla="val 8240"/>
              <a:gd name="f1213" fmla="val 8675"/>
              <a:gd name="f1214" fmla="val 9133"/>
              <a:gd name="f1215" fmla="val 27094"/>
              <a:gd name="f1216" fmla="val 9603"/>
              <a:gd name="f1217" fmla="val 9971"/>
              <a:gd name="f1218" fmla="val 10347"/>
              <a:gd name="f1219" fmla="val 27120"/>
              <a:gd name="f1220" fmla="val 10742"/>
              <a:gd name="f1221" fmla="val 12543"/>
              <a:gd name="f1222" fmla="val 14144"/>
              <a:gd name="f1223" fmla="val 29347"/>
              <a:gd name="f1224" fmla="val 31348"/>
              <a:gd name="f1225" fmla="val 33183"/>
              <a:gd name="f1226" fmla="val 15412"/>
              <a:gd name="f1227" fmla="val 35051"/>
              <a:gd name="f1228" fmla="val 36886"/>
              <a:gd name="f1229" fmla="val 36986"/>
              <a:gd name="f1230" fmla="val 15562"/>
              <a:gd name="f1231" fmla="val 15728"/>
              <a:gd name="f1232" fmla="val 15812"/>
              <a:gd name="f1233" fmla="val 15712"/>
              <a:gd name="f1234" fmla="val 34250"/>
              <a:gd name="f1235" fmla="val 15211"/>
              <a:gd name="f1236" fmla="val 31615"/>
              <a:gd name="f1237" fmla="val 29047"/>
              <a:gd name="f1238" fmla="val 14011"/>
              <a:gd name="f1239" fmla="val 15687"/>
              <a:gd name="f1240" fmla="val 24492"/>
              <a:gd name="f1241" fmla="val 15717"/>
              <a:gd name="f1242" fmla="val 24523"/>
              <a:gd name="f1243" fmla="val 15760"/>
              <a:gd name="f1244" fmla="val 15776"/>
              <a:gd name="f1245" fmla="val 15794"/>
              <a:gd name="f1246" fmla="val 24519"/>
              <a:gd name="f1247" fmla="val 24510"/>
              <a:gd name="f1248" fmla="val 16512"/>
              <a:gd name="f1249" fmla="val 17313"/>
              <a:gd name="f1250" fmla="val 18180"/>
              <a:gd name="f1251" fmla="val 18147"/>
              <a:gd name="f1252" fmla="val 23676"/>
              <a:gd name="f1253" fmla="val 18247"/>
              <a:gd name="f1254" fmla="val 18436"/>
              <a:gd name="f1255" fmla="val 23757"/>
              <a:gd name="f1256" fmla="val 18608"/>
              <a:gd name="f1257" fmla="val 23804"/>
              <a:gd name="f1258" fmla="val 18787"/>
              <a:gd name="f1259" fmla="val 18861"/>
              <a:gd name="f1260" fmla="val 18936"/>
              <a:gd name="f1261" fmla="val 23796"/>
              <a:gd name="f1262" fmla="val 19014"/>
              <a:gd name="f1263" fmla="val 19081"/>
              <a:gd name="f1264" fmla="val 19681"/>
              <a:gd name="f1265" fmla="val 20515"/>
              <a:gd name="f1266" fmla="val 22876"/>
              <a:gd name="f1267" fmla="val 20549"/>
              <a:gd name="f1268" fmla="val 20482"/>
              <a:gd name="f1269" fmla="val 22709"/>
              <a:gd name="f1270" fmla="val 20266"/>
              <a:gd name="f1271" fmla="val 22577"/>
              <a:gd name="f1272" fmla="val 19989"/>
              <a:gd name="f1273" fmla="val 22514"/>
              <a:gd name="f1274" fmla="val 19702"/>
              <a:gd name="f1275" fmla="val 19191"/>
              <a:gd name="f1276" fmla="val 18646"/>
              <a:gd name="f1277" fmla="val 22713"/>
              <a:gd name="f1278" fmla="val 18347"/>
              <a:gd name="f1279" fmla="val 23076"/>
              <a:gd name="f1280" fmla="val 17406"/>
              <a:gd name="f1281" fmla="val 23173"/>
              <a:gd name="f1282" fmla="val 16308"/>
              <a:gd name="f1283" fmla="val 23586"/>
              <a:gd name="f1284" fmla="val 15757"/>
              <a:gd name="f1285" fmla="val 24345"/>
              <a:gd name="f1286" fmla="val 15823"/>
              <a:gd name="f1287" fmla="val 24242"/>
              <a:gd name="f1288" fmla="val 15851"/>
              <a:gd name="f1289" fmla="val 24154"/>
              <a:gd name="f1290" fmla="val 21675"/>
              <a:gd name="f1291" fmla="val 18314"/>
              <a:gd name="f1292" fmla="val 20741"/>
              <a:gd name="f1293" fmla="val 20774"/>
              <a:gd name="f1294" fmla="val 18380"/>
              <a:gd name="f1295" fmla="val 18414"/>
              <a:gd name="f1296" fmla="val 18480"/>
              <a:gd name="f1297" fmla="val 20841"/>
              <a:gd name="f1298" fmla="val 18581"/>
              <a:gd name="f1299" fmla="val 20874"/>
              <a:gd name="f1300" fmla="val 18733"/>
              <a:gd name="f1301" fmla="val 20931"/>
              <a:gd name="f1302" fmla="val 18788"/>
              <a:gd name="f1303" fmla="val 20941"/>
              <a:gd name="f1304" fmla="val 18845"/>
              <a:gd name="f1305" fmla="val 19116"/>
              <a:gd name="f1306" fmla="val 19427"/>
              <a:gd name="f1307" fmla="val 20712"/>
              <a:gd name="f1308" fmla="val 19648"/>
              <a:gd name="f1309" fmla="val 20574"/>
              <a:gd name="f1310" fmla="val 19915"/>
              <a:gd name="f1311" fmla="val 20248"/>
              <a:gd name="f1312" fmla="val 20415"/>
              <a:gd name="f1313" fmla="val 20382"/>
              <a:gd name="f1314" fmla="val 20348"/>
              <a:gd name="f1315" fmla="val 19073"/>
              <a:gd name="f1316" fmla="val 20315"/>
              <a:gd name="f1317" fmla="val 20215"/>
              <a:gd name="f1318" fmla="val 18940"/>
              <a:gd name="f1319" fmla="val 19809"/>
              <a:gd name="f1320" fmla="val 18835"/>
              <a:gd name="f1321" fmla="val 19771"/>
              <a:gd name="f1322" fmla="val 18832"/>
              <a:gd name="f1323" fmla="val 19733"/>
              <a:gd name="f1324" fmla="val 18978"/>
              <a:gd name="f1325" fmla="val 19745"/>
              <a:gd name="f1326" fmla="val 17713"/>
              <a:gd name="f1327" fmla="val 21008"/>
              <a:gd name="f1328" fmla="val 21575"/>
              <a:gd name="f1329" fmla="val 16813"/>
              <a:gd name="f1330" fmla="val 22209"/>
              <a:gd name="f1331" fmla="val 22175"/>
              <a:gd name="f1332" fmla="val 22042"/>
              <a:gd name="f1333" fmla="val 16946"/>
              <a:gd name="f1334" fmla="val 17546"/>
              <a:gd name="f1335" fmla="val 17446"/>
              <a:gd name="f1336" fmla="val 19240"/>
              <a:gd name="f1337" fmla="val 17407"/>
              <a:gd name="f1338" fmla="val 19201"/>
              <a:gd name="f1339" fmla="val 17368"/>
              <a:gd name="f1340" fmla="val 19184"/>
              <a:gd name="f1341" fmla="val 17322"/>
              <a:gd name="f1342" fmla="val 17290"/>
              <a:gd name="f1343" fmla="val 17254"/>
              <a:gd name="f1344" fmla="val 19193"/>
              <a:gd name="f1345" fmla="val 16713"/>
              <a:gd name="f1346" fmla="val 16779"/>
              <a:gd name="f1347" fmla="val 21241"/>
              <a:gd name="f1348" fmla="val 16646"/>
              <a:gd name="f1349" fmla="val 21875"/>
              <a:gd name="f1350" fmla="val 22275"/>
              <a:gd name="f1351" fmla="val 22676"/>
              <a:gd name="f1352" fmla="val 16212"/>
              <a:gd name="f1353" fmla="val 23042"/>
              <a:gd name="f1354" fmla="val 23610"/>
              <a:gd name="f1355" fmla="val 25111"/>
              <a:gd name="f1356" fmla="val 25511"/>
              <a:gd name="f1357" fmla="val 22242"/>
              <a:gd name="f1358" fmla="val 21208"/>
              <a:gd name="f1359" fmla="val 15624"/>
              <a:gd name="f1360" fmla="val 20444"/>
              <a:gd name="f1361" fmla="val 15563"/>
              <a:gd name="f1362" fmla="val 20421"/>
              <a:gd name="f1363" fmla="val 15495"/>
              <a:gd name="f1364" fmla="val 15456"/>
              <a:gd name="f1365" fmla="val 15415"/>
              <a:gd name="f1366" fmla="val 20428"/>
              <a:gd name="f1367" fmla="val 22108"/>
              <a:gd name="f1368" fmla="val 26011"/>
              <a:gd name="f1369" fmla="val 26712"/>
              <a:gd name="f1370" fmla="val 13410"/>
              <a:gd name="f1371" fmla="val 12309"/>
              <a:gd name="f1372" fmla="val 19040"/>
              <a:gd name="f1373" fmla="val 11242"/>
              <a:gd name="f1374" fmla="val 11142"/>
              <a:gd name="f1375" fmla="val 17705"/>
              <a:gd name="f1376" fmla="val 11475"/>
              <a:gd name="f1377" fmla="val 16905"/>
              <a:gd name="f1378" fmla="val 11709"/>
              <a:gd name="f1379" fmla="val 12576"/>
              <a:gd name="f1380" fmla="val 13143"/>
              <a:gd name="f1381" fmla="val 16371"/>
              <a:gd name="f1382" fmla="val 14194"/>
              <a:gd name="f1383" fmla="val 16465"/>
              <a:gd name="f1384" fmla="val 14366"/>
              <a:gd name="f1385" fmla="val 16506"/>
              <a:gd name="f1386" fmla="val 14535"/>
              <a:gd name="f1387" fmla="val 14666"/>
              <a:gd name="f1388" fmla="val 14795"/>
              <a:gd name="f1389" fmla="val 16481"/>
              <a:gd name="f1390" fmla="val 16438"/>
              <a:gd name="f1391" fmla="val 15745"/>
              <a:gd name="f1392" fmla="val 15636"/>
              <a:gd name="f1393" fmla="val 15135"/>
              <a:gd name="f1394" fmla="val 15087"/>
              <a:gd name="f1395" fmla="val 14913"/>
              <a:gd name="f1396" fmla="val 14580"/>
              <a:gd name="f1397" fmla="val 14310"/>
              <a:gd name="f1398" fmla="val 14051"/>
              <a:gd name="f1399" fmla="val 14976"/>
              <a:gd name="f1400" fmla="val 13744"/>
              <a:gd name="f1401" fmla="val 13710"/>
              <a:gd name="f1402" fmla="val 13677"/>
              <a:gd name="f1403" fmla="val 13010"/>
              <a:gd name="f1404" fmla="val 14870"/>
              <a:gd name="f1405" fmla="val 12643"/>
              <a:gd name="f1406" fmla="val 12902"/>
              <a:gd name="f1407" fmla="val 13521"/>
              <a:gd name="f1408" fmla="val 12991"/>
              <a:gd name="f1409" fmla="val 13929"/>
              <a:gd name="f1410" fmla="val 13020"/>
              <a:gd name="f1411" fmla="val 14327"/>
              <a:gd name="f1412" fmla="val 14526"/>
              <a:gd name="f1413" fmla="val 14722"/>
              <a:gd name="f1414" fmla="val 13013"/>
              <a:gd name="f1415" fmla="val 13169"/>
              <a:gd name="f1416" fmla="val 15078"/>
              <a:gd name="f1417" fmla="val 15245"/>
              <a:gd name="f1418" fmla="val 13536"/>
              <a:gd name="f1419" fmla="val 15484"/>
              <a:gd name="f1420" fmla="val 13709"/>
              <a:gd name="f1421" fmla="val 15491"/>
              <a:gd name="f1422" fmla="val 13711"/>
              <a:gd name="f1423" fmla="val 15496"/>
              <a:gd name="f1424" fmla="val 15523"/>
              <a:gd name="f1425" fmla="val 15545"/>
              <a:gd name="f1426" fmla="val 13657"/>
              <a:gd name="f1427" fmla="val 15883"/>
              <a:gd name="f1428" fmla="val 13615"/>
              <a:gd name="f1429" fmla="val 15959"/>
              <a:gd name="f1430" fmla="val 13622"/>
              <a:gd name="f1431" fmla="val 16039"/>
              <a:gd name="f1432" fmla="val 16374"/>
              <a:gd name="f1433" fmla="val 16764"/>
              <a:gd name="f1434" fmla="val 13505"/>
              <a:gd name="f1435" fmla="val 16979"/>
              <a:gd name="f1436" fmla="val 12768"/>
              <a:gd name="f1437" fmla="val 15949"/>
              <a:gd name="f1438" fmla="val 12492"/>
              <a:gd name="f1439" fmla="val 15832"/>
              <a:gd name="f1440" fmla="val 12477"/>
              <a:gd name="f1441" fmla="val 15709"/>
              <a:gd name="f1442" fmla="val 15448"/>
              <a:gd name="f1443" fmla="val 15159"/>
              <a:gd name="f1444" fmla="val 12546"/>
              <a:gd name="f1445" fmla="val 12568"/>
              <a:gd name="f1446" fmla="val 12668"/>
              <a:gd name="f1447" fmla="val 12702"/>
              <a:gd name="f1448" fmla="val 12835"/>
              <a:gd name="f1449" fmla="val 14522"/>
              <a:gd name="f1450" fmla="val 12746"/>
              <a:gd name="f1451" fmla="val 14122"/>
              <a:gd name="f1452" fmla="val 12731"/>
              <a:gd name="f1453" fmla="val 13544"/>
              <a:gd name="f1454" fmla="val 13355"/>
              <a:gd name="f1455" fmla="val 12735"/>
              <a:gd name="f1456" fmla="val 13177"/>
              <a:gd name="f1457" fmla="val 13510"/>
              <a:gd name="f1458" fmla="val 11501"/>
              <a:gd name="f1459" fmla="val 14411"/>
              <a:gd name="f1460" fmla="val 9433"/>
              <a:gd name="f1461" fmla="val 8732"/>
              <a:gd name="f1462" fmla="val 15264"/>
              <a:gd name="f1463" fmla="val 8709"/>
              <a:gd name="f1464" fmla="val 15234"/>
              <a:gd name="f1465" fmla="val 8685"/>
              <a:gd name="f1466" fmla="val 15208"/>
              <a:gd name="f1467" fmla="val 15198"/>
              <a:gd name="f1468" fmla="val 15188"/>
              <a:gd name="f1469" fmla="val 8689"/>
              <a:gd name="f1470" fmla="val 8699"/>
              <a:gd name="f1471" fmla="val 8932"/>
              <a:gd name="f1472" fmla="val 14578"/>
              <a:gd name="f1473" fmla="val 9166"/>
              <a:gd name="f1474" fmla="val 14077"/>
              <a:gd name="f1475" fmla="val 13844"/>
              <a:gd name="f1476" fmla="val 10767"/>
              <a:gd name="f1477" fmla="val 10867"/>
              <a:gd name="f1478" fmla="val 13343"/>
              <a:gd name="f1479" fmla="val 12810"/>
              <a:gd name="f1480" fmla="val 12409"/>
              <a:gd name="f1481" fmla="val 12510"/>
              <a:gd name="f1482" fmla="val 11935"/>
              <a:gd name="f1483" fmla="val 12440"/>
              <a:gd name="f1484" fmla="val 11121"/>
              <a:gd name="f1485" fmla="val 12465"/>
              <a:gd name="f1486" fmla="val 11129"/>
              <a:gd name="f1487" fmla="val 12487"/>
              <a:gd name="f1488" fmla="val 12537"/>
              <a:gd name="f1489" fmla="val 12574"/>
              <a:gd name="f1490" fmla="val 11090"/>
              <a:gd name="f1491" fmla="val 11067"/>
              <a:gd name="f1492" fmla="val 12676"/>
              <a:gd name="f1493" fmla="val 11000"/>
              <a:gd name="f1494" fmla="val 9900"/>
              <a:gd name="f1495" fmla="val 9599"/>
              <a:gd name="f1496" fmla="val 9333"/>
              <a:gd name="f1497" fmla="val 9032"/>
              <a:gd name="f1498" fmla="val 12476"/>
              <a:gd name="f1499" fmla="val 9833"/>
              <a:gd name="f1500" fmla="val 9700"/>
              <a:gd name="f1501" fmla="val 9683"/>
              <a:gd name="f1502" fmla="val 12451"/>
              <a:gd name="f1503" fmla="val 9675"/>
              <a:gd name="f1504" fmla="val 12426"/>
              <a:gd name="f1505" fmla="val 12401"/>
              <a:gd name="f1506" fmla="val 10712"/>
              <a:gd name="f1507" fmla="val 10730"/>
              <a:gd name="f1508" fmla="val 12551"/>
              <a:gd name="f1509" fmla="val 12600"/>
              <a:gd name="f1510" fmla="val 12658"/>
              <a:gd name="f1511" fmla="val 10704"/>
              <a:gd name="f1512" fmla="val 12743"/>
              <a:gd name="f1513" fmla="val 8599"/>
              <a:gd name="f1514" fmla="val 12489"/>
              <a:gd name="f1515" fmla="val 8558"/>
              <a:gd name="f1516" fmla="val 12430"/>
              <a:gd name="f1517" fmla="val 8529"/>
              <a:gd name="f1518" fmla="val 12380"/>
              <a:gd name="f1519" fmla="val 12349"/>
              <a:gd name="f1520" fmla="val 12322"/>
              <a:gd name="f1521" fmla="val 8565"/>
              <a:gd name="f1522" fmla="val 9066"/>
              <a:gd name="f1523" fmla="val 12076"/>
              <a:gd name="f1524" fmla="val 12243"/>
              <a:gd name="f1525" fmla="val 11868"/>
              <a:gd name="f1526" fmla="val 12869"/>
              <a:gd name="f1527" fmla="val 11876"/>
              <a:gd name="f1528" fmla="val 12335"/>
              <a:gd name="f1529" fmla="val 12268"/>
              <a:gd name="f1530" fmla="val 11576"/>
              <a:gd name="f1531" fmla="val 11768"/>
              <a:gd name="f1532" fmla="val 11642"/>
              <a:gd name="f1533" fmla="val 10942"/>
              <a:gd name="f1534" fmla="val 10441"/>
              <a:gd name="f1535" fmla="val 10475"/>
              <a:gd name="f1536" fmla="val 10900"/>
              <a:gd name="f1537" fmla="val 10508"/>
              <a:gd name="f1538" fmla="val 11201"/>
              <a:gd name="f1539" fmla="val 11601"/>
              <a:gd name="f1540" fmla="val 12168"/>
              <a:gd name="f1541" fmla="val 14937"/>
              <a:gd name="f1542" fmla="val 18072"/>
              <a:gd name="f1543" fmla="val 10008"/>
              <a:gd name="f1544" fmla="val 6364"/>
              <a:gd name="f1545" fmla="val 6030"/>
              <a:gd name="f1546" fmla="val 5697"/>
              <a:gd name="f1547" fmla="val 5713"/>
              <a:gd name="f1548" fmla="val 8857"/>
              <a:gd name="f1549" fmla="val 5722"/>
              <a:gd name="f1550" fmla="val 8882"/>
              <a:gd name="f1551" fmla="val 8907"/>
              <a:gd name="f1552" fmla="val 8993"/>
              <a:gd name="f1553" fmla="val 5786"/>
              <a:gd name="f1554" fmla="val 9046"/>
              <a:gd name="f1555" fmla="val 9063"/>
              <a:gd name="f1556" fmla="val 9083"/>
              <a:gd name="f1557" fmla="val 5779"/>
              <a:gd name="f1558" fmla="val 5763"/>
              <a:gd name="f1559" fmla="val 4262"/>
              <a:gd name="f1560" fmla="val 10208"/>
              <a:gd name="f1561" fmla="val 10175"/>
              <a:gd name="f1562" fmla="val 9374"/>
              <a:gd name="f1563" fmla="val 4863"/>
              <a:gd name="f1564" fmla="val 6197"/>
              <a:gd name="f1565" fmla="val 7264"/>
              <a:gd name="f1566" fmla="val 5897"/>
              <a:gd name="f1567" fmla="val 4896"/>
              <a:gd name="f1568" fmla="val 3887"/>
              <a:gd name="f1569" fmla="val 7857"/>
              <a:gd name="f1570" fmla="val 3951"/>
              <a:gd name="f1571" fmla="val 7911"/>
              <a:gd name="f1572" fmla="val 7929"/>
              <a:gd name="f1573" fmla="val 7949"/>
              <a:gd name="f1574" fmla="val 3945"/>
              <a:gd name="f1575" fmla="val 3929"/>
              <a:gd name="f1576" fmla="val 8707"/>
              <a:gd name="f1577" fmla="val 2528"/>
              <a:gd name="f1578" fmla="val 1994"/>
              <a:gd name="f1579" fmla="val 1961"/>
              <a:gd name="f1580" fmla="val 1944"/>
              <a:gd name="f1581" fmla="val 8177"/>
              <a:gd name="f1582" fmla="val 8148"/>
              <a:gd name="f1583" fmla="val 8123"/>
              <a:gd name="f1584" fmla="val 2194"/>
              <a:gd name="f1585" fmla="val 7673"/>
              <a:gd name="f1586" fmla="val 2895"/>
              <a:gd name="f1587" fmla="val 5997"/>
              <a:gd name="f1588" fmla="val 4729"/>
              <a:gd name="f1589" fmla="val 4096"/>
              <a:gd name="f1590" fmla="val 3895"/>
              <a:gd name="f1591" fmla="val 6787"/>
              <a:gd name="f1592" fmla="val 3725"/>
              <a:gd name="f1593" fmla="val 6829"/>
              <a:gd name="f1594" fmla="val 3742"/>
              <a:gd name="f1595" fmla="val 6871"/>
              <a:gd name="f1596" fmla="val 6922"/>
              <a:gd name="f1597" fmla="val 3717"/>
              <a:gd name="f1598" fmla="val 2861"/>
              <a:gd name="f1599" fmla="val 2361"/>
              <a:gd name="f1600" fmla="val 2328"/>
              <a:gd name="f1601" fmla="val 6489"/>
              <a:gd name="f1602" fmla="val 1644"/>
              <a:gd name="f1603" fmla="val 6363"/>
              <a:gd name="f1604" fmla="val 6322"/>
              <a:gd name="f1605" fmla="val 6764"/>
              <a:gd name="f1606" fmla="val 7932"/>
              <a:gd name="f1607" fmla="val 4763"/>
              <a:gd name="f1608" fmla="val 2995"/>
              <a:gd name="f1609" fmla="val 2661"/>
              <a:gd name="f1610" fmla="val 2261"/>
              <a:gd name="f1611" fmla="val 4112"/>
              <a:gd name="f1612" fmla="val 2003"/>
              <a:gd name="f1613" fmla="val 4198"/>
              <a:gd name="f1614" fmla="val 2067"/>
              <a:gd name="f1615" fmla="val 4265"/>
              <a:gd name="f1616" fmla="val 4316"/>
              <a:gd name="f1617" fmla="val 4356"/>
              <a:gd name="f1618" fmla="val 2029"/>
              <a:gd name="f1619" fmla="val 1861"/>
              <a:gd name="f1620" fmla="val 426"/>
              <a:gd name="f1621" fmla="val 3903"/>
              <a:gd name="f1622" fmla="*/ f1 1 20582"/>
              <a:gd name="f1623" fmla="*/ f2 1 37036"/>
              <a:gd name="f1624" fmla="val f3"/>
              <a:gd name="f1625" fmla="val f4"/>
              <a:gd name="f1626" fmla="val f5"/>
              <a:gd name="f1627" fmla="+- f1626 0 f1624"/>
              <a:gd name="f1628" fmla="+- f1625 0 f1624"/>
              <a:gd name="f1629" fmla="*/ f1628 1 20582"/>
              <a:gd name="f1630" fmla="*/ f1627 1 37036"/>
              <a:gd name="f1631" fmla="*/ f1624 1 f1629"/>
              <a:gd name="f1632" fmla="*/ f1625 1 f1629"/>
              <a:gd name="f1633" fmla="*/ f1624 1 f1630"/>
              <a:gd name="f1634" fmla="*/ f1626 1 f1630"/>
              <a:gd name="f1635" fmla="*/ f1631 f1622 1"/>
              <a:gd name="f1636" fmla="*/ f1632 f1622 1"/>
              <a:gd name="f1637" fmla="*/ f1634 f1623 1"/>
              <a:gd name="f1638" fmla="*/ f1633 f16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5" t="f1638" r="f1636" b="f1637"/>
            <a:pathLst>
              <a:path w="20582" h="37036">
                <a:moveTo>
                  <a:pt x="f6" y="f7"/>
                </a:moveTo>
                <a:cubicBezTo>
                  <a:pt x="f8" y="f9"/>
                  <a:pt x="f10" y="f11"/>
                  <a:pt x="f10" y="f12"/>
                </a:cubicBezTo>
                <a:cubicBezTo>
                  <a:pt x="f13" y="f14"/>
                  <a:pt x="f8" y="f15"/>
                  <a:pt x="f8" y="f16"/>
                </a:cubicBezTo>
                <a:cubicBezTo>
                  <a:pt x="f8" y="f17"/>
                  <a:pt x="f18" y="f19"/>
                  <a:pt x="f20" y="f19"/>
                </a:cubicBezTo>
                <a:cubicBezTo>
                  <a:pt x="f21" y="f19"/>
                  <a:pt x="f22" y="f23"/>
                  <a:pt x="f22" y="f15"/>
                </a:cubicBezTo>
                <a:lnTo>
                  <a:pt x="f22" y="f24"/>
                </a:lnTo>
                <a:cubicBezTo>
                  <a:pt x="f25" y="f26"/>
                  <a:pt x="f27" y="f28"/>
                  <a:pt x="f6" y="f29"/>
                </a:cubicBezTo>
                <a:cubicBezTo>
                  <a:pt x="f30" y="f31"/>
                  <a:pt x="f32" y="f33"/>
                  <a:pt x="f6" y="f7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9" y="f40"/>
                </a:cubicBezTo>
                <a:cubicBezTo>
                  <a:pt x="f39" y="f40"/>
                  <a:pt x="f41" y="f11"/>
                  <a:pt x="f41" y="f29"/>
                </a:cubicBezTo>
                <a:cubicBezTo>
                  <a:pt x="f42" y="f40"/>
                  <a:pt x="f43" y="f44"/>
                  <a:pt x="f45" y="f46"/>
                </a:cubicBezTo>
                <a:cubicBezTo>
                  <a:pt x="f47" y="f48"/>
                  <a:pt x="f49" y="f50"/>
                  <a:pt x="f51" y="f50"/>
                </a:cubicBezTo>
                <a:cubicBezTo>
                  <a:pt x="f52" y="f50"/>
                  <a:pt x="f53" y="f54"/>
                  <a:pt x="f53" y="f55"/>
                </a:cubicBezTo>
                <a:cubicBezTo>
                  <a:pt x="f56" y="f57"/>
                  <a:pt x="f45" y="f15"/>
                  <a:pt x="f43" y="f12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4" y="f14"/>
                </a:cubicBezTo>
                <a:cubicBezTo>
                  <a:pt x="f64" y="f15"/>
                  <a:pt x="f66" y="f67"/>
                  <a:pt x="f66" y="f57"/>
                </a:cubicBezTo>
                <a:lnTo>
                  <a:pt x="f66" y="f57"/>
                </a:lnTo>
                <a:cubicBezTo>
                  <a:pt x="f68" y="f15"/>
                  <a:pt x="f69" y="f70"/>
                  <a:pt x="f71" y="f72"/>
                </a:cubicBezTo>
                <a:cubicBezTo>
                  <a:pt x="f73" y="f72"/>
                  <a:pt x="f74" y="f72"/>
                  <a:pt x="f68" y="f75"/>
                </a:cubicBezTo>
                <a:cubicBezTo>
                  <a:pt x="f42" y="f76"/>
                  <a:pt x="f77" y="f78"/>
                  <a:pt x="f79" y="f24"/>
                </a:cubicBezTo>
                <a:cubicBezTo>
                  <a:pt x="f80" y="f57"/>
                  <a:pt x="f81" y="f82"/>
                  <a:pt x="f83" y="f33"/>
                </a:cubicBezTo>
                <a:cubicBezTo>
                  <a:pt x="f84" y="f85"/>
                  <a:pt x="f86" y="f35"/>
                  <a:pt x="f34" y="f35"/>
                </a:cubicBezTo>
                <a:close/>
                <a:moveTo>
                  <a:pt x="f87" y="f88"/>
                </a:moveTo>
                <a:lnTo>
                  <a:pt x="f89" y="f90"/>
                </a:lnTo>
                <a:lnTo>
                  <a:pt x="f89" y="f90"/>
                </a:lnTo>
                <a:cubicBezTo>
                  <a:pt x="f91" y="f92"/>
                  <a:pt x="f93" y="f94"/>
                  <a:pt x="f95" y="f94"/>
                </a:cubicBezTo>
                <a:cubicBezTo>
                  <a:pt x="f96" y="f94"/>
                  <a:pt x="f97" y="f98"/>
                  <a:pt x="f99" y="f100"/>
                </a:cubicBezTo>
                <a:cubicBezTo>
                  <a:pt x="f101" y="f102"/>
                  <a:pt x="f101" y="f103"/>
                  <a:pt x="f104" y="f105"/>
                </a:cubicBezTo>
                <a:cubicBezTo>
                  <a:pt x="f104" y="f105"/>
                  <a:pt x="f101" y="f105"/>
                  <a:pt x="f101" y="f106"/>
                </a:cubicBezTo>
                <a:lnTo>
                  <a:pt x="f101" y="f107"/>
                </a:lnTo>
                <a:cubicBezTo>
                  <a:pt x="f108" y="f109"/>
                  <a:pt x="f110" y="f111"/>
                  <a:pt x="f87" y="f88"/>
                </a:cubicBezTo>
                <a:close/>
                <a:moveTo>
                  <a:pt x="f112" y="f113"/>
                </a:moveTo>
                <a:lnTo>
                  <a:pt x="f112" y="f113"/>
                </a:lnTo>
                <a:cubicBezTo>
                  <a:pt x="f114" y="f100"/>
                  <a:pt x="f115" y="f116"/>
                  <a:pt x="f117" y="f118"/>
                </a:cubicBezTo>
                <a:cubicBezTo>
                  <a:pt x="f117" y="f119"/>
                  <a:pt x="f120" y="f121"/>
                  <a:pt x="f120" y="f122"/>
                </a:cubicBezTo>
                <a:lnTo>
                  <a:pt x="f120" y="f123"/>
                </a:lnTo>
                <a:cubicBezTo>
                  <a:pt x="f117" y="f100"/>
                  <a:pt x="f124" y="f125"/>
                  <a:pt x="f112" y="f113"/>
                </a:cubicBezTo>
                <a:close/>
                <a:moveTo>
                  <a:pt x="f126" y="f127"/>
                </a:moveTo>
                <a:cubicBezTo>
                  <a:pt x="f128" y="f127"/>
                  <a:pt x="f129" y="f130"/>
                  <a:pt x="f64" y="f131"/>
                </a:cubicBezTo>
                <a:cubicBezTo>
                  <a:pt x="f66" y="f131"/>
                  <a:pt x="f66" y="f131"/>
                  <a:pt x="f43" y="f118"/>
                </a:cubicBezTo>
                <a:lnTo>
                  <a:pt x="f77" y="f118"/>
                </a:lnTo>
                <a:cubicBezTo>
                  <a:pt x="f45" y="f119"/>
                  <a:pt x="f132" y="f133"/>
                  <a:pt x="f79" y="f121"/>
                </a:cubicBezTo>
                <a:cubicBezTo>
                  <a:pt x="f53" y="f122"/>
                  <a:pt x="f53" y="f106"/>
                  <a:pt x="f53" y="f105"/>
                </a:cubicBezTo>
                <a:cubicBezTo>
                  <a:pt x="f53" y="f134"/>
                  <a:pt x="f135" y="f136"/>
                  <a:pt x="f137" y="f136"/>
                </a:cubicBezTo>
                <a:cubicBezTo>
                  <a:pt x="f138" y="f136"/>
                  <a:pt x="f139" y="f134"/>
                  <a:pt x="f139" y="f105"/>
                </a:cubicBezTo>
                <a:lnTo>
                  <a:pt x="f139" y="f122"/>
                </a:lnTo>
                <a:cubicBezTo>
                  <a:pt x="f140" y="f141"/>
                  <a:pt x="f83" y="f102"/>
                  <a:pt x="f81" y="f109"/>
                </a:cubicBezTo>
                <a:cubicBezTo>
                  <a:pt x="f142" y="f143"/>
                  <a:pt x="f144" y="f145"/>
                  <a:pt x="f146" y="f145"/>
                </a:cubicBezTo>
                <a:cubicBezTo>
                  <a:pt x="f147" y="f145"/>
                  <a:pt x="f148" y="f149"/>
                  <a:pt x="f150" y="f151"/>
                </a:cubicBezTo>
                <a:cubicBezTo>
                  <a:pt x="f152" y="f153"/>
                  <a:pt x="f81" y="f154"/>
                  <a:pt x="f83" y="f119"/>
                </a:cubicBezTo>
                <a:cubicBezTo>
                  <a:pt x="f155" y="f116"/>
                  <a:pt x="f156" y="f102"/>
                  <a:pt x="f157" y="f158"/>
                </a:cubicBezTo>
                <a:cubicBezTo>
                  <a:pt x="f159" y="f160"/>
                  <a:pt x="f161" y="f127"/>
                  <a:pt x="f126" y="f127"/>
                </a:cubicBezTo>
                <a:close/>
                <a:moveTo>
                  <a:pt x="f162" y="f116"/>
                </a:moveTo>
                <a:cubicBezTo>
                  <a:pt x="f163" y="f122"/>
                  <a:pt x="f164" y="f107"/>
                  <a:pt x="f80" y="f165"/>
                </a:cubicBezTo>
                <a:cubicBezTo>
                  <a:pt x="f80" y="f165"/>
                  <a:pt x="f79" y="f166"/>
                  <a:pt x="f56" y="f131"/>
                </a:cubicBezTo>
                <a:cubicBezTo>
                  <a:pt x="f56" y="f167"/>
                  <a:pt x="f132" y="f167"/>
                  <a:pt x="f132" y="f168"/>
                </a:cubicBezTo>
                <a:lnTo>
                  <a:pt x="f132" y="f169"/>
                </a:lnTo>
                <a:lnTo>
                  <a:pt x="f56" y="f169"/>
                </a:lnTo>
                <a:cubicBezTo>
                  <a:pt x="f53" y="f167"/>
                  <a:pt x="f139" y="f131"/>
                  <a:pt x="f80" y="f166"/>
                </a:cubicBezTo>
                <a:cubicBezTo>
                  <a:pt x="f164" y="f133"/>
                  <a:pt x="f140" y="f121"/>
                  <a:pt x="f162" y="f116"/>
                </a:cubicBezTo>
                <a:close/>
                <a:moveTo>
                  <a:pt x="f170" y="f171"/>
                </a:move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70" y="f171"/>
                </a:cubicBezTo>
                <a:close/>
                <a:moveTo>
                  <a:pt x="f182" y="f183"/>
                </a:moveTo>
                <a:cubicBezTo>
                  <a:pt x="f184" y="f183"/>
                  <a:pt x="f185" y="f186"/>
                  <a:pt x="f187" y="f188"/>
                </a:cubicBezTo>
                <a:cubicBezTo>
                  <a:pt x="f164" y="f189"/>
                  <a:pt x="f140" y="f190"/>
                  <a:pt x="f162" y="f191"/>
                </a:cubicBezTo>
                <a:cubicBezTo>
                  <a:pt x="f192" y="f193"/>
                  <a:pt x="f194" y="f195"/>
                  <a:pt x="f196" y="f195"/>
                </a:cubicBezTo>
                <a:cubicBezTo>
                  <a:pt x="f197" y="f195"/>
                  <a:pt x="f198" y="f199"/>
                  <a:pt x="f200" y="f189"/>
                </a:cubicBezTo>
                <a:lnTo>
                  <a:pt x="f201" y="f202"/>
                </a:lnTo>
                <a:lnTo>
                  <a:pt x="f152" y="f189"/>
                </a:lnTo>
                <a:cubicBezTo>
                  <a:pt x="f155" y="f191"/>
                  <a:pt x="f203" y="f204"/>
                  <a:pt x="f205" y="f206"/>
                </a:cubicBezTo>
                <a:cubicBezTo>
                  <a:pt x="f207" y="f89"/>
                  <a:pt x="f208" y="f183"/>
                  <a:pt x="f182" y="f183"/>
                </a:cubicBezTo>
                <a:close/>
                <a:moveTo>
                  <a:pt x="f30" y="f204"/>
                </a:moveTo>
                <a:lnTo>
                  <a:pt x="f30" y="f204"/>
                </a:lnTo>
                <a:cubicBezTo>
                  <a:pt x="f10" y="f209"/>
                  <a:pt x="f210" y="f211"/>
                  <a:pt x="f212" y="f213"/>
                </a:cubicBezTo>
                <a:lnTo>
                  <a:pt x="f214" y="f215"/>
                </a:lnTo>
                <a:cubicBezTo>
                  <a:pt x="f216" y="f215"/>
                  <a:pt x="f217" y="f218"/>
                  <a:pt x="f210" y="f213"/>
                </a:cubicBezTo>
                <a:cubicBezTo>
                  <a:pt x="f210" y="f219"/>
                  <a:pt x="f216" y="f219"/>
                  <a:pt x="f216" y="f220"/>
                </a:cubicBezTo>
                <a:cubicBezTo>
                  <a:pt x="f216" y="f220"/>
                  <a:pt x="f210" y="f220"/>
                  <a:pt x="f210" y="f219"/>
                </a:cubicBezTo>
                <a:cubicBezTo>
                  <a:pt x="f221" y="f222"/>
                  <a:pt x="f223" y="f224"/>
                  <a:pt x="f8" y="f211"/>
                </a:cubicBezTo>
                <a:cubicBezTo>
                  <a:pt x="f225" y="f226"/>
                  <a:pt x="f227" y="f228"/>
                  <a:pt x="f229" y="f228"/>
                </a:cubicBezTo>
                <a:cubicBezTo>
                  <a:pt x="f230" y="f228"/>
                  <a:pt x="f231" y="f232"/>
                  <a:pt x="f231" y="f233"/>
                </a:cubicBezTo>
                <a:cubicBezTo>
                  <a:pt x="f234" y="f188"/>
                  <a:pt x="f235" y="f236"/>
                  <a:pt x="f30" y="f204"/>
                </a:cubicBezTo>
                <a:close/>
                <a:moveTo>
                  <a:pt x="f237" y="f238"/>
                </a:move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5" y="f249"/>
                </a:cubicBezTo>
                <a:lnTo>
                  <a:pt x="f245" y="f250"/>
                </a:lnTo>
                <a:cubicBezTo>
                  <a:pt x="f247" y="f251"/>
                  <a:pt x="f252" y="f253"/>
                  <a:pt x="f237" y="f238"/>
                </a:cubicBezTo>
                <a:close/>
                <a:moveTo>
                  <a:pt x="f254" y="f255"/>
                </a:moveTo>
                <a:cubicBezTo>
                  <a:pt x="f256" y="f255"/>
                  <a:pt x="f257" y="f258"/>
                  <a:pt x="f259" y="f260"/>
                </a:cubicBezTo>
                <a:cubicBezTo>
                  <a:pt x="f259" y="f261"/>
                  <a:pt x="f262" y="f263"/>
                  <a:pt x="f262" y="f264"/>
                </a:cubicBezTo>
                <a:lnTo>
                  <a:pt x="f265" y="f264"/>
                </a:lnTo>
                <a:cubicBezTo>
                  <a:pt x="f266" y="f264"/>
                  <a:pt x="f266" y="f267"/>
                  <a:pt x="f265" y="f267"/>
                </a:cubicBezTo>
                <a:lnTo>
                  <a:pt x="f268" y="f267"/>
                </a:lnTo>
                <a:lnTo>
                  <a:pt x="f268" y="f269"/>
                </a:lnTo>
                <a:cubicBezTo>
                  <a:pt x="f270" y="f271"/>
                  <a:pt x="f272" y="f273"/>
                  <a:pt x="f274" y="f273"/>
                </a:cubicBezTo>
                <a:cubicBezTo>
                  <a:pt x="f275" y="f273"/>
                  <a:pt x="f276" y="f277"/>
                  <a:pt x="f42" y="f278"/>
                </a:cubicBezTo>
                <a:cubicBezTo>
                  <a:pt x="f68" y="f279"/>
                  <a:pt x="f69" y="f263"/>
                  <a:pt x="f280" y="f260"/>
                </a:cubicBezTo>
                <a:cubicBezTo>
                  <a:pt x="f281" y="f282"/>
                  <a:pt x="f283" y="f255"/>
                  <a:pt x="f254" y="f255"/>
                </a:cubicBezTo>
                <a:close/>
                <a:moveTo>
                  <a:pt x="f284" y="f285"/>
                </a:moveTo>
                <a:cubicBezTo>
                  <a:pt x="f284" y="f286"/>
                  <a:pt x="f287" y="f264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lnTo>
                  <a:pt x="f292" y="f278"/>
                </a:lnTo>
                <a:cubicBezTo>
                  <a:pt x="f296" y="f269"/>
                  <a:pt x="f297" y="f298"/>
                  <a:pt x="f299" y="f298"/>
                </a:cubicBezTo>
                <a:cubicBezTo>
                  <a:pt x="f296" y="f242"/>
                  <a:pt x="f300" y="f301"/>
                  <a:pt x="f284" y="f285"/>
                </a:cubicBezTo>
                <a:close/>
                <a:moveTo>
                  <a:pt x="f302" y="f303"/>
                </a:moveTo>
                <a:cubicBezTo>
                  <a:pt x="f304" y="f303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3" y="f315"/>
                  <a:pt x="f316" y="f317"/>
                  <a:pt x="f318" y="f317"/>
                </a:cubicBezTo>
                <a:cubicBezTo>
                  <a:pt x="f319" y="f317"/>
                  <a:pt x="f320" y="f321"/>
                  <a:pt x="f322" y="f323"/>
                </a:cubicBezTo>
                <a:cubicBezTo>
                  <a:pt x="f324" y="f325"/>
                  <a:pt x="f326" y="f327"/>
                  <a:pt x="f328" y="f329"/>
                </a:cubicBezTo>
                <a:lnTo>
                  <a:pt x="f330" y="f329"/>
                </a:lnTo>
                <a:cubicBezTo>
                  <a:pt x="f322" y="f331"/>
                  <a:pt x="f324" y="f332"/>
                  <a:pt x="f333" y="f334"/>
                </a:cubicBezTo>
                <a:cubicBezTo>
                  <a:pt x="f335" y="f308"/>
                  <a:pt x="f303" y="f323"/>
                  <a:pt x="f324" y="f291"/>
                </a:cubicBezTo>
                <a:cubicBezTo>
                  <a:pt x="f336" y="f337"/>
                  <a:pt x="f338" y="f303"/>
                  <a:pt x="f302" y="f303"/>
                </a:cubicBezTo>
                <a:close/>
                <a:moveTo>
                  <a:pt x="f339" y="f340"/>
                </a:moveTo>
                <a:cubicBezTo>
                  <a:pt x="f339" y="f340"/>
                  <a:pt x="f339" y="f341"/>
                  <a:pt x="f342" y="f341"/>
                </a:cubicBezTo>
                <a:cubicBezTo>
                  <a:pt x="f343" y="f344"/>
                  <a:pt x="f345" y="f344"/>
                  <a:pt x="f346" y="f347"/>
                </a:cubicBezTo>
                <a:lnTo>
                  <a:pt x="f346" y="f348"/>
                </a:lnTo>
                <a:cubicBezTo>
                  <a:pt x="f346" y="f349"/>
                  <a:pt x="f350" y="f351"/>
                  <a:pt x="f352" y="f351"/>
                </a:cubicBezTo>
                <a:cubicBezTo>
                  <a:pt x="f352" y="f353"/>
                  <a:pt x="f354" y="f355"/>
                  <a:pt x="f354" y="f355"/>
                </a:cubicBezTo>
                <a:cubicBezTo>
                  <a:pt x="f356" y="f357"/>
                  <a:pt x="f358" y="f359"/>
                  <a:pt x="f360" y="f359"/>
                </a:cubicBezTo>
                <a:cubicBezTo>
                  <a:pt x="f361" y="f359"/>
                  <a:pt x="f362" y="f357"/>
                  <a:pt x="f363" y="f355"/>
                </a:cubicBezTo>
                <a:cubicBezTo>
                  <a:pt x="f364" y="f351"/>
                  <a:pt x="f364" y="f349"/>
                  <a:pt x="f364" y="f348"/>
                </a:cubicBezTo>
                <a:cubicBezTo>
                  <a:pt x="f364" y="f347"/>
                  <a:pt x="f364" y="f344"/>
                  <a:pt x="f363" y="f341"/>
                </a:cubicBezTo>
                <a:cubicBezTo>
                  <a:pt x="f364" y="f341"/>
                  <a:pt x="f365" y="f341"/>
                  <a:pt x="f366" y="f344"/>
                </a:cubicBezTo>
                <a:cubicBezTo>
                  <a:pt x="f367" y="f348"/>
                  <a:pt x="f368" y="f351"/>
                  <a:pt x="f369" y="f370"/>
                </a:cubicBezTo>
                <a:cubicBezTo>
                  <a:pt x="f371" y="f372"/>
                  <a:pt x="f373" y="f374"/>
                  <a:pt x="f375" y="f374"/>
                </a:cubicBezTo>
                <a:cubicBezTo>
                  <a:pt x="f376" y="f374"/>
                  <a:pt x="f377" y="f378"/>
                  <a:pt x="f379" y="f370"/>
                </a:cubicBezTo>
                <a:cubicBezTo>
                  <a:pt x="f379" y="f353"/>
                  <a:pt x="f380" y="f349"/>
                  <a:pt x="f381" y="f344"/>
                </a:cubicBezTo>
                <a:cubicBezTo>
                  <a:pt x="f382" y="f341"/>
                  <a:pt x="f383" y="f340"/>
                  <a:pt x="f339" y="f340"/>
                </a:cubicBezTo>
                <a:close/>
                <a:moveTo>
                  <a:pt x="f384" y="f385"/>
                </a:moveTo>
                <a:cubicBezTo>
                  <a:pt x="f386" y="f385"/>
                  <a:pt x="f387" y="f388"/>
                  <a:pt x="f87" y="f355"/>
                </a:cubicBezTo>
                <a:cubicBezTo>
                  <a:pt x="f87" y="f389"/>
                  <a:pt x="f87" y="f389"/>
                  <a:pt x="f108" y="f370"/>
                </a:cubicBezTo>
                <a:cubicBezTo>
                  <a:pt x="f110" y="f390"/>
                  <a:pt x="f391" y="f392"/>
                  <a:pt x="f393" y="f394"/>
                </a:cubicBezTo>
                <a:cubicBezTo>
                  <a:pt x="f395" y="f396"/>
                  <a:pt x="f397" y="f398"/>
                  <a:pt x="f397" y="f399"/>
                </a:cubicBezTo>
                <a:cubicBezTo>
                  <a:pt x="f400" y="f401"/>
                  <a:pt x="f400" y="f402"/>
                  <a:pt x="f403" y="f394"/>
                </a:cubicBezTo>
                <a:cubicBezTo>
                  <a:pt x="f397" y="f404"/>
                  <a:pt x="f393" y="f389"/>
                  <a:pt x="f110" y="f353"/>
                </a:cubicBezTo>
                <a:cubicBezTo>
                  <a:pt x="f405" y="f406"/>
                  <a:pt x="f407" y="f385"/>
                  <a:pt x="f384" y="f385"/>
                </a:cubicBezTo>
                <a:close/>
                <a:moveTo>
                  <a:pt x="f71" y="f408"/>
                </a:moveTo>
                <a:lnTo>
                  <a:pt x="f71" y="f408"/>
                </a:lnTo>
                <a:cubicBezTo>
                  <a:pt x="f409" y="f398"/>
                  <a:pt x="f266" y="f410"/>
                  <a:pt x="f411" y="f412"/>
                </a:cubicBezTo>
                <a:lnTo>
                  <a:pt x="f411" y="f399"/>
                </a:lnTo>
                <a:cubicBezTo>
                  <a:pt x="f259" y="f413"/>
                  <a:pt x="f414" y="f415"/>
                  <a:pt x="f30" y="f416"/>
                </a:cubicBezTo>
                <a:cubicBezTo>
                  <a:pt x="f417" y="f418"/>
                  <a:pt x="f419" y="f420"/>
                  <a:pt x="f421" y="f420"/>
                </a:cubicBezTo>
                <a:cubicBezTo>
                  <a:pt x="f422" y="f420"/>
                  <a:pt x="f423" y="f424"/>
                  <a:pt x="f259" y="f425"/>
                </a:cubicBezTo>
                <a:cubicBezTo>
                  <a:pt x="f259" y="f426"/>
                  <a:pt x="f262" y="f427"/>
                  <a:pt x="f428" y="f427"/>
                </a:cubicBezTo>
                <a:cubicBezTo>
                  <a:pt x="f429" y="f427"/>
                  <a:pt x="f430" y="f426"/>
                  <a:pt x="f431" y="f426"/>
                </a:cubicBezTo>
                <a:cubicBezTo>
                  <a:pt x="f235" y="f432"/>
                  <a:pt x="f234" y="f433"/>
                  <a:pt x="f22" y="f434"/>
                </a:cubicBezTo>
                <a:cubicBezTo>
                  <a:pt x="f435" y="f436"/>
                  <a:pt x="f437" y="f438"/>
                  <a:pt x="f439" y="f438"/>
                </a:cubicBezTo>
                <a:cubicBezTo>
                  <a:pt x="f440" y="f438"/>
                  <a:pt x="f441" y="f436"/>
                  <a:pt x="f431" y="f434"/>
                </a:cubicBezTo>
                <a:cubicBezTo>
                  <a:pt x="f442" y="f443"/>
                  <a:pt x="f444" y="f425"/>
                  <a:pt x="f445" y="f446"/>
                </a:cubicBezTo>
                <a:cubicBezTo>
                  <a:pt x="f409" y="f415"/>
                  <a:pt x="f409" y="f447"/>
                  <a:pt x="f448" y="f449"/>
                </a:cubicBezTo>
                <a:cubicBezTo>
                  <a:pt x="f448" y="f449"/>
                  <a:pt x="f450" y="f451"/>
                  <a:pt x="f448" y="f451"/>
                </a:cubicBezTo>
                <a:cubicBezTo>
                  <a:pt x="f452" y="f453"/>
                  <a:pt x="f71" y="f454"/>
                  <a:pt x="f71" y="f408"/>
                </a:cubicBezTo>
                <a:close/>
                <a:moveTo>
                  <a:pt x="f455" y="f456"/>
                </a:moveTo>
                <a:cubicBezTo>
                  <a:pt x="f457" y="f456"/>
                  <a:pt x="f420" y="f458"/>
                  <a:pt x="f459" y="f458"/>
                </a:cubicBezTo>
                <a:cubicBezTo>
                  <a:pt x="f287" y="f460"/>
                  <a:pt x="f288" y="f461"/>
                  <a:pt x="f290" y="f462"/>
                </a:cubicBezTo>
                <a:lnTo>
                  <a:pt x="f296" y="f463"/>
                </a:lnTo>
                <a:lnTo>
                  <a:pt x="f464" y="f463"/>
                </a:lnTo>
                <a:cubicBezTo>
                  <a:pt x="f465" y="f466"/>
                  <a:pt x="f467" y="f468"/>
                  <a:pt x="f469" y="f468"/>
                </a:cubicBezTo>
                <a:cubicBezTo>
                  <a:pt x="f470" y="f468"/>
                  <a:pt x="f471" y="f472"/>
                  <a:pt x="f473" y="f458"/>
                </a:cubicBezTo>
                <a:cubicBezTo>
                  <a:pt x="f474" y="f475"/>
                  <a:pt x="f476" y="f456"/>
                  <a:pt x="f455" y="f456"/>
                </a:cubicBezTo>
                <a:close/>
                <a:moveTo>
                  <a:pt x="f477" y="f478"/>
                </a:moveTo>
                <a:cubicBezTo>
                  <a:pt x="f479" y="f478"/>
                  <a:pt x="f480" y="f481"/>
                  <a:pt x="f482" y="f462"/>
                </a:cubicBezTo>
                <a:cubicBezTo>
                  <a:pt x="f483" y="f376"/>
                  <a:pt x="f239" y="f484"/>
                  <a:pt x="f485" y="f486"/>
                </a:cubicBezTo>
                <a:lnTo>
                  <a:pt x="f252" y="f486"/>
                </a:lnTo>
                <a:cubicBezTo>
                  <a:pt x="f237" y="f487"/>
                  <a:pt x="f485" y="f484"/>
                  <a:pt x="f485" y="f488"/>
                </a:cubicBezTo>
                <a:cubicBezTo>
                  <a:pt x="f485" y="f376"/>
                  <a:pt x="f459" y="f376"/>
                  <a:pt x="f420" y="f376"/>
                </a:cubicBezTo>
                <a:lnTo>
                  <a:pt x="f284" y="f376"/>
                </a:lnTo>
                <a:cubicBezTo>
                  <a:pt x="f489" y="f490"/>
                  <a:pt x="f491" y="f478"/>
                  <a:pt x="f477" y="f478"/>
                </a:cubicBezTo>
                <a:close/>
                <a:moveTo>
                  <a:pt x="f252" y="f492"/>
                </a:moveTo>
                <a:cubicBezTo>
                  <a:pt x="f493" y="f494"/>
                  <a:pt x="f495" y="f496"/>
                  <a:pt x="f497" y="f498"/>
                </a:cubicBezTo>
                <a:lnTo>
                  <a:pt x="f497" y="f498"/>
                </a:lnTo>
                <a:cubicBezTo>
                  <a:pt x="f499" y="f500"/>
                  <a:pt x="f501" y="f502"/>
                  <a:pt x="f501" y="f492"/>
                </a:cubicBezTo>
                <a:close/>
                <a:moveTo>
                  <a:pt x="f292" y="f376"/>
                </a:moveTo>
                <a:cubicBezTo>
                  <a:pt x="f292" y="f503"/>
                  <a:pt x="f297" y="f503"/>
                  <a:pt x="f297" y="f504"/>
                </a:cubicBezTo>
                <a:cubicBezTo>
                  <a:pt x="f505" y="f488"/>
                  <a:pt x="f506" y="f507"/>
                  <a:pt x="f508" y="f507"/>
                </a:cubicBezTo>
                <a:cubicBezTo>
                  <a:pt x="f509" y="f507"/>
                  <a:pt x="f510" y="f511"/>
                  <a:pt x="f512" y="f484"/>
                </a:cubicBezTo>
                <a:cubicBezTo>
                  <a:pt x="f288" y="f488"/>
                  <a:pt x="f513" y="f514"/>
                  <a:pt x="f287" y="f503"/>
                </a:cubicBezTo>
                <a:lnTo>
                  <a:pt x="f287" y="f503"/>
                </a:lnTo>
                <a:cubicBezTo>
                  <a:pt x="f287" y="f504"/>
                  <a:pt x="f515" y="f504"/>
                  <a:pt x="f287" y="f514"/>
                </a:cubicBezTo>
                <a:cubicBezTo>
                  <a:pt x="f287" y="f488"/>
                  <a:pt x="f287" y="f516"/>
                  <a:pt x="f284" y="f484"/>
                </a:cubicBezTo>
                <a:cubicBezTo>
                  <a:pt x="f284" y="f517"/>
                  <a:pt x="f420" y="f487"/>
                  <a:pt x="f243" y="f487"/>
                </a:cubicBezTo>
                <a:cubicBezTo>
                  <a:pt x="f420" y="f487"/>
                  <a:pt x="f420" y="f486"/>
                  <a:pt x="f420" y="f518"/>
                </a:cubicBezTo>
                <a:cubicBezTo>
                  <a:pt x="f243" y="f518"/>
                  <a:pt x="f459" y="f492"/>
                  <a:pt x="f247" y="f492"/>
                </a:cubicBezTo>
                <a:cubicBezTo>
                  <a:pt x="f247" y="f500"/>
                  <a:pt x="f519" y="f520"/>
                  <a:pt x="f521" y="f520"/>
                </a:cubicBezTo>
                <a:cubicBezTo>
                  <a:pt x="f521" y="f520"/>
                  <a:pt x="f522" y="f520"/>
                  <a:pt x="f522" y="f520"/>
                </a:cubicBezTo>
                <a:lnTo>
                  <a:pt x="f522" y="f520"/>
                </a:lnTo>
                <a:cubicBezTo>
                  <a:pt x="f523" y="f524"/>
                  <a:pt x="f525" y="f526"/>
                  <a:pt x="f527" y="f526"/>
                </a:cubicBezTo>
                <a:cubicBezTo>
                  <a:pt x="f528" y="f526"/>
                  <a:pt x="f529" y="f530"/>
                  <a:pt x="f464" y="f517"/>
                </a:cubicBezTo>
                <a:cubicBezTo>
                  <a:pt x="f531" y="f516"/>
                  <a:pt x="f531" y="f488"/>
                  <a:pt x="f531" y="f504"/>
                </a:cubicBezTo>
                <a:cubicBezTo>
                  <a:pt x="f532" y="f504"/>
                  <a:pt x="f533" y="f503"/>
                  <a:pt x="f292" y="f376"/>
                </a:cubicBezTo>
                <a:close/>
                <a:moveTo>
                  <a:pt x="f534" y="f535"/>
                </a:moveTo>
                <a:cubicBezTo>
                  <a:pt x="f536" y="f537"/>
                  <a:pt x="f538" y="f539"/>
                  <a:pt x="f540" y="f541"/>
                </a:cubicBezTo>
                <a:lnTo>
                  <a:pt x="f542" y="f543"/>
                </a:lnTo>
                <a:cubicBezTo>
                  <a:pt x="f542" y="f543"/>
                  <a:pt x="f540" y="f544"/>
                  <a:pt x="f545" y="f544"/>
                </a:cubicBezTo>
                <a:cubicBezTo>
                  <a:pt x="f545" y="f546"/>
                  <a:pt x="f547" y="f548"/>
                  <a:pt x="f549" y="f548"/>
                </a:cubicBezTo>
                <a:cubicBezTo>
                  <a:pt x="f550" y="f548"/>
                  <a:pt x="f551" y="f552"/>
                  <a:pt x="f538" y="f543"/>
                </a:cubicBezTo>
                <a:cubicBezTo>
                  <a:pt x="f553" y="f543"/>
                  <a:pt x="f553" y="f544"/>
                  <a:pt x="f554" y="f544"/>
                </a:cubicBezTo>
                <a:cubicBezTo>
                  <a:pt x="f555" y="f544"/>
                  <a:pt x="f536" y="f543"/>
                  <a:pt x="f556" y="f543"/>
                </a:cubicBezTo>
                <a:cubicBezTo>
                  <a:pt x="f557" y="f543"/>
                  <a:pt x="f557" y="f544"/>
                  <a:pt x="f557" y="f544"/>
                </a:cubicBezTo>
                <a:cubicBezTo>
                  <a:pt x="f534" y="f543"/>
                  <a:pt x="f558" y="f559"/>
                  <a:pt x="f560" y="f561"/>
                </a:cubicBezTo>
                <a:cubicBezTo>
                  <a:pt x="f562" y="f535"/>
                  <a:pt x="f558" y="f535"/>
                  <a:pt x="f534" y="f535"/>
                </a:cubicBezTo>
                <a:close/>
                <a:moveTo>
                  <a:pt x="f563" y="f564"/>
                </a:moveTo>
                <a:cubicBezTo>
                  <a:pt x="f565" y="f564"/>
                  <a:pt x="f566" y="f567"/>
                  <a:pt x="f555" y="f568"/>
                </a:cubicBezTo>
                <a:lnTo>
                  <a:pt x="f540" y="f569"/>
                </a:lnTo>
                <a:cubicBezTo>
                  <a:pt x="f570" y="f571"/>
                  <a:pt x="f572" y="f573"/>
                  <a:pt x="f574" y="f573"/>
                </a:cubicBezTo>
                <a:cubicBezTo>
                  <a:pt x="f575" y="f573"/>
                  <a:pt x="f576" y="f577"/>
                  <a:pt x="f578" y="f579"/>
                </a:cubicBezTo>
                <a:cubicBezTo>
                  <a:pt x="f580" y="f569"/>
                  <a:pt x="f581" y="f535"/>
                  <a:pt x="f580" y="f537"/>
                </a:cubicBezTo>
                <a:cubicBezTo>
                  <a:pt x="f578" y="f559"/>
                  <a:pt x="f582" y="f544"/>
                  <a:pt x="f583" y="f584"/>
                </a:cubicBezTo>
                <a:cubicBezTo>
                  <a:pt x="f582" y="f584"/>
                  <a:pt x="f580" y="f584"/>
                  <a:pt x="f585" y="f586"/>
                </a:cubicBezTo>
                <a:cubicBezTo>
                  <a:pt x="f212" y="f544"/>
                  <a:pt x="f234" y="f539"/>
                  <a:pt x="f13" y="f587"/>
                </a:cubicBezTo>
                <a:cubicBezTo>
                  <a:pt x="f588" y="f589"/>
                  <a:pt x="f590" y="f564"/>
                  <a:pt x="f563" y="f564"/>
                </a:cubicBezTo>
                <a:close/>
                <a:moveTo>
                  <a:pt x="f591" y="f592"/>
                </a:moveTo>
                <a:cubicBezTo>
                  <a:pt x="f591" y="f593"/>
                  <a:pt x="f594" y="f595"/>
                  <a:pt x="f596" y="f597"/>
                </a:cubicBezTo>
                <a:lnTo>
                  <a:pt x="f596" y="f597"/>
                </a:lnTo>
                <a:cubicBezTo>
                  <a:pt x="f596" y="f598"/>
                  <a:pt x="f599" y="f600"/>
                  <a:pt x="f601" y="f600"/>
                </a:cubicBezTo>
                <a:cubicBezTo>
                  <a:pt x="f602" y="f600"/>
                  <a:pt x="f603" y="f604"/>
                  <a:pt x="f605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06"/>
                  <a:pt x="f605" y="f614"/>
                  <a:pt x="f591" y="f592"/>
                </a:cubicBezTo>
                <a:close/>
                <a:moveTo>
                  <a:pt x="f615" y="f616"/>
                </a:moveTo>
                <a:cubicBezTo>
                  <a:pt x="f617" y="f616"/>
                  <a:pt x="f618" y="f619"/>
                  <a:pt x="f620" y="f621"/>
                </a:cubicBezTo>
                <a:cubicBezTo>
                  <a:pt x="f622" y="f623"/>
                  <a:pt x="f624" y="f625"/>
                  <a:pt x="f626" y="f627"/>
                </a:cubicBezTo>
                <a:cubicBezTo>
                  <a:pt x="f626" y="f627"/>
                  <a:pt x="f628" y="f627"/>
                  <a:pt x="f629" y="f630"/>
                </a:cubicBezTo>
                <a:lnTo>
                  <a:pt x="f629" y="f630"/>
                </a:lnTo>
                <a:cubicBezTo>
                  <a:pt x="f631" y="f632"/>
                  <a:pt x="f633" y="f634"/>
                  <a:pt x="f635" y="f636"/>
                </a:cubicBezTo>
                <a:cubicBezTo>
                  <a:pt x="f637" y="f638"/>
                  <a:pt x="f639" y="f616"/>
                  <a:pt x="f615" y="f616"/>
                </a:cubicBezTo>
                <a:close/>
                <a:moveTo>
                  <a:pt x="f640" y="f641"/>
                </a:moveTo>
                <a:lnTo>
                  <a:pt x="f640" y="f641"/>
                </a:lnTo>
                <a:cubicBezTo>
                  <a:pt x="f642" y="f592"/>
                  <a:pt x="f640" y="f606"/>
                  <a:pt x="f620" y="f612"/>
                </a:cubicBezTo>
                <a:cubicBezTo>
                  <a:pt x="f643" y="f644"/>
                  <a:pt x="f645" y="f646"/>
                  <a:pt x="f647" y="f648"/>
                </a:cubicBezTo>
                <a:cubicBezTo>
                  <a:pt x="f649" y="f648"/>
                  <a:pt x="f650" y="f651"/>
                  <a:pt x="f652" y="f653"/>
                </a:cubicBezTo>
                <a:lnTo>
                  <a:pt x="f652" y="f653"/>
                </a:lnTo>
                <a:cubicBezTo>
                  <a:pt x="f654" y="f655"/>
                  <a:pt x="f656" y="f657"/>
                  <a:pt x="f658" y="f592"/>
                </a:cubicBezTo>
                <a:lnTo>
                  <a:pt x="f647" y="f592"/>
                </a:lnTo>
                <a:cubicBezTo>
                  <a:pt x="f659" y="f660"/>
                  <a:pt x="f620" y="f661"/>
                  <a:pt x="f640" y="f641"/>
                </a:cubicBezTo>
                <a:close/>
                <a:moveTo>
                  <a:pt x="f662" y="f610"/>
                </a:moveTo>
                <a:cubicBezTo>
                  <a:pt x="f622" y="f646"/>
                  <a:pt x="f663" y="f664"/>
                  <a:pt x="f665" y="f666"/>
                </a:cubicBezTo>
                <a:cubicBezTo>
                  <a:pt x="f665" y="f667"/>
                  <a:pt x="f665" y="f667"/>
                  <a:pt x="f668" y="f669"/>
                </a:cubicBezTo>
                <a:cubicBezTo>
                  <a:pt x="f670" y="f648"/>
                  <a:pt x="f671" y="f672"/>
                  <a:pt x="f635" y="f673"/>
                </a:cubicBezTo>
                <a:cubicBezTo>
                  <a:pt x="f635" y="f673"/>
                  <a:pt x="f635" y="f610"/>
                  <a:pt x="f662" y="f610"/>
                </a:cubicBezTo>
                <a:close/>
                <a:moveTo>
                  <a:pt x="f674" y="f675"/>
                </a:moveTo>
                <a:cubicBezTo>
                  <a:pt x="f676" y="f612"/>
                  <a:pt x="f674" y="f627"/>
                  <a:pt x="f677" y="f678"/>
                </a:cubicBezTo>
                <a:lnTo>
                  <a:pt x="f677" y="f667"/>
                </a:lnTo>
                <a:cubicBezTo>
                  <a:pt x="f677" y="f669"/>
                  <a:pt x="f677" y="f669"/>
                  <a:pt x="f679" y="f669"/>
                </a:cubicBezTo>
                <a:cubicBezTo>
                  <a:pt x="f679" y="f680"/>
                  <a:pt x="f679" y="f610"/>
                  <a:pt x="f674" y="f675"/>
                </a:cubicBezTo>
                <a:close/>
                <a:moveTo>
                  <a:pt x="f380" y="f681"/>
                </a:moveTo>
                <a:cubicBezTo>
                  <a:pt x="f682" y="f683"/>
                  <a:pt x="f684" y="f685"/>
                  <a:pt x="f482" y="f686"/>
                </a:cubicBezTo>
                <a:lnTo>
                  <a:pt x="f482" y="f687"/>
                </a:lnTo>
                <a:cubicBezTo>
                  <a:pt x="f501" y="f688"/>
                  <a:pt x="f237" y="f689"/>
                  <a:pt x="f380" y="f681"/>
                </a:cubicBezTo>
                <a:close/>
                <a:moveTo>
                  <a:pt x="f690" y="f691"/>
                </a:moveTo>
                <a:cubicBezTo>
                  <a:pt x="f608" y="f691"/>
                  <a:pt x="f692" y="f693"/>
                  <a:pt x="f694" y="f695"/>
                </a:cubicBezTo>
                <a:cubicBezTo>
                  <a:pt x="f620" y="f696"/>
                  <a:pt x="f647" y="f697"/>
                  <a:pt x="f698" y="f699"/>
                </a:cubicBezTo>
                <a:cubicBezTo>
                  <a:pt x="f700" y="f699"/>
                  <a:pt x="f701" y="f702"/>
                  <a:pt x="f544" y="f702"/>
                </a:cubicBezTo>
                <a:cubicBezTo>
                  <a:pt x="f703" y="f702"/>
                  <a:pt x="f629" y="f704"/>
                  <a:pt x="f705" y="f699"/>
                </a:cubicBezTo>
                <a:cubicBezTo>
                  <a:pt x="f706" y="f707"/>
                  <a:pt x="f708" y="f697"/>
                  <a:pt x="f709" y="f710"/>
                </a:cubicBezTo>
                <a:cubicBezTo>
                  <a:pt x="f711" y="f710"/>
                  <a:pt x="f712" y="f713"/>
                  <a:pt x="f665" y="f713"/>
                </a:cubicBezTo>
                <a:cubicBezTo>
                  <a:pt x="f668" y="f713"/>
                  <a:pt x="f668" y="f696"/>
                  <a:pt x="f665" y="f714"/>
                </a:cubicBezTo>
                <a:cubicBezTo>
                  <a:pt x="f715" y="f716"/>
                  <a:pt x="f717" y="f691"/>
                  <a:pt x="f690" y="f691"/>
                </a:cubicBezTo>
                <a:close/>
                <a:moveTo>
                  <a:pt x="f718" y="f719"/>
                </a:moveTo>
                <a:cubicBezTo>
                  <a:pt x="f115" y="f720"/>
                  <a:pt x="f721" y="f714"/>
                  <a:pt x="f722" y="f723"/>
                </a:cubicBezTo>
                <a:cubicBezTo>
                  <a:pt x="f724" y="f699"/>
                  <a:pt x="f724" y="f725"/>
                  <a:pt x="f726" y="f725"/>
                </a:cubicBezTo>
                <a:cubicBezTo>
                  <a:pt x="f114" y="f727"/>
                  <a:pt x="f728" y="f710"/>
                  <a:pt x="f729" y="f714"/>
                </a:cubicBezTo>
                <a:cubicBezTo>
                  <a:pt x="f730" y="f731"/>
                  <a:pt x="f732" y="f733"/>
                  <a:pt x="f734" y="f733"/>
                </a:cubicBezTo>
                <a:cubicBezTo>
                  <a:pt x="f735" y="f733"/>
                  <a:pt x="f736" y="f737"/>
                  <a:pt x="f738" y="f696"/>
                </a:cubicBezTo>
                <a:cubicBezTo>
                  <a:pt x="f738" y="f713"/>
                  <a:pt x="f112" y="f710"/>
                  <a:pt x="f112" y="f739"/>
                </a:cubicBezTo>
                <a:cubicBezTo>
                  <a:pt x="f740" y="f741"/>
                  <a:pt x="f738" y="f742"/>
                  <a:pt x="f743" y="f742"/>
                </a:cubicBezTo>
                <a:cubicBezTo>
                  <a:pt x="f744" y="f742"/>
                  <a:pt x="f745" y="f746"/>
                  <a:pt x="f124" y="f697"/>
                </a:cubicBezTo>
                <a:cubicBezTo>
                  <a:pt x="f738" y="f723"/>
                  <a:pt x="f747" y="f748"/>
                  <a:pt x="f729" y="f749"/>
                </a:cubicBezTo>
                <a:cubicBezTo>
                  <a:pt x="f738" y="f750"/>
                  <a:pt x="f751" y="f748"/>
                  <a:pt x="f120" y="f752"/>
                </a:cubicBezTo>
                <a:cubicBezTo>
                  <a:pt x="f753" y="f710"/>
                  <a:pt x="f754" y="f755"/>
                  <a:pt x="f718" y="f719"/>
                </a:cubicBezTo>
                <a:close/>
                <a:moveTo>
                  <a:pt x="f756" y="f757"/>
                </a:moveTo>
                <a:cubicBezTo>
                  <a:pt x="f758" y="f759"/>
                  <a:pt x="f758" y="f760"/>
                  <a:pt x="f761" y="f762"/>
                </a:cubicBezTo>
                <a:cubicBezTo>
                  <a:pt x="f756" y="f762"/>
                  <a:pt x="f722" y="f763"/>
                  <a:pt x="f722" y="f763"/>
                </a:cubicBezTo>
                <a:cubicBezTo>
                  <a:pt x="f724" y="f764"/>
                  <a:pt x="f724" y="f765"/>
                  <a:pt x="f726" y="f765"/>
                </a:cubicBezTo>
                <a:cubicBezTo>
                  <a:pt x="f726" y="f765"/>
                  <a:pt x="f724" y="f765"/>
                  <a:pt x="f724" y="f760"/>
                </a:cubicBezTo>
                <a:cubicBezTo>
                  <a:pt x="f724" y="f750"/>
                  <a:pt x="f726" y="f759"/>
                  <a:pt x="f726" y="f748"/>
                </a:cubicBezTo>
                <a:lnTo>
                  <a:pt x="f726" y="f748"/>
                </a:lnTo>
                <a:cubicBezTo>
                  <a:pt x="f766" y="f767"/>
                  <a:pt x="f722" y="f768"/>
                  <a:pt x="f769" y="f768"/>
                </a:cubicBezTo>
                <a:cubicBezTo>
                  <a:pt x="f770" y="f768"/>
                  <a:pt x="f756" y="f771"/>
                  <a:pt x="f756" y="f757"/>
                </a:cubicBezTo>
                <a:close/>
                <a:moveTo>
                  <a:pt x="f772" y="f725"/>
                </a:moveTo>
                <a:cubicBezTo>
                  <a:pt x="f534" y="f699"/>
                  <a:pt x="f554" y="f723"/>
                  <a:pt x="f545" y="f773"/>
                </a:cubicBezTo>
                <a:cubicBezTo>
                  <a:pt x="f403" y="f774"/>
                  <a:pt x="f393" y="f760"/>
                  <a:pt x="f775" y="f776"/>
                </a:cubicBezTo>
                <a:cubicBezTo>
                  <a:pt x="f110" y="f777"/>
                  <a:pt x="f778" y="f779"/>
                  <a:pt x="f778" y="f780"/>
                </a:cubicBezTo>
                <a:cubicBezTo>
                  <a:pt x="f391" y="f781"/>
                  <a:pt x="f397" y="f776"/>
                  <a:pt x="f542" y="f762"/>
                </a:cubicBezTo>
                <a:lnTo>
                  <a:pt x="f540" y="f762"/>
                </a:lnTo>
                <a:cubicBezTo>
                  <a:pt x="f545" y="f764"/>
                  <a:pt x="f538" y="f765"/>
                  <a:pt x="f554" y="f760"/>
                </a:cubicBezTo>
                <a:lnTo>
                  <a:pt x="f536" y="f760"/>
                </a:lnTo>
                <a:cubicBezTo>
                  <a:pt x="f562" y="f759"/>
                  <a:pt x="f578" y="f773"/>
                  <a:pt x="f585" y="f725"/>
                </a:cubicBezTo>
                <a:close/>
                <a:moveTo>
                  <a:pt x="f782" y="f783"/>
                </a:moveTo>
                <a:cubicBezTo>
                  <a:pt x="f784" y="f785"/>
                  <a:pt x="f786" y="f787"/>
                  <a:pt x="f788" y="f789"/>
                </a:cubicBezTo>
                <a:lnTo>
                  <a:pt x="f788" y="f789"/>
                </a:lnTo>
                <a:cubicBezTo>
                  <a:pt x="f790" y="f791"/>
                  <a:pt x="f792" y="f793"/>
                  <a:pt x="f794" y="f793"/>
                </a:cubicBezTo>
                <a:cubicBezTo>
                  <a:pt x="f795" y="f793"/>
                  <a:pt x="f796" y="f797"/>
                  <a:pt x="f798" y="f799"/>
                </a:cubicBezTo>
                <a:cubicBezTo>
                  <a:pt x="f800" y="f801"/>
                  <a:pt x="f802" y="f803"/>
                  <a:pt x="f804" y="f803"/>
                </a:cubicBezTo>
                <a:cubicBezTo>
                  <a:pt x="f805" y="f803"/>
                  <a:pt x="f806" y="f807"/>
                  <a:pt x="f806" y="f808"/>
                </a:cubicBezTo>
                <a:cubicBezTo>
                  <a:pt x="f307" y="f809"/>
                  <a:pt x="f307" y="f810"/>
                  <a:pt x="f782" y="f783"/>
                </a:cubicBezTo>
                <a:close/>
                <a:moveTo>
                  <a:pt x="f811" y="f812"/>
                </a:moveTo>
                <a:cubicBezTo>
                  <a:pt x="f813" y="f812"/>
                  <a:pt x="f814" y="f815"/>
                  <a:pt x="f816" y="f817"/>
                </a:cubicBezTo>
                <a:lnTo>
                  <a:pt x="f818" y="f817"/>
                </a:lnTo>
                <a:cubicBezTo>
                  <a:pt x="f819" y="f820"/>
                  <a:pt x="f821" y="f820"/>
                  <a:pt x="f822" y="f823"/>
                </a:cubicBezTo>
                <a:cubicBezTo>
                  <a:pt x="f824" y="f823"/>
                  <a:pt x="f825" y="f823"/>
                  <a:pt x="f826" y="f827"/>
                </a:cubicBezTo>
                <a:cubicBezTo>
                  <a:pt x="f828" y="f829"/>
                  <a:pt x="f830" y="f831"/>
                  <a:pt x="f832" y="f833"/>
                </a:cubicBezTo>
                <a:cubicBezTo>
                  <a:pt x="f834" y="f833"/>
                  <a:pt x="f835" y="f836"/>
                  <a:pt x="f835" y="f836"/>
                </a:cubicBezTo>
                <a:cubicBezTo>
                  <a:pt x="f837" y="f836"/>
                  <a:pt x="f837" y="f838"/>
                  <a:pt x="f835" y="f839"/>
                </a:cubicBezTo>
                <a:cubicBezTo>
                  <a:pt x="f840" y="f841"/>
                  <a:pt x="f842" y="f843"/>
                  <a:pt x="f840" y="f844"/>
                </a:cubicBezTo>
                <a:cubicBezTo>
                  <a:pt x="f845" y="f844"/>
                  <a:pt x="f104" y="f846"/>
                  <a:pt x="f847" y="f843"/>
                </a:cubicBezTo>
                <a:cubicBezTo>
                  <a:pt x="f108" y="f848"/>
                  <a:pt x="f849" y="f831"/>
                  <a:pt x="f842" y="f827"/>
                </a:cubicBezTo>
                <a:cubicBezTo>
                  <a:pt x="f850" y="f851"/>
                  <a:pt x="f852" y="f812"/>
                  <a:pt x="f811" y="f812"/>
                </a:cubicBezTo>
                <a:close/>
                <a:moveTo>
                  <a:pt x="f853" y="f836"/>
                </a:moveTo>
                <a:lnTo>
                  <a:pt x="f853" y="f848"/>
                </a:lnTo>
                <a:cubicBezTo>
                  <a:pt x="f822" y="f843"/>
                  <a:pt x="f825" y="f854"/>
                  <a:pt x="f828" y="f844"/>
                </a:cubicBezTo>
                <a:lnTo>
                  <a:pt x="f855" y="f844"/>
                </a:lnTo>
                <a:cubicBezTo>
                  <a:pt x="f856" y="f843"/>
                  <a:pt x="f856" y="f839"/>
                  <a:pt x="f857" y="f838"/>
                </a:cubicBezTo>
                <a:cubicBezTo>
                  <a:pt x="f824" y="f838"/>
                  <a:pt x="f822" y="f836"/>
                  <a:pt x="f853" y="f836"/>
                </a:cubicBezTo>
                <a:close/>
                <a:moveTo>
                  <a:pt x="f439" y="f858"/>
                </a:moveTo>
                <a:cubicBezTo>
                  <a:pt x="f859" y="f858"/>
                  <a:pt x="f860" y="f861"/>
                  <a:pt x="f440" y="f862"/>
                </a:cubicBezTo>
                <a:cubicBezTo>
                  <a:pt x="f262" y="f7"/>
                  <a:pt x="f414" y="f31"/>
                  <a:pt x="f440" y="f26"/>
                </a:cubicBezTo>
                <a:cubicBezTo>
                  <a:pt x="f440" y="f863"/>
                  <a:pt x="f864" y="f122"/>
                  <a:pt x="f865" y="f866"/>
                </a:cubicBezTo>
                <a:cubicBezTo>
                  <a:pt x="f22" y="f165"/>
                  <a:pt x="f430" y="f867"/>
                  <a:pt x="f265" y="f868"/>
                </a:cubicBezTo>
                <a:cubicBezTo>
                  <a:pt x="f869" y="f870"/>
                  <a:pt x="f871" y="f872"/>
                  <a:pt x="f873" y="f872"/>
                </a:cubicBezTo>
                <a:cubicBezTo>
                  <a:pt x="f67" y="f872"/>
                  <a:pt x="f874" y="f875"/>
                  <a:pt x="f83" y="f0"/>
                </a:cubicBezTo>
                <a:cubicBezTo>
                  <a:pt x="f157" y="f876"/>
                  <a:pt x="f877" y="f29"/>
                  <a:pt x="f80" y="f15"/>
                </a:cubicBezTo>
                <a:cubicBezTo>
                  <a:pt x="f878" y="f879"/>
                  <a:pt x="f880" y="f881"/>
                  <a:pt x="f882" y="f881"/>
                </a:cubicBezTo>
                <a:cubicBezTo>
                  <a:pt x="f883" y="f881"/>
                  <a:pt x="f884" y="f885"/>
                  <a:pt x="f266" y="f88"/>
                </a:cubicBezTo>
                <a:cubicBezTo>
                  <a:pt x="f414" y="f141"/>
                  <a:pt x="f231" y="f886"/>
                  <a:pt x="f216" y="f887"/>
                </a:cubicBezTo>
                <a:cubicBezTo>
                  <a:pt x="f888" y="f889"/>
                  <a:pt x="f8" y="f890"/>
                  <a:pt x="f234" y="f891"/>
                </a:cubicBezTo>
                <a:cubicBezTo>
                  <a:pt x="f429" y="f892"/>
                  <a:pt x="f265" y="f893"/>
                  <a:pt x="f71" y="f167"/>
                </a:cubicBezTo>
                <a:cubicBezTo>
                  <a:pt x="f894" y="f895"/>
                  <a:pt x="f896" y="f897"/>
                  <a:pt x="f898" y="f897"/>
                </a:cubicBezTo>
                <a:cubicBezTo>
                  <a:pt x="f899" y="f897"/>
                  <a:pt x="f900" y="f901"/>
                  <a:pt x="f902" y="f903"/>
                </a:cubicBezTo>
                <a:cubicBezTo>
                  <a:pt x="f904" y="f905"/>
                  <a:pt x="f906" y="f907"/>
                  <a:pt x="f68" y="f907"/>
                </a:cubicBezTo>
                <a:cubicBezTo>
                  <a:pt x="f908" y="f907"/>
                  <a:pt x="f909" y="f907"/>
                  <a:pt x="f74" y="f893"/>
                </a:cubicBezTo>
                <a:cubicBezTo>
                  <a:pt x="f910" y="f893"/>
                  <a:pt x="f73" y="f911"/>
                  <a:pt x="f71" y="f912"/>
                </a:cubicBezTo>
                <a:cubicBezTo>
                  <a:pt x="f913" y="f866"/>
                  <a:pt x="f442" y="f914"/>
                  <a:pt x="f32" y="f915"/>
                </a:cubicBezTo>
                <a:cubicBezTo>
                  <a:pt x="f231" y="f171"/>
                  <a:pt x="f221" y="f916"/>
                  <a:pt x="f917" y="f918"/>
                </a:cubicBezTo>
                <a:cubicBezTo>
                  <a:pt x="f538" y="f919"/>
                  <a:pt x="f104" y="f920"/>
                  <a:pt x="f824" y="f242"/>
                </a:cubicBezTo>
                <a:cubicBezTo>
                  <a:pt x="f718" y="f310"/>
                  <a:pt x="f726" y="f921"/>
                  <a:pt x="f922" y="f370"/>
                </a:cubicBezTo>
                <a:cubicBezTo>
                  <a:pt x="f117" y="f923"/>
                  <a:pt x="f837" y="f924"/>
                  <a:pt x="f536" y="f925"/>
                </a:cubicBezTo>
                <a:cubicBezTo>
                  <a:pt x="f560" y="f926"/>
                  <a:pt x="f578" y="f927"/>
                  <a:pt x="f212" y="f928"/>
                </a:cubicBezTo>
                <a:cubicBezTo>
                  <a:pt x="f917" y="f928"/>
                  <a:pt x="f917" y="f928"/>
                  <a:pt x="f929" y="f930"/>
                </a:cubicBezTo>
                <a:cubicBezTo>
                  <a:pt x="f931" y="f928"/>
                  <a:pt x="f585" y="f932"/>
                  <a:pt x="f581" y="f932"/>
                </a:cubicBezTo>
                <a:cubicBezTo>
                  <a:pt x="f933" y="f934"/>
                  <a:pt x="f935" y="f936"/>
                  <a:pt x="f937" y="f936"/>
                </a:cubicBezTo>
                <a:cubicBezTo>
                  <a:pt x="f938" y="f936"/>
                  <a:pt x="f582" y="f939"/>
                  <a:pt x="f582" y="f220"/>
                </a:cubicBezTo>
                <a:cubicBezTo>
                  <a:pt x="f580" y="f188"/>
                  <a:pt x="f865" y="f940"/>
                  <a:pt x="f30" y="f941"/>
                </a:cubicBezTo>
                <a:cubicBezTo>
                  <a:pt x="f431" y="f941"/>
                  <a:pt x="f414" y="f942"/>
                  <a:pt x="f414" y="f206"/>
                </a:cubicBezTo>
                <a:cubicBezTo>
                  <a:pt x="f429" y="f209"/>
                  <a:pt x="f6" y="f211"/>
                  <a:pt x="f8" y="f222"/>
                </a:cubicBezTo>
                <a:cubicBezTo>
                  <a:pt x="f10" y="f943"/>
                  <a:pt x="f944" y="f219"/>
                  <a:pt x="f865" y="f220"/>
                </a:cubicBezTo>
                <a:cubicBezTo>
                  <a:pt x="f945" y="f946"/>
                  <a:pt x="f581" y="f947"/>
                  <a:pt x="f562" y="f948"/>
                </a:cubicBezTo>
                <a:cubicBezTo>
                  <a:pt x="f944" y="f238"/>
                  <a:pt x="f259" y="f949"/>
                  <a:pt x="f41" y="f950"/>
                </a:cubicBezTo>
                <a:lnTo>
                  <a:pt x="f41" y="f233"/>
                </a:lnTo>
                <a:cubicBezTo>
                  <a:pt x="f951" y="f211"/>
                  <a:pt x="f68" y="f952"/>
                  <a:pt x="f68" y="f202"/>
                </a:cubicBezTo>
                <a:cubicBezTo>
                  <a:pt x="f68" y="f953"/>
                  <a:pt x="f68" y="f188"/>
                  <a:pt x="f951" y="f188"/>
                </a:cubicBezTo>
                <a:lnTo>
                  <a:pt x="f42" y="f188"/>
                </a:lnTo>
                <a:cubicBezTo>
                  <a:pt x="f132" y="f954"/>
                  <a:pt x="f164" y="f940"/>
                  <a:pt x="f955" y="f956"/>
                </a:cubicBezTo>
                <a:cubicBezTo>
                  <a:pt x="f957" y="f958"/>
                  <a:pt x="f959" y="f960"/>
                  <a:pt x="f961" y="f960"/>
                </a:cubicBezTo>
                <a:cubicBezTo>
                  <a:pt x="f962" y="f960"/>
                  <a:pt x="f963" y="f964"/>
                  <a:pt x="f965" y="f956"/>
                </a:cubicBezTo>
                <a:cubicBezTo>
                  <a:pt x="f858" y="f209"/>
                  <a:pt x="f966" y="f233"/>
                  <a:pt x="f56" y="f967"/>
                </a:cubicBezTo>
                <a:cubicBezTo>
                  <a:pt x="f77" y="f968"/>
                  <a:pt x="f66" y="f969"/>
                  <a:pt x="f42" y="f215"/>
                </a:cubicBezTo>
                <a:cubicBezTo>
                  <a:pt x="f970" y="f971"/>
                  <a:pt x="f39" y="f972"/>
                  <a:pt x="f973" y="f972"/>
                </a:cubicBezTo>
                <a:cubicBezTo>
                  <a:pt x="f41" y="f972"/>
                  <a:pt x="f974" y="f971"/>
                  <a:pt x="f951" y="f215"/>
                </a:cubicBezTo>
                <a:cubicBezTo>
                  <a:pt x="f262" y="f946"/>
                  <a:pt x="f888" y="f248"/>
                  <a:pt x="f558" y="f298"/>
                </a:cubicBezTo>
                <a:cubicBezTo>
                  <a:pt x="f917" y="f261"/>
                  <a:pt x="f975" y="f260"/>
                  <a:pt x="f30" y="f260"/>
                </a:cubicBezTo>
                <a:cubicBezTo>
                  <a:pt x="f32" y="f246"/>
                  <a:pt x="f430" y="f286"/>
                  <a:pt x="f262" y="f976"/>
                </a:cubicBezTo>
                <a:cubicBezTo>
                  <a:pt x="f977" y="f978"/>
                  <a:pt x="f979" y="f980"/>
                  <a:pt x="f981" y="f980"/>
                </a:cubicBezTo>
                <a:cubicBezTo>
                  <a:pt x="f982" y="f980"/>
                  <a:pt x="f983" y="f984"/>
                  <a:pt x="f53" y="f267"/>
                </a:cubicBezTo>
                <a:cubicBezTo>
                  <a:pt x="f139" y="f278"/>
                  <a:pt x="f137" y="f985"/>
                  <a:pt x="f56" y="f291"/>
                </a:cubicBezTo>
                <a:cubicBezTo>
                  <a:pt x="f986" y="f987"/>
                  <a:pt x="f988" y="f989"/>
                  <a:pt x="f990" y="f989"/>
                </a:cubicBezTo>
                <a:cubicBezTo>
                  <a:pt x="f991" y="f989"/>
                  <a:pt x="f992" y="f993"/>
                  <a:pt x="f32" y="f269"/>
                </a:cubicBezTo>
                <a:lnTo>
                  <a:pt x="f30" y="f267"/>
                </a:lnTo>
                <a:cubicBezTo>
                  <a:pt x="f888" y="f269"/>
                  <a:pt x="f578" y="f267"/>
                  <a:pt x="f538" y="f293"/>
                </a:cubicBezTo>
                <a:cubicBezTo>
                  <a:pt x="f834" y="f994"/>
                  <a:pt x="f117" y="f995"/>
                  <a:pt x="f996" y="f997"/>
                </a:cubicBezTo>
                <a:lnTo>
                  <a:pt x="f998" y="f997"/>
                </a:lnTo>
                <a:cubicBezTo>
                  <a:pt x="f170" y="f461"/>
                  <a:pt x="f999" y="f1000"/>
                  <a:pt x="f328" y="f636"/>
                </a:cubicBezTo>
                <a:cubicBezTo>
                  <a:pt x="f806" y="f648"/>
                  <a:pt x="f1001" y="f1002"/>
                  <a:pt x="f1003" y="f1004"/>
                </a:cubicBezTo>
                <a:cubicBezTo>
                  <a:pt x="f1005" y="f669"/>
                  <a:pt x="f178" y="f544"/>
                  <a:pt x="f1006" y="f1007"/>
                </a:cubicBezTo>
                <a:cubicBezTo>
                  <a:pt x="f857" y="f1008"/>
                  <a:pt x="f828" y="f1009"/>
                  <a:pt x="f834" y="f1010"/>
                </a:cubicBezTo>
                <a:cubicBezTo>
                  <a:pt x="f840" y="f488"/>
                  <a:pt x="f1011" y="f1012"/>
                  <a:pt x="f845" y="f433"/>
                </a:cubicBezTo>
                <a:cubicBezTo>
                  <a:pt x="f842" y="f433"/>
                  <a:pt x="f840" y="f433"/>
                  <a:pt x="f837" y="f432"/>
                </a:cubicBezTo>
                <a:cubicBezTo>
                  <a:pt x="f832" y="f416"/>
                  <a:pt x="f855" y="f1013"/>
                  <a:pt x="f834" y="f410"/>
                </a:cubicBezTo>
                <a:cubicBezTo>
                  <a:pt x="f832" y="f1014"/>
                  <a:pt x="f834" y="f404"/>
                  <a:pt x="f840" y="f353"/>
                </a:cubicBezTo>
                <a:cubicBezTo>
                  <a:pt x="f840" y="f351"/>
                  <a:pt x="f1011" y="f349"/>
                  <a:pt x="f845" y="f349"/>
                </a:cubicBezTo>
                <a:cubicBezTo>
                  <a:pt x="f849" y="f347"/>
                  <a:pt x="f101" y="f341"/>
                  <a:pt x="f87" y="f341"/>
                </a:cubicBezTo>
                <a:cubicBezTo>
                  <a:pt x="f775" y="f341"/>
                  <a:pt x="f397" y="f351"/>
                  <a:pt x="f400" y="f370"/>
                </a:cubicBezTo>
                <a:cubicBezTo>
                  <a:pt x="f538" y="f1015"/>
                  <a:pt x="f545" y="f1016"/>
                  <a:pt x="f393" y="f416"/>
                </a:cubicBezTo>
                <a:cubicBezTo>
                  <a:pt x="f391" y="f426"/>
                  <a:pt x="f775" y="f1017"/>
                  <a:pt x="f108" y="f1018"/>
                </a:cubicBezTo>
                <a:cubicBezTo>
                  <a:pt x="f387" y="f1019"/>
                  <a:pt x="f1020" y="f1021"/>
                  <a:pt x="f1022" y="f1021"/>
                </a:cubicBezTo>
                <a:cubicBezTo>
                  <a:pt x="f1023" y="f1021"/>
                  <a:pt x="f1024" y="f1025"/>
                  <a:pt x="f1024" y="f434"/>
                </a:cubicBezTo>
                <a:lnTo>
                  <a:pt x="f1024" y="f1017"/>
                </a:lnTo>
                <a:cubicBezTo>
                  <a:pt x="f101" y="f516"/>
                  <a:pt x="f837" y="f1026"/>
                  <a:pt x="f1027" y="f1028"/>
                </a:cubicBezTo>
                <a:cubicBezTo>
                  <a:pt x="f386" y="f1029"/>
                  <a:pt x="f558" y="f503"/>
                  <a:pt x="f217" y="f427"/>
                </a:cubicBezTo>
                <a:cubicBezTo>
                  <a:pt x="f217" y="f426"/>
                  <a:pt x="f217" y="f426"/>
                  <a:pt x="f865" y="f425"/>
                </a:cubicBezTo>
                <a:cubicBezTo>
                  <a:pt x="f221" y="f446"/>
                  <a:pt x="f10" y="f413"/>
                  <a:pt x="f22" y="f399"/>
                </a:cubicBezTo>
                <a:cubicBezTo>
                  <a:pt x="f30" y="f1030"/>
                  <a:pt x="f1031" y="f394"/>
                  <a:pt x="f1032" y="f997"/>
                </a:cubicBezTo>
                <a:cubicBezTo>
                  <a:pt x="f280" y="f1033"/>
                  <a:pt x="f445" y="f1034"/>
                  <a:pt x="f1035" y="f1034"/>
                </a:cubicBezTo>
                <a:cubicBezTo>
                  <a:pt x="f1036" y="f1034"/>
                  <a:pt x="f1037" y="f997"/>
                  <a:pt x="f452" y="f997"/>
                </a:cubicBezTo>
                <a:cubicBezTo>
                  <a:pt x="f71" y="f997"/>
                  <a:pt x="f910" y="f1038"/>
                  <a:pt x="f74" y="f1038"/>
                </a:cubicBezTo>
                <a:cubicBezTo>
                  <a:pt x="f951" y="f1038"/>
                  <a:pt x="f39" y="f394"/>
                  <a:pt x="f41" y="f1015"/>
                </a:cubicBezTo>
                <a:cubicBezTo>
                  <a:pt x="f41" y="f1014"/>
                  <a:pt x="f951" y="f396"/>
                  <a:pt x="f68" y="f1039"/>
                </a:cubicBezTo>
                <a:cubicBezTo>
                  <a:pt x="f951" y="f412"/>
                  <a:pt x="f73" y="f446"/>
                  <a:pt x="f409" y="f489"/>
                </a:cubicBezTo>
                <a:cubicBezTo>
                  <a:pt x="f265" y="f433"/>
                  <a:pt x="f414" y="f1012"/>
                  <a:pt x="f25" y="f1012"/>
                </a:cubicBezTo>
                <a:cubicBezTo>
                  <a:pt x="f864" y="f1012"/>
                  <a:pt x="f975" y="f1040"/>
                  <a:pt x="f888" y="f1018"/>
                </a:cubicBezTo>
                <a:cubicBezTo>
                  <a:pt x="f540" y="f1041"/>
                  <a:pt x="f822" y="f1042"/>
                  <a:pt x="f1043" y="f586"/>
                </a:cubicBezTo>
                <a:cubicBezTo>
                  <a:pt x="f1044" y="f543"/>
                  <a:pt x="f728" y="f541"/>
                  <a:pt x="f124" y="f559"/>
                </a:cubicBezTo>
                <a:lnTo>
                  <a:pt x="f393" y="f579"/>
                </a:lnTo>
                <a:cubicBezTo>
                  <a:pt x="f395" y="f577"/>
                  <a:pt x="f397" y="f1045"/>
                  <a:pt x="f403" y="f568"/>
                </a:cubicBezTo>
                <a:cubicBezTo>
                  <a:pt x="f1046" y="f1047"/>
                  <a:pt x="f1048" y="f1049"/>
                  <a:pt x="f585" y="f1049"/>
                </a:cubicBezTo>
                <a:cubicBezTo>
                  <a:pt x="f1050" y="f1049"/>
                  <a:pt x="f1051" y="f1052"/>
                  <a:pt x="f223" y="f1053"/>
                </a:cubicBezTo>
                <a:cubicBezTo>
                  <a:pt x="f8" y="f1054"/>
                  <a:pt x="f27" y="f568"/>
                  <a:pt x="f25" y="f569"/>
                </a:cubicBezTo>
                <a:cubicBezTo>
                  <a:pt x="f22" y="f541"/>
                  <a:pt x="f975" y="f586"/>
                  <a:pt x="f865" y="f584"/>
                </a:cubicBezTo>
                <a:cubicBezTo>
                  <a:pt x="f1055" y="f1056"/>
                  <a:pt x="f1057" y="f1058"/>
                  <a:pt x="f1059" y="f1058"/>
                </a:cubicBezTo>
                <a:cubicBezTo>
                  <a:pt x="f1060" y="f1058"/>
                  <a:pt x="f1061" y="f1062"/>
                  <a:pt x="f104" y="f586"/>
                </a:cubicBezTo>
                <a:cubicBezTo>
                  <a:pt x="f849" y="f586"/>
                  <a:pt x="f849" y="f544"/>
                  <a:pt x="f849" y="f543"/>
                </a:cubicBezTo>
                <a:cubicBezTo>
                  <a:pt x="f853" y="f586"/>
                  <a:pt x="f721" y="f543"/>
                  <a:pt x="f1063" y="f1064"/>
                </a:cubicBezTo>
                <a:cubicBezTo>
                  <a:pt x="f178" y="f623"/>
                  <a:pt x="f1065" y="f660"/>
                  <a:pt x="f1066" y="f606"/>
                </a:cubicBezTo>
                <a:lnTo>
                  <a:pt x="f1067" y="f608"/>
                </a:lnTo>
                <a:lnTo>
                  <a:pt x="f1068" y="f608"/>
                </a:lnTo>
                <a:cubicBezTo>
                  <a:pt x="f322" y="f1069"/>
                  <a:pt x="f1070" y="f1071"/>
                  <a:pt x="f1072" y="f1073"/>
                </a:cubicBezTo>
                <a:lnTo>
                  <a:pt x="f1074" y="f1073"/>
                </a:lnTo>
                <a:cubicBezTo>
                  <a:pt x="f1075" y="f1076"/>
                  <a:pt x="f1077" y="f846"/>
                  <a:pt x="f513" y="f1078"/>
                </a:cubicBezTo>
                <a:cubicBezTo>
                  <a:pt x="f294" y="f1079"/>
                  <a:pt x="f1080" y="f1081"/>
                  <a:pt x="f1082" y="f1083"/>
                </a:cubicBezTo>
                <a:cubicBezTo>
                  <a:pt x="f1084" y="f1085"/>
                  <a:pt x="f1086" y="f1087"/>
                  <a:pt x="f1088" y="f1089"/>
                </a:cubicBezTo>
                <a:lnTo>
                  <a:pt x="f1088" y="f1089"/>
                </a:lnTo>
                <a:cubicBezTo>
                  <a:pt x="f1090" y="f1091"/>
                  <a:pt x="f1092" y="f1091"/>
                  <a:pt x="f1001" y="f1091"/>
                </a:cubicBezTo>
                <a:cubicBezTo>
                  <a:pt x="f1001" y="f1093"/>
                  <a:pt x="f1094" y="f1095"/>
                  <a:pt x="f1094" y="f1096"/>
                </a:cubicBezTo>
                <a:cubicBezTo>
                  <a:pt x="f1097" y="f1098"/>
                  <a:pt x="f1099" y="f1100"/>
                  <a:pt x="f1101" y="f1100"/>
                </a:cubicBezTo>
                <a:cubicBezTo>
                  <a:pt x="f1086" y="f1100"/>
                  <a:pt x="f1102" y="f1103"/>
                  <a:pt x="f1104" y="f1093"/>
                </a:cubicBezTo>
                <a:cubicBezTo>
                  <a:pt x="f1104" y="f1091"/>
                  <a:pt x="f1105" y="f1106"/>
                  <a:pt x="f1105" y="f1107"/>
                </a:cubicBezTo>
                <a:cubicBezTo>
                  <a:pt x="f1108" y="f1109"/>
                  <a:pt x="f1003" y="f1110"/>
                  <a:pt x="f1111" y="f1112"/>
                </a:cubicBezTo>
                <a:cubicBezTo>
                  <a:pt x="f1094" y="f1113"/>
                  <a:pt x="f1114" y="f780"/>
                  <a:pt x="f1115" y="f781"/>
                </a:cubicBezTo>
                <a:cubicBezTo>
                  <a:pt x="f1116" y="f1117"/>
                  <a:pt x="f1118" y="f1119"/>
                  <a:pt x="f1120" y="f1119"/>
                </a:cubicBezTo>
                <a:cubicBezTo>
                  <a:pt x="f1121" y="f1119"/>
                  <a:pt x="f1005" y="f1122"/>
                  <a:pt x="f1005" y="f1123"/>
                </a:cubicBezTo>
                <a:cubicBezTo>
                  <a:pt x="f328" y="f1124"/>
                  <a:pt x="f1005" y="f1125"/>
                  <a:pt x="f1114" y="f1106"/>
                </a:cubicBezTo>
                <a:cubicBezTo>
                  <a:pt x="f1070" y="f1126"/>
                  <a:pt x="f1094" y="f1127"/>
                  <a:pt x="f1003" y="f848"/>
                </a:cubicBezTo>
                <a:cubicBezTo>
                  <a:pt x="f798" y="f1128"/>
                  <a:pt x="f1129" y="f1130"/>
                  <a:pt x="f1131" y="f1132"/>
                </a:cubicBezTo>
                <a:cubicBezTo>
                  <a:pt x="f1133" y="f1125"/>
                  <a:pt x="f1134" y="f1135"/>
                  <a:pt x="f761" y="f777"/>
                </a:cubicBezTo>
                <a:cubicBezTo>
                  <a:pt x="f1136" y="f777"/>
                  <a:pt x="f1137" y="f776"/>
                  <a:pt x="f1138" y="f764"/>
                </a:cubicBezTo>
                <a:cubicBezTo>
                  <a:pt x="f1139" y="f774"/>
                  <a:pt x="f1138" y="f752"/>
                  <a:pt x="f922" y="f707"/>
                </a:cubicBezTo>
                <a:cubicBezTo>
                  <a:pt x="f1140" y="f1141"/>
                  <a:pt x="f724" y="f1142"/>
                  <a:pt x="f117" y="f1143"/>
                </a:cubicBezTo>
                <a:cubicBezTo>
                  <a:pt x="f1144" y="f1145"/>
                  <a:pt x="f1146" y="f1147"/>
                  <a:pt x="f1148" y="f1147"/>
                </a:cubicBezTo>
                <a:cubicBezTo>
                  <a:pt x="f1149" y="f1147"/>
                  <a:pt x="f1150" y="f1151"/>
                  <a:pt x="f1152" y="f1153"/>
                </a:cubicBezTo>
                <a:cubicBezTo>
                  <a:pt x="f1154" y="f1155"/>
                  <a:pt x="f819" y="f750"/>
                  <a:pt x="f728" y="f776"/>
                </a:cubicBezTo>
                <a:cubicBezTo>
                  <a:pt x="f114" y="f776"/>
                  <a:pt x="f721" y="f777"/>
                  <a:pt x="f726" y="f777"/>
                </a:cubicBezTo>
                <a:cubicBezTo>
                  <a:pt x="f761" y="f783"/>
                  <a:pt x="f1137" y="f1156"/>
                  <a:pt x="f174" y="f1096"/>
                </a:cubicBezTo>
                <a:cubicBezTo>
                  <a:pt x="f726" y="f808"/>
                  <a:pt x="f821" y="f1135"/>
                  <a:pt x="f845" y="f1123"/>
                </a:cubicBezTo>
                <a:cubicBezTo>
                  <a:pt x="f845" y="f780"/>
                  <a:pt x="f845" y="f780"/>
                  <a:pt x="f849" y="f779"/>
                </a:cubicBezTo>
                <a:cubicBezTo>
                  <a:pt x="f849" y="f779"/>
                  <a:pt x="f104" y="f779"/>
                  <a:pt x="f104" y="f781"/>
                </a:cubicBezTo>
                <a:cubicBezTo>
                  <a:pt x="f104" y="f1157"/>
                  <a:pt x="f775" y="f699"/>
                  <a:pt x="f403" y="f697"/>
                </a:cubicBezTo>
                <a:cubicBezTo>
                  <a:pt x="f1158" y="f1159"/>
                  <a:pt x="f1160" y="f1161"/>
                  <a:pt x="f938" y="f1161"/>
                </a:cubicBezTo>
                <a:cubicBezTo>
                  <a:pt x="f1162" y="f1161"/>
                  <a:pt x="f1163" y="f1164"/>
                  <a:pt x="f212" y="f714"/>
                </a:cubicBezTo>
                <a:cubicBezTo>
                  <a:pt x="f210" y="f707"/>
                  <a:pt x="f582" y="f774"/>
                  <a:pt x="f562" y="f1157"/>
                </a:cubicBezTo>
                <a:cubicBezTo>
                  <a:pt x="f536" y="f763"/>
                  <a:pt x="f1165" y="f777"/>
                  <a:pt x="f397" y="f780"/>
                </a:cubicBezTo>
                <a:cubicBezTo>
                  <a:pt x="f393" y="f1166"/>
                  <a:pt x="f110" y="f1167"/>
                  <a:pt x="f108" y="f1168"/>
                </a:cubicBezTo>
                <a:cubicBezTo>
                  <a:pt x="f87" y="f1168"/>
                  <a:pt x="f87" y="f1167"/>
                  <a:pt x="f87" y="f1167"/>
                </a:cubicBezTo>
                <a:lnTo>
                  <a:pt x="f847" y="f1167"/>
                </a:lnTo>
                <a:cubicBezTo>
                  <a:pt x="f816" y="f799"/>
                  <a:pt x="f998" y="f1169"/>
                  <a:pt x="f1170" y="f1171"/>
                </a:cubicBezTo>
                <a:cubicBezTo>
                  <a:pt x="f1172" y="f1173"/>
                  <a:pt x="f1174" y="f1175"/>
                  <a:pt x="f1176" y="f1175"/>
                </a:cubicBezTo>
                <a:cubicBezTo>
                  <a:pt x="f253" y="f1175"/>
                  <a:pt x="f1177" y="f1178"/>
                  <a:pt x="f112" y="f1179"/>
                </a:cubicBezTo>
                <a:cubicBezTo>
                  <a:pt x="f738" y="f1180"/>
                  <a:pt x="f124" y="f1180"/>
                  <a:pt x="f751" y="f1181"/>
                </a:cubicBezTo>
                <a:cubicBezTo>
                  <a:pt x="f1182" y="f1183"/>
                  <a:pt x="f1184" y="f1185"/>
                  <a:pt x="f1186" y="f1185"/>
                </a:cubicBezTo>
                <a:cubicBezTo>
                  <a:pt x="f1187" y="f1185"/>
                  <a:pt x="f1188" y="f1189"/>
                  <a:pt x="f837" y="f1171"/>
                </a:cubicBezTo>
                <a:cubicBezTo>
                  <a:pt x="f847" y="f1127"/>
                  <a:pt x="f395" y="f833"/>
                  <a:pt x="f775" y="f843"/>
                </a:cubicBezTo>
                <a:cubicBezTo>
                  <a:pt x="f778" y="f1190"/>
                  <a:pt x="f849" y="f1191"/>
                  <a:pt x="f835" y="f1191"/>
                </a:cubicBezTo>
                <a:cubicBezTo>
                  <a:pt x="f1192" y="f1193"/>
                  <a:pt x="f1194" y="f1195"/>
                  <a:pt x="f1196" y="f1195"/>
                </a:cubicBezTo>
                <a:cubicBezTo>
                  <a:pt x="f1197" y="f1195"/>
                  <a:pt x="f1198" y="f1199"/>
                  <a:pt x="f754" y="f838"/>
                </a:cubicBezTo>
                <a:cubicBezTo>
                  <a:pt x="f1200" y="f838"/>
                  <a:pt x="f753" y="f839"/>
                  <a:pt x="f1201" y="f839"/>
                </a:cubicBezTo>
                <a:cubicBezTo>
                  <a:pt x="f1202" y="f1203"/>
                  <a:pt x="f1204" y="f1205"/>
                  <a:pt x="f1206" y="f1205"/>
                </a:cubicBezTo>
                <a:cubicBezTo>
                  <a:pt x="f1207" y="f1205"/>
                  <a:pt x="f1208" y="f1209"/>
                  <a:pt x="f1210" y="f833"/>
                </a:cubicBezTo>
                <a:cubicBezTo>
                  <a:pt x="f718" y="f831"/>
                  <a:pt x="f753" y="f829"/>
                  <a:pt x="f1200" y="f827"/>
                </a:cubicBezTo>
                <a:cubicBezTo>
                  <a:pt x="f1201" y="f827"/>
                  <a:pt x="f1210" y="f823"/>
                  <a:pt x="f751" y="f823"/>
                </a:cubicBezTo>
                <a:cubicBezTo>
                  <a:pt x="f112" y="f831"/>
                  <a:pt x="f117" y="f838"/>
                  <a:pt x="f718" y="f848"/>
                </a:cubicBezTo>
                <a:cubicBezTo>
                  <a:pt x="f1201" y="f841"/>
                  <a:pt x="f718" y="f1211"/>
                  <a:pt x="f1210" y="f1211"/>
                </a:cubicBezTo>
                <a:cubicBezTo>
                  <a:pt x="f124" y="f848"/>
                  <a:pt x="f1212" y="f836"/>
                  <a:pt x="f115" y="f827"/>
                </a:cubicBezTo>
                <a:lnTo>
                  <a:pt x="f115" y="f820"/>
                </a:lnTo>
                <a:cubicBezTo>
                  <a:pt x="f1213" y="f815"/>
                  <a:pt x="f1214" y="f1215"/>
                  <a:pt x="f1216" y="f1215"/>
                </a:cubicBezTo>
                <a:cubicBezTo>
                  <a:pt x="f1217" y="f1215"/>
                  <a:pt x="f1218" y="f1219"/>
                  <a:pt x="f1220" y="f817"/>
                </a:cubicBezTo>
                <a:cubicBezTo>
                  <a:pt x="f1221" y="f1083"/>
                  <a:pt x="f1222" y="f1223"/>
                  <a:pt x="f457" y="f1224"/>
                </a:cubicBezTo>
                <a:cubicBezTo>
                  <a:pt x="f485" y="f1225"/>
                  <a:pt x="f1226" y="f1227"/>
                  <a:pt x="f684" y="f1228"/>
                </a:cubicBezTo>
                <a:cubicBezTo>
                  <a:pt x="f684" y="f1229"/>
                  <a:pt x="f1230" y="f5"/>
                  <a:pt x="f682" y="f5"/>
                </a:cubicBezTo>
                <a:cubicBezTo>
                  <a:pt x="f1231" y="f5"/>
                  <a:pt x="f1232" y="f1229"/>
                  <a:pt x="f1232" y="f1228"/>
                </a:cubicBezTo>
                <a:cubicBezTo>
                  <a:pt x="f1233" y="f1234"/>
                  <a:pt x="f1235" y="f1236"/>
                  <a:pt x="f300" y="f1237"/>
                </a:cubicBezTo>
                <a:cubicBezTo>
                  <a:pt x="f1238" y="f848"/>
                  <a:pt x="f501" y="f1091"/>
                  <a:pt x="f1233" y="f1166"/>
                </a:cubicBezTo>
                <a:lnTo>
                  <a:pt x="f1233" y="f1166"/>
                </a:lnTo>
                <a:cubicBezTo>
                  <a:pt x="f1239" y="f1240"/>
                  <a:pt x="f1241" y="f1242"/>
                  <a:pt x="f1243" y="f1242"/>
                </a:cubicBezTo>
                <a:cubicBezTo>
                  <a:pt x="f1244" y="f1242"/>
                  <a:pt x="f1245" y="f1246"/>
                  <a:pt x="f1232" y="f1247"/>
                </a:cubicBezTo>
                <a:cubicBezTo>
                  <a:pt x="f1248" y="f748"/>
                  <a:pt x="f1249" y="f752"/>
                  <a:pt x="f1250" y="f697"/>
                </a:cubicBezTo>
                <a:lnTo>
                  <a:pt x="f1250" y="f697"/>
                </a:lnTo>
                <a:cubicBezTo>
                  <a:pt x="f1251" y="f727"/>
                  <a:pt x="f1251" y="f725"/>
                  <a:pt x="f1251" y="f699"/>
                </a:cubicBezTo>
                <a:cubicBezTo>
                  <a:pt x="f1251" y="f752"/>
                  <a:pt x="f1250" y="f1252"/>
                  <a:pt x="f1253" y="f773"/>
                </a:cubicBezTo>
                <a:cubicBezTo>
                  <a:pt x="f1254" y="f1255"/>
                  <a:pt x="f1256" y="f1257"/>
                  <a:pt x="f1258" y="f1257"/>
                </a:cubicBezTo>
                <a:cubicBezTo>
                  <a:pt x="f1259" y="f1257"/>
                  <a:pt x="f1260" y="f1261"/>
                  <a:pt x="f1262" y="f748"/>
                </a:cubicBezTo>
                <a:cubicBezTo>
                  <a:pt x="f1262" y="f748"/>
                  <a:pt x="f670" y="f774"/>
                  <a:pt x="f1263" y="f774"/>
                </a:cubicBezTo>
                <a:cubicBezTo>
                  <a:pt x="f1264" y="f757"/>
                  <a:pt x="f694" y="f707"/>
                  <a:pt x="f1265" y="f695"/>
                </a:cubicBezTo>
                <a:cubicBezTo>
                  <a:pt x="f4" y="f1266"/>
                  <a:pt x="f1267" y="f755"/>
                  <a:pt x="f1268" y="f1269"/>
                </a:cubicBezTo>
                <a:cubicBezTo>
                  <a:pt x="f1270" y="f1271"/>
                  <a:pt x="f1272" y="f1273"/>
                  <a:pt x="f1274" y="f1273"/>
                </a:cubicBezTo>
                <a:cubicBezTo>
                  <a:pt x="f1275" y="f1273"/>
                  <a:pt x="f1276" y="f1277"/>
                  <a:pt x="f1278" y="f1279"/>
                </a:cubicBezTo>
                <a:cubicBezTo>
                  <a:pt x="f1280" y="f1281"/>
                  <a:pt x="f1282" y="f1283"/>
                  <a:pt x="f1284" y="f1285"/>
                </a:cubicBezTo>
                <a:lnTo>
                  <a:pt x="f1284" y="f1285"/>
                </a:lnTo>
                <a:cubicBezTo>
                  <a:pt x="f1286" y="f1287"/>
                  <a:pt x="f1288" y="f1289"/>
                  <a:pt x="f342" y="f765"/>
                </a:cubicBezTo>
                <a:cubicBezTo>
                  <a:pt x="f1248" y="f720"/>
                  <a:pt x="f1249" y="f1290"/>
                  <a:pt x="f1291" y="f1292"/>
                </a:cubicBezTo>
                <a:cubicBezTo>
                  <a:pt x="f1278" y="f1292"/>
                  <a:pt x="f1278" y="f1293"/>
                  <a:pt x="f1294" y="f1293"/>
                </a:cubicBezTo>
                <a:cubicBezTo>
                  <a:pt x="f1295" y="f1293"/>
                  <a:pt x="f1296" y="f1293"/>
                  <a:pt x="f705" y="f1292"/>
                </a:cubicBezTo>
                <a:cubicBezTo>
                  <a:pt x="f706" y="f1297"/>
                  <a:pt x="f1298" y="f1299"/>
                  <a:pt x="f709" y="f681"/>
                </a:cubicBezTo>
                <a:cubicBezTo>
                  <a:pt x="f1300" y="f1301"/>
                  <a:pt x="f1302" y="f1303"/>
                  <a:pt x="f1304" y="f1303"/>
                </a:cubicBezTo>
                <a:cubicBezTo>
                  <a:pt x="f1305" y="f1303"/>
                  <a:pt x="f1306" y="f1307"/>
                  <a:pt x="f1308" y="f1309"/>
                </a:cubicBezTo>
                <a:cubicBezTo>
                  <a:pt x="f658" y="f666"/>
                  <a:pt x="f1310" y="f627"/>
                  <a:pt x="f640" y="f672"/>
                </a:cubicBezTo>
                <a:cubicBezTo>
                  <a:pt x="f1311" y="f608"/>
                  <a:pt x="f1312" y="f661"/>
                  <a:pt x="f1313" y="f636"/>
                </a:cubicBezTo>
                <a:cubicBezTo>
                  <a:pt x="f1313" y="f1064"/>
                  <a:pt x="f1314" y="f1315"/>
                  <a:pt x="f1316" y="f1315"/>
                </a:cubicBezTo>
                <a:cubicBezTo>
                  <a:pt x="f1317" y="f1318"/>
                  <a:pt x="f642" y="f544"/>
                  <a:pt x="f659" y="f544"/>
                </a:cubicBezTo>
                <a:cubicBezTo>
                  <a:pt x="f1319" y="f1320"/>
                  <a:pt x="f1321" y="f1322"/>
                  <a:pt x="f1323" y="f1322"/>
                </a:cubicBezTo>
                <a:cubicBezTo>
                  <a:pt x="f1324" y="f1322"/>
                  <a:pt x="f1291" y="f1325"/>
                  <a:pt x="f1291" y="f666"/>
                </a:cubicBezTo>
                <a:cubicBezTo>
                  <a:pt x="f1326" y="f1327"/>
                  <a:pt x="f674" y="f1328"/>
                  <a:pt x="f1329" y="f1330"/>
                </a:cubicBezTo>
                <a:cubicBezTo>
                  <a:pt x="f1329" y="f1331"/>
                  <a:pt x="f368" y="f688"/>
                  <a:pt x="f368" y="f1332"/>
                </a:cubicBezTo>
                <a:cubicBezTo>
                  <a:pt x="f1333" y="f1071"/>
                  <a:pt x="f679" y="f1002"/>
                  <a:pt x="f677" y="f1303"/>
                </a:cubicBezTo>
                <a:cubicBezTo>
                  <a:pt x="f1334" y="f1309"/>
                  <a:pt x="f1334" y="f606"/>
                  <a:pt x="f1335" y="f1336"/>
                </a:cubicBezTo>
                <a:cubicBezTo>
                  <a:pt x="f1337" y="f1338"/>
                  <a:pt x="f1339" y="f1340"/>
                  <a:pt x="f1341" y="f1340"/>
                </a:cubicBezTo>
                <a:cubicBezTo>
                  <a:pt x="f1342" y="f1340"/>
                  <a:pt x="f1343" y="f1344"/>
                  <a:pt x="f674" y="f621"/>
                </a:cubicBezTo>
                <a:cubicBezTo>
                  <a:pt x="f1329" y="f675"/>
                  <a:pt x="f1345" y="f664"/>
                  <a:pt x="f368" y="f1303"/>
                </a:cubicBezTo>
                <a:cubicBezTo>
                  <a:pt x="f1346" y="f1347"/>
                  <a:pt x="f1345" y="f1328"/>
                  <a:pt x="f1348" y="f1349"/>
                </a:cubicBezTo>
                <a:cubicBezTo>
                  <a:pt x="f1248" y="f1350"/>
                  <a:pt x="f366" y="f1351"/>
                  <a:pt x="f1352" y="f1353"/>
                </a:cubicBezTo>
                <a:lnTo>
                  <a:pt x="f1352" y="f1279"/>
                </a:lnTo>
                <a:cubicBezTo>
                  <a:pt x="f343" y="f1354"/>
                  <a:pt x="f682" y="f776"/>
                  <a:pt x="f379" y="f1124"/>
                </a:cubicBezTo>
                <a:cubicBezTo>
                  <a:pt x="f1235" y="f1355"/>
                  <a:pt x="f501" y="f1356"/>
                  <a:pt x="f243" y="f1095"/>
                </a:cubicBezTo>
                <a:cubicBezTo>
                  <a:pt x="f237" y="f1135"/>
                  <a:pt x="f239" y="f750"/>
                  <a:pt x="f482" y="f1073"/>
                </a:cubicBezTo>
                <a:cubicBezTo>
                  <a:pt x="f239" y="f1073"/>
                  <a:pt x="f379" y="f1073"/>
                  <a:pt x="f380" y="f1266"/>
                </a:cubicBezTo>
                <a:cubicBezTo>
                  <a:pt x="f339" y="f1357"/>
                  <a:pt x="f346" y="f1358"/>
                  <a:pt x="f682" y="f666"/>
                </a:cubicBezTo>
                <a:cubicBezTo>
                  <a:pt x="f1359" y="f1360"/>
                  <a:pt x="f1361" y="f1362"/>
                  <a:pt x="f1363" y="f1362"/>
                </a:cubicBezTo>
                <a:cubicBezTo>
                  <a:pt x="f1364" y="f1362"/>
                  <a:pt x="f1365" y="f1366"/>
                  <a:pt x="f379" y="f667"/>
                </a:cubicBezTo>
                <a:cubicBezTo>
                  <a:pt x="f252" y="f1297"/>
                  <a:pt x="f459" y="f683"/>
                  <a:pt x="f243" y="f1349"/>
                </a:cubicBezTo>
                <a:cubicBezTo>
                  <a:pt x="f243" y="f1367"/>
                  <a:pt x="f243" y="f1155"/>
                  <a:pt x="f241" y="f1269"/>
                </a:cubicBezTo>
                <a:cubicBezTo>
                  <a:pt x="f501" y="f748"/>
                  <a:pt x="f459" y="f783"/>
                  <a:pt x="f420" y="f1368"/>
                </a:cubicBezTo>
                <a:cubicBezTo>
                  <a:pt x="f420" y="f1169"/>
                  <a:pt x="f420" y="f1169"/>
                  <a:pt x="f243" y="f1169"/>
                </a:cubicBezTo>
                <a:cubicBezTo>
                  <a:pt x="f288" y="f1369"/>
                  <a:pt x="f297" y="f831"/>
                  <a:pt x="f297" y="f1190"/>
                </a:cubicBezTo>
                <a:cubicBezTo>
                  <a:pt x="f1370" y="f1135"/>
                  <a:pt x="f1371" y="f1143"/>
                  <a:pt x="f307" y="f1372"/>
                </a:cubicBezTo>
                <a:cubicBezTo>
                  <a:pt x="f1373" y="f586"/>
                  <a:pt x="f311" y="f559"/>
                  <a:pt x="f1374" y="f535"/>
                </a:cubicBezTo>
                <a:cubicBezTo>
                  <a:pt x="f1373" y="f1375"/>
                  <a:pt x="f1376" y="f1377"/>
                  <a:pt x="f1378" y="f492"/>
                </a:cubicBezTo>
                <a:cubicBezTo>
                  <a:pt x="f1003" y="f516"/>
                  <a:pt x="f1379" y="f503"/>
                  <a:pt x="f1380" y="f376"/>
                </a:cubicBezTo>
                <a:lnTo>
                  <a:pt x="f1080" y="f376"/>
                </a:lnTo>
                <a:cubicBezTo>
                  <a:pt x="f1080" y="f484"/>
                  <a:pt x="f531" y="f530"/>
                  <a:pt x="f1077" y="f1381"/>
                </a:cubicBezTo>
                <a:cubicBezTo>
                  <a:pt x="f1382" y="f1383"/>
                  <a:pt x="f1384" y="f1385"/>
                  <a:pt x="f1386" y="f1385"/>
                </a:cubicBezTo>
                <a:cubicBezTo>
                  <a:pt x="f1387" y="f1385"/>
                  <a:pt x="f1388" y="f1389"/>
                  <a:pt x="f245" y="f1390"/>
                </a:cubicBezTo>
                <a:cubicBezTo>
                  <a:pt x="f241" y="f1381"/>
                  <a:pt x="f684" y="f1010"/>
                  <a:pt x="f682" y="f517"/>
                </a:cubicBezTo>
                <a:cubicBezTo>
                  <a:pt x="f1391" y="f516"/>
                  <a:pt x="f1232" y="f503"/>
                  <a:pt x="f1391" y="f463"/>
                </a:cubicBezTo>
                <a:cubicBezTo>
                  <a:pt x="f1392" y="f1393"/>
                  <a:pt x="f1394" y="f1395"/>
                  <a:pt x="f1396" y="f1395"/>
                </a:cubicBezTo>
                <a:cubicBezTo>
                  <a:pt x="f1397" y="f1395"/>
                  <a:pt x="f1398" y="f1399"/>
                  <a:pt x="f464" y="f432"/>
                </a:cubicBezTo>
                <a:cubicBezTo>
                  <a:pt x="f1400" y="f433"/>
                  <a:pt x="f1401" y="f434"/>
                  <a:pt x="f1402" y="f460"/>
                </a:cubicBezTo>
                <a:cubicBezTo>
                  <a:pt x="f1403" y="f1040"/>
                  <a:pt x="f1072" y="f463"/>
                  <a:pt x="f1001" y="f516"/>
                </a:cubicBezTo>
                <a:cubicBezTo>
                  <a:pt x="f1003" y="f1404"/>
                  <a:pt x="f1405" y="f396"/>
                  <a:pt x="f1380" y="f1406"/>
                </a:cubicBezTo>
                <a:cubicBezTo>
                  <a:pt x="f1407" y="f1408"/>
                  <a:pt x="f1409" y="f1410"/>
                  <a:pt x="f1411" y="f1410"/>
                </a:cubicBezTo>
                <a:cubicBezTo>
                  <a:pt x="f1412" y="f1410"/>
                  <a:pt x="f1413" y="f1414"/>
                  <a:pt x="f245" y="f340"/>
                </a:cubicBezTo>
                <a:cubicBezTo>
                  <a:pt x="f247" y="f1415"/>
                  <a:pt x="f1416" y="f355"/>
                  <a:pt x="f1235" y="f370"/>
                </a:cubicBezTo>
                <a:cubicBezTo>
                  <a:pt x="f1417" y="f1418"/>
                  <a:pt x="f438" y="f392"/>
                  <a:pt x="f684" y="f997"/>
                </a:cubicBezTo>
                <a:cubicBezTo>
                  <a:pt x="f1419" y="f1420"/>
                  <a:pt x="f1421" y="f1422"/>
                  <a:pt x="f1423" y="f1422"/>
                </a:cubicBezTo>
                <a:cubicBezTo>
                  <a:pt x="f1424" y="f1422"/>
                  <a:pt x="f1425" y="f1426"/>
                  <a:pt x="f1425" y="f392"/>
                </a:cubicBezTo>
                <a:lnTo>
                  <a:pt x="f1425" y="f404"/>
                </a:lnTo>
                <a:cubicBezTo>
                  <a:pt x="f682" y="f392"/>
                  <a:pt x="f1233" y="f392"/>
                  <a:pt x="f1232" y="f392"/>
                </a:cubicBezTo>
                <a:cubicBezTo>
                  <a:pt x="f1427" y="f1428"/>
                  <a:pt x="f1429" y="f1430"/>
                  <a:pt x="f1431" y="f1430"/>
                </a:cubicBezTo>
                <a:cubicBezTo>
                  <a:pt x="f1432" y="f1430"/>
                  <a:pt x="f1433" y="f1434"/>
                  <a:pt x="f1435" y="f351"/>
                </a:cubicBezTo>
                <a:cubicBezTo>
                  <a:pt x="f1249" y="f1436"/>
                  <a:pt x="f1248" y="f995"/>
                  <a:pt x="f358" y="f995"/>
                </a:cubicBezTo>
                <a:lnTo>
                  <a:pt x="f350" y="f995"/>
                </a:lnTo>
                <a:cubicBezTo>
                  <a:pt x="f1437" y="f1438"/>
                  <a:pt x="f1439" y="f1440"/>
                  <a:pt x="f1441" y="f1440"/>
                </a:cubicBezTo>
                <a:cubicBezTo>
                  <a:pt x="f1442" y="f1440"/>
                  <a:pt x="f1443" y="f1444"/>
                  <a:pt x="f247" y="f1445"/>
                </a:cubicBezTo>
                <a:cubicBezTo>
                  <a:pt x="f245" y="f1445"/>
                  <a:pt x="f459" y="f1446"/>
                  <a:pt x="f459" y="f1447"/>
                </a:cubicBezTo>
                <a:lnTo>
                  <a:pt x="f459" y="f1448"/>
                </a:lnTo>
                <a:cubicBezTo>
                  <a:pt x="f1449" y="f1450"/>
                  <a:pt x="f1451" y="f1452"/>
                  <a:pt x="f394" y="f1452"/>
                </a:cubicBezTo>
                <a:cubicBezTo>
                  <a:pt x="f1453" y="f1452"/>
                  <a:pt x="f1454" y="f1455"/>
                  <a:pt x="f1456" y="f1455"/>
                </a:cubicBezTo>
                <a:cubicBezTo>
                  <a:pt x="f1457" y="f923"/>
                  <a:pt x="f531" y="f1458"/>
                  <a:pt x="f1222" y="f323"/>
                </a:cubicBezTo>
                <a:cubicBezTo>
                  <a:pt x="f297" y="f323"/>
                  <a:pt x="f1459" y="f314"/>
                  <a:pt x="f300" y="f295"/>
                </a:cubicBezTo>
                <a:cubicBezTo>
                  <a:pt x="f1235" y="f267"/>
                  <a:pt x="f1391" y="f1460"/>
                  <a:pt x="f239" y="f1461"/>
                </a:cubicBezTo>
                <a:cubicBezTo>
                  <a:pt x="f1462" y="f1463"/>
                  <a:pt x="f1464" y="f1465"/>
                  <a:pt x="f1466" y="f1465"/>
                </a:cubicBezTo>
                <a:cubicBezTo>
                  <a:pt x="f1467" y="f1465"/>
                  <a:pt x="f1468" y="f1469"/>
                  <a:pt x="f485" y="f1470"/>
                </a:cubicBezTo>
                <a:cubicBezTo>
                  <a:pt x="f245" y="f946"/>
                  <a:pt x="f457" y="f1471"/>
                  <a:pt x="f1472" y="f1473"/>
                </a:cubicBezTo>
                <a:cubicBezTo>
                  <a:pt x="f1474" y="f926"/>
                  <a:pt x="f531" y="f261"/>
                  <a:pt x="f1475" y="f314"/>
                </a:cubicBezTo>
                <a:cubicBezTo>
                  <a:pt x="f1475" y="f1476"/>
                  <a:pt x="f1475" y="f1476"/>
                  <a:pt x="f464" y="f1476"/>
                </a:cubicBezTo>
                <a:lnTo>
                  <a:pt x="f464" y="f1477"/>
                </a:lnTo>
                <a:cubicBezTo>
                  <a:pt x="f1478" y="f332"/>
                  <a:pt x="f1479" y="f1447"/>
                  <a:pt x="f1371" y="f1038"/>
                </a:cubicBezTo>
                <a:cubicBezTo>
                  <a:pt x="f1480" y="f1448"/>
                  <a:pt x="f1481" y="f1482"/>
                  <a:pt x="f1480" y="f310"/>
                </a:cubicBezTo>
                <a:lnTo>
                  <a:pt x="f1480" y="f310"/>
                </a:lnTo>
                <a:cubicBezTo>
                  <a:pt x="f1483" y="f1484"/>
                  <a:pt x="f1485" y="f1486"/>
                  <a:pt x="f1487" y="f1486"/>
                </a:cubicBezTo>
                <a:cubicBezTo>
                  <a:pt x="f1488" y="f1486"/>
                  <a:pt x="f1489" y="f1490"/>
                  <a:pt x="f1405" y="f1491"/>
                </a:cubicBezTo>
                <a:cubicBezTo>
                  <a:pt x="f1492" y="f924"/>
                  <a:pt x="f1492" y="f1493"/>
                  <a:pt x="f1405" y="f312"/>
                </a:cubicBezTo>
                <a:cubicBezTo>
                  <a:pt x="f1481" y="f323"/>
                  <a:pt x="f1480" y="f1476"/>
                  <a:pt x="f1074" y="f291"/>
                </a:cubicBezTo>
                <a:cubicBezTo>
                  <a:pt x="f1072" y="f269"/>
                  <a:pt x="f1371" y="f261"/>
                  <a:pt x="f1371" y="f1494"/>
                </a:cubicBezTo>
                <a:cubicBezTo>
                  <a:pt x="f1371" y="f1495"/>
                  <a:pt x="f1371" y="f1496"/>
                  <a:pt x="f1074" y="f1497"/>
                </a:cubicBezTo>
                <a:cubicBezTo>
                  <a:pt x="f1498" y="f1496"/>
                  <a:pt x="f1481" y="f1495"/>
                  <a:pt x="f1481" y="f1494"/>
                </a:cubicBezTo>
                <a:cubicBezTo>
                  <a:pt x="f1481" y="f1499"/>
                  <a:pt x="f1498" y="f286"/>
                  <a:pt x="f1498" y="f1500"/>
                </a:cubicBezTo>
                <a:cubicBezTo>
                  <a:pt x="f1498" y="f1501"/>
                  <a:pt x="f1502" y="f1503"/>
                  <a:pt x="f1504" y="f1503"/>
                </a:cubicBezTo>
                <a:cubicBezTo>
                  <a:pt x="f1505" y="f1503"/>
                  <a:pt x="f1074" y="f1501"/>
                  <a:pt x="f1074" y="f1500"/>
                </a:cubicBezTo>
                <a:cubicBezTo>
                  <a:pt x="f1074" y="f925"/>
                  <a:pt x="f1074" y="f298"/>
                  <a:pt x="f1498" y="f293"/>
                </a:cubicBezTo>
                <a:cubicBezTo>
                  <a:pt x="f1498" y="f1506"/>
                  <a:pt x="f1481" y="f1507"/>
                  <a:pt x="f1508" y="f1507"/>
                </a:cubicBezTo>
                <a:cubicBezTo>
                  <a:pt x="f1509" y="f1507"/>
                  <a:pt x="f1510" y="f1511"/>
                  <a:pt x="f1492" y="f293"/>
                </a:cubicBezTo>
                <a:cubicBezTo>
                  <a:pt x="f1479" y="f242"/>
                  <a:pt x="f1512" y="f250"/>
                  <a:pt x="f1481" y="f1513"/>
                </a:cubicBezTo>
                <a:cubicBezTo>
                  <a:pt x="f1514" y="f1515"/>
                  <a:pt x="f1516" y="f1517"/>
                  <a:pt x="f1518" y="f1517"/>
                </a:cubicBezTo>
                <a:cubicBezTo>
                  <a:pt x="f1519" y="f1517"/>
                  <a:pt x="f1520" y="f1044"/>
                  <a:pt x="f1371" y="f1521"/>
                </a:cubicBezTo>
                <a:cubicBezTo>
                  <a:pt x="f1105" y="f1522"/>
                  <a:pt x="f1104" y="f286"/>
                  <a:pt x="f1523" y="f298"/>
                </a:cubicBezTo>
                <a:cubicBezTo>
                  <a:pt x="f1523" y="f269"/>
                  <a:pt x="f1003" y="f293"/>
                  <a:pt x="f1524" y="f323"/>
                </a:cubicBezTo>
                <a:cubicBezTo>
                  <a:pt x="f1524" y="f1525"/>
                  <a:pt x="f1371" y="f1526"/>
                  <a:pt x="f1003" y="f396"/>
                </a:cubicBezTo>
                <a:cubicBezTo>
                  <a:pt x="f1104" y="f398"/>
                  <a:pt x="f1111" y="f399"/>
                  <a:pt x="f1527" y="f449"/>
                </a:cubicBezTo>
                <a:cubicBezTo>
                  <a:pt x="f1527" y="f1014"/>
                  <a:pt x="f1378" y="f341"/>
                  <a:pt x="f1376" y="f1528"/>
                </a:cubicBezTo>
                <a:cubicBezTo>
                  <a:pt x="f798" y="f1528"/>
                  <a:pt x="f798" y="f1529"/>
                  <a:pt x="f798" y="f921"/>
                </a:cubicBezTo>
                <a:lnTo>
                  <a:pt x="f798" y="f1482"/>
                </a:lnTo>
                <a:cubicBezTo>
                  <a:pt x="f1530" y="f1531"/>
                  <a:pt x="f1532" y="f334"/>
                  <a:pt x="f1532" y="f308"/>
                </a:cubicBezTo>
                <a:cubicBezTo>
                  <a:pt x="f1530" y="f312"/>
                  <a:pt x="f1376" y="f261"/>
                  <a:pt x="f1533" y="f261"/>
                </a:cubicBezTo>
                <a:cubicBezTo>
                  <a:pt x="f1534" y="f261"/>
                  <a:pt x="f1535" y="f1536"/>
                  <a:pt x="f1537" y="f1538"/>
                </a:cubicBezTo>
                <a:cubicBezTo>
                  <a:pt x="f303" y="f1539"/>
                  <a:pt x="f1220" y="f1540"/>
                  <a:pt x="f311" y="f1529"/>
                </a:cubicBezTo>
                <a:cubicBezTo>
                  <a:pt x="f806" y="f1415"/>
                  <a:pt x="f1070" y="f1030"/>
                  <a:pt x="f1070" y="f1541"/>
                </a:cubicBezTo>
                <a:cubicBezTo>
                  <a:pt x="f1373" y="f517"/>
                  <a:pt x="f328" y="f1008"/>
                  <a:pt x="f330" y="f1542"/>
                </a:cubicBezTo>
                <a:cubicBezTo>
                  <a:pt x="f1543" y="f460"/>
                  <a:pt x="f998" y="f1448"/>
                  <a:pt x="f1152" y="f244"/>
                </a:cubicBezTo>
                <a:cubicBezTo>
                  <a:pt x="f753" y="f248"/>
                  <a:pt x="f754" y="f927"/>
                  <a:pt x="f818" y="f213"/>
                </a:cubicBezTo>
                <a:cubicBezTo>
                  <a:pt x="f753" y="f211"/>
                  <a:pt x="f117" y="f209"/>
                  <a:pt x="f115" y="f940"/>
                </a:cubicBezTo>
                <a:cubicBezTo>
                  <a:pt x="f721" y="f1544"/>
                  <a:pt x="f756" y="f1545"/>
                  <a:pt x="f1043" y="f1546"/>
                </a:cubicBezTo>
                <a:lnTo>
                  <a:pt x="f1136" y="f1546"/>
                </a:lnTo>
                <a:cubicBezTo>
                  <a:pt x="f1136" y="f1547"/>
                  <a:pt x="f1548" y="f1549"/>
                  <a:pt x="f1550" y="f1549"/>
                </a:cubicBezTo>
                <a:cubicBezTo>
                  <a:pt x="f1551" y="f1549"/>
                  <a:pt x="f996" y="f1547"/>
                  <a:pt x="f998" y="f1546"/>
                </a:cubicBezTo>
                <a:cubicBezTo>
                  <a:pt x="f998" y="f1549"/>
                  <a:pt x="f1552" y="f1553"/>
                  <a:pt x="f1554" y="f1553"/>
                </a:cubicBezTo>
                <a:cubicBezTo>
                  <a:pt x="f1555" y="f1553"/>
                  <a:pt x="f1556" y="f1557"/>
                  <a:pt x="f1063" y="f1558"/>
                </a:cubicBezTo>
                <a:cubicBezTo>
                  <a:pt x="f170" y="f177"/>
                  <a:pt x="f1537" y="f889"/>
                  <a:pt x="f1170" y="f1559"/>
                </a:cubicBezTo>
                <a:cubicBezTo>
                  <a:pt x="f1170" y="f866"/>
                  <a:pt x="f1560" y="f886"/>
                  <a:pt x="f1561" y="f886"/>
                </a:cubicBezTo>
                <a:cubicBezTo>
                  <a:pt x="f1562" y="f866"/>
                  <a:pt x="f922" y="f1563"/>
                  <a:pt x="f761" y="f175"/>
                </a:cubicBezTo>
                <a:cubicBezTo>
                  <a:pt x="f747" y="f1564"/>
                  <a:pt x="f753" y="f919"/>
                  <a:pt x="f816" y="f224"/>
                </a:cubicBezTo>
                <a:cubicBezTo>
                  <a:pt x="f819" y="f953"/>
                  <a:pt x="f819" y="f1565"/>
                  <a:pt x="f819" y="f204"/>
                </a:cubicBezTo>
                <a:cubicBezTo>
                  <a:pt x="f1006" y="f1566"/>
                  <a:pt x="f816" y="f1567"/>
                  <a:pt x="f753" y="f169"/>
                </a:cubicBezTo>
                <a:cubicBezTo>
                  <a:pt x="f967" y="f1568"/>
                  <a:pt x="f1569" y="f1570"/>
                  <a:pt x="f1571" y="f1570"/>
                </a:cubicBezTo>
                <a:cubicBezTo>
                  <a:pt x="f1572" y="f1570"/>
                  <a:pt x="f1573" y="f1574"/>
                  <a:pt x="f117" y="f1575"/>
                </a:cubicBezTo>
                <a:cubicBezTo>
                  <a:pt x="f1576" y="f119"/>
                  <a:pt x="f1043" y="f1577"/>
                  <a:pt x="f729" y="f1578"/>
                </a:cubicBezTo>
                <a:cubicBezTo>
                  <a:pt x="f1212" y="f1579"/>
                  <a:pt x="f115" y="f1580"/>
                  <a:pt x="f1581" y="f1580"/>
                </a:cubicBezTo>
                <a:cubicBezTo>
                  <a:pt x="f1582" y="f1580"/>
                  <a:pt x="f1583" y="f1579"/>
                  <a:pt x="f738" y="f1578"/>
                </a:cubicBezTo>
                <a:cubicBezTo>
                  <a:pt x="f753" y="f1584"/>
                  <a:pt x="f1585" y="f1577"/>
                  <a:pt x="f1585" y="f1586"/>
                </a:cubicBezTo>
                <a:cubicBezTo>
                  <a:pt x="f1585" y="f102"/>
                  <a:pt x="f818" y="f116"/>
                  <a:pt x="f754" y="f165"/>
                </a:cubicBezTo>
                <a:cubicBezTo>
                  <a:pt x="f853" y="f1559"/>
                  <a:pt x="f824" y="f181"/>
                  <a:pt x="f857" y="f1587"/>
                </a:cubicBezTo>
                <a:cubicBezTo>
                  <a:pt x="f1027" y="f179"/>
                  <a:pt x="f830" y="f1588"/>
                  <a:pt x="f835" y="f1589"/>
                </a:cubicBezTo>
                <a:lnTo>
                  <a:pt x="f835" y="f893"/>
                </a:lnTo>
                <a:cubicBezTo>
                  <a:pt x="f835" y="f911"/>
                  <a:pt x="f837" y="f912"/>
                  <a:pt x="f837" y="f1575"/>
                </a:cubicBezTo>
                <a:cubicBezTo>
                  <a:pt x="f837" y="f1590"/>
                  <a:pt x="f840" y="f169"/>
                  <a:pt x="f840" y="f168"/>
                </a:cubicBezTo>
                <a:cubicBezTo>
                  <a:pt x="f840" y="f167"/>
                  <a:pt x="f837" y="f131"/>
                  <a:pt x="f837" y="f118"/>
                </a:cubicBezTo>
                <a:cubicBezTo>
                  <a:pt x="f1591" y="f1592"/>
                  <a:pt x="f1593" y="f1594"/>
                  <a:pt x="f1595" y="f1594"/>
                </a:cubicBezTo>
                <a:cubicBezTo>
                  <a:pt x="f1596" y="f1594"/>
                  <a:pt x="f830" y="f1597"/>
                  <a:pt x="f830" y="f166"/>
                </a:cubicBezTo>
                <a:cubicBezTo>
                  <a:pt x="f830" y="f105"/>
                  <a:pt x="f855" y="f1598"/>
                  <a:pt x="f835" y="f1577"/>
                </a:cubicBezTo>
                <a:lnTo>
                  <a:pt x="f835" y="f1599"/>
                </a:lnTo>
                <a:cubicBezTo>
                  <a:pt x="f835" y="f1600"/>
                  <a:pt x="f837" y="f1600"/>
                  <a:pt x="f837" y="f1600"/>
                </a:cubicBezTo>
                <a:lnTo>
                  <a:pt x="f104" y="f15"/>
                </a:lnTo>
                <a:cubicBezTo>
                  <a:pt x="f1601" y="f1602"/>
                  <a:pt x="f96" y="f17"/>
                  <a:pt x="f99" y="f17"/>
                </a:cubicBezTo>
                <a:cubicBezTo>
                  <a:pt x="f1603" y="f17"/>
                  <a:pt x="f1604" y="f1602"/>
                  <a:pt x="f108" y="f15"/>
                </a:cubicBezTo>
                <a:cubicBezTo>
                  <a:pt x="f393" y="f868"/>
                  <a:pt x="f395" y="f903"/>
                  <a:pt x="f391" y="f100"/>
                </a:cubicBezTo>
                <a:cubicBezTo>
                  <a:pt x="f110" y="f105"/>
                  <a:pt x="f108" y="f167"/>
                  <a:pt x="f849" y="f893"/>
                </a:cubicBezTo>
                <a:cubicBezTo>
                  <a:pt x="f842" y="f889"/>
                  <a:pt x="f828" y="f1566"/>
                  <a:pt x="f824" y="f1605"/>
                </a:cubicBezTo>
                <a:cubicBezTo>
                  <a:pt x="f1154" y="f1606"/>
                  <a:pt x="f1006" y="f1522"/>
                  <a:pt x="f1585" y="f260"/>
                </a:cubicBezTo>
                <a:cubicBezTo>
                  <a:pt x="f835" y="f930"/>
                  <a:pt x="f542" y="f93"/>
                  <a:pt x="f917" y="f890"/>
                </a:cubicBezTo>
                <a:lnTo>
                  <a:pt x="f917" y="f1607"/>
                </a:lnTo>
                <a:cubicBezTo>
                  <a:pt x="f210" y="f886"/>
                  <a:pt x="f888" y="f119"/>
                  <a:pt x="f975" y="f1608"/>
                </a:cubicBezTo>
                <a:cubicBezTo>
                  <a:pt x="f13" y="f1609"/>
                  <a:pt x="f8" y="f1610"/>
                  <a:pt x="f231" y="f70"/>
                </a:cubicBezTo>
                <a:lnTo>
                  <a:pt x="f231" y="f70"/>
                </a:lnTo>
                <a:cubicBezTo>
                  <a:pt x="f1611" y="f1612"/>
                  <a:pt x="f1613" y="f1614"/>
                  <a:pt x="f1615" y="f1614"/>
                </a:cubicBezTo>
                <a:cubicBezTo>
                  <a:pt x="f1616" y="f1614"/>
                  <a:pt x="f1617" y="f1618"/>
                  <a:pt x="f888" y="f70"/>
                </a:cubicBezTo>
                <a:cubicBezTo>
                  <a:pt x="f221" y="f70"/>
                  <a:pt x="f865" y="f78"/>
                  <a:pt x="f865" y="f1619"/>
                </a:cubicBezTo>
                <a:cubicBezTo>
                  <a:pt x="f216" y="f46"/>
                  <a:pt x="f221" y="f1620"/>
                  <a:pt x="f25" y="f862"/>
                </a:cubicBezTo>
                <a:cubicBezTo>
                  <a:pt x="f1621" y="f861"/>
                  <a:pt x="f234" y="f858"/>
                  <a:pt x="f439" y="f858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326;p66">
            <a:extLst>
              <a:ext uri="{FF2B5EF4-FFF2-40B4-BE49-F238E27FC236}">
                <a16:creationId xmlns:a16="http://schemas.microsoft.com/office/drawing/2014/main" id="{64B1C88B-9B47-4DCD-97CC-F070504D7F91}"/>
              </a:ext>
            </a:extLst>
          </p:cNvPr>
          <p:cNvSpPr/>
          <p:nvPr/>
        </p:nvSpPr>
        <p:spPr>
          <a:xfrm>
            <a:off x="108365" y="1757248"/>
            <a:ext cx="1895240" cy="3410364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20582"/>
              <a:gd name="f5" fmla="val 37036"/>
              <a:gd name="f6" fmla="val 3803"/>
              <a:gd name="f7" fmla="val 493"/>
              <a:gd name="f8" fmla="val 4137"/>
              <a:gd name="f9" fmla="val 860"/>
              <a:gd name="f10" fmla="val 4204"/>
              <a:gd name="f11" fmla="val 1360"/>
              <a:gd name="f12" fmla="val 1827"/>
              <a:gd name="f13" fmla="val 4170"/>
              <a:gd name="f14" fmla="val 1761"/>
              <a:gd name="f15" fmla="val 1694"/>
              <a:gd name="f16" fmla="val 1660"/>
              <a:gd name="f17" fmla="val 1619"/>
              <a:gd name="f18" fmla="val 4113"/>
              <a:gd name="f19" fmla="val 1600"/>
              <a:gd name="f20" fmla="val 4086"/>
              <a:gd name="f21" fmla="val 4049"/>
              <a:gd name="f22" fmla="val 4003"/>
              <a:gd name="f23" fmla="val 1636"/>
              <a:gd name="f24" fmla="val 1727"/>
              <a:gd name="f25" fmla="val 3937"/>
              <a:gd name="f26" fmla="val 1560"/>
              <a:gd name="f27" fmla="val 3837"/>
              <a:gd name="f28" fmla="val 1427"/>
              <a:gd name="f29" fmla="val 1394"/>
              <a:gd name="f30" fmla="val 3670"/>
              <a:gd name="f31" fmla="val 1093"/>
              <a:gd name="f32" fmla="val 3637"/>
              <a:gd name="f33" fmla="val 760"/>
              <a:gd name="f34" fmla="val 1500"/>
              <a:gd name="f35" fmla="val 655"/>
              <a:gd name="f36" fmla="val 1762"/>
              <a:gd name="f37" fmla="val 2275"/>
              <a:gd name="f38" fmla="val 1239"/>
              <a:gd name="f39" fmla="val 2302"/>
              <a:gd name="f40" fmla="val 1294"/>
              <a:gd name="f41" fmla="val 2336"/>
              <a:gd name="f42" fmla="val 2269"/>
              <a:gd name="f43" fmla="val 2135"/>
              <a:gd name="f44" fmla="val 1260"/>
              <a:gd name="f45" fmla="val 2035"/>
              <a:gd name="f46" fmla="val 1227"/>
              <a:gd name="f47" fmla="val 2019"/>
              <a:gd name="f48" fmla="val 1218"/>
              <a:gd name="f49" fmla="val 2000"/>
              <a:gd name="f50" fmla="val 1214"/>
              <a:gd name="f51" fmla="val 1981"/>
              <a:gd name="f52" fmla="val 1925"/>
              <a:gd name="f53" fmla="val 1869"/>
              <a:gd name="f54" fmla="val 1252"/>
              <a:gd name="f55" fmla="val 1327"/>
              <a:gd name="f56" fmla="val 1969"/>
              <a:gd name="f57" fmla="val 1527"/>
              <a:gd name="f58" fmla="val 2148"/>
              <a:gd name="f59" fmla="val 1839"/>
              <a:gd name="f60" fmla="val 2160"/>
              <a:gd name="f61" fmla="val 1847"/>
              <a:gd name="f62" fmla="val 2170"/>
              <a:gd name="f63" fmla="val 2189"/>
              <a:gd name="f64" fmla="val 2202"/>
              <a:gd name="f65" fmla="val 1824"/>
              <a:gd name="f66" fmla="val 2169"/>
              <a:gd name="f67" fmla="val 1594"/>
              <a:gd name="f68" fmla="val 2436"/>
              <a:gd name="f69" fmla="val 2669"/>
              <a:gd name="f70" fmla="val 1927"/>
              <a:gd name="f71" fmla="val 2602"/>
              <a:gd name="f72" fmla="val 2127"/>
              <a:gd name="f73" fmla="val 2536"/>
              <a:gd name="f74" fmla="val 2469"/>
              <a:gd name="f75" fmla="val 2094"/>
              <a:gd name="f76" fmla="val 2027"/>
              <a:gd name="f77" fmla="val 2102"/>
              <a:gd name="f78" fmla="val 1894"/>
              <a:gd name="f79" fmla="val 1935"/>
              <a:gd name="f80" fmla="val 1769"/>
              <a:gd name="f81" fmla="val 1302"/>
              <a:gd name="f82" fmla="val 1060"/>
              <a:gd name="f83" fmla="val 1368"/>
              <a:gd name="f84" fmla="val 1393"/>
              <a:gd name="f85" fmla="val 685"/>
              <a:gd name="f86" fmla="val 1440"/>
              <a:gd name="f87" fmla="val 6338"/>
              <a:gd name="f88" fmla="val 2228"/>
              <a:gd name="f89" fmla="val 6570"/>
              <a:gd name="f90" fmla="val 2856"/>
              <a:gd name="f91" fmla="val 6557"/>
              <a:gd name="f92" fmla="val 2825"/>
              <a:gd name="f93" fmla="val 6531"/>
              <a:gd name="f94" fmla="val 2812"/>
              <a:gd name="f95" fmla="val 6503"/>
              <a:gd name="f96" fmla="val 6447"/>
              <a:gd name="f97" fmla="val 6383"/>
              <a:gd name="f98" fmla="val 2863"/>
              <a:gd name="f99" fmla="val 6405"/>
              <a:gd name="f100" fmla="val 2928"/>
              <a:gd name="f101" fmla="val 6472"/>
              <a:gd name="f102" fmla="val 3061"/>
              <a:gd name="f103" fmla="val 3195"/>
              <a:gd name="f104" fmla="val 6505"/>
              <a:gd name="f105" fmla="val 3262"/>
              <a:gd name="f106" fmla="val 3328"/>
              <a:gd name="f107" fmla="val 3428"/>
              <a:gd name="f108" fmla="val 6305"/>
              <a:gd name="f109" fmla="val 3028"/>
              <a:gd name="f110" fmla="val 6172"/>
              <a:gd name="f111" fmla="val 2594"/>
              <a:gd name="f112" fmla="val 8140"/>
              <a:gd name="f113" fmla="val 2561"/>
              <a:gd name="f114" fmla="val 8340"/>
              <a:gd name="f115" fmla="val 8206"/>
              <a:gd name="f116" fmla="val 3362"/>
              <a:gd name="f117" fmla="val 7973"/>
              <a:gd name="f118" fmla="val 3695"/>
              <a:gd name="f119" fmla="val 3595"/>
              <a:gd name="f120" fmla="val 7940"/>
              <a:gd name="f121" fmla="val 3495"/>
              <a:gd name="f122" fmla="val 3395"/>
              <a:gd name="f123" fmla="val 3095"/>
              <a:gd name="f124" fmla="val 8040"/>
              <a:gd name="f125" fmla="val 2728"/>
              <a:gd name="f126" fmla="val 1270"/>
              <a:gd name="f127" fmla="val 2694"/>
              <a:gd name="f128" fmla="val 1669"/>
              <a:gd name="f129" fmla="val 2042"/>
              <a:gd name="f130" fmla="val 3329"/>
              <a:gd name="f131" fmla="val 3729"/>
              <a:gd name="f132" fmla="val 2002"/>
              <a:gd name="f133" fmla="val 3562"/>
              <a:gd name="f134" fmla="val 3245"/>
              <a:gd name="f135" fmla="val 1852"/>
              <a:gd name="f136" fmla="val 3237"/>
              <a:gd name="f137" fmla="val 1835"/>
              <a:gd name="f138" fmla="val 1819"/>
              <a:gd name="f139" fmla="val 1802"/>
              <a:gd name="f140" fmla="val 1602"/>
              <a:gd name="f141" fmla="val 3228"/>
              <a:gd name="f142" fmla="val 1278"/>
              <a:gd name="f143" fmla="val 3013"/>
              <a:gd name="f144" fmla="val 1257"/>
              <a:gd name="f145" fmla="val 3006"/>
              <a:gd name="f146" fmla="val 1238"/>
              <a:gd name="f147" fmla="val 1176"/>
              <a:gd name="f148" fmla="val 1142"/>
              <a:gd name="f149" fmla="val 3077"/>
              <a:gd name="f150" fmla="val 1168"/>
              <a:gd name="f151" fmla="val 3128"/>
              <a:gd name="f152" fmla="val 1201"/>
              <a:gd name="f153" fmla="val 3295"/>
              <a:gd name="f154" fmla="val 3462"/>
              <a:gd name="f155" fmla="val 1001"/>
              <a:gd name="f156" fmla="val 768"/>
              <a:gd name="f157" fmla="val 968"/>
              <a:gd name="f158" fmla="val 2828"/>
              <a:gd name="f159" fmla="val 1068"/>
              <a:gd name="f160" fmla="val 2734"/>
              <a:gd name="f161" fmla="val 1170"/>
              <a:gd name="f162" fmla="val 1535"/>
              <a:gd name="f163" fmla="val 1635"/>
              <a:gd name="f164" fmla="val 1668"/>
              <a:gd name="f165" fmla="val 3528"/>
              <a:gd name="f166" fmla="val 3662"/>
              <a:gd name="f167" fmla="val 3762"/>
              <a:gd name="f168" fmla="val 3829"/>
              <a:gd name="f169" fmla="val 3862"/>
              <a:gd name="f170" fmla="val 9708"/>
              <a:gd name="f171" fmla="val 4929"/>
              <a:gd name="f172" fmla="val 9641"/>
              <a:gd name="f173" fmla="val 5263"/>
              <a:gd name="f174" fmla="val 9441"/>
              <a:gd name="f175" fmla="val 5530"/>
              <a:gd name="f176" fmla="val 9174"/>
              <a:gd name="f177" fmla="val 5597"/>
              <a:gd name="f178" fmla="val 9341"/>
              <a:gd name="f179" fmla="val 5363"/>
              <a:gd name="f180" fmla="val 9474"/>
              <a:gd name="f181" fmla="val 5096"/>
              <a:gd name="f182" fmla="val 604"/>
              <a:gd name="f183" fmla="val 6529"/>
              <a:gd name="f184" fmla="val 931"/>
              <a:gd name="f185" fmla="val 1388"/>
              <a:gd name="f186" fmla="val 7061"/>
              <a:gd name="f187" fmla="val 1702"/>
              <a:gd name="f188" fmla="val 7531"/>
              <a:gd name="f189" fmla="val 7498"/>
              <a:gd name="f190" fmla="val 7431"/>
              <a:gd name="f191" fmla="val 7398"/>
              <a:gd name="f192" fmla="val 1529"/>
              <a:gd name="f193" fmla="val 7392"/>
              <a:gd name="f194" fmla="val 1522"/>
              <a:gd name="f195" fmla="val 7389"/>
              <a:gd name="f196" fmla="val 1514"/>
              <a:gd name="f197" fmla="val 1481"/>
              <a:gd name="f198" fmla="val 1441"/>
              <a:gd name="f199" fmla="val 7444"/>
              <a:gd name="f200" fmla="val 1468"/>
              <a:gd name="f201" fmla="val 1568"/>
              <a:gd name="f202" fmla="val 7598"/>
              <a:gd name="f203" fmla="val 167"/>
              <a:gd name="f204" fmla="val 6998"/>
              <a:gd name="f205" fmla="val 368"/>
              <a:gd name="f206" fmla="val 6664"/>
              <a:gd name="f207" fmla="val 433"/>
              <a:gd name="f208" fmla="val 513"/>
              <a:gd name="f209" fmla="val 7164"/>
              <a:gd name="f210" fmla="val 4537"/>
              <a:gd name="f211" fmla="val 7698"/>
              <a:gd name="f212" fmla="val 4771"/>
              <a:gd name="f213" fmla="val 8198"/>
              <a:gd name="f214" fmla="val 4637"/>
              <a:gd name="f215" fmla="val 8065"/>
              <a:gd name="f216" fmla="val 4604"/>
              <a:gd name="f217" fmla="val 4504"/>
              <a:gd name="f218" fmla="val 8165"/>
              <a:gd name="f219" fmla="val 8232"/>
              <a:gd name="f220" fmla="val 8265"/>
              <a:gd name="f221" fmla="val 4437"/>
              <a:gd name="f222" fmla="val 8032"/>
              <a:gd name="f223" fmla="val 4304"/>
              <a:gd name="f224" fmla="val 7865"/>
              <a:gd name="f225" fmla="val 4127"/>
              <a:gd name="f226" fmla="val 7688"/>
              <a:gd name="f227" fmla="val 4114"/>
              <a:gd name="f228" fmla="val 7684"/>
              <a:gd name="f229" fmla="val 4101"/>
              <a:gd name="f230" fmla="val 4070"/>
              <a:gd name="f231" fmla="val 4037"/>
              <a:gd name="f232" fmla="val 7708"/>
              <a:gd name="f233" fmla="val 7731"/>
              <a:gd name="f234" fmla="val 3870"/>
              <a:gd name="f235" fmla="val 3703"/>
              <a:gd name="f236" fmla="val 7231"/>
              <a:gd name="f237" fmla="val 15111"/>
              <a:gd name="f238" fmla="val 9099"/>
              <a:gd name="f239" fmla="val 15312"/>
              <a:gd name="f240" fmla="val 9533"/>
              <a:gd name="f241" fmla="val 15145"/>
              <a:gd name="f242" fmla="val 10000"/>
              <a:gd name="f243" fmla="val 14845"/>
              <a:gd name="f244" fmla="val 10267"/>
              <a:gd name="f245" fmla="val 14911"/>
              <a:gd name="f246" fmla="val 9933"/>
              <a:gd name="f247" fmla="val 14978"/>
              <a:gd name="f248" fmla="val 9566"/>
              <a:gd name="f249" fmla="val 9266"/>
              <a:gd name="f250" fmla="val 9233"/>
              <a:gd name="f251" fmla="val 9199"/>
              <a:gd name="f252" fmla="val 15045"/>
              <a:gd name="f253" fmla="val 9132"/>
              <a:gd name="f254" fmla="val 3153"/>
              <a:gd name="f255" fmla="val 10032"/>
              <a:gd name="f256" fmla="val 3221"/>
              <a:gd name="f257" fmla="val 3286"/>
              <a:gd name="f258" fmla="val 10050"/>
              <a:gd name="f259" fmla="val 3336"/>
              <a:gd name="f260" fmla="val 10100"/>
              <a:gd name="f261" fmla="val 10167"/>
              <a:gd name="f262" fmla="val 3370"/>
              <a:gd name="f263" fmla="val 10200"/>
              <a:gd name="f264" fmla="val 10233"/>
              <a:gd name="f265" fmla="val 3036"/>
              <a:gd name="f266" fmla="val 2969"/>
              <a:gd name="f267" fmla="val 10367"/>
              <a:gd name="f268" fmla="val 3136"/>
              <a:gd name="f269" fmla="val 10400"/>
              <a:gd name="f270" fmla="val 2960"/>
              <a:gd name="f271" fmla="val 10439"/>
              <a:gd name="f272" fmla="val 2784"/>
              <a:gd name="f273" fmla="val 10455"/>
              <a:gd name="f274" fmla="val 2615"/>
              <a:gd name="f275" fmla="val 2496"/>
              <a:gd name="f276" fmla="val 2379"/>
              <a:gd name="f277" fmla="val 10447"/>
              <a:gd name="f278" fmla="val 10433"/>
              <a:gd name="f279" fmla="val 10300"/>
              <a:gd name="f280" fmla="val 2836"/>
              <a:gd name="f281" fmla="val 2919"/>
              <a:gd name="f282" fmla="val 10079"/>
              <a:gd name="f283" fmla="val 3041"/>
              <a:gd name="f284" fmla="val 14778"/>
              <a:gd name="f285" fmla="val 9399"/>
              <a:gd name="f286" fmla="val 9766"/>
              <a:gd name="f287" fmla="val 14711"/>
              <a:gd name="f288" fmla="val 14544"/>
              <a:gd name="f289" fmla="val 10533"/>
              <a:gd name="f290" fmla="val 14444"/>
              <a:gd name="f291" fmla="val 10600"/>
              <a:gd name="f292" fmla="val 14344"/>
              <a:gd name="f293" fmla="val 10667"/>
              <a:gd name="f294" fmla="val 14211"/>
              <a:gd name="f295" fmla="val 10700"/>
              <a:gd name="f296" fmla="val 14378"/>
              <a:gd name="f297" fmla="val 14311"/>
              <a:gd name="f298" fmla="val 10333"/>
              <a:gd name="f299" fmla="val 14277"/>
              <a:gd name="f300" fmla="val 14511"/>
              <a:gd name="f301" fmla="val 9666"/>
              <a:gd name="f302" fmla="val 10882"/>
              <a:gd name="f303" fmla="val 10541"/>
              <a:gd name="f304" fmla="val 11053"/>
              <a:gd name="f305" fmla="val 11226"/>
              <a:gd name="f306" fmla="val 10949"/>
              <a:gd name="f307" fmla="val 11309"/>
              <a:gd name="f308" fmla="val 11334"/>
              <a:gd name="f309" fmla="val 11209"/>
              <a:gd name="f310" fmla="val 11101"/>
              <a:gd name="f311" fmla="val 11175"/>
              <a:gd name="f312" fmla="val 10934"/>
              <a:gd name="f313" fmla="val 11042"/>
              <a:gd name="f314" fmla="val 10734"/>
              <a:gd name="f315" fmla="val 10723"/>
              <a:gd name="f316" fmla="val 11023"/>
              <a:gd name="f317" fmla="val 10715"/>
              <a:gd name="f318" fmla="val 10997"/>
              <a:gd name="f319" fmla="val 10945"/>
              <a:gd name="f320" fmla="val 10864"/>
              <a:gd name="f321" fmla="val 10745"/>
              <a:gd name="f322" fmla="val 10842"/>
              <a:gd name="f323" fmla="val 10834"/>
              <a:gd name="f324" fmla="val 10775"/>
              <a:gd name="f325" fmla="val 11234"/>
              <a:gd name="f326" fmla="val 10875"/>
              <a:gd name="f327" fmla="val 11668"/>
              <a:gd name="f328" fmla="val 11008"/>
              <a:gd name="f329" fmla="val 12068"/>
              <a:gd name="f330" fmla="val 10975"/>
              <a:gd name="f331" fmla="val 11901"/>
              <a:gd name="f332" fmla="val 11734"/>
              <a:gd name="f333" fmla="val 10708"/>
              <a:gd name="f334" fmla="val 11534"/>
              <a:gd name="f335" fmla="val 10675"/>
              <a:gd name="f336" fmla="val 10810"/>
              <a:gd name="f337" fmla="val 10559"/>
              <a:gd name="f338" fmla="val 10846"/>
              <a:gd name="f339" fmla="val 15845"/>
              <a:gd name="f340" fmla="val 13002"/>
              <a:gd name="f341" fmla="val 13035"/>
              <a:gd name="f342" fmla="val 15879"/>
              <a:gd name="f343" fmla="val 15945"/>
              <a:gd name="f344" fmla="val 13069"/>
              <a:gd name="f345" fmla="val 15979"/>
              <a:gd name="f346" fmla="val 16012"/>
              <a:gd name="f347" fmla="val 13102"/>
              <a:gd name="f348" fmla="val 13135"/>
              <a:gd name="f349" fmla="val 13202"/>
              <a:gd name="f350" fmla="val 16045"/>
              <a:gd name="f351" fmla="val 13235"/>
              <a:gd name="f352" fmla="val 16112"/>
              <a:gd name="f353" fmla="val 13269"/>
              <a:gd name="f354" fmla="val 16145"/>
              <a:gd name="f355" fmla="val 13336"/>
              <a:gd name="f356" fmla="val 16162"/>
              <a:gd name="f357" fmla="val 13352"/>
              <a:gd name="f358" fmla="val 16179"/>
              <a:gd name="f359" fmla="val 13361"/>
              <a:gd name="f360" fmla="val 16200"/>
              <a:gd name="f361" fmla="val 16221"/>
              <a:gd name="f362" fmla="val 16246"/>
              <a:gd name="f363" fmla="val 16279"/>
              <a:gd name="f364" fmla="val 16312"/>
              <a:gd name="f365" fmla="val 16346"/>
              <a:gd name="f366" fmla="val 16379"/>
              <a:gd name="f367" fmla="val 16612"/>
              <a:gd name="f368" fmla="val 16846"/>
              <a:gd name="f369" fmla="val 16546"/>
              <a:gd name="f370" fmla="val 13402"/>
              <a:gd name="f371" fmla="val 16359"/>
              <a:gd name="f372" fmla="val 13458"/>
              <a:gd name="f373" fmla="val 16120"/>
              <a:gd name="f374" fmla="val 13504"/>
              <a:gd name="f375" fmla="val 15887"/>
              <a:gd name="f376" fmla="val 15704"/>
              <a:gd name="f377" fmla="val 15525"/>
              <a:gd name="f378" fmla="val 13476"/>
              <a:gd name="f379" fmla="val 15378"/>
              <a:gd name="f380" fmla="val 15445"/>
              <a:gd name="f381" fmla="val 15612"/>
              <a:gd name="f382" fmla="val 15678"/>
              <a:gd name="f383" fmla="val 15779"/>
              <a:gd name="f384" fmla="val 6225"/>
              <a:gd name="f385" fmla="val 13256"/>
              <a:gd name="f386" fmla="val 6272"/>
              <a:gd name="f387" fmla="val 6314"/>
              <a:gd name="f388" fmla="val 13287"/>
              <a:gd name="f389" fmla="val 13369"/>
              <a:gd name="f390" fmla="val 13436"/>
              <a:gd name="f391" fmla="val 6105"/>
              <a:gd name="f392" fmla="val 13602"/>
              <a:gd name="f393" fmla="val 6038"/>
              <a:gd name="f394" fmla="val 13736"/>
              <a:gd name="f395" fmla="val 6005"/>
              <a:gd name="f396" fmla="val 13903"/>
              <a:gd name="f397" fmla="val 5972"/>
              <a:gd name="f398" fmla="val 14103"/>
              <a:gd name="f399" fmla="val 14370"/>
              <a:gd name="f400" fmla="val 5871"/>
              <a:gd name="f401" fmla="val 14169"/>
              <a:gd name="f402" fmla="val 13936"/>
              <a:gd name="f403" fmla="val 5938"/>
              <a:gd name="f404" fmla="val 13569"/>
              <a:gd name="f405" fmla="val 6190"/>
              <a:gd name="f406" fmla="val 13260"/>
              <a:gd name="f407" fmla="val 6207"/>
              <a:gd name="f408" fmla="val 14069"/>
              <a:gd name="f409" fmla="val 2769"/>
              <a:gd name="f410" fmla="val 14203"/>
              <a:gd name="f411" fmla="val 3170"/>
              <a:gd name="f412" fmla="val 14270"/>
              <a:gd name="f413" fmla="val 14536"/>
              <a:gd name="f414" fmla="val 3503"/>
              <a:gd name="f415" fmla="val 14703"/>
              <a:gd name="f416" fmla="val 14837"/>
              <a:gd name="f417" fmla="val 3627"/>
              <a:gd name="f418" fmla="val 14819"/>
              <a:gd name="f419" fmla="val 3586"/>
              <a:gd name="f420" fmla="val 14811"/>
              <a:gd name="f421" fmla="val 3548"/>
              <a:gd name="f422" fmla="val 3441"/>
              <a:gd name="f423" fmla="val 3361"/>
              <a:gd name="f424" fmla="val 14880"/>
              <a:gd name="f425" fmla="val 15003"/>
              <a:gd name="f426" fmla="val 15037"/>
              <a:gd name="f427" fmla="val 15070"/>
              <a:gd name="f428" fmla="val 3436"/>
              <a:gd name="f429" fmla="val 3470"/>
              <a:gd name="f430" fmla="val 3536"/>
              <a:gd name="f431" fmla="val 3603"/>
              <a:gd name="f432" fmla="val 15103"/>
              <a:gd name="f433" fmla="val 15204"/>
              <a:gd name="f434" fmla="val 15270"/>
              <a:gd name="f435" fmla="val 3970"/>
              <a:gd name="f436" fmla="val 15320"/>
              <a:gd name="f437" fmla="val 3912"/>
              <a:gd name="f438" fmla="val 15345"/>
              <a:gd name="f439" fmla="val 3841"/>
              <a:gd name="f440" fmla="val 3770"/>
              <a:gd name="f441" fmla="val 3687"/>
              <a:gd name="f442" fmla="val 3303"/>
              <a:gd name="f443" fmla="val 15170"/>
              <a:gd name="f444" fmla="val 3003"/>
              <a:gd name="f445" fmla="val 2803"/>
              <a:gd name="f446" fmla="val 14737"/>
              <a:gd name="f447" fmla="val 14670"/>
              <a:gd name="f448" fmla="val 2703"/>
              <a:gd name="f449" fmla="val 14603"/>
              <a:gd name="f450" fmla="val 2736"/>
              <a:gd name="f451" fmla="val 14570"/>
              <a:gd name="f452" fmla="val 2636"/>
              <a:gd name="f453" fmla="val 14403"/>
              <a:gd name="f454" fmla="val 14236"/>
              <a:gd name="f455" fmla="val 14688"/>
              <a:gd name="f456" fmla="val 15355"/>
              <a:gd name="f457" fmla="val 14744"/>
              <a:gd name="f458" fmla="val 15370"/>
              <a:gd name="f459" fmla="val 14878"/>
              <a:gd name="f460" fmla="val 15404"/>
              <a:gd name="f461" fmla="val 15504"/>
              <a:gd name="f462" fmla="val 15604"/>
              <a:gd name="f463" fmla="val 15570"/>
              <a:gd name="f464" fmla="val 13877"/>
              <a:gd name="f465" fmla="val 14016"/>
              <a:gd name="f466" fmla="val 15431"/>
              <a:gd name="f467" fmla="val 14248"/>
              <a:gd name="f468" fmla="val 15362"/>
              <a:gd name="f469" fmla="val 14476"/>
              <a:gd name="f470" fmla="val 14521"/>
              <a:gd name="f471" fmla="val 14567"/>
              <a:gd name="f472" fmla="val 15365"/>
              <a:gd name="f473" fmla="val 14611"/>
              <a:gd name="f474" fmla="val 14633"/>
              <a:gd name="f475" fmla="val 15359"/>
              <a:gd name="f476" fmla="val 14659"/>
              <a:gd name="f477" fmla="val 15153"/>
              <a:gd name="f478" fmla="val 15591"/>
              <a:gd name="f479" fmla="val 15195"/>
              <a:gd name="f480" fmla="val 15236"/>
              <a:gd name="f481" fmla="val 15595"/>
              <a:gd name="f482" fmla="val 15278"/>
              <a:gd name="f483" fmla="val 15512"/>
              <a:gd name="f484" fmla="val 15937"/>
              <a:gd name="f485" fmla="val 15178"/>
              <a:gd name="f486" fmla="val 16071"/>
              <a:gd name="f487" fmla="val 16037"/>
              <a:gd name="f488" fmla="val 15871"/>
              <a:gd name="f489" fmla="val 14903"/>
              <a:gd name="f490" fmla="val 15629"/>
              <a:gd name="f491" fmla="val 15028"/>
              <a:gd name="f492" fmla="val 16171"/>
              <a:gd name="f493" fmla="val 15031"/>
              <a:gd name="f494" fmla="val 16178"/>
              <a:gd name="f495" fmla="val 15018"/>
              <a:gd name="f496" fmla="val 16185"/>
              <a:gd name="f497" fmla="val 15004"/>
              <a:gd name="f498" fmla="val 16192"/>
              <a:gd name="f499" fmla="val 15008"/>
              <a:gd name="f500" fmla="val 16188"/>
              <a:gd name="f501" fmla="val 15011"/>
              <a:gd name="f502" fmla="val 16181"/>
              <a:gd name="f503" fmla="val 15737"/>
              <a:gd name="f504" fmla="val 15771"/>
              <a:gd name="f505" fmla="val 14235"/>
              <a:gd name="f506" fmla="val 14293"/>
              <a:gd name="f507" fmla="val 15972"/>
              <a:gd name="f508" fmla="val 14383"/>
              <a:gd name="f509" fmla="val 14412"/>
              <a:gd name="f510" fmla="val 14445"/>
              <a:gd name="f511" fmla="val 15962"/>
              <a:gd name="f512" fmla="val 14478"/>
              <a:gd name="f513" fmla="val 14644"/>
              <a:gd name="f514" fmla="val 15837"/>
              <a:gd name="f515" fmla="val 14678"/>
              <a:gd name="f516" fmla="val 15904"/>
              <a:gd name="f517" fmla="val 16004"/>
              <a:gd name="f518" fmla="val 16104"/>
              <a:gd name="f519" fmla="val 14986"/>
              <a:gd name="f520" fmla="val 16196"/>
              <a:gd name="f521" fmla="val 14995"/>
              <a:gd name="f522" fmla="val 14996"/>
              <a:gd name="f523" fmla="val 14836"/>
              <a:gd name="f524" fmla="val 16274"/>
              <a:gd name="f525" fmla="val 14639"/>
              <a:gd name="f526" fmla="val 16327"/>
              <a:gd name="f527" fmla="val 14452"/>
              <a:gd name="f528" fmla="val 14210"/>
              <a:gd name="f529" fmla="val 13985"/>
              <a:gd name="f530" fmla="val 16238"/>
              <a:gd name="f531" fmla="val 13810"/>
              <a:gd name="f532" fmla="val 13977"/>
              <a:gd name="f533" fmla="val 14177"/>
              <a:gd name="f534" fmla="val 5371"/>
              <a:gd name="f535" fmla="val 18539"/>
              <a:gd name="f536" fmla="val 5505"/>
              <a:gd name="f537" fmla="val 18606"/>
              <a:gd name="f538" fmla="val 5671"/>
              <a:gd name="f539" fmla="val 18673"/>
              <a:gd name="f540" fmla="val 5805"/>
              <a:gd name="f541" fmla="val 18739"/>
              <a:gd name="f542" fmla="val 5838"/>
              <a:gd name="f543" fmla="val 18773"/>
              <a:gd name="f544" fmla="val 18839"/>
              <a:gd name="f545" fmla="val 5771"/>
              <a:gd name="f546" fmla="val 18791"/>
              <a:gd name="f547" fmla="val 5736"/>
              <a:gd name="f548" fmla="val 18760"/>
              <a:gd name="f549" fmla="val 5703"/>
              <a:gd name="f550" fmla="val 5692"/>
              <a:gd name="f551" fmla="val 5680"/>
              <a:gd name="f552" fmla="val 18764"/>
              <a:gd name="f553" fmla="val 5638"/>
              <a:gd name="f554" fmla="val 5605"/>
              <a:gd name="f555" fmla="val 5538"/>
              <a:gd name="f556" fmla="val 5471"/>
              <a:gd name="f557" fmla="val 5438"/>
              <a:gd name="f558" fmla="val 5338"/>
              <a:gd name="f559" fmla="val 18706"/>
              <a:gd name="f560" fmla="val 5271"/>
              <a:gd name="f561" fmla="val 18573"/>
              <a:gd name="f562" fmla="val 5304"/>
              <a:gd name="f563" fmla="val 4903"/>
              <a:gd name="f564" fmla="val 17987"/>
              <a:gd name="f565" fmla="val 5129"/>
              <a:gd name="f566" fmla="val 5354"/>
              <a:gd name="f567" fmla="val 18071"/>
              <a:gd name="f568" fmla="val 18239"/>
              <a:gd name="f569" fmla="val 18506"/>
              <a:gd name="f570" fmla="val 5646"/>
              <a:gd name="f571" fmla="val 18406"/>
              <a:gd name="f572" fmla="val 5498"/>
              <a:gd name="f573" fmla="val 18343"/>
              <a:gd name="f574" fmla="val 5349"/>
              <a:gd name="f575" fmla="val 5248"/>
              <a:gd name="f576" fmla="val 5145"/>
              <a:gd name="f577" fmla="val 18372"/>
              <a:gd name="f578" fmla="val 5038"/>
              <a:gd name="f579" fmla="val 18439"/>
              <a:gd name="f580" fmla="val 5004"/>
              <a:gd name="f581" fmla="val 4971"/>
              <a:gd name="f582" fmla="val 5138"/>
              <a:gd name="f583" fmla="val 5204"/>
              <a:gd name="f584" fmla="val 18906"/>
              <a:gd name="f585" fmla="val 4937"/>
              <a:gd name="f586" fmla="val 18873"/>
              <a:gd name="f587" fmla="val 18339"/>
              <a:gd name="f588" fmla="val 4369"/>
              <a:gd name="f589" fmla="val 18104"/>
              <a:gd name="f590" fmla="val 4636"/>
              <a:gd name="f591" fmla="val 19615"/>
              <a:gd name="f592" fmla="val 19573"/>
              <a:gd name="f593" fmla="val 19662"/>
              <a:gd name="f594" fmla="val 19563"/>
              <a:gd name="f595" fmla="val 19750"/>
              <a:gd name="f596" fmla="val 19528"/>
              <a:gd name="f597" fmla="val 19838"/>
              <a:gd name="f598" fmla="val 19805"/>
              <a:gd name="f599" fmla="val 19508"/>
              <a:gd name="f600" fmla="val 19767"/>
              <a:gd name="f601" fmla="val 19474"/>
              <a:gd name="f602" fmla="val 19466"/>
              <a:gd name="f603" fmla="val 19457"/>
              <a:gd name="f604" fmla="val 19769"/>
              <a:gd name="f605" fmla="val 19448"/>
              <a:gd name="f606" fmla="val 19773"/>
              <a:gd name="f607" fmla="val 19348"/>
              <a:gd name="f608" fmla="val 19840"/>
              <a:gd name="f609" fmla="val 19214"/>
              <a:gd name="f610" fmla="val 19874"/>
              <a:gd name="f611" fmla="val 19148"/>
              <a:gd name="f612" fmla="val 19940"/>
              <a:gd name="f613" fmla="val 19281"/>
              <a:gd name="f614" fmla="val 19673"/>
              <a:gd name="f615" fmla="val 19682"/>
              <a:gd name="f616" fmla="val 19144"/>
              <a:gd name="f617" fmla="val 19794"/>
              <a:gd name="f618" fmla="val 19879"/>
              <a:gd name="f619" fmla="val 19183"/>
              <a:gd name="f620" fmla="val 19948"/>
              <a:gd name="f621" fmla="val 19206"/>
              <a:gd name="f622" fmla="val 19381"/>
              <a:gd name="f623" fmla="val 19340"/>
              <a:gd name="f624" fmla="val 18881"/>
              <a:gd name="f625" fmla="val 19740"/>
              <a:gd name="f626" fmla="val 18647"/>
              <a:gd name="f627" fmla="val 20274"/>
              <a:gd name="f628" fmla="val 18635"/>
              <a:gd name="f629" fmla="val 18625"/>
              <a:gd name="f630" fmla="val 20289"/>
              <a:gd name="f631" fmla="val 18741"/>
              <a:gd name="f632" fmla="val 19802"/>
              <a:gd name="f633" fmla="val 19128"/>
              <a:gd name="f634" fmla="val 19270"/>
              <a:gd name="f635" fmla="val 19515"/>
              <a:gd name="f636" fmla="val 19173"/>
              <a:gd name="f637" fmla="val 19577"/>
              <a:gd name="f638" fmla="val 19152"/>
              <a:gd name="f639" fmla="val 19632"/>
              <a:gd name="f640" fmla="val 20048"/>
              <a:gd name="f641" fmla="val 19440"/>
              <a:gd name="f642" fmla="val 20115"/>
              <a:gd name="f643" fmla="val 19881"/>
              <a:gd name="f644" fmla="val 20040"/>
              <a:gd name="f645" fmla="val 19815"/>
              <a:gd name="f646" fmla="val 20174"/>
              <a:gd name="f647" fmla="val 19715"/>
              <a:gd name="f648" fmla="val 20240"/>
              <a:gd name="f649" fmla="val 19688"/>
              <a:gd name="f650" fmla="val 19641"/>
              <a:gd name="f651" fmla="val 20261"/>
              <a:gd name="f652" fmla="val 19590"/>
              <a:gd name="f653" fmla="val 20303"/>
              <a:gd name="f654" fmla="val 19832"/>
              <a:gd name="f655" fmla="val 20078"/>
              <a:gd name="f656" fmla="val 19971"/>
              <a:gd name="f657" fmla="val 19826"/>
              <a:gd name="f658" fmla="val 19781"/>
              <a:gd name="f659" fmla="val 19848"/>
              <a:gd name="f660" fmla="val 19540"/>
              <a:gd name="f661" fmla="val 19507"/>
              <a:gd name="f662" fmla="val 19548"/>
              <a:gd name="f663" fmla="val 19114"/>
              <a:gd name="f664" fmla="val 20374"/>
              <a:gd name="f665" fmla="val 18814"/>
              <a:gd name="f666" fmla="val 20507"/>
              <a:gd name="f667" fmla="val 20441"/>
              <a:gd name="f668" fmla="val 18847"/>
              <a:gd name="f669" fmla="val 20407"/>
              <a:gd name="f670" fmla="val 19048"/>
              <a:gd name="f671" fmla="val 19314"/>
              <a:gd name="f672" fmla="val 20074"/>
              <a:gd name="f673" fmla="val 19907"/>
              <a:gd name="f674" fmla="val 17213"/>
              <a:gd name="f675" fmla="val 19607"/>
              <a:gd name="f676" fmla="val 17280"/>
              <a:gd name="f677" fmla="val 17113"/>
              <a:gd name="f678" fmla="val 20607"/>
              <a:gd name="f679" fmla="val 17046"/>
              <a:gd name="f680" fmla="val 20107"/>
              <a:gd name="f681" fmla="val 20908"/>
              <a:gd name="f682" fmla="val 15645"/>
              <a:gd name="f683" fmla="val 21408"/>
              <a:gd name="f684" fmla="val 15478"/>
              <a:gd name="f685" fmla="val 21975"/>
              <a:gd name="f686" fmla="val 22542"/>
              <a:gd name="f687" fmla="val 22575"/>
              <a:gd name="f688" fmla="val 22075"/>
              <a:gd name="f689" fmla="val 21375"/>
              <a:gd name="f690" fmla="val 19679"/>
              <a:gd name="f691" fmla="val 22860"/>
              <a:gd name="f692" fmla="val 20000"/>
              <a:gd name="f693" fmla="val 22885"/>
              <a:gd name="f694" fmla="val 20148"/>
              <a:gd name="f695" fmla="val 22942"/>
              <a:gd name="f696" fmla="val 23176"/>
              <a:gd name="f697" fmla="val 23343"/>
              <a:gd name="f698" fmla="val 19481"/>
              <a:gd name="f699" fmla="val 23509"/>
              <a:gd name="f700" fmla="val 19259"/>
              <a:gd name="f701" fmla="val 19051"/>
              <a:gd name="f702" fmla="val 23539"/>
              <a:gd name="f703" fmla="val 18732"/>
              <a:gd name="f704" fmla="val 23532"/>
              <a:gd name="f705" fmla="val 18514"/>
              <a:gd name="f706" fmla="val 18547"/>
              <a:gd name="f707" fmla="val 23409"/>
              <a:gd name="f708" fmla="val 18614"/>
              <a:gd name="f709" fmla="val 18681"/>
              <a:gd name="f710" fmla="val 23243"/>
              <a:gd name="f711" fmla="val 18714"/>
              <a:gd name="f712" fmla="val 18781"/>
              <a:gd name="f713" fmla="val 23209"/>
              <a:gd name="f714" fmla="val 23109"/>
              <a:gd name="f715" fmla="val 19056"/>
              <a:gd name="f716" fmla="val 22955"/>
              <a:gd name="f717" fmla="val 19369"/>
              <a:gd name="f718" fmla="val 7873"/>
              <a:gd name="f719" fmla="val 22409"/>
              <a:gd name="f720" fmla="val 22742"/>
              <a:gd name="f721" fmla="val 8373"/>
              <a:gd name="f722" fmla="val 8507"/>
              <a:gd name="f723" fmla="val 23543"/>
              <a:gd name="f724" fmla="val 8473"/>
              <a:gd name="f725" fmla="val 23443"/>
              <a:gd name="f726" fmla="val 8440"/>
              <a:gd name="f727" fmla="val 23376"/>
              <a:gd name="f728" fmla="val 8307"/>
              <a:gd name="f729" fmla="val 8273"/>
              <a:gd name="f730" fmla="val 8250"/>
              <a:gd name="f731" fmla="val 23074"/>
              <a:gd name="f732" fmla="val 8214"/>
              <a:gd name="f733" fmla="val 23060"/>
              <a:gd name="f734" fmla="val 8181"/>
              <a:gd name="f735" fmla="val 8119"/>
              <a:gd name="f736" fmla="val 8063"/>
              <a:gd name="f737" fmla="val 23111"/>
              <a:gd name="f738" fmla="val 8106"/>
              <a:gd name="f739" fmla="val 23276"/>
              <a:gd name="f740" fmla="val 8128"/>
              <a:gd name="f741" fmla="val 23264"/>
              <a:gd name="f742" fmla="val 23256"/>
              <a:gd name="f743" fmla="val 8086"/>
              <a:gd name="f744" fmla="val 8051"/>
              <a:gd name="f745" fmla="val 8019"/>
              <a:gd name="f746" fmla="val 23279"/>
              <a:gd name="f747" fmla="val 8173"/>
              <a:gd name="f748" fmla="val 23776"/>
              <a:gd name="f749" fmla="val 23976"/>
              <a:gd name="f750" fmla="val 23910"/>
              <a:gd name="f751" fmla="val 8006"/>
              <a:gd name="f752" fmla="val 23576"/>
              <a:gd name="f753" fmla="val 7806"/>
              <a:gd name="f754" fmla="val 7706"/>
              <a:gd name="f755" fmla="val 22776"/>
              <a:gd name="f756" fmla="val 8607"/>
              <a:gd name="f757" fmla="val 23743"/>
              <a:gd name="f758" fmla="val 8640"/>
              <a:gd name="f759" fmla="val 23876"/>
              <a:gd name="f760" fmla="val 24010"/>
              <a:gd name="f761" fmla="val 8673"/>
              <a:gd name="f762" fmla="val 24177"/>
              <a:gd name="f763" fmla="val 24110"/>
              <a:gd name="f764" fmla="val 24077"/>
              <a:gd name="f765" fmla="val 24043"/>
              <a:gd name="f766" fmla="val 8470"/>
              <a:gd name="f767" fmla="val 23806"/>
              <a:gd name="f768" fmla="val 23823"/>
              <a:gd name="f769" fmla="val 8538"/>
              <a:gd name="f770" fmla="val 8576"/>
              <a:gd name="f771" fmla="val 23798"/>
              <a:gd name="f772" fmla="val 5171"/>
              <a:gd name="f773" fmla="val 23710"/>
              <a:gd name="f774" fmla="val 23843"/>
              <a:gd name="f775" fmla="val 6138"/>
              <a:gd name="f776" fmla="val 24210"/>
              <a:gd name="f777" fmla="val 24243"/>
              <a:gd name="f778" fmla="val 6205"/>
              <a:gd name="f779" fmla="val 24343"/>
              <a:gd name="f780" fmla="val 24377"/>
              <a:gd name="f781" fmla="val 24277"/>
              <a:gd name="f782" fmla="val 11342"/>
              <a:gd name="f783" fmla="val 24877"/>
              <a:gd name="f784" fmla="val 11492"/>
              <a:gd name="f785" fmla="val 24997"/>
              <a:gd name="f786" fmla="val 11615"/>
              <a:gd name="f787" fmla="val 25144"/>
              <a:gd name="f788" fmla="val 11687"/>
              <a:gd name="f789" fmla="val 25342"/>
              <a:gd name="f790" fmla="val 11673"/>
              <a:gd name="f791" fmla="val 25330"/>
              <a:gd name="f792" fmla="val 11655"/>
              <a:gd name="f793" fmla="val 25325"/>
              <a:gd name="f794" fmla="val 11636"/>
              <a:gd name="f795" fmla="val 11586"/>
              <a:gd name="f796" fmla="val 11529"/>
              <a:gd name="f797" fmla="val 25357"/>
              <a:gd name="f798" fmla="val 11509"/>
              <a:gd name="f799" fmla="val 25377"/>
              <a:gd name="f800" fmla="val 11489"/>
              <a:gd name="f801" fmla="val 25368"/>
              <a:gd name="f802" fmla="val 11470"/>
              <a:gd name="f803" fmla="val 25364"/>
              <a:gd name="f804" fmla="val 11452"/>
              <a:gd name="f805" fmla="val 11409"/>
              <a:gd name="f806" fmla="val 11375"/>
              <a:gd name="f807" fmla="val 25387"/>
              <a:gd name="f808" fmla="val 25411"/>
              <a:gd name="f809" fmla="val 25244"/>
              <a:gd name="f810" fmla="val 25044"/>
              <a:gd name="f811" fmla="val 7210"/>
              <a:gd name="f812" fmla="val 27113"/>
              <a:gd name="f813" fmla="val 7346"/>
              <a:gd name="f814" fmla="val 7482"/>
              <a:gd name="f815" fmla="val 27137"/>
              <a:gd name="f816" fmla="val 7606"/>
              <a:gd name="f817" fmla="val 27179"/>
              <a:gd name="f818" fmla="val 7639"/>
              <a:gd name="f819" fmla="val 7539"/>
              <a:gd name="f820" fmla="val 27212"/>
              <a:gd name="f821" fmla="val 7473"/>
              <a:gd name="f822" fmla="val 7373"/>
              <a:gd name="f823" fmla="val 27245"/>
              <a:gd name="f824" fmla="val 7306"/>
              <a:gd name="f825" fmla="val 7172"/>
              <a:gd name="f826" fmla="val 7106"/>
              <a:gd name="f827" fmla="val 27279"/>
              <a:gd name="f828" fmla="val 7006"/>
              <a:gd name="f829" fmla="val 27346"/>
              <a:gd name="f830" fmla="val 6972"/>
              <a:gd name="f831" fmla="val 27379"/>
              <a:gd name="f832" fmla="val 6872"/>
              <a:gd name="f833" fmla="val 27412"/>
              <a:gd name="f834" fmla="val 6839"/>
              <a:gd name="f835" fmla="val 6805"/>
              <a:gd name="f836" fmla="val 27446"/>
              <a:gd name="f837" fmla="val 6772"/>
              <a:gd name="f838" fmla="val 27512"/>
              <a:gd name="f839" fmla="val 27546"/>
              <a:gd name="f840" fmla="val 6705"/>
              <a:gd name="f841" fmla="val 27612"/>
              <a:gd name="f842" fmla="val 6672"/>
              <a:gd name="f843" fmla="val 27746"/>
              <a:gd name="f844" fmla="val 27879"/>
              <a:gd name="f845" fmla="val 6605"/>
              <a:gd name="f846" fmla="val 27846"/>
              <a:gd name="f847" fmla="val 6439"/>
              <a:gd name="f848" fmla="val 27579"/>
              <a:gd name="f849" fmla="val 6539"/>
              <a:gd name="f850" fmla="val 6828"/>
              <a:gd name="f851" fmla="val 27162"/>
              <a:gd name="f852" fmla="val 7019"/>
              <a:gd name="f853" fmla="val 7439"/>
              <a:gd name="f854" fmla="val 27813"/>
              <a:gd name="f855" fmla="val 6939"/>
              <a:gd name="f856" fmla="val 7039"/>
              <a:gd name="f857" fmla="val 7272"/>
              <a:gd name="f858" fmla="val 1"/>
              <a:gd name="f859" fmla="val 3812"/>
              <a:gd name="f860" fmla="val 3787"/>
              <a:gd name="f861" fmla="val 9"/>
              <a:gd name="f862" fmla="val 26"/>
              <a:gd name="f863" fmla="val 2428"/>
              <a:gd name="f864" fmla="val 4104"/>
              <a:gd name="f865" fmla="val 4470"/>
              <a:gd name="f866" fmla="val 4229"/>
              <a:gd name="f867" fmla="val 2761"/>
              <a:gd name="f868" fmla="val 2061"/>
              <a:gd name="f869" fmla="val 3093"/>
              <a:gd name="f870" fmla="val 1575"/>
              <a:gd name="f871" fmla="val 2393"/>
              <a:gd name="f872" fmla="val 235"/>
              <a:gd name="f873" fmla="val 1709"/>
              <a:gd name="f874" fmla="val 1479"/>
              <a:gd name="f875" fmla="val 273"/>
              <a:gd name="f876" fmla="val 693"/>
              <a:gd name="f877" fmla="val 1502"/>
              <a:gd name="f878" fmla="val 1850"/>
              <a:gd name="f879" fmla="val 1803"/>
              <a:gd name="f880" fmla="val 2468"/>
              <a:gd name="f881" fmla="val 2314"/>
              <a:gd name="f882" fmla="val 2799"/>
              <a:gd name="f883" fmla="val 2873"/>
              <a:gd name="f884" fmla="val 2933"/>
              <a:gd name="f885" fmla="val 2288"/>
              <a:gd name="f886" fmla="val 4196"/>
              <a:gd name="f887" fmla="val 5163"/>
              <a:gd name="f888" fmla="val 4370"/>
              <a:gd name="f889" fmla="val 4996"/>
              <a:gd name="f890" fmla="val 4829"/>
              <a:gd name="f891" fmla="val 4663"/>
              <a:gd name="f892" fmla="val 4362"/>
              <a:gd name="f893" fmla="val 4062"/>
              <a:gd name="f894" fmla="val 2524"/>
              <a:gd name="f895" fmla="val 3315"/>
              <a:gd name="f896" fmla="val 1906"/>
              <a:gd name="f897" fmla="val 2225"/>
              <a:gd name="f898" fmla="val 1321"/>
              <a:gd name="f899" fmla="val 1164"/>
              <a:gd name="f900" fmla="val 1009"/>
              <a:gd name="f901" fmla="val 2304"/>
              <a:gd name="f902" fmla="val 868"/>
              <a:gd name="f903" fmla="val 2494"/>
              <a:gd name="f904" fmla="val 344"/>
              <a:gd name="f905" fmla="val 3182"/>
              <a:gd name="f906" fmla="val 1814"/>
              <a:gd name="f907" fmla="val 4063"/>
              <a:gd name="f908" fmla="val 2447"/>
              <a:gd name="f909" fmla="val 2458"/>
              <a:gd name="f910" fmla="val 2502"/>
              <a:gd name="f911" fmla="val 4029"/>
              <a:gd name="f912" fmla="val 3995"/>
              <a:gd name="f913" fmla="val 2936"/>
              <a:gd name="f914" fmla="val 4429"/>
              <a:gd name="f915" fmla="val 4696"/>
              <a:gd name="f916" fmla="val 5230"/>
              <a:gd name="f917" fmla="val 4804"/>
              <a:gd name="f918" fmla="val 5563"/>
              <a:gd name="f919" fmla="val 7031"/>
              <a:gd name="f920" fmla="val 8499"/>
              <a:gd name="f921" fmla="val 12235"/>
              <a:gd name="f922" fmla="val 8874"/>
              <a:gd name="f923" fmla="val 12101"/>
              <a:gd name="f924" fmla="val 11034"/>
              <a:gd name="f925" fmla="val 10033"/>
              <a:gd name="f926" fmla="val 9499"/>
              <a:gd name="f927" fmla="val 8899"/>
              <a:gd name="f928" fmla="val 8365"/>
              <a:gd name="f929" fmla="val 4837"/>
              <a:gd name="f930" fmla="val 8332"/>
              <a:gd name="f931" fmla="val 4871"/>
              <a:gd name="f932" fmla="val 8399"/>
              <a:gd name="f933" fmla="val 4983"/>
              <a:gd name="f934" fmla="val 8405"/>
              <a:gd name="f935" fmla="val 4995"/>
              <a:gd name="f936" fmla="val 8407"/>
              <a:gd name="f937" fmla="val 5009"/>
              <a:gd name="f938" fmla="val 5070"/>
              <a:gd name="f939" fmla="val 8348"/>
              <a:gd name="f940" fmla="val 6697"/>
              <a:gd name="f941" fmla="val 6564"/>
              <a:gd name="f942" fmla="val 6597"/>
              <a:gd name="f943" fmla="val 8098"/>
              <a:gd name="f944" fmla="val 4337"/>
              <a:gd name="f945" fmla="val 4704"/>
              <a:gd name="f946" fmla="val 8832"/>
              <a:gd name="f947" fmla="val 9366"/>
              <a:gd name="f948" fmla="val 9866"/>
              <a:gd name="f949" fmla="val 8432"/>
              <a:gd name="f950" fmla="val 7765"/>
              <a:gd name="f951" fmla="val 2369"/>
              <a:gd name="f952" fmla="val 7665"/>
              <a:gd name="f953" fmla="val 7565"/>
              <a:gd name="f954" fmla="val 7098"/>
              <a:gd name="f955" fmla="val 1335"/>
              <a:gd name="f956" fmla="val 6431"/>
              <a:gd name="f957" fmla="val 1156"/>
              <a:gd name="f958" fmla="val 6291"/>
              <a:gd name="f959" fmla="val 845"/>
              <a:gd name="f960" fmla="val 6104"/>
              <a:gd name="f961" fmla="val 589"/>
              <a:gd name="f962" fmla="val 416"/>
              <a:gd name="f963" fmla="val 268"/>
              <a:gd name="f964" fmla="val 6189"/>
              <a:gd name="f965" fmla="val 201"/>
              <a:gd name="f966" fmla="val 1268"/>
              <a:gd name="f967" fmla="val 7832"/>
              <a:gd name="f968" fmla="val 7898"/>
              <a:gd name="f969" fmla="val 7998"/>
              <a:gd name="f970" fmla="val 2286"/>
              <a:gd name="f971" fmla="val 8082"/>
              <a:gd name="f972" fmla="val 8090"/>
              <a:gd name="f973" fmla="val 2319"/>
              <a:gd name="f974" fmla="val 2352"/>
              <a:gd name="f975" fmla="val 4270"/>
              <a:gd name="f976" fmla="val 9733"/>
              <a:gd name="f977" fmla="val 3302"/>
              <a:gd name="f978" fmla="val 9715"/>
              <a:gd name="f979" fmla="val 3232"/>
              <a:gd name="f980" fmla="val 9707"/>
              <a:gd name="f981" fmla="val 3160"/>
              <a:gd name="f982" fmla="val 2696"/>
              <a:gd name="f983" fmla="val 2157"/>
              <a:gd name="f984" fmla="val 10049"/>
              <a:gd name="f985" fmla="val 10567"/>
              <a:gd name="f986" fmla="val 2126"/>
              <a:gd name="f987" fmla="val 10663"/>
              <a:gd name="f988" fmla="val 2461"/>
              <a:gd name="f989" fmla="val 10726"/>
              <a:gd name="f990" fmla="val 2792"/>
              <a:gd name="f991" fmla="val 3164"/>
              <a:gd name="f992" fmla="val 3531"/>
              <a:gd name="f993" fmla="val 10647"/>
              <a:gd name="f994" fmla="val 11568"/>
              <a:gd name="f995" fmla="val 12535"/>
              <a:gd name="f996" fmla="val 8940"/>
              <a:gd name="f997" fmla="val 13702"/>
              <a:gd name="f998" fmla="val 8974"/>
              <a:gd name="f999" fmla="val 10341"/>
              <a:gd name="f1000" fmla="val 17338"/>
              <a:gd name="f1001" fmla="val 11809"/>
              <a:gd name="f1002" fmla="val 21341"/>
              <a:gd name="f1003" fmla="val 12176"/>
              <a:gd name="f1004" fmla="val 22442"/>
              <a:gd name="f1005" fmla="val 11109"/>
              <a:gd name="f1006" fmla="val 7506"/>
              <a:gd name="f1007" fmla="val 17405"/>
              <a:gd name="f1008" fmla="val 17038"/>
              <a:gd name="f1009" fmla="val 16671"/>
              <a:gd name="f1010" fmla="val 16204"/>
              <a:gd name="f1011" fmla="val 6639"/>
              <a:gd name="f1012" fmla="val 15537"/>
              <a:gd name="f1013" fmla="val 14503"/>
              <a:gd name="f1014" fmla="val 13869"/>
              <a:gd name="f1015" fmla="val 13836"/>
              <a:gd name="f1016" fmla="val 14436"/>
              <a:gd name="f1017" fmla="val 15237"/>
              <a:gd name="f1018" fmla="val 15337"/>
              <a:gd name="f1019" fmla="val 15346"/>
              <a:gd name="f1020" fmla="val 6323"/>
              <a:gd name="f1021" fmla="val 15350"/>
              <a:gd name="f1022" fmla="val 6331"/>
              <a:gd name="f1023" fmla="val 6354"/>
              <a:gd name="f1024" fmla="val 6372"/>
              <a:gd name="f1025" fmla="val 15319"/>
              <a:gd name="f1026" fmla="val 16538"/>
              <a:gd name="f1027" fmla="val 7139"/>
              <a:gd name="f1028" fmla="val 17072"/>
              <a:gd name="f1029" fmla="val 16404"/>
              <a:gd name="f1030" fmla="val 14036"/>
              <a:gd name="f1031" fmla="val 3203"/>
              <a:gd name="f1032" fmla="val 2869"/>
              <a:gd name="f1033" fmla="val 13691"/>
              <a:gd name="f1034" fmla="val 13688"/>
              <a:gd name="f1035" fmla="val 2772"/>
              <a:gd name="f1036" fmla="val 2710"/>
              <a:gd name="f1037" fmla="val 2658"/>
              <a:gd name="f1038" fmla="val 13669"/>
              <a:gd name="f1039" fmla="val 14003"/>
              <a:gd name="f1040" fmla="val 15437"/>
              <a:gd name="f1041" fmla="val 16571"/>
              <a:gd name="f1042" fmla="val 17672"/>
              <a:gd name="f1043" fmla="val 8807"/>
              <a:gd name="f1044" fmla="val 8540"/>
              <a:gd name="f1045" fmla="val 18272"/>
              <a:gd name="f1046" fmla="val 5663"/>
              <a:gd name="f1047" fmla="val 17900"/>
              <a:gd name="f1048" fmla="val 5306"/>
              <a:gd name="f1049" fmla="val 17709"/>
              <a:gd name="f1050" fmla="val 4726"/>
              <a:gd name="f1051" fmla="val 4510"/>
              <a:gd name="f1052" fmla="val 17772"/>
              <a:gd name="f1053" fmla="val 17905"/>
              <a:gd name="f1054" fmla="val 18039"/>
              <a:gd name="f1055" fmla="val 4778"/>
              <a:gd name="f1056" fmla="val 19015"/>
              <a:gd name="f1057" fmla="val 5194"/>
              <a:gd name="f1058" fmla="val 19104"/>
              <a:gd name="f1059" fmla="val 5595"/>
              <a:gd name="f1060" fmla="val 5933"/>
              <a:gd name="f1061" fmla="val 6261"/>
              <a:gd name="f1062" fmla="val 19041"/>
              <a:gd name="f1063" fmla="val 9107"/>
              <a:gd name="f1064" fmla="val 19106"/>
              <a:gd name="f1065" fmla="val 9607"/>
              <a:gd name="f1066" fmla="val 9841"/>
              <a:gd name="f1067" fmla="val 9874"/>
              <a:gd name="f1068" fmla="val 9941"/>
              <a:gd name="f1069" fmla="val 20707"/>
              <a:gd name="f1070" fmla="val 11676"/>
              <a:gd name="f1071" fmla="val 21708"/>
              <a:gd name="f1072" fmla="val 12343"/>
              <a:gd name="f1073" fmla="val 22909"/>
              <a:gd name="f1074" fmla="val 12376"/>
              <a:gd name="f1075" fmla="val 13210"/>
              <a:gd name="f1076" fmla="val 25344"/>
              <a:gd name="f1077" fmla="val 14044"/>
              <a:gd name="f1078" fmla="val 30381"/>
              <a:gd name="f1079" fmla="val 29547"/>
              <a:gd name="f1080" fmla="val 13644"/>
              <a:gd name="f1081" fmla="val 28847"/>
              <a:gd name="f1082" fmla="val 12876"/>
              <a:gd name="f1083" fmla="val 28179"/>
              <a:gd name="f1084" fmla="val 12286"/>
              <a:gd name="f1085" fmla="val 27457"/>
              <a:gd name="f1086" fmla="val 12018"/>
              <a:gd name="f1087" fmla="val 26703"/>
              <a:gd name="f1088" fmla="val 11723"/>
              <a:gd name="f1089" fmla="val 25820"/>
              <a:gd name="f1090" fmla="val 11745"/>
              <a:gd name="f1091" fmla="val 25844"/>
              <a:gd name="f1092" fmla="val 11785"/>
              <a:gd name="f1093" fmla="val 25878"/>
              <a:gd name="f1094" fmla="val 11842"/>
              <a:gd name="f1095" fmla="val 25911"/>
              <a:gd name="f1096" fmla="val 25945"/>
              <a:gd name="f1097" fmla="val 11856"/>
              <a:gd name="f1098" fmla="val 26000"/>
              <a:gd name="f1099" fmla="val 11905"/>
              <a:gd name="f1100" fmla="val 26027"/>
              <a:gd name="f1101" fmla="val 11952"/>
              <a:gd name="f1102" fmla="val 12081"/>
              <a:gd name="f1103" fmla="val 25975"/>
              <a:gd name="f1104" fmla="val 12043"/>
              <a:gd name="f1105" fmla="val 12009"/>
              <a:gd name="f1106" fmla="val 25744"/>
              <a:gd name="f1107" fmla="val 25711"/>
              <a:gd name="f1108" fmla="val 12276"/>
              <a:gd name="f1109" fmla="val 25544"/>
              <a:gd name="f1110" fmla="val 25211"/>
              <a:gd name="f1111" fmla="val 11976"/>
              <a:gd name="f1112" fmla="val 24910"/>
              <a:gd name="f1113" fmla="val 24610"/>
              <a:gd name="f1114" fmla="val 11542"/>
              <a:gd name="f1115" fmla="val 11275"/>
              <a:gd name="f1116" fmla="val 11262"/>
              <a:gd name="f1117" fmla="val 24272"/>
              <a:gd name="f1118" fmla="val 11249"/>
              <a:gd name="f1119" fmla="val 24270"/>
              <a:gd name="f1120" fmla="val 11236"/>
              <a:gd name="f1121" fmla="val 11158"/>
              <a:gd name="f1122" fmla="val 24353"/>
              <a:gd name="f1123" fmla="val 24410"/>
              <a:gd name="f1124" fmla="val 24777"/>
              <a:gd name="f1125" fmla="val 25578"/>
              <a:gd name="f1126" fmla="val 26378"/>
              <a:gd name="f1127" fmla="val 27045"/>
              <a:gd name="f1128" fmla="val 27079"/>
              <a:gd name="f1129" fmla="val 10808"/>
              <a:gd name="f1130" fmla="val 26678"/>
              <a:gd name="f1131" fmla="val 10041"/>
              <a:gd name="f1132" fmla="val 26245"/>
              <a:gd name="f1133" fmla="val 9507"/>
              <a:gd name="f1134" fmla="val 9040"/>
              <a:gd name="f1135" fmla="val 24944"/>
              <a:gd name="f1136" fmla="val 8840"/>
              <a:gd name="f1137" fmla="val 9007"/>
              <a:gd name="f1138" fmla="val 9140"/>
              <a:gd name="f1139" fmla="val 9307"/>
              <a:gd name="f1140" fmla="val 8774"/>
              <a:gd name="f1141" fmla="val 22842"/>
              <a:gd name="f1142" fmla="val 22342"/>
              <a:gd name="f1143" fmla="val 21942"/>
              <a:gd name="f1144" fmla="val 7936"/>
              <a:gd name="f1145" fmla="val 21929"/>
              <a:gd name="f1146" fmla="val 7904"/>
              <a:gd name="f1147" fmla="val 21922"/>
              <a:gd name="f1148" fmla="val 7876"/>
              <a:gd name="f1149" fmla="val 7829"/>
              <a:gd name="f1150" fmla="val 7794"/>
              <a:gd name="f1151" fmla="val 21945"/>
              <a:gd name="f1152" fmla="val 7773"/>
              <a:gd name="f1153" fmla="val 22008"/>
              <a:gd name="f1154" fmla="val 7339"/>
              <a:gd name="f1155" fmla="val 22609"/>
              <a:gd name="f1156" fmla="val 25444"/>
              <a:gd name="f1157" fmla="val 23943"/>
              <a:gd name="f1158" fmla="val 5775"/>
              <a:gd name="f1159" fmla="val 23180"/>
              <a:gd name="f1160" fmla="val 5369"/>
              <a:gd name="f1161" fmla="val 22968"/>
              <a:gd name="f1162" fmla="val 4941"/>
              <a:gd name="f1163" fmla="val 4831"/>
              <a:gd name="f1164" fmla="val 23008"/>
              <a:gd name="f1165" fmla="val 5705"/>
              <a:gd name="f1166" fmla="val 24443"/>
              <a:gd name="f1167" fmla="val 24544"/>
              <a:gd name="f1168" fmla="val 24577"/>
              <a:gd name="f1169" fmla="val 26045"/>
              <a:gd name="f1170" fmla="val 10308"/>
              <a:gd name="f1171" fmla="val 26745"/>
              <a:gd name="f1172" fmla="val 10091"/>
              <a:gd name="f1173" fmla="val 26691"/>
              <a:gd name="f1174" fmla="val 9861"/>
              <a:gd name="f1175" fmla="val 26668"/>
              <a:gd name="f1176" fmla="val 9624"/>
              <a:gd name="f1177" fmla="val 8613"/>
              <a:gd name="f1178" fmla="val 26766"/>
              <a:gd name="f1179" fmla="val 26879"/>
              <a:gd name="f1180" fmla="val 26845"/>
              <a:gd name="f1181" fmla="val 26778"/>
              <a:gd name="f1182" fmla="val 7805"/>
              <a:gd name="f1183" fmla="val 26687"/>
              <a:gd name="f1184" fmla="val 7563"/>
              <a:gd name="f1185" fmla="val 26635"/>
              <a:gd name="f1186" fmla="val 7325"/>
              <a:gd name="f1187" fmla="val 7130"/>
              <a:gd name="f1188" fmla="val 6937"/>
              <a:gd name="f1189" fmla="val 26670"/>
              <a:gd name="f1190" fmla="val 28046"/>
              <a:gd name="f1191" fmla="val 28113"/>
              <a:gd name="f1192" fmla="val 6843"/>
              <a:gd name="f1193" fmla="val 28120"/>
              <a:gd name="f1194" fmla="val 6885"/>
              <a:gd name="f1195" fmla="val 28124"/>
              <a:gd name="f1196" fmla="val 6930"/>
              <a:gd name="f1197" fmla="val 7280"/>
              <a:gd name="f1198" fmla="val 7795"/>
              <a:gd name="f1199" fmla="val 27897"/>
              <a:gd name="f1200" fmla="val 7739"/>
              <a:gd name="f1201" fmla="val 7840"/>
              <a:gd name="f1202" fmla="val 7851"/>
              <a:gd name="f1203" fmla="val 27552"/>
              <a:gd name="f1204" fmla="val 7864"/>
              <a:gd name="f1205" fmla="val 27554"/>
              <a:gd name="f1206" fmla="val 7877"/>
              <a:gd name="f1207" fmla="val 7935"/>
              <a:gd name="f1208" fmla="val 7989"/>
              <a:gd name="f1209" fmla="val 27495"/>
              <a:gd name="f1210" fmla="val 7906"/>
              <a:gd name="f1211" fmla="val 27679"/>
              <a:gd name="f1212" fmla="val 8240"/>
              <a:gd name="f1213" fmla="val 8675"/>
              <a:gd name="f1214" fmla="val 9133"/>
              <a:gd name="f1215" fmla="val 27094"/>
              <a:gd name="f1216" fmla="val 9603"/>
              <a:gd name="f1217" fmla="val 9971"/>
              <a:gd name="f1218" fmla="val 10347"/>
              <a:gd name="f1219" fmla="val 27120"/>
              <a:gd name="f1220" fmla="val 10742"/>
              <a:gd name="f1221" fmla="val 12543"/>
              <a:gd name="f1222" fmla="val 14144"/>
              <a:gd name="f1223" fmla="val 29347"/>
              <a:gd name="f1224" fmla="val 31348"/>
              <a:gd name="f1225" fmla="val 33183"/>
              <a:gd name="f1226" fmla="val 15412"/>
              <a:gd name="f1227" fmla="val 35051"/>
              <a:gd name="f1228" fmla="val 36886"/>
              <a:gd name="f1229" fmla="val 36986"/>
              <a:gd name="f1230" fmla="val 15562"/>
              <a:gd name="f1231" fmla="val 15728"/>
              <a:gd name="f1232" fmla="val 15812"/>
              <a:gd name="f1233" fmla="val 15712"/>
              <a:gd name="f1234" fmla="val 34250"/>
              <a:gd name="f1235" fmla="val 15211"/>
              <a:gd name="f1236" fmla="val 31615"/>
              <a:gd name="f1237" fmla="val 29047"/>
              <a:gd name="f1238" fmla="val 14011"/>
              <a:gd name="f1239" fmla="val 15687"/>
              <a:gd name="f1240" fmla="val 24492"/>
              <a:gd name="f1241" fmla="val 15717"/>
              <a:gd name="f1242" fmla="val 24523"/>
              <a:gd name="f1243" fmla="val 15760"/>
              <a:gd name="f1244" fmla="val 15776"/>
              <a:gd name="f1245" fmla="val 15794"/>
              <a:gd name="f1246" fmla="val 24519"/>
              <a:gd name="f1247" fmla="val 24510"/>
              <a:gd name="f1248" fmla="val 16512"/>
              <a:gd name="f1249" fmla="val 17313"/>
              <a:gd name="f1250" fmla="val 18180"/>
              <a:gd name="f1251" fmla="val 18147"/>
              <a:gd name="f1252" fmla="val 23676"/>
              <a:gd name="f1253" fmla="val 18247"/>
              <a:gd name="f1254" fmla="val 18436"/>
              <a:gd name="f1255" fmla="val 23757"/>
              <a:gd name="f1256" fmla="val 18608"/>
              <a:gd name="f1257" fmla="val 23804"/>
              <a:gd name="f1258" fmla="val 18787"/>
              <a:gd name="f1259" fmla="val 18861"/>
              <a:gd name="f1260" fmla="val 18936"/>
              <a:gd name="f1261" fmla="val 23796"/>
              <a:gd name="f1262" fmla="val 19014"/>
              <a:gd name="f1263" fmla="val 19081"/>
              <a:gd name="f1264" fmla="val 19681"/>
              <a:gd name="f1265" fmla="val 20515"/>
              <a:gd name="f1266" fmla="val 22876"/>
              <a:gd name="f1267" fmla="val 20549"/>
              <a:gd name="f1268" fmla="val 20482"/>
              <a:gd name="f1269" fmla="val 22709"/>
              <a:gd name="f1270" fmla="val 20266"/>
              <a:gd name="f1271" fmla="val 22577"/>
              <a:gd name="f1272" fmla="val 19989"/>
              <a:gd name="f1273" fmla="val 22514"/>
              <a:gd name="f1274" fmla="val 19702"/>
              <a:gd name="f1275" fmla="val 19191"/>
              <a:gd name="f1276" fmla="val 18646"/>
              <a:gd name="f1277" fmla="val 22713"/>
              <a:gd name="f1278" fmla="val 18347"/>
              <a:gd name="f1279" fmla="val 23076"/>
              <a:gd name="f1280" fmla="val 17406"/>
              <a:gd name="f1281" fmla="val 23173"/>
              <a:gd name="f1282" fmla="val 16308"/>
              <a:gd name="f1283" fmla="val 23586"/>
              <a:gd name="f1284" fmla="val 15757"/>
              <a:gd name="f1285" fmla="val 24345"/>
              <a:gd name="f1286" fmla="val 15823"/>
              <a:gd name="f1287" fmla="val 24242"/>
              <a:gd name="f1288" fmla="val 15851"/>
              <a:gd name="f1289" fmla="val 24154"/>
              <a:gd name="f1290" fmla="val 21675"/>
              <a:gd name="f1291" fmla="val 18314"/>
              <a:gd name="f1292" fmla="val 20741"/>
              <a:gd name="f1293" fmla="val 20774"/>
              <a:gd name="f1294" fmla="val 18380"/>
              <a:gd name="f1295" fmla="val 18414"/>
              <a:gd name="f1296" fmla="val 18480"/>
              <a:gd name="f1297" fmla="val 20841"/>
              <a:gd name="f1298" fmla="val 18581"/>
              <a:gd name="f1299" fmla="val 20874"/>
              <a:gd name="f1300" fmla="val 18733"/>
              <a:gd name="f1301" fmla="val 20931"/>
              <a:gd name="f1302" fmla="val 18788"/>
              <a:gd name="f1303" fmla="val 20941"/>
              <a:gd name="f1304" fmla="val 18845"/>
              <a:gd name="f1305" fmla="val 19116"/>
              <a:gd name="f1306" fmla="val 19427"/>
              <a:gd name="f1307" fmla="val 20712"/>
              <a:gd name="f1308" fmla="val 19648"/>
              <a:gd name="f1309" fmla="val 20574"/>
              <a:gd name="f1310" fmla="val 19915"/>
              <a:gd name="f1311" fmla="val 20248"/>
              <a:gd name="f1312" fmla="val 20415"/>
              <a:gd name="f1313" fmla="val 20382"/>
              <a:gd name="f1314" fmla="val 20348"/>
              <a:gd name="f1315" fmla="val 19073"/>
              <a:gd name="f1316" fmla="val 20315"/>
              <a:gd name="f1317" fmla="val 20215"/>
              <a:gd name="f1318" fmla="val 18940"/>
              <a:gd name="f1319" fmla="val 19809"/>
              <a:gd name="f1320" fmla="val 18835"/>
              <a:gd name="f1321" fmla="val 19771"/>
              <a:gd name="f1322" fmla="val 18832"/>
              <a:gd name="f1323" fmla="val 19733"/>
              <a:gd name="f1324" fmla="val 18978"/>
              <a:gd name="f1325" fmla="val 19745"/>
              <a:gd name="f1326" fmla="val 17713"/>
              <a:gd name="f1327" fmla="val 21008"/>
              <a:gd name="f1328" fmla="val 21575"/>
              <a:gd name="f1329" fmla="val 16813"/>
              <a:gd name="f1330" fmla="val 22209"/>
              <a:gd name="f1331" fmla="val 22175"/>
              <a:gd name="f1332" fmla="val 22042"/>
              <a:gd name="f1333" fmla="val 16946"/>
              <a:gd name="f1334" fmla="val 17546"/>
              <a:gd name="f1335" fmla="val 17446"/>
              <a:gd name="f1336" fmla="val 19240"/>
              <a:gd name="f1337" fmla="val 17407"/>
              <a:gd name="f1338" fmla="val 19201"/>
              <a:gd name="f1339" fmla="val 17368"/>
              <a:gd name="f1340" fmla="val 19184"/>
              <a:gd name="f1341" fmla="val 17322"/>
              <a:gd name="f1342" fmla="val 17290"/>
              <a:gd name="f1343" fmla="val 17254"/>
              <a:gd name="f1344" fmla="val 19193"/>
              <a:gd name="f1345" fmla="val 16713"/>
              <a:gd name="f1346" fmla="val 16779"/>
              <a:gd name="f1347" fmla="val 21241"/>
              <a:gd name="f1348" fmla="val 16646"/>
              <a:gd name="f1349" fmla="val 21875"/>
              <a:gd name="f1350" fmla="val 22275"/>
              <a:gd name="f1351" fmla="val 22676"/>
              <a:gd name="f1352" fmla="val 16212"/>
              <a:gd name="f1353" fmla="val 23042"/>
              <a:gd name="f1354" fmla="val 23610"/>
              <a:gd name="f1355" fmla="val 25111"/>
              <a:gd name="f1356" fmla="val 25511"/>
              <a:gd name="f1357" fmla="val 22242"/>
              <a:gd name="f1358" fmla="val 21208"/>
              <a:gd name="f1359" fmla="val 15624"/>
              <a:gd name="f1360" fmla="val 20444"/>
              <a:gd name="f1361" fmla="val 15563"/>
              <a:gd name="f1362" fmla="val 20421"/>
              <a:gd name="f1363" fmla="val 15495"/>
              <a:gd name="f1364" fmla="val 15456"/>
              <a:gd name="f1365" fmla="val 15415"/>
              <a:gd name="f1366" fmla="val 20428"/>
              <a:gd name="f1367" fmla="val 22108"/>
              <a:gd name="f1368" fmla="val 26011"/>
              <a:gd name="f1369" fmla="val 26712"/>
              <a:gd name="f1370" fmla="val 13410"/>
              <a:gd name="f1371" fmla="val 12309"/>
              <a:gd name="f1372" fmla="val 19040"/>
              <a:gd name="f1373" fmla="val 11242"/>
              <a:gd name="f1374" fmla="val 11142"/>
              <a:gd name="f1375" fmla="val 17705"/>
              <a:gd name="f1376" fmla="val 11475"/>
              <a:gd name="f1377" fmla="val 16905"/>
              <a:gd name="f1378" fmla="val 11709"/>
              <a:gd name="f1379" fmla="val 12576"/>
              <a:gd name="f1380" fmla="val 13143"/>
              <a:gd name="f1381" fmla="val 16371"/>
              <a:gd name="f1382" fmla="val 14194"/>
              <a:gd name="f1383" fmla="val 16465"/>
              <a:gd name="f1384" fmla="val 14366"/>
              <a:gd name="f1385" fmla="val 16506"/>
              <a:gd name="f1386" fmla="val 14535"/>
              <a:gd name="f1387" fmla="val 14666"/>
              <a:gd name="f1388" fmla="val 14795"/>
              <a:gd name="f1389" fmla="val 16481"/>
              <a:gd name="f1390" fmla="val 16438"/>
              <a:gd name="f1391" fmla="val 15745"/>
              <a:gd name="f1392" fmla="val 15636"/>
              <a:gd name="f1393" fmla="val 15135"/>
              <a:gd name="f1394" fmla="val 15087"/>
              <a:gd name="f1395" fmla="val 14913"/>
              <a:gd name="f1396" fmla="val 14580"/>
              <a:gd name="f1397" fmla="val 14310"/>
              <a:gd name="f1398" fmla="val 14051"/>
              <a:gd name="f1399" fmla="val 14976"/>
              <a:gd name="f1400" fmla="val 13744"/>
              <a:gd name="f1401" fmla="val 13710"/>
              <a:gd name="f1402" fmla="val 13677"/>
              <a:gd name="f1403" fmla="val 13010"/>
              <a:gd name="f1404" fmla="val 14870"/>
              <a:gd name="f1405" fmla="val 12643"/>
              <a:gd name="f1406" fmla="val 12902"/>
              <a:gd name="f1407" fmla="val 13521"/>
              <a:gd name="f1408" fmla="val 12991"/>
              <a:gd name="f1409" fmla="val 13929"/>
              <a:gd name="f1410" fmla="val 13020"/>
              <a:gd name="f1411" fmla="val 14327"/>
              <a:gd name="f1412" fmla="val 14526"/>
              <a:gd name="f1413" fmla="val 14722"/>
              <a:gd name="f1414" fmla="val 13013"/>
              <a:gd name="f1415" fmla="val 13169"/>
              <a:gd name="f1416" fmla="val 15078"/>
              <a:gd name="f1417" fmla="val 15245"/>
              <a:gd name="f1418" fmla="val 13536"/>
              <a:gd name="f1419" fmla="val 15484"/>
              <a:gd name="f1420" fmla="val 13709"/>
              <a:gd name="f1421" fmla="val 15491"/>
              <a:gd name="f1422" fmla="val 13711"/>
              <a:gd name="f1423" fmla="val 15496"/>
              <a:gd name="f1424" fmla="val 15523"/>
              <a:gd name="f1425" fmla="val 15545"/>
              <a:gd name="f1426" fmla="val 13657"/>
              <a:gd name="f1427" fmla="val 15883"/>
              <a:gd name="f1428" fmla="val 13615"/>
              <a:gd name="f1429" fmla="val 15959"/>
              <a:gd name="f1430" fmla="val 13622"/>
              <a:gd name="f1431" fmla="val 16039"/>
              <a:gd name="f1432" fmla="val 16374"/>
              <a:gd name="f1433" fmla="val 16764"/>
              <a:gd name="f1434" fmla="val 13505"/>
              <a:gd name="f1435" fmla="val 16979"/>
              <a:gd name="f1436" fmla="val 12768"/>
              <a:gd name="f1437" fmla="val 15949"/>
              <a:gd name="f1438" fmla="val 12492"/>
              <a:gd name="f1439" fmla="val 15832"/>
              <a:gd name="f1440" fmla="val 12477"/>
              <a:gd name="f1441" fmla="val 15709"/>
              <a:gd name="f1442" fmla="val 15448"/>
              <a:gd name="f1443" fmla="val 15159"/>
              <a:gd name="f1444" fmla="val 12546"/>
              <a:gd name="f1445" fmla="val 12568"/>
              <a:gd name="f1446" fmla="val 12668"/>
              <a:gd name="f1447" fmla="val 12702"/>
              <a:gd name="f1448" fmla="val 12835"/>
              <a:gd name="f1449" fmla="val 14522"/>
              <a:gd name="f1450" fmla="val 12746"/>
              <a:gd name="f1451" fmla="val 14122"/>
              <a:gd name="f1452" fmla="val 12731"/>
              <a:gd name="f1453" fmla="val 13544"/>
              <a:gd name="f1454" fmla="val 13355"/>
              <a:gd name="f1455" fmla="val 12735"/>
              <a:gd name="f1456" fmla="val 13177"/>
              <a:gd name="f1457" fmla="val 13510"/>
              <a:gd name="f1458" fmla="val 11501"/>
              <a:gd name="f1459" fmla="val 14411"/>
              <a:gd name="f1460" fmla="val 9433"/>
              <a:gd name="f1461" fmla="val 8732"/>
              <a:gd name="f1462" fmla="val 15264"/>
              <a:gd name="f1463" fmla="val 8709"/>
              <a:gd name="f1464" fmla="val 15234"/>
              <a:gd name="f1465" fmla="val 8685"/>
              <a:gd name="f1466" fmla="val 15208"/>
              <a:gd name="f1467" fmla="val 15198"/>
              <a:gd name="f1468" fmla="val 15188"/>
              <a:gd name="f1469" fmla="val 8689"/>
              <a:gd name="f1470" fmla="val 8699"/>
              <a:gd name="f1471" fmla="val 8932"/>
              <a:gd name="f1472" fmla="val 14578"/>
              <a:gd name="f1473" fmla="val 9166"/>
              <a:gd name="f1474" fmla="val 14077"/>
              <a:gd name="f1475" fmla="val 13844"/>
              <a:gd name="f1476" fmla="val 10767"/>
              <a:gd name="f1477" fmla="val 10867"/>
              <a:gd name="f1478" fmla="val 13343"/>
              <a:gd name="f1479" fmla="val 12810"/>
              <a:gd name="f1480" fmla="val 12409"/>
              <a:gd name="f1481" fmla="val 12510"/>
              <a:gd name="f1482" fmla="val 11935"/>
              <a:gd name="f1483" fmla="val 12440"/>
              <a:gd name="f1484" fmla="val 11121"/>
              <a:gd name="f1485" fmla="val 12465"/>
              <a:gd name="f1486" fmla="val 11129"/>
              <a:gd name="f1487" fmla="val 12487"/>
              <a:gd name="f1488" fmla="val 12537"/>
              <a:gd name="f1489" fmla="val 12574"/>
              <a:gd name="f1490" fmla="val 11090"/>
              <a:gd name="f1491" fmla="val 11067"/>
              <a:gd name="f1492" fmla="val 12676"/>
              <a:gd name="f1493" fmla="val 11000"/>
              <a:gd name="f1494" fmla="val 9900"/>
              <a:gd name="f1495" fmla="val 9599"/>
              <a:gd name="f1496" fmla="val 9333"/>
              <a:gd name="f1497" fmla="val 9032"/>
              <a:gd name="f1498" fmla="val 12476"/>
              <a:gd name="f1499" fmla="val 9833"/>
              <a:gd name="f1500" fmla="val 9700"/>
              <a:gd name="f1501" fmla="val 9683"/>
              <a:gd name="f1502" fmla="val 12451"/>
              <a:gd name="f1503" fmla="val 9675"/>
              <a:gd name="f1504" fmla="val 12426"/>
              <a:gd name="f1505" fmla="val 12401"/>
              <a:gd name="f1506" fmla="val 10712"/>
              <a:gd name="f1507" fmla="val 10730"/>
              <a:gd name="f1508" fmla="val 12551"/>
              <a:gd name="f1509" fmla="val 12600"/>
              <a:gd name="f1510" fmla="val 12658"/>
              <a:gd name="f1511" fmla="val 10704"/>
              <a:gd name="f1512" fmla="val 12743"/>
              <a:gd name="f1513" fmla="val 8599"/>
              <a:gd name="f1514" fmla="val 12489"/>
              <a:gd name="f1515" fmla="val 8558"/>
              <a:gd name="f1516" fmla="val 12430"/>
              <a:gd name="f1517" fmla="val 8529"/>
              <a:gd name="f1518" fmla="val 12380"/>
              <a:gd name="f1519" fmla="val 12349"/>
              <a:gd name="f1520" fmla="val 12322"/>
              <a:gd name="f1521" fmla="val 8565"/>
              <a:gd name="f1522" fmla="val 9066"/>
              <a:gd name="f1523" fmla="val 12076"/>
              <a:gd name="f1524" fmla="val 12243"/>
              <a:gd name="f1525" fmla="val 11868"/>
              <a:gd name="f1526" fmla="val 12869"/>
              <a:gd name="f1527" fmla="val 11876"/>
              <a:gd name="f1528" fmla="val 12335"/>
              <a:gd name="f1529" fmla="val 12268"/>
              <a:gd name="f1530" fmla="val 11576"/>
              <a:gd name="f1531" fmla="val 11768"/>
              <a:gd name="f1532" fmla="val 11642"/>
              <a:gd name="f1533" fmla="val 10942"/>
              <a:gd name="f1534" fmla="val 10441"/>
              <a:gd name="f1535" fmla="val 10475"/>
              <a:gd name="f1536" fmla="val 10900"/>
              <a:gd name="f1537" fmla="val 10508"/>
              <a:gd name="f1538" fmla="val 11201"/>
              <a:gd name="f1539" fmla="val 11601"/>
              <a:gd name="f1540" fmla="val 12168"/>
              <a:gd name="f1541" fmla="val 14937"/>
              <a:gd name="f1542" fmla="val 18072"/>
              <a:gd name="f1543" fmla="val 10008"/>
              <a:gd name="f1544" fmla="val 6364"/>
              <a:gd name="f1545" fmla="val 6030"/>
              <a:gd name="f1546" fmla="val 5697"/>
              <a:gd name="f1547" fmla="val 5713"/>
              <a:gd name="f1548" fmla="val 8857"/>
              <a:gd name="f1549" fmla="val 5722"/>
              <a:gd name="f1550" fmla="val 8882"/>
              <a:gd name="f1551" fmla="val 8907"/>
              <a:gd name="f1552" fmla="val 8993"/>
              <a:gd name="f1553" fmla="val 5786"/>
              <a:gd name="f1554" fmla="val 9046"/>
              <a:gd name="f1555" fmla="val 9063"/>
              <a:gd name="f1556" fmla="val 9083"/>
              <a:gd name="f1557" fmla="val 5779"/>
              <a:gd name="f1558" fmla="val 5763"/>
              <a:gd name="f1559" fmla="val 4262"/>
              <a:gd name="f1560" fmla="val 10208"/>
              <a:gd name="f1561" fmla="val 10175"/>
              <a:gd name="f1562" fmla="val 9374"/>
              <a:gd name="f1563" fmla="val 4863"/>
              <a:gd name="f1564" fmla="val 6197"/>
              <a:gd name="f1565" fmla="val 7264"/>
              <a:gd name="f1566" fmla="val 5897"/>
              <a:gd name="f1567" fmla="val 4896"/>
              <a:gd name="f1568" fmla="val 3887"/>
              <a:gd name="f1569" fmla="val 7857"/>
              <a:gd name="f1570" fmla="val 3951"/>
              <a:gd name="f1571" fmla="val 7911"/>
              <a:gd name="f1572" fmla="val 7929"/>
              <a:gd name="f1573" fmla="val 7949"/>
              <a:gd name="f1574" fmla="val 3945"/>
              <a:gd name="f1575" fmla="val 3929"/>
              <a:gd name="f1576" fmla="val 8707"/>
              <a:gd name="f1577" fmla="val 2528"/>
              <a:gd name="f1578" fmla="val 1994"/>
              <a:gd name="f1579" fmla="val 1961"/>
              <a:gd name="f1580" fmla="val 1944"/>
              <a:gd name="f1581" fmla="val 8177"/>
              <a:gd name="f1582" fmla="val 8148"/>
              <a:gd name="f1583" fmla="val 8123"/>
              <a:gd name="f1584" fmla="val 2194"/>
              <a:gd name="f1585" fmla="val 7673"/>
              <a:gd name="f1586" fmla="val 2895"/>
              <a:gd name="f1587" fmla="val 5997"/>
              <a:gd name="f1588" fmla="val 4729"/>
              <a:gd name="f1589" fmla="val 4096"/>
              <a:gd name="f1590" fmla="val 3895"/>
              <a:gd name="f1591" fmla="val 6787"/>
              <a:gd name="f1592" fmla="val 3725"/>
              <a:gd name="f1593" fmla="val 6829"/>
              <a:gd name="f1594" fmla="val 3742"/>
              <a:gd name="f1595" fmla="val 6871"/>
              <a:gd name="f1596" fmla="val 6922"/>
              <a:gd name="f1597" fmla="val 3717"/>
              <a:gd name="f1598" fmla="val 2861"/>
              <a:gd name="f1599" fmla="val 2361"/>
              <a:gd name="f1600" fmla="val 2328"/>
              <a:gd name="f1601" fmla="val 6489"/>
              <a:gd name="f1602" fmla="val 1644"/>
              <a:gd name="f1603" fmla="val 6363"/>
              <a:gd name="f1604" fmla="val 6322"/>
              <a:gd name="f1605" fmla="val 6764"/>
              <a:gd name="f1606" fmla="val 7932"/>
              <a:gd name="f1607" fmla="val 4763"/>
              <a:gd name="f1608" fmla="val 2995"/>
              <a:gd name="f1609" fmla="val 2661"/>
              <a:gd name="f1610" fmla="val 2261"/>
              <a:gd name="f1611" fmla="val 4112"/>
              <a:gd name="f1612" fmla="val 2003"/>
              <a:gd name="f1613" fmla="val 4198"/>
              <a:gd name="f1614" fmla="val 2067"/>
              <a:gd name="f1615" fmla="val 4265"/>
              <a:gd name="f1616" fmla="val 4316"/>
              <a:gd name="f1617" fmla="val 4356"/>
              <a:gd name="f1618" fmla="val 2029"/>
              <a:gd name="f1619" fmla="val 1861"/>
              <a:gd name="f1620" fmla="val 426"/>
              <a:gd name="f1621" fmla="val 3903"/>
              <a:gd name="f1622" fmla="*/ f1 1 20582"/>
              <a:gd name="f1623" fmla="*/ f2 1 37036"/>
              <a:gd name="f1624" fmla="val f3"/>
              <a:gd name="f1625" fmla="val f4"/>
              <a:gd name="f1626" fmla="val f5"/>
              <a:gd name="f1627" fmla="+- f1626 0 f1624"/>
              <a:gd name="f1628" fmla="+- f1625 0 f1624"/>
              <a:gd name="f1629" fmla="*/ f1628 1 20582"/>
              <a:gd name="f1630" fmla="*/ f1627 1 37036"/>
              <a:gd name="f1631" fmla="*/ f1624 1 f1629"/>
              <a:gd name="f1632" fmla="*/ f1625 1 f1629"/>
              <a:gd name="f1633" fmla="*/ f1624 1 f1630"/>
              <a:gd name="f1634" fmla="*/ f1626 1 f1630"/>
              <a:gd name="f1635" fmla="*/ f1631 f1622 1"/>
              <a:gd name="f1636" fmla="*/ f1632 f1622 1"/>
              <a:gd name="f1637" fmla="*/ f1634 f1623 1"/>
              <a:gd name="f1638" fmla="*/ f1633 f16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5" t="f1638" r="f1636" b="f1637"/>
            <a:pathLst>
              <a:path w="20582" h="37036">
                <a:moveTo>
                  <a:pt x="f6" y="f7"/>
                </a:moveTo>
                <a:cubicBezTo>
                  <a:pt x="f8" y="f9"/>
                  <a:pt x="f10" y="f11"/>
                  <a:pt x="f10" y="f12"/>
                </a:cubicBezTo>
                <a:cubicBezTo>
                  <a:pt x="f13" y="f14"/>
                  <a:pt x="f8" y="f15"/>
                  <a:pt x="f8" y="f16"/>
                </a:cubicBezTo>
                <a:cubicBezTo>
                  <a:pt x="f8" y="f17"/>
                  <a:pt x="f18" y="f19"/>
                  <a:pt x="f20" y="f19"/>
                </a:cubicBezTo>
                <a:cubicBezTo>
                  <a:pt x="f21" y="f19"/>
                  <a:pt x="f22" y="f23"/>
                  <a:pt x="f22" y="f15"/>
                </a:cubicBezTo>
                <a:lnTo>
                  <a:pt x="f22" y="f24"/>
                </a:lnTo>
                <a:cubicBezTo>
                  <a:pt x="f25" y="f26"/>
                  <a:pt x="f27" y="f28"/>
                  <a:pt x="f6" y="f29"/>
                </a:cubicBezTo>
                <a:cubicBezTo>
                  <a:pt x="f30" y="f31"/>
                  <a:pt x="f32" y="f33"/>
                  <a:pt x="f6" y="f7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9" y="f40"/>
                </a:cubicBezTo>
                <a:cubicBezTo>
                  <a:pt x="f39" y="f40"/>
                  <a:pt x="f41" y="f11"/>
                  <a:pt x="f41" y="f29"/>
                </a:cubicBezTo>
                <a:cubicBezTo>
                  <a:pt x="f42" y="f40"/>
                  <a:pt x="f43" y="f44"/>
                  <a:pt x="f45" y="f46"/>
                </a:cubicBezTo>
                <a:cubicBezTo>
                  <a:pt x="f47" y="f48"/>
                  <a:pt x="f49" y="f50"/>
                  <a:pt x="f51" y="f50"/>
                </a:cubicBezTo>
                <a:cubicBezTo>
                  <a:pt x="f52" y="f50"/>
                  <a:pt x="f53" y="f54"/>
                  <a:pt x="f53" y="f55"/>
                </a:cubicBezTo>
                <a:cubicBezTo>
                  <a:pt x="f56" y="f57"/>
                  <a:pt x="f45" y="f15"/>
                  <a:pt x="f43" y="f12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4" y="f14"/>
                </a:cubicBezTo>
                <a:cubicBezTo>
                  <a:pt x="f64" y="f15"/>
                  <a:pt x="f66" y="f67"/>
                  <a:pt x="f66" y="f57"/>
                </a:cubicBezTo>
                <a:lnTo>
                  <a:pt x="f66" y="f57"/>
                </a:lnTo>
                <a:cubicBezTo>
                  <a:pt x="f68" y="f15"/>
                  <a:pt x="f69" y="f70"/>
                  <a:pt x="f71" y="f72"/>
                </a:cubicBezTo>
                <a:cubicBezTo>
                  <a:pt x="f73" y="f72"/>
                  <a:pt x="f74" y="f72"/>
                  <a:pt x="f68" y="f75"/>
                </a:cubicBezTo>
                <a:cubicBezTo>
                  <a:pt x="f42" y="f76"/>
                  <a:pt x="f77" y="f78"/>
                  <a:pt x="f79" y="f24"/>
                </a:cubicBezTo>
                <a:cubicBezTo>
                  <a:pt x="f80" y="f57"/>
                  <a:pt x="f81" y="f82"/>
                  <a:pt x="f83" y="f33"/>
                </a:cubicBezTo>
                <a:cubicBezTo>
                  <a:pt x="f84" y="f85"/>
                  <a:pt x="f86" y="f35"/>
                  <a:pt x="f34" y="f35"/>
                </a:cubicBezTo>
                <a:close/>
                <a:moveTo>
                  <a:pt x="f87" y="f88"/>
                </a:moveTo>
                <a:lnTo>
                  <a:pt x="f89" y="f90"/>
                </a:lnTo>
                <a:lnTo>
                  <a:pt x="f89" y="f90"/>
                </a:lnTo>
                <a:cubicBezTo>
                  <a:pt x="f91" y="f92"/>
                  <a:pt x="f93" y="f94"/>
                  <a:pt x="f95" y="f94"/>
                </a:cubicBezTo>
                <a:cubicBezTo>
                  <a:pt x="f96" y="f94"/>
                  <a:pt x="f97" y="f98"/>
                  <a:pt x="f99" y="f100"/>
                </a:cubicBezTo>
                <a:cubicBezTo>
                  <a:pt x="f101" y="f102"/>
                  <a:pt x="f101" y="f103"/>
                  <a:pt x="f104" y="f105"/>
                </a:cubicBezTo>
                <a:cubicBezTo>
                  <a:pt x="f104" y="f105"/>
                  <a:pt x="f101" y="f105"/>
                  <a:pt x="f101" y="f106"/>
                </a:cubicBezTo>
                <a:lnTo>
                  <a:pt x="f101" y="f107"/>
                </a:lnTo>
                <a:cubicBezTo>
                  <a:pt x="f108" y="f109"/>
                  <a:pt x="f110" y="f111"/>
                  <a:pt x="f87" y="f88"/>
                </a:cubicBezTo>
                <a:close/>
                <a:moveTo>
                  <a:pt x="f112" y="f113"/>
                </a:moveTo>
                <a:lnTo>
                  <a:pt x="f112" y="f113"/>
                </a:lnTo>
                <a:cubicBezTo>
                  <a:pt x="f114" y="f100"/>
                  <a:pt x="f115" y="f116"/>
                  <a:pt x="f117" y="f118"/>
                </a:cubicBezTo>
                <a:cubicBezTo>
                  <a:pt x="f117" y="f119"/>
                  <a:pt x="f120" y="f121"/>
                  <a:pt x="f120" y="f122"/>
                </a:cubicBezTo>
                <a:lnTo>
                  <a:pt x="f120" y="f123"/>
                </a:lnTo>
                <a:cubicBezTo>
                  <a:pt x="f117" y="f100"/>
                  <a:pt x="f124" y="f125"/>
                  <a:pt x="f112" y="f113"/>
                </a:cubicBezTo>
                <a:close/>
                <a:moveTo>
                  <a:pt x="f126" y="f127"/>
                </a:moveTo>
                <a:cubicBezTo>
                  <a:pt x="f128" y="f127"/>
                  <a:pt x="f129" y="f130"/>
                  <a:pt x="f64" y="f131"/>
                </a:cubicBezTo>
                <a:cubicBezTo>
                  <a:pt x="f66" y="f131"/>
                  <a:pt x="f66" y="f131"/>
                  <a:pt x="f43" y="f118"/>
                </a:cubicBezTo>
                <a:lnTo>
                  <a:pt x="f77" y="f118"/>
                </a:lnTo>
                <a:cubicBezTo>
                  <a:pt x="f45" y="f119"/>
                  <a:pt x="f132" y="f133"/>
                  <a:pt x="f79" y="f121"/>
                </a:cubicBezTo>
                <a:cubicBezTo>
                  <a:pt x="f53" y="f122"/>
                  <a:pt x="f53" y="f106"/>
                  <a:pt x="f53" y="f105"/>
                </a:cubicBezTo>
                <a:cubicBezTo>
                  <a:pt x="f53" y="f134"/>
                  <a:pt x="f135" y="f136"/>
                  <a:pt x="f137" y="f136"/>
                </a:cubicBezTo>
                <a:cubicBezTo>
                  <a:pt x="f138" y="f136"/>
                  <a:pt x="f139" y="f134"/>
                  <a:pt x="f139" y="f105"/>
                </a:cubicBezTo>
                <a:lnTo>
                  <a:pt x="f139" y="f122"/>
                </a:lnTo>
                <a:cubicBezTo>
                  <a:pt x="f140" y="f141"/>
                  <a:pt x="f83" y="f102"/>
                  <a:pt x="f81" y="f109"/>
                </a:cubicBezTo>
                <a:cubicBezTo>
                  <a:pt x="f142" y="f143"/>
                  <a:pt x="f144" y="f145"/>
                  <a:pt x="f146" y="f145"/>
                </a:cubicBezTo>
                <a:cubicBezTo>
                  <a:pt x="f147" y="f145"/>
                  <a:pt x="f148" y="f149"/>
                  <a:pt x="f150" y="f151"/>
                </a:cubicBezTo>
                <a:cubicBezTo>
                  <a:pt x="f152" y="f153"/>
                  <a:pt x="f81" y="f154"/>
                  <a:pt x="f83" y="f119"/>
                </a:cubicBezTo>
                <a:cubicBezTo>
                  <a:pt x="f155" y="f116"/>
                  <a:pt x="f156" y="f102"/>
                  <a:pt x="f157" y="f158"/>
                </a:cubicBezTo>
                <a:cubicBezTo>
                  <a:pt x="f159" y="f160"/>
                  <a:pt x="f161" y="f127"/>
                  <a:pt x="f126" y="f127"/>
                </a:cubicBezTo>
                <a:close/>
                <a:moveTo>
                  <a:pt x="f162" y="f116"/>
                </a:moveTo>
                <a:cubicBezTo>
                  <a:pt x="f163" y="f122"/>
                  <a:pt x="f164" y="f107"/>
                  <a:pt x="f80" y="f165"/>
                </a:cubicBezTo>
                <a:cubicBezTo>
                  <a:pt x="f80" y="f165"/>
                  <a:pt x="f79" y="f166"/>
                  <a:pt x="f56" y="f131"/>
                </a:cubicBezTo>
                <a:cubicBezTo>
                  <a:pt x="f56" y="f167"/>
                  <a:pt x="f132" y="f167"/>
                  <a:pt x="f132" y="f168"/>
                </a:cubicBezTo>
                <a:lnTo>
                  <a:pt x="f132" y="f169"/>
                </a:lnTo>
                <a:lnTo>
                  <a:pt x="f56" y="f169"/>
                </a:lnTo>
                <a:cubicBezTo>
                  <a:pt x="f53" y="f167"/>
                  <a:pt x="f139" y="f131"/>
                  <a:pt x="f80" y="f166"/>
                </a:cubicBezTo>
                <a:cubicBezTo>
                  <a:pt x="f164" y="f133"/>
                  <a:pt x="f140" y="f121"/>
                  <a:pt x="f162" y="f116"/>
                </a:cubicBezTo>
                <a:close/>
                <a:moveTo>
                  <a:pt x="f170" y="f171"/>
                </a:move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70" y="f171"/>
                </a:cubicBezTo>
                <a:close/>
                <a:moveTo>
                  <a:pt x="f182" y="f183"/>
                </a:moveTo>
                <a:cubicBezTo>
                  <a:pt x="f184" y="f183"/>
                  <a:pt x="f185" y="f186"/>
                  <a:pt x="f187" y="f188"/>
                </a:cubicBezTo>
                <a:cubicBezTo>
                  <a:pt x="f164" y="f189"/>
                  <a:pt x="f140" y="f190"/>
                  <a:pt x="f162" y="f191"/>
                </a:cubicBezTo>
                <a:cubicBezTo>
                  <a:pt x="f192" y="f193"/>
                  <a:pt x="f194" y="f195"/>
                  <a:pt x="f196" y="f195"/>
                </a:cubicBezTo>
                <a:cubicBezTo>
                  <a:pt x="f197" y="f195"/>
                  <a:pt x="f198" y="f199"/>
                  <a:pt x="f200" y="f189"/>
                </a:cubicBezTo>
                <a:lnTo>
                  <a:pt x="f201" y="f202"/>
                </a:lnTo>
                <a:lnTo>
                  <a:pt x="f152" y="f189"/>
                </a:lnTo>
                <a:cubicBezTo>
                  <a:pt x="f155" y="f191"/>
                  <a:pt x="f203" y="f204"/>
                  <a:pt x="f205" y="f206"/>
                </a:cubicBezTo>
                <a:cubicBezTo>
                  <a:pt x="f207" y="f89"/>
                  <a:pt x="f208" y="f183"/>
                  <a:pt x="f182" y="f183"/>
                </a:cubicBezTo>
                <a:close/>
                <a:moveTo>
                  <a:pt x="f30" y="f204"/>
                </a:moveTo>
                <a:lnTo>
                  <a:pt x="f30" y="f204"/>
                </a:lnTo>
                <a:cubicBezTo>
                  <a:pt x="f10" y="f209"/>
                  <a:pt x="f210" y="f211"/>
                  <a:pt x="f212" y="f213"/>
                </a:cubicBezTo>
                <a:lnTo>
                  <a:pt x="f214" y="f215"/>
                </a:lnTo>
                <a:cubicBezTo>
                  <a:pt x="f216" y="f215"/>
                  <a:pt x="f217" y="f218"/>
                  <a:pt x="f210" y="f213"/>
                </a:cubicBezTo>
                <a:cubicBezTo>
                  <a:pt x="f210" y="f219"/>
                  <a:pt x="f216" y="f219"/>
                  <a:pt x="f216" y="f220"/>
                </a:cubicBezTo>
                <a:cubicBezTo>
                  <a:pt x="f216" y="f220"/>
                  <a:pt x="f210" y="f220"/>
                  <a:pt x="f210" y="f219"/>
                </a:cubicBezTo>
                <a:cubicBezTo>
                  <a:pt x="f221" y="f222"/>
                  <a:pt x="f223" y="f224"/>
                  <a:pt x="f8" y="f211"/>
                </a:cubicBezTo>
                <a:cubicBezTo>
                  <a:pt x="f225" y="f226"/>
                  <a:pt x="f227" y="f228"/>
                  <a:pt x="f229" y="f228"/>
                </a:cubicBezTo>
                <a:cubicBezTo>
                  <a:pt x="f230" y="f228"/>
                  <a:pt x="f231" y="f232"/>
                  <a:pt x="f231" y="f233"/>
                </a:cubicBezTo>
                <a:cubicBezTo>
                  <a:pt x="f234" y="f188"/>
                  <a:pt x="f235" y="f236"/>
                  <a:pt x="f30" y="f204"/>
                </a:cubicBezTo>
                <a:close/>
                <a:moveTo>
                  <a:pt x="f237" y="f238"/>
                </a:move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5" y="f249"/>
                </a:cubicBezTo>
                <a:lnTo>
                  <a:pt x="f245" y="f250"/>
                </a:lnTo>
                <a:cubicBezTo>
                  <a:pt x="f247" y="f251"/>
                  <a:pt x="f252" y="f253"/>
                  <a:pt x="f237" y="f238"/>
                </a:cubicBezTo>
                <a:close/>
                <a:moveTo>
                  <a:pt x="f254" y="f255"/>
                </a:moveTo>
                <a:cubicBezTo>
                  <a:pt x="f256" y="f255"/>
                  <a:pt x="f257" y="f258"/>
                  <a:pt x="f259" y="f260"/>
                </a:cubicBezTo>
                <a:cubicBezTo>
                  <a:pt x="f259" y="f261"/>
                  <a:pt x="f262" y="f263"/>
                  <a:pt x="f262" y="f264"/>
                </a:cubicBezTo>
                <a:lnTo>
                  <a:pt x="f265" y="f264"/>
                </a:lnTo>
                <a:cubicBezTo>
                  <a:pt x="f266" y="f264"/>
                  <a:pt x="f266" y="f267"/>
                  <a:pt x="f265" y="f267"/>
                </a:cubicBezTo>
                <a:lnTo>
                  <a:pt x="f268" y="f267"/>
                </a:lnTo>
                <a:lnTo>
                  <a:pt x="f268" y="f269"/>
                </a:lnTo>
                <a:cubicBezTo>
                  <a:pt x="f270" y="f271"/>
                  <a:pt x="f272" y="f273"/>
                  <a:pt x="f274" y="f273"/>
                </a:cubicBezTo>
                <a:cubicBezTo>
                  <a:pt x="f275" y="f273"/>
                  <a:pt x="f276" y="f277"/>
                  <a:pt x="f42" y="f278"/>
                </a:cubicBezTo>
                <a:cubicBezTo>
                  <a:pt x="f68" y="f279"/>
                  <a:pt x="f69" y="f263"/>
                  <a:pt x="f280" y="f260"/>
                </a:cubicBezTo>
                <a:cubicBezTo>
                  <a:pt x="f281" y="f282"/>
                  <a:pt x="f283" y="f255"/>
                  <a:pt x="f254" y="f255"/>
                </a:cubicBezTo>
                <a:close/>
                <a:moveTo>
                  <a:pt x="f284" y="f285"/>
                </a:moveTo>
                <a:cubicBezTo>
                  <a:pt x="f284" y="f286"/>
                  <a:pt x="f287" y="f264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lnTo>
                  <a:pt x="f292" y="f278"/>
                </a:lnTo>
                <a:cubicBezTo>
                  <a:pt x="f296" y="f269"/>
                  <a:pt x="f297" y="f298"/>
                  <a:pt x="f299" y="f298"/>
                </a:cubicBezTo>
                <a:cubicBezTo>
                  <a:pt x="f296" y="f242"/>
                  <a:pt x="f300" y="f301"/>
                  <a:pt x="f284" y="f285"/>
                </a:cubicBezTo>
                <a:close/>
                <a:moveTo>
                  <a:pt x="f302" y="f303"/>
                </a:moveTo>
                <a:cubicBezTo>
                  <a:pt x="f304" y="f303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3" y="f315"/>
                  <a:pt x="f316" y="f317"/>
                  <a:pt x="f318" y="f317"/>
                </a:cubicBezTo>
                <a:cubicBezTo>
                  <a:pt x="f319" y="f317"/>
                  <a:pt x="f320" y="f321"/>
                  <a:pt x="f322" y="f323"/>
                </a:cubicBezTo>
                <a:cubicBezTo>
                  <a:pt x="f324" y="f325"/>
                  <a:pt x="f326" y="f327"/>
                  <a:pt x="f328" y="f329"/>
                </a:cubicBezTo>
                <a:lnTo>
                  <a:pt x="f330" y="f329"/>
                </a:lnTo>
                <a:cubicBezTo>
                  <a:pt x="f322" y="f331"/>
                  <a:pt x="f324" y="f332"/>
                  <a:pt x="f333" y="f334"/>
                </a:cubicBezTo>
                <a:cubicBezTo>
                  <a:pt x="f335" y="f308"/>
                  <a:pt x="f303" y="f323"/>
                  <a:pt x="f324" y="f291"/>
                </a:cubicBezTo>
                <a:cubicBezTo>
                  <a:pt x="f336" y="f337"/>
                  <a:pt x="f338" y="f303"/>
                  <a:pt x="f302" y="f303"/>
                </a:cubicBezTo>
                <a:close/>
                <a:moveTo>
                  <a:pt x="f339" y="f340"/>
                </a:moveTo>
                <a:cubicBezTo>
                  <a:pt x="f339" y="f340"/>
                  <a:pt x="f339" y="f341"/>
                  <a:pt x="f342" y="f341"/>
                </a:cubicBezTo>
                <a:cubicBezTo>
                  <a:pt x="f343" y="f344"/>
                  <a:pt x="f345" y="f344"/>
                  <a:pt x="f346" y="f347"/>
                </a:cubicBezTo>
                <a:lnTo>
                  <a:pt x="f346" y="f348"/>
                </a:lnTo>
                <a:cubicBezTo>
                  <a:pt x="f346" y="f349"/>
                  <a:pt x="f350" y="f351"/>
                  <a:pt x="f352" y="f351"/>
                </a:cubicBezTo>
                <a:cubicBezTo>
                  <a:pt x="f352" y="f353"/>
                  <a:pt x="f354" y="f355"/>
                  <a:pt x="f354" y="f355"/>
                </a:cubicBezTo>
                <a:cubicBezTo>
                  <a:pt x="f356" y="f357"/>
                  <a:pt x="f358" y="f359"/>
                  <a:pt x="f360" y="f359"/>
                </a:cubicBezTo>
                <a:cubicBezTo>
                  <a:pt x="f361" y="f359"/>
                  <a:pt x="f362" y="f357"/>
                  <a:pt x="f363" y="f355"/>
                </a:cubicBezTo>
                <a:cubicBezTo>
                  <a:pt x="f364" y="f351"/>
                  <a:pt x="f364" y="f349"/>
                  <a:pt x="f364" y="f348"/>
                </a:cubicBezTo>
                <a:cubicBezTo>
                  <a:pt x="f364" y="f347"/>
                  <a:pt x="f364" y="f344"/>
                  <a:pt x="f363" y="f341"/>
                </a:cubicBezTo>
                <a:cubicBezTo>
                  <a:pt x="f364" y="f341"/>
                  <a:pt x="f365" y="f341"/>
                  <a:pt x="f366" y="f344"/>
                </a:cubicBezTo>
                <a:cubicBezTo>
                  <a:pt x="f367" y="f348"/>
                  <a:pt x="f368" y="f351"/>
                  <a:pt x="f369" y="f370"/>
                </a:cubicBezTo>
                <a:cubicBezTo>
                  <a:pt x="f371" y="f372"/>
                  <a:pt x="f373" y="f374"/>
                  <a:pt x="f375" y="f374"/>
                </a:cubicBezTo>
                <a:cubicBezTo>
                  <a:pt x="f376" y="f374"/>
                  <a:pt x="f377" y="f378"/>
                  <a:pt x="f379" y="f370"/>
                </a:cubicBezTo>
                <a:cubicBezTo>
                  <a:pt x="f379" y="f353"/>
                  <a:pt x="f380" y="f349"/>
                  <a:pt x="f381" y="f344"/>
                </a:cubicBezTo>
                <a:cubicBezTo>
                  <a:pt x="f382" y="f341"/>
                  <a:pt x="f383" y="f340"/>
                  <a:pt x="f339" y="f340"/>
                </a:cubicBezTo>
                <a:close/>
                <a:moveTo>
                  <a:pt x="f384" y="f385"/>
                </a:moveTo>
                <a:cubicBezTo>
                  <a:pt x="f386" y="f385"/>
                  <a:pt x="f387" y="f388"/>
                  <a:pt x="f87" y="f355"/>
                </a:cubicBezTo>
                <a:cubicBezTo>
                  <a:pt x="f87" y="f389"/>
                  <a:pt x="f87" y="f389"/>
                  <a:pt x="f108" y="f370"/>
                </a:cubicBezTo>
                <a:cubicBezTo>
                  <a:pt x="f110" y="f390"/>
                  <a:pt x="f391" y="f392"/>
                  <a:pt x="f393" y="f394"/>
                </a:cubicBezTo>
                <a:cubicBezTo>
                  <a:pt x="f395" y="f396"/>
                  <a:pt x="f397" y="f398"/>
                  <a:pt x="f397" y="f399"/>
                </a:cubicBezTo>
                <a:cubicBezTo>
                  <a:pt x="f400" y="f401"/>
                  <a:pt x="f400" y="f402"/>
                  <a:pt x="f403" y="f394"/>
                </a:cubicBezTo>
                <a:cubicBezTo>
                  <a:pt x="f397" y="f404"/>
                  <a:pt x="f393" y="f389"/>
                  <a:pt x="f110" y="f353"/>
                </a:cubicBezTo>
                <a:cubicBezTo>
                  <a:pt x="f405" y="f406"/>
                  <a:pt x="f407" y="f385"/>
                  <a:pt x="f384" y="f385"/>
                </a:cubicBezTo>
                <a:close/>
                <a:moveTo>
                  <a:pt x="f71" y="f408"/>
                </a:moveTo>
                <a:lnTo>
                  <a:pt x="f71" y="f408"/>
                </a:lnTo>
                <a:cubicBezTo>
                  <a:pt x="f409" y="f398"/>
                  <a:pt x="f266" y="f410"/>
                  <a:pt x="f411" y="f412"/>
                </a:cubicBezTo>
                <a:lnTo>
                  <a:pt x="f411" y="f399"/>
                </a:lnTo>
                <a:cubicBezTo>
                  <a:pt x="f259" y="f413"/>
                  <a:pt x="f414" y="f415"/>
                  <a:pt x="f30" y="f416"/>
                </a:cubicBezTo>
                <a:cubicBezTo>
                  <a:pt x="f417" y="f418"/>
                  <a:pt x="f419" y="f420"/>
                  <a:pt x="f421" y="f420"/>
                </a:cubicBezTo>
                <a:cubicBezTo>
                  <a:pt x="f422" y="f420"/>
                  <a:pt x="f423" y="f424"/>
                  <a:pt x="f259" y="f425"/>
                </a:cubicBezTo>
                <a:cubicBezTo>
                  <a:pt x="f259" y="f426"/>
                  <a:pt x="f262" y="f427"/>
                  <a:pt x="f428" y="f427"/>
                </a:cubicBezTo>
                <a:cubicBezTo>
                  <a:pt x="f429" y="f427"/>
                  <a:pt x="f430" y="f426"/>
                  <a:pt x="f431" y="f426"/>
                </a:cubicBezTo>
                <a:cubicBezTo>
                  <a:pt x="f235" y="f432"/>
                  <a:pt x="f234" y="f433"/>
                  <a:pt x="f22" y="f434"/>
                </a:cubicBezTo>
                <a:cubicBezTo>
                  <a:pt x="f435" y="f436"/>
                  <a:pt x="f437" y="f438"/>
                  <a:pt x="f439" y="f438"/>
                </a:cubicBezTo>
                <a:cubicBezTo>
                  <a:pt x="f440" y="f438"/>
                  <a:pt x="f441" y="f436"/>
                  <a:pt x="f431" y="f434"/>
                </a:cubicBezTo>
                <a:cubicBezTo>
                  <a:pt x="f442" y="f443"/>
                  <a:pt x="f444" y="f425"/>
                  <a:pt x="f445" y="f446"/>
                </a:cubicBezTo>
                <a:cubicBezTo>
                  <a:pt x="f409" y="f415"/>
                  <a:pt x="f409" y="f447"/>
                  <a:pt x="f448" y="f449"/>
                </a:cubicBezTo>
                <a:cubicBezTo>
                  <a:pt x="f448" y="f449"/>
                  <a:pt x="f450" y="f451"/>
                  <a:pt x="f448" y="f451"/>
                </a:cubicBezTo>
                <a:cubicBezTo>
                  <a:pt x="f452" y="f453"/>
                  <a:pt x="f71" y="f454"/>
                  <a:pt x="f71" y="f408"/>
                </a:cubicBezTo>
                <a:close/>
                <a:moveTo>
                  <a:pt x="f455" y="f456"/>
                </a:moveTo>
                <a:cubicBezTo>
                  <a:pt x="f457" y="f456"/>
                  <a:pt x="f420" y="f458"/>
                  <a:pt x="f459" y="f458"/>
                </a:cubicBezTo>
                <a:cubicBezTo>
                  <a:pt x="f287" y="f460"/>
                  <a:pt x="f288" y="f461"/>
                  <a:pt x="f290" y="f462"/>
                </a:cubicBezTo>
                <a:lnTo>
                  <a:pt x="f296" y="f463"/>
                </a:lnTo>
                <a:lnTo>
                  <a:pt x="f464" y="f463"/>
                </a:lnTo>
                <a:cubicBezTo>
                  <a:pt x="f465" y="f466"/>
                  <a:pt x="f467" y="f468"/>
                  <a:pt x="f469" y="f468"/>
                </a:cubicBezTo>
                <a:cubicBezTo>
                  <a:pt x="f470" y="f468"/>
                  <a:pt x="f471" y="f472"/>
                  <a:pt x="f473" y="f458"/>
                </a:cubicBezTo>
                <a:cubicBezTo>
                  <a:pt x="f474" y="f475"/>
                  <a:pt x="f476" y="f456"/>
                  <a:pt x="f455" y="f456"/>
                </a:cubicBezTo>
                <a:close/>
                <a:moveTo>
                  <a:pt x="f477" y="f478"/>
                </a:moveTo>
                <a:cubicBezTo>
                  <a:pt x="f479" y="f478"/>
                  <a:pt x="f480" y="f481"/>
                  <a:pt x="f482" y="f462"/>
                </a:cubicBezTo>
                <a:cubicBezTo>
                  <a:pt x="f483" y="f376"/>
                  <a:pt x="f239" y="f484"/>
                  <a:pt x="f485" y="f486"/>
                </a:cubicBezTo>
                <a:lnTo>
                  <a:pt x="f252" y="f486"/>
                </a:lnTo>
                <a:cubicBezTo>
                  <a:pt x="f237" y="f487"/>
                  <a:pt x="f485" y="f484"/>
                  <a:pt x="f485" y="f488"/>
                </a:cubicBezTo>
                <a:cubicBezTo>
                  <a:pt x="f485" y="f376"/>
                  <a:pt x="f459" y="f376"/>
                  <a:pt x="f420" y="f376"/>
                </a:cubicBezTo>
                <a:lnTo>
                  <a:pt x="f284" y="f376"/>
                </a:lnTo>
                <a:cubicBezTo>
                  <a:pt x="f489" y="f490"/>
                  <a:pt x="f491" y="f478"/>
                  <a:pt x="f477" y="f478"/>
                </a:cubicBezTo>
                <a:close/>
                <a:moveTo>
                  <a:pt x="f252" y="f492"/>
                </a:moveTo>
                <a:cubicBezTo>
                  <a:pt x="f493" y="f494"/>
                  <a:pt x="f495" y="f496"/>
                  <a:pt x="f497" y="f498"/>
                </a:cubicBezTo>
                <a:lnTo>
                  <a:pt x="f497" y="f498"/>
                </a:lnTo>
                <a:cubicBezTo>
                  <a:pt x="f499" y="f500"/>
                  <a:pt x="f501" y="f502"/>
                  <a:pt x="f501" y="f492"/>
                </a:cubicBezTo>
                <a:close/>
                <a:moveTo>
                  <a:pt x="f292" y="f376"/>
                </a:moveTo>
                <a:cubicBezTo>
                  <a:pt x="f292" y="f503"/>
                  <a:pt x="f297" y="f503"/>
                  <a:pt x="f297" y="f504"/>
                </a:cubicBezTo>
                <a:cubicBezTo>
                  <a:pt x="f505" y="f488"/>
                  <a:pt x="f506" y="f507"/>
                  <a:pt x="f508" y="f507"/>
                </a:cubicBezTo>
                <a:cubicBezTo>
                  <a:pt x="f509" y="f507"/>
                  <a:pt x="f510" y="f511"/>
                  <a:pt x="f512" y="f484"/>
                </a:cubicBezTo>
                <a:cubicBezTo>
                  <a:pt x="f288" y="f488"/>
                  <a:pt x="f513" y="f514"/>
                  <a:pt x="f287" y="f503"/>
                </a:cubicBezTo>
                <a:lnTo>
                  <a:pt x="f287" y="f503"/>
                </a:lnTo>
                <a:cubicBezTo>
                  <a:pt x="f287" y="f504"/>
                  <a:pt x="f515" y="f504"/>
                  <a:pt x="f287" y="f514"/>
                </a:cubicBezTo>
                <a:cubicBezTo>
                  <a:pt x="f287" y="f488"/>
                  <a:pt x="f287" y="f516"/>
                  <a:pt x="f284" y="f484"/>
                </a:cubicBezTo>
                <a:cubicBezTo>
                  <a:pt x="f284" y="f517"/>
                  <a:pt x="f420" y="f487"/>
                  <a:pt x="f243" y="f487"/>
                </a:cubicBezTo>
                <a:cubicBezTo>
                  <a:pt x="f420" y="f487"/>
                  <a:pt x="f420" y="f486"/>
                  <a:pt x="f420" y="f518"/>
                </a:cubicBezTo>
                <a:cubicBezTo>
                  <a:pt x="f243" y="f518"/>
                  <a:pt x="f459" y="f492"/>
                  <a:pt x="f247" y="f492"/>
                </a:cubicBezTo>
                <a:cubicBezTo>
                  <a:pt x="f247" y="f500"/>
                  <a:pt x="f519" y="f520"/>
                  <a:pt x="f521" y="f520"/>
                </a:cubicBezTo>
                <a:cubicBezTo>
                  <a:pt x="f521" y="f520"/>
                  <a:pt x="f522" y="f520"/>
                  <a:pt x="f522" y="f520"/>
                </a:cubicBezTo>
                <a:lnTo>
                  <a:pt x="f522" y="f520"/>
                </a:lnTo>
                <a:cubicBezTo>
                  <a:pt x="f523" y="f524"/>
                  <a:pt x="f525" y="f526"/>
                  <a:pt x="f527" y="f526"/>
                </a:cubicBezTo>
                <a:cubicBezTo>
                  <a:pt x="f528" y="f526"/>
                  <a:pt x="f529" y="f530"/>
                  <a:pt x="f464" y="f517"/>
                </a:cubicBezTo>
                <a:cubicBezTo>
                  <a:pt x="f531" y="f516"/>
                  <a:pt x="f531" y="f488"/>
                  <a:pt x="f531" y="f504"/>
                </a:cubicBezTo>
                <a:cubicBezTo>
                  <a:pt x="f532" y="f504"/>
                  <a:pt x="f533" y="f503"/>
                  <a:pt x="f292" y="f376"/>
                </a:cubicBezTo>
                <a:close/>
                <a:moveTo>
                  <a:pt x="f534" y="f535"/>
                </a:moveTo>
                <a:cubicBezTo>
                  <a:pt x="f536" y="f537"/>
                  <a:pt x="f538" y="f539"/>
                  <a:pt x="f540" y="f541"/>
                </a:cubicBezTo>
                <a:lnTo>
                  <a:pt x="f542" y="f543"/>
                </a:lnTo>
                <a:cubicBezTo>
                  <a:pt x="f542" y="f543"/>
                  <a:pt x="f540" y="f544"/>
                  <a:pt x="f545" y="f544"/>
                </a:cubicBezTo>
                <a:cubicBezTo>
                  <a:pt x="f545" y="f546"/>
                  <a:pt x="f547" y="f548"/>
                  <a:pt x="f549" y="f548"/>
                </a:cubicBezTo>
                <a:cubicBezTo>
                  <a:pt x="f550" y="f548"/>
                  <a:pt x="f551" y="f552"/>
                  <a:pt x="f538" y="f543"/>
                </a:cubicBezTo>
                <a:cubicBezTo>
                  <a:pt x="f553" y="f543"/>
                  <a:pt x="f553" y="f544"/>
                  <a:pt x="f554" y="f544"/>
                </a:cubicBezTo>
                <a:cubicBezTo>
                  <a:pt x="f555" y="f544"/>
                  <a:pt x="f536" y="f543"/>
                  <a:pt x="f556" y="f543"/>
                </a:cubicBezTo>
                <a:cubicBezTo>
                  <a:pt x="f557" y="f543"/>
                  <a:pt x="f557" y="f544"/>
                  <a:pt x="f557" y="f544"/>
                </a:cubicBezTo>
                <a:cubicBezTo>
                  <a:pt x="f534" y="f543"/>
                  <a:pt x="f558" y="f559"/>
                  <a:pt x="f560" y="f561"/>
                </a:cubicBezTo>
                <a:cubicBezTo>
                  <a:pt x="f562" y="f535"/>
                  <a:pt x="f558" y="f535"/>
                  <a:pt x="f534" y="f535"/>
                </a:cubicBezTo>
                <a:close/>
                <a:moveTo>
                  <a:pt x="f563" y="f564"/>
                </a:moveTo>
                <a:cubicBezTo>
                  <a:pt x="f565" y="f564"/>
                  <a:pt x="f566" y="f567"/>
                  <a:pt x="f555" y="f568"/>
                </a:cubicBezTo>
                <a:lnTo>
                  <a:pt x="f540" y="f569"/>
                </a:lnTo>
                <a:cubicBezTo>
                  <a:pt x="f570" y="f571"/>
                  <a:pt x="f572" y="f573"/>
                  <a:pt x="f574" y="f573"/>
                </a:cubicBezTo>
                <a:cubicBezTo>
                  <a:pt x="f575" y="f573"/>
                  <a:pt x="f576" y="f577"/>
                  <a:pt x="f578" y="f579"/>
                </a:cubicBezTo>
                <a:cubicBezTo>
                  <a:pt x="f580" y="f569"/>
                  <a:pt x="f581" y="f535"/>
                  <a:pt x="f580" y="f537"/>
                </a:cubicBezTo>
                <a:cubicBezTo>
                  <a:pt x="f578" y="f559"/>
                  <a:pt x="f582" y="f544"/>
                  <a:pt x="f583" y="f584"/>
                </a:cubicBezTo>
                <a:cubicBezTo>
                  <a:pt x="f582" y="f584"/>
                  <a:pt x="f580" y="f584"/>
                  <a:pt x="f585" y="f586"/>
                </a:cubicBezTo>
                <a:cubicBezTo>
                  <a:pt x="f212" y="f544"/>
                  <a:pt x="f234" y="f539"/>
                  <a:pt x="f13" y="f587"/>
                </a:cubicBezTo>
                <a:cubicBezTo>
                  <a:pt x="f588" y="f589"/>
                  <a:pt x="f590" y="f564"/>
                  <a:pt x="f563" y="f564"/>
                </a:cubicBezTo>
                <a:close/>
                <a:moveTo>
                  <a:pt x="f591" y="f592"/>
                </a:moveTo>
                <a:cubicBezTo>
                  <a:pt x="f591" y="f593"/>
                  <a:pt x="f594" y="f595"/>
                  <a:pt x="f596" y="f597"/>
                </a:cubicBezTo>
                <a:lnTo>
                  <a:pt x="f596" y="f597"/>
                </a:lnTo>
                <a:cubicBezTo>
                  <a:pt x="f596" y="f598"/>
                  <a:pt x="f599" y="f600"/>
                  <a:pt x="f601" y="f600"/>
                </a:cubicBezTo>
                <a:cubicBezTo>
                  <a:pt x="f602" y="f600"/>
                  <a:pt x="f603" y="f604"/>
                  <a:pt x="f605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06"/>
                  <a:pt x="f605" y="f614"/>
                  <a:pt x="f591" y="f592"/>
                </a:cubicBezTo>
                <a:close/>
                <a:moveTo>
                  <a:pt x="f615" y="f616"/>
                </a:moveTo>
                <a:cubicBezTo>
                  <a:pt x="f617" y="f616"/>
                  <a:pt x="f618" y="f619"/>
                  <a:pt x="f620" y="f621"/>
                </a:cubicBezTo>
                <a:cubicBezTo>
                  <a:pt x="f622" y="f623"/>
                  <a:pt x="f624" y="f625"/>
                  <a:pt x="f626" y="f627"/>
                </a:cubicBezTo>
                <a:cubicBezTo>
                  <a:pt x="f626" y="f627"/>
                  <a:pt x="f628" y="f627"/>
                  <a:pt x="f629" y="f630"/>
                </a:cubicBezTo>
                <a:lnTo>
                  <a:pt x="f629" y="f630"/>
                </a:lnTo>
                <a:cubicBezTo>
                  <a:pt x="f631" y="f632"/>
                  <a:pt x="f633" y="f634"/>
                  <a:pt x="f635" y="f636"/>
                </a:cubicBezTo>
                <a:cubicBezTo>
                  <a:pt x="f637" y="f638"/>
                  <a:pt x="f639" y="f616"/>
                  <a:pt x="f615" y="f616"/>
                </a:cubicBezTo>
                <a:close/>
                <a:moveTo>
                  <a:pt x="f640" y="f641"/>
                </a:moveTo>
                <a:lnTo>
                  <a:pt x="f640" y="f641"/>
                </a:lnTo>
                <a:cubicBezTo>
                  <a:pt x="f642" y="f592"/>
                  <a:pt x="f640" y="f606"/>
                  <a:pt x="f620" y="f612"/>
                </a:cubicBezTo>
                <a:cubicBezTo>
                  <a:pt x="f643" y="f644"/>
                  <a:pt x="f645" y="f646"/>
                  <a:pt x="f647" y="f648"/>
                </a:cubicBezTo>
                <a:cubicBezTo>
                  <a:pt x="f649" y="f648"/>
                  <a:pt x="f650" y="f651"/>
                  <a:pt x="f652" y="f653"/>
                </a:cubicBezTo>
                <a:lnTo>
                  <a:pt x="f652" y="f653"/>
                </a:lnTo>
                <a:cubicBezTo>
                  <a:pt x="f654" y="f655"/>
                  <a:pt x="f656" y="f657"/>
                  <a:pt x="f658" y="f592"/>
                </a:cubicBezTo>
                <a:lnTo>
                  <a:pt x="f647" y="f592"/>
                </a:lnTo>
                <a:cubicBezTo>
                  <a:pt x="f659" y="f660"/>
                  <a:pt x="f620" y="f661"/>
                  <a:pt x="f640" y="f641"/>
                </a:cubicBezTo>
                <a:close/>
                <a:moveTo>
                  <a:pt x="f662" y="f610"/>
                </a:moveTo>
                <a:cubicBezTo>
                  <a:pt x="f622" y="f646"/>
                  <a:pt x="f663" y="f664"/>
                  <a:pt x="f665" y="f666"/>
                </a:cubicBezTo>
                <a:cubicBezTo>
                  <a:pt x="f665" y="f667"/>
                  <a:pt x="f665" y="f667"/>
                  <a:pt x="f668" y="f669"/>
                </a:cubicBezTo>
                <a:cubicBezTo>
                  <a:pt x="f670" y="f648"/>
                  <a:pt x="f671" y="f672"/>
                  <a:pt x="f635" y="f673"/>
                </a:cubicBezTo>
                <a:cubicBezTo>
                  <a:pt x="f635" y="f673"/>
                  <a:pt x="f635" y="f610"/>
                  <a:pt x="f662" y="f610"/>
                </a:cubicBezTo>
                <a:close/>
                <a:moveTo>
                  <a:pt x="f674" y="f675"/>
                </a:moveTo>
                <a:cubicBezTo>
                  <a:pt x="f676" y="f612"/>
                  <a:pt x="f674" y="f627"/>
                  <a:pt x="f677" y="f678"/>
                </a:cubicBezTo>
                <a:lnTo>
                  <a:pt x="f677" y="f667"/>
                </a:lnTo>
                <a:cubicBezTo>
                  <a:pt x="f677" y="f669"/>
                  <a:pt x="f677" y="f669"/>
                  <a:pt x="f679" y="f669"/>
                </a:cubicBezTo>
                <a:cubicBezTo>
                  <a:pt x="f679" y="f680"/>
                  <a:pt x="f679" y="f610"/>
                  <a:pt x="f674" y="f675"/>
                </a:cubicBezTo>
                <a:close/>
                <a:moveTo>
                  <a:pt x="f380" y="f681"/>
                </a:moveTo>
                <a:cubicBezTo>
                  <a:pt x="f682" y="f683"/>
                  <a:pt x="f684" y="f685"/>
                  <a:pt x="f482" y="f686"/>
                </a:cubicBezTo>
                <a:lnTo>
                  <a:pt x="f482" y="f687"/>
                </a:lnTo>
                <a:cubicBezTo>
                  <a:pt x="f501" y="f688"/>
                  <a:pt x="f237" y="f689"/>
                  <a:pt x="f380" y="f681"/>
                </a:cubicBezTo>
                <a:close/>
                <a:moveTo>
                  <a:pt x="f690" y="f691"/>
                </a:moveTo>
                <a:cubicBezTo>
                  <a:pt x="f608" y="f691"/>
                  <a:pt x="f692" y="f693"/>
                  <a:pt x="f694" y="f695"/>
                </a:cubicBezTo>
                <a:cubicBezTo>
                  <a:pt x="f620" y="f696"/>
                  <a:pt x="f647" y="f697"/>
                  <a:pt x="f698" y="f699"/>
                </a:cubicBezTo>
                <a:cubicBezTo>
                  <a:pt x="f700" y="f699"/>
                  <a:pt x="f701" y="f702"/>
                  <a:pt x="f544" y="f702"/>
                </a:cubicBezTo>
                <a:cubicBezTo>
                  <a:pt x="f703" y="f702"/>
                  <a:pt x="f629" y="f704"/>
                  <a:pt x="f705" y="f699"/>
                </a:cubicBezTo>
                <a:cubicBezTo>
                  <a:pt x="f706" y="f707"/>
                  <a:pt x="f708" y="f697"/>
                  <a:pt x="f709" y="f710"/>
                </a:cubicBezTo>
                <a:cubicBezTo>
                  <a:pt x="f711" y="f710"/>
                  <a:pt x="f712" y="f713"/>
                  <a:pt x="f665" y="f713"/>
                </a:cubicBezTo>
                <a:cubicBezTo>
                  <a:pt x="f668" y="f713"/>
                  <a:pt x="f668" y="f696"/>
                  <a:pt x="f665" y="f714"/>
                </a:cubicBezTo>
                <a:cubicBezTo>
                  <a:pt x="f715" y="f716"/>
                  <a:pt x="f717" y="f691"/>
                  <a:pt x="f690" y="f691"/>
                </a:cubicBezTo>
                <a:close/>
                <a:moveTo>
                  <a:pt x="f718" y="f719"/>
                </a:moveTo>
                <a:cubicBezTo>
                  <a:pt x="f115" y="f720"/>
                  <a:pt x="f721" y="f714"/>
                  <a:pt x="f722" y="f723"/>
                </a:cubicBezTo>
                <a:cubicBezTo>
                  <a:pt x="f724" y="f699"/>
                  <a:pt x="f724" y="f725"/>
                  <a:pt x="f726" y="f725"/>
                </a:cubicBezTo>
                <a:cubicBezTo>
                  <a:pt x="f114" y="f727"/>
                  <a:pt x="f728" y="f710"/>
                  <a:pt x="f729" y="f714"/>
                </a:cubicBezTo>
                <a:cubicBezTo>
                  <a:pt x="f730" y="f731"/>
                  <a:pt x="f732" y="f733"/>
                  <a:pt x="f734" y="f733"/>
                </a:cubicBezTo>
                <a:cubicBezTo>
                  <a:pt x="f735" y="f733"/>
                  <a:pt x="f736" y="f737"/>
                  <a:pt x="f738" y="f696"/>
                </a:cubicBezTo>
                <a:cubicBezTo>
                  <a:pt x="f738" y="f713"/>
                  <a:pt x="f112" y="f710"/>
                  <a:pt x="f112" y="f739"/>
                </a:cubicBezTo>
                <a:cubicBezTo>
                  <a:pt x="f740" y="f741"/>
                  <a:pt x="f738" y="f742"/>
                  <a:pt x="f743" y="f742"/>
                </a:cubicBezTo>
                <a:cubicBezTo>
                  <a:pt x="f744" y="f742"/>
                  <a:pt x="f745" y="f746"/>
                  <a:pt x="f124" y="f697"/>
                </a:cubicBezTo>
                <a:cubicBezTo>
                  <a:pt x="f738" y="f723"/>
                  <a:pt x="f747" y="f748"/>
                  <a:pt x="f729" y="f749"/>
                </a:cubicBezTo>
                <a:cubicBezTo>
                  <a:pt x="f738" y="f750"/>
                  <a:pt x="f751" y="f748"/>
                  <a:pt x="f120" y="f752"/>
                </a:cubicBezTo>
                <a:cubicBezTo>
                  <a:pt x="f753" y="f710"/>
                  <a:pt x="f754" y="f755"/>
                  <a:pt x="f718" y="f719"/>
                </a:cubicBezTo>
                <a:close/>
                <a:moveTo>
                  <a:pt x="f756" y="f757"/>
                </a:moveTo>
                <a:cubicBezTo>
                  <a:pt x="f758" y="f759"/>
                  <a:pt x="f758" y="f760"/>
                  <a:pt x="f761" y="f762"/>
                </a:cubicBezTo>
                <a:cubicBezTo>
                  <a:pt x="f756" y="f762"/>
                  <a:pt x="f722" y="f763"/>
                  <a:pt x="f722" y="f763"/>
                </a:cubicBezTo>
                <a:cubicBezTo>
                  <a:pt x="f724" y="f764"/>
                  <a:pt x="f724" y="f765"/>
                  <a:pt x="f726" y="f765"/>
                </a:cubicBezTo>
                <a:cubicBezTo>
                  <a:pt x="f726" y="f765"/>
                  <a:pt x="f724" y="f765"/>
                  <a:pt x="f724" y="f760"/>
                </a:cubicBezTo>
                <a:cubicBezTo>
                  <a:pt x="f724" y="f750"/>
                  <a:pt x="f726" y="f759"/>
                  <a:pt x="f726" y="f748"/>
                </a:cubicBezTo>
                <a:lnTo>
                  <a:pt x="f726" y="f748"/>
                </a:lnTo>
                <a:cubicBezTo>
                  <a:pt x="f766" y="f767"/>
                  <a:pt x="f722" y="f768"/>
                  <a:pt x="f769" y="f768"/>
                </a:cubicBezTo>
                <a:cubicBezTo>
                  <a:pt x="f770" y="f768"/>
                  <a:pt x="f756" y="f771"/>
                  <a:pt x="f756" y="f757"/>
                </a:cubicBezTo>
                <a:close/>
                <a:moveTo>
                  <a:pt x="f772" y="f725"/>
                </a:moveTo>
                <a:cubicBezTo>
                  <a:pt x="f534" y="f699"/>
                  <a:pt x="f554" y="f723"/>
                  <a:pt x="f545" y="f773"/>
                </a:cubicBezTo>
                <a:cubicBezTo>
                  <a:pt x="f403" y="f774"/>
                  <a:pt x="f393" y="f760"/>
                  <a:pt x="f775" y="f776"/>
                </a:cubicBezTo>
                <a:cubicBezTo>
                  <a:pt x="f110" y="f777"/>
                  <a:pt x="f778" y="f779"/>
                  <a:pt x="f778" y="f780"/>
                </a:cubicBezTo>
                <a:cubicBezTo>
                  <a:pt x="f391" y="f781"/>
                  <a:pt x="f397" y="f776"/>
                  <a:pt x="f542" y="f762"/>
                </a:cubicBezTo>
                <a:lnTo>
                  <a:pt x="f540" y="f762"/>
                </a:lnTo>
                <a:cubicBezTo>
                  <a:pt x="f545" y="f764"/>
                  <a:pt x="f538" y="f765"/>
                  <a:pt x="f554" y="f760"/>
                </a:cubicBezTo>
                <a:lnTo>
                  <a:pt x="f536" y="f760"/>
                </a:lnTo>
                <a:cubicBezTo>
                  <a:pt x="f562" y="f759"/>
                  <a:pt x="f578" y="f773"/>
                  <a:pt x="f585" y="f725"/>
                </a:cubicBezTo>
                <a:close/>
                <a:moveTo>
                  <a:pt x="f782" y="f783"/>
                </a:moveTo>
                <a:cubicBezTo>
                  <a:pt x="f784" y="f785"/>
                  <a:pt x="f786" y="f787"/>
                  <a:pt x="f788" y="f789"/>
                </a:cubicBezTo>
                <a:lnTo>
                  <a:pt x="f788" y="f789"/>
                </a:lnTo>
                <a:cubicBezTo>
                  <a:pt x="f790" y="f791"/>
                  <a:pt x="f792" y="f793"/>
                  <a:pt x="f794" y="f793"/>
                </a:cubicBezTo>
                <a:cubicBezTo>
                  <a:pt x="f795" y="f793"/>
                  <a:pt x="f796" y="f797"/>
                  <a:pt x="f798" y="f799"/>
                </a:cubicBezTo>
                <a:cubicBezTo>
                  <a:pt x="f800" y="f801"/>
                  <a:pt x="f802" y="f803"/>
                  <a:pt x="f804" y="f803"/>
                </a:cubicBezTo>
                <a:cubicBezTo>
                  <a:pt x="f805" y="f803"/>
                  <a:pt x="f806" y="f807"/>
                  <a:pt x="f806" y="f808"/>
                </a:cubicBezTo>
                <a:cubicBezTo>
                  <a:pt x="f307" y="f809"/>
                  <a:pt x="f307" y="f810"/>
                  <a:pt x="f782" y="f783"/>
                </a:cubicBezTo>
                <a:close/>
                <a:moveTo>
                  <a:pt x="f811" y="f812"/>
                </a:moveTo>
                <a:cubicBezTo>
                  <a:pt x="f813" y="f812"/>
                  <a:pt x="f814" y="f815"/>
                  <a:pt x="f816" y="f817"/>
                </a:cubicBezTo>
                <a:lnTo>
                  <a:pt x="f818" y="f817"/>
                </a:lnTo>
                <a:cubicBezTo>
                  <a:pt x="f819" y="f820"/>
                  <a:pt x="f821" y="f820"/>
                  <a:pt x="f822" y="f823"/>
                </a:cubicBezTo>
                <a:cubicBezTo>
                  <a:pt x="f824" y="f823"/>
                  <a:pt x="f825" y="f823"/>
                  <a:pt x="f826" y="f827"/>
                </a:cubicBezTo>
                <a:cubicBezTo>
                  <a:pt x="f828" y="f829"/>
                  <a:pt x="f830" y="f831"/>
                  <a:pt x="f832" y="f833"/>
                </a:cubicBezTo>
                <a:cubicBezTo>
                  <a:pt x="f834" y="f833"/>
                  <a:pt x="f835" y="f836"/>
                  <a:pt x="f835" y="f836"/>
                </a:cubicBezTo>
                <a:cubicBezTo>
                  <a:pt x="f837" y="f836"/>
                  <a:pt x="f837" y="f838"/>
                  <a:pt x="f835" y="f839"/>
                </a:cubicBezTo>
                <a:cubicBezTo>
                  <a:pt x="f840" y="f841"/>
                  <a:pt x="f842" y="f843"/>
                  <a:pt x="f840" y="f844"/>
                </a:cubicBezTo>
                <a:cubicBezTo>
                  <a:pt x="f845" y="f844"/>
                  <a:pt x="f104" y="f846"/>
                  <a:pt x="f847" y="f843"/>
                </a:cubicBezTo>
                <a:cubicBezTo>
                  <a:pt x="f108" y="f848"/>
                  <a:pt x="f849" y="f831"/>
                  <a:pt x="f842" y="f827"/>
                </a:cubicBezTo>
                <a:cubicBezTo>
                  <a:pt x="f850" y="f851"/>
                  <a:pt x="f852" y="f812"/>
                  <a:pt x="f811" y="f812"/>
                </a:cubicBezTo>
                <a:close/>
                <a:moveTo>
                  <a:pt x="f853" y="f836"/>
                </a:moveTo>
                <a:lnTo>
                  <a:pt x="f853" y="f848"/>
                </a:lnTo>
                <a:cubicBezTo>
                  <a:pt x="f822" y="f843"/>
                  <a:pt x="f825" y="f854"/>
                  <a:pt x="f828" y="f844"/>
                </a:cubicBezTo>
                <a:lnTo>
                  <a:pt x="f855" y="f844"/>
                </a:lnTo>
                <a:cubicBezTo>
                  <a:pt x="f856" y="f843"/>
                  <a:pt x="f856" y="f839"/>
                  <a:pt x="f857" y="f838"/>
                </a:cubicBezTo>
                <a:cubicBezTo>
                  <a:pt x="f824" y="f838"/>
                  <a:pt x="f822" y="f836"/>
                  <a:pt x="f853" y="f836"/>
                </a:cubicBezTo>
                <a:close/>
                <a:moveTo>
                  <a:pt x="f439" y="f858"/>
                </a:moveTo>
                <a:cubicBezTo>
                  <a:pt x="f859" y="f858"/>
                  <a:pt x="f860" y="f861"/>
                  <a:pt x="f440" y="f862"/>
                </a:cubicBezTo>
                <a:cubicBezTo>
                  <a:pt x="f262" y="f7"/>
                  <a:pt x="f414" y="f31"/>
                  <a:pt x="f440" y="f26"/>
                </a:cubicBezTo>
                <a:cubicBezTo>
                  <a:pt x="f440" y="f863"/>
                  <a:pt x="f864" y="f122"/>
                  <a:pt x="f865" y="f866"/>
                </a:cubicBezTo>
                <a:cubicBezTo>
                  <a:pt x="f22" y="f165"/>
                  <a:pt x="f430" y="f867"/>
                  <a:pt x="f265" y="f868"/>
                </a:cubicBezTo>
                <a:cubicBezTo>
                  <a:pt x="f869" y="f870"/>
                  <a:pt x="f871" y="f872"/>
                  <a:pt x="f873" y="f872"/>
                </a:cubicBezTo>
                <a:cubicBezTo>
                  <a:pt x="f67" y="f872"/>
                  <a:pt x="f874" y="f875"/>
                  <a:pt x="f83" y="f0"/>
                </a:cubicBezTo>
                <a:cubicBezTo>
                  <a:pt x="f157" y="f876"/>
                  <a:pt x="f877" y="f29"/>
                  <a:pt x="f80" y="f15"/>
                </a:cubicBezTo>
                <a:cubicBezTo>
                  <a:pt x="f878" y="f879"/>
                  <a:pt x="f880" y="f881"/>
                  <a:pt x="f882" y="f881"/>
                </a:cubicBezTo>
                <a:cubicBezTo>
                  <a:pt x="f883" y="f881"/>
                  <a:pt x="f884" y="f885"/>
                  <a:pt x="f266" y="f88"/>
                </a:cubicBezTo>
                <a:cubicBezTo>
                  <a:pt x="f414" y="f141"/>
                  <a:pt x="f231" y="f886"/>
                  <a:pt x="f216" y="f887"/>
                </a:cubicBezTo>
                <a:cubicBezTo>
                  <a:pt x="f888" y="f889"/>
                  <a:pt x="f8" y="f890"/>
                  <a:pt x="f234" y="f891"/>
                </a:cubicBezTo>
                <a:cubicBezTo>
                  <a:pt x="f429" y="f892"/>
                  <a:pt x="f265" y="f893"/>
                  <a:pt x="f71" y="f167"/>
                </a:cubicBezTo>
                <a:cubicBezTo>
                  <a:pt x="f894" y="f895"/>
                  <a:pt x="f896" y="f897"/>
                  <a:pt x="f898" y="f897"/>
                </a:cubicBezTo>
                <a:cubicBezTo>
                  <a:pt x="f899" y="f897"/>
                  <a:pt x="f900" y="f901"/>
                  <a:pt x="f902" y="f903"/>
                </a:cubicBezTo>
                <a:cubicBezTo>
                  <a:pt x="f904" y="f905"/>
                  <a:pt x="f906" y="f907"/>
                  <a:pt x="f68" y="f907"/>
                </a:cubicBezTo>
                <a:cubicBezTo>
                  <a:pt x="f908" y="f907"/>
                  <a:pt x="f909" y="f907"/>
                  <a:pt x="f74" y="f893"/>
                </a:cubicBezTo>
                <a:cubicBezTo>
                  <a:pt x="f910" y="f893"/>
                  <a:pt x="f73" y="f911"/>
                  <a:pt x="f71" y="f912"/>
                </a:cubicBezTo>
                <a:cubicBezTo>
                  <a:pt x="f913" y="f866"/>
                  <a:pt x="f442" y="f914"/>
                  <a:pt x="f32" y="f915"/>
                </a:cubicBezTo>
                <a:cubicBezTo>
                  <a:pt x="f231" y="f171"/>
                  <a:pt x="f221" y="f916"/>
                  <a:pt x="f917" y="f918"/>
                </a:cubicBezTo>
                <a:cubicBezTo>
                  <a:pt x="f538" y="f919"/>
                  <a:pt x="f104" y="f920"/>
                  <a:pt x="f824" y="f242"/>
                </a:cubicBezTo>
                <a:cubicBezTo>
                  <a:pt x="f718" y="f310"/>
                  <a:pt x="f726" y="f921"/>
                  <a:pt x="f922" y="f370"/>
                </a:cubicBezTo>
                <a:cubicBezTo>
                  <a:pt x="f117" y="f923"/>
                  <a:pt x="f837" y="f924"/>
                  <a:pt x="f536" y="f925"/>
                </a:cubicBezTo>
                <a:cubicBezTo>
                  <a:pt x="f560" y="f926"/>
                  <a:pt x="f578" y="f927"/>
                  <a:pt x="f212" y="f928"/>
                </a:cubicBezTo>
                <a:cubicBezTo>
                  <a:pt x="f917" y="f928"/>
                  <a:pt x="f917" y="f928"/>
                  <a:pt x="f929" y="f930"/>
                </a:cubicBezTo>
                <a:cubicBezTo>
                  <a:pt x="f931" y="f928"/>
                  <a:pt x="f585" y="f932"/>
                  <a:pt x="f581" y="f932"/>
                </a:cubicBezTo>
                <a:cubicBezTo>
                  <a:pt x="f933" y="f934"/>
                  <a:pt x="f935" y="f936"/>
                  <a:pt x="f937" y="f936"/>
                </a:cubicBezTo>
                <a:cubicBezTo>
                  <a:pt x="f938" y="f936"/>
                  <a:pt x="f582" y="f939"/>
                  <a:pt x="f582" y="f220"/>
                </a:cubicBezTo>
                <a:cubicBezTo>
                  <a:pt x="f580" y="f188"/>
                  <a:pt x="f865" y="f940"/>
                  <a:pt x="f30" y="f941"/>
                </a:cubicBezTo>
                <a:cubicBezTo>
                  <a:pt x="f431" y="f941"/>
                  <a:pt x="f414" y="f942"/>
                  <a:pt x="f414" y="f206"/>
                </a:cubicBezTo>
                <a:cubicBezTo>
                  <a:pt x="f429" y="f209"/>
                  <a:pt x="f6" y="f211"/>
                  <a:pt x="f8" y="f222"/>
                </a:cubicBezTo>
                <a:cubicBezTo>
                  <a:pt x="f10" y="f943"/>
                  <a:pt x="f944" y="f219"/>
                  <a:pt x="f865" y="f220"/>
                </a:cubicBezTo>
                <a:cubicBezTo>
                  <a:pt x="f945" y="f946"/>
                  <a:pt x="f581" y="f947"/>
                  <a:pt x="f562" y="f948"/>
                </a:cubicBezTo>
                <a:cubicBezTo>
                  <a:pt x="f944" y="f238"/>
                  <a:pt x="f259" y="f949"/>
                  <a:pt x="f41" y="f950"/>
                </a:cubicBezTo>
                <a:lnTo>
                  <a:pt x="f41" y="f233"/>
                </a:lnTo>
                <a:cubicBezTo>
                  <a:pt x="f951" y="f211"/>
                  <a:pt x="f68" y="f952"/>
                  <a:pt x="f68" y="f202"/>
                </a:cubicBezTo>
                <a:cubicBezTo>
                  <a:pt x="f68" y="f953"/>
                  <a:pt x="f68" y="f188"/>
                  <a:pt x="f951" y="f188"/>
                </a:cubicBezTo>
                <a:lnTo>
                  <a:pt x="f42" y="f188"/>
                </a:lnTo>
                <a:cubicBezTo>
                  <a:pt x="f132" y="f954"/>
                  <a:pt x="f164" y="f940"/>
                  <a:pt x="f955" y="f956"/>
                </a:cubicBezTo>
                <a:cubicBezTo>
                  <a:pt x="f957" y="f958"/>
                  <a:pt x="f959" y="f960"/>
                  <a:pt x="f961" y="f960"/>
                </a:cubicBezTo>
                <a:cubicBezTo>
                  <a:pt x="f962" y="f960"/>
                  <a:pt x="f963" y="f964"/>
                  <a:pt x="f965" y="f956"/>
                </a:cubicBezTo>
                <a:cubicBezTo>
                  <a:pt x="f858" y="f209"/>
                  <a:pt x="f966" y="f233"/>
                  <a:pt x="f56" y="f967"/>
                </a:cubicBezTo>
                <a:cubicBezTo>
                  <a:pt x="f77" y="f968"/>
                  <a:pt x="f66" y="f969"/>
                  <a:pt x="f42" y="f215"/>
                </a:cubicBezTo>
                <a:cubicBezTo>
                  <a:pt x="f970" y="f971"/>
                  <a:pt x="f39" y="f972"/>
                  <a:pt x="f973" y="f972"/>
                </a:cubicBezTo>
                <a:cubicBezTo>
                  <a:pt x="f41" y="f972"/>
                  <a:pt x="f974" y="f971"/>
                  <a:pt x="f951" y="f215"/>
                </a:cubicBezTo>
                <a:cubicBezTo>
                  <a:pt x="f262" y="f946"/>
                  <a:pt x="f888" y="f248"/>
                  <a:pt x="f558" y="f298"/>
                </a:cubicBezTo>
                <a:cubicBezTo>
                  <a:pt x="f917" y="f261"/>
                  <a:pt x="f975" y="f260"/>
                  <a:pt x="f30" y="f260"/>
                </a:cubicBezTo>
                <a:cubicBezTo>
                  <a:pt x="f32" y="f246"/>
                  <a:pt x="f430" y="f286"/>
                  <a:pt x="f262" y="f976"/>
                </a:cubicBezTo>
                <a:cubicBezTo>
                  <a:pt x="f977" y="f978"/>
                  <a:pt x="f979" y="f980"/>
                  <a:pt x="f981" y="f980"/>
                </a:cubicBezTo>
                <a:cubicBezTo>
                  <a:pt x="f982" y="f980"/>
                  <a:pt x="f983" y="f984"/>
                  <a:pt x="f53" y="f267"/>
                </a:cubicBezTo>
                <a:cubicBezTo>
                  <a:pt x="f139" y="f278"/>
                  <a:pt x="f137" y="f985"/>
                  <a:pt x="f56" y="f291"/>
                </a:cubicBezTo>
                <a:cubicBezTo>
                  <a:pt x="f986" y="f987"/>
                  <a:pt x="f988" y="f989"/>
                  <a:pt x="f990" y="f989"/>
                </a:cubicBezTo>
                <a:cubicBezTo>
                  <a:pt x="f991" y="f989"/>
                  <a:pt x="f992" y="f993"/>
                  <a:pt x="f32" y="f269"/>
                </a:cubicBezTo>
                <a:lnTo>
                  <a:pt x="f30" y="f267"/>
                </a:lnTo>
                <a:cubicBezTo>
                  <a:pt x="f888" y="f269"/>
                  <a:pt x="f578" y="f267"/>
                  <a:pt x="f538" y="f293"/>
                </a:cubicBezTo>
                <a:cubicBezTo>
                  <a:pt x="f834" y="f994"/>
                  <a:pt x="f117" y="f995"/>
                  <a:pt x="f996" y="f997"/>
                </a:cubicBezTo>
                <a:lnTo>
                  <a:pt x="f998" y="f997"/>
                </a:lnTo>
                <a:cubicBezTo>
                  <a:pt x="f170" y="f461"/>
                  <a:pt x="f999" y="f1000"/>
                  <a:pt x="f328" y="f636"/>
                </a:cubicBezTo>
                <a:cubicBezTo>
                  <a:pt x="f806" y="f648"/>
                  <a:pt x="f1001" y="f1002"/>
                  <a:pt x="f1003" y="f1004"/>
                </a:cubicBezTo>
                <a:cubicBezTo>
                  <a:pt x="f1005" y="f669"/>
                  <a:pt x="f178" y="f544"/>
                  <a:pt x="f1006" y="f1007"/>
                </a:cubicBezTo>
                <a:cubicBezTo>
                  <a:pt x="f857" y="f1008"/>
                  <a:pt x="f828" y="f1009"/>
                  <a:pt x="f834" y="f1010"/>
                </a:cubicBezTo>
                <a:cubicBezTo>
                  <a:pt x="f840" y="f488"/>
                  <a:pt x="f1011" y="f1012"/>
                  <a:pt x="f845" y="f433"/>
                </a:cubicBezTo>
                <a:cubicBezTo>
                  <a:pt x="f842" y="f433"/>
                  <a:pt x="f840" y="f433"/>
                  <a:pt x="f837" y="f432"/>
                </a:cubicBezTo>
                <a:cubicBezTo>
                  <a:pt x="f832" y="f416"/>
                  <a:pt x="f855" y="f1013"/>
                  <a:pt x="f834" y="f410"/>
                </a:cubicBezTo>
                <a:cubicBezTo>
                  <a:pt x="f832" y="f1014"/>
                  <a:pt x="f834" y="f404"/>
                  <a:pt x="f840" y="f353"/>
                </a:cubicBezTo>
                <a:cubicBezTo>
                  <a:pt x="f840" y="f351"/>
                  <a:pt x="f1011" y="f349"/>
                  <a:pt x="f845" y="f349"/>
                </a:cubicBezTo>
                <a:cubicBezTo>
                  <a:pt x="f849" y="f347"/>
                  <a:pt x="f101" y="f341"/>
                  <a:pt x="f87" y="f341"/>
                </a:cubicBezTo>
                <a:cubicBezTo>
                  <a:pt x="f775" y="f341"/>
                  <a:pt x="f397" y="f351"/>
                  <a:pt x="f400" y="f370"/>
                </a:cubicBezTo>
                <a:cubicBezTo>
                  <a:pt x="f538" y="f1015"/>
                  <a:pt x="f545" y="f1016"/>
                  <a:pt x="f393" y="f416"/>
                </a:cubicBezTo>
                <a:cubicBezTo>
                  <a:pt x="f391" y="f426"/>
                  <a:pt x="f775" y="f1017"/>
                  <a:pt x="f108" y="f1018"/>
                </a:cubicBezTo>
                <a:cubicBezTo>
                  <a:pt x="f387" y="f1019"/>
                  <a:pt x="f1020" y="f1021"/>
                  <a:pt x="f1022" y="f1021"/>
                </a:cubicBezTo>
                <a:cubicBezTo>
                  <a:pt x="f1023" y="f1021"/>
                  <a:pt x="f1024" y="f1025"/>
                  <a:pt x="f1024" y="f434"/>
                </a:cubicBezTo>
                <a:lnTo>
                  <a:pt x="f1024" y="f1017"/>
                </a:lnTo>
                <a:cubicBezTo>
                  <a:pt x="f101" y="f516"/>
                  <a:pt x="f837" y="f1026"/>
                  <a:pt x="f1027" y="f1028"/>
                </a:cubicBezTo>
                <a:cubicBezTo>
                  <a:pt x="f386" y="f1029"/>
                  <a:pt x="f558" y="f503"/>
                  <a:pt x="f217" y="f427"/>
                </a:cubicBezTo>
                <a:cubicBezTo>
                  <a:pt x="f217" y="f426"/>
                  <a:pt x="f217" y="f426"/>
                  <a:pt x="f865" y="f425"/>
                </a:cubicBezTo>
                <a:cubicBezTo>
                  <a:pt x="f221" y="f446"/>
                  <a:pt x="f10" y="f413"/>
                  <a:pt x="f22" y="f399"/>
                </a:cubicBezTo>
                <a:cubicBezTo>
                  <a:pt x="f30" y="f1030"/>
                  <a:pt x="f1031" y="f394"/>
                  <a:pt x="f1032" y="f997"/>
                </a:cubicBezTo>
                <a:cubicBezTo>
                  <a:pt x="f280" y="f1033"/>
                  <a:pt x="f445" y="f1034"/>
                  <a:pt x="f1035" y="f1034"/>
                </a:cubicBezTo>
                <a:cubicBezTo>
                  <a:pt x="f1036" y="f1034"/>
                  <a:pt x="f1037" y="f997"/>
                  <a:pt x="f452" y="f997"/>
                </a:cubicBezTo>
                <a:cubicBezTo>
                  <a:pt x="f71" y="f997"/>
                  <a:pt x="f910" y="f1038"/>
                  <a:pt x="f74" y="f1038"/>
                </a:cubicBezTo>
                <a:cubicBezTo>
                  <a:pt x="f951" y="f1038"/>
                  <a:pt x="f39" y="f394"/>
                  <a:pt x="f41" y="f1015"/>
                </a:cubicBezTo>
                <a:cubicBezTo>
                  <a:pt x="f41" y="f1014"/>
                  <a:pt x="f951" y="f396"/>
                  <a:pt x="f68" y="f1039"/>
                </a:cubicBezTo>
                <a:cubicBezTo>
                  <a:pt x="f951" y="f412"/>
                  <a:pt x="f73" y="f446"/>
                  <a:pt x="f409" y="f489"/>
                </a:cubicBezTo>
                <a:cubicBezTo>
                  <a:pt x="f265" y="f433"/>
                  <a:pt x="f414" y="f1012"/>
                  <a:pt x="f25" y="f1012"/>
                </a:cubicBezTo>
                <a:cubicBezTo>
                  <a:pt x="f864" y="f1012"/>
                  <a:pt x="f975" y="f1040"/>
                  <a:pt x="f888" y="f1018"/>
                </a:cubicBezTo>
                <a:cubicBezTo>
                  <a:pt x="f540" y="f1041"/>
                  <a:pt x="f822" y="f1042"/>
                  <a:pt x="f1043" y="f586"/>
                </a:cubicBezTo>
                <a:cubicBezTo>
                  <a:pt x="f1044" y="f543"/>
                  <a:pt x="f728" y="f541"/>
                  <a:pt x="f124" y="f559"/>
                </a:cubicBezTo>
                <a:lnTo>
                  <a:pt x="f393" y="f579"/>
                </a:lnTo>
                <a:cubicBezTo>
                  <a:pt x="f395" y="f577"/>
                  <a:pt x="f397" y="f1045"/>
                  <a:pt x="f403" y="f568"/>
                </a:cubicBezTo>
                <a:cubicBezTo>
                  <a:pt x="f1046" y="f1047"/>
                  <a:pt x="f1048" y="f1049"/>
                  <a:pt x="f585" y="f1049"/>
                </a:cubicBezTo>
                <a:cubicBezTo>
                  <a:pt x="f1050" y="f1049"/>
                  <a:pt x="f1051" y="f1052"/>
                  <a:pt x="f223" y="f1053"/>
                </a:cubicBezTo>
                <a:cubicBezTo>
                  <a:pt x="f8" y="f1054"/>
                  <a:pt x="f27" y="f568"/>
                  <a:pt x="f25" y="f569"/>
                </a:cubicBezTo>
                <a:cubicBezTo>
                  <a:pt x="f22" y="f541"/>
                  <a:pt x="f975" y="f586"/>
                  <a:pt x="f865" y="f584"/>
                </a:cubicBezTo>
                <a:cubicBezTo>
                  <a:pt x="f1055" y="f1056"/>
                  <a:pt x="f1057" y="f1058"/>
                  <a:pt x="f1059" y="f1058"/>
                </a:cubicBezTo>
                <a:cubicBezTo>
                  <a:pt x="f1060" y="f1058"/>
                  <a:pt x="f1061" y="f1062"/>
                  <a:pt x="f104" y="f586"/>
                </a:cubicBezTo>
                <a:cubicBezTo>
                  <a:pt x="f849" y="f586"/>
                  <a:pt x="f849" y="f544"/>
                  <a:pt x="f849" y="f543"/>
                </a:cubicBezTo>
                <a:cubicBezTo>
                  <a:pt x="f853" y="f586"/>
                  <a:pt x="f721" y="f543"/>
                  <a:pt x="f1063" y="f1064"/>
                </a:cubicBezTo>
                <a:cubicBezTo>
                  <a:pt x="f178" y="f623"/>
                  <a:pt x="f1065" y="f660"/>
                  <a:pt x="f1066" y="f606"/>
                </a:cubicBezTo>
                <a:lnTo>
                  <a:pt x="f1067" y="f608"/>
                </a:lnTo>
                <a:lnTo>
                  <a:pt x="f1068" y="f608"/>
                </a:lnTo>
                <a:cubicBezTo>
                  <a:pt x="f322" y="f1069"/>
                  <a:pt x="f1070" y="f1071"/>
                  <a:pt x="f1072" y="f1073"/>
                </a:cubicBezTo>
                <a:lnTo>
                  <a:pt x="f1074" y="f1073"/>
                </a:lnTo>
                <a:cubicBezTo>
                  <a:pt x="f1075" y="f1076"/>
                  <a:pt x="f1077" y="f846"/>
                  <a:pt x="f513" y="f1078"/>
                </a:cubicBezTo>
                <a:cubicBezTo>
                  <a:pt x="f294" y="f1079"/>
                  <a:pt x="f1080" y="f1081"/>
                  <a:pt x="f1082" y="f1083"/>
                </a:cubicBezTo>
                <a:cubicBezTo>
                  <a:pt x="f1084" y="f1085"/>
                  <a:pt x="f1086" y="f1087"/>
                  <a:pt x="f1088" y="f1089"/>
                </a:cubicBezTo>
                <a:lnTo>
                  <a:pt x="f1088" y="f1089"/>
                </a:lnTo>
                <a:cubicBezTo>
                  <a:pt x="f1090" y="f1091"/>
                  <a:pt x="f1092" y="f1091"/>
                  <a:pt x="f1001" y="f1091"/>
                </a:cubicBezTo>
                <a:cubicBezTo>
                  <a:pt x="f1001" y="f1093"/>
                  <a:pt x="f1094" y="f1095"/>
                  <a:pt x="f1094" y="f1096"/>
                </a:cubicBezTo>
                <a:cubicBezTo>
                  <a:pt x="f1097" y="f1098"/>
                  <a:pt x="f1099" y="f1100"/>
                  <a:pt x="f1101" y="f1100"/>
                </a:cubicBezTo>
                <a:cubicBezTo>
                  <a:pt x="f1086" y="f1100"/>
                  <a:pt x="f1102" y="f1103"/>
                  <a:pt x="f1104" y="f1093"/>
                </a:cubicBezTo>
                <a:cubicBezTo>
                  <a:pt x="f1104" y="f1091"/>
                  <a:pt x="f1105" y="f1106"/>
                  <a:pt x="f1105" y="f1107"/>
                </a:cubicBezTo>
                <a:cubicBezTo>
                  <a:pt x="f1108" y="f1109"/>
                  <a:pt x="f1003" y="f1110"/>
                  <a:pt x="f1111" y="f1112"/>
                </a:cubicBezTo>
                <a:cubicBezTo>
                  <a:pt x="f1094" y="f1113"/>
                  <a:pt x="f1114" y="f780"/>
                  <a:pt x="f1115" y="f781"/>
                </a:cubicBezTo>
                <a:cubicBezTo>
                  <a:pt x="f1116" y="f1117"/>
                  <a:pt x="f1118" y="f1119"/>
                  <a:pt x="f1120" y="f1119"/>
                </a:cubicBezTo>
                <a:cubicBezTo>
                  <a:pt x="f1121" y="f1119"/>
                  <a:pt x="f1005" y="f1122"/>
                  <a:pt x="f1005" y="f1123"/>
                </a:cubicBezTo>
                <a:cubicBezTo>
                  <a:pt x="f328" y="f1124"/>
                  <a:pt x="f1005" y="f1125"/>
                  <a:pt x="f1114" y="f1106"/>
                </a:cubicBezTo>
                <a:cubicBezTo>
                  <a:pt x="f1070" y="f1126"/>
                  <a:pt x="f1094" y="f1127"/>
                  <a:pt x="f1003" y="f848"/>
                </a:cubicBezTo>
                <a:cubicBezTo>
                  <a:pt x="f798" y="f1128"/>
                  <a:pt x="f1129" y="f1130"/>
                  <a:pt x="f1131" y="f1132"/>
                </a:cubicBezTo>
                <a:cubicBezTo>
                  <a:pt x="f1133" y="f1125"/>
                  <a:pt x="f1134" y="f1135"/>
                  <a:pt x="f761" y="f777"/>
                </a:cubicBezTo>
                <a:cubicBezTo>
                  <a:pt x="f1136" y="f777"/>
                  <a:pt x="f1137" y="f776"/>
                  <a:pt x="f1138" y="f764"/>
                </a:cubicBezTo>
                <a:cubicBezTo>
                  <a:pt x="f1139" y="f774"/>
                  <a:pt x="f1138" y="f752"/>
                  <a:pt x="f922" y="f707"/>
                </a:cubicBezTo>
                <a:cubicBezTo>
                  <a:pt x="f1140" y="f1141"/>
                  <a:pt x="f724" y="f1142"/>
                  <a:pt x="f117" y="f1143"/>
                </a:cubicBezTo>
                <a:cubicBezTo>
                  <a:pt x="f1144" y="f1145"/>
                  <a:pt x="f1146" y="f1147"/>
                  <a:pt x="f1148" y="f1147"/>
                </a:cubicBezTo>
                <a:cubicBezTo>
                  <a:pt x="f1149" y="f1147"/>
                  <a:pt x="f1150" y="f1151"/>
                  <a:pt x="f1152" y="f1153"/>
                </a:cubicBezTo>
                <a:cubicBezTo>
                  <a:pt x="f1154" y="f1155"/>
                  <a:pt x="f819" y="f750"/>
                  <a:pt x="f728" y="f776"/>
                </a:cubicBezTo>
                <a:cubicBezTo>
                  <a:pt x="f114" y="f776"/>
                  <a:pt x="f721" y="f777"/>
                  <a:pt x="f726" y="f777"/>
                </a:cubicBezTo>
                <a:cubicBezTo>
                  <a:pt x="f761" y="f783"/>
                  <a:pt x="f1137" y="f1156"/>
                  <a:pt x="f174" y="f1096"/>
                </a:cubicBezTo>
                <a:cubicBezTo>
                  <a:pt x="f726" y="f808"/>
                  <a:pt x="f821" y="f1135"/>
                  <a:pt x="f845" y="f1123"/>
                </a:cubicBezTo>
                <a:cubicBezTo>
                  <a:pt x="f845" y="f780"/>
                  <a:pt x="f845" y="f780"/>
                  <a:pt x="f849" y="f779"/>
                </a:cubicBezTo>
                <a:cubicBezTo>
                  <a:pt x="f849" y="f779"/>
                  <a:pt x="f104" y="f779"/>
                  <a:pt x="f104" y="f781"/>
                </a:cubicBezTo>
                <a:cubicBezTo>
                  <a:pt x="f104" y="f1157"/>
                  <a:pt x="f775" y="f699"/>
                  <a:pt x="f403" y="f697"/>
                </a:cubicBezTo>
                <a:cubicBezTo>
                  <a:pt x="f1158" y="f1159"/>
                  <a:pt x="f1160" y="f1161"/>
                  <a:pt x="f938" y="f1161"/>
                </a:cubicBezTo>
                <a:cubicBezTo>
                  <a:pt x="f1162" y="f1161"/>
                  <a:pt x="f1163" y="f1164"/>
                  <a:pt x="f212" y="f714"/>
                </a:cubicBezTo>
                <a:cubicBezTo>
                  <a:pt x="f210" y="f707"/>
                  <a:pt x="f582" y="f774"/>
                  <a:pt x="f562" y="f1157"/>
                </a:cubicBezTo>
                <a:cubicBezTo>
                  <a:pt x="f536" y="f763"/>
                  <a:pt x="f1165" y="f777"/>
                  <a:pt x="f397" y="f780"/>
                </a:cubicBezTo>
                <a:cubicBezTo>
                  <a:pt x="f393" y="f1166"/>
                  <a:pt x="f110" y="f1167"/>
                  <a:pt x="f108" y="f1168"/>
                </a:cubicBezTo>
                <a:cubicBezTo>
                  <a:pt x="f87" y="f1168"/>
                  <a:pt x="f87" y="f1167"/>
                  <a:pt x="f87" y="f1167"/>
                </a:cubicBezTo>
                <a:lnTo>
                  <a:pt x="f847" y="f1167"/>
                </a:lnTo>
                <a:cubicBezTo>
                  <a:pt x="f816" y="f799"/>
                  <a:pt x="f998" y="f1169"/>
                  <a:pt x="f1170" y="f1171"/>
                </a:cubicBezTo>
                <a:cubicBezTo>
                  <a:pt x="f1172" y="f1173"/>
                  <a:pt x="f1174" y="f1175"/>
                  <a:pt x="f1176" y="f1175"/>
                </a:cubicBezTo>
                <a:cubicBezTo>
                  <a:pt x="f253" y="f1175"/>
                  <a:pt x="f1177" y="f1178"/>
                  <a:pt x="f112" y="f1179"/>
                </a:cubicBezTo>
                <a:cubicBezTo>
                  <a:pt x="f738" y="f1180"/>
                  <a:pt x="f124" y="f1180"/>
                  <a:pt x="f751" y="f1181"/>
                </a:cubicBezTo>
                <a:cubicBezTo>
                  <a:pt x="f1182" y="f1183"/>
                  <a:pt x="f1184" y="f1185"/>
                  <a:pt x="f1186" y="f1185"/>
                </a:cubicBezTo>
                <a:cubicBezTo>
                  <a:pt x="f1187" y="f1185"/>
                  <a:pt x="f1188" y="f1189"/>
                  <a:pt x="f837" y="f1171"/>
                </a:cubicBezTo>
                <a:cubicBezTo>
                  <a:pt x="f847" y="f1127"/>
                  <a:pt x="f395" y="f833"/>
                  <a:pt x="f775" y="f843"/>
                </a:cubicBezTo>
                <a:cubicBezTo>
                  <a:pt x="f778" y="f1190"/>
                  <a:pt x="f849" y="f1191"/>
                  <a:pt x="f835" y="f1191"/>
                </a:cubicBezTo>
                <a:cubicBezTo>
                  <a:pt x="f1192" y="f1193"/>
                  <a:pt x="f1194" y="f1195"/>
                  <a:pt x="f1196" y="f1195"/>
                </a:cubicBezTo>
                <a:cubicBezTo>
                  <a:pt x="f1197" y="f1195"/>
                  <a:pt x="f1198" y="f1199"/>
                  <a:pt x="f754" y="f838"/>
                </a:cubicBezTo>
                <a:cubicBezTo>
                  <a:pt x="f1200" y="f838"/>
                  <a:pt x="f753" y="f839"/>
                  <a:pt x="f1201" y="f839"/>
                </a:cubicBezTo>
                <a:cubicBezTo>
                  <a:pt x="f1202" y="f1203"/>
                  <a:pt x="f1204" y="f1205"/>
                  <a:pt x="f1206" y="f1205"/>
                </a:cubicBezTo>
                <a:cubicBezTo>
                  <a:pt x="f1207" y="f1205"/>
                  <a:pt x="f1208" y="f1209"/>
                  <a:pt x="f1210" y="f833"/>
                </a:cubicBezTo>
                <a:cubicBezTo>
                  <a:pt x="f718" y="f831"/>
                  <a:pt x="f753" y="f829"/>
                  <a:pt x="f1200" y="f827"/>
                </a:cubicBezTo>
                <a:cubicBezTo>
                  <a:pt x="f1201" y="f827"/>
                  <a:pt x="f1210" y="f823"/>
                  <a:pt x="f751" y="f823"/>
                </a:cubicBezTo>
                <a:cubicBezTo>
                  <a:pt x="f112" y="f831"/>
                  <a:pt x="f117" y="f838"/>
                  <a:pt x="f718" y="f848"/>
                </a:cubicBezTo>
                <a:cubicBezTo>
                  <a:pt x="f1201" y="f841"/>
                  <a:pt x="f718" y="f1211"/>
                  <a:pt x="f1210" y="f1211"/>
                </a:cubicBezTo>
                <a:cubicBezTo>
                  <a:pt x="f124" y="f848"/>
                  <a:pt x="f1212" y="f836"/>
                  <a:pt x="f115" y="f827"/>
                </a:cubicBezTo>
                <a:lnTo>
                  <a:pt x="f115" y="f820"/>
                </a:lnTo>
                <a:cubicBezTo>
                  <a:pt x="f1213" y="f815"/>
                  <a:pt x="f1214" y="f1215"/>
                  <a:pt x="f1216" y="f1215"/>
                </a:cubicBezTo>
                <a:cubicBezTo>
                  <a:pt x="f1217" y="f1215"/>
                  <a:pt x="f1218" y="f1219"/>
                  <a:pt x="f1220" y="f817"/>
                </a:cubicBezTo>
                <a:cubicBezTo>
                  <a:pt x="f1221" y="f1083"/>
                  <a:pt x="f1222" y="f1223"/>
                  <a:pt x="f457" y="f1224"/>
                </a:cubicBezTo>
                <a:cubicBezTo>
                  <a:pt x="f485" y="f1225"/>
                  <a:pt x="f1226" y="f1227"/>
                  <a:pt x="f684" y="f1228"/>
                </a:cubicBezTo>
                <a:cubicBezTo>
                  <a:pt x="f684" y="f1229"/>
                  <a:pt x="f1230" y="f5"/>
                  <a:pt x="f682" y="f5"/>
                </a:cubicBezTo>
                <a:cubicBezTo>
                  <a:pt x="f1231" y="f5"/>
                  <a:pt x="f1232" y="f1229"/>
                  <a:pt x="f1232" y="f1228"/>
                </a:cubicBezTo>
                <a:cubicBezTo>
                  <a:pt x="f1233" y="f1234"/>
                  <a:pt x="f1235" y="f1236"/>
                  <a:pt x="f300" y="f1237"/>
                </a:cubicBezTo>
                <a:cubicBezTo>
                  <a:pt x="f1238" y="f848"/>
                  <a:pt x="f501" y="f1091"/>
                  <a:pt x="f1233" y="f1166"/>
                </a:cubicBezTo>
                <a:lnTo>
                  <a:pt x="f1233" y="f1166"/>
                </a:lnTo>
                <a:cubicBezTo>
                  <a:pt x="f1239" y="f1240"/>
                  <a:pt x="f1241" y="f1242"/>
                  <a:pt x="f1243" y="f1242"/>
                </a:cubicBezTo>
                <a:cubicBezTo>
                  <a:pt x="f1244" y="f1242"/>
                  <a:pt x="f1245" y="f1246"/>
                  <a:pt x="f1232" y="f1247"/>
                </a:cubicBezTo>
                <a:cubicBezTo>
                  <a:pt x="f1248" y="f748"/>
                  <a:pt x="f1249" y="f752"/>
                  <a:pt x="f1250" y="f697"/>
                </a:cubicBezTo>
                <a:lnTo>
                  <a:pt x="f1250" y="f697"/>
                </a:lnTo>
                <a:cubicBezTo>
                  <a:pt x="f1251" y="f727"/>
                  <a:pt x="f1251" y="f725"/>
                  <a:pt x="f1251" y="f699"/>
                </a:cubicBezTo>
                <a:cubicBezTo>
                  <a:pt x="f1251" y="f752"/>
                  <a:pt x="f1250" y="f1252"/>
                  <a:pt x="f1253" y="f773"/>
                </a:cubicBezTo>
                <a:cubicBezTo>
                  <a:pt x="f1254" y="f1255"/>
                  <a:pt x="f1256" y="f1257"/>
                  <a:pt x="f1258" y="f1257"/>
                </a:cubicBezTo>
                <a:cubicBezTo>
                  <a:pt x="f1259" y="f1257"/>
                  <a:pt x="f1260" y="f1261"/>
                  <a:pt x="f1262" y="f748"/>
                </a:cubicBezTo>
                <a:cubicBezTo>
                  <a:pt x="f1262" y="f748"/>
                  <a:pt x="f670" y="f774"/>
                  <a:pt x="f1263" y="f774"/>
                </a:cubicBezTo>
                <a:cubicBezTo>
                  <a:pt x="f1264" y="f757"/>
                  <a:pt x="f694" y="f707"/>
                  <a:pt x="f1265" y="f695"/>
                </a:cubicBezTo>
                <a:cubicBezTo>
                  <a:pt x="f4" y="f1266"/>
                  <a:pt x="f1267" y="f755"/>
                  <a:pt x="f1268" y="f1269"/>
                </a:cubicBezTo>
                <a:cubicBezTo>
                  <a:pt x="f1270" y="f1271"/>
                  <a:pt x="f1272" y="f1273"/>
                  <a:pt x="f1274" y="f1273"/>
                </a:cubicBezTo>
                <a:cubicBezTo>
                  <a:pt x="f1275" y="f1273"/>
                  <a:pt x="f1276" y="f1277"/>
                  <a:pt x="f1278" y="f1279"/>
                </a:cubicBezTo>
                <a:cubicBezTo>
                  <a:pt x="f1280" y="f1281"/>
                  <a:pt x="f1282" y="f1283"/>
                  <a:pt x="f1284" y="f1285"/>
                </a:cubicBezTo>
                <a:lnTo>
                  <a:pt x="f1284" y="f1285"/>
                </a:lnTo>
                <a:cubicBezTo>
                  <a:pt x="f1286" y="f1287"/>
                  <a:pt x="f1288" y="f1289"/>
                  <a:pt x="f342" y="f765"/>
                </a:cubicBezTo>
                <a:cubicBezTo>
                  <a:pt x="f1248" y="f720"/>
                  <a:pt x="f1249" y="f1290"/>
                  <a:pt x="f1291" y="f1292"/>
                </a:cubicBezTo>
                <a:cubicBezTo>
                  <a:pt x="f1278" y="f1292"/>
                  <a:pt x="f1278" y="f1293"/>
                  <a:pt x="f1294" y="f1293"/>
                </a:cubicBezTo>
                <a:cubicBezTo>
                  <a:pt x="f1295" y="f1293"/>
                  <a:pt x="f1296" y="f1293"/>
                  <a:pt x="f705" y="f1292"/>
                </a:cubicBezTo>
                <a:cubicBezTo>
                  <a:pt x="f706" y="f1297"/>
                  <a:pt x="f1298" y="f1299"/>
                  <a:pt x="f709" y="f681"/>
                </a:cubicBezTo>
                <a:cubicBezTo>
                  <a:pt x="f1300" y="f1301"/>
                  <a:pt x="f1302" y="f1303"/>
                  <a:pt x="f1304" y="f1303"/>
                </a:cubicBezTo>
                <a:cubicBezTo>
                  <a:pt x="f1305" y="f1303"/>
                  <a:pt x="f1306" y="f1307"/>
                  <a:pt x="f1308" y="f1309"/>
                </a:cubicBezTo>
                <a:cubicBezTo>
                  <a:pt x="f658" y="f666"/>
                  <a:pt x="f1310" y="f627"/>
                  <a:pt x="f640" y="f672"/>
                </a:cubicBezTo>
                <a:cubicBezTo>
                  <a:pt x="f1311" y="f608"/>
                  <a:pt x="f1312" y="f661"/>
                  <a:pt x="f1313" y="f636"/>
                </a:cubicBezTo>
                <a:cubicBezTo>
                  <a:pt x="f1313" y="f1064"/>
                  <a:pt x="f1314" y="f1315"/>
                  <a:pt x="f1316" y="f1315"/>
                </a:cubicBezTo>
                <a:cubicBezTo>
                  <a:pt x="f1317" y="f1318"/>
                  <a:pt x="f642" y="f544"/>
                  <a:pt x="f659" y="f544"/>
                </a:cubicBezTo>
                <a:cubicBezTo>
                  <a:pt x="f1319" y="f1320"/>
                  <a:pt x="f1321" y="f1322"/>
                  <a:pt x="f1323" y="f1322"/>
                </a:cubicBezTo>
                <a:cubicBezTo>
                  <a:pt x="f1324" y="f1322"/>
                  <a:pt x="f1291" y="f1325"/>
                  <a:pt x="f1291" y="f666"/>
                </a:cubicBezTo>
                <a:cubicBezTo>
                  <a:pt x="f1326" y="f1327"/>
                  <a:pt x="f674" y="f1328"/>
                  <a:pt x="f1329" y="f1330"/>
                </a:cubicBezTo>
                <a:cubicBezTo>
                  <a:pt x="f1329" y="f1331"/>
                  <a:pt x="f368" y="f688"/>
                  <a:pt x="f368" y="f1332"/>
                </a:cubicBezTo>
                <a:cubicBezTo>
                  <a:pt x="f1333" y="f1071"/>
                  <a:pt x="f679" y="f1002"/>
                  <a:pt x="f677" y="f1303"/>
                </a:cubicBezTo>
                <a:cubicBezTo>
                  <a:pt x="f1334" y="f1309"/>
                  <a:pt x="f1334" y="f606"/>
                  <a:pt x="f1335" y="f1336"/>
                </a:cubicBezTo>
                <a:cubicBezTo>
                  <a:pt x="f1337" y="f1338"/>
                  <a:pt x="f1339" y="f1340"/>
                  <a:pt x="f1341" y="f1340"/>
                </a:cubicBezTo>
                <a:cubicBezTo>
                  <a:pt x="f1342" y="f1340"/>
                  <a:pt x="f1343" y="f1344"/>
                  <a:pt x="f674" y="f621"/>
                </a:cubicBezTo>
                <a:cubicBezTo>
                  <a:pt x="f1329" y="f675"/>
                  <a:pt x="f1345" y="f664"/>
                  <a:pt x="f368" y="f1303"/>
                </a:cubicBezTo>
                <a:cubicBezTo>
                  <a:pt x="f1346" y="f1347"/>
                  <a:pt x="f1345" y="f1328"/>
                  <a:pt x="f1348" y="f1349"/>
                </a:cubicBezTo>
                <a:cubicBezTo>
                  <a:pt x="f1248" y="f1350"/>
                  <a:pt x="f366" y="f1351"/>
                  <a:pt x="f1352" y="f1353"/>
                </a:cubicBezTo>
                <a:lnTo>
                  <a:pt x="f1352" y="f1279"/>
                </a:lnTo>
                <a:cubicBezTo>
                  <a:pt x="f343" y="f1354"/>
                  <a:pt x="f682" y="f776"/>
                  <a:pt x="f379" y="f1124"/>
                </a:cubicBezTo>
                <a:cubicBezTo>
                  <a:pt x="f1235" y="f1355"/>
                  <a:pt x="f501" y="f1356"/>
                  <a:pt x="f243" y="f1095"/>
                </a:cubicBezTo>
                <a:cubicBezTo>
                  <a:pt x="f237" y="f1135"/>
                  <a:pt x="f239" y="f750"/>
                  <a:pt x="f482" y="f1073"/>
                </a:cubicBezTo>
                <a:cubicBezTo>
                  <a:pt x="f239" y="f1073"/>
                  <a:pt x="f379" y="f1073"/>
                  <a:pt x="f380" y="f1266"/>
                </a:cubicBezTo>
                <a:cubicBezTo>
                  <a:pt x="f339" y="f1357"/>
                  <a:pt x="f346" y="f1358"/>
                  <a:pt x="f682" y="f666"/>
                </a:cubicBezTo>
                <a:cubicBezTo>
                  <a:pt x="f1359" y="f1360"/>
                  <a:pt x="f1361" y="f1362"/>
                  <a:pt x="f1363" y="f1362"/>
                </a:cubicBezTo>
                <a:cubicBezTo>
                  <a:pt x="f1364" y="f1362"/>
                  <a:pt x="f1365" y="f1366"/>
                  <a:pt x="f379" y="f667"/>
                </a:cubicBezTo>
                <a:cubicBezTo>
                  <a:pt x="f252" y="f1297"/>
                  <a:pt x="f459" y="f683"/>
                  <a:pt x="f243" y="f1349"/>
                </a:cubicBezTo>
                <a:cubicBezTo>
                  <a:pt x="f243" y="f1367"/>
                  <a:pt x="f243" y="f1155"/>
                  <a:pt x="f241" y="f1269"/>
                </a:cubicBezTo>
                <a:cubicBezTo>
                  <a:pt x="f501" y="f748"/>
                  <a:pt x="f459" y="f783"/>
                  <a:pt x="f420" y="f1368"/>
                </a:cubicBezTo>
                <a:cubicBezTo>
                  <a:pt x="f420" y="f1169"/>
                  <a:pt x="f420" y="f1169"/>
                  <a:pt x="f243" y="f1169"/>
                </a:cubicBezTo>
                <a:cubicBezTo>
                  <a:pt x="f288" y="f1369"/>
                  <a:pt x="f297" y="f831"/>
                  <a:pt x="f297" y="f1190"/>
                </a:cubicBezTo>
                <a:cubicBezTo>
                  <a:pt x="f1370" y="f1135"/>
                  <a:pt x="f1371" y="f1143"/>
                  <a:pt x="f307" y="f1372"/>
                </a:cubicBezTo>
                <a:cubicBezTo>
                  <a:pt x="f1373" y="f586"/>
                  <a:pt x="f311" y="f559"/>
                  <a:pt x="f1374" y="f535"/>
                </a:cubicBezTo>
                <a:cubicBezTo>
                  <a:pt x="f1373" y="f1375"/>
                  <a:pt x="f1376" y="f1377"/>
                  <a:pt x="f1378" y="f492"/>
                </a:cubicBezTo>
                <a:cubicBezTo>
                  <a:pt x="f1003" y="f516"/>
                  <a:pt x="f1379" y="f503"/>
                  <a:pt x="f1380" y="f376"/>
                </a:cubicBezTo>
                <a:lnTo>
                  <a:pt x="f1080" y="f376"/>
                </a:lnTo>
                <a:cubicBezTo>
                  <a:pt x="f1080" y="f484"/>
                  <a:pt x="f531" y="f530"/>
                  <a:pt x="f1077" y="f1381"/>
                </a:cubicBezTo>
                <a:cubicBezTo>
                  <a:pt x="f1382" y="f1383"/>
                  <a:pt x="f1384" y="f1385"/>
                  <a:pt x="f1386" y="f1385"/>
                </a:cubicBezTo>
                <a:cubicBezTo>
                  <a:pt x="f1387" y="f1385"/>
                  <a:pt x="f1388" y="f1389"/>
                  <a:pt x="f245" y="f1390"/>
                </a:cubicBezTo>
                <a:cubicBezTo>
                  <a:pt x="f241" y="f1381"/>
                  <a:pt x="f684" y="f1010"/>
                  <a:pt x="f682" y="f517"/>
                </a:cubicBezTo>
                <a:cubicBezTo>
                  <a:pt x="f1391" y="f516"/>
                  <a:pt x="f1232" y="f503"/>
                  <a:pt x="f1391" y="f463"/>
                </a:cubicBezTo>
                <a:cubicBezTo>
                  <a:pt x="f1392" y="f1393"/>
                  <a:pt x="f1394" y="f1395"/>
                  <a:pt x="f1396" y="f1395"/>
                </a:cubicBezTo>
                <a:cubicBezTo>
                  <a:pt x="f1397" y="f1395"/>
                  <a:pt x="f1398" y="f1399"/>
                  <a:pt x="f464" y="f432"/>
                </a:cubicBezTo>
                <a:cubicBezTo>
                  <a:pt x="f1400" y="f433"/>
                  <a:pt x="f1401" y="f434"/>
                  <a:pt x="f1402" y="f460"/>
                </a:cubicBezTo>
                <a:cubicBezTo>
                  <a:pt x="f1403" y="f1040"/>
                  <a:pt x="f1072" y="f463"/>
                  <a:pt x="f1001" y="f516"/>
                </a:cubicBezTo>
                <a:cubicBezTo>
                  <a:pt x="f1003" y="f1404"/>
                  <a:pt x="f1405" y="f396"/>
                  <a:pt x="f1380" y="f1406"/>
                </a:cubicBezTo>
                <a:cubicBezTo>
                  <a:pt x="f1407" y="f1408"/>
                  <a:pt x="f1409" y="f1410"/>
                  <a:pt x="f1411" y="f1410"/>
                </a:cubicBezTo>
                <a:cubicBezTo>
                  <a:pt x="f1412" y="f1410"/>
                  <a:pt x="f1413" y="f1414"/>
                  <a:pt x="f245" y="f340"/>
                </a:cubicBezTo>
                <a:cubicBezTo>
                  <a:pt x="f247" y="f1415"/>
                  <a:pt x="f1416" y="f355"/>
                  <a:pt x="f1235" y="f370"/>
                </a:cubicBezTo>
                <a:cubicBezTo>
                  <a:pt x="f1417" y="f1418"/>
                  <a:pt x="f438" y="f392"/>
                  <a:pt x="f684" y="f997"/>
                </a:cubicBezTo>
                <a:cubicBezTo>
                  <a:pt x="f1419" y="f1420"/>
                  <a:pt x="f1421" y="f1422"/>
                  <a:pt x="f1423" y="f1422"/>
                </a:cubicBezTo>
                <a:cubicBezTo>
                  <a:pt x="f1424" y="f1422"/>
                  <a:pt x="f1425" y="f1426"/>
                  <a:pt x="f1425" y="f392"/>
                </a:cubicBezTo>
                <a:lnTo>
                  <a:pt x="f1425" y="f404"/>
                </a:lnTo>
                <a:cubicBezTo>
                  <a:pt x="f682" y="f392"/>
                  <a:pt x="f1233" y="f392"/>
                  <a:pt x="f1232" y="f392"/>
                </a:cubicBezTo>
                <a:cubicBezTo>
                  <a:pt x="f1427" y="f1428"/>
                  <a:pt x="f1429" y="f1430"/>
                  <a:pt x="f1431" y="f1430"/>
                </a:cubicBezTo>
                <a:cubicBezTo>
                  <a:pt x="f1432" y="f1430"/>
                  <a:pt x="f1433" y="f1434"/>
                  <a:pt x="f1435" y="f351"/>
                </a:cubicBezTo>
                <a:cubicBezTo>
                  <a:pt x="f1249" y="f1436"/>
                  <a:pt x="f1248" y="f995"/>
                  <a:pt x="f358" y="f995"/>
                </a:cubicBezTo>
                <a:lnTo>
                  <a:pt x="f350" y="f995"/>
                </a:lnTo>
                <a:cubicBezTo>
                  <a:pt x="f1437" y="f1438"/>
                  <a:pt x="f1439" y="f1440"/>
                  <a:pt x="f1441" y="f1440"/>
                </a:cubicBezTo>
                <a:cubicBezTo>
                  <a:pt x="f1442" y="f1440"/>
                  <a:pt x="f1443" y="f1444"/>
                  <a:pt x="f247" y="f1445"/>
                </a:cubicBezTo>
                <a:cubicBezTo>
                  <a:pt x="f245" y="f1445"/>
                  <a:pt x="f459" y="f1446"/>
                  <a:pt x="f459" y="f1447"/>
                </a:cubicBezTo>
                <a:lnTo>
                  <a:pt x="f459" y="f1448"/>
                </a:lnTo>
                <a:cubicBezTo>
                  <a:pt x="f1449" y="f1450"/>
                  <a:pt x="f1451" y="f1452"/>
                  <a:pt x="f394" y="f1452"/>
                </a:cubicBezTo>
                <a:cubicBezTo>
                  <a:pt x="f1453" y="f1452"/>
                  <a:pt x="f1454" y="f1455"/>
                  <a:pt x="f1456" y="f1455"/>
                </a:cubicBezTo>
                <a:cubicBezTo>
                  <a:pt x="f1457" y="f923"/>
                  <a:pt x="f531" y="f1458"/>
                  <a:pt x="f1222" y="f323"/>
                </a:cubicBezTo>
                <a:cubicBezTo>
                  <a:pt x="f297" y="f323"/>
                  <a:pt x="f1459" y="f314"/>
                  <a:pt x="f300" y="f295"/>
                </a:cubicBezTo>
                <a:cubicBezTo>
                  <a:pt x="f1235" y="f267"/>
                  <a:pt x="f1391" y="f1460"/>
                  <a:pt x="f239" y="f1461"/>
                </a:cubicBezTo>
                <a:cubicBezTo>
                  <a:pt x="f1462" y="f1463"/>
                  <a:pt x="f1464" y="f1465"/>
                  <a:pt x="f1466" y="f1465"/>
                </a:cubicBezTo>
                <a:cubicBezTo>
                  <a:pt x="f1467" y="f1465"/>
                  <a:pt x="f1468" y="f1469"/>
                  <a:pt x="f485" y="f1470"/>
                </a:cubicBezTo>
                <a:cubicBezTo>
                  <a:pt x="f245" y="f946"/>
                  <a:pt x="f457" y="f1471"/>
                  <a:pt x="f1472" y="f1473"/>
                </a:cubicBezTo>
                <a:cubicBezTo>
                  <a:pt x="f1474" y="f926"/>
                  <a:pt x="f531" y="f261"/>
                  <a:pt x="f1475" y="f314"/>
                </a:cubicBezTo>
                <a:cubicBezTo>
                  <a:pt x="f1475" y="f1476"/>
                  <a:pt x="f1475" y="f1476"/>
                  <a:pt x="f464" y="f1476"/>
                </a:cubicBezTo>
                <a:lnTo>
                  <a:pt x="f464" y="f1477"/>
                </a:lnTo>
                <a:cubicBezTo>
                  <a:pt x="f1478" y="f332"/>
                  <a:pt x="f1479" y="f1447"/>
                  <a:pt x="f1371" y="f1038"/>
                </a:cubicBezTo>
                <a:cubicBezTo>
                  <a:pt x="f1480" y="f1448"/>
                  <a:pt x="f1481" y="f1482"/>
                  <a:pt x="f1480" y="f310"/>
                </a:cubicBezTo>
                <a:lnTo>
                  <a:pt x="f1480" y="f310"/>
                </a:lnTo>
                <a:cubicBezTo>
                  <a:pt x="f1483" y="f1484"/>
                  <a:pt x="f1485" y="f1486"/>
                  <a:pt x="f1487" y="f1486"/>
                </a:cubicBezTo>
                <a:cubicBezTo>
                  <a:pt x="f1488" y="f1486"/>
                  <a:pt x="f1489" y="f1490"/>
                  <a:pt x="f1405" y="f1491"/>
                </a:cubicBezTo>
                <a:cubicBezTo>
                  <a:pt x="f1492" y="f924"/>
                  <a:pt x="f1492" y="f1493"/>
                  <a:pt x="f1405" y="f312"/>
                </a:cubicBezTo>
                <a:cubicBezTo>
                  <a:pt x="f1481" y="f323"/>
                  <a:pt x="f1480" y="f1476"/>
                  <a:pt x="f1074" y="f291"/>
                </a:cubicBezTo>
                <a:cubicBezTo>
                  <a:pt x="f1072" y="f269"/>
                  <a:pt x="f1371" y="f261"/>
                  <a:pt x="f1371" y="f1494"/>
                </a:cubicBezTo>
                <a:cubicBezTo>
                  <a:pt x="f1371" y="f1495"/>
                  <a:pt x="f1371" y="f1496"/>
                  <a:pt x="f1074" y="f1497"/>
                </a:cubicBezTo>
                <a:cubicBezTo>
                  <a:pt x="f1498" y="f1496"/>
                  <a:pt x="f1481" y="f1495"/>
                  <a:pt x="f1481" y="f1494"/>
                </a:cubicBezTo>
                <a:cubicBezTo>
                  <a:pt x="f1481" y="f1499"/>
                  <a:pt x="f1498" y="f286"/>
                  <a:pt x="f1498" y="f1500"/>
                </a:cubicBezTo>
                <a:cubicBezTo>
                  <a:pt x="f1498" y="f1501"/>
                  <a:pt x="f1502" y="f1503"/>
                  <a:pt x="f1504" y="f1503"/>
                </a:cubicBezTo>
                <a:cubicBezTo>
                  <a:pt x="f1505" y="f1503"/>
                  <a:pt x="f1074" y="f1501"/>
                  <a:pt x="f1074" y="f1500"/>
                </a:cubicBezTo>
                <a:cubicBezTo>
                  <a:pt x="f1074" y="f925"/>
                  <a:pt x="f1074" y="f298"/>
                  <a:pt x="f1498" y="f293"/>
                </a:cubicBezTo>
                <a:cubicBezTo>
                  <a:pt x="f1498" y="f1506"/>
                  <a:pt x="f1481" y="f1507"/>
                  <a:pt x="f1508" y="f1507"/>
                </a:cubicBezTo>
                <a:cubicBezTo>
                  <a:pt x="f1509" y="f1507"/>
                  <a:pt x="f1510" y="f1511"/>
                  <a:pt x="f1492" y="f293"/>
                </a:cubicBezTo>
                <a:cubicBezTo>
                  <a:pt x="f1479" y="f242"/>
                  <a:pt x="f1512" y="f250"/>
                  <a:pt x="f1481" y="f1513"/>
                </a:cubicBezTo>
                <a:cubicBezTo>
                  <a:pt x="f1514" y="f1515"/>
                  <a:pt x="f1516" y="f1517"/>
                  <a:pt x="f1518" y="f1517"/>
                </a:cubicBezTo>
                <a:cubicBezTo>
                  <a:pt x="f1519" y="f1517"/>
                  <a:pt x="f1520" y="f1044"/>
                  <a:pt x="f1371" y="f1521"/>
                </a:cubicBezTo>
                <a:cubicBezTo>
                  <a:pt x="f1105" y="f1522"/>
                  <a:pt x="f1104" y="f286"/>
                  <a:pt x="f1523" y="f298"/>
                </a:cubicBezTo>
                <a:cubicBezTo>
                  <a:pt x="f1523" y="f269"/>
                  <a:pt x="f1003" y="f293"/>
                  <a:pt x="f1524" y="f323"/>
                </a:cubicBezTo>
                <a:cubicBezTo>
                  <a:pt x="f1524" y="f1525"/>
                  <a:pt x="f1371" y="f1526"/>
                  <a:pt x="f1003" y="f396"/>
                </a:cubicBezTo>
                <a:cubicBezTo>
                  <a:pt x="f1104" y="f398"/>
                  <a:pt x="f1111" y="f399"/>
                  <a:pt x="f1527" y="f449"/>
                </a:cubicBezTo>
                <a:cubicBezTo>
                  <a:pt x="f1527" y="f1014"/>
                  <a:pt x="f1378" y="f341"/>
                  <a:pt x="f1376" y="f1528"/>
                </a:cubicBezTo>
                <a:cubicBezTo>
                  <a:pt x="f798" y="f1528"/>
                  <a:pt x="f798" y="f1529"/>
                  <a:pt x="f798" y="f921"/>
                </a:cubicBezTo>
                <a:lnTo>
                  <a:pt x="f798" y="f1482"/>
                </a:lnTo>
                <a:cubicBezTo>
                  <a:pt x="f1530" y="f1531"/>
                  <a:pt x="f1532" y="f334"/>
                  <a:pt x="f1532" y="f308"/>
                </a:cubicBezTo>
                <a:cubicBezTo>
                  <a:pt x="f1530" y="f312"/>
                  <a:pt x="f1376" y="f261"/>
                  <a:pt x="f1533" y="f261"/>
                </a:cubicBezTo>
                <a:cubicBezTo>
                  <a:pt x="f1534" y="f261"/>
                  <a:pt x="f1535" y="f1536"/>
                  <a:pt x="f1537" y="f1538"/>
                </a:cubicBezTo>
                <a:cubicBezTo>
                  <a:pt x="f303" y="f1539"/>
                  <a:pt x="f1220" y="f1540"/>
                  <a:pt x="f311" y="f1529"/>
                </a:cubicBezTo>
                <a:cubicBezTo>
                  <a:pt x="f806" y="f1415"/>
                  <a:pt x="f1070" y="f1030"/>
                  <a:pt x="f1070" y="f1541"/>
                </a:cubicBezTo>
                <a:cubicBezTo>
                  <a:pt x="f1373" y="f517"/>
                  <a:pt x="f328" y="f1008"/>
                  <a:pt x="f330" y="f1542"/>
                </a:cubicBezTo>
                <a:cubicBezTo>
                  <a:pt x="f1543" y="f460"/>
                  <a:pt x="f998" y="f1448"/>
                  <a:pt x="f1152" y="f244"/>
                </a:cubicBezTo>
                <a:cubicBezTo>
                  <a:pt x="f753" y="f248"/>
                  <a:pt x="f754" y="f927"/>
                  <a:pt x="f818" y="f213"/>
                </a:cubicBezTo>
                <a:cubicBezTo>
                  <a:pt x="f753" y="f211"/>
                  <a:pt x="f117" y="f209"/>
                  <a:pt x="f115" y="f940"/>
                </a:cubicBezTo>
                <a:cubicBezTo>
                  <a:pt x="f721" y="f1544"/>
                  <a:pt x="f756" y="f1545"/>
                  <a:pt x="f1043" y="f1546"/>
                </a:cubicBezTo>
                <a:lnTo>
                  <a:pt x="f1136" y="f1546"/>
                </a:lnTo>
                <a:cubicBezTo>
                  <a:pt x="f1136" y="f1547"/>
                  <a:pt x="f1548" y="f1549"/>
                  <a:pt x="f1550" y="f1549"/>
                </a:cubicBezTo>
                <a:cubicBezTo>
                  <a:pt x="f1551" y="f1549"/>
                  <a:pt x="f996" y="f1547"/>
                  <a:pt x="f998" y="f1546"/>
                </a:cubicBezTo>
                <a:cubicBezTo>
                  <a:pt x="f998" y="f1549"/>
                  <a:pt x="f1552" y="f1553"/>
                  <a:pt x="f1554" y="f1553"/>
                </a:cubicBezTo>
                <a:cubicBezTo>
                  <a:pt x="f1555" y="f1553"/>
                  <a:pt x="f1556" y="f1557"/>
                  <a:pt x="f1063" y="f1558"/>
                </a:cubicBezTo>
                <a:cubicBezTo>
                  <a:pt x="f170" y="f177"/>
                  <a:pt x="f1537" y="f889"/>
                  <a:pt x="f1170" y="f1559"/>
                </a:cubicBezTo>
                <a:cubicBezTo>
                  <a:pt x="f1170" y="f866"/>
                  <a:pt x="f1560" y="f886"/>
                  <a:pt x="f1561" y="f886"/>
                </a:cubicBezTo>
                <a:cubicBezTo>
                  <a:pt x="f1562" y="f866"/>
                  <a:pt x="f922" y="f1563"/>
                  <a:pt x="f761" y="f175"/>
                </a:cubicBezTo>
                <a:cubicBezTo>
                  <a:pt x="f747" y="f1564"/>
                  <a:pt x="f753" y="f919"/>
                  <a:pt x="f816" y="f224"/>
                </a:cubicBezTo>
                <a:cubicBezTo>
                  <a:pt x="f819" y="f953"/>
                  <a:pt x="f819" y="f1565"/>
                  <a:pt x="f819" y="f204"/>
                </a:cubicBezTo>
                <a:cubicBezTo>
                  <a:pt x="f1006" y="f1566"/>
                  <a:pt x="f816" y="f1567"/>
                  <a:pt x="f753" y="f169"/>
                </a:cubicBezTo>
                <a:cubicBezTo>
                  <a:pt x="f967" y="f1568"/>
                  <a:pt x="f1569" y="f1570"/>
                  <a:pt x="f1571" y="f1570"/>
                </a:cubicBezTo>
                <a:cubicBezTo>
                  <a:pt x="f1572" y="f1570"/>
                  <a:pt x="f1573" y="f1574"/>
                  <a:pt x="f117" y="f1575"/>
                </a:cubicBezTo>
                <a:cubicBezTo>
                  <a:pt x="f1576" y="f119"/>
                  <a:pt x="f1043" y="f1577"/>
                  <a:pt x="f729" y="f1578"/>
                </a:cubicBezTo>
                <a:cubicBezTo>
                  <a:pt x="f1212" y="f1579"/>
                  <a:pt x="f115" y="f1580"/>
                  <a:pt x="f1581" y="f1580"/>
                </a:cubicBezTo>
                <a:cubicBezTo>
                  <a:pt x="f1582" y="f1580"/>
                  <a:pt x="f1583" y="f1579"/>
                  <a:pt x="f738" y="f1578"/>
                </a:cubicBezTo>
                <a:cubicBezTo>
                  <a:pt x="f753" y="f1584"/>
                  <a:pt x="f1585" y="f1577"/>
                  <a:pt x="f1585" y="f1586"/>
                </a:cubicBezTo>
                <a:cubicBezTo>
                  <a:pt x="f1585" y="f102"/>
                  <a:pt x="f818" y="f116"/>
                  <a:pt x="f754" y="f165"/>
                </a:cubicBezTo>
                <a:cubicBezTo>
                  <a:pt x="f853" y="f1559"/>
                  <a:pt x="f824" y="f181"/>
                  <a:pt x="f857" y="f1587"/>
                </a:cubicBezTo>
                <a:cubicBezTo>
                  <a:pt x="f1027" y="f179"/>
                  <a:pt x="f830" y="f1588"/>
                  <a:pt x="f835" y="f1589"/>
                </a:cubicBezTo>
                <a:lnTo>
                  <a:pt x="f835" y="f893"/>
                </a:lnTo>
                <a:cubicBezTo>
                  <a:pt x="f835" y="f911"/>
                  <a:pt x="f837" y="f912"/>
                  <a:pt x="f837" y="f1575"/>
                </a:cubicBezTo>
                <a:cubicBezTo>
                  <a:pt x="f837" y="f1590"/>
                  <a:pt x="f840" y="f169"/>
                  <a:pt x="f840" y="f168"/>
                </a:cubicBezTo>
                <a:cubicBezTo>
                  <a:pt x="f840" y="f167"/>
                  <a:pt x="f837" y="f131"/>
                  <a:pt x="f837" y="f118"/>
                </a:cubicBezTo>
                <a:cubicBezTo>
                  <a:pt x="f1591" y="f1592"/>
                  <a:pt x="f1593" y="f1594"/>
                  <a:pt x="f1595" y="f1594"/>
                </a:cubicBezTo>
                <a:cubicBezTo>
                  <a:pt x="f1596" y="f1594"/>
                  <a:pt x="f830" y="f1597"/>
                  <a:pt x="f830" y="f166"/>
                </a:cubicBezTo>
                <a:cubicBezTo>
                  <a:pt x="f830" y="f105"/>
                  <a:pt x="f855" y="f1598"/>
                  <a:pt x="f835" y="f1577"/>
                </a:cubicBezTo>
                <a:lnTo>
                  <a:pt x="f835" y="f1599"/>
                </a:lnTo>
                <a:cubicBezTo>
                  <a:pt x="f835" y="f1600"/>
                  <a:pt x="f837" y="f1600"/>
                  <a:pt x="f837" y="f1600"/>
                </a:cubicBezTo>
                <a:lnTo>
                  <a:pt x="f104" y="f15"/>
                </a:lnTo>
                <a:cubicBezTo>
                  <a:pt x="f1601" y="f1602"/>
                  <a:pt x="f96" y="f17"/>
                  <a:pt x="f99" y="f17"/>
                </a:cubicBezTo>
                <a:cubicBezTo>
                  <a:pt x="f1603" y="f17"/>
                  <a:pt x="f1604" y="f1602"/>
                  <a:pt x="f108" y="f15"/>
                </a:cubicBezTo>
                <a:cubicBezTo>
                  <a:pt x="f393" y="f868"/>
                  <a:pt x="f395" y="f903"/>
                  <a:pt x="f391" y="f100"/>
                </a:cubicBezTo>
                <a:cubicBezTo>
                  <a:pt x="f110" y="f105"/>
                  <a:pt x="f108" y="f167"/>
                  <a:pt x="f849" y="f893"/>
                </a:cubicBezTo>
                <a:cubicBezTo>
                  <a:pt x="f842" y="f889"/>
                  <a:pt x="f828" y="f1566"/>
                  <a:pt x="f824" y="f1605"/>
                </a:cubicBezTo>
                <a:cubicBezTo>
                  <a:pt x="f1154" y="f1606"/>
                  <a:pt x="f1006" y="f1522"/>
                  <a:pt x="f1585" y="f260"/>
                </a:cubicBezTo>
                <a:cubicBezTo>
                  <a:pt x="f835" y="f930"/>
                  <a:pt x="f542" y="f93"/>
                  <a:pt x="f917" y="f890"/>
                </a:cubicBezTo>
                <a:lnTo>
                  <a:pt x="f917" y="f1607"/>
                </a:lnTo>
                <a:cubicBezTo>
                  <a:pt x="f210" y="f886"/>
                  <a:pt x="f888" y="f119"/>
                  <a:pt x="f975" y="f1608"/>
                </a:cubicBezTo>
                <a:cubicBezTo>
                  <a:pt x="f13" y="f1609"/>
                  <a:pt x="f8" y="f1610"/>
                  <a:pt x="f231" y="f70"/>
                </a:cubicBezTo>
                <a:lnTo>
                  <a:pt x="f231" y="f70"/>
                </a:lnTo>
                <a:cubicBezTo>
                  <a:pt x="f1611" y="f1612"/>
                  <a:pt x="f1613" y="f1614"/>
                  <a:pt x="f1615" y="f1614"/>
                </a:cubicBezTo>
                <a:cubicBezTo>
                  <a:pt x="f1616" y="f1614"/>
                  <a:pt x="f1617" y="f1618"/>
                  <a:pt x="f888" y="f70"/>
                </a:cubicBezTo>
                <a:cubicBezTo>
                  <a:pt x="f221" y="f70"/>
                  <a:pt x="f865" y="f78"/>
                  <a:pt x="f865" y="f1619"/>
                </a:cubicBezTo>
                <a:cubicBezTo>
                  <a:pt x="f216" y="f46"/>
                  <a:pt x="f221" y="f1620"/>
                  <a:pt x="f25" y="f862"/>
                </a:cubicBezTo>
                <a:cubicBezTo>
                  <a:pt x="f1621" y="f861"/>
                  <a:pt x="f234" y="f858"/>
                  <a:pt x="f439" y="f858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328;p66">
            <a:extLst>
              <a:ext uri="{FF2B5EF4-FFF2-40B4-BE49-F238E27FC236}">
                <a16:creationId xmlns:a16="http://schemas.microsoft.com/office/drawing/2014/main" id="{A5864205-75D7-49A3-B390-337437F5FA27}"/>
              </a:ext>
            </a:extLst>
          </p:cNvPr>
          <p:cNvSpPr/>
          <p:nvPr/>
        </p:nvSpPr>
        <p:spPr>
          <a:xfrm>
            <a:off x="5802754" y="3520183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329;p66">
            <a:extLst>
              <a:ext uri="{FF2B5EF4-FFF2-40B4-BE49-F238E27FC236}">
                <a16:creationId xmlns:a16="http://schemas.microsoft.com/office/drawing/2014/main" id="{D81E3788-47AB-444C-8908-FDDF72C4F25A}"/>
              </a:ext>
            </a:extLst>
          </p:cNvPr>
          <p:cNvSpPr/>
          <p:nvPr/>
        </p:nvSpPr>
        <p:spPr>
          <a:xfrm>
            <a:off x="2590796" y="3520183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330;p66">
            <a:extLst>
              <a:ext uri="{FF2B5EF4-FFF2-40B4-BE49-F238E27FC236}">
                <a16:creationId xmlns:a16="http://schemas.microsoft.com/office/drawing/2014/main" id="{6100B030-67C3-458A-BB6D-9B61148F62F0}"/>
              </a:ext>
            </a:extLst>
          </p:cNvPr>
          <p:cNvSpPr/>
          <p:nvPr/>
        </p:nvSpPr>
        <p:spPr>
          <a:xfrm>
            <a:off x="5775002" y="2086048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331;p66">
            <a:extLst>
              <a:ext uri="{FF2B5EF4-FFF2-40B4-BE49-F238E27FC236}">
                <a16:creationId xmlns:a16="http://schemas.microsoft.com/office/drawing/2014/main" id="{949C4A86-EA3F-414B-8412-CFAF971460A7}"/>
              </a:ext>
            </a:extLst>
          </p:cNvPr>
          <p:cNvSpPr/>
          <p:nvPr/>
        </p:nvSpPr>
        <p:spPr>
          <a:xfrm>
            <a:off x="2591446" y="2086066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332;p66">
            <a:extLst>
              <a:ext uri="{FF2B5EF4-FFF2-40B4-BE49-F238E27FC236}">
                <a16:creationId xmlns:a16="http://schemas.microsoft.com/office/drawing/2014/main" id="{5903BA18-A5CF-45C7-B50B-81715F21CFD2}"/>
              </a:ext>
            </a:extLst>
          </p:cNvPr>
          <p:cNvSpPr/>
          <p:nvPr/>
        </p:nvSpPr>
        <p:spPr>
          <a:xfrm>
            <a:off x="1999664" y="857250"/>
            <a:ext cx="5143499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333;p66">
            <a:extLst>
              <a:ext uri="{FF2B5EF4-FFF2-40B4-BE49-F238E27FC236}">
                <a16:creationId xmlns:a16="http://schemas.microsoft.com/office/drawing/2014/main" id="{B83173E9-7B2F-40F7-9270-EC62499EA8D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Important Announcements</a:t>
            </a:r>
          </a:p>
        </p:txBody>
      </p:sp>
      <p:sp>
        <p:nvSpPr>
          <p:cNvPr id="10" name="Google Shape;1334;p66">
            <a:extLst>
              <a:ext uri="{FF2B5EF4-FFF2-40B4-BE49-F238E27FC236}">
                <a16:creationId xmlns:a16="http://schemas.microsoft.com/office/drawing/2014/main" id="{9413F584-343B-40C0-8921-661EB41CDC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84604" y="3342525"/>
            <a:ext cx="753602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04</a:t>
            </a:r>
          </a:p>
        </p:txBody>
      </p:sp>
      <p:sp>
        <p:nvSpPr>
          <p:cNvPr id="11" name="Google Shape;1335;p66">
            <a:extLst>
              <a:ext uri="{FF2B5EF4-FFF2-40B4-BE49-F238E27FC236}">
                <a16:creationId xmlns:a16="http://schemas.microsoft.com/office/drawing/2014/main" id="{57AF8F88-F453-4EBF-BD87-BC801993E5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84613" y="1928286"/>
            <a:ext cx="753602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03</a:t>
            </a:r>
          </a:p>
        </p:txBody>
      </p:sp>
      <p:sp>
        <p:nvSpPr>
          <p:cNvPr id="12" name="Google Shape;1336;p66">
            <a:extLst>
              <a:ext uri="{FF2B5EF4-FFF2-40B4-BE49-F238E27FC236}">
                <a16:creationId xmlns:a16="http://schemas.microsoft.com/office/drawing/2014/main" id="{D9A6659C-AE24-4F8A-99B2-9BD1B66245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43074" y="3342534"/>
            <a:ext cx="753602" cy="404100"/>
          </a:xfrm>
        </p:spPr>
        <p:txBody>
          <a:bodyPr anchor="ctr"/>
          <a:lstStyle/>
          <a:p>
            <a:pPr lvl="0"/>
            <a:r>
              <a:rPr lang="en-US" dirty="0">
                <a:solidFill>
                  <a:srgbClr val="695340"/>
                </a:solidFill>
              </a:rPr>
              <a:t>02</a:t>
            </a:r>
          </a:p>
        </p:txBody>
      </p:sp>
      <p:sp>
        <p:nvSpPr>
          <p:cNvPr id="13" name="Google Shape;1337;p66">
            <a:extLst>
              <a:ext uri="{FF2B5EF4-FFF2-40B4-BE49-F238E27FC236}">
                <a16:creationId xmlns:a16="http://schemas.microsoft.com/office/drawing/2014/main" id="{472A555A-5CD4-4D32-AF49-9BC796BF9C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52602" y="1928286"/>
            <a:ext cx="753602" cy="404100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695340"/>
                </a:solidFill>
              </a:rPr>
              <a:t>01</a:t>
            </a:r>
          </a:p>
        </p:txBody>
      </p:sp>
      <p:sp>
        <p:nvSpPr>
          <p:cNvPr id="14" name="Google Shape;1338;p66">
            <a:extLst>
              <a:ext uri="{FF2B5EF4-FFF2-40B4-BE49-F238E27FC236}">
                <a16:creationId xmlns:a16="http://schemas.microsoft.com/office/drawing/2014/main" id="{8E7F8A7B-9B74-459E-9D47-EBBC5B3AA22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62209" y="3117500"/>
            <a:ext cx="1697098" cy="404100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Mars</a:t>
            </a:r>
          </a:p>
        </p:txBody>
      </p:sp>
      <p:sp>
        <p:nvSpPr>
          <p:cNvPr id="15" name="Google Shape;1339;p66">
            <a:extLst>
              <a:ext uri="{FF2B5EF4-FFF2-40B4-BE49-F238E27FC236}">
                <a16:creationId xmlns:a16="http://schemas.microsoft.com/office/drawing/2014/main" id="{FEC45056-E210-4BC1-8B8A-B633373488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84691" y="3117500"/>
            <a:ext cx="1697098" cy="404100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Jupiter</a:t>
            </a:r>
          </a:p>
        </p:txBody>
      </p:sp>
      <p:sp>
        <p:nvSpPr>
          <p:cNvPr id="16" name="Google Shape;1340;p66">
            <a:extLst>
              <a:ext uri="{FF2B5EF4-FFF2-40B4-BE49-F238E27FC236}">
                <a16:creationId xmlns:a16="http://schemas.microsoft.com/office/drawing/2014/main" id="{6CC5EFBD-277E-4416-8377-A70CE4290AD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84691" y="2091827"/>
            <a:ext cx="1697098" cy="478203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sz="1400"/>
              <a:t>Venus has a beautiful name</a:t>
            </a:r>
          </a:p>
        </p:txBody>
      </p:sp>
      <p:sp>
        <p:nvSpPr>
          <p:cNvPr id="17" name="Google Shape;1341;p66">
            <a:extLst>
              <a:ext uri="{FF2B5EF4-FFF2-40B4-BE49-F238E27FC236}">
                <a16:creationId xmlns:a16="http://schemas.microsoft.com/office/drawing/2014/main" id="{CB13551F-4554-43AF-A8FD-87D9C937061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62191" y="1687753"/>
            <a:ext cx="1697098" cy="404100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Mercury</a:t>
            </a:r>
          </a:p>
        </p:txBody>
      </p:sp>
      <p:sp>
        <p:nvSpPr>
          <p:cNvPr id="18" name="Google Shape;1342;p66">
            <a:extLst>
              <a:ext uri="{FF2B5EF4-FFF2-40B4-BE49-F238E27FC236}">
                <a16:creationId xmlns:a16="http://schemas.microsoft.com/office/drawing/2014/main" id="{6F245239-986E-4D74-A523-2291BEAFDD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84691" y="1687753"/>
            <a:ext cx="1697098" cy="404100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Venus</a:t>
            </a:r>
          </a:p>
        </p:txBody>
      </p:sp>
      <p:sp>
        <p:nvSpPr>
          <p:cNvPr id="19" name="Google Shape;1343;p66">
            <a:extLst>
              <a:ext uri="{FF2B5EF4-FFF2-40B4-BE49-F238E27FC236}">
                <a16:creationId xmlns:a16="http://schemas.microsoft.com/office/drawing/2014/main" id="{099BF2BD-0D27-4702-A3A1-50120EFF264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62200" y="2091827"/>
            <a:ext cx="1697098" cy="478203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Mercury is the smallest planet</a:t>
            </a:r>
          </a:p>
        </p:txBody>
      </p:sp>
      <p:sp>
        <p:nvSpPr>
          <p:cNvPr id="20" name="Google Shape;1344;p66">
            <a:extLst>
              <a:ext uri="{FF2B5EF4-FFF2-40B4-BE49-F238E27FC236}">
                <a16:creationId xmlns:a16="http://schemas.microsoft.com/office/drawing/2014/main" id="{5DC53632-8CE4-4474-B715-32A9C01796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84691" y="3520202"/>
            <a:ext cx="1697098" cy="478203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sz="1400"/>
              <a:t>Jupiter is the biggest planet</a:t>
            </a:r>
          </a:p>
        </p:txBody>
      </p:sp>
      <p:sp>
        <p:nvSpPr>
          <p:cNvPr id="21" name="Google Shape;1345;p66">
            <a:extLst>
              <a:ext uri="{FF2B5EF4-FFF2-40B4-BE49-F238E27FC236}">
                <a16:creationId xmlns:a16="http://schemas.microsoft.com/office/drawing/2014/main" id="{4BC8106E-5D26-4927-AE31-12EBF13A942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62209" y="3520202"/>
            <a:ext cx="1697098" cy="478203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Mars is actually a very cold place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172C3752-09F5-0863-75A8-54258E20C1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28950" y="2447925"/>
            <a:ext cx="3073400" cy="2336800"/>
            <a:chOff x="1908" y="1542"/>
            <a:chExt cx="1936" cy="1472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A671A0A-3833-C1BF-F720-69E59F16A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1542"/>
              <a:ext cx="1936" cy="1472"/>
            </a:xfrm>
            <a:custGeom>
              <a:avLst/>
              <a:gdLst>
                <a:gd name="T0" fmla="*/ 151 w 480"/>
                <a:gd name="T1" fmla="*/ 8 h 364"/>
                <a:gd name="T2" fmla="*/ 249 w 480"/>
                <a:gd name="T3" fmla="*/ 8 h 364"/>
                <a:gd name="T4" fmla="*/ 299 w 480"/>
                <a:gd name="T5" fmla="*/ 66 h 364"/>
                <a:gd name="T6" fmla="*/ 286 w 480"/>
                <a:gd name="T7" fmla="*/ 182 h 364"/>
                <a:gd name="T8" fmla="*/ 277 w 480"/>
                <a:gd name="T9" fmla="*/ 257 h 364"/>
                <a:gd name="T10" fmla="*/ 282 w 480"/>
                <a:gd name="T11" fmla="*/ 264 h 364"/>
                <a:gd name="T12" fmla="*/ 313 w 480"/>
                <a:gd name="T13" fmla="*/ 264 h 364"/>
                <a:gd name="T14" fmla="*/ 325 w 480"/>
                <a:gd name="T15" fmla="*/ 250 h 364"/>
                <a:gd name="T16" fmla="*/ 321 w 480"/>
                <a:gd name="T17" fmla="*/ 244 h 364"/>
                <a:gd name="T18" fmla="*/ 314 w 480"/>
                <a:gd name="T19" fmla="*/ 201 h 364"/>
                <a:gd name="T20" fmla="*/ 351 w 480"/>
                <a:gd name="T21" fmla="*/ 121 h 364"/>
                <a:gd name="T22" fmla="*/ 435 w 480"/>
                <a:gd name="T23" fmla="*/ 22 h 364"/>
                <a:gd name="T24" fmla="*/ 468 w 480"/>
                <a:gd name="T25" fmla="*/ 3 h 364"/>
                <a:gd name="T26" fmla="*/ 479 w 480"/>
                <a:gd name="T27" fmla="*/ 10 h 364"/>
                <a:gd name="T28" fmla="*/ 467 w 480"/>
                <a:gd name="T29" fmla="*/ 86 h 364"/>
                <a:gd name="T30" fmla="*/ 394 w 480"/>
                <a:gd name="T31" fmla="*/ 224 h 364"/>
                <a:gd name="T32" fmla="*/ 362 w 480"/>
                <a:gd name="T33" fmla="*/ 249 h 364"/>
                <a:gd name="T34" fmla="*/ 337 w 480"/>
                <a:gd name="T35" fmla="*/ 252 h 364"/>
                <a:gd name="T36" fmla="*/ 326 w 480"/>
                <a:gd name="T37" fmla="*/ 264 h 364"/>
                <a:gd name="T38" fmla="*/ 332 w 480"/>
                <a:gd name="T39" fmla="*/ 267 h 364"/>
                <a:gd name="T40" fmla="*/ 351 w 480"/>
                <a:gd name="T41" fmla="*/ 346 h 364"/>
                <a:gd name="T42" fmla="*/ 311 w 480"/>
                <a:gd name="T43" fmla="*/ 363 h 364"/>
                <a:gd name="T44" fmla="*/ 117 w 480"/>
                <a:gd name="T45" fmla="*/ 363 h 364"/>
                <a:gd name="T46" fmla="*/ 66 w 480"/>
                <a:gd name="T47" fmla="*/ 304 h 364"/>
                <a:gd name="T48" fmla="*/ 93 w 480"/>
                <a:gd name="T49" fmla="*/ 77 h 364"/>
                <a:gd name="T50" fmla="*/ 91 w 480"/>
                <a:gd name="T51" fmla="*/ 40 h 364"/>
                <a:gd name="T52" fmla="*/ 42 w 480"/>
                <a:gd name="T53" fmla="*/ 16 h 364"/>
                <a:gd name="T54" fmla="*/ 9 w 480"/>
                <a:gd name="T55" fmla="*/ 61 h 364"/>
                <a:gd name="T56" fmla="*/ 46 w 480"/>
                <a:gd name="T57" fmla="*/ 101 h 364"/>
                <a:gd name="T58" fmla="*/ 55 w 480"/>
                <a:gd name="T59" fmla="*/ 105 h 364"/>
                <a:gd name="T60" fmla="*/ 45 w 480"/>
                <a:gd name="T61" fmla="*/ 107 h 364"/>
                <a:gd name="T62" fmla="*/ 2 w 480"/>
                <a:gd name="T63" fmla="*/ 52 h 364"/>
                <a:gd name="T64" fmla="*/ 51 w 480"/>
                <a:gd name="T65" fmla="*/ 8 h 364"/>
                <a:gd name="T66" fmla="*/ 151 w 480"/>
                <a:gd name="T67" fmla="*/ 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0" h="364">
                  <a:moveTo>
                    <a:pt x="151" y="8"/>
                  </a:moveTo>
                  <a:cubicBezTo>
                    <a:pt x="184" y="8"/>
                    <a:pt x="217" y="8"/>
                    <a:pt x="249" y="8"/>
                  </a:cubicBezTo>
                  <a:cubicBezTo>
                    <a:pt x="282" y="8"/>
                    <a:pt x="304" y="34"/>
                    <a:pt x="299" y="66"/>
                  </a:cubicBezTo>
                  <a:cubicBezTo>
                    <a:pt x="294" y="105"/>
                    <a:pt x="290" y="143"/>
                    <a:pt x="286" y="182"/>
                  </a:cubicBezTo>
                  <a:cubicBezTo>
                    <a:pt x="283" y="207"/>
                    <a:pt x="280" y="232"/>
                    <a:pt x="277" y="257"/>
                  </a:cubicBezTo>
                  <a:cubicBezTo>
                    <a:pt x="276" y="262"/>
                    <a:pt x="276" y="264"/>
                    <a:pt x="282" y="264"/>
                  </a:cubicBezTo>
                  <a:cubicBezTo>
                    <a:pt x="292" y="263"/>
                    <a:pt x="303" y="263"/>
                    <a:pt x="313" y="264"/>
                  </a:cubicBezTo>
                  <a:cubicBezTo>
                    <a:pt x="322" y="264"/>
                    <a:pt x="322" y="255"/>
                    <a:pt x="325" y="250"/>
                  </a:cubicBezTo>
                  <a:cubicBezTo>
                    <a:pt x="328" y="247"/>
                    <a:pt x="323" y="246"/>
                    <a:pt x="321" y="244"/>
                  </a:cubicBezTo>
                  <a:cubicBezTo>
                    <a:pt x="309" y="231"/>
                    <a:pt x="311" y="216"/>
                    <a:pt x="314" y="201"/>
                  </a:cubicBezTo>
                  <a:cubicBezTo>
                    <a:pt x="321" y="172"/>
                    <a:pt x="336" y="146"/>
                    <a:pt x="351" y="121"/>
                  </a:cubicBezTo>
                  <a:cubicBezTo>
                    <a:pt x="374" y="83"/>
                    <a:pt x="399" y="49"/>
                    <a:pt x="435" y="22"/>
                  </a:cubicBezTo>
                  <a:cubicBezTo>
                    <a:pt x="445" y="14"/>
                    <a:pt x="456" y="8"/>
                    <a:pt x="468" y="3"/>
                  </a:cubicBezTo>
                  <a:cubicBezTo>
                    <a:pt x="477" y="0"/>
                    <a:pt x="478" y="1"/>
                    <a:pt x="479" y="10"/>
                  </a:cubicBezTo>
                  <a:cubicBezTo>
                    <a:pt x="480" y="36"/>
                    <a:pt x="475" y="62"/>
                    <a:pt x="467" y="86"/>
                  </a:cubicBezTo>
                  <a:cubicBezTo>
                    <a:pt x="451" y="137"/>
                    <a:pt x="429" y="184"/>
                    <a:pt x="394" y="224"/>
                  </a:cubicBezTo>
                  <a:cubicBezTo>
                    <a:pt x="385" y="234"/>
                    <a:pt x="375" y="243"/>
                    <a:pt x="362" y="249"/>
                  </a:cubicBezTo>
                  <a:cubicBezTo>
                    <a:pt x="354" y="253"/>
                    <a:pt x="346" y="254"/>
                    <a:pt x="337" y="252"/>
                  </a:cubicBezTo>
                  <a:cubicBezTo>
                    <a:pt x="333" y="252"/>
                    <a:pt x="325" y="260"/>
                    <a:pt x="326" y="264"/>
                  </a:cubicBezTo>
                  <a:cubicBezTo>
                    <a:pt x="327" y="266"/>
                    <a:pt x="330" y="266"/>
                    <a:pt x="332" y="267"/>
                  </a:cubicBezTo>
                  <a:cubicBezTo>
                    <a:pt x="364" y="280"/>
                    <a:pt x="373" y="320"/>
                    <a:pt x="351" y="346"/>
                  </a:cubicBezTo>
                  <a:cubicBezTo>
                    <a:pt x="340" y="358"/>
                    <a:pt x="326" y="363"/>
                    <a:pt x="311" y="363"/>
                  </a:cubicBezTo>
                  <a:cubicBezTo>
                    <a:pt x="246" y="363"/>
                    <a:pt x="182" y="364"/>
                    <a:pt x="117" y="363"/>
                  </a:cubicBezTo>
                  <a:cubicBezTo>
                    <a:pt x="83" y="363"/>
                    <a:pt x="62" y="338"/>
                    <a:pt x="66" y="304"/>
                  </a:cubicBezTo>
                  <a:cubicBezTo>
                    <a:pt x="75" y="229"/>
                    <a:pt x="84" y="153"/>
                    <a:pt x="93" y="77"/>
                  </a:cubicBezTo>
                  <a:cubicBezTo>
                    <a:pt x="94" y="65"/>
                    <a:pt x="97" y="52"/>
                    <a:pt x="91" y="40"/>
                  </a:cubicBezTo>
                  <a:cubicBezTo>
                    <a:pt x="82" y="21"/>
                    <a:pt x="62" y="11"/>
                    <a:pt x="42" y="16"/>
                  </a:cubicBezTo>
                  <a:cubicBezTo>
                    <a:pt x="21" y="21"/>
                    <a:pt x="8" y="39"/>
                    <a:pt x="9" y="61"/>
                  </a:cubicBezTo>
                  <a:cubicBezTo>
                    <a:pt x="10" y="81"/>
                    <a:pt x="26" y="97"/>
                    <a:pt x="46" y="101"/>
                  </a:cubicBezTo>
                  <a:cubicBezTo>
                    <a:pt x="49" y="101"/>
                    <a:pt x="55" y="99"/>
                    <a:pt x="55" y="105"/>
                  </a:cubicBezTo>
                  <a:cubicBezTo>
                    <a:pt x="54" y="110"/>
                    <a:pt x="48" y="107"/>
                    <a:pt x="45" y="107"/>
                  </a:cubicBezTo>
                  <a:cubicBezTo>
                    <a:pt x="18" y="103"/>
                    <a:pt x="0" y="81"/>
                    <a:pt x="2" y="52"/>
                  </a:cubicBezTo>
                  <a:cubicBezTo>
                    <a:pt x="4" y="28"/>
                    <a:pt x="26" y="8"/>
                    <a:pt x="51" y="8"/>
                  </a:cubicBezTo>
                  <a:cubicBezTo>
                    <a:pt x="85" y="8"/>
                    <a:pt x="118" y="8"/>
                    <a:pt x="151" y="8"/>
                  </a:cubicBezTo>
                  <a:close/>
                </a:path>
              </a:pathLst>
            </a:custGeom>
            <a:solidFill>
              <a:srgbClr val="252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AB50C38F-98E8-82C8-7C4F-ECA4B6362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1599"/>
              <a:ext cx="916" cy="1395"/>
            </a:xfrm>
            <a:custGeom>
              <a:avLst/>
              <a:gdLst>
                <a:gd name="T0" fmla="*/ 10 w 227"/>
                <a:gd name="T1" fmla="*/ 1 h 345"/>
                <a:gd name="T2" fmla="*/ 70 w 227"/>
                <a:gd name="T3" fmla="*/ 1 h 345"/>
                <a:gd name="T4" fmla="*/ 179 w 227"/>
                <a:gd name="T5" fmla="*/ 1 h 345"/>
                <a:gd name="T6" fmla="*/ 223 w 227"/>
                <a:gd name="T7" fmla="*/ 52 h 345"/>
                <a:gd name="T8" fmla="*/ 206 w 227"/>
                <a:gd name="T9" fmla="*/ 196 h 345"/>
                <a:gd name="T10" fmla="*/ 200 w 227"/>
                <a:gd name="T11" fmla="*/ 242 h 345"/>
                <a:gd name="T12" fmla="*/ 192 w 227"/>
                <a:gd name="T13" fmla="*/ 250 h 345"/>
                <a:gd name="T14" fmla="*/ 54 w 227"/>
                <a:gd name="T15" fmla="*/ 249 h 345"/>
                <a:gd name="T16" fmla="*/ 48 w 227"/>
                <a:gd name="T17" fmla="*/ 250 h 345"/>
                <a:gd name="T18" fmla="*/ 42 w 227"/>
                <a:gd name="T19" fmla="*/ 252 h 345"/>
                <a:gd name="T20" fmla="*/ 47 w 227"/>
                <a:gd name="T21" fmla="*/ 256 h 345"/>
                <a:gd name="T22" fmla="*/ 87 w 227"/>
                <a:gd name="T23" fmla="*/ 291 h 345"/>
                <a:gd name="T24" fmla="*/ 70 w 227"/>
                <a:gd name="T25" fmla="*/ 334 h 345"/>
                <a:gd name="T26" fmla="*/ 22 w 227"/>
                <a:gd name="T27" fmla="*/ 335 h 345"/>
                <a:gd name="T28" fmla="*/ 2 w 227"/>
                <a:gd name="T29" fmla="*/ 294 h 345"/>
                <a:gd name="T30" fmla="*/ 14 w 227"/>
                <a:gd name="T31" fmla="*/ 190 h 345"/>
                <a:gd name="T32" fmla="*/ 30 w 227"/>
                <a:gd name="T33" fmla="*/ 60 h 345"/>
                <a:gd name="T34" fmla="*/ 21 w 227"/>
                <a:gd name="T35" fmla="*/ 13 h 345"/>
                <a:gd name="T36" fmla="*/ 10 w 227"/>
                <a:gd name="T37" fmla="*/ 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345">
                  <a:moveTo>
                    <a:pt x="10" y="1"/>
                  </a:moveTo>
                  <a:cubicBezTo>
                    <a:pt x="30" y="1"/>
                    <a:pt x="50" y="1"/>
                    <a:pt x="70" y="1"/>
                  </a:cubicBezTo>
                  <a:cubicBezTo>
                    <a:pt x="106" y="1"/>
                    <a:pt x="142" y="2"/>
                    <a:pt x="179" y="1"/>
                  </a:cubicBezTo>
                  <a:cubicBezTo>
                    <a:pt x="207" y="0"/>
                    <a:pt x="227" y="27"/>
                    <a:pt x="223" y="52"/>
                  </a:cubicBezTo>
                  <a:cubicBezTo>
                    <a:pt x="216" y="100"/>
                    <a:pt x="211" y="148"/>
                    <a:pt x="206" y="196"/>
                  </a:cubicBezTo>
                  <a:cubicBezTo>
                    <a:pt x="204" y="211"/>
                    <a:pt x="202" y="227"/>
                    <a:pt x="200" y="242"/>
                  </a:cubicBezTo>
                  <a:cubicBezTo>
                    <a:pt x="200" y="248"/>
                    <a:pt x="198" y="250"/>
                    <a:pt x="192" y="250"/>
                  </a:cubicBezTo>
                  <a:cubicBezTo>
                    <a:pt x="146" y="249"/>
                    <a:pt x="100" y="249"/>
                    <a:pt x="54" y="249"/>
                  </a:cubicBezTo>
                  <a:cubicBezTo>
                    <a:pt x="52" y="249"/>
                    <a:pt x="50" y="249"/>
                    <a:pt x="48" y="250"/>
                  </a:cubicBezTo>
                  <a:cubicBezTo>
                    <a:pt x="45" y="250"/>
                    <a:pt x="42" y="248"/>
                    <a:pt x="42" y="252"/>
                  </a:cubicBezTo>
                  <a:cubicBezTo>
                    <a:pt x="41" y="256"/>
                    <a:pt x="44" y="256"/>
                    <a:pt x="47" y="256"/>
                  </a:cubicBezTo>
                  <a:cubicBezTo>
                    <a:pt x="68" y="258"/>
                    <a:pt x="83" y="271"/>
                    <a:pt x="87" y="291"/>
                  </a:cubicBezTo>
                  <a:cubicBezTo>
                    <a:pt x="91" y="306"/>
                    <a:pt x="83" y="325"/>
                    <a:pt x="70" y="334"/>
                  </a:cubicBezTo>
                  <a:cubicBezTo>
                    <a:pt x="55" y="345"/>
                    <a:pt x="36" y="345"/>
                    <a:pt x="22" y="335"/>
                  </a:cubicBezTo>
                  <a:cubicBezTo>
                    <a:pt x="7" y="326"/>
                    <a:pt x="0" y="312"/>
                    <a:pt x="2" y="294"/>
                  </a:cubicBezTo>
                  <a:cubicBezTo>
                    <a:pt x="6" y="259"/>
                    <a:pt x="10" y="225"/>
                    <a:pt x="14" y="190"/>
                  </a:cubicBezTo>
                  <a:cubicBezTo>
                    <a:pt x="20" y="146"/>
                    <a:pt x="24" y="103"/>
                    <a:pt x="30" y="60"/>
                  </a:cubicBezTo>
                  <a:cubicBezTo>
                    <a:pt x="32" y="43"/>
                    <a:pt x="33" y="27"/>
                    <a:pt x="21" y="13"/>
                  </a:cubicBezTo>
                  <a:cubicBezTo>
                    <a:pt x="18" y="9"/>
                    <a:pt x="14" y="5"/>
                    <a:pt x="10" y="1"/>
                  </a:cubicBezTo>
                  <a:close/>
                </a:path>
              </a:pathLst>
            </a:custGeom>
            <a:solidFill>
              <a:srgbClr val="FAE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96741E0C-1B5E-7BD8-39CA-35577ECAC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2638"/>
              <a:ext cx="871" cy="348"/>
            </a:xfrm>
            <a:custGeom>
              <a:avLst/>
              <a:gdLst>
                <a:gd name="T0" fmla="*/ 0 w 216"/>
                <a:gd name="T1" fmla="*/ 85 h 86"/>
                <a:gd name="T2" fmla="*/ 1 w 216"/>
                <a:gd name="T3" fmla="*/ 0 h 86"/>
                <a:gd name="T4" fmla="*/ 173 w 216"/>
                <a:gd name="T5" fmla="*/ 0 h 86"/>
                <a:gd name="T6" fmla="*/ 157 w 216"/>
                <a:gd name="T7" fmla="*/ 26 h 86"/>
                <a:gd name="T8" fmla="*/ 157 w 216"/>
                <a:gd name="T9" fmla="*/ 33 h 86"/>
                <a:gd name="T10" fmla="*/ 163 w 216"/>
                <a:gd name="T11" fmla="*/ 29 h 86"/>
                <a:gd name="T12" fmla="*/ 178 w 216"/>
                <a:gd name="T13" fmla="*/ 5 h 86"/>
                <a:gd name="T14" fmla="*/ 187 w 216"/>
                <a:gd name="T15" fmla="*/ 1 h 86"/>
                <a:gd name="T16" fmla="*/ 215 w 216"/>
                <a:gd name="T17" fmla="*/ 47 h 86"/>
                <a:gd name="T18" fmla="*/ 181 w 216"/>
                <a:gd name="T19" fmla="*/ 84 h 86"/>
                <a:gd name="T20" fmla="*/ 168 w 216"/>
                <a:gd name="T21" fmla="*/ 86 h 86"/>
                <a:gd name="T22" fmla="*/ 3 w 216"/>
                <a:gd name="T23" fmla="*/ 86 h 86"/>
                <a:gd name="T24" fmla="*/ 0 w 216"/>
                <a:gd name="T25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" h="86">
                  <a:moveTo>
                    <a:pt x="0" y="85"/>
                  </a:moveTo>
                  <a:cubicBezTo>
                    <a:pt x="29" y="64"/>
                    <a:pt x="33" y="25"/>
                    <a:pt x="1" y="0"/>
                  </a:cubicBezTo>
                  <a:cubicBezTo>
                    <a:pt x="58" y="0"/>
                    <a:pt x="115" y="0"/>
                    <a:pt x="173" y="0"/>
                  </a:cubicBezTo>
                  <a:cubicBezTo>
                    <a:pt x="167" y="9"/>
                    <a:pt x="162" y="17"/>
                    <a:pt x="157" y="26"/>
                  </a:cubicBezTo>
                  <a:cubicBezTo>
                    <a:pt x="156" y="28"/>
                    <a:pt x="154" y="31"/>
                    <a:pt x="157" y="33"/>
                  </a:cubicBezTo>
                  <a:cubicBezTo>
                    <a:pt x="160" y="35"/>
                    <a:pt x="162" y="32"/>
                    <a:pt x="163" y="29"/>
                  </a:cubicBezTo>
                  <a:cubicBezTo>
                    <a:pt x="168" y="21"/>
                    <a:pt x="173" y="13"/>
                    <a:pt x="178" y="5"/>
                  </a:cubicBezTo>
                  <a:cubicBezTo>
                    <a:pt x="180" y="0"/>
                    <a:pt x="182" y="0"/>
                    <a:pt x="187" y="1"/>
                  </a:cubicBezTo>
                  <a:cubicBezTo>
                    <a:pt x="205" y="8"/>
                    <a:pt x="216" y="26"/>
                    <a:pt x="215" y="47"/>
                  </a:cubicBezTo>
                  <a:cubicBezTo>
                    <a:pt x="214" y="64"/>
                    <a:pt x="199" y="81"/>
                    <a:pt x="181" y="84"/>
                  </a:cubicBezTo>
                  <a:cubicBezTo>
                    <a:pt x="176" y="85"/>
                    <a:pt x="172" y="86"/>
                    <a:pt x="168" y="86"/>
                  </a:cubicBezTo>
                  <a:cubicBezTo>
                    <a:pt x="113" y="86"/>
                    <a:pt x="58" y="86"/>
                    <a:pt x="3" y="86"/>
                  </a:cubicBezTo>
                  <a:cubicBezTo>
                    <a:pt x="2" y="86"/>
                    <a:pt x="2" y="86"/>
                    <a:pt x="0" y="85"/>
                  </a:cubicBezTo>
                  <a:close/>
                </a:path>
              </a:pathLst>
            </a:custGeom>
            <a:solidFill>
              <a:srgbClr val="FAE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09F76212-8625-099F-91BD-976B3B014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578"/>
              <a:ext cx="633" cy="967"/>
            </a:xfrm>
            <a:custGeom>
              <a:avLst/>
              <a:gdLst>
                <a:gd name="T0" fmla="*/ 20 w 157"/>
                <a:gd name="T1" fmla="*/ 236 h 239"/>
                <a:gd name="T2" fmla="*/ 82 w 157"/>
                <a:gd name="T3" fmla="*/ 130 h 239"/>
                <a:gd name="T4" fmla="*/ 142 w 157"/>
                <a:gd name="T5" fmla="*/ 26 h 239"/>
                <a:gd name="T6" fmla="*/ 143 w 157"/>
                <a:gd name="T7" fmla="*/ 19 h 239"/>
                <a:gd name="T8" fmla="*/ 136 w 157"/>
                <a:gd name="T9" fmla="*/ 23 h 239"/>
                <a:gd name="T10" fmla="*/ 19 w 157"/>
                <a:gd name="T11" fmla="*/ 226 h 239"/>
                <a:gd name="T12" fmla="*/ 7 w 157"/>
                <a:gd name="T13" fmla="*/ 226 h 239"/>
                <a:gd name="T14" fmla="*/ 5 w 157"/>
                <a:gd name="T15" fmla="*/ 193 h 239"/>
                <a:gd name="T16" fmla="*/ 45 w 157"/>
                <a:gd name="T17" fmla="*/ 109 h 239"/>
                <a:gd name="T18" fmla="*/ 119 w 157"/>
                <a:gd name="T19" fmla="*/ 22 h 239"/>
                <a:gd name="T20" fmla="*/ 149 w 157"/>
                <a:gd name="T21" fmla="*/ 3 h 239"/>
                <a:gd name="T22" fmla="*/ 156 w 157"/>
                <a:gd name="T23" fmla="*/ 8 h 239"/>
                <a:gd name="T24" fmla="*/ 143 w 157"/>
                <a:gd name="T25" fmla="*/ 82 h 239"/>
                <a:gd name="T26" fmla="*/ 75 w 157"/>
                <a:gd name="T27" fmla="*/ 207 h 239"/>
                <a:gd name="T28" fmla="*/ 42 w 157"/>
                <a:gd name="T29" fmla="*/ 234 h 239"/>
                <a:gd name="T30" fmla="*/ 20 w 157"/>
                <a:gd name="T31" fmla="*/ 2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39">
                  <a:moveTo>
                    <a:pt x="20" y="236"/>
                  </a:moveTo>
                  <a:cubicBezTo>
                    <a:pt x="41" y="201"/>
                    <a:pt x="61" y="165"/>
                    <a:pt x="82" y="130"/>
                  </a:cubicBezTo>
                  <a:cubicBezTo>
                    <a:pt x="102" y="96"/>
                    <a:pt x="122" y="61"/>
                    <a:pt x="142" y="26"/>
                  </a:cubicBezTo>
                  <a:cubicBezTo>
                    <a:pt x="143" y="24"/>
                    <a:pt x="147" y="21"/>
                    <a:pt x="143" y="19"/>
                  </a:cubicBezTo>
                  <a:cubicBezTo>
                    <a:pt x="138" y="16"/>
                    <a:pt x="137" y="21"/>
                    <a:pt x="136" y="23"/>
                  </a:cubicBezTo>
                  <a:cubicBezTo>
                    <a:pt x="97" y="91"/>
                    <a:pt x="58" y="158"/>
                    <a:pt x="19" y="226"/>
                  </a:cubicBezTo>
                  <a:cubicBezTo>
                    <a:pt x="14" y="234"/>
                    <a:pt x="12" y="234"/>
                    <a:pt x="7" y="226"/>
                  </a:cubicBezTo>
                  <a:cubicBezTo>
                    <a:pt x="0" y="215"/>
                    <a:pt x="2" y="204"/>
                    <a:pt x="5" y="193"/>
                  </a:cubicBezTo>
                  <a:cubicBezTo>
                    <a:pt x="13" y="162"/>
                    <a:pt x="28" y="135"/>
                    <a:pt x="45" y="109"/>
                  </a:cubicBezTo>
                  <a:cubicBezTo>
                    <a:pt x="65" y="76"/>
                    <a:pt x="88" y="46"/>
                    <a:pt x="119" y="22"/>
                  </a:cubicBezTo>
                  <a:cubicBezTo>
                    <a:pt x="128" y="14"/>
                    <a:pt x="138" y="8"/>
                    <a:pt x="149" y="3"/>
                  </a:cubicBezTo>
                  <a:cubicBezTo>
                    <a:pt x="155" y="0"/>
                    <a:pt x="156" y="2"/>
                    <a:pt x="156" y="8"/>
                  </a:cubicBezTo>
                  <a:cubicBezTo>
                    <a:pt x="157" y="33"/>
                    <a:pt x="151" y="58"/>
                    <a:pt x="143" y="82"/>
                  </a:cubicBezTo>
                  <a:cubicBezTo>
                    <a:pt x="128" y="128"/>
                    <a:pt x="107" y="170"/>
                    <a:pt x="75" y="207"/>
                  </a:cubicBezTo>
                  <a:cubicBezTo>
                    <a:pt x="66" y="218"/>
                    <a:pt x="56" y="228"/>
                    <a:pt x="42" y="234"/>
                  </a:cubicBezTo>
                  <a:cubicBezTo>
                    <a:pt x="35" y="238"/>
                    <a:pt x="28" y="239"/>
                    <a:pt x="20" y="236"/>
                  </a:cubicBezTo>
                  <a:close/>
                </a:path>
              </a:pathLst>
            </a:custGeom>
            <a:solidFill>
              <a:srgbClr val="FAE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CB0C2C1-3DC9-D268-9F5E-2B3CDE3FF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141"/>
              <a:ext cx="557" cy="40"/>
            </a:xfrm>
            <a:custGeom>
              <a:avLst/>
              <a:gdLst>
                <a:gd name="T0" fmla="*/ 69 w 138"/>
                <a:gd name="T1" fmla="*/ 9 h 10"/>
                <a:gd name="T2" fmla="*/ 8 w 138"/>
                <a:gd name="T3" fmla="*/ 9 h 10"/>
                <a:gd name="T4" fmla="*/ 1 w 138"/>
                <a:gd name="T5" fmla="*/ 6 h 10"/>
                <a:gd name="T6" fmla="*/ 8 w 138"/>
                <a:gd name="T7" fmla="*/ 2 h 10"/>
                <a:gd name="T8" fmla="*/ 131 w 138"/>
                <a:gd name="T9" fmla="*/ 2 h 10"/>
                <a:gd name="T10" fmla="*/ 138 w 138"/>
                <a:gd name="T11" fmla="*/ 5 h 10"/>
                <a:gd name="T12" fmla="*/ 130 w 138"/>
                <a:gd name="T13" fmla="*/ 9 h 10"/>
                <a:gd name="T14" fmla="*/ 69 w 138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0">
                  <a:moveTo>
                    <a:pt x="69" y="9"/>
                  </a:moveTo>
                  <a:cubicBezTo>
                    <a:pt x="49" y="9"/>
                    <a:pt x="29" y="9"/>
                    <a:pt x="8" y="9"/>
                  </a:cubicBezTo>
                  <a:cubicBezTo>
                    <a:pt x="6" y="9"/>
                    <a:pt x="1" y="10"/>
                    <a:pt x="1" y="6"/>
                  </a:cubicBezTo>
                  <a:cubicBezTo>
                    <a:pt x="0" y="0"/>
                    <a:pt x="5" y="2"/>
                    <a:pt x="8" y="2"/>
                  </a:cubicBezTo>
                  <a:cubicBezTo>
                    <a:pt x="49" y="2"/>
                    <a:pt x="90" y="2"/>
                    <a:pt x="131" y="2"/>
                  </a:cubicBezTo>
                  <a:cubicBezTo>
                    <a:pt x="134" y="2"/>
                    <a:pt x="138" y="1"/>
                    <a:pt x="138" y="5"/>
                  </a:cubicBezTo>
                  <a:cubicBezTo>
                    <a:pt x="138" y="10"/>
                    <a:pt x="133" y="9"/>
                    <a:pt x="130" y="9"/>
                  </a:cubicBezTo>
                  <a:cubicBezTo>
                    <a:pt x="110" y="9"/>
                    <a:pt x="89" y="9"/>
                    <a:pt x="69" y="9"/>
                  </a:cubicBezTo>
                  <a:close/>
                </a:path>
              </a:pathLst>
            </a:custGeom>
            <a:solidFill>
              <a:srgbClr val="3E3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A16E71F-AFD0-7A01-936B-85FF9C1D4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1793"/>
              <a:ext cx="561" cy="32"/>
            </a:xfrm>
            <a:custGeom>
              <a:avLst/>
              <a:gdLst>
                <a:gd name="T0" fmla="*/ 69 w 139"/>
                <a:gd name="T1" fmla="*/ 1 h 8"/>
                <a:gd name="T2" fmla="*/ 132 w 139"/>
                <a:gd name="T3" fmla="*/ 1 h 8"/>
                <a:gd name="T4" fmla="*/ 138 w 139"/>
                <a:gd name="T5" fmla="*/ 4 h 8"/>
                <a:gd name="T6" fmla="*/ 132 w 139"/>
                <a:gd name="T7" fmla="*/ 7 h 8"/>
                <a:gd name="T8" fmla="*/ 7 w 139"/>
                <a:gd name="T9" fmla="*/ 7 h 8"/>
                <a:gd name="T10" fmla="*/ 0 w 139"/>
                <a:gd name="T11" fmla="*/ 4 h 8"/>
                <a:gd name="T12" fmla="*/ 7 w 139"/>
                <a:gd name="T13" fmla="*/ 1 h 8"/>
                <a:gd name="T14" fmla="*/ 69 w 139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8">
                  <a:moveTo>
                    <a:pt x="69" y="1"/>
                  </a:moveTo>
                  <a:cubicBezTo>
                    <a:pt x="90" y="1"/>
                    <a:pt x="111" y="1"/>
                    <a:pt x="132" y="1"/>
                  </a:cubicBezTo>
                  <a:cubicBezTo>
                    <a:pt x="134" y="1"/>
                    <a:pt x="138" y="0"/>
                    <a:pt x="138" y="4"/>
                  </a:cubicBezTo>
                  <a:cubicBezTo>
                    <a:pt x="139" y="8"/>
                    <a:pt x="134" y="7"/>
                    <a:pt x="132" y="7"/>
                  </a:cubicBezTo>
                  <a:cubicBezTo>
                    <a:pt x="90" y="7"/>
                    <a:pt x="48" y="7"/>
                    <a:pt x="7" y="7"/>
                  </a:cubicBezTo>
                  <a:cubicBezTo>
                    <a:pt x="4" y="7"/>
                    <a:pt x="0" y="8"/>
                    <a:pt x="0" y="4"/>
                  </a:cubicBezTo>
                  <a:cubicBezTo>
                    <a:pt x="0" y="0"/>
                    <a:pt x="4" y="1"/>
                    <a:pt x="7" y="1"/>
                  </a:cubicBezTo>
                  <a:cubicBezTo>
                    <a:pt x="28" y="1"/>
                    <a:pt x="49" y="1"/>
                    <a:pt x="69" y="1"/>
                  </a:cubicBezTo>
                  <a:close/>
                </a:path>
              </a:pathLst>
            </a:custGeom>
            <a:solidFill>
              <a:srgbClr val="2D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13C3FC3-368B-1650-3996-0575A473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497"/>
              <a:ext cx="557" cy="36"/>
            </a:xfrm>
            <a:custGeom>
              <a:avLst/>
              <a:gdLst>
                <a:gd name="T0" fmla="*/ 69 w 138"/>
                <a:gd name="T1" fmla="*/ 8 h 9"/>
                <a:gd name="T2" fmla="*/ 7 w 138"/>
                <a:gd name="T3" fmla="*/ 8 h 9"/>
                <a:gd name="T4" fmla="*/ 0 w 138"/>
                <a:gd name="T5" fmla="*/ 4 h 9"/>
                <a:gd name="T6" fmla="*/ 6 w 138"/>
                <a:gd name="T7" fmla="*/ 1 h 9"/>
                <a:gd name="T8" fmla="*/ 131 w 138"/>
                <a:gd name="T9" fmla="*/ 1 h 9"/>
                <a:gd name="T10" fmla="*/ 138 w 138"/>
                <a:gd name="T11" fmla="*/ 4 h 9"/>
                <a:gd name="T12" fmla="*/ 131 w 138"/>
                <a:gd name="T13" fmla="*/ 8 h 9"/>
                <a:gd name="T14" fmla="*/ 69 w 138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9">
                  <a:moveTo>
                    <a:pt x="69" y="8"/>
                  </a:moveTo>
                  <a:cubicBezTo>
                    <a:pt x="48" y="8"/>
                    <a:pt x="27" y="8"/>
                    <a:pt x="7" y="8"/>
                  </a:cubicBezTo>
                  <a:cubicBezTo>
                    <a:pt x="4" y="8"/>
                    <a:pt x="0" y="9"/>
                    <a:pt x="0" y="4"/>
                  </a:cubicBezTo>
                  <a:cubicBezTo>
                    <a:pt x="0" y="0"/>
                    <a:pt x="4" y="1"/>
                    <a:pt x="6" y="1"/>
                  </a:cubicBezTo>
                  <a:cubicBezTo>
                    <a:pt x="48" y="1"/>
                    <a:pt x="90" y="1"/>
                    <a:pt x="131" y="1"/>
                  </a:cubicBezTo>
                  <a:cubicBezTo>
                    <a:pt x="134" y="1"/>
                    <a:pt x="138" y="0"/>
                    <a:pt x="138" y="4"/>
                  </a:cubicBezTo>
                  <a:cubicBezTo>
                    <a:pt x="138" y="9"/>
                    <a:pt x="134" y="8"/>
                    <a:pt x="131" y="8"/>
                  </a:cubicBezTo>
                  <a:cubicBezTo>
                    <a:pt x="110" y="8"/>
                    <a:pt x="89" y="8"/>
                    <a:pt x="69" y="8"/>
                  </a:cubicBezTo>
                  <a:close/>
                </a:path>
              </a:pathLst>
            </a:custGeom>
            <a:solidFill>
              <a:srgbClr val="2C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D6CE551-108C-DE05-75B6-E77893081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967"/>
              <a:ext cx="557" cy="36"/>
            </a:xfrm>
            <a:custGeom>
              <a:avLst/>
              <a:gdLst>
                <a:gd name="T0" fmla="*/ 69 w 138"/>
                <a:gd name="T1" fmla="*/ 1 h 9"/>
                <a:gd name="T2" fmla="*/ 131 w 138"/>
                <a:gd name="T3" fmla="*/ 1 h 9"/>
                <a:gd name="T4" fmla="*/ 138 w 138"/>
                <a:gd name="T5" fmla="*/ 4 h 9"/>
                <a:gd name="T6" fmla="*/ 131 w 138"/>
                <a:gd name="T7" fmla="*/ 8 h 9"/>
                <a:gd name="T8" fmla="*/ 7 w 138"/>
                <a:gd name="T9" fmla="*/ 8 h 9"/>
                <a:gd name="T10" fmla="*/ 0 w 138"/>
                <a:gd name="T11" fmla="*/ 5 h 9"/>
                <a:gd name="T12" fmla="*/ 7 w 138"/>
                <a:gd name="T13" fmla="*/ 1 h 9"/>
                <a:gd name="T14" fmla="*/ 69 w 138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9">
                  <a:moveTo>
                    <a:pt x="69" y="1"/>
                  </a:moveTo>
                  <a:cubicBezTo>
                    <a:pt x="90" y="1"/>
                    <a:pt x="110" y="1"/>
                    <a:pt x="131" y="1"/>
                  </a:cubicBezTo>
                  <a:cubicBezTo>
                    <a:pt x="134" y="1"/>
                    <a:pt x="137" y="0"/>
                    <a:pt x="138" y="4"/>
                  </a:cubicBezTo>
                  <a:cubicBezTo>
                    <a:pt x="138" y="9"/>
                    <a:pt x="134" y="8"/>
                    <a:pt x="131" y="8"/>
                  </a:cubicBezTo>
                  <a:cubicBezTo>
                    <a:pt x="90" y="8"/>
                    <a:pt x="48" y="8"/>
                    <a:pt x="7" y="8"/>
                  </a:cubicBezTo>
                  <a:cubicBezTo>
                    <a:pt x="4" y="8"/>
                    <a:pt x="0" y="9"/>
                    <a:pt x="0" y="5"/>
                  </a:cubicBezTo>
                  <a:cubicBezTo>
                    <a:pt x="0" y="0"/>
                    <a:pt x="4" y="1"/>
                    <a:pt x="7" y="1"/>
                  </a:cubicBezTo>
                  <a:cubicBezTo>
                    <a:pt x="28" y="1"/>
                    <a:pt x="48" y="1"/>
                    <a:pt x="69" y="1"/>
                  </a:cubicBezTo>
                  <a:close/>
                </a:path>
              </a:pathLst>
            </a:custGeom>
            <a:solidFill>
              <a:srgbClr val="2C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810036AA-AA86-7876-48E6-E2C47ACF2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2323"/>
              <a:ext cx="557" cy="36"/>
            </a:xfrm>
            <a:custGeom>
              <a:avLst/>
              <a:gdLst>
                <a:gd name="T0" fmla="*/ 69 w 138"/>
                <a:gd name="T1" fmla="*/ 7 h 9"/>
                <a:gd name="T2" fmla="*/ 7 w 138"/>
                <a:gd name="T3" fmla="*/ 7 h 9"/>
                <a:gd name="T4" fmla="*/ 0 w 138"/>
                <a:gd name="T5" fmla="*/ 4 h 9"/>
                <a:gd name="T6" fmla="*/ 7 w 138"/>
                <a:gd name="T7" fmla="*/ 1 h 9"/>
                <a:gd name="T8" fmla="*/ 131 w 138"/>
                <a:gd name="T9" fmla="*/ 1 h 9"/>
                <a:gd name="T10" fmla="*/ 138 w 138"/>
                <a:gd name="T11" fmla="*/ 4 h 9"/>
                <a:gd name="T12" fmla="*/ 131 w 138"/>
                <a:gd name="T13" fmla="*/ 7 h 9"/>
                <a:gd name="T14" fmla="*/ 69 w 138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9">
                  <a:moveTo>
                    <a:pt x="69" y="7"/>
                  </a:moveTo>
                  <a:cubicBezTo>
                    <a:pt x="48" y="7"/>
                    <a:pt x="28" y="7"/>
                    <a:pt x="7" y="7"/>
                  </a:cubicBezTo>
                  <a:cubicBezTo>
                    <a:pt x="5" y="7"/>
                    <a:pt x="0" y="9"/>
                    <a:pt x="0" y="4"/>
                  </a:cubicBezTo>
                  <a:cubicBezTo>
                    <a:pt x="0" y="0"/>
                    <a:pt x="4" y="1"/>
                    <a:pt x="7" y="1"/>
                  </a:cubicBezTo>
                  <a:cubicBezTo>
                    <a:pt x="48" y="1"/>
                    <a:pt x="90" y="1"/>
                    <a:pt x="131" y="1"/>
                  </a:cubicBezTo>
                  <a:cubicBezTo>
                    <a:pt x="134" y="1"/>
                    <a:pt x="138" y="0"/>
                    <a:pt x="138" y="4"/>
                  </a:cubicBezTo>
                  <a:cubicBezTo>
                    <a:pt x="138" y="9"/>
                    <a:pt x="133" y="7"/>
                    <a:pt x="131" y="7"/>
                  </a:cubicBezTo>
                  <a:cubicBezTo>
                    <a:pt x="110" y="7"/>
                    <a:pt x="89" y="7"/>
                    <a:pt x="69" y="7"/>
                  </a:cubicBezTo>
                  <a:close/>
                </a:path>
              </a:pathLst>
            </a:custGeom>
            <a:solidFill>
              <a:srgbClr val="2D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379">
            <a:extLst>
              <a:ext uri="{FF2B5EF4-FFF2-40B4-BE49-F238E27FC236}">
                <a16:creationId xmlns:a16="http://schemas.microsoft.com/office/drawing/2014/main" id="{EC099CA2-54D5-4CC9-B168-24F887BD5F97}"/>
              </a:ext>
            </a:extLst>
          </p:cNvPr>
          <p:cNvGrpSpPr/>
          <p:nvPr/>
        </p:nvGrpSpPr>
        <p:grpSpPr>
          <a:xfrm>
            <a:off x="538517" y="-373504"/>
            <a:ext cx="8372474" cy="5932489"/>
            <a:chOff x="538517" y="-373504"/>
            <a:chExt cx="8372474" cy="5932489"/>
          </a:xfrm>
        </p:grpSpPr>
        <p:sp>
          <p:nvSpPr>
            <p:cNvPr id="3" name="Google Shape;1360;p67">
              <a:extLst>
                <a:ext uri="{FF2B5EF4-FFF2-40B4-BE49-F238E27FC236}">
                  <a16:creationId xmlns:a16="http://schemas.microsoft.com/office/drawing/2014/main" id="{D55F96C2-8C18-4274-B917-35BFE2A98C09}"/>
                </a:ext>
              </a:extLst>
            </p:cNvPr>
            <p:cNvSpPr/>
            <p:nvPr/>
          </p:nvSpPr>
          <p:spPr>
            <a:xfrm>
              <a:off x="1191508" y="4721394"/>
              <a:ext cx="6702" cy="3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8"/>
                <a:gd name="f4" fmla="val 141"/>
                <a:gd name="f5" fmla="val 176"/>
                <a:gd name="f6" fmla="val 1"/>
                <a:gd name="f7" fmla="val 160"/>
                <a:gd name="f8" fmla="val 145"/>
                <a:gd name="f9" fmla="val 5"/>
                <a:gd name="f10" fmla="val 134"/>
                <a:gd name="f11" fmla="val 16"/>
                <a:gd name="f12" fmla="val 67"/>
                <a:gd name="f13" fmla="val 49"/>
                <a:gd name="f14" fmla="val 82"/>
                <a:gd name="f15" fmla="val 34"/>
                <a:gd name="f16" fmla="val 116"/>
                <a:gd name="f17" fmla="val 132"/>
                <a:gd name="f18" fmla="val 50"/>
                <a:gd name="f19" fmla="val 75"/>
                <a:gd name="f20" fmla="val 100"/>
                <a:gd name="f21" fmla="val 167"/>
                <a:gd name="f22" fmla="val 234"/>
                <a:gd name="f23" fmla="val 267"/>
                <a:gd name="f24" fmla="val 245"/>
                <a:gd name="f25" fmla="val 208"/>
                <a:gd name="f26" fmla="*/ f0 1 268"/>
                <a:gd name="f27" fmla="*/ f1 1 14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68"/>
                <a:gd name="f34" fmla="*/ f31 1 14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68" h="14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5" y="f17"/>
                    <a:pt x="f18" y="f4"/>
                    <a:pt x="f19" y="f4"/>
                  </a:cubicBezTo>
                  <a:cubicBezTo>
                    <a:pt x="f20" y="f4"/>
                    <a:pt x="f10" y="f17"/>
                    <a:pt x="f21" y="f16"/>
                  </a:cubicBezTo>
                  <a:cubicBezTo>
                    <a:pt x="f22" y="f14"/>
                    <a:pt x="f23" y="f13"/>
                    <a:pt x="f23" y="f11"/>
                  </a:cubicBezTo>
                  <a:cubicBezTo>
                    <a:pt x="f24" y="f11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7B2FBA2-45EC-4EE1-A5DD-FD8D5D1F809C}"/>
                </a:ext>
              </a:extLst>
            </p:cNvPr>
            <p:cNvSpPr/>
            <p:nvPr/>
          </p:nvSpPr>
          <p:spPr>
            <a:xfrm>
              <a:off x="1289404" y="1342576"/>
              <a:ext cx="412751" cy="3968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178"/>
                <a:gd name="f8" fmla="val 110"/>
                <a:gd name="f9" fmla="val 162"/>
                <a:gd name="f10" fmla="val 116"/>
                <a:gd name="f11" fmla="val 141"/>
                <a:gd name="f12" fmla="val 127"/>
                <a:gd name="f13" fmla="val 113"/>
                <a:gd name="f14" fmla="val 138"/>
                <a:gd name="f15" fmla="val 108"/>
                <a:gd name="f16" fmla="val 159"/>
                <a:gd name="f17" fmla="val 97"/>
                <a:gd name="f18" fmla="val 85"/>
                <a:gd name="f19" fmla="val 77"/>
                <a:gd name="f20" fmla="val 139"/>
                <a:gd name="f21" fmla="val 62"/>
                <a:gd name="f22" fmla="val 128"/>
                <a:gd name="f23" fmla="val 47"/>
                <a:gd name="f24" fmla="val 118"/>
                <a:gd name="f25" fmla="val 25"/>
                <a:gd name="f26" fmla="val 111"/>
                <a:gd name="f27" fmla="val 43"/>
                <a:gd name="f28" fmla="val 84"/>
                <a:gd name="f29" fmla="val 48"/>
                <a:gd name="f30" fmla="val 32"/>
                <a:gd name="f31" fmla="val 2"/>
                <a:gd name="f32" fmla="val 53"/>
                <a:gd name="f33" fmla="val 12"/>
                <a:gd name="f34" fmla="val 67"/>
                <a:gd name="f35" fmla="val 19"/>
                <a:gd name="f36" fmla="val 82"/>
                <a:gd name="f37" fmla="val 24"/>
                <a:gd name="f38" fmla="val 88"/>
                <a:gd name="f39" fmla="val 26"/>
                <a:gd name="f40" fmla="val 96"/>
                <a:gd name="f41" fmla="val 101"/>
                <a:gd name="f42" fmla="val 23"/>
                <a:gd name="f43" fmla="val 114"/>
                <a:gd name="f44" fmla="val 17"/>
                <a:gd name="f45" fmla="val 10"/>
                <a:gd name="f46" fmla="val 146"/>
                <a:gd name="f47" fmla="val 145"/>
                <a:gd name="f48" fmla="val 16"/>
                <a:gd name="f49" fmla="val 29"/>
                <a:gd name="f50" fmla="val 142"/>
                <a:gd name="f51" fmla="val 41"/>
                <a:gd name="f52" fmla="val 59"/>
                <a:gd name="f53" fmla="val 144"/>
                <a:gd name="f54" fmla="val 72"/>
                <a:gd name="f55" fmla="val 158"/>
                <a:gd name="f56" fmla="val 83"/>
                <a:gd name="f57" fmla="val 167"/>
                <a:gd name="f58" fmla="val 90"/>
                <a:gd name="f59" fmla="val 174"/>
                <a:gd name="f60" fmla="val 99"/>
                <a:gd name="f61" fmla="val 125"/>
                <a:gd name="f62" fmla="val 30"/>
                <a:gd name="f63" fmla="val 102"/>
                <a:gd name="f64" fmla="val 49"/>
                <a:gd name="f65" fmla="val 80"/>
                <a:gd name="f66" fmla="val 45"/>
                <a:gd name="f67" fmla="val 52"/>
                <a:gd name="f68" fmla="val 28"/>
                <a:gd name="f69" fmla="val 63"/>
                <a:gd name="f70" fmla="val 60"/>
                <a:gd name="f71" fmla="val 58"/>
                <a:gd name="f72" fmla="val 37"/>
                <a:gd name="f73" fmla="val 68"/>
                <a:gd name="f74" fmla="val 120"/>
                <a:gd name="f75" fmla="val 104"/>
                <a:gd name="f76" fmla="val 115"/>
                <a:gd name="f77" fmla="val 123"/>
                <a:gd name="f78" fmla="val 103"/>
                <a:gd name="f79" fmla="val 151"/>
                <a:gd name="f80" fmla="val 81"/>
                <a:gd name="f81" fmla="val 121"/>
                <a:gd name="f82" fmla="+- 0 0 -90"/>
                <a:gd name="f83" fmla="*/ f3 1 185"/>
                <a:gd name="f84" fmla="*/ f4 1 178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185"/>
                <a:gd name="f93" fmla="*/ f89 1 178"/>
                <a:gd name="f94" fmla="*/ 185 f90 1"/>
                <a:gd name="f95" fmla="*/ 110 f89 1"/>
                <a:gd name="f96" fmla="*/ 127 f90 1"/>
                <a:gd name="f97" fmla="*/ 127 f89 1"/>
                <a:gd name="f98" fmla="*/ 97 f90 1"/>
                <a:gd name="f99" fmla="*/ 178 f89 1"/>
                <a:gd name="f100" fmla="*/ 62 f90 1"/>
                <a:gd name="f101" fmla="*/ 128 f89 1"/>
                <a:gd name="f102" fmla="*/ 0 f90 1"/>
                <a:gd name="f103" fmla="*/ 111 f89 1"/>
                <a:gd name="f104" fmla="*/ 32 f90 1"/>
                <a:gd name="f105" fmla="*/ 2 f89 1"/>
                <a:gd name="f106" fmla="*/ 82 f90 1"/>
                <a:gd name="f107" fmla="*/ 24 f89 1"/>
                <a:gd name="f108" fmla="*/ 101 f90 1"/>
                <a:gd name="f109" fmla="*/ 23 f89 1"/>
                <a:gd name="f110" fmla="*/ 146 f90 1"/>
                <a:gd name="f111" fmla="*/ 0 f89 1"/>
                <a:gd name="f112" fmla="*/ 142 f90 1"/>
                <a:gd name="f113" fmla="*/ 41 f89 1"/>
                <a:gd name="f114" fmla="*/ 158 f90 1"/>
                <a:gd name="f115" fmla="*/ 83 f89 1"/>
                <a:gd name="f116" fmla="*/ 125 f90 1"/>
                <a:gd name="f117" fmla="*/ 30 f89 1"/>
                <a:gd name="f118" fmla="*/ 52 f90 1"/>
                <a:gd name="f119" fmla="*/ 28 f89 1"/>
                <a:gd name="f120" fmla="*/ 37 f90 1"/>
                <a:gd name="f121" fmla="*/ 102 f89 1"/>
                <a:gd name="f122" fmla="*/ 96 f90 1"/>
                <a:gd name="f123" fmla="*/ 144 f89 1"/>
                <a:gd name="f124" fmla="*/ 151 f90 1"/>
                <a:gd name="f125" fmla="*/ 99 f89 1"/>
                <a:gd name="f126" fmla="+- f91 0 f1"/>
                <a:gd name="f127" fmla="*/ f94 1 185"/>
                <a:gd name="f128" fmla="*/ f95 1 178"/>
                <a:gd name="f129" fmla="*/ f96 1 185"/>
                <a:gd name="f130" fmla="*/ f97 1 178"/>
                <a:gd name="f131" fmla="*/ f98 1 185"/>
                <a:gd name="f132" fmla="*/ f99 1 178"/>
                <a:gd name="f133" fmla="*/ f100 1 185"/>
                <a:gd name="f134" fmla="*/ f101 1 178"/>
                <a:gd name="f135" fmla="*/ f102 1 185"/>
                <a:gd name="f136" fmla="*/ f103 1 178"/>
                <a:gd name="f137" fmla="*/ f104 1 185"/>
                <a:gd name="f138" fmla="*/ f105 1 178"/>
                <a:gd name="f139" fmla="*/ f106 1 185"/>
                <a:gd name="f140" fmla="*/ f107 1 178"/>
                <a:gd name="f141" fmla="*/ f108 1 185"/>
                <a:gd name="f142" fmla="*/ f109 1 178"/>
                <a:gd name="f143" fmla="*/ f110 1 185"/>
                <a:gd name="f144" fmla="*/ f111 1 178"/>
                <a:gd name="f145" fmla="*/ f112 1 185"/>
                <a:gd name="f146" fmla="*/ f113 1 178"/>
                <a:gd name="f147" fmla="*/ f114 1 185"/>
                <a:gd name="f148" fmla="*/ f115 1 178"/>
                <a:gd name="f149" fmla="*/ f116 1 185"/>
                <a:gd name="f150" fmla="*/ f117 1 178"/>
                <a:gd name="f151" fmla="*/ f118 1 185"/>
                <a:gd name="f152" fmla="*/ f119 1 178"/>
                <a:gd name="f153" fmla="*/ f120 1 185"/>
                <a:gd name="f154" fmla="*/ f121 1 178"/>
                <a:gd name="f155" fmla="*/ f122 1 185"/>
                <a:gd name="f156" fmla="*/ f123 1 178"/>
                <a:gd name="f157" fmla="*/ f124 1 185"/>
                <a:gd name="f158" fmla="*/ f125 1 178"/>
                <a:gd name="f159" fmla="*/ 0 1 f92"/>
                <a:gd name="f160" fmla="*/ f86 1 f92"/>
                <a:gd name="f161" fmla="*/ 0 1 f93"/>
                <a:gd name="f162" fmla="*/ f87 1 f93"/>
                <a:gd name="f163" fmla="*/ f127 1 f92"/>
                <a:gd name="f164" fmla="*/ f128 1 f93"/>
                <a:gd name="f165" fmla="*/ f129 1 f92"/>
                <a:gd name="f166" fmla="*/ f130 1 f93"/>
                <a:gd name="f167" fmla="*/ f131 1 f92"/>
                <a:gd name="f168" fmla="*/ f132 1 f93"/>
                <a:gd name="f169" fmla="*/ f133 1 f92"/>
                <a:gd name="f170" fmla="*/ f134 1 f93"/>
                <a:gd name="f171" fmla="*/ f135 1 f92"/>
                <a:gd name="f172" fmla="*/ f136 1 f93"/>
                <a:gd name="f173" fmla="*/ f137 1 f92"/>
                <a:gd name="f174" fmla="*/ f138 1 f93"/>
                <a:gd name="f175" fmla="*/ f139 1 f92"/>
                <a:gd name="f176" fmla="*/ f140 1 f93"/>
                <a:gd name="f177" fmla="*/ f141 1 f92"/>
                <a:gd name="f178" fmla="*/ f142 1 f93"/>
                <a:gd name="f179" fmla="*/ f143 1 f92"/>
                <a:gd name="f180" fmla="*/ f144 1 f93"/>
                <a:gd name="f181" fmla="*/ f145 1 f92"/>
                <a:gd name="f182" fmla="*/ f146 1 f93"/>
                <a:gd name="f183" fmla="*/ f147 1 f92"/>
                <a:gd name="f184" fmla="*/ f148 1 f93"/>
                <a:gd name="f185" fmla="*/ f149 1 f92"/>
                <a:gd name="f186" fmla="*/ f150 1 f93"/>
                <a:gd name="f187" fmla="*/ f151 1 f92"/>
                <a:gd name="f188" fmla="*/ f152 1 f93"/>
                <a:gd name="f189" fmla="*/ f153 1 f92"/>
                <a:gd name="f190" fmla="*/ f154 1 f93"/>
                <a:gd name="f191" fmla="*/ f155 1 f92"/>
                <a:gd name="f192" fmla="*/ f156 1 f93"/>
                <a:gd name="f193" fmla="*/ f157 1 f92"/>
                <a:gd name="f194" fmla="*/ f158 1 f93"/>
                <a:gd name="f195" fmla="*/ f159 f83 1"/>
                <a:gd name="f196" fmla="*/ f160 f83 1"/>
                <a:gd name="f197" fmla="*/ f162 f84 1"/>
                <a:gd name="f198" fmla="*/ f161 f84 1"/>
                <a:gd name="f199" fmla="*/ f163 f83 1"/>
                <a:gd name="f200" fmla="*/ f164 f84 1"/>
                <a:gd name="f201" fmla="*/ f165 f83 1"/>
                <a:gd name="f202" fmla="*/ f166 f84 1"/>
                <a:gd name="f203" fmla="*/ f167 f83 1"/>
                <a:gd name="f204" fmla="*/ f168 f84 1"/>
                <a:gd name="f205" fmla="*/ f169 f83 1"/>
                <a:gd name="f206" fmla="*/ f170 f84 1"/>
                <a:gd name="f207" fmla="*/ f171 f83 1"/>
                <a:gd name="f208" fmla="*/ f172 f84 1"/>
                <a:gd name="f209" fmla="*/ f173 f83 1"/>
                <a:gd name="f210" fmla="*/ f174 f84 1"/>
                <a:gd name="f211" fmla="*/ f175 f83 1"/>
                <a:gd name="f212" fmla="*/ f176 f84 1"/>
                <a:gd name="f213" fmla="*/ f177 f83 1"/>
                <a:gd name="f214" fmla="*/ f178 f84 1"/>
                <a:gd name="f215" fmla="*/ f179 f83 1"/>
                <a:gd name="f216" fmla="*/ f180 f84 1"/>
                <a:gd name="f217" fmla="*/ f181 f83 1"/>
                <a:gd name="f218" fmla="*/ f182 f84 1"/>
                <a:gd name="f219" fmla="*/ f183 f83 1"/>
                <a:gd name="f220" fmla="*/ f184 f84 1"/>
                <a:gd name="f221" fmla="*/ f185 f83 1"/>
                <a:gd name="f222" fmla="*/ f186 f84 1"/>
                <a:gd name="f223" fmla="*/ f187 f83 1"/>
                <a:gd name="f224" fmla="*/ f188 f84 1"/>
                <a:gd name="f225" fmla="*/ f189 f83 1"/>
                <a:gd name="f226" fmla="*/ f190 f84 1"/>
                <a:gd name="f227" fmla="*/ f191 f83 1"/>
                <a:gd name="f228" fmla="*/ f192 f84 1"/>
                <a:gd name="f229" fmla="*/ f193 f83 1"/>
                <a:gd name="f230" fmla="*/ f1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99" y="f200"/>
                </a:cxn>
                <a:cxn ang="f126">
                  <a:pos x="f201" y="f202"/>
                </a:cxn>
                <a:cxn ang="f126">
                  <a:pos x="f203" y="f204"/>
                </a:cxn>
                <a:cxn ang="f126">
                  <a:pos x="f205" y="f206"/>
                </a:cxn>
                <a:cxn ang="f126">
                  <a:pos x="f207" y="f208"/>
                </a:cxn>
                <a:cxn ang="f126">
                  <a:pos x="f209" y="f210"/>
                </a:cxn>
                <a:cxn ang="f126">
                  <a:pos x="f211" y="f212"/>
                </a:cxn>
                <a:cxn ang="f126">
                  <a:pos x="f213" y="f214"/>
                </a:cxn>
                <a:cxn ang="f126">
                  <a:pos x="f215" y="f216"/>
                </a:cxn>
                <a:cxn ang="f126">
                  <a:pos x="f217" y="f218"/>
                </a:cxn>
                <a:cxn ang="f126">
                  <a:pos x="f219" y="f220"/>
                </a:cxn>
                <a:cxn ang="f126">
                  <a:pos x="f199" y="f200"/>
                </a:cxn>
                <a:cxn ang="f126">
                  <a:pos x="f221" y="f222"/>
                </a:cxn>
                <a:cxn ang="f126">
                  <a:pos x="f223" y="f224"/>
                </a:cxn>
                <a:cxn ang="f126">
                  <a:pos x="f225" y="f226"/>
                </a:cxn>
                <a:cxn ang="f126">
                  <a:pos x="f227" y="f228"/>
                </a:cxn>
                <a:cxn ang="f126">
                  <a:pos x="f229" y="f230"/>
                </a:cxn>
                <a:cxn ang="f126">
                  <a:pos x="f221" y="f222"/>
                </a:cxn>
              </a:cxnLst>
              <a:rect l="f195" t="f198" r="f196" b="f197"/>
              <a:pathLst>
                <a:path w="185" h="178">
                  <a:moveTo>
                    <a:pt x="f6" y="f8"/>
                  </a:moveTo>
                  <a:cubicBezTo>
                    <a:pt x="f9" y="f10"/>
                    <a:pt x="f11" y="f10"/>
                    <a:pt x="f12" y="f12"/>
                  </a:cubicBezTo>
                  <a:cubicBezTo>
                    <a:pt x="f13" y="f14"/>
                    <a:pt x="f15" y="f16"/>
                    <a:pt x="f17" y="f7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4"/>
                    <a:pt x="f5" y="f26"/>
                  </a:cubicBezTo>
                  <a:cubicBezTo>
                    <a:pt x="f27" y="f28"/>
                    <a:pt x="f29" y="f23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25"/>
                    <a:pt x="f41" y="f42"/>
                  </a:cubicBezTo>
                  <a:cubicBezTo>
                    <a:pt x="f43" y="f44"/>
                    <a:pt x="f12" y="f45"/>
                    <a:pt x="f46" y="f5"/>
                  </a:cubicBezTo>
                  <a:cubicBezTo>
                    <a:pt x="f47" y="f48"/>
                    <a:pt x="f47" y="f49"/>
                    <a:pt x="f50" y="f51"/>
                  </a:cubicBezTo>
                  <a:cubicBezTo>
                    <a:pt x="f20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" y="f8"/>
                  </a:cubicBezTo>
                  <a:close/>
                  <a:moveTo>
                    <a:pt x="f61" y="f62"/>
                  </a:move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36"/>
                    <a:pt x="f72" y="f63"/>
                  </a:cubicBezTo>
                  <a:cubicBezTo>
                    <a:pt x="f73" y="f41"/>
                    <a:pt x="f56" y="f74"/>
                    <a:pt x="f40" y="f53"/>
                  </a:cubicBezTo>
                  <a:cubicBezTo>
                    <a:pt x="f75" y="f76"/>
                    <a:pt x="f77" y="f78"/>
                    <a:pt x="f79" y="f60"/>
                  </a:cubicBezTo>
                  <a:cubicBezTo>
                    <a:pt x="f12" y="f80"/>
                    <a:pt x="f81" y="f52"/>
                    <a:pt x="f61" y="f6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FBBC9AE6-8F70-4A4A-81E3-B5C79C3CF828}"/>
                </a:ext>
              </a:extLst>
            </p:cNvPr>
            <p:cNvSpPr/>
            <p:nvPr/>
          </p:nvSpPr>
          <p:spPr>
            <a:xfrm>
              <a:off x="4607277" y="1761683"/>
              <a:ext cx="355601" cy="3952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177"/>
                <a:gd name="f8" fmla="val 101"/>
                <a:gd name="f9" fmla="val 115"/>
                <a:gd name="f10" fmla="val 109"/>
                <a:gd name="f11" fmla="val 100"/>
                <a:gd name="f12" fmla="val 136"/>
                <a:gd name="f13" fmla="val 97"/>
                <a:gd name="f14" fmla="val 74"/>
                <a:gd name="f15" fmla="val 143"/>
                <a:gd name="f16" fmla="val 49"/>
                <a:gd name="f17" fmla="val 128"/>
                <a:gd name="f18" fmla="val 10"/>
                <a:gd name="f19" fmla="val 106"/>
                <a:gd name="f20" fmla="val 23"/>
                <a:gd name="f21" fmla="val 89"/>
                <a:gd name="f22" fmla="val 72"/>
                <a:gd name="f23" fmla="val 24"/>
                <a:gd name="f24" fmla="val 54"/>
                <a:gd name="f25" fmla="val 12"/>
                <a:gd name="f26" fmla="val 36"/>
                <a:gd name="f27" fmla="val 4"/>
                <a:gd name="f28" fmla="val 13"/>
                <a:gd name="f29" fmla="val 42"/>
                <a:gd name="f30" fmla="val 32"/>
                <a:gd name="f31" fmla="val 75"/>
                <a:gd name="f32" fmla="val 37"/>
                <a:gd name="f33" fmla="val 104"/>
                <a:gd name="f34" fmla="val 44"/>
                <a:gd name="f35" fmla="val 117"/>
                <a:gd name="f36" fmla="val 79"/>
                <a:gd name="f37" fmla="val 95"/>
                <a:gd name="f38" fmla="val 93"/>
                <a:gd name="f39" fmla="val 59"/>
                <a:gd name="f40" fmla="val 94"/>
                <a:gd name="f41" fmla="val 26"/>
                <a:gd name="f42" fmla="val 53"/>
                <a:gd name="f43" fmla="val 51"/>
                <a:gd name="f44" fmla="val 30"/>
                <a:gd name="f45" fmla="val 38"/>
                <a:gd name="f46" fmla="val 34"/>
                <a:gd name="f47" fmla="val 41"/>
                <a:gd name="f48" fmla="val 66"/>
                <a:gd name="f49" fmla="val 40"/>
                <a:gd name="f50" fmla="val 77"/>
                <a:gd name="f51" fmla="val 88"/>
                <a:gd name="f52" fmla="val 98"/>
                <a:gd name="f53" fmla="val 61"/>
                <a:gd name="f54" fmla="val 71"/>
                <a:gd name="f55" fmla="val 130"/>
                <a:gd name="f56" fmla="val 148"/>
                <a:gd name="f57" fmla="val 87"/>
                <a:gd name="f58" fmla="val 103"/>
                <a:gd name="f59" fmla="val 102"/>
                <a:gd name="f60" fmla="+- 0 0 -90"/>
                <a:gd name="f61" fmla="*/ f3 1 159"/>
                <a:gd name="f62" fmla="*/ f4 1 177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159"/>
                <a:gd name="f71" fmla="*/ f67 1 177"/>
                <a:gd name="f72" fmla="*/ 159 f68 1"/>
                <a:gd name="f73" fmla="*/ 101 f67 1"/>
                <a:gd name="f74" fmla="*/ 97 f68 1"/>
                <a:gd name="f75" fmla="*/ 177 f67 1"/>
                <a:gd name="f76" fmla="*/ 0 f68 1"/>
                <a:gd name="f77" fmla="*/ 128 f67 1"/>
                <a:gd name="f78" fmla="*/ 23 f68 1"/>
                <a:gd name="f79" fmla="*/ 72 f67 1"/>
                <a:gd name="f80" fmla="*/ 4 f68 1"/>
                <a:gd name="f81" fmla="*/ 13 f67 1"/>
                <a:gd name="f82" fmla="*/ 104 f68 1"/>
                <a:gd name="f83" fmla="*/ 0 f67 1"/>
                <a:gd name="f84" fmla="*/ 128 f68 1"/>
                <a:gd name="f85" fmla="*/ 95 f67 1"/>
                <a:gd name="f86" fmla="*/ 94 f68 1"/>
                <a:gd name="f87" fmla="*/ 26 f67 1"/>
                <a:gd name="f88" fmla="*/ 30 f68 1"/>
                <a:gd name="f89" fmla="*/ 38 f67 1"/>
                <a:gd name="f90" fmla="*/ 40 f68 1"/>
                <a:gd name="f91" fmla="*/ 77 f67 1"/>
                <a:gd name="f92" fmla="*/ 26 f68 1"/>
                <a:gd name="f93" fmla="*/ 115 f67 1"/>
                <a:gd name="f94" fmla="*/ 148 f67 1"/>
                <a:gd name="f95" fmla="+- f69 0 f1"/>
                <a:gd name="f96" fmla="*/ f72 1 159"/>
                <a:gd name="f97" fmla="*/ f73 1 177"/>
                <a:gd name="f98" fmla="*/ f74 1 159"/>
                <a:gd name="f99" fmla="*/ f75 1 177"/>
                <a:gd name="f100" fmla="*/ f76 1 159"/>
                <a:gd name="f101" fmla="*/ f77 1 177"/>
                <a:gd name="f102" fmla="*/ f78 1 159"/>
                <a:gd name="f103" fmla="*/ f79 1 177"/>
                <a:gd name="f104" fmla="*/ f80 1 159"/>
                <a:gd name="f105" fmla="*/ f81 1 177"/>
                <a:gd name="f106" fmla="*/ f82 1 159"/>
                <a:gd name="f107" fmla="*/ f83 1 177"/>
                <a:gd name="f108" fmla="*/ f84 1 159"/>
                <a:gd name="f109" fmla="*/ f85 1 177"/>
                <a:gd name="f110" fmla="*/ f86 1 159"/>
                <a:gd name="f111" fmla="*/ f87 1 177"/>
                <a:gd name="f112" fmla="*/ f88 1 159"/>
                <a:gd name="f113" fmla="*/ f89 1 177"/>
                <a:gd name="f114" fmla="*/ f90 1 159"/>
                <a:gd name="f115" fmla="*/ f91 1 177"/>
                <a:gd name="f116" fmla="*/ f92 1 159"/>
                <a:gd name="f117" fmla="*/ f93 1 177"/>
                <a:gd name="f118" fmla="*/ f94 1 177"/>
                <a:gd name="f119" fmla="*/ 0 1 f70"/>
                <a:gd name="f120" fmla="*/ f64 1 f70"/>
                <a:gd name="f121" fmla="*/ 0 1 f71"/>
                <a:gd name="f122" fmla="*/ f65 1 f71"/>
                <a:gd name="f123" fmla="*/ f96 1 f70"/>
                <a:gd name="f124" fmla="*/ f97 1 f71"/>
                <a:gd name="f125" fmla="*/ f98 1 f70"/>
                <a:gd name="f126" fmla="*/ f99 1 f71"/>
                <a:gd name="f127" fmla="*/ f100 1 f70"/>
                <a:gd name="f128" fmla="*/ f101 1 f71"/>
                <a:gd name="f129" fmla="*/ f102 1 f70"/>
                <a:gd name="f130" fmla="*/ f103 1 f71"/>
                <a:gd name="f131" fmla="*/ f104 1 f70"/>
                <a:gd name="f132" fmla="*/ f105 1 f71"/>
                <a:gd name="f133" fmla="*/ f106 1 f70"/>
                <a:gd name="f134" fmla="*/ f107 1 f71"/>
                <a:gd name="f135" fmla="*/ f108 1 f70"/>
                <a:gd name="f136" fmla="*/ f109 1 f71"/>
                <a:gd name="f137" fmla="*/ f110 1 f70"/>
                <a:gd name="f138" fmla="*/ f111 1 f71"/>
                <a:gd name="f139" fmla="*/ f112 1 f70"/>
                <a:gd name="f140" fmla="*/ f113 1 f71"/>
                <a:gd name="f141" fmla="*/ f114 1 f70"/>
                <a:gd name="f142" fmla="*/ f115 1 f71"/>
                <a:gd name="f143" fmla="*/ f116 1 f70"/>
                <a:gd name="f144" fmla="*/ f117 1 f71"/>
                <a:gd name="f145" fmla="*/ f118 1 f71"/>
                <a:gd name="f146" fmla="*/ f119 f61 1"/>
                <a:gd name="f147" fmla="*/ f120 f61 1"/>
                <a:gd name="f148" fmla="*/ f122 f62 1"/>
                <a:gd name="f149" fmla="*/ f121 f62 1"/>
                <a:gd name="f150" fmla="*/ f123 f61 1"/>
                <a:gd name="f151" fmla="*/ f124 f62 1"/>
                <a:gd name="f152" fmla="*/ f125 f61 1"/>
                <a:gd name="f153" fmla="*/ f126 f62 1"/>
                <a:gd name="f154" fmla="*/ f127 f61 1"/>
                <a:gd name="f155" fmla="*/ f128 f62 1"/>
                <a:gd name="f156" fmla="*/ f129 f61 1"/>
                <a:gd name="f157" fmla="*/ f130 f62 1"/>
                <a:gd name="f158" fmla="*/ f131 f61 1"/>
                <a:gd name="f159" fmla="*/ f132 f62 1"/>
                <a:gd name="f160" fmla="*/ f133 f61 1"/>
                <a:gd name="f161" fmla="*/ f134 f62 1"/>
                <a:gd name="f162" fmla="*/ f135 f61 1"/>
                <a:gd name="f163" fmla="*/ f136 f62 1"/>
                <a:gd name="f164" fmla="*/ f137 f61 1"/>
                <a:gd name="f165" fmla="*/ f138 f62 1"/>
                <a:gd name="f166" fmla="*/ f139 f61 1"/>
                <a:gd name="f167" fmla="*/ f140 f62 1"/>
                <a:gd name="f168" fmla="*/ f141 f61 1"/>
                <a:gd name="f169" fmla="*/ f142 f62 1"/>
                <a:gd name="f170" fmla="*/ f143 f61 1"/>
                <a:gd name="f171" fmla="*/ f144 f62 1"/>
                <a:gd name="f172" fmla="*/ f145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0" y="f151"/>
                </a:cxn>
                <a:cxn ang="f95">
                  <a:pos x="f152" y="f153"/>
                </a:cxn>
                <a:cxn ang="f95">
                  <a:pos x="f154" y="f155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50" y="f15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64" y="f172"/>
                </a:cxn>
                <a:cxn ang="f95">
                  <a:pos x="f162" y="f163"/>
                </a:cxn>
              </a:cxnLst>
              <a:rect l="f146" t="f149" r="f147" b="f148"/>
              <a:pathLst>
                <a:path w="159" h="177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9"/>
                    <a:pt x="f5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5"/>
                  </a:cubicBezTo>
                  <a:cubicBezTo>
                    <a:pt x="f33" y="f34"/>
                    <a:pt x="f35" y="f36"/>
                    <a:pt x="f6" y="f8"/>
                  </a:cubicBezTo>
                  <a:close/>
                  <a:moveTo>
                    <a:pt x="f17" y="f37"/>
                  </a:moveTo>
                  <a:cubicBezTo>
                    <a:pt x="f33" y="f36"/>
                    <a:pt x="f38" y="f39"/>
                    <a:pt x="f40" y="f41"/>
                  </a:cubicBezTo>
                  <a:cubicBezTo>
                    <a:pt x="f14" y="f42"/>
                    <a:pt x="f42" y="f43"/>
                    <a:pt x="f44" y="f45"/>
                  </a:cubicBezTo>
                  <a:cubicBezTo>
                    <a:pt x="f46" y="f24"/>
                    <a:pt x="f47" y="f48"/>
                    <a:pt x="f49" y="f50"/>
                  </a:cubicBezTo>
                  <a:cubicBezTo>
                    <a:pt x="f49" y="f51"/>
                    <a:pt x="f30" y="f52"/>
                    <a:pt x="f41" y="f9"/>
                  </a:cubicBezTo>
                  <a:cubicBezTo>
                    <a:pt x="f53" y="f11"/>
                    <a:pt x="f54" y="f55"/>
                    <a:pt x="f40" y="f56"/>
                  </a:cubicBezTo>
                  <a:cubicBezTo>
                    <a:pt x="f57" y="f9"/>
                    <a:pt x="f58" y="f59"/>
                    <a:pt x="f17" y="f3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D343A1D-41D9-4AC4-8A4E-A845DF2F5C71}"/>
                </a:ext>
              </a:extLst>
            </p:cNvPr>
            <p:cNvSpPr/>
            <p:nvPr/>
          </p:nvSpPr>
          <p:spPr>
            <a:xfrm>
              <a:off x="7834670" y="2807848"/>
              <a:ext cx="398458" cy="3635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"/>
                <a:gd name="f7" fmla="val 163"/>
                <a:gd name="f8" fmla="val 160"/>
                <a:gd name="f9" fmla="val 138"/>
                <a:gd name="f10" fmla="val 151"/>
                <a:gd name="f11" fmla="val 121"/>
                <a:gd name="f12" fmla="val 103"/>
                <a:gd name="f13" fmla="val 136"/>
                <a:gd name="f14" fmla="val 86"/>
                <a:gd name="f15" fmla="val 134"/>
                <a:gd name="f16" fmla="val 68"/>
                <a:gd name="f17" fmla="val 143"/>
                <a:gd name="f18" fmla="val 49"/>
                <a:gd name="f19" fmla="val 147"/>
                <a:gd name="f20" fmla="val 47"/>
                <a:gd name="f21" fmla="val 128"/>
                <a:gd name="f22" fmla="val 50"/>
                <a:gd name="f23" fmla="val 108"/>
                <a:gd name="f24" fmla="val 43"/>
                <a:gd name="f25" fmla="val 92"/>
                <a:gd name="f26" fmla="val 35"/>
                <a:gd name="f27" fmla="val 77"/>
                <a:gd name="f28" fmla="val 18"/>
                <a:gd name="f29" fmla="val 66"/>
                <a:gd name="f30" fmla="val 48"/>
                <a:gd name="f31" fmla="val 40"/>
                <a:gd name="f32" fmla="val 72"/>
                <a:gd name="f33" fmla="val 46"/>
                <a:gd name="f34" fmla="val 80"/>
                <a:gd name="f35" fmla="val 101"/>
                <a:gd name="f36" fmla="val 41"/>
                <a:gd name="f37" fmla="val 131"/>
                <a:gd name="f38" fmla="val 70"/>
                <a:gd name="f39" fmla="val 139"/>
                <a:gd name="f40" fmla="val 94"/>
                <a:gd name="f41" fmla="val 142"/>
                <a:gd name="f42" fmla="val 125"/>
                <a:gd name="f43" fmla="val 63"/>
                <a:gd name="f44" fmla="val 129"/>
                <a:gd name="f45" fmla="val 90"/>
                <a:gd name="f46" fmla="val 110"/>
                <a:gd name="f47" fmla="val 122"/>
                <a:gd name="f48" fmla="val 137"/>
                <a:gd name="f49" fmla="val 126"/>
                <a:gd name="f50" fmla="val 91"/>
                <a:gd name="f51" fmla="val 74"/>
                <a:gd name="f52" fmla="val 116"/>
                <a:gd name="f53" fmla="val 73"/>
                <a:gd name="f54" fmla="val 100"/>
                <a:gd name="f55" fmla="val 53"/>
                <a:gd name="f56" fmla="val 82"/>
                <a:gd name="f57" fmla="val 27"/>
                <a:gd name="f58" fmla="val 62"/>
                <a:gd name="f59" fmla="val 58"/>
                <a:gd name="f60" fmla="val 36"/>
                <a:gd name="f61" fmla="val 56"/>
                <a:gd name="f62" fmla="val 99"/>
                <a:gd name="f63" fmla="+- 0 0 -90"/>
                <a:gd name="f64" fmla="*/ f3 1 179"/>
                <a:gd name="f65" fmla="*/ f4 1 163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179"/>
                <a:gd name="f74" fmla="*/ f70 1 163"/>
                <a:gd name="f75" fmla="*/ 160 f71 1"/>
                <a:gd name="f76" fmla="*/ 163 f70 1"/>
                <a:gd name="f77" fmla="*/ 103 f71 1"/>
                <a:gd name="f78" fmla="*/ 136 f70 1"/>
                <a:gd name="f79" fmla="*/ 49 f71 1"/>
                <a:gd name="f80" fmla="*/ 147 f70 1"/>
                <a:gd name="f81" fmla="*/ 43 f71 1"/>
                <a:gd name="f82" fmla="*/ 92 f70 1"/>
                <a:gd name="f83" fmla="*/ 0 f71 1"/>
                <a:gd name="f84" fmla="*/ 48 f70 1"/>
                <a:gd name="f85" fmla="*/ 80 f71 1"/>
                <a:gd name="f86" fmla="*/ 0 f70 1"/>
                <a:gd name="f87" fmla="*/ 179 f71 1"/>
                <a:gd name="f88" fmla="*/ 70 f70 1"/>
                <a:gd name="f89" fmla="*/ 63 f71 1"/>
                <a:gd name="f90" fmla="*/ 129 f70 1"/>
                <a:gd name="f91" fmla="*/ 136 f71 1"/>
                <a:gd name="f92" fmla="*/ 137 f70 1"/>
                <a:gd name="f93" fmla="*/ 147 f71 1"/>
                <a:gd name="f94" fmla="*/ 74 f70 1"/>
                <a:gd name="f95" fmla="*/ 82 f71 1"/>
                <a:gd name="f96" fmla="*/ 27 f70 1"/>
                <a:gd name="f97" fmla="*/ 36 f71 1"/>
                <a:gd name="f98" fmla="*/ 63 f70 1"/>
                <a:gd name="f99" fmla="+- f72 0 f1"/>
                <a:gd name="f100" fmla="*/ f75 1 179"/>
                <a:gd name="f101" fmla="*/ f76 1 163"/>
                <a:gd name="f102" fmla="*/ f77 1 179"/>
                <a:gd name="f103" fmla="*/ f78 1 163"/>
                <a:gd name="f104" fmla="*/ f79 1 179"/>
                <a:gd name="f105" fmla="*/ f80 1 163"/>
                <a:gd name="f106" fmla="*/ f81 1 179"/>
                <a:gd name="f107" fmla="*/ f82 1 163"/>
                <a:gd name="f108" fmla="*/ f83 1 179"/>
                <a:gd name="f109" fmla="*/ f84 1 163"/>
                <a:gd name="f110" fmla="*/ f85 1 179"/>
                <a:gd name="f111" fmla="*/ f86 1 163"/>
                <a:gd name="f112" fmla="*/ f87 1 179"/>
                <a:gd name="f113" fmla="*/ f88 1 163"/>
                <a:gd name="f114" fmla="*/ f89 1 179"/>
                <a:gd name="f115" fmla="*/ f90 1 163"/>
                <a:gd name="f116" fmla="*/ f91 1 179"/>
                <a:gd name="f117" fmla="*/ f92 1 163"/>
                <a:gd name="f118" fmla="*/ f93 1 179"/>
                <a:gd name="f119" fmla="*/ f94 1 163"/>
                <a:gd name="f120" fmla="*/ f95 1 179"/>
                <a:gd name="f121" fmla="*/ f96 1 163"/>
                <a:gd name="f122" fmla="*/ f97 1 179"/>
                <a:gd name="f123" fmla="*/ f98 1 163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56" y="f157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70" y="f171"/>
                </a:cxn>
              </a:cxnLst>
              <a:rect l="f152" t="f155" r="f153" b="f154"/>
              <a:pathLst>
                <a:path w="179" h="163">
                  <a:moveTo>
                    <a:pt x="f8" y="f7"/>
                  </a:moveTo>
                  <a:cubicBezTo>
                    <a:pt x="f9" y="f10"/>
                    <a:pt x="f11" y="f9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5" y="f30"/>
                  </a:cubicBezTo>
                  <a:cubicBezTo>
                    <a:pt x="f31" y="f22"/>
                    <a:pt x="f32" y="f33"/>
                    <a:pt x="f34" y="f5"/>
                  </a:cubicBezTo>
                  <a:cubicBezTo>
                    <a:pt x="f35" y="f36"/>
                    <a:pt x="f37" y="f29"/>
                    <a:pt x="f6" y="f38"/>
                  </a:cubicBezTo>
                  <a:cubicBezTo>
                    <a:pt x="f39" y="f40"/>
                    <a:pt x="f41" y="f42"/>
                    <a:pt x="f8" y="f7"/>
                  </a:cubicBezTo>
                  <a:close/>
                  <a:moveTo>
                    <a:pt x="f43" y="f44"/>
                  </a:moveTo>
                  <a:cubicBezTo>
                    <a:pt x="f45" y="f46"/>
                    <a:pt x="f46" y="f47"/>
                    <a:pt x="f13" y="f48"/>
                  </a:cubicBezTo>
                  <a:cubicBezTo>
                    <a:pt x="f49" y="f46"/>
                    <a:pt x="f42" y="f50"/>
                    <a:pt x="f19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34" y="f58"/>
                    <a:pt x="f59" y="f58"/>
                    <a:pt x="f60" y="f43"/>
                  </a:cubicBezTo>
                  <a:cubicBezTo>
                    <a:pt x="f61" y="f34"/>
                    <a:pt x="f16" y="f62"/>
                    <a:pt x="f43" y="f44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521ECE2-20F7-4551-BDE4-08AFFE9D65B7}"/>
                </a:ext>
              </a:extLst>
            </p:cNvPr>
            <p:cNvSpPr/>
            <p:nvPr/>
          </p:nvSpPr>
          <p:spPr>
            <a:xfrm>
              <a:off x="6215414" y="155127"/>
              <a:ext cx="390521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"/>
                <a:gd name="f7" fmla="val 162"/>
                <a:gd name="f8" fmla="val 80"/>
                <a:gd name="f9" fmla="val 99"/>
                <a:gd name="f10" fmla="val 41"/>
                <a:gd name="f11" fmla="val 128"/>
                <a:gd name="f12" fmla="val 65"/>
                <a:gd name="f13" fmla="val 170"/>
                <a:gd name="f14" fmla="val 72"/>
                <a:gd name="f15" fmla="val 169"/>
                <a:gd name="f16" fmla="val 77"/>
                <a:gd name="f17" fmla="val 166"/>
                <a:gd name="f18" fmla="val 79"/>
                <a:gd name="f19" fmla="val 140"/>
                <a:gd name="f20" fmla="val 98"/>
                <a:gd name="f21" fmla="val 141"/>
                <a:gd name="f22" fmla="val 121"/>
                <a:gd name="f23" fmla="val 151"/>
                <a:gd name="f24" fmla="val 147"/>
                <a:gd name="f25" fmla="val 153"/>
                <a:gd name="f26" fmla="val 150"/>
                <a:gd name="f27" fmla="val 152"/>
                <a:gd name="f28" fmla="val 154"/>
                <a:gd name="f29" fmla="val 118"/>
                <a:gd name="f30" fmla="val 139"/>
                <a:gd name="f31" fmla="val 84"/>
                <a:gd name="f32" fmla="val 125"/>
                <a:gd name="f33" fmla="val 45"/>
                <a:gd name="f34" fmla="val 56"/>
                <a:gd name="f35" fmla="val 108"/>
                <a:gd name="f36" fmla="val 36"/>
                <a:gd name="f37" fmla="val 78"/>
                <a:gd name="f38" fmla="val 54"/>
                <a:gd name="f39" fmla="val 40"/>
                <a:gd name="f40" fmla="val 55"/>
                <a:gd name="f41" fmla="val 71"/>
                <a:gd name="f42" fmla="val 61"/>
                <a:gd name="f43" fmla="val 75"/>
                <a:gd name="f44" fmla="val 124"/>
                <a:gd name="f45" fmla="val 87"/>
                <a:gd name="f46" fmla="val 119"/>
                <a:gd name="f47" fmla="val 120"/>
                <a:gd name="f48" fmla="val 129"/>
                <a:gd name="f49" fmla="val 134"/>
                <a:gd name="f50" fmla="val 136"/>
                <a:gd name="f51" fmla="val 111"/>
                <a:gd name="f52" fmla="val 91"/>
                <a:gd name="f53" fmla="val 74"/>
                <a:gd name="f54" fmla="val 69"/>
                <a:gd name="f55" fmla="val 96"/>
                <a:gd name="f56" fmla="val 59"/>
                <a:gd name="f57" fmla="val 32"/>
                <a:gd name="f58" fmla="val 57"/>
                <a:gd name="f59" fmla="val 64"/>
                <a:gd name="f60" fmla="val 34"/>
                <a:gd name="f61" fmla="val 66"/>
                <a:gd name="f62" fmla="val 83"/>
                <a:gd name="f63" fmla="val 102"/>
                <a:gd name="f64" fmla="+- 0 0 -90"/>
                <a:gd name="f65" fmla="*/ f3 1 175"/>
                <a:gd name="f66" fmla="*/ f4 1 162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175"/>
                <a:gd name="f75" fmla="*/ f71 1 162"/>
                <a:gd name="f76" fmla="*/ 80 f72 1"/>
                <a:gd name="f77" fmla="*/ 0 f71 1"/>
                <a:gd name="f78" fmla="*/ 175 f72 1"/>
                <a:gd name="f79" fmla="*/ 65 f71 1"/>
                <a:gd name="f80" fmla="*/ 166 f72 1"/>
                <a:gd name="f81" fmla="*/ 79 f71 1"/>
                <a:gd name="f82" fmla="*/ 151 f72 1"/>
                <a:gd name="f83" fmla="*/ 147 f71 1"/>
                <a:gd name="f84" fmla="*/ 154 f72 1"/>
                <a:gd name="f85" fmla="*/ 162 f71 1"/>
                <a:gd name="f86" fmla="*/ 45 f72 1"/>
                <a:gd name="f87" fmla="*/ 153 f71 1"/>
                <a:gd name="f88" fmla="*/ 0 f72 1"/>
                <a:gd name="f89" fmla="*/ 54 f71 1"/>
                <a:gd name="f90" fmla="*/ 61 f72 1"/>
                <a:gd name="f91" fmla="*/ 128 f71 1"/>
                <a:gd name="f92" fmla="*/ 98 f72 1"/>
                <a:gd name="f93" fmla="*/ 120 f71 1"/>
                <a:gd name="f94" fmla="*/ 134 f72 1"/>
                <a:gd name="f95" fmla="*/ 136 f71 1"/>
                <a:gd name="f96" fmla="*/ 74 f71 1"/>
                <a:gd name="f97" fmla="*/ 84 f72 1"/>
                <a:gd name="f98" fmla="*/ 32 f71 1"/>
                <a:gd name="f99" fmla="*/ 34 f72 1"/>
                <a:gd name="f100" fmla="*/ 66 f71 1"/>
                <a:gd name="f101" fmla="+- f73 0 f1"/>
                <a:gd name="f102" fmla="*/ f76 1 175"/>
                <a:gd name="f103" fmla="*/ f77 1 162"/>
                <a:gd name="f104" fmla="*/ f78 1 175"/>
                <a:gd name="f105" fmla="*/ f79 1 162"/>
                <a:gd name="f106" fmla="*/ f80 1 175"/>
                <a:gd name="f107" fmla="*/ f81 1 162"/>
                <a:gd name="f108" fmla="*/ f82 1 175"/>
                <a:gd name="f109" fmla="*/ f83 1 162"/>
                <a:gd name="f110" fmla="*/ f84 1 175"/>
                <a:gd name="f111" fmla="*/ f85 1 162"/>
                <a:gd name="f112" fmla="*/ f86 1 175"/>
                <a:gd name="f113" fmla="*/ f87 1 162"/>
                <a:gd name="f114" fmla="*/ f88 1 175"/>
                <a:gd name="f115" fmla="*/ f89 1 162"/>
                <a:gd name="f116" fmla="*/ f90 1 175"/>
                <a:gd name="f117" fmla="*/ f91 1 162"/>
                <a:gd name="f118" fmla="*/ f92 1 175"/>
                <a:gd name="f119" fmla="*/ f93 1 162"/>
                <a:gd name="f120" fmla="*/ f94 1 175"/>
                <a:gd name="f121" fmla="*/ f95 1 162"/>
                <a:gd name="f122" fmla="*/ f96 1 162"/>
                <a:gd name="f123" fmla="*/ f97 1 175"/>
                <a:gd name="f124" fmla="*/ f98 1 162"/>
                <a:gd name="f125" fmla="*/ f99 1 175"/>
                <a:gd name="f126" fmla="*/ f100 1 162"/>
                <a:gd name="f127" fmla="*/ 0 1 f74"/>
                <a:gd name="f128" fmla="*/ f68 1 f74"/>
                <a:gd name="f129" fmla="*/ 0 1 f75"/>
                <a:gd name="f130" fmla="*/ f69 1 f75"/>
                <a:gd name="f131" fmla="*/ f102 1 f74"/>
                <a:gd name="f132" fmla="*/ f103 1 f75"/>
                <a:gd name="f133" fmla="*/ f104 1 f74"/>
                <a:gd name="f134" fmla="*/ f105 1 f75"/>
                <a:gd name="f135" fmla="*/ f106 1 f74"/>
                <a:gd name="f136" fmla="*/ f107 1 f75"/>
                <a:gd name="f137" fmla="*/ f108 1 f74"/>
                <a:gd name="f138" fmla="*/ f109 1 f75"/>
                <a:gd name="f139" fmla="*/ f110 1 f74"/>
                <a:gd name="f140" fmla="*/ f111 1 f75"/>
                <a:gd name="f141" fmla="*/ f112 1 f74"/>
                <a:gd name="f142" fmla="*/ f113 1 f75"/>
                <a:gd name="f143" fmla="*/ f114 1 f74"/>
                <a:gd name="f144" fmla="*/ f115 1 f75"/>
                <a:gd name="f145" fmla="*/ f116 1 f74"/>
                <a:gd name="f146" fmla="*/ f117 1 f75"/>
                <a:gd name="f147" fmla="*/ f118 1 f74"/>
                <a:gd name="f148" fmla="*/ f119 1 f75"/>
                <a:gd name="f149" fmla="*/ f120 1 f74"/>
                <a:gd name="f150" fmla="*/ f121 1 f75"/>
                <a:gd name="f151" fmla="*/ f122 1 f75"/>
                <a:gd name="f152" fmla="*/ f123 1 f74"/>
                <a:gd name="f153" fmla="*/ f124 1 f75"/>
                <a:gd name="f154" fmla="*/ f125 1 f74"/>
                <a:gd name="f155" fmla="*/ f126 1 f75"/>
                <a:gd name="f156" fmla="*/ f127 f65 1"/>
                <a:gd name="f157" fmla="*/ f128 f65 1"/>
                <a:gd name="f158" fmla="*/ f130 f66 1"/>
                <a:gd name="f159" fmla="*/ f129 f66 1"/>
                <a:gd name="f160" fmla="*/ f131 f65 1"/>
                <a:gd name="f161" fmla="*/ f132 f66 1"/>
                <a:gd name="f162" fmla="*/ f133 f65 1"/>
                <a:gd name="f163" fmla="*/ f134 f66 1"/>
                <a:gd name="f164" fmla="*/ f135 f65 1"/>
                <a:gd name="f165" fmla="*/ f136 f66 1"/>
                <a:gd name="f166" fmla="*/ f137 f65 1"/>
                <a:gd name="f167" fmla="*/ f138 f66 1"/>
                <a:gd name="f168" fmla="*/ f139 f65 1"/>
                <a:gd name="f169" fmla="*/ f140 f66 1"/>
                <a:gd name="f170" fmla="*/ f141 f65 1"/>
                <a:gd name="f171" fmla="*/ f142 f66 1"/>
                <a:gd name="f172" fmla="*/ f143 f65 1"/>
                <a:gd name="f173" fmla="*/ f144 f66 1"/>
                <a:gd name="f174" fmla="*/ f145 f65 1"/>
                <a:gd name="f175" fmla="*/ f146 f66 1"/>
                <a:gd name="f176" fmla="*/ f147 f65 1"/>
                <a:gd name="f177" fmla="*/ f148 f66 1"/>
                <a:gd name="f178" fmla="*/ f149 f65 1"/>
                <a:gd name="f179" fmla="*/ f150 f66 1"/>
                <a:gd name="f180" fmla="*/ f151 f66 1"/>
                <a:gd name="f181" fmla="*/ f152 f65 1"/>
                <a:gd name="f182" fmla="*/ f153 f66 1"/>
                <a:gd name="f183" fmla="*/ f154 f65 1"/>
                <a:gd name="f184" fmla="*/ f155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1">
                  <a:pos x="f160" y="f161"/>
                </a:cxn>
                <a:cxn ang="f101">
                  <a:pos x="f162" y="f163"/>
                </a:cxn>
                <a:cxn ang="f101">
                  <a:pos x="f164" y="f165"/>
                </a:cxn>
                <a:cxn ang="f101">
                  <a:pos x="f166" y="f167"/>
                </a:cxn>
                <a:cxn ang="f101">
                  <a:pos x="f168" y="f169"/>
                </a:cxn>
                <a:cxn ang="f101">
                  <a:pos x="f170" y="f171"/>
                </a:cxn>
                <a:cxn ang="f101">
                  <a:pos x="f172" y="f173"/>
                </a:cxn>
                <a:cxn ang="f101">
                  <a:pos x="f160" y="f161"/>
                </a:cxn>
                <a:cxn ang="f101">
                  <a:pos x="f174" y="f175"/>
                </a:cxn>
                <a:cxn ang="f101">
                  <a:pos x="f176" y="f177"/>
                </a:cxn>
                <a:cxn ang="f101">
                  <a:pos x="f178" y="f179"/>
                </a:cxn>
                <a:cxn ang="f101">
                  <a:pos x="f166" y="f180"/>
                </a:cxn>
                <a:cxn ang="f101">
                  <a:pos x="f181" y="f182"/>
                </a:cxn>
                <a:cxn ang="f101">
                  <a:pos x="f183" y="f184"/>
                </a:cxn>
                <a:cxn ang="f101">
                  <a:pos x="f174" y="f175"/>
                </a:cxn>
              </a:cxnLst>
              <a:rect l="f156" t="f159" r="f157" b="f158"/>
              <a:pathLst>
                <a:path w="175" h="162">
                  <a:moveTo>
                    <a:pt x="f8" y="f5"/>
                  </a:moveTo>
                  <a:cubicBezTo>
                    <a:pt x="f9" y="f10"/>
                    <a:pt x="f11" y="f12"/>
                    <a:pt x="f6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8" y="f7"/>
                  </a:cubicBezTo>
                  <a:cubicBezTo>
                    <a:pt x="f29" y="f30"/>
                    <a:pt x="f31" y="f32"/>
                    <a:pt x="f33" y="f25"/>
                  </a:cubicBezTo>
                  <a:cubicBezTo>
                    <a:pt x="f34" y="f35"/>
                    <a:pt x="f36" y="f37"/>
                    <a:pt x="f5" y="f38"/>
                  </a:cubicBezTo>
                  <a:cubicBezTo>
                    <a:pt x="f39" y="f40"/>
                    <a:pt x="f41" y="f33"/>
                    <a:pt x="f8" y="f5"/>
                  </a:cubicBezTo>
                  <a:close/>
                  <a:moveTo>
                    <a:pt x="f42" y="f11"/>
                  </a:moveTo>
                  <a:cubicBezTo>
                    <a:pt x="f43" y="f44"/>
                    <a:pt x="f45" y="f46"/>
                    <a:pt x="f20" y="f47"/>
                  </a:cubicBezTo>
                  <a:cubicBezTo>
                    <a:pt x="f35" y="f22"/>
                    <a:pt x="f46" y="f48"/>
                    <a:pt x="f49" y="f50"/>
                  </a:cubicBezTo>
                  <a:cubicBezTo>
                    <a:pt x="f44" y="f51"/>
                    <a:pt x="f22" y="f52"/>
                    <a:pt x="f23" y="f53"/>
                  </a:cubicBezTo>
                  <a:cubicBezTo>
                    <a:pt x="f29" y="f54"/>
                    <a:pt x="f55" y="f56"/>
                    <a:pt x="f31" y="f57"/>
                  </a:cubicBezTo>
                  <a:cubicBezTo>
                    <a:pt x="f16" y="f56"/>
                    <a:pt x="f58" y="f59"/>
                    <a:pt x="f60" y="f61"/>
                  </a:cubicBezTo>
                  <a:cubicBezTo>
                    <a:pt x="f40" y="f62"/>
                    <a:pt x="f61" y="f63"/>
                    <a:pt x="f42" y="f11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58147DB-FE81-43DB-8323-C59D081BF6C3}"/>
                </a:ext>
              </a:extLst>
            </p:cNvPr>
            <p:cNvSpPr/>
            <p:nvPr/>
          </p:nvSpPr>
          <p:spPr>
            <a:xfrm>
              <a:off x="2868966" y="5198620"/>
              <a:ext cx="339727" cy="3603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161"/>
                <a:gd name="f8" fmla="val 74"/>
                <a:gd name="f9" fmla="val 38"/>
                <a:gd name="f10" fmla="val 64"/>
                <a:gd name="f11" fmla="val 59"/>
                <a:gd name="f12" fmla="val 42"/>
                <a:gd name="f13" fmla="val 60"/>
                <a:gd name="f14" fmla="val 84"/>
                <a:gd name="f15" fmla="val 32"/>
                <a:gd name="f16" fmla="val 112"/>
                <a:gd name="f17" fmla="val 48"/>
                <a:gd name="f18" fmla="val 37"/>
                <a:gd name="f19" fmla="val 128"/>
                <a:gd name="f20" fmla="val 70"/>
                <a:gd name="f21" fmla="val 130"/>
                <a:gd name="f22" fmla="val 102"/>
                <a:gd name="f23" fmla="val 148"/>
                <a:gd name="f24" fmla="val 136"/>
                <a:gd name="f25" fmla="val 129"/>
                <a:gd name="f26" fmla="val 133"/>
                <a:gd name="f27" fmla="val 126"/>
                <a:gd name="f28" fmla="val 97"/>
                <a:gd name="f29" fmla="val 83"/>
                <a:gd name="f30" fmla="val 134"/>
                <a:gd name="f31" fmla="val 71"/>
                <a:gd name="f32" fmla="val 54"/>
                <a:gd name="f33" fmla="val 56"/>
                <a:gd name="f34" fmla="val 119"/>
                <a:gd name="f35" fmla="val 40"/>
                <a:gd name="f36" fmla="val 90"/>
                <a:gd name="f37" fmla="val 69"/>
                <a:gd name="f38" fmla="val 27"/>
                <a:gd name="f39" fmla="val 68"/>
                <a:gd name="f40" fmla="val 31"/>
                <a:gd name="f41" fmla="val 78"/>
                <a:gd name="f42" fmla="val 87"/>
                <a:gd name="f43" fmla="val 63"/>
                <a:gd name="f44" fmla="val 108"/>
                <a:gd name="f45" fmla="val 65"/>
                <a:gd name="f46" fmla="val 137"/>
                <a:gd name="f47" fmla="val 110"/>
                <a:gd name="f48" fmla="val 104"/>
                <a:gd name="f49" fmla="val 114"/>
                <a:gd name="f50" fmla="val 111"/>
                <a:gd name="f51" fmla="val 95"/>
                <a:gd name="f52" fmla="val 116"/>
                <a:gd name="f53" fmla="val 51"/>
                <a:gd name="f54" fmla="val 101"/>
                <a:gd name="f55" fmla="val 61"/>
                <a:gd name="f56" fmla="val 49"/>
                <a:gd name="f57" fmla="+- 0 0 -90"/>
                <a:gd name="f58" fmla="*/ f3 1 153"/>
                <a:gd name="f59" fmla="*/ f4 1 161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53"/>
                <a:gd name="f68" fmla="*/ f64 1 161"/>
                <a:gd name="f69" fmla="*/ 0 f65 1"/>
                <a:gd name="f70" fmla="*/ 74 f64 1"/>
                <a:gd name="f71" fmla="*/ 60 f65 1"/>
                <a:gd name="f72" fmla="*/ 0 f64 1"/>
                <a:gd name="f73" fmla="*/ 153 f65 1"/>
                <a:gd name="f74" fmla="*/ 37 f64 1"/>
                <a:gd name="f75" fmla="*/ 148 f65 1"/>
                <a:gd name="f76" fmla="*/ 136 f64 1"/>
                <a:gd name="f77" fmla="*/ 97 f65 1"/>
                <a:gd name="f78" fmla="*/ 130 f64 1"/>
                <a:gd name="f79" fmla="*/ 54 f65 1"/>
                <a:gd name="f80" fmla="*/ 161 f64 1"/>
                <a:gd name="f81" fmla="*/ 69 f65 1"/>
                <a:gd name="f82" fmla="*/ 27 f64 1"/>
                <a:gd name="f83" fmla="*/ 31 f65 1"/>
                <a:gd name="f84" fmla="*/ 78 f64 1"/>
                <a:gd name="f85" fmla="*/ 65 f65 1"/>
                <a:gd name="f86" fmla="*/ 137 f64 1"/>
                <a:gd name="f87" fmla="*/ 129 f65 1"/>
                <a:gd name="f88" fmla="*/ 119 f64 1"/>
                <a:gd name="f89" fmla="*/ 128 f65 1"/>
                <a:gd name="f90" fmla="*/ 51 f64 1"/>
                <a:gd name="f91" fmla="+- f66 0 f1"/>
                <a:gd name="f92" fmla="*/ f69 1 153"/>
                <a:gd name="f93" fmla="*/ f70 1 161"/>
                <a:gd name="f94" fmla="*/ f71 1 153"/>
                <a:gd name="f95" fmla="*/ f72 1 161"/>
                <a:gd name="f96" fmla="*/ f73 1 153"/>
                <a:gd name="f97" fmla="*/ f74 1 161"/>
                <a:gd name="f98" fmla="*/ f75 1 153"/>
                <a:gd name="f99" fmla="*/ f76 1 161"/>
                <a:gd name="f100" fmla="*/ f77 1 153"/>
                <a:gd name="f101" fmla="*/ f78 1 161"/>
                <a:gd name="f102" fmla="*/ f79 1 153"/>
                <a:gd name="f103" fmla="*/ f80 1 161"/>
                <a:gd name="f104" fmla="*/ f81 1 153"/>
                <a:gd name="f105" fmla="*/ f82 1 161"/>
                <a:gd name="f106" fmla="*/ f83 1 153"/>
                <a:gd name="f107" fmla="*/ f84 1 161"/>
                <a:gd name="f108" fmla="*/ f85 1 153"/>
                <a:gd name="f109" fmla="*/ f86 1 161"/>
                <a:gd name="f110" fmla="*/ f87 1 153"/>
                <a:gd name="f111" fmla="*/ f88 1 161"/>
                <a:gd name="f112" fmla="*/ f89 1 153"/>
                <a:gd name="f113" fmla="*/ f90 1 161"/>
                <a:gd name="f114" fmla="*/ 0 1 f67"/>
                <a:gd name="f115" fmla="*/ f61 1 f67"/>
                <a:gd name="f116" fmla="*/ 0 1 f68"/>
                <a:gd name="f117" fmla="*/ f62 1 f68"/>
                <a:gd name="f118" fmla="*/ f92 1 f67"/>
                <a:gd name="f119" fmla="*/ f93 1 f68"/>
                <a:gd name="f120" fmla="*/ f94 1 f67"/>
                <a:gd name="f121" fmla="*/ f95 1 f68"/>
                <a:gd name="f122" fmla="*/ f96 1 f67"/>
                <a:gd name="f123" fmla="*/ f97 1 f68"/>
                <a:gd name="f124" fmla="*/ f98 1 f67"/>
                <a:gd name="f125" fmla="*/ f99 1 f68"/>
                <a:gd name="f126" fmla="*/ f100 1 f67"/>
                <a:gd name="f127" fmla="*/ f101 1 f68"/>
                <a:gd name="f128" fmla="*/ f102 1 f67"/>
                <a:gd name="f129" fmla="*/ f103 1 f68"/>
                <a:gd name="f130" fmla="*/ f104 1 f67"/>
                <a:gd name="f131" fmla="*/ f105 1 f68"/>
                <a:gd name="f132" fmla="*/ f106 1 f67"/>
                <a:gd name="f133" fmla="*/ f107 1 f68"/>
                <a:gd name="f134" fmla="*/ f108 1 f67"/>
                <a:gd name="f135" fmla="*/ f109 1 f68"/>
                <a:gd name="f136" fmla="*/ f110 1 f67"/>
                <a:gd name="f137" fmla="*/ f111 1 f68"/>
                <a:gd name="f138" fmla="*/ f112 1 f67"/>
                <a:gd name="f139" fmla="*/ f113 1 f68"/>
                <a:gd name="f140" fmla="*/ f114 f58 1"/>
                <a:gd name="f141" fmla="*/ f115 f58 1"/>
                <a:gd name="f142" fmla="*/ f117 f59 1"/>
                <a:gd name="f143" fmla="*/ f116 f59 1"/>
                <a:gd name="f144" fmla="*/ f118 f58 1"/>
                <a:gd name="f145" fmla="*/ f119 f59 1"/>
                <a:gd name="f146" fmla="*/ f120 f58 1"/>
                <a:gd name="f147" fmla="*/ f121 f59 1"/>
                <a:gd name="f148" fmla="*/ f122 f58 1"/>
                <a:gd name="f149" fmla="*/ f123 f59 1"/>
                <a:gd name="f150" fmla="*/ f124 f58 1"/>
                <a:gd name="f151" fmla="*/ f125 f59 1"/>
                <a:gd name="f152" fmla="*/ f126 f58 1"/>
                <a:gd name="f153" fmla="*/ f127 f59 1"/>
                <a:gd name="f154" fmla="*/ f128 f58 1"/>
                <a:gd name="f155" fmla="*/ f129 f59 1"/>
                <a:gd name="f156" fmla="*/ f130 f58 1"/>
                <a:gd name="f157" fmla="*/ f131 f59 1"/>
                <a:gd name="f158" fmla="*/ f132 f58 1"/>
                <a:gd name="f159" fmla="*/ f133 f59 1"/>
                <a:gd name="f160" fmla="*/ f134 f58 1"/>
                <a:gd name="f161" fmla="*/ f135 f59 1"/>
                <a:gd name="f162" fmla="*/ f136 f58 1"/>
                <a:gd name="f163" fmla="*/ f137 f59 1"/>
                <a:gd name="f164" fmla="*/ f138 f58 1"/>
                <a:gd name="f165" fmla="*/ f13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44" y="f145"/>
                </a:cxn>
                <a:cxn ang="f91">
                  <a:pos x="f156" y="f157"/>
                </a:cxn>
                <a:cxn ang="f91">
                  <a:pos x="f158" y="f159"/>
                </a:cxn>
                <a:cxn ang="f91">
                  <a:pos x="f160" y="f161"/>
                </a:cxn>
                <a:cxn ang="f91">
                  <a:pos x="f162" y="f163"/>
                </a:cxn>
                <a:cxn ang="f91">
                  <a:pos x="f164" y="f165"/>
                </a:cxn>
                <a:cxn ang="f91">
                  <a:pos x="f156" y="f157"/>
                </a:cxn>
              </a:cxnLst>
              <a:rect l="f140" t="f143" r="f141" b="f142"/>
              <a:pathLst>
                <a:path w="153" h="161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16" y="f27"/>
                    <a:pt x="f28" y="f21"/>
                  </a:cubicBezTo>
                  <a:cubicBezTo>
                    <a:pt x="f29" y="f30"/>
                    <a:pt x="f31" y="f23"/>
                    <a:pt x="f32" y="f7"/>
                  </a:cubicBezTo>
                  <a:cubicBezTo>
                    <a:pt x="f33" y="f34"/>
                    <a:pt x="f35" y="f36"/>
                    <a:pt x="f5" y="f8"/>
                  </a:cubicBezTo>
                  <a:close/>
                  <a:moveTo>
                    <a:pt x="f37" y="f38"/>
                  </a:moveTo>
                  <a:cubicBezTo>
                    <a:pt x="f39" y="f32"/>
                    <a:pt x="f32" y="f37"/>
                    <a:pt x="f40" y="f41"/>
                  </a:cubicBezTo>
                  <a:cubicBezTo>
                    <a:pt x="f33" y="f42"/>
                    <a:pt x="f43" y="f44"/>
                    <a:pt x="f45" y="f46"/>
                  </a:cubicBezTo>
                  <a:cubicBezTo>
                    <a:pt x="f29" y="f47"/>
                    <a:pt x="f48" y="f49"/>
                    <a:pt x="f25" y="f34"/>
                  </a:cubicBezTo>
                  <a:cubicBezTo>
                    <a:pt x="f50" y="f51"/>
                    <a:pt x="f52" y="f8"/>
                    <a:pt x="f19" y="f53"/>
                  </a:cubicBezTo>
                  <a:cubicBezTo>
                    <a:pt x="f54" y="f55"/>
                    <a:pt x="f14" y="f56"/>
                    <a:pt x="f37" y="f3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25FAFF3-20EE-4F30-9446-151A83CD6030}"/>
                </a:ext>
              </a:extLst>
            </p:cNvPr>
            <p:cNvSpPr/>
            <p:nvPr/>
          </p:nvSpPr>
          <p:spPr>
            <a:xfrm>
              <a:off x="2943581" y="3680972"/>
              <a:ext cx="368302" cy="3317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"/>
                <a:gd name="f7" fmla="val 149"/>
                <a:gd name="f8" fmla="val 43"/>
                <a:gd name="f9" fmla="val 10"/>
                <a:gd name="f10" fmla="val 80"/>
                <a:gd name="f11" fmla="val 32"/>
                <a:gd name="f12" fmla="val 111"/>
                <a:gd name="f13" fmla="val 20"/>
                <a:gd name="f14" fmla="val 144"/>
                <a:gd name="f15" fmla="val 134"/>
                <a:gd name="f16" fmla="val 126"/>
                <a:gd name="f17" fmla="val 62"/>
                <a:gd name="f18" fmla="val 82"/>
                <a:gd name="f19" fmla="val 122"/>
                <a:gd name="f20" fmla="val 88"/>
                <a:gd name="f21" fmla="val 92"/>
                <a:gd name="f22" fmla="val 110"/>
                <a:gd name="f23" fmla="val 72"/>
                <a:gd name="f24" fmla="val 64"/>
                <a:gd name="f25" fmla="val 107"/>
                <a:gd name="f26" fmla="val 36"/>
                <a:gd name="f27" fmla="val 101"/>
                <a:gd name="f28" fmla="val 105"/>
                <a:gd name="f29" fmla="val 28"/>
                <a:gd name="f30" fmla="val 79"/>
                <a:gd name="f31" fmla="val 55"/>
                <a:gd name="f32" fmla="val 75"/>
                <a:gd name="f33" fmla="val 115"/>
                <a:gd name="f34" fmla="val 95"/>
                <a:gd name="f35" fmla="val 113"/>
                <a:gd name="f36" fmla="val 87"/>
                <a:gd name="f37" fmla="val 133"/>
                <a:gd name="f38" fmla="val 73"/>
                <a:gd name="f39" fmla="val 114"/>
                <a:gd name="f40" fmla="val 118"/>
                <a:gd name="f41" fmla="val 44"/>
                <a:gd name="f42" fmla="val 19"/>
                <a:gd name="f43" fmla="val 102"/>
                <a:gd name="f44" fmla="val 37"/>
                <a:gd name="f45" fmla="val 81"/>
                <a:gd name="f46" fmla="val 40"/>
                <a:gd name="f47" fmla="val 29"/>
                <a:gd name="f48" fmla="val 65"/>
                <a:gd name="f49" fmla="val 60"/>
                <a:gd name="f50" fmla="val 46"/>
                <a:gd name="f51" fmla="val 74"/>
                <a:gd name="f52" fmla="val 27"/>
                <a:gd name="f53" fmla="val 94"/>
                <a:gd name="f54" fmla="val 53"/>
                <a:gd name="f55" fmla="val 89"/>
                <a:gd name="f56" fmla="val 68"/>
                <a:gd name="f57" fmla="val 98"/>
                <a:gd name="f58" fmla="+- 0 0 -90"/>
                <a:gd name="f59" fmla="*/ f3 1 165"/>
                <a:gd name="f60" fmla="*/ f4 1 149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65"/>
                <a:gd name="f69" fmla="*/ f65 1 149"/>
                <a:gd name="f70" fmla="*/ 43 f66 1"/>
                <a:gd name="f71" fmla="*/ 10 f65 1"/>
                <a:gd name="f72" fmla="*/ 144 f66 1"/>
                <a:gd name="f73" fmla="*/ 0 f65 1"/>
                <a:gd name="f74" fmla="*/ 165 f66 1"/>
                <a:gd name="f75" fmla="*/ 82 f65 1"/>
                <a:gd name="f76" fmla="*/ 72 f66 1"/>
                <a:gd name="f77" fmla="*/ 149 f65 1"/>
                <a:gd name="f78" fmla="*/ 0 f66 1"/>
                <a:gd name="f79" fmla="*/ 105 f65 1"/>
                <a:gd name="f80" fmla="*/ 75 f66 1"/>
                <a:gd name="f81" fmla="*/ 115 f65 1"/>
                <a:gd name="f82" fmla="*/ 133 f66 1"/>
                <a:gd name="f83" fmla="*/ 73 f65 1"/>
                <a:gd name="f84" fmla="*/ 126 f66 1"/>
                <a:gd name="f85" fmla="*/ 19 f65 1"/>
                <a:gd name="f86" fmla="*/ 55 f66 1"/>
                <a:gd name="f87" fmla="*/ 29 f65 1"/>
                <a:gd name="f88" fmla="*/ 27 f66 1"/>
                <a:gd name="f89" fmla="*/ 94 f65 1"/>
                <a:gd name="f90" fmla="+- f67 0 f1"/>
                <a:gd name="f91" fmla="*/ f70 1 165"/>
                <a:gd name="f92" fmla="*/ f71 1 149"/>
                <a:gd name="f93" fmla="*/ f72 1 165"/>
                <a:gd name="f94" fmla="*/ f73 1 149"/>
                <a:gd name="f95" fmla="*/ f74 1 165"/>
                <a:gd name="f96" fmla="*/ f75 1 149"/>
                <a:gd name="f97" fmla="*/ f76 1 165"/>
                <a:gd name="f98" fmla="*/ f77 1 149"/>
                <a:gd name="f99" fmla="*/ f78 1 165"/>
                <a:gd name="f100" fmla="*/ f79 1 149"/>
                <a:gd name="f101" fmla="*/ f80 1 165"/>
                <a:gd name="f102" fmla="*/ f81 1 149"/>
                <a:gd name="f103" fmla="*/ f82 1 165"/>
                <a:gd name="f104" fmla="*/ f83 1 149"/>
                <a:gd name="f105" fmla="*/ f84 1 165"/>
                <a:gd name="f106" fmla="*/ f85 1 149"/>
                <a:gd name="f107" fmla="*/ f86 1 165"/>
                <a:gd name="f108" fmla="*/ f87 1 149"/>
                <a:gd name="f109" fmla="*/ f88 1 165"/>
                <a:gd name="f110" fmla="*/ f89 1 149"/>
                <a:gd name="f111" fmla="*/ 0 1 f68"/>
                <a:gd name="f112" fmla="*/ f62 1 f68"/>
                <a:gd name="f113" fmla="*/ 0 1 f69"/>
                <a:gd name="f114" fmla="*/ f63 1 f69"/>
                <a:gd name="f115" fmla="*/ f91 1 f68"/>
                <a:gd name="f116" fmla="*/ f92 1 f69"/>
                <a:gd name="f117" fmla="*/ f93 1 f68"/>
                <a:gd name="f118" fmla="*/ f94 1 f69"/>
                <a:gd name="f119" fmla="*/ f95 1 f68"/>
                <a:gd name="f120" fmla="*/ f96 1 f69"/>
                <a:gd name="f121" fmla="*/ f97 1 f68"/>
                <a:gd name="f122" fmla="*/ f98 1 f69"/>
                <a:gd name="f123" fmla="*/ f99 1 f68"/>
                <a:gd name="f124" fmla="*/ f100 1 f69"/>
                <a:gd name="f125" fmla="*/ f101 1 f68"/>
                <a:gd name="f126" fmla="*/ f102 1 f69"/>
                <a:gd name="f127" fmla="*/ f103 1 f68"/>
                <a:gd name="f128" fmla="*/ f104 1 f69"/>
                <a:gd name="f129" fmla="*/ f105 1 f68"/>
                <a:gd name="f130" fmla="*/ f106 1 f69"/>
                <a:gd name="f131" fmla="*/ f107 1 f68"/>
                <a:gd name="f132" fmla="*/ f108 1 f69"/>
                <a:gd name="f133" fmla="*/ f109 1 f68"/>
                <a:gd name="f134" fmla="*/ f110 1 f69"/>
                <a:gd name="f135" fmla="*/ f111 f59 1"/>
                <a:gd name="f136" fmla="*/ f112 f59 1"/>
                <a:gd name="f137" fmla="*/ f114 f60 1"/>
                <a:gd name="f138" fmla="*/ f113 f60 1"/>
                <a:gd name="f139" fmla="*/ f115 f59 1"/>
                <a:gd name="f140" fmla="*/ f116 f60 1"/>
                <a:gd name="f141" fmla="*/ f117 f59 1"/>
                <a:gd name="f142" fmla="*/ f118 f60 1"/>
                <a:gd name="f143" fmla="*/ f119 f59 1"/>
                <a:gd name="f144" fmla="*/ f120 f60 1"/>
                <a:gd name="f145" fmla="*/ f121 f59 1"/>
                <a:gd name="f146" fmla="*/ f122 f60 1"/>
                <a:gd name="f147" fmla="*/ f123 f59 1"/>
                <a:gd name="f148" fmla="*/ f124 f60 1"/>
                <a:gd name="f149" fmla="*/ f125 f59 1"/>
                <a:gd name="f150" fmla="*/ f126 f60 1"/>
                <a:gd name="f151" fmla="*/ f127 f59 1"/>
                <a:gd name="f152" fmla="*/ f128 f60 1"/>
                <a:gd name="f153" fmla="*/ f129 f59 1"/>
                <a:gd name="f154" fmla="*/ f130 f60 1"/>
                <a:gd name="f155" fmla="*/ f131 f59 1"/>
                <a:gd name="f156" fmla="*/ f132 f60 1"/>
                <a:gd name="f157" fmla="*/ f133 f59 1"/>
                <a:gd name="f158" fmla="*/ f134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39" y="f140"/>
                </a:cxn>
                <a:cxn ang="f90">
                  <a:pos x="f141" y="f142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39" y="f140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49" y="f150"/>
                </a:cxn>
              </a:cxnLst>
              <a:rect l="f135" t="f138" r="f136" b="f137"/>
              <a:pathLst>
                <a:path w="165" h="149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1"/>
                    <a:pt x="f16" y="f17"/>
                    <a:pt x="f6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6" y="f27"/>
                    <a:pt x="f5" y="f28"/>
                  </a:cubicBezTo>
                  <a:cubicBezTo>
                    <a:pt x="f29" y="f30"/>
                    <a:pt x="f31" y="f31"/>
                    <a:pt x="f8" y="f9"/>
                  </a:cubicBezTo>
                  <a:close/>
                  <a:moveTo>
                    <a:pt x="f32" y="f33"/>
                  </a:moveTo>
                  <a:cubicBezTo>
                    <a:pt x="f34" y="f27"/>
                    <a:pt x="f35" y="f36"/>
                    <a:pt x="f37" y="f38"/>
                  </a:cubicBezTo>
                  <a:cubicBezTo>
                    <a:pt x="f39" y="f24"/>
                    <a:pt x="f40" y="f41"/>
                    <a:pt x="f16" y="f42"/>
                  </a:cubicBezTo>
                  <a:cubicBezTo>
                    <a:pt x="f43" y="f44"/>
                    <a:pt x="f45" y="f46"/>
                    <a:pt x="f31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32" y="f3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7D5D19C-A878-4143-A567-BDB8CB06044B}"/>
                </a:ext>
              </a:extLst>
            </p:cNvPr>
            <p:cNvSpPr/>
            <p:nvPr/>
          </p:nvSpPr>
          <p:spPr>
            <a:xfrm>
              <a:off x="1206852" y="3147565"/>
              <a:ext cx="339727" cy="3254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"/>
                <a:gd name="f7" fmla="val 146"/>
                <a:gd name="f8" fmla="val 45"/>
                <a:gd name="f9" fmla="val 52"/>
                <a:gd name="f10" fmla="val 106"/>
                <a:gd name="f11" fmla="val 31"/>
                <a:gd name="f12" fmla="val 85"/>
                <a:gd name="f13" fmla="val 68"/>
                <a:gd name="f14" fmla="val 38"/>
                <a:gd name="f15" fmla="val 61"/>
                <a:gd name="f16" fmla="val 59"/>
                <a:gd name="f17" fmla="val 39"/>
                <a:gd name="f18" fmla="val 62"/>
                <a:gd name="f19" fmla="val 77"/>
                <a:gd name="f20" fmla="val 15"/>
                <a:gd name="f21" fmla="val 86"/>
                <a:gd name="f22" fmla="val 30"/>
                <a:gd name="f23" fmla="val 99"/>
                <a:gd name="f24" fmla="val 36"/>
                <a:gd name="f25" fmla="val 113"/>
                <a:gd name="f26" fmla="val 42"/>
                <a:gd name="f27" fmla="val 130"/>
                <a:gd name="f28" fmla="val 125"/>
                <a:gd name="f29" fmla="val 66"/>
                <a:gd name="f30" fmla="val 118"/>
                <a:gd name="f31" fmla="val 95"/>
                <a:gd name="f32" fmla="val 139"/>
                <a:gd name="f33" fmla="val 128"/>
                <a:gd name="f34" fmla="val 103"/>
                <a:gd name="f35" fmla="val 114"/>
                <a:gd name="f36" fmla="val 73"/>
                <a:gd name="f37" fmla="val 119"/>
                <a:gd name="f38" fmla="val 122"/>
                <a:gd name="f39" fmla="val 57"/>
                <a:gd name="f40" fmla="val 102"/>
                <a:gd name="f41" fmla="val 49"/>
                <a:gd name="f42" fmla="val 41"/>
                <a:gd name="f43" fmla="val 33"/>
                <a:gd name="f44" fmla="val 69"/>
                <a:gd name="f45" fmla="val 56"/>
                <a:gd name="f46" fmla="val 48"/>
                <a:gd name="f47" fmla="val 28"/>
                <a:gd name="f48" fmla="val 53"/>
                <a:gd name="f49" fmla="val 81"/>
                <a:gd name="f50" fmla="val 58"/>
                <a:gd name="f51" fmla="val 116"/>
                <a:gd name="f52" fmla="val 78"/>
                <a:gd name="f53" fmla="val 112"/>
                <a:gd name="f54" fmla="val 97"/>
                <a:gd name="f55" fmla="val 109"/>
                <a:gd name="f56" fmla="val 105"/>
                <a:gd name="f57" fmla="val 88"/>
                <a:gd name="f58" fmla="val 110"/>
                <a:gd name="f59" fmla="val 71"/>
                <a:gd name="f60" fmla="+- 0 0 -90"/>
                <a:gd name="f61" fmla="*/ f3 1 152"/>
                <a:gd name="f62" fmla="*/ f4 1 146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152"/>
                <a:gd name="f71" fmla="*/ f67 1 146"/>
                <a:gd name="f72" fmla="*/ 45 f68 1"/>
                <a:gd name="f73" fmla="*/ 146 f67 1"/>
                <a:gd name="f74" fmla="*/ 0 f68 1"/>
                <a:gd name="f75" fmla="*/ 68 f67 1"/>
                <a:gd name="f76" fmla="*/ 62 f68 1"/>
                <a:gd name="f77" fmla="*/ 0 f67 1"/>
                <a:gd name="f78" fmla="*/ 99 f68 1"/>
                <a:gd name="f79" fmla="*/ 36 f67 1"/>
                <a:gd name="f80" fmla="*/ 152 f68 1"/>
                <a:gd name="f81" fmla="*/ 39 f67 1"/>
                <a:gd name="f82" fmla="*/ 139 f68 1"/>
                <a:gd name="f83" fmla="*/ 128 f67 1"/>
                <a:gd name="f84" fmla="*/ 122 f68 1"/>
                <a:gd name="f85" fmla="*/ 57 f67 1"/>
                <a:gd name="f86" fmla="*/ 66 f68 1"/>
                <a:gd name="f87" fmla="*/ 33 f67 1"/>
                <a:gd name="f88" fmla="*/ 28 f68 1"/>
                <a:gd name="f89" fmla="*/ 73 f67 1"/>
                <a:gd name="f90" fmla="*/ 56 f68 1"/>
                <a:gd name="f91" fmla="*/ 116 f67 1"/>
                <a:gd name="f92" fmla="*/ 118 f68 1"/>
                <a:gd name="f93" fmla="*/ 105 f67 1"/>
                <a:gd name="f94" fmla="+- f69 0 f1"/>
                <a:gd name="f95" fmla="*/ f72 1 152"/>
                <a:gd name="f96" fmla="*/ f73 1 146"/>
                <a:gd name="f97" fmla="*/ f74 1 152"/>
                <a:gd name="f98" fmla="*/ f75 1 146"/>
                <a:gd name="f99" fmla="*/ f76 1 152"/>
                <a:gd name="f100" fmla="*/ f77 1 146"/>
                <a:gd name="f101" fmla="*/ f78 1 152"/>
                <a:gd name="f102" fmla="*/ f79 1 146"/>
                <a:gd name="f103" fmla="*/ f80 1 152"/>
                <a:gd name="f104" fmla="*/ f81 1 146"/>
                <a:gd name="f105" fmla="*/ f82 1 152"/>
                <a:gd name="f106" fmla="*/ f83 1 146"/>
                <a:gd name="f107" fmla="*/ f84 1 152"/>
                <a:gd name="f108" fmla="*/ f85 1 146"/>
                <a:gd name="f109" fmla="*/ f86 1 152"/>
                <a:gd name="f110" fmla="*/ f87 1 146"/>
                <a:gd name="f111" fmla="*/ f88 1 152"/>
                <a:gd name="f112" fmla="*/ f89 1 146"/>
                <a:gd name="f113" fmla="*/ f90 1 152"/>
                <a:gd name="f114" fmla="*/ f91 1 146"/>
                <a:gd name="f115" fmla="*/ f92 1 152"/>
                <a:gd name="f116" fmla="*/ f93 1 146"/>
                <a:gd name="f117" fmla="*/ 0 1 f70"/>
                <a:gd name="f118" fmla="*/ f64 1 f70"/>
                <a:gd name="f119" fmla="*/ 0 1 f71"/>
                <a:gd name="f120" fmla="*/ f65 1 f71"/>
                <a:gd name="f121" fmla="*/ f95 1 f70"/>
                <a:gd name="f122" fmla="*/ f96 1 f71"/>
                <a:gd name="f123" fmla="*/ f97 1 f70"/>
                <a:gd name="f124" fmla="*/ f98 1 f71"/>
                <a:gd name="f125" fmla="*/ f99 1 f70"/>
                <a:gd name="f126" fmla="*/ f100 1 f71"/>
                <a:gd name="f127" fmla="*/ f101 1 f70"/>
                <a:gd name="f128" fmla="*/ f102 1 f71"/>
                <a:gd name="f129" fmla="*/ f103 1 f70"/>
                <a:gd name="f130" fmla="*/ f104 1 f71"/>
                <a:gd name="f131" fmla="*/ f105 1 f70"/>
                <a:gd name="f132" fmla="*/ f106 1 f71"/>
                <a:gd name="f133" fmla="*/ f107 1 f70"/>
                <a:gd name="f134" fmla="*/ f108 1 f71"/>
                <a:gd name="f135" fmla="*/ f109 1 f70"/>
                <a:gd name="f136" fmla="*/ f110 1 f71"/>
                <a:gd name="f137" fmla="*/ f111 1 f70"/>
                <a:gd name="f138" fmla="*/ f112 1 f71"/>
                <a:gd name="f139" fmla="*/ f113 1 f70"/>
                <a:gd name="f140" fmla="*/ f114 1 f71"/>
                <a:gd name="f141" fmla="*/ f115 1 f70"/>
                <a:gd name="f142" fmla="*/ f116 1 f71"/>
                <a:gd name="f143" fmla="*/ f117 f61 1"/>
                <a:gd name="f144" fmla="*/ f118 f61 1"/>
                <a:gd name="f145" fmla="*/ f120 f62 1"/>
                <a:gd name="f146" fmla="*/ f119 f62 1"/>
                <a:gd name="f147" fmla="*/ f121 f61 1"/>
                <a:gd name="f148" fmla="*/ f122 f62 1"/>
                <a:gd name="f149" fmla="*/ f123 f61 1"/>
                <a:gd name="f150" fmla="*/ f124 f62 1"/>
                <a:gd name="f151" fmla="*/ f125 f61 1"/>
                <a:gd name="f152" fmla="*/ f126 f62 1"/>
                <a:gd name="f153" fmla="*/ f127 f61 1"/>
                <a:gd name="f154" fmla="*/ f128 f62 1"/>
                <a:gd name="f155" fmla="*/ f129 f61 1"/>
                <a:gd name="f156" fmla="*/ f130 f62 1"/>
                <a:gd name="f157" fmla="*/ f131 f61 1"/>
                <a:gd name="f158" fmla="*/ f132 f62 1"/>
                <a:gd name="f159" fmla="*/ f133 f61 1"/>
                <a:gd name="f160" fmla="*/ f134 f62 1"/>
                <a:gd name="f161" fmla="*/ f135 f61 1"/>
                <a:gd name="f162" fmla="*/ f136 f62 1"/>
                <a:gd name="f163" fmla="*/ f137 f61 1"/>
                <a:gd name="f164" fmla="*/ f138 f62 1"/>
                <a:gd name="f165" fmla="*/ f139 f61 1"/>
                <a:gd name="f166" fmla="*/ f140 f62 1"/>
                <a:gd name="f167" fmla="*/ f141 f61 1"/>
                <a:gd name="f168" fmla="*/ f14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7" y="f148"/>
                </a:cxn>
                <a:cxn ang="f94">
                  <a:pos x="f149" y="f150"/>
                </a:cxn>
                <a:cxn ang="f94">
                  <a:pos x="f151" y="f152"/>
                </a:cxn>
                <a:cxn ang="f94">
                  <a:pos x="f153" y="f154"/>
                </a:cxn>
                <a:cxn ang="f94">
                  <a:pos x="f155" y="f156"/>
                </a:cxn>
                <a:cxn ang="f94">
                  <a:pos x="f157" y="f158"/>
                </a:cxn>
                <a:cxn ang="f94">
                  <a:pos x="f147" y="f148"/>
                </a:cxn>
                <a:cxn ang="f94">
                  <a:pos x="f159" y="f160"/>
                </a:cxn>
                <a:cxn ang="f94">
                  <a:pos x="f161" y="f162"/>
                </a:cxn>
                <a:cxn ang="f94">
                  <a:pos x="f163" y="f164"/>
                </a:cxn>
                <a:cxn ang="f94">
                  <a:pos x="f165" y="f166"/>
                </a:cxn>
                <a:cxn ang="f94">
                  <a:pos x="f167" y="f168"/>
                </a:cxn>
                <a:cxn ang="f94">
                  <a:pos x="f159" y="f160"/>
                </a:cxn>
              </a:cxnLst>
              <a:rect l="f143" t="f146" r="f144" b="f145"/>
              <a:pathLst>
                <a:path w="152" h="146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14"/>
                    <a:pt x="f6" y="f1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8" y="f7"/>
                  </a:cubicBezTo>
                  <a:close/>
                  <a:moveTo>
                    <a:pt x="f38" y="f39"/>
                  </a:moveTo>
                  <a:cubicBezTo>
                    <a:pt x="f40" y="f41"/>
                    <a:pt x="f12" y="f42"/>
                    <a:pt x="f29" y="f43"/>
                  </a:cubicBezTo>
                  <a:cubicBezTo>
                    <a:pt x="f44" y="f45"/>
                    <a:pt x="f46" y="f18"/>
                    <a:pt x="f47" y="f36"/>
                  </a:cubicBezTo>
                  <a:cubicBezTo>
                    <a:pt x="f48" y="f49"/>
                    <a:pt x="f50" y="f23"/>
                    <a:pt x="f45" y="f51"/>
                  </a:cubicBezTo>
                  <a:cubicBezTo>
                    <a:pt x="f52" y="f53"/>
                    <a:pt x="f54" y="f55"/>
                    <a:pt x="f30" y="f56"/>
                  </a:cubicBezTo>
                  <a:cubicBezTo>
                    <a:pt x="f34" y="f57"/>
                    <a:pt x="f58" y="f59"/>
                    <a:pt x="f38" y="f3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93B5DB1-F209-4E7F-9133-07648E96C1AE}"/>
                </a:ext>
              </a:extLst>
            </p:cNvPr>
            <p:cNvSpPr/>
            <p:nvPr/>
          </p:nvSpPr>
          <p:spPr>
            <a:xfrm>
              <a:off x="2453042" y="2904683"/>
              <a:ext cx="303215" cy="3476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6"/>
                <a:gd name="f7" fmla="val 156"/>
                <a:gd name="f8" fmla="val 66"/>
                <a:gd name="f9" fmla="val 41"/>
                <a:gd name="f10" fmla="val 60"/>
                <a:gd name="f11" fmla="val 49"/>
                <a:gd name="f12" fmla="val 33"/>
                <a:gd name="f13" fmla="val 52"/>
                <a:gd name="f14" fmla="val 72"/>
                <a:gd name="f15" fmla="val 30"/>
                <a:gd name="f16" fmla="val 94"/>
                <a:gd name="f17" fmla="val 54"/>
                <a:gd name="f18" fmla="val 42"/>
                <a:gd name="f19" fmla="val 129"/>
                <a:gd name="f20" fmla="val 63"/>
                <a:gd name="f21" fmla="val 118"/>
                <a:gd name="f22" fmla="val 78"/>
                <a:gd name="f23" fmla="val 93"/>
                <a:gd name="f24" fmla="val 108"/>
                <a:gd name="f25" fmla="val 127"/>
                <a:gd name="f26" fmla="val 123"/>
                <a:gd name="f27" fmla="val 135"/>
                <a:gd name="f28" fmla="val 142"/>
                <a:gd name="f29" fmla="val 103"/>
                <a:gd name="f30" fmla="val 75"/>
                <a:gd name="f31" fmla="val 50"/>
                <a:gd name="f32" fmla="val 117"/>
                <a:gd name="f33" fmla="val 36"/>
                <a:gd name="f34" fmla="val 86"/>
                <a:gd name="f35" fmla="val 107"/>
                <a:gd name="f36" fmla="val 120"/>
                <a:gd name="f37" fmla="val 98"/>
                <a:gd name="f38" fmla="val 79"/>
                <a:gd name="f39" fmla="val 57"/>
                <a:gd name="f40" fmla="val 87"/>
                <a:gd name="f41" fmla="val 64"/>
                <a:gd name="f42" fmla="val 46"/>
                <a:gd name="f43" fmla="val 59"/>
                <a:gd name="f44" fmla="val 27"/>
                <a:gd name="f45" fmla="val 58"/>
                <a:gd name="f46" fmla="val 67"/>
                <a:gd name="f47" fmla="val 68"/>
                <a:gd name="f48" fmla="val 88"/>
                <a:gd name="f49" fmla="val 53"/>
                <a:gd name="f50" fmla="val 126"/>
                <a:gd name="f51" fmla="val 76"/>
                <a:gd name="f52" fmla="val 109"/>
                <a:gd name="f53" fmla="val 113"/>
                <a:gd name="f54" fmla="+- 0 0 -90"/>
                <a:gd name="f55" fmla="*/ f3 1 136"/>
                <a:gd name="f56" fmla="*/ f4 1 156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136"/>
                <a:gd name="f65" fmla="*/ f61 1 156"/>
                <a:gd name="f66" fmla="*/ 0 f62 1"/>
                <a:gd name="f67" fmla="*/ 66 f61 1"/>
                <a:gd name="f68" fmla="*/ 52 f62 1"/>
                <a:gd name="f69" fmla="*/ 0 f61 1"/>
                <a:gd name="f70" fmla="*/ 136 f62 1"/>
                <a:gd name="f71" fmla="*/ 42 f61 1"/>
                <a:gd name="f72" fmla="*/ 118 f62 1"/>
                <a:gd name="f73" fmla="*/ 93 f61 1"/>
                <a:gd name="f74" fmla="*/ 135 f62 1"/>
                <a:gd name="f75" fmla="*/ 142 f61 1"/>
                <a:gd name="f76" fmla="*/ 156 f61 1"/>
                <a:gd name="f77" fmla="*/ 107 f62 1"/>
                <a:gd name="f78" fmla="*/ 120 f61 1"/>
                <a:gd name="f79" fmla="*/ 108 f62 1"/>
                <a:gd name="f80" fmla="*/ 57 f61 1"/>
                <a:gd name="f81" fmla="*/ 59 f62 1"/>
                <a:gd name="f82" fmla="*/ 27 f61 1"/>
                <a:gd name="f83" fmla="*/ 30 f62 1"/>
                <a:gd name="f84" fmla="*/ 68 f61 1"/>
                <a:gd name="f85" fmla="*/ 64 f62 1"/>
                <a:gd name="f86" fmla="*/ 126 f61 1"/>
                <a:gd name="f87" fmla="+- f63 0 f1"/>
                <a:gd name="f88" fmla="*/ f66 1 136"/>
                <a:gd name="f89" fmla="*/ f67 1 156"/>
                <a:gd name="f90" fmla="*/ f68 1 136"/>
                <a:gd name="f91" fmla="*/ f69 1 156"/>
                <a:gd name="f92" fmla="*/ f70 1 136"/>
                <a:gd name="f93" fmla="*/ f71 1 156"/>
                <a:gd name="f94" fmla="*/ f72 1 136"/>
                <a:gd name="f95" fmla="*/ f73 1 156"/>
                <a:gd name="f96" fmla="*/ f74 1 136"/>
                <a:gd name="f97" fmla="*/ f75 1 156"/>
                <a:gd name="f98" fmla="*/ f76 1 156"/>
                <a:gd name="f99" fmla="*/ f77 1 136"/>
                <a:gd name="f100" fmla="*/ f78 1 156"/>
                <a:gd name="f101" fmla="*/ f79 1 136"/>
                <a:gd name="f102" fmla="*/ f80 1 156"/>
                <a:gd name="f103" fmla="*/ f81 1 136"/>
                <a:gd name="f104" fmla="*/ f82 1 156"/>
                <a:gd name="f105" fmla="*/ f83 1 136"/>
                <a:gd name="f106" fmla="*/ f84 1 156"/>
                <a:gd name="f107" fmla="*/ f85 1 136"/>
                <a:gd name="f108" fmla="*/ f86 1 156"/>
                <a:gd name="f109" fmla="*/ 0 1 f64"/>
                <a:gd name="f110" fmla="*/ f58 1 f64"/>
                <a:gd name="f111" fmla="*/ 0 1 f65"/>
                <a:gd name="f112" fmla="*/ f59 1 f65"/>
                <a:gd name="f113" fmla="*/ f88 1 f64"/>
                <a:gd name="f114" fmla="*/ f89 1 f65"/>
                <a:gd name="f115" fmla="*/ f90 1 f64"/>
                <a:gd name="f116" fmla="*/ f91 1 f65"/>
                <a:gd name="f117" fmla="*/ f92 1 f64"/>
                <a:gd name="f118" fmla="*/ f93 1 f65"/>
                <a:gd name="f119" fmla="*/ f94 1 f64"/>
                <a:gd name="f120" fmla="*/ f95 1 f65"/>
                <a:gd name="f121" fmla="*/ f96 1 f64"/>
                <a:gd name="f122" fmla="*/ f97 1 f65"/>
                <a:gd name="f123" fmla="*/ f98 1 f65"/>
                <a:gd name="f124" fmla="*/ f99 1 f64"/>
                <a:gd name="f125" fmla="*/ f100 1 f65"/>
                <a:gd name="f126" fmla="*/ f101 1 f64"/>
                <a:gd name="f127" fmla="*/ f102 1 f65"/>
                <a:gd name="f128" fmla="*/ f103 1 f64"/>
                <a:gd name="f129" fmla="*/ f104 1 f65"/>
                <a:gd name="f130" fmla="*/ f105 1 f64"/>
                <a:gd name="f131" fmla="*/ f106 1 f65"/>
                <a:gd name="f132" fmla="*/ f107 1 f64"/>
                <a:gd name="f133" fmla="*/ f108 1 f65"/>
                <a:gd name="f134" fmla="*/ f109 f55 1"/>
                <a:gd name="f135" fmla="*/ f110 f55 1"/>
                <a:gd name="f136" fmla="*/ f112 f56 1"/>
                <a:gd name="f137" fmla="*/ f111 f56 1"/>
                <a:gd name="f138" fmla="*/ f113 f55 1"/>
                <a:gd name="f139" fmla="*/ f114 f56 1"/>
                <a:gd name="f140" fmla="*/ f115 f55 1"/>
                <a:gd name="f141" fmla="*/ f116 f56 1"/>
                <a:gd name="f142" fmla="*/ f117 f55 1"/>
                <a:gd name="f143" fmla="*/ f118 f56 1"/>
                <a:gd name="f144" fmla="*/ f119 f55 1"/>
                <a:gd name="f145" fmla="*/ f120 f56 1"/>
                <a:gd name="f146" fmla="*/ f121 f55 1"/>
                <a:gd name="f147" fmla="*/ f122 f56 1"/>
                <a:gd name="f148" fmla="*/ f123 f56 1"/>
                <a:gd name="f149" fmla="*/ f124 f55 1"/>
                <a:gd name="f150" fmla="*/ f125 f56 1"/>
                <a:gd name="f151" fmla="*/ f126 f55 1"/>
                <a:gd name="f152" fmla="*/ f127 f56 1"/>
                <a:gd name="f153" fmla="*/ f128 f55 1"/>
                <a:gd name="f154" fmla="*/ f129 f56 1"/>
                <a:gd name="f155" fmla="*/ f130 f55 1"/>
                <a:gd name="f156" fmla="*/ f131 f56 1"/>
                <a:gd name="f157" fmla="*/ f132 f55 1"/>
                <a:gd name="f158" fmla="*/ f13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38" y="f139"/>
                </a:cxn>
                <a:cxn ang="f87">
                  <a:pos x="f140" y="f141"/>
                </a:cxn>
                <a:cxn ang="f87">
                  <a:pos x="f142" y="f143"/>
                </a:cxn>
                <a:cxn ang="f87">
                  <a:pos x="f144" y="f145"/>
                </a:cxn>
                <a:cxn ang="f87">
                  <a:pos x="f146" y="f147"/>
                </a:cxn>
                <a:cxn ang="f87">
                  <a:pos x="f140" y="f148"/>
                </a:cxn>
                <a:cxn ang="f87">
                  <a:pos x="f138" y="f139"/>
                </a:cxn>
                <a:cxn ang="f87">
                  <a:pos x="f149" y="f150"/>
                </a:cxn>
                <a:cxn ang="f87">
                  <a:pos x="f151" y="f152"/>
                </a:cxn>
                <a:cxn ang="f87">
                  <a:pos x="f153" y="f154"/>
                </a:cxn>
                <a:cxn ang="f87">
                  <a:pos x="f155" y="f156"/>
                </a:cxn>
                <a:cxn ang="f87">
                  <a:pos x="f157" y="f158"/>
                </a:cxn>
                <a:cxn ang="f87">
                  <a:pos x="f149" y="f150"/>
                </a:cxn>
              </a:cxnLst>
              <a:rect l="f134" t="f137" r="f135" b="f136"/>
              <a:pathLst>
                <a:path w="136" h="156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8"/>
                  </a:cubicBezTo>
                  <a:cubicBezTo>
                    <a:pt x="f29" y="f19"/>
                    <a:pt x="f30" y="f26"/>
                    <a:pt x="f13" y="f7"/>
                  </a:cubicBezTo>
                  <a:cubicBezTo>
                    <a:pt x="f31" y="f32"/>
                    <a:pt x="f33" y="f34"/>
                    <a:pt x="f5" y="f8"/>
                  </a:cubicBezTo>
                  <a:close/>
                  <a:moveTo>
                    <a:pt x="f35" y="f36"/>
                  </a:moveTo>
                  <a:cubicBezTo>
                    <a:pt x="f24" y="f37"/>
                    <a:pt x="f24" y="f38"/>
                    <a:pt x="f24" y="f39"/>
                  </a:cubicBezTo>
                  <a:cubicBezTo>
                    <a:pt x="f40" y="f41"/>
                    <a:pt x="f30" y="f42"/>
                    <a:pt x="f43" y="f44"/>
                  </a:cubicBezTo>
                  <a:cubicBezTo>
                    <a:pt x="f45" y="f13"/>
                    <a:pt x="f31" y="f46"/>
                    <a:pt x="f15" y="f47"/>
                  </a:cubicBezTo>
                  <a:cubicBezTo>
                    <a:pt x="f18" y="f48"/>
                    <a:pt x="f49" y="f35"/>
                    <a:pt x="f41" y="f50"/>
                  </a:cubicBezTo>
                  <a:cubicBezTo>
                    <a:pt x="f51" y="f52"/>
                    <a:pt x="f23" y="f53"/>
                    <a:pt x="f35" y="f3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1293843-6795-4DFC-AF30-762903706795}"/>
                </a:ext>
              </a:extLst>
            </p:cNvPr>
            <p:cNvSpPr/>
            <p:nvPr/>
          </p:nvSpPr>
          <p:spPr>
            <a:xfrm>
              <a:off x="6899632" y="1434657"/>
              <a:ext cx="330198" cy="327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"/>
                <a:gd name="f7" fmla="val 147"/>
                <a:gd name="f8" fmla="val 139"/>
                <a:gd name="f9" fmla="val 16"/>
                <a:gd name="f10" fmla="val 136"/>
                <a:gd name="f11" fmla="val 25"/>
                <a:gd name="f12" fmla="val 135"/>
                <a:gd name="f13" fmla="val 32"/>
                <a:gd name="f14" fmla="val 132"/>
                <a:gd name="f15" fmla="val 37"/>
                <a:gd name="f16" fmla="val 124"/>
                <a:gd name="f17" fmla="val 54"/>
                <a:gd name="f18" fmla="val 123"/>
                <a:gd name="f19" fmla="val 69"/>
                <a:gd name="f20" fmla="val 85"/>
                <a:gd name="f21" fmla="val 99"/>
                <a:gd name="f22" fmla="val 142"/>
                <a:gd name="f23" fmla="val 109"/>
                <a:gd name="f24" fmla="val 125"/>
                <a:gd name="f25" fmla="val 106"/>
                <a:gd name="f26" fmla="val 93"/>
                <a:gd name="f27" fmla="val 100"/>
                <a:gd name="f28" fmla="val 82"/>
                <a:gd name="f29" fmla="val 126"/>
                <a:gd name="f30" fmla="val 61"/>
                <a:gd name="f31" fmla="val 56"/>
                <a:gd name="f32" fmla="val 110"/>
                <a:gd name="f33" fmla="val 39"/>
                <a:gd name="f34" fmla="val 80"/>
                <a:gd name="f35" fmla="val 34"/>
                <a:gd name="f36" fmla="val 63"/>
                <a:gd name="f37" fmla="val 50"/>
                <a:gd name="f38" fmla="val 47"/>
                <a:gd name="f39" fmla="val 26"/>
                <a:gd name="f40" fmla="val 96"/>
                <a:gd name="f41" fmla="val 116"/>
                <a:gd name="f42" fmla="val 73"/>
                <a:gd name="f43" fmla="val 101"/>
                <a:gd name="f44" fmla="val 121"/>
                <a:gd name="f45" fmla="val 36"/>
                <a:gd name="f46" fmla="val 79"/>
                <a:gd name="f47" fmla="val 57"/>
                <a:gd name="f48" fmla="val 20"/>
                <a:gd name="f49" fmla="val 49"/>
                <a:gd name="f50" fmla="val 24"/>
                <a:gd name="f51" fmla="val 78"/>
                <a:gd name="f52" fmla="val 64"/>
                <a:gd name="f53" fmla="val 122"/>
                <a:gd name="f54" fmla="val 83"/>
                <a:gd name="f55" fmla="val 98"/>
                <a:gd name="f56" fmla="val 87"/>
                <a:gd name="f57" fmla="+- 0 0 -90"/>
                <a:gd name="f58" fmla="*/ f3 1 148"/>
                <a:gd name="f59" fmla="*/ f4 1 147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48"/>
                <a:gd name="f68" fmla="*/ f64 1 147"/>
                <a:gd name="f69" fmla="*/ 139 f65 1"/>
                <a:gd name="f70" fmla="*/ 16 f64 1"/>
                <a:gd name="f71" fmla="*/ 132 f65 1"/>
                <a:gd name="f72" fmla="*/ 37 f64 1"/>
                <a:gd name="f73" fmla="*/ 136 f65 1"/>
                <a:gd name="f74" fmla="*/ 85 f64 1"/>
                <a:gd name="f75" fmla="*/ 125 f65 1"/>
                <a:gd name="f76" fmla="*/ 106 f64 1"/>
                <a:gd name="f77" fmla="*/ 61 f65 1"/>
                <a:gd name="f78" fmla="*/ 147 f64 1"/>
                <a:gd name="f79" fmla="*/ 0 f65 1"/>
                <a:gd name="f80" fmla="*/ 80 f64 1"/>
                <a:gd name="f81" fmla="*/ 47 f65 1"/>
                <a:gd name="f82" fmla="*/ 0 f64 1"/>
                <a:gd name="f83" fmla="*/ 96 f64 1"/>
                <a:gd name="f84" fmla="*/ 121 f65 1"/>
                <a:gd name="f85" fmla="*/ 36 f64 1"/>
                <a:gd name="f86" fmla="*/ 57 f65 1"/>
                <a:gd name="f87" fmla="*/ 20 f64 1"/>
                <a:gd name="f88" fmla="*/ 24 f65 1"/>
                <a:gd name="f89" fmla="*/ 78 f64 1"/>
                <a:gd name="f90" fmla="*/ 69 f65 1"/>
                <a:gd name="f91" fmla="*/ 122 f64 1"/>
                <a:gd name="f92" fmla="+- f66 0 f1"/>
                <a:gd name="f93" fmla="*/ f69 1 148"/>
                <a:gd name="f94" fmla="*/ f70 1 147"/>
                <a:gd name="f95" fmla="*/ f71 1 148"/>
                <a:gd name="f96" fmla="*/ f72 1 147"/>
                <a:gd name="f97" fmla="*/ f73 1 148"/>
                <a:gd name="f98" fmla="*/ f74 1 147"/>
                <a:gd name="f99" fmla="*/ f75 1 148"/>
                <a:gd name="f100" fmla="*/ f76 1 147"/>
                <a:gd name="f101" fmla="*/ f77 1 148"/>
                <a:gd name="f102" fmla="*/ f78 1 147"/>
                <a:gd name="f103" fmla="*/ f79 1 148"/>
                <a:gd name="f104" fmla="*/ f80 1 147"/>
                <a:gd name="f105" fmla="*/ f81 1 148"/>
                <a:gd name="f106" fmla="*/ f82 1 147"/>
                <a:gd name="f107" fmla="*/ f83 1 147"/>
                <a:gd name="f108" fmla="*/ f84 1 148"/>
                <a:gd name="f109" fmla="*/ f85 1 147"/>
                <a:gd name="f110" fmla="*/ f86 1 148"/>
                <a:gd name="f111" fmla="*/ f87 1 147"/>
                <a:gd name="f112" fmla="*/ f88 1 148"/>
                <a:gd name="f113" fmla="*/ f89 1 147"/>
                <a:gd name="f114" fmla="*/ f90 1 148"/>
                <a:gd name="f115" fmla="*/ f91 1 147"/>
                <a:gd name="f116" fmla="*/ 0 1 f67"/>
                <a:gd name="f117" fmla="*/ f61 1 f67"/>
                <a:gd name="f118" fmla="*/ 0 1 f68"/>
                <a:gd name="f119" fmla="*/ f62 1 f68"/>
                <a:gd name="f120" fmla="*/ f93 1 f67"/>
                <a:gd name="f121" fmla="*/ f94 1 f68"/>
                <a:gd name="f122" fmla="*/ f95 1 f67"/>
                <a:gd name="f123" fmla="*/ f96 1 f68"/>
                <a:gd name="f124" fmla="*/ f97 1 f67"/>
                <a:gd name="f125" fmla="*/ f98 1 f68"/>
                <a:gd name="f126" fmla="*/ f99 1 f67"/>
                <a:gd name="f127" fmla="*/ f100 1 f68"/>
                <a:gd name="f128" fmla="*/ f101 1 f67"/>
                <a:gd name="f129" fmla="*/ f102 1 f68"/>
                <a:gd name="f130" fmla="*/ f103 1 f67"/>
                <a:gd name="f131" fmla="*/ f104 1 f68"/>
                <a:gd name="f132" fmla="*/ f105 1 f67"/>
                <a:gd name="f133" fmla="*/ f106 1 f68"/>
                <a:gd name="f134" fmla="*/ f107 1 f68"/>
                <a:gd name="f135" fmla="*/ f108 1 f67"/>
                <a:gd name="f136" fmla="*/ f109 1 f68"/>
                <a:gd name="f137" fmla="*/ f110 1 f67"/>
                <a:gd name="f138" fmla="*/ f111 1 f68"/>
                <a:gd name="f139" fmla="*/ f112 1 f67"/>
                <a:gd name="f140" fmla="*/ f113 1 f68"/>
                <a:gd name="f141" fmla="*/ f114 1 f67"/>
                <a:gd name="f142" fmla="*/ f115 1 f68"/>
                <a:gd name="f143" fmla="*/ f116 f58 1"/>
                <a:gd name="f144" fmla="*/ f117 f58 1"/>
                <a:gd name="f145" fmla="*/ f119 f59 1"/>
                <a:gd name="f146" fmla="*/ f118 f59 1"/>
                <a:gd name="f147" fmla="*/ f120 f58 1"/>
                <a:gd name="f148" fmla="*/ f121 f59 1"/>
                <a:gd name="f149" fmla="*/ f122 f58 1"/>
                <a:gd name="f150" fmla="*/ f123 f59 1"/>
                <a:gd name="f151" fmla="*/ f124 f58 1"/>
                <a:gd name="f152" fmla="*/ f125 f59 1"/>
                <a:gd name="f153" fmla="*/ f126 f58 1"/>
                <a:gd name="f154" fmla="*/ f127 f59 1"/>
                <a:gd name="f155" fmla="*/ f128 f58 1"/>
                <a:gd name="f156" fmla="*/ f129 f59 1"/>
                <a:gd name="f157" fmla="*/ f130 f58 1"/>
                <a:gd name="f158" fmla="*/ f131 f59 1"/>
                <a:gd name="f159" fmla="*/ f132 f58 1"/>
                <a:gd name="f160" fmla="*/ f133 f59 1"/>
                <a:gd name="f161" fmla="*/ f134 f59 1"/>
                <a:gd name="f162" fmla="*/ f135 f58 1"/>
                <a:gd name="f163" fmla="*/ f136 f59 1"/>
                <a:gd name="f164" fmla="*/ f137 f58 1"/>
                <a:gd name="f165" fmla="*/ f138 f59 1"/>
                <a:gd name="f166" fmla="*/ f139 f58 1"/>
                <a:gd name="f167" fmla="*/ f140 f59 1"/>
                <a:gd name="f168" fmla="*/ f141 f58 1"/>
                <a:gd name="f169" fmla="*/ f142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47" y="f148"/>
                </a:cxn>
                <a:cxn ang="f92">
                  <a:pos x="f153" y="f161"/>
                </a:cxn>
                <a:cxn ang="f92">
                  <a:pos x="f162" y="f163"/>
                </a:cxn>
                <a:cxn ang="f92">
                  <a:pos x="f164" y="f165"/>
                </a:cxn>
                <a:cxn ang="f92">
                  <a:pos x="f166" y="f167"/>
                </a:cxn>
                <a:cxn ang="f92">
                  <a:pos x="f168" y="f169"/>
                </a:cxn>
                <a:cxn ang="f92">
                  <a:pos x="f153" y="f161"/>
                </a:cxn>
              </a:cxnLst>
              <a:rect l="f143" t="f146" r="f144" b="f145"/>
              <a:pathLst>
                <a:path w="148" h="14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0" y="f20"/>
                  </a:cubicBezTo>
                  <a:cubicBezTo>
                    <a:pt x="f6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7"/>
                  </a:cubicBezTo>
                  <a:cubicBezTo>
                    <a:pt x="f31" y="f32"/>
                    <a:pt x="f33" y="f20"/>
                    <a:pt x="f5" y="f34"/>
                  </a:cubicBezTo>
                  <a:cubicBezTo>
                    <a:pt x="f35" y="f36"/>
                    <a:pt x="f37" y="f15"/>
                    <a:pt x="f38" y="f5"/>
                  </a:cubicBezTo>
                  <a:cubicBezTo>
                    <a:pt x="f26" y="f39"/>
                    <a:pt x="f26" y="f39"/>
                    <a:pt x="f8" y="f9"/>
                  </a:cubicBezTo>
                  <a:close/>
                  <a:moveTo>
                    <a:pt x="f24" y="f40"/>
                  </a:moveTo>
                  <a:cubicBezTo>
                    <a:pt x="f41" y="f42"/>
                    <a:pt x="f43" y="f31"/>
                    <a:pt x="f44" y="f45"/>
                  </a:cubicBezTo>
                  <a:cubicBezTo>
                    <a:pt x="f46" y="f15"/>
                    <a:pt x="f46" y="f15"/>
                    <a:pt x="f47" y="f48"/>
                  </a:cubicBezTo>
                  <a:cubicBezTo>
                    <a:pt x="f30" y="f38"/>
                    <a:pt x="f49" y="f36"/>
                    <a:pt x="f50" y="f51"/>
                  </a:cubicBezTo>
                  <a:cubicBezTo>
                    <a:pt x="f17" y="f34"/>
                    <a:pt x="f52" y="f40"/>
                    <a:pt x="f19" y="f53"/>
                  </a:cubicBezTo>
                  <a:cubicBezTo>
                    <a:pt x="f54" y="f27"/>
                    <a:pt x="f55" y="f56"/>
                    <a:pt x="f24" y="f4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F4BB884-CE03-4F4F-A18D-6418BF3B9BAD}"/>
                </a:ext>
              </a:extLst>
            </p:cNvPr>
            <p:cNvSpPr/>
            <p:nvPr/>
          </p:nvSpPr>
          <p:spPr>
            <a:xfrm>
              <a:off x="3554766" y="1721998"/>
              <a:ext cx="334963" cy="304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"/>
                <a:gd name="f7" fmla="val 137"/>
                <a:gd name="f8" fmla="val 33"/>
                <a:gd name="f9" fmla="val 38"/>
                <a:gd name="f10" fmla="val 102"/>
                <a:gd name="f11" fmla="val 34"/>
                <a:gd name="f12" fmla="val 74"/>
                <a:gd name="f13" fmla="val 54"/>
                <a:gd name="f14" fmla="val 48"/>
                <a:gd name="f15" fmla="val 62"/>
                <a:gd name="f16" fmla="val 40"/>
                <a:gd name="f17" fmla="val 69"/>
                <a:gd name="f18" fmla="val 87"/>
                <a:gd name="f19" fmla="val 31"/>
                <a:gd name="f20" fmla="val 108"/>
                <a:gd name="f21" fmla="val 52"/>
                <a:gd name="f22" fmla="val 42"/>
                <a:gd name="f23" fmla="val 136"/>
                <a:gd name="f24" fmla="val 61"/>
                <a:gd name="f25" fmla="val 122"/>
                <a:gd name="f26" fmla="val 72"/>
                <a:gd name="f27" fmla="val 118"/>
                <a:gd name="f28" fmla="val 86"/>
                <a:gd name="f29" fmla="val 114"/>
                <a:gd name="f30" fmla="val 99"/>
                <a:gd name="f31" fmla="val 119"/>
                <a:gd name="f32" fmla="val 115"/>
                <a:gd name="f33" fmla="val 121"/>
                <a:gd name="f34" fmla="val 135"/>
                <a:gd name="f35" fmla="val 92"/>
                <a:gd name="f36" fmla="val 117"/>
                <a:gd name="f37" fmla="val 63"/>
                <a:gd name="f38" fmla="val 112"/>
                <a:gd name="f39" fmla="val 32"/>
                <a:gd name="f40" fmla="val 60"/>
                <a:gd name="f41" fmla="val 46"/>
                <a:gd name="f42" fmla="val 53"/>
                <a:gd name="f43" fmla="val 30"/>
                <a:gd name="f44" fmla="val 65"/>
                <a:gd name="f45" fmla="val 47"/>
                <a:gd name="f46" fmla="val 51"/>
                <a:gd name="f47" fmla="val 93"/>
                <a:gd name="f48" fmla="val 109"/>
                <a:gd name="f49" fmla="val 68"/>
                <a:gd name="f50" fmla="val 105"/>
                <a:gd name="f51" fmla="val 107"/>
                <a:gd name="f52" fmla="val 100"/>
                <a:gd name="f53" fmla="val 90"/>
                <a:gd name="f54" fmla="val 101"/>
                <a:gd name="f55" fmla="val 73"/>
                <a:gd name="f56" fmla="val 41"/>
                <a:gd name="f57" fmla="+- 0 0 -90"/>
                <a:gd name="f58" fmla="*/ f3 1 150"/>
                <a:gd name="f59" fmla="*/ f4 1 137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50"/>
                <a:gd name="f68" fmla="*/ f64 1 137"/>
                <a:gd name="f69" fmla="*/ 33 f65 1"/>
                <a:gd name="f70" fmla="*/ 137 f64 1"/>
                <a:gd name="f71" fmla="*/ 0 f65 1"/>
                <a:gd name="f72" fmla="*/ 54 f64 1"/>
                <a:gd name="f73" fmla="*/ 69 f65 1"/>
                <a:gd name="f74" fmla="*/ 0 f64 1"/>
                <a:gd name="f75" fmla="*/ 150 f65 1"/>
                <a:gd name="f76" fmla="*/ 42 f64 1"/>
                <a:gd name="f77" fmla="*/ 118 f65 1"/>
                <a:gd name="f78" fmla="*/ 86 f64 1"/>
                <a:gd name="f79" fmla="*/ 121 f65 1"/>
                <a:gd name="f80" fmla="*/ 135 f64 1"/>
                <a:gd name="f81" fmla="*/ 72 f65 1"/>
                <a:gd name="f82" fmla="*/ 32 f64 1"/>
                <a:gd name="f83" fmla="*/ 30 f65 1"/>
                <a:gd name="f84" fmla="*/ 65 f64 1"/>
                <a:gd name="f85" fmla="*/ 47 f65 1"/>
                <a:gd name="f86" fmla="*/ 109 f64 1"/>
                <a:gd name="f87" fmla="*/ 105 f65 1"/>
                <a:gd name="f88" fmla="*/ 107 f64 1"/>
                <a:gd name="f89" fmla="*/ 62 f64 1"/>
                <a:gd name="f90" fmla="+- f66 0 f1"/>
                <a:gd name="f91" fmla="*/ f69 1 150"/>
                <a:gd name="f92" fmla="*/ f70 1 137"/>
                <a:gd name="f93" fmla="*/ f71 1 150"/>
                <a:gd name="f94" fmla="*/ f72 1 137"/>
                <a:gd name="f95" fmla="*/ f73 1 150"/>
                <a:gd name="f96" fmla="*/ f74 1 137"/>
                <a:gd name="f97" fmla="*/ f75 1 150"/>
                <a:gd name="f98" fmla="*/ f76 1 137"/>
                <a:gd name="f99" fmla="*/ f77 1 150"/>
                <a:gd name="f100" fmla="*/ f78 1 137"/>
                <a:gd name="f101" fmla="*/ f79 1 150"/>
                <a:gd name="f102" fmla="*/ f80 1 137"/>
                <a:gd name="f103" fmla="*/ f81 1 150"/>
                <a:gd name="f104" fmla="*/ f82 1 137"/>
                <a:gd name="f105" fmla="*/ f83 1 150"/>
                <a:gd name="f106" fmla="*/ f84 1 137"/>
                <a:gd name="f107" fmla="*/ f85 1 150"/>
                <a:gd name="f108" fmla="*/ f86 1 137"/>
                <a:gd name="f109" fmla="*/ f87 1 150"/>
                <a:gd name="f110" fmla="*/ f88 1 137"/>
                <a:gd name="f111" fmla="*/ f89 1 137"/>
                <a:gd name="f112" fmla="*/ 0 1 f67"/>
                <a:gd name="f113" fmla="*/ f61 1 f67"/>
                <a:gd name="f114" fmla="*/ 0 1 f68"/>
                <a:gd name="f115" fmla="*/ f62 1 f68"/>
                <a:gd name="f116" fmla="*/ f91 1 f67"/>
                <a:gd name="f117" fmla="*/ f92 1 f68"/>
                <a:gd name="f118" fmla="*/ f93 1 f67"/>
                <a:gd name="f119" fmla="*/ f94 1 f68"/>
                <a:gd name="f120" fmla="*/ f95 1 f67"/>
                <a:gd name="f121" fmla="*/ f96 1 f68"/>
                <a:gd name="f122" fmla="*/ f97 1 f67"/>
                <a:gd name="f123" fmla="*/ f98 1 f68"/>
                <a:gd name="f124" fmla="*/ f99 1 f67"/>
                <a:gd name="f125" fmla="*/ f100 1 f68"/>
                <a:gd name="f126" fmla="*/ f101 1 f67"/>
                <a:gd name="f127" fmla="*/ f102 1 f68"/>
                <a:gd name="f128" fmla="*/ f103 1 f67"/>
                <a:gd name="f129" fmla="*/ f104 1 f68"/>
                <a:gd name="f130" fmla="*/ f105 1 f67"/>
                <a:gd name="f131" fmla="*/ f106 1 f68"/>
                <a:gd name="f132" fmla="*/ f107 1 f67"/>
                <a:gd name="f133" fmla="*/ f108 1 f68"/>
                <a:gd name="f134" fmla="*/ f109 1 f67"/>
                <a:gd name="f135" fmla="*/ f110 1 f68"/>
                <a:gd name="f136" fmla="*/ f111 1 f68"/>
                <a:gd name="f137" fmla="*/ f112 f58 1"/>
                <a:gd name="f138" fmla="*/ f113 f58 1"/>
                <a:gd name="f139" fmla="*/ f115 f59 1"/>
                <a:gd name="f140" fmla="*/ f114 f59 1"/>
                <a:gd name="f141" fmla="*/ f116 f58 1"/>
                <a:gd name="f142" fmla="*/ f117 f59 1"/>
                <a:gd name="f143" fmla="*/ f118 f58 1"/>
                <a:gd name="f144" fmla="*/ f119 f59 1"/>
                <a:gd name="f145" fmla="*/ f120 f58 1"/>
                <a:gd name="f146" fmla="*/ f121 f59 1"/>
                <a:gd name="f147" fmla="*/ f122 f58 1"/>
                <a:gd name="f148" fmla="*/ f123 f59 1"/>
                <a:gd name="f149" fmla="*/ f124 f58 1"/>
                <a:gd name="f150" fmla="*/ f125 f59 1"/>
                <a:gd name="f151" fmla="*/ f126 f58 1"/>
                <a:gd name="f152" fmla="*/ f127 f59 1"/>
                <a:gd name="f153" fmla="*/ f128 f58 1"/>
                <a:gd name="f154" fmla="*/ f129 f59 1"/>
                <a:gd name="f155" fmla="*/ f130 f58 1"/>
                <a:gd name="f156" fmla="*/ f131 f59 1"/>
                <a:gd name="f157" fmla="*/ f132 f58 1"/>
                <a:gd name="f158" fmla="*/ f133 f59 1"/>
                <a:gd name="f159" fmla="*/ f134 f58 1"/>
                <a:gd name="f160" fmla="*/ f135 f59 1"/>
                <a:gd name="f161" fmla="*/ f13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41" y="f142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41" y="f14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59" y="f160"/>
                </a:cxn>
                <a:cxn ang="f90">
                  <a:pos x="f149" y="f161"/>
                </a:cxn>
                <a:cxn ang="f90">
                  <a:pos x="f153" y="f154"/>
                </a:cxn>
              </a:cxnLst>
              <a:rect l="f137" t="f140" r="f138" b="f139"/>
              <a:pathLst>
                <a:path w="150" h="137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8" y="f14"/>
                    <a:pt x="f15" y="f16"/>
                    <a:pt x="f17" y="f5"/>
                  </a:cubicBezTo>
                  <a:cubicBezTo>
                    <a:pt x="f18" y="f19"/>
                    <a:pt x="f20" y="f21"/>
                    <a:pt x="f6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8" y="f7"/>
                  </a:cubicBezTo>
                  <a:close/>
                  <a:moveTo>
                    <a:pt x="f26" y="f39"/>
                  </a:moveTo>
                  <a:cubicBezTo>
                    <a:pt x="f40" y="f22"/>
                    <a:pt x="f41" y="f42"/>
                    <a:pt x="f43" y="f44"/>
                  </a:cubicBezTo>
                  <a:cubicBezTo>
                    <a:pt x="f45" y="f12"/>
                    <a:pt x="f46" y="f47"/>
                    <a:pt x="f45" y="f48"/>
                  </a:cubicBezTo>
                  <a:cubicBezTo>
                    <a:pt x="f49" y="f48"/>
                    <a:pt x="f28" y="f20"/>
                    <a:pt x="f50" y="f51"/>
                  </a:cubicBezTo>
                  <a:cubicBezTo>
                    <a:pt x="f52" y="f53"/>
                    <a:pt x="f54" y="f55"/>
                    <a:pt x="f27" y="f15"/>
                  </a:cubicBezTo>
                  <a:cubicBezTo>
                    <a:pt x="f54" y="f46"/>
                    <a:pt x="f28" y="f56"/>
                    <a:pt x="f26" y="f3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925A79C-0E24-4903-8102-0D6A4815310D}"/>
                </a:ext>
              </a:extLst>
            </p:cNvPr>
            <p:cNvSpPr/>
            <p:nvPr/>
          </p:nvSpPr>
          <p:spPr>
            <a:xfrm>
              <a:off x="6039200" y="4333433"/>
              <a:ext cx="354009" cy="279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125"/>
                <a:gd name="f8" fmla="val 61"/>
                <a:gd name="f9" fmla="val 126"/>
                <a:gd name="f10" fmla="val 70"/>
                <a:gd name="f11" fmla="val 109"/>
                <a:gd name="f12" fmla="val 88"/>
                <a:gd name="f13" fmla="val 115"/>
                <a:gd name="f14" fmla="val 84"/>
                <a:gd name="f15" fmla="val 100"/>
                <a:gd name="f16" fmla="val 52"/>
                <a:gd name="f17" fmla="val 95"/>
                <a:gd name="f18" fmla="val 16"/>
                <a:gd name="f19" fmla="val 108"/>
                <a:gd name="f20" fmla="val 20"/>
                <a:gd name="f21" fmla="val 91"/>
                <a:gd name="f22" fmla="val 29"/>
                <a:gd name="f23" fmla="val 76"/>
                <a:gd name="f24" fmla="val 26"/>
                <a:gd name="f25" fmla="val 64"/>
                <a:gd name="f26" fmla="val 23"/>
                <a:gd name="f27" fmla="val 53"/>
                <a:gd name="f28" fmla="val 8"/>
                <a:gd name="f29" fmla="val 44"/>
                <a:gd name="f30" fmla="val 32"/>
                <a:gd name="f31" fmla="val 34"/>
                <a:gd name="f32" fmla="val 33"/>
                <a:gd name="f33" fmla="val 65"/>
                <a:gd name="f34" fmla="val 35"/>
                <a:gd name="f35" fmla="val 87"/>
                <a:gd name="f36" fmla="val 96"/>
                <a:gd name="f37" fmla="val 39"/>
                <a:gd name="f38" fmla="val 124"/>
                <a:gd name="f39" fmla="val 102"/>
                <a:gd name="f40" fmla="val 94"/>
                <a:gd name="f41" fmla="val 79"/>
                <a:gd name="f42" fmla="val 113"/>
                <a:gd name="f43" fmla="val 72"/>
                <a:gd name="f44" fmla="val 131"/>
                <a:gd name="f45" fmla="val 62"/>
                <a:gd name="f46" fmla="val 54"/>
                <a:gd name="f47" fmla="val 50"/>
                <a:gd name="f48" fmla="val 86"/>
                <a:gd name="f49" fmla="val 66"/>
                <a:gd name="f50" fmla="val 49"/>
                <a:gd name="f51" fmla="val 41"/>
                <a:gd name="f52" fmla="val 45"/>
                <a:gd name="f53" fmla="val 37"/>
                <a:gd name="f54" fmla="val 59"/>
                <a:gd name="f55" fmla="val 40"/>
                <a:gd name="f56" fmla="val 74"/>
                <a:gd name="f57" fmla="val 42"/>
                <a:gd name="f58" fmla="val 60"/>
                <a:gd name="f59" fmla="val 80"/>
                <a:gd name="f60" fmla="+- 0 0 -90"/>
                <a:gd name="f61" fmla="*/ f3 1 159"/>
                <a:gd name="f62" fmla="*/ f4 1 125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159"/>
                <a:gd name="f71" fmla="*/ f67 1 125"/>
                <a:gd name="f72" fmla="*/ 159 f68 1"/>
                <a:gd name="f73" fmla="*/ 61 f67 1"/>
                <a:gd name="f74" fmla="*/ 115 f68 1"/>
                <a:gd name="f75" fmla="*/ 125 f67 1"/>
                <a:gd name="f76" fmla="*/ 16 f68 1"/>
                <a:gd name="f77" fmla="*/ 108 f67 1"/>
                <a:gd name="f78" fmla="*/ 26 f68 1"/>
                <a:gd name="f79" fmla="*/ 64 f67 1"/>
                <a:gd name="f80" fmla="*/ 0 f68 1"/>
                <a:gd name="f81" fmla="*/ 32 f67 1"/>
                <a:gd name="f82" fmla="*/ 87 f68 1"/>
                <a:gd name="f83" fmla="*/ 0 f67 1"/>
                <a:gd name="f84" fmla="*/ 102 f68 1"/>
                <a:gd name="f85" fmla="*/ 100 f67 1"/>
                <a:gd name="f86" fmla="*/ 131 f68 1"/>
                <a:gd name="f87" fmla="*/ 62 f67 1"/>
                <a:gd name="f88" fmla="*/ 86 f68 1"/>
                <a:gd name="f89" fmla="*/ 29 f67 1"/>
                <a:gd name="f90" fmla="*/ 34 f68 1"/>
                <a:gd name="f91" fmla="*/ 45 f67 1"/>
                <a:gd name="f92" fmla="*/ 42 f68 1"/>
                <a:gd name="f93" fmla="*/ 87 f67 1"/>
                <a:gd name="f94" fmla="+- f69 0 f1"/>
                <a:gd name="f95" fmla="*/ f72 1 159"/>
                <a:gd name="f96" fmla="*/ f73 1 125"/>
                <a:gd name="f97" fmla="*/ f74 1 159"/>
                <a:gd name="f98" fmla="*/ f75 1 125"/>
                <a:gd name="f99" fmla="*/ f76 1 159"/>
                <a:gd name="f100" fmla="*/ f77 1 125"/>
                <a:gd name="f101" fmla="*/ f78 1 159"/>
                <a:gd name="f102" fmla="*/ f79 1 125"/>
                <a:gd name="f103" fmla="*/ f80 1 159"/>
                <a:gd name="f104" fmla="*/ f81 1 125"/>
                <a:gd name="f105" fmla="*/ f82 1 159"/>
                <a:gd name="f106" fmla="*/ f83 1 125"/>
                <a:gd name="f107" fmla="*/ f84 1 159"/>
                <a:gd name="f108" fmla="*/ f85 1 125"/>
                <a:gd name="f109" fmla="*/ f86 1 159"/>
                <a:gd name="f110" fmla="*/ f87 1 125"/>
                <a:gd name="f111" fmla="*/ f88 1 159"/>
                <a:gd name="f112" fmla="*/ f89 1 125"/>
                <a:gd name="f113" fmla="*/ f90 1 159"/>
                <a:gd name="f114" fmla="*/ f91 1 125"/>
                <a:gd name="f115" fmla="*/ f92 1 159"/>
                <a:gd name="f116" fmla="*/ f93 1 125"/>
                <a:gd name="f117" fmla="*/ 0 1 f70"/>
                <a:gd name="f118" fmla="*/ f64 1 f70"/>
                <a:gd name="f119" fmla="*/ 0 1 f71"/>
                <a:gd name="f120" fmla="*/ f65 1 f71"/>
                <a:gd name="f121" fmla="*/ f95 1 f70"/>
                <a:gd name="f122" fmla="*/ f96 1 f71"/>
                <a:gd name="f123" fmla="*/ f97 1 f70"/>
                <a:gd name="f124" fmla="*/ f98 1 f71"/>
                <a:gd name="f125" fmla="*/ f99 1 f70"/>
                <a:gd name="f126" fmla="*/ f100 1 f71"/>
                <a:gd name="f127" fmla="*/ f101 1 f70"/>
                <a:gd name="f128" fmla="*/ f102 1 f71"/>
                <a:gd name="f129" fmla="*/ f103 1 f70"/>
                <a:gd name="f130" fmla="*/ f104 1 f71"/>
                <a:gd name="f131" fmla="*/ f105 1 f70"/>
                <a:gd name="f132" fmla="*/ f106 1 f71"/>
                <a:gd name="f133" fmla="*/ f107 1 f70"/>
                <a:gd name="f134" fmla="*/ f108 1 f71"/>
                <a:gd name="f135" fmla="*/ f109 1 f70"/>
                <a:gd name="f136" fmla="*/ f110 1 f71"/>
                <a:gd name="f137" fmla="*/ f111 1 f70"/>
                <a:gd name="f138" fmla="*/ f112 1 f71"/>
                <a:gd name="f139" fmla="*/ f113 1 f70"/>
                <a:gd name="f140" fmla="*/ f114 1 f71"/>
                <a:gd name="f141" fmla="*/ f115 1 f70"/>
                <a:gd name="f142" fmla="*/ f116 1 f71"/>
                <a:gd name="f143" fmla="*/ f117 f61 1"/>
                <a:gd name="f144" fmla="*/ f118 f61 1"/>
                <a:gd name="f145" fmla="*/ f120 f62 1"/>
                <a:gd name="f146" fmla="*/ f119 f62 1"/>
                <a:gd name="f147" fmla="*/ f121 f61 1"/>
                <a:gd name="f148" fmla="*/ f122 f62 1"/>
                <a:gd name="f149" fmla="*/ f123 f61 1"/>
                <a:gd name="f150" fmla="*/ f124 f62 1"/>
                <a:gd name="f151" fmla="*/ f125 f61 1"/>
                <a:gd name="f152" fmla="*/ f126 f62 1"/>
                <a:gd name="f153" fmla="*/ f127 f61 1"/>
                <a:gd name="f154" fmla="*/ f128 f62 1"/>
                <a:gd name="f155" fmla="*/ f129 f61 1"/>
                <a:gd name="f156" fmla="*/ f130 f62 1"/>
                <a:gd name="f157" fmla="*/ f131 f61 1"/>
                <a:gd name="f158" fmla="*/ f132 f62 1"/>
                <a:gd name="f159" fmla="*/ f133 f61 1"/>
                <a:gd name="f160" fmla="*/ f134 f62 1"/>
                <a:gd name="f161" fmla="*/ f135 f61 1"/>
                <a:gd name="f162" fmla="*/ f136 f62 1"/>
                <a:gd name="f163" fmla="*/ f137 f61 1"/>
                <a:gd name="f164" fmla="*/ f138 f62 1"/>
                <a:gd name="f165" fmla="*/ f139 f61 1"/>
                <a:gd name="f166" fmla="*/ f140 f62 1"/>
                <a:gd name="f167" fmla="*/ f141 f61 1"/>
                <a:gd name="f168" fmla="*/ f14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7" y="f148"/>
                </a:cxn>
                <a:cxn ang="f94">
                  <a:pos x="f149" y="f150"/>
                </a:cxn>
                <a:cxn ang="f94">
                  <a:pos x="f151" y="f152"/>
                </a:cxn>
                <a:cxn ang="f94">
                  <a:pos x="f153" y="f154"/>
                </a:cxn>
                <a:cxn ang="f94">
                  <a:pos x="f155" y="f156"/>
                </a:cxn>
                <a:cxn ang="f94">
                  <a:pos x="f157" y="f158"/>
                </a:cxn>
                <a:cxn ang="f94">
                  <a:pos x="f147" y="f148"/>
                </a:cxn>
                <a:cxn ang="f94">
                  <a:pos x="f159" y="f160"/>
                </a:cxn>
                <a:cxn ang="f94">
                  <a:pos x="f161" y="f162"/>
                </a:cxn>
                <a:cxn ang="f94">
                  <a:pos x="f163" y="f164"/>
                </a:cxn>
                <a:cxn ang="f94">
                  <a:pos x="f165" y="f166"/>
                </a:cxn>
                <a:cxn ang="f94">
                  <a:pos x="f167" y="f168"/>
                </a:cxn>
                <a:cxn ang="f94">
                  <a:pos x="f159" y="f160"/>
                </a:cxn>
              </a:cxnLst>
              <a:rect l="f143" t="f146" r="f144" b="f145"/>
              <a:pathLst>
                <a:path w="159" h="125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5" y="f30"/>
                  </a:cubicBezTo>
                  <a:cubicBezTo>
                    <a:pt x="f31" y="f32"/>
                    <a:pt x="f33" y="f34"/>
                    <a:pt x="f35" y="f5"/>
                  </a:cubicBezTo>
                  <a:cubicBezTo>
                    <a:pt x="f36" y="f37"/>
                    <a:pt x="f38" y="f16"/>
                    <a:pt x="f6" y="f8"/>
                  </a:cubicBezTo>
                  <a:close/>
                  <a:moveTo>
                    <a:pt x="f39" y="f15"/>
                  </a:moveTo>
                  <a:cubicBezTo>
                    <a:pt x="f40" y="f41"/>
                    <a:pt x="f42" y="f43"/>
                    <a:pt x="f44" y="f45"/>
                  </a:cubicBezTo>
                  <a:cubicBezTo>
                    <a:pt x="f19" y="f46"/>
                    <a:pt x="f12" y="f47"/>
                    <a:pt x="f48" y="f22"/>
                  </a:cubicBezTo>
                  <a:cubicBezTo>
                    <a:pt x="f49" y="f34"/>
                    <a:pt x="f50" y="f51"/>
                    <a:pt x="f31" y="f52"/>
                  </a:cubicBezTo>
                  <a:cubicBezTo>
                    <a:pt x="f53" y="f54"/>
                    <a:pt x="f55" y="f56"/>
                    <a:pt x="f57" y="f35"/>
                  </a:cubicBezTo>
                  <a:cubicBezTo>
                    <a:pt x="f58" y="f21"/>
                    <a:pt x="f59" y="f17"/>
                    <a:pt x="f39" y="f15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BF1D82B0-BAD2-4BE5-AE7D-FBA81BF8695A}"/>
                </a:ext>
              </a:extLst>
            </p:cNvPr>
            <p:cNvSpPr/>
            <p:nvPr/>
          </p:nvSpPr>
          <p:spPr>
            <a:xfrm>
              <a:off x="6812316" y="3693673"/>
              <a:ext cx="317497" cy="276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24"/>
                <a:gd name="f8" fmla="val 59"/>
                <a:gd name="f9" fmla="val 32"/>
                <a:gd name="f10" fmla="val 53"/>
                <a:gd name="f11" fmla="val 56"/>
                <a:gd name="f12" fmla="val 40"/>
                <a:gd name="f13" fmla="val 65"/>
                <a:gd name="f14" fmla="val 81"/>
                <a:gd name="f15" fmla="val 41"/>
                <a:gd name="f16" fmla="val 109"/>
                <a:gd name="f17" fmla="val 44"/>
                <a:gd name="f18" fmla="val 119"/>
                <a:gd name="f19" fmla="val 60"/>
                <a:gd name="f20" fmla="val 108"/>
                <a:gd name="f21" fmla="val 126"/>
                <a:gd name="f22" fmla="val 111"/>
                <a:gd name="f23" fmla="val 93"/>
                <a:gd name="f24" fmla="val 100"/>
                <a:gd name="f25" fmla="val 64"/>
                <a:gd name="f26" fmla="val 35"/>
                <a:gd name="f27" fmla="val 43"/>
                <a:gd name="f28" fmla="val 90"/>
                <a:gd name="f29" fmla="val 29"/>
                <a:gd name="f30" fmla="val 71"/>
                <a:gd name="f31" fmla="val 25"/>
                <a:gd name="f32" fmla="val 63"/>
                <a:gd name="f33" fmla="val 45"/>
                <a:gd name="f34" fmla="val 70"/>
                <a:gd name="f35" fmla="val 51"/>
                <a:gd name="f36" fmla="val 83"/>
                <a:gd name="f37" fmla="val 49"/>
                <a:gd name="f38" fmla="val 98"/>
                <a:gd name="f39" fmla="val 69"/>
                <a:gd name="f40" fmla="val 96"/>
                <a:gd name="f41" fmla="val 87"/>
                <a:gd name="f42" fmla="val 94"/>
                <a:gd name="f43" fmla="val 104"/>
                <a:gd name="f44" fmla="val 92"/>
                <a:gd name="f45" fmla="val 106"/>
                <a:gd name="f46" fmla="val 79"/>
                <a:gd name="f47" fmla="val 112"/>
                <a:gd name="f48" fmla="val 52"/>
                <a:gd name="f49" fmla="val 46"/>
                <a:gd name="f50" fmla="+- 0 0 -90"/>
                <a:gd name="f51" fmla="*/ f3 1 142"/>
                <a:gd name="f52" fmla="*/ f4 1 124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142"/>
                <a:gd name="f61" fmla="*/ f57 1 124"/>
                <a:gd name="f62" fmla="*/ 0 f58 1"/>
                <a:gd name="f63" fmla="*/ 59 f57 1"/>
                <a:gd name="f64" fmla="*/ 65 f58 1"/>
                <a:gd name="f65" fmla="*/ 0 f57 1"/>
                <a:gd name="f66" fmla="*/ 142 f58 1"/>
                <a:gd name="f67" fmla="*/ 40 f57 1"/>
                <a:gd name="f68" fmla="*/ 126 f58 1"/>
                <a:gd name="f69" fmla="*/ 111 f57 1"/>
                <a:gd name="f70" fmla="*/ 35 f58 1"/>
                <a:gd name="f71" fmla="*/ 124 f57 1"/>
                <a:gd name="f72" fmla="*/ 25 f58 1"/>
                <a:gd name="f73" fmla="*/ 63 f57 1"/>
                <a:gd name="f74" fmla="*/ 49 f58 1"/>
                <a:gd name="f75" fmla="*/ 98 f57 1"/>
                <a:gd name="f76" fmla="*/ 104 f58 1"/>
                <a:gd name="f77" fmla="*/ 92 f57 1"/>
                <a:gd name="f78" fmla="*/ 112 f58 1"/>
                <a:gd name="f79" fmla="*/ 52 f57 1"/>
                <a:gd name="f80" fmla="*/ 32 f57 1"/>
                <a:gd name="f81" fmla="+- f59 0 f1"/>
                <a:gd name="f82" fmla="*/ f62 1 142"/>
                <a:gd name="f83" fmla="*/ f63 1 124"/>
                <a:gd name="f84" fmla="*/ f64 1 142"/>
                <a:gd name="f85" fmla="*/ f65 1 124"/>
                <a:gd name="f86" fmla="*/ f66 1 142"/>
                <a:gd name="f87" fmla="*/ f67 1 124"/>
                <a:gd name="f88" fmla="*/ f68 1 142"/>
                <a:gd name="f89" fmla="*/ f69 1 124"/>
                <a:gd name="f90" fmla="*/ f70 1 142"/>
                <a:gd name="f91" fmla="*/ f71 1 124"/>
                <a:gd name="f92" fmla="*/ f72 1 142"/>
                <a:gd name="f93" fmla="*/ f73 1 124"/>
                <a:gd name="f94" fmla="*/ f74 1 142"/>
                <a:gd name="f95" fmla="*/ f75 1 124"/>
                <a:gd name="f96" fmla="*/ f76 1 142"/>
                <a:gd name="f97" fmla="*/ f77 1 124"/>
                <a:gd name="f98" fmla="*/ f78 1 142"/>
                <a:gd name="f99" fmla="*/ f79 1 124"/>
                <a:gd name="f100" fmla="*/ f80 1 124"/>
                <a:gd name="f101" fmla="*/ 0 1 f60"/>
                <a:gd name="f102" fmla="*/ f54 1 f60"/>
                <a:gd name="f103" fmla="*/ 0 1 f61"/>
                <a:gd name="f104" fmla="*/ f55 1 f61"/>
                <a:gd name="f105" fmla="*/ f82 1 f60"/>
                <a:gd name="f106" fmla="*/ f83 1 f61"/>
                <a:gd name="f107" fmla="*/ f84 1 f60"/>
                <a:gd name="f108" fmla="*/ f85 1 f61"/>
                <a:gd name="f109" fmla="*/ f86 1 f60"/>
                <a:gd name="f110" fmla="*/ f87 1 f61"/>
                <a:gd name="f111" fmla="*/ f88 1 f60"/>
                <a:gd name="f112" fmla="*/ f89 1 f61"/>
                <a:gd name="f113" fmla="*/ f90 1 f60"/>
                <a:gd name="f114" fmla="*/ f91 1 f61"/>
                <a:gd name="f115" fmla="*/ f92 1 f60"/>
                <a:gd name="f116" fmla="*/ f93 1 f61"/>
                <a:gd name="f117" fmla="*/ f94 1 f60"/>
                <a:gd name="f118" fmla="*/ f95 1 f61"/>
                <a:gd name="f119" fmla="*/ f96 1 f60"/>
                <a:gd name="f120" fmla="*/ f97 1 f61"/>
                <a:gd name="f121" fmla="*/ f98 1 f60"/>
                <a:gd name="f122" fmla="*/ f99 1 f61"/>
                <a:gd name="f123" fmla="*/ f100 1 f61"/>
                <a:gd name="f124" fmla="*/ f101 f51 1"/>
                <a:gd name="f125" fmla="*/ f102 f51 1"/>
                <a:gd name="f126" fmla="*/ f104 f52 1"/>
                <a:gd name="f127" fmla="*/ f103 f52 1"/>
                <a:gd name="f128" fmla="*/ f105 f51 1"/>
                <a:gd name="f129" fmla="*/ f106 f52 1"/>
                <a:gd name="f130" fmla="*/ f107 f51 1"/>
                <a:gd name="f131" fmla="*/ f108 f52 1"/>
                <a:gd name="f132" fmla="*/ f109 f51 1"/>
                <a:gd name="f133" fmla="*/ f110 f52 1"/>
                <a:gd name="f134" fmla="*/ f111 f51 1"/>
                <a:gd name="f135" fmla="*/ f112 f52 1"/>
                <a:gd name="f136" fmla="*/ f113 f51 1"/>
                <a:gd name="f137" fmla="*/ f114 f52 1"/>
                <a:gd name="f138" fmla="*/ f115 f51 1"/>
                <a:gd name="f139" fmla="*/ f116 f52 1"/>
                <a:gd name="f140" fmla="*/ f117 f51 1"/>
                <a:gd name="f141" fmla="*/ f118 f52 1"/>
                <a:gd name="f142" fmla="*/ f119 f51 1"/>
                <a:gd name="f143" fmla="*/ f120 f52 1"/>
                <a:gd name="f144" fmla="*/ f121 f51 1"/>
                <a:gd name="f145" fmla="*/ f122 f52 1"/>
                <a:gd name="f146" fmla="*/ f123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28" y="f129"/>
                </a:cxn>
                <a:cxn ang="f81">
                  <a:pos x="f138" y="f139"/>
                </a:cxn>
                <a:cxn ang="f81">
                  <a:pos x="f140" y="f141"/>
                </a:cxn>
                <a:cxn ang="f81">
                  <a:pos x="f142" y="f143"/>
                </a:cxn>
                <a:cxn ang="f81">
                  <a:pos x="f144" y="f145"/>
                </a:cxn>
                <a:cxn ang="f81">
                  <a:pos x="f130" y="f146"/>
                </a:cxn>
                <a:cxn ang="f81">
                  <a:pos x="f138" y="f139"/>
                </a:cxn>
              </a:cxnLst>
              <a:rect l="f124" t="f127" r="f125" b="f126"/>
              <a:pathLst>
                <a:path w="142" h="124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2"/>
                  </a:cubicBezTo>
                  <a:cubicBezTo>
                    <a:pt x="f18" y="f19"/>
                    <a:pt x="f20" y="f14"/>
                    <a:pt x="f21" y="f22"/>
                  </a:cubicBezTo>
                  <a:cubicBezTo>
                    <a:pt x="f23" y="f24"/>
                    <a:pt x="f25" y="f24"/>
                    <a:pt x="f26" y="f7"/>
                  </a:cubicBezTo>
                  <a:cubicBezTo>
                    <a:pt x="f27" y="f28"/>
                    <a:pt x="f29" y="f30"/>
                    <a:pt x="f5" y="f8"/>
                  </a:cubicBezTo>
                  <a:close/>
                  <a:moveTo>
                    <a:pt x="f31" y="f32"/>
                  </a:move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16" y="f13"/>
                    <a:pt x="f47" y="f48"/>
                  </a:cubicBezTo>
                  <a:cubicBezTo>
                    <a:pt x="f38" y="f49"/>
                    <a:pt x="f36" y="f12"/>
                    <a:pt x="f13" y="f9"/>
                  </a:cubicBezTo>
                  <a:cubicBezTo>
                    <a:pt x="f32" y="f48"/>
                    <a:pt x="f17" y="f11"/>
                    <a:pt x="f31" y="f3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14E84625-5B8B-4161-A014-389F21C4DF42}"/>
                </a:ext>
              </a:extLst>
            </p:cNvPr>
            <p:cNvSpPr/>
            <p:nvPr/>
          </p:nvSpPr>
          <p:spPr>
            <a:xfrm>
              <a:off x="4886681" y="437704"/>
              <a:ext cx="265111" cy="2730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"/>
                <a:gd name="f7" fmla="val 123"/>
                <a:gd name="f8" fmla="val 48"/>
                <a:gd name="f9" fmla="val 33"/>
                <a:gd name="f10" fmla="val 83"/>
                <a:gd name="f11" fmla="val 62"/>
                <a:gd name="f12" fmla="val 24"/>
                <a:gd name="f13" fmla="val 49"/>
                <a:gd name="f14" fmla="val 37"/>
                <a:gd name="f15" fmla="val 42"/>
                <a:gd name="f16" fmla="val 25"/>
                <a:gd name="f17" fmla="val 87"/>
                <a:gd name="f18" fmla="val 29"/>
                <a:gd name="f19" fmla="val 117"/>
                <a:gd name="f20" fmla="val 19"/>
                <a:gd name="f21" fmla="val 111"/>
                <a:gd name="f22" fmla="val 35"/>
                <a:gd name="f23" fmla="val 103"/>
                <a:gd name="f24" fmla="val 60"/>
                <a:gd name="f25" fmla="val 104"/>
                <a:gd name="f26" fmla="val 71"/>
                <a:gd name="f27" fmla="val 112"/>
                <a:gd name="f28" fmla="val 82"/>
                <a:gd name="f29" fmla="val 98"/>
                <a:gd name="f30" fmla="val 89"/>
                <a:gd name="f31" fmla="val 90"/>
                <a:gd name="f32" fmla="val 65"/>
                <a:gd name="f33" fmla="val 95"/>
                <a:gd name="f34" fmla="val 72"/>
                <a:gd name="f35" fmla="val 46"/>
                <a:gd name="f36" fmla="val 84"/>
                <a:gd name="f37" fmla="val 55"/>
                <a:gd name="f38" fmla="val 68"/>
                <a:gd name="f39" fmla="val 91"/>
                <a:gd name="f40" fmla="val 85"/>
                <a:gd name="f41" fmla="val 94"/>
                <a:gd name="f42" fmla="val 81"/>
                <a:gd name="f43" fmla="val 67"/>
                <a:gd name="f44" fmla="val 51"/>
                <a:gd name="f45" fmla="val 39"/>
                <a:gd name="f46" fmla="val 79"/>
                <a:gd name="f47" fmla="val 30"/>
                <a:gd name="f48" fmla="val 53"/>
                <a:gd name="f49" fmla="val 26"/>
                <a:gd name="f50" fmla="val 45"/>
                <a:gd name="f51" fmla="val 38"/>
                <a:gd name="f52" fmla="val 50"/>
                <a:gd name="f53" fmla="+- 0 0 -90"/>
                <a:gd name="f54" fmla="*/ f3 1 119"/>
                <a:gd name="f55" fmla="*/ f4 1 123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19"/>
                <a:gd name="f64" fmla="*/ f60 1 123"/>
                <a:gd name="f65" fmla="*/ 48 f61 1"/>
                <a:gd name="f66" fmla="*/ 123 f60 1"/>
                <a:gd name="f67" fmla="*/ 0 f61 1"/>
                <a:gd name="f68" fmla="*/ 62 f60 1"/>
                <a:gd name="f69" fmla="*/ 42 f61 1"/>
                <a:gd name="f70" fmla="*/ 0 f60 1"/>
                <a:gd name="f71" fmla="*/ 117 f61 1"/>
                <a:gd name="f72" fmla="*/ 19 f60 1"/>
                <a:gd name="f73" fmla="*/ 103 f61 1"/>
                <a:gd name="f74" fmla="*/ 60 f60 1"/>
                <a:gd name="f75" fmla="*/ 119 f61 1"/>
                <a:gd name="f76" fmla="*/ 98 f60 1"/>
                <a:gd name="f77" fmla="*/ 29 f61 1"/>
                <a:gd name="f78" fmla="*/ 55 f61 1"/>
                <a:gd name="f79" fmla="*/ 95 f60 1"/>
                <a:gd name="f80" fmla="*/ 94 f61 1"/>
                <a:gd name="f81" fmla="*/ 81 f60 1"/>
                <a:gd name="f82" fmla="*/ 39 f60 1"/>
                <a:gd name="f83" fmla="*/ 53 f61 1"/>
                <a:gd name="f84" fmla="*/ 26 f60 1"/>
                <a:gd name="f85" fmla="+- f62 0 f1"/>
                <a:gd name="f86" fmla="*/ f65 1 119"/>
                <a:gd name="f87" fmla="*/ f66 1 123"/>
                <a:gd name="f88" fmla="*/ f67 1 119"/>
                <a:gd name="f89" fmla="*/ f68 1 123"/>
                <a:gd name="f90" fmla="*/ f69 1 119"/>
                <a:gd name="f91" fmla="*/ f70 1 123"/>
                <a:gd name="f92" fmla="*/ f71 1 119"/>
                <a:gd name="f93" fmla="*/ f72 1 123"/>
                <a:gd name="f94" fmla="*/ f73 1 119"/>
                <a:gd name="f95" fmla="*/ f74 1 123"/>
                <a:gd name="f96" fmla="*/ f75 1 119"/>
                <a:gd name="f97" fmla="*/ f76 1 123"/>
                <a:gd name="f98" fmla="*/ f77 1 119"/>
                <a:gd name="f99" fmla="*/ f78 1 119"/>
                <a:gd name="f100" fmla="*/ f79 1 123"/>
                <a:gd name="f101" fmla="*/ f80 1 119"/>
                <a:gd name="f102" fmla="*/ f81 1 123"/>
                <a:gd name="f103" fmla="*/ f82 1 123"/>
                <a:gd name="f104" fmla="*/ f83 1 119"/>
                <a:gd name="f105" fmla="*/ f84 1 123"/>
                <a:gd name="f106" fmla="*/ 0 1 f63"/>
                <a:gd name="f107" fmla="*/ f57 1 f63"/>
                <a:gd name="f108" fmla="*/ 0 1 f64"/>
                <a:gd name="f109" fmla="*/ f58 1 f64"/>
                <a:gd name="f110" fmla="*/ f86 1 f63"/>
                <a:gd name="f111" fmla="*/ f87 1 f64"/>
                <a:gd name="f112" fmla="*/ f88 1 f63"/>
                <a:gd name="f113" fmla="*/ f89 1 f64"/>
                <a:gd name="f114" fmla="*/ f90 1 f63"/>
                <a:gd name="f115" fmla="*/ f91 1 f64"/>
                <a:gd name="f116" fmla="*/ f92 1 f63"/>
                <a:gd name="f117" fmla="*/ f93 1 f64"/>
                <a:gd name="f118" fmla="*/ f94 1 f63"/>
                <a:gd name="f119" fmla="*/ f95 1 f64"/>
                <a:gd name="f120" fmla="*/ f96 1 f63"/>
                <a:gd name="f121" fmla="*/ f97 1 f64"/>
                <a:gd name="f122" fmla="*/ f98 1 f63"/>
                <a:gd name="f123" fmla="*/ f99 1 f63"/>
                <a:gd name="f124" fmla="*/ f100 1 f64"/>
                <a:gd name="f125" fmla="*/ f101 1 f63"/>
                <a:gd name="f126" fmla="*/ f102 1 f64"/>
                <a:gd name="f127" fmla="*/ f103 1 f64"/>
                <a:gd name="f128" fmla="*/ f104 1 f63"/>
                <a:gd name="f129" fmla="*/ f105 1 f64"/>
                <a:gd name="f130" fmla="*/ f106 f54 1"/>
                <a:gd name="f131" fmla="*/ f107 f54 1"/>
                <a:gd name="f132" fmla="*/ f109 f55 1"/>
                <a:gd name="f133" fmla="*/ f108 f55 1"/>
                <a:gd name="f134" fmla="*/ f110 f54 1"/>
                <a:gd name="f135" fmla="*/ f111 f55 1"/>
                <a:gd name="f136" fmla="*/ f112 f54 1"/>
                <a:gd name="f137" fmla="*/ f113 f55 1"/>
                <a:gd name="f138" fmla="*/ f114 f54 1"/>
                <a:gd name="f139" fmla="*/ f115 f55 1"/>
                <a:gd name="f140" fmla="*/ f116 f54 1"/>
                <a:gd name="f141" fmla="*/ f117 f55 1"/>
                <a:gd name="f142" fmla="*/ f118 f54 1"/>
                <a:gd name="f143" fmla="*/ f119 f55 1"/>
                <a:gd name="f144" fmla="*/ f120 f54 1"/>
                <a:gd name="f145" fmla="*/ f121 f55 1"/>
                <a:gd name="f146" fmla="*/ f122 f54 1"/>
                <a:gd name="f147" fmla="*/ f123 f54 1"/>
                <a:gd name="f148" fmla="*/ f124 f55 1"/>
                <a:gd name="f149" fmla="*/ f125 f54 1"/>
                <a:gd name="f150" fmla="*/ f126 f55 1"/>
                <a:gd name="f151" fmla="*/ f127 f55 1"/>
                <a:gd name="f152" fmla="*/ f128 f54 1"/>
                <a:gd name="f153" fmla="*/ f129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34" y="f135"/>
                </a:cxn>
                <a:cxn ang="f85">
                  <a:pos x="f146" y="f137"/>
                </a:cxn>
                <a:cxn ang="f85">
                  <a:pos x="f147" y="f148"/>
                </a:cxn>
                <a:cxn ang="f85">
                  <a:pos x="f149" y="f150"/>
                </a:cxn>
                <a:cxn ang="f85">
                  <a:pos x="f149" y="f151"/>
                </a:cxn>
                <a:cxn ang="f85">
                  <a:pos x="f152" y="f153"/>
                </a:cxn>
                <a:cxn ang="f85">
                  <a:pos x="f146" y="f137"/>
                </a:cxn>
              </a:cxnLst>
              <a:rect l="f130" t="f133" r="f131" b="f132"/>
              <a:pathLst>
                <a:path w="119" h="123">
                  <a:moveTo>
                    <a:pt x="f8" y="f7"/>
                  </a:moveTo>
                  <a:cubicBezTo>
                    <a:pt x="f9" y="f10"/>
                    <a:pt x="f9" y="f10"/>
                    <a:pt x="f5" y="f11"/>
                  </a:cubicBezTo>
                  <a:cubicBezTo>
                    <a:pt x="f12" y="f13"/>
                    <a:pt x="f13" y="f14"/>
                    <a:pt x="f15" y="f5"/>
                  </a:cubicBez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8"/>
                    <a:pt x="f23" y="f24"/>
                  </a:cubicBezTo>
                  <a:cubicBezTo>
                    <a:pt x="f25" y="f26"/>
                    <a:pt x="f27" y="f28"/>
                    <a:pt x="f6" y="f29"/>
                  </a:cubicBezTo>
                  <a:cubicBezTo>
                    <a:pt x="f30" y="f31"/>
                    <a:pt x="f32" y="f33"/>
                    <a:pt x="f8" y="f7"/>
                  </a:cubicBezTo>
                  <a:close/>
                  <a:moveTo>
                    <a:pt x="f18" y="f11"/>
                  </a:moveTo>
                  <a:cubicBezTo>
                    <a:pt x="f14" y="f34"/>
                    <a:pt x="f35" y="f36"/>
                    <a:pt x="f37" y="f33"/>
                  </a:cubicBezTo>
                  <a:cubicBezTo>
                    <a:pt x="f38" y="f39"/>
                    <a:pt x="f28" y="f40"/>
                    <a:pt x="f41" y="f42"/>
                  </a:cubicBezTo>
                  <a:cubicBezTo>
                    <a:pt x="f41" y="f43"/>
                    <a:pt x="f41" y="f44"/>
                    <a:pt x="f41" y="f45"/>
                  </a:cubicBezTo>
                  <a:cubicBezTo>
                    <a:pt x="f46" y="f22"/>
                    <a:pt x="f32" y="f47"/>
                    <a:pt x="f48" y="f49"/>
                  </a:cubicBezTo>
                  <a:cubicBezTo>
                    <a:pt x="f50" y="f51"/>
                    <a:pt x="f14" y="f52"/>
                    <a:pt x="f18" y="f11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87B7FA-E18E-48DE-AFDC-43EF565F4CFA}"/>
                </a:ext>
              </a:extLst>
            </p:cNvPr>
            <p:cNvSpPr/>
            <p:nvPr/>
          </p:nvSpPr>
          <p:spPr>
            <a:xfrm>
              <a:off x="8634770" y="2180779"/>
              <a:ext cx="276221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"/>
                <a:gd name="f7" fmla="val 128"/>
                <a:gd name="f8" fmla="val 61"/>
                <a:gd name="f9" fmla="val 50"/>
                <a:gd name="f10" fmla="val 99"/>
                <a:gd name="f11" fmla="val 28"/>
                <a:gd name="f12" fmla="val 98"/>
                <a:gd name="f13" fmla="val 100"/>
                <a:gd name="f14" fmla="val 22"/>
                <a:gd name="f15" fmla="val 76"/>
                <a:gd name="f16" fmla="val 53"/>
                <a:gd name="f17" fmla="val 16"/>
                <a:gd name="f18" fmla="val 24"/>
                <a:gd name="f19" fmla="val 48"/>
                <a:gd name="f20" fmla="val 35"/>
                <a:gd name="f21" fmla="val 71"/>
                <a:gd name="f22" fmla="val 25"/>
                <a:gd name="f23" fmla="val 93"/>
                <a:gd name="f24" fmla="val 91"/>
                <a:gd name="f25" fmla="val 87"/>
                <a:gd name="f26" fmla="val 60"/>
                <a:gd name="f27" fmla="val 106"/>
                <a:gd name="f28" fmla="val 82"/>
                <a:gd name="f29" fmla="val 85"/>
                <a:gd name="f30" fmla="val 73"/>
                <a:gd name="f31" fmla="val 95"/>
                <a:gd name="f32" fmla="val 70"/>
                <a:gd name="f33" fmla="val 110"/>
                <a:gd name="f34" fmla="val 27"/>
                <a:gd name="f35" fmla="val 37"/>
                <a:gd name="f36" fmla="val 89"/>
                <a:gd name="f37" fmla="val 94"/>
                <a:gd name="f38" fmla="val 72"/>
                <a:gd name="f39" fmla="val 84"/>
                <a:gd name="f40" fmla="val 75"/>
                <a:gd name="f41" fmla="val 65"/>
                <a:gd name="f42" fmla="val 88"/>
                <a:gd name="f43" fmla="val 51"/>
                <a:gd name="f44" fmla="val 83"/>
                <a:gd name="f45" fmla="val 39"/>
                <a:gd name="f46" fmla="val 79"/>
                <a:gd name="f47" fmla="val 30"/>
                <a:gd name="f48" fmla="val 63"/>
                <a:gd name="f49" fmla="val 34"/>
                <a:gd name="f50" fmla="val 49"/>
                <a:gd name="f51" fmla="val 36"/>
                <a:gd name="f52" fmla="val 43"/>
                <a:gd name="f53" fmla="val 33"/>
                <a:gd name="f54" fmla="val 57"/>
                <a:gd name="f55" fmla="+- 0 0 -90"/>
                <a:gd name="f56" fmla="*/ f3 1 124"/>
                <a:gd name="f57" fmla="*/ f4 1 128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24"/>
                <a:gd name="f66" fmla="*/ f62 1 128"/>
                <a:gd name="f67" fmla="*/ 61 f63 1"/>
                <a:gd name="f68" fmla="*/ 128 f62 1"/>
                <a:gd name="f69" fmla="*/ 0 f63 1"/>
                <a:gd name="f70" fmla="*/ 100 f62 1"/>
                <a:gd name="f71" fmla="*/ 16 f63 1"/>
                <a:gd name="f72" fmla="*/ 24 f62 1"/>
                <a:gd name="f73" fmla="*/ 93 f63 1"/>
                <a:gd name="f74" fmla="*/ 0 f62 1"/>
                <a:gd name="f75" fmla="*/ 124 f63 1"/>
                <a:gd name="f76" fmla="*/ 60 f62 1"/>
                <a:gd name="f77" fmla="*/ 82 f63 1"/>
                <a:gd name="f78" fmla="*/ 85 f62 1"/>
                <a:gd name="f79" fmla="*/ 27 f63 1"/>
                <a:gd name="f80" fmla="*/ 98 f62 1"/>
                <a:gd name="f81" fmla="*/ 65 f62 1"/>
                <a:gd name="f82" fmla="*/ 79 f63 1"/>
                <a:gd name="f83" fmla="*/ 30 f62 1"/>
                <a:gd name="f84" fmla="*/ 36 f63 1"/>
                <a:gd name="f85" fmla="*/ 43 f62 1"/>
                <a:gd name="f86" fmla="+- f64 0 f1"/>
                <a:gd name="f87" fmla="*/ f67 1 124"/>
                <a:gd name="f88" fmla="*/ f68 1 128"/>
                <a:gd name="f89" fmla="*/ f69 1 124"/>
                <a:gd name="f90" fmla="*/ f70 1 128"/>
                <a:gd name="f91" fmla="*/ f71 1 124"/>
                <a:gd name="f92" fmla="*/ f72 1 128"/>
                <a:gd name="f93" fmla="*/ f73 1 124"/>
                <a:gd name="f94" fmla="*/ f74 1 128"/>
                <a:gd name="f95" fmla="*/ f75 1 124"/>
                <a:gd name="f96" fmla="*/ f76 1 128"/>
                <a:gd name="f97" fmla="*/ f77 1 124"/>
                <a:gd name="f98" fmla="*/ f78 1 128"/>
                <a:gd name="f99" fmla="*/ f79 1 124"/>
                <a:gd name="f100" fmla="*/ f80 1 128"/>
                <a:gd name="f101" fmla="*/ f81 1 128"/>
                <a:gd name="f102" fmla="*/ f82 1 124"/>
                <a:gd name="f103" fmla="*/ f83 1 128"/>
                <a:gd name="f104" fmla="*/ f84 1 124"/>
                <a:gd name="f105" fmla="*/ f85 1 128"/>
                <a:gd name="f106" fmla="*/ 0 1 f65"/>
                <a:gd name="f107" fmla="*/ f59 1 f65"/>
                <a:gd name="f108" fmla="*/ 0 1 f66"/>
                <a:gd name="f109" fmla="*/ f60 1 f66"/>
                <a:gd name="f110" fmla="*/ f87 1 f65"/>
                <a:gd name="f111" fmla="*/ f88 1 f66"/>
                <a:gd name="f112" fmla="*/ f89 1 f65"/>
                <a:gd name="f113" fmla="*/ f90 1 f66"/>
                <a:gd name="f114" fmla="*/ f91 1 f65"/>
                <a:gd name="f115" fmla="*/ f92 1 f66"/>
                <a:gd name="f116" fmla="*/ f93 1 f65"/>
                <a:gd name="f117" fmla="*/ f94 1 f66"/>
                <a:gd name="f118" fmla="*/ f95 1 f65"/>
                <a:gd name="f119" fmla="*/ f96 1 f66"/>
                <a:gd name="f120" fmla="*/ f97 1 f65"/>
                <a:gd name="f121" fmla="*/ f98 1 f66"/>
                <a:gd name="f122" fmla="*/ f99 1 f65"/>
                <a:gd name="f123" fmla="*/ f100 1 f66"/>
                <a:gd name="f124" fmla="*/ f101 1 f66"/>
                <a:gd name="f125" fmla="*/ f102 1 f65"/>
                <a:gd name="f126" fmla="*/ f103 1 f66"/>
                <a:gd name="f127" fmla="*/ f104 1 f65"/>
                <a:gd name="f128" fmla="*/ f105 1 f66"/>
                <a:gd name="f129" fmla="*/ f106 f56 1"/>
                <a:gd name="f130" fmla="*/ f107 f56 1"/>
                <a:gd name="f131" fmla="*/ f109 f57 1"/>
                <a:gd name="f132" fmla="*/ f108 f57 1"/>
                <a:gd name="f133" fmla="*/ f110 f56 1"/>
                <a:gd name="f134" fmla="*/ f111 f57 1"/>
                <a:gd name="f135" fmla="*/ f112 f56 1"/>
                <a:gd name="f136" fmla="*/ f113 f57 1"/>
                <a:gd name="f137" fmla="*/ f114 f56 1"/>
                <a:gd name="f138" fmla="*/ f115 f57 1"/>
                <a:gd name="f139" fmla="*/ f116 f56 1"/>
                <a:gd name="f140" fmla="*/ f117 f57 1"/>
                <a:gd name="f141" fmla="*/ f118 f56 1"/>
                <a:gd name="f142" fmla="*/ f119 f57 1"/>
                <a:gd name="f143" fmla="*/ f120 f56 1"/>
                <a:gd name="f144" fmla="*/ f121 f57 1"/>
                <a:gd name="f145" fmla="*/ f122 f56 1"/>
                <a:gd name="f146" fmla="*/ f123 f57 1"/>
                <a:gd name="f147" fmla="*/ f124 f57 1"/>
                <a:gd name="f148" fmla="*/ f125 f56 1"/>
                <a:gd name="f149" fmla="*/ f126 f57 1"/>
                <a:gd name="f150" fmla="*/ f127 f56 1"/>
                <a:gd name="f151" fmla="*/ f128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3" y="f134"/>
                </a:cxn>
                <a:cxn ang="f86">
                  <a:pos x="f135" y="f136"/>
                </a:cxn>
                <a:cxn ang="f86">
                  <a:pos x="f137" y="f138"/>
                </a:cxn>
                <a:cxn ang="f86">
                  <a:pos x="f139" y="f140"/>
                </a:cxn>
                <a:cxn ang="f86">
                  <a:pos x="f141" y="f142"/>
                </a:cxn>
                <a:cxn ang="f86">
                  <a:pos x="f143" y="f144"/>
                </a:cxn>
                <a:cxn ang="f86">
                  <a:pos x="f133" y="f134"/>
                </a:cxn>
                <a:cxn ang="f86">
                  <a:pos x="f145" y="f144"/>
                </a:cxn>
                <a:cxn ang="f86">
                  <a:pos x="f133" y="f146"/>
                </a:cxn>
                <a:cxn ang="f86">
                  <a:pos x="f139" y="f147"/>
                </a:cxn>
                <a:cxn ang="f86">
                  <a:pos x="f148" y="f149"/>
                </a:cxn>
                <a:cxn ang="f86">
                  <a:pos x="f150" y="f151"/>
                </a:cxn>
                <a:cxn ang="f86">
                  <a:pos x="f145" y="f144"/>
                </a:cxn>
              </a:cxnLst>
              <a:rect l="f129" t="f132" r="f130" b="f131"/>
              <a:pathLst>
                <a:path w="124" h="128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1" y="f16"/>
                    <a:pt x="f17" y="f18"/>
                  </a:cubicBezTo>
                  <a:cubicBezTo>
                    <a:pt x="f19" y="f20"/>
                    <a:pt x="f21" y="f22"/>
                    <a:pt x="f23" y="f5"/>
                  </a:cubicBezTo>
                  <a:cubicBezTo>
                    <a:pt x="f24" y="f11"/>
                    <a:pt x="f25" y="f16"/>
                    <a:pt x="f6" y="f26"/>
                  </a:cubicBezTo>
                  <a:cubicBezTo>
                    <a:pt x="f27" y="f21"/>
                    <a:pt x="f24" y="f15"/>
                    <a:pt x="f28" y="f29"/>
                  </a:cubicBezTo>
                  <a:cubicBezTo>
                    <a:pt x="f30" y="f31"/>
                    <a:pt x="f32" y="f33"/>
                    <a:pt x="f8" y="f7"/>
                  </a:cubicBezTo>
                  <a:close/>
                  <a:moveTo>
                    <a:pt x="f34" y="f29"/>
                  </a:moveTo>
                  <a:cubicBezTo>
                    <a:pt x="f35" y="f36"/>
                    <a:pt x="f9" y="f37"/>
                    <a:pt x="f8" y="f12"/>
                  </a:cubicBezTo>
                  <a:cubicBezTo>
                    <a:pt x="f38" y="f25"/>
                    <a:pt x="f39" y="f40"/>
                    <a:pt x="f23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45"/>
                    <a:pt x="f51" y="f52"/>
                  </a:cubicBezTo>
                  <a:cubicBezTo>
                    <a:pt x="f53" y="f54"/>
                    <a:pt x="f47" y="f21"/>
                    <a:pt x="f34" y="f2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EAABF37-3E65-465F-A745-4485FFEE31AB}"/>
                </a:ext>
              </a:extLst>
            </p:cNvPr>
            <p:cNvSpPr/>
            <p:nvPr/>
          </p:nvSpPr>
          <p:spPr>
            <a:xfrm>
              <a:off x="5513740" y="3609529"/>
              <a:ext cx="257175" cy="271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"/>
                <a:gd name="f7" fmla="val 122"/>
                <a:gd name="f8" fmla="val 75"/>
                <a:gd name="f9" fmla="val 95"/>
                <a:gd name="f10" fmla="val 76"/>
                <a:gd name="f11" fmla="val 89"/>
                <a:gd name="f12" fmla="val 77"/>
                <a:gd name="f13" fmla="val 80"/>
                <a:gd name="f14" fmla="val 78"/>
                <a:gd name="f15" fmla="val 72"/>
                <a:gd name="f16" fmla="val 82"/>
                <a:gd name="f17" fmla="val 84"/>
                <a:gd name="f18" fmla="val 85"/>
                <a:gd name="f19" fmla="val 87"/>
                <a:gd name="f20" fmla="val 102"/>
                <a:gd name="f21" fmla="val 63"/>
                <a:gd name="f22" fmla="val 103"/>
                <a:gd name="f23" fmla="val 42"/>
                <a:gd name="f24" fmla="val 101"/>
                <a:gd name="f25" fmla="val 19"/>
                <a:gd name="f26" fmla="val 121"/>
                <a:gd name="f27" fmla="val 27"/>
                <a:gd name="f28" fmla="val 93"/>
                <a:gd name="f29" fmla="val 67"/>
                <a:gd name="f30" fmla="val 43"/>
                <a:gd name="f31" fmla="val 37"/>
                <a:gd name="f32" fmla="val 45"/>
                <a:gd name="f33" fmla="val 52"/>
                <a:gd name="f34" fmla="val 26"/>
                <a:gd name="f35" fmla="val 64"/>
                <a:gd name="f36" fmla="val 71"/>
                <a:gd name="f37" fmla="val 25"/>
                <a:gd name="f38" fmla="val 104"/>
                <a:gd name="f39" fmla="val 55"/>
                <a:gd name="f40" fmla="val 96"/>
                <a:gd name="f41" fmla="val 88"/>
                <a:gd name="f42" fmla="val 70"/>
                <a:gd name="f43" fmla="val 86"/>
                <a:gd name="f44" fmla="val 69"/>
                <a:gd name="f45" fmla="val 68"/>
                <a:gd name="f46" fmla="val 90"/>
                <a:gd name="f47" fmla="val 58"/>
                <a:gd name="f48" fmla="val 91"/>
                <a:gd name="f49" fmla="val 46"/>
                <a:gd name="f50" fmla="val 38"/>
                <a:gd name="f51" fmla="val 60"/>
                <a:gd name="f52" fmla="val 29"/>
                <a:gd name="f53" fmla="val 36"/>
                <a:gd name="f54" fmla="val 40"/>
                <a:gd name="f55" fmla="val 28"/>
                <a:gd name="f56" fmla="val 54"/>
                <a:gd name="f57" fmla="val 30"/>
                <a:gd name="f58" fmla="val 33"/>
                <a:gd name="f59" fmla="val 83"/>
                <a:gd name="f60" fmla="val 35"/>
                <a:gd name="f61" fmla="val 47"/>
                <a:gd name="f62" fmla="+- 0 0 -90"/>
                <a:gd name="f63" fmla="*/ f3 1 116"/>
                <a:gd name="f64" fmla="*/ f4 1 122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116"/>
                <a:gd name="f73" fmla="*/ f69 1 122"/>
                <a:gd name="f74" fmla="*/ 75 f70 1"/>
                <a:gd name="f75" fmla="*/ 95 f69 1"/>
                <a:gd name="f76" fmla="*/ 78 f70 1"/>
                <a:gd name="f77" fmla="*/ 72 f69 1"/>
                <a:gd name="f78" fmla="*/ 84 f70 1"/>
                <a:gd name="f79" fmla="*/ 87 f70 1"/>
                <a:gd name="f80" fmla="*/ 122 f69 1"/>
                <a:gd name="f81" fmla="*/ 19 f70 1"/>
                <a:gd name="f82" fmla="*/ 121 f69 1"/>
                <a:gd name="f83" fmla="*/ 0 f70 1"/>
                <a:gd name="f84" fmla="*/ 43 f69 1"/>
                <a:gd name="f85" fmla="*/ 64 f70 1"/>
                <a:gd name="f86" fmla="*/ 0 f69 1"/>
                <a:gd name="f87" fmla="*/ 116 f70 1"/>
                <a:gd name="f88" fmla="*/ 42 f69 1"/>
                <a:gd name="f89" fmla="*/ 88 f70 1"/>
                <a:gd name="f90" fmla="*/ 71 f69 1"/>
                <a:gd name="f91" fmla="*/ 68 f69 1"/>
                <a:gd name="f92" fmla="*/ 91 f70 1"/>
                <a:gd name="f93" fmla="*/ 55 f69 1"/>
                <a:gd name="f94" fmla="*/ 60 f70 1"/>
                <a:gd name="f95" fmla="*/ 29 f69 1"/>
                <a:gd name="f96" fmla="*/ 28 f70 1"/>
                <a:gd name="f97" fmla="*/ 54 f69 1"/>
                <a:gd name="f98" fmla="*/ 35 f70 1"/>
                <a:gd name="f99" fmla="*/ 96 f69 1"/>
                <a:gd name="f100" fmla="+- f71 0 f1"/>
                <a:gd name="f101" fmla="*/ f74 1 116"/>
                <a:gd name="f102" fmla="*/ f75 1 122"/>
                <a:gd name="f103" fmla="*/ f76 1 116"/>
                <a:gd name="f104" fmla="*/ f77 1 122"/>
                <a:gd name="f105" fmla="*/ f78 1 116"/>
                <a:gd name="f106" fmla="*/ f79 1 116"/>
                <a:gd name="f107" fmla="*/ f80 1 122"/>
                <a:gd name="f108" fmla="*/ f81 1 116"/>
                <a:gd name="f109" fmla="*/ f82 1 122"/>
                <a:gd name="f110" fmla="*/ f83 1 116"/>
                <a:gd name="f111" fmla="*/ f84 1 122"/>
                <a:gd name="f112" fmla="*/ f85 1 116"/>
                <a:gd name="f113" fmla="*/ f86 1 122"/>
                <a:gd name="f114" fmla="*/ f87 1 116"/>
                <a:gd name="f115" fmla="*/ f88 1 122"/>
                <a:gd name="f116" fmla="*/ f89 1 116"/>
                <a:gd name="f117" fmla="*/ f90 1 122"/>
                <a:gd name="f118" fmla="*/ f91 1 122"/>
                <a:gd name="f119" fmla="*/ f92 1 116"/>
                <a:gd name="f120" fmla="*/ f93 1 122"/>
                <a:gd name="f121" fmla="*/ f94 1 116"/>
                <a:gd name="f122" fmla="*/ f95 1 122"/>
                <a:gd name="f123" fmla="*/ f96 1 116"/>
                <a:gd name="f124" fmla="*/ f97 1 122"/>
                <a:gd name="f125" fmla="*/ f98 1 116"/>
                <a:gd name="f126" fmla="*/ f99 1 122"/>
                <a:gd name="f127" fmla="*/ 0 1 f72"/>
                <a:gd name="f128" fmla="*/ f66 1 f72"/>
                <a:gd name="f129" fmla="*/ 0 1 f73"/>
                <a:gd name="f130" fmla="*/ f67 1 f73"/>
                <a:gd name="f131" fmla="*/ f101 1 f72"/>
                <a:gd name="f132" fmla="*/ f102 1 f73"/>
                <a:gd name="f133" fmla="*/ f103 1 f72"/>
                <a:gd name="f134" fmla="*/ f104 1 f73"/>
                <a:gd name="f135" fmla="*/ f105 1 f72"/>
                <a:gd name="f136" fmla="*/ f106 1 f72"/>
                <a:gd name="f137" fmla="*/ f107 1 f73"/>
                <a:gd name="f138" fmla="*/ f108 1 f72"/>
                <a:gd name="f139" fmla="*/ f109 1 f73"/>
                <a:gd name="f140" fmla="*/ f110 1 f72"/>
                <a:gd name="f141" fmla="*/ f111 1 f73"/>
                <a:gd name="f142" fmla="*/ f112 1 f72"/>
                <a:gd name="f143" fmla="*/ f113 1 f73"/>
                <a:gd name="f144" fmla="*/ f114 1 f72"/>
                <a:gd name="f145" fmla="*/ f115 1 f73"/>
                <a:gd name="f146" fmla="*/ f116 1 f72"/>
                <a:gd name="f147" fmla="*/ f117 1 f73"/>
                <a:gd name="f148" fmla="*/ f118 1 f73"/>
                <a:gd name="f149" fmla="*/ f119 1 f72"/>
                <a:gd name="f150" fmla="*/ f120 1 f73"/>
                <a:gd name="f151" fmla="*/ f121 1 f72"/>
                <a:gd name="f152" fmla="*/ f122 1 f73"/>
                <a:gd name="f153" fmla="*/ f123 1 f72"/>
                <a:gd name="f154" fmla="*/ f124 1 f73"/>
                <a:gd name="f155" fmla="*/ f125 1 f72"/>
                <a:gd name="f156" fmla="*/ f126 1 f73"/>
                <a:gd name="f157" fmla="*/ f127 f63 1"/>
                <a:gd name="f158" fmla="*/ f128 f63 1"/>
                <a:gd name="f159" fmla="*/ f130 f64 1"/>
                <a:gd name="f160" fmla="*/ f129 f64 1"/>
                <a:gd name="f161" fmla="*/ f131 f63 1"/>
                <a:gd name="f162" fmla="*/ f132 f64 1"/>
                <a:gd name="f163" fmla="*/ f133 f63 1"/>
                <a:gd name="f164" fmla="*/ f134 f64 1"/>
                <a:gd name="f165" fmla="*/ f135 f63 1"/>
                <a:gd name="f166" fmla="*/ f136 f63 1"/>
                <a:gd name="f167" fmla="*/ f137 f64 1"/>
                <a:gd name="f168" fmla="*/ f138 f63 1"/>
                <a:gd name="f169" fmla="*/ f139 f64 1"/>
                <a:gd name="f170" fmla="*/ f140 f63 1"/>
                <a:gd name="f171" fmla="*/ f141 f64 1"/>
                <a:gd name="f172" fmla="*/ f142 f63 1"/>
                <a:gd name="f173" fmla="*/ f143 f64 1"/>
                <a:gd name="f174" fmla="*/ f144 f63 1"/>
                <a:gd name="f175" fmla="*/ f145 f64 1"/>
                <a:gd name="f176" fmla="*/ f146 f63 1"/>
                <a:gd name="f177" fmla="*/ f147 f64 1"/>
                <a:gd name="f178" fmla="*/ f148 f64 1"/>
                <a:gd name="f179" fmla="*/ f149 f63 1"/>
                <a:gd name="f180" fmla="*/ f150 f64 1"/>
                <a:gd name="f181" fmla="*/ f151 f63 1"/>
                <a:gd name="f182" fmla="*/ f152 f64 1"/>
                <a:gd name="f183" fmla="*/ f153 f63 1"/>
                <a:gd name="f184" fmla="*/ f154 f64 1"/>
                <a:gd name="f185" fmla="*/ f155 f63 1"/>
                <a:gd name="f186" fmla="*/ f15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4"/>
                </a:cxn>
                <a:cxn ang="f100">
                  <a:pos x="f166" y="f167"/>
                </a:cxn>
                <a:cxn ang="f100">
                  <a:pos x="f168" y="f169"/>
                </a:cxn>
                <a:cxn ang="f100">
                  <a:pos x="f170" y="f171"/>
                </a:cxn>
                <a:cxn ang="f100">
                  <a:pos x="f172" y="f173"/>
                </a:cxn>
                <a:cxn ang="f100">
                  <a:pos x="f174" y="f175"/>
                </a:cxn>
                <a:cxn ang="f100">
                  <a:pos x="f176" y="f177"/>
                </a:cxn>
                <a:cxn ang="f100">
                  <a:pos x="f165" y="f178"/>
                </a:cxn>
                <a:cxn ang="f100">
                  <a:pos x="f179" y="f180"/>
                </a:cxn>
                <a:cxn ang="f100">
                  <a:pos x="f181" y="f182"/>
                </a:cxn>
                <a:cxn ang="f100">
                  <a:pos x="f183" y="f184"/>
                </a:cxn>
                <a:cxn ang="f100">
                  <a:pos x="f185" y="f186"/>
                </a:cxn>
                <a:cxn ang="f100">
                  <a:pos x="f161" y="f162"/>
                </a:cxn>
              </a:cxnLst>
              <a:rect l="f157" t="f160" r="f158" b="f159"/>
              <a:pathLst>
                <a:path w="116" h="12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5"/>
                    <a:pt x="f16" y="f15"/>
                    <a:pt x="f17" y="f15"/>
                  </a:cubicBezTo>
                  <a:cubicBezTo>
                    <a:pt x="f18" y="f19"/>
                    <a:pt x="f18" y="f20"/>
                    <a:pt x="f19" y="f7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7" y="f29"/>
                    <a:pt x="f5" y="f30"/>
                  </a:cubicBezTo>
                  <a:cubicBezTo>
                    <a:pt x="f31" y="f32"/>
                    <a:pt x="f33" y="f34"/>
                    <a:pt x="f35" y="f5"/>
                  </a:cubicBezTo>
                  <a:cubicBezTo>
                    <a:pt x="f36" y="f37"/>
                    <a:pt x="f16" y="f32"/>
                    <a:pt x="f6" y="f23"/>
                  </a:cubicBezTo>
                  <a:cubicBezTo>
                    <a:pt x="f38" y="f39"/>
                    <a:pt x="f40" y="f21"/>
                    <a:pt x="f41" y="f36"/>
                  </a:cubicBezTo>
                  <a:cubicBezTo>
                    <a:pt x="f19" y="f42"/>
                    <a:pt x="f43" y="f44"/>
                    <a:pt x="f17" y="f45"/>
                  </a:cubicBezTo>
                  <a:cubicBezTo>
                    <a:pt x="f19" y="f21"/>
                    <a:pt x="f46" y="f47"/>
                    <a:pt x="f48" y="f39"/>
                  </a:cubicBezTo>
                  <a:cubicBezTo>
                    <a:pt x="f13" y="f49"/>
                    <a:pt x="f36" y="f50"/>
                    <a:pt x="f51" y="f52"/>
                  </a:cubicBezTo>
                  <a:cubicBezTo>
                    <a:pt x="f33" y="f53"/>
                    <a:pt x="f54" y="f32"/>
                    <a:pt x="f55" y="f56"/>
                  </a:cubicBezTo>
                  <a:cubicBezTo>
                    <a:pt x="f57" y="f29"/>
                    <a:pt x="f58" y="f59"/>
                    <a:pt x="f60" y="f40"/>
                  </a:cubicBezTo>
                  <a:cubicBezTo>
                    <a:pt x="f61" y="f40"/>
                    <a:pt x="f51" y="f40"/>
                    <a:pt x="f8" y="f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AEDCCBB-8568-4BA0-A598-98445EDBB16D}"/>
                </a:ext>
              </a:extLst>
            </p:cNvPr>
            <p:cNvSpPr/>
            <p:nvPr/>
          </p:nvSpPr>
          <p:spPr>
            <a:xfrm>
              <a:off x="2457806" y="1590233"/>
              <a:ext cx="269876" cy="271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"/>
                <a:gd name="f7" fmla="val 122"/>
                <a:gd name="f8" fmla="val 103"/>
                <a:gd name="f9" fmla="val 78"/>
                <a:gd name="f10" fmla="val 106"/>
                <a:gd name="f11" fmla="val 56"/>
                <a:gd name="f12" fmla="val 92"/>
                <a:gd name="f13" fmla="val 25"/>
                <a:gd name="f14" fmla="val 111"/>
                <a:gd name="f15" fmla="val 26"/>
                <a:gd name="f16" fmla="val 94"/>
                <a:gd name="f17" fmla="val 31"/>
                <a:gd name="f18" fmla="val 80"/>
                <a:gd name="f19" fmla="val 27"/>
                <a:gd name="f20" fmla="val 68"/>
                <a:gd name="f21" fmla="val 24"/>
                <a:gd name="f22" fmla="val 58"/>
                <a:gd name="f23" fmla="val 12"/>
                <a:gd name="f24" fmla="val 50"/>
                <a:gd name="f25" fmla="val 36"/>
                <a:gd name="f26" fmla="val 35"/>
                <a:gd name="f27" fmla="val 49"/>
                <a:gd name="f28" fmla="val 71"/>
                <a:gd name="f29" fmla="val 33"/>
                <a:gd name="f30" fmla="val 90"/>
                <a:gd name="f31" fmla="val 53"/>
                <a:gd name="f32" fmla="val 59"/>
                <a:gd name="f33" fmla="val 95"/>
                <a:gd name="f34" fmla="val 76"/>
                <a:gd name="f35" fmla="val 97"/>
                <a:gd name="f36" fmla="val 30"/>
                <a:gd name="f37" fmla="val 60"/>
                <a:gd name="f38" fmla="val 75"/>
                <a:gd name="f39" fmla="val 42"/>
                <a:gd name="f40" fmla="val 55"/>
                <a:gd name="f41" fmla="val 84"/>
                <a:gd name="f42" fmla="val 88"/>
                <a:gd name="f43" fmla="val 85"/>
                <a:gd name="f44" fmla="val 73"/>
                <a:gd name="f45" fmla="val 96"/>
                <a:gd name="f46" fmla="val 63"/>
                <a:gd name="f47" fmla="val 52"/>
                <a:gd name="f48" fmla="val 41"/>
                <a:gd name="f49" fmla="val 37"/>
                <a:gd name="f50" fmla="val 43"/>
                <a:gd name="f51" fmla="+- 0 0 -90"/>
                <a:gd name="f52" fmla="*/ f3 1 121"/>
                <a:gd name="f53" fmla="*/ f4 1 122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21"/>
                <a:gd name="f62" fmla="*/ f58 1 122"/>
                <a:gd name="f63" fmla="*/ 103 f59 1"/>
                <a:gd name="f64" fmla="*/ 122 f58 1"/>
                <a:gd name="f65" fmla="*/ 25 f59 1"/>
                <a:gd name="f66" fmla="*/ 111 f58 1"/>
                <a:gd name="f67" fmla="*/ 27 f59 1"/>
                <a:gd name="f68" fmla="*/ 68 f58 1"/>
                <a:gd name="f69" fmla="*/ 0 f59 1"/>
                <a:gd name="f70" fmla="*/ 36 f58 1"/>
                <a:gd name="f71" fmla="*/ 56 f59 1"/>
                <a:gd name="f72" fmla="*/ 0 f58 1"/>
                <a:gd name="f73" fmla="*/ 121 f59 1"/>
                <a:gd name="f74" fmla="*/ 59 f58 1"/>
                <a:gd name="f75" fmla="*/ 26 f59 1"/>
                <a:gd name="f76" fmla="*/ 49 f58 1"/>
                <a:gd name="f77" fmla="*/ 42 f59 1"/>
                <a:gd name="f78" fmla="*/ 90 f58 1"/>
                <a:gd name="f79" fmla="*/ 84 f59 1"/>
                <a:gd name="f80" fmla="*/ 97 f58 1"/>
                <a:gd name="f81" fmla="*/ 96 f59 1"/>
                <a:gd name="f82" fmla="*/ 63 f58 1"/>
                <a:gd name="f83" fmla="*/ 60 f59 1"/>
                <a:gd name="f84" fmla="*/ 31 f58 1"/>
                <a:gd name="f85" fmla="+- f60 0 f1"/>
                <a:gd name="f86" fmla="*/ f63 1 121"/>
                <a:gd name="f87" fmla="*/ f64 1 122"/>
                <a:gd name="f88" fmla="*/ f65 1 121"/>
                <a:gd name="f89" fmla="*/ f66 1 122"/>
                <a:gd name="f90" fmla="*/ f67 1 121"/>
                <a:gd name="f91" fmla="*/ f68 1 122"/>
                <a:gd name="f92" fmla="*/ f69 1 121"/>
                <a:gd name="f93" fmla="*/ f70 1 122"/>
                <a:gd name="f94" fmla="*/ f71 1 121"/>
                <a:gd name="f95" fmla="*/ f72 1 122"/>
                <a:gd name="f96" fmla="*/ f73 1 121"/>
                <a:gd name="f97" fmla="*/ f74 1 122"/>
                <a:gd name="f98" fmla="*/ f75 1 121"/>
                <a:gd name="f99" fmla="*/ f76 1 122"/>
                <a:gd name="f100" fmla="*/ f77 1 121"/>
                <a:gd name="f101" fmla="*/ f78 1 122"/>
                <a:gd name="f102" fmla="*/ f79 1 121"/>
                <a:gd name="f103" fmla="*/ f80 1 122"/>
                <a:gd name="f104" fmla="*/ f81 1 121"/>
                <a:gd name="f105" fmla="*/ f82 1 122"/>
                <a:gd name="f106" fmla="*/ f83 1 121"/>
                <a:gd name="f107" fmla="*/ f84 1 122"/>
                <a:gd name="f108" fmla="*/ 0 1 f61"/>
                <a:gd name="f109" fmla="*/ f55 1 f61"/>
                <a:gd name="f110" fmla="*/ 0 1 f62"/>
                <a:gd name="f111" fmla="*/ f56 1 f62"/>
                <a:gd name="f112" fmla="*/ f86 1 f61"/>
                <a:gd name="f113" fmla="*/ f87 1 f62"/>
                <a:gd name="f114" fmla="*/ f88 1 f61"/>
                <a:gd name="f115" fmla="*/ f89 1 f62"/>
                <a:gd name="f116" fmla="*/ f90 1 f61"/>
                <a:gd name="f117" fmla="*/ f91 1 f62"/>
                <a:gd name="f118" fmla="*/ f92 1 f61"/>
                <a:gd name="f119" fmla="*/ f93 1 f62"/>
                <a:gd name="f120" fmla="*/ f94 1 f61"/>
                <a:gd name="f121" fmla="*/ f95 1 f62"/>
                <a:gd name="f122" fmla="*/ f96 1 f61"/>
                <a:gd name="f123" fmla="*/ f97 1 f62"/>
                <a:gd name="f124" fmla="*/ f98 1 f61"/>
                <a:gd name="f125" fmla="*/ f99 1 f62"/>
                <a:gd name="f126" fmla="*/ f100 1 f61"/>
                <a:gd name="f127" fmla="*/ f101 1 f62"/>
                <a:gd name="f128" fmla="*/ f102 1 f61"/>
                <a:gd name="f129" fmla="*/ f103 1 f62"/>
                <a:gd name="f130" fmla="*/ f104 1 f61"/>
                <a:gd name="f131" fmla="*/ f105 1 f62"/>
                <a:gd name="f132" fmla="*/ f106 1 f61"/>
                <a:gd name="f133" fmla="*/ f107 1 f62"/>
                <a:gd name="f134" fmla="*/ f108 f52 1"/>
                <a:gd name="f135" fmla="*/ f109 f52 1"/>
                <a:gd name="f136" fmla="*/ f111 f53 1"/>
                <a:gd name="f137" fmla="*/ f110 f53 1"/>
                <a:gd name="f138" fmla="*/ f112 f52 1"/>
                <a:gd name="f139" fmla="*/ f113 f53 1"/>
                <a:gd name="f140" fmla="*/ f114 f52 1"/>
                <a:gd name="f141" fmla="*/ f115 f53 1"/>
                <a:gd name="f142" fmla="*/ f116 f52 1"/>
                <a:gd name="f143" fmla="*/ f117 f53 1"/>
                <a:gd name="f144" fmla="*/ f118 f52 1"/>
                <a:gd name="f145" fmla="*/ f119 f53 1"/>
                <a:gd name="f146" fmla="*/ f120 f52 1"/>
                <a:gd name="f147" fmla="*/ f121 f53 1"/>
                <a:gd name="f148" fmla="*/ f122 f52 1"/>
                <a:gd name="f149" fmla="*/ f123 f53 1"/>
                <a:gd name="f150" fmla="*/ f124 f52 1"/>
                <a:gd name="f151" fmla="*/ f125 f53 1"/>
                <a:gd name="f152" fmla="*/ f126 f52 1"/>
                <a:gd name="f153" fmla="*/ f127 f53 1"/>
                <a:gd name="f154" fmla="*/ f128 f52 1"/>
                <a:gd name="f155" fmla="*/ f129 f53 1"/>
                <a:gd name="f156" fmla="*/ f130 f52 1"/>
                <a:gd name="f157" fmla="*/ f131 f53 1"/>
                <a:gd name="f158" fmla="*/ f132 f52 1"/>
                <a:gd name="f159" fmla="*/ f13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48" y="f149"/>
                </a:cxn>
                <a:cxn ang="f85">
                  <a:pos x="f138" y="f139"/>
                </a:cxn>
                <a:cxn ang="f85">
                  <a:pos x="f150" y="f151"/>
                </a:cxn>
                <a:cxn ang="f85">
                  <a:pos x="f152" y="f153"/>
                </a:cxn>
                <a:cxn ang="f85">
                  <a:pos x="f154" y="f155"/>
                </a:cxn>
                <a:cxn ang="f85">
                  <a:pos x="f156" y="f157"/>
                </a:cxn>
                <a:cxn ang="f85">
                  <a:pos x="f158" y="f159"/>
                </a:cxn>
                <a:cxn ang="f85">
                  <a:pos x="f150" y="f151"/>
                </a:cxn>
              </a:cxnLst>
              <a:rect l="f134" t="f137" r="f135" b="f136"/>
              <a:pathLst>
                <a:path w="121" h="122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15" y="f26"/>
                    <a:pt x="f27" y="f26"/>
                    <a:pt x="f11" y="f5"/>
                  </a:cubicBezTo>
                  <a:cubicBezTo>
                    <a:pt x="f28" y="f29"/>
                    <a:pt x="f30" y="f31"/>
                    <a:pt x="f6" y="f32"/>
                  </a:cubicBezTo>
                  <a:cubicBezTo>
                    <a:pt x="f33" y="f34"/>
                    <a:pt x="f16" y="f35"/>
                    <a:pt x="f8" y="f7"/>
                  </a:cubicBezTo>
                  <a:close/>
                  <a:moveTo>
                    <a:pt x="f15" y="f27"/>
                  </a:moveTo>
                  <a:cubicBezTo>
                    <a:pt x="f36" y="f37"/>
                    <a:pt x="f25" y="f38"/>
                    <a:pt x="f39" y="f30"/>
                  </a:cubicBezTo>
                  <a:cubicBezTo>
                    <a:pt x="f40" y="f12"/>
                    <a:pt x="f28" y="f33"/>
                    <a:pt x="f41" y="f35"/>
                  </a:cubicBezTo>
                  <a:cubicBezTo>
                    <a:pt x="f42" y="f43"/>
                    <a:pt x="f12" y="f44"/>
                    <a:pt x="f45" y="f46"/>
                  </a:cubicBezTo>
                  <a:cubicBezTo>
                    <a:pt x="f41" y="f47"/>
                    <a:pt x="f28" y="f48"/>
                    <a:pt x="f37" y="f17"/>
                  </a:cubicBezTo>
                  <a:cubicBezTo>
                    <a:pt x="f27" y="f49"/>
                    <a:pt x="f49" y="f50"/>
                    <a:pt x="f15" y="f2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770AF5D-316A-4ACF-9AC6-AE402C780EDF}"/>
                </a:ext>
              </a:extLst>
            </p:cNvPr>
            <p:cNvSpPr/>
            <p:nvPr/>
          </p:nvSpPr>
          <p:spPr>
            <a:xfrm>
              <a:off x="3842107" y="3493648"/>
              <a:ext cx="252410" cy="2651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119"/>
                <a:gd name="f8" fmla="val 57"/>
                <a:gd name="f9" fmla="val 25"/>
                <a:gd name="f10" fmla="val 48"/>
                <a:gd name="f11" fmla="val 44"/>
                <a:gd name="f12" fmla="val 35"/>
                <a:gd name="f13" fmla="val 43"/>
                <a:gd name="f14" fmla="val 62"/>
                <a:gd name="f15" fmla="val 26"/>
                <a:gd name="f16" fmla="val 82"/>
                <a:gd name="f17" fmla="val 38"/>
                <a:gd name="f18" fmla="val 28"/>
                <a:gd name="f19" fmla="val 106"/>
                <a:gd name="f20" fmla="val 98"/>
                <a:gd name="f21" fmla="val 54"/>
                <a:gd name="f22" fmla="val 97"/>
                <a:gd name="f23" fmla="val 66"/>
                <a:gd name="f24" fmla="val 76"/>
                <a:gd name="f25" fmla="val 104"/>
                <a:gd name="f26" fmla="val 87"/>
                <a:gd name="f27" fmla="val 110"/>
                <a:gd name="f28" fmla="val 101"/>
                <a:gd name="f29" fmla="val 83"/>
                <a:gd name="f30" fmla="val 94"/>
                <a:gd name="f31" fmla="val 58"/>
                <a:gd name="f32" fmla="val 88"/>
                <a:gd name="f33" fmla="val 42"/>
                <a:gd name="f34" fmla="val 90"/>
                <a:gd name="f35" fmla="val 29"/>
                <a:gd name="f36" fmla="val 68"/>
                <a:gd name="f37" fmla="val 27"/>
                <a:gd name="f38" fmla="val 59"/>
                <a:gd name="f39" fmla="val 34"/>
                <a:gd name="f40" fmla="val 70"/>
                <a:gd name="f41" fmla="val 81"/>
                <a:gd name="f42" fmla="val 50"/>
                <a:gd name="f43" fmla="val 92"/>
                <a:gd name="f44" fmla="val 89"/>
                <a:gd name="f45" fmla="val 77"/>
                <a:gd name="f46" fmla="val 86"/>
                <a:gd name="f47" fmla="val 84"/>
                <a:gd name="f48" fmla="val 56"/>
                <a:gd name="f49" fmla="val 91"/>
                <a:gd name="f50" fmla="val 40"/>
                <a:gd name="f51" fmla="val 63"/>
                <a:gd name="f52" fmla="val 52"/>
                <a:gd name="f53" fmla="val 30"/>
                <a:gd name="f54" fmla="+- 0 0 -90"/>
                <a:gd name="f55" fmla="*/ f3 1 113"/>
                <a:gd name="f56" fmla="*/ f4 1 119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113"/>
                <a:gd name="f65" fmla="*/ f61 1 119"/>
                <a:gd name="f66" fmla="*/ 0 f62 1"/>
                <a:gd name="f67" fmla="*/ 57 f61 1"/>
                <a:gd name="f68" fmla="*/ 43 f62 1"/>
                <a:gd name="f69" fmla="*/ 0 f61 1"/>
                <a:gd name="f70" fmla="*/ 113 f62 1"/>
                <a:gd name="f71" fmla="*/ 28 f61 1"/>
                <a:gd name="f72" fmla="*/ 97 f62 1"/>
                <a:gd name="f73" fmla="*/ 66 f61 1"/>
                <a:gd name="f74" fmla="*/ 110 f62 1"/>
                <a:gd name="f75" fmla="*/ 101 f61 1"/>
                <a:gd name="f76" fmla="*/ 42 f62 1"/>
                <a:gd name="f77" fmla="*/ 119 f61 1"/>
                <a:gd name="f78" fmla="*/ 27 f62 1"/>
                <a:gd name="f79" fmla="*/ 59 f61 1"/>
                <a:gd name="f80" fmla="*/ 50 f62 1"/>
                <a:gd name="f81" fmla="*/ 92 f61 1"/>
                <a:gd name="f82" fmla="*/ 88 f62 1"/>
                <a:gd name="f83" fmla="*/ 84 f61 1"/>
                <a:gd name="f84" fmla="*/ 91 f62 1"/>
                <a:gd name="f85" fmla="*/ 44 f61 1"/>
                <a:gd name="f86" fmla="*/ 52 f62 1"/>
                <a:gd name="f87" fmla="*/ 30 f61 1"/>
                <a:gd name="f88" fmla="+- f63 0 f1"/>
                <a:gd name="f89" fmla="*/ f66 1 113"/>
                <a:gd name="f90" fmla="*/ f67 1 119"/>
                <a:gd name="f91" fmla="*/ f68 1 113"/>
                <a:gd name="f92" fmla="*/ f69 1 119"/>
                <a:gd name="f93" fmla="*/ f70 1 113"/>
                <a:gd name="f94" fmla="*/ f71 1 119"/>
                <a:gd name="f95" fmla="*/ f72 1 113"/>
                <a:gd name="f96" fmla="*/ f73 1 119"/>
                <a:gd name="f97" fmla="*/ f74 1 113"/>
                <a:gd name="f98" fmla="*/ f75 1 119"/>
                <a:gd name="f99" fmla="*/ f76 1 113"/>
                <a:gd name="f100" fmla="*/ f77 1 119"/>
                <a:gd name="f101" fmla="*/ f78 1 113"/>
                <a:gd name="f102" fmla="*/ f79 1 119"/>
                <a:gd name="f103" fmla="*/ f80 1 113"/>
                <a:gd name="f104" fmla="*/ f81 1 119"/>
                <a:gd name="f105" fmla="*/ f82 1 113"/>
                <a:gd name="f106" fmla="*/ f83 1 119"/>
                <a:gd name="f107" fmla="*/ f84 1 113"/>
                <a:gd name="f108" fmla="*/ f85 1 119"/>
                <a:gd name="f109" fmla="*/ f86 1 113"/>
                <a:gd name="f110" fmla="*/ f87 1 119"/>
                <a:gd name="f111" fmla="*/ 0 1 f64"/>
                <a:gd name="f112" fmla="*/ f58 1 f64"/>
                <a:gd name="f113" fmla="*/ 0 1 f65"/>
                <a:gd name="f114" fmla="*/ f59 1 f65"/>
                <a:gd name="f115" fmla="*/ f89 1 f64"/>
                <a:gd name="f116" fmla="*/ f90 1 f65"/>
                <a:gd name="f117" fmla="*/ f91 1 f64"/>
                <a:gd name="f118" fmla="*/ f92 1 f65"/>
                <a:gd name="f119" fmla="*/ f93 1 f64"/>
                <a:gd name="f120" fmla="*/ f94 1 f65"/>
                <a:gd name="f121" fmla="*/ f95 1 f64"/>
                <a:gd name="f122" fmla="*/ f96 1 f65"/>
                <a:gd name="f123" fmla="*/ f97 1 f64"/>
                <a:gd name="f124" fmla="*/ f98 1 f65"/>
                <a:gd name="f125" fmla="*/ f99 1 f64"/>
                <a:gd name="f126" fmla="*/ f100 1 f65"/>
                <a:gd name="f127" fmla="*/ f101 1 f64"/>
                <a:gd name="f128" fmla="*/ f102 1 f65"/>
                <a:gd name="f129" fmla="*/ f103 1 f64"/>
                <a:gd name="f130" fmla="*/ f104 1 f65"/>
                <a:gd name="f131" fmla="*/ f105 1 f64"/>
                <a:gd name="f132" fmla="*/ f106 1 f65"/>
                <a:gd name="f133" fmla="*/ f107 1 f64"/>
                <a:gd name="f134" fmla="*/ f108 1 f65"/>
                <a:gd name="f135" fmla="*/ f109 1 f64"/>
                <a:gd name="f136" fmla="*/ f110 1 f65"/>
                <a:gd name="f137" fmla="*/ f111 f55 1"/>
                <a:gd name="f138" fmla="*/ f112 f55 1"/>
                <a:gd name="f139" fmla="*/ f114 f56 1"/>
                <a:gd name="f140" fmla="*/ f113 f56 1"/>
                <a:gd name="f141" fmla="*/ f115 f55 1"/>
                <a:gd name="f142" fmla="*/ f116 f56 1"/>
                <a:gd name="f143" fmla="*/ f117 f55 1"/>
                <a:gd name="f144" fmla="*/ f118 f56 1"/>
                <a:gd name="f145" fmla="*/ f119 f55 1"/>
                <a:gd name="f146" fmla="*/ f120 f56 1"/>
                <a:gd name="f147" fmla="*/ f121 f55 1"/>
                <a:gd name="f148" fmla="*/ f122 f56 1"/>
                <a:gd name="f149" fmla="*/ f123 f55 1"/>
                <a:gd name="f150" fmla="*/ f124 f56 1"/>
                <a:gd name="f151" fmla="*/ f125 f55 1"/>
                <a:gd name="f152" fmla="*/ f126 f56 1"/>
                <a:gd name="f153" fmla="*/ f127 f55 1"/>
                <a:gd name="f154" fmla="*/ f128 f56 1"/>
                <a:gd name="f155" fmla="*/ f129 f55 1"/>
                <a:gd name="f156" fmla="*/ f130 f56 1"/>
                <a:gd name="f157" fmla="*/ f131 f55 1"/>
                <a:gd name="f158" fmla="*/ f132 f56 1"/>
                <a:gd name="f159" fmla="*/ f133 f55 1"/>
                <a:gd name="f160" fmla="*/ f134 f56 1"/>
                <a:gd name="f161" fmla="*/ f135 f55 1"/>
                <a:gd name="f162" fmla="*/ f13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2"/>
                </a:cxn>
                <a:cxn ang="f88">
                  <a:pos x="f141" y="f142"/>
                </a:cxn>
                <a:cxn ang="f88">
                  <a:pos x="f153" y="f154"/>
                </a:cxn>
                <a:cxn ang="f88">
                  <a:pos x="f155" y="f156"/>
                </a:cxn>
                <a:cxn ang="f88">
                  <a:pos x="f157" y="f158"/>
                </a:cxn>
                <a:cxn ang="f88">
                  <a:pos x="f159" y="f160"/>
                </a:cxn>
                <a:cxn ang="f88">
                  <a:pos x="f161" y="f162"/>
                </a:cxn>
                <a:cxn ang="f88">
                  <a:pos x="f153" y="f154"/>
                </a:cxn>
              </a:cxnLst>
              <a:rect l="f137" t="f140" r="f138" b="f139"/>
              <a:pathLst>
                <a:path w="113" h="119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13"/>
                    <a:pt x="f20" y="f21"/>
                    <a:pt x="f22" y="f23"/>
                  </a:cubicBezTo>
                  <a:cubicBezTo>
                    <a:pt x="f22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7"/>
                  </a:cubicBezTo>
                  <a:cubicBezTo>
                    <a:pt x="f17" y="f34"/>
                    <a:pt x="f35" y="f36"/>
                    <a:pt x="f5" y="f8"/>
                  </a:cubicBezTo>
                  <a:close/>
                  <a:moveTo>
                    <a:pt x="f37" y="f38"/>
                  </a:moveTo>
                  <a:cubicBezTo>
                    <a:pt x="f39" y="f40"/>
                    <a:pt x="f33" y="f41"/>
                    <a:pt x="f42" y="f43"/>
                  </a:cubicBezTo>
                  <a:cubicBezTo>
                    <a:pt x="f14" y="f44"/>
                    <a:pt x="f45" y="f46"/>
                    <a:pt x="f32" y="f47"/>
                  </a:cubicBezTo>
                  <a:cubicBezTo>
                    <a:pt x="f44" y="f40"/>
                    <a:pt x="f34" y="f48"/>
                    <a:pt x="f49" y="f11"/>
                  </a:cubicBezTo>
                  <a:cubicBezTo>
                    <a:pt x="f45" y="f50"/>
                    <a:pt x="f51" y="f39"/>
                    <a:pt x="f52" y="f53"/>
                  </a:cubicBezTo>
                  <a:cubicBezTo>
                    <a:pt x="f11" y="f50"/>
                    <a:pt x="f12" y="f42"/>
                    <a:pt x="f37" y="f3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305C7E08-FE72-4F66-A908-2A5068058D44}"/>
                </a:ext>
              </a:extLst>
            </p:cNvPr>
            <p:cNvSpPr/>
            <p:nvPr/>
          </p:nvSpPr>
          <p:spPr>
            <a:xfrm>
              <a:off x="3499207" y="2803084"/>
              <a:ext cx="252410" cy="266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119"/>
                <a:gd name="f8" fmla="val 18"/>
                <a:gd name="f9" fmla="val 38"/>
                <a:gd name="f10" fmla="val 17"/>
                <a:gd name="f11" fmla="val 61"/>
                <a:gd name="f12" fmla="val 25"/>
                <a:gd name="f13" fmla="val 91"/>
                <a:gd name="f14" fmla="val 10"/>
                <a:gd name="f15" fmla="val 79"/>
                <a:gd name="f16" fmla="val 41"/>
                <a:gd name="f17" fmla="val 87"/>
                <a:gd name="f18" fmla="val 62"/>
                <a:gd name="f19" fmla="val 83"/>
                <a:gd name="f20" fmla="val 85"/>
                <a:gd name="f21" fmla="val 84"/>
                <a:gd name="f22" fmla="val 59"/>
                <a:gd name="f23" fmla="val 82"/>
                <a:gd name="f24" fmla="val 53"/>
                <a:gd name="f25" fmla="val 46"/>
                <a:gd name="f26" fmla="val 105"/>
                <a:gd name="f27" fmla="val 43"/>
                <a:gd name="f28" fmla="val 97"/>
                <a:gd name="f29" fmla="val 37"/>
                <a:gd name="f30" fmla="val 29"/>
                <a:gd name="f31" fmla="val 76"/>
                <a:gd name="f32" fmla="val 9"/>
                <a:gd name="f33" fmla="val 68"/>
                <a:gd name="f34" fmla="val 5"/>
                <a:gd name="f35" fmla="val 64"/>
                <a:gd name="f36" fmla="val 3"/>
                <a:gd name="f37" fmla="val 58"/>
                <a:gd name="f38" fmla="val 2"/>
                <a:gd name="f39" fmla="val 71"/>
                <a:gd name="f40" fmla="val 30"/>
                <a:gd name="f41" fmla="val 28"/>
                <a:gd name="f42" fmla="val 26"/>
                <a:gd name="f43" fmla="val 23"/>
                <a:gd name="f44" fmla="val 36"/>
                <a:gd name="f45" fmla="val 21"/>
                <a:gd name="f46" fmla="val 48"/>
                <a:gd name="f47" fmla="val 40"/>
                <a:gd name="f48" fmla="val 78"/>
                <a:gd name="f49" fmla="val 51"/>
                <a:gd name="f50" fmla="val 89"/>
                <a:gd name="f51" fmla="val 74"/>
                <a:gd name="f52" fmla="val 77"/>
                <a:gd name="f53" fmla="val 80"/>
                <a:gd name="f54" fmla="val 45"/>
                <a:gd name="f55" fmla="+- 0 0 -90"/>
                <a:gd name="f56" fmla="*/ f3 1 113"/>
                <a:gd name="f57" fmla="*/ f4 1 119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13"/>
                <a:gd name="f66" fmla="*/ f62 1 119"/>
                <a:gd name="f67" fmla="*/ 18 f63 1"/>
                <a:gd name="f68" fmla="*/ 0 f62 1"/>
                <a:gd name="f69" fmla="*/ 91 f63 1"/>
                <a:gd name="f70" fmla="*/ 10 f62 1"/>
                <a:gd name="f71" fmla="*/ 113 f63 1"/>
                <a:gd name="f72" fmla="*/ 83 f62 1"/>
                <a:gd name="f73" fmla="*/ 53 f63 1"/>
                <a:gd name="f74" fmla="*/ 119 f62 1"/>
                <a:gd name="f75" fmla="*/ 37 f63 1"/>
                <a:gd name="f76" fmla="*/ 91 f62 1"/>
                <a:gd name="f77" fmla="*/ 9 f63 1"/>
                <a:gd name="f78" fmla="*/ 68 f62 1"/>
                <a:gd name="f79" fmla="*/ 0 f63 1"/>
                <a:gd name="f80" fmla="*/ 53 f62 1"/>
                <a:gd name="f81" fmla="*/ 71 f63 1"/>
                <a:gd name="f82" fmla="*/ 30 f62 1"/>
                <a:gd name="f83" fmla="*/ 30 f63 1"/>
                <a:gd name="f84" fmla="*/ 23 f62 1"/>
                <a:gd name="f85" fmla="*/ 17 f63 1"/>
                <a:gd name="f86" fmla="*/ 58 f62 1"/>
                <a:gd name="f87" fmla="*/ 51 f63 1"/>
                <a:gd name="f88" fmla="*/ 89 f62 1"/>
                <a:gd name="f89" fmla="*/ 84 f63 1"/>
                <a:gd name="f90" fmla="*/ 71 f62 1"/>
                <a:gd name="f91" fmla="+- f64 0 f1"/>
                <a:gd name="f92" fmla="*/ f67 1 113"/>
                <a:gd name="f93" fmla="*/ f68 1 119"/>
                <a:gd name="f94" fmla="*/ f69 1 113"/>
                <a:gd name="f95" fmla="*/ f70 1 119"/>
                <a:gd name="f96" fmla="*/ f71 1 113"/>
                <a:gd name="f97" fmla="*/ f72 1 119"/>
                <a:gd name="f98" fmla="*/ f73 1 113"/>
                <a:gd name="f99" fmla="*/ f74 1 119"/>
                <a:gd name="f100" fmla="*/ f75 1 113"/>
                <a:gd name="f101" fmla="*/ f76 1 119"/>
                <a:gd name="f102" fmla="*/ f77 1 113"/>
                <a:gd name="f103" fmla="*/ f78 1 119"/>
                <a:gd name="f104" fmla="*/ f79 1 113"/>
                <a:gd name="f105" fmla="*/ f80 1 119"/>
                <a:gd name="f106" fmla="*/ f81 1 113"/>
                <a:gd name="f107" fmla="*/ f82 1 119"/>
                <a:gd name="f108" fmla="*/ f83 1 113"/>
                <a:gd name="f109" fmla="*/ f84 1 119"/>
                <a:gd name="f110" fmla="*/ f85 1 113"/>
                <a:gd name="f111" fmla="*/ f86 1 119"/>
                <a:gd name="f112" fmla="*/ f87 1 113"/>
                <a:gd name="f113" fmla="*/ f88 1 119"/>
                <a:gd name="f114" fmla="*/ f89 1 113"/>
                <a:gd name="f115" fmla="*/ f90 1 119"/>
                <a:gd name="f116" fmla="*/ 0 1 f65"/>
                <a:gd name="f117" fmla="*/ f59 1 f65"/>
                <a:gd name="f118" fmla="*/ 0 1 f66"/>
                <a:gd name="f119" fmla="*/ f60 1 f66"/>
                <a:gd name="f120" fmla="*/ f92 1 f65"/>
                <a:gd name="f121" fmla="*/ f93 1 f66"/>
                <a:gd name="f122" fmla="*/ f94 1 f65"/>
                <a:gd name="f123" fmla="*/ f95 1 f66"/>
                <a:gd name="f124" fmla="*/ f96 1 f65"/>
                <a:gd name="f125" fmla="*/ f97 1 f66"/>
                <a:gd name="f126" fmla="*/ f98 1 f65"/>
                <a:gd name="f127" fmla="*/ f99 1 f66"/>
                <a:gd name="f128" fmla="*/ f100 1 f65"/>
                <a:gd name="f129" fmla="*/ f101 1 f66"/>
                <a:gd name="f130" fmla="*/ f102 1 f65"/>
                <a:gd name="f131" fmla="*/ f103 1 f66"/>
                <a:gd name="f132" fmla="*/ f104 1 f65"/>
                <a:gd name="f133" fmla="*/ f105 1 f66"/>
                <a:gd name="f134" fmla="*/ f106 1 f65"/>
                <a:gd name="f135" fmla="*/ f107 1 f66"/>
                <a:gd name="f136" fmla="*/ f108 1 f65"/>
                <a:gd name="f137" fmla="*/ f109 1 f66"/>
                <a:gd name="f138" fmla="*/ f110 1 f65"/>
                <a:gd name="f139" fmla="*/ f111 1 f66"/>
                <a:gd name="f140" fmla="*/ f112 1 f65"/>
                <a:gd name="f141" fmla="*/ f113 1 f66"/>
                <a:gd name="f142" fmla="*/ f114 1 f65"/>
                <a:gd name="f143" fmla="*/ f115 1 f66"/>
                <a:gd name="f144" fmla="*/ f116 f56 1"/>
                <a:gd name="f145" fmla="*/ f117 f56 1"/>
                <a:gd name="f146" fmla="*/ f119 f57 1"/>
                <a:gd name="f147" fmla="*/ f118 f57 1"/>
                <a:gd name="f148" fmla="*/ f120 f56 1"/>
                <a:gd name="f149" fmla="*/ f121 f57 1"/>
                <a:gd name="f150" fmla="*/ f122 f56 1"/>
                <a:gd name="f151" fmla="*/ f123 f57 1"/>
                <a:gd name="f152" fmla="*/ f124 f56 1"/>
                <a:gd name="f153" fmla="*/ f125 f57 1"/>
                <a:gd name="f154" fmla="*/ f126 f56 1"/>
                <a:gd name="f155" fmla="*/ f127 f57 1"/>
                <a:gd name="f156" fmla="*/ f128 f56 1"/>
                <a:gd name="f157" fmla="*/ f129 f57 1"/>
                <a:gd name="f158" fmla="*/ f130 f56 1"/>
                <a:gd name="f159" fmla="*/ f131 f57 1"/>
                <a:gd name="f160" fmla="*/ f132 f56 1"/>
                <a:gd name="f161" fmla="*/ f133 f57 1"/>
                <a:gd name="f162" fmla="*/ f134 f56 1"/>
                <a:gd name="f163" fmla="*/ f135 f57 1"/>
                <a:gd name="f164" fmla="*/ f136 f56 1"/>
                <a:gd name="f165" fmla="*/ f137 f57 1"/>
                <a:gd name="f166" fmla="*/ f138 f56 1"/>
                <a:gd name="f167" fmla="*/ f139 f57 1"/>
                <a:gd name="f168" fmla="*/ f140 f56 1"/>
                <a:gd name="f169" fmla="*/ f141 f57 1"/>
                <a:gd name="f170" fmla="*/ f142 f56 1"/>
                <a:gd name="f171" fmla="*/ f143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9"/>
                </a:cxn>
                <a:cxn ang="f91">
                  <a:pos x="f160" y="f161"/>
                </a:cxn>
                <a:cxn ang="f91">
                  <a:pos x="f148" y="f149"/>
                </a:cxn>
                <a:cxn ang="f91">
                  <a:pos x="f162" y="f163"/>
                </a:cxn>
                <a:cxn ang="f91">
                  <a:pos x="f164" y="f165"/>
                </a:cxn>
                <a:cxn ang="f91">
                  <a:pos x="f166" y="f167"/>
                </a:cxn>
                <a:cxn ang="f91">
                  <a:pos x="f168" y="f169"/>
                </a:cxn>
                <a:cxn ang="f91">
                  <a:pos x="f170" y="f171"/>
                </a:cxn>
                <a:cxn ang="f91">
                  <a:pos x="f162" y="f163"/>
                </a:cxn>
              </a:cxnLst>
              <a:rect l="f144" t="f147" r="f145" b="f146"/>
              <a:pathLst>
                <a:path w="113" h="119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22" y="f23"/>
                    <a:pt x="f24" y="f7"/>
                  </a:cubicBezTo>
                  <a:cubicBezTo>
                    <a:pt x="f25" y="f26"/>
                    <a:pt x="f27" y="f28"/>
                    <a:pt x="f29" y="f13"/>
                  </a:cubicBezTo>
                  <a:cubicBezTo>
                    <a:pt x="f30" y="f23"/>
                    <a:pt x="f8" y="f31"/>
                    <a:pt x="f32" y="f33"/>
                  </a:cubicBezTo>
                  <a:cubicBezTo>
                    <a:pt x="f34" y="f35"/>
                    <a:pt x="f36" y="f37"/>
                    <a:pt x="f5" y="f24"/>
                  </a:cubicBezTo>
                  <a:cubicBezTo>
                    <a:pt x="f5" y="f24"/>
                    <a:pt x="f10" y="f38"/>
                    <a:pt x="f8" y="f5"/>
                  </a:cubicBezTo>
                  <a:close/>
                  <a:moveTo>
                    <a:pt x="f39" y="f40"/>
                  </a:moveTo>
                  <a:cubicBezTo>
                    <a:pt x="f37" y="f41"/>
                    <a:pt x="f27" y="f42"/>
                    <a:pt x="f40" y="f43"/>
                  </a:cubicBezTo>
                  <a:cubicBezTo>
                    <a:pt x="f42" y="f44"/>
                    <a:pt x="f45" y="f46"/>
                    <a:pt x="f10" y="f37"/>
                  </a:cubicBezTo>
                  <a:cubicBezTo>
                    <a:pt x="f41" y="f33"/>
                    <a:pt x="f47" y="f48"/>
                    <a:pt x="f49" y="f50"/>
                  </a:cubicBezTo>
                  <a:cubicBezTo>
                    <a:pt x="f11" y="f19"/>
                    <a:pt x="f51" y="f52"/>
                    <a:pt x="f21" y="f39"/>
                  </a:cubicBezTo>
                  <a:cubicBezTo>
                    <a:pt x="f53" y="f37"/>
                    <a:pt x="f31" y="f54"/>
                    <a:pt x="f39" y="f4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88DF974B-2625-4CD8-9760-D89295ED0EA9}"/>
                </a:ext>
              </a:extLst>
            </p:cNvPr>
            <p:cNvSpPr/>
            <p:nvPr/>
          </p:nvSpPr>
          <p:spPr>
            <a:xfrm>
              <a:off x="4373913" y="4444560"/>
              <a:ext cx="276221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"/>
                <a:gd name="f7" fmla="val 105"/>
                <a:gd name="f8" fmla="val 116"/>
                <a:gd name="f9" fmla="val 12"/>
                <a:gd name="f10" fmla="val 104"/>
                <a:gd name="f11" fmla="val 33"/>
                <a:gd name="f12" fmla="val 97"/>
                <a:gd name="f13" fmla="val 52"/>
                <a:gd name="f14" fmla="val 73"/>
                <a:gd name="f15" fmla="val 92"/>
                <a:gd name="f16" fmla="val 75"/>
                <a:gd name="f17" fmla="val 65"/>
                <a:gd name="f18" fmla="val 76"/>
                <a:gd name="f19" fmla="val 48"/>
                <a:gd name="f20" fmla="val 46"/>
                <a:gd name="f21" fmla="val 27"/>
                <a:gd name="f22" fmla="val 68"/>
                <a:gd name="f23" fmla="val 64"/>
                <a:gd name="f24" fmla="val 24"/>
                <a:gd name="f25" fmla="val 38"/>
                <a:gd name="f26" fmla="val 40"/>
                <a:gd name="f27" fmla="val 67"/>
                <a:gd name="f28" fmla="val 23"/>
                <a:gd name="f29" fmla="val 90"/>
                <a:gd name="f30" fmla="val 54"/>
                <a:gd name="f31" fmla="val 26"/>
                <a:gd name="f32" fmla="val 47"/>
                <a:gd name="f33" fmla="val 36"/>
                <a:gd name="f34" fmla="val 31"/>
                <a:gd name="f35" fmla="val 57"/>
                <a:gd name="f36" fmla="val 74"/>
                <a:gd name="f37" fmla="val 55"/>
                <a:gd name="f38" fmla="val 81"/>
                <a:gd name="f39" fmla="val 85"/>
                <a:gd name="f40" fmla="val 69"/>
                <a:gd name="f41" fmla="val 96"/>
                <a:gd name="f42" fmla="val 95"/>
                <a:gd name="f43" fmla="val 94"/>
                <a:gd name="f44" fmla="val 28"/>
                <a:gd name="f45" fmla="val 83"/>
                <a:gd name="f46" fmla="+- 0 0 -90"/>
                <a:gd name="f47" fmla="*/ f3 1 124"/>
                <a:gd name="f48" fmla="*/ f4 1 105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124"/>
                <a:gd name="f57" fmla="*/ f53 1 105"/>
                <a:gd name="f58" fmla="*/ 116 f54 1"/>
                <a:gd name="f59" fmla="*/ 12 f53 1"/>
                <a:gd name="f60" fmla="*/ 124 f54 1"/>
                <a:gd name="f61" fmla="*/ 73 f53 1"/>
                <a:gd name="f62" fmla="*/ 48 f54 1"/>
                <a:gd name="f63" fmla="*/ 105 f53 1"/>
                <a:gd name="f64" fmla="*/ 0 f54 1"/>
                <a:gd name="f65" fmla="*/ 64 f53 1"/>
                <a:gd name="f66" fmla="*/ 40 f54 1"/>
                <a:gd name="f67" fmla="*/ 0 f53 1"/>
                <a:gd name="f68" fmla="*/ 54 f54 1"/>
                <a:gd name="f69" fmla="*/ 26 f53 1"/>
                <a:gd name="f70" fmla="*/ 31 f54 1"/>
                <a:gd name="f71" fmla="*/ 57 f53 1"/>
                <a:gd name="f72" fmla="*/ 55 f54 1"/>
                <a:gd name="f73" fmla="*/ 81 f53 1"/>
                <a:gd name="f74" fmla="*/ 97 f54 1"/>
                <a:gd name="f75" fmla="*/ 94 f54 1"/>
                <a:gd name="f76" fmla="*/ 28 f53 1"/>
                <a:gd name="f77" fmla="+- f55 0 f1"/>
                <a:gd name="f78" fmla="*/ f58 1 124"/>
                <a:gd name="f79" fmla="*/ f59 1 105"/>
                <a:gd name="f80" fmla="*/ f60 1 124"/>
                <a:gd name="f81" fmla="*/ f61 1 105"/>
                <a:gd name="f82" fmla="*/ f62 1 124"/>
                <a:gd name="f83" fmla="*/ f63 1 105"/>
                <a:gd name="f84" fmla="*/ f64 1 124"/>
                <a:gd name="f85" fmla="*/ f65 1 105"/>
                <a:gd name="f86" fmla="*/ f66 1 124"/>
                <a:gd name="f87" fmla="*/ f67 1 105"/>
                <a:gd name="f88" fmla="*/ f68 1 124"/>
                <a:gd name="f89" fmla="*/ f69 1 105"/>
                <a:gd name="f90" fmla="*/ f70 1 124"/>
                <a:gd name="f91" fmla="*/ f71 1 105"/>
                <a:gd name="f92" fmla="*/ f72 1 124"/>
                <a:gd name="f93" fmla="*/ f73 1 105"/>
                <a:gd name="f94" fmla="*/ f74 1 124"/>
                <a:gd name="f95" fmla="*/ f75 1 124"/>
                <a:gd name="f96" fmla="*/ f76 1 105"/>
                <a:gd name="f97" fmla="*/ 0 1 f56"/>
                <a:gd name="f98" fmla="*/ f50 1 f56"/>
                <a:gd name="f99" fmla="*/ 0 1 f57"/>
                <a:gd name="f100" fmla="*/ f51 1 f57"/>
                <a:gd name="f101" fmla="*/ f78 1 f56"/>
                <a:gd name="f102" fmla="*/ f79 1 f57"/>
                <a:gd name="f103" fmla="*/ f80 1 f56"/>
                <a:gd name="f104" fmla="*/ f81 1 f57"/>
                <a:gd name="f105" fmla="*/ f82 1 f56"/>
                <a:gd name="f106" fmla="*/ f83 1 f57"/>
                <a:gd name="f107" fmla="*/ f84 1 f56"/>
                <a:gd name="f108" fmla="*/ f85 1 f57"/>
                <a:gd name="f109" fmla="*/ f86 1 f56"/>
                <a:gd name="f110" fmla="*/ f87 1 f57"/>
                <a:gd name="f111" fmla="*/ f88 1 f56"/>
                <a:gd name="f112" fmla="*/ f89 1 f57"/>
                <a:gd name="f113" fmla="*/ f90 1 f56"/>
                <a:gd name="f114" fmla="*/ f91 1 f57"/>
                <a:gd name="f115" fmla="*/ f92 1 f56"/>
                <a:gd name="f116" fmla="*/ f93 1 f57"/>
                <a:gd name="f117" fmla="*/ f94 1 f56"/>
                <a:gd name="f118" fmla="*/ f95 1 f56"/>
                <a:gd name="f119" fmla="*/ f96 1 f57"/>
                <a:gd name="f120" fmla="*/ f97 f47 1"/>
                <a:gd name="f121" fmla="*/ f98 f47 1"/>
                <a:gd name="f122" fmla="*/ f100 f48 1"/>
                <a:gd name="f123" fmla="*/ f99 f48 1"/>
                <a:gd name="f124" fmla="*/ f101 f47 1"/>
                <a:gd name="f125" fmla="*/ f102 f48 1"/>
                <a:gd name="f126" fmla="*/ f103 f47 1"/>
                <a:gd name="f127" fmla="*/ f104 f48 1"/>
                <a:gd name="f128" fmla="*/ f105 f47 1"/>
                <a:gd name="f129" fmla="*/ f106 f48 1"/>
                <a:gd name="f130" fmla="*/ f107 f47 1"/>
                <a:gd name="f131" fmla="*/ f108 f48 1"/>
                <a:gd name="f132" fmla="*/ f109 f47 1"/>
                <a:gd name="f133" fmla="*/ f110 f48 1"/>
                <a:gd name="f134" fmla="*/ f111 f47 1"/>
                <a:gd name="f135" fmla="*/ f112 f48 1"/>
                <a:gd name="f136" fmla="*/ f113 f47 1"/>
                <a:gd name="f137" fmla="*/ f114 f48 1"/>
                <a:gd name="f138" fmla="*/ f115 f47 1"/>
                <a:gd name="f139" fmla="*/ f116 f48 1"/>
                <a:gd name="f140" fmla="*/ f117 f47 1"/>
                <a:gd name="f141" fmla="*/ f118 f47 1"/>
                <a:gd name="f142" fmla="*/ f119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24" y="f125"/>
                </a:cxn>
                <a:cxn ang="f77">
                  <a:pos x="f134" y="f135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40" y="f131"/>
                </a:cxn>
                <a:cxn ang="f77">
                  <a:pos x="f141" y="f142"/>
                </a:cxn>
                <a:cxn ang="f77">
                  <a:pos x="f134" y="f135"/>
                </a:cxn>
              </a:cxnLst>
              <a:rect l="f120" t="f123" r="f121" b="f122"/>
              <a:pathLst>
                <a:path w="124" h="105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18"/>
                    <a:pt x="f21" y="f22"/>
                    <a:pt x="f5" y="f23"/>
                  </a:cubicBezTo>
                  <a:cubicBezTo>
                    <a:pt x="f24" y="f19"/>
                    <a:pt x="f19" y="f25"/>
                    <a:pt x="f26" y="f5"/>
                  </a:cubicBezTo>
                  <a:cubicBezTo>
                    <a:pt x="f27" y="f28"/>
                    <a:pt x="f29" y="f28"/>
                    <a:pt x="f8" y="f9"/>
                  </a:cubicBezTo>
                  <a:close/>
                  <a:moveTo>
                    <a:pt x="f30" y="f31"/>
                  </a:moveTo>
                  <a:cubicBezTo>
                    <a:pt x="f32" y="f33"/>
                    <a:pt x="f25" y="f19"/>
                    <a:pt x="f34" y="f35"/>
                  </a:cubicBezTo>
                  <a:cubicBezTo>
                    <a:pt x="f25" y="f17"/>
                    <a:pt x="f32" y="f36"/>
                    <a:pt x="f37" y="f38"/>
                  </a:cubicBezTo>
                  <a:cubicBezTo>
                    <a:pt x="f22" y="f18"/>
                    <a:pt x="f39" y="f40"/>
                    <a:pt x="f12" y="f23"/>
                  </a:cubicBezTo>
                  <a:cubicBezTo>
                    <a:pt x="f41" y="f13"/>
                    <a:pt x="f42" y="f26"/>
                    <a:pt x="f43" y="f44"/>
                  </a:cubicBezTo>
                  <a:cubicBezTo>
                    <a:pt x="f45" y="f44"/>
                    <a:pt x="f40" y="f21"/>
                    <a:pt x="f30" y="f31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57E2C8E-DA26-4232-9390-A60F64CDEE4B}"/>
                </a:ext>
              </a:extLst>
            </p:cNvPr>
            <p:cNvSpPr/>
            <p:nvPr/>
          </p:nvSpPr>
          <p:spPr>
            <a:xfrm>
              <a:off x="4027840" y="-373504"/>
              <a:ext cx="249238" cy="219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"/>
                <a:gd name="f7" fmla="val 98"/>
                <a:gd name="f8" fmla="val 42"/>
                <a:gd name="f9" fmla="val 15"/>
                <a:gd name="f10" fmla="val 27"/>
                <a:gd name="f11" fmla="val 40"/>
                <a:gd name="f12" fmla="val 55"/>
                <a:gd name="f13" fmla="val 16"/>
                <a:gd name="f14" fmla="val 76"/>
                <a:gd name="f15" fmla="val 30"/>
                <a:gd name="f16" fmla="val 22"/>
                <a:gd name="f17" fmla="val 90"/>
                <a:gd name="f18" fmla="val 47"/>
                <a:gd name="f19" fmla="val 91"/>
                <a:gd name="f20" fmla="val 67"/>
                <a:gd name="f21" fmla="val 108"/>
                <a:gd name="f22" fmla="val 87"/>
                <a:gd name="f23" fmla="val 82"/>
                <a:gd name="f24" fmla="val 56"/>
                <a:gd name="f25" fmla="val 35"/>
                <a:gd name="f26" fmla="val 29"/>
                <a:gd name="f27" fmla="val 77"/>
                <a:gd name="f28" fmla="val 48"/>
                <a:gd name="f29" fmla="val 69"/>
                <a:gd name="f30" fmla="val 85"/>
                <a:gd name="f31" fmla="val 73"/>
                <a:gd name="f32" fmla="val 84"/>
                <a:gd name="f33" fmla="val 61"/>
                <a:gd name="f34" fmla="val 49"/>
                <a:gd name="f35" fmla="val 83"/>
                <a:gd name="f36" fmla="val 36"/>
                <a:gd name="f37" fmla="val 71"/>
                <a:gd name="f38" fmla="val 31"/>
                <a:gd name="f39" fmla="val 24"/>
                <a:gd name="f40" fmla="val 43"/>
                <a:gd name="f41" fmla="val 18"/>
                <a:gd name="f42" fmla="val 33"/>
                <a:gd name="f43" fmla="val 21"/>
                <a:gd name="f44" fmla="val 9"/>
                <a:gd name="f45" fmla="val 52"/>
                <a:gd name="f46" fmla="val 5"/>
                <a:gd name="f47" fmla="val 1"/>
                <a:gd name="f48" fmla="+- 0 0 -90"/>
                <a:gd name="f49" fmla="*/ f3 1 112"/>
                <a:gd name="f50" fmla="*/ f4 1 98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12"/>
                <a:gd name="f59" fmla="*/ f55 1 98"/>
                <a:gd name="f60" fmla="*/ 0 f56 1"/>
                <a:gd name="f61" fmla="*/ 42 f55 1"/>
                <a:gd name="f62" fmla="*/ 40 f56 1"/>
                <a:gd name="f63" fmla="*/ 0 f55 1"/>
                <a:gd name="f64" fmla="*/ 112 f56 1"/>
                <a:gd name="f65" fmla="*/ 22 f55 1"/>
                <a:gd name="f66" fmla="*/ 108 f56 1"/>
                <a:gd name="f67" fmla="*/ 87 f55 1"/>
                <a:gd name="f68" fmla="*/ 35 f56 1"/>
                <a:gd name="f69" fmla="*/ 98 f55 1"/>
                <a:gd name="f70" fmla="*/ 85 f56 1"/>
                <a:gd name="f71" fmla="*/ 73 f55 1"/>
                <a:gd name="f72" fmla="*/ 83 f56 1"/>
                <a:gd name="f73" fmla="*/ 36 f55 1"/>
                <a:gd name="f74" fmla="*/ 43 f56 1"/>
                <a:gd name="f75" fmla="*/ 18 f55 1"/>
                <a:gd name="f76" fmla="*/ 9 f56 1"/>
                <a:gd name="f77" fmla="*/ 52 f55 1"/>
                <a:gd name="f78" fmla="+- f57 0 f1"/>
                <a:gd name="f79" fmla="*/ f60 1 112"/>
                <a:gd name="f80" fmla="*/ f61 1 98"/>
                <a:gd name="f81" fmla="*/ f62 1 112"/>
                <a:gd name="f82" fmla="*/ f63 1 98"/>
                <a:gd name="f83" fmla="*/ f64 1 112"/>
                <a:gd name="f84" fmla="*/ f65 1 98"/>
                <a:gd name="f85" fmla="*/ f66 1 112"/>
                <a:gd name="f86" fmla="*/ f67 1 98"/>
                <a:gd name="f87" fmla="*/ f68 1 112"/>
                <a:gd name="f88" fmla="*/ f69 1 98"/>
                <a:gd name="f89" fmla="*/ f70 1 112"/>
                <a:gd name="f90" fmla="*/ f71 1 98"/>
                <a:gd name="f91" fmla="*/ f72 1 112"/>
                <a:gd name="f92" fmla="*/ f73 1 98"/>
                <a:gd name="f93" fmla="*/ f74 1 112"/>
                <a:gd name="f94" fmla="*/ f75 1 98"/>
                <a:gd name="f95" fmla="*/ f76 1 112"/>
                <a:gd name="f96" fmla="*/ f77 1 98"/>
                <a:gd name="f97" fmla="*/ 0 1 f58"/>
                <a:gd name="f98" fmla="*/ f52 1 f58"/>
                <a:gd name="f99" fmla="*/ 0 1 f59"/>
                <a:gd name="f100" fmla="*/ f53 1 f59"/>
                <a:gd name="f101" fmla="*/ f79 1 f58"/>
                <a:gd name="f102" fmla="*/ f80 1 f59"/>
                <a:gd name="f103" fmla="*/ f81 1 f58"/>
                <a:gd name="f104" fmla="*/ f82 1 f59"/>
                <a:gd name="f105" fmla="*/ f83 1 f58"/>
                <a:gd name="f106" fmla="*/ f84 1 f59"/>
                <a:gd name="f107" fmla="*/ f85 1 f58"/>
                <a:gd name="f108" fmla="*/ f86 1 f59"/>
                <a:gd name="f109" fmla="*/ f87 1 f58"/>
                <a:gd name="f110" fmla="*/ f88 1 f59"/>
                <a:gd name="f111" fmla="*/ f89 1 f58"/>
                <a:gd name="f112" fmla="*/ f90 1 f59"/>
                <a:gd name="f113" fmla="*/ f91 1 f58"/>
                <a:gd name="f114" fmla="*/ f92 1 f59"/>
                <a:gd name="f115" fmla="*/ f93 1 f58"/>
                <a:gd name="f116" fmla="*/ f94 1 f59"/>
                <a:gd name="f117" fmla="*/ f95 1 f58"/>
                <a:gd name="f118" fmla="*/ f96 1 f59"/>
                <a:gd name="f119" fmla="*/ f97 f49 1"/>
                <a:gd name="f120" fmla="*/ f98 f49 1"/>
                <a:gd name="f121" fmla="*/ f100 f50 1"/>
                <a:gd name="f122" fmla="*/ f99 f50 1"/>
                <a:gd name="f123" fmla="*/ f101 f49 1"/>
                <a:gd name="f124" fmla="*/ f102 f50 1"/>
                <a:gd name="f125" fmla="*/ f103 f49 1"/>
                <a:gd name="f126" fmla="*/ f104 f50 1"/>
                <a:gd name="f127" fmla="*/ f105 f49 1"/>
                <a:gd name="f128" fmla="*/ f106 f50 1"/>
                <a:gd name="f129" fmla="*/ f107 f49 1"/>
                <a:gd name="f130" fmla="*/ f108 f50 1"/>
                <a:gd name="f131" fmla="*/ f109 f49 1"/>
                <a:gd name="f132" fmla="*/ f110 f50 1"/>
                <a:gd name="f133" fmla="*/ f111 f49 1"/>
                <a:gd name="f134" fmla="*/ f112 f50 1"/>
                <a:gd name="f135" fmla="*/ f113 f49 1"/>
                <a:gd name="f136" fmla="*/ f114 f50 1"/>
                <a:gd name="f137" fmla="*/ f115 f49 1"/>
                <a:gd name="f138" fmla="*/ f116 f50 1"/>
                <a:gd name="f139" fmla="*/ f117 f49 1"/>
                <a:gd name="f140" fmla="*/ f118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38"/>
                </a:cxn>
                <a:cxn ang="f78">
                  <a:pos x="f139" y="f140"/>
                </a:cxn>
                <a:cxn ang="f78">
                  <a:pos x="f123" y="f124"/>
                </a:cxn>
              </a:cxnLst>
              <a:rect l="f119" t="f122" r="f120" b="f121"/>
              <a:pathLst>
                <a:path w="112" h="98">
                  <a:moveTo>
                    <a:pt x="f5" y="f8"/>
                  </a:moveTo>
                  <a:cubicBezTo>
                    <a:pt x="f9" y="f10"/>
                    <a:pt x="f10" y="f9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3"/>
                    <a:pt x="f24" y="f14"/>
                    <a:pt x="f25" y="f7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4"/>
                    <a:pt x="f35" y="f36"/>
                  </a:cubicBezTo>
                  <a:cubicBezTo>
                    <a:pt x="f37" y="f38"/>
                    <a:pt x="f24" y="f39"/>
                    <a:pt x="f40" y="f41"/>
                  </a:cubicBezTo>
                  <a:cubicBezTo>
                    <a:pt x="f42" y="f26"/>
                    <a:pt x="f43" y="f11"/>
                    <a:pt x="f44" y="f45"/>
                  </a:cubicBezTo>
                  <a:cubicBezTo>
                    <a:pt x="f46" y="f18"/>
                    <a:pt x="f47" y="f40"/>
                    <a:pt x="f5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AC0DF5E4-B30C-4A02-91C0-83F41BCC2161}"/>
                </a:ext>
              </a:extLst>
            </p:cNvPr>
            <p:cNvSpPr/>
            <p:nvPr/>
          </p:nvSpPr>
          <p:spPr>
            <a:xfrm>
              <a:off x="538517" y="1280672"/>
              <a:ext cx="239709" cy="188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85"/>
                <a:gd name="f8" fmla="val 29"/>
                <a:gd name="f9" fmla="val 19"/>
                <a:gd name="f10" fmla="val 37"/>
                <a:gd name="f11" fmla="val 10"/>
                <a:gd name="f12" fmla="val 56"/>
                <a:gd name="f13" fmla="val 61"/>
                <a:gd name="f14" fmla="val 21"/>
                <a:gd name="f15" fmla="val 81"/>
                <a:gd name="f16" fmla="val 27"/>
                <a:gd name="f17" fmla="val 30"/>
                <a:gd name="f18" fmla="val 86"/>
                <a:gd name="f19" fmla="val 44"/>
                <a:gd name="f20" fmla="val 71"/>
                <a:gd name="f21" fmla="val 57"/>
                <a:gd name="f22" fmla="val 67"/>
                <a:gd name="f23" fmla="val 77"/>
                <a:gd name="f24" fmla="val 72"/>
                <a:gd name="f25" fmla="val 45"/>
                <a:gd name="f26" fmla="val 65"/>
                <a:gd name="f27" fmla="val 64"/>
                <a:gd name="f28" fmla="val 46"/>
                <a:gd name="f29" fmla="val 62"/>
                <a:gd name="f30" fmla="val 53"/>
                <a:gd name="f31" fmla="val 66"/>
                <a:gd name="f32" fmla="val 76"/>
                <a:gd name="f33" fmla="val 80"/>
                <a:gd name="f34" fmla="val 36"/>
                <a:gd name="f35" fmla="val 23"/>
                <a:gd name="f36" fmla="val 51"/>
                <a:gd name="f37" fmla="val 16"/>
                <a:gd name="f38" fmla="val 41"/>
                <a:gd name="f39" fmla="val 20"/>
                <a:gd name="f40" fmla="val 33"/>
                <a:gd name="f41" fmla="val 42"/>
                <a:gd name="f42" fmla="val 26"/>
                <a:gd name="f43" fmla="val 34"/>
                <a:gd name="f44" fmla="val 38"/>
                <a:gd name="f45" fmla="val 69"/>
                <a:gd name="f46" fmla="val 70"/>
                <a:gd name="f47" fmla="val 31"/>
                <a:gd name="f48" fmla="val 74"/>
                <a:gd name="f49" fmla="val 25"/>
                <a:gd name="f50" fmla="val 55"/>
                <a:gd name="f51" fmla="val 12"/>
                <a:gd name="f52" fmla="val 40"/>
                <a:gd name="f53" fmla="+- 0 0 -90"/>
                <a:gd name="f54" fmla="*/ f3 1 108"/>
                <a:gd name="f55" fmla="*/ f4 1 85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08"/>
                <a:gd name="f64" fmla="*/ f60 1 85"/>
                <a:gd name="f65" fmla="*/ 0 f61 1"/>
                <a:gd name="f66" fmla="*/ 29 f60 1"/>
                <a:gd name="f67" fmla="*/ 56 f61 1"/>
                <a:gd name="f68" fmla="*/ 0 f60 1"/>
                <a:gd name="f69" fmla="*/ 108 f61 1"/>
                <a:gd name="f70" fmla="*/ 30 f60 1"/>
                <a:gd name="f71" fmla="*/ 86 f61 1"/>
                <a:gd name="f72" fmla="*/ 85 f60 1"/>
                <a:gd name="f73" fmla="*/ 45 f61 1"/>
                <a:gd name="f74" fmla="*/ 67 f60 1"/>
                <a:gd name="f75" fmla="*/ 46 f61 1"/>
                <a:gd name="f76" fmla="*/ 62 f60 1"/>
                <a:gd name="f77" fmla="*/ 67 f61 1"/>
                <a:gd name="f78" fmla="*/ 80 f61 1"/>
                <a:gd name="f79" fmla="*/ 36 f60 1"/>
                <a:gd name="f80" fmla="*/ 51 f61 1"/>
                <a:gd name="f81" fmla="*/ 16 f60 1"/>
                <a:gd name="f82" fmla="*/ 20 f61 1"/>
                <a:gd name="f83" fmla="*/ 33 f60 1"/>
                <a:gd name="f84" fmla="*/ 29 f61 1"/>
                <a:gd name="f85" fmla="*/ 65 f60 1"/>
                <a:gd name="f86" fmla="*/ 38 f61 1"/>
                <a:gd name="f87" fmla="*/ 72 f60 1"/>
                <a:gd name="f88" fmla="*/ 10 f61 1"/>
                <a:gd name="f89" fmla="*/ 81 f60 1"/>
                <a:gd name="f90" fmla="+- f62 0 f1"/>
                <a:gd name="f91" fmla="*/ f65 1 108"/>
                <a:gd name="f92" fmla="*/ f66 1 85"/>
                <a:gd name="f93" fmla="*/ f67 1 108"/>
                <a:gd name="f94" fmla="*/ f68 1 85"/>
                <a:gd name="f95" fmla="*/ f69 1 108"/>
                <a:gd name="f96" fmla="*/ f70 1 85"/>
                <a:gd name="f97" fmla="*/ f71 1 108"/>
                <a:gd name="f98" fmla="*/ f72 1 85"/>
                <a:gd name="f99" fmla="*/ f73 1 108"/>
                <a:gd name="f100" fmla="*/ f74 1 85"/>
                <a:gd name="f101" fmla="*/ f75 1 108"/>
                <a:gd name="f102" fmla="*/ f76 1 85"/>
                <a:gd name="f103" fmla="*/ f77 1 108"/>
                <a:gd name="f104" fmla="*/ f78 1 108"/>
                <a:gd name="f105" fmla="*/ f79 1 85"/>
                <a:gd name="f106" fmla="*/ f80 1 108"/>
                <a:gd name="f107" fmla="*/ f81 1 85"/>
                <a:gd name="f108" fmla="*/ f82 1 108"/>
                <a:gd name="f109" fmla="*/ f83 1 85"/>
                <a:gd name="f110" fmla="*/ f84 1 108"/>
                <a:gd name="f111" fmla="*/ f85 1 85"/>
                <a:gd name="f112" fmla="*/ f86 1 108"/>
                <a:gd name="f113" fmla="*/ f87 1 85"/>
                <a:gd name="f114" fmla="*/ f88 1 108"/>
                <a:gd name="f115" fmla="*/ f89 1 85"/>
                <a:gd name="f116" fmla="*/ 0 1 f63"/>
                <a:gd name="f117" fmla="*/ f57 1 f63"/>
                <a:gd name="f118" fmla="*/ 0 1 f64"/>
                <a:gd name="f119" fmla="*/ f58 1 f64"/>
                <a:gd name="f120" fmla="*/ f91 1 f63"/>
                <a:gd name="f121" fmla="*/ f92 1 f64"/>
                <a:gd name="f122" fmla="*/ f93 1 f63"/>
                <a:gd name="f123" fmla="*/ f94 1 f64"/>
                <a:gd name="f124" fmla="*/ f95 1 f63"/>
                <a:gd name="f125" fmla="*/ f96 1 f64"/>
                <a:gd name="f126" fmla="*/ f97 1 f63"/>
                <a:gd name="f127" fmla="*/ f98 1 f64"/>
                <a:gd name="f128" fmla="*/ f99 1 f63"/>
                <a:gd name="f129" fmla="*/ f100 1 f64"/>
                <a:gd name="f130" fmla="*/ f101 1 f63"/>
                <a:gd name="f131" fmla="*/ f102 1 f64"/>
                <a:gd name="f132" fmla="*/ f103 1 f63"/>
                <a:gd name="f133" fmla="*/ f104 1 f63"/>
                <a:gd name="f134" fmla="*/ f105 1 f64"/>
                <a:gd name="f135" fmla="*/ f106 1 f63"/>
                <a:gd name="f136" fmla="*/ f107 1 f64"/>
                <a:gd name="f137" fmla="*/ f108 1 f63"/>
                <a:gd name="f138" fmla="*/ f109 1 f64"/>
                <a:gd name="f139" fmla="*/ f110 1 f63"/>
                <a:gd name="f140" fmla="*/ f111 1 f64"/>
                <a:gd name="f141" fmla="*/ f112 1 f63"/>
                <a:gd name="f142" fmla="*/ f113 1 f64"/>
                <a:gd name="f143" fmla="*/ f114 1 f63"/>
                <a:gd name="f144" fmla="*/ f115 1 f64"/>
                <a:gd name="f145" fmla="*/ f116 f54 1"/>
                <a:gd name="f146" fmla="*/ f117 f54 1"/>
                <a:gd name="f147" fmla="*/ f119 f55 1"/>
                <a:gd name="f148" fmla="*/ f118 f55 1"/>
                <a:gd name="f149" fmla="*/ f120 f54 1"/>
                <a:gd name="f150" fmla="*/ f121 f55 1"/>
                <a:gd name="f151" fmla="*/ f122 f54 1"/>
                <a:gd name="f152" fmla="*/ f123 f55 1"/>
                <a:gd name="f153" fmla="*/ f124 f54 1"/>
                <a:gd name="f154" fmla="*/ f125 f55 1"/>
                <a:gd name="f155" fmla="*/ f126 f54 1"/>
                <a:gd name="f156" fmla="*/ f127 f55 1"/>
                <a:gd name="f157" fmla="*/ f128 f54 1"/>
                <a:gd name="f158" fmla="*/ f129 f55 1"/>
                <a:gd name="f159" fmla="*/ f130 f54 1"/>
                <a:gd name="f160" fmla="*/ f131 f55 1"/>
                <a:gd name="f161" fmla="*/ f132 f54 1"/>
                <a:gd name="f162" fmla="*/ f133 f54 1"/>
                <a:gd name="f163" fmla="*/ f134 f55 1"/>
                <a:gd name="f164" fmla="*/ f135 f54 1"/>
                <a:gd name="f165" fmla="*/ f136 f55 1"/>
                <a:gd name="f166" fmla="*/ f137 f54 1"/>
                <a:gd name="f167" fmla="*/ f138 f55 1"/>
                <a:gd name="f168" fmla="*/ f139 f54 1"/>
                <a:gd name="f169" fmla="*/ f140 f55 1"/>
                <a:gd name="f170" fmla="*/ f141 f54 1"/>
                <a:gd name="f171" fmla="*/ f142 f55 1"/>
                <a:gd name="f172" fmla="*/ f143 f54 1"/>
                <a:gd name="f173" fmla="*/ f144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59" y="f160"/>
                </a:cxn>
                <a:cxn ang="f90">
                  <a:pos x="f161" y="f158"/>
                </a:cxn>
                <a:cxn ang="f90">
                  <a:pos x="f162" y="f163"/>
                </a:cxn>
                <a:cxn ang="f90">
                  <a:pos x="f164" y="f165"/>
                </a:cxn>
                <a:cxn ang="f90">
                  <a:pos x="f166" y="f167"/>
                </a:cxn>
                <a:cxn ang="f90">
                  <a:pos x="f168" y="f169"/>
                </a:cxn>
                <a:cxn ang="f90">
                  <a:pos x="f170" y="f158"/>
                </a:cxn>
                <a:cxn ang="f90">
                  <a:pos x="f170" y="f171"/>
                </a:cxn>
                <a:cxn ang="f90">
                  <a:pos x="f172" y="f173"/>
                </a:cxn>
                <a:cxn ang="f90">
                  <a:pos x="f149" y="f150"/>
                </a:cxn>
              </a:cxnLst>
              <a:rect l="f145" t="f148" r="f146" b="f147"/>
              <a:pathLst>
                <a:path w="108" h="85">
                  <a:moveTo>
                    <a:pt x="f5" y="f8"/>
                  </a:moveTo>
                  <a:cubicBezTo>
                    <a:pt x="f9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19"/>
                    <a:pt x="f20" y="f21"/>
                    <a:pt x="f18" y="f7"/>
                  </a:cubicBezTo>
                  <a:cubicBezTo>
                    <a:pt x="f22" y="f23"/>
                    <a:pt x="f12" y="f24"/>
                    <a:pt x="f25" y="f22"/>
                  </a:cubicBezTo>
                  <a:cubicBezTo>
                    <a:pt x="f25" y="f26"/>
                    <a:pt x="f25" y="f27"/>
                    <a:pt x="f28" y="f29"/>
                  </a:cubicBezTo>
                  <a:cubicBezTo>
                    <a:pt x="f30" y="f27"/>
                    <a:pt x="f13" y="f31"/>
                    <a:pt x="f22" y="f22"/>
                  </a:cubicBezTo>
                  <a:cubicBezTo>
                    <a:pt x="f24" y="f12"/>
                    <a:pt x="f32" y="f28"/>
                    <a:pt x="f33" y="f34"/>
                  </a:cubicBezTo>
                  <a:cubicBezTo>
                    <a:pt x="f20" y="f17"/>
                    <a:pt x="f13" y="f35"/>
                    <a:pt x="f36" y="f37"/>
                  </a:cubicBezTo>
                  <a:cubicBezTo>
                    <a:pt x="f38" y="f14"/>
                    <a:pt x="f17" y="f16"/>
                    <a:pt x="f39" y="f40"/>
                  </a:cubicBezTo>
                  <a:cubicBezTo>
                    <a:pt x="f35" y="f41"/>
                    <a:pt x="f42" y="f30"/>
                    <a:pt x="f8" y="f26"/>
                  </a:cubicBezTo>
                  <a:cubicBezTo>
                    <a:pt x="f17" y="f26"/>
                    <a:pt x="f43" y="f31"/>
                    <a:pt x="f44" y="f22"/>
                  </a:cubicBezTo>
                  <a:cubicBezTo>
                    <a:pt x="f44" y="f45"/>
                    <a:pt x="f44" y="f46"/>
                    <a:pt x="f44" y="f24"/>
                  </a:cubicBezTo>
                  <a:cubicBezTo>
                    <a:pt x="f47" y="f48"/>
                    <a:pt x="f35" y="f32"/>
                    <a:pt x="f11" y="f15"/>
                  </a:cubicBezTo>
                  <a:cubicBezTo>
                    <a:pt x="f49" y="f50"/>
                    <a:pt x="f51" y="f52"/>
                    <a:pt x="f5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AC9E738F-A960-44E5-9091-BD2FE9F79C2D}"/>
                </a:ext>
              </a:extLst>
            </p:cNvPr>
            <p:cNvSpPr/>
            <p:nvPr/>
          </p:nvSpPr>
          <p:spPr>
            <a:xfrm>
              <a:off x="6250344" y="3788916"/>
              <a:ext cx="206370" cy="2397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107"/>
                <a:gd name="f8" fmla="val 37"/>
                <a:gd name="f9" fmla="val 41"/>
                <a:gd name="f10" fmla="val 9"/>
                <a:gd name="f11" fmla="val 43"/>
                <a:gd name="f12" fmla="val 20"/>
                <a:gd name="f13" fmla="val 50"/>
                <a:gd name="f14" fmla="val 26"/>
                <a:gd name="f15" fmla="val 62"/>
                <a:gd name="f16" fmla="val 34"/>
                <a:gd name="f17" fmla="val 77"/>
                <a:gd name="f18" fmla="val 39"/>
                <a:gd name="f19" fmla="val 91"/>
                <a:gd name="f20" fmla="val 46"/>
                <a:gd name="f21" fmla="val 85"/>
                <a:gd name="f22" fmla="val 58"/>
                <a:gd name="f23" fmla="val 75"/>
                <a:gd name="f24" fmla="val 74"/>
                <a:gd name="f25" fmla="val 93"/>
                <a:gd name="f26" fmla="val 71"/>
                <a:gd name="f27" fmla="val 53"/>
                <a:gd name="f28" fmla="val 88"/>
                <a:gd name="f29" fmla="val 32"/>
                <a:gd name="f30" fmla="val 30"/>
                <a:gd name="f31" fmla="val 65"/>
                <a:gd name="f32" fmla="val 4"/>
                <a:gd name="f33" fmla="val 17"/>
                <a:gd name="f34" fmla="val 40"/>
                <a:gd name="f35" fmla="val 21"/>
                <a:gd name="f36" fmla="val 36"/>
                <a:gd name="f37" fmla="val 11"/>
                <a:gd name="f38" fmla="val 33"/>
                <a:gd name="f39" fmla="val 29"/>
                <a:gd name="f40" fmla="val 5"/>
                <a:gd name="f41" fmla="val 19"/>
                <a:gd name="f42" fmla="val 10"/>
                <a:gd name="f43" fmla="val 15"/>
                <a:gd name="f44" fmla="val 1"/>
                <a:gd name="f45" fmla="val 14"/>
                <a:gd name="f46" fmla="val 12"/>
                <a:gd name="f47" fmla="val 16"/>
                <a:gd name="f48" fmla="val 24"/>
                <a:gd name="f49" fmla="val 27"/>
                <a:gd name="f50" fmla="val 22"/>
                <a:gd name="f51" fmla="val 35"/>
                <a:gd name="f52" fmla="val 63"/>
                <a:gd name="f53" fmla="val 51"/>
                <a:gd name="f54" fmla="val 68"/>
                <a:gd name="f55" fmla="val 72"/>
                <a:gd name="f56" fmla="val 66"/>
                <a:gd name="f57" fmla="val 55"/>
                <a:gd name="f58" fmla="val 47"/>
                <a:gd name="f59" fmla="val 38"/>
                <a:gd name="f60" fmla="val 31"/>
                <a:gd name="f61" fmla="val 25"/>
                <a:gd name="f62" fmla="val 59"/>
                <a:gd name="f63" fmla="val 69"/>
                <a:gd name="f64" fmla="val 78"/>
                <a:gd name="f65" fmla="val 44"/>
                <a:gd name="f66" fmla="val 87"/>
                <a:gd name="f67" fmla="val 54"/>
                <a:gd name="f68" fmla="val 83"/>
                <a:gd name="f69" fmla="val 76"/>
                <a:gd name="f70" fmla="val 80"/>
                <a:gd name="f71" fmla="val 73"/>
                <a:gd name="f72" fmla="val 81"/>
                <a:gd name="f73" fmla="val 61"/>
                <a:gd name="f74" fmla="+- 0 0 -90"/>
                <a:gd name="f75" fmla="*/ f3 1 92"/>
                <a:gd name="f76" fmla="*/ f4 1 107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92"/>
                <a:gd name="f85" fmla="*/ f81 1 107"/>
                <a:gd name="f86" fmla="*/ 37 f82 1"/>
                <a:gd name="f87" fmla="*/ 0 f81 1"/>
                <a:gd name="f88" fmla="*/ 50 f82 1"/>
                <a:gd name="f89" fmla="*/ 26 f81 1"/>
                <a:gd name="f90" fmla="*/ 91 f82 1"/>
                <a:gd name="f91" fmla="*/ 46 f81 1"/>
                <a:gd name="f92" fmla="*/ 92 f82 1"/>
                <a:gd name="f93" fmla="*/ 93 f81 1"/>
                <a:gd name="f94" fmla="*/ 107 f81 1"/>
                <a:gd name="f95" fmla="*/ 4 f82 1"/>
                <a:gd name="f96" fmla="*/ 62 f81 1"/>
                <a:gd name="f97" fmla="*/ 34 f82 1"/>
                <a:gd name="f98" fmla="*/ 40 f81 1"/>
                <a:gd name="f99" fmla="*/ 0 f82 1"/>
                <a:gd name="f100" fmla="*/ 29 f81 1"/>
                <a:gd name="f101" fmla="*/ 15 f82 1"/>
                <a:gd name="f102" fmla="*/ 1 f81 1"/>
                <a:gd name="f103" fmla="*/ 10 f82 1"/>
                <a:gd name="f104" fmla="*/ 24 f81 1"/>
                <a:gd name="f105" fmla="*/ 30 f82 1"/>
                <a:gd name="f106" fmla="*/ 37 f81 1"/>
                <a:gd name="f107" fmla="*/ 63 f82 1"/>
                <a:gd name="f108" fmla="*/ 51 f81 1"/>
                <a:gd name="f109" fmla="*/ 77 f82 1"/>
                <a:gd name="f110" fmla="*/ 50 f81 1"/>
                <a:gd name="f111" fmla="*/ 47 f82 1"/>
                <a:gd name="f112" fmla="*/ 38 f81 1"/>
                <a:gd name="f113" fmla="*/ 25 f82 1"/>
                <a:gd name="f114" fmla="*/ 59 f81 1"/>
                <a:gd name="f115" fmla="*/ 44 f82 1"/>
                <a:gd name="f116" fmla="*/ 87 f81 1"/>
                <a:gd name="f117" fmla="*/ 76 f82 1"/>
                <a:gd name="f118" fmla="*/ 80 f81 1"/>
                <a:gd name="f119" fmla="*/ 68 f82 1"/>
                <a:gd name="f120" fmla="*/ 81 f81 1"/>
                <a:gd name="f121" fmla="+- f83 0 f1"/>
                <a:gd name="f122" fmla="*/ f86 1 92"/>
                <a:gd name="f123" fmla="*/ f87 1 107"/>
                <a:gd name="f124" fmla="*/ f88 1 92"/>
                <a:gd name="f125" fmla="*/ f89 1 107"/>
                <a:gd name="f126" fmla="*/ f90 1 92"/>
                <a:gd name="f127" fmla="*/ f91 1 107"/>
                <a:gd name="f128" fmla="*/ f92 1 92"/>
                <a:gd name="f129" fmla="*/ f93 1 107"/>
                <a:gd name="f130" fmla="*/ f94 1 107"/>
                <a:gd name="f131" fmla="*/ f95 1 92"/>
                <a:gd name="f132" fmla="*/ f96 1 107"/>
                <a:gd name="f133" fmla="*/ f97 1 92"/>
                <a:gd name="f134" fmla="*/ f98 1 107"/>
                <a:gd name="f135" fmla="*/ f99 1 92"/>
                <a:gd name="f136" fmla="*/ f100 1 107"/>
                <a:gd name="f137" fmla="*/ f101 1 92"/>
                <a:gd name="f138" fmla="*/ f102 1 107"/>
                <a:gd name="f139" fmla="*/ f103 1 92"/>
                <a:gd name="f140" fmla="*/ f104 1 107"/>
                <a:gd name="f141" fmla="*/ f105 1 92"/>
                <a:gd name="f142" fmla="*/ f106 1 107"/>
                <a:gd name="f143" fmla="*/ f107 1 92"/>
                <a:gd name="f144" fmla="*/ f108 1 107"/>
                <a:gd name="f145" fmla="*/ f109 1 92"/>
                <a:gd name="f146" fmla="*/ f110 1 107"/>
                <a:gd name="f147" fmla="*/ f111 1 92"/>
                <a:gd name="f148" fmla="*/ f112 1 107"/>
                <a:gd name="f149" fmla="*/ f113 1 92"/>
                <a:gd name="f150" fmla="*/ f114 1 107"/>
                <a:gd name="f151" fmla="*/ f115 1 92"/>
                <a:gd name="f152" fmla="*/ f116 1 107"/>
                <a:gd name="f153" fmla="*/ f117 1 92"/>
                <a:gd name="f154" fmla="*/ f118 1 107"/>
                <a:gd name="f155" fmla="*/ f119 1 92"/>
                <a:gd name="f156" fmla="*/ f120 1 107"/>
                <a:gd name="f157" fmla="*/ 0 1 f84"/>
                <a:gd name="f158" fmla="*/ f78 1 f84"/>
                <a:gd name="f159" fmla="*/ 0 1 f85"/>
                <a:gd name="f160" fmla="*/ f79 1 f85"/>
                <a:gd name="f161" fmla="*/ f122 1 f84"/>
                <a:gd name="f162" fmla="*/ f123 1 f85"/>
                <a:gd name="f163" fmla="*/ f124 1 f84"/>
                <a:gd name="f164" fmla="*/ f125 1 f85"/>
                <a:gd name="f165" fmla="*/ f126 1 f84"/>
                <a:gd name="f166" fmla="*/ f127 1 f85"/>
                <a:gd name="f167" fmla="*/ f128 1 f84"/>
                <a:gd name="f168" fmla="*/ f129 1 f85"/>
                <a:gd name="f169" fmla="*/ f130 1 f85"/>
                <a:gd name="f170" fmla="*/ f131 1 f84"/>
                <a:gd name="f171" fmla="*/ f132 1 f85"/>
                <a:gd name="f172" fmla="*/ f133 1 f84"/>
                <a:gd name="f173" fmla="*/ f134 1 f85"/>
                <a:gd name="f174" fmla="*/ f135 1 f84"/>
                <a:gd name="f175" fmla="*/ f136 1 f85"/>
                <a:gd name="f176" fmla="*/ f137 1 f84"/>
                <a:gd name="f177" fmla="*/ f138 1 f85"/>
                <a:gd name="f178" fmla="*/ f139 1 f84"/>
                <a:gd name="f179" fmla="*/ f140 1 f85"/>
                <a:gd name="f180" fmla="*/ f141 1 f84"/>
                <a:gd name="f181" fmla="*/ f142 1 f85"/>
                <a:gd name="f182" fmla="*/ f143 1 f84"/>
                <a:gd name="f183" fmla="*/ f144 1 f85"/>
                <a:gd name="f184" fmla="*/ f145 1 f84"/>
                <a:gd name="f185" fmla="*/ f146 1 f85"/>
                <a:gd name="f186" fmla="*/ f147 1 f84"/>
                <a:gd name="f187" fmla="*/ f148 1 f85"/>
                <a:gd name="f188" fmla="*/ f149 1 f84"/>
                <a:gd name="f189" fmla="*/ f150 1 f85"/>
                <a:gd name="f190" fmla="*/ f151 1 f84"/>
                <a:gd name="f191" fmla="*/ f152 1 f85"/>
                <a:gd name="f192" fmla="*/ f153 1 f84"/>
                <a:gd name="f193" fmla="*/ f154 1 f85"/>
                <a:gd name="f194" fmla="*/ f155 1 f84"/>
                <a:gd name="f195" fmla="*/ f156 1 f85"/>
                <a:gd name="f196" fmla="*/ f157 f75 1"/>
                <a:gd name="f197" fmla="*/ f158 f75 1"/>
                <a:gd name="f198" fmla="*/ f160 f76 1"/>
                <a:gd name="f199" fmla="*/ f159 f76 1"/>
                <a:gd name="f200" fmla="*/ f161 f75 1"/>
                <a:gd name="f201" fmla="*/ f162 f76 1"/>
                <a:gd name="f202" fmla="*/ f163 f75 1"/>
                <a:gd name="f203" fmla="*/ f164 f76 1"/>
                <a:gd name="f204" fmla="*/ f165 f75 1"/>
                <a:gd name="f205" fmla="*/ f166 f76 1"/>
                <a:gd name="f206" fmla="*/ f167 f75 1"/>
                <a:gd name="f207" fmla="*/ f168 f76 1"/>
                <a:gd name="f208" fmla="*/ f169 f76 1"/>
                <a:gd name="f209" fmla="*/ f170 f75 1"/>
                <a:gd name="f210" fmla="*/ f171 f76 1"/>
                <a:gd name="f211" fmla="*/ f172 f75 1"/>
                <a:gd name="f212" fmla="*/ f173 f76 1"/>
                <a:gd name="f213" fmla="*/ f174 f75 1"/>
                <a:gd name="f214" fmla="*/ f175 f76 1"/>
                <a:gd name="f215" fmla="*/ f176 f75 1"/>
                <a:gd name="f216" fmla="*/ f177 f76 1"/>
                <a:gd name="f217" fmla="*/ f178 f75 1"/>
                <a:gd name="f218" fmla="*/ f179 f76 1"/>
                <a:gd name="f219" fmla="*/ f180 f75 1"/>
                <a:gd name="f220" fmla="*/ f181 f76 1"/>
                <a:gd name="f221" fmla="*/ f182 f75 1"/>
                <a:gd name="f222" fmla="*/ f183 f76 1"/>
                <a:gd name="f223" fmla="*/ f184 f75 1"/>
                <a:gd name="f224" fmla="*/ f185 f76 1"/>
                <a:gd name="f225" fmla="*/ f186 f75 1"/>
                <a:gd name="f226" fmla="*/ f187 f76 1"/>
                <a:gd name="f227" fmla="*/ f188 f75 1"/>
                <a:gd name="f228" fmla="*/ f189 f76 1"/>
                <a:gd name="f229" fmla="*/ f190 f75 1"/>
                <a:gd name="f230" fmla="*/ f191 f76 1"/>
                <a:gd name="f231" fmla="*/ f192 f75 1"/>
                <a:gd name="f232" fmla="*/ f193 f76 1"/>
                <a:gd name="f233" fmla="*/ f194 f75 1"/>
                <a:gd name="f234" fmla="*/ f195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206" y="f207"/>
                </a:cxn>
                <a:cxn ang="f121">
                  <a:pos x="f200" y="f208"/>
                </a:cxn>
                <a:cxn ang="f121">
                  <a:pos x="f209" y="f210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217" y="f218"/>
                </a:cxn>
                <a:cxn ang="f121">
                  <a:pos x="f219" y="f220"/>
                </a:cxn>
                <a:cxn ang="f121">
                  <a:pos x="f200" y="f201"/>
                </a:cxn>
                <a:cxn ang="f121">
                  <a:pos x="f221" y="f222"/>
                </a:cxn>
                <a:cxn ang="f121">
                  <a:pos x="f223" y="f224"/>
                </a:cxn>
                <a:cxn ang="f121">
                  <a:pos x="f225" y="f226"/>
                </a:cxn>
                <a:cxn ang="f121">
                  <a:pos x="f227" y="f228"/>
                </a:cxn>
                <a:cxn ang="f121">
                  <a:pos x="f229" y="f230"/>
                </a:cxn>
                <a:cxn ang="f121">
                  <a:pos x="f231" y="f232"/>
                </a:cxn>
                <a:cxn ang="f121">
                  <a:pos x="f233" y="f234"/>
                </a:cxn>
                <a:cxn ang="f121">
                  <a:pos x="f221" y="f222"/>
                </a:cxn>
              </a:cxnLst>
              <a:rect l="f196" t="f199" r="f197" b="f198"/>
              <a:pathLst>
                <a:path w="92" h="10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6" y="f25"/>
                  </a:cubicBezTo>
                  <a:cubicBezTo>
                    <a:pt x="f26" y="f21"/>
                    <a:pt x="f27" y="f28"/>
                    <a:pt x="f8" y="f7"/>
                  </a:cubicBezTo>
                  <a:cubicBezTo>
                    <a:pt x="f29" y="f21"/>
                    <a:pt x="f30" y="f31"/>
                    <a:pt x="f32" y="f15"/>
                  </a:cubicBezTo>
                  <a:cubicBezTo>
                    <a:pt x="f33" y="f27"/>
                    <a:pt x="f14" y="f20"/>
                    <a:pt x="f16" y="f34"/>
                  </a:cubicBezTo>
                  <a:cubicBezTo>
                    <a:pt x="f35" y="f36"/>
                    <a:pt x="f37" y="f38"/>
                    <a:pt x="f5" y="f39"/>
                  </a:cubicBezTo>
                  <a:cubicBezTo>
                    <a:pt x="f40" y="f41"/>
                    <a:pt x="f42" y="f42"/>
                    <a:pt x="f43" y="f44"/>
                  </a:cubicBezTo>
                  <a:cubicBezTo>
                    <a:pt x="f45" y="f10"/>
                    <a:pt x="f46" y="f47"/>
                    <a:pt x="f42" y="f48"/>
                  </a:cubicBezTo>
                  <a:cubicBezTo>
                    <a:pt x="f43" y="f49"/>
                    <a:pt x="f12" y="f30"/>
                    <a:pt x="f30" y="f8"/>
                  </a:cubicBezTo>
                  <a:cubicBezTo>
                    <a:pt x="f38" y="f50"/>
                    <a:pt x="f51" y="f37"/>
                    <a:pt x="f8" y="f5"/>
                  </a:cubicBezTo>
                  <a:close/>
                  <a:moveTo>
                    <a:pt x="f52" y="f53"/>
                  </a:moveTo>
                  <a:cubicBezTo>
                    <a:pt x="f54" y="f53"/>
                    <a:pt x="f55" y="f53"/>
                    <a:pt x="f17" y="f13"/>
                  </a:cubicBezTo>
                  <a:cubicBezTo>
                    <a:pt x="f56" y="f20"/>
                    <a:pt x="f57" y="f9"/>
                    <a:pt x="f58" y="f59"/>
                  </a:cubicBezTo>
                  <a:cubicBezTo>
                    <a:pt x="f59" y="f20"/>
                    <a:pt x="f60" y="f27"/>
                    <a:pt x="f61" y="f62"/>
                  </a:cubicBezTo>
                  <a:cubicBezTo>
                    <a:pt x="f29" y="f63"/>
                    <a:pt x="f59" y="f64"/>
                    <a:pt x="f65" y="f66"/>
                  </a:cubicBezTo>
                  <a:cubicBezTo>
                    <a:pt x="f67" y="f21"/>
                    <a:pt x="f31" y="f68"/>
                    <a:pt x="f69" y="f70"/>
                  </a:cubicBezTo>
                  <a:cubicBezTo>
                    <a:pt x="f71" y="f72"/>
                    <a:pt x="f26" y="f72"/>
                    <a:pt x="f54" y="f72"/>
                  </a:cubicBezTo>
                  <a:cubicBezTo>
                    <a:pt x="f56" y="f26"/>
                    <a:pt x="f31" y="f73"/>
                    <a:pt x="f52" y="f5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BA69CA7C-D362-4811-A636-07DECF314745}"/>
                </a:ext>
              </a:extLst>
            </p:cNvPr>
            <p:cNvSpPr/>
            <p:nvPr/>
          </p:nvSpPr>
          <p:spPr>
            <a:xfrm>
              <a:off x="6999640" y="4620764"/>
              <a:ext cx="139702" cy="184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2"/>
                <a:gd name="f8" fmla="val 54"/>
                <a:gd name="f9" fmla="val 1"/>
                <a:gd name="f10" fmla="val 37"/>
                <a:gd name="f11" fmla="val 2"/>
                <a:gd name="f12" fmla="val 21"/>
                <a:gd name="f13" fmla="val 3"/>
                <a:gd name="f14" fmla="val 4"/>
                <a:gd name="f15" fmla="val 14"/>
                <a:gd name="f16" fmla="val 7"/>
                <a:gd name="f17" fmla="val 29"/>
                <a:gd name="f18" fmla="val 17"/>
                <a:gd name="f19" fmla="val 39"/>
                <a:gd name="f20" fmla="val 48"/>
                <a:gd name="f21" fmla="val 55"/>
                <a:gd name="f22" fmla="val 32"/>
                <a:gd name="f23" fmla="val 46"/>
                <a:gd name="f24" fmla="val 57"/>
                <a:gd name="f25" fmla="val 45"/>
                <a:gd name="f26" fmla="val 70"/>
                <a:gd name="f27" fmla="val 35"/>
                <a:gd name="f28" fmla="val 28"/>
                <a:gd name="f29" fmla="val 79"/>
                <a:gd name="f30" fmla="val 19"/>
                <a:gd name="f31" fmla="val 75"/>
                <a:gd name="f32" fmla="val 9"/>
                <a:gd name="f33" fmla="val 71"/>
                <a:gd name="f34" fmla="val 13"/>
                <a:gd name="f35" fmla="val 11"/>
                <a:gd name="f36" fmla="val 22"/>
                <a:gd name="f37" fmla="val 42"/>
                <a:gd name="f38" fmla="val 30"/>
                <a:gd name="f39" fmla="val 36"/>
                <a:gd name="f40" fmla="val 40"/>
                <a:gd name="f41" fmla="val 43"/>
                <a:gd name="f42" fmla="val 51"/>
                <a:gd name="f43" fmla="val 50"/>
                <a:gd name="f44" fmla="val 53"/>
                <a:gd name="f45" fmla="val 49"/>
                <a:gd name="f46" fmla="val 44"/>
                <a:gd name="f47" fmla="val 26"/>
                <a:gd name="f48" fmla="val 15"/>
                <a:gd name="f49" fmla="val 16"/>
                <a:gd name="f50" fmla="val 24"/>
                <a:gd name="f51" fmla="val 12"/>
                <a:gd name="f52" fmla="val 33"/>
                <a:gd name="f53" fmla="+- 0 0 -90"/>
                <a:gd name="f54" fmla="*/ f3 1 62"/>
                <a:gd name="f55" fmla="*/ f4 1 82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62"/>
                <a:gd name="f64" fmla="*/ f60 1 82"/>
                <a:gd name="f65" fmla="*/ 0 f61 1"/>
                <a:gd name="f66" fmla="*/ 54 f60 1"/>
                <a:gd name="f67" fmla="*/ 3 f61 1"/>
                <a:gd name="f68" fmla="*/ 4 f60 1"/>
                <a:gd name="f69" fmla="*/ 39 f61 1"/>
                <a:gd name="f70" fmla="*/ 0 f60 1"/>
                <a:gd name="f71" fmla="*/ 62 f61 1"/>
                <a:gd name="f72" fmla="*/ 46 f60 1"/>
                <a:gd name="f73" fmla="*/ 35 f61 1"/>
                <a:gd name="f74" fmla="*/ 82 f60 1"/>
                <a:gd name="f75" fmla="*/ 9 f61 1"/>
                <a:gd name="f76" fmla="*/ 71 f60 1"/>
                <a:gd name="f77" fmla="*/ 13 f61 1"/>
                <a:gd name="f78" fmla="*/ 37 f61 1"/>
                <a:gd name="f79" fmla="*/ 36 f60 1"/>
                <a:gd name="f80" fmla="*/ 46 f61 1"/>
                <a:gd name="f81" fmla="*/ 51 f60 1"/>
                <a:gd name="f82" fmla="*/ 53 f61 1"/>
                <a:gd name="f83" fmla="*/ 49 f60 1"/>
                <a:gd name="f84" fmla="*/ 15 f60 1"/>
                <a:gd name="f85" fmla="*/ 11 f61 1"/>
                <a:gd name="f86" fmla="*/ 16 f60 1"/>
                <a:gd name="f87" fmla="+- f62 0 f1"/>
                <a:gd name="f88" fmla="*/ f65 1 62"/>
                <a:gd name="f89" fmla="*/ f66 1 82"/>
                <a:gd name="f90" fmla="*/ f67 1 62"/>
                <a:gd name="f91" fmla="*/ f68 1 82"/>
                <a:gd name="f92" fmla="*/ f69 1 62"/>
                <a:gd name="f93" fmla="*/ f70 1 82"/>
                <a:gd name="f94" fmla="*/ f71 1 62"/>
                <a:gd name="f95" fmla="*/ f72 1 82"/>
                <a:gd name="f96" fmla="*/ f73 1 62"/>
                <a:gd name="f97" fmla="*/ f74 1 82"/>
                <a:gd name="f98" fmla="*/ f75 1 62"/>
                <a:gd name="f99" fmla="*/ f76 1 82"/>
                <a:gd name="f100" fmla="*/ f77 1 62"/>
                <a:gd name="f101" fmla="*/ f78 1 62"/>
                <a:gd name="f102" fmla="*/ f79 1 82"/>
                <a:gd name="f103" fmla="*/ f80 1 62"/>
                <a:gd name="f104" fmla="*/ f81 1 82"/>
                <a:gd name="f105" fmla="*/ f82 1 62"/>
                <a:gd name="f106" fmla="*/ f83 1 82"/>
                <a:gd name="f107" fmla="*/ f84 1 82"/>
                <a:gd name="f108" fmla="*/ f85 1 62"/>
                <a:gd name="f109" fmla="*/ f86 1 82"/>
                <a:gd name="f110" fmla="*/ 0 1 f63"/>
                <a:gd name="f111" fmla="*/ f57 1 f63"/>
                <a:gd name="f112" fmla="*/ 0 1 f64"/>
                <a:gd name="f113" fmla="*/ f58 1 f64"/>
                <a:gd name="f114" fmla="*/ f88 1 f63"/>
                <a:gd name="f115" fmla="*/ f89 1 f64"/>
                <a:gd name="f116" fmla="*/ f90 1 f63"/>
                <a:gd name="f117" fmla="*/ f91 1 f64"/>
                <a:gd name="f118" fmla="*/ f92 1 f63"/>
                <a:gd name="f119" fmla="*/ f93 1 f64"/>
                <a:gd name="f120" fmla="*/ f94 1 f63"/>
                <a:gd name="f121" fmla="*/ f95 1 f64"/>
                <a:gd name="f122" fmla="*/ f96 1 f63"/>
                <a:gd name="f123" fmla="*/ f97 1 f64"/>
                <a:gd name="f124" fmla="*/ f98 1 f63"/>
                <a:gd name="f125" fmla="*/ f99 1 f64"/>
                <a:gd name="f126" fmla="*/ f100 1 f63"/>
                <a:gd name="f127" fmla="*/ f101 1 f63"/>
                <a:gd name="f128" fmla="*/ f102 1 f64"/>
                <a:gd name="f129" fmla="*/ f103 1 f63"/>
                <a:gd name="f130" fmla="*/ f104 1 f64"/>
                <a:gd name="f131" fmla="*/ f105 1 f63"/>
                <a:gd name="f132" fmla="*/ f106 1 f64"/>
                <a:gd name="f133" fmla="*/ f107 1 f64"/>
                <a:gd name="f134" fmla="*/ f108 1 f63"/>
                <a:gd name="f135" fmla="*/ f109 1 f64"/>
                <a:gd name="f136" fmla="*/ f110 f54 1"/>
                <a:gd name="f137" fmla="*/ f111 f54 1"/>
                <a:gd name="f138" fmla="*/ f113 f55 1"/>
                <a:gd name="f139" fmla="*/ f112 f55 1"/>
                <a:gd name="f140" fmla="*/ f114 f54 1"/>
                <a:gd name="f141" fmla="*/ f115 f55 1"/>
                <a:gd name="f142" fmla="*/ f116 f54 1"/>
                <a:gd name="f143" fmla="*/ f117 f55 1"/>
                <a:gd name="f144" fmla="*/ f118 f54 1"/>
                <a:gd name="f145" fmla="*/ f119 f55 1"/>
                <a:gd name="f146" fmla="*/ f120 f54 1"/>
                <a:gd name="f147" fmla="*/ f121 f55 1"/>
                <a:gd name="f148" fmla="*/ f122 f54 1"/>
                <a:gd name="f149" fmla="*/ f123 f55 1"/>
                <a:gd name="f150" fmla="*/ f124 f54 1"/>
                <a:gd name="f151" fmla="*/ f125 f55 1"/>
                <a:gd name="f152" fmla="*/ f126 f54 1"/>
                <a:gd name="f153" fmla="*/ f127 f54 1"/>
                <a:gd name="f154" fmla="*/ f128 f55 1"/>
                <a:gd name="f155" fmla="*/ f129 f54 1"/>
                <a:gd name="f156" fmla="*/ f130 f55 1"/>
                <a:gd name="f157" fmla="*/ f131 f54 1"/>
                <a:gd name="f158" fmla="*/ f132 f55 1"/>
                <a:gd name="f159" fmla="*/ f133 f55 1"/>
                <a:gd name="f160" fmla="*/ f134 f54 1"/>
                <a:gd name="f161" fmla="*/ f13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40" y="f141"/>
                </a:cxn>
                <a:cxn ang="f87">
                  <a:pos x="f142" y="f143"/>
                </a:cxn>
                <a:cxn ang="f87">
                  <a:pos x="f144" y="f145"/>
                </a:cxn>
                <a:cxn ang="f87">
                  <a:pos x="f146" y="f147"/>
                </a:cxn>
                <a:cxn ang="f87">
                  <a:pos x="f148" y="f149"/>
                </a:cxn>
                <a:cxn ang="f87">
                  <a:pos x="f150" y="f151"/>
                </a:cxn>
                <a:cxn ang="f87">
                  <a:pos x="f140" y="f141"/>
                </a:cxn>
                <a:cxn ang="f87">
                  <a:pos x="f152" y="f147"/>
                </a:cxn>
                <a:cxn ang="f87">
                  <a:pos x="f153" y="f154"/>
                </a:cxn>
                <a:cxn ang="f87">
                  <a:pos x="f155" y="f156"/>
                </a:cxn>
                <a:cxn ang="f87">
                  <a:pos x="f157" y="f158"/>
                </a:cxn>
                <a:cxn ang="f87">
                  <a:pos x="f144" y="f159"/>
                </a:cxn>
                <a:cxn ang="f87">
                  <a:pos x="f160" y="f161"/>
                </a:cxn>
                <a:cxn ang="f87">
                  <a:pos x="f152" y="f147"/>
                </a:cxn>
              </a:cxnLst>
              <a:rect l="f136" t="f139" r="f137" b="f138"/>
              <a:pathLst>
                <a:path w="62" h="82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5"/>
                  </a:cubicBezTo>
                  <a:cubicBezTo>
                    <a:pt x="f20" y="f18"/>
                    <a:pt x="f21" y="f22"/>
                    <a:pt x="f6" y="f23"/>
                  </a:cubicBezTo>
                  <a:cubicBezTo>
                    <a:pt x="f8" y="f24"/>
                    <a:pt x="f25" y="f26"/>
                    <a:pt x="f27" y="f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6"/>
                    <a:pt x="f35" y="f8"/>
                    <a:pt x="f5" y="f8"/>
                  </a:cubicBezTo>
                  <a:close/>
                  <a:moveTo>
                    <a:pt x="f34" y="f23"/>
                  </a:moveTo>
                  <a:cubicBezTo>
                    <a:pt x="f36" y="f37"/>
                    <a:pt x="f38" y="f19"/>
                    <a:pt x="f10" y="f39"/>
                  </a:cubicBezTo>
                  <a:cubicBezTo>
                    <a:pt x="f40" y="f40"/>
                    <a:pt x="f41" y="f23"/>
                    <a:pt x="f23" y="f42"/>
                  </a:cubicBezTo>
                  <a:cubicBezTo>
                    <a:pt x="f20" y="f43"/>
                    <a:pt x="f43" y="f43"/>
                    <a:pt x="f44" y="f45"/>
                  </a:cubicBezTo>
                  <a:cubicBezTo>
                    <a:pt x="f20" y="f10"/>
                    <a:pt x="f46" y="f47"/>
                    <a:pt x="f19" y="f48"/>
                  </a:cubicBezTo>
                  <a:cubicBezTo>
                    <a:pt x="f38" y="f48"/>
                    <a:pt x="f12" y="f49"/>
                    <a:pt x="f35" y="f49"/>
                  </a:cubicBezTo>
                  <a:cubicBezTo>
                    <a:pt x="f35" y="f50"/>
                    <a:pt x="f51" y="f52"/>
                    <a:pt x="f34" y="f2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DA3426A-B714-4012-B643-836678EB2756}"/>
                </a:ext>
              </a:extLst>
            </p:cNvPr>
            <p:cNvSpPr/>
            <p:nvPr/>
          </p:nvSpPr>
          <p:spPr>
            <a:xfrm>
              <a:off x="5624867" y="2047433"/>
              <a:ext cx="209553" cy="192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"/>
                <a:gd name="f7" fmla="val 86"/>
                <a:gd name="f8" fmla="val 59"/>
                <a:gd name="f9" fmla="val 41"/>
                <a:gd name="f10" fmla="val 66"/>
                <a:gd name="f11" fmla="val 21"/>
                <a:gd name="f12" fmla="val 63"/>
                <a:gd name="f13" fmla="val 4"/>
                <a:gd name="f14" fmla="val 67"/>
                <a:gd name="f15" fmla="val 3"/>
                <a:gd name="f16" fmla="val 47"/>
                <a:gd name="f17" fmla="val 1"/>
                <a:gd name="f18" fmla="val 29"/>
                <a:gd name="f19" fmla="val 14"/>
                <a:gd name="f20" fmla="val 15"/>
                <a:gd name="f21" fmla="val 10"/>
                <a:gd name="f22" fmla="val 35"/>
                <a:gd name="f23" fmla="val 5"/>
                <a:gd name="f24" fmla="val 56"/>
                <a:gd name="f25" fmla="val 57"/>
                <a:gd name="f26" fmla="val 6"/>
                <a:gd name="f27" fmla="val 60"/>
                <a:gd name="f28" fmla="val 16"/>
                <a:gd name="f29" fmla="val 62"/>
                <a:gd name="f30" fmla="val 26"/>
                <a:gd name="f31" fmla="val 61"/>
                <a:gd name="f32" fmla="val 27"/>
                <a:gd name="f33" fmla="val 58"/>
                <a:gd name="f34" fmla="val 55"/>
                <a:gd name="f35" fmla="val 22"/>
                <a:gd name="f36" fmla="val 51"/>
                <a:gd name="f37" fmla="val 17"/>
                <a:gd name="f38" fmla="val 49"/>
                <a:gd name="f39" fmla="val 13"/>
                <a:gd name="f40" fmla="val 36"/>
                <a:gd name="f41" fmla="val 25"/>
                <a:gd name="f42" fmla="val 20"/>
                <a:gd name="f43" fmla="val 23"/>
                <a:gd name="f44" fmla="val 33"/>
                <a:gd name="f45" fmla="val 45"/>
                <a:gd name="f46" fmla="val 38"/>
                <a:gd name="f47" fmla="val 50"/>
                <a:gd name="f48" fmla="val 71"/>
                <a:gd name="f49" fmla="val 40"/>
                <a:gd name="f50" fmla="val 70"/>
                <a:gd name="f51" fmla="val 34"/>
                <a:gd name="f52" fmla="val 65"/>
                <a:gd name="f53" fmla="val 31"/>
                <a:gd name="f54" fmla="val 28"/>
                <a:gd name="f55" fmla="val 75"/>
                <a:gd name="f56" fmla="val 82"/>
                <a:gd name="f57" fmla="val 42"/>
                <a:gd name="f58" fmla="+- 0 0 -90"/>
                <a:gd name="f59" fmla="*/ f3 1 94"/>
                <a:gd name="f60" fmla="*/ f4 1 86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94"/>
                <a:gd name="f69" fmla="*/ f65 1 86"/>
                <a:gd name="f70" fmla="*/ 59 f66 1"/>
                <a:gd name="f71" fmla="*/ 86 f65 1"/>
                <a:gd name="f72" fmla="*/ 4 f66 1"/>
                <a:gd name="f73" fmla="*/ 67 f65 1"/>
                <a:gd name="f74" fmla="*/ 0 f66 1"/>
                <a:gd name="f75" fmla="*/ 14 f65 1"/>
                <a:gd name="f76" fmla="*/ 56 f66 1"/>
                <a:gd name="f77" fmla="*/ 0 f65 1"/>
                <a:gd name="f78" fmla="*/ 62 f66 1"/>
                <a:gd name="f79" fmla="*/ 26 f65 1"/>
                <a:gd name="f80" fmla="*/ 58 f66 1"/>
                <a:gd name="f81" fmla="*/ 27 f65 1"/>
                <a:gd name="f82" fmla="*/ 49 f66 1"/>
                <a:gd name="f83" fmla="*/ 13 f65 1"/>
                <a:gd name="f84" fmla="*/ 14 f66 1"/>
                <a:gd name="f85" fmla="*/ 23 f65 1"/>
                <a:gd name="f86" fmla="*/ 16 f66 1"/>
                <a:gd name="f87" fmla="*/ 56 f65 1"/>
                <a:gd name="f88" fmla="*/ 51 f66 1"/>
                <a:gd name="f89" fmla="*/ 66 f65 1"/>
                <a:gd name="f90" fmla="*/ 71 f66 1"/>
                <a:gd name="f91" fmla="*/ 40 f65 1"/>
                <a:gd name="f92" fmla="*/ 65 f66 1"/>
                <a:gd name="f93" fmla="*/ 31 f65 1"/>
                <a:gd name="f94" fmla="*/ 67 f66 1"/>
                <a:gd name="f95" fmla="*/ 94 f66 1"/>
                <a:gd name="f96" fmla="*/ 42 f65 1"/>
                <a:gd name="f97" fmla="+- f67 0 f1"/>
                <a:gd name="f98" fmla="*/ f70 1 94"/>
                <a:gd name="f99" fmla="*/ f71 1 86"/>
                <a:gd name="f100" fmla="*/ f72 1 94"/>
                <a:gd name="f101" fmla="*/ f73 1 86"/>
                <a:gd name="f102" fmla="*/ f74 1 94"/>
                <a:gd name="f103" fmla="*/ f75 1 86"/>
                <a:gd name="f104" fmla="*/ f76 1 94"/>
                <a:gd name="f105" fmla="*/ f77 1 86"/>
                <a:gd name="f106" fmla="*/ f78 1 94"/>
                <a:gd name="f107" fmla="*/ f79 1 86"/>
                <a:gd name="f108" fmla="*/ f80 1 94"/>
                <a:gd name="f109" fmla="*/ f81 1 86"/>
                <a:gd name="f110" fmla="*/ f82 1 94"/>
                <a:gd name="f111" fmla="*/ f83 1 86"/>
                <a:gd name="f112" fmla="*/ f84 1 94"/>
                <a:gd name="f113" fmla="*/ f85 1 86"/>
                <a:gd name="f114" fmla="*/ f86 1 94"/>
                <a:gd name="f115" fmla="*/ f87 1 86"/>
                <a:gd name="f116" fmla="*/ f88 1 94"/>
                <a:gd name="f117" fmla="*/ f89 1 86"/>
                <a:gd name="f118" fmla="*/ f90 1 94"/>
                <a:gd name="f119" fmla="*/ f91 1 86"/>
                <a:gd name="f120" fmla="*/ f92 1 94"/>
                <a:gd name="f121" fmla="*/ f93 1 86"/>
                <a:gd name="f122" fmla="*/ f94 1 94"/>
                <a:gd name="f123" fmla="*/ f95 1 94"/>
                <a:gd name="f124" fmla="*/ f96 1 86"/>
                <a:gd name="f125" fmla="*/ 0 1 f68"/>
                <a:gd name="f126" fmla="*/ f62 1 f68"/>
                <a:gd name="f127" fmla="*/ 0 1 f69"/>
                <a:gd name="f128" fmla="*/ f63 1 f69"/>
                <a:gd name="f129" fmla="*/ f98 1 f68"/>
                <a:gd name="f130" fmla="*/ f99 1 f69"/>
                <a:gd name="f131" fmla="*/ f100 1 f68"/>
                <a:gd name="f132" fmla="*/ f101 1 f69"/>
                <a:gd name="f133" fmla="*/ f102 1 f68"/>
                <a:gd name="f134" fmla="*/ f103 1 f69"/>
                <a:gd name="f135" fmla="*/ f104 1 f68"/>
                <a:gd name="f136" fmla="*/ f105 1 f69"/>
                <a:gd name="f137" fmla="*/ f106 1 f68"/>
                <a:gd name="f138" fmla="*/ f107 1 f69"/>
                <a:gd name="f139" fmla="*/ f108 1 f68"/>
                <a:gd name="f140" fmla="*/ f109 1 f69"/>
                <a:gd name="f141" fmla="*/ f110 1 f68"/>
                <a:gd name="f142" fmla="*/ f111 1 f69"/>
                <a:gd name="f143" fmla="*/ f112 1 f68"/>
                <a:gd name="f144" fmla="*/ f113 1 f69"/>
                <a:gd name="f145" fmla="*/ f114 1 f68"/>
                <a:gd name="f146" fmla="*/ f115 1 f69"/>
                <a:gd name="f147" fmla="*/ f116 1 f68"/>
                <a:gd name="f148" fmla="*/ f117 1 f69"/>
                <a:gd name="f149" fmla="*/ f118 1 f68"/>
                <a:gd name="f150" fmla="*/ f119 1 f69"/>
                <a:gd name="f151" fmla="*/ f120 1 f68"/>
                <a:gd name="f152" fmla="*/ f121 1 f69"/>
                <a:gd name="f153" fmla="*/ f122 1 f68"/>
                <a:gd name="f154" fmla="*/ f123 1 f68"/>
                <a:gd name="f155" fmla="*/ f124 1 f69"/>
                <a:gd name="f156" fmla="*/ f125 f59 1"/>
                <a:gd name="f157" fmla="*/ f126 f59 1"/>
                <a:gd name="f158" fmla="*/ f128 f60 1"/>
                <a:gd name="f159" fmla="*/ f127 f60 1"/>
                <a:gd name="f160" fmla="*/ f129 f59 1"/>
                <a:gd name="f161" fmla="*/ f130 f60 1"/>
                <a:gd name="f162" fmla="*/ f131 f59 1"/>
                <a:gd name="f163" fmla="*/ f132 f60 1"/>
                <a:gd name="f164" fmla="*/ f133 f59 1"/>
                <a:gd name="f165" fmla="*/ f134 f60 1"/>
                <a:gd name="f166" fmla="*/ f135 f59 1"/>
                <a:gd name="f167" fmla="*/ f136 f60 1"/>
                <a:gd name="f168" fmla="*/ f137 f59 1"/>
                <a:gd name="f169" fmla="*/ f138 f60 1"/>
                <a:gd name="f170" fmla="*/ f139 f59 1"/>
                <a:gd name="f171" fmla="*/ f140 f60 1"/>
                <a:gd name="f172" fmla="*/ f141 f59 1"/>
                <a:gd name="f173" fmla="*/ f142 f60 1"/>
                <a:gd name="f174" fmla="*/ f143 f59 1"/>
                <a:gd name="f175" fmla="*/ f144 f60 1"/>
                <a:gd name="f176" fmla="*/ f145 f59 1"/>
                <a:gd name="f177" fmla="*/ f146 f60 1"/>
                <a:gd name="f178" fmla="*/ f147 f59 1"/>
                <a:gd name="f179" fmla="*/ f148 f60 1"/>
                <a:gd name="f180" fmla="*/ f149 f59 1"/>
                <a:gd name="f181" fmla="*/ f150 f60 1"/>
                <a:gd name="f182" fmla="*/ f151 f59 1"/>
                <a:gd name="f183" fmla="*/ f152 f60 1"/>
                <a:gd name="f184" fmla="*/ f153 f59 1"/>
                <a:gd name="f185" fmla="*/ f154 f59 1"/>
                <a:gd name="f186" fmla="*/ f155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7">
                  <a:pos x="f160" y="f161"/>
                </a:cxn>
                <a:cxn ang="f97">
                  <a:pos x="f162" y="f163"/>
                </a:cxn>
                <a:cxn ang="f97">
                  <a:pos x="f164" y="f165"/>
                </a:cxn>
                <a:cxn ang="f97">
                  <a:pos x="f166" y="f167"/>
                </a:cxn>
                <a:cxn ang="f97">
                  <a:pos x="f168" y="f169"/>
                </a:cxn>
                <a:cxn ang="f97">
                  <a:pos x="f170" y="f171"/>
                </a:cxn>
                <a:cxn ang="f97">
                  <a:pos x="f172" y="f173"/>
                </a:cxn>
                <a:cxn ang="f97">
                  <a:pos x="f174" y="f175"/>
                </a:cxn>
                <a:cxn ang="f97">
                  <a:pos x="f176" y="f177"/>
                </a:cxn>
                <a:cxn ang="f97">
                  <a:pos x="f178" y="f179"/>
                </a:cxn>
                <a:cxn ang="f97">
                  <a:pos x="f180" y="f181"/>
                </a:cxn>
                <a:cxn ang="f97">
                  <a:pos x="f182" y="f183"/>
                </a:cxn>
                <a:cxn ang="f97">
                  <a:pos x="f184" y="f171"/>
                </a:cxn>
                <a:cxn ang="f97">
                  <a:pos x="f185" y="f186"/>
                </a:cxn>
                <a:cxn ang="f97">
                  <a:pos x="f160" y="f161"/>
                </a:cxn>
              </a:cxnLst>
              <a:rect l="f156" t="f159" r="f157" b="f158"/>
              <a:pathLst>
                <a:path w="94" h="86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19"/>
                  </a:cubicBezTo>
                  <a:cubicBezTo>
                    <a:pt x="f20" y="f21"/>
                    <a:pt x="f22" y="f23"/>
                    <a:pt x="f24" y="f5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0"/>
                    <a:pt x="f8" y="f32"/>
                    <a:pt x="f33" y="f32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7"/>
                    <a:pt x="f41" y="f42"/>
                    <a:pt x="f19" y="f43"/>
                  </a:cubicBezTo>
                  <a:cubicBezTo>
                    <a:pt x="f19" y="f44"/>
                    <a:pt x="f20" y="f45"/>
                    <a:pt x="f28" y="f24"/>
                  </a:cubicBezTo>
                  <a:cubicBezTo>
                    <a:pt x="f30" y="f8"/>
                    <a:pt x="f46" y="f29"/>
                    <a:pt x="f36" y="f10"/>
                  </a:cubicBezTo>
                  <a:cubicBezTo>
                    <a:pt x="f24" y="f8"/>
                    <a:pt x="f12" y="f47"/>
                    <a:pt x="f48" y="f49"/>
                  </a:cubicBezTo>
                  <a:cubicBezTo>
                    <a:pt x="f50" y="f46"/>
                    <a:pt x="f14" y="f51"/>
                    <a:pt x="f52" y="f53"/>
                  </a:cubicBezTo>
                  <a:cubicBezTo>
                    <a:pt x="f10" y="f18"/>
                    <a:pt x="f14" y="f54"/>
                    <a:pt x="f14" y="f32"/>
                  </a:cubicBezTo>
                  <a:cubicBezTo>
                    <a:pt x="f55" y="f53"/>
                    <a:pt x="f56" y="f40"/>
                    <a:pt x="f6" y="f57"/>
                  </a:cubicBezTo>
                  <a:cubicBezTo>
                    <a:pt x="f48" y="f47"/>
                    <a:pt x="f24" y="f27"/>
                    <a:pt x="f8" y="f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0A24A35E-F862-49A7-BCEA-D7D5CEECE283}"/>
                </a:ext>
              </a:extLst>
            </p:cNvPr>
            <p:cNvSpPr/>
            <p:nvPr/>
          </p:nvSpPr>
          <p:spPr>
            <a:xfrm>
              <a:off x="3824642" y="906014"/>
              <a:ext cx="204789" cy="2127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96"/>
                <a:gd name="f8" fmla="val 17"/>
                <a:gd name="f9" fmla="val 31"/>
                <a:gd name="f10" fmla="val 13"/>
                <a:gd name="f11" fmla="val 24"/>
                <a:gd name="f12" fmla="val 9"/>
                <a:gd name="f13" fmla="val 16"/>
                <a:gd name="f14" fmla="val 3"/>
                <a:gd name="f15" fmla="val 2"/>
                <a:gd name="f16" fmla="val 26"/>
                <a:gd name="f17" fmla="val 12"/>
                <a:gd name="f18" fmla="val 44"/>
                <a:gd name="f19" fmla="val 21"/>
                <a:gd name="f20" fmla="val 61"/>
                <a:gd name="f21" fmla="val 25"/>
                <a:gd name="f22" fmla="val 66"/>
                <a:gd name="f23" fmla="val 46"/>
                <a:gd name="f24" fmla="val 65"/>
                <a:gd name="f25" fmla="val 64"/>
                <a:gd name="f26" fmla="val 50"/>
                <a:gd name="f27" fmla="val 73"/>
                <a:gd name="f28" fmla="val 33"/>
                <a:gd name="f29" fmla="val 83"/>
                <a:gd name="f30" fmla="val 71"/>
                <a:gd name="f31" fmla="val 59"/>
                <a:gd name="f32" fmla="val 4"/>
                <a:gd name="f33" fmla="val 52"/>
                <a:gd name="f34" fmla="val 10"/>
                <a:gd name="f35" fmla="val 41"/>
                <a:gd name="f36" fmla="val 39"/>
                <a:gd name="f37" fmla="val 15"/>
                <a:gd name="f38" fmla="val 47"/>
                <a:gd name="f39" fmla="val 56"/>
                <a:gd name="f40" fmla="val 23"/>
                <a:gd name="f41" fmla="val 62"/>
                <a:gd name="f42" fmla="val 70"/>
                <a:gd name="f43" fmla="val 43"/>
                <a:gd name="f44" fmla="val 77"/>
                <a:gd name="f45" fmla="val 69"/>
                <a:gd name="f46" fmla="val 58"/>
                <a:gd name="f47" fmla="val 53"/>
                <a:gd name="f48" fmla="val 19"/>
                <a:gd name="f49" fmla="val 27"/>
                <a:gd name="f50" fmla="val 54"/>
                <a:gd name="f51" fmla="val 34"/>
                <a:gd name="f52" fmla="val 42"/>
                <a:gd name="f53" fmla="val 37"/>
                <a:gd name="f54" fmla="val 30"/>
                <a:gd name="f55" fmla="val 18"/>
                <a:gd name="f56" fmla="val 20"/>
                <a:gd name="f57" fmla="+- 0 0 -90"/>
                <a:gd name="f58" fmla="*/ f3 1 92"/>
                <a:gd name="f59" fmla="*/ f4 1 96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92"/>
                <a:gd name="f68" fmla="*/ f64 1 96"/>
                <a:gd name="f69" fmla="*/ 17 f65 1"/>
                <a:gd name="f70" fmla="*/ 31 f64 1"/>
                <a:gd name="f71" fmla="*/ 3 f65 1"/>
                <a:gd name="f72" fmla="*/ 2 f64 1"/>
                <a:gd name="f73" fmla="*/ 61 f65 1"/>
                <a:gd name="f74" fmla="*/ 0 f64 1"/>
                <a:gd name="f75" fmla="*/ 92 f65 1"/>
                <a:gd name="f76" fmla="*/ 61 f64 1"/>
                <a:gd name="f77" fmla="*/ 50 f65 1"/>
                <a:gd name="f78" fmla="*/ 96 f64 1"/>
                <a:gd name="f79" fmla="*/ 0 f65 1"/>
                <a:gd name="f80" fmla="*/ 59 f64 1"/>
                <a:gd name="f81" fmla="*/ 15 f65 1"/>
                <a:gd name="f82" fmla="*/ 56 f64 1"/>
                <a:gd name="f83" fmla="*/ 43 f65 1"/>
                <a:gd name="f84" fmla="*/ 77 f64 1"/>
                <a:gd name="f85" fmla="*/ 66 f65 1"/>
                <a:gd name="f86" fmla="*/ 53 f64 1"/>
                <a:gd name="f87" fmla="*/ 53 f65 1"/>
                <a:gd name="f88" fmla="*/ 19 f64 1"/>
                <a:gd name="f89" fmla="*/ 54 f65 1"/>
                <a:gd name="f90" fmla="*/ 41 f64 1"/>
                <a:gd name="f91" fmla="*/ 19 f65 1"/>
                <a:gd name="f92" fmla="*/ 30 f64 1"/>
                <a:gd name="f93" fmla="*/ 18 f65 1"/>
                <a:gd name="f94" fmla="*/ 20 f64 1"/>
                <a:gd name="f95" fmla="+- f66 0 f1"/>
                <a:gd name="f96" fmla="*/ f69 1 92"/>
                <a:gd name="f97" fmla="*/ f70 1 96"/>
                <a:gd name="f98" fmla="*/ f71 1 92"/>
                <a:gd name="f99" fmla="*/ f72 1 96"/>
                <a:gd name="f100" fmla="*/ f73 1 92"/>
                <a:gd name="f101" fmla="*/ f74 1 96"/>
                <a:gd name="f102" fmla="*/ f75 1 92"/>
                <a:gd name="f103" fmla="*/ f76 1 96"/>
                <a:gd name="f104" fmla="*/ f77 1 92"/>
                <a:gd name="f105" fmla="*/ f78 1 96"/>
                <a:gd name="f106" fmla="*/ f79 1 92"/>
                <a:gd name="f107" fmla="*/ f80 1 96"/>
                <a:gd name="f108" fmla="*/ f81 1 92"/>
                <a:gd name="f109" fmla="*/ f82 1 96"/>
                <a:gd name="f110" fmla="*/ f83 1 92"/>
                <a:gd name="f111" fmla="*/ f84 1 96"/>
                <a:gd name="f112" fmla="*/ f85 1 92"/>
                <a:gd name="f113" fmla="*/ f86 1 96"/>
                <a:gd name="f114" fmla="*/ f87 1 92"/>
                <a:gd name="f115" fmla="*/ f88 1 96"/>
                <a:gd name="f116" fmla="*/ f89 1 92"/>
                <a:gd name="f117" fmla="*/ f90 1 96"/>
                <a:gd name="f118" fmla="*/ f91 1 92"/>
                <a:gd name="f119" fmla="*/ f92 1 96"/>
                <a:gd name="f120" fmla="*/ f93 1 92"/>
                <a:gd name="f121" fmla="*/ f94 1 96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8"/>
                <a:gd name="f150" fmla="*/ f120 1 f67"/>
                <a:gd name="f151" fmla="*/ f121 1 f68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9 1"/>
                <a:gd name="f180" fmla="*/ f150 f58 1"/>
                <a:gd name="f181" fmla="*/ f151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56" y="f15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9"/>
                </a:cxn>
                <a:cxn ang="f95">
                  <a:pos x="f180" y="f181"/>
                </a:cxn>
                <a:cxn ang="f95">
                  <a:pos x="f156" y="f157"/>
                </a:cxn>
              </a:cxnLst>
              <a:rect l="f152" t="f155" r="f153" b="f154"/>
              <a:pathLst>
                <a:path w="92" h="9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21"/>
                    <a:pt x="f22" y="f23"/>
                    <a:pt x="f6" y="f20"/>
                  </a:cubicBezTo>
                  <a:cubicBezTo>
                    <a:pt x="f24" y="f25"/>
                    <a:pt x="f26" y="f27"/>
                    <a:pt x="f26" y="f7"/>
                  </a:cubicBezTo>
                  <a:cubicBezTo>
                    <a:pt x="f28" y="f29"/>
                    <a:pt x="f8" y="f30"/>
                    <a:pt x="f5" y="f31"/>
                  </a:cubicBezTo>
                  <a:cubicBezTo>
                    <a:pt x="f32" y="f33"/>
                    <a:pt x="f34" y="f35"/>
                    <a:pt x="f8" y="f9"/>
                  </a:cubicBezTo>
                  <a:cubicBezTo>
                    <a:pt x="f13" y="f36"/>
                    <a:pt x="f37" y="f38"/>
                    <a:pt x="f37" y="f39"/>
                  </a:cubicBezTo>
                  <a:cubicBezTo>
                    <a:pt x="f40" y="f41"/>
                    <a:pt x="f28" y="f42"/>
                    <a:pt x="f43" y="f44"/>
                  </a:cubicBezTo>
                  <a:cubicBezTo>
                    <a:pt x="f26" y="f45"/>
                    <a:pt x="f46" y="f20"/>
                    <a:pt x="f22" y="f47"/>
                  </a:cubicBezTo>
                  <a:cubicBezTo>
                    <a:pt x="f41" y="f43"/>
                    <a:pt x="f46" y="f9"/>
                    <a:pt x="f47" y="f48"/>
                  </a:cubicBezTo>
                  <a:cubicBezTo>
                    <a:pt x="f47" y="f49"/>
                    <a:pt x="f50" y="f51"/>
                    <a:pt x="f50" y="f35"/>
                  </a:cubicBezTo>
                  <a:cubicBezTo>
                    <a:pt x="f52" y="f53"/>
                    <a:pt x="f9" y="f51"/>
                    <a:pt x="f48" y="f54"/>
                  </a:cubicBezTo>
                  <a:cubicBezTo>
                    <a:pt x="f48" y="f16"/>
                    <a:pt x="f48" y="f40"/>
                    <a:pt x="f55" y="f56"/>
                  </a:cubicBezTo>
                  <a:cubicBezTo>
                    <a:pt x="f55" y="f11"/>
                    <a:pt x="f8" y="f49"/>
                    <a:pt x="f8" y="f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6E76C2C-63D6-477E-A9BB-FC4E5008C8AD}"/>
                </a:ext>
              </a:extLst>
            </p:cNvPr>
            <p:cNvSpPr/>
            <p:nvPr/>
          </p:nvSpPr>
          <p:spPr>
            <a:xfrm>
              <a:off x="579793" y="2312545"/>
              <a:ext cx="193679" cy="2031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"/>
                <a:gd name="f7" fmla="val 91"/>
                <a:gd name="f8" fmla="val 77"/>
                <a:gd name="f9" fmla="val 15"/>
                <a:gd name="f10" fmla="val 58"/>
                <a:gd name="f11" fmla="val 40"/>
                <a:gd name="f12" fmla="val 1"/>
                <a:gd name="f13" fmla="val 17"/>
                <a:gd name="f14" fmla="val 27"/>
                <a:gd name="f15" fmla="val 24"/>
                <a:gd name="f16" fmla="val 46"/>
                <a:gd name="f17" fmla="val 20"/>
                <a:gd name="f18" fmla="val 61"/>
                <a:gd name="f19" fmla="val 62"/>
                <a:gd name="f20" fmla="val 22"/>
                <a:gd name="f21" fmla="val 65"/>
                <a:gd name="f22" fmla="val 45"/>
                <a:gd name="f23" fmla="val 74"/>
                <a:gd name="f24" fmla="val 60"/>
                <a:gd name="f25" fmla="val 75"/>
                <a:gd name="f26" fmla="val 48"/>
                <a:gd name="f27" fmla="val 38"/>
                <a:gd name="f28" fmla="val 79"/>
                <a:gd name="f29" fmla="val 23"/>
                <a:gd name="f30" fmla="val 67"/>
                <a:gd name="f31" fmla="val 21"/>
                <a:gd name="f32" fmla="val 31"/>
                <a:gd name="f33" fmla="val 44"/>
                <a:gd name="f34" fmla="val 19"/>
                <a:gd name="f35" fmla="val 56"/>
                <a:gd name="f36" fmla="val 28"/>
                <a:gd name="f37" fmla="val 69"/>
                <a:gd name="f38" fmla="val 39"/>
                <a:gd name="f39" fmla="val 72"/>
                <a:gd name="f40" fmla="val 55"/>
                <a:gd name="f41" fmla="val 66"/>
                <a:gd name="f42" fmla="val 63"/>
                <a:gd name="f43" fmla="val 57"/>
                <a:gd name="f44" fmla="val 70"/>
                <a:gd name="f45" fmla="val 49"/>
                <a:gd name="f46" fmla="val 30"/>
                <a:gd name="f47" fmla="val 52"/>
                <a:gd name="f48" fmla="val 42"/>
                <a:gd name="f49" fmla="val 25"/>
                <a:gd name="f50" fmla="+- 0 0 -90"/>
                <a:gd name="f51" fmla="*/ f3 1 87"/>
                <a:gd name="f52" fmla="*/ f4 1 91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87"/>
                <a:gd name="f61" fmla="*/ f57 1 91"/>
                <a:gd name="f62" fmla="*/ 0 f58 1"/>
                <a:gd name="f63" fmla="*/ 77 f57 1"/>
                <a:gd name="f64" fmla="*/ 1 f58 1"/>
                <a:gd name="f65" fmla="*/ 17 f57 1"/>
                <a:gd name="f66" fmla="*/ 61 f58 1"/>
                <a:gd name="f67" fmla="*/ 0 f57 1"/>
                <a:gd name="f68" fmla="*/ 87 f58 1"/>
                <a:gd name="f69" fmla="*/ 45 f57 1"/>
                <a:gd name="f70" fmla="*/ 48 f58 1"/>
                <a:gd name="f71" fmla="*/ 91 f57 1"/>
                <a:gd name="f72" fmla="*/ 21 f58 1"/>
                <a:gd name="f73" fmla="*/ 31 f57 1"/>
                <a:gd name="f74" fmla="*/ 17 f58 1"/>
                <a:gd name="f75" fmla="*/ 65 f57 1"/>
                <a:gd name="f76" fmla="*/ 75 f57 1"/>
                <a:gd name="f77" fmla="*/ 70 f58 1"/>
                <a:gd name="f78" fmla="*/ 49 f57 1"/>
                <a:gd name="f79" fmla="*/ 52 f58 1"/>
                <a:gd name="f80" fmla="*/ 22 f57 1"/>
                <a:gd name="f81" fmla="+- f59 0 f1"/>
                <a:gd name="f82" fmla="*/ f62 1 87"/>
                <a:gd name="f83" fmla="*/ f63 1 91"/>
                <a:gd name="f84" fmla="*/ f64 1 87"/>
                <a:gd name="f85" fmla="*/ f65 1 91"/>
                <a:gd name="f86" fmla="*/ f66 1 87"/>
                <a:gd name="f87" fmla="*/ f67 1 91"/>
                <a:gd name="f88" fmla="*/ f68 1 87"/>
                <a:gd name="f89" fmla="*/ f69 1 91"/>
                <a:gd name="f90" fmla="*/ f70 1 87"/>
                <a:gd name="f91" fmla="*/ f71 1 91"/>
                <a:gd name="f92" fmla="*/ f72 1 87"/>
                <a:gd name="f93" fmla="*/ f73 1 91"/>
                <a:gd name="f94" fmla="*/ f74 1 87"/>
                <a:gd name="f95" fmla="*/ f75 1 91"/>
                <a:gd name="f96" fmla="*/ f76 1 91"/>
                <a:gd name="f97" fmla="*/ f77 1 87"/>
                <a:gd name="f98" fmla="*/ f78 1 91"/>
                <a:gd name="f99" fmla="*/ f79 1 87"/>
                <a:gd name="f100" fmla="*/ f80 1 91"/>
                <a:gd name="f101" fmla="*/ 0 1 f60"/>
                <a:gd name="f102" fmla="*/ f54 1 f60"/>
                <a:gd name="f103" fmla="*/ 0 1 f61"/>
                <a:gd name="f104" fmla="*/ f55 1 f61"/>
                <a:gd name="f105" fmla="*/ f82 1 f60"/>
                <a:gd name="f106" fmla="*/ f83 1 f61"/>
                <a:gd name="f107" fmla="*/ f84 1 f60"/>
                <a:gd name="f108" fmla="*/ f85 1 f61"/>
                <a:gd name="f109" fmla="*/ f86 1 f60"/>
                <a:gd name="f110" fmla="*/ f87 1 f61"/>
                <a:gd name="f111" fmla="*/ f88 1 f60"/>
                <a:gd name="f112" fmla="*/ f89 1 f61"/>
                <a:gd name="f113" fmla="*/ f90 1 f60"/>
                <a:gd name="f114" fmla="*/ f91 1 f61"/>
                <a:gd name="f115" fmla="*/ f92 1 f60"/>
                <a:gd name="f116" fmla="*/ f93 1 f61"/>
                <a:gd name="f117" fmla="*/ f94 1 f60"/>
                <a:gd name="f118" fmla="*/ f95 1 f61"/>
                <a:gd name="f119" fmla="*/ f96 1 f61"/>
                <a:gd name="f120" fmla="*/ f97 1 f60"/>
                <a:gd name="f121" fmla="*/ f98 1 f61"/>
                <a:gd name="f122" fmla="*/ f99 1 f60"/>
                <a:gd name="f123" fmla="*/ f100 1 f61"/>
                <a:gd name="f124" fmla="*/ f101 f51 1"/>
                <a:gd name="f125" fmla="*/ f102 f51 1"/>
                <a:gd name="f126" fmla="*/ f104 f52 1"/>
                <a:gd name="f127" fmla="*/ f103 f52 1"/>
                <a:gd name="f128" fmla="*/ f105 f51 1"/>
                <a:gd name="f129" fmla="*/ f106 f52 1"/>
                <a:gd name="f130" fmla="*/ f107 f51 1"/>
                <a:gd name="f131" fmla="*/ f108 f52 1"/>
                <a:gd name="f132" fmla="*/ f109 f51 1"/>
                <a:gd name="f133" fmla="*/ f110 f52 1"/>
                <a:gd name="f134" fmla="*/ f111 f51 1"/>
                <a:gd name="f135" fmla="*/ f112 f52 1"/>
                <a:gd name="f136" fmla="*/ f113 f51 1"/>
                <a:gd name="f137" fmla="*/ f114 f52 1"/>
                <a:gd name="f138" fmla="*/ f115 f51 1"/>
                <a:gd name="f139" fmla="*/ f116 f52 1"/>
                <a:gd name="f140" fmla="*/ f117 f51 1"/>
                <a:gd name="f141" fmla="*/ f118 f52 1"/>
                <a:gd name="f142" fmla="*/ f119 f52 1"/>
                <a:gd name="f143" fmla="*/ f120 f51 1"/>
                <a:gd name="f144" fmla="*/ f121 f52 1"/>
                <a:gd name="f145" fmla="*/ f122 f51 1"/>
                <a:gd name="f146" fmla="*/ f123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28" y="f129"/>
                </a:cxn>
                <a:cxn ang="f81">
                  <a:pos x="f138" y="f139"/>
                </a:cxn>
                <a:cxn ang="f81">
                  <a:pos x="f140" y="f141"/>
                </a:cxn>
                <a:cxn ang="f81">
                  <a:pos x="f136" y="f142"/>
                </a:cxn>
                <a:cxn ang="f81">
                  <a:pos x="f143" y="f144"/>
                </a:cxn>
                <a:cxn ang="f81">
                  <a:pos x="f145" y="f146"/>
                </a:cxn>
                <a:cxn ang="f81">
                  <a:pos x="f138" y="f139"/>
                </a:cxn>
              </a:cxnLst>
              <a:rect l="f124" t="f127" r="f125" b="f126"/>
              <a:pathLst>
                <a:path w="87" h="91">
                  <a:moveTo>
                    <a:pt x="f5" y="f8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20"/>
                    <a:pt x="f21" y="f11"/>
                    <a:pt x="f6" y="f22"/>
                  </a:cubicBezTo>
                  <a:cubicBezTo>
                    <a:pt x="f23" y="f24"/>
                    <a:pt x="f19" y="f25"/>
                    <a:pt x="f26" y="f7"/>
                  </a:cubicBezTo>
                  <a:cubicBezTo>
                    <a:pt x="f27" y="f28"/>
                    <a:pt x="f29" y="f30"/>
                    <a:pt x="f5" y="f8"/>
                  </a:cubicBezTo>
                  <a:close/>
                  <a:moveTo>
                    <a:pt x="f31" y="f32"/>
                  </a:moveTo>
                  <a:cubicBezTo>
                    <a:pt x="f17" y="f33"/>
                    <a:pt x="f34" y="f35"/>
                    <a:pt x="f13" y="f21"/>
                  </a:cubicBezTo>
                  <a:cubicBezTo>
                    <a:pt x="f36" y="f37"/>
                    <a:pt x="f38" y="f39"/>
                    <a:pt x="f26" y="f25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2" y="f11"/>
                    <a:pt x="f43" y="f46"/>
                    <a:pt x="f47" y="f20"/>
                  </a:cubicBezTo>
                  <a:cubicBezTo>
                    <a:pt x="f48" y="f49"/>
                    <a:pt x="f32" y="f36"/>
                    <a:pt x="f31" y="f3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7579F44F-9B12-400C-AF87-B715A94B1928}"/>
                </a:ext>
              </a:extLst>
            </p:cNvPr>
            <p:cNvSpPr/>
            <p:nvPr/>
          </p:nvSpPr>
          <p:spPr>
            <a:xfrm>
              <a:off x="5161321" y="5000176"/>
              <a:ext cx="211134" cy="2174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"/>
                <a:gd name="f7" fmla="val 97"/>
                <a:gd name="f8" fmla="val 57"/>
                <a:gd name="f9" fmla="val 20"/>
                <a:gd name="f10" fmla="val 42"/>
                <a:gd name="f11" fmla="val 23"/>
                <a:gd name="f12" fmla="val 25"/>
                <a:gd name="f13" fmla="val 16"/>
                <a:gd name="f14" fmla="val 37"/>
                <a:gd name="f15" fmla="val 9"/>
                <a:gd name="f16" fmla="val 55"/>
                <a:gd name="f17" fmla="val 21"/>
                <a:gd name="f18" fmla="val 74"/>
                <a:gd name="f19" fmla="val 67"/>
                <a:gd name="f20" fmla="val 43"/>
                <a:gd name="f21" fmla="val 60"/>
                <a:gd name="f22" fmla="val 70"/>
                <a:gd name="f23" fmla="val 62"/>
                <a:gd name="f24" fmla="val 53"/>
                <a:gd name="f25" fmla="val 68"/>
                <a:gd name="f26" fmla="val 48"/>
                <a:gd name="f27" fmla="val 72"/>
                <a:gd name="f28" fmla="val 26"/>
                <a:gd name="f29" fmla="val 30"/>
                <a:gd name="f30" fmla="val 18"/>
                <a:gd name="f31" fmla="val 27"/>
                <a:gd name="f32" fmla="val 28"/>
                <a:gd name="f33" fmla="val 24"/>
                <a:gd name="f34" fmla="val 39"/>
                <a:gd name="f35" fmla="val 49"/>
                <a:gd name="f36" fmla="val 29"/>
                <a:gd name="f37" fmla="val 56"/>
                <a:gd name="f38" fmla="val 38"/>
                <a:gd name="f39" fmla="val 64"/>
                <a:gd name="f40" fmla="val 46"/>
                <a:gd name="f41" fmla="val 52"/>
                <a:gd name="f42" fmla="val 69"/>
                <a:gd name="f43" fmla="val 41"/>
                <a:gd name="f44" fmla="val 66"/>
                <a:gd name="f45" fmla="val 19"/>
                <a:gd name="f46" fmla="val 54"/>
                <a:gd name="f47" fmla="+- 0 0 -90"/>
                <a:gd name="f48" fmla="*/ f3 1 95"/>
                <a:gd name="f49" fmla="*/ f4 1 97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95"/>
                <a:gd name="f58" fmla="*/ f54 1 97"/>
                <a:gd name="f59" fmla="*/ 0 f55 1"/>
                <a:gd name="f60" fmla="*/ 57 f54 1"/>
                <a:gd name="f61" fmla="*/ 16 f55 1"/>
                <a:gd name="f62" fmla="*/ 0 f54 1"/>
                <a:gd name="f63" fmla="*/ 74 f55 1"/>
                <a:gd name="f64" fmla="*/ 95 f55 1"/>
                <a:gd name="f65" fmla="*/ 60 f54 1"/>
                <a:gd name="f66" fmla="*/ 48 f55 1"/>
                <a:gd name="f67" fmla="*/ 97 f54 1"/>
                <a:gd name="f68" fmla="*/ 30 f55 1"/>
                <a:gd name="f69" fmla="*/ 18 f54 1"/>
                <a:gd name="f70" fmla="*/ 20 f55 1"/>
                <a:gd name="f71" fmla="*/ 49 f54 1"/>
                <a:gd name="f72" fmla="*/ 46 f55 1"/>
                <a:gd name="f73" fmla="*/ 70 f54 1"/>
                <a:gd name="f74" fmla="*/ 72 f55 1"/>
                <a:gd name="f75" fmla="*/ 52 f54 1"/>
                <a:gd name="f76" fmla="*/ 64 f55 1"/>
                <a:gd name="f77" fmla="*/ 19 f54 1"/>
                <a:gd name="f78" fmla="+- f56 0 f1"/>
                <a:gd name="f79" fmla="*/ f59 1 95"/>
                <a:gd name="f80" fmla="*/ f60 1 97"/>
                <a:gd name="f81" fmla="*/ f61 1 95"/>
                <a:gd name="f82" fmla="*/ f62 1 97"/>
                <a:gd name="f83" fmla="*/ f63 1 95"/>
                <a:gd name="f84" fmla="*/ f64 1 95"/>
                <a:gd name="f85" fmla="*/ f65 1 97"/>
                <a:gd name="f86" fmla="*/ f66 1 95"/>
                <a:gd name="f87" fmla="*/ f67 1 97"/>
                <a:gd name="f88" fmla="*/ f68 1 95"/>
                <a:gd name="f89" fmla="*/ f69 1 97"/>
                <a:gd name="f90" fmla="*/ f70 1 95"/>
                <a:gd name="f91" fmla="*/ f71 1 97"/>
                <a:gd name="f92" fmla="*/ f72 1 95"/>
                <a:gd name="f93" fmla="*/ f73 1 97"/>
                <a:gd name="f94" fmla="*/ f74 1 95"/>
                <a:gd name="f95" fmla="*/ f75 1 97"/>
                <a:gd name="f96" fmla="*/ f76 1 95"/>
                <a:gd name="f97" fmla="*/ f77 1 97"/>
                <a:gd name="f98" fmla="*/ 0 1 f57"/>
                <a:gd name="f99" fmla="*/ f51 1 f57"/>
                <a:gd name="f100" fmla="*/ 0 1 f58"/>
                <a:gd name="f101" fmla="*/ f52 1 f58"/>
                <a:gd name="f102" fmla="*/ f79 1 f57"/>
                <a:gd name="f103" fmla="*/ f80 1 f58"/>
                <a:gd name="f104" fmla="*/ f81 1 f57"/>
                <a:gd name="f105" fmla="*/ f82 1 f58"/>
                <a:gd name="f106" fmla="*/ f83 1 f57"/>
                <a:gd name="f107" fmla="*/ f84 1 f57"/>
                <a:gd name="f108" fmla="*/ f85 1 f58"/>
                <a:gd name="f109" fmla="*/ f86 1 f57"/>
                <a:gd name="f110" fmla="*/ f87 1 f58"/>
                <a:gd name="f111" fmla="*/ f88 1 f57"/>
                <a:gd name="f112" fmla="*/ f89 1 f58"/>
                <a:gd name="f113" fmla="*/ f90 1 f57"/>
                <a:gd name="f114" fmla="*/ f91 1 f58"/>
                <a:gd name="f115" fmla="*/ f92 1 f57"/>
                <a:gd name="f116" fmla="*/ f93 1 f58"/>
                <a:gd name="f117" fmla="*/ f94 1 f57"/>
                <a:gd name="f118" fmla="*/ f95 1 f58"/>
                <a:gd name="f119" fmla="*/ f96 1 f57"/>
                <a:gd name="f120" fmla="*/ f97 1 f58"/>
                <a:gd name="f121" fmla="*/ f98 f48 1"/>
                <a:gd name="f122" fmla="*/ f99 f48 1"/>
                <a:gd name="f123" fmla="*/ f101 f49 1"/>
                <a:gd name="f124" fmla="*/ f100 f49 1"/>
                <a:gd name="f125" fmla="*/ f102 f48 1"/>
                <a:gd name="f126" fmla="*/ f103 f49 1"/>
                <a:gd name="f127" fmla="*/ f104 f48 1"/>
                <a:gd name="f128" fmla="*/ f105 f49 1"/>
                <a:gd name="f129" fmla="*/ f106 f48 1"/>
                <a:gd name="f130" fmla="*/ f107 f48 1"/>
                <a:gd name="f131" fmla="*/ f108 f49 1"/>
                <a:gd name="f132" fmla="*/ f109 f48 1"/>
                <a:gd name="f133" fmla="*/ f110 f49 1"/>
                <a:gd name="f134" fmla="*/ f111 f48 1"/>
                <a:gd name="f135" fmla="*/ f112 f49 1"/>
                <a:gd name="f136" fmla="*/ f113 f48 1"/>
                <a:gd name="f137" fmla="*/ f114 f49 1"/>
                <a:gd name="f138" fmla="*/ f115 f48 1"/>
                <a:gd name="f139" fmla="*/ f116 f49 1"/>
                <a:gd name="f140" fmla="*/ f117 f48 1"/>
                <a:gd name="f141" fmla="*/ f118 f49 1"/>
                <a:gd name="f142" fmla="*/ f119 f48 1"/>
                <a:gd name="f143" fmla="*/ f120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28"/>
                </a:cxn>
                <a:cxn ang="f78">
                  <a:pos x="f130" y="f131"/>
                </a:cxn>
                <a:cxn ang="f78">
                  <a:pos x="f132" y="f133"/>
                </a:cxn>
                <a:cxn ang="f78">
                  <a:pos x="f125" y="f126"/>
                </a:cxn>
                <a:cxn ang="f78">
                  <a:pos x="f134" y="f135"/>
                </a:cxn>
                <a:cxn ang="f78">
                  <a:pos x="f136" y="f137"/>
                </a:cxn>
                <a:cxn ang="f78">
                  <a:pos x="f138" y="f139"/>
                </a:cxn>
                <a:cxn ang="f78">
                  <a:pos x="f140" y="f141"/>
                </a:cxn>
                <a:cxn ang="f78">
                  <a:pos x="f142" y="f143"/>
                </a:cxn>
                <a:cxn ang="f78">
                  <a:pos x="f134" y="f135"/>
                </a:cxn>
              </a:cxnLst>
              <a:rect l="f121" t="f124" r="f122" b="f123"/>
              <a:pathLst>
                <a:path w="95" h="97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12"/>
                    <a:pt x="f18" y="f20"/>
                    <a:pt x="f6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14" y="f27"/>
                    <a:pt x="f28" y="f16"/>
                    <a:pt x="f5" y="f8"/>
                  </a:cubicBezTo>
                  <a:close/>
                  <a:moveTo>
                    <a:pt x="f29" y="f30"/>
                  </a:moveTo>
                  <a:cubicBezTo>
                    <a:pt x="f31" y="f32"/>
                    <a:pt x="f33" y="f34"/>
                    <a:pt x="f9" y="f35"/>
                  </a:cubicBezTo>
                  <a:cubicBezTo>
                    <a:pt x="f36" y="f37"/>
                    <a:pt x="f38" y="f39"/>
                    <a:pt x="f40" y="f22"/>
                  </a:cubicBezTo>
                  <a:cubicBezTo>
                    <a:pt x="f16" y="f39"/>
                    <a:pt x="f39" y="f8"/>
                    <a:pt x="f27" y="f41"/>
                  </a:cubicBezTo>
                  <a:cubicBezTo>
                    <a:pt x="f42" y="f43"/>
                    <a:pt x="f44" y="f29"/>
                    <a:pt x="f39" y="f45"/>
                  </a:cubicBezTo>
                  <a:cubicBezTo>
                    <a:pt x="f46" y="f45"/>
                    <a:pt x="f20" y="f30"/>
                    <a:pt x="f29" y="f3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698E3F46-D773-474B-8103-66A1729BB685}"/>
                </a:ext>
              </a:extLst>
            </p:cNvPr>
            <p:cNvSpPr/>
            <p:nvPr/>
          </p:nvSpPr>
          <p:spPr>
            <a:xfrm>
              <a:off x="6910742" y="2764981"/>
              <a:ext cx="168277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78"/>
                <a:gd name="f8" fmla="val 29"/>
                <a:gd name="f9" fmla="val 19"/>
                <a:gd name="f10" fmla="val 30"/>
                <a:gd name="f11" fmla="val 16"/>
                <a:gd name="f12" fmla="val 33"/>
                <a:gd name="f13" fmla="val 48"/>
                <a:gd name="f14" fmla="val 11"/>
                <a:gd name="f15" fmla="val 62"/>
                <a:gd name="f16" fmla="val 21"/>
                <a:gd name="f17" fmla="val 31"/>
                <a:gd name="f18" fmla="val 73"/>
                <a:gd name="f19" fmla="val 45"/>
                <a:gd name="f20" fmla="val 70"/>
                <a:gd name="f21" fmla="val 63"/>
                <a:gd name="f22" fmla="val 67"/>
                <a:gd name="f23" fmla="val 53"/>
                <a:gd name="f24" fmla="val 37"/>
                <a:gd name="f25" fmla="val 22"/>
                <a:gd name="f26" fmla="val 65"/>
                <a:gd name="f27" fmla="val 8"/>
                <a:gd name="f28" fmla="val 15"/>
                <a:gd name="f29" fmla="val 46"/>
                <a:gd name="f30" fmla="val 23"/>
                <a:gd name="f31" fmla="val 58"/>
                <a:gd name="f32" fmla="val 26"/>
                <a:gd name="f33" fmla="val 57"/>
                <a:gd name="f34" fmla="val 60"/>
                <a:gd name="f35" fmla="val 56"/>
                <a:gd name="f36" fmla="val 34"/>
                <a:gd name="f37" fmla="val 18"/>
                <a:gd name="f38" fmla="val 24"/>
                <a:gd name="f39" fmla="+- 0 0 -90"/>
                <a:gd name="f40" fmla="*/ f3 1 75"/>
                <a:gd name="f41" fmla="*/ f4 1 78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75"/>
                <a:gd name="f50" fmla="*/ f46 1 78"/>
                <a:gd name="f51" fmla="*/ 0 f47 1"/>
                <a:gd name="f52" fmla="*/ 29 f46 1"/>
                <a:gd name="f53" fmla="*/ 33 f47 1"/>
                <a:gd name="f54" fmla="*/ 0 f46 1"/>
                <a:gd name="f55" fmla="*/ 75 f47 1"/>
                <a:gd name="f56" fmla="*/ 31 f46 1"/>
                <a:gd name="f57" fmla="*/ 67 f47 1"/>
                <a:gd name="f58" fmla="*/ 78 f46 1"/>
                <a:gd name="f59" fmla="*/ 22 f47 1"/>
                <a:gd name="f60" fmla="*/ 15 f47 1"/>
                <a:gd name="f61" fmla="*/ 37 f46 1"/>
                <a:gd name="f62" fmla="*/ 26 f47 1"/>
                <a:gd name="f63" fmla="*/ 67 f46 1"/>
                <a:gd name="f64" fmla="*/ 57 f47 1"/>
                <a:gd name="f65" fmla="*/ 65 f47 1"/>
                <a:gd name="f66" fmla="*/ 34 f46 1"/>
                <a:gd name="f67" fmla="*/ 37 f47 1"/>
                <a:gd name="f68" fmla="*/ 18 f46 1"/>
                <a:gd name="f69" fmla="+- f48 0 f1"/>
                <a:gd name="f70" fmla="*/ f51 1 75"/>
                <a:gd name="f71" fmla="*/ f52 1 78"/>
                <a:gd name="f72" fmla="*/ f53 1 75"/>
                <a:gd name="f73" fmla="*/ f54 1 78"/>
                <a:gd name="f74" fmla="*/ f55 1 75"/>
                <a:gd name="f75" fmla="*/ f56 1 78"/>
                <a:gd name="f76" fmla="*/ f57 1 75"/>
                <a:gd name="f77" fmla="*/ f58 1 78"/>
                <a:gd name="f78" fmla="*/ f59 1 75"/>
                <a:gd name="f79" fmla="*/ f60 1 75"/>
                <a:gd name="f80" fmla="*/ f61 1 78"/>
                <a:gd name="f81" fmla="*/ f62 1 75"/>
                <a:gd name="f82" fmla="*/ f63 1 78"/>
                <a:gd name="f83" fmla="*/ f64 1 75"/>
                <a:gd name="f84" fmla="*/ f65 1 75"/>
                <a:gd name="f85" fmla="*/ f66 1 78"/>
                <a:gd name="f86" fmla="*/ f67 1 75"/>
                <a:gd name="f87" fmla="*/ f68 1 78"/>
                <a:gd name="f88" fmla="*/ 0 1 f49"/>
                <a:gd name="f89" fmla="*/ f43 1 f49"/>
                <a:gd name="f90" fmla="*/ 0 1 f50"/>
                <a:gd name="f91" fmla="*/ f44 1 f50"/>
                <a:gd name="f92" fmla="*/ f70 1 f49"/>
                <a:gd name="f93" fmla="*/ f71 1 f50"/>
                <a:gd name="f94" fmla="*/ f72 1 f49"/>
                <a:gd name="f95" fmla="*/ f73 1 f50"/>
                <a:gd name="f96" fmla="*/ f74 1 f49"/>
                <a:gd name="f97" fmla="*/ f75 1 f50"/>
                <a:gd name="f98" fmla="*/ f76 1 f49"/>
                <a:gd name="f99" fmla="*/ f77 1 f50"/>
                <a:gd name="f100" fmla="*/ f78 1 f49"/>
                <a:gd name="f101" fmla="*/ f79 1 f49"/>
                <a:gd name="f102" fmla="*/ f80 1 f50"/>
                <a:gd name="f103" fmla="*/ f81 1 f49"/>
                <a:gd name="f104" fmla="*/ f82 1 f50"/>
                <a:gd name="f105" fmla="*/ f83 1 f49"/>
                <a:gd name="f106" fmla="*/ f84 1 f49"/>
                <a:gd name="f107" fmla="*/ f85 1 f50"/>
                <a:gd name="f108" fmla="*/ f86 1 f49"/>
                <a:gd name="f109" fmla="*/ f87 1 f50"/>
                <a:gd name="f110" fmla="*/ f88 f40 1"/>
                <a:gd name="f111" fmla="*/ f89 f40 1"/>
                <a:gd name="f112" fmla="*/ f91 f41 1"/>
                <a:gd name="f113" fmla="*/ f90 f41 1"/>
                <a:gd name="f114" fmla="*/ f92 f40 1"/>
                <a:gd name="f115" fmla="*/ f93 f41 1"/>
                <a:gd name="f116" fmla="*/ f94 f40 1"/>
                <a:gd name="f117" fmla="*/ f95 f41 1"/>
                <a:gd name="f118" fmla="*/ f96 f40 1"/>
                <a:gd name="f119" fmla="*/ f97 f41 1"/>
                <a:gd name="f120" fmla="*/ f98 f40 1"/>
                <a:gd name="f121" fmla="*/ f99 f41 1"/>
                <a:gd name="f122" fmla="*/ f100 f40 1"/>
                <a:gd name="f123" fmla="*/ f101 f40 1"/>
                <a:gd name="f124" fmla="*/ f102 f41 1"/>
                <a:gd name="f125" fmla="*/ f103 f40 1"/>
                <a:gd name="f126" fmla="*/ f104 f41 1"/>
                <a:gd name="f127" fmla="*/ f105 f40 1"/>
                <a:gd name="f128" fmla="*/ f106 f40 1"/>
                <a:gd name="f129" fmla="*/ f107 f41 1"/>
                <a:gd name="f130" fmla="*/ f108 f40 1"/>
                <a:gd name="f131" fmla="*/ f109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21"/>
                </a:cxn>
                <a:cxn ang="f69">
                  <a:pos x="f114" y="f115"/>
                </a:cxn>
                <a:cxn ang="f69">
                  <a:pos x="f123" y="f124"/>
                </a:cxn>
                <a:cxn ang="f69">
                  <a:pos x="f125" y="f126"/>
                </a:cxn>
                <a:cxn ang="f69">
                  <a:pos x="f127" y="f126"/>
                </a:cxn>
                <a:cxn ang="f69">
                  <a:pos x="f128" y="f129"/>
                </a:cxn>
                <a:cxn ang="f69">
                  <a:pos x="f130" y="f131"/>
                </a:cxn>
                <a:cxn ang="f69">
                  <a:pos x="f123" y="f124"/>
                </a:cxn>
              </a:cxnLst>
              <a:rect l="f110" t="f113" r="f111" b="f112"/>
              <a:pathLst>
                <a:path w="75" h="78">
                  <a:moveTo>
                    <a:pt x="f5" y="f8"/>
                  </a:moveTo>
                  <a:cubicBezTo>
                    <a:pt x="f9" y="f10"/>
                    <a:pt x="f8" y="f11"/>
                    <a:pt x="f12" y="f5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19"/>
                    <a:pt x="f20" y="f21"/>
                    <a:pt x="f22" y="f7"/>
                  </a:cubicBezTo>
                  <a:cubicBezTo>
                    <a:pt x="f23" y="f7"/>
                    <a:pt x="f24" y="f7"/>
                    <a:pt x="f25" y="f7"/>
                  </a:cubicBezTo>
                  <a:cubicBezTo>
                    <a:pt x="f11" y="f26"/>
                    <a:pt x="f27" y="f13"/>
                    <a:pt x="f5" y="f8"/>
                  </a:cubicBezTo>
                  <a:close/>
                  <a:moveTo>
                    <a:pt x="f28" y="f24"/>
                  </a:moveTo>
                  <a:cubicBezTo>
                    <a:pt x="f9" y="f29"/>
                    <a:pt x="f30" y="f31"/>
                    <a:pt x="f32" y="f22"/>
                  </a:cubicBezTo>
                  <a:cubicBezTo>
                    <a:pt x="f24" y="f22"/>
                    <a:pt x="f13" y="f22"/>
                    <a:pt x="f33" y="f22"/>
                  </a:cubicBezTo>
                  <a:cubicBezTo>
                    <a:pt x="f34" y="f35"/>
                    <a:pt x="f15" y="f19"/>
                    <a:pt x="f26" y="f36"/>
                  </a:cubicBezTo>
                  <a:cubicBezTo>
                    <a:pt x="f35" y="f8"/>
                    <a:pt x="f29" y="f30"/>
                    <a:pt x="f24" y="f37"/>
                  </a:cubicBezTo>
                  <a:cubicBezTo>
                    <a:pt x="f10" y="f38"/>
                    <a:pt x="f30" y="f10"/>
                    <a:pt x="f28" y="f24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3BC34FD-AF57-42A3-A089-FE6158E82C4E}"/>
                </a:ext>
              </a:extLst>
            </p:cNvPr>
            <p:cNvSpPr/>
            <p:nvPr/>
          </p:nvSpPr>
          <p:spPr>
            <a:xfrm>
              <a:off x="2397483" y="1007623"/>
              <a:ext cx="152403" cy="1698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76"/>
                <a:gd name="f8" fmla="val 36"/>
                <a:gd name="f9" fmla="val 46"/>
                <a:gd name="f10" fmla="val 8"/>
                <a:gd name="f11" fmla="val 57"/>
                <a:gd name="f12" fmla="val 17"/>
                <a:gd name="f13" fmla="val 26"/>
                <a:gd name="f14" fmla="val 64"/>
                <a:gd name="f15" fmla="val 40"/>
                <a:gd name="f16" fmla="val 59"/>
                <a:gd name="f17" fmla="val 58"/>
                <a:gd name="f18" fmla="val 54"/>
                <a:gd name="f19" fmla="val 73"/>
                <a:gd name="f20" fmla="val 74"/>
                <a:gd name="f21" fmla="val 25"/>
                <a:gd name="f22" fmla="val 75"/>
                <a:gd name="f23" fmla="val 12"/>
                <a:gd name="f24" fmla="val 9"/>
                <a:gd name="f25" fmla="val 62"/>
                <a:gd name="f26" fmla="val 4"/>
                <a:gd name="f27" fmla="val 31"/>
                <a:gd name="f28" fmla="val 11"/>
                <a:gd name="f29" fmla="val 22"/>
                <a:gd name="f30" fmla="val 24"/>
                <a:gd name="f31" fmla="val 10"/>
                <a:gd name="f32" fmla="val 49"/>
                <a:gd name="f33" fmla="val 42"/>
                <a:gd name="f34" fmla="val 19"/>
                <a:gd name="f35" fmla="val 35"/>
                <a:gd name="f36" fmla="val 14"/>
                <a:gd name="f37" fmla="val 27"/>
                <a:gd name="f38" fmla="val 21"/>
                <a:gd name="f39" fmla="val 28"/>
                <a:gd name="f40" fmla="val 34"/>
                <a:gd name="f41" fmla="val 15"/>
                <a:gd name="f42" fmla="val 44"/>
                <a:gd name="f43" fmla="val 18"/>
                <a:gd name="f44" fmla="val 55"/>
                <a:gd name="f45" fmla="val 63"/>
                <a:gd name="f46" fmla="val 48"/>
                <a:gd name="f47" fmla="val 51"/>
                <a:gd name="f48" fmla="val 52"/>
                <a:gd name="f49" fmla="+- 0 0 -90"/>
                <a:gd name="f50" fmla="*/ f3 1 68"/>
                <a:gd name="f51" fmla="*/ f4 1 76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68"/>
                <a:gd name="f60" fmla="*/ f56 1 76"/>
                <a:gd name="f61" fmla="*/ 36 f57 1"/>
                <a:gd name="f62" fmla="*/ 0 f56 1"/>
                <a:gd name="f63" fmla="*/ 68 f57 1"/>
                <a:gd name="f64" fmla="*/ 26 f56 1"/>
                <a:gd name="f65" fmla="*/ 54 f57 1"/>
                <a:gd name="f66" fmla="*/ 73 f56 1"/>
                <a:gd name="f67" fmla="*/ 12 f57 1"/>
                <a:gd name="f68" fmla="*/ 76 f56 1"/>
                <a:gd name="f69" fmla="*/ 0 f57 1"/>
                <a:gd name="f70" fmla="*/ 31 f56 1"/>
                <a:gd name="f71" fmla="*/ 57 f57 1"/>
                <a:gd name="f72" fmla="*/ 35 f57 1"/>
                <a:gd name="f73" fmla="*/ 14 f56 1"/>
                <a:gd name="f74" fmla="*/ 34 f56 1"/>
                <a:gd name="f75" fmla="*/ 21 f57 1"/>
                <a:gd name="f76" fmla="*/ 64 f56 1"/>
                <a:gd name="f77" fmla="*/ 48 f57 1"/>
                <a:gd name="f78" fmla="*/ 63 f56 1"/>
                <a:gd name="f79" fmla="+- f58 0 f1"/>
                <a:gd name="f80" fmla="*/ f61 1 68"/>
                <a:gd name="f81" fmla="*/ f62 1 76"/>
                <a:gd name="f82" fmla="*/ f63 1 68"/>
                <a:gd name="f83" fmla="*/ f64 1 76"/>
                <a:gd name="f84" fmla="*/ f65 1 68"/>
                <a:gd name="f85" fmla="*/ f66 1 76"/>
                <a:gd name="f86" fmla="*/ f67 1 68"/>
                <a:gd name="f87" fmla="*/ f68 1 76"/>
                <a:gd name="f88" fmla="*/ f69 1 68"/>
                <a:gd name="f89" fmla="*/ f70 1 76"/>
                <a:gd name="f90" fmla="*/ f71 1 68"/>
                <a:gd name="f91" fmla="*/ f72 1 68"/>
                <a:gd name="f92" fmla="*/ f73 1 76"/>
                <a:gd name="f93" fmla="*/ f74 1 76"/>
                <a:gd name="f94" fmla="*/ f75 1 68"/>
                <a:gd name="f95" fmla="*/ f76 1 76"/>
                <a:gd name="f96" fmla="*/ f77 1 68"/>
                <a:gd name="f97" fmla="*/ f78 1 76"/>
                <a:gd name="f98" fmla="*/ 0 1 f59"/>
                <a:gd name="f99" fmla="*/ f53 1 f59"/>
                <a:gd name="f100" fmla="*/ 0 1 f60"/>
                <a:gd name="f101" fmla="*/ f54 1 f60"/>
                <a:gd name="f102" fmla="*/ f80 1 f59"/>
                <a:gd name="f103" fmla="*/ f81 1 f60"/>
                <a:gd name="f104" fmla="*/ f82 1 f59"/>
                <a:gd name="f105" fmla="*/ f83 1 f60"/>
                <a:gd name="f106" fmla="*/ f84 1 f59"/>
                <a:gd name="f107" fmla="*/ f85 1 f60"/>
                <a:gd name="f108" fmla="*/ f86 1 f59"/>
                <a:gd name="f109" fmla="*/ f87 1 f60"/>
                <a:gd name="f110" fmla="*/ f88 1 f59"/>
                <a:gd name="f111" fmla="*/ f89 1 f60"/>
                <a:gd name="f112" fmla="*/ f90 1 f59"/>
                <a:gd name="f113" fmla="*/ f91 1 f59"/>
                <a:gd name="f114" fmla="*/ f92 1 f60"/>
                <a:gd name="f115" fmla="*/ f93 1 f60"/>
                <a:gd name="f116" fmla="*/ f94 1 f59"/>
                <a:gd name="f117" fmla="*/ f95 1 f60"/>
                <a:gd name="f118" fmla="*/ f96 1 f59"/>
                <a:gd name="f119" fmla="*/ f97 1 f60"/>
                <a:gd name="f120" fmla="*/ f98 f50 1"/>
                <a:gd name="f121" fmla="*/ f99 f50 1"/>
                <a:gd name="f122" fmla="*/ f101 f51 1"/>
                <a:gd name="f123" fmla="*/ f100 f51 1"/>
                <a:gd name="f124" fmla="*/ f102 f50 1"/>
                <a:gd name="f125" fmla="*/ f103 f51 1"/>
                <a:gd name="f126" fmla="*/ f104 f50 1"/>
                <a:gd name="f127" fmla="*/ f105 f51 1"/>
                <a:gd name="f128" fmla="*/ f106 f50 1"/>
                <a:gd name="f129" fmla="*/ f107 f51 1"/>
                <a:gd name="f130" fmla="*/ f108 f50 1"/>
                <a:gd name="f131" fmla="*/ f109 f51 1"/>
                <a:gd name="f132" fmla="*/ f110 f50 1"/>
                <a:gd name="f133" fmla="*/ f111 f51 1"/>
                <a:gd name="f134" fmla="*/ f112 f50 1"/>
                <a:gd name="f135" fmla="*/ f113 f50 1"/>
                <a:gd name="f136" fmla="*/ f114 f51 1"/>
                <a:gd name="f137" fmla="*/ f115 f51 1"/>
                <a:gd name="f138" fmla="*/ f116 f50 1"/>
                <a:gd name="f139" fmla="*/ f117 f51 1"/>
                <a:gd name="f140" fmla="*/ f118 f50 1"/>
                <a:gd name="f141" fmla="*/ f119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4" y="f125"/>
                </a:cxn>
                <a:cxn ang="f79">
                  <a:pos x="f126" y="f127"/>
                </a:cxn>
                <a:cxn ang="f79">
                  <a:pos x="f128" y="f129"/>
                </a:cxn>
                <a:cxn ang="f79">
                  <a:pos x="f130" y="f131"/>
                </a:cxn>
                <a:cxn ang="f79">
                  <a:pos x="f132" y="f133"/>
                </a:cxn>
                <a:cxn ang="f79">
                  <a:pos x="f124" y="f125"/>
                </a:cxn>
                <a:cxn ang="f79">
                  <a:pos x="f134" y="f133"/>
                </a:cxn>
                <a:cxn ang="f79">
                  <a:pos x="f135" y="f136"/>
                </a:cxn>
                <a:cxn ang="f79">
                  <a:pos x="f130" y="f137"/>
                </a:cxn>
                <a:cxn ang="f79">
                  <a:pos x="f138" y="f139"/>
                </a:cxn>
                <a:cxn ang="f79">
                  <a:pos x="f140" y="f141"/>
                </a:cxn>
                <a:cxn ang="f79">
                  <a:pos x="f134" y="f133"/>
                </a:cxn>
              </a:cxnLst>
              <a:rect l="f120" t="f123" r="f121" b="f122"/>
              <a:pathLst>
                <a:path w="68" h="76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5" y="f20"/>
                    <a:pt x="f21" y="f22"/>
                    <a:pt x="f23" y="f7"/>
                  </a:cubicBezTo>
                  <a:cubicBezTo>
                    <a:pt x="f24" y="f25"/>
                    <a:pt x="f26" y="f9"/>
                    <a:pt x="f5" y="f27"/>
                  </a:cubicBezTo>
                  <a:cubicBezTo>
                    <a:pt x="f28" y="f29"/>
                    <a:pt x="f30" y="f31"/>
                    <a:pt x="f8" y="f5"/>
                  </a:cubicBezTo>
                  <a:close/>
                  <a:moveTo>
                    <a:pt x="f11" y="f27"/>
                  </a:moveTo>
                  <a:cubicBezTo>
                    <a:pt x="f32" y="f21"/>
                    <a:pt x="f33" y="f34"/>
                    <a:pt x="f35" y="f36"/>
                  </a:cubicBezTo>
                  <a:cubicBezTo>
                    <a:pt x="f37" y="f38"/>
                    <a:pt x="f34" y="f39"/>
                    <a:pt x="f23" y="f40"/>
                  </a:cubicBezTo>
                  <a:cubicBezTo>
                    <a:pt x="f41" y="f42"/>
                    <a:pt x="f43" y="f44"/>
                    <a:pt x="f38" y="f14"/>
                  </a:cubicBezTo>
                  <a:cubicBezTo>
                    <a:pt x="f27" y="f14"/>
                    <a:pt x="f15" y="f45"/>
                    <a:pt x="f46" y="f45"/>
                  </a:cubicBezTo>
                  <a:cubicBezTo>
                    <a:pt x="f47" y="f48"/>
                    <a:pt x="f18" y="f33"/>
                    <a:pt x="f11" y="f2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5B367506-04A1-42E3-AF96-A9505CA45277}"/>
                </a:ext>
              </a:extLst>
            </p:cNvPr>
            <p:cNvSpPr/>
            <p:nvPr/>
          </p:nvSpPr>
          <p:spPr>
            <a:xfrm>
              <a:off x="7680676" y="2087118"/>
              <a:ext cx="169858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73"/>
                <a:gd name="f8" fmla="val 20"/>
                <a:gd name="f9" fmla="val 13"/>
                <a:gd name="f10" fmla="val 59"/>
                <a:gd name="f11" fmla="val 6"/>
                <a:gd name="f12" fmla="val 45"/>
                <a:gd name="f13" fmla="val 33"/>
                <a:gd name="f14" fmla="val 12"/>
                <a:gd name="f15" fmla="val 23"/>
                <a:gd name="f16" fmla="val 26"/>
                <a:gd name="f17" fmla="val 41"/>
                <a:gd name="f18" fmla="val 47"/>
                <a:gd name="f19" fmla="val 58"/>
                <a:gd name="f20" fmla="val 27"/>
                <a:gd name="f21" fmla="val 24"/>
                <a:gd name="f22" fmla="val 72"/>
                <a:gd name="f23" fmla="val 69"/>
                <a:gd name="f24" fmla="val 65"/>
                <a:gd name="f25" fmla="val 51"/>
                <a:gd name="f26" fmla="val 34"/>
                <a:gd name="f27" fmla="val 64"/>
                <a:gd name="f28" fmla="val 36"/>
                <a:gd name="f29" fmla="val 63"/>
                <a:gd name="f30" fmla="val 62"/>
                <a:gd name="f31" fmla="val 57"/>
                <a:gd name="f32" fmla="val 60"/>
                <a:gd name="f33" fmla="val 32"/>
                <a:gd name="f34" fmla="val 55"/>
                <a:gd name="f35" fmla="val 46"/>
                <a:gd name="f36" fmla="val 21"/>
                <a:gd name="f37" fmla="val 38"/>
                <a:gd name="f38" fmla="val 16"/>
                <a:gd name="f39" fmla="val 30"/>
                <a:gd name="f40" fmla="val 22"/>
                <a:gd name="f41" fmla="val 15"/>
                <a:gd name="f42" fmla="val 35"/>
                <a:gd name="f43" fmla="val 19"/>
                <a:gd name="f44" fmla="+- 0 0 -90"/>
                <a:gd name="f45" fmla="*/ f3 1 76"/>
                <a:gd name="f46" fmla="*/ f4 1 73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76"/>
                <a:gd name="f55" fmla="*/ f51 1 73"/>
                <a:gd name="f56" fmla="*/ 20 f52 1"/>
                <a:gd name="f57" fmla="*/ 73 f51 1"/>
                <a:gd name="f58" fmla="*/ 0 f52 1"/>
                <a:gd name="f59" fmla="*/ 33 f51 1"/>
                <a:gd name="f60" fmla="*/ 41 f52 1"/>
                <a:gd name="f61" fmla="*/ 0 f51 1"/>
                <a:gd name="f62" fmla="*/ 76 f52 1"/>
                <a:gd name="f63" fmla="*/ 24 f51 1"/>
                <a:gd name="f64" fmla="*/ 65 f52 1"/>
                <a:gd name="f65" fmla="*/ 26 f52 1"/>
                <a:gd name="f66" fmla="*/ 64 f51 1"/>
                <a:gd name="f67" fmla="*/ 57 f52 1"/>
                <a:gd name="f68" fmla="*/ 62 f51 1"/>
                <a:gd name="f69" fmla="*/ 64 f52 1"/>
                <a:gd name="f70" fmla="*/ 32 f51 1"/>
                <a:gd name="f71" fmla="*/ 38 f52 1"/>
                <a:gd name="f72" fmla="*/ 16 f51 1"/>
                <a:gd name="f73" fmla="*/ 15 f52 1"/>
                <a:gd name="f74" fmla="*/ 35 f51 1"/>
                <a:gd name="f75" fmla="+- f53 0 f1"/>
                <a:gd name="f76" fmla="*/ f56 1 76"/>
                <a:gd name="f77" fmla="*/ f57 1 73"/>
                <a:gd name="f78" fmla="*/ f58 1 76"/>
                <a:gd name="f79" fmla="*/ f59 1 73"/>
                <a:gd name="f80" fmla="*/ f60 1 76"/>
                <a:gd name="f81" fmla="*/ f61 1 73"/>
                <a:gd name="f82" fmla="*/ f62 1 76"/>
                <a:gd name="f83" fmla="*/ f63 1 73"/>
                <a:gd name="f84" fmla="*/ f64 1 76"/>
                <a:gd name="f85" fmla="*/ f65 1 76"/>
                <a:gd name="f86" fmla="*/ f66 1 73"/>
                <a:gd name="f87" fmla="*/ f67 1 76"/>
                <a:gd name="f88" fmla="*/ f68 1 73"/>
                <a:gd name="f89" fmla="*/ f69 1 76"/>
                <a:gd name="f90" fmla="*/ f70 1 73"/>
                <a:gd name="f91" fmla="*/ f71 1 76"/>
                <a:gd name="f92" fmla="*/ f72 1 73"/>
                <a:gd name="f93" fmla="*/ f73 1 76"/>
                <a:gd name="f94" fmla="*/ f74 1 73"/>
                <a:gd name="f95" fmla="*/ 0 1 f54"/>
                <a:gd name="f96" fmla="*/ f48 1 f54"/>
                <a:gd name="f97" fmla="*/ 0 1 f55"/>
                <a:gd name="f98" fmla="*/ f49 1 f55"/>
                <a:gd name="f99" fmla="*/ f76 1 f54"/>
                <a:gd name="f100" fmla="*/ f77 1 f55"/>
                <a:gd name="f101" fmla="*/ f78 1 f54"/>
                <a:gd name="f102" fmla="*/ f79 1 f55"/>
                <a:gd name="f103" fmla="*/ f80 1 f54"/>
                <a:gd name="f104" fmla="*/ f81 1 f55"/>
                <a:gd name="f105" fmla="*/ f82 1 f54"/>
                <a:gd name="f106" fmla="*/ f83 1 f55"/>
                <a:gd name="f107" fmla="*/ f84 1 f54"/>
                <a:gd name="f108" fmla="*/ f85 1 f54"/>
                <a:gd name="f109" fmla="*/ f86 1 f55"/>
                <a:gd name="f110" fmla="*/ f87 1 f54"/>
                <a:gd name="f111" fmla="*/ f88 1 f55"/>
                <a:gd name="f112" fmla="*/ f89 1 f54"/>
                <a:gd name="f113" fmla="*/ f90 1 f55"/>
                <a:gd name="f114" fmla="*/ f91 1 f54"/>
                <a:gd name="f115" fmla="*/ f92 1 f55"/>
                <a:gd name="f116" fmla="*/ f93 1 f54"/>
                <a:gd name="f117" fmla="*/ f94 1 f55"/>
                <a:gd name="f118" fmla="*/ f95 f45 1"/>
                <a:gd name="f119" fmla="*/ f96 f45 1"/>
                <a:gd name="f120" fmla="*/ f98 f46 1"/>
                <a:gd name="f121" fmla="*/ f97 f46 1"/>
                <a:gd name="f122" fmla="*/ f99 f45 1"/>
                <a:gd name="f123" fmla="*/ f100 f46 1"/>
                <a:gd name="f124" fmla="*/ f101 f45 1"/>
                <a:gd name="f125" fmla="*/ f102 f46 1"/>
                <a:gd name="f126" fmla="*/ f103 f45 1"/>
                <a:gd name="f127" fmla="*/ f104 f46 1"/>
                <a:gd name="f128" fmla="*/ f105 f45 1"/>
                <a:gd name="f129" fmla="*/ f106 f46 1"/>
                <a:gd name="f130" fmla="*/ f107 f45 1"/>
                <a:gd name="f131" fmla="*/ f108 f45 1"/>
                <a:gd name="f132" fmla="*/ f109 f46 1"/>
                <a:gd name="f133" fmla="*/ f110 f45 1"/>
                <a:gd name="f134" fmla="*/ f111 f46 1"/>
                <a:gd name="f135" fmla="*/ f112 f45 1"/>
                <a:gd name="f136" fmla="*/ f113 f46 1"/>
                <a:gd name="f137" fmla="*/ f114 f45 1"/>
                <a:gd name="f138" fmla="*/ f115 f46 1"/>
                <a:gd name="f139" fmla="*/ f116 f45 1"/>
                <a:gd name="f140" fmla="*/ f117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23"/>
                </a:cxn>
                <a:cxn ang="f75">
                  <a:pos x="f122" y="f123"/>
                </a:cxn>
                <a:cxn ang="f75">
                  <a:pos x="f131" y="f132"/>
                </a:cxn>
                <a:cxn ang="f75">
                  <a:pos x="f133" y="f134"/>
                </a:cxn>
                <a:cxn ang="f75">
                  <a:pos x="f135" y="f136"/>
                </a:cxn>
                <a:cxn ang="f75">
                  <a:pos x="f137" y="f138"/>
                </a:cxn>
                <a:cxn ang="f75">
                  <a:pos x="f139" y="f140"/>
                </a:cxn>
                <a:cxn ang="f75">
                  <a:pos x="f131" y="f132"/>
                </a:cxn>
              </a:cxnLst>
              <a:rect l="f118" t="f121" r="f119" b="f120"/>
              <a:pathLst>
                <a:path w="76" h="73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4"/>
                    <a:pt x="f17" y="f5"/>
                  </a:cubicBezTo>
                  <a:cubicBezTo>
                    <a:pt x="f18" y="f9"/>
                    <a:pt x="f19" y="f20"/>
                    <a:pt x="f6" y="f21"/>
                  </a:cubicBezTo>
                  <a:cubicBezTo>
                    <a:pt x="f22" y="f17"/>
                    <a:pt x="f23" y="f19"/>
                    <a:pt x="f24" y="f7"/>
                  </a:cubicBezTo>
                  <a:cubicBezTo>
                    <a:pt x="f25" y="f7"/>
                    <a:pt x="f26" y="f7"/>
                    <a:pt x="f8" y="f7"/>
                  </a:cubicBezTo>
                  <a:close/>
                  <a:moveTo>
                    <a:pt x="f16" y="f27"/>
                  </a:moveTo>
                  <a:cubicBezTo>
                    <a:pt x="f28" y="f29"/>
                    <a:pt x="f18" y="f30"/>
                    <a:pt x="f31" y="f30"/>
                  </a:cubicBezTo>
                  <a:cubicBezTo>
                    <a:pt x="f32" y="f25"/>
                    <a:pt x="f30" y="f17"/>
                    <a:pt x="f27" y="f33"/>
                  </a:cubicBezTo>
                  <a:cubicBezTo>
                    <a:pt x="f34" y="f16"/>
                    <a:pt x="f35" y="f36"/>
                    <a:pt x="f37" y="f38"/>
                  </a:cubicBezTo>
                  <a:cubicBezTo>
                    <a:pt x="f39" y="f15"/>
                    <a:pt x="f40" y="f39"/>
                    <a:pt x="f41" y="f42"/>
                  </a:cubicBezTo>
                  <a:cubicBezTo>
                    <a:pt x="f43" y="f35"/>
                    <a:pt x="f40" y="f34"/>
                    <a:pt x="f16" y="f2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F7EC22A1-6560-4429-B40D-E825E74FDD0B}"/>
                </a:ext>
              </a:extLst>
            </p:cNvPr>
            <p:cNvSpPr/>
            <p:nvPr/>
          </p:nvSpPr>
          <p:spPr>
            <a:xfrm>
              <a:off x="1313215" y="2172842"/>
              <a:ext cx="152403" cy="184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3"/>
                <a:gd name="f8" fmla="val 19"/>
                <a:gd name="f9" fmla="val 31"/>
                <a:gd name="f10" fmla="val 3"/>
                <a:gd name="f11" fmla="val 46"/>
                <a:gd name="f12" fmla="val 7"/>
                <a:gd name="f13" fmla="val 60"/>
                <a:gd name="f14" fmla="val 11"/>
                <a:gd name="f15" fmla="val 62"/>
                <a:gd name="f16" fmla="val 25"/>
                <a:gd name="f17" fmla="val 65"/>
                <a:gd name="f18" fmla="val 44"/>
                <a:gd name="f19" fmla="val 61"/>
                <a:gd name="f20" fmla="val 57"/>
                <a:gd name="f21" fmla="val 67"/>
                <a:gd name="f22" fmla="val 75"/>
                <a:gd name="f23" fmla="val 29"/>
                <a:gd name="f24" fmla="val 26"/>
                <a:gd name="f25" fmla="val 69"/>
                <a:gd name="f26" fmla="val 20"/>
                <a:gd name="f27" fmla="val 52"/>
                <a:gd name="f28" fmla="val 50"/>
                <a:gd name="f29" fmla="val 32"/>
                <a:gd name="f30" fmla="val 13"/>
                <a:gd name="f31" fmla="val 14"/>
                <a:gd name="f32" fmla="val 33"/>
                <a:gd name="f33" fmla="val 41"/>
                <a:gd name="f34" fmla="val 63"/>
                <a:gd name="f35" fmla="val 49"/>
                <a:gd name="f36" fmla="val 58"/>
                <a:gd name="f37" fmla="val 56"/>
                <a:gd name="f38" fmla="val 54"/>
                <a:gd name="f39" fmla="val 55"/>
                <a:gd name="f40" fmla="val 42"/>
                <a:gd name="f41" fmla="val 53"/>
                <a:gd name="f42" fmla="val 30"/>
                <a:gd name="f43" fmla="val 43"/>
                <a:gd name="f44" fmla="val 18"/>
                <a:gd name="f45" fmla="val 16"/>
                <a:gd name="f46" fmla="val 21"/>
                <a:gd name="f47" fmla="val 24"/>
                <a:gd name="f48" fmla="val 34"/>
                <a:gd name="f49" fmla="val 51"/>
                <a:gd name="f50" fmla="val 27"/>
                <a:gd name="f51" fmla="+- 0 0 -90"/>
                <a:gd name="f52" fmla="*/ f3 1 68"/>
                <a:gd name="f53" fmla="*/ f4 1 83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68"/>
                <a:gd name="f62" fmla="*/ f58 1 83"/>
                <a:gd name="f63" fmla="*/ 19 f59 1"/>
                <a:gd name="f64" fmla="*/ 0 f58 1"/>
                <a:gd name="f65" fmla="*/ 60 f59 1"/>
                <a:gd name="f66" fmla="*/ 11 f58 1"/>
                <a:gd name="f67" fmla="*/ 68 f59 1"/>
                <a:gd name="f68" fmla="*/ 61 f58 1"/>
                <a:gd name="f69" fmla="*/ 29 f59 1"/>
                <a:gd name="f70" fmla="*/ 83 f58 1"/>
                <a:gd name="f71" fmla="*/ 0 f59 1"/>
                <a:gd name="f72" fmla="*/ 50 f58 1"/>
                <a:gd name="f73" fmla="*/ 33 f59 1"/>
                <a:gd name="f74" fmla="*/ 67 f58 1"/>
                <a:gd name="f75" fmla="*/ 56 f59 1"/>
                <a:gd name="f76" fmla="*/ 54 f58 1"/>
                <a:gd name="f77" fmla="*/ 52 f59 1"/>
                <a:gd name="f78" fmla="*/ 20 f58 1"/>
                <a:gd name="f79" fmla="*/ 25 f59 1"/>
                <a:gd name="f80" fmla="*/ 14 f58 1"/>
                <a:gd name="f81" fmla="*/ 13 f59 1"/>
                <a:gd name="f82" fmla="*/ 43 f58 1"/>
                <a:gd name="f83" fmla="+- f60 0 f1"/>
                <a:gd name="f84" fmla="*/ f63 1 68"/>
                <a:gd name="f85" fmla="*/ f64 1 83"/>
                <a:gd name="f86" fmla="*/ f65 1 68"/>
                <a:gd name="f87" fmla="*/ f66 1 83"/>
                <a:gd name="f88" fmla="*/ f67 1 68"/>
                <a:gd name="f89" fmla="*/ f68 1 83"/>
                <a:gd name="f90" fmla="*/ f69 1 68"/>
                <a:gd name="f91" fmla="*/ f70 1 83"/>
                <a:gd name="f92" fmla="*/ f71 1 68"/>
                <a:gd name="f93" fmla="*/ f72 1 83"/>
                <a:gd name="f94" fmla="*/ f73 1 68"/>
                <a:gd name="f95" fmla="*/ f74 1 83"/>
                <a:gd name="f96" fmla="*/ f75 1 68"/>
                <a:gd name="f97" fmla="*/ f76 1 83"/>
                <a:gd name="f98" fmla="*/ f77 1 68"/>
                <a:gd name="f99" fmla="*/ f78 1 83"/>
                <a:gd name="f100" fmla="*/ f79 1 68"/>
                <a:gd name="f101" fmla="*/ f80 1 83"/>
                <a:gd name="f102" fmla="*/ f81 1 68"/>
                <a:gd name="f103" fmla="*/ f82 1 83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1"/>
                <a:gd name="f111" fmla="*/ f87 1 f62"/>
                <a:gd name="f112" fmla="*/ f88 1 f61"/>
                <a:gd name="f113" fmla="*/ f89 1 f62"/>
                <a:gd name="f114" fmla="*/ f90 1 f61"/>
                <a:gd name="f115" fmla="*/ f91 1 f62"/>
                <a:gd name="f116" fmla="*/ f92 1 f61"/>
                <a:gd name="f117" fmla="*/ f93 1 f62"/>
                <a:gd name="f118" fmla="*/ f94 1 f61"/>
                <a:gd name="f119" fmla="*/ f95 1 f62"/>
                <a:gd name="f120" fmla="*/ f96 1 f61"/>
                <a:gd name="f121" fmla="*/ f97 1 f62"/>
                <a:gd name="f122" fmla="*/ f98 1 f61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2 1"/>
                <a:gd name="f135" fmla="*/ f111 f53 1"/>
                <a:gd name="f136" fmla="*/ f112 f52 1"/>
                <a:gd name="f137" fmla="*/ f113 f53 1"/>
                <a:gd name="f138" fmla="*/ f114 f52 1"/>
                <a:gd name="f139" fmla="*/ f115 f53 1"/>
                <a:gd name="f140" fmla="*/ f116 f52 1"/>
                <a:gd name="f141" fmla="*/ f117 f53 1"/>
                <a:gd name="f142" fmla="*/ f118 f52 1"/>
                <a:gd name="f143" fmla="*/ f119 f53 1"/>
                <a:gd name="f144" fmla="*/ f120 f52 1"/>
                <a:gd name="f145" fmla="*/ f121 f53 1"/>
                <a:gd name="f146" fmla="*/ f122 f52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40" y="f141"/>
                </a:cxn>
                <a:cxn ang="f83">
                  <a:pos x="f132" y="f133"/>
                </a:cxn>
                <a:cxn ang="f83">
                  <a:pos x="f142" y="f143"/>
                </a:cxn>
                <a:cxn ang="f83">
                  <a:pos x="f144" y="f145"/>
                </a:cxn>
                <a:cxn ang="f83">
                  <a:pos x="f146" y="f147"/>
                </a:cxn>
                <a:cxn ang="f83">
                  <a:pos x="f148" y="f149"/>
                </a:cxn>
                <a:cxn ang="f83">
                  <a:pos x="f150" y="f151"/>
                </a:cxn>
                <a:cxn ang="f83">
                  <a:pos x="f142" y="f143"/>
                </a:cxn>
              </a:cxnLst>
              <a:rect l="f128" t="f131" r="f129" b="f130"/>
              <a:pathLst>
                <a:path w="68" h="83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18" y="f22"/>
                    <a:pt x="f23" y="f7"/>
                  </a:cubicBezTo>
                  <a:cubicBezTo>
                    <a:pt x="f24" y="f25"/>
                    <a:pt x="f26" y="f27"/>
                    <a:pt x="f5" y="f28"/>
                  </a:cubicBezTo>
                  <a:cubicBezTo>
                    <a:pt x="f12" y="f29"/>
                    <a:pt x="f30" y="f31"/>
                    <a:pt x="f8" y="f5"/>
                  </a:cubicBezTo>
                  <a:close/>
                  <a:moveTo>
                    <a:pt x="f32" y="f21"/>
                  </a:move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27" y="f26"/>
                  </a:cubicBezTo>
                  <a:cubicBezTo>
                    <a:pt x="f43" y="f44"/>
                    <a:pt x="f32" y="f45"/>
                    <a:pt x="f16" y="f31"/>
                  </a:cubicBezTo>
                  <a:cubicBezTo>
                    <a:pt x="f46" y="f47"/>
                    <a:pt x="f45" y="f48"/>
                    <a:pt x="f30" y="f43"/>
                  </a:cubicBezTo>
                  <a:cubicBezTo>
                    <a:pt x="f26" y="f49"/>
                    <a:pt x="f50" y="f13"/>
                    <a:pt x="f32" y="f21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D8B18810-500D-4E69-81D2-733990A7D06B}"/>
                </a:ext>
              </a:extLst>
            </p:cNvPr>
            <p:cNvSpPr/>
            <p:nvPr/>
          </p:nvSpPr>
          <p:spPr>
            <a:xfrm>
              <a:off x="3786539" y="4328669"/>
              <a:ext cx="182559" cy="185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83"/>
                <a:gd name="f8" fmla="val 49"/>
                <a:gd name="f9" fmla="val 66"/>
                <a:gd name="f10" fmla="val 61"/>
                <a:gd name="f11" fmla="val 51"/>
                <a:gd name="f12" fmla="val 71"/>
                <a:gd name="f13" fmla="val 36"/>
                <a:gd name="f14" fmla="val 29"/>
                <a:gd name="f15" fmla="val 18"/>
                <a:gd name="f16" fmla="val 59"/>
                <a:gd name="f17" fmla="val 65"/>
                <a:gd name="f18" fmla="val 6"/>
                <a:gd name="f19" fmla="val 47"/>
                <a:gd name="f20" fmla="val 12"/>
                <a:gd name="f21" fmla="val 30"/>
                <a:gd name="f22" fmla="val 19"/>
                <a:gd name="f23" fmla="val 11"/>
                <a:gd name="f24" fmla="val 32"/>
                <a:gd name="f25" fmla="val 16"/>
                <a:gd name="f26" fmla="val 50"/>
                <a:gd name="f27" fmla="val 23"/>
                <a:gd name="f28" fmla="val 68"/>
                <a:gd name="f29" fmla="val 67"/>
                <a:gd name="f30" fmla="val 63"/>
                <a:gd name="f31" fmla="val 42"/>
                <a:gd name="f32" fmla="val 24"/>
                <a:gd name="f33" fmla="val 25"/>
                <a:gd name="f34" fmla="val 20"/>
                <a:gd name="f35" fmla="val 35"/>
                <a:gd name="f36" fmla="val 17"/>
                <a:gd name="f37" fmla="val 45"/>
                <a:gd name="f38" fmla="val 13"/>
                <a:gd name="f39" fmla="val 55"/>
                <a:gd name="f40" fmla="val 22"/>
                <a:gd name="f41" fmla="val 60"/>
                <a:gd name="f42" fmla="val 31"/>
                <a:gd name="f43" fmla="val 39"/>
                <a:gd name="f44" fmla="val 70"/>
                <a:gd name="f45" fmla="val 48"/>
                <a:gd name="f46" fmla="val 57"/>
                <a:gd name="f47" fmla="val 62"/>
                <a:gd name="f48" fmla="val 21"/>
                <a:gd name="f49" fmla="+- 0 0 -90"/>
                <a:gd name="f50" fmla="*/ f3 1 82"/>
                <a:gd name="f51" fmla="*/ f4 1 8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82"/>
                <a:gd name="f60" fmla="*/ f56 1 83"/>
                <a:gd name="f61" fmla="*/ 82 f57 1"/>
                <a:gd name="f62" fmla="*/ 49 f56 1"/>
                <a:gd name="f63" fmla="*/ 36 f57 1"/>
                <a:gd name="f64" fmla="*/ 83 f56 1"/>
                <a:gd name="f65" fmla="*/ 0 f57 1"/>
                <a:gd name="f66" fmla="*/ 65 f56 1"/>
                <a:gd name="f67" fmla="*/ 19 f57 1"/>
                <a:gd name="f68" fmla="*/ 11 f56 1"/>
                <a:gd name="f69" fmla="*/ 68 f57 1"/>
                <a:gd name="f70" fmla="*/ 0 f56 1"/>
                <a:gd name="f71" fmla="*/ 24 f57 1"/>
                <a:gd name="f72" fmla="*/ 25 f56 1"/>
                <a:gd name="f73" fmla="*/ 13 f57 1"/>
                <a:gd name="f74" fmla="*/ 55 f56 1"/>
                <a:gd name="f75" fmla="*/ 39 f57 1"/>
                <a:gd name="f76" fmla="*/ 70 f56 1"/>
                <a:gd name="f77" fmla="*/ 65 f57 1"/>
                <a:gd name="f78" fmla="*/ 48 f56 1"/>
                <a:gd name="f79" fmla="*/ 57 f57 1"/>
                <a:gd name="f80" fmla="*/ 21 f56 1"/>
                <a:gd name="f81" fmla="+- f58 0 f1"/>
                <a:gd name="f82" fmla="*/ f61 1 82"/>
                <a:gd name="f83" fmla="*/ f62 1 83"/>
                <a:gd name="f84" fmla="*/ f63 1 82"/>
                <a:gd name="f85" fmla="*/ f64 1 83"/>
                <a:gd name="f86" fmla="*/ f65 1 82"/>
                <a:gd name="f87" fmla="*/ f66 1 83"/>
                <a:gd name="f88" fmla="*/ f67 1 82"/>
                <a:gd name="f89" fmla="*/ f68 1 83"/>
                <a:gd name="f90" fmla="*/ f69 1 82"/>
                <a:gd name="f91" fmla="*/ f70 1 83"/>
                <a:gd name="f92" fmla="*/ f71 1 82"/>
                <a:gd name="f93" fmla="*/ f72 1 83"/>
                <a:gd name="f94" fmla="*/ f73 1 82"/>
                <a:gd name="f95" fmla="*/ f74 1 83"/>
                <a:gd name="f96" fmla="*/ f75 1 82"/>
                <a:gd name="f97" fmla="*/ f76 1 83"/>
                <a:gd name="f98" fmla="*/ f77 1 82"/>
                <a:gd name="f99" fmla="*/ f78 1 83"/>
                <a:gd name="f100" fmla="*/ f79 1 82"/>
                <a:gd name="f101" fmla="*/ f80 1 83"/>
                <a:gd name="f102" fmla="*/ 0 1 f59"/>
                <a:gd name="f103" fmla="*/ f53 1 f59"/>
                <a:gd name="f104" fmla="*/ 0 1 f60"/>
                <a:gd name="f105" fmla="*/ f54 1 f60"/>
                <a:gd name="f106" fmla="*/ f82 1 f59"/>
                <a:gd name="f107" fmla="*/ f83 1 f60"/>
                <a:gd name="f108" fmla="*/ f84 1 f59"/>
                <a:gd name="f109" fmla="*/ f85 1 f60"/>
                <a:gd name="f110" fmla="*/ f86 1 f59"/>
                <a:gd name="f111" fmla="*/ f87 1 f60"/>
                <a:gd name="f112" fmla="*/ f88 1 f59"/>
                <a:gd name="f113" fmla="*/ f89 1 f60"/>
                <a:gd name="f114" fmla="*/ f90 1 f59"/>
                <a:gd name="f115" fmla="*/ f91 1 f60"/>
                <a:gd name="f116" fmla="*/ f92 1 f59"/>
                <a:gd name="f117" fmla="*/ f93 1 f60"/>
                <a:gd name="f118" fmla="*/ f94 1 f59"/>
                <a:gd name="f119" fmla="*/ f95 1 f60"/>
                <a:gd name="f120" fmla="*/ f96 1 f59"/>
                <a:gd name="f121" fmla="*/ f97 1 f60"/>
                <a:gd name="f122" fmla="*/ f98 1 f59"/>
                <a:gd name="f123" fmla="*/ f99 1 f60"/>
                <a:gd name="f124" fmla="*/ f100 1 f59"/>
                <a:gd name="f125" fmla="*/ f101 1 f60"/>
                <a:gd name="f126" fmla="*/ f102 f50 1"/>
                <a:gd name="f127" fmla="*/ f103 f50 1"/>
                <a:gd name="f128" fmla="*/ f105 f51 1"/>
                <a:gd name="f129" fmla="*/ f104 f51 1"/>
                <a:gd name="f130" fmla="*/ f106 f50 1"/>
                <a:gd name="f131" fmla="*/ f107 f51 1"/>
                <a:gd name="f132" fmla="*/ f108 f50 1"/>
                <a:gd name="f133" fmla="*/ f109 f51 1"/>
                <a:gd name="f134" fmla="*/ f110 f50 1"/>
                <a:gd name="f135" fmla="*/ f111 f51 1"/>
                <a:gd name="f136" fmla="*/ f112 f50 1"/>
                <a:gd name="f137" fmla="*/ f113 f51 1"/>
                <a:gd name="f138" fmla="*/ f114 f50 1"/>
                <a:gd name="f139" fmla="*/ f115 f51 1"/>
                <a:gd name="f140" fmla="*/ f116 f50 1"/>
                <a:gd name="f141" fmla="*/ f117 f51 1"/>
                <a:gd name="f142" fmla="*/ f118 f50 1"/>
                <a:gd name="f143" fmla="*/ f119 f51 1"/>
                <a:gd name="f144" fmla="*/ f120 f50 1"/>
                <a:gd name="f145" fmla="*/ f121 f51 1"/>
                <a:gd name="f146" fmla="*/ f122 f50 1"/>
                <a:gd name="f147" fmla="*/ f123 f51 1"/>
                <a:gd name="f148" fmla="*/ f124 f50 1"/>
                <a:gd name="f149" fmla="*/ f125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38" y="f139"/>
                </a:cxn>
                <a:cxn ang="f81">
                  <a:pos x="f130" y="f131"/>
                </a:cxn>
                <a:cxn ang="f81">
                  <a:pos x="f140" y="f141"/>
                </a:cxn>
                <a:cxn ang="f81">
                  <a:pos x="f142" y="f143"/>
                </a:cxn>
                <a:cxn ang="f81">
                  <a:pos x="f144" y="f145"/>
                </a:cxn>
                <a:cxn ang="f81">
                  <a:pos x="f146" y="f147"/>
                </a:cxn>
                <a:cxn ang="f81">
                  <a:pos x="f148" y="f149"/>
                </a:cxn>
                <a:cxn ang="f81">
                  <a:pos x="f140" y="f141"/>
                </a:cxn>
              </a:cxnLst>
              <a:rect l="f126" t="f129" r="f127" b="f128"/>
              <a:pathLst>
                <a:path w="82" h="83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2"/>
                    <a:pt x="f15" y="f16"/>
                    <a:pt x="f5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5"/>
                  </a:cubicBezTo>
                  <a:cubicBezTo>
                    <a:pt x="f29" y="f27"/>
                    <a:pt x="f30" y="f31"/>
                    <a:pt x="f6" y="f8"/>
                  </a:cubicBezTo>
                  <a:close/>
                  <a:moveTo>
                    <a:pt x="f32" y="f33"/>
                  </a:move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9"/>
                    <a:pt x="f43" y="f44"/>
                  </a:cubicBezTo>
                  <a:cubicBezTo>
                    <a:pt x="f45" y="f30"/>
                    <a:pt x="f46" y="f39"/>
                    <a:pt x="f17" y="f45"/>
                  </a:cubicBezTo>
                  <a:cubicBezTo>
                    <a:pt x="f47" y="f43"/>
                    <a:pt x="f41" y="f21"/>
                    <a:pt x="f46" y="f48"/>
                  </a:cubicBezTo>
                  <a:cubicBezTo>
                    <a:pt x="f19" y="f40"/>
                    <a:pt x="f13" y="f27"/>
                    <a:pt x="f32" y="f3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567F0BE8-A097-444E-87F3-7753E23BC962}"/>
                </a:ext>
              </a:extLst>
            </p:cNvPr>
            <p:cNvSpPr/>
            <p:nvPr/>
          </p:nvSpPr>
          <p:spPr>
            <a:xfrm>
              <a:off x="4446946" y="3353946"/>
              <a:ext cx="171450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"/>
                <a:gd name="f7" fmla="val 65"/>
                <a:gd name="f8" fmla="val 6"/>
                <a:gd name="f9" fmla="val 25"/>
                <a:gd name="f10" fmla="val 42"/>
                <a:gd name="f11" fmla="val 56"/>
                <a:gd name="f12" fmla="val 63"/>
                <a:gd name="f13" fmla="val 13"/>
                <a:gd name="f14" fmla="val 71"/>
                <a:gd name="f15" fmla="val 28"/>
                <a:gd name="f16" fmla="val 41"/>
                <a:gd name="f17" fmla="val 67"/>
                <a:gd name="f18" fmla="val 48"/>
                <a:gd name="f19" fmla="val 57"/>
                <a:gd name="f20" fmla="val 44"/>
                <a:gd name="f21" fmla="val 31"/>
                <a:gd name="f22" fmla="val 58"/>
                <a:gd name="f23" fmla="val 16"/>
                <a:gd name="f24" fmla="val 49"/>
                <a:gd name="f25" fmla="val 40"/>
                <a:gd name="f26" fmla="val 15"/>
                <a:gd name="f27" fmla="val 30"/>
                <a:gd name="f28" fmla="val 14"/>
                <a:gd name="f29" fmla="val 20"/>
                <a:gd name="f30" fmla="val 17"/>
                <a:gd name="f31" fmla="val 12"/>
                <a:gd name="f32" fmla="val 21"/>
                <a:gd name="f33" fmla="val 9"/>
                <a:gd name="f34" fmla="val 18"/>
                <a:gd name="f35" fmla="val 19"/>
                <a:gd name="f36" fmla="val 37"/>
                <a:gd name="f37" fmla="val 23"/>
                <a:gd name="f38" fmla="val 43"/>
                <a:gd name="f39" fmla="val 33"/>
                <a:gd name="f40" fmla="val 54"/>
                <a:gd name="f41" fmla="val 50"/>
                <a:gd name="f42" fmla="val 60"/>
                <a:gd name="f43" fmla="val 55"/>
                <a:gd name="f44" fmla="val 51"/>
                <a:gd name="f45" fmla="+- 0 0 -90"/>
                <a:gd name="f46" fmla="*/ f3 1 77"/>
                <a:gd name="f47" fmla="*/ f4 1 65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77"/>
                <a:gd name="f56" fmla="*/ f52 1 65"/>
                <a:gd name="f57" fmla="*/ 6 f53 1"/>
                <a:gd name="f58" fmla="*/ 0 f52 1"/>
                <a:gd name="f59" fmla="*/ 56 f53 1"/>
                <a:gd name="f60" fmla="*/ 77 f53 1"/>
                <a:gd name="f61" fmla="*/ 41 f52 1"/>
                <a:gd name="f62" fmla="*/ 44 f53 1"/>
                <a:gd name="f63" fmla="*/ 65 f52 1"/>
                <a:gd name="f64" fmla="*/ 0 f53 1"/>
                <a:gd name="f65" fmla="*/ 40 f52 1"/>
                <a:gd name="f66" fmla="*/ 20 f53 1"/>
                <a:gd name="f67" fmla="*/ 17 f52 1"/>
                <a:gd name="f68" fmla="*/ 21 f53 1"/>
                <a:gd name="f69" fmla="*/ 9 f52 1"/>
                <a:gd name="f70" fmla="*/ 13 f53 1"/>
                <a:gd name="f71" fmla="*/ 37 f52 1"/>
                <a:gd name="f72" fmla="*/ 42 f53 1"/>
                <a:gd name="f73" fmla="*/ 54 f52 1"/>
                <a:gd name="f74" fmla="*/ 65 f53 1"/>
                <a:gd name="f75" fmla="*/ 50 f53 1"/>
                <a:gd name="f76" fmla="*/ 51 f53 1"/>
                <a:gd name="f77" fmla="*/ 18 f52 1"/>
                <a:gd name="f78" fmla="+- f54 0 f1"/>
                <a:gd name="f79" fmla="*/ f57 1 77"/>
                <a:gd name="f80" fmla="*/ f58 1 65"/>
                <a:gd name="f81" fmla="*/ f59 1 77"/>
                <a:gd name="f82" fmla="*/ f60 1 77"/>
                <a:gd name="f83" fmla="*/ f61 1 65"/>
                <a:gd name="f84" fmla="*/ f62 1 77"/>
                <a:gd name="f85" fmla="*/ f63 1 65"/>
                <a:gd name="f86" fmla="*/ f64 1 77"/>
                <a:gd name="f87" fmla="*/ f65 1 65"/>
                <a:gd name="f88" fmla="*/ f66 1 77"/>
                <a:gd name="f89" fmla="*/ f67 1 65"/>
                <a:gd name="f90" fmla="*/ f68 1 77"/>
                <a:gd name="f91" fmla="*/ f69 1 65"/>
                <a:gd name="f92" fmla="*/ f70 1 77"/>
                <a:gd name="f93" fmla="*/ f71 1 65"/>
                <a:gd name="f94" fmla="*/ f72 1 77"/>
                <a:gd name="f95" fmla="*/ f73 1 65"/>
                <a:gd name="f96" fmla="*/ f74 1 77"/>
                <a:gd name="f97" fmla="*/ f75 1 77"/>
                <a:gd name="f98" fmla="*/ f76 1 77"/>
                <a:gd name="f99" fmla="*/ f77 1 65"/>
                <a:gd name="f100" fmla="*/ 0 1 f55"/>
                <a:gd name="f101" fmla="*/ f49 1 f55"/>
                <a:gd name="f102" fmla="*/ 0 1 f56"/>
                <a:gd name="f103" fmla="*/ f50 1 f56"/>
                <a:gd name="f104" fmla="*/ f79 1 f55"/>
                <a:gd name="f105" fmla="*/ f80 1 f56"/>
                <a:gd name="f106" fmla="*/ f81 1 f55"/>
                <a:gd name="f107" fmla="*/ f82 1 f55"/>
                <a:gd name="f108" fmla="*/ f83 1 f56"/>
                <a:gd name="f109" fmla="*/ f84 1 f55"/>
                <a:gd name="f110" fmla="*/ f85 1 f56"/>
                <a:gd name="f111" fmla="*/ f86 1 f55"/>
                <a:gd name="f112" fmla="*/ f87 1 f56"/>
                <a:gd name="f113" fmla="*/ f88 1 f55"/>
                <a:gd name="f114" fmla="*/ f89 1 f56"/>
                <a:gd name="f115" fmla="*/ f90 1 f55"/>
                <a:gd name="f116" fmla="*/ f91 1 f56"/>
                <a:gd name="f117" fmla="*/ f92 1 f55"/>
                <a:gd name="f118" fmla="*/ f93 1 f56"/>
                <a:gd name="f119" fmla="*/ f94 1 f55"/>
                <a:gd name="f120" fmla="*/ f95 1 f56"/>
                <a:gd name="f121" fmla="*/ f96 1 f55"/>
                <a:gd name="f122" fmla="*/ f97 1 f55"/>
                <a:gd name="f123" fmla="*/ f98 1 f55"/>
                <a:gd name="f124" fmla="*/ f99 1 f56"/>
                <a:gd name="f125" fmla="*/ f100 f46 1"/>
                <a:gd name="f126" fmla="*/ f101 f46 1"/>
                <a:gd name="f127" fmla="*/ f103 f47 1"/>
                <a:gd name="f128" fmla="*/ f102 f47 1"/>
                <a:gd name="f129" fmla="*/ f104 f46 1"/>
                <a:gd name="f130" fmla="*/ f105 f47 1"/>
                <a:gd name="f131" fmla="*/ f106 f46 1"/>
                <a:gd name="f132" fmla="*/ f107 f46 1"/>
                <a:gd name="f133" fmla="*/ f108 f47 1"/>
                <a:gd name="f134" fmla="*/ f109 f46 1"/>
                <a:gd name="f135" fmla="*/ f110 f47 1"/>
                <a:gd name="f136" fmla="*/ f111 f46 1"/>
                <a:gd name="f137" fmla="*/ f112 f47 1"/>
                <a:gd name="f138" fmla="*/ f113 f46 1"/>
                <a:gd name="f139" fmla="*/ f114 f47 1"/>
                <a:gd name="f140" fmla="*/ f115 f46 1"/>
                <a:gd name="f141" fmla="*/ f116 f47 1"/>
                <a:gd name="f142" fmla="*/ f117 f46 1"/>
                <a:gd name="f143" fmla="*/ f118 f47 1"/>
                <a:gd name="f144" fmla="*/ f119 f46 1"/>
                <a:gd name="f145" fmla="*/ f120 f47 1"/>
                <a:gd name="f146" fmla="*/ f121 f46 1"/>
                <a:gd name="f147" fmla="*/ f122 f46 1"/>
                <a:gd name="f148" fmla="*/ f123 f46 1"/>
                <a:gd name="f149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9" y="f130"/>
                </a:cxn>
                <a:cxn ang="f78">
                  <a:pos x="f131" y="f130"/>
                </a:cxn>
                <a:cxn ang="f78">
                  <a:pos x="f132" y="f133"/>
                </a:cxn>
                <a:cxn ang="f78">
                  <a:pos x="f134" y="f135"/>
                </a:cxn>
                <a:cxn ang="f78">
                  <a:pos x="f136" y="f137"/>
                </a:cxn>
                <a:cxn ang="f78">
                  <a:pos x="f129" y="f130"/>
                </a:cxn>
                <a:cxn ang="f78">
                  <a:pos x="f138" y="f139"/>
                </a:cxn>
                <a:cxn ang="f78">
                  <a:pos x="f140" y="f141"/>
                </a:cxn>
                <a:cxn ang="f78">
                  <a:pos x="f142" y="f143"/>
                </a:cxn>
                <a:cxn ang="f78">
                  <a:pos x="f144" y="f145"/>
                </a:cxn>
                <a:cxn ang="f78">
                  <a:pos x="f146" y="f143"/>
                </a:cxn>
                <a:cxn ang="f78">
                  <a:pos x="f147" y="f141"/>
                </a:cxn>
                <a:cxn ang="f78">
                  <a:pos x="f148" y="f149"/>
                </a:cxn>
                <a:cxn ang="f78">
                  <a:pos x="f138" y="f139"/>
                </a:cxn>
              </a:cxnLst>
              <a:rect l="f125" t="f128" r="f126" b="f127"/>
              <a:pathLst>
                <a:path w="77" h="6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17" y="f18"/>
                    <a:pt x="f11" y="f19"/>
                    <a:pt x="f20" y="f7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26" y="f27"/>
                    <a:pt x="f28" y="f26"/>
                    <a:pt x="f8" y="f5"/>
                  </a:cubicBezTo>
                  <a:close/>
                  <a:moveTo>
                    <a:pt x="f29" y="f30"/>
                  </a:moveTo>
                  <a:cubicBezTo>
                    <a:pt x="f29" y="f28"/>
                    <a:pt x="f29" y="f31"/>
                    <a:pt x="f32" y="f33"/>
                  </a:cubicBezTo>
                  <a:cubicBezTo>
                    <a:pt x="f34" y="f35"/>
                    <a:pt x="f26" y="f15"/>
                    <a:pt x="f13" y="f36"/>
                  </a:cubicBezTo>
                  <a:cubicBezTo>
                    <a:pt x="f37" y="f38"/>
                    <a:pt x="f39" y="f24"/>
                    <a:pt x="f10" y="f40"/>
                  </a:cubicBezTo>
                  <a:cubicBezTo>
                    <a:pt x="f41" y="f24"/>
                    <a:pt x="f22" y="f38"/>
                    <a:pt x="f7" y="f36"/>
                  </a:cubicBezTo>
                  <a:cubicBezTo>
                    <a:pt x="f42" y="f15"/>
                    <a:pt x="f43" y="f34"/>
                    <a:pt x="f41" y="f33"/>
                  </a:cubicBezTo>
                  <a:cubicBezTo>
                    <a:pt x="f41" y="f31"/>
                    <a:pt x="f41" y="f26"/>
                    <a:pt x="f44" y="f34"/>
                  </a:cubicBezTo>
                  <a:cubicBezTo>
                    <a:pt x="f25" y="f30"/>
                    <a:pt x="f27" y="f30"/>
                    <a:pt x="f29" y="f3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16CC5669-53A7-4B93-8B28-8FE483D1B553}"/>
                </a:ext>
              </a:extLst>
            </p:cNvPr>
            <p:cNvSpPr/>
            <p:nvPr/>
          </p:nvSpPr>
          <p:spPr>
            <a:xfrm>
              <a:off x="5232754" y="1248914"/>
              <a:ext cx="139702" cy="160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2"/>
                <a:gd name="f8" fmla="val 29"/>
                <a:gd name="f9" fmla="val 9"/>
                <a:gd name="f10" fmla="val 19"/>
                <a:gd name="f11" fmla="val 18"/>
                <a:gd name="f12" fmla="val 26"/>
                <a:gd name="f13" fmla="val 37"/>
                <a:gd name="f14" fmla="val 8"/>
                <a:gd name="f15" fmla="val 51"/>
                <a:gd name="f16" fmla="val 27"/>
                <a:gd name="f17" fmla="val 61"/>
                <a:gd name="f18" fmla="val 42"/>
                <a:gd name="f19" fmla="val 59"/>
                <a:gd name="f20" fmla="val 58"/>
                <a:gd name="f21" fmla="val 46"/>
                <a:gd name="f22" fmla="val 33"/>
                <a:gd name="f23" fmla="val 71"/>
                <a:gd name="f24" fmla="val 13"/>
                <a:gd name="f25" fmla="val 60"/>
                <a:gd name="f26" fmla="val 6"/>
                <a:gd name="f27" fmla="val 44"/>
                <a:gd name="f28" fmla="val 11"/>
                <a:gd name="f29" fmla="val 15"/>
                <a:gd name="f30" fmla="val 43"/>
                <a:gd name="f31" fmla="val 20"/>
                <a:gd name="f32" fmla="val 53"/>
                <a:gd name="f33" fmla="val 24"/>
                <a:gd name="f34" fmla="val 62"/>
                <a:gd name="f35" fmla="val 50"/>
                <a:gd name="f36" fmla="val 52"/>
                <a:gd name="f37" fmla="val 41"/>
                <a:gd name="f38" fmla="val 32"/>
                <a:gd name="f39" fmla="val 25"/>
                <a:gd name="f40" fmla="val 35"/>
                <a:gd name="f41" fmla="val 28"/>
                <a:gd name="f42" fmla="val 12"/>
                <a:gd name="f43" fmla="val 22"/>
                <a:gd name="f44" fmla="val 16"/>
                <a:gd name="f45" fmla="+- 0 0 -90"/>
                <a:gd name="f46" fmla="*/ f3 1 63"/>
                <a:gd name="f47" fmla="*/ f4 1 72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63"/>
                <a:gd name="f56" fmla="*/ f52 1 72"/>
                <a:gd name="f57" fmla="*/ 0 f53 1"/>
                <a:gd name="f58" fmla="*/ 29 f52 1"/>
                <a:gd name="f59" fmla="*/ 26 f53 1"/>
                <a:gd name="f60" fmla="*/ 0 f52 1"/>
                <a:gd name="f61" fmla="*/ 63 f53 1"/>
                <a:gd name="f62" fmla="*/ 27 f52 1"/>
                <a:gd name="f63" fmla="*/ 58 f53 1"/>
                <a:gd name="f64" fmla="*/ 72 f52 1"/>
                <a:gd name="f65" fmla="*/ 18 f53 1"/>
                <a:gd name="f66" fmla="*/ 71 f52 1"/>
                <a:gd name="f67" fmla="*/ 11 f53 1"/>
                <a:gd name="f68" fmla="*/ 33 f52 1"/>
                <a:gd name="f69" fmla="*/ 24 f53 1"/>
                <a:gd name="f70" fmla="*/ 62 f52 1"/>
                <a:gd name="f71" fmla="*/ 50 f53 1"/>
                <a:gd name="f72" fmla="*/ 61 f52 1"/>
                <a:gd name="f73" fmla="*/ 53 f53 1"/>
                <a:gd name="f74" fmla="*/ 32 f52 1"/>
                <a:gd name="f75" fmla="*/ 28 f53 1"/>
                <a:gd name="f76" fmla="*/ 12 f52 1"/>
                <a:gd name="f77" fmla="+- f54 0 f1"/>
                <a:gd name="f78" fmla="*/ f57 1 63"/>
                <a:gd name="f79" fmla="*/ f58 1 72"/>
                <a:gd name="f80" fmla="*/ f59 1 63"/>
                <a:gd name="f81" fmla="*/ f60 1 72"/>
                <a:gd name="f82" fmla="*/ f61 1 63"/>
                <a:gd name="f83" fmla="*/ f62 1 72"/>
                <a:gd name="f84" fmla="*/ f63 1 63"/>
                <a:gd name="f85" fmla="*/ f64 1 72"/>
                <a:gd name="f86" fmla="*/ f65 1 63"/>
                <a:gd name="f87" fmla="*/ f66 1 72"/>
                <a:gd name="f88" fmla="*/ f67 1 63"/>
                <a:gd name="f89" fmla="*/ f68 1 72"/>
                <a:gd name="f90" fmla="*/ f69 1 63"/>
                <a:gd name="f91" fmla="*/ f70 1 72"/>
                <a:gd name="f92" fmla="*/ f71 1 63"/>
                <a:gd name="f93" fmla="*/ f72 1 72"/>
                <a:gd name="f94" fmla="*/ f73 1 63"/>
                <a:gd name="f95" fmla="*/ f74 1 72"/>
                <a:gd name="f96" fmla="*/ f75 1 63"/>
                <a:gd name="f97" fmla="*/ f76 1 72"/>
                <a:gd name="f98" fmla="*/ 0 1 f55"/>
                <a:gd name="f99" fmla="*/ f49 1 f55"/>
                <a:gd name="f100" fmla="*/ 0 1 f56"/>
                <a:gd name="f101" fmla="*/ f50 1 f56"/>
                <a:gd name="f102" fmla="*/ f78 1 f55"/>
                <a:gd name="f103" fmla="*/ f79 1 f56"/>
                <a:gd name="f104" fmla="*/ f80 1 f55"/>
                <a:gd name="f105" fmla="*/ f81 1 f56"/>
                <a:gd name="f106" fmla="*/ f82 1 f55"/>
                <a:gd name="f107" fmla="*/ f83 1 f56"/>
                <a:gd name="f108" fmla="*/ f84 1 f55"/>
                <a:gd name="f109" fmla="*/ f85 1 f56"/>
                <a:gd name="f110" fmla="*/ f86 1 f55"/>
                <a:gd name="f111" fmla="*/ f87 1 f56"/>
                <a:gd name="f112" fmla="*/ f88 1 f55"/>
                <a:gd name="f113" fmla="*/ f89 1 f56"/>
                <a:gd name="f114" fmla="*/ f90 1 f55"/>
                <a:gd name="f115" fmla="*/ f91 1 f56"/>
                <a:gd name="f116" fmla="*/ f92 1 f55"/>
                <a:gd name="f117" fmla="*/ f93 1 f56"/>
                <a:gd name="f118" fmla="*/ f94 1 f55"/>
                <a:gd name="f119" fmla="*/ f95 1 f56"/>
                <a:gd name="f120" fmla="*/ f96 1 f55"/>
                <a:gd name="f121" fmla="*/ f97 1 f56"/>
                <a:gd name="f122" fmla="*/ f98 f46 1"/>
                <a:gd name="f123" fmla="*/ f99 f46 1"/>
                <a:gd name="f124" fmla="*/ f101 f47 1"/>
                <a:gd name="f125" fmla="*/ f100 f47 1"/>
                <a:gd name="f126" fmla="*/ f102 f46 1"/>
                <a:gd name="f127" fmla="*/ f103 f47 1"/>
                <a:gd name="f128" fmla="*/ f104 f46 1"/>
                <a:gd name="f129" fmla="*/ f105 f47 1"/>
                <a:gd name="f130" fmla="*/ f106 f46 1"/>
                <a:gd name="f131" fmla="*/ f107 f47 1"/>
                <a:gd name="f132" fmla="*/ f108 f46 1"/>
                <a:gd name="f133" fmla="*/ f109 f47 1"/>
                <a:gd name="f134" fmla="*/ f110 f46 1"/>
                <a:gd name="f135" fmla="*/ f111 f47 1"/>
                <a:gd name="f136" fmla="*/ f112 f46 1"/>
                <a:gd name="f137" fmla="*/ f113 f47 1"/>
                <a:gd name="f138" fmla="*/ f114 f46 1"/>
                <a:gd name="f139" fmla="*/ f115 f47 1"/>
                <a:gd name="f140" fmla="*/ f116 f46 1"/>
                <a:gd name="f141" fmla="*/ f117 f47 1"/>
                <a:gd name="f142" fmla="*/ f118 f46 1"/>
                <a:gd name="f143" fmla="*/ f119 f47 1"/>
                <a:gd name="f144" fmla="*/ f120 f46 1"/>
                <a:gd name="f145" fmla="*/ f121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34" y="f135"/>
                </a:cxn>
                <a:cxn ang="f77">
                  <a:pos x="f126" y="f127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40" y="f141"/>
                </a:cxn>
                <a:cxn ang="f77">
                  <a:pos x="f142" y="f143"/>
                </a:cxn>
                <a:cxn ang="f77">
                  <a:pos x="f144" y="f145"/>
                </a:cxn>
                <a:cxn ang="f77">
                  <a:pos x="f136" y="f137"/>
                </a:cxn>
              </a:cxnLst>
              <a:rect l="f122" t="f125" r="f123" b="f124"/>
              <a:pathLst>
                <a:path w="63" h="72">
                  <a:moveTo>
                    <a:pt x="f5" y="f8"/>
                  </a:moveTo>
                  <a:cubicBezTo>
                    <a:pt x="f9" y="f10"/>
                    <a:pt x="f11" y="f9"/>
                    <a:pt x="f12" y="f5"/>
                  </a:cubicBezTo>
                  <a:cubicBezTo>
                    <a:pt x="f13" y="f14"/>
                    <a:pt x="f15" y="f11"/>
                    <a:pt x="f6" y="f16"/>
                  </a:cubicBezTo>
                  <a:cubicBezTo>
                    <a:pt x="f17" y="f18"/>
                    <a:pt x="f19" y="f20"/>
                    <a:pt x="f20" y="f7"/>
                  </a:cubicBezTo>
                  <a:cubicBezTo>
                    <a:pt x="f21" y="f7"/>
                    <a:pt x="f22" y="f7"/>
                    <a:pt x="f11" y="f23"/>
                  </a:cubicBezTo>
                  <a:cubicBezTo>
                    <a:pt x="f24" y="f25"/>
                    <a:pt x="f26" y="f27"/>
                    <a:pt x="f5" y="f8"/>
                  </a:cubicBezTo>
                  <a:close/>
                  <a:moveTo>
                    <a:pt x="f28" y="f22"/>
                  </a:moveTo>
                  <a:cubicBezTo>
                    <a:pt x="f29" y="f30"/>
                    <a:pt x="f31" y="f32"/>
                    <a:pt x="f33" y="f34"/>
                  </a:cubicBezTo>
                  <a:cubicBezTo>
                    <a:pt x="f22" y="f34"/>
                    <a:pt x="f18" y="f17"/>
                    <a:pt x="f35" y="f17"/>
                  </a:cubicBezTo>
                  <a:cubicBezTo>
                    <a:pt x="f15" y="f15"/>
                    <a:pt x="f36" y="f37"/>
                    <a:pt x="f32" y="f38"/>
                  </a:cubicBezTo>
                  <a:cubicBezTo>
                    <a:pt x="f27" y="f39"/>
                    <a:pt x="f40" y="f11"/>
                    <a:pt x="f41" y="f42"/>
                  </a:cubicBezTo>
                  <a:cubicBezTo>
                    <a:pt x="f43" y="f10"/>
                    <a:pt x="f44" y="f12"/>
                    <a:pt x="f28" y="f2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1ED1C748-B39F-4BD6-B66B-EF422C1EDC1C}"/>
                </a:ext>
              </a:extLst>
            </p:cNvPr>
            <p:cNvSpPr/>
            <p:nvPr/>
          </p:nvSpPr>
          <p:spPr>
            <a:xfrm>
              <a:off x="3389671" y="655195"/>
              <a:ext cx="141283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3"/>
                <a:gd name="f8" fmla="val 33"/>
                <a:gd name="f9" fmla="val 70"/>
                <a:gd name="f10" fmla="val 39"/>
                <a:gd name="f11" fmla="val 59"/>
                <a:gd name="f12" fmla="val 45"/>
                <a:gd name="f13" fmla="val 48"/>
                <a:gd name="f14" fmla="val 52"/>
                <a:gd name="f15" fmla="val 35"/>
                <a:gd name="f16" fmla="val 29"/>
                <a:gd name="f17" fmla="val 43"/>
                <a:gd name="f18" fmla="val 19"/>
                <a:gd name="f19" fmla="val 38"/>
                <a:gd name="f20" fmla="val 10"/>
                <a:gd name="f21" fmla="val 30"/>
                <a:gd name="f22" fmla="val 12"/>
                <a:gd name="f23" fmla="val 21"/>
                <a:gd name="f24" fmla="val 14"/>
                <a:gd name="f25" fmla="val 16"/>
                <a:gd name="f26" fmla="val 24"/>
                <a:gd name="f27" fmla="val 11"/>
                <a:gd name="f28" fmla="val 34"/>
                <a:gd name="f29" fmla="val 44"/>
                <a:gd name="f30" fmla="val 47"/>
                <a:gd name="f31" fmla="val 51"/>
                <a:gd name="f32" fmla="val 31"/>
                <a:gd name="f33" fmla="val 55"/>
                <a:gd name="f34" fmla="val 56"/>
                <a:gd name="f35" fmla="val 57"/>
                <a:gd name="f36" fmla="val 58"/>
                <a:gd name="f37" fmla="val 8"/>
                <a:gd name="f38" fmla="val 53"/>
                <a:gd name="f39" fmla="val 1"/>
                <a:gd name="f40" fmla="val 36"/>
                <a:gd name="f41" fmla="val 2"/>
                <a:gd name="f42" fmla="val 3"/>
                <a:gd name="f43" fmla="val 7"/>
                <a:gd name="f44" fmla="val 5"/>
                <a:gd name="f45" fmla="val 42"/>
                <a:gd name="f46" fmla="val 26"/>
                <a:gd name="f47" fmla="val 40"/>
                <a:gd name="f48" fmla="val 49"/>
                <a:gd name="f49" fmla="val 61"/>
                <a:gd name="f50" fmla="val 72"/>
                <a:gd name="f51" fmla="val 71"/>
                <a:gd name="f52" fmla="+- 0 0 -90"/>
                <a:gd name="f53" fmla="*/ f3 1 63"/>
                <a:gd name="f54" fmla="*/ f4 1 73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63"/>
                <a:gd name="f63" fmla="*/ f59 1 73"/>
                <a:gd name="f64" fmla="*/ 33 f60 1"/>
                <a:gd name="f65" fmla="*/ 70 f59 1"/>
                <a:gd name="f66" fmla="*/ 52 f60 1"/>
                <a:gd name="f67" fmla="*/ 35 f59 1"/>
                <a:gd name="f68" fmla="*/ 38 f60 1"/>
                <a:gd name="f69" fmla="*/ 10 f59 1"/>
                <a:gd name="f70" fmla="*/ 12 f60 1"/>
                <a:gd name="f71" fmla="*/ 16 f59 1"/>
                <a:gd name="f72" fmla="*/ 10 f60 1"/>
                <a:gd name="f73" fmla="*/ 44 f59 1"/>
                <a:gd name="f74" fmla="*/ 31 f60 1"/>
                <a:gd name="f75" fmla="*/ 55 f59 1"/>
                <a:gd name="f76" fmla="*/ 30 f60 1"/>
                <a:gd name="f77" fmla="*/ 58 f59 1"/>
                <a:gd name="f78" fmla="*/ 0 f60 1"/>
                <a:gd name="f79" fmla="*/ 53 f59 1"/>
                <a:gd name="f80" fmla="*/ 3 f60 1"/>
                <a:gd name="f81" fmla="*/ 7 f59 1"/>
                <a:gd name="f82" fmla="*/ 42 f60 1"/>
                <a:gd name="f83" fmla="*/ 0 f59 1"/>
                <a:gd name="f84" fmla="*/ 63 f60 1"/>
                <a:gd name="f85" fmla="*/ 40 f59 1"/>
                <a:gd name="f86" fmla="*/ 73 f59 1"/>
                <a:gd name="f87" fmla="+- f61 0 f1"/>
                <a:gd name="f88" fmla="*/ f64 1 63"/>
                <a:gd name="f89" fmla="*/ f65 1 73"/>
                <a:gd name="f90" fmla="*/ f66 1 63"/>
                <a:gd name="f91" fmla="*/ f67 1 73"/>
                <a:gd name="f92" fmla="*/ f68 1 63"/>
                <a:gd name="f93" fmla="*/ f69 1 73"/>
                <a:gd name="f94" fmla="*/ f70 1 63"/>
                <a:gd name="f95" fmla="*/ f71 1 73"/>
                <a:gd name="f96" fmla="*/ f72 1 63"/>
                <a:gd name="f97" fmla="*/ f73 1 73"/>
                <a:gd name="f98" fmla="*/ f74 1 63"/>
                <a:gd name="f99" fmla="*/ f75 1 73"/>
                <a:gd name="f100" fmla="*/ f76 1 63"/>
                <a:gd name="f101" fmla="*/ f77 1 73"/>
                <a:gd name="f102" fmla="*/ f78 1 63"/>
                <a:gd name="f103" fmla="*/ f79 1 73"/>
                <a:gd name="f104" fmla="*/ f80 1 63"/>
                <a:gd name="f105" fmla="*/ f81 1 73"/>
                <a:gd name="f106" fmla="*/ f82 1 63"/>
                <a:gd name="f107" fmla="*/ f83 1 73"/>
                <a:gd name="f108" fmla="*/ f84 1 63"/>
                <a:gd name="f109" fmla="*/ f85 1 73"/>
                <a:gd name="f110" fmla="*/ f86 1 73"/>
                <a:gd name="f111" fmla="*/ 0 1 f62"/>
                <a:gd name="f112" fmla="*/ f56 1 f62"/>
                <a:gd name="f113" fmla="*/ 0 1 f63"/>
                <a:gd name="f114" fmla="*/ f57 1 f63"/>
                <a:gd name="f115" fmla="*/ f88 1 f62"/>
                <a:gd name="f116" fmla="*/ f89 1 f63"/>
                <a:gd name="f117" fmla="*/ f90 1 f62"/>
                <a:gd name="f118" fmla="*/ f91 1 f63"/>
                <a:gd name="f119" fmla="*/ f92 1 f62"/>
                <a:gd name="f120" fmla="*/ f93 1 f63"/>
                <a:gd name="f121" fmla="*/ f94 1 f62"/>
                <a:gd name="f122" fmla="*/ f95 1 f63"/>
                <a:gd name="f123" fmla="*/ f96 1 f62"/>
                <a:gd name="f124" fmla="*/ f97 1 f63"/>
                <a:gd name="f125" fmla="*/ f98 1 f62"/>
                <a:gd name="f126" fmla="*/ f99 1 f63"/>
                <a:gd name="f127" fmla="*/ f100 1 f62"/>
                <a:gd name="f128" fmla="*/ f101 1 f63"/>
                <a:gd name="f129" fmla="*/ f102 1 f62"/>
                <a:gd name="f130" fmla="*/ f103 1 f63"/>
                <a:gd name="f131" fmla="*/ f104 1 f62"/>
                <a:gd name="f132" fmla="*/ f105 1 f63"/>
                <a:gd name="f133" fmla="*/ f106 1 f62"/>
                <a:gd name="f134" fmla="*/ f107 1 f63"/>
                <a:gd name="f135" fmla="*/ f108 1 f62"/>
                <a:gd name="f136" fmla="*/ f109 1 f63"/>
                <a:gd name="f137" fmla="*/ f110 1 f63"/>
                <a:gd name="f138" fmla="*/ f111 f53 1"/>
                <a:gd name="f139" fmla="*/ f112 f53 1"/>
                <a:gd name="f140" fmla="*/ f114 f54 1"/>
                <a:gd name="f141" fmla="*/ f113 f54 1"/>
                <a:gd name="f142" fmla="*/ f115 f53 1"/>
                <a:gd name="f143" fmla="*/ f116 f54 1"/>
                <a:gd name="f144" fmla="*/ f117 f53 1"/>
                <a:gd name="f145" fmla="*/ f118 f54 1"/>
                <a:gd name="f146" fmla="*/ f119 f53 1"/>
                <a:gd name="f147" fmla="*/ f120 f54 1"/>
                <a:gd name="f148" fmla="*/ f121 f53 1"/>
                <a:gd name="f149" fmla="*/ f122 f54 1"/>
                <a:gd name="f150" fmla="*/ f123 f53 1"/>
                <a:gd name="f151" fmla="*/ f124 f54 1"/>
                <a:gd name="f152" fmla="*/ f125 f53 1"/>
                <a:gd name="f153" fmla="*/ f126 f54 1"/>
                <a:gd name="f154" fmla="*/ f127 f53 1"/>
                <a:gd name="f155" fmla="*/ f128 f54 1"/>
                <a:gd name="f156" fmla="*/ f129 f53 1"/>
                <a:gd name="f157" fmla="*/ f130 f54 1"/>
                <a:gd name="f158" fmla="*/ f131 f53 1"/>
                <a:gd name="f159" fmla="*/ f132 f54 1"/>
                <a:gd name="f160" fmla="*/ f133 f53 1"/>
                <a:gd name="f161" fmla="*/ f134 f54 1"/>
                <a:gd name="f162" fmla="*/ f135 f53 1"/>
                <a:gd name="f163" fmla="*/ f136 f54 1"/>
                <a:gd name="f164" fmla="*/ f137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42" y="f143"/>
                </a:cxn>
                <a:cxn ang="f87">
                  <a:pos x="f144" y="f145"/>
                </a:cxn>
                <a:cxn ang="f87">
                  <a:pos x="f146" y="f147"/>
                </a:cxn>
                <a:cxn ang="f87">
                  <a:pos x="f148" y="f149"/>
                </a:cxn>
                <a:cxn ang="f87">
                  <a:pos x="f150" y="f151"/>
                </a:cxn>
                <a:cxn ang="f87">
                  <a:pos x="f152" y="f153"/>
                </a:cxn>
                <a:cxn ang="f87">
                  <a:pos x="f154" y="f155"/>
                </a:cxn>
                <a:cxn ang="f87">
                  <a:pos x="f156" y="f157"/>
                </a:cxn>
                <a:cxn ang="f87">
                  <a:pos x="f158" y="f159"/>
                </a:cxn>
                <a:cxn ang="f87">
                  <a:pos x="f160" y="f161"/>
                </a:cxn>
                <a:cxn ang="f87">
                  <a:pos x="f162" y="f163"/>
                </a:cxn>
                <a:cxn ang="f87">
                  <a:pos x="f146" y="f164"/>
                </a:cxn>
                <a:cxn ang="f87">
                  <a:pos x="f142" y="f143"/>
                </a:cxn>
              </a:cxnLst>
              <a:rect l="f138" t="f141" r="f139" b="f140"/>
              <a:pathLst>
                <a:path w="63" h="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2" y="f25"/>
                  </a:cubicBezTo>
                  <a:cubicBezTo>
                    <a:pt x="f22" y="f26"/>
                    <a:pt x="f27" y="f28"/>
                    <a:pt x="f20" y="f29"/>
                  </a:cubicBezTo>
                  <a:cubicBezTo>
                    <a:pt x="f25" y="f30"/>
                    <a:pt x="f26" y="f31"/>
                    <a:pt x="f32" y="f33"/>
                  </a:cubicBezTo>
                  <a:cubicBezTo>
                    <a:pt x="f32" y="f34"/>
                    <a:pt x="f32" y="f35"/>
                    <a:pt x="f21" y="f36"/>
                  </a:cubicBezTo>
                  <a:cubicBezTo>
                    <a:pt x="f18" y="f34"/>
                    <a:pt x="f37" y="f33"/>
                    <a:pt x="f5" y="f38"/>
                  </a:cubicBezTo>
                  <a:cubicBezTo>
                    <a:pt x="f39" y="f40"/>
                    <a:pt x="f41" y="f23"/>
                    <a:pt x="f42" y="f43"/>
                  </a:cubicBezTo>
                  <a:cubicBezTo>
                    <a:pt x="f24" y="f44"/>
                    <a:pt x="f16" y="f41"/>
                    <a:pt x="f45" y="f5"/>
                  </a:cubicBezTo>
                  <a:cubicBezTo>
                    <a:pt x="f13" y="f27"/>
                    <a:pt x="f34" y="f46"/>
                    <a:pt x="f6" y="f47"/>
                  </a:cubicBezTo>
                  <a:cubicBezTo>
                    <a:pt x="f34" y="f48"/>
                    <a:pt x="f30" y="f49"/>
                    <a:pt x="f19" y="f7"/>
                  </a:cubicBezTo>
                  <a:cubicBezTo>
                    <a:pt x="f40" y="f50"/>
                    <a:pt x="f28" y="f51"/>
                    <a:pt x="f8" y="f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DD322BE5-C687-4BB6-9822-55B1C67B4709}"/>
                </a:ext>
              </a:extLst>
            </p:cNvPr>
            <p:cNvSpPr/>
            <p:nvPr/>
          </p:nvSpPr>
          <p:spPr>
            <a:xfrm>
              <a:off x="7856890" y="3598420"/>
              <a:ext cx="149220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76"/>
                <a:gd name="f8" fmla="val 7"/>
                <a:gd name="f9" fmla="val 55"/>
                <a:gd name="f10" fmla="val 5"/>
                <a:gd name="f11" fmla="val 40"/>
                <a:gd name="f12" fmla="val 3"/>
                <a:gd name="f13" fmla="val 24"/>
                <a:gd name="f14" fmla="val 12"/>
                <a:gd name="f15" fmla="val 9"/>
                <a:gd name="f16" fmla="val 27"/>
                <a:gd name="f17" fmla="val 17"/>
                <a:gd name="f18" fmla="val 34"/>
                <a:gd name="f19" fmla="val 46"/>
                <a:gd name="f20" fmla="val 16"/>
                <a:gd name="f21" fmla="val 57"/>
                <a:gd name="f22" fmla="val 31"/>
                <a:gd name="f23" fmla="val 45"/>
                <a:gd name="f24" fmla="val 66"/>
                <a:gd name="f25" fmla="val 47"/>
                <a:gd name="f26" fmla="val 56"/>
                <a:gd name="f27" fmla="val 36"/>
                <a:gd name="f28" fmla="val 26"/>
                <a:gd name="f29" fmla="val 15"/>
                <a:gd name="f30" fmla="val 29"/>
                <a:gd name="f31" fmla="val 20"/>
                <a:gd name="f32" fmla="val 18"/>
                <a:gd name="f33" fmla="val 11"/>
                <a:gd name="f34" fmla="val 13"/>
                <a:gd name="f35" fmla="val 14"/>
                <a:gd name="f36" fmla="val 38"/>
                <a:gd name="f37" fmla="val 49"/>
                <a:gd name="f38" fmla="val 23"/>
                <a:gd name="f39" fmla="val 53"/>
                <a:gd name="f40" fmla="val 32"/>
                <a:gd name="f41" fmla="val 58"/>
                <a:gd name="f42" fmla="val 42"/>
                <a:gd name="f43" fmla="val 63"/>
                <a:gd name="f44" fmla="val 48"/>
                <a:gd name="f45" fmla="val 52"/>
                <a:gd name="f46" fmla="val 54"/>
                <a:gd name="f47" fmla="val 51"/>
                <a:gd name="f48" fmla="val 35"/>
                <a:gd name="f49" fmla="val 69"/>
                <a:gd name="f50" fmla="val 21"/>
                <a:gd name="f51" fmla="val 62"/>
                <a:gd name="f52" fmla="+- 0 0 -90"/>
                <a:gd name="f53" fmla="*/ f3 1 67"/>
                <a:gd name="f54" fmla="*/ f4 1 76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67"/>
                <a:gd name="f63" fmla="*/ f59 1 76"/>
                <a:gd name="f64" fmla="*/ 7 f60 1"/>
                <a:gd name="f65" fmla="*/ 55 f59 1"/>
                <a:gd name="f66" fmla="*/ 0 f60 1"/>
                <a:gd name="f67" fmla="*/ 7 f59 1"/>
                <a:gd name="f68" fmla="*/ 34 f60 1"/>
                <a:gd name="f69" fmla="*/ 0 f59 1"/>
                <a:gd name="f70" fmla="*/ 67 f60 1"/>
                <a:gd name="f71" fmla="*/ 45 f59 1"/>
                <a:gd name="f72" fmla="*/ 66 f60 1"/>
                <a:gd name="f73" fmla="*/ 47 f59 1"/>
                <a:gd name="f74" fmla="*/ 15 f59 1"/>
                <a:gd name="f75" fmla="*/ 11 f60 1"/>
                <a:gd name="f76" fmla="*/ 20 f59 1"/>
                <a:gd name="f77" fmla="*/ 15 f60 1"/>
                <a:gd name="f78" fmla="*/ 49 f59 1"/>
                <a:gd name="f79" fmla="*/ 42 f60 1"/>
                <a:gd name="f80" fmla="*/ 63 f59 1"/>
                <a:gd name="f81" fmla="*/ 52 f60 1"/>
                <a:gd name="f82" fmla="*/ 46 f59 1"/>
                <a:gd name="f83" fmla="*/ 56 f60 1"/>
                <a:gd name="f84" fmla="*/ 49 f60 1"/>
                <a:gd name="f85" fmla="*/ 76 f59 1"/>
                <a:gd name="f86" fmla="+- f61 0 f1"/>
                <a:gd name="f87" fmla="*/ f64 1 67"/>
                <a:gd name="f88" fmla="*/ f65 1 76"/>
                <a:gd name="f89" fmla="*/ f66 1 67"/>
                <a:gd name="f90" fmla="*/ f67 1 76"/>
                <a:gd name="f91" fmla="*/ f68 1 67"/>
                <a:gd name="f92" fmla="*/ f69 1 76"/>
                <a:gd name="f93" fmla="*/ f70 1 67"/>
                <a:gd name="f94" fmla="*/ f71 1 76"/>
                <a:gd name="f95" fmla="*/ f72 1 67"/>
                <a:gd name="f96" fmla="*/ f73 1 76"/>
                <a:gd name="f97" fmla="*/ f74 1 76"/>
                <a:gd name="f98" fmla="*/ f75 1 67"/>
                <a:gd name="f99" fmla="*/ f76 1 76"/>
                <a:gd name="f100" fmla="*/ f77 1 67"/>
                <a:gd name="f101" fmla="*/ f78 1 76"/>
                <a:gd name="f102" fmla="*/ f79 1 67"/>
                <a:gd name="f103" fmla="*/ f80 1 76"/>
                <a:gd name="f104" fmla="*/ f81 1 67"/>
                <a:gd name="f105" fmla="*/ f82 1 76"/>
                <a:gd name="f106" fmla="*/ f83 1 67"/>
                <a:gd name="f107" fmla="*/ f84 1 67"/>
                <a:gd name="f108" fmla="*/ f85 1 76"/>
                <a:gd name="f109" fmla="*/ 0 1 f62"/>
                <a:gd name="f110" fmla="*/ f56 1 f62"/>
                <a:gd name="f111" fmla="*/ 0 1 f63"/>
                <a:gd name="f112" fmla="*/ f57 1 f63"/>
                <a:gd name="f113" fmla="*/ f87 1 f62"/>
                <a:gd name="f114" fmla="*/ f88 1 f63"/>
                <a:gd name="f115" fmla="*/ f89 1 f62"/>
                <a:gd name="f116" fmla="*/ f90 1 f63"/>
                <a:gd name="f117" fmla="*/ f91 1 f62"/>
                <a:gd name="f118" fmla="*/ f92 1 f63"/>
                <a:gd name="f119" fmla="*/ f93 1 f62"/>
                <a:gd name="f120" fmla="*/ f94 1 f63"/>
                <a:gd name="f121" fmla="*/ f95 1 f62"/>
                <a:gd name="f122" fmla="*/ f96 1 f63"/>
                <a:gd name="f123" fmla="*/ f97 1 f63"/>
                <a:gd name="f124" fmla="*/ f98 1 f62"/>
                <a:gd name="f125" fmla="*/ f99 1 f63"/>
                <a:gd name="f126" fmla="*/ f100 1 f62"/>
                <a:gd name="f127" fmla="*/ f101 1 f63"/>
                <a:gd name="f128" fmla="*/ f102 1 f62"/>
                <a:gd name="f129" fmla="*/ f103 1 f63"/>
                <a:gd name="f130" fmla="*/ f104 1 f62"/>
                <a:gd name="f131" fmla="*/ f105 1 f63"/>
                <a:gd name="f132" fmla="*/ f106 1 f62"/>
                <a:gd name="f133" fmla="*/ f107 1 f62"/>
                <a:gd name="f134" fmla="*/ f108 1 f63"/>
                <a:gd name="f135" fmla="*/ f109 f53 1"/>
                <a:gd name="f136" fmla="*/ f110 f53 1"/>
                <a:gd name="f137" fmla="*/ f112 f54 1"/>
                <a:gd name="f138" fmla="*/ f111 f54 1"/>
                <a:gd name="f139" fmla="*/ f113 f53 1"/>
                <a:gd name="f140" fmla="*/ f114 f54 1"/>
                <a:gd name="f141" fmla="*/ f115 f53 1"/>
                <a:gd name="f142" fmla="*/ f116 f54 1"/>
                <a:gd name="f143" fmla="*/ f117 f53 1"/>
                <a:gd name="f144" fmla="*/ f118 f54 1"/>
                <a:gd name="f145" fmla="*/ f119 f53 1"/>
                <a:gd name="f146" fmla="*/ f120 f54 1"/>
                <a:gd name="f147" fmla="*/ f121 f53 1"/>
                <a:gd name="f148" fmla="*/ f122 f54 1"/>
                <a:gd name="f149" fmla="*/ f123 f54 1"/>
                <a:gd name="f150" fmla="*/ f124 f53 1"/>
                <a:gd name="f151" fmla="*/ f125 f54 1"/>
                <a:gd name="f152" fmla="*/ f126 f53 1"/>
                <a:gd name="f153" fmla="*/ f127 f54 1"/>
                <a:gd name="f154" fmla="*/ f128 f53 1"/>
                <a:gd name="f155" fmla="*/ f129 f54 1"/>
                <a:gd name="f156" fmla="*/ f130 f53 1"/>
                <a:gd name="f157" fmla="*/ f131 f54 1"/>
                <a:gd name="f158" fmla="*/ f132 f53 1"/>
                <a:gd name="f159" fmla="*/ f133 f53 1"/>
                <a:gd name="f160" fmla="*/ f13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9" y="f140"/>
                </a:cxn>
                <a:cxn ang="f86">
                  <a:pos x="f141" y="f142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43" y="f149"/>
                </a:cxn>
                <a:cxn ang="f86">
                  <a:pos x="f150" y="f151"/>
                </a:cxn>
                <a:cxn ang="f86">
                  <a:pos x="f152" y="f153"/>
                </a:cxn>
                <a:cxn ang="f86">
                  <a:pos x="f154" y="f155"/>
                </a:cxn>
                <a:cxn ang="f86">
                  <a:pos x="f156" y="f157"/>
                </a:cxn>
                <a:cxn ang="f86">
                  <a:pos x="f158" y="f148"/>
                </a:cxn>
                <a:cxn ang="f86">
                  <a:pos x="f159" y="f160"/>
                </a:cxn>
                <a:cxn ang="f86">
                  <a:pos x="f139" y="f140"/>
                </a:cxn>
              </a:cxnLst>
              <a:rect l="f135" t="f138" r="f136" b="f137"/>
              <a:pathLst>
                <a:path w="67" h="76">
                  <a:moveTo>
                    <a:pt x="f8" y="f9"/>
                  </a:moveTo>
                  <a:cubicBezTo>
                    <a:pt x="f10" y="f11"/>
                    <a:pt x="f12" y="f13"/>
                    <a:pt x="f5" y="f8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6" y="f23"/>
                  </a:cubicBezTo>
                  <a:cubicBezTo>
                    <a:pt x="f6" y="f19"/>
                    <a:pt x="f24" y="f19"/>
                    <a:pt x="f24" y="f25"/>
                  </a:cubicBezTo>
                  <a:cubicBezTo>
                    <a:pt x="f26" y="f27"/>
                    <a:pt x="f23" y="f28"/>
                    <a:pt x="f18" y="f29"/>
                  </a:cubicBezTo>
                  <a:cubicBezTo>
                    <a:pt x="f30" y="f20"/>
                    <a:pt x="f31" y="f32"/>
                    <a:pt x="f33" y="f31"/>
                  </a:cubicBezTo>
                  <a:cubicBezTo>
                    <a:pt x="f34" y="f30"/>
                    <a:pt x="f35" y="f36"/>
                    <a:pt x="f29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23" y="f41"/>
                    <a:pt x="f44" y="f45"/>
                    <a:pt x="f45" y="f19"/>
                  </a:cubicBezTo>
                  <a:cubicBezTo>
                    <a:pt x="f39" y="f19"/>
                    <a:pt x="f46" y="f25"/>
                    <a:pt x="f26" y="f25"/>
                  </a:cubicBezTo>
                  <a:cubicBezTo>
                    <a:pt x="f39" y="f21"/>
                    <a:pt x="f47" y="f6"/>
                    <a:pt x="f37" y="f7"/>
                  </a:cubicBezTo>
                  <a:cubicBezTo>
                    <a:pt x="f48" y="f49"/>
                    <a:pt x="f50" y="f51"/>
                    <a:pt x="f8" y="f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165A7AA0-DDEC-4270-BDBA-F36888780CFB}"/>
                </a:ext>
              </a:extLst>
            </p:cNvPr>
            <p:cNvSpPr/>
            <p:nvPr/>
          </p:nvSpPr>
          <p:spPr>
            <a:xfrm>
              <a:off x="4092927" y="2987235"/>
              <a:ext cx="123828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67"/>
                <a:gd name="f8" fmla="val 13"/>
                <a:gd name="f9" fmla="val 9"/>
                <a:gd name="f10" fmla="val 54"/>
                <a:gd name="f11" fmla="val 4"/>
                <a:gd name="f12" fmla="val 40"/>
                <a:gd name="f13" fmla="val 27"/>
                <a:gd name="f14" fmla="val 19"/>
                <a:gd name="f15" fmla="val 18"/>
                <a:gd name="f16" fmla="val 36"/>
                <a:gd name="f17" fmla="val 46"/>
                <a:gd name="f18" fmla="val 10"/>
                <a:gd name="f19" fmla="val 15"/>
                <a:gd name="f20" fmla="val 53"/>
                <a:gd name="f21" fmla="val 29"/>
                <a:gd name="f22" fmla="val 49"/>
                <a:gd name="f23" fmla="val 44"/>
                <a:gd name="f24" fmla="val 60"/>
                <a:gd name="f25" fmla="val 62"/>
                <a:gd name="f26" fmla="val 24"/>
                <a:gd name="f27" fmla="val 64"/>
                <a:gd name="f28" fmla="val 22"/>
                <a:gd name="f29" fmla="val 33"/>
                <a:gd name="f30" fmla="val 14"/>
                <a:gd name="f31" fmla="val 21"/>
                <a:gd name="f32" fmla="val 17"/>
                <a:gd name="f33" fmla="val 23"/>
                <a:gd name="f34" fmla="val 30"/>
                <a:gd name="f35" fmla="val 38"/>
                <a:gd name="f36" fmla="val 16"/>
                <a:gd name="f37" fmla="val 47"/>
                <a:gd name="f38" fmla="val 55"/>
                <a:gd name="f39" fmla="val 26"/>
                <a:gd name="f40" fmla="val 34"/>
                <a:gd name="f41" fmla="val 52"/>
                <a:gd name="f42" fmla="val 51"/>
                <a:gd name="f43" fmla="val 42"/>
                <a:gd name="f44" fmla="val 32"/>
                <a:gd name="f45" fmla="+- 0 0 -90"/>
                <a:gd name="f46" fmla="*/ f3 1 56"/>
                <a:gd name="f47" fmla="*/ f4 1 67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56"/>
                <a:gd name="f56" fmla="*/ f52 1 67"/>
                <a:gd name="f57" fmla="*/ 13 f53 1"/>
                <a:gd name="f58" fmla="*/ 67 f52 1"/>
                <a:gd name="f59" fmla="*/ 0 f53 1"/>
                <a:gd name="f60" fmla="*/ 27 f52 1"/>
                <a:gd name="f61" fmla="*/ 27 f53 1"/>
                <a:gd name="f62" fmla="*/ 0 f52 1"/>
                <a:gd name="f63" fmla="*/ 56 f53 1"/>
                <a:gd name="f64" fmla="*/ 15 f52 1"/>
                <a:gd name="f65" fmla="*/ 46 f53 1"/>
                <a:gd name="f66" fmla="*/ 60 f52 1"/>
                <a:gd name="f67" fmla="*/ 22 f52 1"/>
                <a:gd name="f68" fmla="*/ 10 f52 1"/>
                <a:gd name="f69" fmla="*/ 10 f53 1"/>
                <a:gd name="f70" fmla="*/ 30 f52 1"/>
                <a:gd name="f71" fmla="*/ 18 f53 1"/>
                <a:gd name="f72" fmla="*/ 55 f52 1"/>
                <a:gd name="f73" fmla="*/ 40 f53 1"/>
                <a:gd name="f74" fmla="*/ 51 f52 1"/>
                <a:gd name="f75" fmla="+- f54 0 f1"/>
                <a:gd name="f76" fmla="*/ f57 1 56"/>
                <a:gd name="f77" fmla="*/ f58 1 67"/>
                <a:gd name="f78" fmla="*/ f59 1 56"/>
                <a:gd name="f79" fmla="*/ f60 1 67"/>
                <a:gd name="f80" fmla="*/ f61 1 56"/>
                <a:gd name="f81" fmla="*/ f62 1 67"/>
                <a:gd name="f82" fmla="*/ f63 1 56"/>
                <a:gd name="f83" fmla="*/ f64 1 67"/>
                <a:gd name="f84" fmla="*/ f65 1 56"/>
                <a:gd name="f85" fmla="*/ f66 1 67"/>
                <a:gd name="f86" fmla="*/ f67 1 67"/>
                <a:gd name="f87" fmla="*/ f68 1 67"/>
                <a:gd name="f88" fmla="*/ f69 1 56"/>
                <a:gd name="f89" fmla="*/ f70 1 67"/>
                <a:gd name="f90" fmla="*/ f71 1 56"/>
                <a:gd name="f91" fmla="*/ f72 1 67"/>
                <a:gd name="f92" fmla="*/ f73 1 56"/>
                <a:gd name="f93" fmla="*/ f74 1 67"/>
                <a:gd name="f94" fmla="*/ 0 1 f55"/>
                <a:gd name="f95" fmla="*/ f49 1 f55"/>
                <a:gd name="f96" fmla="*/ 0 1 f56"/>
                <a:gd name="f97" fmla="*/ f50 1 f56"/>
                <a:gd name="f98" fmla="*/ f76 1 f55"/>
                <a:gd name="f99" fmla="*/ f77 1 f56"/>
                <a:gd name="f100" fmla="*/ f78 1 f55"/>
                <a:gd name="f101" fmla="*/ f79 1 f56"/>
                <a:gd name="f102" fmla="*/ f80 1 f55"/>
                <a:gd name="f103" fmla="*/ f81 1 f56"/>
                <a:gd name="f104" fmla="*/ f82 1 f55"/>
                <a:gd name="f105" fmla="*/ f83 1 f56"/>
                <a:gd name="f106" fmla="*/ f84 1 f55"/>
                <a:gd name="f107" fmla="*/ f85 1 f56"/>
                <a:gd name="f108" fmla="*/ f86 1 f56"/>
                <a:gd name="f109" fmla="*/ f87 1 f56"/>
                <a:gd name="f110" fmla="*/ f88 1 f55"/>
                <a:gd name="f111" fmla="*/ f89 1 f56"/>
                <a:gd name="f112" fmla="*/ f90 1 f55"/>
                <a:gd name="f113" fmla="*/ f91 1 f56"/>
                <a:gd name="f114" fmla="*/ f92 1 f55"/>
                <a:gd name="f115" fmla="*/ f93 1 f56"/>
                <a:gd name="f116" fmla="*/ f94 f46 1"/>
                <a:gd name="f117" fmla="*/ f95 f46 1"/>
                <a:gd name="f118" fmla="*/ f97 f47 1"/>
                <a:gd name="f119" fmla="*/ f96 f47 1"/>
                <a:gd name="f120" fmla="*/ f98 f46 1"/>
                <a:gd name="f121" fmla="*/ f99 f47 1"/>
                <a:gd name="f122" fmla="*/ f100 f46 1"/>
                <a:gd name="f123" fmla="*/ f101 f47 1"/>
                <a:gd name="f124" fmla="*/ f102 f46 1"/>
                <a:gd name="f125" fmla="*/ f103 f47 1"/>
                <a:gd name="f126" fmla="*/ f104 f46 1"/>
                <a:gd name="f127" fmla="*/ f105 f47 1"/>
                <a:gd name="f128" fmla="*/ f106 f46 1"/>
                <a:gd name="f129" fmla="*/ f107 f47 1"/>
                <a:gd name="f130" fmla="*/ f108 f47 1"/>
                <a:gd name="f131" fmla="*/ f109 f47 1"/>
                <a:gd name="f132" fmla="*/ f110 f46 1"/>
                <a:gd name="f133" fmla="*/ f111 f47 1"/>
                <a:gd name="f134" fmla="*/ f112 f46 1"/>
                <a:gd name="f135" fmla="*/ f113 f47 1"/>
                <a:gd name="f136" fmla="*/ f114 f46 1"/>
                <a:gd name="f137" fmla="*/ f115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20" y="f121"/>
                </a:cxn>
                <a:cxn ang="f75">
                  <a:pos x="f128" y="f130"/>
                </a:cxn>
                <a:cxn ang="f75">
                  <a:pos x="f124" y="f131"/>
                </a:cxn>
                <a:cxn ang="f75">
                  <a:pos x="f132" y="f133"/>
                </a:cxn>
                <a:cxn ang="f75">
                  <a:pos x="f134" y="f135"/>
                </a:cxn>
                <a:cxn ang="f75">
                  <a:pos x="f136" y="f137"/>
                </a:cxn>
                <a:cxn ang="f75">
                  <a:pos x="f128" y="f130"/>
                </a:cxn>
              </a:cxnLst>
              <a:rect l="f116" t="f119" r="f117" b="f118"/>
              <a:pathLst>
                <a:path w="56" h="67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9" y="f14"/>
                    <a:pt x="f15" y="f9"/>
                    <a:pt x="f13" y="f5"/>
                  </a:cubicBezTo>
                  <a:cubicBezTo>
                    <a:pt x="f16" y="f11"/>
                    <a:pt x="f17" y="f18"/>
                    <a:pt x="f6" y="f19"/>
                  </a:cubicBezTo>
                  <a:cubicBezTo>
                    <a:pt x="f20" y="f21"/>
                    <a:pt x="f22" y="f23"/>
                    <a:pt x="f17" y="f24"/>
                  </a:cubicBezTo>
                  <a:cubicBezTo>
                    <a:pt x="f16" y="f25"/>
                    <a:pt x="f26" y="f27"/>
                    <a:pt x="f8" y="f7"/>
                  </a:cubicBezTo>
                  <a:close/>
                  <a:moveTo>
                    <a:pt x="f17" y="f28"/>
                  </a:moveTo>
                  <a:cubicBezTo>
                    <a:pt x="f12" y="f15"/>
                    <a:pt x="f29" y="f30"/>
                    <a:pt x="f13" y="f18"/>
                  </a:cubicBezTo>
                  <a:cubicBezTo>
                    <a:pt x="f31" y="f32"/>
                    <a:pt x="f19" y="f33"/>
                    <a:pt x="f18" y="f34"/>
                  </a:cubicBezTo>
                  <a:cubicBezTo>
                    <a:pt x="f8" y="f35"/>
                    <a:pt x="f36" y="f37"/>
                    <a:pt x="f15" y="f38"/>
                  </a:cubicBezTo>
                  <a:cubicBezTo>
                    <a:pt x="f39" y="f20"/>
                    <a:pt x="f40" y="f41"/>
                    <a:pt x="f12" y="f42"/>
                  </a:cubicBezTo>
                  <a:cubicBezTo>
                    <a:pt x="f43" y="f43"/>
                    <a:pt x="f23" y="f44"/>
                    <a:pt x="f17" y="f2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BB764817-535F-4EDD-991D-1F75D1DFCDB0}"/>
                </a:ext>
              </a:extLst>
            </p:cNvPr>
            <p:cNvSpPr/>
            <p:nvPr/>
          </p:nvSpPr>
          <p:spPr>
            <a:xfrm>
              <a:off x="2486381" y="4392164"/>
              <a:ext cx="109535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64"/>
                <a:gd name="f8" fmla="val 40"/>
                <a:gd name="f9" fmla="val 45"/>
                <a:gd name="f10" fmla="val 41"/>
                <a:gd name="f11" fmla="val 57"/>
                <a:gd name="f12" fmla="val 38"/>
                <a:gd name="f13" fmla="val 25"/>
                <a:gd name="f14" fmla="val 59"/>
                <a:gd name="f15" fmla="val 12"/>
                <a:gd name="f16" fmla="val 54"/>
                <a:gd name="f17" fmla="val 1"/>
                <a:gd name="f18" fmla="val 37"/>
                <a:gd name="f19" fmla="val 2"/>
                <a:gd name="f20" fmla="val 23"/>
                <a:gd name="f21" fmla="val 11"/>
                <a:gd name="f22" fmla="val 14"/>
                <a:gd name="f23" fmla="val 8"/>
                <a:gd name="f24" fmla="val 27"/>
                <a:gd name="f25" fmla="val 4"/>
                <a:gd name="f26" fmla="val 43"/>
                <a:gd name="f27" fmla="val 7"/>
                <a:gd name="f28" fmla="val 46"/>
                <a:gd name="f29" fmla="val 17"/>
                <a:gd name="f30" fmla="val 26"/>
                <a:gd name="f31" fmla="val 48"/>
                <a:gd name="f32" fmla="val 28"/>
                <a:gd name="f33" fmla="val 47"/>
                <a:gd name="f34" fmla="val 39"/>
                <a:gd name="f35" fmla="val 35"/>
                <a:gd name="f36" fmla="val 19"/>
                <a:gd name="f37" fmla="val 15"/>
                <a:gd name="f38" fmla="val 10"/>
                <a:gd name="f39" fmla="val 9"/>
                <a:gd name="f40" fmla="val 34"/>
                <a:gd name="f41" fmla="val 44"/>
                <a:gd name="f42" fmla="val 16"/>
                <a:gd name="f43" fmla="val 52"/>
                <a:gd name="f44" fmla="val 42"/>
                <a:gd name="f45" fmla="+- 0 0 -90"/>
                <a:gd name="f46" fmla="*/ f3 1 49"/>
                <a:gd name="f47" fmla="*/ f4 1 64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49"/>
                <a:gd name="f56" fmla="*/ f52 1 64"/>
                <a:gd name="f57" fmla="*/ 49 f53 1"/>
                <a:gd name="f58" fmla="*/ 40 f52 1"/>
                <a:gd name="f59" fmla="*/ 38 f53 1"/>
                <a:gd name="f60" fmla="*/ 64 f52 1"/>
                <a:gd name="f61" fmla="*/ 0 f53 1"/>
                <a:gd name="f62" fmla="*/ 49 f52 1"/>
                <a:gd name="f63" fmla="*/ 2 f53 1"/>
                <a:gd name="f64" fmla="*/ 11 f52 1"/>
                <a:gd name="f65" fmla="*/ 41 f53 1"/>
                <a:gd name="f66" fmla="*/ 0 f52 1"/>
                <a:gd name="f67" fmla="*/ 26 f52 1"/>
                <a:gd name="f68" fmla="*/ 47 f53 1"/>
                <a:gd name="f69" fmla="*/ 28 f52 1"/>
                <a:gd name="f70" fmla="*/ 35 f53 1"/>
                <a:gd name="f71" fmla="*/ 12 f52 1"/>
                <a:gd name="f72" fmla="*/ 11 f53 1"/>
                <a:gd name="f73" fmla="*/ 17 f52 1"/>
                <a:gd name="f74" fmla="*/ 9 f53 1"/>
                <a:gd name="f75" fmla="*/ 44 f52 1"/>
                <a:gd name="f76" fmla="*/ 34 f53 1"/>
                <a:gd name="f77" fmla="*/ 52 f52 1"/>
                <a:gd name="f78" fmla="*/ 45 f53 1"/>
                <a:gd name="f79" fmla="*/ 37 f52 1"/>
                <a:gd name="f80" fmla="+- f54 0 f1"/>
                <a:gd name="f81" fmla="*/ f57 1 49"/>
                <a:gd name="f82" fmla="*/ f58 1 64"/>
                <a:gd name="f83" fmla="*/ f59 1 49"/>
                <a:gd name="f84" fmla="*/ f60 1 64"/>
                <a:gd name="f85" fmla="*/ f61 1 49"/>
                <a:gd name="f86" fmla="*/ f62 1 64"/>
                <a:gd name="f87" fmla="*/ f63 1 49"/>
                <a:gd name="f88" fmla="*/ f64 1 64"/>
                <a:gd name="f89" fmla="*/ f65 1 49"/>
                <a:gd name="f90" fmla="*/ f66 1 64"/>
                <a:gd name="f91" fmla="*/ f67 1 64"/>
                <a:gd name="f92" fmla="*/ f68 1 49"/>
                <a:gd name="f93" fmla="*/ f69 1 64"/>
                <a:gd name="f94" fmla="*/ f70 1 49"/>
                <a:gd name="f95" fmla="*/ f71 1 64"/>
                <a:gd name="f96" fmla="*/ f72 1 49"/>
                <a:gd name="f97" fmla="*/ f73 1 64"/>
                <a:gd name="f98" fmla="*/ f74 1 49"/>
                <a:gd name="f99" fmla="*/ f75 1 64"/>
                <a:gd name="f100" fmla="*/ f76 1 49"/>
                <a:gd name="f101" fmla="*/ f77 1 64"/>
                <a:gd name="f102" fmla="*/ f78 1 49"/>
                <a:gd name="f103" fmla="*/ f79 1 64"/>
                <a:gd name="f104" fmla="*/ 0 1 f55"/>
                <a:gd name="f105" fmla="*/ f49 1 f55"/>
                <a:gd name="f106" fmla="*/ 0 1 f56"/>
                <a:gd name="f107" fmla="*/ f50 1 f56"/>
                <a:gd name="f108" fmla="*/ f81 1 f55"/>
                <a:gd name="f109" fmla="*/ f82 1 f56"/>
                <a:gd name="f110" fmla="*/ f83 1 f55"/>
                <a:gd name="f111" fmla="*/ f84 1 f56"/>
                <a:gd name="f112" fmla="*/ f85 1 f55"/>
                <a:gd name="f113" fmla="*/ f86 1 f56"/>
                <a:gd name="f114" fmla="*/ f87 1 f55"/>
                <a:gd name="f115" fmla="*/ f88 1 f56"/>
                <a:gd name="f116" fmla="*/ f89 1 f55"/>
                <a:gd name="f117" fmla="*/ f90 1 f56"/>
                <a:gd name="f118" fmla="*/ f91 1 f56"/>
                <a:gd name="f119" fmla="*/ f92 1 f55"/>
                <a:gd name="f120" fmla="*/ f93 1 f56"/>
                <a:gd name="f121" fmla="*/ f94 1 f55"/>
                <a:gd name="f122" fmla="*/ f95 1 f56"/>
                <a:gd name="f123" fmla="*/ f96 1 f55"/>
                <a:gd name="f124" fmla="*/ f97 1 f56"/>
                <a:gd name="f125" fmla="*/ f98 1 f55"/>
                <a:gd name="f126" fmla="*/ f99 1 f56"/>
                <a:gd name="f127" fmla="*/ f100 1 f55"/>
                <a:gd name="f128" fmla="*/ f101 1 f56"/>
                <a:gd name="f129" fmla="*/ f102 1 f55"/>
                <a:gd name="f130" fmla="*/ f103 1 f56"/>
                <a:gd name="f131" fmla="*/ f104 f46 1"/>
                <a:gd name="f132" fmla="*/ f105 f46 1"/>
                <a:gd name="f133" fmla="*/ f107 f47 1"/>
                <a:gd name="f134" fmla="*/ f106 f47 1"/>
                <a:gd name="f135" fmla="*/ f108 f46 1"/>
                <a:gd name="f136" fmla="*/ f109 f47 1"/>
                <a:gd name="f137" fmla="*/ f110 f46 1"/>
                <a:gd name="f138" fmla="*/ f111 f47 1"/>
                <a:gd name="f139" fmla="*/ f112 f46 1"/>
                <a:gd name="f140" fmla="*/ f113 f47 1"/>
                <a:gd name="f141" fmla="*/ f114 f46 1"/>
                <a:gd name="f142" fmla="*/ f115 f47 1"/>
                <a:gd name="f143" fmla="*/ f116 f46 1"/>
                <a:gd name="f144" fmla="*/ f117 f47 1"/>
                <a:gd name="f145" fmla="*/ f118 f47 1"/>
                <a:gd name="f146" fmla="*/ f119 f46 1"/>
                <a:gd name="f147" fmla="*/ f120 f47 1"/>
                <a:gd name="f148" fmla="*/ f121 f46 1"/>
                <a:gd name="f149" fmla="*/ f122 f47 1"/>
                <a:gd name="f150" fmla="*/ f123 f46 1"/>
                <a:gd name="f151" fmla="*/ f124 f47 1"/>
                <a:gd name="f152" fmla="*/ f125 f46 1"/>
                <a:gd name="f153" fmla="*/ f126 f47 1"/>
                <a:gd name="f154" fmla="*/ f127 f46 1"/>
                <a:gd name="f155" fmla="*/ f128 f47 1"/>
                <a:gd name="f156" fmla="*/ f129 f46 1"/>
                <a:gd name="f157" fmla="*/ f130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35" y="f145"/>
                </a:cxn>
                <a:cxn ang="f80">
                  <a:pos x="f146" y="f147"/>
                </a:cxn>
                <a:cxn ang="f80">
                  <a:pos x="f148" y="f149"/>
                </a:cxn>
                <a:cxn ang="f80">
                  <a:pos x="f150" y="f151"/>
                </a:cxn>
                <a:cxn ang="f80">
                  <a:pos x="f152" y="f153"/>
                </a:cxn>
                <a:cxn ang="f80">
                  <a:pos x="f154" y="f155"/>
                </a:cxn>
                <a:cxn ang="f80">
                  <a:pos x="f156" y="f157"/>
                </a:cxn>
                <a:cxn ang="f80">
                  <a:pos x="f135" y="f136"/>
                </a:cxn>
              </a:cxnLst>
              <a:rect l="f131" t="f134" r="f132" b="f133"/>
              <a:pathLst>
                <a:path w="49" h="64">
                  <a:moveTo>
                    <a:pt x="f6" y="f8"/>
                  </a:moveTo>
                  <a:cubicBezTo>
                    <a:pt x="f9" y="f6"/>
                    <a:pt x="f10" y="f11"/>
                    <a:pt x="f12" y="f7"/>
                  </a:cubicBezTo>
                  <a:cubicBezTo>
                    <a:pt x="f13" y="f14"/>
                    <a:pt x="f15" y="f16"/>
                    <a:pt x="f5" y="f6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22" y="f23"/>
                    <a:pt x="f24" y="f25"/>
                    <a:pt x="f10" y="f5"/>
                  </a:cubicBezTo>
                  <a:cubicBezTo>
                    <a:pt x="f26" y="f27"/>
                    <a:pt x="f28" y="f29"/>
                    <a:pt x="f6" y="f30"/>
                  </a:cubicBezTo>
                  <a:cubicBezTo>
                    <a:pt x="f6" y="f24"/>
                    <a:pt x="f31" y="f32"/>
                    <a:pt x="f33" y="f32"/>
                  </a:cubicBezTo>
                  <a:cubicBezTo>
                    <a:pt x="f26" y="f20"/>
                    <a:pt x="f34" y="f29"/>
                    <a:pt x="f35" y="f15"/>
                  </a:cubicBezTo>
                  <a:cubicBezTo>
                    <a:pt x="f24" y="f22"/>
                    <a:pt x="f36" y="f37"/>
                    <a:pt x="f21" y="f29"/>
                  </a:cubicBezTo>
                  <a:cubicBezTo>
                    <a:pt x="f38" y="f13"/>
                    <a:pt x="f39" y="f40"/>
                    <a:pt x="f39" y="f41"/>
                  </a:cubicBezTo>
                  <a:cubicBezTo>
                    <a:pt x="f42" y="f28"/>
                    <a:pt x="f13" y="f6"/>
                    <a:pt x="f40" y="f43"/>
                  </a:cubicBezTo>
                  <a:cubicBezTo>
                    <a:pt x="f18" y="f31"/>
                    <a:pt x="f10" y="f44"/>
                    <a:pt x="f9" y="f18"/>
                  </a:cubicBezTo>
                  <a:cubicBezTo>
                    <a:pt x="f28" y="f12"/>
                    <a:pt x="f33" y="f34"/>
                    <a:pt x="f6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CBF26EBC-0A73-4E8E-8D82-6BDD4B5E917B}"/>
                </a:ext>
              </a:extLst>
            </p:cNvPr>
            <p:cNvSpPr/>
            <p:nvPr/>
          </p:nvSpPr>
          <p:spPr>
            <a:xfrm>
              <a:off x="4435827" y="1553721"/>
              <a:ext cx="130173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60"/>
                <a:gd name="f8" fmla="val 16"/>
                <a:gd name="f9" fmla="val 57"/>
                <a:gd name="f10" fmla="val 28"/>
                <a:gd name="f11" fmla="val 56"/>
                <a:gd name="f12" fmla="val 40"/>
                <a:gd name="f13" fmla="val 54"/>
                <a:gd name="f14" fmla="val 52"/>
                <a:gd name="f15" fmla="val 43"/>
                <a:gd name="f16" fmla="val 30"/>
                <a:gd name="f17" fmla="val 19"/>
                <a:gd name="f18" fmla="val 13"/>
                <a:gd name="f19" fmla="val 49"/>
                <a:gd name="f20" fmla="val 6"/>
                <a:gd name="f21" fmla="val 38"/>
                <a:gd name="f22" fmla="val 8"/>
                <a:gd name="f23" fmla="val 17"/>
                <a:gd name="f24" fmla="val 9"/>
                <a:gd name="f25" fmla="val 26"/>
                <a:gd name="f26" fmla="val 36"/>
                <a:gd name="f27" fmla="val 5"/>
                <a:gd name="f28" fmla="val 47"/>
                <a:gd name="f29" fmla="val 11"/>
                <a:gd name="f30" fmla="val 48"/>
                <a:gd name="f31" fmla="val 37"/>
                <a:gd name="f32" fmla="val 14"/>
                <a:gd name="f33" fmla="val 25"/>
                <a:gd name="f34" fmla="val 22"/>
                <a:gd name="f35" fmla="val 23"/>
                <a:gd name="f36" fmla="val 12"/>
                <a:gd name="f37" fmla="val 29"/>
                <a:gd name="f38" fmla="val 44"/>
                <a:gd name="f39" fmla="val 31"/>
                <a:gd name="f40" fmla="val 45"/>
                <a:gd name="f41" fmla="val 46"/>
                <a:gd name="f42" fmla="val 42"/>
                <a:gd name="f43" fmla="val 33"/>
                <a:gd name="f44" fmla="+- 0 0 -90"/>
                <a:gd name="f45" fmla="*/ f3 1 58"/>
                <a:gd name="f46" fmla="*/ f4 1 60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58"/>
                <a:gd name="f55" fmla="*/ f51 1 60"/>
                <a:gd name="f56" fmla="*/ 58 f52 1"/>
                <a:gd name="f57" fmla="*/ 16 f51 1"/>
                <a:gd name="f58" fmla="*/ 54 f52 1"/>
                <a:gd name="f59" fmla="*/ 52 f51 1"/>
                <a:gd name="f60" fmla="*/ 19 f52 1"/>
                <a:gd name="f61" fmla="*/ 60 f51 1"/>
                <a:gd name="f62" fmla="*/ 0 f52 1"/>
                <a:gd name="f63" fmla="*/ 28 f51 1"/>
                <a:gd name="f64" fmla="*/ 26 f52 1"/>
                <a:gd name="f65" fmla="*/ 0 f51 1"/>
                <a:gd name="f66" fmla="*/ 17 f51 1"/>
                <a:gd name="f67" fmla="*/ 25 f52 1"/>
                <a:gd name="f68" fmla="*/ 13 f51 1"/>
                <a:gd name="f69" fmla="*/ 12 f52 1"/>
                <a:gd name="f70" fmla="*/ 29 f51 1"/>
                <a:gd name="f71" fmla="*/ 23 f52 1"/>
                <a:gd name="f72" fmla="*/ 48 f52 1"/>
                <a:gd name="f73" fmla="*/ 45 f51 1"/>
                <a:gd name="f74" fmla="*/ 45 f52 1"/>
                <a:gd name="f75" fmla="*/ 42 f51 1"/>
                <a:gd name="f76" fmla="+- f53 0 f1"/>
                <a:gd name="f77" fmla="*/ f56 1 58"/>
                <a:gd name="f78" fmla="*/ f57 1 60"/>
                <a:gd name="f79" fmla="*/ f58 1 58"/>
                <a:gd name="f80" fmla="*/ f59 1 60"/>
                <a:gd name="f81" fmla="*/ f60 1 58"/>
                <a:gd name="f82" fmla="*/ f61 1 60"/>
                <a:gd name="f83" fmla="*/ f62 1 58"/>
                <a:gd name="f84" fmla="*/ f63 1 60"/>
                <a:gd name="f85" fmla="*/ f64 1 58"/>
                <a:gd name="f86" fmla="*/ f65 1 60"/>
                <a:gd name="f87" fmla="*/ f66 1 60"/>
                <a:gd name="f88" fmla="*/ f67 1 58"/>
                <a:gd name="f89" fmla="*/ f68 1 60"/>
                <a:gd name="f90" fmla="*/ f69 1 58"/>
                <a:gd name="f91" fmla="*/ f70 1 60"/>
                <a:gd name="f92" fmla="*/ f71 1 58"/>
                <a:gd name="f93" fmla="*/ f72 1 58"/>
                <a:gd name="f94" fmla="*/ f73 1 60"/>
                <a:gd name="f95" fmla="*/ f74 1 58"/>
                <a:gd name="f96" fmla="*/ f75 1 60"/>
                <a:gd name="f97" fmla="*/ 0 1 f54"/>
                <a:gd name="f98" fmla="*/ f48 1 f54"/>
                <a:gd name="f99" fmla="*/ 0 1 f55"/>
                <a:gd name="f100" fmla="*/ f49 1 f55"/>
                <a:gd name="f101" fmla="*/ f77 1 f54"/>
                <a:gd name="f102" fmla="*/ f78 1 f55"/>
                <a:gd name="f103" fmla="*/ f79 1 f54"/>
                <a:gd name="f104" fmla="*/ f80 1 f55"/>
                <a:gd name="f105" fmla="*/ f81 1 f54"/>
                <a:gd name="f106" fmla="*/ f82 1 f55"/>
                <a:gd name="f107" fmla="*/ f83 1 f54"/>
                <a:gd name="f108" fmla="*/ f84 1 f55"/>
                <a:gd name="f109" fmla="*/ f85 1 f54"/>
                <a:gd name="f110" fmla="*/ f86 1 f55"/>
                <a:gd name="f111" fmla="*/ f87 1 f55"/>
                <a:gd name="f112" fmla="*/ f88 1 f54"/>
                <a:gd name="f113" fmla="*/ f89 1 f55"/>
                <a:gd name="f114" fmla="*/ f90 1 f54"/>
                <a:gd name="f115" fmla="*/ f91 1 f55"/>
                <a:gd name="f116" fmla="*/ f92 1 f54"/>
                <a:gd name="f117" fmla="*/ f93 1 f54"/>
                <a:gd name="f118" fmla="*/ f94 1 f55"/>
                <a:gd name="f119" fmla="*/ f95 1 f54"/>
                <a:gd name="f120" fmla="*/ f96 1 f55"/>
                <a:gd name="f121" fmla="*/ f97 f45 1"/>
                <a:gd name="f122" fmla="*/ f98 f45 1"/>
                <a:gd name="f123" fmla="*/ f100 f46 1"/>
                <a:gd name="f124" fmla="*/ f99 f46 1"/>
                <a:gd name="f125" fmla="*/ f101 f45 1"/>
                <a:gd name="f126" fmla="*/ f102 f46 1"/>
                <a:gd name="f127" fmla="*/ f103 f45 1"/>
                <a:gd name="f128" fmla="*/ f104 f46 1"/>
                <a:gd name="f129" fmla="*/ f105 f45 1"/>
                <a:gd name="f130" fmla="*/ f106 f46 1"/>
                <a:gd name="f131" fmla="*/ f107 f45 1"/>
                <a:gd name="f132" fmla="*/ f108 f46 1"/>
                <a:gd name="f133" fmla="*/ f109 f45 1"/>
                <a:gd name="f134" fmla="*/ f110 f46 1"/>
                <a:gd name="f135" fmla="*/ f111 f46 1"/>
                <a:gd name="f136" fmla="*/ f112 f45 1"/>
                <a:gd name="f137" fmla="*/ f113 f46 1"/>
                <a:gd name="f138" fmla="*/ f114 f45 1"/>
                <a:gd name="f139" fmla="*/ f115 f46 1"/>
                <a:gd name="f140" fmla="*/ f116 f45 1"/>
                <a:gd name="f141" fmla="*/ f117 f45 1"/>
                <a:gd name="f142" fmla="*/ f118 f46 1"/>
                <a:gd name="f143" fmla="*/ f119 f45 1"/>
                <a:gd name="f144" fmla="*/ f120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33" y="f134"/>
                </a:cxn>
                <a:cxn ang="f76">
                  <a:pos x="f125" y="f135"/>
                </a:cxn>
                <a:cxn ang="f76">
                  <a:pos x="f136" y="f137"/>
                </a:cxn>
                <a:cxn ang="f76">
                  <a:pos x="f138" y="f139"/>
                </a:cxn>
                <a:cxn ang="f76">
                  <a:pos x="f140" y="f128"/>
                </a:cxn>
                <a:cxn ang="f76">
                  <a:pos x="f141" y="f142"/>
                </a:cxn>
                <a:cxn ang="f76">
                  <a:pos x="f143" y="f144"/>
                </a:cxn>
                <a:cxn ang="f76">
                  <a:pos x="f125" y="f126"/>
                </a:cxn>
              </a:cxnLst>
              <a:rect l="f121" t="f124" r="f122" b="f123"/>
              <a:pathLst>
                <a:path w="58" h="6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3"/>
                    <a:pt x="f16" y="f9"/>
                    <a:pt x="f17" y="f7"/>
                  </a:cubicBezTo>
                  <a:cubicBezTo>
                    <a:pt x="f18" y="f19"/>
                    <a:pt x="f20" y="f21"/>
                    <a:pt x="f5" y="f10"/>
                  </a:cubicBezTo>
                  <a:cubicBezTo>
                    <a:pt x="f22" y="f17"/>
                    <a:pt x="f23" y="f24"/>
                    <a:pt x="f25" y="f5"/>
                  </a:cubicBezTo>
                  <a:cubicBezTo>
                    <a:pt x="f26" y="f27"/>
                    <a:pt x="f28" y="f29"/>
                    <a:pt x="f6" y="f23"/>
                  </a:cubicBezTo>
                  <a:cubicBezTo>
                    <a:pt x="f30" y="f8"/>
                    <a:pt x="f31" y="f32"/>
                    <a:pt x="f33" y="f18"/>
                  </a:cubicBezTo>
                  <a:cubicBezTo>
                    <a:pt x="f34" y="f23"/>
                    <a:pt x="f23" y="f35"/>
                    <a:pt x="f36" y="f37"/>
                  </a:cubicBezTo>
                  <a:cubicBezTo>
                    <a:pt x="f8" y="f31"/>
                    <a:pt x="f17" y="f38"/>
                    <a:pt x="f35" y="f14"/>
                  </a:cubicBezTo>
                  <a:cubicBezTo>
                    <a:pt x="f39" y="f19"/>
                    <a:pt x="f12" y="f28"/>
                    <a:pt x="f30" y="f40"/>
                  </a:cubicBezTo>
                  <a:cubicBezTo>
                    <a:pt x="f28" y="f38"/>
                    <a:pt x="f41" y="f15"/>
                    <a:pt x="f40" y="f42"/>
                  </a:cubicBezTo>
                  <a:cubicBezTo>
                    <a:pt x="f19" y="f43"/>
                    <a:pt x="f13" y="f33"/>
                    <a:pt x="f6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10DBA4F8-759C-400A-9C5D-1016548D561D}"/>
                </a:ext>
              </a:extLst>
            </p:cNvPr>
            <p:cNvSpPr/>
            <p:nvPr/>
          </p:nvSpPr>
          <p:spPr>
            <a:xfrm>
              <a:off x="6110642" y="2580829"/>
              <a:ext cx="128592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52"/>
                <a:gd name="f8" fmla="val 37"/>
                <a:gd name="f9" fmla="val 47"/>
                <a:gd name="f10" fmla="val 41"/>
                <a:gd name="f11" fmla="val 36"/>
                <a:gd name="f12" fmla="val 25"/>
                <a:gd name="f13" fmla="val 18"/>
                <a:gd name="f14" fmla="val 46"/>
                <a:gd name="f15" fmla="val 10"/>
                <a:gd name="f16" fmla="val 27"/>
                <a:gd name="f17" fmla="val 15"/>
                <a:gd name="f18" fmla="val 22"/>
                <a:gd name="f19" fmla="val 38"/>
                <a:gd name="f20" fmla="val 42"/>
                <a:gd name="f21" fmla="val 34"/>
                <a:gd name="f22" fmla="val 39"/>
                <a:gd name="f23" fmla="val 35"/>
                <a:gd name="f24" fmla="val 48"/>
                <a:gd name="f25" fmla="val 32"/>
                <a:gd name="f26" fmla="val 45"/>
                <a:gd name="f27" fmla="val 11"/>
                <a:gd name="f28" fmla="val 26"/>
                <a:gd name="f29" fmla="val 12"/>
                <a:gd name="f30" fmla="val 16"/>
                <a:gd name="f31" fmla="val 9"/>
                <a:gd name="f32" fmla="val 4"/>
                <a:gd name="f33" fmla="val 17"/>
                <a:gd name="f34" fmla="val 30"/>
                <a:gd name="f35" fmla="val 2"/>
                <a:gd name="f36" fmla="val 54"/>
                <a:gd name="f37" fmla="val 3"/>
                <a:gd name="f38" fmla="val 55"/>
                <a:gd name="f39" fmla="val 13"/>
                <a:gd name="f40" fmla="val 56"/>
                <a:gd name="f41" fmla="+- 0 0 -90"/>
                <a:gd name="f42" fmla="*/ f3 1 58"/>
                <a:gd name="f43" fmla="*/ f4 1 52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58"/>
                <a:gd name="f52" fmla="*/ f48 1 52"/>
                <a:gd name="f53" fmla="*/ 58 f49 1"/>
                <a:gd name="f54" fmla="*/ 37 f48 1"/>
                <a:gd name="f55" fmla="*/ 25 f49 1"/>
                <a:gd name="f56" fmla="*/ 52 f48 1"/>
                <a:gd name="f57" fmla="*/ 0 f49 1"/>
                <a:gd name="f58" fmla="*/ 27 f48 1"/>
                <a:gd name="f59" fmla="*/ 27 f49 1"/>
                <a:gd name="f60" fmla="*/ 42 f48 1"/>
                <a:gd name="f61" fmla="*/ 48 f49 1"/>
                <a:gd name="f62" fmla="*/ 32 f48 1"/>
                <a:gd name="f63" fmla="*/ 45 f49 1"/>
                <a:gd name="f64" fmla="*/ 10 f48 1"/>
                <a:gd name="f65" fmla="*/ 15 f49 1"/>
                <a:gd name="f66" fmla="*/ 12 f48 1"/>
                <a:gd name="f67" fmla="*/ 17 f49 1"/>
                <a:gd name="f68" fmla="*/ 0 f48 1"/>
                <a:gd name="f69" fmla="*/ 54 f49 1"/>
                <a:gd name="f70" fmla="*/ 3 f48 1"/>
                <a:gd name="f71" fmla="+- f50 0 f1"/>
                <a:gd name="f72" fmla="*/ f53 1 58"/>
                <a:gd name="f73" fmla="*/ f54 1 52"/>
                <a:gd name="f74" fmla="*/ f55 1 58"/>
                <a:gd name="f75" fmla="*/ f56 1 52"/>
                <a:gd name="f76" fmla="*/ f57 1 58"/>
                <a:gd name="f77" fmla="*/ f58 1 52"/>
                <a:gd name="f78" fmla="*/ f59 1 58"/>
                <a:gd name="f79" fmla="*/ f60 1 52"/>
                <a:gd name="f80" fmla="*/ f61 1 58"/>
                <a:gd name="f81" fmla="*/ f62 1 52"/>
                <a:gd name="f82" fmla="*/ f63 1 58"/>
                <a:gd name="f83" fmla="*/ f64 1 52"/>
                <a:gd name="f84" fmla="*/ f65 1 58"/>
                <a:gd name="f85" fmla="*/ f66 1 52"/>
                <a:gd name="f86" fmla="*/ f67 1 58"/>
                <a:gd name="f87" fmla="*/ f68 1 52"/>
                <a:gd name="f88" fmla="*/ f69 1 58"/>
                <a:gd name="f89" fmla="*/ f70 1 52"/>
                <a:gd name="f90" fmla="*/ 0 1 f51"/>
                <a:gd name="f91" fmla="*/ f45 1 f51"/>
                <a:gd name="f92" fmla="*/ 0 1 f52"/>
                <a:gd name="f93" fmla="*/ f46 1 f52"/>
                <a:gd name="f94" fmla="*/ f72 1 f51"/>
                <a:gd name="f95" fmla="*/ f73 1 f52"/>
                <a:gd name="f96" fmla="*/ f74 1 f51"/>
                <a:gd name="f97" fmla="*/ f75 1 f52"/>
                <a:gd name="f98" fmla="*/ f76 1 f51"/>
                <a:gd name="f99" fmla="*/ f77 1 f52"/>
                <a:gd name="f100" fmla="*/ f78 1 f51"/>
                <a:gd name="f101" fmla="*/ f79 1 f52"/>
                <a:gd name="f102" fmla="*/ f80 1 f51"/>
                <a:gd name="f103" fmla="*/ f81 1 f52"/>
                <a:gd name="f104" fmla="*/ f82 1 f51"/>
                <a:gd name="f105" fmla="*/ f83 1 f52"/>
                <a:gd name="f106" fmla="*/ f84 1 f51"/>
                <a:gd name="f107" fmla="*/ f85 1 f52"/>
                <a:gd name="f108" fmla="*/ f86 1 f51"/>
                <a:gd name="f109" fmla="*/ f87 1 f52"/>
                <a:gd name="f110" fmla="*/ f88 1 f51"/>
                <a:gd name="f111" fmla="*/ f89 1 f52"/>
                <a:gd name="f112" fmla="*/ f90 f42 1"/>
                <a:gd name="f113" fmla="*/ f91 f42 1"/>
                <a:gd name="f114" fmla="*/ f93 f43 1"/>
                <a:gd name="f115" fmla="*/ f92 f43 1"/>
                <a:gd name="f116" fmla="*/ f94 f42 1"/>
                <a:gd name="f117" fmla="*/ f95 f43 1"/>
                <a:gd name="f118" fmla="*/ f96 f42 1"/>
                <a:gd name="f119" fmla="*/ f97 f43 1"/>
                <a:gd name="f120" fmla="*/ f98 f42 1"/>
                <a:gd name="f121" fmla="*/ f99 f43 1"/>
                <a:gd name="f122" fmla="*/ f100 f42 1"/>
                <a:gd name="f123" fmla="*/ f101 f43 1"/>
                <a:gd name="f124" fmla="*/ f102 f42 1"/>
                <a:gd name="f125" fmla="*/ f103 f43 1"/>
                <a:gd name="f126" fmla="*/ f104 f42 1"/>
                <a:gd name="f127" fmla="*/ f105 f43 1"/>
                <a:gd name="f128" fmla="*/ f106 f42 1"/>
                <a:gd name="f129" fmla="*/ f107 f43 1"/>
                <a:gd name="f130" fmla="*/ f108 f42 1"/>
                <a:gd name="f131" fmla="*/ f109 f43 1"/>
                <a:gd name="f132" fmla="*/ f110 f42 1"/>
                <a:gd name="f133" fmla="*/ f111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6" y="f117"/>
                </a:cxn>
                <a:cxn ang="f71">
                  <a:pos x="f118" y="f119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7"/>
                </a:cxn>
                <a:cxn ang="f71">
                  <a:pos x="f128" y="f129"/>
                </a:cxn>
                <a:cxn ang="f71">
                  <a:pos x="f130" y="f131"/>
                </a:cxn>
                <a:cxn ang="f71">
                  <a:pos x="f132" y="f133"/>
                </a:cxn>
                <a:cxn ang="f71">
                  <a:pos x="f116" y="f117"/>
                </a:cxn>
              </a:cxnLst>
              <a:rect l="f112" t="f115" r="f113" b="f114"/>
              <a:pathLst>
                <a:path w="58" h="52">
                  <a:moveTo>
                    <a:pt x="f6" y="f8"/>
                  </a:moveTo>
                  <a:cubicBezTo>
                    <a:pt x="f9" y="f10"/>
                    <a:pt x="f11" y="f9"/>
                    <a:pt x="f12" y="f7"/>
                  </a:cubicBezTo>
                  <a:cubicBezTo>
                    <a:pt x="f13" y="f14"/>
                    <a:pt x="f15" y="f8"/>
                    <a:pt x="f5" y="f16"/>
                  </a:cubicBezTo>
                  <a:cubicBezTo>
                    <a:pt x="f17" y="f18"/>
                    <a:pt x="f13" y="f19"/>
                    <a:pt x="f16" y="f20"/>
                  </a:cubicBezTo>
                  <a:cubicBezTo>
                    <a:pt x="f21" y="f22"/>
                    <a:pt x="f10" y="f23"/>
                    <a:pt x="f24" y="f25"/>
                  </a:cubicBezTo>
                  <a:cubicBezTo>
                    <a:pt x="f9" y="f12"/>
                    <a:pt x="f14" y="f13"/>
                    <a:pt x="f26" y="f15"/>
                  </a:cubicBezTo>
                  <a:cubicBezTo>
                    <a:pt x="f23" y="f27"/>
                    <a:pt x="f28" y="f27"/>
                    <a:pt x="f17" y="f29"/>
                  </a:cubicBezTo>
                  <a:cubicBezTo>
                    <a:pt x="f30" y="f31"/>
                    <a:pt x="f30" y="f32"/>
                    <a:pt x="f33" y="f5"/>
                  </a:cubicBezTo>
                  <a:cubicBezTo>
                    <a:pt x="f34" y="f35"/>
                    <a:pt x="f20" y="f35"/>
                    <a:pt x="f36" y="f37"/>
                  </a:cubicBezTo>
                  <a:cubicBezTo>
                    <a:pt x="f38" y="f39"/>
                    <a:pt x="f40" y="f12"/>
                    <a:pt x="f6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80A4B6DD-B3BA-49CA-A67C-106FCDBBCE51}"/>
                </a:ext>
              </a:extLst>
            </p:cNvPr>
            <p:cNvSpPr/>
            <p:nvPr/>
          </p:nvSpPr>
          <p:spPr>
            <a:xfrm>
              <a:off x="2143481" y="3755577"/>
              <a:ext cx="127001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53"/>
                <a:gd name="f8" fmla="val 8"/>
                <a:gd name="f9" fmla="val 47"/>
                <a:gd name="f10" fmla="val 6"/>
                <a:gd name="f11" fmla="val 37"/>
                <a:gd name="f12" fmla="val 3"/>
                <a:gd name="f13" fmla="val 25"/>
                <a:gd name="f14" fmla="val 15"/>
                <a:gd name="f15" fmla="val 10"/>
                <a:gd name="f16" fmla="val 11"/>
                <a:gd name="f17" fmla="val 22"/>
                <a:gd name="f18" fmla="val 5"/>
                <a:gd name="f19" fmla="val 33"/>
                <a:gd name="f20" fmla="val 40"/>
                <a:gd name="f21" fmla="val 7"/>
                <a:gd name="f22" fmla="val 48"/>
                <a:gd name="f23" fmla="val 24"/>
                <a:gd name="f24" fmla="val 32"/>
                <a:gd name="f25" fmla="val 49"/>
                <a:gd name="f26" fmla="val 42"/>
                <a:gd name="f27" fmla="val 44"/>
                <a:gd name="f28" fmla="val 51"/>
                <a:gd name="f29" fmla="val 20"/>
                <a:gd name="f30" fmla="val 9"/>
                <a:gd name="f31" fmla="val 13"/>
                <a:gd name="f32" fmla="val 17"/>
                <a:gd name="f33" fmla="val 16"/>
                <a:gd name="f34" fmla="val 12"/>
                <a:gd name="f35" fmla="val 28"/>
                <a:gd name="f36" fmla="val 34"/>
                <a:gd name="f37" fmla="val 41"/>
                <a:gd name="f38" fmla="val 23"/>
                <a:gd name="f39" fmla="val 31"/>
                <a:gd name="f40" fmla="val 43"/>
                <a:gd name="f41" fmla="val 45"/>
                <a:gd name="f42" fmla="val 30"/>
                <a:gd name="f43" fmla="+- 0 0 -90"/>
                <a:gd name="f44" fmla="*/ f3 1 57"/>
                <a:gd name="f45" fmla="*/ f4 1 53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57"/>
                <a:gd name="f54" fmla="*/ f50 1 53"/>
                <a:gd name="f55" fmla="*/ 8 f51 1"/>
                <a:gd name="f56" fmla="*/ 47 f50 1"/>
                <a:gd name="f57" fmla="*/ 0 f51 1"/>
                <a:gd name="f58" fmla="*/ 15 f50 1"/>
                <a:gd name="f59" fmla="*/ 33 f51 1"/>
                <a:gd name="f60" fmla="*/ 0 f50 1"/>
                <a:gd name="f61" fmla="*/ 57 f51 1"/>
                <a:gd name="f62" fmla="*/ 24 f50 1"/>
                <a:gd name="f63" fmla="*/ 44 f51 1"/>
                <a:gd name="f64" fmla="*/ 53 f50 1"/>
                <a:gd name="f65" fmla="*/ 32 f51 1"/>
                <a:gd name="f66" fmla="*/ 9 f50 1"/>
                <a:gd name="f67" fmla="*/ 10 f51 1"/>
                <a:gd name="f68" fmla="*/ 20 f50 1"/>
                <a:gd name="f69" fmla="*/ 15 f51 1"/>
                <a:gd name="f70" fmla="*/ 41 f50 1"/>
                <a:gd name="f71" fmla="*/ 37 f51 1"/>
                <a:gd name="f72" fmla="*/ 44 f50 1"/>
                <a:gd name="f73" fmla="*/ 48 f51 1"/>
                <a:gd name="f74" fmla="*/ 25 f50 1"/>
                <a:gd name="f75" fmla="+- f52 0 f1"/>
                <a:gd name="f76" fmla="*/ f55 1 57"/>
                <a:gd name="f77" fmla="*/ f56 1 53"/>
                <a:gd name="f78" fmla="*/ f57 1 57"/>
                <a:gd name="f79" fmla="*/ f58 1 53"/>
                <a:gd name="f80" fmla="*/ f59 1 57"/>
                <a:gd name="f81" fmla="*/ f60 1 53"/>
                <a:gd name="f82" fmla="*/ f61 1 57"/>
                <a:gd name="f83" fmla="*/ f62 1 53"/>
                <a:gd name="f84" fmla="*/ f63 1 57"/>
                <a:gd name="f85" fmla="*/ f64 1 53"/>
                <a:gd name="f86" fmla="*/ f65 1 57"/>
                <a:gd name="f87" fmla="*/ f66 1 53"/>
                <a:gd name="f88" fmla="*/ f67 1 57"/>
                <a:gd name="f89" fmla="*/ f68 1 53"/>
                <a:gd name="f90" fmla="*/ f69 1 57"/>
                <a:gd name="f91" fmla="*/ f70 1 53"/>
                <a:gd name="f92" fmla="*/ f71 1 57"/>
                <a:gd name="f93" fmla="*/ f72 1 53"/>
                <a:gd name="f94" fmla="*/ f73 1 57"/>
                <a:gd name="f95" fmla="*/ f74 1 53"/>
                <a:gd name="f96" fmla="*/ 0 1 f53"/>
                <a:gd name="f97" fmla="*/ f47 1 f53"/>
                <a:gd name="f98" fmla="*/ 0 1 f54"/>
                <a:gd name="f99" fmla="*/ f48 1 f54"/>
                <a:gd name="f100" fmla="*/ f76 1 f53"/>
                <a:gd name="f101" fmla="*/ f77 1 f54"/>
                <a:gd name="f102" fmla="*/ f78 1 f53"/>
                <a:gd name="f103" fmla="*/ f79 1 f54"/>
                <a:gd name="f104" fmla="*/ f80 1 f53"/>
                <a:gd name="f105" fmla="*/ f81 1 f54"/>
                <a:gd name="f106" fmla="*/ f82 1 f53"/>
                <a:gd name="f107" fmla="*/ f83 1 f54"/>
                <a:gd name="f108" fmla="*/ f84 1 f53"/>
                <a:gd name="f109" fmla="*/ f85 1 f54"/>
                <a:gd name="f110" fmla="*/ f86 1 f53"/>
                <a:gd name="f111" fmla="*/ f87 1 f54"/>
                <a:gd name="f112" fmla="*/ f88 1 f53"/>
                <a:gd name="f113" fmla="*/ f89 1 f54"/>
                <a:gd name="f114" fmla="*/ f90 1 f53"/>
                <a:gd name="f115" fmla="*/ f91 1 f54"/>
                <a:gd name="f116" fmla="*/ f92 1 f53"/>
                <a:gd name="f117" fmla="*/ f93 1 f54"/>
                <a:gd name="f118" fmla="*/ f94 1 f53"/>
                <a:gd name="f119" fmla="*/ f95 1 f54"/>
                <a:gd name="f120" fmla="*/ f96 f44 1"/>
                <a:gd name="f121" fmla="*/ f97 f44 1"/>
                <a:gd name="f122" fmla="*/ f99 f45 1"/>
                <a:gd name="f123" fmla="*/ f98 f45 1"/>
                <a:gd name="f124" fmla="*/ f100 f44 1"/>
                <a:gd name="f125" fmla="*/ f101 f45 1"/>
                <a:gd name="f126" fmla="*/ f102 f44 1"/>
                <a:gd name="f127" fmla="*/ f103 f45 1"/>
                <a:gd name="f128" fmla="*/ f104 f44 1"/>
                <a:gd name="f129" fmla="*/ f105 f45 1"/>
                <a:gd name="f130" fmla="*/ f106 f44 1"/>
                <a:gd name="f131" fmla="*/ f107 f45 1"/>
                <a:gd name="f132" fmla="*/ f108 f44 1"/>
                <a:gd name="f133" fmla="*/ f109 f45 1"/>
                <a:gd name="f134" fmla="*/ f110 f44 1"/>
                <a:gd name="f135" fmla="*/ f111 f45 1"/>
                <a:gd name="f136" fmla="*/ f112 f44 1"/>
                <a:gd name="f137" fmla="*/ f113 f45 1"/>
                <a:gd name="f138" fmla="*/ f114 f44 1"/>
                <a:gd name="f139" fmla="*/ f115 f45 1"/>
                <a:gd name="f140" fmla="*/ f116 f44 1"/>
                <a:gd name="f141" fmla="*/ f117 f45 1"/>
                <a:gd name="f142" fmla="*/ f118 f44 1"/>
                <a:gd name="f143" fmla="*/ f119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32" y="f133"/>
                </a:cxn>
                <a:cxn ang="f75">
                  <a:pos x="f124" y="f125"/>
                </a:cxn>
                <a:cxn ang="f75">
                  <a:pos x="f134" y="f135"/>
                </a:cxn>
                <a:cxn ang="f75">
                  <a:pos x="f136" y="f137"/>
                </a:cxn>
                <a:cxn ang="f75">
                  <a:pos x="f138" y="f139"/>
                </a:cxn>
                <a:cxn ang="f75">
                  <a:pos x="f140" y="f141"/>
                </a:cxn>
                <a:cxn ang="f75">
                  <a:pos x="f142" y="f143"/>
                </a:cxn>
                <a:cxn ang="f75">
                  <a:pos x="f134" y="f135"/>
                </a:cxn>
              </a:cxnLst>
              <a:rect l="f120" t="f123" r="f121" b="f122"/>
              <a:pathLst>
                <a:path w="57" h="53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6"/>
                    <a:pt x="f17" y="f18"/>
                    <a:pt x="f19" y="f5"/>
                  </a:cubicBezTo>
                  <a:cubicBezTo>
                    <a:pt x="f20" y="f21"/>
                    <a:pt x="f22" y="f14"/>
                    <a:pt x="f6" y="f23"/>
                  </a:cubicBezTo>
                  <a:cubicBezTo>
                    <a:pt x="f7" y="f24"/>
                    <a:pt x="f25" y="f26"/>
                    <a:pt x="f27" y="f7"/>
                  </a:cubicBezTo>
                  <a:cubicBezTo>
                    <a:pt x="f19" y="f28"/>
                    <a:pt x="f29" y="f25"/>
                    <a:pt x="f8" y="f9"/>
                  </a:cubicBezTo>
                  <a:close/>
                  <a:moveTo>
                    <a:pt x="f24" y="f30"/>
                  </a:moveTo>
                  <a:cubicBezTo>
                    <a:pt x="f23" y="f31"/>
                    <a:pt x="f32" y="f33"/>
                    <a:pt x="f15" y="f29"/>
                  </a:cubicBezTo>
                  <a:cubicBezTo>
                    <a:pt x="f34" y="f35"/>
                    <a:pt x="f31" y="f36"/>
                    <a:pt x="f14" y="f37"/>
                  </a:cubicBezTo>
                  <a:cubicBezTo>
                    <a:pt x="f38" y="f26"/>
                    <a:pt x="f39" y="f40"/>
                    <a:pt x="f11" y="f27"/>
                  </a:cubicBezTo>
                  <a:cubicBezTo>
                    <a:pt x="f37" y="f11"/>
                    <a:pt x="f41" y="f42"/>
                    <a:pt x="f22" y="f13"/>
                  </a:cubicBezTo>
                  <a:cubicBezTo>
                    <a:pt x="f26" y="f29"/>
                    <a:pt x="f11" y="f14"/>
                    <a:pt x="f24" y="f3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C7573272-F851-456A-9CAE-1C8E6A2CDC6A}"/>
                </a:ext>
              </a:extLst>
            </p:cNvPr>
            <p:cNvSpPr/>
            <p:nvPr/>
          </p:nvSpPr>
          <p:spPr>
            <a:xfrm>
              <a:off x="4908901" y="3247583"/>
              <a:ext cx="144466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8"/>
                <a:gd name="f8" fmla="val 40"/>
                <a:gd name="f9" fmla="val 64"/>
                <a:gd name="f10" fmla="val 51"/>
                <a:gd name="f11" fmla="val 63"/>
                <a:gd name="f12" fmla="val 62"/>
                <a:gd name="f13" fmla="val 42"/>
                <a:gd name="f14" fmla="val 25"/>
                <a:gd name="f15" fmla="val 57"/>
                <a:gd name="f16" fmla="val 6"/>
                <a:gd name="f17" fmla="val 52"/>
                <a:gd name="f18" fmla="val 7"/>
                <a:gd name="f19" fmla="val 47"/>
                <a:gd name="f20" fmla="val 12"/>
                <a:gd name="f21" fmla="val 38"/>
                <a:gd name="f22" fmla="val 29"/>
                <a:gd name="f23" fmla="val 11"/>
                <a:gd name="f24" fmla="val 20"/>
                <a:gd name="f25" fmla="val 5"/>
                <a:gd name="f26" fmla="val 10"/>
                <a:gd name="f27" fmla="val 4"/>
                <a:gd name="f28" fmla="val 16"/>
                <a:gd name="f29" fmla="val 22"/>
                <a:gd name="f30" fmla="val 23"/>
                <a:gd name="f31" fmla="val 9"/>
                <a:gd name="f32" fmla="val 21"/>
                <a:gd name="f33" fmla="val 34"/>
                <a:gd name="f34" fmla="val 19"/>
                <a:gd name="f35" fmla="val 45"/>
                <a:gd name="f36" fmla="val 32"/>
                <a:gd name="f37" fmla="val 49"/>
                <a:gd name="f38" fmla="val 43"/>
                <a:gd name="f39" fmla="val 53"/>
                <a:gd name="f40" fmla="val 55"/>
                <a:gd name="f41" fmla="val 61"/>
                <a:gd name="f42" fmla="val 46"/>
                <a:gd name="f43" fmla="val 41"/>
                <a:gd name="f44" fmla="+- 0 0 -90"/>
                <a:gd name="f45" fmla="*/ f3 1 65"/>
                <a:gd name="f46" fmla="*/ f4 1 68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65"/>
                <a:gd name="f55" fmla="*/ f51 1 68"/>
                <a:gd name="f56" fmla="*/ 65 f52 1"/>
                <a:gd name="f57" fmla="*/ 40 f51 1"/>
                <a:gd name="f58" fmla="*/ 62 f52 1"/>
                <a:gd name="f59" fmla="*/ 68 f51 1"/>
                <a:gd name="f60" fmla="*/ 6 f52 1"/>
                <a:gd name="f61" fmla="*/ 52 f51 1"/>
                <a:gd name="f62" fmla="*/ 12 f52 1"/>
                <a:gd name="f63" fmla="*/ 29 f51 1"/>
                <a:gd name="f64" fmla="*/ 0 f52 1"/>
                <a:gd name="f65" fmla="*/ 0 f51 1"/>
                <a:gd name="f66" fmla="*/ 22 f52 1"/>
                <a:gd name="f67" fmla="*/ 10 f51 1"/>
                <a:gd name="f68" fmla="*/ 23 f52 1"/>
                <a:gd name="f69" fmla="*/ 9 f51 1"/>
                <a:gd name="f70" fmla="*/ 19 f52 1"/>
                <a:gd name="f71" fmla="*/ 45 f51 1"/>
                <a:gd name="f72" fmla="*/ 53 f52 1"/>
                <a:gd name="f73" fmla="*/ 55 f51 1"/>
                <a:gd name="f74" fmla="*/ 41 f51 1"/>
                <a:gd name="f75" fmla="+- f53 0 f1"/>
                <a:gd name="f76" fmla="*/ f56 1 65"/>
                <a:gd name="f77" fmla="*/ f57 1 68"/>
                <a:gd name="f78" fmla="*/ f58 1 65"/>
                <a:gd name="f79" fmla="*/ f59 1 68"/>
                <a:gd name="f80" fmla="*/ f60 1 65"/>
                <a:gd name="f81" fmla="*/ f61 1 68"/>
                <a:gd name="f82" fmla="*/ f62 1 65"/>
                <a:gd name="f83" fmla="*/ f63 1 68"/>
                <a:gd name="f84" fmla="*/ f64 1 65"/>
                <a:gd name="f85" fmla="*/ f65 1 68"/>
                <a:gd name="f86" fmla="*/ f66 1 65"/>
                <a:gd name="f87" fmla="*/ f67 1 68"/>
                <a:gd name="f88" fmla="*/ f68 1 65"/>
                <a:gd name="f89" fmla="*/ f69 1 68"/>
                <a:gd name="f90" fmla="*/ f70 1 65"/>
                <a:gd name="f91" fmla="*/ f71 1 68"/>
                <a:gd name="f92" fmla="*/ f72 1 65"/>
                <a:gd name="f93" fmla="*/ f73 1 68"/>
                <a:gd name="f94" fmla="*/ f74 1 68"/>
                <a:gd name="f95" fmla="*/ 0 1 f54"/>
                <a:gd name="f96" fmla="*/ f48 1 f54"/>
                <a:gd name="f97" fmla="*/ 0 1 f55"/>
                <a:gd name="f98" fmla="*/ f49 1 f55"/>
                <a:gd name="f99" fmla="*/ f76 1 f54"/>
                <a:gd name="f100" fmla="*/ f77 1 f55"/>
                <a:gd name="f101" fmla="*/ f78 1 f54"/>
                <a:gd name="f102" fmla="*/ f79 1 f55"/>
                <a:gd name="f103" fmla="*/ f80 1 f54"/>
                <a:gd name="f104" fmla="*/ f81 1 f55"/>
                <a:gd name="f105" fmla="*/ f82 1 f54"/>
                <a:gd name="f106" fmla="*/ f83 1 f55"/>
                <a:gd name="f107" fmla="*/ f84 1 f54"/>
                <a:gd name="f108" fmla="*/ f85 1 f55"/>
                <a:gd name="f109" fmla="*/ f86 1 f54"/>
                <a:gd name="f110" fmla="*/ f87 1 f55"/>
                <a:gd name="f111" fmla="*/ f88 1 f54"/>
                <a:gd name="f112" fmla="*/ f89 1 f55"/>
                <a:gd name="f113" fmla="*/ f90 1 f54"/>
                <a:gd name="f114" fmla="*/ f91 1 f55"/>
                <a:gd name="f115" fmla="*/ f92 1 f54"/>
                <a:gd name="f116" fmla="*/ f93 1 f55"/>
                <a:gd name="f117" fmla="*/ f94 1 f55"/>
                <a:gd name="f118" fmla="*/ f95 f45 1"/>
                <a:gd name="f119" fmla="*/ f96 f45 1"/>
                <a:gd name="f120" fmla="*/ f98 f46 1"/>
                <a:gd name="f121" fmla="*/ f97 f46 1"/>
                <a:gd name="f122" fmla="*/ f99 f45 1"/>
                <a:gd name="f123" fmla="*/ f100 f46 1"/>
                <a:gd name="f124" fmla="*/ f101 f45 1"/>
                <a:gd name="f125" fmla="*/ f102 f46 1"/>
                <a:gd name="f126" fmla="*/ f103 f45 1"/>
                <a:gd name="f127" fmla="*/ f104 f46 1"/>
                <a:gd name="f128" fmla="*/ f105 f45 1"/>
                <a:gd name="f129" fmla="*/ f106 f46 1"/>
                <a:gd name="f130" fmla="*/ f107 f45 1"/>
                <a:gd name="f131" fmla="*/ f108 f46 1"/>
                <a:gd name="f132" fmla="*/ f109 f45 1"/>
                <a:gd name="f133" fmla="*/ f110 f46 1"/>
                <a:gd name="f134" fmla="*/ f111 f45 1"/>
                <a:gd name="f135" fmla="*/ f112 f46 1"/>
                <a:gd name="f136" fmla="*/ f113 f45 1"/>
                <a:gd name="f137" fmla="*/ f114 f46 1"/>
                <a:gd name="f138" fmla="*/ f115 f45 1"/>
                <a:gd name="f139" fmla="*/ f116 f46 1"/>
                <a:gd name="f140" fmla="*/ f117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32" y="f133"/>
                </a:cxn>
                <a:cxn ang="f75">
                  <a:pos x="f134" y="f135"/>
                </a:cxn>
                <a:cxn ang="f75">
                  <a:pos x="f136" y="f137"/>
                </a:cxn>
                <a:cxn ang="f75">
                  <a:pos x="f138" y="f139"/>
                </a:cxn>
                <a:cxn ang="f75">
                  <a:pos x="f122" y="f140"/>
                </a:cxn>
                <a:cxn ang="f75">
                  <a:pos x="f122" y="f123"/>
                </a:cxn>
              </a:cxnLst>
              <a:rect l="f118" t="f121" r="f119" b="f120"/>
              <a:pathLst>
                <a:path w="65" h="68">
                  <a:moveTo>
                    <a:pt x="f6" y="f8"/>
                  </a:moveTo>
                  <a:cubicBezTo>
                    <a:pt x="f9" y="f10"/>
                    <a:pt x="f11" y="f12"/>
                    <a:pt x="f12" y="f7"/>
                  </a:cubicBezTo>
                  <a:cubicBezTo>
                    <a:pt x="f13" y="f11"/>
                    <a:pt x="f14" y="f15"/>
                    <a:pt x="f16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3" y="f24"/>
                    <a:pt x="f25" y="f20"/>
                    <a:pt x="f5" y="f5"/>
                  </a:cubicBezTo>
                  <a:cubicBezTo>
                    <a:pt x="f26" y="f27"/>
                    <a:pt x="f28" y="f18"/>
                    <a:pt x="f29" y="f26"/>
                  </a:cubicBezTo>
                  <a:cubicBezTo>
                    <a:pt x="f30" y="f31"/>
                    <a:pt x="f30" y="f31"/>
                    <a:pt x="f30" y="f31"/>
                  </a:cubicBezTo>
                  <a:cubicBezTo>
                    <a:pt x="f32" y="f29"/>
                    <a:pt x="f24" y="f33"/>
                    <a:pt x="f34" y="f35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15" y="f10"/>
                    <a:pt x="f41" y="f42"/>
                    <a:pt x="f6" y="f43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213AAA14-AD3C-4802-ACE4-976228F667E7}"/>
                </a:ext>
              </a:extLst>
            </p:cNvPr>
            <p:cNvSpPr/>
            <p:nvPr/>
          </p:nvSpPr>
          <p:spPr>
            <a:xfrm>
              <a:off x="4958114" y="3231709"/>
              <a:ext cx="146047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48"/>
                <a:gd name="f8" fmla="val 17"/>
                <a:gd name="f9" fmla="val 11"/>
                <a:gd name="f10" fmla="val 10"/>
                <a:gd name="f11" fmla="val 22"/>
                <a:gd name="f12" fmla="val 4"/>
                <a:gd name="f13" fmla="val 30"/>
                <a:gd name="f14" fmla="val 43"/>
                <a:gd name="f15" fmla="val 14"/>
                <a:gd name="f16" fmla="val 53"/>
                <a:gd name="f17" fmla="val 26"/>
                <a:gd name="f18" fmla="val 41"/>
                <a:gd name="f19" fmla="val 59"/>
                <a:gd name="f20" fmla="val 51"/>
                <a:gd name="f21" fmla="val 45"/>
                <a:gd name="f22" fmla="val 47"/>
                <a:gd name="f23" fmla="val 46"/>
                <a:gd name="f24" fmla="val 44"/>
                <a:gd name="f25" fmla="val 49"/>
                <a:gd name="f26" fmla="val 39"/>
                <a:gd name="f27" fmla="val 42"/>
                <a:gd name="f28" fmla="val 29"/>
                <a:gd name="f29" fmla="val 34"/>
                <a:gd name="f30" fmla="val 20"/>
                <a:gd name="f31" fmla="val 18"/>
                <a:gd name="f32" fmla="val 15"/>
                <a:gd name="f33" fmla="val 9"/>
                <a:gd name="f34" fmla="val 1"/>
                <a:gd name="f35" fmla="val 16"/>
                <a:gd name="f36" fmla="+- 0 0 -90"/>
                <a:gd name="f37" fmla="*/ f3 1 66"/>
                <a:gd name="f38" fmla="*/ f4 1 48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66"/>
                <a:gd name="f47" fmla="*/ f43 1 48"/>
                <a:gd name="f48" fmla="*/ 0 f44 1"/>
                <a:gd name="f49" fmla="*/ 17 f43 1"/>
                <a:gd name="f50" fmla="*/ 30 f44 1"/>
                <a:gd name="f51" fmla="*/ 0 f43 1"/>
                <a:gd name="f52" fmla="*/ 66 f44 1"/>
                <a:gd name="f53" fmla="*/ 41 f43 1"/>
                <a:gd name="f54" fmla="*/ 43 f44 1"/>
                <a:gd name="f55" fmla="*/ 47 f43 1"/>
                <a:gd name="f56" fmla="*/ 48 f43 1"/>
                <a:gd name="f57" fmla="*/ 51 f44 1"/>
                <a:gd name="f58" fmla="*/ 39 f43 1"/>
                <a:gd name="f59" fmla="*/ 14 f43 1"/>
                <a:gd name="f60" fmla="*/ 1 f44 1"/>
                <a:gd name="f61" fmla="*/ 16 f43 1"/>
                <a:gd name="f62" fmla="+- f45 0 f1"/>
                <a:gd name="f63" fmla="*/ f48 1 66"/>
                <a:gd name="f64" fmla="*/ f49 1 48"/>
                <a:gd name="f65" fmla="*/ f50 1 66"/>
                <a:gd name="f66" fmla="*/ f51 1 48"/>
                <a:gd name="f67" fmla="*/ f52 1 66"/>
                <a:gd name="f68" fmla="*/ f53 1 48"/>
                <a:gd name="f69" fmla="*/ f54 1 66"/>
                <a:gd name="f70" fmla="*/ f55 1 48"/>
                <a:gd name="f71" fmla="*/ f56 1 48"/>
                <a:gd name="f72" fmla="*/ f57 1 66"/>
                <a:gd name="f73" fmla="*/ f58 1 48"/>
                <a:gd name="f74" fmla="*/ f59 1 48"/>
                <a:gd name="f75" fmla="*/ f60 1 66"/>
                <a:gd name="f76" fmla="*/ f61 1 48"/>
                <a:gd name="f77" fmla="*/ 0 1 f46"/>
                <a:gd name="f78" fmla="*/ f40 1 f46"/>
                <a:gd name="f79" fmla="*/ 0 1 f47"/>
                <a:gd name="f80" fmla="*/ f41 1 f47"/>
                <a:gd name="f81" fmla="*/ f63 1 f46"/>
                <a:gd name="f82" fmla="*/ f64 1 f47"/>
                <a:gd name="f83" fmla="*/ f65 1 f46"/>
                <a:gd name="f84" fmla="*/ f66 1 f47"/>
                <a:gd name="f85" fmla="*/ f67 1 f46"/>
                <a:gd name="f86" fmla="*/ f68 1 f47"/>
                <a:gd name="f87" fmla="*/ f69 1 f46"/>
                <a:gd name="f88" fmla="*/ f70 1 f47"/>
                <a:gd name="f89" fmla="*/ f71 1 f47"/>
                <a:gd name="f90" fmla="*/ f72 1 f46"/>
                <a:gd name="f91" fmla="*/ f73 1 f47"/>
                <a:gd name="f92" fmla="*/ f74 1 f47"/>
                <a:gd name="f93" fmla="*/ f75 1 f46"/>
                <a:gd name="f94" fmla="*/ f76 1 f47"/>
                <a:gd name="f95" fmla="*/ f77 f37 1"/>
                <a:gd name="f96" fmla="*/ f78 f37 1"/>
                <a:gd name="f97" fmla="*/ f80 f38 1"/>
                <a:gd name="f98" fmla="*/ f79 f38 1"/>
                <a:gd name="f99" fmla="*/ f81 f37 1"/>
                <a:gd name="f100" fmla="*/ f82 f38 1"/>
                <a:gd name="f101" fmla="*/ f83 f37 1"/>
                <a:gd name="f102" fmla="*/ f84 f38 1"/>
                <a:gd name="f103" fmla="*/ f85 f37 1"/>
                <a:gd name="f104" fmla="*/ f86 f38 1"/>
                <a:gd name="f105" fmla="*/ f87 f37 1"/>
                <a:gd name="f106" fmla="*/ f88 f38 1"/>
                <a:gd name="f107" fmla="*/ f89 f38 1"/>
                <a:gd name="f108" fmla="*/ f90 f37 1"/>
                <a:gd name="f109" fmla="*/ f91 f38 1"/>
                <a:gd name="f110" fmla="*/ f92 f38 1"/>
                <a:gd name="f111" fmla="*/ f93 f37 1"/>
                <a:gd name="f112" fmla="*/ f94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105" y="f107"/>
                </a:cxn>
                <a:cxn ang="f62">
                  <a:pos x="f108" y="f109"/>
                </a:cxn>
                <a:cxn ang="f62">
                  <a:pos x="f101" y="f110"/>
                </a:cxn>
                <a:cxn ang="f62">
                  <a:pos x="f111" y="f112"/>
                </a:cxn>
                <a:cxn ang="f62">
                  <a:pos x="f99" y="f100"/>
                </a:cxn>
              </a:cxnLst>
              <a:rect l="f95" t="f98" r="f96" b="f97"/>
              <a:pathLst>
                <a:path w="66" h="48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14"/>
                    <a:pt x="f20" y="f21"/>
                    <a:pt x="f14" y="f22"/>
                  </a:cubicBezTo>
                  <a:cubicBezTo>
                    <a:pt x="f14" y="f22"/>
                    <a:pt x="f14" y="f7"/>
                    <a:pt x="f14" y="f7"/>
                  </a:cubicBezTo>
                  <a:cubicBezTo>
                    <a:pt x="f23" y="f24"/>
                    <a:pt x="f25" y="f18"/>
                    <a:pt x="f20" y="f26"/>
                  </a:cubicBezTo>
                  <a:cubicBezTo>
                    <a:pt x="f27" y="f28"/>
                    <a:pt x="f29" y="f30"/>
                    <a:pt x="f13" y="f15"/>
                  </a:cubicBezTo>
                  <a:cubicBezTo>
                    <a:pt x="f31" y="f32"/>
                    <a:pt x="f33" y="f32"/>
                    <a:pt x="f34" y="f3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DF01A5E0-0633-4DFA-8814-2DFC88196C80}"/>
                </a:ext>
              </a:extLst>
            </p:cNvPr>
            <p:cNvSpPr/>
            <p:nvPr/>
          </p:nvSpPr>
          <p:spPr>
            <a:xfrm>
              <a:off x="6348770" y="5416110"/>
              <a:ext cx="93661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49"/>
                <a:gd name="f8" fmla="val 30"/>
                <a:gd name="f9" fmla="val 33"/>
                <a:gd name="f10" fmla="val 6"/>
                <a:gd name="f11" fmla="val 38"/>
                <a:gd name="f12" fmla="val 14"/>
                <a:gd name="f13" fmla="val 21"/>
                <a:gd name="f14" fmla="val 36"/>
                <a:gd name="f15" fmla="val 40"/>
                <a:gd name="f16" fmla="val 24"/>
                <a:gd name="f17" fmla="val 23"/>
                <a:gd name="f18" fmla="val 22"/>
                <a:gd name="f19" fmla="val 48"/>
                <a:gd name="f20" fmla="val 25"/>
                <a:gd name="f21" fmla="val 39"/>
                <a:gd name="f22" fmla="val 31"/>
                <a:gd name="f23" fmla="val 35"/>
                <a:gd name="f24" fmla="val 32"/>
                <a:gd name="f25" fmla="val 17"/>
                <a:gd name="f26" fmla="val 29"/>
                <a:gd name="f27" fmla="val 12"/>
                <a:gd name="f28" fmla="val 26"/>
                <a:gd name="f29" fmla="val 9"/>
                <a:gd name="f30" fmla="val 2"/>
                <a:gd name="f31" fmla="val 10"/>
                <a:gd name="f32" fmla="val 1"/>
                <a:gd name="f33" fmla="val 11"/>
                <a:gd name="f34" fmla="val 8"/>
                <a:gd name="f35" fmla="val 4"/>
                <a:gd name="f36" fmla="+- 0 0 -90"/>
                <a:gd name="f37" fmla="*/ f3 1 42"/>
                <a:gd name="f38" fmla="*/ f4 1 49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42"/>
                <a:gd name="f47" fmla="*/ f43 1 49"/>
                <a:gd name="f48" fmla="*/ 30 f44 1"/>
                <a:gd name="f49" fmla="*/ 0 f43 1"/>
                <a:gd name="f50" fmla="*/ 42 f44 1"/>
                <a:gd name="f51" fmla="*/ 21 f43 1"/>
                <a:gd name="f52" fmla="*/ 24 f44 1"/>
                <a:gd name="f53" fmla="*/ 49 f43 1"/>
                <a:gd name="f54" fmla="*/ 21 f44 1"/>
                <a:gd name="f55" fmla="*/ 48 f43 1"/>
                <a:gd name="f56" fmla="*/ 35 f44 1"/>
                <a:gd name="f57" fmla="*/ 22 f43 1"/>
                <a:gd name="f58" fmla="*/ 26 f44 1"/>
                <a:gd name="f59" fmla="*/ 9 f43 1"/>
                <a:gd name="f60" fmla="*/ 0 f44 1"/>
                <a:gd name="f61" fmla="*/ 1 f44 1"/>
                <a:gd name="f62" fmla="*/ 12 f43 1"/>
                <a:gd name="f63" fmla="+- f45 0 f1"/>
                <a:gd name="f64" fmla="*/ f48 1 42"/>
                <a:gd name="f65" fmla="*/ f49 1 49"/>
                <a:gd name="f66" fmla="*/ f50 1 42"/>
                <a:gd name="f67" fmla="*/ f51 1 49"/>
                <a:gd name="f68" fmla="*/ f52 1 42"/>
                <a:gd name="f69" fmla="*/ f53 1 49"/>
                <a:gd name="f70" fmla="*/ f54 1 42"/>
                <a:gd name="f71" fmla="*/ f55 1 49"/>
                <a:gd name="f72" fmla="*/ f56 1 42"/>
                <a:gd name="f73" fmla="*/ f57 1 49"/>
                <a:gd name="f74" fmla="*/ f58 1 42"/>
                <a:gd name="f75" fmla="*/ f59 1 49"/>
                <a:gd name="f76" fmla="*/ f60 1 42"/>
                <a:gd name="f77" fmla="*/ f61 1 42"/>
                <a:gd name="f78" fmla="*/ f62 1 49"/>
                <a:gd name="f79" fmla="*/ 0 1 f46"/>
                <a:gd name="f80" fmla="*/ f40 1 f46"/>
                <a:gd name="f81" fmla="*/ 0 1 f47"/>
                <a:gd name="f82" fmla="*/ f41 1 f47"/>
                <a:gd name="f83" fmla="*/ f64 1 f46"/>
                <a:gd name="f84" fmla="*/ f65 1 f47"/>
                <a:gd name="f85" fmla="*/ f66 1 f46"/>
                <a:gd name="f86" fmla="*/ f67 1 f47"/>
                <a:gd name="f87" fmla="*/ f68 1 f46"/>
                <a:gd name="f88" fmla="*/ f69 1 f47"/>
                <a:gd name="f89" fmla="*/ f70 1 f46"/>
                <a:gd name="f90" fmla="*/ f71 1 f47"/>
                <a:gd name="f91" fmla="*/ f72 1 f46"/>
                <a:gd name="f92" fmla="*/ f73 1 f47"/>
                <a:gd name="f93" fmla="*/ f74 1 f46"/>
                <a:gd name="f94" fmla="*/ f75 1 f47"/>
                <a:gd name="f95" fmla="*/ f76 1 f46"/>
                <a:gd name="f96" fmla="*/ f77 1 f46"/>
                <a:gd name="f97" fmla="*/ f78 1 f47"/>
                <a:gd name="f98" fmla="*/ f79 f37 1"/>
                <a:gd name="f99" fmla="*/ f80 f37 1"/>
                <a:gd name="f100" fmla="*/ f82 f38 1"/>
                <a:gd name="f101" fmla="*/ f81 f38 1"/>
                <a:gd name="f102" fmla="*/ f83 f37 1"/>
                <a:gd name="f103" fmla="*/ f84 f38 1"/>
                <a:gd name="f104" fmla="*/ f85 f37 1"/>
                <a:gd name="f105" fmla="*/ f86 f38 1"/>
                <a:gd name="f106" fmla="*/ f87 f37 1"/>
                <a:gd name="f107" fmla="*/ f88 f38 1"/>
                <a:gd name="f108" fmla="*/ f89 f37 1"/>
                <a:gd name="f109" fmla="*/ f90 f38 1"/>
                <a:gd name="f110" fmla="*/ f91 f37 1"/>
                <a:gd name="f111" fmla="*/ f92 f38 1"/>
                <a:gd name="f112" fmla="*/ f93 f37 1"/>
                <a:gd name="f113" fmla="*/ f94 f38 1"/>
                <a:gd name="f114" fmla="*/ f95 f37 1"/>
                <a:gd name="f115" fmla="*/ f96 f37 1"/>
                <a:gd name="f116" fmla="*/ f97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111"/>
                </a:cxn>
                <a:cxn ang="f63">
                  <a:pos x="f112" y="f113"/>
                </a:cxn>
                <a:cxn ang="f63">
                  <a:pos x="f114" y="f109"/>
                </a:cxn>
                <a:cxn ang="f63">
                  <a:pos x="f115" y="f116"/>
                </a:cxn>
                <a:cxn ang="f63">
                  <a:pos x="f102" y="f103"/>
                </a:cxn>
              </a:cxnLst>
              <a:rect l="f98" t="f101" r="f99" b="f100"/>
              <a:pathLst>
                <a:path w="42" h="4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8"/>
                    <a:pt x="f8" y="f15"/>
                    <a:pt x="f16" y="f7"/>
                  </a:cubicBezTo>
                  <a:cubicBezTo>
                    <a:pt x="f17" y="f7"/>
                    <a:pt x="f18" y="f19"/>
                    <a:pt x="f13" y="f19"/>
                  </a:cubicBezTo>
                  <a:cubicBezTo>
                    <a:pt x="f20" y="f21"/>
                    <a:pt x="f8" y="f22"/>
                    <a:pt x="f23" y="f18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29"/>
                    <a:pt x="f31" y="f24"/>
                    <a:pt x="f5" y="f19"/>
                  </a:cubicBezTo>
                  <a:cubicBezTo>
                    <a:pt x="f32" y="f24"/>
                    <a:pt x="f32" y="f18"/>
                    <a:pt x="f32" y="f27"/>
                  </a:cubicBezTo>
                  <a:cubicBezTo>
                    <a:pt x="f33" y="f34"/>
                    <a:pt x="f13" y="f35"/>
                    <a:pt x="f8" y="f5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71E37B05-E0D2-452F-9700-6FA692746E12}"/>
                </a:ext>
              </a:extLst>
            </p:cNvPr>
            <p:cNvSpPr/>
            <p:nvPr/>
          </p:nvSpPr>
          <p:spPr>
            <a:xfrm>
              <a:off x="5643914" y="2917384"/>
              <a:ext cx="109535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6"/>
                <a:gd name="f8" fmla="val 17"/>
                <a:gd name="f9" fmla="val 47"/>
                <a:gd name="f10" fmla="val 19"/>
                <a:gd name="f11" fmla="val 45"/>
                <a:gd name="f12" fmla="val 21"/>
                <a:gd name="f13" fmla="val 43"/>
                <a:gd name="f14" fmla="val 23"/>
                <a:gd name="f15" fmla="val 37"/>
                <a:gd name="f16" fmla="val 18"/>
                <a:gd name="f17" fmla="val 32"/>
                <a:gd name="f18" fmla="val 13"/>
                <a:gd name="f19" fmla="val 27"/>
                <a:gd name="f20" fmla="val 9"/>
                <a:gd name="f21" fmla="val 24"/>
                <a:gd name="f22" fmla="val 35"/>
                <a:gd name="f23" fmla="val 10"/>
                <a:gd name="f24" fmla="val 6"/>
                <a:gd name="f25" fmla="val 26"/>
                <a:gd name="f26" fmla="val 3"/>
                <a:gd name="f27" fmla="val 16"/>
                <a:gd name="f28" fmla="val 12"/>
                <a:gd name="f29" fmla="val 25"/>
                <a:gd name="f30" fmla="val 31"/>
                <a:gd name="f31" fmla="val 4"/>
                <a:gd name="f32" fmla="val 39"/>
                <a:gd name="f33" fmla="+- 0 0 -90"/>
                <a:gd name="f34" fmla="*/ f3 1 49"/>
                <a:gd name="f35" fmla="*/ f4 1 46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49"/>
                <a:gd name="f44" fmla="*/ f40 1 46"/>
                <a:gd name="f45" fmla="*/ 49 f41 1"/>
                <a:gd name="f46" fmla="*/ 17 f40 1"/>
                <a:gd name="f47" fmla="*/ 43 f41 1"/>
                <a:gd name="f48" fmla="*/ 23 f40 1"/>
                <a:gd name="f49" fmla="*/ 27 f41 1"/>
                <a:gd name="f50" fmla="*/ 9 f40 1"/>
                <a:gd name="f51" fmla="*/ 13 f41 1"/>
                <a:gd name="f52" fmla="*/ 46 f40 1"/>
                <a:gd name="f53" fmla="*/ 3 f41 1"/>
                <a:gd name="f54" fmla="*/ 16 f40 1"/>
                <a:gd name="f55" fmla="*/ 25 f41 1"/>
                <a:gd name="f56" fmla="*/ 0 f40 1"/>
                <a:gd name="f57" fmla="+- f42 0 f1"/>
                <a:gd name="f58" fmla="*/ f45 1 49"/>
                <a:gd name="f59" fmla="*/ f46 1 46"/>
                <a:gd name="f60" fmla="*/ f47 1 49"/>
                <a:gd name="f61" fmla="*/ f48 1 46"/>
                <a:gd name="f62" fmla="*/ f49 1 49"/>
                <a:gd name="f63" fmla="*/ f50 1 46"/>
                <a:gd name="f64" fmla="*/ f51 1 49"/>
                <a:gd name="f65" fmla="*/ f52 1 46"/>
                <a:gd name="f66" fmla="*/ f53 1 49"/>
                <a:gd name="f67" fmla="*/ f54 1 46"/>
                <a:gd name="f68" fmla="*/ f55 1 49"/>
                <a:gd name="f69" fmla="*/ f56 1 46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49" h="4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5" y="f18"/>
                    <a:pt x="f21" y="f22"/>
                    <a:pt x="f18" y="f7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0" y="f28"/>
                    <a:pt x="f8" y="f24"/>
                    <a:pt x="f29" y="f5"/>
                  </a:cubicBezTo>
                  <a:cubicBezTo>
                    <a:pt x="f30" y="f31"/>
                    <a:pt x="f32" y="f23"/>
                    <a:pt x="f6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9" name="Google Shape;1362;p67">
            <a:extLst>
              <a:ext uri="{FF2B5EF4-FFF2-40B4-BE49-F238E27FC236}">
                <a16:creationId xmlns:a16="http://schemas.microsoft.com/office/drawing/2014/main" id="{407C3B34-77DB-460D-824C-DC34670EBC8A}"/>
              </a:ext>
            </a:extLst>
          </p:cNvPr>
          <p:cNvSpPr/>
          <p:nvPr/>
        </p:nvSpPr>
        <p:spPr>
          <a:xfrm flipH="1">
            <a:off x="7626196" y="2246735"/>
            <a:ext cx="1284796" cy="2442645"/>
          </a:xfrm>
          <a:custGeom>
            <a:avLst/>
            <a:gdLst>
              <a:gd name="f0" fmla="val w"/>
              <a:gd name="f1" fmla="val h"/>
              <a:gd name="f2" fmla="val 0"/>
              <a:gd name="f3" fmla="val 18725"/>
              <a:gd name="f4" fmla="val 35600"/>
              <a:gd name="f5" fmla="val 102"/>
              <a:gd name="f6" fmla="val 1150"/>
              <a:gd name="f7" fmla="val 1512"/>
              <a:gd name="f8" fmla="val 559"/>
              <a:gd name="f9" fmla="val 2390"/>
              <a:gd name="f10" fmla="val 814"/>
              <a:gd name="f11" fmla="val 2727"/>
              <a:gd name="f12" fmla="val 464"/>
              <a:gd name="f13" fmla="val 2247"/>
              <a:gd name="f14" fmla="val 211"/>
              <a:gd name="f15" fmla="val 1723"/>
              <a:gd name="f16" fmla="val 956"/>
              <a:gd name="f17" fmla="val 639"/>
              <a:gd name="f18" fmla="val 962"/>
              <a:gd name="f19" fmla="val 970"/>
              <a:gd name="f20" fmla="val 641"/>
              <a:gd name="f21" fmla="val 978"/>
              <a:gd name="f22" fmla="val 643"/>
              <a:gd name="f23" fmla="val 1779"/>
              <a:gd name="f24" fmla="val 977"/>
              <a:gd name="f25" fmla="val 2412"/>
              <a:gd name="f26" fmla="val 1678"/>
              <a:gd name="f27" fmla="val 2946"/>
              <a:gd name="f28" fmla="val 2345"/>
              <a:gd name="f29" fmla="val 3246"/>
              <a:gd name="f30" fmla="val 2678"/>
              <a:gd name="f31" fmla="val 3480"/>
              <a:gd name="f32" fmla="val 3112"/>
              <a:gd name="f33" fmla="val 3747"/>
              <a:gd name="f34" fmla="val 3479"/>
              <a:gd name="f35" fmla="val 2980"/>
              <a:gd name="f36" fmla="val 2445"/>
              <a:gd name="f37" fmla="val 2079"/>
              <a:gd name="f38" fmla="val 1477"/>
              <a:gd name="f39" fmla="val 1045"/>
              <a:gd name="f40" fmla="val 1044"/>
              <a:gd name="f41" fmla="val 953"/>
              <a:gd name="f42" fmla="val 800"/>
              <a:gd name="f43" fmla="val 890"/>
              <a:gd name="f44" fmla="val 1140"/>
              <a:gd name="f45" fmla="val 3174"/>
              <a:gd name="f46" fmla="val 1549"/>
              <a:gd name="f47" fmla="val 3582"/>
              <a:gd name="f48" fmla="val 2004"/>
              <a:gd name="f49" fmla="val 3956"/>
              <a:gd name="f50" fmla="val 1610"/>
              <a:gd name="f51" fmla="val 3618"/>
              <a:gd name="f52" fmla="val 1253"/>
              <a:gd name="f53" fmla="val 3255"/>
              <a:gd name="f54" fmla="val 911"/>
              <a:gd name="f55" fmla="val 2845"/>
              <a:gd name="f56" fmla="val 2824"/>
              <a:gd name="f57" fmla="val 856"/>
              <a:gd name="f58" fmla="val 2783"/>
              <a:gd name="f59" fmla="val 1145"/>
              <a:gd name="f60" fmla="val 1311"/>
              <a:gd name="f61" fmla="val 2112"/>
              <a:gd name="f62" fmla="val 1811"/>
              <a:gd name="f63" fmla="val 2879"/>
              <a:gd name="f64" fmla="val 2812"/>
              <a:gd name="f65" fmla="val 3612"/>
              <a:gd name="f66" fmla="val 3780"/>
              <a:gd name="f67" fmla="val 3979"/>
              <a:gd name="f68" fmla="val 4047"/>
              <a:gd name="f69" fmla="val 4346"/>
              <a:gd name="f70" fmla="val 4280"/>
              <a:gd name="f71" fmla="val 4780"/>
              <a:gd name="f72" fmla="val 4114"/>
              <a:gd name="f73" fmla="val 4513"/>
              <a:gd name="f74" fmla="val 3947"/>
              <a:gd name="f75" fmla="val 4313"/>
              <a:gd name="f76" fmla="val 4079"/>
              <a:gd name="f77" fmla="val 3770"/>
              <a:gd name="f78" fmla="val 4059"/>
              <a:gd name="f79" fmla="val 3759"/>
              <a:gd name="f80" fmla="val 4051"/>
              <a:gd name="f81" fmla="val 3750"/>
              <a:gd name="f82" fmla="val 3729"/>
              <a:gd name="f83" fmla="val 3713"/>
              <a:gd name="f84" fmla="val 4090"/>
              <a:gd name="f85" fmla="val 4113"/>
              <a:gd name="f86" fmla="val 4146"/>
              <a:gd name="f87" fmla="val 4179"/>
              <a:gd name="f88" fmla="val 4246"/>
              <a:gd name="f89" fmla="val 3113"/>
              <a:gd name="f90" fmla="val 2379"/>
              <a:gd name="f91" fmla="val 2978"/>
              <a:gd name="f92" fmla="val 1745"/>
              <a:gd name="f93" fmla="val 2311"/>
              <a:gd name="f94" fmla="val 1612"/>
              <a:gd name="f95" fmla="val 2178"/>
              <a:gd name="f96" fmla="val 1378"/>
              <a:gd name="f97" fmla="val 1744"/>
              <a:gd name="f98" fmla="val 3580"/>
              <a:gd name="f99" fmla="val 4413"/>
              <a:gd name="f100" fmla="val 3914"/>
              <a:gd name="f101" fmla="val 4680"/>
              <a:gd name="f102" fmla="val 4214"/>
              <a:gd name="f103" fmla="val 4980"/>
              <a:gd name="f104" fmla="val 4481"/>
              <a:gd name="f105" fmla="val 5280"/>
              <a:gd name="f106" fmla="val 4148"/>
              <a:gd name="f107" fmla="val 4981"/>
              <a:gd name="f108" fmla="val 3816"/>
              <a:gd name="f109" fmla="val 4748"/>
              <a:gd name="f110" fmla="val 3484"/>
              <a:gd name="f111" fmla="val 4449"/>
              <a:gd name="f112" fmla="val 3493"/>
              <a:gd name="f113" fmla="val 4457"/>
              <a:gd name="f114" fmla="val 3504"/>
              <a:gd name="f115" fmla="val 4460"/>
              <a:gd name="f116" fmla="val 3515"/>
              <a:gd name="f117" fmla="val 3547"/>
              <a:gd name="f118" fmla="val 4436"/>
              <a:gd name="f119" fmla="val 4314"/>
              <a:gd name="f120" fmla="val 7468"/>
              <a:gd name="f121" fmla="val 7582"/>
              <a:gd name="f122" fmla="val 4339"/>
              <a:gd name="f123" fmla="val 7590"/>
              <a:gd name="f124" fmla="val 4366"/>
              <a:gd name="f125" fmla="val 7599"/>
              <a:gd name="f126" fmla="val 4394"/>
              <a:gd name="f127" fmla="val 7606"/>
              <a:gd name="f128" fmla="val 4361"/>
              <a:gd name="f129" fmla="val 7565"/>
              <a:gd name="f130" fmla="val 4334"/>
              <a:gd name="f131" fmla="val 7518"/>
              <a:gd name="f132" fmla="val 2794"/>
              <a:gd name="f133" fmla="val 8638"/>
              <a:gd name="f134" fmla="val 2686"/>
              <a:gd name="f135" fmla="val 8643"/>
              <a:gd name="f136" fmla="val 2632"/>
              <a:gd name="f137" fmla="val 8687"/>
              <a:gd name="f138" fmla="val 2679"/>
              <a:gd name="f139" fmla="val 8783"/>
              <a:gd name="f140" fmla="val 2846"/>
              <a:gd name="f141" fmla="val 9116"/>
              <a:gd name="f142" fmla="val 3080"/>
              <a:gd name="f143" fmla="val 9416"/>
              <a:gd name="f144" fmla="val 3313"/>
              <a:gd name="f145" fmla="val 9683"/>
              <a:gd name="f146" fmla="val 3192"/>
              <a:gd name="f147" fmla="val 9481"/>
              <a:gd name="f148" fmla="val 3095"/>
              <a:gd name="f149" fmla="val 9267"/>
              <a:gd name="f150" fmla="val 3030"/>
              <a:gd name="f151" fmla="val 9056"/>
              <a:gd name="f152" fmla="val 2942"/>
              <a:gd name="f153" fmla="val 8923"/>
              <a:gd name="f154" fmla="val 2863"/>
              <a:gd name="f155" fmla="val 8784"/>
              <a:gd name="f156" fmla="val 7286"/>
              <a:gd name="f157" fmla="val 15122"/>
              <a:gd name="f158" fmla="val 7254"/>
              <a:gd name="f159" fmla="val 15194"/>
              <a:gd name="f160" fmla="val 7261"/>
              <a:gd name="f161" fmla="val 15278"/>
              <a:gd name="f162" fmla="val 7283"/>
              <a:gd name="f163" fmla="val 15321"/>
              <a:gd name="f164" fmla="val 7316"/>
              <a:gd name="f165" fmla="val 15421"/>
              <a:gd name="f166" fmla="val 7383"/>
              <a:gd name="f167" fmla="val 15454"/>
              <a:gd name="f168" fmla="val 7449"/>
              <a:gd name="f169" fmla="val 15487"/>
              <a:gd name="f170" fmla="val 7436"/>
              <a:gd name="f171" fmla="val 15415"/>
              <a:gd name="f172" fmla="val 7439"/>
              <a:gd name="f173" fmla="val 15387"/>
              <a:gd name="f174" fmla="val 7450"/>
              <a:gd name="f175" fmla="val 15372"/>
              <a:gd name="f176" fmla="val 7485"/>
              <a:gd name="f177" fmla="val 15404"/>
              <a:gd name="f178" fmla="val 7524"/>
              <a:gd name="f179" fmla="val 15433"/>
              <a:gd name="f180" fmla="val 7566"/>
              <a:gd name="f181" fmla="val 15455"/>
              <a:gd name="f182" fmla="val 7560"/>
              <a:gd name="f183" fmla="val 15443"/>
              <a:gd name="f184" fmla="val 7555"/>
              <a:gd name="f185" fmla="val 15432"/>
              <a:gd name="f186" fmla="val 7549"/>
              <a:gd name="f187" fmla="val 7521"/>
              <a:gd name="f188" fmla="val 15379"/>
              <a:gd name="f189" fmla="val 7494"/>
              <a:gd name="f190" fmla="val 15360"/>
              <a:gd name="f191" fmla="val 7473"/>
              <a:gd name="f192" fmla="val 7463"/>
              <a:gd name="f193" fmla="val 7455"/>
              <a:gd name="f194" fmla="val 15364"/>
              <a:gd name="f195" fmla="val 7377"/>
              <a:gd name="f196" fmla="val 15305"/>
              <a:gd name="f197" fmla="val 7320"/>
              <a:gd name="f198" fmla="val 15219"/>
              <a:gd name="f199" fmla="val 7594"/>
              <a:gd name="f200" fmla="val 15518"/>
              <a:gd name="f201" fmla="val 7622"/>
              <a:gd name="f202" fmla="val 15593"/>
              <a:gd name="f203" fmla="val 7650"/>
              <a:gd name="f204" fmla="val 15621"/>
              <a:gd name="f205" fmla="val 7738"/>
              <a:gd name="f206" fmla="val 7800"/>
              <a:gd name="f207" fmla="val 15595"/>
              <a:gd name="f208" fmla="val 7860"/>
              <a:gd name="f209" fmla="val 15520"/>
              <a:gd name="f210" fmla="val 7845"/>
              <a:gd name="f211" fmla="val 7831"/>
              <a:gd name="f212" fmla="val 15521"/>
              <a:gd name="f213" fmla="val 7816"/>
              <a:gd name="f214" fmla="val 7727"/>
              <a:gd name="f215" fmla="val 7642"/>
              <a:gd name="f216" fmla="val 15497"/>
              <a:gd name="f217" fmla="val 15754"/>
              <a:gd name="f218" fmla="val 15761"/>
              <a:gd name="f219" fmla="val 1047"/>
              <a:gd name="f220" fmla="val 15769"/>
              <a:gd name="f221" fmla="val 1051"/>
              <a:gd name="f222" fmla="val 15778"/>
              <a:gd name="f223" fmla="val 1049"/>
              <a:gd name="f224" fmla="val 15770"/>
              <a:gd name="f225" fmla="val 15762"/>
              <a:gd name="f226" fmla="val 11624"/>
              <a:gd name="f227" fmla="val 13625"/>
              <a:gd name="f228" fmla="val 11619"/>
              <a:gd name="f229" fmla="val 13681"/>
              <a:gd name="f230" fmla="val 13736"/>
              <a:gd name="f231" fmla="val 13786"/>
              <a:gd name="f232" fmla="val 11552"/>
              <a:gd name="f233" fmla="val 14487"/>
              <a:gd name="f234" fmla="val 11452"/>
              <a:gd name="f235" fmla="val 15154"/>
              <a:gd name="f236" fmla="val 11386"/>
              <a:gd name="f237" fmla="val 15854"/>
              <a:gd name="f238" fmla="val 15287"/>
              <a:gd name="f239" fmla="val 11419"/>
              <a:gd name="f240" fmla="val 14687"/>
              <a:gd name="f241" fmla="val 14120"/>
              <a:gd name="f242" fmla="val 11475"/>
              <a:gd name="f243" fmla="val 8345"/>
              <a:gd name="f244" fmla="val 11527"/>
              <a:gd name="f245" fmla="val 11576"/>
              <a:gd name="f246" fmla="val 8386"/>
              <a:gd name="f247" fmla="val 8482"/>
              <a:gd name="f248" fmla="val 11752"/>
              <a:gd name="f249" fmla="val 9150"/>
              <a:gd name="f250" fmla="val 11786"/>
              <a:gd name="f251" fmla="val 9450"/>
              <a:gd name="f252" fmla="val 11819"/>
              <a:gd name="f253" fmla="val 10117"/>
              <a:gd name="f254" fmla="val 10751"/>
              <a:gd name="f255" fmla="val 11418"/>
              <a:gd name="f256" fmla="val 11720"/>
              <a:gd name="f257" fmla="val 11977"/>
              <a:gd name="f258" fmla="val 11622"/>
              <a:gd name="f259" fmla="val 12568"/>
              <a:gd name="f260" fmla="val 11491"/>
              <a:gd name="f261" fmla="val 13096"/>
              <a:gd name="f262" fmla="val 11588"/>
              <a:gd name="f263" fmla="val 12146"/>
              <a:gd name="f264" fmla="val 11654"/>
              <a:gd name="f265" fmla="val 11167"/>
              <a:gd name="f266" fmla="val 10284"/>
              <a:gd name="f267" fmla="val 10226"/>
              <a:gd name="f268" fmla="val 11707"/>
              <a:gd name="f269" fmla="val 10190"/>
              <a:gd name="f270" fmla="val 11663"/>
              <a:gd name="f271" fmla="val 11631"/>
              <a:gd name="f272" fmla="val 11600"/>
              <a:gd name="f273" fmla="val 10208"/>
              <a:gd name="f274" fmla="val 11586"/>
              <a:gd name="f275" fmla="val 10250"/>
              <a:gd name="f276" fmla="val 10317"/>
              <a:gd name="f277" fmla="val 10450"/>
              <a:gd name="f278" fmla="val 10517"/>
              <a:gd name="f279" fmla="val 9983"/>
              <a:gd name="f280" fmla="val 8916"/>
              <a:gd name="f281" fmla="val 8835"/>
              <a:gd name="f282" fmla="val 11558"/>
              <a:gd name="f283" fmla="val 8791"/>
              <a:gd name="f284" fmla="val 11502"/>
              <a:gd name="f285" fmla="val 11466"/>
              <a:gd name="f286" fmla="val 11432"/>
              <a:gd name="f287" fmla="val 8810"/>
              <a:gd name="f288" fmla="val 8849"/>
              <a:gd name="f289" fmla="val 11252"/>
              <a:gd name="f290" fmla="val 10417"/>
              <a:gd name="f291" fmla="val 11285"/>
              <a:gd name="f292" fmla="val 11952"/>
              <a:gd name="f293" fmla="val 11152"/>
              <a:gd name="f294" fmla="val 13486"/>
              <a:gd name="f295" fmla="val 11085"/>
              <a:gd name="f296" fmla="val 14320"/>
              <a:gd name="f297" fmla="val 11052"/>
              <a:gd name="f298" fmla="val 15988"/>
              <a:gd name="f299" fmla="val 10585"/>
              <a:gd name="f300" fmla="val 14086"/>
              <a:gd name="f301" fmla="val 10552"/>
              <a:gd name="f302" fmla="val 11851"/>
              <a:gd name="f303" fmla="val 10752"/>
              <a:gd name="f304" fmla="val 9950"/>
              <a:gd name="f305" fmla="val 9807"/>
              <a:gd name="f306" fmla="val 14863"/>
              <a:gd name="f307" fmla="val 15837"/>
              <a:gd name="f308" fmla="val 15131"/>
              <a:gd name="f309" fmla="val 15400"/>
              <a:gd name="f310" fmla="val 16151"/>
              <a:gd name="f311" fmla="val 15488"/>
              <a:gd name="f312" fmla="val 16622"/>
              <a:gd name="f313" fmla="val 15622"/>
              <a:gd name="f314" fmla="val 17289"/>
              <a:gd name="f315" fmla="val 18023"/>
              <a:gd name="f316" fmla="val 15555"/>
              <a:gd name="f317" fmla="val 18756"/>
              <a:gd name="f318" fmla="val 18523"/>
              <a:gd name="f319" fmla="val 15355"/>
              <a:gd name="f320" fmla="val 18356"/>
              <a:gd name="f321" fmla="val 15222"/>
              <a:gd name="f322" fmla="val 18156"/>
              <a:gd name="f323" fmla="val 18123"/>
              <a:gd name="f324" fmla="val 15155"/>
              <a:gd name="f325" fmla="val 17355"/>
              <a:gd name="f326" fmla="val 16455"/>
              <a:gd name="f327" fmla="val 14755"/>
              <a:gd name="f328" fmla="val 14790"/>
              <a:gd name="f329" fmla="val 15842"/>
              <a:gd name="f330" fmla="val 14827"/>
              <a:gd name="f331" fmla="val 1879"/>
              <a:gd name="f332" fmla="val 16488"/>
              <a:gd name="f333" fmla="val 2046"/>
              <a:gd name="f334" fmla="val 16688"/>
              <a:gd name="f335" fmla="val 2146"/>
              <a:gd name="f336" fmla="val 16755"/>
              <a:gd name="f337" fmla="val 2546"/>
              <a:gd name="f338" fmla="val 17155"/>
              <a:gd name="f339" fmla="val 17622"/>
              <a:gd name="f340" fmla="val 3213"/>
              <a:gd name="f341" fmla="val 18089"/>
              <a:gd name="f342" fmla="val 3413"/>
              <a:gd name="f343" fmla="val 3647"/>
              <a:gd name="f344" fmla="val 18690"/>
              <a:gd name="f345" fmla="val 3880"/>
              <a:gd name="f346" fmla="val 19023"/>
              <a:gd name="f347" fmla="val 18423"/>
              <a:gd name="f348" fmla="val 17522"/>
              <a:gd name="f349" fmla="val 17022"/>
              <a:gd name="f350" fmla="val 14554"/>
              <a:gd name="f351" fmla="val 16121"/>
              <a:gd name="f352" fmla="val 14621"/>
              <a:gd name="f353" fmla="val 16321"/>
              <a:gd name="f354" fmla="val 16521"/>
              <a:gd name="f355" fmla="val 14821"/>
              <a:gd name="f356" fmla="val 16955"/>
              <a:gd name="f357" fmla="val 17322"/>
              <a:gd name="f358" fmla="val 14888"/>
              <a:gd name="f359" fmla="val 17656"/>
              <a:gd name="f360" fmla="val 18289"/>
              <a:gd name="f361" fmla="val 14488"/>
              <a:gd name="f362" fmla="val 14221"/>
              <a:gd name="f363" fmla="val 19290"/>
              <a:gd name="f364" fmla="val 13987"/>
              <a:gd name="f365" fmla="val 19924"/>
              <a:gd name="f366" fmla="val 19323"/>
              <a:gd name="f367" fmla="val 14087"/>
              <a:gd name="f368" fmla="val 18790"/>
              <a:gd name="f369" fmla="val 14121"/>
              <a:gd name="f370" fmla="val 16988"/>
              <a:gd name="f371" fmla="val 14421"/>
              <a:gd name="f372" fmla="val 16421"/>
              <a:gd name="f373" fmla="val 14454"/>
              <a:gd name="f374" fmla="val 16288"/>
              <a:gd name="f375" fmla="val 16188"/>
              <a:gd name="f376" fmla="val 6249"/>
              <a:gd name="f377" fmla="val 6315"/>
              <a:gd name="f378" fmla="val 18256"/>
              <a:gd name="f379" fmla="val 6582"/>
              <a:gd name="f380" fmla="val 6749"/>
              <a:gd name="f381" fmla="val 19190"/>
              <a:gd name="f382" fmla="val 6916"/>
              <a:gd name="f383" fmla="val 19690"/>
              <a:gd name="f384" fmla="val 6982"/>
              <a:gd name="f385" fmla="val 7049"/>
              <a:gd name="f386" fmla="val 20124"/>
              <a:gd name="f387" fmla="val 7116"/>
              <a:gd name="f388" fmla="val 20324"/>
              <a:gd name="f389" fmla="val 6782"/>
              <a:gd name="f390" fmla="val 19590"/>
              <a:gd name="f391" fmla="val 6449"/>
              <a:gd name="f392" fmla="val 18823"/>
              <a:gd name="f393" fmla="val 12486"/>
              <a:gd name="f394" fmla="val 12787"/>
              <a:gd name="f395" fmla="val 20024"/>
              <a:gd name="f396" fmla="val 12753"/>
              <a:gd name="f397" fmla="val 12653"/>
              <a:gd name="f398" fmla="val 20291"/>
              <a:gd name="f399" fmla="val 12586"/>
              <a:gd name="f400" fmla="val 20257"/>
              <a:gd name="f401" fmla="val 12553"/>
              <a:gd name="f402" fmla="val 20157"/>
              <a:gd name="f403" fmla="val 20191"/>
              <a:gd name="f404" fmla="val 12674"/>
              <a:gd name="f405" fmla="val 20211"/>
              <a:gd name="f406" fmla="val 12691"/>
              <a:gd name="f407" fmla="val 20219"/>
              <a:gd name="f408" fmla="val 12706"/>
              <a:gd name="f409" fmla="val 12737"/>
              <a:gd name="f410" fmla="val 20180"/>
              <a:gd name="f411" fmla="val 20091"/>
              <a:gd name="f412" fmla="val 12720"/>
              <a:gd name="f413" fmla="val 19957"/>
              <a:gd name="f414" fmla="val 19934"/>
              <a:gd name="f415" fmla="val 12672"/>
              <a:gd name="f416" fmla="val 19895"/>
              <a:gd name="f417" fmla="val 12632"/>
              <a:gd name="f418" fmla="val 12613"/>
              <a:gd name="f419" fmla="val 12597"/>
              <a:gd name="f420" fmla="val 19903"/>
              <a:gd name="f421" fmla="val 19824"/>
              <a:gd name="f422" fmla="val 12453"/>
              <a:gd name="f423" fmla="val 14788"/>
              <a:gd name="f424" fmla="val 18856"/>
              <a:gd name="f425" fmla="val 14721"/>
              <a:gd name="f426" fmla="val 19657"/>
              <a:gd name="f427" fmla="val 14588"/>
              <a:gd name="f428" fmla="val 20624"/>
              <a:gd name="f429" fmla="val 14321"/>
              <a:gd name="f430" fmla="val 20925"/>
              <a:gd name="f431" fmla="val 14288"/>
              <a:gd name="f432" fmla="val 14254"/>
              <a:gd name="f433" fmla="val 20958"/>
              <a:gd name="f434" fmla="val 20991"/>
              <a:gd name="f435" fmla="val 21091"/>
              <a:gd name="f436" fmla="val 14188"/>
              <a:gd name="f437" fmla="val 21158"/>
              <a:gd name="f438" fmla="val 21292"/>
              <a:gd name="f439" fmla="val 21325"/>
              <a:gd name="f440" fmla="val 14154"/>
              <a:gd name="f441" fmla="val 21258"/>
              <a:gd name="f442" fmla="val 20825"/>
              <a:gd name="f443" fmla="val 20758"/>
              <a:gd name="f444" fmla="val 20491"/>
              <a:gd name="f445" fmla="val 10015"/>
              <a:gd name="f446" fmla="val 22056"/>
              <a:gd name="f447" fmla="val 9996"/>
              <a:gd name="f448" fmla="val 22091"/>
              <a:gd name="f449" fmla="val 9985"/>
              <a:gd name="f450" fmla="val 22136"/>
              <a:gd name="f451" fmla="val 22192"/>
              <a:gd name="f452" fmla="val 9999"/>
              <a:gd name="f453" fmla="val 10011"/>
              <a:gd name="f454" fmla="val 22195"/>
              <a:gd name="f455" fmla="val 10020"/>
              <a:gd name="f456" fmla="val 22201"/>
              <a:gd name="f457" fmla="val 10018"/>
              <a:gd name="f458" fmla="val 22186"/>
              <a:gd name="f459" fmla="val 22172"/>
              <a:gd name="f460" fmla="val 22159"/>
              <a:gd name="f461" fmla="val 22127"/>
              <a:gd name="f462" fmla="val 10017"/>
              <a:gd name="f463" fmla="val 22093"/>
              <a:gd name="f464" fmla="val 7750"/>
              <a:gd name="f465" fmla="val 21592"/>
              <a:gd name="f466" fmla="val 21658"/>
              <a:gd name="f467" fmla="val 21725"/>
              <a:gd name="f468" fmla="val 7683"/>
              <a:gd name="f469" fmla="val 21792"/>
              <a:gd name="f470" fmla="val 7795"/>
              <a:gd name="f471" fmla="val 21996"/>
              <a:gd name="f472" fmla="val 7941"/>
              <a:gd name="f473" fmla="val 22277"/>
              <a:gd name="f474" fmla="val 7953"/>
              <a:gd name="f475" fmla="val 7955"/>
              <a:gd name="f476" fmla="val 7954"/>
              <a:gd name="f477" fmla="val 22271"/>
              <a:gd name="f478" fmla="val 7950"/>
              <a:gd name="f479" fmla="val 22259"/>
              <a:gd name="f480" fmla="val 7883"/>
              <a:gd name="f481" fmla="val 22025"/>
              <a:gd name="f482" fmla="val 7783"/>
              <a:gd name="f483" fmla="val 15088"/>
              <a:gd name="f484" fmla="val 15288"/>
              <a:gd name="f485" fmla="val 19123"/>
              <a:gd name="f486" fmla="val 15322"/>
              <a:gd name="f487" fmla="val 19790"/>
              <a:gd name="f488" fmla="val 20591"/>
              <a:gd name="f489" fmla="val 14988"/>
              <a:gd name="f490" fmla="val 21191"/>
              <a:gd name="f491" fmla="val 21759"/>
              <a:gd name="f492" fmla="val 14521"/>
              <a:gd name="f493" fmla="val 22326"/>
              <a:gd name="f494" fmla="val 22492"/>
              <a:gd name="f495" fmla="val 14354"/>
              <a:gd name="f496" fmla="val 22592"/>
              <a:gd name="f497" fmla="val 14388"/>
              <a:gd name="f498" fmla="val 22292"/>
              <a:gd name="f499" fmla="val 21992"/>
              <a:gd name="f500" fmla="val 21692"/>
              <a:gd name="f501" fmla="val 14921"/>
              <a:gd name="f502" fmla="val 15055"/>
              <a:gd name="f503" fmla="val 19624"/>
              <a:gd name="f504" fmla="val 10129"/>
              <a:gd name="f505" fmla="val 22482"/>
              <a:gd name="f506" fmla="val 10118"/>
              <a:gd name="f507" fmla="val 10085"/>
              <a:gd name="f508" fmla="val 10185"/>
              <a:gd name="f509" fmla="val 22759"/>
              <a:gd name="f510" fmla="val 10285"/>
              <a:gd name="f511" fmla="val 10318"/>
              <a:gd name="f512" fmla="val 22693"/>
              <a:gd name="f513" fmla="val 10385"/>
              <a:gd name="f514" fmla="val 22659"/>
              <a:gd name="f515" fmla="val 22626"/>
              <a:gd name="f516" fmla="val 10418"/>
              <a:gd name="f517" fmla="val 10292"/>
              <a:gd name="f518" fmla="val 10195"/>
              <a:gd name="f519" fmla="val 22566"/>
              <a:gd name="f520" fmla="val 2759"/>
              <a:gd name="f521" fmla="val 22758"/>
              <a:gd name="f522" fmla="val 2589"/>
              <a:gd name="f523" fmla="val 22820"/>
              <a:gd name="f524" fmla="val 2532"/>
              <a:gd name="f525" fmla="val 22924"/>
              <a:gd name="f526" fmla="val 2779"/>
              <a:gd name="f527" fmla="val 23093"/>
              <a:gd name="f528" fmla="val 2856"/>
              <a:gd name="f529" fmla="val 23075"/>
              <a:gd name="f530" fmla="val 2931"/>
              <a:gd name="f531" fmla="val 23061"/>
              <a:gd name="f532" fmla="val 3004"/>
              <a:gd name="f533" fmla="val 23049"/>
              <a:gd name="f534" fmla="val 2927"/>
              <a:gd name="f535" fmla="val 22988"/>
              <a:gd name="f536" fmla="val 2853"/>
              <a:gd name="f537" fmla="val 22925"/>
              <a:gd name="f538" fmla="val 22859"/>
              <a:gd name="f539" fmla="val 2762"/>
              <a:gd name="f540" fmla="val 22842"/>
              <a:gd name="f541" fmla="val 2754"/>
              <a:gd name="f542" fmla="val 22797"/>
              <a:gd name="f543" fmla="val 3320"/>
              <a:gd name="f544" fmla="val 23280"/>
              <a:gd name="f545" fmla="val 3250"/>
              <a:gd name="f546" fmla="val 23282"/>
              <a:gd name="f547" fmla="val 3181"/>
              <a:gd name="f548" fmla="val 23286"/>
              <a:gd name="f549" fmla="val 23293"/>
              <a:gd name="f550" fmla="val 3379"/>
              <a:gd name="f551" fmla="val 23426"/>
              <a:gd name="f552" fmla="val 3645"/>
              <a:gd name="f553" fmla="val 23537"/>
              <a:gd name="f554" fmla="val 3923"/>
              <a:gd name="f555" fmla="val 23633"/>
              <a:gd name="f556" fmla="val 3715"/>
              <a:gd name="f557" fmla="val 23528"/>
              <a:gd name="f558" fmla="val 3513"/>
              <a:gd name="f559" fmla="val 23411"/>
              <a:gd name="f560" fmla="val 8587"/>
              <a:gd name="f561" fmla="val 23734"/>
              <a:gd name="f562" fmla="val 8618"/>
              <a:gd name="f563" fmla="val 23764"/>
              <a:gd name="f564" fmla="val 8648"/>
              <a:gd name="f565" fmla="val 23793"/>
              <a:gd name="f566" fmla="val 8679"/>
              <a:gd name="f567" fmla="val 23822"/>
              <a:gd name="f568" fmla="val 23794"/>
              <a:gd name="f569" fmla="val 23790"/>
              <a:gd name="f570" fmla="val 4762"/>
              <a:gd name="f571" fmla="val 24058"/>
              <a:gd name="f572" fmla="val 5708"/>
              <a:gd name="f573" fmla="val 24292"/>
              <a:gd name="f574" fmla="val 6681"/>
              <a:gd name="f575" fmla="val 24471"/>
              <a:gd name="f576" fmla="val 5991"/>
              <a:gd name="f577" fmla="val 24226"/>
              <a:gd name="f578" fmla="val 5297"/>
              <a:gd name="f579" fmla="val 23992"/>
              <a:gd name="f580" fmla="val 4581"/>
              <a:gd name="f581" fmla="val 23827"/>
              <a:gd name="f582" fmla="val 4351"/>
              <a:gd name="f583" fmla="val 23769"/>
              <a:gd name="f584" fmla="val 4133"/>
              <a:gd name="f585" fmla="val 23706"/>
              <a:gd name="f586" fmla="val 23526"/>
              <a:gd name="f587" fmla="val 3447"/>
              <a:gd name="f588" fmla="val 23760"/>
              <a:gd name="f589" fmla="val 24027"/>
              <a:gd name="f590" fmla="val 3980"/>
              <a:gd name="f591" fmla="val 4814"/>
              <a:gd name="f592" fmla="val 24327"/>
              <a:gd name="f593" fmla="val 5648"/>
              <a:gd name="f594" fmla="val 24494"/>
              <a:gd name="f595" fmla="val 6482"/>
              <a:gd name="f596" fmla="val 24661"/>
              <a:gd name="f597" fmla="val 6549"/>
              <a:gd name="f598" fmla="val 4547"/>
              <a:gd name="f599" fmla="val 4080"/>
              <a:gd name="f600" fmla="val 23927"/>
              <a:gd name="f601" fmla="val 22826"/>
              <a:gd name="f602" fmla="val 4281"/>
              <a:gd name="f603" fmla="val 22959"/>
              <a:gd name="f604" fmla="val 5248"/>
              <a:gd name="f605" fmla="val 5581"/>
              <a:gd name="f606" fmla="val 23160"/>
              <a:gd name="f607" fmla="val 5615"/>
              <a:gd name="f608" fmla="val 23193"/>
              <a:gd name="f609" fmla="val 5715"/>
              <a:gd name="f610" fmla="val 5748"/>
              <a:gd name="f611" fmla="val 23260"/>
              <a:gd name="f612" fmla="val 23660"/>
              <a:gd name="f613" fmla="val 24194"/>
              <a:gd name="f614" fmla="val 8584"/>
              <a:gd name="f615" fmla="val 24694"/>
              <a:gd name="f616" fmla="val 8483"/>
              <a:gd name="f617" fmla="val 8383"/>
              <a:gd name="f618" fmla="val 8250"/>
              <a:gd name="f619" fmla="val 24627"/>
              <a:gd name="f620" fmla="val 7082"/>
              <a:gd name="f621" fmla="val 23993"/>
              <a:gd name="f622" fmla="val 5815"/>
              <a:gd name="f623" fmla="val 23360"/>
              <a:gd name="f624" fmla="val 23126"/>
              <a:gd name="f625" fmla="val 4414"/>
              <a:gd name="f626" fmla="val 23026"/>
              <a:gd name="f627" fmla="val 6826"/>
              <a:gd name="f628" fmla="val 24523"/>
              <a:gd name="f629" fmla="val 6971"/>
              <a:gd name="f630" fmla="val 24575"/>
              <a:gd name="f631" fmla="val 7483"/>
              <a:gd name="f632" fmla="val 24761"/>
              <a:gd name="f633" fmla="val 24861"/>
              <a:gd name="f634" fmla="val 8283"/>
              <a:gd name="f635" fmla="val 24994"/>
              <a:gd name="f636" fmla="val 8450"/>
              <a:gd name="f637" fmla="val 25028"/>
              <a:gd name="f638" fmla="val 8617"/>
              <a:gd name="f639" fmla="val 25094"/>
              <a:gd name="f640" fmla="val 24961"/>
              <a:gd name="f641" fmla="val 7880"/>
              <a:gd name="f642" fmla="val 24822"/>
              <a:gd name="f643" fmla="val 7366"/>
              <a:gd name="f644" fmla="val 24674"/>
              <a:gd name="f645" fmla="val 6863"/>
              <a:gd name="f646" fmla="val 24504"/>
              <a:gd name="f647" fmla="val 6802"/>
              <a:gd name="f648" fmla="val 24493"/>
              <a:gd name="f649" fmla="val 6742"/>
              <a:gd name="f650" fmla="val 24482"/>
              <a:gd name="f651" fmla="val 12286"/>
              <a:gd name="f652" fmla="val 24794"/>
              <a:gd name="f653" fmla="val 24827"/>
              <a:gd name="f654" fmla="val 12320"/>
              <a:gd name="f655" fmla="val 24927"/>
              <a:gd name="f656" fmla="val 12386"/>
              <a:gd name="f657" fmla="val 12420"/>
              <a:gd name="f658" fmla="val 12481"/>
              <a:gd name="f659" fmla="val 25156"/>
              <a:gd name="f660" fmla="val 12470"/>
              <a:gd name="f661" fmla="val 25104"/>
              <a:gd name="f662" fmla="val 12460"/>
              <a:gd name="f663" fmla="val 25050"/>
              <a:gd name="f664" fmla="val 12396"/>
              <a:gd name="f665" fmla="val 24938"/>
              <a:gd name="f666" fmla="val 12346"/>
              <a:gd name="f667" fmla="val 24869"/>
              <a:gd name="f668" fmla="val 12309"/>
              <a:gd name="f669" fmla="val 18057"/>
              <a:gd name="f670" fmla="val 22359"/>
              <a:gd name="f671" fmla="val 17990"/>
              <a:gd name="f672" fmla="val 22459"/>
              <a:gd name="f673" fmla="val 18090"/>
              <a:gd name="f674" fmla="val 18224"/>
              <a:gd name="f675" fmla="val 24360"/>
              <a:gd name="f676" fmla="val 17757"/>
              <a:gd name="f677" fmla="val 26028"/>
              <a:gd name="f678" fmla="val 17123"/>
              <a:gd name="f679" fmla="val 27363"/>
              <a:gd name="f680" fmla="val 16977"/>
              <a:gd name="f681" fmla="val 27684"/>
              <a:gd name="f682" fmla="val 16862"/>
              <a:gd name="f683" fmla="val 27807"/>
              <a:gd name="f684" fmla="val 16775"/>
              <a:gd name="f685" fmla="val 16662"/>
              <a:gd name="f686" fmla="val 16593"/>
              <a:gd name="f687" fmla="val 27606"/>
              <a:gd name="f688" fmla="val 16556"/>
              <a:gd name="f689" fmla="val 16589"/>
              <a:gd name="f690" fmla="val 27129"/>
              <a:gd name="f691" fmla="val 16656"/>
              <a:gd name="f692" fmla="val 26829"/>
              <a:gd name="f693" fmla="val 16723"/>
              <a:gd name="f694" fmla="val 26595"/>
              <a:gd name="f695" fmla="val 16756"/>
              <a:gd name="f696" fmla="val 16789"/>
              <a:gd name="f697" fmla="val 26529"/>
              <a:gd name="f698" fmla="val 16823"/>
              <a:gd name="f699" fmla="val 26495"/>
              <a:gd name="f700" fmla="val 16889"/>
              <a:gd name="f701" fmla="val 26262"/>
              <a:gd name="f702" fmla="val 26295"/>
              <a:gd name="f703" fmla="val 25995"/>
              <a:gd name="f704" fmla="val 25962"/>
              <a:gd name="f705" fmla="val 25861"/>
              <a:gd name="f706" fmla="val 25795"/>
              <a:gd name="f707" fmla="val 25695"/>
              <a:gd name="f708" fmla="val 16923"/>
              <a:gd name="f709" fmla="val 25161"/>
              <a:gd name="f710" fmla="val 17056"/>
              <a:gd name="f711" fmla="val 24594"/>
              <a:gd name="f712" fmla="val 17256"/>
              <a:gd name="f713" fmla="val 24294"/>
              <a:gd name="f714" fmla="val 17223"/>
              <a:gd name="f715" fmla="val 17156"/>
              <a:gd name="f716" fmla="val 25495"/>
              <a:gd name="f717" fmla="val 16990"/>
              <a:gd name="f718" fmla="val 26328"/>
              <a:gd name="f719" fmla="val 27162"/>
              <a:gd name="f720" fmla="val 27212"/>
              <a:gd name="f721" fmla="val 17031"/>
              <a:gd name="f722" fmla="val 27237"/>
              <a:gd name="f723" fmla="val 17073"/>
              <a:gd name="f724" fmla="val 17115"/>
              <a:gd name="f725" fmla="val 17323"/>
              <a:gd name="f726" fmla="val 17623"/>
              <a:gd name="f727" fmla="val 17490"/>
              <a:gd name="f728" fmla="val 23326"/>
              <a:gd name="f729" fmla="val 17557"/>
              <a:gd name="f730" fmla="val 17590"/>
              <a:gd name="f731" fmla="val 17657"/>
              <a:gd name="f732" fmla="val 22993"/>
              <a:gd name="f733" fmla="val 17823"/>
              <a:gd name="f734" fmla="val 17957"/>
              <a:gd name="f735" fmla="val 6789"/>
              <a:gd name="f736" fmla="val 27663"/>
              <a:gd name="f737" fmla="val 7354"/>
              <a:gd name="f738" fmla="val 8015"/>
              <a:gd name="f739" fmla="val 27837"/>
              <a:gd name="f740" fmla="val 27996"/>
              <a:gd name="f741" fmla="val 8117"/>
              <a:gd name="f742" fmla="val 27963"/>
              <a:gd name="f743" fmla="val 7916"/>
              <a:gd name="f744" fmla="val 7616"/>
              <a:gd name="f745" fmla="val 7160"/>
              <a:gd name="f746" fmla="val 27927"/>
              <a:gd name="f747" fmla="val 6713"/>
              <a:gd name="f748" fmla="val 6415"/>
              <a:gd name="f749" fmla="val 6122"/>
              <a:gd name="f750" fmla="val 27943"/>
              <a:gd name="f751" fmla="val 5882"/>
              <a:gd name="f752" fmla="val 27930"/>
              <a:gd name="f753" fmla="val 5948"/>
              <a:gd name="f754" fmla="val 27863"/>
              <a:gd name="f755" fmla="val 6082"/>
              <a:gd name="f756" fmla="val 27796"/>
              <a:gd name="f757" fmla="val 6284"/>
              <a:gd name="f758" fmla="val 27701"/>
              <a:gd name="f759" fmla="val 6526"/>
              <a:gd name="f760" fmla="val 6374"/>
              <a:gd name="f761" fmla="val 28352"/>
              <a:gd name="f762" fmla="val 6253"/>
              <a:gd name="f763" fmla="val 28375"/>
              <a:gd name="f764" fmla="val 6151"/>
              <a:gd name="f765" fmla="val 28402"/>
              <a:gd name="f766" fmla="val 28430"/>
              <a:gd name="f767" fmla="val 6148"/>
              <a:gd name="f768" fmla="val 28497"/>
              <a:gd name="f769" fmla="val 6282"/>
              <a:gd name="f770" fmla="val 28530"/>
              <a:gd name="f771" fmla="val 28630"/>
              <a:gd name="f772" fmla="val 6615"/>
              <a:gd name="f773" fmla="val 6798"/>
              <a:gd name="f774" fmla="val 28662"/>
              <a:gd name="f775" fmla="val 6980"/>
              <a:gd name="f776" fmla="val 28686"/>
              <a:gd name="f777" fmla="val 28704"/>
              <a:gd name="f778" fmla="val 6893"/>
              <a:gd name="f779" fmla="val 28618"/>
              <a:gd name="f780" fmla="val 6631"/>
              <a:gd name="f781" fmla="val 28502"/>
              <a:gd name="f782" fmla="val 10485"/>
              <a:gd name="f783" fmla="val 28797"/>
              <a:gd name="f784" fmla="val 9751"/>
              <a:gd name="f785" fmla="val 28864"/>
              <a:gd name="f786" fmla="val 8984"/>
              <a:gd name="f787" fmla="val 28930"/>
              <a:gd name="f788" fmla="val 7416"/>
              <a:gd name="f789" fmla="val 28997"/>
              <a:gd name="f790" fmla="val 29030"/>
              <a:gd name="f791" fmla="val 8817"/>
              <a:gd name="f792" fmla="val 29097"/>
              <a:gd name="f793" fmla="val 8879"/>
              <a:gd name="f794" fmla="val 29101"/>
              <a:gd name="f795" fmla="val 8940"/>
              <a:gd name="f796" fmla="val 29102"/>
              <a:gd name="f797" fmla="val 9001"/>
              <a:gd name="f798" fmla="val 9528"/>
              <a:gd name="f799" fmla="val 10006"/>
              <a:gd name="f800" fmla="val 28976"/>
              <a:gd name="f801" fmla="val 862"/>
              <a:gd name="f802" fmla="val 1"/>
              <a:gd name="f803" fmla="val 790"/>
              <a:gd name="f804" fmla="val 745"/>
              <a:gd name="f805" fmla="val 61"/>
              <a:gd name="f806" fmla="val 143"/>
              <a:gd name="f807" fmla="val 310"/>
              <a:gd name="f808" fmla="val 778"/>
              <a:gd name="f809" fmla="val 477"/>
              <a:gd name="f810" fmla="val 811"/>
              <a:gd name="f811" fmla="val 578"/>
              <a:gd name="f812" fmla="val 543"/>
              <a:gd name="f813" fmla="val 378"/>
              <a:gd name="f814" fmla="val 510"/>
              <a:gd name="f815" fmla="val 111"/>
              <a:gd name="f816" fmla="val 77"/>
              <a:gd name="f817" fmla="val 44"/>
              <a:gd name="f818" fmla="val 610"/>
              <a:gd name="f819" fmla="val 49"/>
              <a:gd name="f820" fmla="val 795"/>
              <a:gd name="f821" fmla="val 69"/>
              <a:gd name="f822" fmla="val 975"/>
              <a:gd name="f823" fmla="val 130"/>
              <a:gd name="f824" fmla="val 207"/>
              <a:gd name="f825" fmla="val 991"/>
              <a:gd name="f826" fmla="val 354"/>
              <a:gd name="f827" fmla="val 431"/>
              <a:gd name="f828" fmla="val 527"/>
              <a:gd name="f829" fmla="val 1007"/>
              <a:gd name="f830" fmla="val 645"/>
              <a:gd name="f831" fmla="val 711"/>
              <a:gd name="f832" fmla="val 1110"/>
              <a:gd name="f833" fmla="val 1445"/>
              <a:gd name="f834" fmla="val 3012"/>
              <a:gd name="f835" fmla="val 1979"/>
              <a:gd name="f836" fmla="val 2912"/>
              <a:gd name="f837" fmla="val 1278"/>
              <a:gd name="f838" fmla="val 1268"/>
              <a:gd name="f839" fmla="val 2301"/>
              <a:gd name="f840" fmla="val 1254"/>
              <a:gd name="f841" fmla="val 2296"/>
              <a:gd name="f842" fmla="val 1240"/>
              <a:gd name="f843" fmla="val 1165"/>
              <a:gd name="f844" fmla="val 1061"/>
              <a:gd name="f845" fmla="val 2422"/>
              <a:gd name="f846" fmla="val 2478"/>
              <a:gd name="f847" fmla="val 1412"/>
              <a:gd name="f848" fmla="val 2745"/>
              <a:gd name="f849" fmla="val 1645"/>
              <a:gd name="f850" fmla="val 2945"/>
              <a:gd name="f851" fmla="val 1912"/>
              <a:gd name="f852" fmla="val 3179"/>
              <a:gd name="f853" fmla="val 3312"/>
              <a:gd name="f854" fmla="val 3412"/>
              <a:gd name="f855" fmla="val 2891"/>
              <a:gd name="f856" fmla="val 4196"/>
              <a:gd name="f857" fmla="val 3659"/>
              <a:gd name="f858" fmla="val 4868"/>
              <a:gd name="f859" fmla="val 4431"/>
              <a:gd name="f860" fmla="val 5532"/>
              <a:gd name="f861" fmla="val 3616"/>
              <a:gd name="f862" fmla="val 5089"/>
              <a:gd name="f863" fmla="val 2750"/>
              <a:gd name="f864" fmla="val 4569"/>
              <a:gd name="f865" fmla="val 2187"/>
              <a:gd name="f866" fmla="val 2378"/>
              <a:gd name="f867" fmla="val 4265"/>
              <a:gd name="f868" fmla="val 2579"/>
              <a:gd name="f869" fmla="val 5480"/>
              <a:gd name="f870" fmla="val 4914"/>
              <a:gd name="f871" fmla="val 5947"/>
              <a:gd name="f872" fmla="val 4753"/>
              <a:gd name="f873" fmla="val 5809"/>
              <a:gd name="f874" fmla="val 4592"/>
              <a:gd name="f875" fmla="val 5671"/>
              <a:gd name="f876" fmla="val 4723"/>
              <a:gd name="f877" fmla="val 5691"/>
              <a:gd name="f878" fmla="val 5010"/>
              <a:gd name="f879" fmla="val 5841"/>
              <a:gd name="f880" fmla="val 5281"/>
              <a:gd name="f881" fmla="val 5981"/>
              <a:gd name="f882" fmla="val 6115"/>
              <a:gd name="f883" fmla="val 7382"/>
              <a:gd name="f884" fmla="val 8115"/>
              <a:gd name="f885" fmla="val 7682"/>
              <a:gd name="f886" fmla="val 7348"/>
              <a:gd name="f887" fmla="val 5081"/>
              <a:gd name="f888" fmla="val 7148"/>
              <a:gd name="f889" fmla="val 5048"/>
              <a:gd name="f890" fmla="val 7115"/>
              <a:gd name="f891" fmla="val 7048"/>
              <a:gd name="f892" fmla="val 7015"/>
              <a:gd name="f893" fmla="val 4888"/>
              <a:gd name="f894" fmla="val 6903"/>
              <a:gd name="f895" fmla="val 4731"/>
              <a:gd name="f896" fmla="val 6811"/>
              <a:gd name="f897" fmla="val 4589"/>
              <a:gd name="f898" fmla="val 4477"/>
              <a:gd name="f899" fmla="val 4373"/>
              <a:gd name="f900" fmla="val 6868"/>
              <a:gd name="f901" fmla="val 7215"/>
              <a:gd name="f902" fmla="val 4247"/>
              <a:gd name="f903" fmla="val 7282"/>
              <a:gd name="f904" fmla="val 7315"/>
              <a:gd name="f905" fmla="val 4287"/>
              <a:gd name="f906" fmla="val 7390"/>
              <a:gd name="f907" fmla="val 4299"/>
              <a:gd name="f908" fmla="val 7430"/>
              <a:gd name="f909" fmla="val 7448"/>
              <a:gd name="f910" fmla="val 4337"/>
              <a:gd name="f911" fmla="val 7333"/>
              <a:gd name="f912" fmla="val 4392"/>
              <a:gd name="f913" fmla="val 7297"/>
              <a:gd name="f914" fmla="val 4468"/>
              <a:gd name="f915" fmla="val 4501"/>
              <a:gd name="f916" fmla="val 4539"/>
              <a:gd name="f917" fmla="val 7305"/>
              <a:gd name="f918" fmla="val 7482"/>
              <a:gd name="f919" fmla="val 4647"/>
              <a:gd name="f920" fmla="val 7515"/>
              <a:gd name="f921" fmla="val 4747"/>
              <a:gd name="f922" fmla="val 7548"/>
              <a:gd name="f923" fmla="val 7577"/>
              <a:gd name="f924" fmla="val 4745"/>
              <a:gd name="f925" fmla="val 7575"/>
              <a:gd name="f926" fmla="val 4670"/>
              <a:gd name="f927" fmla="val 7537"/>
              <a:gd name="f928" fmla="val 4606"/>
              <a:gd name="f929" fmla="val 4630"/>
              <a:gd name="f930" fmla="val 7627"/>
              <a:gd name="f931" fmla="val 4669"/>
              <a:gd name="f932" fmla="val 7655"/>
              <a:gd name="f933" fmla="val 4645"/>
              <a:gd name="f934" fmla="val 7652"/>
              <a:gd name="f935" fmla="val 4625"/>
              <a:gd name="f936" fmla="val 7648"/>
              <a:gd name="f937" fmla="val 4614"/>
              <a:gd name="f938" fmla="val 4564"/>
              <a:gd name="f939" fmla="val 7630"/>
              <a:gd name="f940" fmla="val 4458"/>
              <a:gd name="f941" fmla="val 7686"/>
              <a:gd name="f942" fmla="val 4543"/>
              <a:gd name="f943" fmla="val 7747"/>
              <a:gd name="f944" fmla="val 7782"/>
              <a:gd name="f945" fmla="val 4714"/>
              <a:gd name="f946" fmla="val 7715"/>
              <a:gd name="f947" fmla="val 4697"/>
              <a:gd name="f948" fmla="val 7673"/>
              <a:gd name="f949" fmla="val 4682"/>
              <a:gd name="f950" fmla="val 7665"/>
              <a:gd name="f951" fmla="val 4696"/>
              <a:gd name="f952" fmla="val 7659"/>
              <a:gd name="f953" fmla="val 4727"/>
              <a:gd name="f954" fmla="val 7663"/>
              <a:gd name="f955" fmla="val 4755"/>
              <a:gd name="f956" fmla="val 4781"/>
              <a:gd name="f957" fmla="val 4803"/>
              <a:gd name="f958" fmla="val 7660"/>
              <a:gd name="f959" fmla="val 4816"/>
              <a:gd name="f960" fmla="val 4818"/>
              <a:gd name="f961" fmla="val 4820"/>
              <a:gd name="f962" fmla="val 4852"/>
              <a:gd name="f963" fmla="val 4883"/>
              <a:gd name="f964" fmla="val 7569"/>
              <a:gd name="f965" fmla="val 5114"/>
              <a:gd name="f966" fmla="val 8182"/>
              <a:gd name="f967" fmla="val 6816"/>
              <a:gd name="f968" fmla="val 8716"/>
              <a:gd name="f969" fmla="val 10050"/>
              <a:gd name="f970" fmla="val 8083"/>
              <a:gd name="f971" fmla="val 11384"/>
              <a:gd name="f972" fmla="val 12785"/>
              <a:gd name="f973" fmla="val 11151"/>
              <a:gd name="f974" fmla="val 3280"/>
              <a:gd name="f975" fmla="val 3135"/>
              <a:gd name="f976" fmla="val 3024"/>
              <a:gd name="f977" fmla="val 8001"/>
              <a:gd name="f978" fmla="val 2903"/>
              <a:gd name="f979" fmla="val 2842"/>
              <a:gd name="f980" fmla="val 8004"/>
              <a:gd name="f981" fmla="val 2713"/>
              <a:gd name="f982" fmla="val 2613"/>
              <a:gd name="f983" fmla="val 8149"/>
              <a:gd name="f984" fmla="val 2660"/>
              <a:gd name="f985" fmla="val 8320"/>
              <a:gd name="f986" fmla="val 2721"/>
              <a:gd name="f987" fmla="val 2802"/>
              <a:gd name="f988" fmla="val 8637"/>
              <a:gd name="f989" fmla="val 2809"/>
              <a:gd name="f990" fmla="val 2817"/>
              <a:gd name="f991" fmla="val 2855"/>
              <a:gd name="f992" fmla="val 2899"/>
              <a:gd name="f993" fmla="val 8641"/>
              <a:gd name="f994" fmla="val 8649"/>
              <a:gd name="f995" fmla="val 2959"/>
              <a:gd name="f996" fmla="val 8781"/>
              <a:gd name="f997" fmla="val 2988"/>
              <a:gd name="f998" fmla="val 8918"/>
              <a:gd name="f999" fmla="val 3455"/>
              <a:gd name="f1000" fmla="val 9697"/>
              <a:gd name="f1001" fmla="val 4083"/>
              <a:gd name="f1002" fmla="val 10193"/>
              <a:gd name="f1003" fmla="val 10638"/>
              <a:gd name="f1004" fmla="val 4285"/>
              <a:gd name="f1005" fmla="val 10286"/>
              <a:gd name="f1006" fmla="val 3149"/>
              <a:gd name="f1007" fmla="val 9079"/>
              <a:gd name="f1008" fmla="val 3380"/>
              <a:gd name="f1009" fmla="val 8949"/>
              <a:gd name="f1010" fmla="val 9250"/>
              <a:gd name="f1011" fmla="val 9283"/>
              <a:gd name="f1012" fmla="val 5148"/>
              <a:gd name="f1013" fmla="val 9750"/>
              <a:gd name="f1014" fmla="val 10350"/>
              <a:gd name="f1015" fmla="val 6215"/>
              <a:gd name="f1016" fmla="val 10951"/>
              <a:gd name="f1017" fmla="val 11184"/>
              <a:gd name="f1018" fmla="val 6649"/>
              <a:gd name="f1019" fmla="val 11485"/>
              <a:gd name="f1020" fmla="val 6849"/>
              <a:gd name="f1021" fmla="val 11785"/>
              <a:gd name="f1022" fmla="val 6015"/>
              <a:gd name="f1023" fmla="val 11018"/>
              <a:gd name="f1024" fmla="val 9583"/>
              <a:gd name="f1025" fmla="val 4398"/>
              <a:gd name="f1026" fmla="val 9568"/>
              <a:gd name="f1027" fmla="val 4381"/>
              <a:gd name="f1028" fmla="val 9561"/>
              <a:gd name="f1029" fmla="val 4364"/>
              <a:gd name="f1030" fmla="val 4308"/>
              <a:gd name="f1031" fmla="val 4255"/>
              <a:gd name="f1032" fmla="val 9632"/>
              <a:gd name="f1033" fmla="val 4897"/>
              <a:gd name="f1034" fmla="val 10228"/>
              <a:gd name="f1035" fmla="val 5513"/>
              <a:gd name="f1036" fmla="val 10841"/>
              <a:gd name="f1037" fmla="val 6153"/>
              <a:gd name="f1038" fmla="val 11449"/>
              <a:gd name="f1039" fmla="val 5704"/>
              <a:gd name="f1040" fmla="val 11217"/>
              <a:gd name="f1041" fmla="val 10999"/>
              <a:gd name="f1042" fmla="val 4948"/>
              <a:gd name="f1043" fmla="val 10784"/>
              <a:gd name="f1044" fmla="val 4875"/>
              <a:gd name="f1045" fmla="val 10736"/>
              <a:gd name="f1046" fmla="val 10687"/>
              <a:gd name="f1047" fmla="val 4736"/>
              <a:gd name="f1048" fmla="val 10642"/>
              <a:gd name="f1049" fmla="val 4742"/>
              <a:gd name="f1050" fmla="val 10646"/>
              <a:gd name="f1051" fmla="val 10651"/>
              <a:gd name="f1052" fmla="val 5381"/>
              <a:gd name="f1053" fmla="val 11118"/>
              <a:gd name="f1054" fmla="val 5982"/>
              <a:gd name="f1055" fmla="val 11518"/>
              <a:gd name="f1056" fmla="val 11985"/>
              <a:gd name="f1057" fmla="val 12018"/>
              <a:gd name="f1058" fmla="val 12085"/>
              <a:gd name="f1059" fmla="val 12152"/>
              <a:gd name="f1060" fmla="val 6949"/>
              <a:gd name="f1061" fmla="val 12185"/>
              <a:gd name="f1062" fmla="val 6679"/>
              <a:gd name="f1063" fmla="val 11944"/>
              <a:gd name="f1064" fmla="val 6414"/>
              <a:gd name="f1065" fmla="val 11697"/>
              <a:gd name="f1066" fmla="val 7235"/>
              <a:gd name="f1067" fmla="val 12008"/>
              <a:gd name="f1068" fmla="val 8459"/>
              <a:gd name="f1069" fmla="val 12647"/>
              <a:gd name="f1070" fmla="val 8884"/>
              <a:gd name="f1071" fmla="val 13519"/>
              <a:gd name="f1072" fmla="val 8899"/>
              <a:gd name="f1073" fmla="val 13564"/>
              <a:gd name="f1074" fmla="val 8921"/>
              <a:gd name="f1075" fmla="val 13582"/>
              <a:gd name="f1076" fmla="val 8964"/>
              <a:gd name="f1077" fmla="val 13556"/>
              <a:gd name="f1078" fmla="val 9451"/>
              <a:gd name="f1079" fmla="val 9884"/>
              <a:gd name="f1080" fmla="val 15821"/>
              <a:gd name="f1081" fmla="val 16722"/>
              <a:gd name="f1082" fmla="val 9951"/>
              <a:gd name="f1083" fmla="val 9784"/>
              <a:gd name="f1084" fmla="val 8950"/>
              <a:gd name="f1085" fmla="val 15254"/>
              <a:gd name="f1086" fmla="val 14987"/>
              <a:gd name="f1087" fmla="val 8332"/>
              <a:gd name="f1088" fmla="val 14705"/>
              <a:gd name="f1089" fmla="val 7965"/>
              <a:gd name="f1090" fmla="val 14442"/>
              <a:gd name="f1091" fmla="val 7662"/>
              <a:gd name="f1092" fmla="val 7571"/>
              <a:gd name="f1093" fmla="val 14466"/>
              <a:gd name="f1094" fmla="val 14520"/>
              <a:gd name="f1095" fmla="val 14553"/>
              <a:gd name="f1096" fmla="val 14653"/>
              <a:gd name="f1097" fmla="val 14720"/>
              <a:gd name="f1098" fmla="val 7236"/>
              <a:gd name="f1099" fmla="val 14860"/>
              <a:gd name="f1100" fmla="val 7242"/>
              <a:gd name="f1101" fmla="val 14999"/>
              <a:gd name="f1102" fmla="val 7304"/>
              <a:gd name="f1103" fmla="val 15081"/>
              <a:gd name="f1104" fmla="val 7335"/>
              <a:gd name="f1105" fmla="val 15044"/>
              <a:gd name="f1106" fmla="val 15020"/>
              <a:gd name="f1107" fmla="val 7393"/>
              <a:gd name="f1108" fmla="val 15017"/>
              <a:gd name="f1109" fmla="val 7405"/>
              <a:gd name="f1110" fmla="val 15015"/>
              <a:gd name="f1111" fmla="val 7417"/>
              <a:gd name="f1112" fmla="val 7693"/>
              <a:gd name="f1113" fmla="val 15135"/>
              <a:gd name="f1114" fmla="val 7583"/>
              <a:gd name="f1115" fmla="val 7875"/>
              <a:gd name="f1116" fmla="val 15499"/>
              <a:gd name="f1117" fmla="val 7868"/>
              <a:gd name="f1118" fmla="val 15510"/>
              <a:gd name="f1119" fmla="val 8105"/>
              <a:gd name="f1120" fmla="val 15506"/>
              <a:gd name="f1121" fmla="val 8289"/>
              <a:gd name="f1122" fmla="val 15376"/>
              <a:gd name="f1123" fmla="val 15187"/>
              <a:gd name="f1124" fmla="val 9251"/>
              <a:gd name="f1125" fmla="val 15554"/>
              <a:gd name="f1126" fmla="val 17556"/>
              <a:gd name="f1127" fmla="val 10718"/>
              <a:gd name="f1128" fmla="val 10919"/>
              <a:gd name="f1129" fmla="val 18656"/>
              <a:gd name="f1130" fmla="val 19223"/>
              <a:gd name="f1131" fmla="val 12219"/>
              <a:gd name="f1132" fmla="val 13587"/>
              <a:gd name="f1133" fmla="val 25328"/>
              <a:gd name="f1134" fmla="val 14955"/>
              <a:gd name="f1135" fmla="val 28330"/>
              <a:gd name="f1136" fmla="val 14655"/>
              <a:gd name="f1137" fmla="val 27729"/>
              <a:gd name="f1138" fmla="val 27463"/>
              <a:gd name="f1139" fmla="val 13821"/>
              <a:gd name="f1140" fmla="val 27229"/>
              <a:gd name="f1141" fmla="val 13721"/>
              <a:gd name="f1142" fmla="val 13554"/>
              <a:gd name="f1143" fmla="val 26996"/>
              <a:gd name="f1144" fmla="val 26962"/>
              <a:gd name="f1145" fmla="val 26896"/>
              <a:gd name="f1146" fmla="val 13153"/>
              <a:gd name="f1147" fmla="val 26562"/>
              <a:gd name="f1148" fmla="val 12987"/>
              <a:gd name="f1149" fmla="val 26062"/>
              <a:gd name="f1150" fmla="val 12820"/>
              <a:gd name="f1151" fmla="val 25628"/>
              <a:gd name="f1152" fmla="val 25394"/>
              <a:gd name="f1153" fmla="val 25194"/>
              <a:gd name="f1154" fmla="val 12734"/>
              <a:gd name="f1155" fmla="val 25041"/>
              <a:gd name="f1156" fmla="val 25049"/>
              <a:gd name="f1157" fmla="val 12776"/>
              <a:gd name="f1158" fmla="val 12808"/>
              <a:gd name="f1159" fmla="val 12848"/>
              <a:gd name="f1160" fmla="val 25033"/>
              <a:gd name="f1161" fmla="val 12887"/>
              <a:gd name="f1162" fmla="val 12984"/>
              <a:gd name="f1163" fmla="val 24703"/>
              <a:gd name="f1164" fmla="val 12955"/>
              <a:gd name="f1165" fmla="val 24192"/>
              <a:gd name="f1166" fmla="val 12588"/>
              <a:gd name="f1167" fmla="val 12577"/>
              <a:gd name="f1168" fmla="val 12565"/>
              <a:gd name="f1169" fmla="val 24193"/>
              <a:gd name="f1170" fmla="val 12253"/>
              <a:gd name="f1171" fmla="val 24460"/>
              <a:gd name="f1172" fmla="val 12234"/>
              <a:gd name="f1173" fmla="val 24576"/>
              <a:gd name="f1174" fmla="val 12259"/>
              <a:gd name="f1175" fmla="val 24691"/>
              <a:gd name="f1176" fmla="val 12333"/>
              <a:gd name="f1177" fmla="val 24792"/>
              <a:gd name="f1178" fmla="val 12345"/>
              <a:gd name="f1179" fmla="val 24791"/>
              <a:gd name="f1180" fmla="val 12356"/>
              <a:gd name="f1181" fmla="val 12520"/>
              <a:gd name="f1182" fmla="val 12517"/>
              <a:gd name="f1183" fmla="val 25005"/>
              <a:gd name="f1184" fmla="val 12525"/>
              <a:gd name="f1185" fmla="val 25354"/>
              <a:gd name="f1186" fmla="val 12593"/>
              <a:gd name="f1187" fmla="val 25522"/>
              <a:gd name="f1188" fmla="val 12620"/>
              <a:gd name="f1189" fmla="val 25828"/>
              <a:gd name="f1190" fmla="val 26095"/>
              <a:gd name="f1191" fmla="val 11986"/>
              <a:gd name="f1192" fmla="val 10952"/>
              <a:gd name="f1193" fmla="val 11185"/>
              <a:gd name="f1194" fmla="val 21825"/>
              <a:gd name="f1195" fmla="val 10785"/>
              <a:gd name="f1196" fmla="val 10683"/>
              <a:gd name="f1197" fmla="val 21490"/>
              <a:gd name="f1198" fmla="val 10542"/>
              <a:gd name="f1199" fmla="val 21446"/>
              <a:gd name="f1200" fmla="val 10407"/>
              <a:gd name="f1201" fmla="val 10365"/>
              <a:gd name="f1202" fmla="val 10324"/>
              <a:gd name="f1203" fmla="val 21450"/>
              <a:gd name="f1204" fmla="val 21458"/>
              <a:gd name="f1205" fmla="val 21516"/>
              <a:gd name="f1206" fmla="val 10007"/>
              <a:gd name="f1207" fmla="val 21823"/>
              <a:gd name="f1208" fmla="val 10041"/>
              <a:gd name="f1209" fmla="val 22008"/>
              <a:gd name="f1210" fmla="val 10079"/>
              <a:gd name="f1211" fmla="val 21978"/>
              <a:gd name="f1212" fmla="val 21959"/>
              <a:gd name="f1213" fmla="val 10157"/>
              <a:gd name="f1214" fmla="val 21939"/>
              <a:gd name="f1215" fmla="val 10196"/>
              <a:gd name="f1216" fmla="val 21931"/>
              <a:gd name="f1217" fmla="val 10234"/>
              <a:gd name="f1218" fmla="val 10404"/>
              <a:gd name="f1219" fmla="val 10452"/>
              <a:gd name="f1220" fmla="val 10618"/>
              <a:gd name="f1221" fmla="val 10607"/>
              <a:gd name="f1222" fmla="val 22481"/>
              <a:gd name="f1223" fmla="val 10592"/>
              <a:gd name="f1224" fmla="val 22478"/>
              <a:gd name="f1225" fmla="val 10590"/>
              <a:gd name="f1226" fmla="val 22473"/>
              <a:gd name="f1227" fmla="val 10587"/>
              <a:gd name="f1228" fmla="val 22466"/>
              <a:gd name="f1229" fmla="val 22392"/>
              <a:gd name="f1230" fmla="val 22226"/>
              <a:gd name="f1231" fmla="val 22125"/>
              <a:gd name="f1232" fmla="val 10386"/>
              <a:gd name="f1233" fmla="val 22085"/>
              <a:gd name="f1234" fmla="val 10351"/>
              <a:gd name="f1235" fmla="val 22068"/>
              <a:gd name="f1236" fmla="val 10212"/>
              <a:gd name="f1237" fmla="val 10110"/>
              <a:gd name="f1238" fmla="val 22233"/>
              <a:gd name="f1239" fmla="val 10051"/>
              <a:gd name="f1240" fmla="val 22218"/>
              <a:gd name="f1241" fmla="val 10028"/>
              <a:gd name="f1242" fmla="val 22296"/>
              <a:gd name="f1243" fmla="val 10064"/>
              <a:gd name="f1244" fmla="val 22400"/>
              <a:gd name="f1245" fmla="val 10251"/>
              <a:gd name="f1246" fmla="val 22526"/>
              <a:gd name="f1247" fmla="val 10509"/>
              <a:gd name="f1248" fmla="val 22683"/>
              <a:gd name="f1249" fmla="val 22766"/>
              <a:gd name="f1250" fmla="val 10699"/>
              <a:gd name="f1251" fmla="val 10716"/>
              <a:gd name="f1252" fmla="val 10733"/>
              <a:gd name="f1253" fmla="val 22764"/>
              <a:gd name="f1254" fmla="val 24127"/>
              <a:gd name="f1255" fmla="val 11919"/>
              <a:gd name="f1256" fmla="val 25595"/>
              <a:gd name="f1257" fmla="val 12953"/>
              <a:gd name="f1258" fmla="val 26662"/>
              <a:gd name="f1259" fmla="val 12353"/>
              <a:gd name="f1260" fmla="val 26228"/>
              <a:gd name="f1261" fmla="val 25461"/>
              <a:gd name="f1262" fmla="val 11119"/>
              <a:gd name="f1263" fmla="val 25361"/>
              <a:gd name="f1264" fmla="val 11019"/>
              <a:gd name="f1265" fmla="val 25294"/>
              <a:gd name="f1266" fmla="val 10652"/>
              <a:gd name="f1267" fmla="val 25128"/>
              <a:gd name="f1268" fmla="val 10151"/>
              <a:gd name="f1269" fmla="val 9351"/>
              <a:gd name="f1270" fmla="val 9017"/>
              <a:gd name="f1271" fmla="val 23393"/>
              <a:gd name="f1272" fmla="val 8750"/>
              <a:gd name="f1273" fmla="val 22793"/>
              <a:gd name="f1274" fmla="val 8517"/>
              <a:gd name="f1275" fmla="val 22059"/>
              <a:gd name="f1276" fmla="val 19490"/>
              <a:gd name="f1277" fmla="val 7149"/>
              <a:gd name="f1278" fmla="val 18223"/>
              <a:gd name="f1279" fmla="val 17689"/>
              <a:gd name="f1280" fmla="val 17189"/>
              <a:gd name="f1281" fmla="val 16655"/>
              <a:gd name="f1282" fmla="val 6302"/>
              <a:gd name="f1283" fmla="val 16616"/>
              <a:gd name="f1284" fmla="val 6279"/>
              <a:gd name="f1285" fmla="val 16602"/>
              <a:gd name="f1286" fmla="val 6214"/>
              <a:gd name="f1287" fmla="val 6169"/>
              <a:gd name="f1288" fmla="val 16635"/>
              <a:gd name="f1289" fmla="val 5782"/>
              <a:gd name="f1290" fmla="val 5771"/>
              <a:gd name="f1291" fmla="val 16267"/>
              <a:gd name="f1292" fmla="val 5754"/>
              <a:gd name="f1293" fmla="val 16259"/>
              <a:gd name="f1294" fmla="val 5735"/>
              <a:gd name="f1295" fmla="val 5693"/>
              <a:gd name="f1296" fmla="val 5638"/>
              <a:gd name="f1297" fmla="val 16298"/>
              <a:gd name="f1298" fmla="val 5412"/>
              <a:gd name="f1299" fmla="val 16705"/>
              <a:gd name="f1300" fmla="val 5356"/>
              <a:gd name="f1301" fmla="val 17127"/>
              <a:gd name="f1302" fmla="val 5405"/>
              <a:gd name="f1303" fmla="val 17565"/>
              <a:gd name="f1304" fmla="val 5403"/>
              <a:gd name="f1305" fmla="val 17473"/>
              <a:gd name="f1306" fmla="val 5406"/>
              <a:gd name="f1307" fmla="val 17381"/>
              <a:gd name="f1308" fmla="val 5415"/>
              <a:gd name="f1309" fmla="val 5426"/>
              <a:gd name="f1310" fmla="val 17174"/>
              <a:gd name="f1311" fmla="val 5457"/>
              <a:gd name="f1312" fmla="val 5503"/>
              <a:gd name="f1313" fmla="val 5593"/>
              <a:gd name="f1314" fmla="val 5739"/>
              <a:gd name="f1315" fmla="val 17303"/>
              <a:gd name="f1316" fmla="val 5915"/>
              <a:gd name="f1317" fmla="val 5942"/>
              <a:gd name="f1318" fmla="val 18603"/>
              <a:gd name="f1319" fmla="val 6494"/>
              <a:gd name="f1320" fmla="val 19662"/>
              <a:gd name="f1321" fmla="val 6987"/>
              <a:gd name="f1322" fmla="val 20663"/>
              <a:gd name="f1323" fmla="val 6228"/>
              <a:gd name="f1324" fmla="val 19731"/>
              <a:gd name="f1325" fmla="val 5521"/>
              <a:gd name="f1326" fmla="val 5423"/>
              <a:gd name="f1327" fmla="val 18601"/>
              <a:gd name="f1328" fmla="val 6033"/>
              <a:gd name="f1329" fmla="val 19597"/>
              <a:gd name="f1330" fmla="val 20424"/>
              <a:gd name="f1331" fmla="val 21358"/>
              <a:gd name="f1332" fmla="val 21130"/>
              <a:gd name="f1333" fmla="val 7102"/>
              <a:gd name="f1334" fmla="val 20898"/>
              <a:gd name="f1335" fmla="val 21219"/>
              <a:gd name="f1336" fmla="val 7909"/>
              <a:gd name="f1337" fmla="val 21704"/>
              <a:gd name="f1338" fmla="val 22559"/>
              <a:gd name="f1339" fmla="val 8684"/>
              <a:gd name="f1340" fmla="val 23493"/>
              <a:gd name="f1341" fmla="val 20891"/>
              <a:gd name="f1342" fmla="val 19724"/>
              <a:gd name="f1343" fmla="val 17856"/>
              <a:gd name="f1344" fmla="val 15221"/>
              <a:gd name="f1345" fmla="val 1598"/>
              <a:gd name="f1346" fmla="val 14549"/>
              <a:gd name="f1347" fmla="val 1585"/>
              <a:gd name="f1348" fmla="val 14547"/>
              <a:gd name="f1349" fmla="val 1571"/>
              <a:gd name="f1350" fmla="val 1487"/>
              <a:gd name="f1351" fmla="val 1416"/>
              <a:gd name="f1352" fmla="val 14629"/>
              <a:gd name="f1353" fmla="val 1579"/>
              <a:gd name="f1354" fmla="val 15120"/>
              <a:gd name="f1355" fmla="val 1312"/>
              <a:gd name="f1356" fmla="val 1178"/>
              <a:gd name="f1357" fmla="val 1166"/>
              <a:gd name="f1358" fmla="val 14981"/>
              <a:gd name="f1359" fmla="val 1154"/>
              <a:gd name="f1360" fmla="val 14978"/>
              <a:gd name="f1361" fmla="val 1079"/>
              <a:gd name="f1362" fmla="val 1011"/>
              <a:gd name="f1363" fmla="val 15038"/>
              <a:gd name="f1364" fmla="val 1058"/>
              <a:gd name="f1365" fmla="val 15398"/>
              <a:gd name="f1366" fmla="val 15697"/>
              <a:gd name="f1367" fmla="val 1267"/>
              <a:gd name="f1368" fmla="val 16004"/>
              <a:gd name="f1369" fmla="val 1322"/>
              <a:gd name="f1370" fmla="val 16052"/>
              <a:gd name="f1371" fmla="val 1384"/>
              <a:gd name="f1372" fmla="val 16103"/>
              <a:gd name="f1373" fmla="val 16155"/>
              <a:gd name="f1374" fmla="val 1800"/>
              <a:gd name="f1375" fmla="val 17041"/>
              <a:gd name="f1376" fmla="val 17825"/>
              <a:gd name="f1377" fmla="val 3050"/>
              <a:gd name="f1378" fmla="val 18545"/>
              <a:gd name="f1379" fmla="val 2262"/>
              <a:gd name="f1380" fmla="val 17847"/>
              <a:gd name="f1381" fmla="val 1619"/>
              <a:gd name="f1382" fmla="val 16891"/>
              <a:gd name="f1383" fmla="val 1160"/>
              <a:gd name="f1384" fmla="val 15911"/>
              <a:gd name="f1385" fmla="val 1074"/>
              <a:gd name="f1386" fmla="val 15829"/>
              <a:gd name="f1387" fmla="val 1425"/>
              <a:gd name="f1388" fmla="val 17208"/>
              <a:gd name="f1389" fmla="val 2621"/>
              <a:gd name="f1390" fmla="val 18927"/>
              <a:gd name="f1391" fmla="val 3734"/>
              <a:gd name="f1392" fmla="val 19255"/>
              <a:gd name="f1393" fmla="val 3383"/>
              <a:gd name="f1394" fmla="val 18908"/>
              <a:gd name="f1395" fmla="val 3498"/>
              <a:gd name="f1396" fmla="val 18941"/>
              <a:gd name="f1397" fmla="val 3992"/>
              <a:gd name="f1398" fmla="val 19253"/>
              <a:gd name="f1399" fmla="val 4506"/>
              <a:gd name="f1400" fmla="val 19422"/>
              <a:gd name="f1401" fmla="val 3604"/>
              <a:gd name="f1402" fmla="val 18178"/>
              <a:gd name="f1403" fmla="val 2813"/>
              <a:gd name="f1404" fmla="val 16764"/>
              <a:gd name="f1405" fmla="val 15788"/>
              <a:gd name="f1406" fmla="val 1437"/>
              <a:gd name="f1407" fmla="val 15419"/>
              <a:gd name="f1408" fmla="val 1428"/>
              <a:gd name="f1409" fmla="val 15297"/>
              <a:gd name="f1410" fmla="val 1492"/>
              <a:gd name="f1411" fmla="val 1801"/>
              <a:gd name="f1412" fmla="val 2012"/>
              <a:gd name="f1413" fmla="val 15654"/>
              <a:gd name="f1414" fmla="val 3258"/>
              <a:gd name="f1415" fmla="val 16549"/>
              <a:gd name="f1416" fmla="val 4198"/>
              <a:gd name="f1417" fmla="val 18147"/>
              <a:gd name="f1418" fmla="val 4832"/>
              <a:gd name="f1419" fmla="val 19599"/>
              <a:gd name="f1420" fmla="val 4802"/>
              <a:gd name="f1421" fmla="val 19562"/>
              <a:gd name="f1422" fmla="val 4773"/>
              <a:gd name="f1423" fmla="val 19525"/>
              <a:gd name="f1424" fmla="val 4667"/>
              <a:gd name="f1425" fmla="val 19471"/>
              <a:gd name="f1426" fmla="val 4586"/>
              <a:gd name="f1427" fmla="val 19448"/>
              <a:gd name="f1428" fmla="val 4531"/>
              <a:gd name="f1429" fmla="val 19456"/>
              <a:gd name="f1430" fmla="val 4556"/>
              <a:gd name="f1431" fmla="val 19524"/>
              <a:gd name="f1432" fmla="val 4887"/>
              <a:gd name="f1433" fmla="val 19727"/>
              <a:gd name="f1434" fmla="val 4860"/>
              <a:gd name="f1435" fmla="val 19663"/>
              <a:gd name="f1436" fmla="val 4919"/>
              <a:gd name="f1437" fmla="val 19706"/>
              <a:gd name="f1438" fmla="val 5024"/>
              <a:gd name="f1439" fmla="val 19816"/>
              <a:gd name="f1440" fmla="val 19891"/>
              <a:gd name="f1441" fmla="val 5187"/>
              <a:gd name="f1442" fmla="val 19930"/>
              <a:gd name="f1443" fmla="val 5237"/>
              <a:gd name="f1444" fmla="val 19949"/>
              <a:gd name="f1445" fmla="val 5283"/>
              <a:gd name="f1446" fmla="val 5353"/>
              <a:gd name="f1447" fmla="val 19905"/>
              <a:gd name="f1448" fmla="val 5448"/>
              <a:gd name="f1449" fmla="val 19857"/>
              <a:gd name="f1450" fmla="val 5481"/>
              <a:gd name="f1451" fmla="val 5515"/>
              <a:gd name="f1452" fmla="val 8016"/>
              <a:gd name="f1453" fmla="val 9317"/>
              <a:gd name="f1454" fmla="val 9651"/>
              <a:gd name="f1455" fmla="val 9818"/>
              <a:gd name="f1456" fmla="val 9684"/>
              <a:gd name="f1457" fmla="val 24394"/>
              <a:gd name="f1458" fmla="val 8650"/>
              <a:gd name="f1459" fmla="val 21392"/>
              <a:gd name="f1460" fmla="val 6732"/>
              <a:gd name="f1461" fmla="val 21383"/>
              <a:gd name="f1462" fmla="val 6716"/>
              <a:gd name="f1463" fmla="val 21379"/>
              <a:gd name="f1464" fmla="val 6700"/>
              <a:gd name="f1465" fmla="val 6655"/>
              <a:gd name="f1466" fmla="val 6624"/>
              <a:gd name="f1467" fmla="val 21417"/>
              <a:gd name="f1468" fmla="val 21492"/>
              <a:gd name="f1469" fmla="val 7220"/>
              <a:gd name="f1470" fmla="val 22285"/>
              <a:gd name="f1471" fmla="val 7882"/>
              <a:gd name="f1472" fmla="val 8578"/>
              <a:gd name="f1473" fmla="val 23725"/>
              <a:gd name="f1474" fmla="val 23692"/>
              <a:gd name="f1475" fmla="val 8448"/>
              <a:gd name="f1476" fmla="val 23659"/>
              <a:gd name="f1477" fmla="val 8350"/>
              <a:gd name="f1478" fmla="val 23627"/>
              <a:gd name="f1479" fmla="val 7009"/>
              <a:gd name="f1480" fmla="val 22792"/>
              <a:gd name="f1481" fmla="val 21938"/>
              <a:gd name="f1482" fmla="val 4014"/>
              <a:gd name="f1483" fmla="val 3555"/>
              <a:gd name="f1484" fmla="val 3106"/>
              <a:gd name="f1485" fmla="val 22024"/>
              <a:gd name="f1486" fmla="val 2646"/>
              <a:gd name="f1487" fmla="val 2746"/>
              <a:gd name="f1488" fmla="val 2913"/>
              <a:gd name="f1489" fmla="val 2781"/>
              <a:gd name="f1490" fmla="val 2764"/>
              <a:gd name="f1491" fmla="val 22723"/>
              <a:gd name="f1492" fmla="val 3025"/>
              <a:gd name="f1493" fmla="val 3565"/>
              <a:gd name="f1494" fmla="val 3813"/>
              <a:gd name="f1495" fmla="val 22893"/>
              <a:gd name="f1496" fmla="val 3834"/>
              <a:gd name="f1497" fmla="val 23014"/>
              <a:gd name="f1498" fmla="val 3692"/>
              <a:gd name="f1499" fmla="val 23006"/>
              <a:gd name="f1500" fmla="val 3549"/>
              <a:gd name="f1501" fmla="val 3371"/>
              <a:gd name="f1502" fmla="val 3193"/>
              <a:gd name="f1503" fmla="val 23018"/>
              <a:gd name="f1504" fmla="val 3107"/>
              <a:gd name="f1505" fmla="val 23130"/>
              <a:gd name="f1506" fmla="val 3212"/>
              <a:gd name="f1507" fmla="val 23208"/>
              <a:gd name="f1508" fmla="val 3351"/>
              <a:gd name="f1509" fmla="val 3382"/>
              <a:gd name="f1510" fmla="val 23279"/>
              <a:gd name="f1511" fmla="val 3911"/>
              <a:gd name="f1512" fmla="val 23303"/>
              <a:gd name="f1513" fmla="val 4147"/>
              <a:gd name="f1514" fmla="val 5232"/>
              <a:gd name="f1515" fmla="val 23883"/>
              <a:gd name="f1516" fmla="val 6034"/>
              <a:gd name="f1517" fmla="val 24224"/>
              <a:gd name="f1518" fmla="val 7581"/>
              <a:gd name="f1519" fmla="val 24631"/>
              <a:gd name="f1520" fmla="val 8309"/>
              <a:gd name="f1521" fmla="val 24732"/>
              <a:gd name="f1522" fmla="val 24894"/>
              <a:gd name="f1523" fmla="val 9484"/>
              <a:gd name="f1524" fmla="val 9851"/>
              <a:gd name="f1525" fmla="val 25061"/>
              <a:gd name="f1526" fmla="val 25228"/>
              <a:gd name="f1527" fmla="val 10518"/>
              <a:gd name="f1528" fmla="val 10530"/>
              <a:gd name="f1529" fmla="val 25501"/>
              <a:gd name="f1530" fmla="val 10543"/>
              <a:gd name="f1531" fmla="val 25503"/>
              <a:gd name="f1532" fmla="val 10554"/>
              <a:gd name="f1533" fmla="val 10606"/>
              <a:gd name="f1534" fmla="val 25449"/>
              <a:gd name="f1535" fmla="val 25528"/>
              <a:gd name="f1536" fmla="val 11319"/>
              <a:gd name="f1537" fmla="val 11652"/>
              <a:gd name="f1538" fmla="val 11417"/>
              <a:gd name="f1539" fmla="val 26020"/>
              <a:gd name="f1540" fmla="val 11165"/>
              <a:gd name="f1541" fmla="val 25996"/>
              <a:gd name="f1542" fmla="val 10908"/>
              <a:gd name="f1543" fmla="val 10544"/>
              <a:gd name="f1544" fmla="val 10169"/>
              <a:gd name="f1545" fmla="val 26044"/>
              <a:gd name="f1546" fmla="val 26162"/>
              <a:gd name="f1547" fmla="val 26128"/>
              <a:gd name="f1548" fmla="val 9701"/>
              <a:gd name="f1549" fmla="val 25978"/>
              <a:gd name="f1550" fmla="val 9584"/>
              <a:gd name="f1551" fmla="val 25937"/>
              <a:gd name="f1552" fmla="val 9467"/>
              <a:gd name="f1553" fmla="val 9234"/>
              <a:gd name="f1554" fmla="val 9151"/>
              <a:gd name="f1555" fmla="val 9084"/>
              <a:gd name="f1556" fmla="val 26629"/>
              <a:gd name="f1557" fmla="val 26729"/>
              <a:gd name="f1558" fmla="val 9417"/>
              <a:gd name="f1559" fmla="val 26695"/>
              <a:gd name="f1560" fmla="val 26362"/>
              <a:gd name="f1561" fmla="val 9379"/>
              <a:gd name="f1562" fmla="val 26187"/>
              <a:gd name="f1563" fmla="val 9441"/>
              <a:gd name="f1564" fmla="val 26159"/>
              <a:gd name="f1565" fmla="val 9503"/>
              <a:gd name="f1566" fmla="val 9541"/>
              <a:gd name="f1567" fmla="val 9579"/>
              <a:gd name="f1568" fmla="val 26170"/>
              <a:gd name="f1569" fmla="val 9618"/>
              <a:gd name="f1570" fmla="val 26195"/>
              <a:gd name="f1571" fmla="val 9329"/>
              <a:gd name="f1572" fmla="val 26325"/>
              <a:gd name="f1573" fmla="val 9401"/>
              <a:gd name="f1574" fmla="val 26466"/>
              <a:gd name="f1575" fmla="val 9491"/>
              <a:gd name="f1576" fmla="val 9499"/>
              <a:gd name="f1577" fmla="val 9508"/>
              <a:gd name="f1578" fmla="val 26465"/>
              <a:gd name="f1579" fmla="val 9518"/>
              <a:gd name="f1580" fmla="val 26462"/>
              <a:gd name="f1581" fmla="val 26395"/>
              <a:gd name="f1582" fmla="val 26795"/>
              <a:gd name="f1583" fmla="val 9533"/>
              <a:gd name="f1584" fmla="val 26839"/>
              <a:gd name="f1585" fmla="val 9477"/>
              <a:gd name="f1586" fmla="val 26858"/>
              <a:gd name="f1587" fmla="val 9420"/>
              <a:gd name="f1588" fmla="val 9217"/>
              <a:gd name="f1589" fmla="val 9003"/>
              <a:gd name="f1590" fmla="val 26626"/>
              <a:gd name="f1591" fmla="val 26453"/>
              <a:gd name="f1592" fmla="val 8900"/>
              <a:gd name="f1593" fmla="val 8851"/>
              <a:gd name="f1594" fmla="val 8794"/>
              <a:gd name="f1595" fmla="val 26516"/>
              <a:gd name="f1596" fmla="val 8924"/>
              <a:gd name="f1597" fmla="val 26775"/>
              <a:gd name="f1598" fmla="val 9201"/>
              <a:gd name="f1599" fmla="val 27053"/>
              <a:gd name="f1600" fmla="val 9462"/>
              <a:gd name="f1601" fmla="val 9527"/>
              <a:gd name="f1602" fmla="val 9591"/>
              <a:gd name="f1603" fmla="val 27036"/>
              <a:gd name="f1604" fmla="val 26862"/>
              <a:gd name="f1605" fmla="val 9918"/>
              <a:gd name="f1606" fmla="val 26229"/>
              <a:gd name="f1607" fmla="val 26185"/>
              <a:gd name="f1608" fmla="val 10746"/>
              <a:gd name="f1609" fmla="val 11241"/>
              <a:gd name="f1610" fmla="val 11727"/>
              <a:gd name="f1611" fmla="val 26307"/>
              <a:gd name="f1612" fmla="val 12186"/>
              <a:gd name="f1613" fmla="val 12686"/>
              <a:gd name="f1614" fmla="val 13187"/>
              <a:gd name="f1615" fmla="val 27196"/>
              <a:gd name="f1616" fmla="val 13654"/>
              <a:gd name="f1617" fmla="val 27563"/>
              <a:gd name="f1618" fmla="val 12920"/>
              <a:gd name="f1619" fmla="val 12153"/>
              <a:gd name="f1620" fmla="val 27062"/>
              <a:gd name="f1621" fmla="val 7611"/>
              <a:gd name="f1622" fmla="val 7526"/>
              <a:gd name="f1623" fmla="val 27048"/>
              <a:gd name="f1624" fmla="val 7431"/>
              <a:gd name="f1625" fmla="val 6860"/>
              <a:gd name="f1626" fmla="val 5953"/>
              <a:gd name="f1627" fmla="val 27220"/>
              <a:gd name="f1628" fmla="val 5681"/>
              <a:gd name="f1629" fmla="val 27629"/>
              <a:gd name="f1630" fmla="val 28163"/>
              <a:gd name="f1631" fmla="val 28230"/>
              <a:gd name="f1632" fmla="val 28297"/>
              <a:gd name="f1633" fmla="val 6313"/>
              <a:gd name="f1634" fmla="val 28316"/>
              <a:gd name="f1635" fmla="val 6343"/>
              <a:gd name="f1636" fmla="val 28334"/>
              <a:gd name="f1637" fmla="val 6546"/>
              <a:gd name="f1638" fmla="val 28320"/>
              <a:gd name="f1639" fmla="val 6753"/>
              <a:gd name="f1640" fmla="val 7214"/>
              <a:gd name="f1641" fmla="val 28273"/>
              <a:gd name="f1642" fmla="val 7474"/>
              <a:gd name="f1643" fmla="val 28263"/>
              <a:gd name="f1644" fmla="val 7730"/>
              <a:gd name="f1645" fmla="val 8569"/>
              <a:gd name="f1646" fmla="val 9367"/>
              <a:gd name="f1647" fmla="val 28377"/>
              <a:gd name="f1648" fmla="val 28597"/>
              <a:gd name="f1649" fmla="val 28663"/>
              <a:gd name="f1650" fmla="val 28697"/>
              <a:gd name="f1651" fmla="val 8566"/>
              <a:gd name="f1652" fmla="val 28724"/>
              <a:gd name="f1653" fmla="val 8254"/>
              <a:gd name="f1654" fmla="val 28741"/>
              <a:gd name="f1655" fmla="val 7943"/>
              <a:gd name="f1656" fmla="val 7422"/>
              <a:gd name="f1657" fmla="val 28729"/>
              <a:gd name="f1658" fmla="val 28851"/>
              <a:gd name="f1659" fmla="val 8084"/>
              <a:gd name="f1660" fmla="val 28912"/>
              <a:gd name="f1661" fmla="val 8557"/>
              <a:gd name="f1662" fmla="val 9571"/>
              <a:gd name="f1663" fmla="val 10605"/>
              <a:gd name="f1664" fmla="val 28632"/>
              <a:gd name="f1665" fmla="val 28363"/>
              <a:gd name="f1666" fmla="val 28397"/>
              <a:gd name="f1667" fmla="val 11844"/>
              <a:gd name="f1668" fmla="val 28409"/>
              <a:gd name="f1669" fmla="val 11865"/>
              <a:gd name="f1670" fmla="val 28414"/>
              <a:gd name="f1671" fmla="val 11883"/>
              <a:gd name="f1672" fmla="val 11963"/>
              <a:gd name="f1673" fmla="val 11980"/>
              <a:gd name="f1674" fmla="val 28305"/>
              <a:gd name="f1675" fmla="val 11953"/>
              <a:gd name="f1676" fmla="val 28196"/>
              <a:gd name="f1677" fmla="val 12019"/>
              <a:gd name="f1678" fmla="val 28130"/>
              <a:gd name="f1679" fmla="val 13287"/>
              <a:gd name="f1680" fmla="val 13787"/>
              <a:gd name="f1681" fmla="val 27696"/>
              <a:gd name="f1682" fmla="val 15422"/>
              <a:gd name="f1683" fmla="val 29231"/>
              <a:gd name="f1684" fmla="val 15580"/>
              <a:gd name="f1685" fmla="val 29587"/>
              <a:gd name="f1686" fmla="val 15739"/>
              <a:gd name="f1687" fmla="val 29942"/>
              <a:gd name="f1688" fmla="val 15899"/>
              <a:gd name="f1689" fmla="val 30297"/>
              <a:gd name="f1690" fmla="val 15512"/>
              <a:gd name="f1691" fmla="val 29377"/>
              <a:gd name="f1692" fmla="val 15068"/>
              <a:gd name="f1693" fmla="val 28487"/>
              <a:gd name="f1694" fmla="val 27596"/>
              <a:gd name="f1695" fmla="val 14671"/>
              <a:gd name="f1696" fmla="val 27604"/>
              <a:gd name="f1697" fmla="val 14690"/>
              <a:gd name="f1698" fmla="val 27609"/>
              <a:gd name="f1699" fmla="val 14708"/>
              <a:gd name="f1700" fmla="val 14763"/>
              <a:gd name="f1701" fmla="val 14813"/>
              <a:gd name="f1702" fmla="val 27571"/>
              <a:gd name="f1703" fmla="val 27496"/>
              <a:gd name="f1704" fmla="val 15388"/>
              <a:gd name="f1705" fmla="val 15589"/>
              <a:gd name="f1706" fmla="val 15789"/>
              <a:gd name="f1707" fmla="val 15922"/>
              <a:gd name="f1708" fmla="val 16289"/>
              <a:gd name="f1709" fmla="val 15255"/>
              <a:gd name="f1710" fmla="val 15354"/>
              <a:gd name="f1711" fmla="val 15147"/>
              <a:gd name="f1712" fmla="val 15318"/>
              <a:gd name="f1713" fmla="val 15048"/>
              <a:gd name="f1714" fmla="val 15299"/>
              <a:gd name="f1715" fmla="val 14957"/>
              <a:gd name="f1716" fmla="val 14796"/>
              <a:gd name="f1717" fmla="val 14661"/>
              <a:gd name="f1718" fmla="val 15359"/>
              <a:gd name="f1719" fmla="val 14458"/>
              <a:gd name="f1720" fmla="val 15424"/>
              <a:gd name="f1721" fmla="val 15408"/>
              <a:gd name="f1722" fmla="val 14387"/>
              <a:gd name="f1723" fmla="val 14345"/>
              <a:gd name="f1724" fmla="val 14306"/>
              <a:gd name="f1725" fmla="val 13921"/>
              <a:gd name="f1726" fmla="val 13254"/>
              <a:gd name="f1727" fmla="val 20858"/>
              <a:gd name="f1728" fmla="val 13954"/>
              <a:gd name="f1729" fmla="val 24160"/>
              <a:gd name="f1730" fmla="val 13620"/>
              <a:gd name="f1731" fmla="val 13320"/>
              <a:gd name="f1732" fmla="val 24227"/>
              <a:gd name="f1733" fmla="val 20358"/>
              <a:gd name="f1734" fmla="val 20391"/>
              <a:gd name="f1735" fmla="val 20458"/>
              <a:gd name="f1736" fmla="val 12896"/>
              <a:gd name="f1737" fmla="val 20467"/>
              <a:gd name="f1738" fmla="val 12907"/>
              <a:gd name="f1739" fmla="val 20471"/>
              <a:gd name="f1740" fmla="val 12956"/>
              <a:gd name="f1741" fmla="val 13005"/>
              <a:gd name="f1742" fmla="val 20440"/>
              <a:gd name="f1743" fmla="val 13053"/>
              <a:gd name="f1744" fmla="val 13220"/>
              <a:gd name="f1745" fmla="val 13120"/>
              <a:gd name="f1746" fmla="val 19157"/>
              <a:gd name="f1747" fmla="val 21892"/>
              <a:gd name="f1748" fmla="val 22726"/>
              <a:gd name="f1749" fmla="val 12086"/>
              <a:gd name="f1750" fmla="val 20724"/>
              <a:gd name="f1751" fmla="val 11486"/>
              <a:gd name="f1752" fmla="val 17222"/>
              <a:gd name="f1753" fmla="val 11719"/>
              <a:gd name="f1754" fmla="val 16388"/>
              <a:gd name="f1755" fmla="val 12053"/>
              <a:gd name="f1756" fmla="val 13986"/>
              <a:gd name="f1757" fmla="val 12119"/>
              <a:gd name="f1758" fmla="val 13619"/>
              <a:gd name="f1759" fmla="val 10217"/>
              <a:gd name="f1760" fmla="val 8516"/>
              <a:gd name="f1761" fmla="val 8424"/>
              <a:gd name="f1762" fmla="val 12393"/>
              <a:gd name="f1763" fmla="val 8373"/>
              <a:gd name="f1764" fmla="val 12283"/>
              <a:gd name="f1765" fmla="val 8407"/>
              <a:gd name="f1766" fmla="val 8616"/>
              <a:gd name="f1767" fmla="val 8883"/>
              <a:gd name="f1768" fmla="val 8549"/>
              <a:gd name="f1769" fmla="val 8216"/>
              <a:gd name="f1770" fmla="val 7982"/>
              <a:gd name="f1771" fmla="val 11692"/>
              <a:gd name="f1772" fmla="val 7854"/>
              <a:gd name="f1773" fmla="val 11601"/>
              <a:gd name="f1774" fmla="val 11514"/>
              <a:gd name="f1775" fmla="val 11006"/>
              <a:gd name="f1776" fmla="val 9631"/>
              <a:gd name="f1777" fmla="val 9717"/>
              <a:gd name="f1778" fmla="val 14453"/>
              <a:gd name="f1779" fmla="val 18723"/>
              <a:gd name="f1780" fmla="val 19457"/>
              <a:gd name="f1781" fmla="val 17489"/>
              <a:gd name="f1782" fmla="val 15688"/>
              <a:gd name="f1783" fmla="val 13886"/>
              <a:gd name="f1784" fmla="val 12952"/>
              <a:gd name="f1785" fmla="val 9117"/>
              <a:gd name="f1786" fmla="val 10984"/>
              <a:gd name="f1787" fmla="val 10684"/>
              <a:gd name="f1788" fmla="val 10384"/>
              <a:gd name="f1789" fmla="val 10150"/>
              <a:gd name="f1790" fmla="val 10184"/>
              <a:gd name="f1791" fmla="val 11718"/>
              <a:gd name="f1792" fmla="val 11801"/>
              <a:gd name="f1793" fmla="val 9326"/>
              <a:gd name="f1794" fmla="val 11843"/>
              <a:gd name="f1795" fmla="val 9476"/>
              <a:gd name="f1796" fmla="val 9551"/>
              <a:gd name="f1797" fmla="val 9183"/>
              <a:gd name="f1798" fmla="val 8282"/>
              <a:gd name="f1799" fmla="val 9384"/>
              <a:gd name="f1800" fmla="val 9284"/>
              <a:gd name="f1801" fmla="val 6381"/>
              <a:gd name="f1802" fmla="val 5447"/>
              <a:gd name="f1803" fmla="val 4480"/>
              <a:gd name="f1804" fmla="val 3512"/>
              <a:gd name="f1805" fmla="val 8770"/>
              <a:gd name="f1806" fmla="val 3459"/>
              <a:gd name="f1807" fmla="val 8736"/>
              <a:gd name="f1808" fmla="val 3437"/>
              <a:gd name="f1809" fmla="val 8699"/>
              <a:gd name="f1810" fmla="val 8644"/>
              <a:gd name="f1811" fmla="val 3485"/>
              <a:gd name="f1812" fmla="val 3546"/>
              <a:gd name="f1813" fmla="val 3846"/>
              <a:gd name="f1814" fmla="val 8317"/>
              <a:gd name="f1815" fmla="val 2965"/>
              <a:gd name="f1816" fmla="val 7388"/>
              <a:gd name="f1817" fmla="val 2957"/>
              <a:gd name="f1818" fmla="val 7356"/>
              <a:gd name="f1819" fmla="val 7311"/>
              <a:gd name="f1820" fmla="val 7269"/>
              <a:gd name="f1821" fmla="val 2973"/>
              <a:gd name="f1822" fmla="val 7249"/>
              <a:gd name="f1823" fmla="val 5013"/>
              <a:gd name="f1824" fmla="val 7748"/>
              <a:gd name="f1825" fmla="val 6876"/>
              <a:gd name="f1826" fmla="val 7924"/>
              <a:gd name="f1827" fmla="val 8204"/>
              <a:gd name="f1828" fmla="val 8143"/>
              <a:gd name="f1829" fmla="val 8093"/>
              <a:gd name="f1830" fmla="val 8194"/>
              <a:gd name="f1831" fmla="val 8050"/>
              <a:gd name="f1832" fmla="val 7949"/>
              <a:gd name="f1833" fmla="val 6781"/>
              <a:gd name="f1834" fmla="val 5647"/>
              <a:gd name="f1835" fmla="val 7056"/>
              <a:gd name="f1836" fmla="val 4030"/>
              <a:gd name="f1837" fmla="val 7118"/>
              <a:gd name="f1838" fmla="val 3868"/>
              <a:gd name="f1839" fmla="val 7237"/>
              <a:gd name="f1840" fmla="val 7516"/>
              <a:gd name="f1841" fmla="val 8103"/>
              <a:gd name="f1842" fmla="val 4759"/>
              <a:gd name="f1843" fmla="val 8150"/>
              <a:gd name="f1844" fmla="val 4947"/>
              <a:gd name="f1845" fmla="val 5313"/>
              <a:gd name="f1846" fmla="val 5747"/>
              <a:gd name="f1847" fmla="val 8550"/>
              <a:gd name="f1848" fmla="val 6147"/>
              <a:gd name="f1849" fmla="val 8717"/>
              <a:gd name="f1850" fmla="val 7415"/>
              <a:gd name="f1851" fmla="val 9083"/>
              <a:gd name="f1852" fmla="val 5814"/>
              <a:gd name="f1853" fmla="val 4580"/>
              <a:gd name="f1854" fmla="val 7636"/>
              <a:gd name="f1855" fmla="val 4538"/>
              <a:gd name="f1856" fmla="val 7604"/>
              <a:gd name="f1857" fmla="val 4519"/>
              <a:gd name="f1858" fmla="val 7572"/>
              <a:gd name="f1859" fmla="val 7528"/>
              <a:gd name="f1860" fmla="val 4555"/>
              <a:gd name="f1861" fmla="val 4613"/>
              <a:gd name="f1862" fmla="val 4913"/>
              <a:gd name="f1863" fmla="val 4813"/>
              <a:gd name="f1864" fmla="val 5113"/>
              <a:gd name="f1865" fmla="val 5147"/>
              <a:gd name="f1866" fmla="val 5163"/>
              <a:gd name="f1867" fmla="val 7608"/>
              <a:gd name="f1868" fmla="val 5180"/>
              <a:gd name="f1869" fmla="val 7983"/>
              <a:gd name="f1870" fmla="val 5414"/>
              <a:gd name="f1871" fmla="val 5680"/>
              <a:gd name="f1872" fmla="val 7181"/>
              <a:gd name="f1873" fmla="val 8319"/>
              <a:gd name="f1874" fmla="val 8242"/>
              <a:gd name="f1875" fmla="val 8280"/>
              <a:gd name="f1876" fmla="val 8279"/>
              <a:gd name="f1877" fmla="val 8294"/>
              <a:gd name="f1878" fmla="val 8402"/>
              <a:gd name="f1879" fmla="val 9071"/>
              <a:gd name="f1880" fmla="val 8465"/>
              <a:gd name="f1881" fmla="val 9540"/>
              <a:gd name="f1882" fmla="val 8367"/>
              <a:gd name="f1883" fmla="val 9293"/>
              <a:gd name="f1884" fmla="val 8281"/>
              <a:gd name="f1885" fmla="val 9040"/>
              <a:gd name="f1886" fmla="val 8284"/>
              <a:gd name="f1887" fmla="val 9177"/>
              <a:gd name="f1888" fmla="val 8384"/>
              <a:gd name="f1889" fmla="val 9590"/>
              <a:gd name="f1890" fmla="val 9850"/>
              <a:gd name="f1891" fmla="val 9783"/>
              <a:gd name="f1892" fmla="val 8478"/>
              <a:gd name="f1893" fmla="val 9639"/>
              <a:gd name="f1894" fmla="val 8472"/>
              <a:gd name="f1895" fmla="val 8567"/>
              <a:gd name="f1896" fmla="val 9796"/>
              <a:gd name="f1897" fmla="val 8682"/>
              <a:gd name="f1898" fmla="val 10045"/>
              <a:gd name="f1899" fmla="val 8917"/>
              <a:gd name="f1900" fmla="val 9051"/>
              <a:gd name="f1901" fmla="val 11885"/>
              <a:gd name="f1902" fmla="val 12652"/>
              <a:gd name="f1903" fmla="val 13353"/>
              <a:gd name="f1904" fmla="val 8217"/>
              <a:gd name="f1905" fmla="val 9883"/>
              <a:gd name="f1906" fmla="val 7669"/>
              <a:gd name="f1907" fmla="val 9903"/>
              <a:gd name="f1908" fmla="val 7689"/>
              <a:gd name="f1909" fmla="val 9911"/>
              <a:gd name="f1910" fmla="val 7706"/>
              <a:gd name="f1911" fmla="val 7773"/>
              <a:gd name="f1912" fmla="val 9864"/>
              <a:gd name="f1913" fmla="val 9817"/>
              <a:gd name="f1914" fmla="val 9516"/>
              <a:gd name="f1915" fmla="val 9216"/>
              <a:gd name="f1916" fmla="val 7216"/>
              <a:gd name="f1917" fmla="val 6047"/>
              <a:gd name="f1918" fmla="val 6014"/>
              <a:gd name="f1919" fmla="val 5548"/>
              <a:gd name="f1920" fmla="val 5881"/>
              <a:gd name="f1921" fmla="val 5847"/>
              <a:gd name="f1922" fmla="val 5780"/>
              <a:gd name="f1923" fmla="val 5714"/>
              <a:gd name="f1924" fmla="val 3445"/>
              <a:gd name="f1925" fmla="val 944"/>
              <a:gd name="f1926" fmla="val 10"/>
              <a:gd name="f1927" fmla="val 894"/>
              <a:gd name="f1928" fmla="val 4"/>
              <a:gd name="f1929" fmla="val 877"/>
              <a:gd name="f1930" fmla="val 15918"/>
              <a:gd name="f1931" fmla="val 30342"/>
              <a:gd name="f1932" fmla="val 15937"/>
              <a:gd name="f1933" fmla="val 30387"/>
              <a:gd name="f1934" fmla="val 15955"/>
              <a:gd name="f1935" fmla="val 30431"/>
              <a:gd name="f1936" fmla="val 30426"/>
              <a:gd name="f1937" fmla="val 15954"/>
              <a:gd name="f1938" fmla="val 30421"/>
              <a:gd name="f1939" fmla="val 15953"/>
              <a:gd name="f1940" fmla="val 30416"/>
              <a:gd name="f1941" fmla="val 15935"/>
              <a:gd name="f1942" fmla="val 30376"/>
              <a:gd name="f1943" fmla="val 15917"/>
              <a:gd name="f1944" fmla="val 30337"/>
              <a:gd name="f1945" fmla="val 17982"/>
              <a:gd name="f1946" fmla="val 21712"/>
              <a:gd name="f1947" fmla="val 17962"/>
              <a:gd name="f1948" fmla="val 17941"/>
              <a:gd name="f1949" fmla="val 21716"/>
              <a:gd name="f1950" fmla="val 17924"/>
              <a:gd name="f1951" fmla="val 17423"/>
              <a:gd name="f1952" fmla="val 17090"/>
              <a:gd name="f1953" fmla="val 16156"/>
              <a:gd name="f1954" fmla="val 15822"/>
              <a:gd name="f1955" fmla="val 16222"/>
              <a:gd name="f1956" fmla="val 15957"/>
              <a:gd name="f1957" fmla="val 28358"/>
              <a:gd name="f1958" fmla="val 15790"/>
              <a:gd name="f1959" fmla="val 29420"/>
              <a:gd name="f1960" fmla="val 16719"/>
              <a:gd name="f1961" fmla="val 32114"/>
              <a:gd name="f1962" fmla="val 17499"/>
              <a:gd name="f1963" fmla="val 33803"/>
              <a:gd name="f1964" fmla="val 18257"/>
              <a:gd name="f1965" fmla="val 35535"/>
              <a:gd name="f1966" fmla="val 18269"/>
              <a:gd name="f1967" fmla="val 35581"/>
              <a:gd name="f1968" fmla="val 18296"/>
              <a:gd name="f1969" fmla="val 35599"/>
              <a:gd name="f1970" fmla="val 18326"/>
              <a:gd name="f1971" fmla="val 18382"/>
              <a:gd name="f1972" fmla="val 18446"/>
              <a:gd name="f1973" fmla="val 35534"/>
              <a:gd name="f1974" fmla="val 18424"/>
              <a:gd name="f1975" fmla="val 35468"/>
              <a:gd name="f1976" fmla="val 33901"/>
              <a:gd name="f1977" fmla="val 32366"/>
              <a:gd name="f1978" fmla="val 16489"/>
              <a:gd name="f1979" fmla="val 30865"/>
              <a:gd name="f1980" fmla="val 29831"/>
              <a:gd name="f1981" fmla="val 28830"/>
              <a:gd name="f1982" fmla="val 16523"/>
              <a:gd name="f1983" fmla="val 28030"/>
              <a:gd name="f1984" fmla="val 16677"/>
              <a:gd name="f1985" fmla="val 28461"/>
              <a:gd name="f1986" fmla="val 16741"/>
              <a:gd name="f1987" fmla="val 28498"/>
              <a:gd name="f1988" fmla="val 16792"/>
              <a:gd name="f1989" fmla="val 16820"/>
              <a:gd name="f1990" fmla="val 16844"/>
              <a:gd name="f1991" fmla="val 16856"/>
              <a:gd name="f1992" fmla="val 28463"/>
              <a:gd name="f1993" fmla="val 17457"/>
              <a:gd name="f1994" fmla="val 27896"/>
              <a:gd name="f1995" fmla="val 17790"/>
              <a:gd name="f1996" fmla="val 25661"/>
              <a:gd name="f1997" fmla="val 18457"/>
              <a:gd name="f1998" fmla="val 18524"/>
              <a:gd name="f1999" fmla="val 18591"/>
              <a:gd name="f2000" fmla="val 23693"/>
              <a:gd name="f2001" fmla="val 18724"/>
              <a:gd name="f2002" fmla="val 18157"/>
              <a:gd name="f2003" fmla="val 18124"/>
              <a:gd name="f2004" fmla="val 18099"/>
              <a:gd name="f2005" fmla="val 21743"/>
              <a:gd name="f2006" fmla="val 18039"/>
              <a:gd name="f2007" fmla="*/ f0 1 18725"/>
              <a:gd name="f2008" fmla="*/ f1 1 35600"/>
              <a:gd name="f2009" fmla="val f2"/>
              <a:gd name="f2010" fmla="val f3"/>
              <a:gd name="f2011" fmla="val f4"/>
              <a:gd name="f2012" fmla="+- f2011 0 f2009"/>
              <a:gd name="f2013" fmla="+- f2010 0 f2009"/>
              <a:gd name="f2014" fmla="*/ f2013 1 18725"/>
              <a:gd name="f2015" fmla="*/ f2012 1 35600"/>
              <a:gd name="f2016" fmla="*/ f2009 1 f2014"/>
              <a:gd name="f2017" fmla="*/ f2010 1 f2014"/>
              <a:gd name="f2018" fmla="*/ f2009 1 f2015"/>
              <a:gd name="f2019" fmla="*/ f2011 1 f2015"/>
              <a:gd name="f2020" fmla="*/ f2016 f2007 1"/>
              <a:gd name="f2021" fmla="*/ f2017 f2007 1"/>
              <a:gd name="f2022" fmla="*/ f2019 f2008 1"/>
              <a:gd name="f2023" fmla="*/ f2018 f20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20" t="f2023" r="f2021" b="f2022"/>
            <a:pathLst>
              <a:path w="18725" h="35600">
                <a:moveTo>
                  <a:pt x="f5" y="f6"/>
                </a:moveTo>
                <a:cubicBezTo>
                  <a:pt x="f2" y="f7"/>
                  <a:pt x="f8" y="f9"/>
                  <a:pt x="f10" y="f11"/>
                </a:cubicBezTo>
                <a:lnTo>
                  <a:pt x="f10" y="f11"/>
                </a:lnTo>
                <a:cubicBezTo>
                  <a:pt x="f12" y="f13"/>
                  <a:pt x="f14" y="f15"/>
                  <a:pt x="f5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17"/>
                  <a:pt x="f16" y="f17"/>
                </a:cubicBezTo>
                <a:close/>
                <a:moveTo>
                  <a:pt x="f10" y="f11"/>
                </a:moveTo>
                <a:lnTo>
                  <a:pt x="f10" y="f11"/>
                </a:lnTo>
                <a:cubicBezTo>
                  <a:pt x="f44" y="f45"/>
                  <a:pt x="f46" y="f47"/>
                  <a:pt x="f48" y="f49"/>
                </a:cubicBezTo>
                <a:lnTo>
                  <a:pt x="f48" y="f49"/>
                </a:lnTo>
                <a:cubicBezTo>
                  <a:pt x="f50" y="f51"/>
                  <a:pt x="f52" y="f53"/>
                  <a:pt x="f54" y="f55"/>
                </a:cubicBezTo>
                <a:cubicBezTo>
                  <a:pt x="f43" y="f56"/>
                  <a:pt x="f57" y="f58"/>
                  <a:pt x="f10" y="f11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31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66" y="f76"/>
                </a:cubicBezTo>
                <a:cubicBezTo>
                  <a:pt x="f77" y="f78"/>
                  <a:pt x="f79" y="f80"/>
                  <a:pt x="f81" y="f80"/>
                </a:cubicBezTo>
                <a:cubicBezTo>
                  <a:pt x="f82" y="f80"/>
                  <a:pt x="f83" y="f84"/>
                  <a:pt x="f83" y="f85"/>
                </a:cubicBezTo>
                <a:cubicBezTo>
                  <a:pt x="f33" y="f86"/>
                  <a:pt x="f33" y="f87"/>
                  <a:pt x="f66" y="f88"/>
                </a:cubicBezTo>
                <a:cubicBezTo>
                  <a:pt x="f89" y="f65"/>
                  <a:pt x="f90" y="f91"/>
                  <a:pt x="f92" y="f93"/>
                </a:cubicBezTo>
                <a:cubicBezTo>
                  <a:pt x="f94" y="f95"/>
                  <a:pt x="f96" y="f97"/>
                  <a:pt x="f59" y="f60"/>
                </a:cubicBezTo>
                <a:close/>
                <a:moveTo>
                  <a:pt x="f98" y="f99"/>
                </a:move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lnTo>
                  <a:pt x="f110" y="f111"/>
                </a:lnTo>
                <a:cubicBezTo>
                  <a:pt x="f112" y="f113"/>
                  <a:pt x="f114" y="f115"/>
                  <a:pt x="f116" y="f115"/>
                </a:cubicBezTo>
                <a:cubicBezTo>
                  <a:pt x="f117" y="f115"/>
                  <a:pt x="f98" y="f118"/>
                  <a:pt x="f98" y="f99"/>
                </a:cubicBezTo>
                <a:close/>
                <a:moveTo>
                  <a:pt x="f119" y="f120"/>
                </a:moveTo>
                <a:lnTo>
                  <a:pt x="f119" y="f121"/>
                </a:lnTo>
                <a:cubicBezTo>
                  <a:pt x="f122" y="f123"/>
                  <a:pt x="f124" y="f125"/>
                  <a:pt x="f126" y="f127"/>
                </a:cubicBezTo>
                <a:lnTo>
                  <a:pt x="f126" y="f127"/>
                </a:lnTo>
                <a:cubicBezTo>
                  <a:pt x="f128" y="f129"/>
                  <a:pt x="f130" y="f131"/>
                  <a:pt x="f119" y="f120"/>
                </a:cubicBezTo>
                <a:close/>
                <a:moveTo>
                  <a:pt x="f132" y="f133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lnTo>
                  <a:pt x="f150" y="f151"/>
                </a:lnTo>
                <a:cubicBezTo>
                  <a:pt x="f152" y="f153"/>
                  <a:pt x="f154" y="f155"/>
                  <a:pt x="f132" y="f133"/>
                </a:cubicBezTo>
                <a:close/>
                <a:moveTo>
                  <a:pt x="f156" y="f157"/>
                </a:move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lnTo>
                  <a:pt x="f168" y="f167"/>
                </a:lnTo>
                <a:cubicBezTo>
                  <a:pt x="f170" y="f171"/>
                  <a:pt x="f172" y="f173"/>
                  <a:pt x="f174" y="f175"/>
                </a:cubicBezTo>
                <a:lnTo>
                  <a:pt x="f174" y="f175"/>
                </a:lnTo>
                <a:cubicBezTo>
                  <a:pt x="f176" y="f177"/>
                  <a:pt x="f178" y="f179"/>
                  <a:pt x="f180" y="f181"/>
                </a:cubicBezTo>
                <a:lnTo>
                  <a:pt x="f180" y="f181"/>
                </a:lnTo>
                <a:cubicBezTo>
                  <a:pt x="f182" y="f183"/>
                  <a:pt x="f184" y="f185"/>
                  <a:pt x="f186" y="f165"/>
                </a:cubicBezTo>
                <a:cubicBezTo>
                  <a:pt x="f187" y="f188"/>
                  <a:pt x="f189" y="f190"/>
                  <a:pt x="f191" y="f190"/>
                </a:cubicBezTo>
                <a:cubicBezTo>
                  <a:pt x="f192" y="f190"/>
                  <a:pt x="f193" y="f194"/>
                  <a:pt x="f174" y="f175"/>
                </a:cubicBezTo>
                <a:lnTo>
                  <a:pt x="f174" y="f175"/>
                </a:lnTo>
                <a:cubicBezTo>
                  <a:pt x="f195" y="f196"/>
                  <a:pt x="f197" y="f198"/>
                  <a:pt x="f156" y="f157"/>
                </a:cubicBezTo>
                <a:close/>
                <a:moveTo>
                  <a:pt x="f180" y="f181"/>
                </a:moveTo>
                <a:lnTo>
                  <a:pt x="f180" y="f181"/>
                </a:lnTo>
                <a:cubicBezTo>
                  <a:pt x="f199" y="f200"/>
                  <a:pt x="f201" y="f202"/>
                  <a:pt x="f203" y="f204"/>
                </a:cubicBezTo>
                <a:cubicBezTo>
                  <a:pt x="f205" y="f204"/>
                  <a:pt x="f206" y="f207"/>
                  <a:pt x="f208" y="f209"/>
                </a:cubicBezTo>
                <a:lnTo>
                  <a:pt x="f208" y="f209"/>
                </a:lnTo>
                <a:cubicBezTo>
                  <a:pt x="f210" y="f209"/>
                  <a:pt x="f211" y="f212"/>
                  <a:pt x="f213" y="f212"/>
                </a:cubicBezTo>
                <a:cubicBezTo>
                  <a:pt x="f214" y="f212"/>
                  <a:pt x="f215" y="f216"/>
                  <a:pt x="f180" y="f181"/>
                </a:cubicBezTo>
                <a:close/>
                <a:moveTo>
                  <a:pt x="f39" y="f217"/>
                </a:moveTo>
                <a:cubicBezTo>
                  <a:pt x="f39" y="f218"/>
                  <a:pt x="f219" y="f220"/>
                  <a:pt x="f221" y="f222"/>
                </a:cubicBezTo>
                <a:lnTo>
                  <a:pt x="f221" y="f222"/>
                </a:lnTo>
                <a:cubicBezTo>
                  <a:pt x="f223" y="f224"/>
                  <a:pt x="f219" y="f225"/>
                  <a:pt x="f39" y="f217"/>
                </a:cubicBezTo>
                <a:close/>
                <a:moveTo>
                  <a:pt x="f226" y="f227"/>
                </a:moveTo>
                <a:cubicBezTo>
                  <a:pt x="f228" y="f229"/>
                  <a:pt x="f228" y="f230"/>
                  <a:pt x="f228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6" y="f238"/>
                  <a:pt x="f239" y="f240"/>
                  <a:pt x="f234" y="f241"/>
                </a:cubicBezTo>
                <a:lnTo>
                  <a:pt x="f226" y="f227"/>
                </a:lnTo>
                <a:close/>
                <a:moveTo>
                  <a:pt x="f242" y="f243"/>
                </a:moveTo>
                <a:cubicBezTo>
                  <a:pt x="f244" y="f243"/>
                  <a:pt x="f245" y="f246"/>
                  <a:pt x="f228" y="f247"/>
                </a:cubicBezTo>
                <a:cubicBezTo>
                  <a:pt x="f248" y="f139"/>
                  <a:pt x="f248" y="f249"/>
                  <a:pt x="f250" y="f251"/>
                </a:cubicBezTo>
                <a:cubicBezTo>
                  <a:pt x="f252" y="f253"/>
                  <a:pt x="f252" y="f254"/>
                  <a:pt x="f250" y="f255"/>
                </a:cubicBezTo>
                <a:cubicBezTo>
                  <a:pt x="f256" y="f257"/>
                  <a:pt x="f258" y="f259"/>
                  <a:pt x="f260" y="f261"/>
                </a:cubicBezTo>
                <a:lnTo>
                  <a:pt x="f260" y="f261"/>
                </a:lnTo>
                <a:cubicBezTo>
                  <a:pt x="f262" y="f263"/>
                  <a:pt x="f264" y="f265"/>
                  <a:pt x="f248" y="f266"/>
                </a:cubicBezTo>
                <a:cubicBezTo>
                  <a:pt x="f248" y="f267"/>
                  <a:pt x="f268" y="f269"/>
                  <a:pt x="f270" y="f269"/>
                </a:cubicBezTo>
                <a:cubicBezTo>
                  <a:pt x="f271" y="f269"/>
                  <a:pt x="f272" y="f273"/>
                  <a:pt x="f274" y="f275"/>
                </a:cubicBezTo>
                <a:cubicBezTo>
                  <a:pt x="f274" y="f276"/>
                  <a:pt x="f232" y="f277"/>
                  <a:pt x="f232" y="f278"/>
                </a:cubicBezTo>
                <a:cubicBezTo>
                  <a:pt x="f232" y="f279"/>
                  <a:pt x="f274" y="f251"/>
                  <a:pt x="f228" y="f280"/>
                </a:cubicBezTo>
                <a:cubicBezTo>
                  <a:pt x="f228" y="f281"/>
                  <a:pt x="f282" y="f283"/>
                  <a:pt x="f284" y="f283"/>
                </a:cubicBezTo>
                <a:cubicBezTo>
                  <a:pt x="f285" y="f283"/>
                  <a:pt x="f286" y="f287"/>
                  <a:pt x="f239" y="f288"/>
                </a:cubicBezTo>
                <a:cubicBezTo>
                  <a:pt x="f289" y="f290"/>
                  <a:pt x="f291" y="f292"/>
                  <a:pt x="f293" y="f294"/>
                </a:cubicBezTo>
                <a:cubicBezTo>
                  <a:pt x="f295" y="f296"/>
                  <a:pt x="f297" y="f235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3" y="f305"/>
                  <a:pt x="f265" y="f243"/>
                  <a:pt x="f242" y="f243"/>
                </a:cubicBezTo>
                <a:close/>
                <a:moveTo>
                  <a:pt x="f306" y="f307"/>
                </a:moveTo>
                <a:cubicBezTo>
                  <a:pt x="f308" y="f307"/>
                  <a:pt x="f309" y="f310"/>
                  <a:pt x="f311" y="f312"/>
                </a:cubicBezTo>
                <a:cubicBezTo>
                  <a:pt x="f313" y="f314"/>
                  <a:pt x="f313" y="f315"/>
                  <a:pt x="f316" y="f317"/>
                </a:cubicBezTo>
                <a:cubicBezTo>
                  <a:pt x="f181" y="f318"/>
                  <a:pt x="f319" y="f320"/>
                  <a:pt x="f321" y="f322"/>
                </a:cubicBezTo>
                <a:cubicBezTo>
                  <a:pt x="f321" y="f323"/>
                  <a:pt x="f324" y="f323"/>
                  <a:pt x="f324" y="f323"/>
                </a:cubicBezTo>
                <a:cubicBezTo>
                  <a:pt x="f324" y="f325"/>
                  <a:pt x="f324" y="f326"/>
                  <a:pt x="f327" y="f237"/>
                </a:cubicBezTo>
                <a:cubicBezTo>
                  <a:pt x="f328" y="f329"/>
                  <a:pt x="f330" y="f307"/>
                  <a:pt x="f306" y="f307"/>
                </a:cubicBezTo>
                <a:close/>
                <a:moveTo>
                  <a:pt x="f331" y="f332"/>
                </a:moveTo>
                <a:lnTo>
                  <a:pt x="f331" y="f332"/>
                </a:lnTo>
                <a:cubicBezTo>
                  <a:pt x="f333" y="f312"/>
                  <a:pt x="f61" y="f334"/>
                  <a:pt x="f335" y="f336"/>
                </a:cubicBezTo>
                <a:cubicBezTo>
                  <a:pt x="f337" y="f338"/>
                  <a:pt x="f63" y="f339"/>
                  <a:pt x="f340" y="f341"/>
                </a:cubicBezTo>
                <a:cubicBezTo>
                  <a:pt x="f342" y="f320"/>
                  <a:pt x="f343" y="f344"/>
                  <a:pt x="f345" y="f346"/>
                </a:cubicBezTo>
                <a:cubicBezTo>
                  <a:pt x="f98" y="f317"/>
                  <a:pt x="f29" y="f347"/>
                  <a:pt x="f27" y="f341"/>
                </a:cubicBezTo>
                <a:cubicBezTo>
                  <a:pt x="f337" y="f348"/>
                  <a:pt x="f335" y="f349"/>
                  <a:pt x="f331" y="f332"/>
                </a:cubicBezTo>
                <a:close/>
                <a:moveTo>
                  <a:pt x="f350" y="f351"/>
                </a:moveTo>
                <a:cubicBezTo>
                  <a:pt x="f352" y="f353"/>
                  <a:pt x="f327" y="f354"/>
                  <a:pt x="f327" y="f312"/>
                </a:cubicBezTo>
                <a:cubicBezTo>
                  <a:pt x="f355" y="f356"/>
                  <a:pt x="f355" y="f357"/>
                  <a:pt x="f358" y="f359"/>
                </a:cubicBezTo>
                <a:lnTo>
                  <a:pt x="f358" y="f360"/>
                </a:lnTo>
                <a:cubicBezTo>
                  <a:pt x="f361" y="f344"/>
                  <a:pt x="f362" y="f363"/>
                  <a:pt x="f364" y="f365"/>
                </a:cubicBezTo>
                <a:cubicBezTo>
                  <a:pt x="f364" y="f366"/>
                  <a:pt x="f367" y="f368"/>
                  <a:pt x="f367" y="f360"/>
                </a:cubicBezTo>
                <a:cubicBezTo>
                  <a:pt x="f369" y="f359"/>
                  <a:pt x="f362" y="f370"/>
                  <a:pt x="f371" y="f372"/>
                </a:cubicBezTo>
                <a:cubicBezTo>
                  <a:pt x="f373" y="f374"/>
                  <a:pt x="f361" y="f375"/>
                  <a:pt x="f350" y="f351"/>
                </a:cubicBezTo>
                <a:close/>
                <a:moveTo>
                  <a:pt x="f376" y="f341"/>
                </a:moveTo>
                <a:lnTo>
                  <a:pt x="f377" y="f378"/>
                </a:lnTo>
                <a:cubicBezTo>
                  <a:pt x="f379" y="f344"/>
                  <a:pt x="f380" y="f381"/>
                  <a:pt x="f382" y="f383"/>
                </a:cubicBezTo>
                <a:cubicBezTo>
                  <a:pt x="f384" y="f365"/>
                  <a:pt x="f385" y="f386"/>
                  <a:pt x="f387" y="f388"/>
                </a:cubicBezTo>
                <a:cubicBezTo>
                  <a:pt x="f389" y="f390"/>
                  <a:pt x="f391" y="f392"/>
                  <a:pt x="f376" y="f341"/>
                </a:cubicBezTo>
                <a:close/>
                <a:moveTo>
                  <a:pt x="f393" y="f390"/>
                </a:moveTo>
                <a:cubicBezTo>
                  <a:pt x="f394" y="f383"/>
                  <a:pt x="f394" y="f395"/>
                  <a:pt x="f396" y="f388"/>
                </a:cubicBezTo>
                <a:cubicBezTo>
                  <a:pt x="f397" y="f398"/>
                  <a:pt x="f399" y="f400"/>
                  <a:pt x="f401" y="f402"/>
                </a:cubicBezTo>
                <a:cubicBezTo>
                  <a:pt x="f399" y="f402"/>
                  <a:pt x="f399" y="f402"/>
                  <a:pt x="f397" y="f403"/>
                </a:cubicBezTo>
                <a:cubicBezTo>
                  <a:pt x="f404" y="f405"/>
                  <a:pt x="f406" y="f407"/>
                  <a:pt x="f408" y="f407"/>
                </a:cubicBezTo>
                <a:cubicBezTo>
                  <a:pt x="f409" y="f407"/>
                  <a:pt x="f396" y="f410"/>
                  <a:pt x="f396" y="f402"/>
                </a:cubicBezTo>
                <a:cubicBezTo>
                  <a:pt x="f396" y="f411"/>
                  <a:pt x="f412" y="f395"/>
                  <a:pt x="f412" y="f413"/>
                </a:cubicBezTo>
                <a:cubicBezTo>
                  <a:pt x="f412" y="f414"/>
                  <a:pt x="f415" y="f416"/>
                  <a:pt x="f417" y="f416"/>
                </a:cubicBezTo>
                <a:cubicBezTo>
                  <a:pt x="f418" y="f416"/>
                  <a:pt x="f419" y="f420"/>
                  <a:pt x="f399" y="f365"/>
                </a:cubicBezTo>
                <a:cubicBezTo>
                  <a:pt x="f401" y="f365"/>
                  <a:pt x="f401" y="f413"/>
                  <a:pt x="f393" y="f413"/>
                </a:cubicBezTo>
                <a:cubicBezTo>
                  <a:pt x="f393" y="f421"/>
                  <a:pt x="f422" y="f383"/>
                  <a:pt x="f393" y="f390"/>
                </a:cubicBezTo>
                <a:close/>
                <a:moveTo>
                  <a:pt x="f423" y="f424"/>
                </a:moveTo>
                <a:lnTo>
                  <a:pt x="f423" y="f424"/>
                </a:lnTo>
                <a:cubicBezTo>
                  <a:pt x="f327" y="f363"/>
                  <a:pt x="f425" y="f426"/>
                  <a:pt x="f352" y="f395"/>
                </a:cubicBezTo>
                <a:cubicBezTo>
                  <a:pt x="f427" y="f398"/>
                  <a:pt x="f373" y="f428"/>
                  <a:pt x="f429" y="f430"/>
                </a:cubicBezTo>
                <a:cubicBezTo>
                  <a:pt x="f431" y="f430"/>
                  <a:pt x="f432" y="f433"/>
                  <a:pt x="f432" y="f434"/>
                </a:cubicBezTo>
                <a:cubicBezTo>
                  <a:pt x="f432" y="f435"/>
                  <a:pt x="f436" y="f437"/>
                  <a:pt x="f436" y="f438"/>
                </a:cubicBezTo>
                <a:lnTo>
                  <a:pt x="f436" y="f439"/>
                </a:lnTo>
                <a:cubicBezTo>
                  <a:pt x="f440" y="f438"/>
                  <a:pt x="f369" y="f441"/>
                  <a:pt x="f367" y="f441"/>
                </a:cubicBezTo>
                <a:cubicBezTo>
                  <a:pt x="f440" y="f434"/>
                  <a:pt x="f440" y="f442"/>
                  <a:pt x="f440" y="f443"/>
                </a:cubicBezTo>
                <a:cubicBezTo>
                  <a:pt x="f436" y="f444"/>
                  <a:pt x="f361" y="f366"/>
                  <a:pt x="f423" y="f424"/>
                </a:cubicBezTo>
                <a:close/>
                <a:moveTo>
                  <a:pt x="f445" y="f446"/>
                </a:moveTo>
                <a:lnTo>
                  <a:pt x="f445" y="f446"/>
                </a:lnTo>
                <a:cubicBezTo>
                  <a:pt x="f447" y="f448"/>
                  <a:pt x="f449" y="f450"/>
                  <a:pt x="f449" y="f451"/>
                </a:cubicBezTo>
                <a:cubicBezTo>
                  <a:pt x="f452" y="f451"/>
                  <a:pt x="f453" y="f454"/>
                  <a:pt x="f455" y="f456"/>
                </a:cubicBezTo>
                <a:lnTo>
                  <a:pt x="f455" y="f456"/>
                </a:lnTo>
                <a:cubicBezTo>
                  <a:pt x="f457" y="f458"/>
                  <a:pt x="f457" y="f459"/>
                  <a:pt x="f457" y="f460"/>
                </a:cubicBezTo>
                <a:cubicBezTo>
                  <a:pt x="f457" y="f461"/>
                  <a:pt x="f462" y="f463"/>
                  <a:pt x="f445" y="f446"/>
                </a:cubicBezTo>
                <a:close/>
                <a:moveTo>
                  <a:pt x="f464" y="f465"/>
                </a:moveTo>
                <a:lnTo>
                  <a:pt x="f464" y="f466"/>
                </a:lnTo>
                <a:cubicBezTo>
                  <a:pt x="f464" y="f467"/>
                  <a:pt x="f468" y="f469"/>
                  <a:pt x="f203" y="f469"/>
                </a:cubicBezTo>
                <a:cubicBezTo>
                  <a:pt x="f470" y="f471"/>
                  <a:pt x="f472" y="f473"/>
                  <a:pt x="f474" y="f473"/>
                </a:cubicBezTo>
                <a:cubicBezTo>
                  <a:pt x="f475" y="f473"/>
                  <a:pt x="f476" y="f477"/>
                  <a:pt x="f478" y="f479"/>
                </a:cubicBezTo>
                <a:cubicBezTo>
                  <a:pt x="f480" y="f481"/>
                  <a:pt x="f482" y="f469"/>
                  <a:pt x="f464" y="f465"/>
                </a:cubicBezTo>
                <a:close/>
                <a:moveTo>
                  <a:pt x="f483" y="f344"/>
                </a:moveTo>
                <a:cubicBezTo>
                  <a:pt x="f324" y="f317"/>
                  <a:pt x="f321" y="f424"/>
                  <a:pt x="f484" y="f485"/>
                </a:cubicBezTo>
                <a:cubicBezTo>
                  <a:pt x="f486" y="f366"/>
                  <a:pt x="f486" y="f390"/>
                  <a:pt x="f486" y="f487"/>
                </a:cubicBezTo>
                <a:cubicBezTo>
                  <a:pt x="f484" y="f395"/>
                  <a:pt x="f321" y="f388"/>
                  <a:pt x="f324" y="f488"/>
                </a:cubicBezTo>
                <a:lnTo>
                  <a:pt x="f324" y="f428"/>
                </a:lnTo>
                <a:cubicBezTo>
                  <a:pt x="f489" y="f490"/>
                  <a:pt x="f425" y="f491"/>
                  <a:pt x="f492" y="f479"/>
                </a:cubicBezTo>
                <a:lnTo>
                  <a:pt x="f492" y="f493"/>
                </a:lnTo>
                <a:cubicBezTo>
                  <a:pt x="f373" y="f494"/>
                  <a:pt x="f495" y="f496"/>
                  <a:pt x="f429" y="f496"/>
                </a:cubicBezTo>
                <a:cubicBezTo>
                  <a:pt x="f497" y="f498"/>
                  <a:pt x="f371" y="f499"/>
                  <a:pt x="f371" y="f500"/>
                </a:cubicBezTo>
                <a:cubicBezTo>
                  <a:pt x="f501" y="f442"/>
                  <a:pt x="f502" y="f503"/>
                  <a:pt x="f483" y="f344"/>
                </a:cubicBezTo>
                <a:close/>
                <a:moveTo>
                  <a:pt x="f504" y="f505"/>
                </a:moveTo>
                <a:lnTo>
                  <a:pt x="f506" y="f494"/>
                </a:lnTo>
                <a:lnTo>
                  <a:pt x="f507" y="f494"/>
                </a:lnTo>
                <a:lnTo>
                  <a:pt x="f508" y="f509"/>
                </a:lnTo>
                <a:cubicBezTo>
                  <a:pt x="f510" y="f509"/>
                  <a:pt x="f511" y="f512"/>
                  <a:pt x="f513" y="f514"/>
                </a:cubicBezTo>
                <a:cubicBezTo>
                  <a:pt x="f513" y="f515"/>
                  <a:pt x="f516" y="f515"/>
                  <a:pt x="f516" y="f515"/>
                </a:cubicBezTo>
                <a:cubicBezTo>
                  <a:pt x="f517" y="f515"/>
                  <a:pt x="f518" y="f519"/>
                  <a:pt x="f504" y="f505"/>
                </a:cubicBezTo>
                <a:close/>
                <a:moveTo>
                  <a:pt x="f520" y="f521"/>
                </a:moveTo>
                <a:cubicBezTo>
                  <a:pt x="f522" y="f523"/>
                  <a:pt x="f524" y="f525"/>
                  <a:pt x="f526" y="f527"/>
                </a:cubicBezTo>
                <a:cubicBezTo>
                  <a:pt x="f528" y="f529"/>
                  <a:pt x="f530" y="f531"/>
                  <a:pt x="f532" y="f533"/>
                </a:cubicBezTo>
                <a:lnTo>
                  <a:pt x="f532" y="f533"/>
                </a:lnTo>
                <a:cubicBezTo>
                  <a:pt x="f534" y="f535"/>
                  <a:pt x="f536" y="f537"/>
                  <a:pt x="f526" y="f538"/>
                </a:cubicBezTo>
                <a:cubicBezTo>
                  <a:pt x="f539" y="f540"/>
                  <a:pt x="f541" y="f542"/>
                  <a:pt x="f520" y="f521"/>
                </a:cubicBezTo>
                <a:close/>
                <a:moveTo>
                  <a:pt x="f543" y="f544"/>
                </a:moveTo>
                <a:cubicBezTo>
                  <a:pt x="f545" y="f546"/>
                  <a:pt x="f547" y="f548"/>
                  <a:pt x="f89" y="f549"/>
                </a:cubicBezTo>
                <a:cubicBezTo>
                  <a:pt x="f550" y="f551"/>
                  <a:pt x="f552" y="f553"/>
                  <a:pt x="f554" y="f555"/>
                </a:cubicBezTo>
                <a:lnTo>
                  <a:pt x="f554" y="f555"/>
                </a:lnTo>
                <a:cubicBezTo>
                  <a:pt x="f556" y="f557"/>
                  <a:pt x="f558" y="f559"/>
                  <a:pt x="f543" y="f544"/>
                </a:cubicBezTo>
                <a:close/>
                <a:moveTo>
                  <a:pt x="f560" y="f561"/>
                </a:moveTo>
                <a:lnTo>
                  <a:pt x="f560" y="f561"/>
                </a:lnTo>
                <a:cubicBezTo>
                  <a:pt x="f562" y="f563"/>
                  <a:pt x="f564" y="f565"/>
                  <a:pt x="f566" y="f567"/>
                </a:cubicBezTo>
                <a:lnTo>
                  <a:pt x="f566" y="f567"/>
                </a:lnTo>
                <a:cubicBezTo>
                  <a:pt x="f564" y="f568"/>
                  <a:pt x="f562" y="f569"/>
                  <a:pt x="f560" y="f561"/>
                </a:cubicBezTo>
                <a:close/>
                <a:moveTo>
                  <a:pt x="f554" y="f555"/>
                </a:moveTo>
                <a:cubicBezTo>
                  <a:pt x="f570" y="f571"/>
                  <a:pt x="f572" y="f573"/>
                  <a:pt x="f574" y="f575"/>
                </a:cubicBezTo>
                <a:lnTo>
                  <a:pt x="f574" y="f575"/>
                </a:lnTo>
                <a:cubicBezTo>
                  <a:pt x="f576" y="f577"/>
                  <a:pt x="f578" y="f579"/>
                  <a:pt x="f580" y="f581"/>
                </a:cubicBezTo>
                <a:cubicBezTo>
                  <a:pt x="f582" y="f583"/>
                  <a:pt x="f584" y="f585"/>
                  <a:pt x="f554" y="f555"/>
                </a:cubicBezTo>
                <a:close/>
                <a:moveTo>
                  <a:pt x="f89" y="f586"/>
                </a:moveTo>
                <a:cubicBezTo>
                  <a:pt x="f587" y="f588"/>
                  <a:pt x="f74" y="f589"/>
                  <a:pt x="f590" y="f589"/>
                </a:cubicBezTo>
                <a:cubicBezTo>
                  <a:pt x="f591" y="f592"/>
                  <a:pt x="f593" y="f594"/>
                  <a:pt x="f595" y="f596"/>
                </a:cubicBezTo>
                <a:lnTo>
                  <a:pt x="f597" y="f596"/>
                </a:lnTo>
                <a:lnTo>
                  <a:pt x="f598" y="f589"/>
                </a:lnTo>
                <a:cubicBezTo>
                  <a:pt x="f599" y="f600"/>
                  <a:pt x="f558" y="f565"/>
                  <a:pt x="f89" y="f586"/>
                </a:cubicBezTo>
                <a:close/>
                <a:moveTo>
                  <a:pt x="f72" y="f601"/>
                </a:moveTo>
                <a:cubicBezTo>
                  <a:pt x="f602" y="f603"/>
                  <a:pt x="f604" y="f527"/>
                  <a:pt x="f605" y="f606"/>
                </a:cubicBezTo>
                <a:cubicBezTo>
                  <a:pt x="f607" y="f608"/>
                  <a:pt x="f609" y="f608"/>
                  <a:pt x="f610" y="f611"/>
                </a:cubicBezTo>
                <a:cubicBezTo>
                  <a:pt x="f380" y="f612"/>
                  <a:pt x="f203" y="f613"/>
                  <a:pt x="f614" y="f615"/>
                </a:cubicBezTo>
                <a:cubicBezTo>
                  <a:pt x="f616" y="f615"/>
                  <a:pt x="f617" y="f596"/>
                  <a:pt x="f618" y="f619"/>
                </a:cubicBezTo>
                <a:cubicBezTo>
                  <a:pt x="f620" y="f621"/>
                  <a:pt x="f622" y="f623"/>
                  <a:pt x="f598" y="f624"/>
                </a:cubicBezTo>
                <a:cubicBezTo>
                  <a:pt x="f625" y="f626"/>
                  <a:pt x="f70" y="f603"/>
                  <a:pt x="f72" y="f601"/>
                </a:cubicBezTo>
                <a:close/>
                <a:moveTo>
                  <a:pt x="f574" y="f575"/>
                </a:moveTo>
                <a:lnTo>
                  <a:pt x="f574" y="f575"/>
                </a:lnTo>
                <a:cubicBezTo>
                  <a:pt x="f627" y="f628"/>
                  <a:pt x="f629" y="f630"/>
                  <a:pt x="f387" y="f619"/>
                </a:cubicBezTo>
                <a:cubicBezTo>
                  <a:pt x="f631" y="f632"/>
                  <a:pt x="f480" y="f633"/>
                  <a:pt x="f634" y="f635"/>
                </a:cubicBezTo>
                <a:cubicBezTo>
                  <a:pt x="f617" y="f635"/>
                  <a:pt x="f636" y="f637"/>
                  <a:pt x="f638" y="f639"/>
                </a:cubicBezTo>
                <a:lnTo>
                  <a:pt x="f617" y="f640"/>
                </a:lnTo>
                <a:cubicBezTo>
                  <a:pt x="f641" y="f642"/>
                  <a:pt x="f643" y="f644"/>
                  <a:pt x="f645" y="f646"/>
                </a:cubicBezTo>
                <a:lnTo>
                  <a:pt x="f645" y="f646"/>
                </a:lnTo>
                <a:cubicBezTo>
                  <a:pt x="f647" y="f648"/>
                  <a:pt x="f649" y="f650"/>
                  <a:pt x="f574" y="f575"/>
                </a:cubicBezTo>
                <a:close/>
                <a:moveTo>
                  <a:pt x="f651" y="f652"/>
                </a:moveTo>
                <a:cubicBezTo>
                  <a:pt x="f651" y="f653"/>
                  <a:pt x="f654" y="f633"/>
                  <a:pt x="f651" y="f655"/>
                </a:cubicBezTo>
                <a:cubicBezTo>
                  <a:pt x="f654" y="f655"/>
                  <a:pt x="f656" y="f655"/>
                  <a:pt x="f656" y="f640"/>
                </a:cubicBezTo>
                <a:cubicBezTo>
                  <a:pt x="f657" y="f635"/>
                  <a:pt x="f657" y="f637"/>
                  <a:pt x="f657" y="f639"/>
                </a:cubicBezTo>
                <a:lnTo>
                  <a:pt x="f658" y="f659"/>
                </a:lnTo>
                <a:lnTo>
                  <a:pt x="f658" y="f659"/>
                </a:lnTo>
                <a:cubicBezTo>
                  <a:pt x="f660" y="f661"/>
                  <a:pt x="f662" y="f663"/>
                  <a:pt x="f422" y="f635"/>
                </a:cubicBezTo>
                <a:cubicBezTo>
                  <a:pt x="f664" y="f665"/>
                  <a:pt x="f666" y="f667"/>
                  <a:pt x="f668" y="f652"/>
                </a:cubicBezTo>
                <a:close/>
                <a:moveTo>
                  <a:pt x="f669" y="f670"/>
                </a:moveTo>
                <a:lnTo>
                  <a:pt x="f669" y="f670"/>
                </a:lnTo>
                <a:cubicBezTo>
                  <a:pt x="f671" y="f672"/>
                  <a:pt x="f669" y="f515"/>
                  <a:pt x="f673" y="f538"/>
                </a:cubicBezTo>
                <a:cubicBezTo>
                  <a:pt x="f674" y="f675"/>
                  <a:pt x="f676" y="f677"/>
                  <a:pt x="f678" y="f679"/>
                </a:cubicBezTo>
                <a:cubicBezTo>
                  <a:pt x="f680" y="f681"/>
                  <a:pt x="f682" y="f683"/>
                  <a:pt x="f684" y="f683"/>
                </a:cubicBezTo>
                <a:cubicBezTo>
                  <a:pt x="f685" y="f683"/>
                  <a:pt x="f686" y="f687"/>
                  <a:pt x="f688" y="f679"/>
                </a:cubicBezTo>
                <a:cubicBezTo>
                  <a:pt x="f689" y="f690"/>
                  <a:pt x="f691" y="f692"/>
                  <a:pt x="f693" y="f694"/>
                </a:cubicBezTo>
                <a:cubicBezTo>
                  <a:pt x="f695" y="f694"/>
                  <a:pt x="f696" y="f697"/>
                  <a:pt x="f698" y="f699"/>
                </a:cubicBezTo>
                <a:cubicBezTo>
                  <a:pt x="f700" y="f701"/>
                  <a:pt x="f700" y="f702"/>
                  <a:pt x="f700" y="f677"/>
                </a:cubicBezTo>
                <a:cubicBezTo>
                  <a:pt x="f700" y="f703"/>
                  <a:pt x="f698" y="f704"/>
                  <a:pt x="f698" y="f704"/>
                </a:cubicBezTo>
                <a:cubicBezTo>
                  <a:pt x="f698" y="f705"/>
                  <a:pt x="f698" y="f706"/>
                  <a:pt x="f700" y="f707"/>
                </a:cubicBezTo>
                <a:cubicBezTo>
                  <a:pt x="f708" y="f709"/>
                  <a:pt x="f710" y="f711"/>
                  <a:pt x="f712" y="f589"/>
                </a:cubicBezTo>
                <a:lnTo>
                  <a:pt x="f712" y="f589"/>
                </a:lnTo>
                <a:cubicBezTo>
                  <a:pt x="f712" y="f713"/>
                  <a:pt x="f714" y="f594"/>
                  <a:pt x="f714" y="f619"/>
                </a:cubicBezTo>
                <a:cubicBezTo>
                  <a:pt x="f715" y="f716"/>
                  <a:pt x="f717" y="f718"/>
                  <a:pt x="f717" y="f719"/>
                </a:cubicBezTo>
                <a:cubicBezTo>
                  <a:pt x="f717" y="f720"/>
                  <a:pt x="f721" y="f722"/>
                  <a:pt x="f723" y="f722"/>
                </a:cubicBezTo>
                <a:cubicBezTo>
                  <a:pt x="f724" y="f722"/>
                  <a:pt x="f715" y="f720"/>
                  <a:pt x="f715" y="f719"/>
                </a:cubicBezTo>
                <a:cubicBezTo>
                  <a:pt x="f725" y="f705"/>
                  <a:pt x="f726" y="f619"/>
                  <a:pt x="f727" y="f728"/>
                </a:cubicBezTo>
                <a:cubicBezTo>
                  <a:pt x="f729" y="f608"/>
                  <a:pt x="f730" y="f624"/>
                  <a:pt x="f731" y="f732"/>
                </a:cubicBezTo>
                <a:cubicBezTo>
                  <a:pt x="f733" y="f514"/>
                  <a:pt x="f734" y="f672"/>
                  <a:pt x="f669" y="f670"/>
                </a:cubicBezTo>
                <a:close/>
                <a:moveTo>
                  <a:pt x="f735" y="f736"/>
                </a:moveTo>
                <a:cubicBezTo>
                  <a:pt x="f737" y="f736"/>
                  <a:pt x="f738" y="f739"/>
                  <a:pt x="f614" y="f740"/>
                </a:cubicBezTo>
                <a:cubicBezTo>
                  <a:pt x="f617" y="f740"/>
                  <a:pt x="f741" y="f742"/>
                  <a:pt x="f743" y="f742"/>
                </a:cubicBezTo>
                <a:cubicBezTo>
                  <a:pt x="f744" y="f742"/>
                  <a:pt x="f745" y="f746"/>
                  <a:pt x="f747" y="f746"/>
                </a:cubicBezTo>
                <a:cubicBezTo>
                  <a:pt x="f748" y="f746"/>
                  <a:pt x="f749" y="f750"/>
                  <a:pt x="f751" y="f74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736"/>
                  <a:pt x="f735" y="f736"/>
                </a:cubicBezTo>
                <a:close/>
                <a:moveTo>
                  <a:pt x="f760" y="f761"/>
                </a:moveTo>
                <a:cubicBezTo>
                  <a:pt x="f762" y="f763"/>
                  <a:pt x="f764" y="f765"/>
                  <a:pt x="f755" y="f766"/>
                </a:cubicBezTo>
                <a:cubicBezTo>
                  <a:pt x="f767" y="f768"/>
                  <a:pt x="f769" y="f770"/>
                  <a:pt x="f391" y="f771"/>
                </a:cubicBezTo>
                <a:lnTo>
                  <a:pt x="f772" y="f771"/>
                </a:lnTo>
                <a:cubicBezTo>
                  <a:pt x="f773" y="f774"/>
                  <a:pt x="f775" y="f776"/>
                  <a:pt x="f745" y="f777"/>
                </a:cubicBezTo>
                <a:lnTo>
                  <a:pt x="f745" y="f777"/>
                </a:lnTo>
                <a:cubicBezTo>
                  <a:pt x="f778" y="f779"/>
                  <a:pt x="f780" y="f781"/>
                  <a:pt x="f760" y="f761"/>
                </a:cubicBezTo>
                <a:close/>
                <a:moveTo>
                  <a:pt x="f782" y="f783"/>
                </a:moveTo>
                <a:lnTo>
                  <a:pt x="f782" y="f783"/>
                </a:lnTo>
                <a:cubicBezTo>
                  <a:pt x="f784" y="f785"/>
                  <a:pt x="f786" y="f787"/>
                  <a:pt x="f618" y="f787"/>
                </a:cubicBezTo>
                <a:lnTo>
                  <a:pt x="f788" y="f787"/>
                </a:lnTo>
                <a:cubicBezTo>
                  <a:pt x="f480" y="f789"/>
                  <a:pt x="f617" y="f790"/>
                  <a:pt x="f791" y="f792"/>
                </a:cubicBezTo>
                <a:cubicBezTo>
                  <a:pt x="f793" y="f794"/>
                  <a:pt x="f795" y="f796"/>
                  <a:pt x="f797" y="f796"/>
                </a:cubicBezTo>
                <a:cubicBezTo>
                  <a:pt x="f798" y="f796"/>
                  <a:pt x="f799" y="f800"/>
                  <a:pt x="f782" y="f783"/>
                </a:cubicBezTo>
                <a:close/>
                <a:moveTo>
                  <a:pt x="f801" y="f802"/>
                </a:moveTo>
                <a:cubicBezTo>
                  <a:pt x="f803" y="f802"/>
                  <a:pt x="f804" y="f805"/>
                  <a:pt x="f804" y="f806"/>
                </a:cubicBezTo>
                <a:cubicBezTo>
                  <a:pt x="f804" y="f807"/>
                  <a:pt x="f808" y="f809"/>
                  <a:pt x="f810" y="f22"/>
                </a:cubicBezTo>
                <a:cubicBezTo>
                  <a:pt x="f811" y="f812"/>
                  <a:pt x="f813" y="f814"/>
                  <a:pt x="f815" y="f814"/>
                </a:cubicBezTo>
                <a:cubicBezTo>
                  <a:pt x="f816" y="f814"/>
                  <a:pt x="f817" y="f812"/>
                  <a:pt x="f817" y="f818"/>
                </a:cubicBezTo>
                <a:cubicBezTo>
                  <a:pt x="f819" y="f820"/>
                  <a:pt x="f821" y="f822"/>
                  <a:pt x="f5" y="f6"/>
                </a:cubicBezTo>
                <a:lnTo>
                  <a:pt x="f5" y="f6"/>
                </a:lnTo>
                <a:cubicBezTo>
                  <a:pt x="f823" y="f221"/>
                  <a:pt x="f824" y="f825"/>
                  <a:pt x="f826" y="f825"/>
                </a:cubicBezTo>
                <a:cubicBezTo>
                  <a:pt x="f827" y="f825"/>
                  <a:pt x="f828" y="f829"/>
                  <a:pt x="f830" y="f40"/>
                </a:cubicBezTo>
                <a:cubicBezTo>
                  <a:pt x="f831" y="f40"/>
                  <a:pt x="f804" y="f832"/>
                  <a:pt x="f804" y="f832"/>
                </a:cubicBezTo>
                <a:cubicBezTo>
                  <a:pt x="f21" y="f62"/>
                  <a:pt x="f833" y="f36"/>
                  <a:pt x="f333" y="f834"/>
                </a:cubicBezTo>
                <a:lnTo>
                  <a:pt x="f835" y="f834"/>
                </a:lnTo>
                <a:lnTo>
                  <a:pt x="f331" y="f836"/>
                </a:lnTo>
                <a:lnTo>
                  <a:pt x="f837" y="f93"/>
                </a:lnTo>
                <a:cubicBezTo>
                  <a:pt x="f838" y="f839"/>
                  <a:pt x="f840" y="f841"/>
                  <a:pt x="f842" y="f841"/>
                </a:cubicBezTo>
                <a:cubicBezTo>
                  <a:pt x="f843" y="f841"/>
                  <a:pt x="f844" y="f845"/>
                  <a:pt x="f59" y="f846"/>
                </a:cubicBezTo>
                <a:cubicBezTo>
                  <a:pt x="f847" y="f848"/>
                  <a:pt x="f849" y="f850"/>
                  <a:pt x="f851" y="f852"/>
                </a:cubicBezTo>
                <a:cubicBezTo>
                  <a:pt x="f835" y="f853"/>
                  <a:pt x="f61" y="f854"/>
                  <a:pt x="f335" y="f34"/>
                </a:cubicBezTo>
                <a:cubicBezTo>
                  <a:pt x="f855" y="f856"/>
                  <a:pt x="f857" y="f858"/>
                  <a:pt x="f859" y="f860"/>
                </a:cubicBezTo>
                <a:lnTo>
                  <a:pt x="f859" y="f860"/>
                </a:lnTo>
                <a:cubicBezTo>
                  <a:pt x="f861" y="f862"/>
                  <a:pt x="f863" y="f864"/>
                  <a:pt x="f48" y="f49"/>
                </a:cubicBezTo>
                <a:lnTo>
                  <a:pt x="f48" y="f49"/>
                </a:lnTo>
                <a:cubicBezTo>
                  <a:pt x="f865" y="f85"/>
                  <a:pt x="f866" y="f867"/>
                  <a:pt x="f868" y="f99"/>
                </a:cubicBezTo>
                <a:cubicBezTo>
                  <a:pt x="f144" y="f103"/>
                  <a:pt x="f72" y="f869"/>
                  <a:pt x="f870" y="f871"/>
                </a:cubicBezTo>
                <a:cubicBezTo>
                  <a:pt x="f872" y="f873"/>
                  <a:pt x="f874" y="f875"/>
                  <a:pt x="f859" y="f860"/>
                </a:cubicBezTo>
                <a:lnTo>
                  <a:pt x="f859" y="f860"/>
                </a:lnTo>
                <a:cubicBezTo>
                  <a:pt x="f876" y="f877"/>
                  <a:pt x="f878" y="f879"/>
                  <a:pt x="f880" y="f881"/>
                </a:cubicBezTo>
                <a:cubicBezTo>
                  <a:pt x="f609" y="f574"/>
                  <a:pt x="f882" y="f883"/>
                  <a:pt x="f595" y="f884"/>
                </a:cubicBezTo>
                <a:cubicBezTo>
                  <a:pt x="f755" y="f885"/>
                  <a:pt x="f605" y="f886"/>
                  <a:pt x="f887" y="f888"/>
                </a:cubicBezTo>
                <a:cubicBezTo>
                  <a:pt x="f889" y="f890"/>
                  <a:pt x="f889" y="f891"/>
                  <a:pt x="f107" y="f892"/>
                </a:cubicBezTo>
                <a:cubicBezTo>
                  <a:pt x="f893" y="f894"/>
                  <a:pt x="f895" y="f896"/>
                  <a:pt x="f897" y="f896"/>
                </a:cubicBezTo>
                <a:cubicBezTo>
                  <a:pt x="f898" y="f896"/>
                  <a:pt x="f899" y="f900"/>
                  <a:pt x="f119" y="f892"/>
                </a:cubicBezTo>
                <a:cubicBezTo>
                  <a:pt x="f70" y="f890"/>
                  <a:pt x="f70" y="f888"/>
                  <a:pt x="f70" y="f901"/>
                </a:cubicBezTo>
                <a:cubicBezTo>
                  <a:pt x="f902" y="f901"/>
                  <a:pt x="f902" y="f903"/>
                  <a:pt x="f902" y="f904"/>
                </a:cubicBezTo>
                <a:cubicBezTo>
                  <a:pt x="f902" y="f904"/>
                  <a:pt x="f70" y="f904"/>
                  <a:pt x="f70" y="f886"/>
                </a:cubicBezTo>
                <a:cubicBezTo>
                  <a:pt x="f905" y="f906"/>
                  <a:pt x="f907" y="f908"/>
                  <a:pt x="f119" y="f120"/>
                </a:cubicBezTo>
                <a:lnTo>
                  <a:pt x="f119" y="f120"/>
                </a:lnTo>
                <a:lnTo>
                  <a:pt x="f119" y="f909"/>
                </a:lnTo>
                <a:cubicBezTo>
                  <a:pt x="f910" y="f911"/>
                  <a:pt x="f912" y="f913"/>
                  <a:pt x="f914" y="f913"/>
                </a:cubicBezTo>
                <a:cubicBezTo>
                  <a:pt x="f915" y="f913"/>
                  <a:pt x="f916" y="f917"/>
                  <a:pt x="f580" y="f904"/>
                </a:cubicBezTo>
                <a:cubicBezTo>
                  <a:pt x="f598" y="f886"/>
                  <a:pt x="f104" y="f909"/>
                  <a:pt x="f580" y="f918"/>
                </a:cubicBezTo>
                <a:cubicBezTo>
                  <a:pt x="f919" y="f920"/>
                  <a:pt x="f921" y="f920"/>
                  <a:pt x="f591" y="f922"/>
                </a:cubicBezTo>
                <a:lnTo>
                  <a:pt x="f591" y="f923"/>
                </a:lnTo>
                <a:lnTo>
                  <a:pt x="f591" y="f923"/>
                </a:lnTo>
                <a:cubicBezTo>
                  <a:pt x="f924" y="f925"/>
                  <a:pt x="f926" y="f927"/>
                  <a:pt x="f580" y="f920"/>
                </a:cubicBezTo>
                <a:lnTo>
                  <a:pt x="f580" y="f920"/>
                </a:lnTo>
                <a:cubicBezTo>
                  <a:pt x="f928" y="f123"/>
                  <a:pt x="f929" y="f930"/>
                  <a:pt x="f931" y="f932"/>
                </a:cubicBezTo>
                <a:lnTo>
                  <a:pt x="f931" y="f932"/>
                </a:lnTo>
                <a:cubicBezTo>
                  <a:pt x="f933" y="f934"/>
                  <a:pt x="f935" y="f936"/>
                  <a:pt x="f937" y="f936"/>
                </a:cubicBezTo>
                <a:cubicBezTo>
                  <a:pt x="f938" y="f936"/>
                  <a:pt x="f898" y="f939"/>
                  <a:pt x="f126" y="f127"/>
                </a:cubicBezTo>
                <a:lnTo>
                  <a:pt x="f126" y="f127"/>
                </a:lnTo>
                <a:cubicBezTo>
                  <a:pt x="f940" y="f941"/>
                  <a:pt x="f942" y="f943"/>
                  <a:pt x="f919" y="f944"/>
                </a:cubicBezTo>
                <a:cubicBezTo>
                  <a:pt x="f945" y="f944"/>
                  <a:pt x="f921" y="f946"/>
                  <a:pt x="f945" y="f885"/>
                </a:cubicBezTo>
                <a:cubicBezTo>
                  <a:pt x="f947" y="f948"/>
                  <a:pt x="f949" y="f950"/>
                  <a:pt x="f931" y="f932"/>
                </a:cubicBezTo>
                <a:lnTo>
                  <a:pt x="f931" y="f932"/>
                </a:lnTo>
                <a:cubicBezTo>
                  <a:pt x="f951" y="f952"/>
                  <a:pt x="f953" y="f954"/>
                  <a:pt x="f955" y="f954"/>
                </a:cubicBezTo>
                <a:cubicBezTo>
                  <a:pt x="f956" y="f954"/>
                  <a:pt x="f957" y="f958"/>
                  <a:pt x="f591" y="f936"/>
                </a:cubicBezTo>
                <a:lnTo>
                  <a:pt x="f591" y="f923"/>
                </a:lnTo>
                <a:lnTo>
                  <a:pt x="f591" y="f923"/>
                </a:lnTo>
                <a:cubicBezTo>
                  <a:pt x="f959" y="f923"/>
                  <a:pt x="f960" y="f923"/>
                  <a:pt x="f961" y="f923"/>
                </a:cubicBezTo>
                <a:cubicBezTo>
                  <a:pt x="f962" y="f923"/>
                  <a:pt x="f963" y="f964"/>
                  <a:pt x="f870" y="f922"/>
                </a:cubicBezTo>
                <a:cubicBezTo>
                  <a:pt x="f889" y="f922"/>
                  <a:pt x="f965" y="f918"/>
                  <a:pt x="f965" y="f883"/>
                </a:cubicBezTo>
                <a:cubicBezTo>
                  <a:pt x="f610" y="f946"/>
                  <a:pt x="f377" y="f966"/>
                  <a:pt x="f967" y="f968"/>
                </a:cubicBezTo>
                <a:cubicBezTo>
                  <a:pt x="f631" y="f969"/>
                  <a:pt x="f970" y="f971"/>
                  <a:pt x="f638" y="f972"/>
                </a:cubicBezTo>
                <a:cubicBezTo>
                  <a:pt x="f620" y="f973"/>
                  <a:pt x="f751" y="f884"/>
                  <a:pt x="f974" y="f738"/>
                </a:cubicBezTo>
                <a:lnTo>
                  <a:pt x="f29" y="f738"/>
                </a:lnTo>
                <a:cubicBezTo>
                  <a:pt x="f975" y="f738"/>
                  <a:pt x="f976" y="f977"/>
                  <a:pt x="f978" y="f977"/>
                </a:cubicBezTo>
                <a:cubicBezTo>
                  <a:pt x="f979" y="f977"/>
                  <a:pt x="f526" y="f980"/>
                  <a:pt x="f981" y="f738"/>
                </a:cubicBezTo>
                <a:cubicBezTo>
                  <a:pt x="f982" y="f738"/>
                  <a:pt x="f868" y="f884"/>
                  <a:pt x="f982" y="f983"/>
                </a:cubicBezTo>
                <a:cubicBezTo>
                  <a:pt x="f984" y="f985"/>
                  <a:pt x="f986" y="f616"/>
                  <a:pt x="f132" y="f133"/>
                </a:cubicBezTo>
                <a:lnTo>
                  <a:pt x="f132" y="f133"/>
                </a:lnTo>
                <a:cubicBezTo>
                  <a:pt x="f987" y="f988"/>
                  <a:pt x="f989" y="f988"/>
                  <a:pt x="f990" y="f988"/>
                </a:cubicBezTo>
                <a:cubicBezTo>
                  <a:pt x="f991" y="f988"/>
                  <a:pt x="f992" y="f993"/>
                  <a:pt x="f27" y="f994"/>
                </a:cubicBezTo>
                <a:cubicBezTo>
                  <a:pt x="f995" y="f996"/>
                  <a:pt x="f997" y="f998"/>
                  <a:pt x="f150" y="f151"/>
                </a:cubicBezTo>
                <a:lnTo>
                  <a:pt x="f150" y="f151"/>
                </a:lnTo>
                <a:cubicBezTo>
                  <a:pt x="f999" y="f1000"/>
                  <a:pt x="f1001" y="f1002"/>
                  <a:pt x="f895" y="f1003"/>
                </a:cubicBezTo>
                <a:lnTo>
                  <a:pt x="f895" y="f1003"/>
                </a:lnTo>
                <a:cubicBezTo>
                  <a:pt x="f1004" y="f1005"/>
                  <a:pt x="f1006" y="f1007"/>
                  <a:pt x="f1008" y="f139"/>
                </a:cubicBezTo>
                <a:lnTo>
                  <a:pt x="f1008" y="f139"/>
                </a:lnTo>
                <a:cubicBezTo>
                  <a:pt x="f345" y="f1009"/>
                  <a:pt x="f104" y="f1010"/>
                  <a:pt x="f598" y="f1011"/>
                </a:cubicBezTo>
                <a:cubicBezTo>
                  <a:pt x="f1012" y="f1013"/>
                  <a:pt x="f609" y="f1014"/>
                  <a:pt x="f1015" y="f1016"/>
                </a:cubicBezTo>
                <a:cubicBezTo>
                  <a:pt x="f391" y="f1017"/>
                  <a:pt x="f1018" y="f1019"/>
                  <a:pt x="f1020" y="f1021"/>
                </a:cubicBezTo>
                <a:cubicBezTo>
                  <a:pt x="f1022" y="f1023"/>
                  <a:pt x="f1012" y="f276"/>
                  <a:pt x="f625" y="f1024"/>
                </a:cubicBezTo>
                <a:cubicBezTo>
                  <a:pt x="f1025" y="f1026"/>
                  <a:pt x="f1027" y="f1028"/>
                  <a:pt x="f1029" y="f1028"/>
                </a:cubicBezTo>
                <a:cubicBezTo>
                  <a:pt x="f1030" y="f1028"/>
                  <a:pt x="f1031" y="f1032"/>
                  <a:pt x="f70" y="f145"/>
                </a:cubicBezTo>
                <a:cubicBezTo>
                  <a:pt x="f1033" y="f1034"/>
                  <a:pt x="f1035" y="f1036"/>
                  <a:pt x="f1037" y="f1038"/>
                </a:cubicBezTo>
                <a:lnTo>
                  <a:pt x="f1037" y="f1038"/>
                </a:lnTo>
                <a:cubicBezTo>
                  <a:pt x="f1039" y="f1040"/>
                  <a:pt x="f105" y="f1041"/>
                  <a:pt x="f1042" y="f1043"/>
                </a:cubicBezTo>
                <a:cubicBezTo>
                  <a:pt x="f1044" y="f1045"/>
                  <a:pt x="f957" y="f1046"/>
                  <a:pt x="f895" y="f1003"/>
                </a:cubicBezTo>
                <a:lnTo>
                  <a:pt x="f895" y="f1003"/>
                </a:lnTo>
                <a:cubicBezTo>
                  <a:pt x="f1047" y="f1048"/>
                  <a:pt x="f1049" y="f1050"/>
                  <a:pt x="f921" y="f1051"/>
                </a:cubicBezTo>
                <a:cubicBezTo>
                  <a:pt x="f1052" y="f1053"/>
                  <a:pt x="f1054" y="f1055"/>
                  <a:pt x="f379" y="f292"/>
                </a:cubicBezTo>
                <a:cubicBezTo>
                  <a:pt x="f772" y="f292"/>
                  <a:pt x="f772" y="f1056"/>
                  <a:pt x="f772" y="f1057"/>
                </a:cubicBezTo>
                <a:lnTo>
                  <a:pt x="f1018" y="f1057"/>
                </a:lnTo>
                <a:cubicBezTo>
                  <a:pt x="f380" y="f1058"/>
                  <a:pt x="f1020" y="f1059"/>
                  <a:pt x="f1060" y="f1061"/>
                </a:cubicBezTo>
                <a:cubicBezTo>
                  <a:pt x="f1062" y="f1063"/>
                  <a:pt x="f1064" y="f1065"/>
                  <a:pt x="f1037" y="f1038"/>
                </a:cubicBezTo>
                <a:lnTo>
                  <a:pt x="f1037" y="f1038"/>
                </a:lnTo>
                <a:cubicBezTo>
                  <a:pt x="f1066" y="f1067"/>
                  <a:pt x="f1068" y="f1069"/>
                  <a:pt x="f1070" y="f1071"/>
                </a:cubicBezTo>
                <a:cubicBezTo>
                  <a:pt x="f1072" y="f1073"/>
                  <a:pt x="f1074" y="f1075"/>
                  <a:pt x="f795" y="f1075"/>
                </a:cubicBezTo>
                <a:cubicBezTo>
                  <a:pt x="f1076" y="f1075"/>
                  <a:pt x="f786" y="f1077"/>
                  <a:pt x="f786" y="f1071"/>
                </a:cubicBezTo>
                <a:cubicBezTo>
                  <a:pt x="f1078" y="f240"/>
                  <a:pt x="f1079" y="f1080"/>
                  <a:pt x="f510" y="f370"/>
                </a:cubicBezTo>
                <a:cubicBezTo>
                  <a:pt x="f506" y="f1081"/>
                  <a:pt x="f1082" y="f354"/>
                  <a:pt x="f1083" y="f374"/>
                </a:cubicBezTo>
                <a:cubicBezTo>
                  <a:pt x="f1078" y="f1080"/>
                  <a:pt x="f1084" y="f1085"/>
                  <a:pt x="f617" y="f1086"/>
                </a:cubicBezTo>
                <a:cubicBezTo>
                  <a:pt x="f1087" y="f1088"/>
                  <a:pt x="f1089" y="f1090"/>
                  <a:pt x="f1091" y="f1090"/>
                </a:cubicBezTo>
                <a:cubicBezTo>
                  <a:pt x="f1092" y="f1090"/>
                  <a:pt x="f176" y="f1093"/>
                  <a:pt x="f788" y="f1094"/>
                </a:cubicBezTo>
                <a:cubicBezTo>
                  <a:pt x="f164" y="f1095"/>
                  <a:pt x="f164" y="f1096"/>
                  <a:pt x="f162" y="f240"/>
                </a:cubicBezTo>
                <a:lnTo>
                  <a:pt x="f162" y="f1097"/>
                </a:lnTo>
                <a:cubicBezTo>
                  <a:pt x="f1098" y="f1099"/>
                  <a:pt x="f1100" y="f1101"/>
                  <a:pt x="f156" y="f157"/>
                </a:cubicBezTo>
                <a:lnTo>
                  <a:pt x="f156" y="f157"/>
                </a:lnTo>
                <a:cubicBezTo>
                  <a:pt x="f1102" y="f1103"/>
                  <a:pt x="f1104" y="f1105"/>
                  <a:pt x="f166" y="f1106"/>
                </a:cubicBezTo>
                <a:cubicBezTo>
                  <a:pt x="f1107" y="f1108"/>
                  <a:pt x="f1109" y="f1110"/>
                  <a:pt x="f1111" y="f1110"/>
                </a:cubicBezTo>
                <a:cubicBezTo>
                  <a:pt x="f178" y="f1110"/>
                  <a:pt x="f1112" y="f1113"/>
                  <a:pt x="f482" y="f1085"/>
                </a:cubicBezTo>
                <a:lnTo>
                  <a:pt x="f468" y="f1085"/>
                </a:lnTo>
                <a:cubicBezTo>
                  <a:pt x="f744" y="f1085"/>
                  <a:pt x="f1114" y="f167"/>
                  <a:pt x="f468" y="f167"/>
                </a:cubicBezTo>
                <a:cubicBezTo>
                  <a:pt x="f464" y="f167"/>
                  <a:pt x="f213" y="f167"/>
                  <a:pt x="f480" y="f169"/>
                </a:cubicBezTo>
                <a:cubicBezTo>
                  <a:pt x="f1115" y="f1116"/>
                  <a:pt x="f1117" y="f1118"/>
                  <a:pt x="f208" y="f209"/>
                </a:cubicBezTo>
                <a:lnTo>
                  <a:pt x="f208" y="f209"/>
                </a:lnTo>
                <a:cubicBezTo>
                  <a:pt x="f1119" y="f1120"/>
                  <a:pt x="f1121" y="f1122"/>
                  <a:pt x="f617" y="f1123"/>
                </a:cubicBezTo>
                <a:cubicBezTo>
                  <a:pt x="f1124" y="f1125"/>
                  <a:pt x="f449" y="f312"/>
                  <a:pt x="f782" y="f1126"/>
                </a:cubicBezTo>
                <a:cubicBezTo>
                  <a:pt x="f1127" y="f323"/>
                  <a:pt x="f1128" y="f1129"/>
                  <a:pt x="f295" y="f1130"/>
                </a:cubicBezTo>
                <a:cubicBezTo>
                  <a:pt x="f1131" y="f493"/>
                  <a:pt x="f1132" y="f1133"/>
                  <a:pt x="f1134" y="f1135"/>
                </a:cubicBezTo>
                <a:cubicBezTo>
                  <a:pt x="f1136" y="f740"/>
                  <a:pt x="f429" y="f1137"/>
                  <a:pt x="f364" y="f1138"/>
                </a:cubicBezTo>
                <a:lnTo>
                  <a:pt x="f364" y="f679"/>
                </a:lnTo>
                <a:cubicBezTo>
                  <a:pt x="f1139" y="f1140"/>
                  <a:pt x="f1141" y="f690"/>
                  <a:pt x="f1142" y="f1143"/>
                </a:cubicBezTo>
                <a:cubicBezTo>
                  <a:pt x="f1142" y="f1144"/>
                  <a:pt x="f1132" y="f1145"/>
                  <a:pt x="f1142" y="f1145"/>
                </a:cubicBezTo>
                <a:cubicBezTo>
                  <a:pt x="f1146" y="f1147"/>
                  <a:pt x="f1148" y="f1149"/>
                  <a:pt x="f1150" y="f1151"/>
                </a:cubicBezTo>
                <a:cubicBezTo>
                  <a:pt x="f396" y="f1152"/>
                  <a:pt x="f412" y="f1153"/>
                  <a:pt x="f397" y="f635"/>
                </a:cubicBezTo>
                <a:lnTo>
                  <a:pt x="f397" y="f635"/>
                </a:lnTo>
                <a:lnTo>
                  <a:pt x="f412" y="f637"/>
                </a:lnTo>
                <a:cubicBezTo>
                  <a:pt x="f1154" y="f1155"/>
                  <a:pt x="f396" y="f1156"/>
                  <a:pt x="f1157" y="f1156"/>
                </a:cubicBezTo>
                <a:cubicBezTo>
                  <a:pt x="f1158" y="f1156"/>
                  <a:pt x="f1159" y="f1160"/>
                  <a:pt x="f1161" y="f635"/>
                </a:cubicBezTo>
                <a:cubicBezTo>
                  <a:pt x="f1162" y="f1163"/>
                  <a:pt x="f1164" y="f1165"/>
                  <a:pt x="f1166" y="f1165"/>
                </a:cubicBezTo>
                <a:cubicBezTo>
                  <a:pt x="f1167" y="f1165"/>
                  <a:pt x="f1168" y="f1169"/>
                  <a:pt x="f401" y="f613"/>
                </a:cubicBezTo>
                <a:cubicBezTo>
                  <a:pt x="f657" y="f613"/>
                  <a:pt x="f651" y="f592"/>
                  <a:pt x="f1170" y="f1171"/>
                </a:cubicBezTo>
                <a:cubicBezTo>
                  <a:pt x="f1172" y="f1173"/>
                  <a:pt x="f1174" y="f1175"/>
                  <a:pt x="f668" y="f652"/>
                </a:cubicBezTo>
                <a:lnTo>
                  <a:pt x="f654" y="f652"/>
                </a:lnTo>
                <a:cubicBezTo>
                  <a:pt x="f1176" y="f1177"/>
                  <a:pt x="f1178" y="f1179"/>
                  <a:pt x="f1180" y="f1179"/>
                </a:cubicBezTo>
                <a:cubicBezTo>
                  <a:pt x="f1181" y="f1179"/>
                  <a:pt x="f1182" y="f1183"/>
                  <a:pt x="f393" y="f709"/>
                </a:cubicBezTo>
                <a:lnTo>
                  <a:pt x="f658" y="f659"/>
                </a:lnTo>
                <a:lnTo>
                  <a:pt x="f658" y="f659"/>
                </a:lnTo>
                <a:cubicBezTo>
                  <a:pt x="f1184" y="f1185"/>
                  <a:pt x="f1186" y="f1187"/>
                  <a:pt x="f1188" y="f1151"/>
                </a:cubicBezTo>
                <a:cubicBezTo>
                  <a:pt x="f397" y="f1189"/>
                  <a:pt x="f396" y="f1190"/>
                  <a:pt x="f1161" y="f702"/>
                </a:cubicBezTo>
                <a:cubicBezTo>
                  <a:pt x="f1191" y="f1153"/>
                  <a:pt x="f239" y="f600"/>
                  <a:pt x="f1128" y="f514"/>
                </a:cubicBezTo>
                <a:lnTo>
                  <a:pt x="f1192" y="f515"/>
                </a:lnTo>
                <a:cubicBezTo>
                  <a:pt x="f1193" y="f493"/>
                  <a:pt x="f297" y="f1194"/>
                  <a:pt x="f1195" y="f465"/>
                </a:cubicBezTo>
                <a:cubicBezTo>
                  <a:pt x="f1196" y="f1197"/>
                  <a:pt x="f1198" y="f1199"/>
                  <a:pt x="f1200" y="f1199"/>
                </a:cubicBezTo>
                <a:cubicBezTo>
                  <a:pt x="f1201" y="f1199"/>
                  <a:pt x="f1202" y="f1203"/>
                  <a:pt x="f510" y="f1204"/>
                </a:cubicBezTo>
                <a:cubicBezTo>
                  <a:pt x="f447" y="f1205"/>
                  <a:pt x="f1206" y="f1207"/>
                  <a:pt x="f445" y="f446"/>
                </a:cubicBezTo>
                <a:lnTo>
                  <a:pt x="f445" y="f446"/>
                </a:lnTo>
                <a:cubicBezTo>
                  <a:pt x="f1208" y="f1209"/>
                  <a:pt x="f1210" y="f1211"/>
                  <a:pt x="f506" y="f1212"/>
                </a:cubicBezTo>
                <a:cubicBezTo>
                  <a:pt x="f1213" y="f1214"/>
                  <a:pt x="f1215" y="f1216"/>
                  <a:pt x="f1217" y="f1216"/>
                </a:cubicBezTo>
                <a:cubicBezTo>
                  <a:pt x="f1202" y="f1216"/>
                  <a:pt x="f1218" y="f1211"/>
                  <a:pt x="f1219" y="f481"/>
                </a:cubicBezTo>
                <a:cubicBezTo>
                  <a:pt x="f301" y="f460"/>
                  <a:pt x="f1220" y="f493"/>
                  <a:pt x="f1220" y="f494"/>
                </a:cubicBezTo>
                <a:cubicBezTo>
                  <a:pt x="f1220" y="f494"/>
                  <a:pt x="f1221" y="f1222"/>
                  <a:pt x="f1223" y="f1224"/>
                </a:cubicBezTo>
                <a:lnTo>
                  <a:pt x="f1223" y="f1224"/>
                </a:lnTo>
                <a:cubicBezTo>
                  <a:pt x="f1225" y="f1226"/>
                  <a:pt x="f1227" y="f1228"/>
                  <a:pt x="f299" y="f672"/>
                </a:cubicBezTo>
                <a:cubicBezTo>
                  <a:pt x="f299" y="f1229"/>
                  <a:pt x="f301" y="f670"/>
                  <a:pt x="f301" y="f493"/>
                </a:cubicBezTo>
                <a:cubicBezTo>
                  <a:pt x="f782" y="f1230"/>
                  <a:pt x="f782" y="f460"/>
                  <a:pt x="f516" y="f1231"/>
                </a:cubicBezTo>
                <a:cubicBezTo>
                  <a:pt x="f1232" y="f1233"/>
                  <a:pt x="f1234" y="f1235"/>
                  <a:pt x="f511" y="f1235"/>
                </a:cubicBezTo>
                <a:cubicBezTo>
                  <a:pt x="f1236" y="f1235"/>
                  <a:pt x="f1237" y="f1238"/>
                  <a:pt x="f507" y="f670"/>
                </a:cubicBezTo>
                <a:cubicBezTo>
                  <a:pt x="f507" y="f493"/>
                  <a:pt x="f507" y="f498"/>
                  <a:pt x="f1239" y="f479"/>
                </a:cubicBezTo>
                <a:cubicBezTo>
                  <a:pt x="f1239" y="f479"/>
                  <a:pt x="f1239" y="f1240"/>
                  <a:pt x="f455" y="f456"/>
                </a:cubicBezTo>
                <a:lnTo>
                  <a:pt x="f455" y="f456"/>
                </a:lnTo>
                <a:cubicBezTo>
                  <a:pt x="f1241" y="f1242"/>
                  <a:pt x="f1243" y="f1244"/>
                  <a:pt x="f504" y="f505"/>
                </a:cubicBezTo>
                <a:lnTo>
                  <a:pt x="f504" y="f505"/>
                </a:lnTo>
                <a:lnTo>
                  <a:pt x="f1245" y="f670"/>
                </a:lnTo>
                <a:cubicBezTo>
                  <a:pt x="f1245" y="f670"/>
                  <a:pt x="f510" y="f670"/>
                  <a:pt x="f510" y="f493"/>
                </a:cubicBezTo>
                <a:cubicBezTo>
                  <a:pt x="f513" y="f670"/>
                  <a:pt x="f513" y="f672"/>
                  <a:pt x="f513" y="f494"/>
                </a:cubicBezTo>
                <a:cubicBezTo>
                  <a:pt x="f513" y="f1246"/>
                  <a:pt x="f516" y="f496"/>
                  <a:pt x="f516" y="f515"/>
                </a:cubicBezTo>
                <a:lnTo>
                  <a:pt x="f1219" y="f515"/>
                </a:lnTo>
                <a:cubicBezTo>
                  <a:pt x="f1247" y="f1248"/>
                  <a:pt x="f1223" y="f1249"/>
                  <a:pt x="f1250" y="f1249"/>
                </a:cubicBezTo>
                <a:cubicBezTo>
                  <a:pt x="f1251" y="f1249"/>
                  <a:pt x="f1252" y="f1253"/>
                  <a:pt x="f303" y="f509"/>
                </a:cubicBezTo>
                <a:cubicBezTo>
                  <a:pt x="f291" y="f1254"/>
                  <a:pt x="f1255" y="f1256"/>
                  <a:pt x="f1257" y="f1258"/>
                </a:cubicBezTo>
                <a:cubicBezTo>
                  <a:pt x="f1259" y="f1260"/>
                  <a:pt x="f250" y="f705"/>
                  <a:pt x="f1193" y="f716"/>
                </a:cubicBezTo>
                <a:cubicBezTo>
                  <a:pt x="f289" y="f1261"/>
                  <a:pt x="f289" y="f1152"/>
                  <a:pt x="f1193" y="f1152"/>
                </a:cubicBezTo>
                <a:cubicBezTo>
                  <a:pt x="f1262" y="f1263"/>
                  <a:pt x="f1264" y="f1133"/>
                  <a:pt x="f1128" y="f1265"/>
                </a:cubicBezTo>
                <a:cubicBezTo>
                  <a:pt x="f1195" y="f1153"/>
                  <a:pt x="f1266" y="f1267"/>
                  <a:pt x="f299" y="f637"/>
                </a:cubicBezTo>
                <a:cubicBezTo>
                  <a:pt x="f1268" y="f615"/>
                  <a:pt x="f784" y="f675"/>
                  <a:pt x="f1269" y="f621"/>
                </a:cubicBezTo>
                <a:cubicBezTo>
                  <a:pt x="f1270" y="f1271"/>
                  <a:pt x="f1272" y="f1273"/>
                  <a:pt x="f1274" y="f460"/>
                </a:cubicBezTo>
                <a:lnTo>
                  <a:pt x="f1274" y="f1275"/>
                </a:lnTo>
                <a:cubicBezTo>
                  <a:pt x="f970" y="f442"/>
                  <a:pt x="f464" y="f1276"/>
                  <a:pt x="f1277" y="f360"/>
                </a:cubicBezTo>
                <a:lnTo>
                  <a:pt x="f387" y="f1278"/>
                </a:lnTo>
                <a:cubicBezTo>
                  <a:pt x="f382" y="f1279"/>
                  <a:pt x="f772" y="f1280"/>
                  <a:pt x="f377" y="f1281"/>
                </a:cubicBezTo>
                <a:cubicBezTo>
                  <a:pt x="f1282" y="f1283"/>
                  <a:pt x="f1284" y="f1285"/>
                  <a:pt x="f762" y="f1285"/>
                </a:cubicBezTo>
                <a:cubicBezTo>
                  <a:pt x="f1286" y="f1285"/>
                  <a:pt x="f1287" y="f1288"/>
                  <a:pt x="f767" y="f1281"/>
                </a:cubicBezTo>
                <a:lnTo>
                  <a:pt x="f1289" y="f374"/>
                </a:lnTo>
                <a:cubicBezTo>
                  <a:pt x="f1290" y="f1291"/>
                  <a:pt x="f1292" y="f1293"/>
                  <a:pt x="f1294" y="f1293"/>
                </a:cubicBezTo>
                <a:cubicBezTo>
                  <a:pt x="f1295" y="f1293"/>
                  <a:pt x="f1296" y="f1297"/>
                  <a:pt x="f607" y="f353"/>
                </a:cubicBezTo>
                <a:cubicBezTo>
                  <a:pt x="f1298" y="f1299"/>
                  <a:pt x="f1300" y="f1301"/>
                  <a:pt x="f1302" y="f1303"/>
                </a:cubicBezTo>
                <a:lnTo>
                  <a:pt x="f1302" y="f1303"/>
                </a:lnTo>
                <a:cubicBezTo>
                  <a:pt x="f1304" y="f1305"/>
                  <a:pt x="f1306" y="f1307"/>
                  <a:pt x="f1308" y="f314"/>
                </a:cubicBezTo>
                <a:cubicBezTo>
                  <a:pt x="f1309" y="f1310"/>
                  <a:pt x="f1311" y="f1301"/>
                  <a:pt x="f1312" y="f1301"/>
                </a:cubicBezTo>
                <a:cubicBezTo>
                  <a:pt x="f1313" y="f1301"/>
                  <a:pt x="f1314" y="f1315"/>
                  <a:pt x="f1316" y="f348"/>
                </a:cubicBezTo>
                <a:cubicBezTo>
                  <a:pt x="f1317" y="f1318"/>
                  <a:pt x="f1319" y="f1320"/>
                  <a:pt x="f1321" y="f1322"/>
                </a:cubicBezTo>
                <a:lnTo>
                  <a:pt x="f1321" y="f1322"/>
                </a:lnTo>
                <a:cubicBezTo>
                  <a:pt x="f1323" y="f1324"/>
                  <a:pt x="f1325" y="f1318"/>
                  <a:pt x="f1302" y="f1303"/>
                </a:cubicBezTo>
                <a:lnTo>
                  <a:pt x="f1302" y="f1303"/>
                </a:lnTo>
                <a:cubicBezTo>
                  <a:pt x="f1326" y="f1327"/>
                  <a:pt x="f1328" y="f1329"/>
                  <a:pt x="f772" y="f1330"/>
                </a:cubicBezTo>
                <a:cubicBezTo>
                  <a:pt x="f967" y="f443"/>
                  <a:pt x="f620" y="f435"/>
                  <a:pt x="f164" y="f1331"/>
                </a:cubicBezTo>
                <a:cubicBezTo>
                  <a:pt x="f901" y="f1332"/>
                  <a:pt x="f1333" y="f1334"/>
                  <a:pt x="f1321" y="f1322"/>
                </a:cubicBezTo>
                <a:lnTo>
                  <a:pt x="f1321" y="f1322"/>
                </a:lnTo>
                <a:cubicBezTo>
                  <a:pt x="f172" y="f1335"/>
                  <a:pt x="f1336" y="f1337"/>
                  <a:pt x="f634" y="f1275"/>
                </a:cubicBezTo>
                <a:cubicBezTo>
                  <a:pt x="f616" y="f1338"/>
                  <a:pt x="f1339" y="f626"/>
                  <a:pt x="f1084" y="f1340"/>
                </a:cubicBezTo>
                <a:cubicBezTo>
                  <a:pt x="f482" y="f498"/>
                  <a:pt x="f389" y="f1341"/>
                  <a:pt x="f605" y="f1342"/>
                </a:cubicBezTo>
                <a:lnTo>
                  <a:pt x="f605" y="f383"/>
                </a:lnTo>
                <a:cubicBezTo>
                  <a:pt x="f1042" y="f1343"/>
                  <a:pt x="f98" y="f1344"/>
                  <a:pt x="f94" y="f1095"/>
                </a:cubicBezTo>
                <a:cubicBezTo>
                  <a:pt x="f1345" y="f1346"/>
                  <a:pt x="f1347" y="f1348"/>
                  <a:pt x="f1349" y="f1348"/>
                </a:cubicBezTo>
                <a:cubicBezTo>
                  <a:pt x="f1350" y="f1348"/>
                  <a:pt x="f1351" y="f1352"/>
                  <a:pt x="f833" y="f240"/>
                </a:cubicBezTo>
                <a:lnTo>
                  <a:pt x="f1353" y="f1123"/>
                </a:lnTo>
                <a:cubicBezTo>
                  <a:pt x="f833" y="f1354"/>
                  <a:pt x="f1355" y="f1106"/>
                  <a:pt x="f1356" y="f1086"/>
                </a:cubicBezTo>
                <a:cubicBezTo>
                  <a:pt x="f1357" y="f1358"/>
                  <a:pt x="f1359" y="f1360"/>
                  <a:pt x="f44" y="f1360"/>
                </a:cubicBezTo>
                <a:cubicBezTo>
                  <a:pt x="f1361" y="f1360"/>
                  <a:pt x="f1362" y="f1363"/>
                  <a:pt x="f1362" y="f1354"/>
                </a:cubicBezTo>
                <a:cubicBezTo>
                  <a:pt x="f1364" y="f1365"/>
                  <a:pt x="f59" y="f1366"/>
                  <a:pt x="f1367" y="f1368"/>
                </a:cubicBezTo>
                <a:lnTo>
                  <a:pt x="f1367" y="f1368"/>
                </a:lnTo>
                <a:cubicBezTo>
                  <a:pt x="f1369" y="f1370"/>
                  <a:pt x="f1371" y="f1372"/>
                  <a:pt x="f833" y="f1373"/>
                </a:cubicBezTo>
                <a:cubicBezTo>
                  <a:pt x="f1374" y="f1375"/>
                  <a:pt x="f9" y="f1376"/>
                  <a:pt x="f1377" y="f1378"/>
                </a:cubicBezTo>
                <a:lnTo>
                  <a:pt x="f1377" y="f1378"/>
                </a:lnTo>
                <a:cubicBezTo>
                  <a:pt x="f1379" y="f1380"/>
                  <a:pt x="f1381" y="f1382"/>
                  <a:pt x="f1367" y="f1368"/>
                </a:cubicBezTo>
                <a:lnTo>
                  <a:pt x="f1367" y="f1368"/>
                </a:lnTo>
                <a:cubicBezTo>
                  <a:pt x="f1383" y="f1384"/>
                  <a:pt x="f1385" y="f1386"/>
                  <a:pt x="f221" y="f222"/>
                </a:cubicBezTo>
                <a:lnTo>
                  <a:pt x="f221" y="f222"/>
                </a:lnTo>
                <a:cubicBezTo>
                  <a:pt x="f1387" y="f1388"/>
                  <a:pt x="f1389" y="f1390"/>
                  <a:pt x="f599" y="f390"/>
                </a:cubicBezTo>
                <a:cubicBezTo>
                  <a:pt x="f1391" y="f1392"/>
                  <a:pt x="f1393" y="f1394"/>
                  <a:pt x="f1377" y="f1378"/>
                </a:cubicBezTo>
                <a:lnTo>
                  <a:pt x="f1377" y="f1378"/>
                </a:lnTo>
                <a:cubicBezTo>
                  <a:pt x="f1395" y="f1396"/>
                  <a:pt x="f1397" y="f1398"/>
                  <a:pt x="f1399" y="f1400"/>
                </a:cubicBezTo>
                <a:lnTo>
                  <a:pt x="f1399" y="f1400"/>
                </a:lnTo>
                <a:cubicBezTo>
                  <a:pt x="f1401" y="f1402"/>
                  <a:pt x="f1403" y="f1404"/>
                  <a:pt x="f94" y="f237"/>
                </a:cubicBezTo>
                <a:cubicBezTo>
                  <a:pt x="f94" y="f1080"/>
                  <a:pt x="f94" y="f1080"/>
                  <a:pt x="f1353" y="f1405"/>
                </a:cubicBezTo>
                <a:cubicBezTo>
                  <a:pt x="f1406" y="f1407"/>
                  <a:pt x="f1408" y="f1409"/>
                  <a:pt x="f1410" y="f1409"/>
                </a:cubicBezTo>
                <a:cubicBezTo>
                  <a:pt x="f1353" y="f1409"/>
                  <a:pt x="f1411" y="f209"/>
                  <a:pt x="f1412" y="f1413"/>
                </a:cubicBezTo>
                <a:cubicBezTo>
                  <a:pt x="f1414" y="f1415"/>
                  <a:pt x="f1416" y="f1417"/>
                  <a:pt x="f1418" y="f1419"/>
                </a:cubicBezTo>
                <a:lnTo>
                  <a:pt x="f1418" y="f1419"/>
                </a:lnTo>
                <a:cubicBezTo>
                  <a:pt x="f1420" y="f1421"/>
                  <a:pt x="f1422" y="f1423"/>
                  <a:pt x="f921" y="f1276"/>
                </a:cubicBezTo>
                <a:cubicBezTo>
                  <a:pt x="f1424" y="f1425"/>
                  <a:pt x="f1426" y="f1427"/>
                  <a:pt x="f1399" y="f1400"/>
                </a:cubicBezTo>
                <a:lnTo>
                  <a:pt x="f1399" y="f1400"/>
                </a:lnTo>
                <a:cubicBezTo>
                  <a:pt x="f1428" y="f1429"/>
                  <a:pt x="f1430" y="f1276"/>
                  <a:pt x="f580" y="f1431"/>
                </a:cubicBezTo>
                <a:cubicBezTo>
                  <a:pt x="f919" y="f503"/>
                  <a:pt x="f956" y="f383"/>
                  <a:pt x="f870" y="f487"/>
                </a:cubicBezTo>
                <a:cubicBezTo>
                  <a:pt x="f1432" y="f1433"/>
                  <a:pt x="f1434" y="f1435"/>
                  <a:pt x="f1418" y="f1419"/>
                </a:cubicBezTo>
                <a:lnTo>
                  <a:pt x="f1418" y="f1419"/>
                </a:lnTo>
                <a:cubicBezTo>
                  <a:pt x="f1436" y="f1437"/>
                  <a:pt x="f1438" y="f1439"/>
                  <a:pt x="f1012" y="f1440"/>
                </a:cubicBezTo>
                <a:cubicBezTo>
                  <a:pt x="f1441" y="f1442"/>
                  <a:pt x="f1443" y="f1444"/>
                  <a:pt x="f1445" y="f1444"/>
                </a:cubicBezTo>
                <a:cubicBezTo>
                  <a:pt x="f1446" y="f1444"/>
                  <a:pt x="f1308" y="f1447"/>
                  <a:pt x="f1308" y="f421"/>
                </a:cubicBezTo>
                <a:cubicBezTo>
                  <a:pt x="f1448" y="f1449"/>
                  <a:pt x="f1450" y="f1449"/>
                  <a:pt x="f1451" y="f1449"/>
                </a:cubicBezTo>
                <a:cubicBezTo>
                  <a:pt x="f1020" y="f490"/>
                  <a:pt x="f1452" y="f514"/>
                  <a:pt x="f1453" y="f621"/>
                </a:cubicBezTo>
                <a:lnTo>
                  <a:pt x="f1453" y="f589"/>
                </a:lnTo>
                <a:lnTo>
                  <a:pt x="f1269" y="f589"/>
                </a:lnTo>
                <a:lnTo>
                  <a:pt x="f1454" y="f592"/>
                </a:lnTo>
                <a:lnTo>
                  <a:pt x="f1455" y="f594"/>
                </a:lnTo>
                <a:cubicBezTo>
                  <a:pt x="f1083" y="f1171"/>
                  <a:pt x="f1456" y="f1457"/>
                  <a:pt x="f1454" y="f675"/>
                </a:cubicBezTo>
                <a:cubicBezTo>
                  <a:pt x="f1458" y="f1271"/>
                  <a:pt x="f744" y="f494"/>
                  <a:pt x="f380" y="f1459"/>
                </a:cubicBezTo>
                <a:cubicBezTo>
                  <a:pt x="f1460" y="f1461"/>
                  <a:pt x="f1462" y="f1463"/>
                  <a:pt x="f1464" y="f1463"/>
                </a:cubicBezTo>
                <a:cubicBezTo>
                  <a:pt x="f1465" y="f1463"/>
                  <a:pt x="f1466" y="f1467"/>
                  <a:pt x="f1018" y="f1468"/>
                </a:cubicBezTo>
                <a:cubicBezTo>
                  <a:pt x="f1469" y="f1470"/>
                  <a:pt x="f1471" y="f533"/>
                  <a:pt x="f1472" y="f1473"/>
                </a:cubicBezTo>
                <a:lnTo>
                  <a:pt x="f1472" y="f1473"/>
                </a:lnTo>
                <a:cubicBezTo>
                  <a:pt x="f247" y="f1474"/>
                  <a:pt x="f1475" y="f1476"/>
                  <a:pt x="f1477" y="f1478"/>
                </a:cubicBezTo>
                <a:cubicBezTo>
                  <a:pt x="f1479" y="f1480"/>
                  <a:pt x="f1311" y="f1481"/>
                  <a:pt x="f1482" y="f1481"/>
                </a:cubicBezTo>
                <a:cubicBezTo>
                  <a:pt x="f1483" y="f1481"/>
                  <a:pt x="f1484" y="f1485"/>
                  <a:pt x="f138" y="f1230"/>
                </a:cubicBezTo>
                <a:cubicBezTo>
                  <a:pt x="f982" y="f498"/>
                  <a:pt x="f982" y="f670"/>
                  <a:pt x="f1486" y="f1229"/>
                </a:cubicBezTo>
                <a:cubicBezTo>
                  <a:pt x="f1487" y="f1246"/>
                  <a:pt x="f1403" y="f515"/>
                  <a:pt x="f1488" y="f512"/>
                </a:cubicBezTo>
                <a:lnTo>
                  <a:pt x="f1403" y="f512"/>
                </a:lnTo>
                <a:cubicBezTo>
                  <a:pt x="f1489" y="f512"/>
                  <a:pt x="f1490" y="f1491"/>
                  <a:pt x="f520" y="f521"/>
                </a:cubicBezTo>
                <a:lnTo>
                  <a:pt x="f520" y="f521"/>
                </a:lnTo>
                <a:cubicBezTo>
                  <a:pt x="f1492" y="f514"/>
                  <a:pt x="f1493" y="f514"/>
                  <a:pt x="f343" y="f514"/>
                </a:cubicBezTo>
                <a:lnTo>
                  <a:pt x="f33" y="f514"/>
                </a:lnTo>
                <a:cubicBezTo>
                  <a:pt x="f83" y="f512"/>
                  <a:pt x="f83" y="f1273"/>
                  <a:pt x="f33" y="f601"/>
                </a:cubicBezTo>
                <a:cubicBezTo>
                  <a:pt x="f1494" y="f1495"/>
                  <a:pt x="f100" y="f603"/>
                  <a:pt x="f590" y="f626"/>
                </a:cubicBezTo>
                <a:cubicBezTo>
                  <a:pt x="f1496" y="f1497"/>
                  <a:pt x="f1498" y="f1499"/>
                  <a:pt x="f1500" y="f1499"/>
                </a:cubicBezTo>
                <a:cubicBezTo>
                  <a:pt x="f1501" y="f1499"/>
                  <a:pt x="f1502" y="f1503"/>
                  <a:pt x="f532" y="f533"/>
                </a:cubicBezTo>
                <a:lnTo>
                  <a:pt x="f532" y="f533"/>
                </a:lnTo>
                <a:cubicBezTo>
                  <a:pt x="f1504" y="f1505"/>
                  <a:pt x="f1506" y="f1507"/>
                  <a:pt x="f543" y="f544"/>
                </a:cubicBezTo>
                <a:lnTo>
                  <a:pt x="f543" y="f544"/>
                </a:lnTo>
                <a:cubicBezTo>
                  <a:pt x="f1508" y="f544"/>
                  <a:pt x="f1509" y="f1510"/>
                  <a:pt x="f342" y="f1510"/>
                </a:cubicBezTo>
                <a:cubicBezTo>
                  <a:pt x="f857" y="f1510"/>
                  <a:pt x="f1511" y="f1512"/>
                  <a:pt x="f1513" y="f728"/>
                </a:cubicBezTo>
                <a:cubicBezTo>
                  <a:pt x="f70" y="f728"/>
                  <a:pt x="f625" y="f623"/>
                  <a:pt x="f598" y="f551"/>
                </a:cubicBezTo>
                <a:cubicBezTo>
                  <a:pt x="f1514" y="f1515"/>
                  <a:pt x="f1516" y="f1517"/>
                  <a:pt x="f645" y="f646"/>
                </a:cubicBezTo>
                <a:lnTo>
                  <a:pt x="f645" y="f646"/>
                </a:lnTo>
                <a:cubicBezTo>
                  <a:pt x="f1518" y="f1519"/>
                  <a:pt x="f1520" y="f1521"/>
                  <a:pt x="f1270" y="f633"/>
                </a:cubicBezTo>
                <a:cubicBezTo>
                  <a:pt x="f1124" y="f1522"/>
                  <a:pt x="f1523" y="f635"/>
                  <a:pt x="f1456" y="f637"/>
                </a:cubicBezTo>
                <a:lnTo>
                  <a:pt x="f1083" y="f637"/>
                </a:lnTo>
                <a:cubicBezTo>
                  <a:pt x="f1524" y="f1525"/>
                  <a:pt x="f449" y="f1525"/>
                  <a:pt x="f507" y="f1267"/>
                </a:cubicBezTo>
                <a:cubicBezTo>
                  <a:pt x="f1245" y="f1526"/>
                  <a:pt x="f516" y="f1263"/>
                  <a:pt x="f1527" y="f716"/>
                </a:cubicBezTo>
                <a:cubicBezTo>
                  <a:pt x="f1528" y="f1529"/>
                  <a:pt x="f1530" y="f1531"/>
                  <a:pt x="f1532" y="f1531"/>
                </a:cubicBezTo>
                <a:cubicBezTo>
                  <a:pt x="f1533" y="f1531"/>
                  <a:pt x="f1050" y="f1534"/>
                  <a:pt x="f1220" y="f1152"/>
                </a:cubicBezTo>
                <a:lnTo>
                  <a:pt x="f516" y="f1153"/>
                </a:lnTo>
                <a:cubicBezTo>
                  <a:pt x="f782" y="f1153"/>
                  <a:pt x="f1527" y="f1526"/>
                  <a:pt x="f1220" y="f1526"/>
                </a:cubicBezTo>
                <a:cubicBezTo>
                  <a:pt x="f1192" y="f1535"/>
                  <a:pt x="f1536" y="f706"/>
                  <a:pt x="f1537" y="f1149"/>
                </a:cubicBezTo>
                <a:cubicBezTo>
                  <a:pt x="f1538" y="f1539"/>
                  <a:pt x="f1540" y="f1541"/>
                  <a:pt x="f1542" y="f1541"/>
                </a:cubicBezTo>
                <a:cubicBezTo>
                  <a:pt x="f1543" y="f1541"/>
                  <a:pt x="f1544" y="f1545"/>
                  <a:pt x="f1455" y="f1546"/>
                </a:cubicBezTo>
                <a:cubicBezTo>
                  <a:pt x="f1455" y="f1547"/>
                  <a:pt x="f1083" y="f1547"/>
                  <a:pt x="f1083" y="f1149"/>
                </a:cubicBezTo>
                <a:cubicBezTo>
                  <a:pt x="f1548" y="f1549"/>
                  <a:pt x="f1550" y="f1551"/>
                  <a:pt x="f1552" y="f1551"/>
                </a:cubicBezTo>
                <a:cubicBezTo>
                  <a:pt x="f1269" y="f1551"/>
                  <a:pt x="f1553" y="f1549"/>
                  <a:pt x="f1554" y="f1149"/>
                </a:cubicBezTo>
                <a:cubicBezTo>
                  <a:pt x="f1084" y="f702"/>
                  <a:pt x="f1555" y="f1556"/>
                  <a:pt x="f1453" y="f1557"/>
                </a:cubicBezTo>
                <a:cubicBezTo>
                  <a:pt x="f1269" y="f1557"/>
                  <a:pt x="f1558" y="f1559"/>
                  <a:pt x="f1558" y="f1258"/>
                </a:cubicBezTo>
                <a:cubicBezTo>
                  <a:pt x="f1269" y="f697"/>
                  <a:pt x="f1124" y="f1560"/>
                  <a:pt x="f1453" y="f1260"/>
                </a:cubicBezTo>
                <a:cubicBezTo>
                  <a:pt x="f1561" y="f1562"/>
                  <a:pt x="f1563" y="f1564"/>
                  <a:pt x="f1565" y="f1564"/>
                </a:cubicBezTo>
                <a:cubicBezTo>
                  <a:pt x="f1566" y="f1564"/>
                  <a:pt x="f1567" y="f1568"/>
                  <a:pt x="f1569" y="f1570"/>
                </a:cubicBezTo>
                <a:cubicBezTo>
                  <a:pt x="f1550" y="f1260"/>
                  <a:pt x="f1523" y="f1260"/>
                  <a:pt x="f1078" y="f702"/>
                </a:cubicBezTo>
                <a:cubicBezTo>
                  <a:pt x="f1571" y="f1572"/>
                  <a:pt x="f1573" y="f1574"/>
                  <a:pt x="f1575" y="f1574"/>
                </a:cubicBezTo>
                <a:cubicBezTo>
                  <a:pt x="f1576" y="f1574"/>
                  <a:pt x="f1577" y="f1578"/>
                  <a:pt x="f1579" y="f1580"/>
                </a:cubicBezTo>
                <a:cubicBezTo>
                  <a:pt x="f1550" y="f1581"/>
                  <a:pt x="f1454" y="f1581"/>
                  <a:pt x="f1456" y="f1560"/>
                </a:cubicBezTo>
                <a:lnTo>
                  <a:pt x="f1456" y="f1560"/>
                </a:lnTo>
                <a:cubicBezTo>
                  <a:pt x="f1456" y="f697"/>
                  <a:pt x="f1454" y="f1559"/>
                  <a:pt x="f1550" y="f1582"/>
                </a:cubicBezTo>
                <a:cubicBezTo>
                  <a:pt x="f1583" y="f1584"/>
                  <a:pt x="f1585" y="f1586"/>
                  <a:pt x="f1587" y="f1586"/>
                </a:cubicBezTo>
                <a:cubicBezTo>
                  <a:pt x="f1588" y="f1586"/>
                  <a:pt x="f1589" y="f1590"/>
                  <a:pt x="f1084" y="f699"/>
                </a:cubicBezTo>
                <a:cubicBezTo>
                  <a:pt x="f795" y="f1578"/>
                  <a:pt x="f1074" y="f1591"/>
                  <a:pt x="f1592" y="f1591"/>
                </a:cubicBezTo>
                <a:cubicBezTo>
                  <a:pt x="f1593" y="f1591"/>
                  <a:pt x="f1594" y="f1595"/>
                  <a:pt x="f791" y="f1147"/>
                </a:cubicBezTo>
                <a:cubicBezTo>
                  <a:pt x="f1596" y="f1597"/>
                  <a:pt x="f1598" y="f1599"/>
                  <a:pt x="f1600" y="f1599"/>
                </a:cubicBezTo>
                <a:cubicBezTo>
                  <a:pt x="f1601" y="f1599"/>
                  <a:pt x="f1602" y="f1603"/>
                  <a:pt x="f1454" y="f1143"/>
                </a:cubicBezTo>
                <a:cubicBezTo>
                  <a:pt x="f1455" y="f1604"/>
                  <a:pt x="f1605" y="f1147"/>
                  <a:pt x="f1524" y="f718"/>
                </a:cubicBezTo>
                <a:cubicBezTo>
                  <a:pt x="f1268" y="f1606"/>
                  <a:pt x="f277" y="f1607"/>
                  <a:pt x="f1608" y="f1607"/>
                </a:cubicBezTo>
                <a:cubicBezTo>
                  <a:pt x="f1609" y="f1607"/>
                  <a:pt x="f1610" y="f1611"/>
                  <a:pt x="f1612" y="f699"/>
                </a:cubicBezTo>
                <a:cubicBezTo>
                  <a:pt x="f1613" y="f1604"/>
                  <a:pt x="f1614" y="f1615"/>
                  <a:pt x="f1616" y="f1617"/>
                </a:cubicBezTo>
                <a:cubicBezTo>
                  <a:pt x="f1618" y="f1137"/>
                  <a:pt x="f1619" y="f754"/>
                  <a:pt x="f239" y="f740"/>
                </a:cubicBezTo>
                <a:lnTo>
                  <a:pt x="f1128" y="f754"/>
                </a:lnTo>
                <a:cubicBezTo>
                  <a:pt x="f1455" y="f1617"/>
                  <a:pt x="f155" y="f1140"/>
                  <a:pt x="f468" y="f1620"/>
                </a:cubicBezTo>
                <a:cubicBezTo>
                  <a:pt x="f1621" y="f1599"/>
                  <a:pt x="f1622" y="f1623"/>
                  <a:pt x="f1624" y="f1623"/>
                </a:cubicBezTo>
                <a:cubicBezTo>
                  <a:pt x="f1625" y="f1623"/>
                  <a:pt x="f1626" y="f1627"/>
                  <a:pt x="f1289" y="f1617"/>
                </a:cubicBezTo>
                <a:cubicBezTo>
                  <a:pt x="f610" y="f1617"/>
                  <a:pt x="f1628" y="f1629"/>
                  <a:pt x="f593" y="f1629"/>
                </a:cubicBezTo>
                <a:cubicBezTo>
                  <a:pt x="f605" y="f736"/>
                  <a:pt x="f605" y="f1137"/>
                  <a:pt x="f607" y="f756"/>
                </a:cubicBezTo>
                <a:cubicBezTo>
                  <a:pt x="f610" y="f740"/>
                  <a:pt x="f1054" y="f1630"/>
                  <a:pt x="f376" y="f1631"/>
                </a:cubicBezTo>
                <a:cubicBezTo>
                  <a:pt x="f376" y="f1631"/>
                  <a:pt x="f769" y="f1631"/>
                  <a:pt x="f769" y="f1632"/>
                </a:cubicBezTo>
                <a:cubicBezTo>
                  <a:pt x="f1633" y="f1634"/>
                  <a:pt x="f1635" y="f1636"/>
                  <a:pt x="f760" y="f761"/>
                </a:cubicBezTo>
                <a:lnTo>
                  <a:pt x="f760" y="f761"/>
                </a:lnTo>
                <a:cubicBezTo>
                  <a:pt x="f1637" y="f1638"/>
                  <a:pt x="f1639" y="f1632"/>
                  <a:pt x="f1060" y="f1632"/>
                </a:cubicBezTo>
                <a:cubicBezTo>
                  <a:pt x="f1640" y="f1641"/>
                  <a:pt x="f1642" y="f1643"/>
                  <a:pt x="f1644" y="f1643"/>
                </a:cubicBezTo>
                <a:cubicBezTo>
                  <a:pt x="f1645" y="f1643"/>
                  <a:pt x="f1646" y="f1647"/>
                  <a:pt x="f508" y="f770"/>
                </a:cubicBezTo>
                <a:cubicBezTo>
                  <a:pt x="f510" y="f770"/>
                  <a:pt x="f1234" y="f1648"/>
                  <a:pt x="f1219" y="f1648"/>
                </a:cubicBezTo>
                <a:cubicBezTo>
                  <a:pt x="f1082" y="f771"/>
                  <a:pt x="f1558" y="f1649"/>
                  <a:pt x="f1070" y="f1650"/>
                </a:cubicBezTo>
                <a:cubicBezTo>
                  <a:pt x="f1651" y="f1652"/>
                  <a:pt x="f1653" y="f1654"/>
                  <a:pt x="f1655" y="f1654"/>
                </a:cubicBezTo>
                <a:cubicBezTo>
                  <a:pt x="f885" y="f1654"/>
                  <a:pt x="f1656" y="f1657"/>
                  <a:pt x="f745" y="f777"/>
                </a:cubicBezTo>
                <a:lnTo>
                  <a:pt x="f745" y="f777"/>
                </a:lnTo>
                <a:cubicBezTo>
                  <a:pt x="f744" y="f1658"/>
                  <a:pt x="f1659" y="f1660"/>
                  <a:pt x="f1661" y="f1660"/>
                </a:cubicBezTo>
                <a:cubicBezTo>
                  <a:pt x="f1662" y="f1660"/>
                  <a:pt x="f1663" y="f1664"/>
                  <a:pt x="f274" y="f1135"/>
                </a:cubicBezTo>
                <a:cubicBezTo>
                  <a:pt x="f1537" y="f1665"/>
                  <a:pt x="f248" y="f1665"/>
                  <a:pt x="f252" y="f1666"/>
                </a:cubicBezTo>
                <a:cubicBezTo>
                  <a:pt x="f1667" y="f1668"/>
                  <a:pt x="f1669" y="f1670"/>
                  <a:pt x="f1671" y="f1670"/>
                </a:cubicBezTo>
                <a:cubicBezTo>
                  <a:pt x="f1672" y="f1670"/>
                  <a:pt x="f1673" y="f1674"/>
                  <a:pt x="f1675" y="f1676"/>
                </a:cubicBezTo>
                <a:cubicBezTo>
                  <a:pt x="f1677" y="f1630"/>
                  <a:pt x="f1619" y="f1630"/>
                  <a:pt x="f1170" y="f1678"/>
                </a:cubicBezTo>
                <a:cubicBezTo>
                  <a:pt x="f396" y="f740"/>
                  <a:pt x="f1679" y="f754"/>
                  <a:pt x="f1680" y="f1681"/>
                </a:cubicBezTo>
                <a:cubicBezTo>
                  <a:pt x="f495" y="f1630"/>
                  <a:pt x="f501" y="f1649"/>
                  <a:pt x="f1682" y="f1683"/>
                </a:cubicBezTo>
                <a:cubicBezTo>
                  <a:pt x="f1684" y="f1685"/>
                  <a:pt x="f1686" y="f1687"/>
                  <a:pt x="f1688" y="f1689"/>
                </a:cubicBezTo>
                <a:lnTo>
                  <a:pt x="f1688" y="f1689"/>
                </a:lnTo>
                <a:cubicBezTo>
                  <a:pt x="f1690" y="f1691"/>
                  <a:pt x="f1692" y="f1693"/>
                  <a:pt x="f1136" y="f1694"/>
                </a:cubicBezTo>
                <a:lnTo>
                  <a:pt x="f1136" y="f1694"/>
                </a:lnTo>
                <a:cubicBezTo>
                  <a:pt x="f1695" y="f1696"/>
                  <a:pt x="f1697" y="f1698"/>
                  <a:pt x="f1699" y="f1698"/>
                </a:cubicBezTo>
                <a:cubicBezTo>
                  <a:pt x="f1700" y="f1698"/>
                  <a:pt x="f1701" y="f1702"/>
                  <a:pt x="f423" y="f1703"/>
                </a:cubicBezTo>
                <a:cubicBezTo>
                  <a:pt x="f369" y="f1546"/>
                  <a:pt x="f369" y="f619"/>
                  <a:pt x="f431" y="f527"/>
                </a:cubicBezTo>
                <a:cubicBezTo>
                  <a:pt x="f429" y="f527"/>
                  <a:pt x="f429" y="f527"/>
                  <a:pt x="f497" y="f626"/>
                </a:cubicBezTo>
                <a:cubicBezTo>
                  <a:pt x="f1704" y="f479"/>
                  <a:pt x="f1705" y="f398"/>
                  <a:pt x="f1706" y="f485"/>
                </a:cubicBezTo>
                <a:cubicBezTo>
                  <a:pt x="f1707" y="f360"/>
                  <a:pt x="f1708" y="f237"/>
                  <a:pt x="f1709" y="f1710"/>
                </a:cubicBezTo>
                <a:cubicBezTo>
                  <a:pt x="f1711" y="f1712"/>
                  <a:pt x="f1713" y="f1714"/>
                  <a:pt x="f1715" y="f1714"/>
                </a:cubicBezTo>
                <a:cubicBezTo>
                  <a:pt x="f1716" y="f1714"/>
                  <a:pt x="f1717" y="f1718"/>
                  <a:pt x="f350" y="f169"/>
                </a:cubicBezTo>
                <a:lnTo>
                  <a:pt x="f361" y="f167"/>
                </a:lnTo>
                <a:cubicBezTo>
                  <a:pt x="f1719" y="f1720"/>
                  <a:pt x="f371" y="f1721"/>
                  <a:pt x="f1722" y="f1721"/>
                </a:cubicBezTo>
                <a:cubicBezTo>
                  <a:pt x="f1723" y="f1721"/>
                  <a:pt x="f1724" y="f185"/>
                  <a:pt x="f431" y="f169"/>
                </a:cubicBezTo>
                <a:cubicBezTo>
                  <a:pt x="f1725" y="f375"/>
                  <a:pt x="f1726" y="f1276"/>
                  <a:pt x="f1680" y="f1727"/>
                </a:cubicBezTo>
                <a:cubicBezTo>
                  <a:pt x="f1141" y="f465"/>
                  <a:pt x="f1680" y="f498"/>
                  <a:pt x="f367" y="f601"/>
                </a:cubicBezTo>
                <a:cubicBezTo>
                  <a:pt x="f1728" y="f1729"/>
                  <a:pt x="f1725" y="f1535"/>
                  <a:pt x="f429" y="f1557"/>
                </a:cubicBezTo>
                <a:cubicBezTo>
                  <a:pt x="f1728" y="f704"/>
                  <a:pt x="f1730" y="f709"/>
                  <a:pt x="f1679" y="f675"/>
                </a:cubicBezTo>
                <a:cubicBezTo>
                  <a:pt x="f1731" y="f592"/>
                  <a:pt x="f1731" y="f713"/>
                  <a:pt x="f1731" y="f1732"/>
                </a:cubicBezTo>
                <a:cubicBezTo>
                  <a:pt x="f1161" y="f1340"/>
                  <a:pt x="f394" y="f1246"/>
                  <a:pt x="f412" y="f466"/>
                </a:cubicBezTo>
                <a:cubicBezTo>
                  <a:pt x="f397" y="f438"/>
                  <a:pt x="f397" y="f1727"/>
                  <a:pt x="f397" y="f444"/>
                </a:cubicBezTo>
                <a:lnTo>
                  <a:pt x="f397" y="f1733"/>
                </a:lnTo>
                <a:cubicBezTo>
                  <a:pt x="f412" y="f1734"/>
                  <a:pt x="f394" y="f1735"/>
                  <a:pt x="f1161" y="f1735"/>
                </a:cubicBezTo>
                <a:cubicBezTo>
                  <a:pt x="f1736" y="f1737"/>
                  <a:pt x="f1738" y="f1739"/>
                  <a:pt x="f1618" y="f1739"/>
                </a:cubicBezTo>
                <a:cubicBezTo>
                  <a:pt x="f1740" y="f1739"/>
                  <a:pt x="f1741" y="f1742"/>
                  <a:pt x="f1743" y="f1734"/>
                </a:cubicBezTo>
                <a:cubicBezTo>
                  <a:pt x="f1744" y="f1440"/>
                  <a:pt x="f1745" y="f363"/>
                  <a:pt x="f401" y="f1746"/>
                </a:cubicBezTo>
                <a:cubicBezTo>
                  <a:pt x="f393" y="f1746"/>
                  <a:pt x="f657" y="f381"/>
                  <a:pt x="f657" y="f1130"/>
                </a:cubicBezTo>
                <a:cubicBezTo>
                  <a:pt x="f651" y="f1431"/>
                  <a:pt x="f651" y="f413"/>
                  <a:pt x="f401" y="f403"/>
                </a:cubicBezTo>
                <a:cubicBezTo>
                  <a:pt x="f401" y="f434"/>
                  <a:pt x="f393" y="f1747"/>
                  <a:pt x="f397" y="f1748"/>
                </a:cubicBezTo>
                <a:cubicBezTo>
                  <a:pt x="f656" y="f1275"/>
                  <a:pt x="f1749" y="f1459"/>
                  <a:pt x="f252" y="f1750"/>
                </a:cubicBezTo>
                <a:cubicBezTo>
                  <a:pt x="f228" y="f426"/>
                  <a:pt x="f1751" y="f318"/>
                  <a:pt x="f234" y="f325"/>
                </a:cubicBezTo>
                <a:cubicBezTo>
                  <a:pt x="f1751" y="f325"/>
                  <a:pt x="f232" y="f357"/>
                  <a:pt x="f274" y="f1752"/>
                </a:cubicBezTo>
                <a:cubicBezTo>
                  <a:pt x="f1753" y="f1754"/>
                  <a:pt x="f252" y="f212"/>
                  <a:pt x="f1255" y="f240"/>
                </a:cubicBezTo>
                <a:cubicBezTo>
                  <a:pt x="f1191" y="f296"/>
                  <a:pt x="f1755" y="f1756"/>
                  <a:pt x="f1757" y="f1758"/>
                </a:cubicBezTo>
                <a:cubicBezTo>
                  <a:pt x="f657" y="f292"/>
                  <a:pt x="f656" y="f1759"/>
                  <a:pt x="f422" y="f1760"/>
                </a:cubicBezTo>
                <a:cubicBezTo>
                  <a:pt x="f422" y="f1761"/>
                  <a:pt x="f1762" y="f1763"/>
                  <a:pt x="f1176" y="f1763"/>
                </a:cubicBezTo>
                <a:cubicBezTo>
                  <a:pt x="f1764" y="f1763"/>
                  <a:pt x="f1172" y="f1765"/>
                  <a:pt x="f1131" y="f247"/>
                </a:cubicBezTo>
                <a:cubicBezTo>
                  <a:pt x="f1131" y="f1766"/>
                  <a:pt x="f1619" y="f139"/>
                  <a:pt x="f1619" y="f1767"/>
                </a:cubicBezTo>
                <a:cubicBezTo>
                  <a:pt x="f1749" y="f1768"/>
                  <a:pt x="f1191" y="f1769"/>
                  <a:pt x="f250" y="f1770"/>
                </a:cubicBezTo>
                <a:cubicBezTo>
                  <a:pt x="f1771" y="f1772"/>
                  <a:pt x="f1773" y="f206"/>
                  <a:pt x="f1774" y="f206"/>
                </a:cubicBezTo>
                <a:cubicBezTo>
                  <a:pt x="f1775" y="f206"/>
                  <a:pt x="f1220" y="f1776"/>
                  <a:pt x="f1220" y="f1777"/>
                </a:cubicBezTo>
                <a:cubicBezTo>
                  <a:pt x="f511" y="f302"/>
                  <a:pt x="f301" y="f1778"/>
                  <a:pt x="f293" y="f354"/>
                </a:cubicBezTo>
                <a:cubicBezTo>
                  <a:pt x="f293" y="f359"/>
                  <a:pt x="f291" y="f1779"/>
                  <a:pt x="f234" y="f487"/>
                </a:cubicBezTo>
                <a:cubicBezTo>
                  <a:pt x="f239" y="f503"/>
                  <a:pt x="f1536" y="f1780"/>
                  <a:pt x="f291" y="f363"/>
                </a:cubicBezTo>
                <a:cubicBezTo>
                  <a:pt x="f1220" y="f1781"/>
                  <a:pt x="f449" y="f1782"/>
                  <a:pt x="f1453" y="f1783"/>
                </a:cubicBezTo>
                <a:cubicBezTo>
                  <a:pt x="f1124" y="f1784"/>
                  <a:pt x="f1588" y="f292"/>
                  <a:pt x="f1785" y="f1786"/>
                </a:cubicBezTo>
                <a:cubicBezTo>
                  <a:pt x="f1554" y="f1787"/>
                  <a:pt x="f1554" y="f1788"/>
                  <a:pt x="f1588" y="f1789"/>
                </a:cubicBezTo>
                <a:cubicBezTo>
                  <a:pt x="f1588" y="f1790"/>
                  <a:pt x="f1588" y="f266"/>
                  <a:pt x="f1124" y="f276"/>
                </a:cubicBezTo>
                <a:lnTo>
                  <a:pt x="f1124" y="f1791"/>
                </a:lnTo>
                <a:cubicBezTo>
                  <a:pt x="f1124" y="f1792"/>
                  <a:pt x="f1793" y="f1794"/>
                  <a:pt x="f1573" y="f1794"/>
                </a:cubicBezTo>
                <a:cubicBezTo>
                  <a:pt x="f1795" y="f1794"/>
                  <a:pt x="f1796" y="f1792"/>
                  <a:pt x="f1796" y="f1791"/>
                </a:cubicBezTo>
                <a:lnTo>
                  <a:pt x="f1796" y="f1786"/>
                </a:lnTo>
                <a:cubicBezTo>
                  <a:pt x="f1796" y="f969"/>
                  <a:pt x="f1523" y="f1797"/>
                  <a:pt x="f1558" y="f1798"/>
                </a:cubicBezTo>
                <a:cubicBezTo>
                  <a:pt x="f1799" y="f946"/>
                  <a:pt x="f1800" y="f891"/>
                  <a:pt x="f1554" y="f1801"/>
                </a:cubicBezTo>
                <a:cubicBezTo>
                  <a:pt x="f1554" y="f1802"/>
                  <a:pt x="f1785" y="f1803"/>
                  <a:pt x="f155" y="f1804"/>
                </a:cubicBezTo>
                <a:cubicBezTo>
                  <a:pt x="f1805" y="f1806"/>
                  <a:pt x="f1807" y="f1808"/>
                  <a:pt x="f1809" y="f1808"/>
                </a:cubicBezTo>
                <a:cubicBezTo>
                  <a:pt x="f1810" y="f1808"/>
                  <a:pt x="f614" y="f1811"/>
                  <a:pt x="f614" y="f1812"/>
                </a:cubicBezTo>
                <a:cubicBezTo>
                  <a:pt x="f614" y="f1813"/>
                  <a:pt x="f614" y="f87"/>
                  <a:pt x="f638" y="f1803"/>
                </a:cubicBezTo>
                <a:cubicBezTo>
                  <a:pt x="f1814" y="f1813"/>
                  <a:pt x="f478" y="f853"/>
                  <a:pt x="f168" y="f91"/>
                </a:cubicBezTo>
                <a:cubicBezTo>
                  <a:pt x="f1656" y="f1815"/>
                  <a:pt x="f1816" y="f1817"/>
                  <a:pt x="f1818" y="f1817"/>
                </a:cubicBezTo>
                <a:cubicBezTo>
                  <a:pt x="f1819" y="f1817"/>
                  <a:pt x="f1820" y="f1821"/>
                  <a:pt x="f1822" y="f834"/>
                </a:cubicBezTo>
                <a:cubicBezTo>
                  <a:pt x="f967" y="f67"/>
                  <a:pt x="f1277" y="f1823"/>
                  <a:pt x="f168" y="f881"/>
                </a:cubicBezTo>
                <a:cubicBezTo>
                  <a:pt x="f1824" y="f1825"/>
                  <a:pt x="f1826" y="f1772"/>
                  <a:pt x="f1827" y="f139"/>
                </a:cubicBezTo>
                <a:lnTo>
                  <a:pt x="f1827" y="f139"/>
                </a:lnTo>
                <a:cubicBezTo>
                  <a:pt x="f1828" y="f616"/>
                  <a:pt x="f1829" y="f1830"/>
                  <a:pt x="f1831" y="f1832"/>
                </a:cubicBezTo>
                <a:cubicBezTo>
                  <a:pt x="f464" y="f1833"/>
                  <a:pt x="f162" y="f1834"/>
                  <a:pt x="f387" y="f1803"/>
                </a:cubicBezTo>
                <a:cubicBezTo>
                  <a:pt x="f1835" y="f1836"/>
                  <a:pt x="f1837" y="f1838"/>
                  <a:pt x="f1839" y="f1838"/>
                </a:cubicBezTo>
                <a:cubicBezTo>
                  <a:pt x="f1840" y="f1838"/>
                  <a:pt x="f1841" y="f1842"/>
                  <a:pt x="f1843" y="f1844"/>
                </a:cubicBezTo>
                <a:cubicBezTo>
                  <a:pt x="f1814" y="f1845"/>
                  <a:pt x="f636" y="f1846"/>
                  <a:pt x="f1847" y="f1848"/>
                </a:cubicBezTo>
                <a:cubicBezTo>
                  <a:pt x="f638" y="f1833"/>
                  <a:pt x="f1849" y="f1850"/>
                  <a:pt x="f155" y="f1770"/>
                </a:cubicBezTo>
                <a:cubicBezTo>
                  <a:pt x="f791" y="f1768"/>
                  <a:pt x="f791" y="f141"/>
                  <a:pt x="f791" y="f145"/>
                </a:cubicBezTo>
                <a:lnTo>
                  <a:pt x="f1849" y="f1851"/>
                </a:lnTo>
                <a:cubicBezTo>
                  <a:pt x="f1849" y="f288"/>
                  <a:pt x="f1458" y="f994"/>
                  <a:pt x="f1458" y="f247"/>
                </a:cubicBezTo>
                <a:cubicBezTo>
                  <a:pt x="f614" y="f890"/>
                  <a:pt x="f1814" y="f1852"/>
                  <a:pt x="f203" y="f1853"/>
                </a:cubicBezTo>
                <a:cubicBezTo>
                  <a:pt x="f1854" y="f1855"/>
                  <a:pt x="f1856" y="f1857"/>
                  <a:pt x="f1858" y="f1857"/>
                </a:cubicBezTo>
                <a:cubicBezTo>
                  <a:pt x="f1859" y="f1857"/>
                  <a:pt x="f631" y="f1860"/>
                  <a:pt x="f631" y="f1861"/>
                </a:cubicBezTo>
                <a:cubicBezTo>
                  <a:pt x="f168" y="f1862"/>
                  <a:pt x="f168" y="f1863"/>
                  <a:pt x="f631" y="f1864"/>
                </a:cubicBezTo>
                <a:cubicBezTo>
                  <a:pt x="f631" y="f1865"/>
                  <a:pt x="f178" y="f1866"/>
                  <a:pt x="f180" y="f1866"/>
                </a:cubicBezTo>
                <a:cubicBezTo>
                  <a:pt x="f1867" y="f1866"/>
                  <a:pt x="f203" y="f1865"/>
                  <a:pt x="f203" y="f1864"/>
                </a:cubicBezTo>
                <a:cubicBezTo>
                  <a:pt x="f480" y="f1868"/>
                  <a:pt x="f1869" y="f1870"/>
                  <a:pt x="f478" y="f1871"/>
                </a:cubicBezTo>
                <a:cubicBezTo>
                  <a:pt x="f618" y="f1064"/>
                  <a:pt x="f634" y="f1872"/>
                  <a:pt x="f617" y="f1832"/>
                </a:cubicBezTo>
                <a:lnTo>
                  <a:pt x="f617" y="f983"/>
                </a:lnTo>
                <a:cubicBezTo>
                  <a:pt x="f1873" y="f983"/>
                  <a:pt x="f1653" y="f1874"/>
                  <a:pt x="f1875" y="f1876"/>
                </a:cubicBezTo>
                <a:lnTo>
                  <a:pt x="f1875" y="f1876"/>
                </a:lnTo>
                <a:cubicBezTo>
                  <a:pt x="f1877" y="f246"/>
                  <a:pt x="f1878" y="f1879"/>
                  <a:pt x="f1880" y="f1881"/>
                </a:cubicBezTo>
                <a:lnTo>
                  <a:pt x="f1880" y="f1881"/>
                </a:lnTo>
                <a:cubicBezTo>
                  <a:pt x="f1882" y="f1883"/>
                  <a:pt x="f1884" y="f1885"/>
                  <a:pt x="f1827" y="f139"/>
                </a:cubicBezTo>
                <a:lnTo>
                  <a:pt x="f1827" y="f139"/>
                </a:lnTo>
                <a:cubicBezTo>
                  <a:pt x="f1886" y="f1887"/>
                  <a:pt x="f1888" y="f1889"/>
                  <a:pt x="f1274" y="f304"/>
                </a:cubicBezTo>
                <a:cubicBezTo>
                  <a:pt x="f616" y="f1890"/>
                  <a:pt x="f616" y="f1891"/>
                  <a:pt x="f616" y="f145"/>
                </a:cubicBezTo>
                <a:cubicBezTo>
                  <a:pt x="f1892" y="f1893"/>
                  <a:pt x="f1894" y="f1889"/>
                  <a:pt x="f1880" y="f1881"/>
                </a:cubicBezTo>
                <a:lnTo>
                  <a:pt x="f1880" y="f1881"/>
                </a:lnTo>
                <a:cubicBezTo>
                  <a:pt x="f1895" y="f1896"/>
                  <a:pt x="f1897" y="f1898"/>
                  <a:pt x="f791" y="f266"/>
                </a:cubicBezTo>
                <a:cubicBezTo>
                  <a:pt x="f1070" y="f278"/>
                  <a:pt x="f1070" y="f1043"/>
                  <a:pt x="f1899" y="f1023"/>
                </a:cubicBezTo>
                <a:cubicBezTo>
                  <a:pt x="f1899" y="f1053"/>
                  <a:pt x="f786" y="f973"/>
                  <a:pt x="f1900" y="f973"/>
                </a:cubicBezTo>
                <a:cubicBezTo>
                  <a:pt x="f1555" y="f1901"/>
                  <a:pt x="f1785" y="f1902"/>
                  <a:pt x="f1554" y="f1903"/>
                </a:cubicBezTo>
                <a:cubicBezTo>
                  <a:pt x="f1849" y="f1061"/>
                  <a:pt x="f1904" y="f1023"/>
                  <a:pt x="f203" y="f1905"/>
                </a:cubicBezTo>
                <a:lnTo>
                  <a:pt x="f203" y="f1905"/>
                </a:lnTo>
                <a:cubicBezTo>
                  <a:pt x="f1906" y="f1907"/>
                  <a:pt x="f1908" y="f1909"/>
                  <a:pt x="f1910" y="f1909"/>
                </a:cubicBezTo>
                <a:cubicBezTo>
                  <a:pt x="f943" y="f1909"/>
                  <a:pt x="f1911" y="f1912"/>
                  <a:pt x="f464" y="f1913"/>
                </a:cubicBezTo>
                <a:cubicBezTo>
                  <a:pt x="f744" y="f1914"/>
                  <a:pt x="f788" y="f1915"/>
                  <a:pt x="f1916" y="f1009"/>
                </a:cubicBezTo>
                <a:cubicBezTo>
                  <a:pt x="f1462" y="f1770"/>
                  <a:pt x="f1015" y="f891"/>
                  <a:pt x="f607" y="f1848"/>
                </a:cubicBezTo>
                <a:cubicBezTo>
                  <a:pt x="f609" y="f1848"/>
                  <a:pt x="f609" y="f1917"/>
                  <a:pt x="f593" y="f1918"/>
                </a:cubicBezTo>
                <a:cubicBezTo>
                  <a:pt x="f605" y="f881"/>
                  <a:pt x="f1919" y="f871"/>
                  <a:pt x="f1448" y="f1920"/>
                </a:cubicBezTo>
                <a:cubicBezTo>
                  <a:pt x="f1308" y="f1921"/>
                  <a:pt x="f1308" y="f1852"/>
                  <a:pt x="f1052" y="f1922"/>
                </a:cubicBezTo>
                <a:cubicBezTo>
                  <a:pt x="f1308" y="f1923"/>
                  <a:pt x="f1308" y="f1871"/>
                  <a:pt x="f1308" y="f1834"/>
                </a:cubicBezTo>
                <a:cubicBezTo>
                  <a:pt x="f937" y="f1924"/>
                  <a:pt x="f340" y="f1925"/>
                  <a:pt x="f54" y="f1926"/>
                </a:cubicBezTo>
                <a:cubicBezTo>
                  <a:pt x="f1927" y="f1928"/>
                  <a:pt x="f1929" y="f802"/>
                  <a:pt x="f801" y="f802"/>
                </a:cubicBezTo>
                <a:close/>
                <a:moveTo>
                  <a:pt x="f1688" y="f1689"/>
                </a:moveTo>
                <a:cubicBezTo>
                  <a:pt x="f1930" y="f1931"/>
                  <a:pt x="f1932" y="f1933"/>
                  <a:pt x="f1934" y="f1935"/>
                </a:cubicBezTo>
                <a:cubicBezTo>
                  <a:pt x="f1934" y="f1936"/>
                  <a:pt x="f1937" y="f1938"/>
                  <a:pt x="f1939" y="f1940"/>
                </a:cubicBezTo>
                <a:lnTo>
                  <a:pt x="f1939" y="f1940"/>
                </a:lnTo>
                <a:cubicBezTo>
                  <a:pt x="f1941" y="f1942"/>
                  <a:pt x="f1943" y="f1944"/>
                  <a:pt x="f1688" y="f1689"/>
                </a:cubicBezTo>
                <a:close/>
                <a:moveTo>
                  <a:pt x="f1945" y="f1946"/>
                </a:moveTo>
                <a:cubicBezTo>
                  <a:pt x="f1947" y="f1946"/>
                  <a:pt x="f1948" y="f1949"/>
                  <a:pt x="f1950" y="f467"/>
                </a:cubicBezTo>
                <a:cubicBezTo>
                  <a:pt x="f731" y="f1212"/>
                  <a:pt x="f1951" y="f451"/>
                  <a:pt x="f714" y="f494"/>
                </a:cubicBezTo>
                <a:cubicBezTo>
                  <a:pt x="f715" y="f494"/>
                  <a:pt x="f678" y="f494"/>
                  <a:pt x="f1952" y="f1246"/>
                </a:cubicBezTo>
                <a:cubicBezTo>
                  <a:pt x="f1953" y="f586"/>
                  <a:pt x="f1954" y="f706"/>
                  <a:pt x="f1955" y="f679"/>
                </a:cubicBezTo>
                <a:cubicBezTo>
                  <a:pt x="f1956" y="f1957"/>
                  <a:pt x="f1958" y="f1959"/>
                  <a:pt x="f1939" y="f1940"/>
                </a:cubicBezTo>
                <a:lnTo>
                  <a:pt x="f1939" y="f1940"/>
                </a:lnTo>
                <a:cubicBezTo>
                  <a:pt x="f1960" y="f1961"/>
                  <a:pt x="f1962" y="f1963"/>
                  <a:pt x="f1964" y="f1965"/>
                </a:cubicBezTo>
                <a:cubicBezTo>
                  <a:pt x="f1966" y="f1967"/>
                  <a:pt x="f1968" y="f1969"/>
                  <a:pt x="f1970" y="f1969"/>
                </a:cubicBezTo>
                <a:cubicBezTo>
                  <a:pt x="f1971" y="f1969"/>
                  <a:pt x="f1972" y="f1973"/>
                  <a:pt x="f1974" y="f1975"/>
                </a:cubicBezTo>
                <a:cubicBezTo>
                  <a:pt x="f733" y="f1976"/>
                  <a:pt x="f715" y="f1977"/>
                  <a:pt x="f1978" y="f1979"/>
                </a:cubicBezTo>
                <a:cubicBezTo>
                  <a:pt x="f1953" y="f1980"/>
                  <a:pt x="f1708" y="f1981"/>
                  <a:pt x="f1978" y="f754"/>
                </a:cubicBezTo>
                <a:cubicBezTo>
                  <a:pt x="f1982" y="f1983"/>
                  <a:pt x="f689" y="f1631"/>
                  <a:pt x="f691" y="f1666"/>
                </a:cubicBezTo>
                <a:cubicBezTo>
                  <a:pt x="f1984" y="f1985"/>
                  <a:pt x="f1986" y="f1987"/>
                  <a:pt x="f1988" y="f1987"/>
                </a:cubicBezTo>
                <a:cubicBezTo>
                  <a:pt x="f1989" y="f1987"/>
                  <a:pt x="f1990" y="f1693"/>
                  <a:pt x="f1991" y="f1992"/>
                </a:cubicBezTo>
                <a:cubicBezTo>
                  <a:pt x="f1993" y="f1994"/>
                  <a:pt x="f1995" y="f690"/>
                  <a:pt x="f671" y="f702"/>
                </a:cubicBezTo>
                <a:cubicBezTo>
                  <a:pt x="f1964" y="f1996"/>
                  <a:pt x="f1997" y="f1522"/>
                  <a:pt x="f1998" y="f613"/>
                </a:cubicBezTo>
                <a:cubicBezTo>
                  <a:pt x="f1999" y="f2000"/>
                  <a:pt x="f2001" y="f1246"/>
                  <a:pt x="f1964" y="f1194"/>
                </a:cubicBezTo>
                <a:cubicBezTo>
                  <a:pt x="f674" y="f469"/>
                  <a:pt x="f2002" y="f469"/>
                  <a:pt x="f2003" y="f469"/>
                </a:cubicBezTo>
                <a:cubicBezTo>
                  <a:pt x="f2004" y="f2005"/>
                  <a:pt x="f2006" y="f1946"/>
                  <a:pt x="f1945" y="f194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0" name="Google Shape;1350;p67">
            <a:extLst>
              <a:ext uri="{FF2B5EF4-FFF2-40B4-BE49-F238E27FC236}">
                <a16:creationId xmlns:a16="http://schemas.microsoft.com/office/drawing/2014/main" id="{E5C924D2-7BC6-40C8-9AA7-0083E265A3B4}"/>
              </a:ext>
            </a:extLst>
          </p:cNvPr>
          <p:cNvSpPr/>
          <p:nvPr/>
        </p:nvSpPr>
        <p:spPr>
          <a:xfrm>
            <a:off x="1047225" y="857250"/>
            <a:ext cx="32342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1" name="Google Shape;1351;p67">
            <a:extLst>
              <a:ext uri="{FF2B5EF4-FFF2-40B4-BE49-F238E27FC236}">
                <a16:creationId xmlns:a16="http://schemas.microsoft.com/office/drawing/2014/main" id="{2B5595A7-EF56-4D18-BB9B-2EEF152E6D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How Do We Do It?</a:t>
            </a:r>
          </a:p>
        </p:txBody>
      </p:sp>
      <p:sp>
        <p:nvSpPr>
          <p:cNvPr id="52" name="Google Shape;1352;p67">
            <a:extLst>
              <a:ext uri="{FF2B5EF4-FFF2-40B4-BE49-F238E27FC236}">
                <a16:creationId xmlns:a16="http://schemas.microsoft.com/office/drawing/2014/main" id="{84440C68-996E-4B6B-BD35-F5AB2988D5B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29749" y="3190551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Mars</a:t>
            </a:r>
          </a:p>
        </p:txBody>
      </p:sp>
      <p:sp>
        <p:nvSpPr>
          <p:cNvPr id="53" name="Google Shape;1353;p67">
            <a:extLst>
              <a:ext uri="{FF2B5EF4-FFF2-40B4-BE49-F238E27FC236}">
                <a16:creationId xmlns:a16="http://schemas.microsoft.com/office/drawing/2014/main" id="{92E11D1A-D45A-4D58-9953-70B9FACA56B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448" y="1798853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Venus</a:t>
            </a:r>
          </a:p>
        </p:txBody>
      </p:sp>
      <p:sp>
        <p:nvSpPr>
          <p:cNvPr id="54" name="Google Shape;1354;p67">
            <a:extLst>
              <a:ext uri="{FF2B5EF4-FFF2-40B4-BE49-F238E27FC236}">
                <a16:creationId xmlns:a16="http://schemas.microsoft.com/office/drawing/2014/main" id="{7DC4DE99-8B90-4C7E-A613-0A7246CDFB9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29749" y="1798853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Mercury</a:t>
            </a:r>
          </a:p>
        </p:txBody>
      </p:sp>
      <p:sp>
        <p:nvSpPr>
          <p:cNvPr id="55" name="Google Shape;1355;p67">
            <a:extLst>
              <a:ext uri="{FF2B5EF4-FFF2-40B4-BE49-F238E27FC236}">
                <a16:creationId xmlns:a16="http://schemas.microsoft.com/office/drawing/2014/main" id="{6F0F30B4-4AA8-4C06-B5C6-771E28C0EA8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448" y="3190551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Saturn</a:t>
            </a:r>
          </a:p>
        </p:txBody>
      </p:sp>
      <p:sp>
        <p:nvSpPr>
          <p:cNvPr id="56" name="Google Shape;1356;p67">
            <a:extLst>
              <a:ext uri="{FF2B5EF4-FFF2-40B4-BE49-F238E27FC236}">
                <a16:creationId xmlns:a16="http://schemas.microsoft.com/office/drawing/2014/main" id="{AC01FF22-7E4E-425B-9AA6-76018AAA65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448" y="2188634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Venus is the second planet from the Sun</a:t>
            </a:r>
          </a:p>
        </p:txBody>
      </p:sp>
      <p:sp>
        <p:nvSpPr>
          <p:cNvPr id="57" name="Google Shape;1357;p67">
            <a:extLst>
              <a:ext uri="{FF2B5EF4-FFF2-40B4-BE49-F238E27FC236}">
                <a16:creationId xmlns:a16="http://schemas.microsoft.com/office/drawing/2014/main" id="{F9FF4AB8-857D-42D0-9642-8AB49E85527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29749" y="2188634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Mercury is the smallest planet</a:t>
            </a:r>
          </a:p>
        </p:txBody>
      </p:sp>
      <p:sp>
        <p:nvSpPr>
          <p:cNvPr id="58" name="Google Shape;1358;p67">
            <a:extLst>
              <a:ext uri="{FF2B5EF4-FFF2-40B4-BE49-F238E27FC236}">
                <a16:creationId xmlns:a16="http://schemas.microsoft.com/office/drawing/2014/main" id="{893836B8-DFA0-4902-B829-5C29F45B3EF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448" y="3589861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Yes, this is the ringed one. It’s a gas giant</a:t>
            </a:r>
          </a:p>
        </p:txBody>
      </p:sp>
      <p:sp>
        <p:nvSpPr>
          <p:cNvPr id="59" name="Google Shape;1359;p67">
            <a:extLst>
              <a:ext uri="{FF2B5EF4-FFF2-40B4-BE49-F238E27FC236}">
                <a16:creationId xmlns:a16="http://schemas.microsoft.com/office/drawing/2014/main" id="{B52DB87A-1989-452E-9164-268ADD31D23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29749" y="3589861"/>
            <a:ext cx="1863300" cy="404100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Despite being red, Mars is cold</a:t>
            </a:r>
          </a:p>
        </p:txBody>
      </p:sp>
      <p:sp>
        <p:nvSpPr>
          <p:cNvPr id="60" name="Google Shape;1362;p67">
            <a:extLst>
              <a:ext uri="{FF2B5EF4-FFF2-40B4-BE49-F238E27FC236}">
                <a16:creationId xmlns:a16="http://schemas.microsoft.com/office/drawing/2014/main" id="{D0242001-4263-4749-8A06-AD9F11B72750}"/>
              </a:ext>
            </a:extLst>
          </p:cNvPr>
          <p:cNvSpPr/>
          <p:nvPr/>
        </p:nvSpPr>
        <p:spPr>
          <a:xfrm>
            <a:off x="4104476" y="2246735"/>
            <a:ext cx="1296280" cy="2464500"/>
          </a:xfrm>
          <a:custGeom>
            <a:avLst/>
            <a:gdLst>
              <a:gd name="f0" fmla="val w"/>
              <a:gd name="f1" fmla="val h"/>
              <a:gd name="f2" fmla="val 0"/>
              <a:gd name="f3" fmla="val 18725"/>
              <a:gd name="f4" fmla="val 35600"/>
              <a:gd name="f5" fmla="val 102"/>
              <a:gd name="f6" fmla="val 1150"/>
              <a:gd name="f7" fmla="val 1512"/>
              <a:gd name="f8" fmla="val 559"/>
              <a:gd name="f9" fmla="val 2390"/>
              <a:gd name="f10" fmla="val 814"/>
              <a:gd name="f11" fmla="val 2727"/>
              <a:gd name="f12" fmla="val 464"/>
              <a:gd name="f13" fmla="val 2247"/>
              <a:gd name="f14" fmla="val 211"/>
              <a:gd name="f15" fmla="val 1723"/>
              <a:gd name="f16" fmla="val 956"/>
              <a:gd name="f17" fmla="val 639"/>
              <a:gd name="f18" fmla="val 962"/>
              <a:gd name="f19" fmla="val 970"/>
              <a:gd name="f20" fmla="val 641"/>
              <a:gd name="f21" fmla="val 978"/>
              <a:gd name="f22" fmla="val 643"/>
              <a:gd name="f23" fmla="val 1779"/>
              <a:gd name="f24" fmla="val 977"/>
              <a:gd name="f25" fmla="val 2412"/>
              <a:gd name="f26" fmla="val 1678"/>
              <a:gd name="f27" fmla="val 2946"/>
              <a:gd name="f28" fmla="val 2345"/>
              <a:gd name="f29" fmla="val 3246"/>
              <a:gd name="f30" fmla="val 2678"/>
              <a:gd name="f31" fmla="val 3480"/>
              <a:gd name="f32" fmla="val 3112"/>
              <a:gd name="f33" fmla="val 3747"/>
              <a:gd name="f34" fmla="val 3479"/>
              <a:gd name="f35" fmla="val 2980"/>
              <a:gd name="f36" fmla="val 2445"/>
              <a:gd name="f37" fmla="val 2079"/>
              <a:gd name="f38" fmla="val 1477"/>
              <a:gd name="f39" fmla="val 1045"/>
              <a:gd name="f40" fmla="val 1044"/>
              <a:gd name="f41" fmla="val 953"/>
              <a:gd name="f42" fmla="val 800"/>
              <a:gd name="f43" fmla="val 890"/>
              <a:gd name="f44" fmla="val 1140"/>
              <a:gd name="f45" fmla="val 3174"/>
              <a:gd name="f46" fmla="val 1549"/>
              <a:gd name="f47" fmla="val 3582"/>
              <a:gd name="f48" fmla="val 2004"/>
              <a:gd name="f49" fmla="val 3956"/>
              <a:gd name="f50" fmla="val 1610"/>
              <a:gd name="f51" fmla="val 3618"/>
              <a:gd name="f52" fmla="val 1253"/>
              <a:gd name="f53" fmla="val 3255"/>
              <a:gd name="f54" fmla="val 911"/>
              <a:gd name="f55" fmla="val 2845"/>
              <a:gd name="f56" fmla="val 2824"/>
              <a:gd name="f57" fmla="val 856"/>
              <a:gd name="f58" fmla="val 2783"/>
              <a:gd name="f59" fmla="val 1145"/>
              <a:gd name="f60" fmla="val 1311"/>
              <a:gd name="f61" fmla="val 2112"/>
              <a:gd name="f62" fmla="val 1811"/>
              <a:gd name="f63" fmla="val 2879"/>
              <a:gd name="f64" fmla="val 2812"/>
              <a:gd name="f65" fmla="val 3612"/>
              <a:gd name="f66" fmla="val 3780"/>
              <a:gd name="f67" fmla="val 3979"/>
              <a:gd name="f68" fmla="val 4047"/>
              <a:gd name="f69" fmla="val 4346"/>
              <a:gd name="f70" fmla="val 4280"/>
              <a:gd name="f71" fmla="val 4780"/>
              <a:gd name="f72" fmla="val 4114"/>
              <a:gd name="f73" fmla="val 4513"/>
              <a:gd name="f74" fmla="val 3947"/>
              <a:gd name="f75" fmla="val 4313"/>
              <a:gd name="f76" fmla="val 4079"/>
              <a:gd name="f77" fmla="val 3770"/>
              <a:gd name="f78" fmla="val 4059"/>
              <a:gd name="f79" fmla="val 3759"/>
              <a:gd name="f80" fmla="val 4051"/>
              <a:gd name="f81" fmla="val 3750"/>
              <a:gd name="f82" fmla="val 3729"/>
              <a:gd name="f83" fmla="val 3713"/>
              <a:gd name="f84" fmla="val 4090"/>
              <a:gd name="f85" fmla="val 4113"/>
              <a:gd name="f86" fmla="val 4146"/>
              <a:gd name="f87" fmla="val 4179"/>
              <a:gd name="f88" fmla="val 4246"/>
              <a:gd name="f89" fmla="val 3113"/>
              <a:gd name="f90" fmla="val 2379"/>
              <a:gd name="f91" fmla="val 2978"/>
              <a:gd name="f92" fmla="val 1745"/>
              <a:gd name="f93" fmla="val 2311"/>
              <a:gd name="f94" fmla="val 1612"/>
              <a:gd name="f95" fmla="val 2178"/>
              <a:gd name="f96" fmla="val 1378"/>
              <a:gd name="f97" fmla="val 1744"/>
              <a:gd name="f98" fmla="val 3580"/>
              <a:gd name="f99" fmla="val 4413"/>
              <a:gd name="f100" fmla="val 3914"/>
              <a:gd name="f101" fmla="val 4680"/>
              <a:gd name="f102" fmla="val 4214"/>
              <a:gd name="f103" fmla="val 4980"/>
              <a:gd name="f104" fmla="val 4481"/>
              <a:gd name="f105" fmla="val 5280"/>
              <a:gd name="f106" fmla="val 4148"/>
              <a:gd name="f107" fmla="val 4981"/>
              <a:gd name="f108" fmla="val 3816"/>
              <a:gd name="f109" fmla="val 4748"/>
              <a:gd name="f110" fmla="val 3484"/>
              <a:gd name="f111" fmla="val 4449"/>
              <a:gd name="f112" fmla="val 3493"/>
              <a:gd name="f113" fmla="val 4457"/>
              <a:gd name="f114" fmla="val 3504"/>
              <a:gd name="f115" fmla="val 4460"/>
              <a:gd name="f116" fmla="val 3515"/>
              <a:gd name="f117" fmla="val 3547"/>
              <a:gd name="f118" fmla="val 4436"/>
              <a:gd name="f119" fmla="val 4314"/>
              <a:gd name="f120" fmla="val 7468"/>
              <a:gd name="f121" fmla="val 7582"/>
              <a:gd name="f122" fmla="val 4339"/>
              <a:gd name="f123" fmla="val 7590"/>
              <a:gd name="f124" fmla="val 4366"/>
              <a:gd name="f125" fmla="val 7599"/>
              <a:gd name="f126" fmla="val 4394"/>
              <a:gd name="f127" fmla="val 7606"/>
              <a:gd name="f128" fmla="val 4361"/>
              <a:gd name="f129" fmla="val 7565"/>
              <a:gd name="f130" fmla="val 4334"/>
              <a:gd name="f131" fmla="val 7518"/>
              <a:gd name="f132" fmla="val 2794"/>
              <a:gd name="f133" fmla="val 8638"/>
              <a:gd name="f134" fmla="val 2686"/>
              <a:gd name="f135" fmla="val 8643"/>
              <a:gd name="f136" fmla="val 2632"/>
              <a:gd name="f137" fmla="val 8687"/>
              <a:gd name="f138" fmla="val 2679"/>
              <a:gd name="f139" fmla="val 8783"/>
              <a:gd name="f140" fmla="val 2846"/>
              <a:gd name="f141" fmla="val 9116"/>
              <a:gd name="f142" fmla="val 3080"/>
              <a:gd name="f143" fmla="val 9416"/>
              <a:gd name="f144" fmla="val 3313"/>
              <a:gd name="f145" fmla="val 9683"/>
              <a:gd name="f146" fmla="val 3192"/>
              <a:gd name="f147" fmla="val 9481"/>
              <a:gd name="f148" fmla="val 3095"/>
              <a:gd name="f149" fmla="val 9267"/>
              <a:gd name="f150" fmla="val 3030"/>
              <a:gd name="f151" fmla="val 9056"/>
              <a:gd name="f152" fmla="val 2942"/>
              <a:gd name="f153" fmla="val 8923"/>
              <a:gd name="f154" fmla="val 2863"/>
              <a:gd name="f155" fmla="val 8784"/>
              <a:gd name="f156" fmla="val 7286"/>
              <a:gd name="f157" fmla="val 15122"/>
              <a:gd name="f158" fmla="val 7254"/>
              <a:gd name="f159" fmla="val 15194"/>
              <a:gd name="f160" fmla="val 7261"/>
              <a:gd name="f161" fmla="val 15278"/>
              <a:gd name="f162" fmla="val 7283"/>
              <a:gd name="f163" fmla="val 15321"/>
              <a:gd name="f164" fmla="val 7316"/>
              <a:gd name="f165" fmla="val 15421"/>
              <a:gd name="f166" fmla="val 7383"/>
              <a:gd name="f167" fmla="val 15454"/>
              <a:gd name="f168" fmla="val 7449"/>
              <a:gd name="f169" fmla="val 15487"/>
              <a:gd name="f170" fmla="val 7436"/>
              <a:gd name="f171" fmla="val 15415"/>
              <a:gd name="f172" fmla="val 7439"/>
              <a:gd name="f173" fmla="val 15387"/>
              <a:gd name="f174" fmla="val 7450"/>
              <a:gd name="f175" fmla="val 15372"/>
              <a:gd name="f176" fmla="val 7485"/>
              <a:gd name="f177" fmla="val 15404"/>
              <a:gd name="f178" fmla="val 7524"/>
              <a:gd name="f179" fmla="val 15433"/>
              <a:gd name="f180" fmla="val 7566"/>
              <a:gd name="f181" fmla="val 15455"/>
              <a:gd name="f182" fmla="val 7560"/>
              <a:gd name="f183" fmla="val 15443"/>
              <a:gd name="f184" fmla="val 7555"/>
              <a:gd name="f185" fmla="val 15432"/>
              <a:gd name="f186" fmla="val 7549"/>
              <a:gd name="f187" fmla="val 7521"/>
              <a:gd name="f188" fmla="val 15379"/>
              <a:gd name="f189" fmla="val 7494"/>
              <a:gd name="f190" fmla="val 15360"/>
              <a:gd name="f191" fmla="val 7473"/>
              <a:gd name="f192" fmla="val 7463"/>
              <a:gd name="f193" fmla="val 7455"/>
              <a:gd name="f194" fmla="val 15364"/>
              <a:gd name="f195" fmla="val 7377"/>
              <a:gd name="f196" fmla="val 15305"/>
              <a:gd name="f197" fmla="val 7320"/>
              <a:gd name="f198" fmla="val 15219"/>
              <a:gd name="f199" fmla="val 7594"/>
              <a:gd name="f200" fmla="val 15518"/>
              <a:gd name="f201" fmla="val 7622"/>
              <a:gd name="f202" fmla="val 15593"/>
              <a:gd name="f203" fmla="val 7650"/>
              <a:gd name="f204" fmla="val 15621"/>
              <a:gd name="f205" fmla="val 7738"/>
              <a:gd name="f206" fmla="val 7800"/>
              <a:gd name="f207" fmla="val 15595"/>
              <a:gd name="f208" fmla="val 7860"/>
              <a:gd name="f209" fmla="val 15520"/>
              <a:gd name="f210" fmla="val 7845"/>
              <a:gd name="f211" fmla="val 7831"/>
              <a:gd name="f212" fmla="val 15521"/>
              <a:gd name="f213" fmla="val 7816"/>
              <a:gd name="f214" fmla="val 7727"/>
              <a:gd name="f215" fmla="val 7642"/>
              <a:gd name="f216" fmla="val 15497"/>
              <a:gd name="f217" fmla="val 15754"/>
              <a:gd name="f218" fmla="val 15761"/>
              <a:gd name="f219" fmla="val 1047"/>
              <a:gd name="f220" fmla="val 15769"/>
              <a:gd name="f221" fmla="val 1051"/>
              <a:gd name="f222" fmla="val 15778"/>
              <a:gd name="f223" fmla="val 1049"/>
              <a:gd name="f224" fmla="val 15770"/>
              <a:gd name="f225" fmla="val 15762"/>
              <a:gd name="f226" fmla="val 11624"/>
              <a:gd name="f227" fmla="val 13625"/>
              <a:gd name="f228" fmla="val 11619"/>
              <a:gd name="f229" fmla="val 13681"/>
              <a:gd name="f230" fmla="val 13736"/>
              <a:gd name="f231" fmla="val 13786"/>
              <a:gd name="f232" fmla="val 11552"/>
              <a:gd name="f233" fmla="val 14487"/>
              <a:gd name="f234" fmla="val 11452"/>
              <a:gd name="f235" fmla="val 15154"/>
              <a:gd name="f236" fmla="val 11386"/>
              <a:gd name="f237" fmla="val 15854"/>
              <a:gd name="f238" fmla="val 15287"/>
              <a:gd name="f239" fmla="val 11419"/>
              <a:gd name="f240" fmla="val 14687"/>
              <a:gd name="f241" fmla="val 14120"/>
              <a:gd name="f242" fmla="val 11475"/>
              <a:gd name="f243" fmla="val 8345"/>
              <a:gd name="f244" fmla="val 11527"/>
              <a:gd name="f245" fmla="val 11576"/>
              <a:gd name="f246" fmla="val 8386"/>
              <a:gd name="f247" fmla="val 8482"/>
              <a:gd name="f248" fmla="val 11752"/>
              <a:gd name="f249" fmla="val 9150"/>
              <a:gd name="f250" fmla="val 11786"/>
              <a:gd name="f251" fmla="val 9450"/>
              <a:gd name="f252" fmla="val 11819"/>
              <a:gd name="f253" fmla="val 10117"/>
              <a:gd name="f254" fmla="val 10751"/>
              <a:gd name="f255" fmla="val 11418"/>
              <a:gd name="f256" fmla="val 11720"/>
              <a:gd name="f257" fmla="val 11977"/>
              <a:gd name="f258" fmla="val 11622"/>
              <a:gd name="f259" fmla="val 12568"/>
              <a:gd name="f260" fmla="val 11491"/>
              <a:gd name="f261" fmla="val 13096"/>
              <a:gd name="f262" fmla="val 11588"/>
              <a:gd name="f263" fmla="val 12146"/>
              <a:gd name="f264" fmla="val 11654"/>
              <a:gd name="f265" fmla="val 11167"/>
              <a:gd name="f266" fmla="val 10284"/>
              <a:gd name="f267" fmla="val 10226"/>
              <a:gd name="f268" fmla="val 11707"/>
              <a:gd name="f269" fmla="val 10190"/>
              <a:gd name="f270" fmla="val 11663"/>
              <a:gd name="f271" fmla="val 11631"/>
              <a:gd name="f272" fmla="val 11600"/>
              <a:gd name="f273" fmla="val 10208"/>
              <a:gd name="f274" fmla="val 11586"/>
              <a:gd name="f275" fmla="val 10250"/>
              <a:gd name="f276" fmla="val 10317"/>
              <a:gd name="f277" fmla="val 10450"/>
              <a:gd name="f278" fmla="val 10517"/>
              <a:gd name="f279" fmla="val 9983"/>
              <a:gd name="f280" fmla="val 8916"/>
              <a:gd name="f281" fmla="val 8835"/>
              <a:gd name="f282" fmla="val 11558"/>
              <a:gd name="f283" fmla="val 8791"/>
              <a:gd name="f284" fmla="val 11502"/>
              <a:gd name="f285" fmla="val 11466"/>
              <a:gd name="f286" fmla="val 11432"/>
              <a:gd name="f287" fmla="val 8810"/>
              <a:gd name="f288" fmla="val 8849"/>
              <a:gd name="f289" fmla="val 11252"/>
              <a:gd name="f290" fmla="val 10417"/>
              <a:gd name="f291" fmla="val 11285"/>
              <a:gd name="f292" fmla="val 11952"/>
              <a:gd name="f293" fmla="val 11152"/>
              <a:gd name="f294" fmla="val 13486"/>
              <a:gd name="f295" fmla="val 11085"/>
              <a:gd name="f296" fmla="val 14320"/>
              <a:gd name="f297" fmla="val 11052"/>
              <a:gd name="f298" fmla="val 15988"/>
              <a:gd name="f299" fmla="val 10585"/>
              <a:gd name="f300" fmla="val 14086"/>
              <a:gd name="f301" fmla="val 10552"/>
              <a:gd name="f302" fmla="val 11851"/>
              <a:gd name="f303" fmla="val 10752"/>
              <a:gd name="f304" fmla="val 9950"/>
              <a:gd name="f305" fmla="val 9807"/>
              <a:gd name="f306" fmla="val 14863"/>
              <a:gd name="f307" fmla="val 15837"/>
              <a:gd name="f308" fmla="val 15131"/>
              <a:gd name="f309" fmla="val 15400"/>
              <a:gd name="f310" fmla="val 16151"/>
              <a:gd name="f311" fmla="val 15488"/>
              <a:gd name="f312" fmla="val 16622"/>
              <a:gd name="f313" fmla="val 15622"/>
              <a:gd name="f314" fmla="val 17289"/>
              <a:gd name="f315" fmla="val 18023"/>
              <a:gd name="f316" fmla="val 15555"/>
              <a:gd name="f317" fmla="val 18756"/>
              <a:gd name="f318" fmla="val 18523"/>
              <a:gd name="f319" fmla="val 15355"/>
              <a:gd name="f320" fmla="val 18356"/>
              <a:gd name="f321" fmla="val 15222"/>
              <a:gd name="f322" fmla="val 18156"/>
              <a:gd name="f323" fmla="val 18123"/>
              <a:gd name="f324" fmla="val 15155"/>
              <a:gd name="f325" fmla="val 17355"/>
              <a:gd name="f326" fmla="val 16455"/>
              <a:gd name="f327" fmla="val 14755"/>
              <a:gd name="f328" fmla="val 14790"/>
              <a:gd name="f329" fmla="val 15842"/>
              <a:gd name="f330" fmla="val 14827"/>
              <a:gd name="f331" fmla="val 1879"/>
              <a:gd name="f332" fmla="val 16488"/>
              <a:gd name="f333" fmla="val 2046"/>
              <a:gd name="f334" fmla="val 16688"/>
              <a:gd name="f335" fmla="val 2146"/>
              <a:gd name="f336" fmla="val 16755"/>
              <a:gd name="f337" fmla="val 2546"/>
              <a:gd name="f338" fmla="val 17155"/>
              <a:gd name="f339" fmla="val 17622"/>
              <a:gd name="f340" fmla="val 3213"/>
              <a:gd name="f341" fmla="val 18089"/>
              <a:gd name="f342" fmla="val 3413"/>
              <a:gd name="f343" fmla="val 3647"/>
              <a:gd name="f344" fmla="val 18690"/>
              <a:gd name="f345" fmla="val 3880"/>
              <a:gd name="f346" fmla="val 19023"/>
              <a:gd name="f347" fmla="val 18423"/>
              <a:gd name="f348" fmla="val 17522"/>
              <a:gd name="f349" fmla="val 17022"/>
              <a:gd name="f350" fmla="val 14554"/>
              <a:gd name="f351" fmla="val 16121"/>
              <a:gd name="f352" fmla="val 14621"/>
              <a:gd name="f353" fmla="val 16321"/>
              <a:gd name="f354" fmla="val 16521"/>
              <a:gd name="f355" fmla="val 14821"/>
              <a:gd name="f356" fmla="val 16955"/>
              <a:gd name="f357" fmla="val 17322"/>
              <a:gd name="f358" fmla="val 14888"/>
              <a:gd name="f359" fmla="val 17656"/>
              <a:gd name="f360" fmla="val 18289"/>
              <a:gd name="f361" fmla="val 14488"/>
              <a:gd name="f362" fmla="val 14221"/>
              <a:gd name="f363" fmla="val 19290"/>
              <a:gd name="f364" fmla="val 13987"/>
              <a:gd name="f365" fmla="val 19924"/>
              <a:gd name="f366" fmla="val 19323"/>
              <a:gd name="f367" fmla="val 14087"/>
              <a:gd name="f368" fmla="val 18790"/>
              <a:gd name="f369" fmla="val 14121"/>
              <a:gd name="f370" fmla="val 16988"/>
              <a:gd name="f371" fmla="val 14421"/>
              <a:gd name="f372" fmla="val 16421"/>
              <a:gd name="f373" fmla="val 14454"/>
              <a:gd name="f374" fmla="val 16288"/>
              <a:gd name="f375" fmla="val 16188"/>
              <a:gd name="f376" fmla="val 6249"/>
              <a:gd name="f377" fmla="val 6315"/>
              <a:gd name="f378" fmla="val 18256"/>
              <a:gd name="f379" fmla="val 6582"/>
              <a:gd name="f380" fmla="val 6749"/>
              <a:gd name="f381" fmla="val 19190"/>
              <a:gd name="f382" fmla="val 6916"/>
              <a:gd name="f383" fmla="val 19690"/>
              <a:gd name="f384" fmla="val 6982"/>
              <a:gd name="f385" fmla="val 7049"/>
              <a:gd name="f386" fmla="val 20124"/>
              <a:gd name="f387" fmla="val 7116"/>
              <a:gd name="f388" fmla="val 20324"/>
              <a:gd name="f389" fmla="val 6782"/>
              <a:gd name="f390" fmla="val 19590"/>
              <a:gd name="f391" fmla="val 6449"/>
              <a:gd name="f392" fmla="val 18823"/>
              <a:gd name="f393" fmla="val 12486"/>
              <a:gd name="f394" fmla="val 12787"/>
              <a:gd name="f395" fmla="val 20024"/>
              <a:gd name="f396" fmla="val 12753"/>
              <a:gd name="f397" fmla="val 12653"/>
              <a:gd name="f398" fmla="val 20291"/>
              <a:gd name="f399" fmla="val 12586"/>
              <a:gd name="f400" fmla="val 20257"/>
              <a:gd name="f401" fmla="val 12553"/>
              <a:gd name="f402" fmla="val 20157"/>
              <a:gd name="f403" fmla="val 20191"/>
              <a:gd name="f404" fmla="val 12674"/>
              <a:gd name="f405" fmla="val 20211"/>
              <a:gd name="f406" fmla="val 12691"/>
              <a:gd name="f407" fmla="val 20219"/>
              <a:gd name="f408" fmla="val 12706"/>
              <a:gd name="f409" fmla="val 12737"/>
              <a:gd name="f410" fmla="val 20180"/>
              <a:gd name="f411" fmla="val 20091"/>
              <a:gd name="f412" fmla="val 12720"/>
              <a:gd name="f413" fmla="val 19957"/>
              <a:gd name="f414" fmla="val 19934"/>
              <a:gd name="f415" fmla="val 12672"/>
              <a:gd name="f416" fmla="val 19895"/>
              <a:gd name="f417" fmla="val 12632"/>
              <a:gd name="f418" fmla="val 12613"/>
              <a:gd name="f419" fmla="val 12597"/>
              <a:gd name="f420" fmla="val 19903"/>
              <a:gd name="f421" fmla="val 19824"/>
              <a:gd name="f422" fmla="val 12453"/>
              <a:gd name="f423" fmla="val 14788"/>
              <a:gd name="f424" fmla="val 18856"/>
              <a:gd name="f425" fmla="val 14721"/>
              <a:gd name="f426" fmla="val 19657"/>
              <a:gd name="f427" fmla="val 14588"/>
              <a:gd name="f428" fmla="val 20624"/>
              <a:gd name="f429" fmla="val 14321"/>
              <a:gd name="f430" fmla="val 20925"/>
              <a:gd name="f431" fmla="val 14288"/>
              <a:gd name="f432" fmla="val 14254"/>
              <a:gd name="f433" fmla="val 20958"/>
              <a:gd name="f434" fmla="val 20991"/>
              <a:gd name="f435" fmla="val 21091"/>
              <a:gd name="f436" fmla="val 14188"/>
              <a:gd name="f437" fmla="val 21158"/>
              <a:gd name="f438" fmla="val 21292"/>
              <a:gd name="f439" fmla="val 21325"/>
              <a:gd name="f440" fmla="val 14154"/>
              <a:gd name="f441" fmla="val 21258"/>
              <a:gd name="f442" fmla="val 20825"/>
              <a:gd name="f443" fmla="val 20758"/>
              <a:gd name="f444" fmla="val 20491"/>
              <a:gd name="f445" fmla="val 10015"/>
              <a:gd name="f446" fmla="val 22056"/>
              <a:gd name="f447" fmla="val 9996"/>
              <a:gd name="f448" fmla="val 22091"/>
              <a:gd name="f449" fmla="val 9985"/>
              <a:gd name="f450" fmla="val 22136"/>
              <a:gd name="f451" fmla="val 22192"/>
              <a:gd name="f452" fmla="val 9999"/>
              <a:gd name="f453" fmla="val 10011"/>
              <a:gd name="f454" fmla="val 22195"/>
              <a:gd name="f455" fmla="val 10020"/>
              <a:gd name="f456" fmla="val 22201"/>
              <a:gd name="f457" fmla="val 10018"/>
              <a:gd name="f458" fmla="val 22186"/>
              <a:gd name="f459" fmla="val 22172"/>
              <a:gd name="f460" fmla="val 22159"/>
              <a:gd name="f461" fmla="val 22127"/>
              <a:gd name="f462" fmla="val 10017"/>
              <a:gd name="f463" fmla="val 22093"/>
              <a:gd name="f464" fmla="val 7750"/>
              <a:gd name="f465" fmla="val 21592"/>
              <a:gd name="f466" fmla="val 21658"/>
              <a:gd name="f467" fmla="val 21725"/>
              <a:gd name="f468" fmla="val 7683"/>
              <a:gd name="f469" fmla="val 21792"/>
              <a:gd name="f470" fmla="val 7795"/>
              <a:gd name="f471" fmla="val 21996"/>
              <a:gd name="f472" fmla="val 7941"/>
              <a:gd name="f473" fmla="val 22277"/>
              <a:gd name="f474" fmla="val 7953"/>
              <a:gd name="f475" fmla="val 7955"/>
              <a:gd name="f476" fmla="val 7954"/>
              <a:gd name="f477" fmla="val 22271"/>
              <a:gd name="f478" fmla="val 7950"/>
              <a:gd name="f479" fmla="val 22259"/>
              <a:gd name="f480" fmla="val 7883"/>
              <a:gd name="f481" fmla="val 22025"/>
              <a:gd name="f482" fmla="val 7783"/>
              <a:gd name="f483" fmla="val 15088"/>
              <a:gd name="f484" fmla="val 15288"/>
              <a:gd name="f485" fmla="val 19123"/>
              <a:gd name="f486" fmla="val 15322"/>
              <a:gd name="f487" fmla="val 19790"/>
              <a:gd name="f488" fmla="val 20591"/>
              <a:gd name="f489" fmla="val 14988"/>
              <a:gd name="f490" fmla="val 21191"/>
              <a:gd name="f491" fmla="val 21759"/>
              <a:gd name="f492" fmla="val 14521"/>
              <a:gd name="f493" fmla="val 22326"/>
              <a:gd name="f494" fmla="val 22492"/>
              <a:gd name="f495" fmla="val 14354"/>
              <a:gd name="f496" fmla="val 22592"/>
              <a:gd name="f497" fmla="val 14388"/>
              <a:gd name="f498" fmla="val 22292"/>
              <a:gd name="f499" fmla="val 21992"/>
              <a:gd name="f500" fmla="val 21692"/>
              <a:gd name="f501" fmla="val 14921"/>
              <a:gd name="f502" fmla="val 15055"/>
              <a:gd name="f503" fmla="val 19624"/>
              <a:gd name="f504" fmla="val 10129"/>
              <a:gd name="f505" fmla="val 22482"/>
              <a:gd name="f506" fmla="val 10118"/>
              <a:gd name="f507" fmla="val 10085"/>
              <a:gd name="f508" fmla="val 10185"/>
              <a:gd name="f509" fmla="val 22759"/>
              <a:gd name="f510" fmla="val 10285"/>
              <a:gd name="f511" fmla="val 10318"/>
              <a:gd name="f512" fmla="val 22693"/>
              <a:gd name="f513" fmla="val 10385"/>
              <a:gd name="f514" fmla="val 22659"/>
              <a:gd name="f515" fmla="val 22626"/>
              <a:gd name="f516" fmla="val 10418"/>
              <a:gd name="f517" fmla="val 10292"/>
              <a:gd name="f518" fmla="val 10195"/>
              <a:gd name="f519" fmla="val 22566"/>
              <a:gd name="f520" fmla="val 2759"/>
              <a:gd name="f521" fmla="val 22758"/>
              <a:gd name="f522" fmla="val 2589"/>
              <a:gd name="f523" fmla="val 22820"/>
              <a:gd name="f524" fmla="val 2532"/>
              <a:gd name="f525" fmla="val 22924"/>
              <a:gd name="f526" fmla="val 2779"/>
              <a:gd name="f527" fmla="val 23093"/>
              <a:gd name="f528" fmla="val 2856"/>
              <a:gd name="f529" fmla="val 23075"/>
              <a:gd name="f530" fmla="val 2931"/>
              <a:gd name="f531" fmla="val 23061"/>
              <a:gd name="f532" fmla="val 3004"/>
              <a:gd name="f533" fmla="val 23049"/>
              <a:gd name="f534" fmla="val 2927"/>
              <a:gd name="f535" fmla="val 22988"/>
              <a:gd name="f536" fmla="val 2853"/>
              <a:gd name="f537" fmla="val 22925"/>
              <a:gd name="f538" fmla="val 22859"/>
              <a:gd name="f539" fmla="val 2762"/>
              <a:gd name="f540" fmla="val 22842"/>
              <a:gd name="f541" fmla="val 2754"/>
              <a:gd name="f542" fmla="val 22797"/>
              <a:gd name="f543" fmla="val 3320"/>
              <a:gd name="f544" fmla="val 23280"/>
              <a:gd name="f545" fmla="val 3250"/>
              <a:gd name="f546" fmla="val 23282"/>
              <a:gd name="f547" fmla="val 3181"/>
              <a:gd name="f548" fmla="val 23286"/>
              <a:gd name="f549" fmla="val 23293"/>
              <a:gd name="f550" fmla="val 3379"/>
              <a:gd name="f551" fmla="val 23426"/>
              <a:gd name="f552" fmla="val 3645"/>
              <a:gd name="f553" fmla="val 23537"/>
              <a:gd name="f554" fmla="val 3923"/>
              <a:gd name="f555" fmla="val 23633"/>
              <a:gd name="f556" fmla="val 3715"/>
              <a:gd name="f557" fmla="val 23528"/>
              <a:gd name="f558" fmla="val 3513"/>
              <a:gd name="f559" fmla="val 23411"/>
              <a:gd name="f560" fmla="val 8587"/>
              <a:gd name="f561" fmla="val 23734"/>
              <a:gd name="f562" fmla="val 8618"/>
              <a:gd name="f563" fmla="val 23764"/>
              <a:gd name="f564" fmla="val 8648"/>
              <a:gd name="f565" fmla="val 23793"/>
              <a:gd name="f566" fmla="val 8679"/>
              <a:gd name="f567" fmla="val 23822"/>
              <a:gd name="f568" fmla="val 23794"/>
              <a:gd name="f569" fmla="val 23790"/>
              <a:gd name="f570" fmla="val 4762"/>
              <a:gd name="f571" fmla="val 24058"/>
              <a:gd name="f572" fmla="val 5708"/>
              <a:gd name="f573" fmla="val 24292"/>
              <a:gd name="f574" fmla="val 6681"/>
              <a:gd name="f575" fmla="val 24471"/>
              <a:gd name="f576" fmla="val 5991"/>
              <a:gd name="f577" fmla="val 24226"/>
              <a:gd name="f578" fmla="val 5297"/>
              <a:gd name="f579" fmla="val 23992"/>
              <a:gd name="f580" fmla="val 4581"/>
              <a:gd name="f581" fmla="val 23827"/>
              <a:gd name="f582" fmla="val 4351"/>
              <a:gd name="f583" fmla="val 23769"/>
              <a:gd name="f584" fmla="val 4133"/>
              <a:gd name="f585" fmla="val 23706"/>
              <a:gd name="f586" fmla="val 23526"/>
              <a:gd name="f587" fmla="val 3447"/>
              <a:gd name="f588" fmla="val 23760"/>
              <a:gd name="f589" fmla="val 24027"/>
              <a:gd name="f590" fmla="val 3980"/>
              <a:gd name="f591" fmla="val 4814"/>
              <a:gd name="f592" fmla="val 24327"/>
              <a:gd name="f593" fmla="val 5648"/>
              <a:gd name="f594" fmla="val 24494"/>
              <a:gd name="f595" fmla="val 6482"/>
              <a:gd name="f596" fmla="val 24661"/>
              <a:gd name="f597" fmla="val 6549"/>
              <a:gd name="f598" fmla="val 4547"/>
              <a:gd name="f599" fmla="val 4080"/>
              <a:gd name="f600" fmla="val 23927"/>
              <a:gd name="f601" fmla="val 22826"/>
              <a:gd name="f602" fmla="val 4281"/>
              <a:gd name="f603" fmla="val 22959"/>
              <a:gd name="f604" fmla="val 5248"/>
              <a:gd name="f605" fmla="val 5581"/>
              <a:gd name="f606" fmla="val 23160"/>
              <a:gd name="f607" fmla="val 5615"/>
              <a:gd name="f608" fmla="val 23193"/>
              <a:gd name="f609" fmla="val 5715"/>
              <a:gd name="f610" fmla="val 5748"/>
              <a:gd name="f611" fmla="val 23260"/>
              <a:gd name="f612" fmla="val 23660"/>
              <a:gd name="f613" fmla="val 24194"/>
              <a:gd name="f614" fmla="val 8584"/>
              <a:gd name="f615" fmla="val 24694"/>
              <a:gd name="f616" fmla="val 8483"/>
              <a:gd name="f617" fmla="val 8383"/>
              <a:gd name="f618" fmla="val 8250"/>
              <a:gd name="f619" fmla="val 24627"/>
              <a:gd name="f620" fmla="val 7082"/>
              <a:gd name="f621" fmla="val 23993"/>
              <a:gd name="f622" fmla="val 5815"/>
              <a:gd name="f623" fmla="val 23360"/>
              <a:gd name="f624" fmla="val 23126"/>
              <a:gd name="f625" fmla="val 4414"/>
              <a:gd name="f626" fmla="val 23026"/>
              <a:gd name="f627" fmla="val 6826"/>
              <a:gd name="f628" fmla="val 24523"/>
              <a:gd name="f629" fmla="val 6971"/>
              <a:gd name="f630" fmla="val 24575"/>
              <a:gd name="f631" fmla="val 7483"/>
              <a:gd name="f632" fmla="val 24761"/>
              <a:gd name="f633" fmla="val 24861"/>
              <a:gd name="f634" fmla="val 8283"/>
              <a:gd name="f635" fmla="val 24994"/>
              <a:gd name="f636" fmla="val 8450"/>
              <a:gd name="f637" fmla="val 25028"/>
              <a:gd name="f638" fmla="val 8617"/>
              <a:gd name="f639" fmla="val 25094"/>
              <a:gd name="f640" fmla="val 24961"/>
              <a:gd name="f641" fmla="val 7880"/>
              <a:gd name="f642" fmla="val 24822"/>
              <a:gd name="f643" fmla="val 7366"/>
              <a:gd name="f644" fmla="val 24674"/>
              <a:gd name="f645" fmla="val 6863"/>
              <a:gd name="f646" fmla="val 24504"/>
              <a:gd name="f647" fmla="val 6802"/>
              <a:gd name="f648" fmla="val 24493"/>
              <a:gd name="f649" fmla="val 6742"/>
              <a:gd name="f650" fmla="val 24482"/>
              <a:gd name="f651" fmla="val 12286"/>
              <a:gd name="f652" fmla="val 24794"/>
              <a:gd name="f653" fmla="val 24827"/>
              <a:gd name="f654" fmla="val 12320"/>
              <a:gd name="f655" fmla="val 24927"/>
              <a:gd name="f656" fmla="val 12386"/>
              <a:gd name="f657" fmla="val 12420"/>
              <a:gd name="f658" fmla="val 12481"/>
              <a:gd name="f659" fmla="val 25156"/>
              <a:gd name="f660" fmla="val 12470"/>
              <a:gd name="f661" fmla="val 25104"/>
              <a:gd name="f662" fmla="val 12460"/>
              <a:gd name="f663" fmla="val 25050"/>
              <a:gd name="f664" fmla="val 12396"/>
              <a:gd name="f665" fmla="val 24938"/>
              <a:gd name="f666" fmla="val 12346"/>
              <a:gd name="f667" fmla="val 24869"/>
              <a:gd name="f668" fmla="val 12309"/>
              <a:gd name="f669" fmla="val 18057"/>
              <a:gd name="f670" fmla="val 22359"/>
              <a:gd name="f671" fmla="val 17990"/>
              <a:gd name="f672" fmla="val 22459"/>
              <a:gd name="f673" fmla="val 18090"/>
              <a:gd name="f674" fmla="val 18224"/>
              <a:gd name="f675" fmla="val 24360"/>
              <a:gd name="f676" fmla="val 17757"/>
              <a:gd name="f677" fmla="val 26028"/>
              <a:gd name="f678" fmla="val 17123"/>
              <a:gd name="f679" fmla="val 27363"/>
              <a:gd name="f680" fmla="val 16977"/>
              <a:gd name="f681" fmla="val 27684"/>
              <a:gd name="f682" fmla="val 16862"/>
              <a:gd name="f683" fmla="val 27807"/>
              <a:gd name="f684" fmla="val 16775"/>
              <a:gd name="f685" fmla="val 16662"/>
              <a:gd name="f686" fmla="val 16593"/>
              <a:gd name="f687" fmla="val 27606"/>
              <a:gd name="f688" fmla="val 16556"/>
              <a:gd name="f689" fmla="val 16589"/>
              <a:gd name="f690" fmla="val 27129"/>
              <a:gd name="f691" fmla="val 16656"/>
              <a:gd name="f692" fmla="val 26829"/>
              <a:gd name="f693" fmla="val 16723"/>
              <a:gd name="f694" fmla="val 26595"/>
              <a:gd name="f695" fmla="val 16756"/>
              <a:gd name="f696" fmla="val 16789"/>
              <a:gd name="f697" fmla="val 26529"/>
              <a:gd name="f698" fmla="val 16823"/>
              <a:gd name="f699" fmla="val 26495"/>
              <a:gd name="f700" fmla="val 16889"/>
              <a:gd name="f701" fmla="val 26262"/>
              <a:gd name="f702" fmla="val 26295"/>
              <a:gd name="f703" fmla="val 25995"/>
              <a:gd name="f704" fmla="val 25962"/>
              <a:gd name="f705" fmla="val 25861"/>
              <a:gd name="f706" fmla="val 25795"/>
              <a:gd name="f707" fmla="val 25695"/>
              <a:gd name="f708" fmla="val 16923"/>
              <a:gd name="f709" fmla="val 25161"/>
              <a:gd name="f710" fmla="val 17056"/>
              <a:gd name="f711" fmla="val 24594"/>
              <a:gd name="f712" fmla="val 17256"/>
              <a:gd name="f713" fmla="val 24294"/>
              <a:gd name="f714" fmla="val 17223"/>
              <a:gd name="f715" fmla="val 17156"/>
              <a:gd name="f716" fmla="val 25495"/>
              <a:gd name="f717" fmla="val 16990"/>
              <a:gd name="f718" fmla="val 26328"/>
              <a:gd name="f719" fmla="val 27162"/>
              <a:gd name="f720" fmla="val 27212"/>
              <a:gd name="f721" fmla="val 17031"/>
              <a:gd name="f722" fmla="val 27237"/>
              <a:gd name="f723" fmla="val 17073"/>
              <a:gd name="f724" fmla="val 17115"/>
              <a:gd name="f725" fmla="val 17323"/>
              <a:gd name="f726" fmla="val 17623"/>
              <a:gd name="f727" fmla="val 17490"/>
              <a:gd name="f728" fmla="val 23326"/>
              <a:gd name="f729" fmla="val 17557"/>
              <a:gd name="f730" fmla="val 17590"/>
              <a:gd name="f731" fmla="val 17657"/>
              <a:gd name="f732" fmla="val 22993"/>
              <a:gd name="f733" fmla="val 17823"/>
              <a:gd name="f734" fmla="val 17957"/>
              <a:gd name="f735" fmla="val 6789"/>
              <a:gd name="f736" fmla="val 27663"/>
              <a:gd name="f737" fmla="val 7354"/>
              <a:gd name="f738" fmla="val 8015"/>
              <a:gd name="f739" fmla="val 27837"/>
              <a:gd name="f740" fmla="val 27996"/>
              <a:gd name="f741" fmla="val 8117"/>
              <a:gd name="f742" fmla="val 27963"/>
              <a:gd name="f743" fmla="val 7916"/>
              <a:gd name="f744" fmla="val 7616"/>
              <a:gd name="f745" fmla="val 7160"/>
              <a:gd name="f746" fmla="val 27927"/>
              <a:gd name="f747" fmla="val 6713"/>
              <a:gd name="f748" fmla="val 6415"/>
              <a:gd name="f749" fmla="val 6122"/>
              <a:gd name="f750" fmla="val 27943"/>
              <a:gd name="f751" fmla="val 5882"/>
              <a:gd name="f752" fmla="val 27930"/>
              <a:gd name="f753" fmla="val 5948"/>
              <a:gd name="f754" fmla="val 27863"/>
              <a:gd name="f755" fmla="val 6082"/>
              <a:gd name="f756" fmla="val 27796"/>
              <a:gd name="f757" fmla="val 6284"/>
              <a:gd name="f758" fmla="val 27701"/>
              <a:gd name="f759" fmla="val 6526"/>
              <a:gd name="f760" fmla="val 6374"/>
              <a:gd name="f761" fmla="val 28352"/>
              <a:gd name="f762" fmla="val 6253"/>
              <a:gd name="f763" fmla="val 28375"/>
              <a:gd name="f764" fmla="val 6151"/>
              <a:gd name="f765" fmla="val 28402"/>
              <a:gd name="f766" fmla="val 28430"/>
              <a:gd name="f767" fmla="val 6148"/>
              <a:gd name="f768" fmla="val 28497"/>
              <a:gd name="f769" fmla="val 6282"/>
              <a:gd name="f770" fmla="val 28530"/>
              <a:gd name="f771" fmla="val 28630"/>
              <a:gd name="f772" fmla="val 6615"/>
              <a:gd name="f773" fmla="val 6798"/>
              <a:gd name="f774" fmla="val 28662"/>
              <a:gd name="f775" fmla="val 6980"/>
              <a:gd name="f776" fmla="val 28686"/>
              <a:gd name="f777" fmla="val 28704"/>
              <a:gd name="f778" fmla="val 6893"/>
              <a:gd name="f779" fmla="val 28618"/>
              <a:gd name="f780" fmla="val 6631"/>
              <a:gd name="f781" fmla="val 28502"/>
              <a:gd name="f782" fmla="val 10485"/>
              <a:gd name="f783" fmla="val 28797"/>
              <a:gd name="f784" fmla="val 9751"/>
              <a:gd name="f785" fmla="val 28864"/>
              <a:gd name="f786" fmla="val 8984"/>
              <a:gd name="f787" fmla="val 28930"/>
              <a:gd name="f788" fmla="val 7416"/>
              <a:gd name="f789" fmla="val 28997"/>
              <a:gd name="f790" fmla="val 29030"/>
              <a:gd name="f791" fmla="val 8817"/>
              <a:gd name="f792" fmla="val 29097"/>
              <a:gd name="f793" fmla="val 8879"/>
              <a:gd name="f794" fmla="val 29101"/>
              <a:gd name="f795" fmla="val 8940"/>
              <a:gd name="f796" fmla="val 29102"/>
              <a:gd name="f797" fmla="val 9001"/>
              <a:gd name="f798" fmla="val 9528"/>
              <a:gd name="f799" fmla="val 10006"/>
              <a:gd name="f800" fmla="val 28976"/>
              <a:gd name="f801" fmla="val 862"/>
              <a:gd name="f802" fmla="val 1"/>
              <a:gd name="f803" fmla="val 790"/>
              <a:gd name="f804" fmla="val 745"/>
              <a:gd name="f805" fmla="val 61"/>
              <a:gd name="f806" fmla="val 143"/>
              <a:gd name="f807" fmla="val 310"/>
              <a:gd name="f808" fmla="val 778"/>
              <a:gd name="f809" fmla="val 477"/>
              <a:gd name="f810" fmla="val 811"/>
              <a:gd name="f811" fmla="val 578"/>
              <a:gd name="f812" fmla="val 543"/>
              <a:gd name="f813" fmla="val 378"/>
              <a:gd name="f814" fmla="val 510"/>
              <a:gd name="f815" fmla="val 111"/>
              <a:gd name="f816" fmla="val 77"/>
              <a:gd name="f817" fmla="val 44"/>
              <a:gd name="f818" fmla="val 610"/>
              <a:gd name="f819" fmla="val 49"/>
              <a:gd name="f820" fmla="val 795"/>
              <a:gd name="f821" fmla="val 69"/>
              <a:gd name="f822" fmla="val 975"/>
              <a:gd name="f823" fmla="val 130"/>
              <a:gd name="f824" fmla="val 207"/>
              <a:gd name="f825" fmla="val 991"/>
              <a:gd name="f826" fmla="val 354"/>
              <a:gd name="f827" fmla="val 431"/>
              <a:gd name="f828" fmla="val 527"/>
              <a:gd name="f829" fmla="val 1007"/>
              <a:gd name="f830" fmla="val 645"/>
              <a:gd name="f831" fmla="val 711"/>
              <a:gd name="f832" fmla="val 1110"/>
              <a:gd name="f833" fmla="val 1445"/>
              <a:gd name="f834" fmla="val 3012"/>
              <a:gd name="f835" fmla="val 1979"/>
              <a:gd name="f836" fmla="val 2912"/>
              <a:gd name="f837" fmla="val 1278"/>
              <a:gd name="f838" fmla="val 1268"/>
              <a:gd name="f839" fmla="val 2301"/>
              <a:gd name="f840" fmla="val 1254"/>
              <a:gd name="f841" fmla="val 2296"/>
              <a:gd name="f842" fmla="val 1240"/>
              <a:gd name="f843" fmla="val 1165"/>
              <a:gd name="f844" fmla="val 1061"/>
              <a:gd name="f845" fmla="val 2422"/>
              <a:gd name="f846" fmla="val 2478"/>
              <a:gd name="f847" fmla="val 1412"/>
              <a:gd name="f848" fmla="val 2745"/>
              <a:gd name="f849" fmla="val 1645"/>
              <a:gd name="f850" fmla="val 2945"/>
              <a:gd name="f851" fmla="val 1912"/>
              <a:gd name="f852" fmla="val 3179"/>
              <a:gd name="f853" fmla="val 3312"/>
              <a:gd name="f854" fmla="val 3412"/>
              <a:gd name="f855" fmla="val 2891"/>
              <a:gd name="f856" fmla="val 4196"/>
              <a:gd name="f857" fmla="val 3659"/>
              <a:gd name="f858" fmla="val 4868"/>
              <a:gd name="f859" fmla="val 4431"/>
              <a:gd name="f860" fmla="val 5532"/>
              <a:gd name="f861" fmla="val 3616"/>
              <a:gd name="f862" fmla="val 5089"/>
              <a:gd name="f863" fmla="val 2750"/>
              <a:gd name="f864" fmla="val 4569"/>
              <a:gd name="f865" fmla="val 2187"/>
              <a:gd name="f866" fmla="val 2378"/>
              <a:gd name="f867" fmla="val 4265"/>
              <a:gd name="f868" fmla="val 2579"/>
              <a:gd name="f869" fmla="val 5480"/>
              <a:gd name="f870" fmla="val 4914"/>
              <a:gd name="f871" fmla="val 5947"/>
              <a:gd name="f872" fmla="val 4753"/>
              <a:gd name="f873" fmla="val 5809"/>
              <a:gd name="f874" fmla="val 4592"/>
              <a:gd name="f875" fmla="val 5671"/>
              <a:gd name="f876" fmla="val 4723"/>
              <a:gd name="f877" fmla="val 5691"/>
              <a:gd name="f878" fmla="val 5010"/>
              <a:gd name="f879" fmla="val 5841"/>
              <a:gd name="f880" fmla="val 5281"/>
              <a:gd name="f881" fmla="val 5981"/>
              <a:gd name="f882" fmla="val 6115"/>
              <a:gd name="f883" fmla="val 7382"/>
              <a:gd name="f884" fmla="val 8115"/>
              <a:gd name="f885" fmla="val 7682"/>
              <a:gd name="f886" fmla="val 7348"/>
              <a:gd name="f887" fmla="val 5081"/>
              <a:gd name="f888" fmla="val 7148"/>
              <a:gd name="f889" fmla="val 5048"/>
              <a:gd name="f890" fmla="val 7115"/>
              <a:gd name="f891" fmla="val 7048"/>
              <a:gd name="f892" fmla="val 7015"/>
              <a:gd name="f893" fmla="val 4888"/>
              <a:gd name="f894" fmla="val 6903"/>
              <a:gd name="f895" fmla="val 4731"/>
              <a:gd name="f896" fmla="val 6811"/>
              <a:gd name="f897" fmla="val 4589"/>
              <a:gd name="f898" fmla="val 4477"/>
              <a:gd name="f899" fmla="val 4373"/>
              <a:gd name="f900" fmla="val 6868"/>
              <a:gd name="f901" fmla="val 7215"/>
              <a:gd name="f902" fmla="val 4247"/>
              <a:gd name="f903" fmla="val 7282"/>
              <a:gd name="f904" fmla="val 7315"/>
              <a:gd name="f905" fmla="val 4287"/>
              <a:gd name="f906" fmla="val 7390"/>
              <a:gd name="f907" fmla="val 4299"/>
              <a:gd name="f908" fmla="val 7430"/>
              <a:gd name="f909" fmla="val 7448"/>
              <a:gd name="f910" fmla="val 4337"/>
              <a:gd name="f911" fmla="val 7333"/>
              <a:gd name="f912" fmla="val 4392"/>
              <a:gd name="f913" fmla="val 7297"/>
              <a:gd name="f914" fmla="val 4468"/>
              <a:gd name="f915" fmla="val 4501"/>
              <a:gd name="f916" fmla="val 4539"/>
              <a:gd name="f917" fmla="val 7305"/>
              <a:gd name="f918" fmla="val 7482"/>
              <a:gd name="f919" fmla="val 4647"/>
              <a:gd name="f920" fmla="val 7515"/>
              <a:gd name="f921" fmla="val 4747"/>
              <a:gd name="f922" fmla="val 7548"/>
              <a:gd name="f923" fmla="val 7577"/>
              <a:gd name="f924" fmla="val 4745"/>
              <a:gd name="f925" fmla="val 7575"/>
              <a:gd name="f926" fmla="val 4670"/>
              <a:gd name="f927" fmla="val 7537"/>
              <a:gd name="f928" fmla="val 4606"/>
              <a:gd name="f929" fmla="val 4630"/>
              <a:gd name="f930" fmla="val 7627"/>
              <a:gd name="f931" fmla="val 4669"/>
              <a:gd name="f932" fmla="val 7655"/>
              <a:gd name="f933" fmla="val 4645"/>
              <a:gd name="f934" fmla="val 7652"/>
              <a:gd name="f935" fmla="val 4625"/>
              <a:gd name="f936" fmla="val 7648"/>
              <a:gd name="f937" fmla="val 4614"/>
              <a:gd name="f938" fmla="val 4564"/>
              <a:gd name="f939" fmla="val 7630"/>
              <a:gd name="f940" fmla="val 4458"/>
              <a:gd name="f941" fmla="val 7686"/>
              <a:gd name="f942" fmla="val 4543"/>
              <a:gd name="f943" fmla="val 7747"/>
              <a:gd name="f944" fmla="val 7782"/>
              <a:gd name="f945" fmla="val 4714"/>
              <a:gd name="f946" fmla="val 7715"/>
              <a:gd name="f947" fmla="val 4697"/>
              <a:gd name="f948" fmla="val 7673"/>
              <a:gd name="f949" fmla="val 4682"/>
              <a:gd name="f950" fmla="val 7665"/>
              <a:gd name="f951" fmla="val 4696"/>
              <a:gd name="f952" fmla="val 7659"/>
              <a:gd name="f953" fmla="val 4727"/>
              <a:gd name="f954" fmla="val 7663"/>
              <a:gd name="f955" fmla="val 4755"/>
              <a:gd name="f956" fmla="val 4781"/>
              <a:gd name="f957" fmla="val 4803"/>
              <a:gd name="f958" fmla="val 7660"/>
              <a:gd name="f959" fmla="val 4816"/>
              <a:gd name="f960" fmla="val 4818"/>
              <a:gd name="f961" fmla="val 4820"/>
              <a:gd name="f962" fmla="val 4852"/>
              <a:gd name="f963" fmla="val 4883"/>
              <a:gd name="f964" fmla="val 7569"/>
              <a:gd name="f965" fmla="val 5114"/>
              <a:gd name="f966" fmla="val 8182"/>
              <a:gd name="f967" fmla="val 6816"/>
              <a:gd name="f968" fmla="val 8716"/>
              <a:gd name="f969" fmla="val 10050"/>
              <a:gd name="f970" fmla="val 8083"/>
              <a:gd name="f971" fmla="val 11384"/>
              <a:gd name="f972" fmla="val 12785"/>
              <a:gd name="f973" fmla="val 11151"/>
              <a:gd name="f974" fmla="val 3280"/>
              <a:gd name="f975" fmla="val 3135"/>
              <a:gd name="f976" fmla="val 3024"/>
              <a:gd name="f977" fmla="val 8001"/>
              <a:gd name="f978" fmla="val 2903"/>
              <a:gd name="f979" fmla="val 2842"/>
              <a:gd name="f980" fmla="val 8004"/>
              <a:gd name="f981" fmla="val 2713"/>
              <a:gd name="f982" fmla="val 2613"/>
              <a:gd name="f983" fmla="val 8149"/>
              <a:gd name="f984" fmla="val 2660"/>
              <a:gd name="f985" fmla="val 8320"/>
              <a:gd name="f986" fmla="val 2721"/>
              <a:gd name="f987" fmla="val 2802"/>
              <a:gd name="f988" fmla="val 8637"/>
              <a:gd name="f989" fmla="val 2809"/>
              <a:gd name="f990" fmla="val 2817"/>
              <a:gd name="f991" fmla="val 2855"/>
              <a:gd name="f992" fmla="val 2899"/>
              <a:gd name="f993" fmla="val 8641"/>
              <a:gd name="f994" fmla="val 8649"/>
              <a:gd name="f995" fmla="val 2959"/>
              <a:gd name="f996" fmla="val 8781"/>
              <a:gd name="f997" fmla="val 2988"/>
              <a:gd name="f998" fmla="val 8918"/>
              <a:gd name="f999" fmla="val 3455"/>
              <a:gd name="f1000" fmla="val 9697"/>
              <a:gd name="f1001" fmla="val 4083"/>
              <a:gd name="f1002" fmla="val 10193"/>
              <a:gd name="f1003" fmla="val 10638"/>
              <a:gd name="f1004" fmla="val 4285"/>
              <a:gd name="f1005" fmla="val 10286"/>
              <a:gd name="f1006" fmla="val 3149"/>
              <a:gd name="f1007" fmla="val 9079"/>
              <a:gd name="f1008" fmla="val 3380"/>
              <a:gd name="f1009" fmla="val 8949"/>
              <a:gd name="f1010" fmla="val 9250"/>
              <a:gd name="f1011" fmla="val 9283"/>
              <a:gd name="f1012" fmla="val 5148"/>
              <a:gd name="f1013" fmla="val 9750"/>
              <a:gd name="f1014" fmla="val 10350"/>
              <a:gd name="f1015" fmla="val 6215"/>
              <a:gd name="f1016" fmla="val 10951"/>
              <a:gd name="f1017" fmla="val 11184"/>
              <a:gd name="f1018" fmla="val 6649"/>
              <a:gd name="f1019" fmla="val 11485"/>
              <a:gd name="f1020" fmla="val 6849"/>
              <a:gd name="f1021" fmla="val 11785"/>
              <a:gd name="f1022" fmla="val 6015"/>
              <a:gd name="f1023" fmla="val 11018"/>
              <a:gd name="f1024" fmla="val 9583"/>
              <a:gd name="f1025" fmla="val 4398"/>
              <a:gd name="f1026" fmla="val 9568"/>
              <a:gd name="f1027" fmla="val 4381"/>
              <a:gd name="f1028" fmla="val 9561"/>
              <a:gd name="f1029" fmla="val 4364"/>
              <a:gd name="f1030" fmla="val 4308"/>
              <a:gd name="f1031" fmla="val 4255"/>
              <a:gd name="f1032" fmla="val 9632"/>
              <a:gd name="f1033" fmla="val 4897"/>
              <a:gd name="f1034" fmla="val 10228"/>
              <a:gd name="f1035" fmla="val 5513"/>
              <a:gd name="f1036" fmla="val 10841"/>
              <a:gd name="f1037" fmla="val 6153"/>
              <a:gd name="f1038" fmla="val 11449"/>
              <a:gd name="f1039" fmla="val 5704"/>
              <a:gd name="f1040" fmla="val 11217"/>
              <a:gd name="f1041" fmla="val 10999"/>
              <a:gd name="f1042" fmla="val 4948"/>
              <a:gd name="f1043" fmla="val 10784"/>
              <a:gd name="f1044" fmla="val 4875"/>
              <a:gd name="f1045" fmla="val 10736"/>
              <a:gd name="f1046" fmla="val 10687"/>
              <a:gd name="f1047" fmla="val 4736"/>
              <a:gd name="f1048" fmla="val 10642"/>
              <a:gd name="f1049" fmla="val 4742"/>
              <a:gd name="f1050" fmla="val 10646"/>
              <a:gd name="f1051" fmla="val 10651"/>
              <a:gd name="f1052" fmla="val 5381"/>
              <a:gd name="f1053" fmla="val 11118"/>
              <a:gd name="f1054" fmla="val 5982"/>
              <a:gd name="f1055" fmla="val 11518"/>
              <a:gd name="f1056" fmla="val 11985"/>
              <a:gd name="f1057" fmla="val 12018"/>
              <a:gd name="f1058" fmla="val 12085"/>
              <a:gd name="f1059" fmla="val 12152"/>
              <a:gd name="f1060" fmla="val 6949"/>
              <a:gd name="f1061" fmla="val 12185"/>
              <a:gd name="f1062" fmla="val 6679"/>
              <a:gd name="f1063" fmla="val 11944"/>
              <a:gd name="f1064" fmla="val 6414"/>
              <a:gd name="f1065" fmla="val 11697"/>
              <a:gd name="f1066" fmla="val 7235"/>
              <a:gd name="f1067" fmla="val 12008"/>
              <a:gd name="f1068" fmla="val 8459"/>
              <a:gd name="f1069" fmla="val 12647"/>
              <a:gd name="f1070" fmla="val 8884"/>
              <a:gd name="f1071" fmla="val 13519"/>
              <a:gd name="f1072" fmla="val 8899"/>
              <a:gd name="f1073" fmla="val 13564"/>
              <a:gd name="f1074" fmla="val 8921"/>
              <a:gd name="f1075" fmla="val 13582"/>
              <a:gd name="f1076" fmla="val 8964"/>
              <a:gd name="f1077" fmla="val 13556"/>
              <a:gd name="f1078" fmla="val 9451"/>
              <a:gd name="f1079" fmla="val 9884"/>
              <a:gd name="f1080" fmla="val 15821"/>
              <a:gd name="f1081" fmla="val 16722"/>
              <a:gd name="f1082" fmla="val 9951"/>
              <a:gd name="f1083" fmla="val 9784"/>
              <a:gd name="f1084" fmla="val 8950"/>
              <a:gd name="f1085" fmla="val 15254"/>
              <a:gd name="f1086" fmla="val 14987"/>
              <a:gd name="f1087" fmla="val 8332"/>
              <a:gd name="f1088" fmla="val 14705"/>
              <a:gd name="f1089" fmla="val 7965"/>
              <a:gd name="f1090" fmla="val 14442"/>
              <a:gd name="f1091" fmla="val 7662"/>
              <a:gd name="f1092" fmla="val 7571"/>
              <a:gd name="f1093" fmla="val 14466"/>
              <a:gd name="f1094" fmla="val 14520"/>
              <a:gd name="f1095" fmla="val 14553"/>
              <a:gd name="f1096" fmla="val 14653"/>
              <a:gd name="f1097" fmla="val 14720"/>
              <a:gd name="f1098" fmla="val 7236"/>
              <a:gd name="f1099" fmla="val 14860"/>
              <a:gd name="f1100" fmla="val 7242"/>
              <a:gd name="f1101" fmla="val 14999"/>
              <a:gd name="f1102" fmla="val 7304"/>
              <a:gd name="f1103" fmla="val 15081"/>
              <a:gd name="f1104" fmla="val 7335"/>
              <a:gd name="f1105" fmla="val 15044"/>
              <a:gd name="f1106" fmla="val 15020"/>
              <a:gd name="f1107" fmla="val 7393"/>
              <a:gd name="f1108" fmla="val 15017"/>
              <a:gd name="f1109" fmla="val 7405"/>
              <a:gd name="f1110" fmla="val 15015"/>
              <a:gd name="f1111" fmla="val 7417"/>
              <a:gd name="f1112" fmla="val 7693"/>
              <a:gd name="f1113" fmla="val 15135"/>
              <a:gd name="f1114" fmla="val 7583"/>
              <a:gd name="f1115" fmla="val 7875"/>
              <a:gd name="f1116" fmla="val 15499"/>
              <a:gd name="f1117" fmla="val 7868"/>
              <a:gd name="f1118" fmla="val 15510"/>
              <a:gd name="f1119" fmla="val 8105"/>
              <a:gd name="f1120" fmla="val 15506"/>
              <a:gd name="f1121" fmla="val 8289"/>
              <a:gd name="f1122" fmla="val 15376"/>
              <a:gd name="f1123" fmla="val 15187"/>
              <a:gd name="f1124" fmla="val 9251"/>
              <a:gd name="f1125" fmla="val 15554"/>
              <a:gd name="f1126" fmla="val 17556"/>
              <a:gd name="f1127" fmla="val 10718"/>
              <a:gd name="f1128" fmla="val 10919"/>
              <a:gd name="f1129" fmla="val 18656"/>
              <a:gd name="f1130" fmla="val 19223"/>
              <a:gd name="f1131" fmla="val 12219"/>
              <a:gd name="f1132" fmla="val 13587"/>
              <a:gd name="f1133" fmla="val 25328"/>
              <a:gd name="f1134" fmla="val 14955"/>
              <a:gd name="f1135" fmla="val 28330"/>
              <a:gd name="f1136" fmla="val 14655"/>
              <a:gd name="f1137" fmla="val 27729"/>
              <a:gd name="f1138" fmla="val 27463"/>
              <a:gd name="f1139" fmla="val 13821"/>
              <a:gd name="f1140" fmla="val 27229"/>
              <a:gd name="f1141" fmla="val 13721"/>
              <a:gd name="f1142" fmla="val 13554"/>
              <a:gd name="f1143" fmla="val 26996"/>
              <a:gd name="f1144" fmla="val 26962"/>
              <a:gd name="f1145" fmla="val 26896"/>
              <a:gd name="f1146" fmla="val 13153"/>
              <a:gd name="f1147" fmla="val 26562"/>
              <a:gd name="f1148" fmla="val 12987"/>
              <a:gd name="f1149" fmla="val 26062"/>
              <a:gd name="f1150" fmla="val 12820"/>
              <a:gd name="f1151" fmla="val 25628"/>
              <a:gd name="f1152" fmla="val 25394"/>
              <a:gd name="f1153" fmla="val 25194"/>
              <a:gd name="f1154" fmla="val 12734"/>
              <a:gd name="f1155" fmla="val 25041"/>
              <a:gd name="f1156" fmla="val 25049"/>
              <a:gd name="f1157" fmla="val 12776"/>
              <a:gd name="f1158" fmla="val 12808"/>
              <a:gd name="f1159" fmla="val 12848"/>
              <a:gd name="f1160" fmla="val 25033"/>
              <a:gd name="f1161" fmla="val 12887"/>
              <a:gd name="f1162" fmla="val 12984"/>
              <a:gd name="f1163" fmla="val 24703"/>
              <a:gd name="f1164" fmla="val 12955"/>
              <a:gd name="f1165" fmla="val 24192"/>
              <a:gd name="f1166" fmla="val 12588"/>
              <a:gd name="f1167" fmla="val 12577"/>
              <a:gd name="f1168" fmla="val 12565"/>
              <a:gd name="f1169" fmla="val 24193"/>
              <a:gd name="f1170" fmla="val 12253"/>
              <a:gd name="f1171" fmla="val 24460"/>
              <a:gd name="f1172" fmla="val 12234"/>
              <a:gd name="f1173" fmla="val 24576"/>
              <a:gd name="f1174" fmla="val 12259"/>
              <a:gd name="f1175" fmla="val 24691"/>
              <a:gd name="f1176" fmla="val 12333"/>
              <a:gd name="f1177" fmla="val 24792"/>
              <a:gd name="f1178" fmla="val 12345"/>
              <a:gd name="f1179" fmla="val 24791"/>
              <a:gd name="f1180" fmla="val 12356"/>
              <a:gd name="f1181" fmla="val 12520"/>
              <a:gd name="f1182" fmla="val 12517"/>
              <a:gd name="f1183" fmla="val 25005"/>
              <a:gd name="f1184" fmla="val 12525"/>
              <a:gd name="f1185" fmla="val 25354"/>
              <a:gd name="f1186" fmla="val 12593"/>
              <a:gd name="f1187" fmla="val 25522"/>
              <a:gd name="f1188" fmla="val 12620"/>
              <a:gd name="f1189" fmla="val 25828"/>
              <a:gd name="f1190" fmla="val 26095"/>
              <a:gd name="f1191" fmla="val 11986"/>
              <a:gd name="f1192" fmla="val 10952"/>
              <a:gd name="f1193" fmla="val 11185"/>
              <a:gd name="f1194" fmla="val 21825"/>
              <a:gd name="f1195" fmla="val 10785"/>
              <a:gd name="f1196" fmla="val 10683"/>
              <a:gd name="f1197" fmla="val 21490"/>
              <a:gd name="f1198" fmla="val 10542"/>
              <a:gd name="f1199" fmla="val 21446"/>
              <a:gd name="f1200" fmla="val 10407"/>
              <a:gd name="f1201" fmla="val 10365"/>
              <a:gd name="f1202" fmla="val 10324"/>
              <a:gd name="f1203" fmla="val 21450"/>
              <a:gd name="f1204" fmla="val 21458"/>
              <a:gd name="f1205" fmla="val 21516"/>
              <a:gd name="f1206" fmla="val 10007"/>
              <a:gd name="f1207" fmla="val 21823"/>
              <a:gd name="f1208" fmla="val 10041"/>
              <a:gd name="f1209" fmla="val 22008"/>
              <a:gd name="f1210" fmla="val 10079"/>
              <a:gd name="f1211" fmla="val 21978"/>
              <a:gd name="f1212" fmla="val 21959"/>
              <a:gd name="f1213" fmla="val 10157"/>
              <a:gd name="f1214" fmla="val 21939"/>
              <a:gd name="f1215" fmla="val 10196"/>
              <a:gd name="f1216" fmla="val 21931"/>
              <a:gd name="f1217" fmla="val 10234"/>
              <a:gd name="f1218" fmla="val 10404"/>
              <a:gd name="f1219" fmla="val 10452"/>
              <a:gd name="f1220" fmla="val 10618"/>
              <a:gd name="f1221" fmla="val 10607"/>
              <a:gd name="f1222" fmla="val 22481"/>
              <a:gd name="f1223" fmla="val 10592"/>
              <a:gd name="f1224" fmla="val 22478"/>
              <a:gd name="f1225" fmla="val 10590"/>
              <a:gd name="f1226" fmla="val 22473"/>
              <a:gd name="f1227" fmla="val 10587"/>
              <a:gd name="f1228" fmla="val 22466"/>
              <a:gd name="f1229" fmla="val 22392"/>
              <a:gd name="f1230" fmla="val 22226"/>
              <a:gd name="f1231" fmla="val 22125"/>
              <a:gd name="f1232" fmla="val 10386"/>
              <a:gd name="f1233" fmla="val 22085"/>
              <a:gd name="f1234" fmla="val 10351"/>
              <a:gd name="f1235" fmla="val 22068"/>
              <a:gd name="f1236" fmla="val 10212"/>
              <a:gd name="f1237" fmla="val 10110"/>
              <a:gd name="f1238" fmla="val 22233"/>
              <a:gd name="f1239" fmla="val 10051"/>
              <a:gd name="f1240" fmla="val 22218"/>
              <a:gd name="f1241" fmla="val 10028"/>
              <a:gd name="f1242" fmla="val 22296"/>
              <a:gd name="f1243" fmla="val 10064"/>
              <a:gd name="f1244" fmla="val 22400"/>
              <a:gd name="f1245" fmla="val 10251"/>
              <a:gd name="f1246" fmla="val 22526"/>
              <a:gd name="f1247" fmla="val 10509"/>
              <a:gd name="f1248" fmla="val 22683"/>
              <a:gd name="f1249" fmla="val 22766"/>
              <a:gd name="f1250" fmla="val 10699"/>
              <a:gd name="f1251" fmla="val 10716"/>
              <a:gd name="f1252" fmla="val 10733"/>
              <a:gd name="f1253" fmla="val 22764"/>
              <a:gd name="f1254" fmla="val 24127"/>
              <a:gd name="f1255" fmla="val 11919"/>
              <a:gd name="f1256" fmla="val 25595"/>
              <a:gd name="f1257" fmla="val 12953"/>
              <a:gd name="f1258" fmla="val 26662"/>
              <a:gd name="f1259" fmla="val 12353"/>
              <a:gd name="f1260" fmla="val 26228"/>
              <a:gd name="f1261" fmla="val 25461"/>
              <a:gd name="f1262" fmla="val 11119"/>
              <a:gd name="f1263" fmla="val 25361"/>
              <a:gd name="f1264" fmla="val 11019"/>
              <a:gd name="f1265" fmla="val 25294"/>
              <a:gd name="f1266" fmla="val 10652"/>
              <a:gd name="f1267" fmla="val 25128"/>
              <a:gd name="f1268" fmla="val 10151"/>
              <a:gd name="f1269" fmla="val 9351"/>
              <a:gd name="f1270" fmla="val 9017"/>
              <a:gd name="f1271" fmla="val 23393"/>
              <a:gd name="f1272" fmla="val 8750"/>
              <a:gd name="f1273" fmla="val 22793"/>
              <a:gd name="f1274" fmla="val 8517"/>
              <a:gd name="f1275" fmla="val 22059"/>
              <a:gd name="f1276" fmla="val 19490"/>
              <a:gd name="f1277" fmla="val 7149"/>
              <a:gd name="f1278" fmla="val 18223"/>
              <a:gd name="f1279" fmla="val 17689"/>
              <a:gd name="f1280" fmla="val 17189"/>
              <a:gd name="f1281" fmla="val 16655"/>
              <a:gd name="f1282" fmla="val 6302"/>
              <a:gd name="f1283" fmla="val 16616"/>
              <a:gd name="f1284" fmla="val 6279"/>
              <a:gd name="f1285" fmla="val 16602"/>
              <a:gd name="f1286" fmla="val 6214"/>
              <a:gd name="f1287" fmla="val 6169"/>
              <a:gd name="f1288" fmla="val 16635"/>
              <a:gd name="f1289" fmla="val 5782"/>
              <a:gd name="f1290" fmla="val 5771"/>
              <a:gd name="f1291" fmla="val 16267"/>
              <a:gd name="f1292" fmla="val 5754"/>
              <a:gd name="f1293" fmla="val 16259"/>
              <a:gd name="f1294" fmla="val 5735"/>
              <a:gd name="f1295" fmla="val 5693"/>
              <a:gd name="f1296" fmla="val 5638"/>
              <a:gd name="f1297" fmla="val 16298"/>
              <a:gd name="f1298" fmla="val 5412"/>
              <a:gd name="f1299" fmla="val 16705"/>
              <a:gd name="f1300" fmla="val 5356"/>
              <a:gd name="f1301" fmla="val 17127"/>
              <a:gd name="f1302" fmla="val 5405"/>
              <a:gd name="f1303" fmla="val 17565"/>
              <a:gd name="f1304" fmla="val 5403"/>
              <a:gd name="f1305" fmla="val 17473"/>
              <a:gd name="f1306" fmla="val 5406"/>
              <a:gd name="f1307" fmla="val 17381"/>
              <a:gd name="f1308" fmla="val 5415"/>
              <a:gd name="f1309" fmla="val 5426"/>
              <a:gd name="f1310" fmla="val 17174"/>
              <a:gd name="f1311" fmla="val 5457"/>
              <a:gd name="f1312" fmla="val 5503"/>
              <a:gd name="f1313" fmla="val 5593"/>
              <a:gd name="f1314" fmla="val 5739"/>
              <a:gd name="f1315" fmla="val 17303"/>
              <a:gd name="f1316" fmla="val 5915"/>
              <a:gd name="f1317" fmla="val 5942"/>
              <a:gd name="f1318" fmla="val 18603"/>
              <a:gd name="f1319" fmla="val 6494"/>
              <a:gd name="f1320" fmla="val 19662"/>
              <a:gd name="f1321" fmla="val 6987"/>
              <a:gd name="f1322" fmla="val 20663"/>
              <a:gd name="f1323" fmla="val 6228"/>
              <a:gd name="f1324" fmla="val 19731"/>
              <a:gd name="f1325" fmla="val 5521"/>
              <a:gd name="f1326" fmla="val 5423"/>
              <a:gd name="f1327" fmla="val 18601"/>
              <a:gd name="f1328" fmla="val 6033"/>
              <a:gd name="f1329" fmla="val 19597"/>
              <a:gd name="f1330" fmla="val 20424"/>
              <a:gd name="f1331" fmla="val 21358"/>
              <a:gd name="f1332" fmla="val 21130"/>
              <a:gd name="f1333" fmla="val 7102"/>
              <a:gd name="f1334" fmla="val 20898"/>
              <a:gd name="f1335" fmla="val 21219"/>
              <a:gd name="f1336" fmla="val 7909"/>
              <a:gd name="f1337" fmla="val 21704"/>
              <a:gd name="f1338" fmla="val 22559"/>
              <a:gd name="f1339" fmla="val 8684"/>
              <a:gd name="f1340" fmla="val 23493"/>
              <a:gd name="f1341" fmla="val 20891"/>
              <a:gd name="f1342" fmla="val 19724"/>
              <a:gd name="f1343" fmla="val 17856"/>
              <a:gd name="f1344" fmla="val 15221"/>
              <a:gd name="f1345" fmla="val 1598"/>
              <a:gd name="f1346" fmla="val 14549"/>
              <a:gd name="f1347" fmla="val 1585"/>
              <a:gd name="f1348" fmla="val 14547"/>
              <a:gd name="f1349" fmla="val 1571"/>
              <a:gd name="f1350" fmla="val 1487"/>
              <a:gd name="f1351" fmla="val 1416"/>
              <a:gd name="f1352" fmla="val 14629"/>
              <a:gd name="f1353" fmla="val 1579"/>
              <a:gd name="f1354" fmla="val 15120"/>
              <a:gd name="f1355" fmla="val 1312"/>
              <a:gd name="f1356" fmla="val 1178"/>
              <a:gd name="f1357" fmla="val 1166"/>
              <a:gd name="f1358" fmla="val 14981"/>
              <a:gd name="f1359" fmla="val 1154"/>
              <a:gd name="f1360" fmla="val 14978"/>
              <a:gd name="f1361" fmla="val 1079"/>
              <a:gd name="f1362" fmla="val 1011"/>
              <a:gd name="f1363" fmla="val 15038"/>
              <a:gd name="f1364" fmla="val 1058"/>
              <a:gd name="f1365" fmla="val 15398"/>
              <a:gd name="f1366" fmla="val 15697"/>
              <a:gd name="f1367" fmla="val 1267"/>
              <a:gd name="f1368" fmla="val 16004"/>
              <a:gd name="f1369" fmla="val 1322"/>
              <a:gd name="f1370" fmla="val 16052"/>
              <a:gd name="f1371" fmla="val 1384"/>
              <a:gd name="f1372" fmla="val 16103"/>
              <a:gd name="f1373" fmla="val 16155"/>
              <a:gd name="f1374" fmla="val 1800"/>
              <a:gd name="f1375" fmla="val 17041"/>
              <a:gd name="f1376" fmla="val 17825"/>
              <a:gd name="f1377" fmla="val 3050"/>
              <a:gd name="f1378" fmla="val 18545"/>
              <a:gd name="f1379" fmla="val 2262"/>
              <a:gd name="f1380" fmla="val 17847"/>
              <a:gd name="f1381" fmla="val 1619"/>
              <a:gd name="f1382" fmla="val 16891"/>
              <a:gd name="f1383" fmla="val 1160"/>
              <a:gd name="f1384" fmla="val 15911"/>
              <a:gd name="f1385" fmla="val 1074"/>
              <a:gd name="f1386" fmla="val 15829"/>
              <a:gd name="f1387" fmla="val 1425"/>
              <a:gd name="f1388" fmla="val 17208"/>
              <a:gd name="f1389" fmla="val 2621"/>
              <a:gd name="f1390" fmla="val 18927"/>
              <a:gd name="f1391" fmla="val 3734"/>
              <a:gd name="f1392" fmla="val 19255"/>
              <a:gd name="f1393" fmla="val 3383"/>
              <a:gd name="f1394" fmla="val 18908"/>
              <a:gd name="f1395" fmla="val 3498"/>
              <a:gd name="f1396" fmla="val 18941"/>
              <a:gd name="f1397" fmla="val 3992"/>
              <a:gd name="f1398" fmla="val 19253"/>
              <a:gd name="f1399" fmla="val 4506"/>
              <a:gd name="f1400" fmla="val 19422"/>
              <a:gd name="f1401" fmla="val 3604"/>
              <a:gd name="f1402" fmla="val 18178"/>
              <a:gd name="f1403" fmla="val 2813"/>
              <a:gd name="f1404" fmla="val 16764"/>
              <a:gd name="f1405" fmla="val 15788"/>
              <a:gd name="f1406" fmla="val 1437"/>
              <a:gd name="f1407" fmla="val 15419"/>
              <a:gd name="f1408" fmla="val 1428"/>
              <a:gd name="f1409" fmla="val 15297"/>
              <a:gd name="f1410" fmla="val 1492"/>
              <a:gd name="f1411" fmla="val 1801"/>
              <a:gd name="f1412" fmla="val 2012"/>
              <a:gd name="f1413" fmla="val 15654"/>
              <a:gd name="f1414" fmla="val 3258"/>
              <a:gd name="f1415" fmla="val 16549"/>
              <a:gd name="f1416" fmla="val 4198"/>
              <a:gd name="f1417" fmla="val 18147"/>
              <a:gd name="f1418" fmla="val 4832"/>
              <a:gd name="f1419" fmla="val 19599"/>
              <a:gd name="f1420" fmla="val 4802"/>
              <a:gd name="f1421" fmla="val 19562"/>
              <a:gd name="f1422" fmla="val 4773"/>
              <a:gd name="f1423" fmla="val 19525"/>
              <a:gd name="f1424" fmla="val 4667"/>
              <a:gd name="f1425" fmla="val 19471"/>
              <a:gd name="f1426" fmla="val 4586"/>
              <a:gd name="f1427" fmla="val 19448"/>
              <a:gd name="f1428" fmla="val 4531"/>
              <a:gd name="f1429" fmla="val 19456"/>
              <a:gd name="f1430" fmla="val 4556"/>
              <a:gd name="f1431" fmla="val 19524"/>
              <a:gd name="f1432" fmla="val 4887"/>
              <a:gd name="f1433" fmla="val 19727"/>
              <a:gd name="f1434" fmla="val 4860"/>
              <a:gd name="f1435" fmla="val 19663"/>
              <a:gd name="f1436" fmla="val 4919"/>
              <a:gd name="f1437" fmla="val 19706"/>
              <a:gd name="f1438" fmla="val 5024"/>
              <a:gd name="f1439" fmla="val 19816"/>
              <a:gd name="f1440" fmla="val 19891"/>
              <a:gd name="f1441" fmla="val 5187"/>
              <a:gd name="f1442" fmla="val 19930"/>
              <a:gd name="f1443" fmla="val 5237"/>
              <a:gd name="f1444" fmla="val 19949"/>
              <a:gd name="f1445" fmla="val 5283"/>
              <a:gd name="f1446" fmla="val 5353"/>
              <a:gd name="f1447" fmla="val 19905"/>
              <a:gd name="f1448" fmla="val 5448"/>
              <a:gd name="f1449" fmla="val 19857"/>
              <a:gd name="f1450" fmla="val 5481"/>
              <a:gd name="f1451" fmla="val 5515"/>
              <a:gd name="f1452" fmla="val 8016"/>
              <a:gd name="f1453" fmla="val 9317"/>
              <a:gd name="f1454" fmla="val 9651"/>
              <a:gd name="f1455" fmla="val 9818"/>
              <a:gd name="f1456" fmla="val 9684"/>
              <a:gd name="f1457" fmla="val 24394"/>
              <a:gd name="f1458" fmla="val 8650"/>
              <a:gd name="f1459" fmla="val 21392"/>
              <a:gd name="f1460" fmla="val 6732"/>
              <a:gd name="f1461" fmla="val 21383"/>
              <a:gd name="f1462" fmla="val 6716"/>
              <a:gd name="f1463" fmla="val 21379"/>
              <a:gd name="f1464" fmla="val 6700"/>
              <a:gd name="f1465" fmla="val 6655"/>
              <a:gd name="f1466" fmla="val 6624"/>
              <a:gd name="f1467" fmla="val 21417"/>
              <a:gd name="f1468" fmla="val 21492"/>
              <a:gd name="f1469" fmla="val 7220"/>
              <a:gd name="f1470" fmla="val 22285"/>
              <a:gd name="f1471" fmla="val 7882"/>
              <a:gd name="f1472" fmla="val 8578"/>
              <a:gd name="f1473" fmla="val 23725"/>
              <a:gd name="f1474" fmla="val 23692"/>
              <a:gd name="f1475" fmla="val 8448"/>
              <a:gd name="f1476" fmla="val 23659"/>
              <a:gd name="f1477" fmla="val 8350"/>
              <a:gd name="f1478" fmla="val 23627"/>
              <a:gd name="f1479" fmla="val 7009"/>
              <a:gd name="f1480" fmla="val 22792"/>
              <a:gd name="f1481" fmla="val 21938"/>
              <a:gd name="f1482" fmla="val 4014"/>
              <a:gd name="f1483" fmla="val 3555"/>
              <a:gd name="f1484" fmla="val 3106"/>
              <a:gd name="f1485" fmla="val 22024"/>
              <a:gd name="f1486" fmla="val 2646"/>
              <a:gd name="f1487" fmla="val 2746"/>
              <a:gd name="f1488" fmla="val 2913"/>
              <a:gd name="f1489" fmla="val 2781"/>
              <a:gd name="f1490" fmla="val 2764"/>
              <a:gd name="f1491" fmla="val 22723"/>
              <a:gd name="f1492" fmla="val 3025"/>
              <a:gd name="f1493" fmla="val 3565"/>
              <a:gd name="f1494" fmla="val 3813"/>
              <a:gd name="f1495" fmla="val 22893"/>
              <a:gd name="f1496" fmla="val 3834"/>
              <a:gd name="f1497" fmla="val 23014"/>
              <a:gd name="f1498" fmla="val 3692"/>
              <a:gd name="f1499" fmla="val 23006"/>
              <a:gd name="f1500" fmla="val 3549"/>
              <a:gd name="f1501" fmla="val 3371"/>
              <a:gd name="f1502" fmla="val 3193"/>
              <a:gd name="f1503" fmla="val 23018"/>
              <a:gd name="f1504" fmla="val 3107"/>
              <a:gd name="f1505" fmla="val 23130"/>
              <a:gd name="f1506" fmla="val 3212"/>
              <a:gd name="f1507" fmla="val 23208"/>
              <a:gd name="f1508" fmla="val 3351"/>
              <a:gd name="f1509" fmla="val 3382"/>
              <a:gd name="f1510" fmla="val 23279"/>
              <a:gd name="f1511" fmla="val 3911"/>
              <a:gd name="f1512" fmla="val 23303"/>
              <a:gd name="f1513" fmla="val 4147"/>
              <a:gd name="f1514" fmla="val 5232"/>
              <a:gd name="f1515" fmla="val 23883"/>
              <a:gd name="f1516" fmla="val 6034"/>
              <a:gd name="f1517" fmla="val 24224"/>
              <a:gd name="f1518" fmla="val 7581"/>
              <a:gd name="f1519" fmla="val 24631"/>
              <a:gd name="f1520" fmla="val 8309"/>
              <a:gd name="f1521" fmla="val 24732"/>
              <a:gd name="f1522" fmla="val 24894"/>
              <a:gd name="f1523" fmla="val 9484"/>
              <a:gd name="f1524" fmla="val 9851"/>
              <a:gd name="f1525" fmla="val 25061"/>
              <a:gd name="f1526" fmla="val 25228"/>
              <a:gd name="f1527" fmla="val 10518"/>
              <a:gd name="f1528" fmla="val 10530"/>
              <a:gd name="f1529" fmla="val 25501"/>
              <a:gd name="f1530" fmla="val 10543"/>
              <a:gd name="f1531" fmla="val 25503"/>
              <a:gd name="f1532" fmla="val 10554"/>
              <a:gd name="f1533" fmla="val 10606"/>
              <a:gd name="f1534" fmla="val 25449"/>
              <a:gd name="f1535" fmla="val 25528"/>
              <a:gd name="f1536" fmla="val 11319"/>
              <a:gd name="f1537" fmla="val 11652"/>
              <a:gd name="f1538" fmla="val 11417"/>
              <a:gd name="f1539" fmla="val 26020"/>
              <a:gd name="f1540" fmla="val 11165"/>
              <a:gd name="f1541" fmla="val 25996"/>
              <a:gd name="f1542" fmla="val 10908"/>
              <a:gd name="f1543" fmla="val 10544"/>
              <a:gd name="f1544" fmla="val 10169"/>
              <a:gd name="f1545" fmla="val 26044"/>
              <a:gd name="f1546" fmla="val 26162"/>
              <a:gd name="f1547" fmla="val 26128"/>
              <a:gd name="f1548" fmla="val 9701"/>
              <a:gd name="f1549" fmla="val 25978"/>
              <a:gd name="f1550" fmla="val 9584"/>
              <a:gd name="f1551" fmla="val 25937"/>
              <a:gd name="f1552" fmla="val 9467"/>
              <a:gd name="f1553" fmla="val 9234"/>
              <a:gd name="f1554" fmla="val 9151"/>
              <a:gd name="f1555" fmla="val 9084"/>
              <a:gd name="f1556" fmla="val 26629"/>
              <a:gd name="f1557" fmla="val 26729"/>
              <a:gd name="f1558" fmla="val 9417"/>
              <a:gd name="f1559" fmla="val 26695"/>
              <a:gd name="f1560" fmla="val 26362"/>
              <a:gd name="f1561" fmla="val 9379"/>
              <a:gd name="f1562" fmla="val 26187"/>
              <a:gd name="f1563" fmla="val 9441"/>
              <a:gd name="f1564" fmla="val 26159"/>
              <a:gd name="f1565" fmla="val 9503"/>
              <a:gd name="f1566" fmla="val 9541"/>
              <a:gd name="f1567" fmla="val 9579"/>
              <a:gd name="f1568" fmla="val 26170"/>
              <a:gd name="f1569" fmla="val 9618"/>
              <a:gd name="f1570" fmla="val 26195"/>
              <a:gd name="f1571" fmla="val 9329"/>
              <a:gd name="f1572" fmla="val 26325"/>
              <a:gd name="f1573" fmla="val 9401"/>
              <a:gd name="f1574" fmla="val 26466"/>
              <a:gd name="f1575" fmla="val 9491"/>
              <a:gd name="f1576" fmla="val 9499"/>
              <a:gd name="f1577" fmla="val 9508"/>
              <a:gd name="f1578" fmla="val 26465"/>
              <a:gd name="f1579" fmla="val 9518"/>
              <a:gd name="f1580" fmla="val 26462"/>
              <a:gd name="f1581" fmla="val 26395"/>
              <a:gd name="f1582" fmla="val 26795"/>
              <a:gd name="f1583" fmla="val 9533"/>
              <a:gd name="f1584" fmla="val 26839"/>
              <a:gd name="f1585" fmla="val 9477"/>
              <a:gd name="f1586" fmla="val 26858"/>
              <a:gd name="f1587" fmla="val 9420"/>
              <a:gd name="f1588" fmla="val 9217"/>
              <a:gd name="f1589" fmla="val 9003"/>
              <a:gd name="f1590" fmla="val 26626"/>
              <a:gd name="f1591" fmla="val 26453"/>
              <a:gd name="f1592" fmla="val 8900"/>
              <a:gd name="f1593" fmla="val 8851"/>
              <a:gd name="f1594" fmla="val 8794"/>
              <a:gd name="f1595" fmla="val 26516"/>
              <a:gd name="f1596" fmla="val 8924"/>
              <a:gd name="f1597" fmla="val 26775"/>
              <a:gd name="f1598" fmla="val 9201"/>
              <a:gd name="f1599" fmla="val 27053"/>
              <a:gd name="f1600" fmla="val 9462"/>
              <a:gd name="f1601" fmla="val 9527"/>
              <a:gd name="f1602" fmla="val 9591"/>
              <a:gd name="f1603" fmla="val 27036"/>
              <a:gd name="f1604" fmla="val 26862"/>
              <a:gd name="f1605" fmla="val 9918"/>
              <a:gd name="f1606" fmla="val 26229"/>
              <a:gd name="f1607" fmla="val 26185"/>
              <a:gd name="f1608" fmla="val 10746"/>
              <a:gd name="f1609" fmla="val 11241"/>
              <a:gd name="f1610" fmla="val 11727"/>
              <a:gd name="f1611" fmla="val 26307"/>
              <a:gd name="f1612" fmla="val 12186"/>
              <a:gd name="f1613" fmla="val 12686"/>
              <a:gd name="f1614" fmla="val 13187"/>
              <a:gd name="f1615" fmla="val 27196"/>
              <a:gd name="f1616" fmla="val 13654"/>
              <a:gd name="f1617" fmla="val 27563"/>
              <a:gd name="f1618" fmla="val 12920"/>
              <a:gd name="f1619" fmla="val 12153"/>
              <a:gd name="f1620" fmla="val 27062"/>
              <a:gd name="f1621" fmla="val 7611"/>
              <a:gd name="f1622" fmla="val 7526"/>
              <a:gd name="f1623" fmla="val 27048"/>
              <a:gd name="f1624" fmla="val 7431"/>
              <a:gd name="f1625" fmla="val 6860"/>
              <a:gd name="f1626" fmla="val 5953"/>
              <a:gd name="f1627" fmla="val 27220"/>
              <a:gd name="f1628" fmla="val 5681"/>
              <a:gd name="f1629" fmla="val 27629"/>
              <a:gd name="f1630" fmla="val 28163"/>
              <a:gd name="f1631" fmla="val 28230"/>
              <a:gd name="f1632" fmla="val 28297"/>
              <a:gd name="f1633" fmla="val 6313"/>
              <a:gd name="f1634" fmla="val 28316"/>
              <a:gd name="f1635" fmla="val 6343"/>
              <a:gd name="f1636" fmla="val 28334"/>
              <a:gd name="f1637" fmla="val 6546"/>
              <a:gd name="f1638" fmla="val 28320"/>
              <a:gd name="f1639" fmla="val 6753"/>
              <a:gd name="f1640" fmla="val 7214"/>
              <a:gd name="f1641" fmla="val 28273"/>
              <a:gd name="f1642" fmla="val 7474"/>
              <a:gd name="f1643" fmla="val 28263"/>
              <a:gd name="f1644" fmla="val 7730"/>
              <a:gd name="f1645" fmla="val 8569"/>
              <a:gd name="f1646" fmla="val 9367"/>
              <a:gd name="f1647" fmla="val 28377"/>
              <a:gd name="f1648" fmla="val 28597"/>
              <a:gd name="f1649" fmla="val 28663"/>
              <a:gd name="f1650" fmla="val 28697"/>
              <a:gd name="f1651" fmla="val 8566"/>
              <a:gd name="f1652" fmla="val 28724"/>
              <a:gd name="f1653" fmla="val 8254"/>
              <a:gd name="f1654" fmla="val 28741"/>
              <a:gd name="f1655" fmla="val 7943"/>
              <a:gd name="f1656" fmla="val 7422"/>
              <a:gd name="f1657" fmla="val 28729"/>
              <a:gd name="f1658" fmla="val 28851"/>
              <a:gd name="f1659" fmla="val 8084"/>
              <a:gd name="f1660" fmla="val 28912"/>
              <a:gd name="f1661" fmla="val 8557"/>
              <a:gd name="f1662" fmla="val 9571"/>
              <a:gd name="f1663" fmla="val 10605"/>
              <a:gd name="f1664" fmla="val 28632"/>
              <a:gd name="f1665" fmla="val 28363"/>
              <a:gd name="f1666" fmla="val 28397"/>
              <a:gd name="f1667" fmla="val 11844"/>
              <a:gd name="f1668" fmla="val 28409"/>
              <a:gd name="f1669" fmla="val 11865"/>
              <a:gd name="f1670" fmla="val 28414"/>
              <a:gd name="f1671" fmla="val 11883"/>
              <a:gd name="f1672" fmla="val 11963"/>
              <a:gd name="f1673" fmla="val 11980"/>
              <a:gd name="f1674" fmla="val 28305"/>
              <a:gd name="f1675" fmla="val 11953"/>
              <a:gd name="f1676" fmla="val 28196"/>
              <a:gd name="f1677" fmla="val 12019"/>
              <a:gd name="f1678" fmla="val 28130"/>
              <a:gd name="f1679" fmla="val 13287"/>
              <a:gd name="f1680" fmla="val 13787"/>
              <a:gd name="f1681" fmla="val 27696"/>
              <a:gd name="f1682" fmla="val 15422"/>
              <a:gd name="f1683" fmla="val 29231"/>
              <a:gd name="f1684" fmla="val 15580"/>
              <a:gd name="f1685" fmla="val 29587"/>
              <a:gd name="f1686" fmla="val 15739"/>
              <a:gd name="f1687" fmla="val 29942"/>
              <a:gd name="f1688" fmla="val 15899"/>
              <a:gd name="f1689" fmla="val 30297"/>
              <a:gd name="f1690" fmla="val 15512"/>
              <a:gd name="f1691" fmla="val 29377"/>
              <a:gd name="f1692" fmla="val 15068"/>
              <a:gd name="f1693" fmla="val 28487"/>
              <a:gd name="f1694" fmla="val 27596"/>
              <a:gd name="f1695" fmla="val 14671"/>
              <a:gd name="f1696" fmla="val 27604"/>
              <a:gd name="f1697" fmla="val 14690"/>
              <a:gd name="f1698" fmla="val 27609"/>
              <a:gd name="f1699" fmla="val 14708"/>
              <a:gd name="f1700" fmla="val 14763"/>
              <a:gd name="f1701" fmla="val 14813"/>
              <a:gd name="f1702" fmla="val 27571"/>
              <a:gd name="f1703" fmla="val 27496"/>
              <a:gd name="f1704" fmla="val 15388"/>
              <a:gd name="f1705" fmla="val 15589"/>
              <a:gd name="f1706" fmla="val 15789"/>
              <a:gd name="f1707" fmla="val 15922"/>
              <a:gd name="f1708" fmla="val 16289"/>
              <a:gd name="f1709" fmla="val 15255"/>
              <a:gd name="f1710" fmla="val 15354"/>
              <a:gd name="f1711" fmla="val 15147"/>
              <a:gd name="f1712" fmla="val 15318"/>
              <a:gd name="f1713" fmla="val 15048"/>
              <a:gd name="f1714" fmla="val 15299"/>
              <a:gd name="f1715" fmla="val 14957"/>
              <a:gd name="f1716" fmla="val 14796"/>
              <a:gd name="f1717" fmla="val 14661"/>
              <a:gd name="f1718" fmla="val 15359"/>
              <a:gd name="f1719" fmla="val 14458"/>
              <a:gd name="f1720" fmla="val 15424"/>
              <a:gd name="f1721" fmla="val 15408"/>
              <a:gd name="f1722" fmla="val 14387"/>
              <a:gd name="f1723" fmla="val 14345"/>
              <a:gd name="f1724" fmla="val 14306"/>
              <a:gd name="f1725" fmla="val 13921"/>
              <a:gd name="f1726" fmla="val 13254"/>
              <a:gd name="f1727" fmla="val 20858"/>
              <a:gd name="f1728" fmla="val 13954"/>
              <a:gd name="f1729" fmla="val 24160"/>
              <a:gd name="f1730" fmla="val 13620"/>
              <a:gd name="f1731" fmla="val 13320"/>
              <a:gd name="f1732" fmla="val 24227"/>
              <a:gd name="f1733" fmla="val 20358"/>
              <a:gd name="f1734" fmla="val 20391"/>
              <a:gd name="f1735" fmla="val 20458"/>
              <a:gd name="f1736" fmla="val 12896"/>
              <a:gd name="f1737" fmla="val 20467"/>
              <a:gd name="f1738" fmla="val 12907"/>
              <a:gd name="f1739" fmla="val 20471"/>
              <a:gd name="f1740" fmla="val 12956"/>
              <a:gd name="f1741" fmla="val 13005"/>
              <a:gd name="f1742" fmla="val 20440"/>
              <a:gd name="f1743" fmla="val 13053"/>
              <a:gd name="f1744" fmla="val 13220"/>
              <a:gd name="f1745" fmla="val 13120"/>
              <a:gd name="f1746" fmla="val 19157"/>
              <a:gd name="f1747" fmla="val 21892"/>
              <a:gd name="f1748" fmla="val 22726"/>
              <a:gd name="f1749" fmla="val 12086"/>
              <a:gd name="f1750" fmla="val 20724"/>
              <a:gd name="f1751" fmla="val 11486"/>
              <a:gd name="f1752" fmla="val 17222"/>
              <a:gd name="f1753" fmla="val 11719"/>
              <a:gd name="f1754" fmla="val 16388"/>
              <a:gd name="f1755" fmla="val 12053"/>
              <a:gd name="f1756" fmla="val 13986"/>
              <a:gd name="f1757" fmla="val 12119"/>
              <a:gd name="f1758" fmla="val 13619"/>
              <a:gd name="f1759" fmla="val 10217"/>
              <a:gd name="f1760" fmla="val 8516"/>
              <a:gd name="f1761" fmla="val 8424"/>
              <a:gd name="f1762" fmla="val 12393"/>
              <a:gd name="f1763" fmla="val 8373"/>
              <a:gd name="f1764" fmla="val 12283"/>
              <a:gd name="f1765" fmla="val 8407"/>
              <a:gd name="f1766" fmla="val 8616"/>
              <a:gd name="f1767" fmla="val 8883"/>
              <a:gd name="f1768" fmla="val 8549"/>
              <a:gd name="f1769" fmla="val 8216"/>
              <a:gd name="f1770" fmla="val 7982"/>
              <a:gd name="f1771" fmla="val 11692"/>
              <a:gd name="f1772" fmla="val 7854"/>
              <a:gd name="f1773" fmla="val 11601"/>
              <a:gd name="f1774" fmla="val 11514"/>
              <a:gd name="f1775" fmla="val 11006"/>
              <a:gd name="f1776" fmla="val 9631"/>
              <a:gd name="f1777" fmla="val 9717"/>
              <a:gd name="f1778" fmla="val 14453"/>
              <a:gd name="f1779" fmla="val 18723"/>
              <a:gd name="f1780" fmla="val 19457"/>
              <a:gd name="f1781" fmla="val 17489"/>
              <a:gd name="f1782" fmla="val 15688"/>
              <a:gd name="f1783" fmla="val 13886"/>
              <a:gd name="f1784" fmla="val 12952"/>
              <a:gd name="f1785" fmla="val 9117"/>
              <a:gd name="f1786" fmla="val 10984"/>
              <a:gd name="f1787" fmla="val 10684"/>
              <a:gd name="f1788" fmla="val 10384"/>
              <a:gd name="f1789" fmla="val 10150"/>
              <a:gd name="f1790" fmla="val 10184"/>
              <a:gd name="f1791" fmla="val 11718"/>
              <a:gd name="f1792" fmla="val 11801"/>
              <a:gd name="f1793" fmla="val 9326"/>
              <a:gd name="f1794" fmla="val 11843"/>
              <a:gd name="f1795" fmla="val 9476"/>
              <a:gd name="f1796" fmla="val 9551"/>
              <a:gd name="f1797" fmla="val 9183"/>
              <a:gd name="f1798" fmla="val 8282"/>
              <a:gd name="f1799" fmla="val 9384"/>
              <a:gd name="f1800" fmla="val 9284"/>
              <a:gd name="f1801" fmla="val 6381"/>
              <a:gd name="f1802" fmla="val 5447"/>
              <a:gd name="f1803" fmla="val 4480"/>
              <a:gd name="f1804" fmla="val 3512"/>
              <a:gd name="f1805" fmla="val 8770"/>
              <a:gd name="f1806" fmla="val 3459"/>
              <a:gd name="f1807" fmla="val 8736"/>
              <a:gd name="f1808" fmla="val 3437"/>
              <a:gd name="f1809" fmla="val 8699"/>
              <a:gd name="f1810" fmla="val 8644"/>
              <a:gd name="f1811" fmla="val 3485"/>
              <a:gd name="f1812" fmla="val 3546"/>
              <a:gd name="f1813" fmla="val 3846"/>
              <a:gd name="f1814" fmla="val 8317"/>
              <a:gd name="f1815" fmla="val 2965"/>
              <a:gd name="f1816" fmla="val 7388"/>
              <a:gd name="f1817" fmla="val 2957"/>
              <a:gd name="f1818" fmla="val 7356"/>
              <a:gd name="f1819" fmla="val 7311"/>
              <a:gd name="f1820" fmla="val 7269"/>
              <a:gd name="f1821" fmla="val 2973"/>
              <a:gd name="f1822" fmla="val 7249"/>
              <a:gd name="f1823" fmla="val 5013"/>
              <a:gd name="f1824" fmla="val 7748"/>
              <a:gd name="f1825" fmla="val 6876"/>
              <a:gd name="f1826" fmla="val 7924"/>
              <a:gd name="f1827" fmla="val 8204"/>
              <a:gd name="f1828" fmla="val 8143"/>
              <a:gd name="f1829" fmla="val 8093"/>
              <a:gd name="f1830" fmla="val 8194"/>
              <a:gd name="f1831" fmla="val 8050"/>
              <a:gd name="f1832" fmla="val 7949"/>
              <a:gd name="f1833" fmla="val 6781"/>
              <a:gd name="f1834" fmla="val 5647"/>
              <a:gd name="f1835" fmla="val 7056"/>
              <a:gd name="f1836" fmla="val 4030"/>
              <a:gd name="f1837" fmla="val 7118"/>
              <a:gd name="f1838" fmla="val 3868"/>
              <a:gd name="f1839" fmla="val 7237"/>
              <a:gd name="f1840" fmla="val 7516"/>
              <a:gd name="f1841" fmla="val 8103"/>
              <a:gd name="f1842" fmla="val 4759"/>
              <a:gd name="f1843" fmla="val 8150"/>
              <a:gd name="f1844" fmla="val 4947"/>
              <a:gd name="f1845" fmla="val 5313"/>
              <a:gd name="f1846" fmla="val 5747"/>
              <a:gd name="f1847" fmla="val 8550"/>
              <a:gd name="f1848" fmla="val 6147"/>
              <a:gd name="f1849" fmla="val 8717"/>
              <a:gd name="f1850" fmla="val 7415"/>
              <a:gd name="f1851" fmla="val 9083"/>
              <a:gd name="f1852" fmla="val 5814"/>
              <a:gd name="f1853" fmla="val 4580"/>
              <a:gd name="f1854" fmla="val 7636"/>
              <a:gd name="f1855" fmla="val 4538"/>
              <a:gd name="f1856" fmla="val 7604"/>
              <a:gd name="f1857" fmla="val 4519"/>
              <a:gd name="f1858" fmla="val 7572"/>
              <a:gd name="f1859" fmla="val 7528"/>
              <a:gd name="f1860" fmla="val 4555"/>
              <a:gd name="f1861" fmla="val 4613"/>
              <a:gd name="f1862" fmla="val 4913"/>
              <a:gd name="f1863" fmla="val 4813"/>
              <a:gd name="f1864" fmla="val 5113"/>
              <a:gd name="f1865" fmla="val 5147"/>
              <a:gd name="f1866" fmla="val 5163"/>
              <a:gd name="f1867" fmla="val 7608"/>
              <a:gd name="f1868" fmla="val 5180"/>
              <a:gd name="f1869" fmla="val 7983"/>
              <a:gd name="f1870" fmla="val 5414"/>
              <a:gd name="f1871" fmla="val 5680"/>
              <a:gd name="f1872" fmla="val 7181"/>
              <a:gd name="f1873" fmla="val 8319"/>
              <a:gd name="f1874" fmla="val 8242"/>
              <a:gd name="f1875" fmla="val 8280"/>
              <a:gd name="f1876" fmla="val 8279"/>
              <a:gd name="f1877" fmla="val 8294"/>
              <a:gd name="f1878" fmla="val 8402"/>
              <a:gd name="f1879" fmla="val 9071"/>
              <a:gd name="f1880" fmla="val 8465"/>
              <a:gd name="f1881" fmla="val 9540"/>
              <a:gd name="f1882" fmla="val 8367"/>
              <a:gd name="f1883" fmla="val 9293"/>
              <a:gd name="f1884" fmla="val 8281"/>
              <a:gd name="f1885" fmla="val 9040"/>
              <a:gd name="f1886" fmla="val 8284"/>
              <a:gd name="f1887" fmla="val 9177"/>
              <a:gd name="f1888" fmla="val 8384"/>
              <a:gd name="f1889" fmla="val 9590"/>
              <a:gd name="f1890" fmla="val 9850"/>
              <a:gd name="f1891" fmla="val 9783"/>
              <a:gd name="f1892" fmla="val 8478"/>
              <a:gd name="f1893" fmla="val 9639"/>
              <a:gd name="f1894" fmla="val 8472"/>
              <a:gd name="f1895" fmla="val 8567"/>
              <a:gd name="f1896" fmla="val 9796"/>
              <a:gd name="f1897" fmla="val 8682"/>
              <a:gd name="f1898" fmla="val 10045"/>
              <a:gd name="f1899" fmla="val 8917"/>
              <a:gd name="f1900" fmla="val 9051"/>
              <a:gd name="f1901" fmla="val 11885"/>
              <a:gd name="f1902" fmla="val 12652"/>
              <a:gd name="f1903" fmla="val 13353"/>
              <a:gd name="f1904" fmla="val 8217"/>
              <a:gd name="f1905" fmla="val 9883"/>
              <a:gd name="f1906" fmla="val 7669"/>
              <a:gd name="f1907" fmla="val 9903"/>
              <a:gd name="f1908" fmla="val 7689"/>
              <a:gd name="f1909" fmla="val 9911"/>
              <a:gd name="f1910" fmla="val 7706"/>
              <a:gd name="f1911" fmla="val 7773"/>
              <a:gd name="f1912" fmla="val 9864"/>
              <a:gd name="f1913" fmla="val 9817"/>
              <a:gd name="f1914" fmla="val 9516"/>
              <a:gd name="f1915" fmla="val 9216"/>
              <a:gd name="f1916" fmla="val 7216"/>
              <a:gd name="f1917" fmla="val 6047"/>
              <a:gd name="f1918" fmla="val 6014"/>
              <a:gd name="f1919" fmla="val 5548"/>
              <a:gd name="f1920" fmla="val 5881"/>
              <a:gd name="f1921" fmla="val 5847"/>
              <a:gd name="f1922" fmla="val 5780"/>
              <a:gd name="f1923" fmla="val 5714"/>
              <a:gd name="f1924" fmla="val 3445"/>
              <a:gd name="f1925" fmla="val 944"/>
              <a:gd name="f1926" fmla="val 10"/>
              <a:gd name="f1927" fmla="val 894"/>
              <a:gd name="f1928" fmla="val 4"/>
              <a:gd name="f1929" fmla="val 877"/>
              <a:gd name="f1930" fmla="val 15918"/>
              <a:gd name="f1931" fmla="val 30342"/>
              <a:gd name="f1932" fmla="val 15937"/>
              <a:gd name="f1933" fmla="val 30387"/>
              <a:gd name="f1934" fmla="val 15955"/>
              <a:gd name="f1935" fmla="val 30431"/>
              <a:gd name="f1936" fmla="val 30426"/>
              <a:gd name="f1937" fmla="val 15954"/>
              <a:gd name="f1938" fmla="val 30421"/>
              <a:gd name="f1939" fmla="val 15953"/>
              <a:gd name="f1940" fmla="val 30416"/>
              <a:gd name="f1941" fmla="val 15935"/>
              <a:gd name="f1942" fmla="val 30376"/>
              <a:gd name="f1943" fmla="val 15917"/>
              <a:gd name="f1944" fmla="val 30337"/>
              <a:gd name="f1945" fmla="val 17982"/>
              <a:gd name="f1946" fmla="val 21712"/>
              <a:gd name="f1947" fmla="val 17962"/>
              <a:gd name="f1948" fmla="val 17941"/>
              <a:gd name="f1949" fmla="val 21716"/>
              <a:gd name="f1950" fmla="val 17924"/>
              <a:gd name="f1951" fmla="val 17423"/>
              <a:gd name="f1952" fmla="val 17090"/>
              <a:gd name="f1953" fmla="val 16156"/>
              <a:gd name="f1954" fmla="val 15822"/>
              <a:gd name="f1955" fmla="val 16222"/>
              <a:gd name="f1956" fmla="val 15957"/>
              <a:gd name="f1957" fmla="val 28358"/>
              <a:gd name="f1958" fmla="val 15790"/>
              <a:gd name="f1959" fmla="val 29420"/>
              <a:gd name="f1960" fmla="val 16719"/>
              <a:gd name="f1961" fmla="val 32114"/>
              <a:gd name="f1962" fmla="val 17499"/>
              <a:gd name="f1963" fmla="val 33803"/>
              <a:gd name="f1964" fmla="val 18257"/>
              <a:gd name="f1965" fmla="val 35535"/>
              <a:gd name="f1966" fmla="val 18269"/>
              <a:gd name="f1967" fmla="val 35581"/>
              <a:gd name="f1968" fmla="val 18296"/>
              <a:gd name="f1969" fmla="val 35599"/>
              <a:gd name="f1970" fmla="val 18326"/>
              <a:gd name="f1971" fmla="val 18382"/>
              <a:gd name="f1972" fmla="val 18446"/>
              <a:gd name="f1973" fmla="val 35534"/>
              <a:gd name="f1974" fmla="val 18424"/>
              <a:gd name="f1975" fmla="val 35468"/>
              <a:gd name="f1976" fmla="val 33901"/>
              <a:gd name="f1977" fmla="val 32366"/>
              <a:gd name="f1978" fmla="val 16489"/>
              <a:gd name="f1979" fmla="val 30865"/>
              <a:gd name="f1980" fmla="val 29831"/>
              <a:gd name="f1981" fmla="val 28830"/>
              <a:gd name="f1982" fmla="val 16523"/>
              <a:gd name="f1983" fmla="val 28030"/>
              <a:gd name="f1984" fmla="val 16677"/>
              <a:gd name="f1985" fmla="val 28461"/>
              <a:gd name="f1986" fmla="val 16741"/>
              <a:gd name="f1987" fmla="val 28498"/>
              <a:gd name="f1988" fmla="val 16792"/>
              <a:gd name="f1989" fmla="val 16820"/>
              <a:gd name="f1990" fmla="val 16844"/>
              <a:gd name="f1991" fmla="val 16856"/>
              <a:gd name="f1992" fmla="val 28463"/>
              <a:gd name="f1993" fmla="val 17457"/>
              <a:gd name="f1994" fmla="val 27896"/>
              <a:gd name="f1995" fmla="val 17790"/>
              <a:gd name="f1996" fmla="val 25661"/>
              <a:gd name="f1997" fmla="val 18457"/>
              <a:gd name="f1998" fmla="val 18524"/>
              <a:gd name="f1999" fmla="val 18591"/>
              <a:gd name="f2000" fmla="val 23693"/>
              <a:gd name="f2001" fmla="val 18724"/>
              <a:gd name="f2002" fmla="val 18157"/>
              <a:gd name="f2003" fmla="val 18124"/>
              <a:gd name="f2004" fmla="val 18099"/>
              <a:gd name="f2005" fmla="val 21743"/>
              <a:gd name="f2006" fmla="val 18039"/>
              <a:gd name="f2007" fmla="*/ f0 1 18725"/>
              <a:gd name="f2008" fmla="*/ f1 1 35600"/>
              <a:gd name="f2009" fmla="val f2"/>
              <a:gd name="f2010" fmla="val f3"/>
              <a:gd name="f2011" fmla="val f4"/>
              <a:gd name="f2012" fmla="+- f2011 0 f2009"/>
              <a:gd name="f2013" fmla="+- f2010 0 f2009"/>
              <a:gd name="f2014" fmla="*/ f2013 1 18725"/>
              <a:gd name="f2015" fmla="*/ f2012 1 35600"/>
              <a:gd name="f2016" fmla="*/ f2009 1 f2014"/>
              <a:gd name="f2017" fmla="*/ f2010 1 f2014"/>
              <a:gd name="f2018" fmla="*/ f2009 1 f2015"/>
              <a:gd name="f2019" fmla="*/ f2011 1 f2015"/>
              <a:gd name="f2020" fmla="*/ f2016 f2007 1"/>
              <a:gd name="f2021" fmla="*/ f2017 f2007 1"/>
              <a:gd name="f2022" fmla="*/ f2019 f2008 1"/>
              <a:gd name="f2023" fmla="*/ f2018 f20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20" t="f2023" r="f2021" b="f2022"/>
            <a:pathLst>
              <a:path w="18725" h="35600">
                <a:moveTo>
                  <a:pt x="f5" y="f6"/>
                </a:moveTo>
                <a:cubicBezTo>
                  <a:pt x="f2" y="f7"/>
                  <a:pt x="f8" y="f9"/>
                  <a:pt x="f10" y="f11"/>
                </a:cubicBezTo>
                <a:lnTo>
                  <a:pt x="f10" y="f11"/>
                </a:lnTo>
                <a:cubicBezTo>
                  <a:pt x="f12" y="f13"/>
                  <a:pt x="f14" y="f15"/>
                  <a:pt x="f5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17"/>
                  <a:pt x="f16" y="f17"/>
                </a:cubicBezTo>
                <a:close/>
                <a:moveTo>
                  <a:pt x="f10" y="f11"/>
                </a:moveTo>
                <a:lnTo>
                  <a:pt x="f10" y="f11"/>
                </a:lnTo>
                <a:cubicBezTo>
                  <a:pt x="f44" y="f45"/>
                  <a:pt x="f46" y="f47"/>
                  <a:pt x="f48" y="f49"/>
                </a:cubicBezTo>
                <a:lnTo>
                  <a:pt x="f48" y="f49"/>
                </a:lnTo>
                <a:cubicBezTo>
                  <a:pt x="f50" y="f51"/>
                  <a:pt x="f52" y="f53"/>
                  <a:pt x="f54" y="f55"/>
                </a:cubicBezTo>
                <a:cubicBezTo>
                  <a:pt x="f43" y="f56"/>
                  <a:pt x="f57" y="f58"/>
                  <a:pt x="f10" y="f11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31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66" y="f76"/>
                </a:cubicBezTo>
                <a:cubicBezTo>
                  <a:pt x="f77" y="f78"/>
                  <a:pt x="f79" y="f80"/>
                  <a:pt x="f81" y="f80"/>
                </a:cubicBezTo>
                <a:cubicBezTo>
                  <a:pt x="f82" y="f80"/>
                  <a:pt x="f83" y="f84"/>
                  <a:pt x="f83" y="f85"/>
                </a:cubicBezTo>
                <a:cubicBezTo>
                  <a:pt x="f33" y="f86"/>
                  <a:pt x="f33" y="f87"/>
                  <a:pt x="f66" y="f88"/>
                </a:cubicBezTo>
                <a:cubicBezTo>
                  <a:pt x="f89" y="f65"/>
                  <a:pt x="f90" y="f91"/>
                  <a:pt x="f92" y="f93"/>
                </a:cubicBezTo>
                <a:cubicBezTo>
                  <a:pt x="f94" y="f95"/>
                  <a:pt x="f96" y="f97"/>
                  <a:pt x="f59" y="f60"/>
                </a:cubicBezTo>
                <a:close/>
                <a:moveTo>
                  <a:pt x="f98" y="f99"/>
                </a:move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lnTo>
                  <a:pt x="f110" y="f111"/>
                </a:lnTo>
                <a:cubicBezTo>
                  <a:pt x="f112" y="f113"/>
                  <a:pt x="f114" y="f115"/>
                  <a:pt x="f116" y="f115"/>
                </a:cubicBezTo>
                <a:cubicBezTo>
                  <a:pt x="f117" y="f115"/>
                  <a:pt x="f98" y="f118"/>
                  <a:pt x="f98" y="f99"/>
                </a:cubicBezTo>
                <a:close/>
                <a:moveTo>
                  <a:pt x="f119" y="f120"/>
                </a:moveTo>
                <a:lnTo>
                  <a:pt x="f119" y="f121"/>
                </a:lnTo>
                <a:cubicBezTo>
                  <a:pt x="f122" y="f123"/>
                  <a:pt x="f124" y="f125"/>
                  <a:pt x="f126" y="f127"/>
                </a:cubicBezTo>
                <a:lnTo>
                  <a:pt x="f126" y="f127"/>
                </a:lnTo>
                <a:cubicBezTo>
                  <a:pt x="f128" y="f129"/>
                  <a:pt x="f130" y="f131"/>
                  <a:pt x="f119" y="f120"/>
                </a:cubicBezTo>
                <a:close/>
                <a:moveTo>
                  <a:pt x="f132" y="f133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lnTo>
                  <a:pt x="f150" y="f151"/>
                </a:lnTo>
                <a:cubicBezTo>
                  <a:pt x="f152" y="f153"/>
                  <a:pt x="f154" y="f155"/>
                  <a:pt x="f132" y="f133"/>
                </a:cubicBezTo>
                <a:close/>
                <a:moveTo>
                  <a:pt x="f156" y="f157"/>
                </a:move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lnTo>
                  <a:pt x="f168" y="f167"/>
                </a:lnTo>
                <a:cubicBezTo>
                  <a:pt x="f170" y="f171"/>
                  <a:pt x="f172" y="f173"/>
                  <a:pt x="f174" y="f175"/>
                </a:cubicBezTo>
                <a:lnTo>
                  <a:pt x="f174" y="f175"/>
                </a:lnTo>
                <a:cubicBezTo>
                  <a:pt x="f176" y="f177"/>
                  <a:pt x="f178" y="f179"/>
                  <a:pt x="f180" y="f181"/>
                </a:cubicBezTo>
                <a:lnTo>
                  <a:pt x="f180" y="f181"/>
                </a:lnTo>
                <a:cubicBezTo>
                  <a:pt x="f182" y="f183"/>
                  <a:pt x="f184" y="f185"/>
                  <a:pt x="f186" y="f165"/>
                </a:cubicBezTo>
                <a:cubicBezTo>
                  <a:pt x="f187" y="f188"/>
                  <a:pt x="f189" y="f190"/>
                  <a:pt x="f191" y="f190"/>
                </a:cubicBezTo>
                <a:cubicBezTo>
                  <a:pt x="f192" y="f190"/>
                  <a:pt x="f193" y="f194"/>
                  <a:pt x="f174" y="f175"/>
                </a:cubicBezTo>
                <a:lnTo>
                  <a:pt x="f174" y="f175"/>
                </a:lnTo>
                <a:cubicBezTo>
                  <a:pt x="f195" y="f196"/>
                  <a:pt x="f197" y="f198"/>
                  <a:pt x="f156" y="f157"/>
                </a:cubicBezTo>
                <a:close/>
                <a:moveTo>
                  <a:pt x="f180" y="f181"/>
                </a:moveTo>
                <a:lnTo>
                  <a:pt x="f180" y="f181"/>
                </a:lnTo>
                <a:cubicBezTo>
                  <a:pt x="f199" y="f200"/>
                  <a:pt x="f201" y="f202"/>
                  <a:pt x="f203" y="f204"/>
                </a:cubicBezTo>
                <a:cubicBezTo>
                  <a:pt x="f205" y="f204"/>
                  <a:pt x="f206" y="f207"/>
                  <a:pt x="f208" y="f209"/>
                </a:cubicBezTo>
                <a:lnTo>
                  <a:pt x="f208" y="f209"/>
                </a:lnTo>
                <a:cubicBezTo>
                  <a:pt x="f210" y="f209"/>
                  <a:pt x="f211" y="f212"/>
                  <a:pt x="f213" y="f212"/>
                </a:cubicBezTo>
                <a:cubicBezTo>
                  <a:pt x="f214" y="f212"/>
                  <a:pt x="f215" y="f216"/>
                  <a:pt x="f180" y="f181"/>
                </a:cubicBezTo>
                <a:close/>
                <a:moveTo>
                  <a:pt x="f39" y="f217"/>
                </a:moveTo>
                <a:cubicBezTo>
                  <a:pt x="f39" y="f218"/>
                  <a:pt x="f219" y="f220"/>
                  <a:pt x="f221" y="f222"/>
                </a:cubicBezTo>
                <a:lnTo>
                  <a:pt x="f221" y="f222"/>
                </a:lnTo>
                <a:cubicBezTo>
                  <a:pt x="f223" y="f224"/>
                  <a:pt x="f219" y="f225"/>
                  <a:pt x="f39" y="f217"/>
                </a:cubicBezTo>
                <a:close/>
                <a:moveTo>
                  <a:pt x="f226" y="f227"/>
                </a:moveTo>
                <a:cubicBezTo>
                  <a:pt x="f228" y="f229"/>
                  <a:pt x="f228" y="f230"/>
                  <a:pt x="f228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6" y="f238"/>
                  <a:pt x="f239" y="f240"/>
                  <a:pt x="f234" y="f241"/>
                </a:cubicBezTo>
                <a:lnTo>
                  <a:pt x="f226" y="f227"/>
                </a:lnTo>
                <a:close/>
                <a:moveTo>
                  <a:pt x="f242" y="f243"/>
                </a:moveTo>
                <a:cubicBezTo>
                  <a:pt x="f244" y="f243"/>
                  <a:pt x="f245" y="f246"/>
                  <a:pt x="f228" y="f247"/>
                </a:cubicBezTo>
                <a:cubicBezTo>
                  <a:pt x="f248" y="f139"/>
                  <a:pt x="f248" y="f249"/>
                  <a:pt x="f250" y="f251"/>
                </a:cubicBezTo>
                <a:cubicBezTo>
                  <a:pt x="f252" y="f253"/>
                  <a:pt x="f252" y="f254"/>
                  <a:pt x="f250" y="f255"/>
                </a:cubicBezTo>
                <a:cubicBezTo>
                  <a:pt x="f256" y="f257"/>
                  <a:pt x="f258" y="f259"/>
                  <a:pt x="f260" y="f261"/>
                </a:cubicBezTo>
                <a:lnTo>
                  <a:pt x="f260" y="f261"/>
                </a:lnTo>
                <a:cubicBezTo>
                  <a:pt x="f262" y="f263"/>
                  <a:pt x="f264" y="f265"/>
                  <a:pt x="f248" y="f266"/>
                </a:cubicBezTo>
                <a:cubicBezTo>
                  <a:pt x="f248" y="f267"/>
                  <a:pt x="f268" y="f269"/>
                  <a:pt x="f270" y="f269"/>
                </a:cubicBezTo>
                <a:cubicBezTo>
                  <a:pt x="f271" y="f269"/>
                  <a:pt x="f272" y="f273"/>
                  <a:pt x="f274" y="f275"/>
                </a:cubicBezTo>
                <a:cubicBezTo>
                  <a:pt x="f274" y="f276"/>
                  <a:pt x="f232" y="f277"/>
                  <a:pt x="f232" y="f278"/>
                </a:cubicBezTo>
                <a:cubicBezTo>
                  <a:pt x="f232" y="f279"/>
                  <a:pt x="f274" y="f251"/>
                  <a:pt x="f228" y="f280"/>
                </a:cubicBezTo>
                <a:cubicBezTo>
                  <a:pt x="f228" y="f281"/>
                  <a:pt x="f282" y="f283"/>
                  <a:pt x="f284" y="f283"/>
                </a:cubicBezTo>
                <a:cubicBezTo>
                  <a:pt x="f285" y="f283"/>
                  <a:pt x="f286" y="f287"/>
                  <a:pt x="f239" y="f288"/>
                </a:cubicBezTo>
                <a:cubicBezTo>
                  <a:pt x="f289" y="f290"/>
                  <a:pt x="f291" y="f292"/>
                  <a:pt x="f293" y="f294"/>
                </a:cubicBezTo>
                <a:cubicBezTo>
                  <a:pt x="f295" y="f296"/>
                  <a:pt x="f297" y="f235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3" y="f305"/>
                  <a:pt x="f265" y="f243"/>
                  <a:pt x="f242" y="f243"/>
                </a:cubicBezTo>
                <a:close/>
                <a:moveTo>
                  <a:pt x="f306" y="f307"/>
                </a:moveTo>
                <a:cubicBezTo>
                  <a:pt x="f308" y="f307"/>
                  <a:pt x="f309" y="f310"/>
                  <a:pt x="f311" y="f312"/>
                </a:cubicBezTo>
                <a:cubicBezTo>
                  <a:pt x="f313" y="f314"/>
                  <a:pt x="f313" y="f315"/>
                  <a:pt x="f316" y="f317"/>
                </a:cubicBezTo>
                <a:cubicBezTo>
                  <a:pt x="f181" y="f318"/>
                  <a:pt x="f319" y="f320"/>
                  <a:pt x="f321" y="f322"/>
                </a:cubicBezTo>
                <a:cubicBezTo>
                  <a:pt x="f321" y="f323"/>
                  <a:pt x="f324" y="f323"/>
                  <a:pt x="f324" y="f323"/>
                </a:cubicBezTo>
                <a:cubicBezTo>
                  <a:pt x="f324" y="f325"/>
                  <a:pt x="f324" y="f326"/>
                  <a:pt x="f327" y="f237"/>
                </a:cubicBezTo>
                <a:cubicBezTo>
                  <a:pt x="f328" y="f329"/>
                  <a:pt x="f330" y="f307"/>
                  <a:pt x="f306" y="f307"/>
                </a:cubicBezTo>
                <a:close/>
                <a:moveTo>
                  <a:pt x="f331" y="f332"/>
                </a:moveTo>
                <a:lnTo>
                  <a:pt x="f331" y="f332"/>
                </a:lnTo>
                <a:cubicBezTo>
                  <a:pt x="f333" y="f312"/>
                  <a:pt x="f61" y="f334"/>
                  <a:pt x="f335" y="f336"/>
                </a:cubicBezTo>
                <a:cubicBezTo>
                  <a:pt x="f337" y="f338"/>
                  <a:pt x="f63" y="f339"/>
                  <a:pt x="f340" y="f341"/>
                </a:cubicBezTo>
                <a:cubicBezTo>
                  <a:pt x="f342" y="f320"/>
                  <a:pt x="f343" y="f344"/>
                  <a:pt x="f345" y="f346"/>
                </a:cubicBezTo>
                <a:cubicBezTo>
                  <a:pt x="f98" y="f317"/>
                  <a:pt x="f29" y="f347"/>
                  <a:pt x="f27" y="f341"/>
                </a:cubicBezTo>
                <a:cubicBezTo>
                  <a:pt x="f337" y="f348"/>
                  <a:pt x="f335" y="f349"/>
                  <a:pt x="f331" y="f332"/>
                </a:cubicBezTo>
                <a:close/>
                <a:moveTo>
                  <a:pt x="f350" y="f351"/>
                </a:moveTo>
                <a:cubicBezTo>
                  <a:pt x="f352" y="f353"/>
                  <a:pt x="f327" y="f354"/>
                  <a:pt x="f327" y="f312"/>
                </a:cubicBezTo>
                <a:cubicBezTo>
                  <a:pt x="f355" y="f356"/>
                  <a:pt x="f355" y="f357"/>
                  <a:pt x="f358" y="f359"/>
                </a:cubicBezTo>
                <a:lnTo>
                  <a:pt x="f358" y="f360"/>
                </a:lnTo>
                <a:cubicBezTo>
                  <a:pt x="f361" y="f344"/>
                  <a:pt x="f362" y="f363"/>
                  <a:pt x="f364" y="f365"/>
                </a:cubicBezTo>
                <a:cubicBezTo>
                  <a:pt x="f364" y="f366"/>
                  <a:pt x="f367" y="f368"/>
                  <a:pt x="f367" y="f360"/>
                </a:cubicBezTo>
                <a:cubicBezTo>
                  <a:pt x="f369" y="f359"/>
                  <a:pt x="f362" y="f370"/>
                  <a:pt x="f371" y="f372"/>
                </a:cubicBezTo>
                <a:cubicBezTo>
                  <a:pt x="f373" y="f374"/>
                  <a:pt x="f361" y="f375"/>
                  <a:pt x="f350" y="f351"/>
                </a:cubicBezTo>
                <a:close/>
                <a:moveTo>
                  <a:pt x="f376" y="f341"/>
                </a:moveTo>
                <a:lnTo>
                  <a:pt x="f377" y="f378"/>
                </a:lnTo>
                <a:cubicBezTo>
                  <a:pt x="f379" y="f344"/>
                  <a:pt x="f380" y="f381"/>
                  <a:pt x="f382" y="f383"/>
                </a:cubicBezTo>
                <a:cubicBezTo>
                  <a:pt x="f384" y="f365"/>
                  <a:pt x="f385" y="f386"/>
                  <a:pt x="f387" y="f388"/>
                </a:cubicBezTo>
                <a:cubicBezTo>
                  <a:pt x="f389" y="f390"/>
                  <a:pt x="f391" y="f392"/>
                  <a:pt x="f376" y="f341"/>
                </a:cubicBezTo>
                <a:close/>
                <a:moveTo>
                  <a:pt x="f393" y="f390"/>
                </a:moveTo>
                <a:cubicBezTo>
                  <a:pt x="f394" y="f383"/>
                  <a:pt x="f394" y="f395"/>
                  <a:pt x="f396" y="f388"/>
                </a:cubicBezTo>
                <a:cubicBezTo>
                  <a:pt x="f397" y="f398"/>
                  <a:pt x="f399" y="f400"/>
                  <a:pt x="f401" y="f402"/>
                </a:cubicBezTo>
                <a:cubicBezTo>
                  <a:pt x="f399" y="f402"/>
                  <a:pt x="f399" y="f402"/>
                  <a:pt x="f397" y="f403"/>
                </a:cubicBezTo>
                <a:cubicBezTo>
                  <a:pt x="f404" y="f405"/>
                  <a:pt x="f406" y="f407"/>
                  <a:pt x="f408" y="f407"/>
                </a:cubicBezTo>
                <a:cubicBezTo>
                  <a:pt x="f409" y="f407"/>
                  <a:pt x="f396" y="f410"/>
                  <a:pt x="f396" y="f402"/>
                </a:cubicBezTo>
                <a:cubicBezTo>
                  <a:pt x="f396" y="f411"/>
                  <a:pt x="f412" y="f395"/>
                  <a:pt x="f412" y="f413"/>
                </a:cubicBezTo>
                <a:cubicBezTo>
                  <a:pt x="f412" y="f414"/>
                  <a:pt x="f415" y="f416"/>
                  <a:pt x="f417" y="f416"/>
                </a:cubicBezTo>
                <a:cubicBezTo>
                  <a:pt x="f418" y="f416"/>
                  <a:pt x="f419" y="f420"/>
                  <a:pt x="f399" y="f365"/>
                </a:cubicBezTo>
                <a:cubicBezTo>
                  <a:pt x="f401" y="f365"/>
                  <a:pt x="f401" y="f413"/>
                  <a:pt x="f393" y="f413"/>
                </a:cubicBezTo>
                <a:cubicBezTo>
                  <a:pt x="f393" y="f421"/>
                  <a:pt x="f422" y="f383"/>
                  <a:pt x="f393" y="f390"/>
                </a:cubicBezTo>
                <a:close/>
                <a:moveTo>
                  <a:pt x="f423" y="f424"/>
                </a:moveTo>
                <a:lnTo>
                  <a:pt x="f423" y="f424"/>
                </a:lnTo>
                <a:cubicBezTo>
                  <a:pt x="f327" y="f363"/>
                  <a:pt x="f425" y="f426"/>
                  <a:pt x="f352" y="f395"/>
                </a:cubicBezTo>
                <a:cubicBezTo>
                  <a:pt x="f427" y="f398"/>
                  <a:pt x="f373" y="f428"/>
                  <a:pt x="f429" y="f430"/>
                </a:cubicBezTo>
                <a:cubicBezTo>
                  <a:pt x="f431" y="f430"/>
                  <a:pt x="f432" y="f433"/>
                  <a:pt x="f432" y="f434"/>
                </a:cubicBezTo>
                <a:cubicBezTo>
                  <a:pt x="f432" y="f435"/>
                  <a:pt x="f436" y="f437"/>
                  <a:pt x="f436" y="f438"/>
                </a:cubicBezTo>
                <a:lnTo>
                  <a:pt x="f436" y="f439"/>
                </a:lnTo>
                <a:cubicBezTo>
                  <a:pt x="f440" y="f438"/>
                  <a:pt x="f369" y="f441"/>
                  <a:pt x="f367" y="f441"/>
                </a:cubicBezTo>
                <a:cubicBezTo>
                  <a:pt x="f440" y="f434"/>
                  <a:pt x="f440" y="f442"/>
                  <a:pt x="f440" y="f443"/>
                </a:cubicBezTo>
                <a:cubicBezTo>
                  <a:pt x="f436" y="f444"/>
                  <a:pt x="f361" y="f366"/>
                  <a:pt x="f423" y="f424"/>
                </a:cubicBezTo>
                <a:close/>
                <a:moveTo>
                  <a:pt x="f445" y="f446"/>
                </a:moveTo>
                <a:lnTo>
                  <a:pt x="f445" y="f446"/>
                </a:lnTo>
                <a:cubicBezTo>
                  <a:pt x="f447" y="f448"/>
                  <a:pt x="f449" y="f450"/>
                  <a:pt x="f449" y="f451"/>
                </a:cubicBezTo>
                <a:cubicBezTo>
                  <a:pt x="f452" y="f451"/>
                  <a:pt x="f453" y="f454"/>
                  <a:pt x="f455" y="f456"/>
                </a:cubicBezTo>
                <a:lnTo>
                  <a:pt x="f455" y="f456"/>
                </a:lnTo>
                <a:cubicBezTo>
                  <a:pt x="f457" y="f458"/>
                  <a:pt x="f457" y="f459"/>
                  <a:pt x="f457" y="f460"/>
                </a:cubicBezTo>
                <a:cubicBezTo>
                  <a:pt x="f457" y="f461"/>
                  <a:pt x="f462" y="f463"/>
                  <a:pt x="f445" y="f446"/>
                </a:cubicBezTo>
                <a:close/>
                <a:moveTo>
                  <a:pt x="f464" y="f465"/>
                </a:moveTo>
                <a:lnTo>
                  <a:pt x="f464" y="f466"/>
                </a:lnTo>
                <a:cubicBezTo>
                  <a:pt x="f464" y="f467"/>
                  <a:pt x="f468" y="f469"/>
                  <a:pt x="f203" y="f469"/>
                </a:cubicBezTo>
                <a:cubicBezTo>
                  <a:pt x="f470" y="f471"/>
                  <a:pt x="f472" y="f473"/>
                  <a:pt x="f474" y="f473"/>
                </a:cubicBezTo>
                <a:cubicBezTo>
                  <a:pt x="f475" y="f473"/>
                  <a:pt x="f476" y="f477"/>
                  <a:pt x="f478" y="f479"/>
                </a:cubicBezTo>
                <a:cubicBezTo>
                  <a:pt x="f480" y="f481"/>
                  <a:pt x="f482" y="f469"/>
                  <a:pt x="f464" y="f465"/>
                </a:cubicBezTo>
                <a:close/>
                <a:moveTo>
                  <a:pt x="f483" y="f344"/>
                </a:moveTo>
                <a:cubicBezTo>
                  <a:pt x="f324" y="f317"/>
                  <a:pt x="f321" y="f424"/>
                  <a:pt x="f484" y="f485"/>
                </a:cubicBezTo>
                <a:cubicBezTo>
                  <a:pt x="f486" y="f366"/>
                  <a:pt x="f486" y="f390"/>
                  <a:pt x="f486" y="f487"/>
                </a:cubicBezTo>
                <a:cubicBezTo>
                  <a:pt x="f484" y="f395"/>
                  <a:pt x="f321" y="f388"/>
                  <a:pt x="f324" y="f488"/>
                </a:cubicBezTo>
                <a:lnTo>
                  <a:pt x="f324" y="f428"/>
                </a:lnTo>
                <a:cubicBezTo>
                  <a:pt x="f489" y="f490"/>
                  <a:pt x="f425" y="f491"/>
                  <a:pt x="f492" y="f479"/>
                </a:cubicBezTo>
                <a:lnTo>
                  <a:pt x="f492" y="f493"/>
                </a:lnTo>
                <a:cubicBezTo>
                  <a:pt x="f373" y="f494"/>
                  <a:pt x="f495" y="f496"/>
                  <a:pt x="f429" y="f496"/>
                </a:cubicBezTo>
                <a:cubicBezTo>
                  <a:pt x="f497" y="f498"/>
                  <a:pt x="f371" y="f499"/>
                  <a:pt x="f371" y="f500"/>
                </a:cubicBezTo>
                <a:cubicBezTo>
                  <a:pt x="f501" y="f442"/>
                  <a:pt x="f502" y="f503"/>
                  <a:pt x="f483" y="f344"/>
                </a:cubicBezTo>
                <a:close/>
                <a:moveTo>
                  <a:pt x="f504" y="f505"/>
                </a:moveTo>
                <a:lnTo>
                  <a:pt x="f506" y="f494"/>
                </a:lnTo>
                <a:lnTo>
                  <a:pt x="f507" y="f494"/>
                </a:lnTo>
                <a:lnTo>
                  <a:pt x="f508" y="f509"/>
                </a:lnTo>
                <a:cubicBezTo>
                  <a:pt x="f510" y="f509"/>
                  <a:pt x="f511" y="f512"/>
                  <a:pt x="f513" y="f514"/>
                </a:cubicBezTo>
                <a:cubicBezTo>
                  <a:pt x="f513" y="f515"/>
                  <a:pt x="f516" y="f515"/>
                  <a:pt x="f516" y="f515"/>
                </a:cubicBezTo>
                <a:cubicBezTo>
                  <a:pt x="f517" y="f515"/>
                  <a:pt x="f518" y="f519"/>
                  <a:pt x="f504" y="f505"/>
                </a:cubicBezTo>
                <a:close/>
                <a:moveTo>
                  <a:pt x="f520" y="f521"/>
                </a:moveTo>
                <a:cubicBezTo>
                  <a:pt x="f522" y="f523"/>
                  <a:pt x="f524" y="f525"/>
                  <a:pt x="f526" y="f527"/>
                </a:cubicBezTo>
                <a:cubicBezTo>
                  <a:pt x="f528" y="f529"/>
                  <a:pt x="f530" y="f531"/>
                  <a:pt x="f532" y="f533"/>
                </a:cubicBezTo>
                <a:lnTo>
                  <a:pt x="f532" y="f533"/>
                </a:lnTo>
                <a:cubicBezTo>
                  <a:pt x="f534" y="f535"/>
                  <a:pt x="f536" y="f537"/>
                  <a:pt x="f526" y="f538"/>
                </a:cubicBezTo>
                <a:cubicBezTo>
                  <a:pt x="f539" y="f540"/>
                  <a:pt x="f541" y="f542"/>
                  <a:pt x="f520" y="f521"/>
                </a:cubicBezTo>
                <a:close/>
                <a:moveTo>
                  <a:pt x="f543" y="f544"/>
                </a:moveTo>
                <a:cubicBezTo>
                  <a:pt x="f545" y="f546"/>
                  <a:pt x="f547" y="f548"/>
                  <a:pt x="f89" y="f549"/>
                </a:cubicBezTo>
                <a:cubicBezTo>
                  <a:pt x="f550" y="f551"/>
                  <a:pt x="f552" y="f553"/>
                  <a:pt x="f554" y="f555"/>
                </a:cubicBezTo>
                <a:lnTo>
                  <a:pt x="f554" y="f555"/>
                </a:lnTo>
                <a:cubicBezTo>
                  <a:pt x="f556" y="f557"/>
                  <a:pt x="f558" y="f559"/>
                  <a:pt x="f543" y="f544"/>
                </a:cubicBezTo>
                <a:close/>
                <a:moveTo>
                  <a:pt x="f560" y="f561"/>
                </a:moveTo>
                <a:lnTo>
                  <a:pt x="f560" y="f561"/>
                </a:lnTo>
                <a:cubicBezTo>
                  <a:pt x="f562" y="f563"/>
                  <a:pt x="f564" y="f565"/>
                  <a:pt x="f566" y="f567"/>
                </a:cubicBezTo>
                <a:lnTo>
                  <a:pt x="f566" y="f567"/>
                </a:lnTo>
                <a:cubicBezTo>
                  <a:pt x="f564" y="f568"/>
                  <a:pt x="f562" y="f569"/>
                  <a:pt x="f560" y="f561"/>
                </a:cubicBezTo>
                <a:close/>
                <a:moveTo>
                  <a:pt x="f554" y="f555"/>
                </a:moveTo>
                <a:cubicBezTo>
                  <a:pt x="f570" y="f571"/>
                  <a:pt x="f572" y="f573"/>
                  <a:pt x="f574" y="f575"/>
                </a:cubicBezTo>
                <a:lnTo>
                  <a:pt x="f574" y="f575"/>
                </a:lnTo>
                <a:cubicBezTo>
                  <a:pt x="f576" y="f577"/>
                  <a:pt x="f578" y="f579"/>
                  <a:pt x="f580" y="f581"/>
                </a:cubicBezTo>
                <a:cubicBezTo>
                  <a:pt x="f582" y="f583"/>
                  <a:pt x="f584" y="f585"/>
                  <a:pt x="f554" y="f555"/>
                </a:cubicBezTo>
                <a:close/>
                <a:moveTo>
                  <a:pt x="f89" y="f586"/>
                </a:moveTo>
                <a:cubicBezTo>
                  <a:pt x="f587" y="f588"/>
                  <a:pt x="f74" y="f589"/>
                  <a:pt x="f590" y="f589"/>
                </a:cubicBezTo>
                <a:cubicBezTo>
                  <a:pt x="f591" y="f592"/>
                  <a:pt x="f593" y="f594"/>
                  <a:pt x="f595" y="f596"/>
                </a:cubicBezTo>
                <a:lnTo>
                  <a:pt x="f597" y="f596"/>
                </a:lnTo>
                <a:lnTo>
                  <a:pt x="f598" y="f589"/>
                </a:lnTo>
                <a:cubicBezTo>
                  <a:pt x="f599" y="f600"/>
                  <a:pt x="f558" y="f565"/>
                  <a:pt x="f89" y="f586"/>
                </a:cubicBezTo>
                <a:close/>
                <a:moveTo>
                  <a:pt x="f72" y="f601"/>
                </a:moveTo>
                <a:cubicBezTo>
                  <a:pt x="f602" y="f603"/>
                  <a:pt x="f604" y="f527"/>
                  <a:pt x="f605" y="f606"/>
                </a:cubicBezTo>
                <a:cubicBezTo>
                  <a:pt x="f607" y="f608"/>
                  <a:pt x="f609" y="f608"/>
                  <a:pt x="f610" y="f611"/>
                </a:cubicBezTo>
                <a:cubicBezTo>
                  <a:pt x="f380" y="f612"/>
                  <a:pt x="f203" y="f613"/>
                  <a:pt x="f614" y="f615"/>
                </a:cubicBezTo>
                <a:cubicBezTo>
                  <a:pt x="f616" y="f615"/>
                  <a:pt x="f617" y="f596"/>
                  <a:pt x="f618" y="f619"/>
                </a:cubicBezTo>
                <a:cubicBezTo>
                  <a:pt x="f620" y="f621"/>
                  <a:pt x="f622" y="f623"/>
                  <a:pt x="f598" y="f624"/>
                </a:cubicBezTo>
                <a:cubicBezTo>
                  <a:pt x="f625" y="f626"/>
                  <a:pt x="f70" y="f603"/>
                  <a:pt x="f72" y="f601"/>
                </a:cubicBezTo>
                <a:close/>
                <a:moveTo>
                  <a:pt x="f574" y="f575"/>
                </a:moveTo>
                <a:lnTo>
                  <a:pt x="f574" y="f575"/>
                </a:lnTo>
                <a:cubicBezTo>
                  <a:pt x="f627" y="f628"/>
                  <a:pt x="f629" y="f630"/>
                  <a:pt x="f387" y="f619"/>
                </a:cubicBezTo>
                <a:cubicBezTo>
                  <a:pt x="f631" y="f632"/>
                  <a:pt x="f480" y="f633"/>
                  <a:pt x="f634" y="f635"/>
                </a:cubicBezTo>
                <a:cubicBezTo>
                  <a:pt x="f617" y="f635"/>
                  <a:pt x="f636" y="f637"/>
                  <a:pt x="f638" y="f639"/>
                </a:cubicBezTo>
                <a:lnTo>
                  <a:pt x="f617" y="f640"/>
                </a:lnTo>
                <a:cubicBezTo>
                  <a:pt x="f641" y="f642"/>
                  <a:pt x="f643" y="f644"/>
                  <a:pt x="f645" y="f646"/>
                </a:cubicBezTo>
                <a:lnTo>
                  <a:pt x="f645" y="f646"/>
                </a:lnTo>
                <a:cubicBezTo>
                  <a:pt x="f647" y="f648"/>
                  <a:pt x="f649" y="f650"/>
                  <a:pt x="f574" y="f575"/>
                </a:cubicBezTo>
                <a:close/>
                <a:moveTo>
                  <a:pt x="f651" y="f652"/>
                </a:moveTo>
                <a:cubicBezTo>
                  <a:pt x="f651" y="f653"/>
                  <a:pt x="f654" y="f633"/>
                  <a:pt x="f651" y="f655"/>
                </a:cubicBezTo>
                <a:cubicBezTo>
                  <a:pt x="f654" y="f655"/>
                  <a:pt x="f656" y="f655"/>
                  <a:pt x="f656" y="f640"/>
                </a:cubicBezTo>
                <a:cubicBezTo>
                  <a:pt x="f657" y="f635"/>
                  <a:pt x="f657" y="f637"/>
                  <a:pt x="f657" y="f639"/>
                </a:cubicBezTo>
                <a:lnTo>
                  <a:pt x="f658" y="f659"/>
                </a:lnTo>
                <a:lnTo>
                  <a:pt x="f658" y="f659"/>
                </a:lnTo>
                <a:cubicBezTo>
                  <a:pt x="f660" y="f661"/>
                  <a:pt x="f662" y="f663"/>
                  <a:pt x="f422" y="f635"/>
                </a:cubicBezTo>
                <a:cubicBezTo>
                  <a:pt x="f664" y="f665"/>
                  <a:pt x="f666" y="f667"/>
                  <a:pt x="f668" y="f652"/>
                </a:cubicBezTo>
                <a:close/>
                <a:moveTo>
                  <a:pt x="f669" y="f670"/>
                </a:moveTo>
                <a:lnTo>
                  <a:pt x="f669" y="f670"/>
                </a:lnTo>
                <a:cubicBezTo>
                  <a:pt x="f671" y="f672"/>
                  <a:pt x="f669" y="f515"/>
                  <a:pt x="f673" y="f538"/>
                </a:cubicBezTo>
                <a:cubicBezTo>
                  <a:pt x="f674" y="f675"/>
                  <a:pt x="f676" y="f677"/>
                  <a:pt x="f678" y="f679"/>
                </a:cubicBezTo>
                <a:cubicBezTo>
                  <a:pt x="f680" y="f681"/>
                  <a:pt x="f682" y="f683"/>
                  <a:pt x="f684" y="f683"/>
                </a:cubicBezTo>
                <a:cubicBezTo>
                  <a:pt x="f685" y="f683"/>
                  <a:pt x="f686" y="f687"/>
                  <a:pt x="f688" y="f679"/>
                </a:cubicBezTo>
                <a:cubicBezTo>
                  <a:pt x="f689" y="f690"/>
                  <a:pt x="f691" y="f692"/>
                  <a:pt x="f693" y="f694"/>
                </a:cubicBezTo>
                <a:cubicBezTo>
                  <a:pt x="f695" y="f694"/>
                  <a:pt x="f696" y="f697"/>
                  <a:pt x="f698" y="f699"/>
                </a:cubicBezTo>
                <a:cubicBezTo>
                  <a:pt x="f700" y="f701"/>
                  <a:pt x="f700" y="f702"/>
                  <a:pt x="f700" y="f677"/>
                </a:cubicBezTo>
                <a:cubicBezTo>
                  <a:pt x="f700" y="f703"/>
                  <a:pt x="f698" y="f704"/>
                  <a:pt x="f698" y="f704"/>
                </a:cubicBezTo>
                <a:cubicBezTo>
                  <a:pt x="f698" y="f705"/>
                  <a:pt x="f698" y="f706"/>
                  <a:pt x="f700" y="f707"/>
                </a:cubicBezTo>
                <a:cubicBezTo>
                  <a:pt x="f708" y="f709"/>
                  <a:pt x="f710" y="f711"/>
                  <a:pt x="f712" y="f589"/>
                </a:cubicBezTo>
                <a:lnTo>
                  <a:pt x="f712" y="f589"/>
                </a:lnTo>
                <a:cubicBezTo>
                  <a:pt x="f712" y="f713"/>
                  <a:pt x="f714" y="f594"/>
                  <a:pt x="f714" y="f619"/>
                </a:cubicBezTo>
                <a:cubicBezTo>
                  <a:pt x="f715" y="f716"/>
                  <a:pt x="f717" y="f718"/>
                  <a:pt x="f717" y="f719"/>
                </a:cubicBezTo>
                <a:cubicBezTo>
                  <a:pt x="f717" y="f720"/>
                  <a:pt x="f721" y="f722"/>
                  <a:pt x="f723" y="f722"/>
                </a:cubicBezTo>
                <a:cubicBezTo>
                  <a:pt x="f724" y="f722"/>
                  <a:pt x="f715" y="f720"/>
                  <a:pt x="f715" y="f719"/>
                </a:cubicBezTo>
                <a:cubicBezTo>
                  <a:pt x="f725" y="f705"/>
                  <a:pt x="f726" y="f619"/>
                  <a:pt x="f727" y="f728"/>
                </a:cubicBezTo>
                <a:cubicBezTo>
                  <a:pt x="f729" y="f608"/>
                  <a:pt x="f730" y="f624"/>
                  <a:pt x="f731" y="f732"/>
                </a:cubicBezTo>
                <a:cubicBezTo>
                  <a:pt x="f733" y="f514"/>
                  <a:pt x="f734" y="f672"/>
                  <a:pt x="f669" y="f670"/>
                </a:cubicBezTo>
                <a:close/>
                <a:moveTo>
                  <a:pt x="f735" y="f736"/>
                </a:moveTo>
                <a:cubicBezTo>
                  <a:pt x="f737" y="f736"/>
                  <a:pt x="f738" y="f739"/>
                  <a:pt x="f614" y="f740"/>
                </a:cubicBezTo>
                <a:cubicBezTo>
                  <a:pt x="f617" y="f740"/>
                  <a:pt x="f741" y="f742"/>
                  <a:pt x="f743" y="f742"/>
                </a:cubicBezTo>
                <a:cubicBezTo>
                  <a:pt x="f744" y="f742"/>
                  <a:pt x="f745" y="f746"/>
                  <a:pt x="f747" y="f746"/>
                </a:cubicBezTo>
                <a:cubicBezTo>
                  <a:pt x="f748" y="f746"/>
                  <a:pt x="f749" y="f750"/>
                  <a:pt x="f751" y="f74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736"/>
                  <a:pt x="f735" y="f736"/>
                </a:cubicBezTo>
                <a:close/>
                <a:moveTo>
                  <a:pt x="f760" y="f761"/>
                </a:moveTo>
                <a:cubicBezTo>
                  <a:pt x="f762" y="f763"/>
                  <a:pt x="f764" y="f765"/>
                  <a:pt x="f755" y="f766"/>
                </a:cubicBezTo>
                <a:cubicBezTo>
                  <a:pt x="f767" y="f768"/>
                  <a:pt x="f769" y="f770"/>
                  <a:pt x="f391" y="f771"/>
                </a:cubicBezTo>
                <a:lnTo>
                  <a:pt x="f772" y="f771"/>
                </a:lnTo>
                <a:cubicBezTo>
                  <a:pt x="f773" y="f774"/>
                  <a:pt x="f775" y="f776"/>
                  <a:pt x="f745" y="f777"/>
                </a:cubicBezTo>
                <a:lnTo>
                  <a:pt x="f745" y="f777"/>
                </a:lnTo>
                <a:cubicBezTo>
                  <a:pt x="f778" y="f779"/>
                  <a:pt x="f780" y="f781"/>
                  <a:pt x="f760" y="f761"/>
                </a:cubicBezTo>
                <a:close/>
                <a:moveTo>
                  <a:pt x="f782" y="f783"/>
                </a:moveTo>
                <a:lnTo>
                  <a:pt x="f782" y="f783"/>
                </a:lnTo>
                <a:cubicBezTo>
                  <a:pt x="f784" y="f785"/>
                  <a:pt x="f786" y="f787"/>
                  <a:pt x="f618" y="f787"/>
                </a:cubicBezTo>
                <a:lnTo>
                  <a:pt x="f788" y="f787"/>
                </a:lnTo>
                <a:cubicBezTo>
                  <a:pt x="f480" y="f789"/>
                  <a:pt x="f617" y="f790"/>
                  <a:pt x="f791" y="f792"/>
                </a:cubicBezTo>
                <a:cubicBezTo>
                  <a:pt x="f793" y="f794"/>
                  <a:pt x="f795" y="f796"/>
                  <a:pt x="f797" y="f796"/>
                </a:cubicBezTo>
                <a:cubicBezTo>
                  <a:pt x="f798" y="f796"/>
                  <a:pt x="f799" y="f800"/>
                  <a:pt x="f782" y="f783"/>
                </a:cubicBezTo>
                <a:close/>
                <a:moveTo>
                  <a:pt x="f801" y="f802"/>
                </a:moveTo>
                <a:cubicBezTo>
                  <a:pt x="f803" y="f802"/>
                  <a:pt x="f804" y="f805"/>
                  <a:pt x="f804" y="f806"/>
                </a:cubicBezTo>
                <a:cubicBezTo>
                  <a:pt x="f804" y="f807"/>
                  <a:pt x="f808" y="f809"/>
                  <a:pt x="f810" y="f22"/>
                </a:cubicBezTo>
                <a:cubicBezTo>
                  <a:pt x="f811" y="f812"/>
                  <a:pt x="f813" y="f814"/>
                  <a:pt x="f815" y="f814"/>
                </a:cubicBezTo>
                <a:cubicBezTo>
                  <a:pt x="f816" y="f814"/>
                  <a:pt x="f817" y="f812"/>
                  <a:pt x="f817" y="f818"/>
                </a:cubicBezTo>
                <a:cubicBezTo>
                  <a:pt x="f819" y="f820"/>
                  <a:pt x="f821" y="f822"/>
                  <a:pt x="f5" y="f6"/>
                </a:cubicBezTo>
                <a:lnTo>
                  <a:pt x="f5" y="f6"/>
                </a:lnTo>
                <a:cubicBezTo>
                  <a:pt x="f823" y="f221"/>
                  <a:pt x="f824" y="f825"/>
                  <a:pt x="f826" y="f825"/>
                </a:cubicBezTo>
                <a:cubicBezTo>
                  <a:pt x="f827" y="f825"/>
                  <a:pt x="f828" y="f829"/>
                  <a:pt x="f830" y="f40"/>
                </a:cubicBezTo>
                <a:cubicBezTo>
                  <a:pt x="f831" y="f40"/>
                  <a:pt x="f804" y="f832"/>
                  <a:pt x="f804" y="f832"/>
                </a:cubicBezTo>
                <a:cubicBezTo>
                  <a:pt x="f21" y="f62"/>
                  <a:pt x="f833" y="f36"/>
                  <a:pt x="f333" y="f834"/>
                </a:cubicBezTo>
                <a:lnTo>
                  <a:pt x="f835" y="f834"/>
                </a:lnTo>
                <a:lnTo>
                  <a:pt x="f331" y="f836"/>
                </a:lnTo>
                <a:lnTo>
                  <a:pt x="f837" y="f93"/>
                </a:lnTo>
                <a:cubicBezTo>
                  <a:pt x="f838" y="f839"/>
                  <a:pt x="f840" y="f841"/>
                  <a:pt x="f842" y="f841"/>
                </a:cubicBezTo>
                <a:cubicBezTo>
                  <a:pt x="f843" y="f841"/>
                  <a:pt x="f844" y="f845"/>
                  <a:pt x="f59" y="f846"/>
                </a:cubicBezTo>
                <a:cubicBezTo>
                  <a:pt x="f847" y="f848"/>
                  <a:pt x="f849" y="f850"/>
                  <a:pt x="f851" y="f852"/>
                </a:cubicBezTo>
                <a:cubicBezTo>
                  <a:pt x="f835" y="f853"/>
                  <a:pt x="f61" y="f854"/>
                  <a:pt x="f335" y="f34"/>
                </a:cubicBezTo>
                <a:cubicBezTo>
                  <a:pt x="f855" y="f856"/>
                  <a:pt x="f857" y="f858"/>
                  <a:pt x="f859" y="f860"/>
                </a:cubicBezTo>
                <a:lnTo>
                  <a:pt x="f859" y="f860"/>
                </a:lnTo>
                <a:cubicBezTo>
                  <a:pt x="f861" y="f862"/>
                  <a:pt x="f863" y="f864"/>
                  <a:pt x="f48" y="f49"/>
                </a:cubicBezTo>
                <a:lnTo>
                  <a:pt x="f48" y="f49"/>
                </a:lnTo>
                <a:cubicBezTo>
                  <a:pt x="f865" y="f85"/>
                  <a:pt x="f866" y="f867"/>
                  <a:pt x="f868" y="f99"/>
                </a:cubicBezTo>
                <a:cubicBezTo>
                  <a:pt x="f144" y="f103"/>
                  <a:pt x="f72" y="f869"/>
                  <a:pt x="f870" y="f871"/>
                </a:cubicBezTo>
                <a:cubicBezTo>
                  <a:pt x="f872" y="f873"/>
                  <a:pt x="f874" y="f875"/>
                  <a:pt x="f859" y="f860"/>
                </a:cubicBezTo>
                <a:lnTo>
                  <a:pt x="f859" y="f860"/>
                </a:lnTo>
                <a:cubicBezTo>
                  <a:pt x="f876" y="f877"/>
                  <a:pt x="f878" y="f879"/>
                  <a:pt x="f880" y="f881"/>
                </a:cubicBezTo>
                <a:cubicBezTo>
                  <a:pt x="f609" y="f574"/>
                  <a:pt x="f882" y="f883"/>
                  <a:pt x="f595" y="f884"/>
                </a:cubicBezTo>
                <a:cubicBezTo>
                  <a:pt x="f755" y="f885"/>
                  <a:pt x="f605" y="f886"/>
                  <a:pt x="f887" y="f888"/>
                </a:cubicBezTo>
                <a:cubicBezTo>
                  <a:pt x="f889" y="f890"/>
                  <a:pt x="f889" y="f891"/>
                  <a:pt x="f107" y="f892"/>
                </a:cubicBezTo>
                <a:cubicBezTo>
                  <a:pt x="f893" y="f894"/>
                  <a:pt x="f895" y="f896"/>
                  <a:pt x="f897" y="f896"/>
                </a:cubicBezTo>
                <a:cubicBezTo>
                  <a:pt x="f898" y="f896"/>
                  <a:pt x="f899" y="f900"/>
                  <a:pt x="f119" y="f892"/>
                </a:cubicBezTo>
                <a:cubicBezTo>
                  <a:pt x="f70" y="f890"/>
                  <a:pt x="f70" y="f888"/>
                  <a:pt x="f70" y="f901"/>
                </a:cubicBezTo>
                <a:cubicBezTo>
                  <a:pt x="f902" y="f901"/>
                  <a:pt x="f902" y="f903"/>
                  <a:pt x="f902" y="f904"/>
                </a:cubicBezTo>
                <a:cubicBezTo>
                  <a:pt x="f902" y="f904"/>
                  <a:pt x="f70" y="f904"/>
                  <a:pt x="f70" y="f886"/>
                </a:cubicBezTo>
                <a:cubicBezTo>
                  <a:pt x="f905" y="f906"/>
                  <a:pt x="f907" y="f908"/>
                  <a:pt x="f119" y="f120"/>
                </a:cubicBezTo>
                <a:lnTo>
                  <a:pt x="f119" y="f120"/>
                </a:lnTo>
                <a:lnTo>
                  <a:pt x="f119" y="f909"/>
                </a:lnTo>
                <a:cubicBezTo>
                  <a:pt x="f910" y="f911"/>
                  <a:pt x="f912" y="f913"/>
                  <a:pt x="f914" y="f913"/>
                </a:cubicBezTo>
                <a:cubicBezTo>
                  <a:pt x="f915" y="f913"/>
                  <a:pt x="f916" y="f917"/>
                  <a:pt x="f580" y="f904"/>
                </a:cubicBezTo>
                <a:cubicBezTo>
                  <a:pt x="f598" y="f886"/>
                  <a:pt x="f104" y="f909"/>
                  <a:pt x="f580" y="f918"/>
                </a:cubicBezTo>
                <a:cubicBezTo>
                  <a:pt x="f919" y="f920"/>
                  <a:pt x="f921" y="f920"/>
                  <a:pt x="f591" y="f922"/>
                </a:cubicBezTo>
                <a:lnTo>
                  <a:pt x="f591" y="f923"/>
                </a:lnTo>
                <a:lnTo>
                  <a:pt x="f591" y="f923"/>
                </a:lnTo>
                <a:cubicBezTo>
                  <a:pt x="f924" y="f925"/>
                  <a:pt x="f926" y="f927"/>
                  <a:pt x="f580" y="f920"/>
                </a:cubicBezTo>
                <a:lnTo>
                  <a:pt x="f580" y="f920"/>
                </a:lnTo>
                <a:cubicBezTo>
                  <a:pt x="f928" y="f123"/>
                  <a:pt x="f929" y="f930"/>
                  <a:pt x="f931" y="f932"/>
                </a:cubicBezTo>
                <a:lnTo>
                  <a:pt x="f931" y="f932"/>
                </a:lnTo>
                <a:cubicBezTo>
                  <a:pt x="f933" y="f934"/>
                  <a:pt x="f935" y="f936"/>
                  <a:pt x="f937" y="f936"/>
                </a:cubicBezTo>
                <a:cubicBezTo>
                  <a:pt x="f938" y="f936"/>
                  <a:pt x="f898" y="f939"/>
                  <a:pt x="f126" y="f127"/>
                </a:cubicBezTo>
                <a:lnTo>
                  <a:pt x="f126" y="f127"/>
                </a:lnTo>
                <a:cubicBezTo>
                  <a:pt x="f940" y="f941"/>
                  <a:pt x="f942" y="f943"/>
                  <a:pt x="f919" y="f944"/>
                </a:cubicBezTo>
                <a:cubicBezTo>
                  <a:pt x="f945" y="f944"/>
                  <a:pt x="f921" y="f946"/>
                  <a:pt x="f945" y="f885"/>
                </a:cubicBezTo>
                <a:cubicBezTo>
                  <a:pt x="f947" y="f948"/>
                  <a:pt x="f949" y="f950"/>
                  <a:pt x="f931" y="f932"/>
                </a:cubicBezTo>
                <a:lnTo>
                  <a:pt x="f931" y="f932"/>
                </a:lnTo>
                <a:cubicBezTo>
                  <a:pt x="f951" y="f952"/>
                  <a:pt x="f953" y="f954"/>
                  <a:pt x="f955" y="f954"/>
                </a:cubicBezTo>
                <a:cubicBezTo>
                  <a:pt x="f956" y="f954"/>
                  <a:pt x="f957" y="f958"/>
                  <a:pt x="f591" y="f936"/>
                </a:cubicBezTo>
                <a:lnTo>
                  <a:pt x="f591" y="f923"/>
                </a:lnTo>
                <a:lnTo>
                  <a:pt x="f591" y="f923"/>
                </a:lnTo>
                <a:cubicBezTo>
                  <a:pt x="f959" y="f923"/>
                  <a:pt x="f960" y="f923"/>
                  <a:pt x="f961" y="f923"/>
                </a:cubicBezTo>
                <a:cubicBezTo>
                  <a:pt x="f962" y="f923"/>
                  <a:pt x="f963" y="f964"/>
                  <a:pt x="f870" y="f922"/>
                </a:cubicBezTo>
                <a:cubicBezTo>
                  <a:pt x="f889" y="f922"/>
                  <a:pt x="f965" y="f918"/>
                  <a:pt x="f965" y="f883"/>
                </a:cubicBezTo>
                <a:cubicBezTo>
                  <a:pt x="f610" y="f946"/>
                  <a:pt x="f377" y="f966"/>
                  <a:pt x="f967" y="f968"/>
                </a:cubicBezTo>
                <a:cubicBezTo>
                  <a:pt x="f631" y="f969"/>
                  <a:pt x="f970" y="f971"/>
                  <a:pt x="f638" y="f972"/>
                </a:cubicBezTo>
                <a:cubicBezTo>
                  <a:pt x="f620" y="f973"/>
                  <a:pt x="f751" y="f884"/>
                  <a:pt x="f974" y="f738"/>
                </a:cubicBezTo>
                <a:lnTo>
                  <a:pt x="f29" y="f738"/>
                </a:lnTo>
                <a:cubicBezTo>
                  <a:pt x="f975" y="f738"/>
                  <a:pt x="f976" y="f977"/>
                  <a:pt x="f978" y="f977"/>
                </a:cubicBezTo>
                <a:cubicBezTo>
                  <a:pt x="f979" y="f977"/>
                  <a:pt x="f526" y="f980"/>
                  <a:pt x="f981" y="f738"/>
                </a:cubicBezTo>
                <a:cubicBezTo>
                  <a:pt x="f982" y="f738"/>
                  <a:pt x="f868" y="f884"/>
                  <a:pt x="f982" y="f983"/>
                </a:cubicBezTo>
                <a:cubicBezTo>
                  <a:pt x="f984" y="f985"/>
                  <a:pt x="f986" y="f616"/>
                  <a:pt x="f132" y="f133"/>
                </a:cubicBezTo>
                <a:lnTo>
                  <a:pt x="f132" y="f133"/>
                </a:lnTo>
                <a:cubicBezTo>
                  <a:pt x="f987" y="f988"/>
                  <a:pt x="f989" y="f988"/>
                  <a:pt x="f990" y="f988"/>
                </a:cubicBezTo>
                <a:cubicBezTo>
                  <a:pt x="f991" y="f988"/>
                  <a:pt x="f992" y="f993"/>
                  <a:pt x="f27" y="f994"/>
                </a:cubicBezTo>
                <a:cubicBezTo>
                  <a:pt x="f995" y="f996"/>
                  <a:pt x="f997" y="f998"/>
                  <a:pt x="f150" y="f151"/>
                </a:cubicBezTo>
                <a:lnTo>
                  <a:pt x="f150" y="f151"/>
                </a:lnTo>
                <a:cubicBezTo>
                  <a:pt x="f999" y="f1000"/>
                  <a:pt x="f1001" y="f1002"/>
                  <a:pt x="f895" y="f1003"/>
                </a:cubicBezTo>
                <a:lnTo>
                  <a:pt x="f895" y="f1003"/>
                </a:lnTo>
                <a:cubicBezTo>
                  <a:pt x="f1004" y="f1005"/>
                  <a:pt x="f1006" y="f1007"/>
                  <a:pt x="f1008" y="f139"/>
                </a:cubicBezTo>
                <a:lnTo>
                  <a:pt x="f1008" y="f139"/>
                </a:lnTo>
                <a:cubicBezTo>
                  <a:pt x="f345" y="f1009"/>
                  <a:pt x="f104" y="f1010"/>
                  <a:pt x="f598" y="f1011"/>
                </a:cubicBezTo>
                <a:cubicBezTo>
                  <a:pt x="f1012" y="f1013"/>
                  <a:pt x="f609" y="f1014"/>
                  <a:pt x="f1015" y="f1016"/>
                </a:cubicBezTo>
                <a:cubicBezTo>
                  <a:pt x="f391" y="f1017"/>
                  <a:pt x="f1018" y="f1019"/>
                  <a:pt x="f1020" y="f1021"/>
                </a:cubicBezTo>
                <a:cubicBezTo>
                  <a:pt x="f1022" y="f1023"/>
                  <a:pt x="f1012" y="f276"/>
                  <a:pt x="f625" y="f1024"/>
                </a:cubicBezTo>
                <a:cubicBezTo>
                  <a:pt x="f1025" y="f1026"/>
                  <a:pt x="f1027" y="f1028"/>
                  <a:pt x="f1029" y="f1028"/>
                </a:cubicBezTo>
                <a:cubicBezTo>
                  <a:pt x="f1030" y="f1028"/>
                  <a:pt x="f1031" y="f1032"/>
                  <a:pt x="f70" y="f145"/>
                </a:cubicBezTo>
                <a:cubicBezTo>
                  <a:pt x="f1033" y="f1034"/>
                  <a:pt x="f1035" y="f1036"/>
                  <a:pt x="f1037" y="f1038"/>
                </a:cubicBezTo>
                <a:lnTo>
                  <a:pt x="f1037" y="f1038"/>
                </a:lnTo>
                <a:cubicBezTo>
                  <a:pt x="f1039" y="f1040"/>
                  <a:pt x="f105" y="f1041"/>
                  <a:pt x="f1042" y="f1043"/>
                </a:cubicBezTo>
                <a:cubicBezTo>
                  <a:pt x="f1044" y="f1045"/>
                  <a:pt x="f957" y="f1046"/>
                  <a:pt x="f895" y="f1003"/>
                </a:cubicBezTo>
                <a:lnTo>
                  <a:pt x="f895" y="f1003"/>
                </a:lnTo>
                <a:cubicBezTo>
                  <a:pt x="f1047" y="f1048"/>
                  <a:pt x="f1049" y="f1050"/>
                  <a:pt x="f921" y="f1051"/>
                </a:cubicBezTo>
                <a:cubicBezTo>
                  <a:pt x="f1052" y="f1053"/>
                  <a:pt x="f1054" y="f1055"/>
                  <a:pt x="f379" y="f292"/>
                </a:cubicBezTo>
                <a:cubicBezTo>
                  <a:pt x="f772" y="f292"/>
                  <a:pt x="f772" y="f1056"/>
                  <a:pt x="f772" y="f1057"/>
                </a:cubicBezTo>
                <a:lnTo>
                  <a:pt x="f1018" y="f1057"/>
                </a:lnTo>
                <a:cubicBezTo>
                  <a:pt x="f380" y="f1058"/>
                  <a:pt x="f1020" y="f1059"/>
                  <a:pt x="f1060" y="f1061"/>
                </a:cubicBezTo>
                <a:cubicBezTo>
                  <a:pt x="f1062" y="f1063"/>
                  <a:pt x="f1064" y="f1065"/>
                  <a:pt x="f1037" y="f1038"/>
                </a:cubicBezTo>
                <a:lnTo>
                  <a:pt x="f1037" y="f1038"/>
                </a:lnTo>
                <a:cubicBezTo>
                  <a:pt x="f1066" y="f1067"/>
                  <a:pt x="f1068" y="f1069"/>
                  <a:pt x="f1070" y="f1071"/>
                </a:cubicBezTo>
                <a:cubicBezTo>
                  <a:pt x="f1072" y="f1073"/>
                  <a:pt x="f1074" y="f1075"/>
                  <a:pt x="f795" y="f1075"/>
                </a:cubicBezTo>
                <a:cubicBezTo>
                  <a:pt x="f1076" y="f1075"/>
                  <a:pt x="f786" y="f1077"/>
                  <a:pt x="f786" y="f1071"/>
                </a:cubicBezTo>
                <a:cubicBezTo>
                  <a:pt x="f1078" y="f240"/>
                  <a:pt x="f1079" y="f1080"/>
                  <a:pt x="f510" y="f370"/>
                </a:cubicBezTo>
                <a:cubicBezTo>
                  <a:pt x="f506" y="f1081"/>
                  <a:pt x="f1082" y="f354"/>
                  <a:pt x="f1083" y="f374"/>
                </a:cubicBezTo>
                <a:cubicBezTo>
                  <a:pt x="f1078" y="f1080"/>
                  <a:pt x="f1084" y="f1085"/>
                  <a:pt x="f617" y="f1086"/>
                </a:cubicBezTo>
                <a:cubicBezTo>
                  <a:pt x="f1087" y="f1088"/>
                  <a:pt x="f1089" y="f1090"/>
                  <a:pt x="f1091" y="f1090"/>
                </a:cubicBezTo>
                <a:cubicBezTo>
                  <a:pt x="f1092" y="f1090"/>
                  <a:pt x="f176" y="f1093"/>
                  <a:pt x="f788" y="f1094"/>
                </a:cubicBezTo>
                <a:cubicBezTo>
                  <a:pt x="f164" y="f1095"/>
                  <a:pt x="f164" y="f1096"/>
                  <a:pt x="f162" y="f240"/>
                </a:cubicBezTo>
                <a:lnTo>
                  <a:pt x="f162" y="f1097"/>
                </a:lnTo>
                <a:cubicBezTo>
                  <a:pt x="f1098" y="f1099"/>
                  <a:pt x="f1100" y="f1101"/>
                  <a:pt x="f156" y="f157"/>
                </a:cubicBezTo>
                <a:lnTo>
                  <a:pt x="f156" y="f157"/>
                </a:lnTo>
                <a:cubicBezTo>
                  <a:pt x="f1102" y="f1103"/>
                  <a:pt x="f1104" y="f1105"/>
                  <a:pt x="f166" y="f1106"/>
                </a:cubicBezTo>
                <a:cubicBezTo>
                  <a:pt x="f1107" y="f1108"/>
                  <a:pt x="f1109" y="f1110"/>
                  <a:pt x="f1111" y="f1110"/>
                </a:cubicBezTo>
                <a:cubicBezTo>
                  <a:pt x="f178" y="f1110"/>
                  <a:pt x="f1112" y="f1113"/>
                  <a:pt x="f482" y="f1085"/>
                </a:cubicBezTo>
                <a:lnTo>
                  <a:pt x="f468" y="f1085"/>
                </a:lnTo>
                <a:cubicBezTo>
                  <a:pt x="f744" y="f1085"/>
                  <a:pt x="f1114" y="f167"/>
                  <a:pt x="f468" y="f167"/>
                </a:cubicBezTo>
                <a:cubicBezTo>
                  <a:pt x="f464" y="f167"/>
                  <a:pt x="f213" y="f167"/>
                  <a:pt x="f480" y="f169"/>
                </a:cubicBezTo>
                <a:cubicBezTo>
                  <a:pt x="f1115" y="f1116"/>
                  <a:pt x="f1117" y="f1118"/>
                  <a:pt x="f208" y="f209"/>
                </a:cubicBezTo>
                <a:lnTo>
                  <a:pt x="f208" y="f209"/>
                </a:lnTo>
                <a:cubicBezTo>
                  <a:pt x="f1119" y="f1120"/>
                  <a:pt x="f1121" y="f1122"/>
                  <a:pt x="f617" y="f1123"/>
                </a:cubicBezTo>
                <a:cubicBezTo>
                  <a:pt x="f1124" y="f1125"/>
                  <a:pt x="f449" y="f312"/>
                  <a:pt x="f782" y="f1126"/>
                </a:cubicBezTo>
                <a:cubicBezTo>
                  <a:pt x="f1127" y="f323"/>
                  <a:pt x="f1128" y="f1129"/>
                  <a:pt x="f295" y="f1130"/>
                </a:cubicBezTo>
                <a:cubicBezTo>
                  <a:pt x="f1131" y="f493"/>
                  <a:pt x="f1132" y="f1133"/>
                  <a:pt x="f1134" y="f1135"/>
                </a:cubicBezTo>
                <a:cubicBezTo>
                  <a:pt x="f1136" y="f740"/>
                  <a:pt x="f429" y="f1137"/>
                  <a:pt x="f364" y="f1138"/>
                </a:cubicBezTo>
                <a:lnTo>
                  <a:pt x="f364" y="f679"/>
                </a:lnTo>
                <a:cubicBezTo>
                  <a:pt x="f1139" y="f1140"/>
                  <a:pt x="f1141" y="f690"/>
                  <a:pt x="f1142" y="f1143"/>
                </a:cubicBezTo>
                <a:cubicBezTo>
                  <a:pt x="f1142" y="f1144"/>
                  <a:pt x="f1132" y="f1145"/>
                  <a:pt x="f1142" y="f1145"/>
                </a:cubicBezTo>
                <a:cubicBezTo>
                  <a:pt x="f1146" y="f1147"/>
                  <a:pt x="f1148" y="f1149"/>
                  <a:pt x="f1150" y="f1151"/>
                </a:cubicBezTo>
                <a:cubicBezTo>
                  <a:pt x="f396" y="f1152"/>
                  <a:pt x="f412" y="f1153"/>
                  <a:pt x="f397" y="f635"/>
                </a:cubicBezTo>
                <a:lnTo>
                  <a:pt x="f397" y="f635"/>
                </a:lnTo>
                <a:lnTo>
                  <a:pt x="f412" y="f637"/>
                </a:lnTo>
                <a:cubicBezTo>
                  <a:pt x="f1154" y="f1155"/>
                  <a:pt x="f396" y="f1156"/>
                  <a:pt x="f1157" y="f1156"/>
                </a:cubicBezTo>
                <a:cubicBezTo>
                  <a:pt x="f1158" y="f1156"/>
                  <a:pt x="f1159" y="f1160"/>
                  <a:pt x="f1161" y="f635"/>
                </a:cubicBezTo>
                <a:cubicBezTo>
                  <a:pt x="f1162" y="f1163"/>
                  <a:pt x="f1164" y="f1165"/>
                  <a:pt x="f1166" y="f1165"/>
                </a:cubicBezTo>
                <a:cubicBezTo>
                  <a:pt x="f1167" y="f1165"/>
                  <a:pt x="f1168" y="f1169"/>
                  <a:pt x="f401" y="f613"/>
                </a:cubicBezTo>
                <a:cubicBezTo>
                  <a:pt x="f657" y="f613"/>
                  <a:pt x="f651" y="f592"/>
                  <a:pt x="f1170" y="f1171"/>
                </a:cubicBezTo>
                <a:cubicBezTo>
                  <a:pt x="f1172" y="f1173"/>
                  <a:pt x="f1174" y="f1175"/>
                  <a:pt x="f668" y="f652"/>
                </a:cubicBezTo>
                <a:lnTo>
                  <a:pt x="f654" y="f652"/>
                </a:lnTo>
                <a:cubicBezTo>
                  <a:pt x="f1176" y="f1177"/>
                  <a:pt x="f1178" y="f1179"/>
                  <a:pt x="f1180" y="f1179"/>
                </a:cubicBezTo>
                <a:cubicBezTo>
                  <a:pt x="f1181" y="f1179"/>
                  <a:pt x="f1182" y="f1183"/>
                  <a:pt x="f393" y="f709"/>
                </a:cubicBezTo>
                <a:lnTo>
                  <a:pt x="f658" y="f659"/>
                </a:lnTo>
                <a:lnTo>
                  <a:pt x="f658" y="f659"/>
                </a:lnTo>
                <a:cubicBezTo>
                  <a:pt x="f1184" y="f1185"/>
                  <a:pt x="f1186" y="f1187"/>
                  <a:pt x="f1188" y="f1151"/>
                </a:cubicBezTo>
                <a:cubicBezTo>
                  <a:pt x="f397" y="f1189"/>
                  <a:pt x="f396" y="f1190"/>
                  <a:pt x="f1161" y="f702"/>
                </a:cubicBezTo>
                <a:cubicBezTo>
                  <a:pt x="f1191" y="f1153"/>
                  <a:pt x="f239" y="f600"/>
                  <a:pt x="f1128" y="f514"/>
                </a:cubicBezTo>
                <a:lnTo>
                  <a:pt x="f1192" y="f515"/>
                </a:lnTo>
                <a:cubicBezTo>
                  <a:pt x="f1193" y="f493"/>
                  <a:pt x="f297" y="f1194"/>
                  <a:pt x="f1195" y="f465"/>
                </a:cubicBezTo>
                <a:cubicBezTo>
                  <a:pt x="f1196" y="f1197"/>
                  <a:pt x="f1198" y="f1199"/>
                  <a:pt x="f1200" y="f1199"/>
                </a:cubicBezTo>
                <a:cubicBezTo>
                  <a:pt x="f1201" y="f1199"/>
                  <a:pt x="f1202" y="f1203"/>
                  <a:pt x="f510" y="f1204"/>
                </a:cubicBezTo>
                <a:cubicBezTo>
                  <a:pt x="f447" y="f1205"/>
                  <a:pt x="f1206" y="f1207"/>
                  <a:pt x="f445" y="f446"/>
                </a:cubicBezTo>
                <a:lnTo>
                  <a:pt x="f445" y="f446"/>
                </a:lnTo>
                <a:cubicBezTo>
                  <a:pt x="f1208" y="f1209"/>
                  <a:pt x="f1210" y="f1211"/>
                  <a:pt x="f506" y="f1212"/>
                </a:cubicBezTo>
                <a:cubicBezTo>
                  <a:pt x="f1213" y="f1214"/>
                  <a:pt x="f1215" y="f1216"/>
                  <a:pt x="f1217" y="f1216"/>
                </a:cubicBezTo>
                <a:cubicBezTo>
                  <a:pt x="f1202" y="f1216"/>
                  <a:pt x="f1218" y="f1211"/>
                  <a:pt x="f1219" y="f481"/>
                </a:cubicBezTo>
                <a:cubicBezTo>
                  <a:pt x="f301" y="f460"/>
                  <a:pt x="f1220" y="f493"/>
                  <a:pt x="f1220" y="f494"/>
                </a:cubicBezTo>
                <a:cubicBezTo>
                  <a:pt x="f1220" y="f494"/>
                  <a:pt x="f1221" y="f1222"/>
                  <a:pt x="f1223" y="f1224"/>
                </a:cubicBezTo>
                <a:lnTo>
                  <a:pt x="f1223" y="f1224"/>
                </a:lnTo>
                <a:cubicBezTo>
                  <a:pt x="f1225" y="f1226"/>
                  <a:pt x="f1227" y="f1228"/>
                  <a:pt x="f299" y="f672"/>
                </a:cubicBezTo>
                <a:cubicBezTo>
                  <a:pt x="f299" y="f1229"/>
                  <a:pt x="f301" y="f670"/>
                  <a:pt x="f301" y="f493"/>
                </a:cubicBezTo>
                <a:cubicBezTo>
                  <a:pt x="f782" y="f1230"/>
                  <a:pt x="f782" y="f460"/>
                  <a:pt x="f516" y="f1231"/>
                </a:cubicBezTo>
                <a:cubicBezTo>
                  <a:pt x="f1232" y="f1233"/>
                  <a:pt x="f1234" y="f1235"/>
                  <a:pt x="f511" y="f1235"/>
                </a:cubicBezTo>
                <a:cubicBezTo>
                  <a:pt x="f1236" y="f1235"/>
                  <a:pt x="f1237" y="f1238"/>
                  <a:pt x="f507" y="f670"/>
                </a:cubicBezTo>
                <a:cubicBezTo>
                  <a:pt x="f507" y="f493"/>
                  <a:pt x="f507" y="f498"/>
                  <a:pt x="f1239" y="f479"/>
                </a:cubicBezTo>
                <a:cubicBezTo>
                  <a:pt x="f1239" y="f479"/>
                  <a:pt x="f1239" y="f1240"/>
                  <a:pt x="f455" y="f456"/>
                </a:cubicBezTo>
                <a:lnTo>
                  <a:pt x="f455" y="f456"/>
                </a:lnTo>
                <a:cubicBezTo>
                  <a:pt x="f1241" y="f1242"/>
                  <a:pt x="f1243" y="f1244"/>
                  <a:pt x="f504" y="f505"/>
                </a:cubicBezTo>
                <a:lnTo>
                  <a:pt x="f504" y="f505"/>
                </a:lnTo>
                <a:lnTo>
                  <a:pt x="f1245" y="f670"/>
                </a:lnTo>
                <a:cubicBezTo>
                  <a:pt x="f1245" y="f670"/>
                  <a:pt x="f510" y="f670"/>
                  <a:pt x="f510" y="f493"/>
                </a:cubicBezTo>
                <a:cubicBezTo>
                  <a:pt x="f513" y="f670"/>
                  <a:pt x="f513" y="f672"/>
                  <a:pt x="f513" y="f494"/>
                </a:cubicBezTo>
                <a:cubicBezTo>
                  <a:pt x="f513" y="f1246"/>
                  <a:pt x="f516" y="f496"/>
                  <a:pt x="f516" y="f515"/>
                </a:cubicBezTo>
                <a:lnTo>
                  <a:pt x="f1219" y="f515"/>
                </a:lnTo>
                <a:cubicBezTo>
                  <a:pt x="f1247" y="f1248"/>
                  <a:pt x="f1223" y="f1249"/>
                  <a:pt x="f1250" y="f1249"/>
                </a:cubicBezTo>
                <a:cubicBezTo>
                  <a:pt x="f1251" y="f1249"/>
                  <a:pt x="f1252" y="f1253"/>
                  <a:pt x="f303" y="f509"/>
                </a:cubicBezTo>
                <a:cubicBezTo>
                  <a:pt x="f291" y="f1254"/>
                  <a:pt x="f1255" y="f1256"/>
                  <a:pt x="f1257" y="f1258"/>
                </a:cubicBezTo>
                <a:cubicBezTo>
                  <a:pt x="f1259" y="f1260"/>
                  <a:pt x="f250" y="f705"/>
                  <a:pt x="f1193" y="f716"/>
                </a:cubicBezTo>
                <a:cubicBezTo>
                  <a:pt x="f289" y="f1261"/>
                  <a:pt x="f289" y="f1152"/>
                  <a:pt x="f1193" y="f1152"/>
                </a:cubicBezTo>
                <a:cubicBezTo>
                  <a:pt x="f1262" y="f1263"/>
                  <a:pt x="f1264" y="f1133"/>
                  <a:pt x="f1128" y="f1265"/>
                </a:cubicBezTo>
                <a:cubicBezTo>
                  <a:pt x="f1195" y="f1153"/>
                  <a:pt x="f1266" y="f1267"/>
                  <a:pt x="f299" y="f637"/>
                </a:cubicBezTo>
                <a:cubicBezTo>
                  <a:pt x="f1268" y="f615"/>
                  <a:pt x="f784" y="f675"/>
                  <a:pt x="f1269" y="f621"/>
                </a:cubicBezTo>
                <a:cubicBezTo>
                  <a:pt x="f1270" y="f1271"/>
                  <a:pt x="f1272" y="f1273"/>
                  <a:pt x="f1274" y="f460"/>
                </a:cubicBezTo>
                <a:lnTo>
                  <a:pt x="f1274" y="f1275"/>
                </a:lnTo>
                <a:cubicBezTo>
                  <a:pt x="f970" y="f442"/>
                  <a:pt x="f464" y="f1276"/>
                  <a:pt x="f1277" y="f360"/>
                </a:cubicBezTo>
                <a:lnTo>
                  <a:pt x="f387" y="f1278"/>
                </a:lnTo>
                <a:cubicBezTo>
                  <a:pt x="f382" y="f1279"/>
                  <a:pt x="f772" y="f1280"/>
                  <a:pt x="f377" y="f1281"/>
                </a:cubicBezTo>
                <a:cubicBezTo>
                  <a:pt x="f1282" y="f1283"/>
                  <a:pt x="f1284" y="f1285"/>
                  <a:pt x="f762" y="f1285"/>
                </a:cubicBezTo>
                <a:cubicBezTo>
                  <a:pt x="f1286" y="f1285"/>
                  <a:pt x="f1287" y="f1288"/>
                  <a:pt x="f767" y="f1281"/>
                </a:cubicBezTo>
                <a:lnTo>
                  <a:pt x="f1289" y="f374"/>
                </a:lnTo>
                <a:cubicBezTo>
                  <a:pt x="f1290" y="f1291"/>
                  <a:pt x="f1292" y="f1293"/>
                  <a:pt x="f1294" y="f1293"/>
                </a:cubicBezTo>
                <a:cubicBezTo>
                  <a:pt x="f1295" y="f1293"/>
                  <a:pt x="f1296" y="f1297"/>
                  <a:pt x="f607" y="f353"/>
                </a:cubicBezTo>
                <a:cubicBezTo>
                  <a:pt x="f1298" y="f1299"/>
                  <a:pt x="f1300" y="f1301"/>
                  <a:pt x="f1302" y="f1303"/>
                </a:cubicBezTo>
                <a:lnTo>
                  <a:pt x="f1302" y="f1303"/>
                </a:lnTo>
                <a:cubicBezTo>
                  <a:pt x="f1304" y="f1305"/>
                  <a:pt x="f1306" y="f1307"/>
                  <a:pt x="f1308" y="f314"/>
                </a:cubicBezTo>
                <a:cubicBezTo>
                  <a:pt x="f1309" y="f1310"/>
                  <a:pt x="f1311" y="f1301"/>
                  <a:pt x="f1312" y="f1301"/>
                </a:cubicBezTo>
                <a:cubicBezTo>
                  <a:pt x="f1313" y="f1301"/>
                  <a:pt x="f1314" y="f1315"/>
                  <a:pt x="f1316" y="f348"/>
                </a:cubicBezTo>
                <a:cubicBezTo>
                  <a:pt x="f1317" y="f1318"/>
                  <a:pt x="f1319" y="f1320"/>
                  <a:pt x="f1321" y="f1322"/>
                </a:cubicBezTo>
                <a:lnTo>
                  <a:pt x="f1321" y="f1322"/>
                </a:lnTo>
                <a:cubicBezTo>
                  <a:pt x="f1323" y="f1324"/>
                  <a:pt x="f1325" y="f1318"/>
                  <a:pt x="f1302" y="f1303"/>
                </a:cubicBezTo>
                <a:lnTo>
                  <a:pt x="f1302" y="f1303"/>
                </a:lnTo>
                <a:cubicBezTo>
                  <a:pt x="f1326" y="f1327"/>
                  <a:pt x="f1328" y="f1329"/>
                  <a:pt x="f772" y="f1330"/>
                </a:cubicBezTo>
                <a:cubicBezTo>
                  <a:pt x="f967" y="f443"/>
                  <a:pt x="f620" y="f435"/>
                  <a:pt x="f164" y="f1331"/>
                </a:cubicBezTo>
                <a:cubicBezTo>
                  <a:pt x="f901" y="f1332"/>
                  <a:pt x="f1333" y="f1334"/>
                  <a:pt x="f1321" y="f1322"/>
                </a:cubicBezTo>
                <a:lnTo>
                  <a:pt x="f1321" y="f1322"/>
                </a:lnTo>
                <a:cubicBezTo>
                  <a:pt x="f172" y="f1335"/>
                  <a:pt x="f1336" y="f1337"/>
                  <a:pt x="f634" y="f1275"/>
                </a:cubicBezTo>
                <a:cubicBezTo>
                  <a:pt x="f616" y="f1338"/>
                  <a:pt x="f1339" y="f626"/>
                  <a:pt x="f1084" y="f1340"/>
                </a:cubicBezTo>
                <a:cubicBezTo>
                  <a:pt x="f482" y="f498"/>
                  <a:pt x="f389" y="f1341"/>
                  <a:pt x="f605" y="f1342"/>
                </a:cubicBezTo>
                <a:lnTo>
                  <a:pt x="f605" y="f383"/>
                </a:lnTo>
                <a:cubicBezTo>
                  <a:pt x="f1042" y="f1343"/>
                  <a:pt x="f98" y="f1344"/>
                  <a:pt x="f94" y="f1095"/>
                </a:cubicBezTo>
                <a:cubicBezTo>
                  <a:pt x="f1345" y="f1346"/>
                  <a:pt x="f1347" y="f1348"/>
                  <a:pt x="f1349" y="f1348"/>
                </a:cubicBezTo>
                <a:cubicBezTo>
                  <a:pt x="f1350" y="f1348"/>
                  <a:pt x="f1351" y="f1352"/>
                  <a:pt x="f833" y="f240"/>
                </a:cubicBezTo>
                <a:lnTo>
                  <a:pt x="f1353" y="f1123"/>
                </a:lnTo>
                <a:cubicBezTo>
                  <a:pt x="f833" y="f1354"/>
                  <a:pt x="f1355" y="f1106"/>
                  <a:pt x="f1356" y="f1086"/>
                </a:cubicBezTo>
                <a:cubicBezTo>
                  <a:pt x="f1357" y="f1358"/>
                  <a:pt x="f1359" y="f1360"/>
                  <a:pt x="f44" y="f1360"/>
                </a:cubicBezTo>
                <a:cubicBezTo>
                  <a:pt x="f1361" y="f1360"/>
                  <a:pt x="f1362" y="f1363"/>
                  <a:pt x="f1362" y="f1354"/>
                </a:cubicBezTo>
                <a:cubicBezTo>
                  <a:pt x="f1364" y="f1365"/>
                  <a:pt x="f59" y="f1366"/>
                  <a:pt x="f1367" y="f1368"/>
                </a:cubicBezTo>
                <a:lnTo>
                  <a:pt x="f1367" y="f1368"/>
                </a:lnTo>
                <a:cubicBezTo>
                  <a:pt x="f1369" y="f1370"/>
                  <a:pt x="f1371" y="f1372"/>
                  <a:pt x="f833" y="f1373"/>
                </a:cubicBezTo>
                <a:cubicBezTo>
                  <a:pt x="f1374" y="f1375"/>
                  <a:pt x="f9" y="f1376"/>
                  <a:pt x="f1377" y="f1378"/>
                </a:cubicBezTo>
                <a:lnTo>
                  <a:pt x="f1377" y="f1378"/>
                </a:lnTo>
                <a:cubicBezTo>
                  <a:pt x="f1379" y="f1380"/>
                  <a:pt x="f1381" y="f1382"/>
                  <a:pt x="f1367" y="f1368"/>
                </a:cubicBezTo>
                <a:lnTo>
                  <a:pt x="f1367" y="f1368"/>
                </a:lnTo>
                <a:cubicBezTo>
                  <a:pt x="f1383" y="f1384"/>
                  <a:pt x="f1385" y="f1386"/>
                  <a:pt x="f221" y="f222"/>
                </a:cubicBezTo>
                <a:lnTo>
                  <a:pt x="f221" y="f222"/>
                </a:lnTo>
                <a:cubicBezTo>
                  <a:pt x="f1387" y="f1388"/>
                  <a:pt x="f1389" y="f1390"/>
                  <a:pt x="f599" y="f390"/>
                </a:cubicBezTo>
                <a:cubicBezTo>
                  <a:pt x="f1391" y="f1392"/>
                  <a:pt x="f1393" y="f1394"/>
                  <a:pt x="f1377" y="f1378"/>
                </a:cubicBezTo>
                <a:lnTo>
                  <a:pt x="f1377" y="f1378"/>
                </a:lnTo>
                <a:cubicBezTo>
                  <a:pt x="f1395" y="f1396"/>
                  <a:pt x="f1397" y="f1398"/>
                  <a:pt x="f1399" y="f1400"/>
                </a:cubicBezTo>
                <a:lnTo>
                  <a:pt x="f1399" y="f1400"/>
                </a:lnTo>
                <a:cubicBezTo>
                  <a:pt x="f1401" y="f1402"/>
                  <a:pt x="f1403" y="f1404"/>
                  <a:pt x="f94" y="f237"/>
                </a:cubicBezTo>
                <a:cubicBezTo>
                  <a:pt x="f94" y="f1080"/>
                  <a:pt x="f94" y="f1080"/>
                  <a:pt x="f1353" y="f1405"/>
                </a:cubicBezTo>
                <a:cubicBezTo>
                  <a:pt x="f1406" y="f1407"/>
                  <a:pt x="f1408" y="f1409"/>
                  <a:pt x="f1410" y="f1409"/>
                </a:cubicBezTo>
                <a:cubicBezTo>
                  <a:pt x="f1353" y="f1409"/>
                  <a:pt x="f1411" y="f209"/>
                  <a:pt x="f1412" y="f1413"/>
                </a:cubicBezTo>
                <a:cubicBezTo>
                  <a:pt x="f1414" y="f1415"/>
                  <a:pt x="f1416" y="f1417"/>
                  <a:pt x="f1418" y="f1419"/>
                </a:cubicBezTo>
                <a:lnTo>
                  <a:pt x="f1418" y="f1419"/>
                </a:lnTo>
                <a:cubicBezTo>
                  <a:pt x="f1420" y="f1421"/>
                  <a:pt x="f1422" y="f1423"/>
                  <a:pt x="f921" y="f1276"/>
                </a:cubicBezTo>
                <a:cubicBezTo>
                  <a:pt x="f1424" y="f1425"/>
                  <a:pt x="f1426" y="f1427"/>
                  <a:pt x="f1399" y="f1400"/>
                </a:cubicBezTo>
                <a:lnTo>
                  <a:pt x="f1399" y="f1400"/>
                </a:lnTo>
                <a:cubicBezTo>
                  <a:pt x="f1428" y="f1429"/>
                  <a:pt x="f1430" y="f1276"/>
                  <a:pt x="f580" y="f1431"/>
                </a:cubicBezTo>
                <a:cubicBezTo>
                  <a:pt x="f919" y="f503"/>
                  <a:pt x="f956" y="f383"/>
                  <a:pt x="f870" y="f487"/>
                </a:cubicBezTo>
                <a:cubicBezTo>
                  <a:pt x="f1432" y="f1433"/>
                  <a:pt x="f1434" y="f1435"/>
                  <a:pt x="f1418" y="f1419"/>
                </a:cubicBezTo>
                <a:lnTo>
                  <a:pt x="f1418" y="f1419"/>
                </a:lnTo>
                <a:cubicBezTo>
                  <a:pt x="f1436" y="f1437"/>
                  <a:pt x="f1438" y="f1439"/>
                  <a:pt x="f1012" y="f1440"/>
                </a:cubicBezTo>
                <a:cubicBezTo>
                  <a:pt x="f1441" y="f1442"/>
                  <a:pt x="f1443" y="f1444"/>
                  <a:pt x="f1445" y="f1444"/>
                </a:cubicBezTo>
                <a:cubicBezTo>
                  <a:pt x="f1446" y="f1444"/>
                  <a:pt x="f1308" y="f1447"/>
                  <a:pt x="f1308" y="f421"/>
                </a:cubicBezTo>
                <a:cubicBezTo>
                  <a:pt x="f1448" y="f1449"/>
                  <a:pt x="f1450" y="f1449"/>
                  <a:pt x="f1451" y="f1449"/>
                </a:cubicBezTo>
                <a:cubicBezTo>
                  <a:pt x="f1020" y="f490"/>
                  <a:pt x="f1452" y="f514"/>
                  <a:pt x="f1453" y="f621"/>
                </a:cubicBezTo>
                <a:lnTo>
                  <a:pt x="f1453" y="f589"/>
                </a:lnTo>
                <a:lnTo>
                  <a:pt x="f1269" y="f589"/>
                </a:lnTo>
                <a:lnTo>
                  <a:pt x="f1454" y="f592"/>
                </a:lnTo>
                <a:lnTo>
                  <a:pt x="f1455" y="f594"/>
                </a:lnTo>
                <a:cubicBezTo>
                  <a:pt x="f1083" y="f1171"/>
                  <a:pt x="f1456" y="f1457"/>
                  <a:pt x="f1454" y="f675"/>
                </a:cubicBezTo>
                <a:cubicBezTo>
                  <a:pt x="f1458" y="f1271"/>
                  <a:pt x="f744" y="f494"/>
                  <a:pt x="f380" y="f1459"/>
                </a:cubicBezTo>
                <a:cubicBezTo>
                  <a:pt x="f1460" y="f1461"/>
                  <a:pt x="f1462" y="f1463"/>
                  <a:pt x="f1464" y="f1463"/>
                </a:cubicBezTo>
                <a:cubicBezTo>
                  <a:pt x="f1465" y="f1463"/>
                  <a:pt x="f1466" y="f1467"/>
                  <a:pt x="f1018" y="f1468"/>
                </a:cubicBezTo>
                <a:cubicBezTo>
                  <a:pt x="f1469" y="f1470"/>
                  <a:pt x="f1471" y="f533"/>
                  <a:pt x="f1472" y="f1473"/>
                </a:cubicBezTo>
                <a:lnTo>
                  <a:pt x="f1472" y="f1473"/>
                </a:lnTo>
                <a:cubicBezTo>
                  <a:pt x="f247" y="f1474"/>
                  <a:pt x="f1475" y="f1476"/>
                  <a:pt x="f1477" y="f1478"/>
                </a:cubicBezTo>
                <a:cubicBezTo>
                  <a:pt x="f1479" y="f1480"/>
                  <a:pt x="f1311" y="f1481"/>
                  <a:pt x="f1482" y="f1481"/>
                </a:cubicBezTo>
                <a:cubicBezTo>
                  <a:pt x="f1483" y="f1481"/>
                  <a:pt x="f1484" y="f1485"/>
                  <a:pt x="f138" y="f1230"/>
                </a:cubicBezTo>
                <a:cubicBezTo>
                  <a:pt x="f982" y="f498"/>
                  <a:pt x="f982" y="f670"/>
                  <a:pt x="f1486" y="f1229"/>
                </a:cubicBezTo>
                <a:cubicBezTo>
                  <a:pt x="f1487" y="f1246"/>
                  <a:pt x="f1403" y="f515"/>
                  <a:pt x="f1488" y="f512"/>
                </a:cubicBezTo>
                <a:lnTo>
                  <a:pt x="f1403" y="f512"/>
                </a:lnTo>
                <a:cubicBezTo>
                  <a:pt x="f1489" y="f512"/>
                  <a:pt x="f1490" y="f1491"/>
                  <a:pt x="f520" y="f521"/>
                </a:cubicBezTo>
                <a:lnTo>
                  <a:pt x="f520" y="f521"/>
                </a:lnTo>
                <a:cubicBezTo>
                  <a:pt x="f1492" y="f514"/>
                  <a:pt x="f1493" y="f514"/>
                  <a:pt x="f343" y="f514"/>
                </a:cubicBezTo>
                <a:lnTo>
                  <a:pt x="f33" y="f514"/>
                </a:lnTo>
                <a:cubicBezTo>
                  <a:pt x="f83" y="f512"/>
                  <a:pt x="f83" y="f1273"/>
                  <a:pt x="f33" y="f601"/>
                </a:cubicBezTo>
                <a:cubicBezTo>
                  <a:pt x="f1494" y="f1495"/>
                  <a:pt x="f100" y="f603"/>
                  <a:pt x="f590" y="f626"/>
                </a:cubicBezTo>
                <a:cubicBezTo>
                  <a:pt x="f1496" y="f1497"/>
                  <a:pt x="f1498" y="f1499"/>
                  <a:pt x="f1500" y="f1499"/>
                </a:cubicBezTo>
                <a:cubicBezTo>
                  <a:pt x="f1501" y="f1499"/>
                  <a:pt x="f1502" y="f1503"/>
                  <a:pt x="f532" y="f533"/>
                </a:cubicBezTo>
                <a:lnTo>
                  <a:pt x="f532" y="f533"/>
                </a:lnTo>
                <a:cubicBezTo>
                  <a:pt x="f1504" y="f1505"/>
                  <a:pt x="f1506" y="f1507"/>
                  <a:pt x="f543" y="f544"/>
                </a:cubicBezTo>
                <a:lnTo>
                  <a:pt x="f543" y="f544"/>
                </a:lnTo>
                <a:cubicBezTo>
                  <a:pt x="f1508" y="f544"/>
                  <a:pt x="f1509" y="f1510"/>
                  <a:pt x="f342" y="f1510"/>
                </a:cubicBezTo>
                <a:cubicBezTo>
                  <a:pt x="f857" y="f1510"/>
                  <a:pt x="f1511" y="f1512"/>
                  <a:pt x="f1513" y="f728"/>
                </a:cubicBezTo>
                <a:cubicBezTo>
                  <a:pt x="f70" y="f728"/>
                  <a:pt x="f625" y="f623"/>
                  <a:pt x="f598" y="f551"/>
                </a:cubicBezTo>
                <a:cubicBezTo>
                  <a:pt x="f1514" y="f1515"/>
                  <a:pt x="f1516" y="f1517"/>
                  <a:pt x="f645" y="f646"/>
                </a:cubicBezTo>
                <a:lnTo>
                  <a:pt x="f645" y="f646"/>
                </a:lnTo>
                <a:cubicBezTo>
                  <a:pt x="f1518" y="f1519"/>
                  <a:pt x="f1520" y="f1521"/>
                  <a:pt x="f1270" y="f633"/>
                </a:cubicBezTo>
                <a:cubicBezTo>
                  <a:pt x="f1124" y="f1522"/>
                  <a:pt x="f1523" y="f635"/>
                  <a:pt x="f1456" y="f637"/>
                </a:cubicBezTo>
                <a:lnTo>
                  <a:pt x="f1083" y="f637"/>
                </a:lnTo>
                <a:cubicBezTo>
                  <a:pt x="f1524" y="f1525"/>
                  <a:pt x="f449" y="f1525"/>
                  <a:pt x="f507" y="f1267"/>
                </a:cubicBezTo>
                <a:cubicBezTo>
                  <a:pt x="f1245" y="f1526"/>
                  <a:pt x="f516" y="f1263"/>
                  <a:pt x="f1527" y="f716"/>
                </a:cubicBezTo>
                <a:cubicBezTo>
                  <a:pt x="f1528" y="f1529"/>
                  <a:pt x="f1530" y="f1531"/>
                  <a:pt x="f1532" y="f1531"/>
                </a:cubicBezTo>
                <a:cubicBezTo>
                  <a:pt x="f1533" y="f1531"/>
                  <a:pt x="f1050" y="f1534"/>
                  <a:pt x="f1220" y="f1152"/>
                </a:cubicBezTo>
                <a:lnTo>
                  <a:pt x="f516" y="f1153"/>
                </a:lnTo>
                <a:cubicBezTo>
                  <a:pt x="f782" y="f1153"/>
                  <a:pt x="f1527" y="f1526"/>
                  <a:pt x="f1220" y="f1526"/>
                </a:cubicBezTo>
                <a:cubicBezTo>
                  <a:pt x="f1192" y="f1535"/>
                  <a:pt x="f1536" y="f706"/>
                  <a:pt x="f1537" y="f1149"/>
                </a:cubicBezTo>
                <a:cubicBezTo>
                  <a:pt x="f1538" y="f1539"/>
                  <a:pt x="f1540" y="f1541"/>
                  <a:pt x="f1542" y="f1541"/>
                </a:cubicBezTo>
                <a:cubicBezTo>
                  <a:pt x="f1543" y="f1541"/>
                  <a:pt x="f1544" y="f1545"/>
                  <a:pt x="f1455" y="f1546"/>
                </a:cubicBezTo>
                <a:cubicBezTo>
                  <a:pt x="f1455" y="f1547"/>
                  <a:pt x="f1083" y="f1547"/>
                  <a:pt x="f1083" y="f1149"/>
                </a:cubicBezTo>
                <a:cubicBezTo>
                  <a:pt x="f1548" y="f1549"/>
                  <a:pt x="f1550" y="f1551"/>
                  <a:pt x="f1552" y="f1551"/>
                </a:cubicBezTo>
                <a:cubicBezTo>
                  <a:pt x="f1269" y="f1551"/>
                  <a:pt x="f1553" y="f1549"/>
                  <a:pt x="f1554" y="f1149"/>
                </a:cubicBezTo>
                <a:cubicBezTo>
                  <a:pt x="f1084" y="f702"/>
                  <a:pt x="f1555" y="f1556"/>
                  <a:pt x="f1453" y="f1557"/>
                </a:cubicBezTo>
                <a:cubicBezTo>
                  <a:pt x="f1269" y="f1557"/>
                  <a:pt x="f1558" y="f1559"/>
                  <a:pt x="f1558" y="f1258"/>
                </a:cubicBezTo>
                <a:cubicBezTo>
                  <a:pt x="f1269" y="f697"/>
                  <a:pt x="f1124" y="f1560"/>
                  <a:pt x="f1453" y="f1260"/>
                </a:cubicBezTo>
                <a:cubicBezTo>
                  <a:pt x="f1561" y="f1562"/>
                  <a:pt x="f1563" y="f1564"/>
                  <a:pt x="f1565" y="f1564"/>
                </a:cubicBezTo>
                <a:cubicBezTo>
                  <a:pt x="f1566" y="f1564"/>
                  <a:pt x="f1567" y="f1568"/>
                  <a:pt x="f1569" y="f1570"/>
                </a:cubicBezTo>
                <a:cubicBezTo>
                  <a:pt x="f1550" y="f1260"/>
                  <a:pt x="f1523" y="f1260"/>
                  <a:pt x="f1078" y="f702"/>
                </a:cubicBezTo>
                <a:cubicBezTo>
                  <a:pt x="f1571" y="f1572"/>
                  <a:pt x="f1573" y="f1574"/>
                  <a:pt x="f1575" y="f1574"/>
                </a:cubicBezTo>
                <a:cubicBezTo>
                  <a:pt x="f1576" y="f1574"/>
                  <a:pt x="f1577" y="f1578"/>
                  <a:pt x="f1579" y="f1580"/>
                </a:cubicBezTo>
                <a:cubicBezTo>
                  <a:pt x="f1550" y="f1581"/>
                  <a:pt x="f1454" y="f1581"/>
                  <a:pt x="f1456" y="f1560"/>
                </a:cubicBezTo>
                <a:lnTo>
                  <a:pt x="f1456" y="f1560"/>
                </a:lnTo>
                <a:cubicBezTo>
                  <a:pt x="f1456" y="f697"/>
                  <a:pt x="f1454" y="f1559"/>
                  <a:pt x="f1550" y="f1582"/>
                </a:cubicBezTo>
                <a:cubicBezTo>
                  <a:pt x="f1583" y="f1584"/>
                  <a:pt x="f1585" y="f1586"/>
                  <a:pt x="f1587" y="f1586"/>
                </a:cubicBezTo>
                <a:cubicBezTo>
                  <a:pt x="f1588" y="f1586"/>
                  <a:pt x="f1589" y="f1590"/>
                  <a:pt x="f1084" y="f699"/>
                </a:cubicBezTo>
                <a:cubicBezTo>
                  <a:pt x="f795" y="f1578"/>
                  <a:pt x="f1074" y="f1591"/>
                  <a:pt x="f1592" y="f1591"/>
                </a:cubicBezTo>
                <a:cubicBezTo>
                  <a:pt x="f1593" y="f1591"/>
                  <a:pt x="f1594" y="f1595"/>
                  <a:pt x="f791" y="f1147"/>
                </a:cubicBezTo>
                <a:cubicBezTo>
                  <a:pt x="f1596" y="f1597"/>
                  <a:pt x="f1598" y="f1599"/>
                  <a:pt x="f1600" y="f1599"/>
                </a:cubicBezTo>
                <a:cubicBezTo>
                  <a:pt x="f1601" y="f1599"/>
                  <a:pt x="f1602" y="f1603"/>
                  <a:pt x="f1454" y="f1143"/>
                </a:cubicBezTo>
                <a:cubicBezTo>
                  <a:pt x="f1455" y="f1604"/>
                  <a:pt x="f1605" y="f1147"/>
                  <a:pt x="f1524" y="f718"/>
                </a:cubicBezTo>
                <a:cubicBezTo>
                  <a:pt x="f1268" y="f1606"/>
                  <a:pt x="f277" y="f1607"/>
                  <a:pt x="f1608" y="f1607"/>
                </a:cubicBezTo>
                <a:cubicBezTo>
                  <a:pt x="f1609" y="f1607"/>
                  <a:pt x="f1610" y="f1611"/>
                  <a:pt x="f1612" y="f699"/>
                </a:cubicBezTo>
                <a:cubicBezTo>
                  <a:pt x="f1613" y="f1604"/>
                  <a:pt x="f1614" y="f1615"/>
                  <a:pt x="f1616" y="f1617"/>
                </a:cubicBezTo>
                <a:cubicBezTo>
                  <a:pt x="f1618" y="f1137"/>
                  <a:pt x="f1619" y="f754"/>
                  <a:pt x="f239" y="f740"/>
                </a:cubicBezTo>
                <a:lnTo>
                  <a:pt x="f1128" y="f754"/>
                </a:lnTo>
                <a:cubicBezTo>
                  <a:pt x="f1455" y="f1617"/>
                  <a:pt x="f155" y="f1140"/>
                  <a:pt x="f468" y="f1620"/>
                </a:cubicBezTo>
                <a:cubicBezTo>
                  <a:pt x="f1621" y="f1599"/>
                  <a:pt x="f1622" y="f1623"/>
                  <a:pt x="f1624" y="f1623"/>
                </a:cubicBezTo>
                <a:cubicBezTo>
                  <a:pt x="f1625" y="f1623"/>
                  <a:pt x="f1626" y="f1627"/>
                  <a:pt x="f1289" y="f1617"/>
                </a:cubicBezTo>
                <a:cubicBezTo>
                  <a:pt x="f610" y="f1617"/>
                  <a:pt x="f1628" y="f1629"/>
                  <a:pt x="f593" y="f1629"/>
                </a:cubicBezTo>
                <a:cubicBezTo>
                  <a:pt x="f605" y="f736"/>
                  <a:pt x="f605" y="f1137"/>
                  <a:pt x="f607" y="f756"/>
                </a:cubicBezTo>
                <a:cubicBezTo>
                  <a:pt x="f610" y="f740"/>
                  <a:pt x="f1054" y="f1630"/>
                  <a:pt x="f376" y="f1631"/>
                </a:cubicBezTo>
                <a:cubicBezTo>
                  <a:pt x="f376" y="f1631"/>
                  <a:pt x="f769" y="f1631"/>
                  <a:pt x="f769" y="f1632"/>
                </a:cubicBezTo>
                <a:cubicBezTo>
                  <a:pt x="f1633" y="f1634"/>
                  <a:pt x="f1635" y="f1636"/>
                  <a:pt x="f760" y="f761"/>
                </a:cubicBezTo>
                <a:lnTo>
                  <a:pt x="f760" y="f761"/>
                </a:lnTo>
                <a:cubicBezTo>
                  <a:pt x="f1637" y="f1638"/>
                  <a:pt x="f1639" y="f1632"/>
                  <a:pt x="f1060" y="f1632"/>
                </a:cubicBezTo>
                <a:cubicBezTo>
                  <a:pt x="f1640" y="f1641"/>
                  <a:pt x="f1642" y="f1643"/>
                  <a:pt x="f1644" y="f1643"/>
                </a:cubicBezTo>
                <a:cubicBezTo>
                  <a:pt x="f1645" y="f1643"/>
                  <a:pt x="f1646" y="f1647"/>
                  <a:pt x="f508" y="f770"/>
                </a:cubicBezTo>
                <a:cubicBezTo>
                  <a:pt x="f510" y="f770"/>
                  <a:pt x="f1234" y="f1648"/>
                  <a:pt x="f1219" y="f1648"/>
                </a:cubicBezTo>
                <a:cubicBezTo>
                  <a:pt x="f1082" y="f771"/>
                  <a:pt x="f1558" y="f1649"/>
                  <a:pt x="f1070" y="f1650"/>
                </a:cubicBezTo>
                <a:cubicBezTo>
                  <a:pt x="f1651" y="f1652"/>
                  <a:pt x="f1653" y="f1654"/>
                  <a:pt x="f1655" y="f1654"/>
                </a:cubicBezTo>
                <a:cubicBezTo>
                  <a:pt x="f885" y="f1654"/>
                  <a:pt x="f1656" y="f1657"/>
                  <a:pt x="f745" y="f777"/>
                </a:cubicBezTo>
                <a:lnTo>
                  <a:pt x="f745" y="f777"/>
                </a:lnTo>
                <a:cubicBezTo>
                  <a:pt x="f744" y="f1658"/>
                  <a:pt x="f1659" y="f1660"/>
                  <a:pt x="f1661" y="f1660"/>
                </a:cubicBezTo>
                <a:cubicBezTo>
                  <a:pt x="f1662" y="f1660"/>
                  <a:pt x="f1663" y="f1664"/>
                  <a:pt x="f274" y="f1135"/>
                </a:cubicBezTo>
                <a:cubicBezTo>
                  <a:pt x="f1537" y="f1665"/>
                  <a:pt x="f248" y="f1665"/>
                  <a:pt x="f252" y="f1666"/>
                </a:cubicBezTo>
                <a:cubicBezTo>
                  <a:pt x="f1667" y="f1668"/>
                  <a:pt x="f1669" y="f1670"/>
                  <a:pt x="f1671" y="f1670"/>
                </a:cubicBezTo>
                <a:cubicBezTo>
                  <a:pt x="f1672" y="f1670"/>
                  <a:pt x="f1673" y="f1674"/>
                  <a:pt x="f1675" y="f1676"/>
                </a:cubicBezTo>
                <a:cubicBezTo>
                  <a:pt x="f1677" y="f1630"/>
                  <a:pt x="f1619" y="f1630"/>
                  <a:pt x="f1170" y="f1678"/>
                </a:cubicBezTo>
                <a:cubicBezTo>
                  <a:pt x="f396" y="f740"/>
                  <a:pt x="f1679" y="f754"/>
                  <a:pt x="f1680" y="f1681"/>
                </a:cubicBezTo>
                <a:cubicBezTo>
                  <a:pt x="f495" y="f1630"/>
                  <a:pt x="f501" y="f1649"/>
                  <a:pt x="f1682" y="f1683"/>
                </a:cubicBezTo>
                <a:cubicBezTo>
                  <a:pt x="f1684" y="f1685"/>
                  <a:pt x="f1686" y="f1687"/>
                  <a:pt x="f1688" y="f1689"/>
                </a:cubicBezTo>
                <a:lnTo>
                  <a:pt x="f1688" y="f1689"/>
                </a:lnTo>
                <a:cubicBezTo>
                  <a:pt x="f1690" y="f1691"/>
                  <a:pt x="f1692" y="f1693"/>
                  <a:pt x="f1136" y="f1694"/>
                </a:cubicBezTo>
                <a:lnTo>
                  <a:pt x="f1136" y="f1694"/>
                </a:lnTo>
                <a:cubicBezTo>
                  <a:pt x="f1695" y="f1696"/>
                  <a:pt x="f1697" y="f1698"/>
                  <a:pt x="f1699" y="f1698"/>
                </a:cubicBezTo>
                <a:cubicBezTo>
                  <a:pt x="f1700" y="f1698"/>
                  <a:pt x="f1701" y="f1702"/>
                  <a:pt x="f423" y="f1703"/>
                </a:cubicBezTo>
                <a:cubicBezTo>
                  <a:pt x="f369" y="f1546"/>
                  <a:pt x="f369" y="f619"/>
                  <a:pt x="f431" y="f527"/>
                </a:cubicBezTo>
                <a:cubicBezTo>
                  <a:pt x="f429" y="f527"/>
                  <a:pt x="f429" y="f527"/>
                  <a:pt x="f497" y="f626"/>
                </a:cubicBezTo>
                <a:cubicBezTo>
                  <a:pt x="f1704" y="f479"/>
                  <a:pt x="f1705" y="f398"/>
                  <a:pt x="f1706" y="f485"/>
                </a:cubicBezTo>
                <a:cubicBezTo>
                  <a:pt x="f1707" y="f360"/>
                  <a:pt x="f1708" y="f237"/>
                  <a:pt x="f1709" y="f1710"/>
                </a:cubicBezTo>
                <a:cubicBezTo>
                  <a:pt x="f1711" y="f1712"/>
                  <a:pt x="f1713" y="f1714"/>
                  <a:pt x="f1715" y="f1714"/>
                </a:cubicBezTo>
                <a:cubicBezTo>
                  <a:pt x="f1716" y="f1714"/>
                  <a:pt x="f1717" y="f1718"/>
                  <a:pt x="f350" y="f169"/>
                </a:cubicBezTo>
                <a:lnTo>
                  <a:pt x="f361" y="f167"/>
                </a:lnTo>
                <a:cubicBezTo>
                  <a:pt x="f1719" y="f1720"/>
                  <a:pt x="f371" y="f1721"/>
                  <a:pt x="f1722" y="f1721"/>
                </a:cubicBezTo>
                <a:cubicBezTo>
                  <a:pt x="f1723" y="f1721"/>
                  <a:pt x="f1724" y="f185"/>
                  <a:pt x="f431" y="f169"/>
                </a:cubicBezTo>
                <a:cubicBezTo>
                  <a:pt x="f1725" y="f375"/>
                  <a:pt x="f1726" y="f1276"/>
                  <a:pt x="f1680" y="f1727"/>
                </a:cubicBezTo>
                <a:cubicBezTo>
                  <a:pt x="f1141" y="f465"/>
                  <a:pt x="f1680" y="f498"/>
                  <a:pt x="f367" y="f601"/>
                </a:cubicBezTo>
                <a:cubicBezTo>
                  <a:pt x="f1728" y="f1729"/>
                  <a:pt x="f1725" y="f1535"/>
                  <a:pt x="f429" y="f1557"/>
                </a:cubicBezTo>
                <a:cubicBezTo>
                  <a:pt x="f1728" y="f704"/>
                  <a:pt x="f1730" y="f709"/>
                  <a:pt x="f1679" y="f675"/>
                </a:cubicBezTo>
                <a:cubicBezTo>
                  <a:pt x="f1731" y="f592"/>
                  <a:pt x="f1731" y="f713"/>
                  <a:pt x="f1731" y="f1732"/>
                </a:cubicBezTo>
                <a:cubicBezTo>
                  <a:pt x="f1161" y="f1340"/>
                  <a:pt x="f394" y="f1246"/>
                  <a:pt x="f412" y="f466"/>
                </a:cubicBezTo>
                <a:cubicBezTo>
                  <a:pt x="f397" y="f438"/>
                  <a:pt x="f397" y="f1727"/>
                  <a:pt x="f397" y="f444"/>
                </a:cubicBezTo>
                <a:lnTo>
                  <a:pt x="f397" y="f1733"/>
                </a:lnTo>
                <a:cubicBezTo>
                  <a:pt x="f412" y="f1734"/>
                  <a:pt x="f394" y="f1735"/>
                  <a:pt x="f1161" y="f1735"/>
                </a:cubicBezTo>
                <a:cubicBezTo>
                  <a:pt x="f1736" y="f1737"/>
                  <a:pt x="f1738" y="f1739"/>
                  <a:pt x="f1618" y="f1739"/>
                </a:cubicBezTo>
                <a:cubicBezTo>
                  <a:pt x="f1740" y="f1739"/>
                  <a:pt x="f1741" y="f1742"/>
                  <a:pt x="f1743" y="f1734"/>
                </a:cubicBezTo>
                <a:cubicBezTo>
                  <a:pt x="f1744" y="f1440"/>
                  <a:pt x="f1745" y="f363"/>
                  <a:pt x="f401" y="f1746"/>
                </a:cubicBezTo>
                <a:cubicBezTo>
                  <a:pt x="f393" y="f1746"/>
                  <a:pt x="f657" y="f381"/>
                  <a:pt x="f657" y="f1130"/>
                </a:cubicBezTo>
                <a:cubicBezTo>
                  <a:pt x="f651" y="f1431"/>
                  <a:pt x="f651" y="f413"/>
                  <a:pt x="f401" y="f403"/>
                </a:cubicBezTo>
                <a:cubicBezTo>
                  <a:pt x="f401" y="f434"/>
                  <a:pt x="f393" y="f1747"/>
                  <a:pt x="f397" y="f1748"/>
                </a:cubicBezTo>
                <a:cubicBezTo>
                  <a:pt x="f656" y="f1275"/>
                  <a:pt x="f1749" y="f1459"/>
                  <a:pt x="f252" y="f1750"/>
                </a:cubicBezTo>
                <a:cubicBezTo>
                  <a:pt x="f228" y="f426"/>
                  <a:pt x="f1751" y="f318"/>
                  <a:pt x="f234" y="f325"/>
                </a:cubicBezTo>
                <a:cubicBezTo>
                  <a:pt x="f1751" y="f325"/>
                  <a:pt x="f232" y="f357"/>
                  <a:pt x="f274" y="f1752"/>
                </a:cubicBezTo>
                <a:cubicBezTo>
                  <a:pt x="f1753" y="f1754"/>
                  <a:pt x="f252" y="f212"/>
                  <a:pt x="f1255" y="f240"/>
                </a:cubicBezTo>
                <a:cubicBezTo>
                  <a:pt x="f1191" y="f296"/>
                  <a:pt x="f1755" y="f1756"/>
                  <a:pt x="f1757" y="f1758"/>
                </a:cubicBezTo>
                <a:cubicBezTo>
                  <a:pt x="f657" y="f292"/>
                  <a:pt x="f656" y="f1759"/>
                  <a:pt x="f422" y="f1760"/>
                </a:cubicBezTo>
                <a:cubicBezTo>
                  <a:pt x="f422" y="f1761"/>
                  <a:pt x="f1762" y="f1763"/>
                  <a:pt x="f1176" y="f1763"/>
                </a:cubicBezTo>
                <a:cubicBezTo>
                  <a:pt x="f1764" y="f1763"/>
                  <a:pt x="f1172" y="f1765"/>
                  <a:pt x="f1131" y="f247"/>
                </a:cubicBezTo>
                <a:cubicBezTo>
                  <a:pt x="f1131" y="f1766"/>
                  <a:pt x="f1619" y="f139"/>
                  <a:pt x="f1619" y="f1767"/>
                </a:cubicBezTo>
                <a:cubicBezTo>
                  <a:pt x="f1749" y="f1768"/>
                  <a:pt x="f1191" y="f1769"/>
                  <a:pt x="f250" y="f1770"/>
                </a:cubicBezTo>
                <a:cubicBezTo>
                  <a:pt x="f1771" y="f1772"/>
                  <a:pt x="f1773" y="f206"/>
                  <a:pt x="f1774" y="f206"/>
                </a:cubicBezTo>
                <a:cubicBezTo>
                  <a:pt x="f1775" y="f206"/>
                  <a:pt x="f1220" y="f1776"/>
                  <a:pt x="f1220" y="f1777"/>
                </a:cubicBezTo>
                <a:cubicBezTo>
                  <a:pt x="f511" y="f302"/>
                  <a:pt x="f301" y="f1778"/>
                  <a:pt x="f293" y="f354"/>
                </a:cubicBezTo>
                <a:cubicBezTo>
                  <a:pt x="f293" y="f359"/>
                  <a:pt x="f291" y="f1779"/>
                  <a:pt x="f234" y="f487"/>
                </a:cubicBezTo>
                <a:cubicBezTo>
                  <a:pt x="f239" y="f503"/>
                  <a:pt x="f1536" y="f1780"/>
                  <a:pt x="f291" y="f363"/>
                </a:cubicBezTo>
                <a:cubicBezTo>
                  <a:pt x="f1220" y="f1781"/>
                  <a:pt x="f449" y="f1782"/>
                  <a:pt x="f1453" y="f1783"/>
                </a:cubicBezTo>
                <a:cubicBezTo>
                  <a:pt x="f1124" y="f1784"/>
                  <a:pt x="f1588" y="f292"/>
                  <a:pt x="f1785" y="f1786"/>
                </a:cubicBezTo>
                <a:cubicBezTo>
                  <a:pt x="f1554" y="f1787"/>
                  <a:pt x="f1554" y="f1788"/>
                  <a:pt x="f1588" y="f1789"/>
                </a:cubicBezTo>
                <a:cubicBezTo>
                  <a:pt x="f1588" y="f1790"/>
                  <a:pt x="f1588" y="f266"/>
                  <a:pt x="f1124" y="f276"/>
                </a:cubicBezTo>
                <a:lnTo>
                  <a:pt x="f1124" y="f1791"/>
                </a:lnTo>
                <a:cubicBezTo>
                  <a:pt x="f1124" y="f1792"/>
                  <a:pt x="f1793" y="f1794"/>
                  <a:pt x="f1573" y="f1794"/>
                </a:cubicBezTo>
                <a:cubicBezTo>
                  <a:pt x="f1795" y="f1794"/>
                  <a:pt x="f1796" y="f1792"/>
                  <a:pt x="f1796" y="f1791"/>
                </a:cubicBezTo>
                <a:lnTo>
                  <a:pt x="f1796" y="f1786"/>
                </a:lnTo>
                <a:cubicBezTo>
                  <a:pt x="f1796" y="f969"/>
                  <a:pt x="f1523" y="f1797"/>
                  <a:pt x="f1558" y="f1798"/>
                </a:cubicBezTo>
                <a:cubicBezTo>
                  <a:pt x="f1799" y="f946"/>
                  <a:pt x="f1800" y="f891"/>
                  <a:pt x="f1554" y="f1801"/>
                </a:cubicBezTo>
                <a:cubicBezTo>
                  <a:pt x="f1554" y="f1802"/>
                  <a:pt x="f1785" y="f1803"/>
                  <a:pt x="f155" y="f1804"/>
                </a:cubicBezTo>
                <a:cubicBezTo>
                  <a:pt x="f1805" y="f1806"/>
                  <a:pt x="f1807" y="f1808"/>
                  <a:pt x="f1809" y="f1808"/>
                </a:cubicBezTo>
                <a:cubicBezTo>
                  <a:pt x="f1810" y="f1808"/>
                  <a:pt x="f614" y="f1811"/>
                  <a:pt x="f614" y="f1812"/>
                </a:cubicBezTo>
                <a:cubicBezTo>
                  <a:pt x="f614" y="f1813"/>
                  <a:pt x="f614" y="f87"/>
                  <a:pt x="f638" y="f1803"/>
                </a:cubicBezTo>
                <a:cubicBezTo>
                  <a:pt x="f1814" y="f1813"/>
                  <a:pt x="f478" y="f853"/>
                  <a:pt x="f168" y="f91"/>
                </a:cubicBezTo>
                <a:cubicBezTo>
                  <a:pt x="f1656" y="f1815"/>
                  <a:pt x="f1816" y="f1817"/>
                  <a:pt x="f1818" y="f1817"/>
                </a:cubicBezTo>
                <a:cubicBezTo>
                  <a:pt x="f1819" y="f1817"/>
                  <a:pt x="f1820" y="f1821"/>
                  <a:pt x="f1822" y="f834"/>
                </a:cubicBezTo>
                <a:cubicBezTo>
                  <a:pt x="f967" y="f67"/>
                  <a:pt x="f1277" y="f1823"/>
                  <a:pt x="f168" y="f881"/>
                </a:cubicBezTo>
                <a:cubicBezTo>
                  <a:pt x="f1824" y="f1825"/>
                  <a:pt x="f1826" y="f1772"/>
                  <a:pt x="f1827" y="f139"/>
                </a:cubicBezTo>
                <a:lnTo>
                  <a:pt x="f1827" y="f139"/>
                </a:lnTo>
                <a:cubicBezTo>
                  <a:pt x="f1828" y="f616"/>
                  <a:pt x="f1829" y="f1830"/>
                  <a:pt x="f1831" y="f1832"/>
                </a:cubicBezTo>
                <a:cubicBezTo>
                  <a:pt x="f464" y="f1833"/>
                  <a:pt x="f162" y="f1834"/>
                  <a:pt x="f387" y="f1803"/>
                </a:cubicBezTo>
                <a:cubicBezTo>
                  <a:pt x="f1835" y="f1836"/>
                  <a:pt x="f1837" y="f1838"/>
                  <a:pt x="f1839" y="f1838"/>
                </a:cubicBezTo>
                <a:cubicBezTo>
                  <a:pt x="f1840" y="f1838"/>
                  <a:pt x="f1841" y="f1842"/>
                  <a:pt x="f1843" y="f1844"/>
                </a:cubicBezTo>
                <a:cubicBezTo>
                  <a:pt x="f1814" y="f1845"/>
                  <a:pt x="f636" y="f1846"/>
                  <a:pt x="f1847" y="f1848"/>
                </a:cubicBezTo>
                <a:cubicBezTo>
                  <a:pt x="f638" y="f1833"/>
                  <a:pt x="f1849" y="f1850"/>
                  <a:pt x="f155" y="f1770"/>
                </a:cubicBezTo>
                <a:cubicBezTo>
                  <a:pt x="f791" y="f1768"/>
                  <a:pt x="f791" y="f141"/>
                  <a:pt x="f791" y="f145"/>
                </a:cubicBezTo>
                <a:lnTo>
                  <a:pt x="f1849" y="f1851"/>
                </a:lnTo>
                <a:cubicBezTo>
                  <a:pt x="f1849" y="f288"/>
                  <a:pt x="f1458" y="f994"/>
                  <a:pt x="f1458" y="f247"/>
                </a:cubicBezTo>
                <a:cubicBezTo>
                  <a:pt x="f614" y="f890"/>
                  <a:pt x="f1814" y="f1852"/>
                  <a:pt x="f203" y="f1853"/>
                </a:cubicBezTo>
                <a:cubicBezTo>
                  <a:pt x="f1854" y="f1855"/>
                  <a:pt x="f1856" y="f1857"/>
                  <a:pt x="f1858" y="f1857"/>
                </a:cubicBezTo>
                <a:cubicBezTo>
                  <a:pt x="f1859" y="f1857"/>
                  <a:pt x="f631" y="f1860"/>
                  <a:pt x="f631" y="f1861"/>
                </a:cubicBezTo>
                <a:cubicBezTo>
                  <a:pt x="f168" y="f1862"/>
                  <a:pt x="f168" y="f1863"/>
                  <a:pt x="f631" y="f1864"/>
                </a:cubicBezTo>
                <a:cubicBezTo>
                  <a:pt x="f631" y="f1865"/>
                  <a:pt x="f178" y="f1866"/>
                  <a:pt x="f180" y="f1866"/>
                </a:cubicBezTo>
                <a:cubicBezTo>
                  <a:pt x="f1867" y="f1866"/>
                  <a:pt x="f203" y="f1865"/>
                  <a:pt x="f203" y="f1864"/>
                </a:cubicBezTo>
                <a:cubicBezTo>
                  <a:pt x="f480" y="f1868"/>
                  <a:pt x="f1869" y="f1870"/>
                  <a:pt x="f478" y="f1871"/>
                </a:cubicBezTo>
                <a:cubicBezTo>
                  <a:pt x="f618" y="f1064"/>
                  <a:pt x="f634" y="f1872"/>
                  <a:pt x="f617" y="f1832"/>
                </a:cubicBezTo>
                <a:lnTo>
                  <a:pt x="f617" y="f983"/>
                </a:lnTo>
                <a:cubicBezTo>
                  <a:pt x="f1873" y="f983"/>
                  <a:pt x="f1653" y="f1874"/>
                  <a:pt x="f1875" y="f1876"/>
                </a:cubicBezTo>
                <a:lnTo>
                  <a:pt x="f1875" y="f1876"/>
                </a:lnTo>
                <a:cubicBezTo>
                  <a:pt x="f1877" y="f246"/>
                  <a:pt x="f1878" y="f1879"/>
                  <a:pt x="f1880" y="f1881"/>
                </a:cubicBezTo>
                <a:lnTo>
                  <a:pt x="f1880" y="f1881"/>
                </a:lnTo>
                <a:cubicBezTo>
                  <a:pt x="f1882" y="f1883"/>
                  <a:pt x="f1884" y="f1885"/>
                  <a:pt x="f1827" y="f139"/>
                </a:cubicBezTo>
                <a:lnTo>
                  <a:pt x="f1827" y="f139"/>
                </a:lnTo>
                <a:cubicBezTo>
                  <a:pt x="f1886" y="f1887"/>
                  <a:pt x="f1888" y="f1889"/>
                  <a:pt x="f1274" y="f304"/>
                </a:cubicBezTo>
                <a:cubicBezTo>
                  <a:pt x="f616" y="f1890"/>
                  <a:pt x="f616" y="f1891"/>
                  <a:pt x="f616" y="f145"/>
                </a:cubicBezTo>
                <a:cubicBezTo>
                  <a:pt x="f1892" y="f1893"/>
                  <a:pt x="f1894" y="f1889"/>
                  <a:pt x="f1880" y="f1881"/>
                </a:cubicBezTo>
                <a:lnTo>
                  <a:pt x="f1880" y="f1881"/>
                </a:lnTo>
                <a:cubicBezTo>
                  <a:pt x="f1895" y="f1896"/>
                  <a:pt x="f1897" y="f1898"/>
                  <a:pt x="f791" y="f266"/>
                </a:cubicBezTo>
                <a:cubicBezTo>
                  <a:pt x="f1070" y="f278"/>
                  <a:pt x="f1070" y="f1043"/>
                  <a:pt x="f1899" y="f1023"/>
                </a:cubicBezTo>
                <a:cubicBezTo>
                  <a:pt x="f1899" y="f1053"/>
                  <a:pt x="f786" y="f973"/>
                  <a:pt x="f1900" y="f973"/>
                </a:cubicBezTo>
                <a:cubicBezTo>
                  <a:pt x="f1555" y="f1901"/>
                  <a:pt x="f1785" y="f1902"/>
                  <a:pt x="f1554" y="f1903"/>
                </a:cubicBezTo>
                <a:cubicBezTo>
                  <a:pt x="f1849" y="f1061"/>
                  <a:pt x="f1904" y="f1023"/>
                  <a:pt x="f203" y="f1905"/>
                </a:cubicBezTo>
                <a:lnTo>
                  <a:pt x="f203" y="f1905"/>
                </a:lnTo>
                <a:cubicBezTo>
                  <a:pt x="f1906" y="f1907"/>
                  <a:pt x="f1908" y="f1909"/>
                  <a:pt x="f1910" y="f1909"/>
                </a:cubicBezTo>
                <a:cubicBezTo>
                  <a:pt x="f943" y="f1909"/>
                  <a:pt x="f1911" y="f1912"/>
                  <a:pt x="f464" y="f1913"/>
                </a:cubicBezTo>
                <a:cubicBezTo>
                  <a:pt x="f744" y="f1914"/>
                  <a:pt x="f788" y="f1915"/>
                  <a:pt x="f1916" y="f1009"/>
                </a:cubicBezTo>
                <a:cubicBezTo>
                  <a:pt x="f1462" y="f1770"/>
                  <a:pt x="f1015" y="f891"/>
                  <a:pt x="f607" y="f1848"/>
                </a:cubicBezTo>
                <a:cubicBezTo>
                  <a:pt x="f609" y="f1848"/>
                  <a:pt x="f609" y="f1917"/>
                  <a:pt x="f593" y="f1918"/>
                </a:cubicBezTo>
                <a:cubicBezTo>
                  <a:pt x="f605" y="f881"/>
                  <a:pt x="f1919" y="f871"/>
                  <a:pt x="f1448" y="f1920"/>
                </a:cubicBezTo>
                <a:cubicBezTo>
                  <a:pt x="f1308" y="f1921"/>
                  <a:pt x="f1308" y="f1852"/>
                  <a:pt x="f1052" y="f1922"/>
                </a:cubicBezTo>
                <a:cubicBezTo>
                  <a:pt x="f1308" y="f1923"/>
                  <a:pt x="f1308" y="f1871"/>
                  <a:pt x="f1308" y="f1834"/>
                </a:cubicBezTo>
                <a:cubicBezTo>
                  <a:pt x="f937" y="f1924"/>
                  <a:pt x="f340" y="f1925"/>
                  <a:pt x="f54" y="f1926"/>
                </a:cubicBezTo>
                <a:cubicBezTo>
                  <a:pt x="f1927" y="f1928"/>
                  <a:pt x="f1929" y="f802"/>
                  <a:pt x="f801" y="f802"/>
                </a:cubicBezTo>
                <a:close/>
                <a:moveTo>
                  <a:pt x="f1688" y="f1689"/>
                </a:moveTo>
                <a:cubicBezTo>
                  <a:pt x="f1930" y="f1931"/>
                  <a:pt x="f1932" y="f1933"/>
                  <a:pt x="f1934" y="f1935"/>
                </a:cubicBezTo>
                <a:cubicBezTo>
                  <a:pt x="f1934" y="f1936"/>
                  <a:pt x="f1937" y="f1938"/>
                  <a:pt x="f1939" y="f1940"/>
                </a:cubicBezTo>
                <a:lnTo>
                  <a:pt x="f1939" y="f1940"/>
                </a:lnTo>
                <a:cubicBezTo>
                  <a:pt x="f1941" y="f1942"/>
                  <a:pt x="f1943" y="f1944"/>
                  <a:pt x="f1688" y="f1689"/>
                </a:cubicBezTo>
                <a:close/>
                <a:moveTo>
                  <a:pt x="f1945" y="f1946"/>
                </a:moveTo>
                <a:cubicBezTo>
                  <a:pt x="f1947" y="f1946"/>
                  <a:pt x="f1948" y="f1949"/>
                  <a:pt x="f1950" y="f467"/>
                </a:cubicBezTo>
                <a:cubicBezTo>
                  <a:pt x="f731" y="f1212"/>
                  <a:pt x="f1951" y="f451"/>
                  <a:pt x="f714" y="f494"/>
                </a:cubicBezTo>
                <a:cubicBezTo>
                  <a:pt x="f715" y="f494"/>
                  <a:pt x="f678" y="f494"/>
                  <a:pt x="f1952" y="f1246"/>
                </a:cubicBezTo>
                <a:cubicBezTo>
                  <a:pt x="f1953" y="f586"/>
                  <a:pt x="f1954" y="f706"/>
                  <a:pt x="f1955" y="f679"/>
                </a:cubicBezTo>
                <a:cubicBezTo>
                  <a:pt x="f1956" y="f1957"/>
                  <a:pt x="f1958" y="f1959"/>
                  <a:pt x="f1939" y="f1940"/>
                </a:cubicBezTo>
                <a:lnTo>
                  <a:pt x="f1939" y="f1940"/>
                </a:lnTo>
                <a:cubicBezTo>
                  <a:pt x="f1960" y="f1961"/>
                  <a:pt x="f1962" y="f1963"/>
                  <a:pt x="f1964" y="f1965"/>
                </a:cubicBezTo>
                <a:cubicBezTo>
                  <a:pt x="f1966" y="f1967"/>
                  <a:pt x="f1968" y="f1969"/>
                  <a:pt x="f1970" y="f1969"/>
                </a:cubicBezTo>
                <a:cubicBezTo>
                  <a:pt x="f1971" y="f1969"/>
                  <a:pt x="f1972" y="f1973"/>
                  <a:pt x="f1974" y="f1975"/>
                </a:cubicBezTo>
                <a:cubicBezTo>
                  <a:pt x="f733" y="f1976"/>
                  <a:pt x="f715" y="f1977"/>
                  <a:pt x="f1978" y="f1979"/>
                </a:cubicBezTo>
                <a:cubicBezTo>
                  <a:pt x="f1953" y="f1980"/>
                  <a:pt x="f1708" y="f1981"/>
                  <a:pt x="f1978" y="f754"/>
                </a:cubicBezTo>
                <a:cubicBezTo>
                  <a:pt x="f1982" y="f1983"/>
                  <a:pt x="f689" y="f1631"/>
                  <a:pt x="f691" y="f1666"/>
                </a:cubicBezTo>
                <a:cubicBezTo>
                  <a:pt x="f1984" y="f1985"/>
                  <a:pt x="f1986" y="f1987"/>
                  <a:pt x="f1988" y="f1987"/>
                </a:cubicBezTo>
                <a:cubicBezTo>
                  <a:pt x="f1989" y="f1987"/>
                  <a:pt x="f1990" y="f1693"/>
                  <a:pt x="f1991" y="f1992"/>
                </a:cubicBezTo>
                <a:cubicBezTo>
                  <a:pt x="f1993" y="f1994"/>
                  <a:pt x="f1995" y="f690"/>
                  <a:pt x="f671" y="f702"/>
                </a:cubicBezTo>
                <a:cubicBezTo>
                  <a:pt x="f1964" y="f1996"/>
                  <a:pt x="f1997" y="f1522"/>
                  <a:pt x="f1998" y="f613"/>
                </a:cubicBezTo>
                <a:cubicBezTo>
                  <a:pt x="f1999" y="f2000"/>
                  <a:pt x="f2001" y="f1246"/>
                  <a:pt x="f1964" y="f1194"/>
                </a:cubicBezTo>
                <a:cubicBezTo>
                  <a:pt x="f674" y="f469"/>
                  <a:pt x="f2002" y="f469"/>
                  <a:pt x="f2003" y="f469"/>
                </a:cubicBezTo>
                <a:cubicBezTo>
                  <a:pt x="f2004" y="f2005"/>
                  <a:pt x="f2006" y="f1946"/>
                  <a:pt x="f1945" y="f194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1" name="Google Shape;1363;p67">
            <a:extLst>
              <a:ext uri="{FF2B5EF4-FFF2-40B4-BE49-F238E27FC236}">
                <a16:creationId xmlns:a16="http://schemas.microsoft.com/office/drawing/2014/main" id="{F5B2AD4C-80A9-46A8-B03C-DEED2CFB2E4C}"/>
              </a:ext>
            </a:extLst>
          </p:cNvPr>
          <p:cNvGrpSpPr/>
          <p:nvPr/>
        </p:nvGrpSpPr>
        <p:grpSpPr>
          <a:xfrm>
            <a:off x="4824558" y="1019246"/>
            <a:ext cx="574736" cy="365438"/>
            <a:chOff x="4824558" y="1019246"/>
            <a:chExt cx="574736" cy="365438"/>
          </a:xfrm>
        </p:grpSpPr>
        <p:sp>
          <p:nvSpPr>
            <p:cNvPr id="62" name="Google Shape;1364;p67">
              <a:extLst>
                <a:ext uri="{FF2B5EF4-FFF2-40B4-BE49-F238E27FC236}">
                  <a16:creationId xmlns:a16="http://schemas.microsoft.com/office/drawing/2014/main" id="{C0036936-D9B0-486E-8554-F8CAEE346F93}"/>
                </a:ext>
              </a:extLst>
            </p:cNvPr>
            <p:cNvSpPr/>
            <p:nvPr/>
          </p:nvSpPr>
          <p:spPr>
            <a:xfrm rot="59507">
              <a:off x="4824558" y="1255087"/>
              <a:ext cx="129524" cy="129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365;p67">
              <a:extLst>
                <a:ext uri="{FF2B5EF4-FFF2-40B4-BE49-F238E27FC236}">
                  <a16:creationId xmlns:a16="http://schemas.microsoft.com/office/drawing/2014/main" id="{244C9B1B-110B-476E-9D37-CD5C5E95FE35}"/>
                </a:ext>
              </a:extLst>
            </p:cNvPr>
            <p:cNvSpPr/>
            <p:nvPr/>
          </p:nvSpPr>
          <p:spPr>
            <a:xfrm rot="59507">
              <a:off x="5219304" y="1019246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roup 4">
            <a:extLst>
              <a:ext uri="{FF2B5EF4-FFF2-40B4-BE49-F238E27FC236}">
                <a16:creationId xmlns:a16="http://schemas.microsoft.com/office/drawing/2014/main" id="{5C9DB68A-940A-FB27-4C09-C9AB858380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46651" y="1662113"/>
            <a:ext cx="3197225" cy="3057525"/>
            <a:chOff x="3116" y="1047"/>
            <a:chExt cx="2014" cy="1926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711EBC43-098F-0458-2CE6-3D109700D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047"/>
              <a:ext cx="1469" cy="614"/>
            </a:xfrm>
            <a:custGeom>
              <a:avLst/>
              <a:gdLst>
                <a:gd name="T0" fmla="*/ 0 w 299"/>
                <a:gd name="T1" fmla="*/ 64 h 125"/>
                <a:gd name="T2" fmla="*/ 18 w 299"/>
                <a:gd name="T3" fmla="*/ 63 h 125"/>
                <a:gd name="T4" fmla="*/ 24 w 299"/>
                <a:gd name="T5" fmla="*/ 57 h 125"/>
                <a:gd name="T6" fmla="*/ 24 w 299"/>
                <a:gd name="T7" fmla="*/ 4 h 125"/>
                <a:gd name="T8" fmla="*/ 29 w 299"/>
                <a:gd name="T9" fmla="*/ 0 h 125"/>
                <a:gd name="T10" fmla="*/ 271 w 299"/>
                <a:gd name="T11" fmla="*/ 0 h 125"/>
                <a:gd name="T12" fmla="*/ 276 w 299"/>
                <a:gd name="T13" fmla="*/ 5 h 125"/>
                <a:gd name="T14" fmla="*/ 275 w 299"/>
                <a:gd name="T15" fmla="*/ 33 h 125"/>
                <a:gd name="T16" fmla="*/ 275 w 299"/>
                <a:gd name="T17" fmla="*/ 59 h 125"/>
                <a:gd name="T18" fmla="*/ 280 w 299"/>
                <a:gd name="T19" fmla="*/ 63 h 125"/>
                <a:gd name="T20" fmla="*/ 299 w 299"/>
                <a:gd name="T21" fmla="*/ 64 h 125"/>
                <a:gd name="T22" fmla="*/ 293 w 299"/>
                <a:gd name="T23" fmla="*/ 66 h 125"/>
                <a:gd name="T24" fmla="*/ 282 w 299"/>
                <a:gd name="T25" fmla="*/ 66 h 125"/>
                <a:gd name="T26" fmla="*/ 277 w 299"/>
                <a:gd name="T27" fmla="*/ 71 h 125"/>
                <a:gd name="T28" fmla="*/ 277 w 299"/>
                <a:gd name="T29" fmla="*/ 76 h 125"/>
                <a:gd name="T30" fmla="*/ 277 w 299"/>
                <a:gd name="T31" fmla="*/ 97 h 125"/>
                <a:gd name="T32" fmla="*/ 277 w 299"/>
                <a:gd name="T33" fmla="*/ 120 h 125"/>
                <a:gd name="T34" fmla="*/ 276 w 299"/>
                <a:gd name="T35" fmla="*/ 123 h 125"/>
                <a:gd name="T36" fmla="*/ 269 w 299"/>
                <a:gd name="T37" fmla="*/ 124 h 125"/>
                <a:gd name="T38" fmla="*/ 32 w 299"/>
                <a:gd name="T39" fmla="*/ 124 h 125"/>
                <a:gd name="T40" fmla="*/ 24 w 299"/>
                <a:gd name="T41" fmla="*/ 123 h 125"/>
                <a:gd name="T42" fmla="*/ 23 w 299"/>
                <a:gd name="T43" fmla="*/ 118 h 125"/>
                <a:gd name="T44" fmla="*/ 23 w 299"/>
                <a:gd name="T45" fmla="*/ 97 h 125"/>
                <a:gd name="T46" fmla="*/ 23 w 299"/>
                <a:gd name="T47" fmla="*/ 76 h 125"/>
                <a:gd name="T48" fmla="*/ 12 w 299"/>
                <a:gd name="T49" fmla="*/ 66 h 125"/>
                <a:gd name="T50" fmla="*/ 0 w 299"/>
                <a:gd name="T51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9" h="125">
                  <a:moveTo>
                    <a:pt x="0" y="64"/>
                  </a:moveTo>
                  <a:cubicBezTo>
                    <a:pt x="6" y="62"/>
                    <a:pt x="12" y="63"/>
                    <a:pt x="18" y="63"/>
                  </a:cubicBezTo>
                  <a:cubicBezTo>
                    <a:pt x="24" y="63"/>
                    <a:pt x="24" y="63"/>
                    <a:pt x="24" y="57"/>
                  </a:cubicBezTo>
                  <a:cubicBezTo>
                    <a:pt x="24" y="39"/>
                    <a:pt x="24" y="22"/>
                    <a:pt x="24" y="4"/>
                  </a:cubicBezTo>
                  <a:cubicBezTo>
                    <a:pt x="24" y="1"/>
                    <a:pt x="25" y="0"/>
                    <a:pt x="29" y="0"/>
                  </a:cubicBezTo>
                  <a:cubicBezTo>
                    <a:pt x="110" y="0"/>
                    <a:pt x="190" y="0"/>
                    <a:pt x="271" y="0"/>
                  </a:cubicBezTo>
                  <a:cubicBezTo>
                    <a:pt x="275" y="0"/>
                    <a:pt x="276" y="1"/>
                    <a:pt x="276" y="5"/>
                  </a:cubicBezTo>
                  <a:cubicBezTo>
                    <a:pt x="275" y="14"/>
                    <a:pt x="275" y="23"/>
                    <a:pt x="275" y="33"/>
                  </a:cubicBezTo>
                  <a:cubicBezTo>
                    <a:pt x="275" y="41"/>
                    <a:pt x="275" y="50"/>
                    <a:pt x="275" y="59"/>
                  </a:cubicBezTo>
                  <a:cubicBezTo>
                    <a:pt x="275" y="62"/>
                    <a:pt x="276" y="63"/>
                    <a:pt x="280" y="63"/>
                  </a:cubicBezTo>
                  <a:cubicBezTo>
                    <a:pt x="286" y="63"/>
                    <a:pt x="293" y="62"/>
                    <a:pt x="299" y="64"/>
                  </a:cubicBezTo>
                  <a:cubicBezTo>
                    <a:pt x="297" y="66"/>
                    <a:pt x="295" y="66"/>
                    <a:pt x="293" y="66"/>
                  </a:cubicBezTo>
                  <a:cubicBezTo>
                    <a:pt x="289" y="66"/>
                    <a:pt x="286" y="66"/>
                    <a:pt x="282" y="66"/>
                  </a:cubicBezTo>
                  <a:cubicBezTo>
                    <a:pt x="277" y="66"/>
                    <a:pt x="277" y="66"/>
                    <a:pt x="277" y="71"/>
                  </a:cubicBezTo>
                  <a:cubicBezTo>
                    <a:pt x="277" y="73"/>
                    <a:pt x="277" y="74"/>
                    <a:pt x="277" y="76"/>
                  </a:cubicBezTo>
                  <a:cubicBezTo>
                    <a:pt x="277" y="83"/>
                    <a:pt x="276" y="90"/>
                    <a:pt x="277" y="97"/>
                  </a:cubicBezTo>
                  <a:cubicBezTo>
                    <a:pt x="277" y="105"/>
                    <a:pt x="277" y="113"/>
                    <a:pt x="277" y="120"/>
                  </a:cubicBezTo>
                  <a:cubicBezTo>
                    <a:pt x="277" y="122"/>
                    <a:pt x="277" y="123"/>
                    <a:pt x="276" y="123"/>
                  </a:cubicBezTo>
                  <a:cubicBezTo>
                    <a:pt x="273" y="125"/>
                    <a:pt x="271" y="124"/>
                    <a:pt x="269" y="124"/>
                  </a:cubicBezTo>
                  <a:cubicBezTo>
                    <a:pt x="190" y="124"/>
                    <a:pt x="111" y="124"/>
                    <a:pt x="32" y="124"/>
                  </a:cubicBezTo>
                  <a:cubicBezTo>
                    <a:pt x="29" y="124"/>
                    <a:pt x="27" y="125"/>
                    <a:pt x="24" y="123"/>
                  </a:cubicBezTo>
                  <a:cubicBezTo>
                    <a:pt x="23" y="122"/>
                    <a:pt x="23" y="120"/>
                    <a:pt x="23" y="118"/>
                  </a:cubicBezTo>
                  <a:cubicBezTo>
                    <a:pt x="23" y="111"/>
                    <a:pt x="23" y="104"/>
                    <a:pt x="23" y="97"/>
                  </a:cubicBezTo>
                  <a:cubicBezTo>
                    <a:pt x="23" y="90"/>
                    <a:pt x="23" y="83"/>
                    <a:pt x="23" y="76"/>
                  </a:cubicBezTo>
                  <a:cubicBezTo>
                    <a:pt x="22" y="65"/>
                    <a:pt x="25" y="66"/>
                    <a:pt x="12" y="66"/>
                  </a:cubicBezTo>
                  <a:cubicBezTo>
                    <a:pt x="8" y="66"/>
                    <a:pt x="4" y="67"/>
                    <a:pt x="0" y="64"/>
                  </a:cubicBezTo>
                  <a:close/>
                </a:path>
              </a:pathLst>
            </a:custGeom>
            <a:solidFill>
              <a:srgbClr val="D0D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4251D280-5728-0E09-90B4-152BBC2B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1769"/>
              <a:ext cx="1635" cy="364"/>
            </a:xfrm>
            <a:custGeom>
              <a:avLst/>
              <a:gdLst>
                <a:gd name="T0" fmla="*/ 0 w 333"/>
                <a:gd name="T1" fmla="*/ 72 h 74"/>
                <a:gd name="T2" fmla="*/ 0 w 333"/>
                <a:gd name="T3" fmla="*/ 1 h 74"/>
                <a:gd name="T4" fmla="*/ 3 w 333"/>
                <a:gd name="T5" fmla="*/ 0 h 74"/>
                <a:gd name="T6" fmla="*/ 57 w 333"/>
                <a:gd name="T7" fmla="*/ 1 h 74"/>
                <a:gd name="T8" fmla="*/ 65 w 333"/>
                <a:gd name="T9" fmla="*/ 2 h 74"/>
                <a:gd name="T10" fmla="*/ 69 w 333"/>
                <a:gd name="T11" fmla="*/ 6 h 74"/>
                <a:gd name="T12" fmla="*/ 118 w 333"/>
                <a:gd name="T13" fmla="*/ 51 h 74"/>
                <a:gd name="T14" fmla="*/ 209 w 333"/>
                <a:gd name="T15" fmla="*/ 54 h 74"/>
                <a:gd name="T16" fmla="*/ 264 w 333"/>
                <a:gd name="T17" fmla="*/ 5 h 74"/>
                <a:gd name="T18" fmla="*/ 267 w 333"/>
                <a:gd name="T19" fmla="*/ 2 h 74"/>
                <a:gd name="T20" fmla="*/ 279 w 333"/>
                <a:gd name="T21" fmla="*/ 1 h 74"/>
                <a:gd name="T22" fmla="*/ 329 w 333"/>
                <a:gd name="T23" fmla="*/ 1 h 74"/>
                <a:gd name="T24" fmla="*/ 333 w 333"/>
                <a:gd name="T25" fmla="*/ 2 h 74"/>
                <a:gd name="T26" fmla="*/ 333 w 333"/>
                <a:gd name="T27" fmla="*/ 72 h 74"/>
                <a:gd name="T28" fmla="*/ 324 w 333"/>
                <a:gd name="T29" fmla="*/ 74 h 74"/>
                <a:gd name="T30" fmla="*/ 234 w 333"/>
                <a:gd name="T31" fmla="*/ 74 h 74"/>
                <a:gd name="T32" fmla="*/ 9 w 333"/>
                <a:gd name="T33" fmla="*/ 74 h 74"/>
                <a:gd name="T34" fmla="*/ 0 w 333"/>
                <a:gd name="T35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3" h="74">
                  <a:moveTo>
                    <a:pt x="0" y="72"/>
                  </a:moveTo>
                  <a:cubicBezTo>
                    <a:pt x="0" y="48"/>
                    <a:pt x="0" y="25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21" y="2"/>
                    <a:pt x="39" y="1"/>
                    <a:pt x="57" y="1"/>
                  </a:cubicBezTo>
                  <a:cubicBezTo>
                    <a:pt x="60" y="1"/>
                    <a:pt x="62" y="1"/>
                    <a:pt x="65" y="2"/>
                  </a:cubicBezTo>
                  <a:cubicBezTo>
                    <a:pt x="67" y="2"/>
                    <a:pt x="68" y="4"/>
                    <a:pt x="69" y="6"/>
                  </a:cubicBezTo>
                  <a:cubicBezTo>
                    <a:pt x="79" y="27"/>
                    <a:pt x="96" y="42"/>
                    <a:pt x="118" y="51"/>
                  </a:cubicBezTo>
                  <a:cubicBezTo>
                    <a:pt x="148" y="65"/>
                    <a:pt x="179" y="65"/>
                    <a:pt x="209" y="54"/>
                  </a:cubicBezTo>
                  <a:cubicBezTo>
                    <a:pt x="234" y="45"/>
                    <a:pt x="253" y="29"/>
                    <a:pt x="264" y="5"/>
                  </a:cubicBezTo>
                  <a:cubicBezTo>
                    <a:pt x="265" y="4"/>
                    <a:pt x="266" y="2"/>
                    <a:pt x="267" y="2"/>
                  </a:cubicBezTo>
                  <a:cubicBezTo>
                    <a:pt x="271" y="1"/>
                    <a:pt x="275" y="1"/>
                    <a:pt x="279" y="1"/>
                  </a:cubicBezTo>
                  <a:cubicBezTo>
                    <a:pt x="296" y="1"/>
                    <a:pt x="312" y="2"/>
                    <a:pt x="329" y="1"/>
                  </a:cubicBezTo>
                  <a:cubicBezTo>
                    <a:pt x="330" y="1"/>
                    <a:pt x="332" y="1"/>
                    <a:pt x="333" y="2"/>
                  </a:cubicBezTo>
                  <a:cubicBezTo>
                    <a:pt x="333" y="25"/>
                    <a:pt x="333" y="49"/>
                    <a:pt x="333" y="72"/>
                  </a:cubicBezTo>
                  <a:cubicBezTo>
                    <a:pt x="330" y="74"/>
                    <a:pt x="327" y="74"/>
                    <a:pt x="324" y="74"/>
                  </a:cubicBezTo>
                  <a:cubicBezTo>
                    <a:pt x="294" y="74"/>
                    <a:pt x="264" y="74"/>
                    <a:pt x="234" y="74"/>
                  </a:cubicBezTo>
                  <a:cubicBezTo>
                    <a:pt x="159" y="74"/>
                    <a:pt x="84" y="74"/>
                    <a:pt x="9" y="74"/>
                  </a:cubicBezTo>
                  <a:cubicBezTo>
                    <a:pt x="6" y="74"/>
                    <a:pt x="2" y="74"/>
                    <a:pt x="0" y="72"/>
                  </a:cubicBezTo>
                  <a:close/>
                </a:path>
              </a:pathLst>
            </a:custGeom>
            <a:solidFill>
              <a:srgbClr val="C8A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E9BACF3B-E313-2107-DCD4-C8DF1F58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2148"/>
              <a:ext cx="1640" cy="825"/>
            </a:xfrm>
            <a:custGeom>
              <a:avLst/>
              <a:gdLst>
                <a:gd name="T0" fmla="*/ 333 w 334"/>
                <a:gd name="T1" fmla="*/ 3 h 168"/>
                <a:gd name="T2" fmla="*/ 332 w 334"/>
                <a:gd name="T3" fmla="*/ 100 h 168"/>
                <a:gd name="T4" fmla="*/ 273 w 334"/>
                <a:gd name="T5" fmla="*/ 166 h 168"/>
                <a:gd name="T6" fmla="*/ 255 w 334"/>
                <a:gd name="T7" fmla="*/ 168 h 168"/>
                <a:gd name="T8" fmla="*/ 75 w 334"/>
                <a:gd name="T9" fmla="*/ 168 h 168"/>
                <a:gd name="T10" fmla="*/ 0 w 334"/>
                <a:gd name="T11" fmla="*/ 92 h 168"/>
                <a:gd name="T12" fmla="*/ 0 w 334"/>
                <a:gd name="T13" fmla="*/ 8 h 168"/>
                <a:gd name="T14" fmla="*/ 0 w 334"/>
                <a:gd name="T15" fmla="*/ 3 h 168"/>
                <a:gd name="T16" fmla="*/ 8 w 334"/>
                <a:gd name="T17" fmla="*/ 1 h 168"/>
                <a:gd name="T18" fmla="*/ 101 w 334"/>
                <a:gd name="T19" fmla="*/ 1 h 168"/>
                <a:gd name="T20" fmla="*/ 323 w 334"/>
                <a:gd name="T21" fmla="*/ 1 h 168"/>
                <a:gd name="T22" fmla="*/ 333 w 334"/>
                <a:gd name="T23" fmla="*/ 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4" h="168">
                  <a:moveTo>
                    <a:pt x="333" y="3"/>
                  </a:moveTo>
                  <a:cubicBezTo>
                    <a:pt x="333" y="35"/>
                    <a:pt x="334" y="68"/>
                    <a:pt x="332" y="100"/>
                  </a:cubicBezTo>
                  <a:cubicBezTo>
                    <a:pt x="331" y="130"/>
                    <a:pt x="304" y="160"/>
                    <a:pt x="273" y="166"/>
                  </a:cubicBezTo>
                  <a:cubicBezTo>
                    <a:pt x="267" y="167"/>
                    <a:pt x="261" y="168"/>
                    <a:pt x="255" y="168"/>
                  </a:cubicBezTo>
                  <a:cubicBezTo>
                    <a:pt x="195" y="168"/>
                    <a:pt x="135" y="168"/>
                    <a:pt x="75" y="168"/>
                  </a:cubicBezTo>
                  <a:cubicBezTo>
                    <a:pt x="34" y="168"/>
                    <a:pt x="0" y="133"/>
                    <a:pt x="0" y="92"/>
                  </a:cubicBezTo>
                  <a:cubicBezTo>
                    <a:pt x="0" y="64"/>
                    <a:pt x="0" y="36"/>
                    <a:pt x="0" y="8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2" y="1"/>
                    <a:pt x="5" y="1"/>
                    <a:pt x="8" y="1"/>
                  </a:cubicBezTo>
                  <a:cubicBezTo>
                    <a:pt x="39" y="1"/>
                    <a:pt x="70" y="1"/>
                    <a:pt x="101" y="1"/>
                  </a:cubicBezTo>
                  <a:cubicBezTo>
                    <a:pt x="175" y="1"/>
                    <a:pt x="249" y="1"/>
                    <a:pt x="323" y="1"/>
                  </a:cubicBezTo>
                  <a:cubicBezTo>
                    <a:pt x="327" y="1"/>
                    <a:pt x="330" y="0"/>
                    <a:pt x="333" y="3"/>
                  </a:cubicBezTo>
                  <a:close/>
                </a:path>
              </a:pathLst>
            </a:custGeom>
            <a:solidFill>
              <a:srgbClr val="C8A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4BD210CA-755A-6615-3134-2B6F58A2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1401"/>
              <a:ext cx="1813" cy="393"/>
            </a:xfrm>
            <a:custGeom>
              <a:avLst/>
              <a:gdLst>
                <a:gd name="T0" fmla="*/ 351 w 369"/>
                <a:gd name="T1" fmla="*/ 77 h 80"/>
                <a:gd name="T2" fmla="*/ 284 w 369"/>
                <a:gd name="T3" fmla="*/ 78 h 80"/>
                <a:gd name="T4" fmla="*/ 275 w 369"/>
                <a:gd name="T5" fmla="*/ 79 h 80"/>
                <a:gd name="T6" fmla="*/ 123 w 369"/>
                <a:gd name="T7" fmla="*/ 79 h 80"/>
                <a:gd name="T8" fmla="*/ 95 w 369"/>
                <a:gd name="T9" fmla="*/ 79 h 80"/>
                <a:gd name="T10" fmla="*/ 84 w 369"/>
                <a:gd name="T11" fmla="*/ 78 h 80"/>
                <a:gd name="T12" fmla="*/ 32 w 369"/>
                <a:gd name="T13" fmla="*/ 78 h 80"/>
                <a:gd name="T14" fmla="*/ 18 w 369"/>
                <a:gd name="T15" fmla="*/ 76 h 80"/>
                <a:gd name="T16" fmla="*/ 9 w 369"/>
                <a:gd name="T17" fmla="*/ 72 h 80"/>
                <a:gd name="T18" fmla="*/ 2 w 369"/>
                <a:gd name="T19" fmla="*/ 57 h 80"/>
                <a:gd name="T20" fmla="*/ 2 w 369"/>
                <a:gd name="T21" fmla="*/ 42 h 80"/>
                <a:gd name="T22" fmla="*/ 11 w 369"/>
                <a:gd name="T23" fmla="*/ 29 h 80"/>
                <a:gd name="T24" fmla="*/ 23 w 369"/>
                <a:gd name="T25" fmla="*/ 26 h 80"/>
                <a:gd name="T26" fmla="*/ 27 w 369"/>
                <a:gd name="T27" fmla="*/ 21 h 80"/>
                <a:gd name="T28" fmla="*/ 27 w 369"/>
                <a:gd name="T29" fmla="*/ 0 h 80"/>
                <a:gd name="T30" fmla="*/ 29 w 369"/>
                <a:gd name="T31" fmla="*/ 7 h 80"/>
                <a:gd name="T32" fmla="*/ 29 w 369"/>
                <a:gd name="T33" fmla="*/ 21 h 80"/>
                <a:gd name="T34" fmla="*/ 31 w 369"/>
                <a:gd name="T35" fmla="*/ 23 h 80"/>
                <a:gd name="T36" fmla="*/ 33 w 369"/>
                <a:gd name="T37" fmla="*/ 21 h 80"/>
                <a:gd name="T38" fmla="*/ 33 w 369"/>
                <a:gd name="T39" fmla="*/ 12 h 80"/>
                <a:gd name="T40" fmla="*/ 36 w 369"/>
                <a:gd name="T41" fmla="*/ 9 h 80"/>
                <a:gd name="T42" fmla="*/ 37 w 369"/>
                <a:gd name="T43" fmla="*/ 14 h 80"/>
                <a:gd name="T44" fmla="*/ 37 w 369"/>
                <a:gd name="T45" fmla="*/ 49 h 80"/>
                <a:gd name="T46" fmla="*/ 36 w 369"/>
                <a:gd name="T47" fmla="*/ 53 h 80"/>
                <a:gd name="T48" fmla="*/ 34 w 369"/>
                <a:gd name="T49" fmla="*/ 53 h 80"/>
                <a:gd name="T50" fmla="*/ 28 w 369"/>
                <a:gd name="T51" fmla="*/ 50 h 80"/>
                <a:gd name="T52" fmla="*/ 13 w 369"/>
                <a:gd name="T53" fmla="*/ 52 h 80"/>
                <a:gd name="T54" fmla="*/ 10 w 369"/>
                <a:gd name="T55" fmla="*/ 57 h 80"/>
                <a:gd name="T56" fmla="*/ 14 w 369"/>
                <a:gd name="T57" fmla="*/ 61 h 80"/>
                <a:gd name="T58" fmla="*/ 24 w 369"/>
                <a:gd name="T59" fmla="*/ 63 h 80"/>
                <a:gd name="T60" fmla="*/ 58 w 369"/>
                <a:gd name="T61" fmla="*/ 63 h 80"/>
                <a:gd name="T62" fmla="*/ 68 w 369"/>
                <a:gd name="T63" fmla="*/ 62 h 80"/>
                <a:gd name="T64" fmla="*/ 302 w 369"/>
                <a:gd name="T65" fmla="*/ 62 h 80"/>
                <a:gd name="T66" fmla="*/ 308 w 369"/>
                <a:gd name="T67" fmla="*/ 59 h 80"/>
                <a:gd name="T68" fmla="*/ 309 w 369"/>
                <a:gd name="T69" fmla="*/ 58 h 80"/>
                <a:gd name="T70" fmla="*/ 311 w 369"/>
                <a:gd name="T71" fmla="*/ 58 h 80"/>
                <a:gd name="T72" fmla="*/ 319 w 369"/>
                <a:gd name="T73" fmla="*/ 63 h 80"/>
                <a:gd name="T74" fmla="*/ 348 w 369"/>
                <a:gd name="T75" fmla="*/ 62 h 80"/>
                <a:gd name="T76" fmla="*/ 354 w 369"/>
                <a:gd name="T77" fmla="*/ 58 h 80"/>
                <a:gd name="T78" fmla="*/ 349 w 369"/>
                <a:gd name="T79" fmla="*/ 51 h 80"/>
                <a:gd name="T80" fmla="*/ 339 w 369"/>
                <a:gd name="T81" fmla="*/ 50 h 80"/>
                <a:gd name="T82" fmla="*/ 333 w 369"/>
                <a:gd name="T83" fmla="*/ 49 h 80"/>
                <a:gd name="T84" fmla="*/ 333 w 369"/>
                <a:gd name="T85" fmla="*/ 25 h 80"/>
                <a:gd name="T86" fmla="*/ 341 w 369"/>
                <a:gd name="T87" fmla="*/ 25 h 80"/>
                <a:gd name="T88" fmla="*/ 361 w 369"/>
                <a:gd name="T89" fmla="*/ 31 h 80"/>
                <a:gd name="T90" fmla="*/ 367 w 369"/>
                <a:gd name="T91" fmla="*/ 42 h 80"/>
                <a:gd name="T92" fmla="*/ 367 w 369"/>
                <a:gd name="T93" fmla="*/ 58 h 80"/>
                <a:gd name="T94" fmla="*/ 356 w 369"/>
                <a:gd name="T95" fmla="*/ 74 h 80"/>
                <a:gd name="T96" fmla="*/ 351 w 369"/>
                <a:gd name="T9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9" h="80">
                  <a:moveTo>
                    <a:pt x="351" y="77"/>
                  </a:moveTo>
                  <a:cubicBezTo>
                    <a:pt x="329" y="79"/>
                    <a:pt x="306" y="77"/>
                    <a:pt x="284" y="78"/>
                  </a:cubicBezTo>
                  <a:cubicBezTo>
                    <a:pt x="282" y="80"/>
                    <a:pt x="278" y="79"/>
                    <a:pt x="275" y="79"/>
                  </a:cubicBezTo>
                  <a:cubicBezTo>
                    <a:pt x="225" y="80"/>
                    <a:pt x="174" y="79"/>
                    <a:pt x="123" y="79"/>
                  </a:cubicBezTo>
                  <a:cubicBezTo>
                    <a:pt x="114" y="79"/>
                    <a:pt x="104" y="79"/>
                    <a:pt x="95" y="79"/>
                  </a:cubicBezTo>
                  <a:cubicBezTo>
                    <a:pt x="91" y="79"/>
                    <a:pt x="87" y="80"/>
                    <a:pt x="84" y="78"/>
                  </a:cubicBezTo>
                  <a:cubicBezTo>
                    <a:pt x="67" y="78"/>
                    <a:pt x="50" y="78"/>
                    <a:pt x="32" y="78"/>
                  </a:cubicBezTo>
                  <a:cubicBezTo>
                    <a:pt x="27" y="78"/>
                    <a:pt x="22" y="77"/>
                    <a:pt x="18" y="76"/>
                  </a:cubicBezTo>
                  <a:cubicBezTo>
                    <a:pt x="15" y="75"/>
                    <a:pt x="12" y="74"/>
                    <a:pt x="9" y="72"/>
                  </a:cubicBezTo>
                  <a:cubicBezTo>
                    <a:pt x="4" y="68"/>
                    <a:pt x="2" y="63"/>
                    <a:pt x="2" y="57"/>
                  </a:cubicBezTo>
                  <a:cubicBezTo>
                    <a:pt x="0" y="52"/>
                    <a:pt x="0" y="47"/>
                    <a:pt x="2" y="42"/>
                  </a:cubicBezTo>
                  <a:cubicBezTo>
                    <a:pt x="2" y="36"/>
                    <a:pt x="7" y="32"/>
                    <a:pt x="11" y="29"/>
                  </a:cubicBezTo>
                  <a:cubicBezTo>
                    <a:pt x="15" y="27"/>
                    <a:pt x="19" y="26"/>
                    <a:pt x="23" y="26"/>
                  </a:cubicBezTo>
                  <a:cubicBezTo>
                    <a:pt x="26" y="25"/>
                    <a:pt x="27" y="24"/>
                    <a:pt x="27" y="21"/>
                  </a:cubicBezTo>
                  <a:cubicBezTo>
                    <a:pt x="27" y="14"/>
                    <a:pt x="26" y="7"/>
                    <a:pt x="27" y="0"/>
                  </a:cubicBezTo>
                  <a:cubicBezTo>
                    <a:pt x="29" y="2"/>
                    <a:pt x="29" y="4"/>
                    <a:pt x="29" y="7"/>
                  </a:cubicBezTo>
                  <a:cubicBezTo>
                    <a:pt x="29" y="11"/>
                    <a:pt x="29" y="16"/>
                    <a:pt x="29" y="21"/>
                  </a:cubicBezTo>
                  <a:cubicBezTo>
                    <a:pt x="29" y="22"/>
                    <a:pt x="30" y="23"/>
                    <a:pt x="31" y="23"/>
                  </a:cubicBezTo>
                  <a:cubicBezTo>
                    <a:pt x="32" y="23"/>
                    <a:pt x="32" y="22"/>
                    <a:pt x="33" y="21"/>
                  </a:cubicBezTo>
                  <a:cubicBezTo>
                    <a:pt x="33" y="18"/>
                    <a:pt x="32" y="15"/>
                    <a:pt x="33" y="12"/>
                  </a:cubicBezTo>
                  <a:cubicBezTo>
                    <a:pt x="33" y="11"/>
                    <a:pt x="33" y="8"/>
                    <a:pt x="36" y="9"/>
                  </a:cubicBezTo>
                  <a:cubicBezTo>
                    <a:pt x="37" y="10"/>
                    <a:pt x="37" y="12"/>
                    <a:pt x="37" y="14"/>
                  </a:cubicBezTo>
                  <a:cubicBezTo>
                    <a:pt x="37" y="25"/>
                    <a:pt x="37" y="37"/>
                    <a:pt x="37" y="49"/>
                  </a:cubicBezTo>
                  <a:cubicBezTo>
                    <a:pt x="37" y="50"/>
                    <a:pt x="37" y="52"/>
                    <a:pt x="36" y="53"/>
                  </a:cubicBezTo>
                  <a:cubicBezTo>
                    <a:pt x="35" y="54"/>
                    <a:pt x="35" y="54"/>
                    <a:pt x="34" y="53"/>
                  </a:cubicBezTo>
                  <a:cubicBezTo>
                    <a:pt x="33" y="52"/>
                    <a:pt x="31" y="50"/>
                    <a:pt x="28" y="50"/>
                  </a:cubicBezTo>
                  <a:cubicBezTo>
                    <a:pt x="23" y="51"/>
                    <a:pt x="18" y="49"/>
                    <a:pt x="13" y="52"/>
                  </a:cubicBezTo>
                  <a:cubicBezTo>
                    <a:pt x="11" y="53"/>
                    <a:pt x="10" y="55"/>
                    <a:pt x="10" y="57"/>
                  </a:cubicBezTo>
                  <a:cubicBezTo>
                    <a:pt x="10" y="60"/>
                    <a:pt x="12" y="61"/>
                    <a:pt x="14" y="61"/>
                  </a:cubicBezTo>
                  <a:cubicBezTo>
                    <a:pt x="17" y="62"/>
                    <a:pt x="21" y="63"/>
                    <a:pt x="24" y="63"/>
                  </a:cubicBezTo>
                  <a:cubicBezTo>
                    <a:pt x="36" y="63"/>
                    <a:pt x="47" y="63"/>
                    <a:pt x="58" y="63"/>
                  </a:cubicBezTo>
                  <a:cubicBezTo>
                    <a:pt x="62" y="62"/>
                    <a:pt x="65" y="62"/>
                    <a:pt x="68" y="62"/>
                  </a:cubicBezTo>
                  <a:cubicBezTo>
                    <a:pt x="146" y="62"/>
                    <a:pt x="224" y="62"/>
                    <a:pt x="302" y="62"/>
                  </a:cubicBezTo>
                  <a:cubicBezTo>
                    <a:pt x="305" y="62"/>
                    <a:pt x="307" y="62"/>
                    <a:pt x="308" y="59"/>
                  </a:cubicBezTo>
                  <a:cubicBezTo>
                    <a:pt x="308" y="58"/>
                    <a:pt x="309" y="58"/>
                    <a:pt x="309" y="58"/>
                  </a:cubicBezTo>
                  <a:cubicBezTo>
                    <a:pt x="310" y="57"/>
                    <a:pt x="310" y="57"/>
                    <a:pt x="311" y="58"/>
                  </a:cubicBezTo>
                  <a:cubicBezTo>
                    <a:pt x="311" y="62"/>
                    <a:pt x="314" y="63"/>
                    <a:pt x="319" y="63"/>
                  </a:cubicBezTo>
                  <a:cubicBezTo>
                    <a:pt x="328" y="62"/>
                    <a:pt x="338" y="64"/>
                    <a:pt x="348" y="62"/>
                  </a:cubicBezTo>
                  <a:cubicBezTo>
                    <a:pt x="351" y="61"/>
                    <a:pt x="353" y="61"/>
                    <a:pt x="354" y="58"/>
                  </a:cubicBezTo>
                  <a:cubicBezTo>
                    <a:pt x="355" y="54"/>
                    <a:pt x="353" y="51"/>
                    <a:pt x="349" y="51"/>
                  </a:cubicBezTo>
                  <a:cubicBezTo>
                    <a:pt x="346" y="50"/>
                    <a:pt x="342" y="50"/>
                    <a:pt x="339" y="50"/>
                  </a:cubicBezTo>
                  <a:cubicBezTo>
                    <a:pt x="337" y="50"/>
                    <a:pt x="334" y="51"/>
                    <a:pt x="333" y="49"/>
                  </a:cubicBezTo>
                  <a:cubicBezTo>
                    <a:pt x="331" y="41"/>
                    <a:pt x="331" y="33"/>
                    <a:pt x="333" y="25"/>
                  </a:cubicBezTo>
                  <a:cubicBezTo>
                    <a:pt x="336" y="23"/>
                    <a:pt x="338" y="23"/>
                    <a:pt x="341" y="25"/>
                  </a:cubicBezTo>
                  <a:cubicBezTo>
                    <a:pt x="348" y="25"/>
                    <a:pt x="355" y="27"/>
                    <a:pt x="361" y="31"/>
                  </a:cubicBezTo>
                  <a:cubicBezTo>
                    <a:pt x="364" y="34"/>
                    <a:pt x="367" y="37"/>
                    <a:pt x="367" y="42"/>
                  </a:cubicBezTo>
                  <a:cubicBezTo>
                    <a:pt x="369" y="47"/>
                    <a:pt x="369" y="52"/>
                    <a:pt x="367" y="58"/>
                  </a:cubicBezTo>
                  <a:cubicBezTo>
                    <a:pt x="368" y="66"/>
                    <a:pt x="363" y="71"/>
                    <a:pt x="356" y="74"/>
                  </a:cubicBezTo>
                  <a:cubicBezTo>
                    <a:pt x="354" y="75"/>
                    <a:pt x="352" y="76"/>
                    <a:pt x="351" y="77"/>
                  </a:cubicBezTo>
                  <a:close/>
                </a:path>
              </a:pathLst>
            </a:custGeom>
            <a:solidFill>
              <a:srgbClr val="745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C9C2519D-4A83-E858-53E5-B6F428D79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2123"/>
              <a:ext cx="1640" cy="39"/>
            </a:xfrm>
            <a:custGeom>
              <a:avLst/>
              <a:gdLst>
                <a:gd name="T0" fmla="*/ 334 w 334"/>
                <a:gd name="T1" fmla="*/ 8 h 8"/>
                <a:gd name="T2" fmla="*/ 154 w 334"/>
                <a:gd name="T3" fmla="*/ 8 h 8"/>
                <a:gd name="T4" fmla="*/ 1 w 334"/>
                <a:gd name="T5" fmla="*/ 8 h 8"/>
                <a:gd name="T6" fmla="*/ 1 w 334"/>
                <a:gd name="T7" fmla="*/ 0 h 8"/>
                <a:gd name="T8" fmla="*/ 334 w 334"/>
                <a:gd name="T9" fmla="*/ 0 h 8"/>
                <a:gd name="T10" fmla="*/ 334 w 33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8">
                  <a:moveTo>
                    <a:pt x="334" y="8"/>
                  </a:moveTo>
                  <a:cubicBezTo>
                    <a:pt x="274" y="8"/>
                    <a:pt x="214" y="8"/>
                    <a:pt x="154" y="8"/>
                  </a:cubicBezTo>
                  <a:cubicBezTo>
                    <a:pt x="103" y="8"/>
                    <a:pt x="52" y="8"/>
                    <a:pt x="1" y="8"/>
                  </a:cubicBezTo>
                  <a:cubicBezTo>
                    <a:pt x="0" y="5"/>
                    <a:pt x="0" y="3"/>
                    <a:pt x="1" y="0"/>
                  </a:cubicBezTo>
                  <a:cubicBezTo>
                    <a:pt x="112" y="0"/>
                    <a:pt x="223" y="0"/>
                    <a:pt x="334" y="0"/>
                  </a:cubicBezTo>
                  <a:cubicBezTo>
                    <a:pt x="334" y="3"/>
                    <a:pt x="334" y="5"/>
                    <a:pt x="334" y="8"/>
                  </a:cubicBezTo>
                  <a:close/>
                </a:path>
              </a:pathLst>
            </a:custGeom>
            <a:solidFill>
              <a:srgbClr val="755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0B0E5B24-3BA4-CD78-EA80-63E72ECF4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1524"/>
              <a:ext cx="93" cy="240"/>
            </a:xfrm>
            <a:custGeom>
              <a:avLst/>
              <a:gdLst>
                <a:gd name="T0" fmla="*/ 17 w 19"/>
                <a:gd name="T1" fmla="*/ 32 h 49"/>
                <a:gd name="T2" fmla="*/ 17 w 19"/>
                <a:gd name="T3" fmla="*/ 40 h 49"/>
                <a:gd name="T4" fmla="*/ 9 w 19"/>
                <a:gd name="T5" fmla="*/ 49 h 49"/>
                <a:gd name="T6" fmla="*/ 0 w 19"/>
                <a:gd name="T7" fmla="*/ 41 h 49"/>
                <a:gd name="T8" fmla="*/ 0 w 19"/>
                <a:gd name="T9" fmla="*/ 7 h 49"/>
                <a:gd name="T10" fmla="*/ 8 w 19"/>
                <a:gd name="T11" fmla="*/ 0 h 49"/>
                <a:gd name="T12" fmla="*/ 17 w 19"/>
                <a:gd name="T13" fmla="*/ 8 h 49"/>
                <a:gd name="T14" fmla="*/ 17 w 19"/>
                <a:gd name="T15" fmla="*/ 17 h 49"/>
                <a:gd name="T16" fmla="*/ 17 w 19"/>
                <a:gd name="T17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9">
                  <a:moveTo>
                    <a:pt x="17" y="32"/>
                  </a:moveTo>
                  <a:cubicBezTo>
                    <a:pt x="17" y="35"/>
                    <a:pt x="17" y="37"/>
                    <a:pt x="17" y="40"/>
                  </a:cubicBezTo>
                  <a:cubicBezTo>
                    <a:pt x="16" y="45"/>
                    <a:pt x="13" y="49"/>
                    <a:pt x="9" y="49"/>
                  </a:cubicBezTo>
                  <a:cubicBezTo>
                    <a:pt x="4" y="49"/>
                    <a:pt x="0" y="46"/>
                    <a:pt x="0" y="41"/>
                  </a:cubicBezTo>
                  <a:cubicBezTo>
                    <a:pt x="0" y="30"/>
                    <a:pt x="0" y="18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7" y="8"/>
                  </a:cubicBezTo>
                  <a:cubicBezTo>
                    <a:pt x="17" y="11"/>
                    <a:pt x="17" y="14"/>
                    <a:pt x="17" y="17"/>
                  </a:cubicBezTo>
                  <a:cubicBezTo>
                    <a:pt x="19" y="22"/>
                    <a:pt x="19" y="27"/>
                    <a:pt x="17" y="32"/>
                  </a:cubicBezTo>
                  <a:close/>
                </a:path>
              </a:pathLst>
            </a:custGeom>
            <a:solidFill>
              <a:srgbClr val="745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30465DF9-8C41-B182-D66A-71FFF1D2A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1524"/>
              <a:ext cx="93" cy="240"/>
            </a:xfrm>
            <a:custGeom>
              <a:avLst/>
              <a:gdLst>
                <a:gd name="T0" fmla="*/ 3 w 19"/>
                <a:gd name="T1" fmla="*/ 16 h 49"/>
                <a:gd name="T2" fmla="*/ 3 w 19"/>
                <a:gd name="T3" fmla="*/ 8 h 49"/>
                <a:gd name="T4" fmla="*/ 11 w 19"/>
                <a:gd name="T5" fmla="*/ 0 h 49"/>
                <a:gd name="T6" fmla="*/ 19 w 19"/>
                <a:gd name="T7" fmla="*/ 8 h 49"/>
                <a:gd name="T8" fmla="*/ 19 w 19"/>
                <a:gd name="T9" fmla="*/ 41 h 49"/>
                <a:gd name="T10" fmla="*/ 11 w 19"/>
                <a:gd name="T11" fmla="*/ 49 h 49"/>
                <a:gd name="T12" fmla="*/ 3 w 19"/>
                <a:gd name="T13" fmla="*/ 41 h 49"/>
                <a:gd name="T14" fmla="*/ 3 w 19"/>
                <a:gd name="T15" fmla="*/ 33 h 49"/>
                <a:gd name="T16" fmla="*/ 3 w 19"/>
                <a:gd name="T1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9">
                  <a:moveTo>
                    <a:pt x="3" y="16"/>
                  </a:moveTo>
                  <a:cubicBezTo>
                    <a:pt x="3" y="13"/>
                    <a:pt x="2" y="11"/>
                    <a:pt x="3" y="8"/>
                  </a:cubicBezTo>
                  <a:cubicBezTo>
                    <a:pt x="3" y="3"/>
                    <a:pt x="6" y="0"/>
                    <a:pt x="11" y="0"/>
                  </a:cubicBezTo>
                  <a:cubicBezTo>
                    <a:pt x="15" y="0"/>
                    <a:pt x="19" y="3"/>
                    <a:pt x="19" y="8"/>
                  </a:cubicBezTo>
                  <a:cubicBezTo>
                    <a:pt x="19" y="19"/>
                    <a:pt x="19" y="30"/>
                    <a:pt x="19" y="41"/>
                  </a:cubicBezTo>
                  <a:cubicBezTo>
                    <a:pt x="19" y="46"/>
                    <a:pt x="15" y="49"/>
                    <a:pt x="11" y="49"/>
                  </a:cubicBezTo>
                  <a:cubicBezTo>
                    <a:pt x="6" y="49"/>
                    <a:pt x="3" y="46"/>
                    <a:pt x="3" y="41"/>
                  </a:cubicBezTo>
                  <a:cubicBezTo>
                    <a:pt x="2" y="38"/>
                    <a:pt x="3" y="35"/>
                    <a:pt x="3" y="33"/>
                  </a:cubicBezTo>
                  <a:cubicBezTo>
                    <a:pt x="0" y="27"/>
                    <a:pt x="0" y="22"/>
                    <a:pt x="3" y="16"/>
                  </a:cubicBezTo>
                  <a:close/>
                </a:path>
              </a:pathLst>
            </a:custGeom>
            <a:solidFill>
              <a:srgbClr val="745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B1352802-E70B-775B-7DC3-B24067A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1357"/>
              <a:ext cx="157" cy="177"/>
            </a:xfrm>
            <a:custGeom>
              <a:avLst/>
              <a:gdLst>
                <a:gd name="T0" fmla="*/ 32 w 32"/>
                <a:gd name="T1" fmla="*/ 34 h 36"/>
                <a:gd name="T2" fmla="*/ 24 w 32"/>
                <a:gd name="T3" fmla="*/ 34 h 36"/>
                <a:gd name="T4" fmla="*/ 23 w 32"/>
                <a:gd name="T5" fmla="*/ 24 h 36"/>
                <a:gd name="T6" fmla="*/ 21 w 32"/>
                <a:gd name="T7" fmla="*/ 18 h 36"/>
                <a:gd name="T8" fmla="*/ 19 w 32"/>
                <a:gd name="T9" fmla="*/ 24 h 36"/>
                <a:gd name="T10" fmla="*/ 17 w 32"/>
                <a:gd name="T11" fmla="*/ 34 h 36"/>
                <a:gd name="T12" fmla="*/ 9 w 32"/>
                <a:gd name="T13" fmla="*/ 34 h 36"/>
                <a:gd name="T14" fmla="*/ 8 w 32"/>
                <a:gd name="T15" fmla="*/ 24 h 36"/>
                <a:gd name="T16" fmla="*/ 1 w 32"/>
                <a:gd name="T17" fmla="*/ 13 h 36"/>
                <a:gd name="T18" fmla="*/ 1 w 32"/>
                <a:gd name="T19" fmla="*/ 3 h 36"/>
                <a:gd name="T20" fmla="*/ 4 w 32"/>
                <a:gd name="T21" fmla="*/ 1 h 36"/>
                <a:gd name="T22" fmla="*/ 24 w 32"/>
                <a:gd name="T23" fmla="*/ 1 h 36"/>
                <a:gd name="T24" fmla="*/ 32 w 32"/>
                <a:gd name="T25" fmla="*/ 12 h 36"/>
                <a:gd name="T26" fmla="*/ 32 w 32"/>
                <a:gd name="T2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6">
                  <a:moveTo>
                    <a:pt x="32" y="34"/>
                  </a:moveTo>
                  <a:cubicBezTo>
                    <a:pt x="29" y="34"/>
                    <a:pt x="27" y="34"/>
                    <a:pt x="24" y="34"/>
                  </a:cubicBezTo>
                  <a:cubicBezTo>
                    <a:pt x="22" y="31"/>
                    <a:pt x="23" y="27"/>
                    <a:pt x="23" y="24"/>
                  </a:cubicBezTo>
                  <a:cubicBezTo>
                    <a:pt x="23" y="22"/>
                    <a:pt x="23" y="19"/>
                    <a:pt x="21" y="18"/>
                  </a:cubicBezTo>
                  <a:cubicBezTo>
                    <a:pt x="18" y="18"/>
                    <a:pt x="19" y="22"/>
                    <a:pt x="19" y="24"/>
                  </a:cubicBezTo>
                  <a:cubicBezTo>
                    <a:pt x="18" y="27"/>
                    <a:pt x="20" y="31"/>
                    <a:pt x="17" y="34"/>
                  </a:cubicBezTo>
                  <a:cubicBezTo>
                    <a:pt x="14" y="36"/>
                    <a:pt x="12" y="36"/>
                    <a:pt x="9" y="34"/>
                  </a:cubicBezTo>
                  <a:cubicBezTo>
                    <a:pt x="6" y="31"/>
                    <a:pt x="7" y="27"/>
                    <a:pt x="8" y="24"/>
                  </a:cubicBezTo>
                  <a:cubicBezTo>
                    <a:pt x="8" y="19"/>
                    <a:pt x="7" y="14"/>
                    <a:pt x="1" y="13"/>
                  </a:cubicBezTo>
                  <a:cubicBezTo>
                    <a:pt x="0" y="10"/>
                    <a:pt x="1" y="6"/>
                    <a:pt x="1" y="3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11" y="1"/>
                    <a:pt x="18" y="1"/>
                    <a:pt x="24" y="1"/>
                  </a:cubicBezTo>
                  <a:cubicBezTo>
                    <a:pt x="30" y="3"/>
                    <a:pt x="32" y="6"/>
                    <a:pt x="32" y="12"/>
                  </a:cubicBezTo>
                  <a:cubicBezTo>
                    <a:pt x="32" y="19"/>
                    <a:pt x="32" y="27"/>
                    <a:pt x="32" y="34"/>
                  </a:cubicBezTo>
                  <a:close/>
                </a:path>
              </a:pathLst>
            </a:custGeom>
            <a:solidFill>
              <a:srgbClr val="3C3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38F6DF14-8585-68D1-6403-EFEBB8CC2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" y="1362"/>
              <a:ext cx="157" cy="172"/>
            </a:xfrm>
            <a:custGeom>
              <a:avLst/>
              <a:gdLst>
                <a:gd name="T0" fmla="*/ 8 w 32"/>
                <a:gd name="T1" fmla="*/ 17 h 35"/>
                <a:gd name="T2" fmla="*/ 7 w 32"/>
                <a:gd name="T3" fmla="*/ 29 h 35"/>
                <a:gd name="T4" fmla="*/ 4 w 32"/>
                <a:gd name="T5" fmla="*/ 33 h 35"/>
                <a:gd name="T6" fmla="*/ 1 w 32"/>
                <a:gd name="T7" fmla="*/ 29 h 35"/>
                <a:gd name="T8" fmla="*/ 0 w 32"/>
                <a:gd name="T9" fmla="*/ 8 h 35"/>
                <a:gd name="T10" fmla="*/ 7 w 32"/>
                <a:gd name="T11" fmla="*/ 0 h 35"/>
                <a:gd name="T12" fmla="*/ 28 w 32"/>
                <a:gd name="T13" fmla="*/ 0 h 35"/>
                <a:gd name="T14" fmla="*/ 31 w 32"/>
                <a:gd name="T15" fmla="*/ 3 h 35"/>
                <a:gd name="T16" fmla="*/ 31 w 32"/>
                <a:gd name="T17" fmla="*/ 11 h 35"/>
                <a:gd name="T18" fmla="*/ 25 w 32"/>
                <a:gd name="T19" fmla="*/ 14 h 35"/>
                <a:gd name="T20" fmla="*/ 24 w 32"/>
                <a:gd name="T21" fmla="*/ 27 h 35"/>
                <a:gd name="T22" fmla="*/ 16 w 32"/>
                <a:gd name="T23" fmla="*/ 34 h 35"/>
                <a:gd name="T24" fmla="*/ 14 w 32"/>
                <a:gd name="T25" fmla="*/ 33 h 35"/>
                <a:gd name="T26" fmla="*/ 13 w 32"/>
                <a:gd name="T27" fmla="*/ 18 h 35"/>
                <a:gd name="T28" fmla="*/ 8 w 32"/>
                <a:gd name="T2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5">
                  <a:moveTo>
                    <a:pt x="8" y="17"/>
                  </a:moveTo>
                  <a:cubicBezTo>
                    <a:pt x="6" y="21"/>
                    <a:pt x="7" y="25"/>
                    <a:pt x="7" y="29"/>
                  </a:cubicBezTo>
                  <a:cubicBezTo>
                    <a:pt x="7" y="31"/>
                    <a:pt x="7" y="33"/>
                    <a:pt x="4" y="33"/>
                  </a:cubicBezTo>
                  <a:cubicBezTo>
                    <a:pt x="1" y="33"/>
                    <a:pt x="1" y="31"/>
                    <a:pt x="1" y="29"/>
                  </a:cubicBezTo>
                  <a:cubicBezTo>
                    <a:pt x="1" y="22"/>
                    <a:pt x="0" y="15"/>
                    <a:pt x="0" y="8"/>
                  </a:cubicBezTo>
                  <a:cubicBezTo>
                    <a:pt x="1" y="4"/>
                    <a:pt x="4" y="2"/>
                    <a:pt x="7" y="0"/>
                  </a:cubicBezTo>
                  <a:cubicBezTo>
                    <a:pt x="14" y="0"/>
                    <a:pt x="21" y="0"/>
                    <a:pt x="28" y="0"/>
                  </a:cubicBezTo>
                  <a:cubicBezTo>
                    <a:pt x="30" y="0"/>
                    <a:pt x="32" y="1"/>
                    <a:pt x="31" y="3"/>
                  </a:cubicBezTo>
                  <a:cubicBezTo>
                    <a:pt x="31" y="6"/>
                    <a:pt x="31" y="9"/>
                    <a:pt x="31" y="11"/>
                  </a:cubicBezTo>
                  <a:cubicBezTo>
                    <a:pt x="30" y="14"/>
                    <a:pt x="27" y="13"/>
                    <a:pt x="25" y="14"/>
                  </a:cubicBezTo>
                  <a:cubicBezTo>
                    <a:pt x="23" y="18"/>
                    <a:pt x="24" y="23"/>
                    <a:pt x="24" y="27"/>
                  </a:cubicBezTo>
                  <a:cubicBezTo>
                    <a:pt x="24" y="34"/>
                    <a:pt x="23" y="35"/>
                    <a:pt x="16" y="34"/>
                  </a:cubicBezTo>
                  <a:cubicBezTo>
                    <a:pt x="15" y="34"/>
                    <a:pt x="15" y="33"/>
                    <a:pt x="14" y="33"/>
                  </a:cubicBezTo>
                  <a:cubicBezTo>
                    <a:pt x="12" y="28"/>
                    <a:pt x="14" y="23"/>
                    <a:pt x="13" y="18"/>
                  </a:cubicBezTo>
                  <a:cubicBezTo>
                    <a:pt x="12" y="15"/>
                    <a:pt x="10" y="17"/>
                    <a:pt x="8" y="17"/>
                  </a:cubicBezTo>
                  <a:close/>
                </a:path>
              </a:pathLst>
            </a:custGeom>
            <a:solidFill>
              <a:srgbClr val="3D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3EC5746C-7DCA-053C-0292-0343C7AF4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1607"/>
              <a:ext cx="29" cy="74"/>
            </a:xfrm>
            <a:custGeom>
              <a:avLst/>
              <a:gdLst>
                <a:gd name="T0" fmla="*/ 0 w 6"/>
                <a:gd name="T1" fmla="*/ 15 h 15"/>
                <a:gd name="T2" fmla="*/ 0 w 6"/>
                <a:gd name="T3" fmla="*/ 0 h 15"/>
                <a:gd name="T4" fmla="*/ 6 w 6"/>
                <a:gd name="T5" fmla="*/ 0 h 15"/>
                <a:gd name="T6" fmla="*/ 6 w 6"/>
                <a:gd name="T7" fmla="*/ 15 h 15"/>
                <a:gd name="T8" fmla="*/ 0 w 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0" y="15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6" y="5"/>
                    <a:pt x="6" y="10"/>
                    <a:pt x="6" y="15"/>
                  </a:cubicBezTo>
                  <a:cubicBezTo>
                    <a:pt x="4" y="14"/>
                    <a:pt x="2" y="14"/>
                    <a:pt x="0" y="15"/>
                  </a:cubicBezTo>
                  <a:close/>
                </a:path>
              </a:pathLst>
            </a:custGeom>
            <a:solidFill>
              <a:srgbClr val="C7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EEE70D41-FAEB-AE81-8F04-97002F663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" y="1602"/>
              <a:ext cx="29" cy="84"/>
            </a:xfrm>
            <a:custGeom>
              <a:avLst/>
              <a:gdLst>
                <a:gd name="T0" fmla="*/ 6 w 6"/>
                <a:gd name="T1" fmla="*/ 0 h 17"/>
                <a:gd name="T2" fmla="*/ 6 w 6"/>
                <a:gd name="T3" fmla="*/ 17 h 17"/>
                <a:gd name="T4" fmla="*/ 0 w 6"/>
                <a:gd name="T5" fmla="*/ 17 h 17"/>
                <a:gd name="T6" fmla="*/ 0 w 6"/>
                <a:gd name="T7" fmla="*/ 1 h 17"/>
                <a:gd name="T8" fmla="*/ 6 w 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6" y="0"/>
                  </a:moveTo>
                  <a:cubicBezTo>
                    <a:pt x="6" y="6"/>
                    <a:pt x="6" y="11"/>
                    <a:pt x="6" y="17"/>
                  </a:cubicBezTo>
                  <a:cubicBezTo>
                    <a:pt x="4" y="15"/>
                    <a:pt x="2" y="15"/>
                    <a:pt x="0" y="17"/>
                  </a:cubicBezTo>
                  <a:cubicBezTo>
                    <a:pt x="0" y="11"/>
                    <a:pt x="0" y="6"/>
                    <a:pt x="0" y="1"/>
                  </a:cubicBezTo>
                  <a:cubicBezTo>
                    <a:pt x="2" y="2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C8A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83E32FAC-97C0-870D-0028-C25D19BA3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430"/>
              <a:ext cx="1479" cy="261"/>
            </a:xfrm>
            <a:custGeom>
              <a:avLst/>
              <a:gdLst>
                <a:gd name="T0" fmla="*/ 1 w 301"/>
                <a:gd name="T1" fmla="*/ 3 h 53"/>
                <a:gd name="T2" fmla="*/ 7 w 301"/>
                <a:gd name="T3" fmla="*/ 2 h 53"/>
                <a:gd name="T4" fmla="*/ 8 w 301"/>
                <a:gd name="T5" fmla="*/ 19 h 53"/>
                <a:gd name="T6" fmla="*/ 8 w 301"/>
                <a:gd name="T7" fmla="*/ 19 h 53"/>
                <a:gd name="T8" fmla="*/ 9 w 301"/>
                <a:gd name="T9" fmla="*/ 23 h 53"/>
                <a:gd name="T10" fmla="*/ 9 w 301"/>
                <a:gd name="T11" fmla="*/ 40 h 53"/>
                <a:gd name="T12" fmla="*/ 13 w 301"/>
                <a:gd name="T13" fmla="*/ 43 h 53"/>
                <a:gd name="T14" fmla="*/ 24 w 301"/>
                <a:gd name="T15" fmla="*/ 45 h 53"/>
                <a:gd name="T16" fmla="*/ 192 w 301"/>
                <a:gd name="T17" fmla="*/ 45 h 53"/>
                <a:gd name="T18" fmla="*/ 276 w 301"/>
                <a:gd name="T19" fmla="*/ 45 h 53"/>
                <a:gd name="T20" fmla="*/ 285 w 301"/>
                <a:gd name="T21" fmla="*/ 43 h 53"/>
                <a:gd name="T22" fmla="*/ 291 w 301"/>
                <a:gd name="T23" fmla="*/ 37 h 53"/>
                <a:gd name="T24" fmla="*/ 291 w 301"/>
                <a:gd name="T25" fmla="*/ 25 h 53"/>
                <a:gd name="T26" fmla="*/ 292 w 301"/>
                <a:gd name="T27" fmla="*/ 19 h 53"/>
                <a:gd name="T28" fmla="*/ 293 w 301"/>
                <a:gd name="T29" fmla="*/ 5 h 53"/>
                <a:gd name="T30" fmla="*/ 296 w 301"/>
                <a:gd name="T31" fmla="*/ 1 h 53"/>
                <a:gd name="T32" fmla="*/ 299 w 301"/>
                <a:gd name="T33" fmla="*/ 5 h 53"/>
                <a:gd name="T34" fmla="*/ 299 w 301"/>
                <a:gd name="T35" fmla="*/ 19 h 53"/>
                <a:gd name="T36" fmla="*/ 299 w 301"/>
                <a:gd name="T37" fmla="*/ 43 h 53"/>
                <a:gd name="T38" fmla="*/ 296 w 301"/>
                <a:gd name="T39" fmla="*/ 52 h 53"/>
                <a:gd name="T40" fmla="*/ 275 w 301"/>
                <a:gd name="T41" fmla="*/ 52 h 53"/>
                <a:gd name="T42" fmla="*/ 275 w 301"/>
                <a:gd name="T43" fmla="*/ 52 h 53"/>
                <a:gd name="T44" fmla="*/ 272 w 301"/>
                <a:gd name="T45" fmla="*/ 53 h 53"/>
                <a:gd name="T46" fmla="*/ 33 w 301"/>
                <a:gd name="T47" fmla="*/ 52 h 53"/>
                <a:gd name="T48" fmla="*/ 25 w 301"/>
                <a:gd name="T49" fmla="*/ 53 h 53"/>
                <a:gd name="T50" fmla="*/ 5 w 301"/>
                <a:gd name="T51" fmla="*/ 52 h 53"/>
                <a:gd name="T52" fmla="*/ 1 w 301"/>
                <a:gd name="T53" fmla="*/ 48 h 53"/>
                <a:gd name="T54" fmla="*/ 1 w 301"/>
                <a:gd name="T55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1" h="53">
                  <a:moveTo>
                    <a:pt x="1" y="3"/>
                  </a:moveTo>
                  <a:cubicBezTo>
                    <a:pt x="3" y="1"/>
                    <a:pt x="5" y="0"/>
                    <a:pt x="7" y="2"/>
                  </a:cubicBezTo>
                  <a:cubicBezTo>
                    <a:pt x="8" y="7"/>
                    <a:pt x="7" y="13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9"/>
                    <a:pt x="10" y="34"/>
                    <a:pt x="9" y="40"/>
                  </a:cubicBezTo>
                  <a:cubicBezTo>
                    <a:pt x="9" y="43"/>
                    <a:pt x="10" y="43"/>
                    <a:pt x="13" y="43"/>
                  </a:cubicBezTo>
                  <a:cubicBezTo>
                    <a:pt x="17" y="44"/>
                    <a:pt x="21" y="42"/>
                    <a:pt x="24" y="45"/>
                  </a:cubicBezTo>
                  <a:cubicBezTo>
                    <a:pt x="80" y="45"/>
                    <a:pt x="136" y="45"/>
                    <a:pt x="192" y="45"/>
                  </a:cubicBezTo>
                  <a:cubicBezTo>
                    <a:pt x="220" y="45"/>
                    <a:pt x="248" y="45"/>
                    <a:pt x="276" y="45"/>
                  </a:cubicBezTo>
                  <a:cubicBezTo>
                    <a:pt x="279" y="43"/>
                    <a:pt x="282" y="44"/>
                    <a:pt x="285" y="43"/>
                  </a:cubicBezTo>
                  <a:cubicBezTo>
                    <a:pt x="291" y="43"/>
                    <a:pt x="291" y="43"/>
                    <a:pt x="291" y="37"/>
                  </a:cubicBezTo>
                  <a:cubicBezTo>
                    <a:pt x="291" y="33"/>
                    <a:pt x="291" y="29"/>
                    <a:pt x="291" y="25"/>
                  </a:cubicBezTo>
                  <a:cubicBezTo>
                    <a:pt x="291" y="23"/>
                    <a:pt x="291" y="21"/>
                    <a:pt x="292" y="19"/>
                  </a:cubicBezTo>
                  <a:cubicBezTo>
                    <a:pt x="293" y="14"/>
                    <a:pt x="293" y="10"/>
                    <a:pt x="293" y="5"/>
                  </a:cubicBezTo>
                  <a:cubicBezTo>
                    <a:pt x="293" y="3"/>
                    <a:pt x="293" y="1"/>
                    <a:pt x="296" y="1"/>
                  </a:cubicBezTo>
                  <a:cubicBezTo>
                    <a:pt x="299" y="1"/>
                    <a:pt x="299" y="3"/>
                    <a:pt x="299" y="5"/>
                  </a:cubicBezTo>
                  <a:cubicBezTo>
                    <a:pt x="299" y="10"/>
                    <a:pt x="299" y="14"/>
                    <a:pt x="299" y="19"/>
                  </a:cubicBezTo>
                  <a:cubicBezTo>
                    <a:pt x="299" y="27"/>
                    <a:pt x="299" y="35"/>
                    <a:pt x="299" y="43"/>
                  </a:cubicBezTo>
                  <a:cubicBezTo>
                    <a:pt x="301" y="48"/>
                    <a:pt x="301" y="50"/>
                    <a:pt x="296" y="52"/>
                  </a:cubicBezTo>
                  <a:cubicBezTo>
                    <a:pt x="289" y="52"/>
                    <a:pt x="282" y="52"/>
                    <a:pt x="275" y="52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4" y="52"/>
                    <a:pt x="273" y="53"/>
                    <a:pt x="272" y="53"/>
                  </a:cubicBezTo>
                  <a:cubicBezTo>
                    <a:pt x="192" y="52"/>
                    <a:pt x="113" y="52"/>
                    <a:pt x="33" y="52"/>
                  </a:cubicBezTo>
                  <a:cubicBezTo>
                    <a:pt x="30" y="52"/>
                    <a:pt x="28" y="52"/>
                    <a:pt x="25" y="53"/>
                  </a:cubicBezTo>
                  <a:cubicBezTo>
                    <a:pt x="18" y="53"/>
                    <a:pt x="12" y="52"/>
                    <a:pt x="5" y="52"/>
                  </a:cubicBezTo>
                  <a:cubicBezTo>
                    <a:pt x="3" y="52"/>
                    <a:pt x="0" y="51"/>
                    <a:pt x="1" y="48"/>
                  </a:cubicBezTo>
                  <a:cubicBezTo>
                    <a:pt x="1" y="33"/>
                    <a:pt x="1" y="18"/>
                    <a:pt x="1" y="3"/>
                  </a:cubicBezTo>
                  <a:close/>
                </a:path>
              </a:pathLst>
            </a:custGeom>
            <a:solidFill>
              <a:srgbClr val="F2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2C3B7AF0-A1DC-6DC8-DC5B-27BA13AC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538"/>
              <a:ext cx="1027" cy="35"/>
            </a:xfrm>
            <a:custGeom>
              <a:avLst/>
              <a:gdLst>
                <a:gd name="T0" fmla="*/ 105 w 209"/>
                <a:gd name="T1" fmla="*/ 0 h 7"/>
                <a:gd name="T2" fmla="*/ 202 w 209"/>
                <a:gd name="T3" fmla="*/ 0 h 7"/>
                <a:gd name="T4" fmla="*/ 204 w 209"/>
                <a:gd name="T5" fmla="*/ 0 h 7"/>
                <a:gd name="T6" fmla="*/ 209 w 209"/>
                <a:gd name="T7" fmla="*/ 3 h 7"/>
                <a:gd name="T8" fmla="*/ 205 w 209"/>
                <a:gd name="T9" fmla="*/ 7 h 7"/>
                <a:gd name="T10" fmla="*/ 200 w 209"/>
                <a:gd name="T11" fmla="*/ 7 h 7"/>
                <a:gd name="T12" fmla="*/ 10 w 209"/>
                <a:gd name="T13" fmla="*/ 7 h 7"/>
                <a:gd name="T14" fmla="*/ 3 w 209"/>
                <a:gd name="T15" fmla="*/ 7 h 7"/>
                <a:gd name="T16" fmla="*/ 1 w 209"/>
                <a:gd name="T17" fmla="*/ 3 h 7"/>
                <a:gd name="T18" fmla="*/ 4 w 209"/>
                <a:gd name="T19" fmla="*/ 0 h 7"/>
                <a:gd name="T20" fmla="*/ 7 w 209"/>
                <a:gd name="T21" fmla="*/ 0 h 7"/>
                <a:gd name="T22" fmla="*/ 105 w 209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9" h="7">
                  <a:moveTo>
                    <a:pt x="105" y="0"/>
                  </a:moveTo>
                  <a:cubicBezTo>
                    <a:pt x="137" y="0"/>
                    <a:pt x="170" y="0"/>
                    <a:pt x="202" y="0"/>
                  </a:cubicBezTo>
                  <a:cubicBezTo>
                    <a:pt x="203" y="0"/>
                    <a:pt x="203" y="0"/>
                    <a:pt x="204" y="0"/>
                  </a:cubicBezTo>
                  <a:cubicBezTo>
                    <a:pt x="207" y="0"/>
                    <a:pt x="209" y="1"/>
                    <a:pt x="209" y="3"/>
                  </a:cubicBezTo>
                  <a:cubicBezTo>
                    <a:pt x="209" y="5"/>
                    <a:pt x="207" y="6"/>
                    <a:pt x="205" y="7"/>
                  </a:cubicBezTo>
                  <a:cubicBezTo>
                    <a:pt x="204" y="7"/>
                    <a:pt x="202" y="7"/>
                    <a:pt x="200" y="7"/>
                  </a:cubicBezTo>
                  <a:cubicBezTo>
                    <a:pt x="137" y="7"/>
                    <a:pt x="74" y="7"/>
                    <a:pt x="10" y="7"/>
                  </a:cubicBezTo>
                  <a:cubicBezTo>
                    <a:pt x="8" y="7"/>
                    <a:pt x="6" y="7"/>
                    <a:pt x="3" y="7"/>
                  </a:cubicBezTo>
                  <a:cubicBezTo>
                    <a:pt x="1" y="6"/>
                    <a:pt x="1" y="5"/>
                    <a:pt x="1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40" y="0"/>
                    <a:pt x="73" y="0"/>
                    <a:pt x="105" y="0"/>
                  </a:cubicBezTo>
                  <a:close/>
                </a:path>
              </a:pathLst>
            </a:custGeom>
            <a:solidFill>
              <a:srgbClr val="979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D78CB1D8-43D3-7F8B-F23E-5B63185DF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411"/>
              <a:ext cx="1027" cy="34"/>
            </a:xfrm>
            <a:custGeom>
              <a:avLst/>
              <a:gdLst>
                <a:gd name="T0" fmla="*/ 105 w 209"/>
                <a:gd name="T1" fmla="*/ 0 h 7"/>
                <a:gd name="T2" fmla="*/ 200 w 209"/>
                <a:gd name="T3" fmla="*/ 0 h 7"/>
                <a:gd name="T4" fmla="*/ 205 w 209"/>
                <a:gd name="T5" fmla="*/ 0 h 7"/>
                <a:gd name="T6" fmla="*/ 209 w 209"/>
                <a:gd name="T7" fmla="*/ 3 h 7"/>
                <a:gd name="T8" fmla="*/ 205 w 209"/>
                <a:gd name="T9" fmla="*/ 7 h 7"/>
                <a:gd name="T10" fmla="*/ 202 w 209"/>
                <a:gd name="T11" fmla="*/ 7 h 7"/>
                <a:gd name="T12" fmla="*/ 8 w 209"/>
                <a:gd name="T13" fmla="*/ 7 h 7"/>
                <a:gd name="T14" fmla="*/ 5 w 209"/>
                <a:gd name="T15" fmla="*/ 7 h 7"/>
                <a:gd name="T16" fmla="*/ 1 w 209"/>
                <a:gd name="T17" fmla="*/ 3 h 7"/>
                <a:gd name="T18" fmla="*/ 5 w 209"/>
                <a:gd name="T19" fmla="*/ 0 h 7"/>
                <a:gd name="T20" fmla="*/ 105 w 20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7">
                  <a:moveTo>
                    <a:pt x="105" y="0"/>
                  </a:moveTo>
                  <a:cubicBezTo>
                    <a:pt x="137" y="0"/>
                    <a:pt x="169" y="0"/>
                    <a:pt x="200" y="0"/>
                  </a:cubicBezTo>
                  <a:cubicBezTo>
                    <a:pt x="202" y="0"/>
                    <a:pt x="203" y="0"/>
                    <a:pt x="205" y="0"/>
                  </a:cubicBezTo>
                  <a:cubicBezTo>
                    <a:pt x="207" y="0"/>
                    <a:pt x="209" y="1"/>
                    <a:pt x="209" y="3"/>
                  </a:cubicBezTo>
                  <a:cubicBezTo>
                    <a:pt x="209" y="6"/>
                    <a:pt x="207" y="7"/>
                    <a:pt x="205" y="7"/>
                  </a:cubicBezTo>
                  <a:cubicBezTo>
                    <a:pt x="204" y="7"/>
                    <a:pt x="203" y="7"/>
                    <a:pt x="202" y="7"/>
                  </a:cubicBezTo>
                  <a:cubicBezTo>
                    <a:pt x="137" y="7"/>
                    <a:pt x="73" y="7"/>
                    <a:pt x="8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7"/>
                    <a:pt x="1" y="6"/>
                    <a:pt x="1" y="3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38" y="0"/>
                    <a:pt x="72" y="0"/>
                    <a:pt x="105" y="0"/>
                  </a:cubicBezTo>
                  <a:close/>
                </a:path>
              </a:pathLst>
            </a:custGeom>
            <a:solidFill>
              <a:srgbClr val="949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E1EC4EBE-6C6F-B45A-C85D-733DAFF8D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150"/>
              <a:ext cx="1027" cy="35"/>
            </a:xfrm>
            <a:custGeom>
              <a:avLst/>
              <a:gdLst>
                <a:gd name="T0" fmla="*/ 104 w 209"/>
                <a:gd name="T1" fmla="*/ 7 h 7"/>
                <a:gd name="T2" fmla="*/ 8 w 209"/>
                <a:gd name="T3" fmla="*/ 7 h 7"/>
                <a:gd name="T4" fmla="*/ 4 w 209"/>
                <a:gd name="T5" fmla="*/ 7 h 7"/>
                <a:gd name="T6" fmla="*/ 0 w 209"/>
                <a:gd name="T7" fmla="*/ 3 h 7"/>
                <a:gd name="T8" fmla="*/ 4 w 209"/>
                <a:gd name="T9" fmla="*/ 0 h 7"/>
                <a:gd name="T10" fmla="*/ 8 w 209"/>
                <a:gd name="T11" fmla="*/ 0 h 7"/>
                <a:gd name="T12" fmla="*/ 202 w 209"/>
                <a:gd name="T13" fmla="*/ 0 h 7"/>
                <a:gd name="T14" fmla="*/ 204 w 209"/>
                <a:gd name="T15" fmla="*/ 0 h 7"/>
                <a:gd name="T16" fmla="*/ 209 w 209"/>
                <a:gd name="T17" fmla="*/ 4 h 7"/>
                <a:gd name="T18" fmla="*/ 204 w 209"/>
                <a:gd name="T19" fmla="*/ 7 h 7"/>
                <a:gd name="T20" fmla="*/ 188 w 209"/>
                <a:gd name="T21" fmla="*/ 7 h 7"/>
                <a:gd name="T22" fmla="*/ 104 w 209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9" h="7">
                  <a:moveTo>
                    <a:pt x="104" y="7"/>
                  </a:moveTo>
                  <a:cubicBezTo>
                    <a:pt x="72" y="7"/>
                    <a:pt x="40" y="7"/>
                    <a:pt x="8" y="7"/>
                  </a:cubicBezTo>
                  <a:cubicBezTo>
                    <a:pt x="7" y="7"/>
                    <a:pt x="5" y="7"/>
                    <a:pt x="4" y="7"/>
                  </a:cubicBezTo>
                  <a:cubicBezTo>
                    <a:pt x="2" y="6"/>
                    <a:pt x="0" y="6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0"/>
                    <a:pt x="8" y="0"/>
                  </a:cubicBezTo>
                  <a:cubicBezTo>
                    <a:pt x="72" y="0"/>
                    <a:pt x="137" y="0"/>
                    <a:pt x="202" y="0"/>
                  </a:cubicBezTo>
                  <a:cubicBezTo>
                    <a:pt x="203" y="0"/>
                    <a:pt x="203" y="0"/>
                    <a:pt x="204" y="0"/>
                  </a:cubicBezTo>
                  <a:cubicBezTo>
                    <a:pt x="207" y="0"/>
                    <a:pt x="209" y="1"/>
                    <a:pt x="209" y="4"/>
                  </a:cubicBezTo>
                  <a:cubicBezTo>
                    <a:pt x="209" y="6"/>
                    <a:pt x="207" y="7"/>
                    <a:pt x="204" y="7"/>
                  </a:cubicBezTo>
                  <a:cubicBezTo>
                    <a:pt x="199" y="7"/>
                    <a:pt x="193" y="7"/>
                    <a:pt x="188" y="7"/>
                  </a:cubicBezTo>
                  <a:cubicBezTo>
                    <a:pt x="160" y="7"/>
                    <a:pt x="132" y="7"/>
                    <a:pt x="104" y="7"/>
                  </a:cubicBezTo>
                  <a:close/>
                </a:path>
              </a:pathLst>
            </a:custGeom>
            <a:solidFill>
              <a:srgbClr val="94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E5741ACF-3666-BA8F-449B-565408870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283"/>
              <a:ext cx="1027" cy="29"/>
            </a:xfrm>
            <a:custGeom>
              <a:avLst/>
              <a:gdLst>
                <a:gd name="T0" fmla="*/ 105 w 209"/>
                <a:gd name="T1" fmla="*/ 0 h 6"/>
                <a:gd name="T2" fmla="*/ 202 w 209"/>
                <a:gd name="T3" fmla="*/ 0 h 6"/>
                <a:gd name="T4" fmla="*/ 206 w 209"/>
                <a:gd name="T5" fmla="*/ 0 h 6"/>
                <a:gd name="T6" fmla="*/ 209 w 209"/>
                <a:gd name="T7" fmla="*/ 3 h 6"/>
                <a:gd name="T8" fmla="*/ 206 w 209"/>
                <a:gd name="T9" fmla="*/ 6 h 6"/>
                <a:gd name="T10" fmla="*/ 199 w 209"/>
                <a:gd name="T11" fmla="*/ 6 h 6"/>
                <a:gd name="T12" fmla="*/ 9 w 209"/>
                <a:gd name="T13" fmla="*/ 6 h 6"/>
                <a:gd name="T14" fmla="*/ 3 w 209"/>
                <a:gd name="T15" fmla="*/ 6 h 6"/>
                <a:gd name="T16" fmla="*/ 0 w 209"/>
                <a:gd name="T17" fmla="*/ 2 h 6"/>
                <a:gd name="T18" fmla="*/ 3 w 209"/>
                <a:gd name="T19" fmla="*/ 0 h 6"/>
                <a:gd name="T20" fmla="*/ 7 w 209"/>
                <a:gd name="T21" fmla="*/ 0 h 6"/>
                <a:gd name="T22" fmla="*/ 105 w 209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9" h="6">
                  <a:moveTo>
                    <a:pt x="105" y="0"/>
                  </a:moveTo>
                  <a:cubicBezTo>
                    <a:pt x="137" y="0"/>
                    <a:pt x="169" y="0"/>
                    <a:pt x="202" y="0"/>
                  </a:cubicBezTo>
                  <a:cubicBezTo>
                    <a:pt x="203" y="0"/>
                    <a:pt x="204" y="0"/>
                    <a:pt x="206" y="0"/>
                  </a:cubicBezTo>
                  <a:cubicBezTo>
                    <a:pt x="208" y="0"/>
                    <a:pt x="209" y="1"/>
                    <a:pt x="209" y="3"/>
                  </a:cubicBezTo>
                  <a:cubicBezTo>
                    <a:pt x="209" y="4"/>
                    <a:pt x="208" y="6"/>
                    <a:pt x="206" y="6"/>
                  </a:cubicBezTo>
                  <a:cubicBezTo>
                    <a:pt x="204" y="6"/>
                    <a:pt x="201" y="6"/>
                    <a:pt x="199" y="6"/>
                  </a:cubicBezTo>
                  <a:cubicBezTo>
                    <a:pt x="135" y="6"/>
                    <a:pt x="72" y="6"/>
                    <a:pt x="9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40" y="0"/>
                    <a:pt x="72" y="0"/>
                    <a:pt x="105" y="0"/>
                  </a:cubicBezTo>
                  <a:close/>
                </a:path>
              </a:pathLst>
            </a:custGeom>
            <a:solidFill>
              <a:srgbClr val="939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5E32E8F4-CCD1-7890-6DA4-7195DA35D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421"/>
              <a:ext cx="83" cy="230"/>
            </a:xfrm>
            <a:custGeom>
              <a:avLst/>
              <a:gdLst>
                <a:gd name="T0" fmla="*/ 17 w 17"/>
                <a:gd name="T1" fmla="*/ 47 h 47"/>
                <a:gd name="T2" fmla="*/ 3 w 17"/>
                <a:gd name="T3" fmla="*/ 47 h 47"/>
                <a:gd name="T4" fmla="*/ 0 w 17"/>
                <a:gd name="T5" fmla="*/ 44 h 47"/>
                <a:gd name="T6" fmla="*/ 1 w 17"/>
                <a:gd name="T7" fmla="*/ 21 h 47"/>
                <a:gd name="T8" fmla="*/ 9 w 17"/>
                <a:gd name="T9" fmla="*/ 13 h 47"/>
                <a:gd name="T10" fmla="*/ 10 w 17"/>
                <a:gd name="T11" fmla="*/ 0 h 47"/>
                <a:gd name="T12" fmla="*/ 11 w 17"/>
                <a:gd name="T13" fmla="*/ 10 h 47"/>
                <a:gd name="T14" fmla="*/ 17 w 17"/>
                <a:gd name="T15" fmla="*/ 21 h 47"/>
                <a:gd name="T16" fmla="*/ 17 w 17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7">
                  <a:moveTo>
                    <a:pt x="17" y="47"/>
                  </a:moveTo>
                  <a:cubicBezTo>
                    <a:pt x="12" y="47"/>
                    <a:pt x="8" y="47"/>
                    <a:pt x="3" y="47"/>
                  </a:cubicBezTo>
                  <a:cubicBezTo>
                    <a:pt x="1" y="47"/>
                    <a:pt x="0" y="47"/>
                    <a:pt x="0" y="44"/>
                  </a:cubicBezTo>
                  <a:cubicBezTo>
                    <a:pt x="1" y="37"/>
                    <a:pt x="1" y="29"/>
                    <a:pt x="1" y="21"/>
                  </a:cubicBezTo>
                  <a:cubicBezTo>
                    <a:pt x="9" y="21"/>
                    <a:pt x="8" y="21"/>
                    <a:pt x="9" y="13"/>
                  </a:cubicBezTo>
                  <a:cubicBezTo>
                    <a:pt x="9" y="8"/>
                    <a:pt x="7" y="4"/>
                    <a:pt x="10" y="0"/>
                  </a:cubicBezTo>
                  <a:cubicBezTo>
                    <a:pt x="12" y="3"/>
                    <a:pt x="11" y="7"/>
                    <a:pt x="11" y="10"/>
                  </a:cubicBezTo>
                  <a:cubicBezTo>
                    <a:pt x="11" y="15"/>
                    <a:pt x="11" y="20"/>
                    <a:pt x="17" y="21"/>
                  </a:cubicBezTo>
                  <a:cubicBezTo>
                    <a:pt x="17" y="30"/>
                    <a:pt x="17" y="38"/>
                    <a:pt x="17" y="47"/>
                  </a:cubicBezTo>
                  <a:close/>
                </a:path>
              </a:pathLst>
            </a:custGeom>
            <a:solidFill>
              <a:srgbClr val="755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2AD11FE8-3F50-33D3-C4F3-4F6A7012F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1514"/>
              <a:ext cx="88" cy="137"/>
            </a:xfrm>
            <a:custGeom>
              <a:avLst/>
              <a:gdLst>
                <a:gd name="T0" fmla="*/ 17 w 18"/>
                <a:gd name="T1" fmla="*/ 2 h 28"/>
                <a:gd name="T2" fmla="*/ 18 w 18"/>
                <a:gd name="T3" fmla="*/ 25 h 28"/>
                <a:gd name="T4" fmla="*/ 15 w 18"/>
                <a:gd name="T5" fmla="*/ 28 h 28"/>
                <a:gd name="T6" fmla="*/ 1 w 18"/>
                <a:gd name="T7" fmla="*/ 28 h 28"/>
                <a:gd name="T8" fmla="*/ 1 w 18"/>
                <a:gd name="T9" fmla="*/ 2 h 28"/>
                <a:gd name="T10" fmla="*/ 9 w 18"/>
                <a:gd name="T11" fmla="*/ 2 h 28"/>
                <a:gd name="T12" fmla="*/ 17 w 18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8">
                  <a:moveTo>
                    <a:pt x="17" y="2"/>
                  </a:moveTo>
                  <a:cubicBezTo>
                    <a:pt x="18" y="10"/>
                    <a:pt x="18" y="17"/>
                    <a:pt x="18" y="25"/>
                  </a:cubicBezTo>
                  <a:cubicBezTo>
                    <a:pt x="18" y="27"/>
                    <a:pt x="17" y="28"/>
                    <a:pt x="15" y="28"/>
                  </a:cubicBezTo>
                  <a:cubicBezTo>
                    <a:pt x="10" y="28"/>
                    <a:pt x="6" y="28"/>
                    <a:pt x="1" y="28"/>
                  </a:cubicBezTo>
                  <a:cubicBezTo>
                    <a:pt x="0" y="19"/>
                    <a:pt x="0" y="11"/>
                    <a:pt x="1" y="2"/>
                  </a:cubicBezTo>
                  <a:cubicBezTo>
                    <a:pt x="4" y="0"/>
                    <a:pt x="6" y="0"/>
                    <a:pt x="9" y="2"/>
                  </a:cubicBezTo>
                  <a:cubicBezTo>
                    <a:pt x="12" y="2"/>
                    <a:pt x="15" y="2"/>
                    <a:pt x="17" y="2"/>
                  </a:cubicBezTo>
                  <a:close/>
                </a:path>
              </a:pathLst>
            </a:custGeom>
            <a:solidFill>
              <a:srgbClr val="745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392486FF-EB6F-A184-B0FA-C6E4378EC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1421"/>
              <a:ext cx="49" cy="103"/>
            </a:xfrm>
            <a:custGeom>
              <a:avLst/>
              <a:gdLst>
                <a:gd name="T0" fmla="*/ 10 w 10"/>
                <a:gd name="T1" fmla="*/ 21 h 21"/>
                <a:gd name="T2" fmla="*/ 2 w 10"/>
                <a:gd name="T3" fmla="*/ 21 h 21"/>
                <a:gd name="T4" fmla="*/ 2 w 10"/>
                <a:gd name="T5" fmla="*/ 0 h 21"/>
                <a:gd name="T6" fmla="*/ 10 w 10"/>
                <a:gd name="T7" fmla="*/ 7 h 21"/>
                <a:gd name="T8" fmla="*/ 10 w 1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1">
                  <a:moveTo>
                    <a:pt x="10" y="21"/>
                  </a:moveTo>
                  <a:cubicBezTo>
                    <a:pt x="7" y="21"/>
                    <a:pt x="5" y="21"/>
                    <a:pt x="2" y="21"/>
                  </a:cubicBezTo>
                  <a:cubicBezTo>
                    <a:pt x="1" y="14"/>
                    <a:pt x="0" y="7"/>
                    <a:pt x="2" y="0"/>
                  </a:cubicBezTo>
                  <a:cubicBezTo>
                    <a:pt x="10" y="0"/>
                    <a:pt x="10" y="0"/>
                    <a:pt x="10" y="7"/>
                  </a:cubicBezTo>
                  <a:cubicBezTo>
                    <a:pt x="10" y="12"/>
                    <a:pt x="10" y="16"/>
                    <a:pt x="10" y="21"/>
                  </a:cubicBezTo>
                  <a:close/>
                </a:path>
              </a:pathLst>
            </a:custGeom>
            <a:solidFill>
              <a:srgbClr val="FC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id="{CB60E5C0-8C36-F9C3-7DD0-F5857B7D5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1416"/>
              <a:ext cx="39" cy="108"/>
            </a:xfrm>
            <a:custGeom>
              <a:avLst/>
              <a:gdLst>
                <a:gd name="T0" fmla="*/ 8 w 8"/>
                <a:gd name="T1" fmla="*/ 22 h 22"/>
                <a:gd name="T2" fmla="*/ 1 w 8"/>
                <a:gd name="T3" fmla="*/ 14 h 22"/>
                <a:gd name="T4" fmla="*/ 1 w 8"/>
                <a:gd name="T5" fmla="*/ 1 h 22"/>
                <a:gd name="T6" fmla="*/ 8 w 8"/>
                <a:gd name="T7" fmla="*/ 0 h 22"/>
                <a:gd name="T8" fmla="*/ 8 w 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8" y="22"/>
                  </a:moveTo>
                  <a:cubicBezTo>
                    <a:pt x="1" y="22"/>
                    <a:pt x="0" y="22"/>
                    <a:pt x="1" y="14"/>
                  </a:cubicBezTo>
                  <a:cubicBezTo>
                    <a:pt x="1" y="9"/>
                    <a:pt x="1" y="5"/>
                    <a:pt x="1" y="1"/>
                  </a:cubicBezTo>
                  <a:cubicBezTo>
                    <a:pt x="3" y="1"/>
                    <a:pt x="6" y="1"/>
                    <a:pt x="8" y="0"/>
                  </a:cubicBezTo>
                  <a:cubicBezTo>
                    <a:pt x="8" y="8"/>
                    <a:pt x="8" y="15"/>
                    <a:pt x="8" y="22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id="{FE8EDD78-1ABF-7C78-1227-87DB8D176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779"/>
              <a:ext cx="982" cy="310"/>
            </a:xfrm>
            <a:custGeom>
              <a:avLst/>
              <a:gdLst>
                <a:gd name="T0" fmla="*/ 191 w 200"/>
                <a:gd name="T1" fmla="*/ 1 h 63"/>
                <a:gd name="T2" fmla="*/ 200 w 200"/>
                <a:gd name="T3" fmla="*/ 1 h 63"/>
                <a:gd name="T4" fmla="*/ 176 w 200"/>
                <a:gd name="T5" fmla="*/ 34 h 63"/>
                <a:gd name="T6" fmla="*/ 136 w 200"/>
                <a:gd name="T7" fmla="*/ 56 h 63"/>
                <a:gd name="T8" fmla="*/ 61 w 200"/>
                <a:gd name="T9" fmla="*/ 54 h 63"/>
                <a:gd name="T10" fmla="*/ 17 w 200"/>
                <a:gd name="T11" fmla="*/ 27 h 63"/>
                <a:gd name="T12" fmla="*/ 0 w 200"/>
                <a:gd name="T13" fmla="*/ 1 h 63"/>
                <a:gd name="T14" fmla="*/ 10 w 200"/>
                <a:gd name="T15" fmla="*/ 2 h 63"/>
                <a:gd name="T16" fmla="*/ 14 w 200"/>
                <a:gd name="T17" fmla="*/ 6 h 63"/>
                <a:gd name="T18" fmla="*/ 89 w 200"/>
                <a:gd name="T19" fmla="*/ 52 h 63"/>
                <a:gd name="T20" fmla="*/ 186 w 200"/>
                <a:gd name="T21" fmla="*/ 8 h 63"/>
                <a:gd name="T22" fmla="*/ 191 w 200"/>
                <a:gd name="T2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63">
                  <a:moveTo>
                    <a:pt x="191" y="1"/>
                  </a:moveTo>
                  <a:cubicBezTo>
                    <a:pt x="194" y="1"/>
                    <a:pt x="197" y="1"/>
                    <a:pt x="200" y="1"/>
                  </a:cubicBezTo>
                  <a:cubicBezTo>
                    <a:pt x="195" y="14"/>
                    <a:pt x="187" y="25"/>
                    <a:pt x="176" y="34"/>
                  </a:cubicBezTo>
                  <a:cubicBezTo>
                    <a:pt x="164" y="44"/>
                    <a:pt x="151" y="51"/>
                    <a:pt x="136" y="56"/>
                  </a:cubicBezTo>
                  <a:cubicBezTo>
                    <a:pt x="111" y="63"/>
                    <a:pt x="86" y="63"/>
                    <a:pt x="61" y="54"/>
                  </a:cubicBezTo>
                  <a:cubicBezTo>
                    <a:pt x="44" y="49"/>
                    <a:pt x="30" y="40"/>
                    <a:pt x="17" y="27"/>
                  </a:cubicBezTo>
                  <a:cubicBezTo>
                    <a:pt x="10" y="19"/>
                    <a:pt x="4" y="11"/>
                    <a:pt x="0" y="1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12" y="2"/>
                    <a:pt x="13" y="4"/>
                    <a:pt x="14" y="6"/>
                  </a:cubicBezTo>
                  <a:cubicBezTo>
                    <a:pt x="32" y="33"/>
                    <a:pt x="57" y="48"/>
                    <a:pt x="89" y="52"/>
                  </a:cubicBezTo>
                  <a:cubicBezTo>
                    <a:pt x="130" y="55"/>
                    <a:pt x="161" y="40"/>
                    <a:pt x="186" y="8"/>
                  </a:cubicBezTo>
                  <a:cubicBezTo>
                    <a:pt x="187" y="6"/>
                    <a:pt x="188" y="2"/>
                    <a:pt x="191" y="1"/>
                  </a:cubicBezTo>
                  <a:close/>
                </a:path>
              </a:pathLst>
            </a:custGeom>
            <a:solidFill>
              <a:srgbClr val="8B7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6">
              <a:extLst>
                <a:ext uri="{FF2B5EF4-FFF2-40B4-BE49-F238E27FC236}">
                  <a16:creationId xmlns:a16="http://schemas.microsoft.com/office/drawing/2014/main" id="{C4357FEB-215A-7B8D-8180-C5DEFAEFE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2182"/>
              <a:ext cx="1469" cy="673"/>
            </a:xfrm>
            <a:custGeom>
              <a:avLst/>
              <a:gdLst>
                <a:gd name="T0" fmla="*/ 149 w 299"/>
                <a:gd name="T1" fmla="*/ 1 h 137"/>
                <a:gd name="T2" fmla="*/ 281 w 299"/>
                <a:gd name="T3" fmla="*/ 0 h 137"/>
                <a:gd name="T4" fmla="*/ 298 w 299"/>
                <a:gd name="T5" fmla="*/ 18 h 137"/>
                <a:gd name="T6" fmla="*/ 298 w 299"/>
                <a:gd name="T7" fmla="*/ 81 h 137"/>
                <a:gd name="T8" fmla="*/ 242 w 299"/>
                <a:gd name="T9" fmla="*/ 137 h 137"/>
                <a:gd name="T10" fmla="*/ 56 w 299"/>
                <a:gd name="T11" fmla="*/ 137 h 137"/>
                <a:gd name="T12" fmla="*/ 0 w 299"/>
                <a:gd name="T13" fmla="*/ 81 h 137"/>
                <a:gd name="T14" fmla="*/ 0 w 299"/>
                <a:gd name="T15" fmla="*/ 16 h 137"/>
                <a:gd name="T16" fmla="*/ 16 w 299"/>
                <a:gd name="T17" fmla="*/ 1 h 137"/>
                <a:gd name="T18" fmla="*/ 149 w 299"/>
                <a:gd name="T19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137">
                  <a:moveTo>
                    <a:pt x="149" y="1"/>
                  </a:moveTo>
                  <a:cubicBezTo>
                    <a:pt x="193" y="1"/>
                    <a:pt x="237" y="1"/>
                    <a:pt x="281" y="0"/>
                  </a:cubicBezTo>
                  <a:cubicBezTo>
                    <a:pt x="291" y="0"/>
                    <a:pt x="299" y="5"/>
                    <a:pt x="298" y="18"/>
                  </a:cubicBezTo>
                  <a:cubicBezTo>
                    <a:pt x="298" y="39"/>
                    <a:pt x="298" y="60"/>
                    <a:pt x="298" y="81"/>
                  </a:cubicBezTo>
                  <a:cubicBezTo>
                    <a:pt x="298" y="113"/>
                    <a:pt x="274" y="137"/>
                    <a:pt x="242" y="137"/>
                  </a:cubicBezTo>
                  <a:cubicBezTo>
                    <a:pt x="180" y="137"/>
                    <a:pt x="118" y="137"/>
                    <a:pt x="56" y="137"/>
                  </a:cubicBezTo>
                  <a:cubicBezTo>
                    <a:pt x="24" y="137"/>
                    <a:pt x="0" y="113"/>
                    <a:pt x="0" y="81"/>
                  </a:cubicBezTo>
                  <a:cubicBezTo>
                    <a:pt x="0" y="59"/>
                    <a:pt x="0" y="38"/>
                    <a:pt x="0" y="16"/>
                  </a:cubicBezTo>
                  <a:cubicBezTo>
                    <a:pt x="0" y="5"/>
                    <a:pt x="5" y="1"/>
                    <a:pt x="16" y="1"/>
                  </a:cubicBezTo>
                  <a:cubicBezTo>
                    <a:pt x="61" y="0"/>
                    <a:pt x="105" y="1"/>
                    <a:pt x="149" y="1"/>
                  </a:cubicBezTo>
                  <a:close/>
                </a:path>
              </a:pathLst>
            </a:custGeom>
            <a:solidFill>
              <a:srgbClr val="4B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7">
              <a:extLst>
                <a:ext uri="{FF2B5EF4-FFF2-40B4-BE49-F238E27FC236}">
                  <a16:creationId xmlns:a16="http://schemas.microsoft.com/office/drawing/2014/main" id="{A618BD6E-C732-6170-62E8-391AFC51F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1779"/>
              <a:ext cx="889" cy="290"/>
            </a:xfrm>
            <a:custGeom>
              <a:avLst/>
              <a:gdLst>
                <a:gd name="T0" fmla="*/ 181 w 181"/>
                <a:gd name="T1" fmla="*/ 1 h 59"/>
                <a:gd name="T2" fmla="*/ 135 w 181"/>
                <a:gd name="T3" fmla="*/ 44 h 59"/>
                <a:gd name="T4" fmla="*/ 36 w 181"/>
                <a:gd name="T5" fmla="*/ 39 h 59"/>
                <a:gd name="T6" fmla="*/ 0 w 181"/>
                <a:gd name="T7" fmla="*/ 2 h 59"/>
                <a:gd name="T8" fmla="*/ 6 w 181"/>
                <a:gd name="T9" fmla="*/ 1 h 59"/>
                <a:gd name="T10" fmla="*/ 181 w 181"/>
                <a:gd name="T1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59">
                  <a:moveTo>
                    <a:pt x="181" y="1"/>
                  </a:moveTo>
                  <a:cubicBezTo>
                    <a:pt x="170" y="20"/>
                    <a:pt x="155" y="35"/>
                    <a:pt x="135" y="44"/>
                  </a:cubicBezTo>
                  <a:cubicBezTo>
                    <a:pt x="101" y="59"/>
                    <a:pt x="68" y="57"/>
                    <a:pt x="36" y="39"/>
                  </a:cubicBezTo>
                  <a:cubicBezTo>
                    <a:pt x="21" y="30"/>
                    <a:pt x="9" y="18"/>
                    <a:pt x="0" y="2"/>
                  </a:cubicBezTo>
                  <a:cubicBezTo>
                    <a:pt x="1" y="0"/>
                    <a:pt x="4" y="1"/>
                    <a:pt x="6" y="1"/>
                  </a:cubicBezTo>
                  <a:cubicBezTo>
                    <a:pt x="64" y="1"/>
                    <a:pt x="123" y="1"/>
                    <a:pt x="181" y="1"/>
                  </a:cubicBezTo>
                  <a:close/>
                </a:path>
              </a:pathLst>
            </a:custGeom>
            <a:solidFill>
              <a:srgbClr val="3D3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8">
              <a:extLst>
                <a:ext uri="{FF2B5EF4-FFF2-40B4-BE49-F238E27FC236}">
                  <a16:creationId xmlns:a16="http://schemas.microsoft.com/office/drawing/2014/main" id="{07CD2FF0-2B7E-4030-4042-68E88E3F4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" y="1681"/>
              <a:ext cx="1248" cy="34"/>
            </a:xfrm>
            <a:custGeom>
              <a:avLst/>
              <a:gdLst>
                <a:gd name="T0" fmla="*/ 2 w 254"/>
                <a:gd name="T1" fmla="*/ 1 h 7"/>
                <a:gd name="T2" fmla="*/ 8 w 254"/>
                <a:gd name="T3" fmla="*/ 0 h 7"/>
                <a:gd name="T4" fmla="*/ 245 w 254"/>
                <a:gd name="T5" fmla="*/ 0 h 7"/>
                <a:gd name="T6" fmla="*/ 253 w 254"/>
                <a:gd name="T7" fmla="*/ 1 h 7"/>
                <a:gd name="T8" fmla="*/ 248 w 254"/>
                <a:gd name="T9" fmla="*/ 7 h 7"/>
                <a:gd name="T10" fmla="*/ 6 w 254"/>
                <a:gd name="T11" fmla="*/ 7 h 7"/>
                <a:gd name="T12" fmla="*/ 3 w 254"/>
                <a:gd name="T13" fmla="*/ 7 h 7"/>
                <a:gd name="T14" fmla="*/ 2 w 254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7">
                  <a:moveTo>
                    <a:pt x="2" y="1"/>
                  </a:moveTo>
                  <a:cubicBezTo>
                    <a:pt x="4" y="0"/>
                    <a:pt x="6" y="0"/>
                    <a:pt x="8" y="0"/>
                  </a:cubicBezTo>
                  <a:cubicBezTo>
                    <a:pt x="87" y="0"/>
                    <a:pt x="166" y="0"/>
                    <a:pt x="245" y="0"/>
                  </a:cubicBezTo>
                  <a:cubicBezTo>
                    <a:pt x="248" y="0"/>
                    <a:pt x="251" y="0"/>
                    <a:pt x="253" y="1"/>
                  </a:cubicBezTo>
                  <a:cubicBezTo>
                    <a:pt x="254" y="5"/>
                    <a:pt x="253" y="7"/>
                    <a:pt x="248" y="7"/>
                  </a:cubicBezTo>
                  <a:cubicBezTo>
                    <a:pt x="167" y="7"/>
                    <a:pt x="87" y="7"/>
                    <a:pt x="6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0" y="5"/>
                    <a:pt x="1" y="3"/>
                    <a:pt x="2" y="1"/>
                  </a:cubicBezTo>
                  <a:close/>
                </a:path>
              </a:pathLst>
            </a:custGeom>
            <a:solidFill>
              <a:srgbClr val="D3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9">
              <a:extLst>
                <a:ext uri="{FF2B5EF4-FFF2-40B4-BE49-F238E27FC236}">
                  <a16:creationId xmlns:a16="http://schemas.microsoft.com/office/drawing/2014/main" id="{A6CFACED-0DFE-DE0A-1ECD-97E06A7EA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642"/>
              <a:ext cx="251" cy="78"/>
            </a:xfrm>
            <a:custGeom>
              <a:avLst/>
              <a:gdLst>
                <a:gd name="T0" fmla="*/ 50 w 51"/>
                <a:gd name="T1" fmla="*/ 9 h 16"/>
                <a:gd name="T2" fmla="*/ 51 w 51"/>
                <a:gd name="T3" fmla="*/ 15 h 16"/>
                <a:gd name="T4" fmla="*/ 7 w 51"/>
                <a:gd name="T5" fmla="*/ 14 h 16"/>
                <a:gd name="T6" fmla="*/ 0 w 51"/>
                <a:gd name="T7" fmla="*/ 9 h 16"/>
                <a:gd name="T8" fmla="*/ 6 w 51"/>
                <a:gd name="T9" fmla="*/ 0 h 16"/>
                <a:gd name="T10" fmla="*/ 24 w 51"/>
                <a:gd name="T11" fmla="*/ 0 h 16"/>
                <a:gd name="T12" fmla="*/ 27 w 51"/>
                <a:gd name="T13" fmla="*/ 5 h 16"/>
                <a:gd name="T14" fmla="*/ 32 w 51"/>
                <a:gd name="T15" fmla="*/ 8 h 16"/>
                <a:gd name="T16" fmla="*/ 50 w 51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6">
                  <a:moveTo>
                    <a:pt x="50" y="9"/>
                  </a:moveTo>
                  <a:cubicBezTo>
                    <a:pt x="50" y="11"/>
                    <a:pt x="50" y="13"/>
                    <a:pt x="51" y="15"/>
                  </a:cubicBezTo>
                  <a:cubicBezTo>
                    <a:pt x="36" y="15"/>
                    <a:pt x="22" y="16"/>
                    <a:pt x="7" y="14"/>
                  </a:cubicBezTo>
                  <a:cubicBezTo>
                    <a:pt x="4" y="14"/>
                    <a:pt x="1" y="14"/>
                    <a:pt x="0" y="9"/>
                  </a:cubicBezTo>
                  <a:cubicBezTo>
                    <a:pt x="0" y="4"/>
                    <a:pt x="1" y="1"/>
                    <a:pt x="6" y="0"/>
                  </a:cubicBezTo>
                  <a:cubicBezTo>
                    <a:pt x="12" y="0"/>
                    <a:pt x="18" y="0"/>
                    <a:pt x="24" y="0"/>
                  </a:cubicBezTo>
                  <a:cubicBezTo>
                    <a:pt x="27" y="0"/>
                    <a:pt x="25" y="4"/>
                    <a:pt x="27" y="5"/>
                  </a:cubicBezTo>
                  <a:cubicBezTo>
                    <a:pt x="28" y="8"/>
                    <a:pt x="30" y="8"/>
                    <a:pt x="32" y="8"/>
                  </a:cubicBezTo>
                  <a:cubicBezTo>
                    <a:pt x="38" y="8"/>
                    <a:pt x="44" y="8"/>
                    <a:pt x="50" y="9"/>
                  </a:cubicBezTo>
                  <a:close/>
                </a:path>
              </a:pathLst>
            </a:custGeom>
            <a:solidFill>
              <a:srgbClr val="3E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08678031-1A4A-455A-9320-D12626FDC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1642"/>
              <a:ext cx="231" cy="78"/>
            </a:xfrm>
            <a:custGeom>
              <a:avLst/>
              <a:gdLst>
                <a:gd name="T0" fmla="*/ 23 w 47"/>
                <a:gd name="T1" fmla="*/ 8 h 16"/>
                <a:gd name="T2" fmla="*/ 25 w 47"/>
                <a:gd name="T3" fmla="*/ 0 h 16"/>
                <a:gd name="T4" fmla="*/ 40 w 47"/>
                <a:gd name="T5" fmla="*/ 0 h 16"/>
                <a:gd name="T6" fmla="*/ 47 w 47"/>
                <a:gd name="T7" fmla="*/ 7 h 16"/>
                <a:gd name="T8" fmla="*/ 40 w 47"/>
                <a:gd name="T9" fmla="*/ 14 h 16"/>
                <a:gd name="T10" fmla="*/ 6 w 47"/>
                <a:gd name="T11" fmla="*/ 15 h 16"/>
                <a:gd name="T12" fmla="*/ 2 w 47"/>
                <a:gd name="T13" fmla="*/ 9 h 16"/>
                <a:gd name="T14" fmla="*/ 16 w 47"/>
                <a:gd name="T15" fmla="*/ 8 h 16"/>
                <a:gd name="T16" fmla="*/ 23 w 47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6">
                  <a:moveTo>
                    <a:pt x="23" y="8"/>
                  </a:moveTo>
                  <a:cubicBezTo>
                    <a:pt x="27" y="6"/>
                    <a:pt x="24" y="3"/>
                    <a:pt x="25" y="0"/>
                  </a:cubicBezTo>
                  <a:cubicBezTo>
                    <a:pt x="30" y="0"/>
                    <a:pt x="35" y="0"/>
                    <a:pt x="40" y="0"/>
                  </a:cubicBezTo>
                  <a:cubicBezTo>
                    <a:pt x="45" y="0"/>
                    <a:pt x="47" y="2"/>
                    <a:pt x="47" y="7"/>
                  </a:cubicBezTo>
                  <a:cubicBezTo>
                    <a:pt x="47" y="12"/>
                    <a:pt x="46" y="14"/>
                    <a:pt x="40" y="14"/>
                  </a:cubicBezTo>
                  <a:cubicBezTo>
                    <a:pt x="29" y="16"/>
                    <a:pt x="17" y="15"/>
                    <a:pt x="6" y="15"/>
                  </a:cubicBezTo>
                  <a:cubicBezTo>
                    <a:pt x="0" y="16"/>
                    <a:pt x="3" y="11"/>
                    <a:pt x="2" y="9"/>
                  </a:cubicBezTo>
                  <a:cubicBezTo>
                    <a:pt x="7" y="7"/>
                    <a:pt x="11" y="9"/>
                    <a:pt x="16" y="8"/>
                  </a:cubicBezTo>
                  <a:cubicBezTo>
                    <a:pt x="18" y="8"/>
                    <a:pt x="20" y="9"/>
                    <a:pt x="23" y="8"/>
                  </a:cubicBezTo>
                  <a:close/>
                </a:path>
              </a:pathLst>
            </a:custGeom>
            <a:solidFill>
              <a:srgbClr val="403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31">
              <a:extLst>
                <a:ext uri="{FF2B5EF4-FFF2-40B4-BE49-F238E27FC236}">
                  <a16:creationId xmlns:a16="http://schemas.microsoft.com/office/drawing/2014/main" id="{14467C50-4751-6DA9-DA54-800F05797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1676"/>
              <a:ext cx="108" cy="10"/>
            </a:xfrm>
            <a:custGeom>
              <a:avLst/>
              <a:gdLst>
                <a:gd name="T0" fmla="*/ 22 w 22"/>
                <a:gd name="T1" fmla="*/ 1 h 2"/>
                <a:gd name="T2" fmla="*/ 6 w 22"/>
                <a:gd name="T3" fmla="*/ 1 h 2"/>
                <a:gd name="T4" fmla="*/ 1 w 22"/>
                <a:gd name="T5" fmla="*/ 2 h 2"/>
                <a:gd name="T6" fmla="*/ 0 w 22"/>
                <a:gd name="T7" fmla="*/ 2 h 2"/>
                <a:gd name="T8" fmla="*/ 6 w 22"/>
                <a:gd name="T9" fmla="*/ 1 h 2"/>
                <a:gd name="T10" fmla="*/ 22 w 2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">
                  <a:moveTo>
                    <a:pt x="22" y="1"/>
                  </a:moveTo>
                  <a:cubicBezTo>
                    <a:pt x="16" y="2"/>
                    <a:pt x="11" y="1"/>
                    <a:pt x="6" y="1"/>
                  </a:cubicBezTo>
                  <a:cubicBezTo>
                    <a:pt x="5" y="1"/>
                    <a:pt x="3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0"/>
                    <a:pt x="16" y="1"/>
                    <a:pt x="22" y="1"/>
                  </a:cubicBezTo>
                  <a:close/>
                </a:path>
              </a:pathLst>
            </a:custGeom>
            <a:solidFill>
              <a:srgbClr val="D3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32">
              <a:extLst>
                <a:ext uri="{FF2B5EF4-FFF2-40B4-BE49-F238E27FC236}">
                  <a16:creationId xmlns:a16="http://schemas.microsoft.com/office/drawing/2014/main" id="{70962949-05B5-612E-5455-E6C3A1ABA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1440"/>
              <a:ext cx="14" cy="84"/>
            </a:xfrm>
            <a:custGeom>
              <a:avLst/>
              <a:gdLst>
                <a:gd name="T0" fmla="*/ 2 w 3"/>
                <a:gd name="T1" fmla="*/ 17 h 17"/>
                <a:gd name="T2" fmla="*/ 1 w 3"/>
                <a:gd name="T3" fmla="*/ 0 h 17"/>
                <a:gd name="T4" fmla="*/ 2 w 3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7">
                  <a:moveTo>
                    <a:pt x="2" y="17"/>
                  </a:moveTo>
                  <a:cubicBezTo>
                    <a:pt x="0" y="11"/>
                    <a:pt x="2" y="5"/>
                    <a:pt x="1" y="0"/>
                  </a:cubicBezTo>
                  <a:cubicBezTo>
                    <a:pt x="3" y="5"/>
                    <a:pt x="2" y="11"/>
                    <a:pt x="2" y="17"/>
                  </a:cubicBezTo>
                  <a:close/>
                </a:path>
              </a:pathLst>
            </a:custGeom>
            <a:solidFill>
              <a:srgbClr val="755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33">
              <a:extLst>
                <a:ext uri="{FF2B5EF4-FFF2-40B4-BE49-F238E27FC236}">
                  <a16:creationId xmlns:a16="http://schemas.microsoft.com/office/drawing/2014/main" id="{28F35BD7-4B08-D61A-2029-4253E5A2F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2708"/>
              <a:ext cx="1110" cy="83"/>
            </a:xfrm>
            <a:custGeom>
              <a:avLst/>
              <a:gdLst>
                <a:gd name="T0" fmla="*/ 113 w 226"/>
                <a:gd name="T1" fmla="*/ 17 h 17"/>
                <a:gd name="T2" fmla="*/ 13 w 226"/>
                <a:gd name="T3" fmla="*/ 17 h 17"/>
                <a:gd name="T4" fmla="*/ 5 w 226"/>
                <a:gd name="T5" fmla="*/ 16 h 17"/>
                <a:gd name="T6" fmla="*/ 0 w 226"/>
                <a:gd name="T7" fmla="*/ 8 h 17"/>
                <a:gd name="T8" fmla="*/ 6 w 226"/>
                <a:gd name="T9" fmla="*/ 1 h 17"/>
                <a:gd name="T10" fmla="*/ 12 w 226"/>
                <a:gd name="T11" fmla="*/ 0 h 17"/>
                <a:gd name="T12" fmla="*/ 214 w 226"/>
                <a:gd name="T13" fmla="*/ 0 h 17"/>
                <a:gd name="T14" fmla="*/ 219 w 226"/>
                <a:gd name="T15" fmla="*/ 1 h 17"/>
                <a:gd name="T16" fmla="*/ 226 w 226"/>
                <a:gd name="T17" fmla="*/ 9 h 17"/>
                <a:gd name="T18" fmla="*/ 219 w 226"/>
                <a:gd name="T19" fmla="*/ 16 h 17"/>
                <a:gd name="T20" fmla="*/ 213 w 226"/>
                <a:gd name="T21" fmla="*/ 17 h 17"/>
                <a:gd name="T22" fmla="*/ 113 w 226"/>
                <a:gd name="T2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17">
                  <a:moveTo>
                    <a:pt x="113" y="17"/>
                  </a:moveTo>
                  <a:cubicBezTo>
                    <a:pt x="79" y="17"/>
                    <a:pt x="46" y="17"/>
                    <a:pt x="13" y="17"/>
                  </a:cubicBezTo>
                  <a:cubicBezTo>
                    <a:pt x="10" y="17"/>
                    <a:pt x="8" y="17"/>
                    <a:pt x="5" y="16"/>
                  </a:cubicBezTo>
                  <a:cubicBezTo>
                    <a:pt x="2" y="14"/>
                    <a:pt x="0" y="12"/>
                    <a:pt x="0" y="8"/>
                  </a:cubicBezTo>
                  <a:cubicBezTo>
                    <a:pt x="1" y="5"/>
                    <a:pt x="3" y="2"/>
                    <a:pt x="6" y="1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80" y="0"/>
                    <a:pt x="147" y="0"/>
                    <a:pt x="214" y="0"/>
                  </a:cubicBezTo>
                  <a:cubicBezTo>
                    <a:pt x="216" y="0"/>
                    <a:pt x="218" y="1"/>
                    <a:pt x="219" y="1"/>
                  </a:cubicBezTo>
                  <a:cubicBezTo>
                    <a:pt x="223" y="2"/>
                    <a:pt x="226" y="4"/>
                    <a:pt x="226" y="9"/>
                  </a:cubicBezTo>
                  <a:cubicBezTo>
                    <a:pt x="226" y="13"/>
                    <a:pt x="223" y="15"/>
                    <a:pt x="219" y="16"/>
                  </a:cubicBezTo>
                  <a:cubicBezTo>
                    <a:pt x="217" y="17"/>
                    <a:pt x="215" y="17"/>
                    <a:pt x="213" y="17"/>
                  </a:cubicBezTo>
                  <a:cubicBezTo>
                    <a:pt x="180" y="17"/>
                    <a:pt x="146" y="17"/>
                    <a:pt x="113" y="17"/>
                  </a:cubicBezTo>
                  <a:close/>
                </a:path>
              </a:pathLst>
            </a:custGeom>
            <a:solidFill>
              <a:srgbClr val="DCC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34">
              <a:extLst>
                <a:ext uri="{FF2B5EF4-FFF2-40B4-BE49-F238E27FC236}">
                  <a16:creationId xmlns:a16="http://schemas.microsoft.com/office/drawing/2014/main" id="{9EE09397-3432-B420-2AB6-B7CB8FB12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2241"/>
              <a:ext cx="89" cy="88"/>
            </a:xfrm>
            <a:custGeom>
              <a:avLst/>
              <a:gdLst>
                <a:gd name="T0" fmla="*/ 9 w 18"/>
                <a:gd name="T1" fmla="*/ 0 h 18"/>
                <a:gd name="T2" fmla="*/ 18 w 18"/>
                <a:gd name="T3" fmla="*/ 9 h 18"/>
                <a:gd name="T4" fmla="*/ 9 w 18"/>
                <a:gd name="T5" fmla="*/ 18 h 18"/>
                <a:gd name="T6" fmla="*/ 0 w 18"/>
                <a:gd name="T7" fmla="*/ 9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5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DBB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35">
              <a:extLst>
                <a:ext uri="{FF2B5EF4-FFF2-40B4-BE49-F238E27FC236}">
                  <a16:creationId xmlns:a16="http://schemas.microsoft.com/office/drawing/2014/main" id="{2F4B177E-DAD0-5DBF-93DE-29C9B174D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2550"/>
              <a:ext cx="89" cy="94"/>
            </a:xfrm>
            <a:custGeom>
              <a:avLst/>
              <a:gdLst>
                <a:gd name="T0" fmla="*/ 9 w 18"/>
                <a:gd name="T1" fmla="*/ 0 h 19"/>
                <a:gd name="T2" fmla="*/ 18 w 18"/>
                <a:gd name="T3" fmla="*/ 9 h 19"/>
                <a:gd name="T4" fmla="*/ 9 w 18"/>
                <a:gd name="T5" fmla="*/ 19 h 19"/>
                <a:gd name="T6" fmla="*/ 0 w 18"/>
                <a:gd name="T7" fmla="*/ 9 h 19"/>
                <a:gd name="T8" fmla="*/ 9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cubicBezTo>
                    <a:pt x="14" y="0"/>
                    <a:pt x="18" y="4"/>
                    <a:pt x="18" y="9"/>
                  </a:cubicBezTo>
                  <a:cubicBezTo>
                    <a:pt x="18" y="15"/>
                    <a:pt x="14" y="19"/>
                    <a:pt x="9" y="19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DBB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36">
              <a:extLst>
                <a:ext uri="{FF2B5EF4-FFF2-40B4-BE49-F238E27FC236}">
                  <a16:creationId xmlns:a16="http://schemas.microsoft.com/office/drawing/2014/main" id="{A3F5911F-629A-5EB9-7265-2147C5396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2241"/>
              <a:ext cx="88" cy="88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18 h 18"/>
                <a:gd name="T4" fmla="*/ 0 w 18"/>
                <a:gd name="T5" fmla="*/ 8 h 18"/>
                <a:gd name="T6" fmla="*/ 9 w 18"/>
                <a:gd name="T7" fmla="*/ 0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4"/>
                    <a:pt x="14" y="18"/>
                    <a:pt x="9" y="18"/>
                  </a:cubicBezTo>
                  <a:cubicBezTo>
                    <a:pt x="4" y="18"/>
                    <a:pt x="0" y="14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DAC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37">
              <a:extLst>
                <a:ext uri="{FF2B5EF4-FFF2-40B4-BE49-F238E27FC236}">
                  <a16:creationId xmlns:a16="http://schemas.microsoft.com/office/drawing/2014/main" id="{6E2F5BD6-A38B-42D9-1BDF-89A0F410B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550"/>
              <a:ext cx="94" cy="94"/>
            </a:xfrm>
            <a:custGeom>
              <a:avLst/>
              <a:gdLst>
                <a:gd name="T0" fmla="*/ 10 w 19"/>
                <a:gd name="T1" fmla="*/ 0 h 19"/>
                <a:gd name="T2" fmla="*/ 19 w 19"/>
                <a:gd name="T3" fmla="*/ 9 h 19"/>
                <a:gd name="T4" fmla="*/ 10 w 19"/>
                <a:gd name="T5" fmla="*/ 19 h 19"/>
                <a:gd name="T6" fmla="*/ 1 w 19"/>
                <a:gd name="T7" fmla="*/ 10 h 19"/>
                <a:gd name="T8" fmla="*/ 10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9"/>
                    <a:pt x="10" y="19"/>
                  </a:cubicBezTo>
                  <a:cubicBezTo>
                    <a:pt x="5" y="19"/>
                    <a:pt x="1" y="15"/>
                    <a:pt x="1" y="10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DAC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38">
              <a:extLst>
                <a:ext uri="{FF2B5EF4-FFF2-40B4-BE49-F238E27FC236}">
                  <a16:creationId xmlns:a16="http://schemas.microsoft.com/office/drawing/2014/main" id="{3297363B-1AB1-3854-7B10-44D26816C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2398"/>
              <a:ext cx="93" cy="88"/>
            </a:xfrm>
            <a:custGeom>
              <a:avLst/>
              <a:gdLst>
                <a:gd name="T0" fmla="*/ 19 w 19"/>
                <a:gd name="T1" fmla="*/ 9 h 18"/>
                <a:gd name="T2" fmla="*/ 9 w 19"/>
                <a:gd name="T3" fmla="*/ 18 h 18"/>
                <a:gd name="T4" fmla="*/ 0 w 19"/>
                <a:gd name="T5" fmla="*/ 9 h 18"/>
                <a:gd name="T6" fmla="*/ 10 w 19"/>
                <a:gd name="T7" fmla="*/ 0 h 18"/>
                <a:gd name="T8" fmla="*/ 19 w 19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9" y="9"/>
                  </a:moveTo>
                  <a:cubicBezTo>
                    <a:pt x="19" y="14"/>
                    <a:pt x="15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lose/>
                </a:path>
              </a:pathLst>
            </a:custGeom>
            <a:solidFill>
              <a:srgbClr val="DCB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39">
              <a:extLst>
                <a:ext uri="{FF2B5EF4-FFF2-40B4-BE49-F238E27FC236}">
                  <a16:creationId xmlns:a16="http://schemas.microsoft.com/office/drawing/2014/main" id="{CDFC3330-8B2A-07FF-71B5-B413D10AC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" y="2241"/>
              <a:ext cx="88" cy="88"/>
            </a:xfrm>
            <a:custGeom>
              <a:avLst/>
              <a:gdLst>
                <a:gd name="T0" fmla="*/ 9 w 18"/>
                <a:gd name="T1" fmla="*/ 0 h 18"/>
                <a:gd name="T2" fmla="*/ 18 w 18"/>
                <a:gd name="T3" fmla="*/ 9 h 18"/>
                <a:gd name="T4" fmla="*/ 9 w 18"/>
                <a:gd name="T5" fmla="*/ 18 h 18"/>
                <a:gd name="T6" fmla="*/ 0 w 18"/>
                <a:gd name="T7" fmla="*/ 9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14" y="0"/>
                    <a:pt x="18" y="3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DBC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0">
              <a:extLst>
                <a:ext uri="{FF2B5EF4-FFF2-40B4-BE49-F238E27FC236}">
                  <a16:creationId xmlns:a16="http://schemas.microsoft.com/office/drawing/2014/main" id="{9830685B-683B-B6A9-A7FC-4D312C103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2241"/>
              <a:ext cx="93" cy="88"/>
            </a:xfrm>
            <a:custGeom>
              <a:avLst/>
              <a:gdLst>
                <a:gd name="T0" fmla="*/ 10 w 19"/>
                <a:gd name="T1" fmla="*/ 0 h 18"/>
                <a:gd name="T2" fmla="*/ 18 w 19"/>
                <a:gd name="T3" fmla="*/ 9 h 18"/>
                <a:gd name="T4" fmla="*/ 10 w 19"/>
                <a:gd name="T5" fmla="*/ 18 h 18"/>
                <a:gd name="T6" fmla="*/ 0 w 19"/>
                <a:gd name="T7" fmla="*/ 9 h 18"/>
                <a:gd name="T8" fmla="*/ 10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15" y="0"/>
                    <a:pt x="19" y="4"/>
                    <a:pt x="18" y="9"/>
                  </a:cubicBezTo>
                  <a:cubicBezTo>
                    <a:pt x="18" y="14"/>
                    <a:pt x="14" y="18"/>
                    <a:pt x="10" y="18"/>
                  </a:cubicBezTo>
                  <a:cubicBezTo>
                    <a:pt x="5" y="18"/>
                    <a:pt x="0" y="14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DCC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41">
              <a:extLst>
                <a:ext uri="{FF2B5EF4-FFF2-40B4-BE49-F238E27FC236}">
                  <a16:creationId xmlns:a16="http://schemas.microsoft.com/office/drawing/2014/main" id="{994671DD-3C10-8642-695F-D7A9CEE2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2398"/>
              <a:ext cx="89" cy="88"/>
            </a:xfrm>
            <a:custGeom>
              <a:avLst/>
              <a:gdLst>
                <a:gd name="T0" fmla="*/ 0 w 18"/>
                <a:gd name="T1" fmla="*/ 9 h 18"/>
                <a:gd name="T2" fmla="*/ 9 w 18"/>
                <a:gd name="T3" fmla="*/ 0 h 18"/>
                <a:gd name="T4" fmla="*/ 18 w 18"/>
                <a:gd name="T5" fmla="*/ 9 h 18"/>
                <a:gd name="T6" fmla="*/ 9 w 18"/>
                <a:gd name="T7" fmla="*/ 18 h 18"/>
                <a:gd name="T8" fmla="*/ 0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3" y="18"/>
                    <a:pt x="0" y="15"/>
                    <a:pt x="0" y="9"/>
                  </a:cubicBezTo>
                  <a:close/>
                </a:path>
              </a:pathLst>
            </a:custGeom>
            <a:solidFill>
              <a:srgbClr val="DAC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42">
              <a:extLst>
                <a:ext uri="{FF2B5EF4-FFF2-40B4-BE49-F238E27FC236}">
                  <a16:creationId xmlns:a16="http://schemas.microsoft.com/office/drawing/2014/main" id="{A1ADC0A7-6EB8-E45F-E8AB-7DA006205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2398"/>
              <a:ext cx="88" cy="88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10 h 18"/>
                <a:gd name="T8" fmla="*/ 9 w 18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5"/>
                    <a:pt x="18" y="10"/>
                  </a:cubicBezTo>
                  <a:cubicBezTo>
                    <a:pt x="18" y="15"/>
                    <a:pt x="14" y="18"/>
                    <a:pt x="9" y="18"/>
                  </a:cubicBezTo>
                  <a:close/>
                </a:path>
              </a:pathLst>
            </a:custGeom>
            <a:solidFill>
              <a:srgbClr val="DAC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43">
              <a:extLst>
                <a:ext uri="{FF2B5EF4-FFF2-40B4-BE49-F238E27FC236}">
                  <a16:creationId xmlns:a16="http://schemas.microsoft.com/office/drawing/2014/main" id="{53461A2D-648A-AC4E-2F4D-75687D141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2550"/>
              <a:ext cx="88" cy="94"/>
            </a:xfrm>
            <a:custGeom>
              <a:avLst/>
              <a:gdLst>
                <a:gd name="T0" fmla="*/ 18 w 18"/>
                <a:gd name="T1" fmla="*/ 9 h 19"/>
                <a:gd name="T2" fmla="*/ 9 w 18"/>
                <a:gd name="T3" fmla="*/ 19 h 19"/>
                <a:gd name="T4" fmla="*/ 0 w 18"/>
                <a:gd name="T5" fmla="*/ 9 h 19"/>
                <a:gd name="T6" fmla="*/ 9 w 18"/>
                <a:gd name="T7" fmla="*/ 0 h 19"/>
                <a:gd name="T8" fmla="*/ 18 w 18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8" y="9"/>
                  </a:moveTo>
                  <a:cubicBezTo>
                    <a:pt x="18" y="14"/>
                    <a:pt x="14" y="19"/>
                    <a:pt x="9" y="19"/>
                  </a:cubicBezTo>
                  <a:cubicBezTo>
                    <a:pt x="5" y="19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DCC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44">
              <a:extLst>
                <a:ext uri="{FF2B5EF4-FFF2-40B4-BE49-F238E27FC236}">
                  <a16:creationId xmlns:a16="http://schemas.microsoft.com/office/drawing/2014/main" id="{FB9A8C8B-884B-DEA7-8391-739194281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2241"/>
              <a:ext cx="93" cy="88"/>
            </a:xfrm>
            <a:custGeom>
              <a:avLst/>
              <a:gdLst>
                <a:gd name="T0" fmla="*/ 18 w 19"/>
                <a:gd name="T1" fmla="*/ 9 h 18"/>
                <a:gd name="T2" fmla="*/ 10 w 19"/>
                <a:gd name="T3" fmla="*/ 18 h 18"/>
                <a:gd name="T4" fmla="*/ 0 w 19"/>
                <a:gd name="T5" fmla="*/ 9 h 18"/>
                <a:gd name="T6" fmla="*/ 9 w 19"/>
                <a:gd name="T7" fmla="*/ 0 h 18"/>
                <a:gd name="T8" fmla="*/ 18 w 19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8" y="9"/>
                  </a:moveTo>
                  <a:cubicBezTo>
                    <a:pt x="19" y="14"/>
                    <a:pt x="15" y="18"/>
                    <a:pt x="10" y="18"/>
                  </a:cubicBezTo>
                  <a:cubicBezTo>
                    <a:pt x="5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8" y="3"/>
                    <a:pt x="18" y="9"/>
                  </a:cubicBezTo>
                  <a:close/>
                </a:path>
              </a:pathLst>
            </a:custGeom>
            <a:solidFill>
              <a:srgbClr val="DAC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45">
              <a:extLst>
                <a:ext uri="{FF2B5EF4-FFF2-40B4-BE49-F238E27FC236}">
                  <a16:creationId xmlns:a16="http://schemas.microsoft.com/office/drawing/2014/main" id="{9516BA0D-5617-7115-BF30-02BAAE7E3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2241"/>
              <a:ext cx="89" cy="88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18 h 18"/>
                <a:gd name="T4" fmla="*/ 0 w 18"/>
                <a:gd name="T5" fmla="*/ 9 h 18"/>
                <a:gd name="T6" fmla="*/ 9 w 18"/>
                <a:gd name="T7" fmla="*/ 0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4"/>
                    <a:pt x="14" y="18"/>
                    <a:pt x="9" y="18"/>
                  </a:cubicBezTo>
                  <a:cubicBezTo>
                    <a:pt x="4" y="18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DAC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46">
              <a:extLst>
                <a:ext uri="{FF2B5EF4-FFF2-40B4-BE49-F238E27FC236}">
                  <a16:creationId xmlns:a16="http://schemas.microsoft.com/office/drawing/2014/main" id="{917E3469-62F6-C967-DB60-2CA00B448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2398"/>
              <a:ext cx="94" cy="88"/>
            </a:xfrm>
            <a:custGeom>
              <a:avLst/>
              <a:gdLst>
                <a:gd name="T0" fmla="*/ 10 w 19"/>
                <a:gd name="T1" fmla="*/ 18 h 18"/>
                <a:gd name="T2" fmla="*/ 0 w 19"/>
                <a:gd name="T3" fmla="*/ 9 h 18"/>
                <a:gd name="T4" fmla="*/ 9 w 19"/>
                <a:gd name="T5" fmla="*/ 0 h 18"/>
                <a:gd name="T6" fmla="*/ 19 w 19"/>
                <a:gd name="T7" fmla="*/ 9 h 18"/>
                <a:gd name="T8" fmla="*/ 10 w 19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0" y="18"/>
                  </a:moveTo>
                  <a:cubicBezTo>
                    <a:pt x="4" y="18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9" y="9"/>
                  </a:cubicBezTo>
                  <a:cubicBezTo>
                    <a:pt x="19" y="14"/>
                    <a:pt x="15" y="18"/>
                    <a:pt x="10" y="18"/>
                  </a:cubicBezTo>
                  <a:close/>
                </a:path>
              </a:pathLst>
            </a:custGeom>
            <a:solidFill>
              <a:srgbClr val="DBC1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47">
              <a:extLst>
                <a:ext uri="{FF2B5EF4-FFF2-40B4-BE49-F238E27FC236}">
                  <a16:creationId xmlns:a16="http://schemas.microsoft.com/office/drawing/2014/main" id="{7AAC7C15-F4C6-3D97-A803-57DACD8DD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" y="2550"/>
              <a:ext cx="88" cy="94"/>
            </a:xfrm>
            <a:custGeom>
              <a:avLst/>
              <a:gdLst>
                <a:gd name="T0" fmla="*/ 9 w 18"/>
                <a:gd name="T1" fmla="*/ 0 h 19"/>
                <a:gd name="T2" fmla="*/ 18 w 18"/>
                <a:gd name="T3" fmla="*/ 9 h 19"/>
                <a:gd name="T4" fmla="*/ 9 w 18"/>
                <a:gd name="T5" fmla="*/ 19 h 19"/>
                <a:gd name="T6" fmla="*/ 0 w 18"/>
                <a:gd name="T7" fmla="*/ 9 h 19"/>
                <a:gd name="T8" fmla="*/ 9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cubicBezTo>
                    <a:pt x="14" y="0"/>
                    <a:pt x="18" y="5"/>
                    <a:pt x="18" y="9"/>
                  </a:cubicBezTo>
                  <a:cubicBezTo>
                    <a:pt x="18" y="14"/>
                    <a:pt x="14" y="19"/>
                    <a:pt x="9" y="19"/>
                  </a:cubicBezTo>
                  <a:cubicBezTo>
                    <a:pt x="4" y="19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DAB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48">
              <a:extLst>
                <a:ext uri="{FF2B5EF4-FFF2-40B4-BE49-F238E27FC236}">
                  <a16:creationId xmlns:a16="http://schemas.microsoft.com/office/drawing/2014/main" id="{069D1347-404C-ABCA-37AB-F02D2BF9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398"/>
              <a:ext cx="93" cy="93"/>
            </a:xfrm>
            <a:custGeom>
              <a:avLst/>
              <a:gdLst>
                <a:gd name="T0" fmla="*/ 9 w 19"/>
                <a:gd name="T1" fmla="*/ 18 h 19"/>
                <a:gd name="T2" fmla="*/ 1 w 19"/>
                <a:gd name="T3" fmla="*/ 9 h 19"/>
                <a:gd name="T4" fmla="*/ 10 w 19"/>
                <a:gd name="T5" fmla="*/ 0 h 19"/>
                <a:gd name="T6" fmla="*/ 19 w 19"/>
                <a:gd name="T7" fmla="*/ 10 h 19"/>
                <a:gd name="T8" fmla="*/ 9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9" y="18"/>
                  </a:move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6" y="0"/>
                    <a:pt x="10" y="0"/>
                  </a:cubicBezTo>
                  <a:cubicBezTo>
                    <a:pt x="16" y="0"/>
                    <a:pt x="19" y="5"/>
                    <a:pt x="19" y="10"/>
                  </a:cubicBezTo>
                  <a:cubicBezTo>
                    <a:pt x="19" y="15"/>
                    <a:pt x="15" y="19"/>
                    <a:pt x="9" y="18"/>
                  </a:cubicBezTo>
                  <a:close/>
                </a:path>
              </a:pathLst>
            </a:custGeom>
            <a:solidFill>
              <a:srgbClr val="DCC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49">
              <a:extLst>
                <a:ext uri="{FF2B5EF4-FFF2-40B4-BE49-F238E27FC236}">
                  <a16:creationId xmlns:a16="http://schemas.microsoft.com/office/drawing/2014/main" id="{93B9F2B3-C045-FF8B-FD63-2E546413C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2550"/>
              <a:ext cx="93" cy="94"/>
            </a:xfrm>
            <a:custGeom>
              <a:avLst/>
              <a:gdLst>
                <a:gd name="T0" fmla="*/ 18 w 19"/>
                <a:gd name="T1" fmla="*/ 10 h 19"/>
                <a:gd name="T2" fmla="*/ 9 w 19"/>
                <a:gd name="T3" fmla="*/ 19 h 19"/>
                <a:gd name="T4" fmla="*/ 0 w 19"/>
                <a:gd name="T5" fmla="*/ 9 h 19"/>
                <a:gd name="T6" fmla="*/ 10 w 19"/>
                <a:gd name="T7" fmla="*/ 0 h 19"/>
                <a:gd name="T8" fmla="*/ 18 w 19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8" y="10"/>
                  </a:moveTo>
                  <a:cubicBezTo>
                    <a:pt x="18" y="15"/>
                    <a:pt x="14" y="19"/>
                    <a:pt x="9" y="19"/>
                  </a:cubicBezTo>
                  <a:cubicBezTo>
                    <a:pt x="5" y="18"/>
                    <a:pt x="0" y="14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8" y="10"/>
                  </a:cubicBezTo>
                  <a:close/>
                </a:path>
              </a:pathLst>
            </a:custGeom>
            <a:solidFill>
              <a:srgbClr val="DBC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50">
              <a:extLst>
                <a:ext uri="{FF2B5EF4-FFF2-40B4-BE49-F238E27FC236}">
                  <a16:creationId xmlns:a16="http://schemas.microsoft.com/office/drawing/2014/main" id="{6AE81F83-ED37-10C6-5402-D20A8ADEC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" y="2550"/>
              <a:ext cx="88" cy="94"/>
            </a:xfrm>
            <a:custGeom>
              <a:avLst/>
              <a:gdLst>
                <a:gd name="T0" fmla="*/ 9 w 18"/>
                <a:gd name="T1" fmla="*/ 0 h 19"/>
                <a:gd name="T2" fmla="*/ 18 w 18"/>
                <a:gd name="T3" fmla="*/ 9 h 19"/>
                <a:gd name="T4" fmla="*/ 9 w 18"/>
                <a:gd name="T5" fmla="*/ 19 h 19"/>
                <a:gd name="T6" fmla="*/ 0 w 18"/>
                <a:gd name="T7" fmla="*/ 9 h 19"/>
                <a:gd name="T8" fmla="*/ 9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cubicBezTo>
                    <a:pt x="15" y="0"/>
                    <a:pt x="18" y="4"/>
                    <a:pt x="18" y="9"/>
                  </a:cubicBezTo>
                  <a:cubicBezTo>
                    <a:pt x="18" y="14"/>
                    <a:pt x="14" y="19"/>
                    <a:pt x="9" y="19"/>
                  </a:cubicBezTo>
                  <a:cubicBezTo>
                    <a:pt x="4" y="19"/>
                    <a:pt x="0" y="14"/>
                    <a:pt x="0" y="9"/>
                  </a:cubicBezTo>
                  <a:cubicBezTo>
                    <a:pt x="0" y="5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DBC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51">
              <a:extLst>
                <a:ext uri="{FF2B5EF4-FFF2-40B4-BE49-F238E27FC236}">
                  <a16:creationId xmlns:a16="http://schemas.microsoft.com/office/drawing/2014/main" id="{CE0E8699-7AF1-67C9-16D4-0B617CB6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398"/>
              <a:ext cx="89" cy="88"/>
            </a:xfrm>
            <a:custGeom>
              <a:avLst/>
              <a:gdLst>
                <a:gd name="T0" fmla="*/ 18 w 18"/>
                <a:gd name="T1" fmla="*/ 10 h 18"/>
                <a:gd name="T2" fmla="*/ 9 w 18"/>
                <a:gd name="T3" fmla="*/ 18 h 18"/>
                <a:gd name="T4" fmla="*/ 0 w 18"/>
                <a:gd name="T5" fmla="*/ 9 h 18"/>
                <a:gd name="T6" fmla="*/ 9 w 18"/>
                <a:gd name="T7" fmla="*/ 0 h 18"/>
                <a:gd name="T8" fmla="*/ 18 w 18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10"/>
                  </a:moveTo>
                  <a:cubicBezTo>
                    <a:pt x="18" y="15"/>
                    <a:pt x="14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5"/>
                    <a:pt x="18" y="10"/>
                  </a:cubicBezTo>
                  <a:close/>
                </a:path>
              </a:pathLst>
            </a:custGeom>
            <a:solidFill>
              <a:srgbClr val="DBC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52">
              <a:extLst>
                <a:ext uri="{FF2B5EF4-FFF2-40B4-BE49-F238E27FC236}">
                  <a16:creationId xmlns:a16="http://schemas.microsoft.com/office/drawing/2014/main" id="{31F40BD9-9764-0FC7-C085-F252EB6CE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" y="2241"/>
              <a:ext cx="89" cy="88"/>
            </a:xfrm>
            <a:custGeom>
              <a:avLst/>
              <a:gdLst>
                <a:gd name="T0" fmla="*/ 0 w 18"/>
                <a:gd name="T1" fmla="*/ 9 h 18"/>
                <a:gd name="T2" fmla="*/ 9 w 18"/>
                <a:gd name="T3" fmla="*/ 0 h 18"/>
                <a:gd name="T4" fmla="*/ 18 w 18"/>
                <a:gd name="T5" fmla="*/ 9 h 18"/>
                <a:gd name="T6" fmla="*/ 9 w 18"/>
                <a:gd name="T7" fmla="*/ 18 h 18"/>
                <a:gd name="T8" fmla="*/ 0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0" y="4"/>
                    <a:pt x="3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lose/>
                </a:path>
              </a:pathLst>
            </a:custGeom>
            <a:solidFill>
              <a:srgbClr val="DBC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53">
              <a:extLst>
                <a:ext uri="{FF2B5EF4-FFF2-40B4-BE49-F238E27FC236}">
                  <a16:creationId xmlns:a16="http://schemas.microsoft.com/office/drawing/2014/main" id="{D74A2EDC-1D44-A289-CB79-267364E06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2550"/>
              <a:ext cx="89" cy="94"/>
            </a:xfrm>
            <a:custGeom>
              <a:avLst/>
              <a:gdLst>
                <a:gd name="T0" fmla="*/ 18 w 18"/>
                <a:gd name="T1" fmla="*/ 9 h 19"/>
                <a:gd name="T2" fmla="*/ 9 w 18"/>
                <a:gd name="T3" fmla="*/ 19 h 19"/>
                <a:gd name="T4" fmla="*/ 0 w 18"/>
                <a:gd name="T5" fmla="*/ 9 h 19"/>
                <a:gd name="T6" fmla="*/ 9 w 18"/>
                <a:gd name="T7" fmla="*/ 0 h 19"/>
                <a:gd name="T8" fmla="*/ 18 w 18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8" y="9"/>
                  </a:moveTo>
                  <a:cubicBezTo>
                    <a:pt x="18" y="15"/>
                    <a:pt x="14" y="19"/>
                    <a:pt x="9" y="19"/>
                  </a:cubicBezTo>
                  <a:cubicBezTo>
                    <a:pt x="4" y="19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DAC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Oval 54">
              <a:extLst>
                <a:ext uri="{FF2B5EF4-FFF2-40B4-BE49-F238E27FC236}">
                  <a16:creationId xmlns:a16="http://schemas.microsoft.com/office/drawing/2014/main" id="{4E0E71F1-342A-BAB5-7694-77FC59FFF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398"/>
              <a:ext cx="88" cy="88"/>
            </a:xfrm>
            <a:prstGeom prst="ellipse">
              <a:avLst/>
            </a:prstGeom>
            <a:solidFill>
              <a:srgbClr val="DAC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55">
              <a:extLst>
                <a:ext uri="{FF2B5EF4-FFF2-40B4-BE49-F238E27FC236}">
                  <a16:creationId xmlns:a16="http://schemas.microsoft.com/office/drawing/2014/main" id="{DE848204-87A0-A141-D885-3B3E3CB3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408"/>
              <a:ext cx="94" cy="88"/>
            </a:xfrm>
            <a:custGeom>
              <a:avLst/>
              <a:gdLst>
                <a:gd name="T0" fmla="*/ 10 w 19"/>
                <a:gd name="T1" fmla="*/ 18 h 18"/>
                <a:gd name="T2" fmla="*/ 0 w 19"/>
                <a:gd name="T3" fmla="*/ 9 h 18"/>
                <a:gd name="T4" fmla="*/ 9 w 19"/>
                <a:gd name="T5" fmla="*/ 0 h 18"/>
                <a:gd name="T6" fmla="*/ 19 w 19"/>
                <a:gd name="T7" fmla="*/ 9 h 18"/>
                <a:gd name="T8" fmla="*/ 10 w 19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0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5"/>
                    <a:pt x="15" y="18"/>
                    <a:pt x="10" y="18"/>
                  </a:cubicBezTo>
                  <a:close/>
                </a:path>
              </a:pathLst>
            </a:custGeom>
            <a:solidFill>
              <a:srgbClr val="DBC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B90EB641-844C-42CF-9902-D48710D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"/>
            <a:ext cx="9144000" cy="5138927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o 11">
            <a:extLst>
              <a:ext uri="{FF2B5EF4-FFF2-40B4-BE49-F238E27FC236}">
                <a16:creationId xmlns:a16="http://schemas.microsoft.com/office/drawing/2014/main" id="{AB38CF68-0B61-4D66-8550-E9DCF8A0F04B}"/>
              </a:ext>
            </a:extLst>
          </p:cNvPr>
          <p:cNvGrpSpPr/>
          <p:nvPr/>
        </p:nvGrpSpPr>
        <p:grpSpPr>
          <a:xfrm>
            <a:off x="485180" y="-221101"/>
            <a:ext cx="8372465" cy="5932489"/>
            <a:chOff x="485180" y="-221101"/>
            <a:chExt cx="8372465" cy="5932489"/>
          </a:xfrm>
        </p:grpSpPr>
        <p:sp>
          <p:nvSpPr>
            <p:cNvPr id="4" name="Google Shape;1360;p67">
              <a:extLst>
                <a:ext uri="{FF2B5EF4-FFF2-40B4-BE49-F238E27FC236}">
                  <a16:creationId xmlns:a16="http://schemas.microsoft.com/office/drawing/2014/main" id="{07CC2209-BB7D-4E44-AEDF-88F2299DBED3}"/>
                </a:ext>
              </a:extLst>
            </p:cNvPr>
            <p:cNvSpPr/>
            <p:nvPr/>
          </p:nvSpPr>
          <p:spPr>
            <a:xfrm>
              <a:off x="1138162" y="4873797"/>
              <a:ext cx="6702" cy="3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8"/>
                <a:gd name="f4" fmla="val 141"/>
                <a:gd name="f5" fmla="val 176"/>
                <a:gd name="f6" fmla="val 1"/>
                <a:gd name="f7" fmla="val 160"/>
                <a:gd name="f8" fmla="val 145"/>
                <a:gd name="f9" fmla="val 5"/>
                <a:gd name="f10" fmla="val 134"/>
                <a:gd name="f11" fmla="val 16"/>
                <a:gd name="f12" fmla="val 67"/>
                <a:gd name="f13" fmla="val 49"/>
                <a:gd name="f14" fmla="val 82"/>
                <a:gd name="f15" fmla="val 34"/>
                <a:gd name="f16" fmla="val 116"/>
                <a:gd name="f17" fmla="val 132"/>
                <a:gd name="f18" fmla="val 50"/>
                <a:gd name="f19" fmla="val 75"/>
                <a:gd name="f20" fmla="val 100"/>
                <a:gd name="f21" fmla="val 167"/>
                <a:gd name="f22" fmla="val 234"/>
                <a:gd name="f23" fmla="val 267"/>
                <a:gd name="f24" fmla="val 245"/>
                <a:gd name="f25" fmla="val 208"/>
                <a:gd name="f26" fmla="*/ f0 1 268"/>
                <a:gd name="f27" fmla="*/ f1 1 14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68"/>
                <a:gd name="f34" fmla="*/ f31 1 14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68" h="14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5" y="f17"/>
                    <a:pt x="f18" y="f4"/>
                    <a:pt x="f19" y="f4"/>
                  </a:cubicBezTo>
                  <a:cubicBezTo>
                    <a:pt x="f20" y="f4"/>
                    <a:pt x="f10" y="f17"/>
                    <a:pt x="f21" y="f16"/>
                  </a:cubicBezTo>
                  <a:cubicBezTo>
                    <a:pt x="f22" y="f14"/>
                    <a:pt x="f23" y="f13"/>
                    <a:pt x="f23" y="f11"/>
                  </a:cubicBezTo>
                  <a:cubicBezTo>
                    <a:pt x="f24" y="f11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225DB54-360F-40DA-8F69-1A405A3CFC5C}"/>
                </a:ext>
              </a:extLst>
            </p:cNvPr>
            <p:cNvSpPr/>
            <p:nvPr/>
          </p:nvSpPr>
          <p:spPr>
            <a:xfrm>
              <a:off x="1236067" y="1494979"/>
              <a:ext cx="412751" cy="3968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178"/>
                <a:gd name="f8" fmla="val 110"/>
                <a:gd name="f9" fmla="val 162"/>
                <a:gd name="f10" fmla="val 116"/>
                <a:gd name="f11" fmla="val 141"/>
                <a:gd name="f12" fmla="val 127"/>
                <a:gd name="f13" fmla="val 113"/>
                <a:gd name="f14" fmla="val 138"/>
                <a:gd name="f15" fmla="val 108"/>
                <a:gd name="f16" fmla="val 159"/>
                <a:gd name="f17" fmla="val 97"/>
                <a:gd name="f18" fmla="val 85"/>
                <a:gd name="f19" fmla="val 77"/>
                <a:gd name="f20" fmla="val 139"/>
                <a:gd name="f21" fmla="val 62"/>
                <a:gd name="f22" fmla="val 128"/>
                <a:gd name="f23" fmla="val 47"/>
                <a:gd name="f24" fmla="val 118"/>
                <a:gd name="f25" fmla="val 25"/>
                <a:gd name="f26" fmla="val 111"/>
                <a:gd name="f27" fmla="val 43"/>
                <a:gd name="f28" fmla="val 84"/>
                <a:gd name="f29" fmla="val 48"/>
                <a:gd name="f30" fmla="val 32"/>
                <a:gd name="f31" fmla="val 2"/>
                <a:gd name="f32" fmla="val 53"/>
                <a:gd name="f33" fmla="val 12"/>
                <a:gd name="f34" fmla="val 67"/>
                <a:gd name="f35" fmla="val 19"/>
                <a:gd name="f36" fmla="val 82"/>
                <a:gd name="f37" fmla="val 24"/>
                <a:gd name="f38" fmla="val 88"/>
                <a:gd name="f39" fmla="val 26"/>
                <a:gd name="f40" fmla="val 96"/>
                <a:gd name="f41" fmla="val 101"/>
                <a:gd name="f42" fmla="val 23"/>
                <a:gd name="f43" fmla="val 114"/>
                <a:gd name="f44" fmla="val 17"/>
                <a:gd name="f45" fmla="val 10"/>
                <a:gd name="f46" fmla="val 146"/>
                <a:gd name="f47" fmla="val 145"/>
                <a:gd name="f48" fmla="val 16"/>
                <a:gd name="f49" fmla="val 29"/>
                <a:gd name="f50" fmla="val 142"/>
                <a:gd name="f51" fmla="val 41"/>
                <a:gd name="f52" fmla="val 59"/>
                <a:gd name="f53" fmla="val 144"/>
                <a:gd name="f54" fmla="val 72"/>
                <a:gd name="f55" fmla="val 158"/>
                <a:gd name="f56" fmla="val 83"/>
                <a:gd name="f57" fmla="val 167"/>
                <a:gd name="f58" fmla="val 90"/>
                <a:gd name="f59" fmla="val 174"/>
                <a:gd name="f60" fmla="val 99"/>
                <a:gd name="f61" fmla="val 125"/>
                <a:gd name="f62" fmla="val 30"/>
                <a:gd name="f63" fmla="val 102"/>
                <a:gd name="f64" fmla="val 49"/>
                <a:gd name="f65" fmla="val 80"/>
                <a:gd name="f66" fmla="val 45"/>
                <a:gd name="f67" fmla="val 52"/>
                <a:gd name="f68" fmla="val 28"/>
                <a:gd name="f69" fmla="val 63"/>
                <a:gd name="f70" fmla="val 60"/>
                <a:gd name="f71" fmla="val 58"/>
                <a:gd name="f72" fmla="val 37"/>
                <a:gd name="f73" fmla="val 68"/>
                <a:gd name="f74" fmla="val 120"/>
                <a:gd name="f75" fmla="val 104"/>
                <a:gd name="f76" fmla="val 115"/>
                <a:gd name="f77" fmla="val 123"/>
                <a:gd name="f78" fmla="val 103"/>
                <a:gd name="f79" fmla="val 151"/>
                <a:gd name="f80" fmla="val 81"/>
                <a:gd name="f81" fmla="val 121"/>
                <a:gd name="f82" fmla="+- 0 0 -90"/>
                <a:gd name="f83" fmla="*/ f3 1 185"/>
                <a:gd name="f84" fmla="*/ f4 1 178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185"/>
                <a:gd name="f93" fmla="*/ f89 1 178"/>
                <a:gd name="f94" fmla="*/ 185 f90 1"/>
                <a:gd name="f95" fmla="*/ 110 f89 1"/>
                <a:gd name="f96" fmla="*/ 127 f90 1"/>
                <a:gd name="f97" fmla="*/ 127 f89 1"/>
                <a:gd name="f98" fmla="*/ 97 f90 1"/>
                <a:gd name="f99" fmla="*/ 178 f89 1"/>
                <a:gd name="f100" fmla="*/ 62 f90 1"/>
                <a:gd name="f101" fmla="*/ 128 f89 1"/>
                <a:gd name="f102" fmla="*/ 0 f90 1"/>
                <a:gd name="f103" fmla="*/ 111 f89 1"/>
                <a:gd name="f104" fmla="*/ 32 f90 1"/>
                <a:gd name="f105" fmla="*/ 2 f89 1"/>
                <a:gd name="f106" fmla="*/ 82 f90 1"/>
                <a:gd name="f107" fmla="*/ 24 f89 1"/>
                <a:gd name="f108" fmla="*/ 101 f90 1"/>
                <a:gd name="f109" fmla="*/ 23 f89 1"/>
                <a:gd name="f110" fmla="*/ 146 f90 1"/>
                <a:gd name="f111" fmla="*/ 0 f89 1"/>
                <a:gd name="f112" fmla="*/ 142 f90 1"/>
                <a:gd name="f113" fmla="*/ 41 f89 1"/>
                <a:gd name="f114" fmla="*/ 158 f90 1"/>
                <a:gd name="f115" fmla="*/ 83 f89 1"/>
                <a:gd name="f116" fmla="*/ 125 f90 1"/>
                <a:gd name="f117" fmla="*/ 30 f89 1"/>
                <a:gd name="f118" fmla="*/ 52 f90 1"/>
                <a:gd name="f119" fmla="*/ 28 f89 1"/>
                <a:gd name="f120" fmla="*/ 37 f90 1"/>
                <a:gd name="f121" fmla="*/ 102 f89 1"/>
                <a:gd name="f122" fmla="*/ 96 f90 1"/>
                <a:gd name="f123" fmla="*/ 144 f89 1"/>
                <a:gd name="f124" fmla="*/ 151 f90 1"/>
                <a:gd name="f125" fmla="*/ 99 f89 1"/>
                <a:gd name="f126" fmla="+- f91 0 f1"/>
                <a:gd name="f127" fmla="*/ f94 1 185"/>
                <a:gd name="f128" fmla="*/ f95 1 178"/>
                <a:gd name="f129" fmla="*/ f96 1 185"/>
                <a:gd name="f130" fmla="*/ f97 1 178"/>
                <a:gd name="f131" fmla="*/ f98 1 185"/>
                <a:gd name="f132" fmla="*/ f99 1 178"/>
                <a:gd name="f133" fmla="*/ f100 1 185"/>
                <a:gd name="f134" fmla="*/ f101 1 178"/>
                <a:gd name="f135" fmla="*/ f102 1 185"/>
                <a:gd name="f136" fmla="*/ f103 1 178"/>
                <a:gd name="f137" fmla="*/ f104 1 185"/>
                <a:gd name="f138" fmla="*/ f105 1 178"/>
                <a:gd name="f139" fmla="*/ f106 1 185"/>
                <a:gd name="f140" fmla="*/ f107 1 178"/>
                <a:gd name="f141" fmla="*/ f108 1 185"/>
                <a:gd name="f142" fmla="*/ f109 1 178"/>
                <a:gd name="f143" fmla="*/ f110 1 185"/>
                <a:gd name="f144" fmla="*/ f111 1 178"/>
                <a:gd name="f145" fmla="*/ f112 1 185"/>
                <a:gd name="f146" fmla="*/ f113 1 178"/>
                <a:gd name="f147" fmla="*/ f114 1 185"/>
                <a:gd name="f148" fmla="*/ f115 1 178"/>
                <a:gd name="f149" fmla="*/ f116 1 185"/>
                <a:gd name="f150" fmla="*/ f117 1 178"/>
                <a:gd name="f151" fmla="*/ f118 1 185"/>
                <a:gd name="f152" fmla="*/ f119 1 178"/>
                <a:gd name="f153" fmla="*/ f120 1 185"/>
                <a:gd name="f154" fmla="*/ f121 1 178"/>
                <a:gd name="f155" fmla="*/ f122 1 185"/>
                <a:gd name="f156" fmla="*/ f123 1 178"/>
                <a:gd name="f157" fmla="*/ f124 1 185"/>
                <a:gd name="f158" fmla="*/ f125 1 178"/>
                <a:gd name="f159" fmla="*/ 0 1 f92"/>
                <a:gd name="f160" fmla="*/ f86 1 f92"/>
                <a:gd name="f161" fmla="*/ 0 1 f93"/>
                <a:gd name="f162" fmla="*/ f87 1 f93"/>
                <a:gd name="f163" fmla="*/ f127 1 f92"/>
                <a:gd name="f164" fmla="*/ f128 1 f93"/>
                <a:gd name="f165" fmla="*/ f129 1 f92"/>
                <a:gd name="f166" fmla="*/ f130 1 f93"/>
                <a:gd name="f167" fmla="*/ f131 1 f92"/>
                <a:gd name="f168" fmla="*/ f132 1 f93"/>
                <a:gd name="f169" fmla="*/ f133 1 f92"/>
                <a:gd name="f170" fmla="*/ f134 1 f93"/>
                <a:gd name="f171" fmla="*/ f135 1 f92"/>
                <a:gd name="f172" fmla="*/ f136 1 f93"/>
                <a:gd name="f173" fmla="*/ f137 1 f92"/>
                <a:gd name="f174" fmla="*/ f138 1 f93"/>
                <a:gd name="f175" fmla="*/ f139 1 f92"/>
                <a:gd name="f176" fmla="*/ f140 1 f93"/>
                <a:gd name="f177" fmla="*/ f141 1 f92"/>
                <a:gd name="f178" fmla="*/ f142 1 f93"/>
                <a:gd name="f179" fmla="*/ f143 1 f92"/>
                <a:gd name="f180" fmla="*/ f144 1 f93"/>
                <a:gd name="f181" fmla="*/ f145 1 f92"/>
                <a:gd name="f182" fmla="*/ f146 1 f93"/>
                <a:gd name="f183" fmla="*/ f147 1 f92"/>
                <a:gd name="f184" fmla="*/ f148 1 f93"/>
                <a:gd name="f185" fmla="*/ f149 1 f92"/>
                <a:gd name="f186" fmla="*/ f150 1 f93"/>
                <a:gd name="f187" fmla="*/ f151 1 f92"/>
                <a:gd name="f188" fmla="*/ f152 1 f93"/>
                <a:gd name="f189" fmla="*/ f153 1 f92"/>
                <a:gd name="f190" fmla="*/ f154 1 f93"/>
                <a:gd name="f191" fmla="*/ f155 1 f92"/>
                <a:gd name="f192" fmla="*/ f156 1 f93"/>
                <a:gd name="f193" fmla="*/ f157 1 f92"/>
                <a:gd name="f194" fmla="*/ f158 1 f93"/>
                <a:gd name="f195" fmla="*/ f159 f83 1"/>
                <a:gd name="f196" fmla="*/ f160 f83 1"/>
                <a:gd name="f197" fmla="*/ f162 f84 1"/>
                <a:gd name="f198" fmla="*/ f161 f84 1"/>
                <a:gd name="f199" fmla="*/ f163 f83 1"/>
                <a:gd name="f200" fmla="*/ f164 f84 1"/>
                <a:gd name="f201" fmla="*/ f165 f83 1"/>
                <a:gd name="f202" fmla="*/ f166 f84 1"/>
                <a:gd name="f203" fmla="*/ f167 f83 1"/>
                <a:gd name="f204" fmla="*/ f168 f84 1"/>
                <a:gd name="f205" fmla="*/ f169 f83 1"/>
                <a:gd name="f206" fmla="*/ f170 f84 1"/>
                <a:gd name="f207" fmla="*/ f171 f83 1"/>
                <a:gd name="f208" fmla="*/ f172 f84 1"/>
                <a:gd name="f209" fmla="*/ f173 f83 1"/>
                <a:gd name="f210" fmla="*/ f174 f84 1"/>
                <a:gd name="f211" fmla="*/ f175 f83 1"/>
                <a:gd name="f212" fmla="*/ f176 f84 1"/>
                <a:gd name="f213" fmla="*/ f177 f83 1"/>
                <a:gd name="f214" fmla="*/ f178 f84 1"/>
                <a:gd name="f215" fmla="*/ f179 f83 1"/>
                <a:gd name="f216" fmla="*/ f180 f84 1"/>
                <a:gd name="f217" fmla="*/ f181 f83 1"/>
                <a:gd name="f218" fmla="*/ f182 f84 1"/>
                <a:gd name="f219" fmla="*/ f183 f83 1"/>
                <a:gd name="f220" fmla="*/ f184 f84 1"/>
                <a:gd name="f221" fmla="*/ f185 f83 1"/>
                <a:gd name="f222" fmla="*/ f186 f84 1"/>
                <a:gd name="f223" fmla="*/ f187 f83 1"/>
                <a:gd name="f224" fmla="*/ f188 f84 1"/>
                <a:gd name="f225" fmla="*/ f189 f83 1"/>
                <a:gd name="f226" fmla="*/ f190 f84 1"/>
                <a:gd name="f227" fmla="*/ f191 f83 1"/>
                <a:gd name="f228" fmla="*/ f192 f84 1"/>
                <a:gd name="f229" fmla="*/ f193 f83 1"/>
                <a:gd name="f230" fmla="*/ f1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99" y="f200"/>
                </a:cxn>
                <a:cxn ang="f126">
                  <a:pos x="f201" y="f202"/>
                </a:cxn>
                <a:cxn ang="f126">
                  <a:pos x="f203" y="f204"/>
                </a:cxn>
                <a:cxn ang="f126">
                  <a:pos x="f205" y="f206"/>
                </a:cxn>
                <a:cxn ang="f126">
                  <a:pos x="f207" y="f208"/>
                </a:cxn>
                <a:cxn ang="f126">
                  <a:pos x="f209" y="f210"/>
                </a:cxn>
                <a:cxn ang="f126">
                  <a:pos x="f211" y="f212"/>
                </a:cxn>
                <a:cxn ang="f126">
                  <a:pos x="f213" y="f214"/>
                </a:cxn>
                <a:cxn ang="f126">
                  <a:pos x="f215" y="f216"/>
                </a:cxn>
                <a:cxn ang="f126">
                  <a:pos x="f217" y="f218"/>
                </a:cxn>
                <a:cxn ang="f126">
                  <a:pos x="f219" y="f220"/>
                </a:cxn>
                <a:cxn ang="f126">
                  <a:pos x="f199" y="f200"/>
                </a:cxn>
                <a:cxn ang="f126">
                  <a:pos x="f221" y="f222"/>
                </a:cxn>
                <a:cxn ang="f126">
                  <a:pos x="f223" y="f224"/>
                </a:cxn>
                <a:cxn ang="f126">
                  <a:pos x="f225" y="f226"/>
                </a:cxn>
                <a:cxn ang="f126">
                  <a:pos x="f227" y="f228"/>
                </a:cxn>
                <a:cxn ang="f126">
                  <a:pos x="f229" y="f230"/>
                </a:cxn>
                <a:cxn ang="f126">
                  <a:pos x="f221" y="f222"/>
                </a:cxn>
              </a:cxnLst>
              <a:rect l="f195" t="f198" r="f196" b="f197"/>
              <a:pathLst>
                <a:path w="185" h="178">
                  <a:moveTo>
                    <a:pt x="f6" y="f8"/>
                  </a:moveTo>
                  <a:cubicBezTo>
                    <a:pt x="f9" y="f10"/>
                    <a:pt x="f11" y="f10"/>
                    <a:pt x="f12" y="f12"/>
                  </a:cubicBezTo>
                  <a:cubicBezTo>
                    <a:pt x="f13" y="f14"/>
                    <a:pt x="f15" y="f16"/>
                    <a:pt x="f17" y="f7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4"/>
                    <a:pt x="f5" y="f26"/>
                  </a:cubicBezTo>
                  <a:cubicBezTo>
                    <a:pt x="f27" y="f28"/>
                    <a:pt x="f29" y="f23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25"/>
                    <a:pt x="f41" y="f42"/>
                  </a:cubicBezTo>
                  <a:cubicBezTo>
                    <a:pt x="f43" y="f44"/>
                    <a:pt x="f12" y="f45"/>
                    <a:pt x="f46" y="f5"/>
                  </a:cubicBezTo>
                  <a:cubicBezTo>
                    <a:pt x="f47" y="f48"/>
                    <a:pt x="f47" y="f49"/>
                    <a:pt x="f50" y="f51"/>
                  </a:cubicBezTo>
                  <a:cubicBezTo>
                    <a:pt x="f20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" y="f8"/>
                  </a:cubicBezTo>
                  <a:close/>
                  <a:moveTo>
                    <a:pt x="f61" y="f62"/>
                  </a:move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36"/>
                    <a:pt x="f72" y="f63"/>
                  </a:cubicBezTo>
                  <a:cubicBezTo>
                    <a:pt x="f73" y="f41"/>
                    <a:pt x="f56" y="f74"/>
                    <a:pt x="f40" y="f53"/>
                  </a:cubicBezTo>
                  <a:cubicBezTo>
                    <a:pt x="f75" y="f76"/>
                    <a:pt x="f77" y="f78"/>
                    <a:pt x="f79" y="f60"/>
                  </a:cubicBezTo>
                  <a:cubicBezTo>
                    <a:pt x="f12" y="f80"/>
                    <a:pt x="f81" y="f52"/>
                    <a:pt x="f61" y="f6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88C2B13-3376-4F23-8C0D-E85064521035}"/>
                </a:ext>
              </a:extLst>
            </p:cNvPr>
            <p:cNvSpPr/>
            <p:nvPr/>
          </p:nvSpPr>
          <p:spPr>
            <a:xfrm>
              <a:off x="4553940" y="1914076"/>
              <a:ext cx="355601" cy="3952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177"/>
                <a:gd name="f8" fmla="val 101"/>
                <a:gd name="f9" fmla="val 115"/>
                <a:gd name="f10" fmla="val 109"/>
                <a:gd name="f11" fmla="val 100"/>
                <a:gd name="f12" fmla="val 136"/>
                <a:gd name="f13" fmla="val 97"/>
                <a:gd name="f14" fmla="val 74"/>
                <a:gd name="f15" fmla="val 143"/>
                <a:gd name="f16" fmla="val 49"/>
                <a:gd name="f17" fmla="val 128"/>
                <a:gd name="f18" fmla="val 10"/>
                <a:gd name="f19" fmla="val 106"/>
                <a:gd name="f20" fmla="val 23"/>
                <a:gd name="f21" fmla="val 89"/>
                <a:gd name="f22" fmla="val 72"/>
                <a:gd name="f23" fmla="val 24"/>
                <a:gd name="f24" fmla="val 54"/>
                <a:gd name="f25" fmla="val 12"/>
                <a:gd name="f26" fmla="val 36"/>
                <a:gd name="f27" fmla="val 4"/>
                <a:gd name="f28" fmla="val 13"/>
                <a:gd name="f29" fmla="val 42"/>
                <a:gd name="f30" fmla="val 32"/>
                <a:gd name="f31" fmla="val 75"/>
                <a:gd name="f32" fmla="val 37"/>
                <a:gd name="f33" fmla="val 104"/>
                <a:gd name="f34" fmla="val 44"/>
                <a:gd name="f35" fmla="val 117"/>
                <a:gd name="f36" fmla="val 79"/>
                <a:gd name="f37" fmla="val 95"/>
                <a:gd name="f38" fmla="val 93"/>
                <a:gd name="f39" fmla="val 59"/>
                <a:gd name="f40" fmla="val 94"/>
                <a:gd name="f41" fmla="val 26"/>
                <a:gd name="f42" fmla="val 53"/>
                <a:gd name="f43" fmla="val 51"/>
                <a:gd name="f44" fmla="val 30"/>
                <a:gd name="f45" fmla="val 38"/>
                <a:gd name="f46" fmla="val 34"/>
                <a:gd name="f47" fmla="val 41"/>
                <a:gd name="f48" fmla="val 66"/>
                <a:gd name="f49" fmla="val 40"/>
                <a:gd name="f50" fmla="val 77"/>
                <a:gd name="f51" fmla="val 88"/>
                <a:gd name="f52" fmla="val 98"/>
                <a:gd name="f53" fmla="val 61"/>
                <a:gd name="f54" fmla="val 71"/>
                <a:gd name="f55" fmla="val 130"/>
                <a:gd name="f56" fmla="val 148"/>
                <a:gd name="f57" fmla="val 87"/>
                <a:gd name="f58" fmla="val 103"/>
                <a:gd name="f59" fmla="val 102"/>
                <a:gd name="f60" fmla="+- 0 0 -90"/>
                <a:gd name="f61" fmla="*/ f3 1 159"/>
                <a:gd name="f62" fmla="*/ f4 1 177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159"/>
                <a:gd name="f71" fmla="*/ f67 1 177"/>
                <a:gd name="f72" fmla="*/ 159 f68 1"/>
                <a:gd name="f73" fmla="*/ 101 f67 1"/>
                <a:gd name="f74" fmla="*/ 97 f68 1"/>
                <a:gd name="f75" fmla="*/ 177 f67 1"/>
                <a:gd name="f76" fmla="*/ 0 f68 1"/>
                <a:gd name="f77" fmla="*/ 128 f67 1"/>
                <a:gd name="f78" fmla="*/ 23 f68 1"/>
                <a:gd name="f79" fmla="*/ 72 f67 1"/>
                <a:gd name="f80" fmla="*/ 4 f68 1"/>
                <a:gd name="f81" fmla="*/ 13 f67 1"/>
                <a:gd name="f82" fmla="*/ 104 f68 1"/>
                <a:gd name="f83" fmla="*/ 0 f67 1"/>
                <a:gd name="f84" fmla="*/ 128 f68 1"/>
                <a:gd name="f85" fmla="*/ 95 f67 1"/>
                <a:gd name="f86" fmla="*/ 94 f68 1"/>
                <a:gd name="f87" fmla="*/ 26 f67 1"/>
                <a:gd name="f88" fmla="*/ 30 f68 1"/>
                <a:gd name="f89" fmla="*/ 38 f67 1"/>
                <a:gd name="f90" fmla="*/ 40 f68 1"/>
                <a:gd name="f91" fmla="*/ 77 f67 1"/>
                <a:gd name="f92" fmla="*/ 26 f68 1"/>
                <a:gd name="f93" fmla="*/ 115 f67 1"/>
                <a:gd name="f94" fmla="*/ 148 f67 1"/>
                <a:gd name="f95" fmla="+- f69 0 f1"/>
                <a:gd name="f96" fmla="*/ f72 1 159"/>
                <a:gd name="f97" fmla="*/ f73 1 177"/>
                <a:gd name="f98" fmla="*/ f74 1 159"/>
                <a:gd name="f99" fmla="*/ f75 1 177"/>
                <a:gd name="f100" fmla="*/ f76 1 159"/>
                <a:gd name="f101" fmla="*/ f77 1 177"/>
                <a:gd name="f102" fmla="*/ f78 1 159"/>
                <a:gd name="f103" fmla="*/ f79 1 177"/>
                <a:gd name="f104" fmla="*/ f80 1 159"/>
                <a:gd name="f105" fmla="*/ f81 1 177"/>
                <a:gd name="f106" fmla="*/ f82 1 159"/>
                <a:gd name="f107" fmla="*/ f83 1 177"/>
                <a:gd name="f108" fmla="*/ f84 1 159"/>
                <a:gd name="f109" fmla="*/ f85 1 177"/>
                <a:gd name="f110" fmla="*/ f86 1 159"/>
                <a:gd name="f111" fmla="*/ f87 1 177"/>
                <a:gd name="f112" fmla="*/ f88 1 159"/>
                <a:gd name="f113" fmla="*/ f89 1 177"/>
                <a:gd name="f114" fmla="*/ f90 1 159"/>
                <a:gd name="f115" fmla="*/ f91 1 177"/>
                <a:gd name="f116" fmla="*/ f92 1 159"/>
                <a:gd name="f117" fmla="*/ f93 1 177"/>
                <a:gd name="f118" fmla="*/ f94 1 177"/>
                <a:gd name="f119" fmla="*/ 0 1 f70"/>
                <a:gd name="f120" fmla="*/ f64 1 f70"/>
                <a:gd name="f121" fmla="*/ 0 1 f71"/>
                <a:gd name="f122" fmla="*/ f65 1 f71"/>
                <a:gd name="f123" fmla="*/ f96 1 f70"/>
                <a:gd name="f124" fmla="*/ f97 1 f71"/>
                <a:gd name="f125" fmla="*/ f98 1 f70"/>
                <a:gd name="f126" fmla="*/ f99 1 f71"/>
                <a:gd name="f127" fmla="*/ f100 1 f70"/>
                <a:gd name="f128" fmla="*/ f101 1 f71"/>
                <a:gd name="f129" fmla="*/ f102 1 f70"/>
                <a:gd name="f130" fmla="*/ f103 1 f71"/>
                <a:gd name="f131" fmla="*/ f104 1 f70"/>
                <a:gd name="f132" fmla="*/ f105 1 f71"/>
                <a:gd name="f133" fmla="*/ f106 1 f70"/>
                <a:gd name="f134" fmla="*/ f107 1 f71"/>
                <a:gd name="f135" fmla="*/ f108 1 f70"/>
                <a:gd name="f136" fmla="*/ f109 1 f71"/>
                <a:gd name="f137" fmla="*/ f110 1 f70"/>
                <a:gd name="f138" fmla="*/ f111 1 f71"/>
                <a:gd name="f139" fmla="*/ f112 1 f70"/>
                <a:gd name="f140" fmla="*/ f113 1 f71"/>
                <a:gd name="f141" fmla="*/ f114 1 f70"/>
                <a:gd name="f142" fmla="*/ f115 1 f71"/>
                <a:gd name="f143" fmla="*/ f116 1 f70"/>
                <a:gd name="f144" fmla="*/ f117 1 f71"/>
                <a:gd name="f145" fmla="*/ f118 1 f71"/>
                <a:gd name="f146" fmla="*/ f119 f61 1"/>
                <a:gd name="f147" fmla="*/ f120 f61 1"/>
                <a:gd name="f148" fmla="*/ f122 f62 1"/>
                <a:gd name="f149" fmla="*/ f121 f62 1"/>
                <a:gd name="f150" fmla="*/ f123 f61 1"/>
                <a:gd name="f151" fmla="*/ f124 f62 1"/>
                <a:gd name="f152" fmla="*/ f125 f61 1"/>
                <a:gd name="f153" fmla="*/ f126 f62 1"/>
                <a:gd name="f154" fmla="*/ f127 f61 1"/>
                <a:gd name="f155" fmla="*/ f128 f62 1"/>
                <a:gd name="f156" fmla="*/ f129 f61 1"/>
                <a:gd name="f157" fmla="*/ f130 f62 1"/>
                <a:gd name="f158" fmla="*/ f131 f61 1"/>
                <a:gd name="f159" fmla="*/ f132 f62 1"/>
                <a:gd name="f160" fmla="*/ f133 f61 1"/>
                <a:gd name="f161" fmla="*/ f134 f62 1"/>
                <a:gd name="f162" fmla="*/ f135 f61 1"/>
                <a:gd name="f163" fmla="*/ f136 f62 1"/>
                <a:gd name="f164" fmla="*/ f137 f61 1"/>
                <a:gd name="f165" fmla="*/ f138 f62 1"/>
                <a:gd name="f166" fmla="*/ f139 f61 1"/>
                <a:gd name="f167" fmla="*/ f140 f62 1"/>
                <a:gd name="f168" fmla="*/ f141 f61 1"/>
                <a:gd name="f169" fmla="*/ f142 f62 1"/>
                <a:gd name="f170" fmla="*/ f143 f61 1"/>
                <a:gd name="f171" fmla="*/ f144 f62 1"/>
                <a:gd name="f172" fmla="*/ f145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0" y="f151"/>
                </a:cxn>
                <a:cxn ang="f95">
                  <a:pos x="f152" y="f153"/>
                </a:cxn>
                <a:cxn ang="f95">
                  <a:pos x="f154" y="f155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50" y="f15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64" y="f172"/>
                </a:cxn>
                <a:cxn ang="f95">
                  <a:pos x="f162" y="f163"/>
                </a:cxn>
              </a:cxnLst>
              <a:rect l="f146" t="f149" r="f147" b="f148"/>
              <a:pathLst>
                <a:path w="159" h="177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9"/>
                    <a:pt x="f5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5"/>
                  </a:cubicBezTo>
                  <a:cubicBezTo>
                    <a:pt x="f33" y="f34"/>
                    <a:pt x="f35" y="f36"/>
                    <a:pt x="f6" y="f8"/>
                  </a:cubicBezTo>
                  <a:close/>
                  <a:moveTo>
                    <a:pt x="f17" y="f37"/>
                  </a:moveTo>
                  <a:cubicBezTo>
                    <a:pt x="f33" y="f36"/>
                    <a:pt x="f38" y="f39"/>
                    <a:pt x="f40" y="f41"/>
                  </a:cubicBezTo>
                  <a:cubicBezTo>
                    <a:pt x="f14" y="f42"/>
                    <a:pt x="f42" y="f43"/>
                    <a:pt x="f44" y="f45"/>
                  </a:cubicBezTo>
                  <a:cubicBezTo>
                    <a:pt x="f46" y="f24"/>
                    <a:pt x="f47" y="f48"/>
                    <a:pt x="f49" y="f50"/>
                  </a:cubicBezTo>
                  <a:cubicBezTo>
                    <a:pt x="f49" y="f51"/>
                    <a:pt x="f30" y="f52"/>
                    <a:pt x="f41" y="f9"/>
                  </a:cubicBezTo>
                  <a:cubicBezTo>
                    <a:pt x="f53" y="f11"/>
                    <a:pt x="f54" y="f55"/>
                    <a:pt x="f40" y="f56"/>
                  </a:cubicBezTo>
                  <a:cubicBezTo>
                    <a:pt x="f57" y="f9"/>
                    <a:pt x="f58" y="f59"/>
                    <a:pt x="f17" y="f3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B909279-3618-4049-91DB-9B87F0A6C4CB}"/>
                </a:ext>
              </a:extLst>
            </p:cNvPr>
            <p:cNvSpPr/>
            <p:nvPr/>
          </p:nvSpPr>
          <p:spPr>
            <a:xfrm>
              <a:off x="7781324" y="2960241"/>
              <a:ext cx="398458" cy="3635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"/>
                <a:gd name="f7" fmla="val 163"/>
                <a:gd name="f8" fmla="val 160"/>
                <a:gd name="f9" fmla="val 138"/>
                <a:gd name="f10" fmla="val 151"/>
                <a:gd name="f11" fmla="val 121"/>
                <a:gd name="f12" fmla="val 103"/>
                <a:gd name="f13" fmla="val 136"/>
                <a:gd name="f14" fmla="val 86"/>
                <a:gd name="f15" fmla="val 134"/>
                <a:gd name="f16" fmla="val 68"/>
                <a:gd name="f17" fmla="val 143"/>
                <a:gd name="f18" fmla="val 49"/>
                <a:gd name="f19" fmla="val 147"/>
                <a:gd name="f20" fmla="val 47"/>
                <a:gd name="f21" fmla="val 128"/>
                <a:gd name="f22" fmla="val 50"/>
                <a:gd name="f23" fmla="val 108"/>
                <a:gd name="f24" fmla="val 43"/>
                <a:gd name="f25" fmla="val 92"/>
                <a:gd name="f26" fmla="val 35"/>
                <a:gd name="f27" fmla="val 77"/>
                <a:gd name="f28" fmla="val 18"/>
                <a:gd name="f29" fmla="val 66"/>
                <a:gd name="f30" fmla="val 48"/>
                <a:gd name="f31" fmla="val 40"/>
                <a:gd name="f32" fmla="val 72"/>
                <a:gd name="f33" fmla="val 46"/>
                <a:gd name="f34" fmla="val 80"/>
                <a:gd name="f35" fmla="val 101"/>
                <a:gd name="f36" fmla="val 41"/>
                <a:gd name="f37" fmla="val 131"/>
                <a:gd name="f38" fmla="val 70"/>
                <a:gd name="f39" fmla="val 139"/>
                <a:gd name="f40" fmla="val 94"/>
                <a:gd name="f41" fmla="val 142"/>
                <a:gd name="f42" fmla="val 125"/>
                <a:gd name="f43" fmla="val 63"/>
                <a:gd name="f44" fmla="val 129"/>
                <a:gd name="f45" fmla="val 90"/>
                <a:gd name="f46" fmla="val 110"/>
                <a:gd name="f47" fmla="val 122"/>
                <a:gd name="f48" fmla="val 137"/>
                <a:gd name="f49" fmla="val 126"/>
                <a:gd name="f50" fmla="val 91"/>
                <a:gd name="f51" fmla="val 74"/>
                <a:gd name="f52" fmla="val 116"/>
                <a:gd name="f53" fmla="val 73"/>
                <a:gd name="f54" fmla="val 100"/>
                <a:gd name="f55" fmla="val 53"/>
                <a:gd name="f56" fmla="val 82"/>
                <a:gd name="f57" fmla="val 27"/>
                <a:gd name="f58" fmla="val 62"/>
                <a:gd name="f59" fmla="val 58"/>
                <a:gd name="f60" fmla="val 36"/>
                <a:gd name="f61" fmla="val 56"/>
                <a:gd name="f62" fmla="val 99"/>
                <a:gd name="f63" fmla="+- 0 0 -90"/>
                <a:gd name="f64" fmla="*/ f3 1 179"/>
                <a:gd name="f65" fmla="*/ f4 1 163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179"/>
                <a:gd name="f74" fmla="*/ f70 1 163"/>
                <a:gd name="f75" fmla="*/ 160 f71 1"/>
                <a:gd name="f76" fmla="*/ 163 f70 1"/>
                <a:gd name="f77" fmla="*/ 103 f71 1"/>
                <a:gd name="f78" fmla="*/ 136 f70 1"/>
                <a:gd name="f79" fmla="*/ 49 f71 1"/>
                <a:gd name="f80" fmla="*/ 147 f70 1"/>
                <a:gd name="f81" fmla="*/ 43 f71 1"/>
                <a:gd name="f82" fmla="*/ 92 f70 1"/>
                <a:gd name="f83" fmla="*/ 0 f71 1"/>
                <a:gd name="f84" fmla="*/ 48 f70 1"/>
                <a:gd name="f85" fmla="*/ 80 f71 1"/>
                <a:gd name="f86" fmla="*/ 0 f70 1"/>
                <a:gd name="f87" fmla="*/ 179 f71 1"/>
                <a:gd name="f88" fmla="*/ 70 f70 1"/>
                <a:gd name="f89" fmla="*/ 63 f71 1"/>
                <a:gd name="f90" fmla="*/ 129 f70 1"/>
                <a:gd name="f91" fmla="*/ 136 f71 1"/>
                <a:gd name="f92" fmla="*/ 137 f70 1"/>
                <a:gd name="f93" fmla="*/ 147 f71 1"/>
                <a:gd name="f94" fmla="*/ 74 f70 1"/>
                <a:gd name="f95" fmla="*/ 82 f71 1"/>
                <a:gd name="f96" fmla="*/ 27 f70 1"/>
                <a:gd name="f97" fmla="*/ 36 f71 1"/>
                <a:gd name="f98" fmla="*/ 63 f70 1"/>
                <a:gd name="f99" fmla="+- f72 0 f1"/>
                <a:gd name="f100" fmla="*/ f75 1 179"/>
                <a:gd name="f101" fmla="*/ f76 1 163"/>
                <a:gd name="f102" fmla="*/ f77 1 179"/>
                <a:gd name="f103" fmla="*/ f78 1 163"/>
                <a:gd name="f104" fmla="*/ f79 1 179"/>
                <a:gd name="f105" fmla="*/ f80 1 163"/>
                <a:gd name="f106" fmla="*/ f81 1 179"/>
                <a:gd name="f107" fmla="*/ f82 1 163"/>
                <a:gd name="f108" fmla="*/ f83 1 179"/>
                <a:gd name="f109" fmla="*/ f84 1 163"/>
                <a:gd name="f110" fmla="*/ f85 1 179"/>
                <a:gd name="f111" fmla="*/ f86 1 163"/>
                <a:gd name="f112" fmla="*/ f87 1 179"/>
                <a:gd name="f113" fmla="*/ f88 1 163"/>
                <a:gd name="f114" fmla="*/ f89 1 179"/>
                <a:gd name="f115" fmla="*/ f90 1 163"/>
                <a:gd name="f116" fmla="*/ f91 1 179"/>
                <a:gd name="f117" fmla="*/ f92 1 163"/>
                <a:gd name="f118" fmla="*/ f93 1 179"/>
                <a:gd name="f119" fmla="*/ f94 1 163"/>
                <a:gd name="f120" fmla="*/ f95 1 179"/>
                <a:gd name="f121" fmla="*/ f96 1 163"/>
                <a:gd name="f122" fmla="*/ f97 1 179"/>
                <a:gd name="f123" fmla="*/ f98 1 163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56" y="f157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70" y="f171"/>
                </a:cxn>
              </a:cxnLst>
              <a:rect l="f152" t="f155" r="f153" b="f154"/>
              <a:pathLst>
                <a:path w="179" h="163">
                  <a:moveTo>
                    <a:pt x="f8" y="f7"/>
                  </a:moveTo>
                  <a:cubicBezTo>
                    <a:pt x="f9" y="f10"/>
                    <a:pt x="f11" y="f9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5" y="f30"/>
                  </a:cubicBezTo>
                  <a:cubicBezTo>
                    <a:pt x="f31" y="f22"/>
                    <a:pt x="f32" y="f33"/>
                    <a:pt x="f34" y="f5"/>
                  </a:cubicBezTo>
                  <a:cubicBezTo>
                    <a:pt x="f35" y="f36"/>
                    <a:pt x="f37" y="f29"/>
                    <a:pt x="f6" y="f38"/>
                  </a:cubicBezTo>
                  <a:cubicBezTo>
                    <a:pt x="f39" y="f40"/>
                    <a:pt x="f41" y="f42"/>
                    <a:pt x="f8" y="f7"/>
                  </a:cubicBezTo>
                  <a:close/>
                  <a:moveTo>
                    <a:pt x="f43" y="f44"/>
                  </a:moveTo>
                  <a:cubicBezTo>
                    <a:pt x="f45" y="f46"/>
                    <a:pt x="f46" y="f47"/>
                    <a:pt x="f13" y="f48"/>
                  </a:cubicBezTo>
                  <a:cubicBezTo>
                    <a:pt x="f49" y="f46"/>
                    <a:pt x="f42" y="f50"/>
                    <a:pt x="f19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34" y="f58"/>
                    <a:pt x="f59" y="f58"/>
                    <a:pt x="f60" y="f43"/>
                  </a:cubicBezTo>
                  <a:cubicBezTo>
                    <a:pt x="f61" y="f34"/>
                    <a:pt x="f16" y="f62"/>
                    <a:pt x="f43" y="f44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794074-7AA3-45AE-BAE4-E385B9255ABA}"/>
                </a:ext>
              </a:extLst>
            </p:cNvPr>
            <p:cNvSpPr/>
            <p:nvPr/>
          </p:nvSpPr>
          <p:spPr>
            <a:xfrm>
              <a:off x="6162077" y="307531"/>
              <a:ext cx="390521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"/>
                <a:gd name="f7" fmla="val 162"/>
                <a:gd name="f8" fmla="val 80"/>
                <a:gd name="f9" fmla="val 99"/>
                <a:gd name="f10" fmla="val 41"/>
                <a:gd name="f11" fmla="val 128"/>
                <a:gd name="f12" fmla="val 65"/>
                <a:gd name="f13" fmla="val 170"/>
                <a:gd name="f14" fmla="val 72"/>
                <a:gd name="f15" fmla="val 169"/>
                <a:gd name="f16" fmla="val 77"/>
                <a:gd name="f17" fmla="val 166"/>
                <a:gd name="f18" fmla="val 79"/>
                <a:gd name="f19" fmla="val 140"/>
                <a:gd name="f20" fmla="val 98"/>
                <a:gd name="f21" fmla="val 141"/>
                <a:gd name="f22" fmla="val 121"/>
                <a:gd name="f23" fmla="val 151"/>
                <a:gd name="f24" fmla="val 147"/>
                <a:gd name="f25" fmla="val 153"/>
                <a:gd name="f26" fmla="val 150"/>
                <a:gd name="f27" fmla="val 152"/>
                <a:gd name="f28" fmla="val 154"/>
                <a:gd name="f29" fmla="val 118"/>
                <a:gd name="f30" fmla="val 139"/>
                <a:gd name="f31" fmla="val 84"/>
                <a:gd name="f32" fmla="val 125"/>
                <a:gd name="f33" fmla="val 45"/>
                <a:gd name="f34" fmla="val 56"/>
                <a:gd name="f35" fmla="val 108"/>
                <a:gd name="f36" fmla="val 36"/>
                <a:gd name="f37" fmla="val 78"/>
                <a:gd name="f38" fmla="val 54"/>
                <a:gd name="f39" fmla="val 40"/>
                <a:gd name="f40" fmla="val 55"/>
                <a:gd name="f41" fmla="val 71"/>
                <a:gd name="f42" fmla="val 61"/>
                <a:gd name="f43" fmla="val 75"/>
                <a:gd name="f44" fmla="val 124"/>
                <a:gd name="f45" fmla="val 87"/>
                <a:gd name="f46" fmla="val 119"/>
                <a:gd name="f47" fmla="val 120"/>
                <a:gd name="f48" fmla="val 129"/>
                <a:gd name="f49" fmla="val 134"/>
                <a:gd name="f50" fmla="val 136"/>
                <a:gd name="f51" fmla="val 111"/>
                <a:gd name="f52" fmla="val 91"/>
                <a:gd name="f53" fmla="val 74"/>
                <a:gd name="f54" fmla="val 69"/>
                <a:gd name="f55" fmla="val 96"/>
                <a:gd name="f56" fmla="val 59"/>
                <a:gd name="f57" fmla="val 32"/>
                <a:gd name="f58" fmla="val 57"/>
                <a:gd name="f59" fmla="val 64"/>
                <a:gd name="f60" fmla="val 34"/>
                <a:gd name="f61" fmla="val 66"/>
                <a:gd name="f62" fmla="val 83"/>
                <a:gd name="f63" fmla="val 102"/>
                <a:gd name="f64" fmla="+- 0 0 -90"/>
                <a:gd name="f65" fmla="*/ f3 1 175"/>
                <a:gd name="f66" fmla="*/ f4 1 162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175"/>
                <a:gd name="f75" fmla="*/ f71 1 162"/>
                <a:gd name="f76" fmla="*/ 80 f72 1"/>
                <a:gd name="f77" fmla="*/ 0 f71 1"/>
                <a:gd name="f78" fmla="*/ 175 f72 1"/>
                <a:gd name="f79" fmla="*/ 65 f71 1"/>
                <a:gd name="f80" fmla="*/ 166 f72 1"/>
                <a:gd name="f81" fmla="*/ 79 f71 1"/>
                <a:gd name="f82" fmla="*/ 151 f72 1"/>
                <a:gd name="f83" fmla="*/ 147 f71 1"/>
                <a:gd name="f84" fmla="*/ 154 f72 1"/>
                <a:gd name="f85" fmla="*/ 162 f71 1"/>
                <a:gd name="f86" fmla="*/ 45 f72 1"/>
                <a:gd name="f87" fmla="*/ 153 f71 1"/>
                <a:gd name="f88" fmla="*/ 0 f72 1"/>
                <a:gd name="f89" fmla="*/ 54 f71 1"/>
                <a:gd name="f90" fmla="*/ 61 f72 1"/>
                <a:gd name="f91" fmla="*/ 128 f71 1"/>
                <a:gd name="f92" fmla="*/ 98 f72 1"/>
                <a:gd name="f93" fmla="*/ 120 f71 1"/>
                <a:gd name="f94" fmla="*/ 134 f72 1"/>
                <a:gd name="f95" fmla="*/ 136 f71 1"/>
                <a:gd name="f96" fmla="*/ 74 f71 1"/>
                <a:gd name="f97" fmla="*/ 84 f72 1"/>
                <a:gd name="f98" fmla="*/ 32 f71 1"/>
                <a:gd name="f99" fmla="*/ 34 f72 1"/>
                <a:gd name="f100" fmla="*/ 66 f71 1"/>
                <a:gd name="f101" fmla="+- f73 0 f1"/>
                <a:gd name="f102" fmla="*/ f76 1 175"/>
                <a:gd name="f103" fmla="*/ f77 1 162"/>
                <a:gd name="f104" fmla="*/ f78 1 175"/>
                <a:gd name="f105" fmla="*/ f79 1 162"/>
                <a:gd name="f106" fmla="*/ f80 1 175"/>
                <a:gd name="f107" fmla="*/ f81 1 162"/>
                <a:gd name="f108" fmla="*/ f82 1 175"/>
                <a:gd name="f109" fmla="*/ f83 1 162"/>
                <a:gd name="f110" fmla="*/ f84 1 175"/>
                <a:gd name="f111" fmla="*/ f85 1 162"/>
                <a:gd name="f112" fmla="*/ f86 1 175"/>
                <a:gd name="f113" fmla="*/ f87 1 162"/>
                <a:gd name="f114" fmla="*/ f88 1 175"/>
                <a:gd name="f115" fmla="*/ f89 1 162"/>
                <a:gd name="f116" fmla="*/ f90 1 175"/>
                <a:gd name="f117" fmla="*/ f91 1 162"/>
                <a:gd name="f118" fmla="*/ f92 1 175"/>
                <a:gd name="f119" fmla="*/ f93 1 162"/>
                <a:gd name="f120" fmla="*/ f94 1 175"/>
                <a:gd name="f121" fmla="*/ f95 1 162"/>
                <a:gd name="f122" fmla="*/ f96 1 162"/>
                <a:gd name="f123" fmla="*/ f97 1 175"/>
                <a:gd name="f124" fmla="*/ f98 1 162"/>
                <a:gd name="f125" fmla="*/ f99 1 175"/>
                <a:gd name="f126" fmla="*/ f100 1 162"/>
                <a:gd name="f127" fmla="*/ 0 1 f74"/>
                <a:gd name="f128" fmla="*/ f68 1 f74"/>
                <a:gd name="f129" fmla="*/ 0 1 f75"/>
                <a:gd name="f130" fmla="*/ f69 1 f75"/>
                <a:gd name="f131" fmla="*/ f102 1 f74"/>
                <a:gd name="f132" fmla="*/ f103 1 f75"/>
                <a:gd name="f133" fmla="*/ f104 1 f74"/>
                <a:gd name="f134" fmla="*/ f105 1 f75"/>
                <a:gd name="f135" fmla="*/ f106 1 f74"/>
                <a:gd name="f136" fmla="*/ f107 1 f75"/>
                <a:gd name="f137" fmla="*/ f108 1 f74"/>
                <a:gd name="f138" fmla="*/ f109 1 f75"/>
                <a:gd name="f139" fmla="*/ f110 1 f74"/>
                <a:gd name="f140" fmla="*/ f111 1 f75"/>
                <a:gd name="f141" fmla="*/ f112 1 f74"/>
                <a:gd name="f142" fmla="*/ f113 1 f75"/>
                <a:gd name="f143" fmla="*/ f114 1 f74"/>
                <a:gd name="f144" fmla="*/ f115 1 f75"/>
                <a:gd name="f145" fmla="*/ f116 1 f74"/>
                <a:gd name="f146" fmla="*/ f117 1 f75"/>
                <a:gd name="f147" fmla="*/ f118 1 f74"/>
                <a:gd name="f148" fmla="*/ f119 1 f75"/>
                <a:gd name="f149" fmla="*/ f120 1 f74"/>
                <a:gd name="f150" fmla="*/ f121 1 f75"/>
                <a:gd name="f151" fmla="*/ f122 1 f75"/>
                <a:gd name="f152" fmla="*/ f123 1 f74"/>
                <a:gd name="f153" fmla="*/ f124 1 f75"/>
                <a:gd name="f154" fmla="*/ f125 1 f74"/>
                <a:gd name="f155" fmla="*/ f126 1 f75"/>
                <a:gd name="f156" fmla="*/ f127 f65 1"/>
                <a:gd name="f157" fmla="*/ f128 f65 1"/>
                <a:gd name="f158" fmla="*/ f130 f66 1"/>
                <a:gd name="f159" fmla="*/ f129 f66 1"/>
                <a:gd name="f160" fmla="*/ f131 f65 1"/>
                <a:gd name="f161" fmla="*/ f132 f66 1"/>
                <a:gd name="f162" fmla="*/ f133 f65 1"/>
                <a:gd name="f163" fmla="*/ f134 f66 1"/>
                <a:gd name="f164" fmla="*/ f135 f65 1"/>
                <a:gd name="f165" fmla="*/ f136 f66 1"/>
                <a:gd name="f166" fmla="*/ f137 f65 1"/>
                <a:gd name="f167" fmla="*/ f138 f66 1"/>
                <a:gd name="f168" fmla="*/ f139 f65 1"/>
                <a:gd name="f169" fmla="*/ f140 f66 1"/>
                <a:gd name="f170" fmla="*/ f141 f65 1"/>
                <a:gd name="f171" fmla="*/ f142 f66 1"/>
                <a:gd name="f172" fmla="*/ f143 f65 1"/>
                <a:gd name="f173" fmla="*/ f144 f66 1"/>
                <a:gd name="f174" fmla="*/ f145 f65 1"/>
                <a:gd name="f175" fmla="*/ f146 f66 1"/>
                <a:gd name="f176" fmla="*/ f147 f65 1"/>
                <a:gd name="f177" fmla="*/ f148 f66 1"/>
                <a:gd name="f178" fmla="*/ f149 f65 1"/>
                <a:gd name="f179" fmla="*/ f150 f66 1"/>
                <a:gd name="f180" fmla="*/ f151 f66 1"/>
                <a:gd name="f181" fmla="*/ f152 f65 1"/>
                <a:gd name="f182" fmla="*/ f153 f66 1"/>
                <a:gd name="f183" fmla="*/ f154 f65 1"/>
                <a:gd name="f184" fmla="*/ f155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1">
                  <a:pos x="f160" y="f161"/>
                </a:cxn>
                <a:cxn ang="f101">
                  <a:pos x="f162" y="f163"/>
                </a:cxn>
                <a:cxn ang="f101">
                  <a:pos x="f164" y="f165"/>
                </a:cxn>
                <a:cxn ang="f101">
                  <a:pos x="f166" y="f167"/>
                </a:cxn>
                <a:cxn ang="f101">
                  <a:pos x="f168" y="f169"/>
                </a:cxn>
                <a:cxn ang="f101">
                  <a:pos x="f170" y="f171"/>
                </a:cxn>
                <a:cxn ang="f101">
                  <a:pos x="f172" y="f173"/>
                </a:cxn>
                <a:cxn ang="f101">
                  <a:pos x="f160" y="f161"/>
                </a:cxn>
                <a:cxn ang="f101">
                  <a:pos x="f174" y="f175"/>
                </a:cxn>
                <a:cxn ang="f101">
                  <a:pos x="f176" y="f177"/>
                </a:cxn>
                <a:cxn ang="f101">
                  <a:pos x="f178" y="f179"/>
                </a:cxn>
                <a:cxn ang="f101">
                  <a:pos x="f166" y="f180"/>
                </a:cxn>
                <a:cxn ang="f101">
                  <a:pos x="f181" y="f182"/>
                </a:cxn>
                <a:cxn ang="f101">
                  <a:pos x="f183" y="f184"/>
                </a:cxn>
                <a:cxn ang="f101">
                  <a:pos x="f174" y="f175"/>
                </a:cxn>
              </a:cxnLst>
              <a:rect l="f156" t="f159" r="f157" b="f158"/>
              <a:pathLst>
                <a:path w="175" h="162">
                  <a:moveTo>
                    <a:pt x="f8" y="f5"/>
                  </a:moveTo>
                  <a:cubicBezTo>
                    <a:pt x="f9" y="f10"/>
                    <a:pt x="f11" y="f12"/>
                    <a:pt x="f6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8" y="f7"/>
                  </a:cubicBezTo>
                  <a:cubicBezTo>
                    <a:pt x="f29" y="f30"/>
                    <a:pt x="f31" y="f32"/>
                    <a:pt x="f33" y="f25"/>
                  </a:cubicBezTo>
                  <a:cubicBezTo>
                    <a:pt x="f34" y="f35"/>
                    <a:pt x="f36" y="f37"/>
                    <a:pt x="f5" y="f38"/>
                  </a:cubicBezTo>
                  <a:cubicBezTo>
                    <a:pt x="f39" y="f40"/>
                    <a:pt x="f41" y="f33"/>
                    <a:pt x="f8" y="f5"/>
                  </a:cubicBezTo>
                  <a:close/>
                  <a:moveTo>
                    <a:pt x="f42" y="f11"/>
                  </a:moveTo>
                  <a:cubicBezTo>
                    <a:pt x="f43" y="f44"/>
                    <a:pt x="f45" y="f46"/>
                    <a:pt x="f20" y="f47"/>
                  </a:cubicBezTo>
                  <a:cubicBezTo>
                    <a:pt x="f35" y="f22"/>
                    <a:pt x="f46" y="f48"/>
                    <a:pt x="f49" y="f50"/>
                  </a:cubicBezTo>
                  <a:cubicBezTo>
                    <a:pt x="f44" y="f51"/>
                    <a:pt x="f22" y="f52"/>
                    <a:pt x="f23" y="f53"/>
                  </a:cubicBezTo>
                  <a:cubicBezTo>
                    <a:pt x="f29" y="f54"/>
                    <a:pt x="f55" y="f56"/>
                    <a:pt x="f31" y="f57"/>
                  </a:cubicBezTo>
                  <a:cubicBezTo>
                    <a:pt x="f16" y="f56"/>
                    <a:pt x="f58" y="f59"/>
                    <a:pt x="f60" y="f61"/>
                  </a:cubicBezTo>
                  <a:cubicBezTo>
                    <a:pt x="f40" y="f62"/>
                    <a:pt x="f61" y="f63"/>
                    <a:pt x="f42" y="f11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0046A8E-64CE-4ACD-9904-8B7D21F6A467}"/>
                </a:ext>
              </a:extLst>
            </p:cNvPr>
            <p:cNvSpPr/>
            <p:nvPr/>
          </p:nvSpPr>
          <p:spPr>
            <a:xfrm>
              <a:off x="2815629" y="5351023"/>
              <a:ext cx="339727" cy="3603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161"/>
                <a:gd name="f8" fmla="val 74"/>
                <a:gd name="f9" fmla="val 38"/>
                <a:gd name="f10" fmla="val 64"/>
                <a:gd name="f11" fmla="val 59"/>
                <a:gd name="f12" fmla="val 42"/>
                <a:gd name="f13" fmla="val 60"/>
                <a:gd name="f14" fmla="val 84"/>
                <a:gd name="f15" fmla="val 32"/>
                <a:gd name="f16" fmla="val 112"/>
                <a:gd name="f17" fmla="val 48"/>
                <a:gd name="f18" fmla="val 37"/>
                <a:gd name="f19" fmla="val 128"/>
                <a:gd name="f20" fmla="val 70"/>
                <a:gd name="f21" fmla="val 130"/>
                <a:gd name="f22" fmla="val 102"/>
                <a:gd name="f23" fmla="val 148"/>
                <a:gd name="f24" fmla="val 136"/>
                <a:gd name="f25" fmla="val 129"/>
                <a:gd name="f26" fmla="val 133"/>
                <a:gd name="f27" fmla="val 126"/>
                <a:gd name="f28" fmla="val 97"/>
                <a:gd name="f29" fmla="val 83"/>
                <a:gd name="f30" fmla="val 134"/>
                <a:gd name="f31" fmla="val 71"/>
                <a:gd name="f32" fmla="val 54"/>
                <a:gd name="f33" fmla="val 56"/>
                <a:gd name="f34" fmla="val 119"/>
                <a:gd name="f35" fmla="val 40"/>
                <a:gd name="f36" fmla="val 90"/>
                <a:gd name="f37" fmla="val 69"/>
                <a:gd name="f38" fmla="val 27"/>
                <a:gd name="f39" fmla="val 68"/>
                <a:gd name="f40" fmla="val 31"/>
                <a:gd name="f41" fmla="val 78"/>
                <a:gd name="f42" fmla="val 87"/>
                <a:gd name="f43" fmla="val 63"/>
                <a:gd name="f44" fmla="val 108"/>
                <a:gd name="f45" fmla="val 65"/>
                <a:gd name="f46" fmla="val 137"/>
                <a:gd name="f47" fmla="val 110"/>
                <a:gd name="f48" fmla="val 104"/>
                <a:gd name="f49" fmla="val 114"/>
                <a:gd name="f50" fmla="val 111"/>
                <a:gd name="f51" fmla="val 95"/>
                <a:gd name="f52" fmla="val 116"/>
                <a:gd name="f53" fmla="val 51"/>
                <a:gd name="f54" fmla="val 101"/>
                <a:gd name="f55" fmla="val 61"/>
                <a:gd name="f56" fmla="val 49"/>
                <a:gd name="f57" fmla="+- 0 0 -90"/>
                <a:gd name="f58" fmla="*/ f3 1 153"/>
                <a:gd name="f59" fmla="*/ f4 1 161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53"/>
                <a:gd name="f68" fmla="*/ f64 1 161"/>
                <a:gd name="f69" fmla="*/ 0 f65 1"/>
                <a:gd name="f70" fmla="*/ 74 f64 1"/>
                <a:gd name="f71" fmla="*/ 60 f65 1"/>
                <a:gd name="f72" fmla="*/ 0 f64 1"/>
                <a:gd name="f73" fmla="*/ 153 f65 1"/>
                <a:gd name="f74" fmla="*/ 37 f64 1"/>
                <a:gd name="f75" fmla="*/ 148 f65 1"/>
                <a:gd name="f76" fmla="*/ 136 f64 1"/>
                <a:gd name="f77" fmla="*/ 97 f65 1"/>
                <a:gd name="f78" fmla="*/ 130 f64 1"/>
                <a:gd name="f79" fmla="*/ 54 f65 1"/>
                <a:gd name="f80" fmla="*/ 161 f64 1"/>
                <a:gd name="f81" fmla="*/ 69 f65 1"/>
                <a:gd name="f82" fmla="*/ 27 f64 1"/>
                <a:gd name="f83" fmla="*/ 31 f65 1"/>
                <a:gd name="f84" fmla="*/ 78 f64 1"/>
                <a:gd name="f85" fmla="*/ 65 f65 1"/>
                <a:gd name="f86" fmla="*/ 137 f64 1"/>
                <a:gd name="f87" fmla="*/ 129 f65 1"/>
                <a:gd name="f88" fmla="*/ 119 f64 1"/>
                <a:gd name="f89" fmla="*/ 128 f65 1"/>
                <a:gd name="f90" fmla="*/ 51 f64 1"/>
                <a:gd name="f91" fmla="+- f66 0 f1"/>
                <a:gd name="f92" fmla="*/ f69 1 153"/>
                <a:gd name="f93" fmla="*/ f70 1 161"/>
                <a:gd name="f94" fmla="*/ f71 1 153"/>
                <a:gd name="f95" fmla="*/ f72 1 161"/>
                <a:gd name="f96" fmla="*/ f73 1 153"/>
                <a:gd name="f97" fmla="*/ f74 1 161"/>
                <a:gd name="f98" fmla="*/ f75 1 153"/>
                <a:gd name="f99" fmla="*/ f76 1 161"/>
                <a:gd name="f100" fmla="*/ f77 1 153"/>
                <a:gd name="f101" fmla="*/ f78 1 161"/>
                <a:gd name="f102" fmla="*/ f79 1 153"/>
                <a:gd name="f103" fmla="*/ f80 1 161"/>
                <a:gd name="f104" fmla="*/ f81 1 153"/>
                <a:gd name="f105" fmla="*/ f82 1 161"/>
                <a:gd name="f106" fmla="*/ f83 1 153"/>
                <a:gd name="f107" fmla="*/ f84 1 161"/>
                <a:gd name="f108" fmla="*/ f85 1 153"/>
                <a:gd name="f109" fmla="*/ f86 1 161"/>
                <a:gd name="f110" fmla="*/ f87 1 153"/>
                <a:gd name="f111" fmla="*/ f88 1 161"/>
                <a:gd name="f112" fmla="*/ f89 1 153"/>
                <a:gd name="f113" fmla="*/ f90 1 161"/>
                <a:gd name="f114" fmla="*/ 0 1 f67"/>
                <a:gd name="f115" fmla="*/ f61 1 f67"/>
                <a:gd name="f116" fmla="*/ 0 1 f68"/>
                <a:gd name="f117" fmla="*/ f62 1 f68"/>
                <a:gd name="f118" fmla="*/ f92 1 f67"/>
                <a:gd name="f119" fmla="*/ f93 1 f68"/>
                <a:gd name="f120" fmla="*/ f94 1 f67"/>
                <a:gd name="f121" fmla="*/ f95 1 f68"/>
                <a:gd name="f122" fmla="*/ f96 1 f67"/>
                <a:gd name="f123" fmla="*/ f97 1 f68"/>
                <a:gd name="f124" fmla="*/ f98 1 f67"/>
                <a:gd name="f125" fmla="*/ f99 1 f68"/>
                <a:gd name="f126" fmla="*/ f100 1 f67"/>
                <a:gd name="f127" fmla="*/ f101 1 f68"/>
                <a:gd name="f128" fmla="*/ f102 1 f67"/>
                <a:gd name="f129" fmla="*/ f103 1 f68"/>
                <a:gd name="f130" fmla="*/ f104 1 f67"/>
                <a:gd name="f131" fmla="*/ f105 1 f68"/>
                <a:gd name="f132" fmla="*/ f106 1 f67"/>
                <a:gd name="f133" fmla="*/ f107 1 f68"/>
                <a:gd name="f134" fmla="*/ f108 1 f67"/>
                <a:gd name="f135" fmla="*/ f109 1 f68"/>
                <a:gd name="f136" fmla="*/ f110 1 f67"/>
                <a:gd name="f137" fmla="*/ f111 1 f68"/>
                <a:gd name="f138" fmla="*/ f112 1 f67"/>
                <a:gd name="f139" fmla="*/ f113 1 f68"/>
                <a:gd name="f140" fmla="*/ f114 f58 1"/>
                <a:gd name="f141" fmla="*/ f115 f58 1"/>
                <a:gd name="f142" fmla="*/ f117 f59 1"/>
                <a:gd name="f143" fmla="*/ f116 f59 1"/>
                <a:gd name="f144" fmla="*/ f118 f58 1"/>
                <a:gd name="f145" fmla="*/ f119 f59 1"/>
                <a:gd name="f146" fmla="*/ f120 f58 1"/>
                <a:gd name="f147" fmla="*/ f121 f59 1"/>
                <a:gd name="f148" fmla="*/ f122 f58 1"/>
                <a:gd name="f149" fmla="*/ f123 f59 1"/>
                <a:gd name="f150" fmla="*/ f124 f58 1"/>
                <a:gd name="f151" fmla="*/ f125 f59 1"/>
                <a:gd name="f152" fmla="*/ f126 f58 1"/>
                <a:gd name="f153" fmla="*/ f127 f59 1"/>
                <a:gd name="f154" fmla="*/ f128 f58 1"/>
                <a:gd name="f155" fmla="*/ f129 f59 1"/>
                <a:gd name="f156" fmla="*/ f130 f58 1"/>
                <a:gd name="f157" fmla="*/ f131 f59 1"/>
                <a:gd name="f158" fmla="*/ f132 f58 1"/>
                <a:gd name="f159" fmla="*/ f133 f59 1"/>
                <a:gd name="f160" fmla="*/ f134 f58 1"/>
                <a:gd name="f161" fmla="*/ f135 f59 1"/>
                <a:gd name="f162" fmla="*/ f136 f58 1"/>
                <a:gd name="f163" fmla="*/ f137 f59 1"/>
                <a:gd name="f164" fmla="*/ f138 f58 1"/>
                <a:gd name="f165" fmla="*/ f13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44" y="f145"/>
                </a:cxn>
                <a:cxn ang="f91">
                  <a:pos x="f156" y="f157"/>
                </a:cxn>
                <a:cxn ang="f91">
                  <a:pos x="f158" y="f159"/>
                </a:cxn>
                <a:cxn ang="f91">
                  <a:pos x="f160" y="f161"/>
                </a:cxn>
                <a:cxn ang="f91">
                  <a:pos x="f162" y="f163"/>
                </a:cxn>
                <a:cxn ang="f91">
                  <a:pos x="f164" y="f165"/>
                </a:cxn>
                <a:cxn ang="f91">
                  <a:pos x="f156" y="f157"/>
                </a:cxn>
              </a:cxnLst>
              <a:rect l="f140" t="f143" r="f141" b="f142"/>
              <a:pathLst>
                <a:path w="153" h="161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16" y="f27"/>
                    <a:pt x="f28" y="f21"/>
                  </a:cubicBezTo>
                  <a:cubicBezTo>
                    <a:pt x="f29" y="f30"/>
                    <a:pt x="f31" y="f23"/>
                    <a:pt x="f32" y="f7"/>
                  </a:cubicBezTo>
                  <a:cubicBezTo>
                    <a:pt x="f33" y="f34"/>
                    <a:pt x="f35" y="f36"/>
                    <a:pt x="f5" y="f8"/>
                  </a:cubicBezTo>
                  <a:close/>
                  <a:moveTo>
                    <a:pt x="f37" y="f38"/>
                  </a:moveTo>
                  <a:cubicBezTo>
                    <a:pt x="f39" y="f32"/>
                    <a:pt x="f32" y="f37"/>
                    <a:pt x="f40" y="f41"/>
                  </a:cubicBezTo>
                  <a:cubicBezTo>
                    <a:pt x="f33" y="f42"/>
                    <a:pt x="f43" y="f44"/>
                    <a:pt x="f45" y="f46"/>
                  </a:cubicBezTo>
                  <a:cubicBezTo>
                    <a:pt x="f29" y="f47"/>
                    <a:pt x="f48" y="f49"/>
                    <a:pt x="f25" y="f34"/>
                  </a:cubicBezTo>
                  <a:cubicBezTo>
                    <a:pt x="f50" y="f51"/>
                    <a:pt x="f52" y="f8"/>
                    <a:pt x="f19" y="f53"/>
                  </a:cubicBezTo>
                  <a:cubicBezTo>
                    <a:pt x="f54" y="f55"/>
                    <a:pt x="f14" y="f56"/>
                    <a:pt x="f37" y="f3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C405D55-F4F5-4506-885B-1EDC4DBD8725}"/>
                </a:ext>
              </a:extLst>
            </p:cNvPr>
            <p:cNvSpPr/>
            <p:nvPr/>
          </p:nvSpPr>
          <p:spPr>
            <a:xfrm>
              <a:off x="2890235" y="3833365"/>
              <a:ext cx="368302" cy="3317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"/>
                <a:gd name="f7" fmla="val 149"/>
                <a:gd name="f8" fmla="val 43"/>
                <a:gd name="f9" fmla="val 10"/>
                <a:gd name="f10" fmla="val 80"/>
                <a:gd name="f11" fmla="val 32"/>
                <a:gd name="f12" fmla="val 111"/>
                <a:gd name="f13" fmla="val 20"/>
                <a:gd name="f14" fmla="val 144"/>
                <a:gd name="f15" fmla="val 134"/>
                <a:gd name="f16" fmla="val 126"/>
                <a:gd name="f17" fmla="val 62"/>
                <a:gd name="f18" fmla="val 82"/>
                <a:gd name="f19" fmla="val 122"/>
                <a:gd name="f20" fmla="val 88"/>
                <a:gd name="f21" fmla="val 92"/>
                <a:gd name="f22" fmla="val 110"/>
                <a:gd name="f23" fmla="val 72"/>
                <a:gd name="f24" fmla="val 64"/>
                <a:gd name="f25" fmla="val 107"/>
                <a:gd name="f26" fmla="val 36"/>
                <a:gd name="f27" fmla="val 101"/>
                <a:gd name="f28" fmla="val 105"/>
                <a:gd name="f29" fmla="val 28"/>
                <a:gd name="f30" fmla="val 79"/>
                <a:gd name="f31" fmla="val 55"/>
                <a:gd name="f32" fmla="val 75"/>
                <a:gd name="f33" fmla="val 115"/>
                <a:gd name="f34" fmla="val 95"/>
                <a:gd name="f35" fmla="val 113"/>
                <a:gd name="f36" fmla="val 87"/>
                <a:gd name="f37" fmla="val 133"/>
                <a:gd name="f38" fmla="val 73"/>
                <a:gd name="f39" fmla="val 114"/>
                <a:gd name="f40" fmla="val 118"/>
                <a:gd name="f41" fmla="val 44"/>
                <a:gd name="f42" fmla="val 19"/>
                <a:gd name="f43" fmla="val 102"/>
                <a:gd name="f44" fmla="val 37"/>
                <a:gd name="f45" fmla="val 81"/>
                <a:gd name="f46" fmla="val 40"/>
                <a:gd name="f47" fmla="val 29"/>
                <a:gd name="f48" fmla="val 65"/>
                <a:gd name="f49" fmla="val 60"/>
                <a:gd name="f50" fmla="val 46"/>
                <a:gd name="f51" fmla="val 74"/>
                <a:gd name="f52" fmla="val 27"/>
                <a:gd name="f53" fmla="val 94"/>
                <a:gd name="f54" fmla="val 53"/>
                <a:gd name="f55" fmla="val 89"/>
                <a:gd name="f56" fmla="val 68"/>
                <a:gd name="f57" fmla="val 98"/>
                <a:gd name="f58" fmla="+- 0 0 -90"/>
                <a:gd name="f59" fmla="*/ f3 1 165"/>
                <a:gd name="f60" fmla="*/ f4 1 149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65"/>
                <a:gd name="f69" fmla="*/ f65 1 149"/>
                <a:gd name="f70" fmla="*/ 43 f66 1"/>
                <a:gd name="f71" fmla="*/ 10 f65 1"/>
                <a:gd name="f72" fmla="*/ 144 f66 1"/>
                <a:gd name="f73" fmla="*/ 0 f65 1"/>
                <a:gd name="f74" fmla="*/ 165 f66 1"/>
                <a:gd name="f75" fmla="*/ 82 f65 1"/>
                <a:gd name="f76" fmla="*/ 72 f66 1"/>
                <a:gd name="f77" fmla="*/ 149 f65 1"/>
                <a:gd name="f78" fmla="*/ 0 f66 1"/>
                <a:gd name="f79" fmla="*/ 105 f65 1"/>
                <a:gd name="f80" fmla="*/ 75 f66 1"/>
                <a:gd name="f81" fmla="*/ 115 f65 1"/>
                <a:gd name="f82" fmla="*/ 133 f66 1"/>
                <a:gd name="f83" fmla="*/ 73 f65 1"/>
                <a:gd name="f84" fmla="*/ 126 f66 1"/>
                <a:gd name="f85" fmla="*/ 19 f65 1"/>
                <a:gd name="f86" fmla="*/ 55 f66 1"/>
                <a:gd name="f87" fmla="*/ 29 f65 1"/>
                <a:gd name="f88" fmla="*/ 27 f66 1"/>
                <a:gd name="f89" fmla="*/ 94 f65 1"/>
                <a:gd name="f90" fmla="+- f67 0 f1"/>
                <a:gd name="f91" fmla="*/ f70 1 165"/>
                <a:gd name="f92" fmla="*/ f71 1 149"/>
                <a:gd name="f93" fmla="*/ f72 1 165"/>
                <a:gd name="f94" fmla="*/ f73 1 149"/>
                <a:gd name="f95" fmla="*/ f74 1 165"/>
                <a:gd name="f96" fmla="*/ f75 1 149"/>
                <a:gd name="f97" fmla="*/ f76 1 165"/>
                <a:gd name="f98" fmla="*/ f77 1 149"/>
                <a:gd name="f99" fmla="*/ f78 1 165"/>
                <a:gd name="f100" fmla="*/ f79 1 149"/>
                <a:gd name="f101" fmla="*/ f80 1 165"/>
                <a:gd name="f102" fmla="*/ f81 1 149"/>
                <a:gd name="f103" fmla="*/ f82 1 165"/>
                <a:gd name="f104" fmla="*/ f83 1 149"/>
                <a:gd name="f105" fmla="*/ f84 1 165"/>
                <a:gd name="f106" fmla="*/ f85 1 149"/>
                <a:gd name="f107" fmla="*/ f86 1 165"/>
                <a:gd name="f108" fmla="*/ f87 1 149"/>
                <a:gd name="f109" fmla="*/ f88 1 165"/>
                <a:gd name="f110" fmla="*/ f89 1 149"/>
                <a:gd name="f111" fmla="*/ 0 1 f68"/>
                <a:gd name="f112" fmla="*/ f62 1 f68"/>
                <a:gd name="f113" fmla="*/ 0 1 f69"/>
                <a:gd name="f114" fmla="*/ f63 1 f69"/>
                <a:gd name="f115" fmla="*/ f91 1 f68"/>
                <a:gd name="f116" fmla="*/ f92 1 f69"/>
                <a:gd name="f117" fmla="*/ f93 1 f68"/>
                <a:gd name="f118" fmla="*/ f94 1 f69"/>
                <a:gd name="f119" fmla="*/ f95 1 f68"/>
                <a:gd name="f120" fmla="*/ f96 1 f69"/>
                <a:gd name="f121" fmla="*/ f97 1 f68"/>
                <a:gd name="f122" fmla="*/ f98 1 f69"/>
                <a:gd name="f123" fmla="*/ f99 1 f68"/>
                <a:gd name="f124" fmla="*/ f100 1 f69"/>
                <a:gd name="f125" fmla="*/ f101 1 f68"/>
                <a:gd name="f126" fmla="*/ f102 1 f69"/>
                <a:gd name="f127" fmla="*/ f103 1 f68"/>
                <a:gd name="f128" fmla="*/ f104 1 f69"/>
                <a:gd name="f129" fmla="*/ f105 1 f68"/>
                <a:gd name="f130" fmla="*/ f106 1 f69"/>
                <a:gd name="f131" fmla="*/ f107 1 f68"/>
                <a:gd name="f132" fmla="*/ f108 1 f69"/>
                <a:gd name="f133" fmla="*/ f109 1 f68"/>
                <a:gd name="f134" fmla="*/ f110 1 f69"/>
                <a:gd name="f135" fmla="*/ f111 f59 1"/>
                <a:gd name="f136" fmla="*/ f112 f59 1"/>
                <a:gd name="f137" fmla="*/ f114 f60 1"/>
                <a:gd name="f138" fmla="*/ f113 f60 1"/>
                <a:gd name="f139" fmla="*/ f115 f59 1"/>
                <a:gd name="f140" fmla="*/ f116 f60 1"/>
                <a:gd name="f141" fmla="*/ f117 f59 1"/>
                <a:gd name="f142" fmla="*/ f118 f60 1"/>
                <a:gd name="f143" fmla="*/ f119 f59 1"/>
                <a:gd name="f144" fmla="*/ f120 f60 1"/>
                <a:gd name="f145" fmla="*/ f121 f59 1"/>
                <a:gd name="f146" fmla="*/ f122 f60 1"/>
                <a:gd name="f147" fmla="*/ f123 f59 1"/>
                <a:gd name="f148" fmla="*/ f124 f60 1"/>
                <a:gd name="f149" fmla="*/ f125 f59 1"/>
                <a:gd name="f150" fmla="*/ f126 f60 1"/>
                <a:gd name="f151" fmla="*/ f127 f59 1"/>
                <a:gd name="f152" fmla="*/ f128 f60 1"/>
                <a:gd name="f153" fmla="*/ f129 f59 1"/>
                <a:gd name="f154" fmla="*/ f130 f60 1"/>
                <a:gd name="f155" fmla="*/ f131 f59 1"/>
                <a:gd name="f156" fmla="*/ f132 f60 1"/>
                <a:gd name="f157" fmla="*/ f133 f59 1"/>
                <a:gd name="f158" fmla="*/ f134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39" y="f140"/>
                </a:cxn>
                <a:cxn ang="f90">
                  <a:pos x="f141" y="f142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39" y="f140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49" y="f150"/>
                </a:cxn>
              </a:cxnLst>
              <a:rect l="f135" t="f138" r="f136" b="f137"/>
              <a:pathLst>
                <a:path w="165" h="149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1"/>
                    <a:pt x="f16" y="f17"/>
                    <a:pt x="f6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6" y="f27"/>
                    <a:pt x="f5" y="f28"/>
                  </a:cubicBezTo>
                  <a:cubicBezTo>
                    <a:pt x="f29" y="f30"/>
                    <a:pt x="f31" y="f31"/>
                    <a:pt x="f8" y="f9"/>
                  </a:cubicBezTo>
                  <a:close/>
                  <a:moveTo>
                    <a:pt x="f32" y="f33"/>
                  </a:moveTo>
                  <a:cubicBezTo>
                    <a:pt x="f34" y="f27"/>
                    <a:pt x="f35" y="f36"/>
                    <a:pt x="f37" y="f38"/>
                  </a:cubicBezTo>
                  <a:cubicBezTo>
                    <a:pt x="f39" y="f24"/>
                    <a:pt x="f40" y="f41"/>
                    <a:pt x="f16" y="f42"/>
                  </a:cubicBezTo>
                  <a:cubicBezTo>
                    <a:pt x="f43" y="f44"/>
                    <a:pt x="f45" y="f46"/>
                    <a:pt x="f31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32" y="f3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3B11CB5-F241-49BE-A6A7-026939C3EA54}"/>
                </a:ext>
              </a:extLst>
            </p:cNvPr>
            <p:cNvSpPr/>
            <p:nvPr/>
          </p:nvSpPr>
          <p:spPr>
            <a:xfrm>
              <a:off x="1153515" y="3299969"/>
              <a:ext cx="339727" cy="3254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"/>
                <a:gd name="f7" fmla="val 146"/>
                <a:gd name="f8" fmla="val 45"/>
                <a:gd name="f9" fmla="val 52"/>
                <a:gd name="f10" fmla="val 106"/>
                <a:gd name="f11" fmla="val 31"/>
                <a:gd name="f12" fmla="val 85"/>
                <a:gd name="f13" fmla="val 68"/>
                <a:gd name="f14" fmla="val 38"/>
                <a:gd name="f15" fmla="val 61"/>
                <a:gd name="f16" fmla="val 59"/>
                <a:gd name="f17" fmla="val 39"/>
                <a:gd name="f18" fmla="val 62"/>
                <a:gd name="f19" fmla="val 77"/>
                <a:gd name="f20" fmla="val 15"/>
                <a:gd name="f21" fmla="val 86"/>
                <a:gd name="f22" fmla="val 30"/>
                <a:gd name="f23" fmla="val 99"/>
                <a:gd name="f24" fmla="val 36"/>
                <a:gd name="f25" fmla="val 113"/>
                <a:gd name="f26" fmla="val 42"/>
                <a:gd name="f27" fmla="val 130"/>
                <a:gd name="f28" fmla="val 125"/>
                <a:gd name="f29" fmla="val 66"/>
                <a:gd name="f30" fmla="val 118"/>
                <a:gd name="f31" fmla="val 95"/>
                <a:gd name="f32" fmla="val 139"/>
                <a:gd name="f33" fmla="val 128"/>
                <a:gd name="f34" fmla="val 103"/>
                <a:gd name="f35" fmla="val 114"/>
                <a:gd name="f36" fmla="val 73"/>
                <a:gd name="f37" fmla="val 119"/>
                <a:gd name="f38" fmla="val 122"/>
                <a:gd name="f39" fmla="val 57"/>
                <a:gd name="f40" fmla="val 102"/>
                <a:gd name="f41" fmla="val 49"/>
                <a:gd name="f42" fmla="val 41"/>
                <a:gd name="f43" fmla="val 33"/>
                <a:gd name="f44" fmla="val 69"/>
                <a:gd name="f45" fmla="val 56"/>
                <a:gd name="f46" fmla="val 48"/>
                <a:gd name="f47" fmla="val 28"/>
                <a:gd name="f48" fmla="val 53"/>
                <a:gd name="f49" fmla="val 81"/>
                <a:gd name="f50" fmla="val 58"/>
                <a:gd name="f51" fmla="val 116"/>
                <a:gd name="f52" fmla="val 78"/>
                <a:gd name="f53" fmla="val 112"/>
                <a:gd name="f54" fmla="val 97"/>
                <a:gd name="f55" fmla="val 109"/>
                <a:gd name="f56" fmla="val 105"/>
                <a:gd name="f57" fmla="val 88"/>
                <a:gd name="f58" fmla="val 110"/>
                <a:gd name="f59" fmla="val 71"/>
                <a:gd name="f60" fmla="+- 0 0 -90"/>
                <a:gd name="f61" fmla="*/ f3 1 152"/>
                <a:gd name="f62" fmla="*/ f4 1 146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152"/>
                <a:gd name="f71" fmla="*/ f67 1 146"/>
                <a:gd name="f72" fmla="*/ 45 f68 1"/>
                <a:gd name="f73" fmla="*/ 146 f67 1"/>
                <a:gd name="f74" fmla="*/ 0 f68 1"/>
                <a:gd name="f75" fmla="*/ 68 f67 1"/>
                <a:gd name="f76" fmla="*/ 62 f68 1"/>
                <a:gd name="f77" fmla="*/ 0 f67 1"/>
                <a:gd name="f78" fmla="*/ 99 f68 1"/>
                <a:gd name="f79" fmla="*/ 36 f67 1"/>
                <a:gd name="f80" fmla="*/ 152 f68 1"/>
                <a:gd name="f81" fmla="*/ 39 f67 1"/>
                <a:gd name="f82" fmla="*/ 139 f68 1"/>
                <a:gd name="f83" fmla="*/ 128 f67 1"/>
                <a:gd name="f84" fmla="*/ 122 f68 1"/>
                <a:gd name="f85" fmla="*/ 57 f67 1"/>
                <a:gd name="f86" fmla="*/ 66 f68 1"/>
                <a:gd name="f87" fmla="*/ 33 f67 1"/>
                <a:gd name="f88" fmla="*/ 28 f68 1"/>
                <a:gd name="f89" fmla="*/ 73 f67 1"/>
                <a:gd name="f90" fmla="*/ 56 f68 1"/>
                <a:gd name="f91" fmla="*/ 116 f67 1"/>
                <a:gd name="f92" fmla="*/ 118 f68 1"/>
                <a:gd name="f93" fmla="*/ 105 f67 1"/>
                <a:gd name="f94" fmla="+- f69 0 f1"/>
                <a:gd name="f95" fmla="*/ f72 1 152"/>
                <a:gd name="f96" fmla="*/ f73 1 146"/>
                <a:gd name="f97" fmla="*/ f74 1 152"/>
                <a:gd name="f98" fmla="*/ f75 1 146"/>
                <a:gd name="f99" fmla="*/ f76 1 152"/>
                <a:gd name="f100" fmla="*/ f77 1 146"/>
                <a:gd name="f101" fmla="*/ f78 1 152"/>
                <a:gd name="f102" fmla="*/ f79 1 146"/>
                <a:gd name="f103" fmla="*/ f80 1 152"/>
                <a:gd name="f104" fmla="*/ f81 1 146"/>
                <a:gd name="f105" fmla="*/ f82 1 152"/>
                <a:gd name="f106" fmla="*/ f83 1 146"/>
                <a:gd name="f107" fmla="*/ f84 1 152"/>
                <a:gd name="f108" fmla="*/ f85 1 146"/>
                <a:gd name="f109" fmla="*/ f86 1 152"/>
                <a:gd name="f110" fmla="*/ f87 1 146"/>
                <a:gd name="f111" fmla="*/ f88 1 152"/>
                <a:gd name="f112" fmla="*/ f89 1 146"/>
                <a:gd name="f113" fmla="*/ f90 1 152"/>
                <a:gd name="f114" fmla="*/ f91 1 146"/>
                <a:gd name="f115" fmla="*/ f92 1 152"/>
                <a:gd name="f116" fmla="*/ f93 1 146"/>
                <a:gd name="f117" fmla="*/ 0 1 f70"/>
                <a:gd name="f118" fmla="*/ f64 1 f70"/>
                <a:gd name="f119" fmla="*/ 0 1 f71"/>
                <a:gd name="f120" fmla="*/ f65 1 f71"/>
                <a:gd name="f121" fmla="*/ f95 1 f70"/>
                <a:gd name="f122" fmla="*/ f96 1 f71"/>
                <a:gd name="f123" fmla="*/ f97 1 f70"/>
                <a:gd name="f124" fmla="*/ f98 1 f71"/>
                <a:gd name="f125" fmla="*/ f99 1 f70"/>
                <a:gd name="f126" fmla="*/ f100 1 f71"/>
                <a:gd name="f127" fmla="*/ f101 1 f70"/>
                <a:gd name="f128" fmla="*/ f102 1 f71"/>
                <a:gd name="f129" fmla="*/ f103 1 f70"/>
                <a:gd name="f130" fmla="*/ f104 1 f71"/>
                <a:gd name="f131" fmla="*/ f105 1 f70"/>
                <a:gd name="f132" fmla="*/ f106 1 f71"/>
                <a:gd name="f133" fmla="*/ f107 1 f70"/>
                <a:gd name="f134" fmla="*/ f108 1 f71"/>
                <a:gd name="f135" fmla="*/ f109 1 f70"/>
                <a:gd name="f136" fmla="*/ f110 1 f71"/>
                <a:gd name="f137" fmla="*/ f111 1 f70"/>
                <a:gd name="f138" fmla="*/ f112 1 f71"/>
                <a:gd name="f139" fmla="*/ f113 1 f70"/>
                <a:gd name="f140" fmla="*/ f114 1 f71"/>
                <a:gd name="f141" fmla="*/ f115 1 f70"/>
                <a:gd name="f142" fmla="*/ f116 1 f71"/>
                <a:gd name="f143" fmla="*/ f117 f61 1"/>
                <a:gd name="f144" fmla="*/ f118 f61 1"/>
                <a:gd name="f145" fmla="*/ f120 f62 1"/>
                <a:gd name="f146" fmla="*/ f119 f62 1"/>
                <a:gd name="f147" fmla="*/ f121 f61 1"/>
                <a:gd name="f148" fmla="*/ f122 f62 1"/>
                <a:gd name="f149" fmla="*/ f123 f61 1"/>
                <a:gd name="f150" fmla="*/ f124 f62 1"/>
                <a:gd name="f151" fmla="*/ f125 f61 1"/>
                <a:gd name="f152" fmla="*/ f126 f62 1"/>
                <a:gd name="f153" fmla="*/ f127 f61 1"/>
                <a:gd name="f154" fmla="*/ f128 f62 1"/>
                <a:gd name="f155" fmla="*/ f129 f61 1"/>
                <a:gd name="f156" fmla="*/ f130 f62 1"/>
                <a:gd name="f157" fmla="*/ f131 f61 1"/>
                <a:gd name="f158" fmla="*/ f132 f62 1"/>
                <a:gd name="f159" fmla="*/ f133 f61 1"/>
                <a:gd name="f160" fmla="*/ f134 f62 1"/>
                <a:gd name="f161" fmla="*/ f135 f61 1"/>
                <a:gd name="f162" fmla="*/ f136 f62 1"/>
                <a:gd name="f163" fmla="*/ f137 f61 1"/>
                <a:gd name="f164" fmla="*/ f138 f62 1"/>
                <a:gd name="f165" fmla="*/ f139 f61 1"/>
                <a:gd name="f166" fmla="*/ f140 f62 1"/>
                <a:gd name="f167" fmla="*/ f141 f61 1"/>
                <a:gd name="f168" fmla="*/ f14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7" y="f148"/>
                </a:cxn>
                <a:cxn ang="f94">
                  <a:pos x="f149" y="f150"/>
                </a:cxn>
                <a:cxn ang="f94">
                  <a:pos x="f151" y="f152"/>
                </a:cxn>
                <a:cxn ang="f94">
                  <a:pos x="f153" y="f154"/>
                </a:cxn>
                <a:cxn ang="f94">
                  <a:pos x="f155" y="f156"/>
                </a:cxn>
                <a:cxn ang="f94">
                  <a:pos x="f157" y="f158"/>
                </a:cxn>
                <a:cxn ang="f94">
                  <a:pos x="f147" y="f148"/>
                </a:cxn>
                <a:cxn ang="f94">
                  <a:pos x="f159" y="f160"/>
                </a:cxn>
                <a:cxn ang="f94">
                  <a:pos x="f161" y="f162"/>
                </a:cxn>
                <a:cxn ang="f94">
                  <a:pos x="f163" y="f164"/>
                </a:cxn>
                <a:cxn ang="f94">
                  <a:pos x="f165" y="f166"/>
                </a:cxn>
                <a:cxn ang="f94">
                  <a:pos x="f167" y="f168"/>
                </a:cxn>
                <a:cxn ang="f94">
                  <a:pos x="f159" y="f160"/>
                </a:cxn>
              </a:cxnLst>
              <a:rect l="f143" t="f146" r="f144" b="f145"/>
              <a:pathLst>
                <a:path w="152" h="146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14"/>
                    <a:pt x="f6" y="f1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8" y="f7"/>
                  </a:cubicBezTo>
                  <a:close/>
                  <a:moveTo>
                    <a:pt x="f38" y="f39"/>
                  </a:moveTo>
                  <a:cubicBezTo>
                    <a:pt x="f40" y="f41"/>
                    <a:pt x="f12" y="f42"/>
                    <a:pt x="f29" y="f43"/>
                  </a:cubicBezTo>
                  <a:cubicBezTo>
                    <a:pt x="f44" y="f45"/>
                    <a:pt x="f46" y="f18"/>
                    <a:pt x="f47" y="f36"/>
                  </a:cubicBezTo>
                  <a:cubicBezTo>
                    <a:pt x="f48" y="f49"/>
                    <a:pt x="f50" y="f23"/>
                    <a:pt x="f45" y="f51"/>
                  </a:cubicBezTo>
                  <a:cubicBezTo>
                    <a:pt x="f52" y="f53"/>
                    <a:pt x="f54" y="f55"/>
                    <a:pt x="f30" y="f56"/>
                  </a:cubicBezTo>
                  <a:cubicBezTo>
                    <a:pt x="f34" y="f57"/>
                    <a:pt x="f58" y="f59"/>
                    <a:pt x="f38" y="f3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2C83FBA-45A6-4213-9B8A-3521B83608C4}"/>
                </a:ext>
              </a:extLst>
            </p:cNvPr>
            <p:cNvSpPr/>
            <p:nvPr/>
          </p:nvSpPr>
          <p:spPr>
            <a:xfrm>
              <a:off x="2399705" y="3057076"/>
              <a:ext cx="303215" cy="3476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6"/>
                <a:gd name="f7" fmla="val 156"/>
                <a:gd name="f8" fmla="val 66"/>
                <a:gd name="f9" fmla="val 41"/>
                <a:gd name="f10" fmla="val 60"/>
                <a:gd name="f11" fmla="val 49"/>
                <a:gd name="f12" fmla="val 33"/>
                <a:gd name="f13" fmla="val 52"/>
                <a:gd name="f14" fmla="val 72"/>
                <a:gd name="f15" fmla="val 30"/>
                <a:gd name="f16" fmla="val 94"/>
                <a:gd name="f17" fmla="val 54"/>
                <a:gd name="f18" fmla="val 42"/>
                <a:gd name="f19" fmla="val 129"/>
                <a:gd name="f20" fmla="val 63"/>
                <a:gd name="f21" fmla="val 118"/>
                <a:gd name="f22" fmla="val 78"/>
                <a:gd name="f23" fmla="val 93"/>
                <a:gd name="f24" fmla="val 108"/>
                <a:gd name="f25" fmla="val 127"/>
                <a:gd name="f26" fmla="val 123"/>
                <a:gd name="f27" fmla="val 135"/>
                <a:gd name="f28" fmla="val 142"/>
                <a:gd name="f29" fmla="val 103"/>
                <a:gd name="f30" fmla="val 75"/>
                <a:gd name="f31" fmla="val 50"/>
                <a:gd name="f32" fmla="val 117"/>
                <a:gd name="f33" fmla="val 36"/>
                <a:gd name="f34" fmla="val 86"/>
                <a:gd name="f35" fmla="val 107"/>
                <a:gd name="f36" fmla="val 120"/>
                <a:gd name="f37" fmla="val 98"/>
                <a:gd name="f38" fmla="val 79"/>
                <a:gd name="f39" fmla="val 57"/>
                <a:gd name="f40" fmla="val 87"/>
                <a:gd name="f41" fmla="val 64"/>
                <a:gd name="f42" fmla="val 46"/>
                <a:gd name="f43" fmla="val 59"/>
                <a:gd name="f44" fmla="val 27"/>
                <a:gd name="f45" fmla="val 58"/>
                <a:gd name="f46" fmla="val 67"/>
                <a:gd name="f47" fmla="val 68"/>
                <a:gd name="f48" fmla="val 88"/>
                <a:gd name="f49" fmla="val 53"/>
                <a:gd name="f50" fmla="val 126"/>
                <a:gd name="f51" fmla="val 76"/>
                <a:gd name="f52" fmla="val 109"/>
                <a:gd name="f53" fmla="val 113"/>
                <a:gd name="f54" fmla="+- 0 0 -90"/>
                <a:gd name="f55" fmla="*/ f3 1 136"/>
                <a:gd name="f56" fmla="*/ f4 1 156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136"/>
                <a:gd name="f65" fmla="*/ f61 1 156"/>
                <a:gd name="f66" fmla="*/ 0 f62 1"/>
                <a:gd name="f67" fmla="*/ 66 f61 1"/>
                <a:gd name="f68" fmla="*/ 52 f62 1"/>
                <a:gd name="f69" fmla="*/ 0 f61 1"/>
                <a:gd name="f70" fmla="*/ 136 f62 1"/>
                <a:gd name="f71" fmla="*/ 42 f61 1"/>
                <a:gd name="f72" fmla="*/ 118 f62 1"/>
                <a:gd name="f73" fmla="*/ 93 f61 1"/>
                <a:gd name="f74" fmla="*/ 135 f62 1"/>
                <a:gd name="f75" fmla="*/ 142 f61 1"/>
                <a:gd name="f76" fmla="*/ 156 f61 1"/>
                <a:gd name="f77" fmla="*/ 107 f62 1"/>
                <a:gd name="f78" fmla="*/ 120 f61 1"/>
                <a:gd name="f79" fmla="*/ 108 f62 1"/>
                <a:gd name="f80" fmla="*/ 57 f61 1"/>
                <a:gd name="f81" fmla="*/ 59 f62 1"/>
                <a:gd name="f82" fmla="*/ 27 f61 1"/>
                <a:gd name="f83" fmla="*/ 30 f62 1"/>
                <a:gd name="f84" fmla="*/ 68 f61 1"/>
                <a:gd name="f85" fmla="*/ 64 f62 1"/>
                <a:gd name="f86" fmla="*/ 126 f61 1"/>
                <a:gd name="f87" fmla="+- f63 0 f1"/>
                <a:gd name="f88" fmla="*/ f66 1 136"/>
                <a:gd name="f89" fmla="*/ f67 1 156"/>
                <a:gd name="f90" fmla="*/ f68 1 136"/>
                <a:gd name="f91" fmla="*/ f69 1 156"/>
                <a:gd name="f92" fmla="*/ f70 1 136"/>
                <a:gd name="f93" fmla="*/ f71 1 156"/>
                <a:gd name="f94" fmla="*/ f72 1 136"/>
                <a:gd name="f95" fmla="*/ f73 1 156"/>
                <a:gd name="f96" fmla="*/ f74 1 136"/>
                <a:gd name="f97" fmla="*/ f75 1 156"/>
                <a:gd name="f98" fmla="*/ f76 1 156"/>
                <a:gd name="f99" fmla="*/ f77 1 136"/>
                <a:gd name="f100" fmla="*/ f78 1 156"/>
                <a:gd name="f101" fmla="*/ f79 1 136"/>
                <a:gd name="f102" fmla="*/ f80 1 156"/>
                <a:gd name="f103" fmla="*/ f81 1 136"/>
                <a:gd name="f104" fmla="*/ f82 1 156"/>
                <a:gd name="f105" fmla="*/ f83 1 136"/>
                <a:gd name="f106" fmla="*/ f84 1 156"/>
                <a:gd name="f107" fmla="*/ f85 1 136"/>
                <a:gd name="f108" fmla="*/ f86 1 156"/>
                <a:gd name="f109" fmla="*/ 0 1 f64"/>
                <a:gd name="f110" fmla="*/ f58 1 f64"/>
                <a:gd name="f111" fmla="*/ 0 1 f65"/>
                <a:gd name="f112" fmla="*/ f59 1 f65"/>
                <a:gd name="f113" fmla="*/ f88 1 f64"/>
                <a:gd name="f114" fmla="*/ f89 1 f65"/>
                <a:gd name="f115" fmla="*/ f90 1 f64"/>
                <a:gd name="f116" fmla="*/ f91 1 f65"/>
                <a:gd name="f117" fmla="*/ f92 1 f64"/>
                <a:gd name="f118" fmla="*/ f93 1 f65"/>
                <a:gd name="f119" fmla="*/ f94 1 f64"/>
                <a:gd name="f120" fmla="*/ f95 1 f65"/>
                <a:gd name="f121" fmla="*/ f96 1 f64"/>
                <a:gd name="f122" fmla="*/ f97 1 f65"/>
                <a:gd name="f123" fmla="*/ f98 1 f65"/>
                <a:gd name="f124" fmla="*/ f99 1 f64"/>
                <a:gd name="f125" fmla="*/ f100 1 f65"/>
                <a:gd name="f126" fmla="*/ f101 1 f64"/>
                <a:gd name="f127" fmla="*/ f102 1 f65"/>
                <a:gd name="f128" fmla="*/ f103 1 f64"/>
                <a:gd name="f129" fmla="*/ f104 1 f65"/>
                <a:gd name="f130" fmla="*/ f105 1 f64"/>
                <a:gd name="f131" fmla="*/ f106 1 f65"/>
                <a:gd name="f132" fmla="*/ f107 1 f64"/>
                <a:gd name="f133" fmla="*/ f108 1 f65"/>
                <a:gd name="f134" fmla="*/ f109 f55 1"/>
                <a:gd name="f135" fmla="*/ f110 f55 1"/>
                <a:gd name="f136" fmla="*/ f112 f56 1"/>
                <a:gd name="f137" fmla="*/ f111 f56 1"/>
                <a:gd name="f138" fmla="*/ f113 f55 1"/>
                <a:gd name="f139" fmla="*/ f114 f56 1"/>
                <a:gd name="f140" fmla="*/ f115 f55 1"/>
                <a:gd name="f141" fmla="*/ f116 f56 1"/>
                <a:gd name="f142" fmla="*/ f117 f55 1"/>
                <a:gd name="f143" fmla="*/ f118 f56 1"/>
                <a:gd name="f144" fmla="*/ f119 f55 1"/>
                <a:gd name="f145" fmla="*/ f120 f56 1"/>
                <a:gd name="f146" fmla="*/ f121 f55 1"/>
                <a:gd name="f147" fmla="*/ f122 f56 1"/>
                <a:gd name="f148" fmla="*/ f123 f56 1"/>
                <a:gd name="f149" fmla="*/ f124 f55 1"/>
                <a:gd name="f150" fmla="*/ f125 f56 1"/>
                <a:gd name="f151" fmla="*/ f126 f55 1"/>
                <a:gd name="f152" fmla="*/ f127 f56 1"/>
                <a:gd name="f153" fmla="*/ f128 f55 1"/>
                <a:gd name="f154" fmla="*/ f129 f56 1"/>
                <a:gd name="f155" fmla="*/ f130 f55 1"/>
                <a:gd name="f156" fmla="*/ f131 f56 1"/>
                <a:gd name="f157" fmla="*/ f132 f55 1"/>
                <a:gd name="f158" fmla="*/ f13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38" y="f139"/>
                </a:cxn>
                <a:cxn ang="f87">
                  <a:pos x="f140" y="f141"/>
                </a:cxn>
                <a:cxn ang="f87">
                  <a:pos x="f142" y="f143"/>
                </a:cxn>
                <a:cxn ang="f87">
                  <a:pos x="f144" y="f145"/>
                </a:cxn>
                <a:cxn ang="f87">
                  <a:pos x="f146" y="f147"/>
                </a:cxn>
                <a:cxn ang="f87">
                  <a:pos x="f140" y="f148"/>
                </a:cxn>
                <a:cxn ang="f87">
                  <a:pos x="f138" y="f139"/>
                </a:cxn>
                <a:cxn ang="f87">
                  <a:pos x="f149" y="f150"/>
                </a:cxn>
                <a:cxn ang="f87">
                  <a:pos x="f151" y="f152"/>
                </a:cxn>
                <a:cxn ang="f87">
                  <a:pos x="f153" y="f154"/>
                </a:cxn>
                <a:cxn ang="f87">
                  <a:pos x="f155" y="f156"/>
                </a:cxn>
                <a:cxn ang="f87">
                  <a:pos x="f157" y="f158"/>
                </a:cxn>
                <a:cxn ang="f87">
                  <a:pos x="f149" y="f150"/>
                </a:cxn>
              </a:cxnLst>
              <a:rect l="f134" t="f137" r="f135" b="f136"/>
              <a:pathLst>
                <a:path w="136" h="156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8"/>
                  </a:cubicBezTo>
                  <a:cubicBezTo>
                    <a:pt x="f29" y="f19"/>
                    <a:pt x="f30" y="f26"/>
                    <a:pt x="f13" y="f7"/>
                  </a:cubicBezTo>
                  <a:cubicBezTo>
                    <a:pt x="f31" y="f32"/>
                    <a:pt x="f33" y="f34"/>
                    <a:pt x="f5" y="f8"/>
                  </a:cubicBezTo>
                  <a:close/>
                  <a:moveTo>
                    <a:pt x="f35" y="f36"/>
                  </a:moveTo>
                  <a:cubicBezTo>
                    <a:pt x="f24" y="f37"/>
                    <a:pt x="f24" y="f38"/>
                    <a:pt x="f24" y="f39"/>
                  </a:cubicBezTo>
                  <a:cubicBezTo>
                    <a:pt x="f40" y="f41"/>
                    <a:pt x="f30" y="f42"/>
                    <a:pt x="f43" y="f44"/>
                  </a:cubicBezTo>
                  <a:cubicBezTo>
                    <a:pt x="f45" y="f13"/>
                    <a:pt x="f31" y="f46"/>
                    <a:pt x="f15" y="f47"/>
                  </a:cubicBezTo>
                  <a:cubicBezTo>
                    <a:pt x="f18" y="f48"/>
                    <a:pt x="f49" y="f35"/>
                    <a:pt x="f41" y="f50"/>
                  </a:cubicBezTo>
                  <a:cubicBezTo>
                    <a:pt x="f51" y="f52"/>
                    <a:pt x="f23" y="f53"/>
                    <a:pt x="f35" y="f3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F321106-D017-40D8-B019-BD2B3855A797}"/>
                </a:ext>
              </a:extLst>
            </p:cNvPr>
            <p:cNvSpPr/>
            <p:nvPr/>
          </p:nvSpPr>
          <p:spPr>
            <a:xfrm>
              <a:off x="6846286" y="1587060"/>
              <a:ext cx="330198" cy="327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"/>
                <a:gd name="f7" fmla="val 147"/>
                <a:gd name="f8" fmla="val 139"/>
                <a:gd name="f9" fmla="val 16"/>
                <a:gd name="f10" fmla="val 136"/>
                <a:gd name="f11" fmla="val 25"/>
                <a:gd name="f12" fmla="val 135"/>
                <a:gd name="f13" fmla="val 32"/>
                <a:gd name="f14" fmla="val 132"/>
                <a:gd name="f15" fmla="val 37"/>
                <a:gd name="f16" fmla="val 124"/>
                <a:gd name="f17" fmla="val 54"/>
                <a:gd name="f18" fmla="val 123"/>
                <a:gd name="f19" fmla="val 69"/>
                <a:gd name="f20" fmla="val 85"/>
                <a:gd name="f21" fmla="val 99"/>
                <a:gd name="f22" fmla="val 142"/>
                <a:gd name="f23" fmla="val 109"/>
                <a:gd name="f24" fmla="val 125"/>
                <a:gd name="f25" fmla="val 106"/>
                <a:gd name="f26" fmla="val 93"/>
                <a:gd name="f27" fmla="val 100"/>
                <a:gd name="f28" fmla="val 82"/>
                <a:gd name="f29" fmla="val 126"/>
                <a:gd name="f30" fmla="val 61"/>
                <a:gd name="f31" fmla="val 56"/>
                <a:gd name="f32" fmla="val 110"/>
                <a:gd name="f33" fmla="val 39"/>
                <a:gd name="f34" fmla="val 80"/>
                <a:gd name="f35" fmla="val 34"/>
                <a:gd name="f36" fmla="val 63"/>
                <a:gd name="f37" fmla="val 50"/>
                <a:gd name="f38" fmla="val 47"/>
                <a:gd name="f39" fmla="val 26"/>
                <a:gd name="f40" fmla="val 96"/>
                <a:gd name="f41" fmla="val 116"/>
                <a:gd name="f42" fmla="val 73"/>
                <a:gd name="f43" fmla="val 101"/>
                <a:gd name="f44" fmla="val 121"/>
                <a:gd name="f45" fmla="val 36"/>
                <a:gd name="f46" fmla="val 79"/>
                <a:gd name="f47" fmla="val 57"/>
                <a:gd name="f48" fmla="val 20"/>
                <a:gd name="f49" fmla="val 49"/>
                <a:gd name="f50" fmla="val 24"/>
                <a:gd name="f51" fmla="val 78"/>
                <a:gd name="f52" fmla="val 64"/>
                <a:gd name="f53" fmla="val 122"/>
                <a:gd name="f54" fmla="val 83"/>
                <a:gd name="f55" fmla="val 98"/>
                <a:gd name="f56" fmla="val 87"/>
                <a:gd name="f57" fmla="+- 0 0 -90"/>
                <a:gd name="f58" fmla="*/ f3 1 148"/>
                <a:gd name="f59" fmla="*/ f4 1 147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48"/>
                <a:gd name="f68" fmla="*/ f64 1 147"/>
                <a:gd name="f69" fmla="*/ 139 f65 1"/>
                <a:gd name="f70" fmla="*/ 16 f64 1"/>
                <a:gd name="f71" fmla="*/ 132 f65 1"/>
                <a:gd name="f72" fmla="*/ 37 f64 1"/>
                <a:gd name="f73" fmla="*/ 136 f65 1"/>
                <a:gd name="f74" fmla="*/ 85 f64 1"/>
                <a:gd name="f75" fmla="*/ 125 f65 1"/>
                <a:gd name="f76" fmla="*/ 106 f64 1"/>
                <a:gd name="f77" fmla="*/ 61 f65 1"/>
                <a:gd name="f78" fmla="*/ 147 f64 1"/>
                <a:gd name="f79" fmla="*/ 0 f65 1"/>
                <a:gd name="f80" fmla="*/ 80 f64 1"/>
                <a:gd name="f81" fmla="*/ 47 f65 1"/>
                <a:gd name="f82" fmla="*/ 0 f64 1"/>
                <a:gd name="f83" fmla="*/ 96 f64 1"/>
                <a:gd name="f84" fmla="*/ 121 f65 1"/>
                <a:gd name="f85" fmla="*/ 36 f64 1"/>
                <a:gd name="f86" fmla="*/ 57 f65 1"/>
                <a:gd name="f87" fmla="*/ 20 f64 1"/>
                <a:gd name="f88" fmla="*/ 24 f65 1"/>
                <a:gd name="f89" fmla="*/ 78 f64 1"/>
                <a:gd name="f90" fmla="*/ 69 f65 1"/>
                <a:gd name="f91" fmla="*/ 122 f64 1"/>
                <a:gd name="f92" fmla="+- f66 0 f1"/>
                <a:gd name="f93" fmla="*/ f69 1 148"/>
                <a:gd name="f94" fmla="*/ f70 1 147"/>
                <a:gd name="f95" fmla="*/ f71 1 148"/>
                <a:gd name="f96" fmla="*/ f72 1 147"/>
                <a:gd name="f97" fmla="*/ f73 1 148"/>
                <a:gd name="f98" fmla="*/ f74 1 147"/>
                <a:gd name="f99" fmla="*/ f75 1 148"/>
                <a:gd name="f100" fmla="*/ f76 1 147"/>
                <a:gd name="f101" fmla="*/ f77 1 148"/>
                <a:gd name="f102" fmla="*/ f78 1 147"/>
                <a:gd name="f103" fmla="*/ f79 1 148"/>
                <a:gd name="f104" fmla="*/ f80 1 147"/>
                <a:gd name="f105" fmla="*/ f81 1 148"/>
                <a:gd name="f106" fmla="*/ f82 1 147"/>
                <a:gd name="f107" fmla="*/ f83 1 147"/>
                <a:gd name="f108" fmla="*/ f84 1 148"/>
                <a:gd name="f109" fmla="*/ f85 1 147"/>
                <a:gd name="f110" fmla="*/ f86 1 148"/>
                <a:gd name="f111" fmla="*/ f87 1 147"/>
                <a:gd name="f112" fmla="*/ f88 1 148"/>
                <a:gd name="f113" fmla="*/ f89 1 147"/>
                <a:gd name="f114" fmla="*/ f90 1 148"/>
                <a:gd name="f115" fmla="*/ f91 1 147"/>
                <a:gd name="f116" fmla="*/ 0 1 f67"/>
                <a:gd name="f117" fmla="*/ f61 1 f67"/>
                <a:gd name="f118" fmla="*/ 0 1 f68"/>
                <a:gd name="f119" fmla="*/ f62 1 f68"/>
                <a:gd name="f120" fmla="*/ f93 1 f67"/>
                <a:gd name="f121" fmla="*/ f94 1 f68"/>
                <a:gd name="f122" fmla="*/ f95 1 f67"/>
                <a:gd name="f123" fmla="*/ f96 1 f68"/>
                <a:gd name="f124" fmla="*/ f97 1 f67"/>
                <a:gd name="f125" fmla="*/ f98 1 f68"/>
                <a:gd name="f126" fmla="*/ f99 1 f67"/>
                <a:gd name="f127" fmla="*/ f100 1 f68"/>
                <a:gd name="f128" fmla="*/ f101 1 f67"/>
                <a:gd name="f129" fmla="*/ f102 1 f68"/>
                <a:gd name="f130" fmla="*/ f103 1 f67"/>
                <a:gd name="f131" fmla="*/ f104 1 f68"/>
                <a:gd name="f132" fmla="*/ f105 1 f67"/>
                <a:gd name="f133" fmla="*/ f106 1 f68"/>
                <a:gd name="f134" fmla="*/ f107 1 f68"/>
                <a:gd name="f135" fmla="*/ f108 1 f67"/>
                <a:gd name="f136" fmla="*/ f109 1 f68"/>
                <a:gd name="f137" fmla="*/ f110 1 f67"/>
                <a:gd name="f138" fmla="*/ f111 1 f68"/>
                <a:gd name="f139" fmla="*/ f112 1 f67"/>
                <a:gd name="f140" fmla="*/ f113 1 f68"/>
                <a:gd name="f141" fmla="*/ f114 1 f67"/>
                <a:gd name="f142" fmla="*/ f115 1 f68"/>
                <a:gd name="f143" fmla="*/ f116 f58 1"/>
                <a:gd name="f144" fmla="*/ f117 f58 1"/>
                <a:gd name="f145" fmla="*/ f119 f59 1"/>
                <a:gd name="f146" fmla="*/ f118 f59 1"/>
                <a:gd name="f147" fmla="*/ f120 f58 1"/>
                <a:gd name="f148" fmla="*/ f121 f59 1"/>
                <a:gd name="f149" fmla="*/ f122 f58 1"/>
                <a:gd name="f150" fmla="*/ f123 f59 1"/>
                <a:gd name="f151" fmla="*/ f124 f58 1"/>
                <a:gd name="f152" fmla="*/ f125 f59 1"/>
                <a:gd name="f153" fmla="*/ f126 f58 1"/>
                <a:gd name="f154" fmla="*/ f127 f59 1"/>
                <a:gd name="f155" fmla="*/ f128 f58 1"/>
                <a:gd name="f156" fmla="*/ f129 f59 1"/>
                <a:gd name="f157" fmla="*/ f130 f58 1"/>
                <a:gd name="f158" fmla="*/ f131 f59 1"/>
                <a:gd name="f159" fmla="*/ f132 f58 1"/>
                <a:gd name="f160" fmla="*/ f133 f59 1"/>
                <a:gd name="f161" fmla="*/ f134 f59 1"/>
                <a:gd name="f162" fmla="*/ f135 f58 1"/>
                <a:gd name="f163" fmla="*/ f136 f59 1"/>
                <a:gd name="f164" fmla="*/ f137 f58 1"/>
                <a:gd name="f165" fmla="*/ f138 f59 1"/>
                <a:gd name="f166" fmla="*/ f139 f58 1"/>
                <a:gd name="f167" fmla="*/ f140 f59 1"/>
                <a:gd name="f168" fmla="*/ f141 f58 1"/>
                <a:gd name="f169" fmla="*/ f142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47" y="f148"/>
                </a:cxn>
                <a:cxn ang="f92">
                  <a:pos x="f153" y="f161"/>
                </a:cxn>
                <a:cxn ang="f92">
                  <a:pos x="f162" y="f163"/>
                </a:cxn>
                <a:cxn ang="f92">
                  <a:pos x="f164" y="f165"/>
                </a:cxn>
                <a:cxn ang="f92">
                  <a:pos x="f166" y="f167"/>
                </a:cxn>
                <a:cxn ang="f92">
                  <a:pos x="f168" y="f169"/>
                </a:cxn>
                <a:cxn ang="f92">
                  <a:pos x="f153" y="f161"/>
                </a:cxn>
              </a:cxnLst>
              <a:rect l="f143" t="f146" r="f144" b="f145"/>
              <a:pathLst>
                <a:path w="148" h="14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0" y="f20"/>
                  </a:cubicBezTo>
                  <a:cubicBezTo>
                    <a:pt x="f6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7"/>
                  </a:cubicBezTo>
                  <a:cubicBezTo>
                    <a:pt x="f31" y="f32"/>
                    <a:pt x="f33" y="f20"/>
                    <a:pt x="f5" y="f34"/>
                  </a:cubicBezTo>
                  <a:cubicBezTo>
                    <a:pt x="f35" y="f36"/>
                    <a:pt x="f37" y="f15"/>
                    <a:pt x="f38" y="f5"/>
                  </a:cubicBezTo>
                  <a:cubicBezTo>
                    <a:pt x="f26" y="f39"/>
                    <a:pt x="f26" y="f39"/>
                    <a:pt x="f8" y="f9"/>
                  </a:cubicBezTo>
                  <a:close/>
                  <a:moveTo>
                    <a:pt x="f24" y="f40"/>
                  </a:moveTo>
                  <a:cubicBezTo>
                    <a:pt x="f41" y="f42"/>
                    <a:pt x="f43" y="f31"/>
                    <a:pt x="f44" y="f45"/>
                  </a:cubicBezTo>
                  <a:cubicBezTo>
                    <a:pt x="f46" y="f15"/>
                    <a:pt x="f46" y="f15"/>
                    <a:pt x="f47" y="f48"/>
                  </a:cubicBezTo>
                  <a:cubicBezTo>
                    <a:pt x="f30" y="f38"/>
                    <a:pt x="f49" y="f36"/>
                    <a:pt x="f50" y="f51"/>
                  </a:cubicBezTo>
                  <a:cubicBezTo>
                    <a:pt x="f17" y="f34"/>
                    <a:pt x="f52" y="f40"/>
                    <a:pt x="f19" y="f53"/>
                  </a:cubicBezTo>
                  <a:cubicBezTo>
                    <a:pt x="f54" y="f27"/>
                    <a:pt x="f55" y="f56"/>
                    <a:pt x="f24" y="f4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7D3C321-8459-4C63-A3E0-93DFBBFC716B}"/>
                </a:ext>
              </a:extLst>
            </p:cNvPr>
            <p:cNvSpPr/>
            <p:nvPr/>
          </p:nvSpPr>
          <p:spPr>
            <a:xfrm>
              <a:off x="3501429" y="1874391"/>
              <a:ext cx="334963" cy="304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"/>
                <a:gd name="f7" fmla="val 137"/>
                <a:gd name="f8" fmla="val 33"/>
                <a:gd name="f9" fmla="val 38"/>
                <a:gd name="f10" fmla="val 102"/>
                <a:gd name="f11" fmla="val 34"/>
                <a:gd name="f12" fmla="val 74"/>
                <a:gd name="f13" fmla="val 54"/>
                <a:gd name="f14" fmla="val 48"/>
                <a:gd name="f15" fmla="val 62"/>
                <a:gd name="f16" fmla="val 40"/>
                <a:gd name="f17" fmla="val 69"/>
                <a:gd name="f18" fmla="val 87"/>
                <a:gd name="f19" fmla="val 31"/>
                <a:gd name="f20" fmla="val 108"/>
                <a:gd name="f21" fmla="val 52"/>
                <a:gd name="f22" fmla="val 42"/>
                <a:gd name="f23" fmla="val 136"/>
                <a:gd name="f24" fmla="val 61"/>
                <a:gd name="f25" fmla="val 122"/>
                <a:gd name="f26" fmla="val 72"/>
                <a:gd name="f27" fmla="val 118"/>
                <a:gd name="f28" fmla="val 86"/>
                <a:gd name="f29" fmla="val 114"/>
                <a:gd name="f30" fmla="val 99"/>
                <a:gd name="f31" fmla="val 119"/>
                <a:gd name="f32" fmla="val 115"/>
                <a:gd name="f33" fmla="val 121"/>
                <a:gd name="f34" fmla="val 135"/>
                <a:gd name="f35" fmla="val 92"/>
                <a:gd name="f36" fmla="val 117"/>
                <a:gd name="f37" fmla="val 63"/>
                <a:gd name="f38" fmla="val 112"/>
                <a:gd name="f39" fmla="val 32"/>
                <a:gd name="f40" fmla="val 60"/>
                <a:gd name="f41" fmla="val 46"/>
                <a:gd name="f42" fmla="val 53"/>
                <a:gd name="f43" fmla="val 30"/>
                <a:gd name="f44" fmla="val 65"/>
                <a:gd name="f45" fmla="val 47"/>
                <a:gd name="f46" fmla="val 51"/>
                <a:gd name="f47" fmla="val 93"/>
                <a:gd name="f48" fmla="val 109"/>
                <a:gd name="f49" fmla="val 68"/>
                <a:gd name="f50" fmla="val 105"/>
                <a:gd name="f51" fmla="val 107"/>
                <a:gd name="f52" fmla="val 100"/>
                <a:gd name="f53" fmla="val 90"/>
                <a:gd name="f54" fmla="val 101"/>
                <a:gd name="f55" fmla="val 73"/>
                <a:gd name="f56" fmla="val 41"/>
                <a:gd name="f57" fmla="+- 0 0 -90"/>
                <a:gd name="f58" fmla="*/ f3 1 150"/>
                <a:gd name="f59" fmla="*/ f4 1 137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50"/>
                <a:gd name="f68" fmla="*/ f64 1 137"/>
                <a:gd name="f69" fmla="*/ 33 f65 1"/>
                <a:gd name="f70" fmla="*/ 137 f64 1"/>
                <a:gd name="f71" fmla="*/ 0 f65 1"/>
                <a:gd name="f72" fmla="*/ 54 f64 1"/>
                <a:gd name="f73" fmla="*/ 69 f65 1"/>
                <a:gd name="f74" fmla="*/ 0 f64 1"/>
                <a:gd name="f75" fmla="*/ 150 f65 1"/>
                <a:gd name="f76" fmla="*/ 42 f64 1"/>
                <a:gd name="f77" fmla="*/ 118 f65 1"/>
                <a:gd name="f78" fmla="*/ 86 f64 1"/>
                <a:gd name="f79" fmla="*/ 121 f65 1"/>
                <a:gd name="f80" fmla="*/ 135 f64 1"/>
                <a:gd name="f81" fmla="*/ 72 f65 1"/>
                <a:gd name="f82" fmla="*/ 32 f64 1"/>
                <a:gd name="f83" fmla="*/ 30 f65 1"/>
                <a:gd name="f84" fmla="*/ 65 f64 1"/>
                <a:gd name="f85" fmla="*/ 47 f65 1"/>
                <a:gd name="f86" fmla="*/ 109 f64 1"/>
                <a:gd name="f87" fmla="*/ 105 f65 1"/>
                <a:gd name="f88" fmla="*/ 107 f64 1"/>
                <a:gd name="f89" fmla="*/ 62 f64 1"/>
                <a:gd name="f90" fmla="+- f66 0 f1"/>
                <a:gd name="f91" fmla="*/ f69 1 150"/>
                <a:gd name="f92" fmla="*/ f70 1 137"/>
                <a:gd name="f93" fmla="*/ f71 1 150"/>
                <a:gd name="f94" fmla="*/ f72 1 137"/>
                <a:gd name="f95" fmla="*/ f73 1 150"/>
                <a:gd name="f96" fmla="*/ f74 1 137"/>
                <a:gd name="f97" fmla="*/ f75 1 150"/>
                <a:gd name="f98" fmla="*/ f76 1 137"/>
                <a:gd name="f99" fmla="*/ f77 1 150"/>
                <a:gd name="f100" fmla="*/ f78 1 137"/>
                <a:gd name="f101" fmla="*/ f79 1 150"/>
                <a:gd name="f102" fmla="*/ f80 1 137"/>
                <a:gd name="f103" fmla="*/ f81 1 150"/>
                <a:gd name="f104" fmla="*/ f82 1 137"/>
                <a:gd name="f105" fmla="*/ f83 1 150"/>
                <a:gd name="f106" fmla="*/ f84 1 137"/>
                <a:gd name="f107" fmla="*/ f85 1 150"/>
                <a:gd name="f108" fmla="*/ f86 1 137"/>
                <a:gd name="f109" fmla="*/ f87 1 150"/>
                <a:gd name="f110" fmla="*/ f88 1 137"/>
                <a:gd name="f111" fmla="*/ f89 1 137"/>
                <a:gd name="f112" fmla="*/ 0 1 f67"/>
                <a:gd name="f113" fmla="*/ f61 1 f67"/>
                <a:gd name="f114" fmla="*/ 0 1 f68"/>
                <a:gd name="f115" fmla="*/ f62 1 f68"/>
                <a:gd name="f116" fmla="*/ f91 1 f67"/>
                <a:gd name="f117" fmla="*/ f92 1 f68"/>
                <a:gd name="f118" fmla="*/ f93 1 f67"/>
                <a:gd name="f119" fmla="*/ f94 1 f68"/>
                <a:gd name="f120" fmla="*/ f95 1 f67"/>
                <a:gd name="f121" fmla="*/ f96 1 f68"/>
                <a:gd name="f122" fmla="*/ f97 1 f67"/>
                <a:gd name="f123" fmla="*/ f98 1 f68"/>
                <a:gd name="f124" fmla="*/ f99 1 f67"/>
                <a:gd name="f125" fmla="*/ f100 1 f68"/>
                <a:gd name="f126" fmla="*/ f101 1 f67"/>
                <a:gd name="f127" fmla="*/ f102 1 f68"/>
                <a:gd name="f128" fmla="*/ f103 1 f67"/>
                <a:gd name="f129" fmla="*/ f104 1 f68"/>
                <a:gd name="f130" fmla="*/ f105 1 f67"/>
                <a:gd name="f131" fmla="*/ f106 1 f68"/>
                <a:gd name="f132" fmla="*/ f107 1 f67"/>
                <a:gd name="f133" fmla="*/ f108 1 f68"/>
                <a:gd name="f134" fmla="*/ f109 1 f67"/>
                <a:gd name="f135" fmla="*/ f110 1 f68"/>
                <a:gd name="f136" fmla="*/ f111 1 f68"/>
                <a:gd name="f137" fmla="*/ f112 f58 1"/>
                <a:gd name="f138" fmla="*/ f113 f58 1"/>
                <a:gd name="f139" fmla="*/ f115 f59 1"/>
                <a:gd name="f140" fmla="*/ f114 f59 1"/>
                <a:gd name="f141" fmla="*/ f116 f58 1"/>
                <a:gd name="f142" fmla="*/ f117 f59 1"/>
                <a:gd name="f143" fmla="*/ f118 f58 1"/>
                <a:gd name="f144" fmla="*/ f119 f59 1"/>
                <a:gd name="f145" fmla="*/ f120 f58 1"/>
                <a:gd name="f146" fmla="*/ f121 f59 1"/>
                <a:gd name="f147" fmla="*/ f122 f58 1"/>
                <a:gd name="f148" fmla="*/ f123 f59 1"/>
                <a:gd name="f149" fmla="*/ f124 f58 1"/>
                <a:gd name="f150" fmla="*/ f125 f59 1"/>
                <a:gd name="f151" fmla="*/ f126 f58 1"/>
                <a:gd name="f152" fmla="*/ f127 f59 1"/>
                <a:gd name="f153" fmla="*/ f128 f58 1"/>
                <a:gd name="f154" fmla="*/ f129 f59 1"/>
                <a:gd name="f155" fmla="*/ f130 f58 1"/>
                <a:gd name="f156" fmla="*/ f131 f59 1"/>
                <a:gd name="f157" fmla="*/ f132 f58 1"/>
                <a:gd name="f158" fmla="*/ f133 f59 1"/>
                <a:gd name="f159" fmla="*/ f134 f58 1"/>
                <a:gd name="f160" fmla="*/ f135 f59 1"/>
                <a:gd name="f161" fmla="*/ f13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41" y="f142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41" y="f14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59" y="f160"/>
                </a:cxn>
                <a:cxn ang="f90">
                  <a:pos x="f149" y="f161"/>
                </a:cxn>
                <a:cxn ang="f90">
                  <a:pos x="f153" y="f154"/>
                </a:cxn>
              </a:cxnLst>
              <a:rect l="f137" t="f140" r="f138" b="f139"/>
              <a:pathLst>
                <a:path w="150" h="137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8" y="f14"/>
                    <a:pt x="f15" y="f16"/>
                    <a:pt x="f17" y="f5"/>
                  </a:cubicBezTo>
                  <a:cubicBezTo>
                    <a:pt x="f18" y="f19"/>
                    <a:pt x="f20" y="f21"/>
                    <a:pt x="f6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8" y="f7"/>
                  </a:cubicBezTo>
                  <a:close/>
                  <a:moveTo>
                    <a:pt x="f26" y="f39"/>
                  </a:moveTo>
                  <a:cubicBezTo>
                    <a:pt x="f40" y="f22"/>
                    <a:pt x="f41" y="f42"/>
                    <a:pt x="f43" y="f44"/>
                  </a:cubicBezTo>
                  <a:cubicBezTo>
                    <a:pt x="f45" y="f12"/>
                    <a:pt x="f46" y="f47"/>
                    <a:pt x="f45" y="f48"/>
                  </a:cubicBezTo>
                  <a:cubicBezTo>
                    <a:pt x="f49" y="f48"/>
                    <a:pt x="f28" y="f20"/>
                    <a:pt x="f50" y="f51"/>
                  </a:cubicBezTo>
                  <a:cubicBezTo>
                    <a:pt x="f52" y="f53"/>
                    <a:pt x="f54" y="f55"/>
                    <a:pt x="f27" y="f15"/>
                  </a:cubicBezTo>
                  <a:cubicBezTo>
                    <a:pt x="f54" y="f46"/>
                    <a:pt x="f28" y="f56"/>
                    <a:pt x="f26" y="f3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125FBB4-E021-410F-8D21-14C531211E67}"/>
                </a:ext>
              </a:extLst>
            </p:cNvPr>
            <p:cNvSpPr/>
            <p:nvPr/>
          </p:nvSpPr>
          <p:spPr>
            <a:xfrm>
              <a:off x="5985863" y="4485826"/>
              <a:ext cx="354009" cy="279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125"/>
                <a:gd name="f8" fmla="val 61"/>
                <a:gd name="f9" fmla="val 126"/>
                <a:gd name="f10" fmla="val 70"/>
                <a:gd name="f11" fmla="val 109"/>
                <a:gd name="f12" fmla="val 88"/>
                <a:gd name="f13" fmla="val 115"/>
                <a:gd name="f14" fmla="val 84"/>
                <a:gd name="f15" fmla="val 100"/>
                <a:gd name="f16" fmla="val 52"/>
                <a:gd name="f17" fmla="val 95"/>
                <a:gd name="f18" fmla="val 16"/>
                <a:gd name="f19" fmla="val 108"/>
                <a:gd name="f20" fmla="val 20"/>
                <a:gd name="f21" fmla="val 91"/>
                <a:gd name="f22" fmla="val 29"/>
                <a:gd name="f23" fmla="val 76"/>
                <a:gd name="f24" fmla="val 26"/>
                <a:gd name="f25" fmla="val 64"/>
                <a:gd name="f26" fmla="val 23"/>
                <a:gd name="f27" fmla="val 53"/>
                <a:gd name="f28" fmla="val 8"/>
                <a:gd name="f29" fmla="val 44"/>
                <a:gd name="f30" fmla="val 32"/>
                <a:gd name="f31" fmla="val 34"/>
                <a:gd name="f32" fmla="val 33"/>
                <a:gd name="f33" fmla="val 65"/>
                <a:gd name="f34" fmla="val 35"/>
                <a:gd name="f35" fmla="val 87"/>
                <a:gd name="f36" fmla="val 96"/>
                <a:gd name="f37" fmla="val 39"/>
                <a:gd name="f38" fmla="val 124"/>
                <a:gd name="f39" fmla="val 102"/>
                <a:gd name="f40" fmla="val 94"/>
                <a:gd name="f41" fmla="val 79"/>
                <a:gd name="f42" fmla="val 113"/>
                <a:gd name="f43" fmla="val 72"/>
                <a:gd name="f44" fmla="val 131"/>
                <a:gd name="f45" fmla="val 62"/>
                <a:gd name="f46" fmla="val 54"/>
                <a:gd name="f47" fmla="val 50"/>
                <a:gd name="f48" fmla="val 86"/>
                <a:gd name="f49" fmla="val 66"/>
                <a:gd name="f50" fmla="val 49"/>
                <a:gd name="f51" fmla="val 41"/>
                <a:gd name="f52" fmla="val 45"/>
                <a:gd name="f53" fmla="val 37"/>
                <a:gd name="f54" fmla="val 59"/>
                <a:gd name="f55" fmla="val 40"/>
                <a:gd name="f56" fmla="val 74"/>
                <a:gd name="f57" fmla="val 42"/>
                <a:gd name="f58" fmla="val 60"/>
                <a:gd name="f59" fmla="val 80"/>
                <a:gd name="f60" fmla="+- 0 0 -90"/>
                <a:gd name="f61" fmla="*/ f3 1 159"/>
                <a:gd name="f62" fmla="*/ f4 1 125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159"/>
                <a:gd name="f71" fmla="*/ f67 1 125"/>
                <a:gd name="f72" fmla="*/ 159 f68 1"/>
                <a:gd name="f73" fmla="*/ 61 f67 1"/>
                <a:gd name="f74" fmla="*/ 115 f68 1"/>
                <a:gd name="f75" fmla="*/ 125 f67 1"/>
                <a:gd name="f76" fmla="*/ 16 f68 1"/>
                <a:gd name="f77" fmla="*/ 108 f67 1"/>
                <a:gd name="f78" fmla="*/ 26 f68 1"/>
                <a:gd name="f79" fmla="*/ 64 f67 1"/>
                <a:gd name="f80" fmla="*/ 0 f68 1"/>
                <a:gd name="f81" fmla="*/ 32 f67 1"/>
                <a:gd name="f82" fmla="*/ 87 f68 1"/>
                <a:gd name="f83" fmla="*/ 0 f67 1"/>
                <a:gd name="f84" fmla="*/ 102 f68 1"/>
                <a:gd name="f85" fmla="*/ 100 f67 1"/>
                <a:gd name="f86" fmla="*/ 131 f68 1"/>
                <a:gd name="f87" fmla="*/ 62 f67 1"/>
                <a:gd name="f88" fmla="*/ 86 f68 1"/>
                <a:gd name="f89" fmla="*/ 29 f67 1"/>
                <a:gd name="f90" fmla="*/ 34 f68 1"/>
                <a:gd name="f91" fmla="*/ 45 f67 1"/>
                <a:gd name="f92" fmla="*/ 42 f68 1"/>
                <a:gd name="f93" fmla="*/ 87 f67 1"/>
                <a:gd name="f94" fmla="+- f69 0 f1"/>
                <a:gd name="f95" fmla="*/ f72 1 159"/>
                <a:gd name="f96" fmla="*/ f73 1 125"/>
                <a:gd name="f97" fmla="*/ f74 1 159"/>
                <a:gd name="f98" fmla="*/ f75 1 125"/>
                <a:gd name="f99" fmla="*/ f76 1 159"/>
                <a:gd name="f100" fmla="*/ f77 1 125"/>
                <a:gd name="f101" fmla="*/ f78 1 159"/>
                <a:gd name="f102" fmla="*/ f79 1 125"/>
                <a:gd name="f103" fmla="*/ f80 1 159"/>
                <a:gd name="f104" fmla="*/ f81 1 125"/>
                <a:gd name="f105" fmla="*/ f82 1 159"/>
                <a:gd name="f106" fmla="*/ f83 1 125"/>
                <a:gd name="f107" fmla="*/ f84 1 159"/>
                <a:gd name="f108" fmla="*/ f85 1 125"/>
                <a:gd name="f109" fmla="*/ f86 1 159"/>
                <a:gd name="f110" fmla="*/ f87 1 125"/>
                <a:gd name="f111" fmla="*/ f88 1 159"/>
                <a:gd name="f112" fmla="*/ f89 1 125"/>
                <a:gd name="f113" fmla="*/ f90 1 159"/>
                <a:gd name="f114" fmla="*/ f91 1 125"/>
                <a:gd name="f115" fmla="*/ f92 1 159"/>
                <a:gd name="f116" fmla="*/ f93 1 125"/>
                <a:gd name="f117" fmla="*/ 0 1 f70"/>
                <a:gd name="f118" fmla="*/ f64 1 f70"/>
                <a:gd name="f119" fmla="*/ 0 1 f71"/>
                <a:gd name="f120" fmla="*/ f65 1 f71"/>
                <a:gd name="f121" fmla="*/ f95 1 f70"/>
                <a:gd name="f122" fmla="*/ f96 1 f71"/>
                <a:gd name="f123" fmla="*/ f97 1 f70"/>
                <a:gd name="f124" fmla="*/ f98 1 f71"/>
                <a:gd name="f125" fmla="*/ f99 1 f70"/>
                <a:gd name="f126" fmla="*/ f100 1 f71"/>
                <a:gd name="f127" fmla="*/ f101 1 f70"/>
                <a:gd name="f128" fmla="*/ f102 1 f71"/>
                <a:gd name="f129" fmla="*/ f103 1 f70"/>
                <a:gd name="f130" fmla="*/ f104 1 f71"/>
                <a:gd name="f131" fmla="*/ f105 1 f70"/>
                <a:gd name="f132" fmla="*/ f106 1 f71"/>
                <a:gd name="f133" fmla="*/ f107 1 f70"/>
                <a:gd name="f134" fmla="*/ f108 1 f71"/>
                <a:gd name="f135" fmla="*/ f109 1 f70"/>
                <a:gd name="f136" fmla="*/ f110 1 f71"/>
                <a:gd name="f137" fmla="*/ f111 1 f70"/>
                <a:gd name="f138" fmla="*/ f112 1 f71"/>
                <a:gd name="f139" fmla="*/ f113 1 f70"/>
                <a:gd name="f140" fmla="*/ f114 1 f71"/>
                <a:gd name="f141" fmla="*/ f115 1 f70"/>
                <a:gd name="f142" fmla="*/ f116 1 f71"/>
                <a:gd name="f143" fmla="*/ f117 f61 1"/>
                <a:gd name="f144" fmla="*/ f118 f61 1"/>
                <a:gd name="f145" fmla="*/ f120 f62 1"/>
                <a:gd name="f146" fmla="*/ f119 f62 1"/>
                <a:gd name="f147" fmla="*/ f121 f61 1"/>
                <a:gd name="f148" fmla="*/ f122 f62 1"/>
                <a:gd name="f149" fmla="*/ f123 f61 1"/>
                <a:gd name="f150" fmla="*/ f124 f62 1"/>
                <a:gd name="f151" fmla="*/ f125 f61 1"/>
                <a:gd name="f152" fmla="*/ f126 f62 1"/>
                <a:gd name="f153" fmla="*/ f127 f61 1"/>
                <a:gd name="f154" fmla="*/ f128 f62 1"/>
                <a:gd name="f155" fmla="*/ f129 f61 1"/>
                <a:gd name="f156" fmla="*/ f130 f62 1"/>
                <a:gd name="f157" fmla="*/ f131 f61 1"/>
                <a:gd name="f158" fmla="*/ f132 f62 1"/>
                <a:gd name="f159" fmla="*/ f133 f61 1"/>
                <a:gd name="f160" fmla="*/ f134 f62 1"/>
                <a:gd name="f161" fmla="*/ f135 f61 1"/>
                <a:gd name="f162" fmla="*/ f136 f62 1"/>
                <a:gd name="f163" fmla="*/ f137 f61 1"/>
                <a:gd name="f164" fmla="*/ f138 f62 1"/>
                <a:gd name="f165" fmla="*/ f139 f61 1"/>
                <a:gd name="f166" fmla="*/ f140 f62 1"/>
                <a:gd name="f167" fmla="*/ f141 f61 1"/>
                <a:gd name="f168" fmla="*/ f14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7" y="f148"/>
                </a:cxn>
                <a:cxn ang="f94">
                  <a:pos x="f149" y="f150"/>
                </a:cxn>
                <a:cxn ang="f94">
                  <a:pos x="f151" y="f152"/>
                </a:cxn>
                <a:cxn ang="f94">
                  <a:pos x="f153" y="f154"/>
                </a:cxn>
                <a:cxn ang="f94">
                  <a:pos x="f155" y="f156"/>
                </a:cxn>
                <a:cxn ang="f94">
                  <a:pos x="f157" y="f158"/>
                </a:cxn>
                <a:cxn ang="f94">
                  <a:pos x="f147" y="f148"/>
                </a:cxn>
                <a:cxn ang="f94">
                  <a:pos x="f159" y="f160"/>
                </a:cxn>
                <a:cxn ang="f94">
                  <a:pos x="f161" y="f162"/>
                </a:cxn>
                <a:cxn ang="f94">
                  <a:pos x="f163" y="f164"/>
                </a:cxn>
                <a:cxn ang="f94">
                  <a:pos x="f165" y="f166"/>
                </a:cxn>
                <a:cxn ang="f94">
                  <a:pos x="f167" y="f168"/>
                </a:cxn>
                <a:cxn ang="f94">
                  <a:pos x="f159" y="f160"/>
                </a:cxn>
              </a:cxnLst>
              <a:rect l="f143" t="f146" r="f144" b="f145"/>
              <a:pathLst>
                <a:path w="159" h="125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5" y="f30"/>
                  </a:cubicBezTo>
                  <a:cubicBezTo>
                    <a:pt x="f31" y="f32"/>
                    <a:pt x="f33" y="f34"/>
                    <a:pt x="f35" y="f5"/>
                  </a:cubicBezTo>
                  <a:cubicBezTo>
                    <a:pt x="f36" y="f37"/>
                    <a:pt x="f38" y="f16"/>
                    <a:pt x="f6" y="f8"/>
                  </a:cubicBezTo>
                  <a:close/>
                  <a:moveTo>
                    <a:pt x="f39" y="f15"/>
                  </a:moveTo>
                  <a:cubicBezTo>
                    <a:pt x="f40" y="f41"/>
                    <a:pt x="f42" y="f43"/>
                    <a:pt x="f44" y="f45"/>
                  </a:cubicBezTo>
                  <a:cubicBezTo>
                    <a:pt x="f19" y="f46"/>
                    <a:pt x="f12" y="f47"/>
                    <a:pt x="f48" y="f22"/>
                  </a:cubicBezTo>
                  <a:cubicBezTo>
                    <a:pt x="f49" y="f34"/>
                    <a:pt x="f50" y="f51"/>
                    <a:pt x="f31" y="f52"/>
                  </a:cubicBezTo>
                  <a:cubicBezTo>
                    <a:pt x="f53" y="f54"/>
                    <a:pt x="f55" y="f56"/>
                    <a:pt x="f57" y="f35"/>
                  </a:cubicBezTo>
                  <a:cubicBezTo>
                    <a:pt x="f58" y="f21"/>
                    <a:pt x="f59" y="f17"/>
                    <a:pt x="f39" y="f15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17C5051-16B1-40C7-8611-7EEF68F3BDC7}"/>
                </a:ext>
              </a:extLst>
            </p:cNvPr>
            <p:cNvSpPr/>
            <p:nvPr/>
          </p:nvSpPr>
          <p:spPr>
            <a:xfrm>
              <a:off x="6758979" y="3846066"/>
              <a:ext cx="317497" cy="276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24"/>
                <a:gd name="f8" fmla="val 59"/>
                <a:gd name="f9" fmla="val 32"/>
                <a:gd name="f10" fmla="val 53"/>
                <a:gd name="f11" fmla="val 56"/>
                <a:gd name="f12" fmla="val 40"/>
                <a:gd name="f13" fmla="val 65"/>
                <a:gd name="f14" fmla="val 81"/>
                <a:gd name="f15" fmla="val 41"/>
                <a:gd name="f16" fmla="val 109"/>
                <a:gd name="f17" fmla="val 44"/>
                <a:gd name="f18" fmla="val 119"/>
                <a:gd name="f19" fmla="val 60"/>
                <a:gd name="f20" fmla="val 108"/>
                <a:gd name="f21" fmla="val 126"/>
                <a:gd name="f22" fmla="val 111"/>
                <a:gd name="f23" fmla="val 93"/>
                <a:gd name="f24" fmla="val 100"/>
                <a:gd name="f25" fmla="val 64"/>
                <a:gd name="f26" fmla="val 35"/>
                <a:gd name="f27" fmla="val 43"/>
                <a:gd name="f28" fmla="val 90"/>
                <a:gd name="f29" fmla="val 29"/>
                <a:gd name="f30" fmla="val 71"/>
                <a:gd name="f31" fmla="val 25"/>
                <a:gd name="f32" fmla="val 63"/>
                <a:gd name="f33" fmla="val 45"/>
                <a:gd name="f34" fmla="val 70"/>
                <a:gd name="f35" fmla="val 51"/>
                <a:gd name="f36" fmla="val 83"/>
                <a:gd name="f37" fmla="val 49"/>
                <a:gd name="f38" fmla="val 98"/>
                <a:gd name="f39" fmla="val 69"/>
                <a:gd name="f40" fmla="val 96"/>
                <a:gd name="f41" fmla="val 87"/>
                <a:gd name="f42" fmla="val 94"/>
                <a:gd name="f43" fmla="val 104"/>
                <a:gd name="f44" fmla="val 92"/>
                <a:gd name="f45" fmla="val 106"/>
                <a:gd name="f46" fmla="val 79"/>
                <a:gd name="f47" fmla="val 112"/>
                <a:gd name="f48" fmla="val 52"/>
                <a:gd name="f49" fmla="val 46"/>
                <a:gd name="f50" fmla="+- 0 0 -90"/>
                <a:gd name="f51" fmla="*/ f3 1 142"/>
                <a:gd name="f52" fmla="*/ f4 1 124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142"/>
                <a:gd name="f61" fmla="*/ f57 1 124"/>
                <a:gd name="f62" fmla="*/ 0 f58 1"/>
                <a:gd name="f63" fmla="*/ 59 f57 1"/>
                <a:gd name="f64" fmla="*/ 65 f58 1"/>
                <a:gd name="f65" fmla="*/ 0 f57 1"/>
                <a:gd name="f66" fmla="*/ 142 f58 1"/>
                <a:gd name="f67" fmla="*/ 40 f57 1"/>
                <a:gd name="f68" fmla="*/ 126 f58 1"/>
                <a:gd name="f69" fmla="*/ 111 f57 1"/>
                <a:gd name="f70" fmla="*/ 35 f58 1"/>
                <a:gd name="f71" fmla="*/ 124 f57 1"/>
                <a:gd name="f72" fmla="*/ 25 f58 1"/>
                <a:gd name="f73" fmla="*/ 63 f57 1"/>
                <a:gd name="f74" fmla="*/ 49 f58 1"/>
                <a:gd name="f75" fmla="*/ 98 f57 1"/>
                <a:gd name="f76" fmla="*/ 104 f58 1"/>
                <a:gd name="f77" fmla="*/ 92 f57 1"/>
                <a:gd name="f78" fmla="*/ 112 f58 1"/>
                <a:gd name="f79" fmla="*/ 52 f57 1"/>
                <a:gd name="f80" fmla="*/ 32 f57 1"/>
                <a:gd name="f81" fmla="+- f59 0 f1"/>
                <a:gd name="f82" fmla="*/ f62 1 142"/>
                <a:gd name="f83" fmla="*/ f63 1 124"/>
                <a:gd name="f84" fmla="*/ f64 1 142"/>
                <a:gd name="f85" fmla="*/ f65 1 124"/>
                <a:gd name="f86" fmla="*/ f66 1 142"/>
                <a:gd name="f87" fmla="*/ f67 1 124"/>
                <a:gd name="f88" fmla="*/ f68 1 142"/>
                <a:gd name="f89" fmla="*/ f69 1 124"/>
                <a:gd name="f90" fmla="*/ f70 1 142"/>
                <a:gd name="f91" fmla="*/ f71 1 124"/>
                <a:gd name="f92" fmla="*/ f72 1 142"/>
                <a:gd name="f93" fmla="*/ f73 1 124"/>
                <a:gd name="f94" fmla="*/ f74 1 142"/>
                <a:gd name="f95" fmla="*/ f75 1 124"/>
                <a:gd name="f96" fmla="*/ f76 1 142"/>
                <a:gd name="f97" fmla="*/ f77 1 124"/>
                <a:gd name="f98" fmla="*/ f78 1 142"/>
                <a:gd name="f99" fmla="*/ f79 1 124"/>
                <a:gd name="f100" fmla="*/ f80 1 124"/>
                <a:gd name="f101" fmla="*/ 0 1 f60"/>
                <a:gd name="f102" fmla="*/ f54 1 f60"/>
                <a:gd name="f103" fmla="*/ 0 1 f61"/>
                <a:gd name="f104" fmla="*/ f55 1 f61"/>
                <a:gd name="f105" fmla="*/ f82 1 f60"/>
                <a:gd name="f106" fmla="*/ f83 1 f61"/>
                <a:gd name="f107" fmla="*/ f84 1 f60"/>
                <a:gd name="f108" fmla="*/ f85 1 f61"/>
                <a:gd name="f109" fmla="*/ f86 1 f60"/>
                <a:gd name="f110" fmla="*/ f87 1 f61"/>
                <a:gd name="f111" fmla="*/ f88 1 f60"/>
                <a:gd name="f112" fmla="*/ f89 1 f61"/>
                <a:gd name="f113" fmla="*/ f90 1 f60"/>
                <a:gd name="f114" fmla="*/ f91 1 f61"/>
                <a:gd name="f115" fmla="*/ f92 1 f60"/>
                <a:gd name="f116" fmla="*/ f93 1 f61"/>
                <a:gd name="f117" fmla="*/ f94 1 f60"/>
                <a:gd name="f118" fmla="*/ f95 1 f61"/>
                <a:gd name="f119" fmla="*/ f96 1 f60"/>
                <a:gd name="f120" fmla="*/ f97 1 f61"/>
                <a:gd name="f121" fmla="*/ f98 1 f60"/>
                <a:gd name="f122" fmla="*/ f99 1 f61"/>
                <a:gd name="f123" fmla="*/ f100 1 f61"/>
                <a:gd name="f124" fmla="*/ f101 f51 1"/>
                <a:gd name="f125" fmla="*/ f102 f51 1"/>
                <a:gd name="f126" fmla="*/ f104 f52 1"/>
                <a:gd name="f127" fmla="*/ f103 f52 1"/>
                <a:gd name="f128" fmla="*/ f105 f51 1"/>
                <a:gd name="f129" fmla="*/ f106 f52 1"/>
                <a:gd name="f130" fmla="*/ f107 f51 1"/>
                <a:gd name="f131" fmla="*/ f108 f52 1"/>
                <a:gd name="f132" fmla="*/ f109 f51 1"/>
                <a:gd name="f133" fmla="*/ f110 f52 1"/>
                <a:gd name="f134" fmla="*/ f111 f51 1"/>
                <a:gd name="f135" fmla="*/ f112 f52 1"/>
                <a:gd name="f136" fmla="*/ f113 f51 1"/>
                <a:gd name="f137" fmla="*/ f114 f52 1"/>
                <a:gd name="f138" fmla="*/ f115 f51 1"/>
                <a:gd name="f139" fmla="*/ f116 f52 1"/>
                <a:gd name="f140" fmla="*/ f117 f51 1"/>
                <a:gd name="f141" fmla="*/ f118 f52 1"/>
                <a:gd name="f142" fmla="*/ f119 f51 1"/>
                <a:gd name="f143" fmla="*/ f120 f52 1"/>
                <a:gd name="f144" fmla="*/ f121 f51 1"/>
                <a:gd name="f145" fmla="*/ f122 f52 1"/>
                <a:gd name="f146" fmla="*/ f123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28" y="f129"/>
                </a:cxn>
                <a:cxn ang="f81">
                  <a:pos x="f138" y="f139"/>
                </a:cxn>
                <a:cxn ang="f81">
                  <a:pos x="f140" y="f141"/>
                </a:cxn>
                <a:cxn ang="f81">
                  <a:pos x="f142" y="f143"/>
                </a:cxn>
                <a:cxn ang="f81">
                  <a:pos x="f144" y="f145"/>
                </a:cxn>
                <a:cxn ang="f81">
                  <a:pos x="f130" y="f146"/>
                </a:cxn>
                <a:cxn ang="f81">
                  <a:pos x="f138" y="f139"/>
                </a:cxn>
              </a:cxnLst>
              <a:rect l="f124" t="f127" r="f125" b="f126"/>
              <a:pathLst>
                <a:path w="142" h="124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2"/>
                  </a:cubicBezTo>
                  <a:cubicBezTo>
                    <a:pt x="f18" y="f19"/>
                    <a:pt x="f20" y="f14"/>
                    <a:pt x="f21" y="f22"/>
                  </a:cubicBezTo>
                  <a:cubicBezTo>
                    <a:pt x="f23" y="f24"/>
                    <a:pt x="f25" y="f24"/>
                    <a:pt x="f26" y="f7"/>
                  </a:cubicBezTo>
                  <a:cubicBezTo>
                    <a:pt x="f27" y="f28"/>
                    <a:pt x="f29" y="f30"/>
                    <a:pt x="f5" y="f8"/>
                  </a:cubicBezTo>
                  <a:close/>
                  <a:moveTo>
                    <a:pt x="f31" y="f32"/>
                  </a:move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16" y="f13"/>
                    <a:pt x="f47" y="f48"/>
                  </a:cubicBezTo>
                  <a:cubicBezTo>
                    <a:pt x="f38" y="f49"/>
                    <a:pt x="f36" y="f12"/>
                    <a:pt x="f13" y="f9"/>
                  </a:cubicBezTo>
                  <a:cubicBezTo>
                    <a:pt x="f32" y="f48"/>
                    <a:pt x="f17" y="f11"/>
                    <a:pt x="f31" y="f3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CE039E3-F829-4902-980C-EA5A81BD916A}"/>
                </a:ext>
              </a:extLst>
            </p:cNvPr>
            <p:cNvSpPr/>
            <p:nvPr/>
          </p:nvSpPr>
          <p:spPr>
            <a:xfrm>
              <a:off x="4833335" y="590108"/>
              <a:ext cx="265111" cy="2730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"/>
                <a:gd name="f7" fmla="val 123"/>
                <a:gd name="f8" fmla="val 48"/>
                <a:gd name="f9" fmla="val 33"/>
                <a:gd name="f10" fmla="val 83"/>
                <a:gd name="f11" fmla="val 62"/>
                <a:gd name="f12" fmla="val 24"/>
                <a:gd name="f13" fmla="val 49"/>
                <a:gd name="f14" fmla="val 37"/>
                <a:gd name="f15" fmla="val 42"/>
                <a:gd name="f16" fmla="val 25"/>
                <a:gd name="f17" fmla="val 87"/>
                <a:gd name="f18" fmla="val 29"/>
                <a:gd name="f19" fmla="val 117"/>
                <a:gd name="f20" fmla="val 19"/>
                <a:gd name="f21" fmla="val 111"/>
                <a:gd name="f22" fmla="val 35"/>
                <a:gd name="f23" fmla="val 103"/>
                <a:gd name="f24" fmla="val 60"/>
                <a:gd name="f25" fmla="val 104"/>
                <a:gd name="f26" fmla="val 71"/>
                <a:gd name="f27" fmla="val 112"/>
                <a:gd name="f28" fmla="val 82"/>
                <a:gd name="f29" fmla="val 98"/>
                <a:gd name="f30" fmla="val 89"/>
                <a:gd name="f31" fmla="val 90"/>
                <a:gd name="f32" fmla="val 65"/>
                <a:gd name="f33" fmla="val 95"/>
                <a:gd name="f34" fmla="val 72"/>
                <a:gd name="f35" fmla="val 46"/>
                <a:gd name="f36" fmla="val 84"/>
                <a:gd name="f37" fmla="val 55"/>
                <a:gd name="f38" fmla="val 68"/>
                <a:gd name="f39" fmla="val 91"/>
                <a:gd name="f40" fmla="val 85"/>
                <a:gd name="f41" fmla="val 94"/>
                <a:gd name="f42" fmla="val 81"/>
                <a:gd name="f43" fmla="val 67"/>
                <a:gd name="f44" fmla="val 51"/>
                <a:gd name="f45" fmla="val 39"/>
                <a:gd name="f46" fmla="val 79"/>
                <a:gd name="f47" fmla="val 30"/>
                <a:gd name="f48" fmla="val 53"/>
                <a:gd name="f49" fmla="val 26"/>
                <a:gd name="f50" fmla="val 45"/>
                <a:gd name="f51" fmla="val 38"/>
                <a:gd name="f52" fmla="val 50"/>
                <a:gd name="f53" fmla="+- 0 0 -90"/>
                <a:gd name="f54" fmla="*/ f3 1 119"/>
                <a:gd name="f55" fmla="*/ f4 1 123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19"/>
                <a:gd name="f64" fmla="*/ f60 1 123"/>
                <a:gd name="f65" fmla="*/ 48 f61 1"/>
                <a:gd name="f66" fmla="*/ 123 f60 1"/>
                <a:gd name="f67" fmla="*/ 0 f61 1"/>
                <a:gd name="f68" fmla="*/ 62 f60 1"/>
                <a:gd name="f69" fmla="*/ 42 f61 1"/>
                <a:gd name="f70" fmla="*/ 0 f60 1"/>
                <a:gd name="f71" fmla="*/ 117 f61 1"/>
                <a:gd name="f72" fmla="*/ 19 f60 1"/>
                <a:gd name="f73" fmla="*/ 103 f61 1"/>
                <a:gd name="f74" fmla="*/ 60 f60 1"/>
                <a:gd name="f75" fmla="*/ 119 f61 1"/>
                <a:gd name="f76" fmla="*/ 98 f60 1"/>
                <a:gd name="f77" fmla="*/ 29 f61 1"/>
                <a:gd name="f78" fmla="*/ 55 f61 1"/>
                <a:gd name="f79" fmla="*/ 95 f60 1"/>
                <a:gd name="f80" fmla="*/ 94 f61 1"/>
                <a:gd name="f81" fmla="*/ 81 f60 1"/>
                <a:gd name="f82" fmla="*/ 39 f60 1"/>
                <a:gd name="f83" fmla="*/ 53 f61 1"/>
                <a:gd name="f84" fmla="*/ 26 f60 1"/>
                <a:gd name="f85" fmla="+- f62 0 f1"/>
                <a:gd name="f86" fmla="*/ f65 1 119"/>
                <a:gd name="f87" fmla="*/ f66 1 123"/>
                <a:gd name="f88" fmla="*/ f67 1 119"/>
                <a:gd name="f89" fmla="*/ f68 1 123"/>
                <a:gd name="f90" fmla="*/ f69 1 119"/>
                <a:gd name="f91" fmla="*/ f70 1 123"/>
                <a:gd name="f92" fmla="*/ f71 1 119"/>
                <a:gd name="f93" fmla="*/ f72 1 123"/>
                <a:gd name="f94" fmla="*/ f73 1 119"/>
                <a:gd name="f95" fmla="*/ f74 1 123"/>
                <a:gd name="f96" fmla="*/ f75 1 119"/>
                <a:gd name="f97" fmla="*/ f76 1 123"/>
                <a:gd name="f98" fmla="*/ f77 1 119"/>
                <a:gd name="f99" fmla="*/ f78 1 119"/>
                <a:gd name="f100" fmla="*/ f79 1 123"/>
                <a:gd name="f101" fmla="*/ f80 1 119"/>
                <a:gd name="f102" fmla="*/ f81 1 123"/>
                <a:gd name="f103" fmla="*/ f82 1 123"/>
                <a:gd name="f104" fmla="*/ f83 1 119"/>
                <a:gd name="f105" fmla="*/ f84 1 123"/>
                <a:gd name="f106" fmla="*/ 0 1 f63"/>
                <a:gd name="f107" fmla="*/ f57 1 f63"/>
                <a:gd name="f108" fmla="*/ 0 1 f64"/>
                <a:gd name="f109" fmla="*/ f58 1 f64"/>
                <a:gd name="f110" fmla="*/ f86 1 f63"/>
                <a:gd name="f111" fmla="*/ f87 1 f64"/>
                <a:gd name="f112" fmla="*/ f88 1 f63"/>
                <a:gd name="f113" fmla="*/ f89 1 f64"/>
                <a:gd name="f114" fmla="*/ f90 1 f63"/>
                <a:gd name="f115" fmla="*/ f91 1 f64"/>
                <a:gd name="f116" fmla="*/ f92 1 f63"/>
                <a:gd name="f117" fmla="*/ f93 1 f64"/>
                <a:gd name="f118" fmla="*/ f94 1 f63"/>
                <a:gd name="f119" fmla="*/ f95 1 f64"/>
                <a:gd name="f120" fmla="*/ f96 1 f63"/>
                <a:gd name="f121" fmla="*/ f97 1 f64"/>
                <a:gd name="f122" fmla="*/ f98 1 f63"/>
                <a:gd name="f123" fmla="*/ f99 1 f63"/>
                <a:gd name="f124" fmla="*/ f100 1 f64"/>
                <a:gd name="f125" fmla="*/ f101 1 f63"/>
                <a:gd name="f126" fmla="*/ f102 1 f64"/>
                <a:gd name="f127" fmla="*/ f103 1 f64"/>
                <a:gd name="f128" fmla="*/ f104 1 f63"/>
                <a:gd name="f129" fmla="*/ f105 1 f64"/>
                <a:gd name="f130" fmla="*/ f106 f54 1"/>
                <a:gd name="f131" fmla="*/ f107 f54 1"/>
                <a:gd name="f132" fmla="*/ f109 f55 1"/>
                <a:gd name="f133" fmla="*/ f108 f55 1"/>
                <a:gd name="f134" fmla="*/ f110 f54 1"/>
                <a:gd name="f135" fmla="*/ f111 f55 1"/>
                <a:gd name="f136" fmla="*/ f112 f54 1"/>
                <a:gd name="f137" fmla="*/ f113 f55 1"/>
                <a:gd name="f138" fmla="*/ f114 f54 1"/>
                <a:gd name="f139" fmla="*/ f115 f55 1"/>
                <a:gd name="f140" fmla="*/ f116 f54 1"/>
                <a:gd name="f141" fmla="*/ f117 f55 1"/>
                <a:gd name="f142" fmla="*/ f118 f54 1"/>
                <a:gd name="f143" fmla="*/ f119 f55 1"/>
                <a:gd name="f144" fmla="*/ f120 f54 1"/>
                <a:gd name="f145" fmla="*/ f121 f55 1"/>
                <a:gd name="f146" fmla="*/ f122 f54 1"/>
                <a:gd name="f147" fmla="*/ f123 f54 1"/>
                <a:gd name="f148" fmla="*/ f124 f55 1"/>
                <a:gd name="f149" fmla="*/ f125 f54 1"/>
                <a:gd name="f150" fmla="*/ f126 f55 1"/>
                <a:gd name="f151" fmla="*/ f127 f55 1"/>
                <a:gd name="f152" fmla="*/ f128 f54 1"/>
                <a:gd name="f153" fmla="*/ f129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34" y="f135"/>
                </a:cxn>
                <a:cxn ang="f85">
                  <a:pos x="f146" y="f137"/>
                </a:cxn>
                <a:cxn ang="f85">
                  <a:pos x="f147" y="f148"/>
                </a:cxn>
                <a:cxn ang="f85">
                  <a:pos x="f149" y="f150"/>
                </a:cxn>
                <a:cxn ang="f85">
                  <a:pos x="f149" y="f151"/>
                </a:cxn>
                <a:cxn ang="f85">
                  <a:pos x="f152" y="f153"/>
                </a:cxn>
                <a:cxn ang="f85">
                  <a:pos x="f146" y="f137"/>
                </a:cxn>
              </a:cxnLst>
              <a:rect l="f130" t="f133" r="f131" b="f132"/>
              <a:pathLst>
                <a:path w="119" h="123">
                  <a:moveTo>
                    <a:pt x="f8" y="f7"/>
                  </a:moveTo>
                  <a:cubicBezTo>
                    <a:pt x="f9" y="f10"/>
                    <a:pt x="f9" y="f10"/>
                    <a:pt x="f5" y="f11"/>
                  </a:cubicBezTo>
                  <a:cubicBezTo>
                    <a:pt x="f12" y="f13"/>
                    <a:pt x="f13" y="f14"/>
                    <a:pt x="f15" y="f5"/>
                  </a:cubicBez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8"/>
                    <a:pt x="f23" y="f24"/>
                  </a:cubicBezTo>
                  <a:cubicBezTo>
                    <a:pt x="f25" y="f26"/>
                    <a:pt x="f27" y="f28"/>
                    <a:pt x="f6" y="f29"/>
                  </a:cubicBezTo>
                  <a:cubicBezTo>
                    <a:pt x="f30" y="f31"/>
                    <a:pt x="f32" y="f33"/>
                    <a:pt x="f8" y="f7"/>
                  </a:cubicBezTo>
                  <a:close/>
                  <a:moveTo>
                    <a:pt x="f18" y="f11"/>
                  </a:moveTo>
                  <a:cubicBezTo>
                    <a:pt x="f14" y="f34"/>
                    <a:pt x="f35" y="f36"/>
                    <a:pt x="f37" y="f33"/>
                  </a:cubicBezTo>
                  <a:cubicBezTo>
                    <a:pt x="f38" y="f39"/>
                    <a:pt x="f28" y="f40"/>
                    <a:pt x="f41" y="f42"/>
                  </a:cubicBezTo>
                  <a:cubicBezTo>
                    <a:pt x="f41" y="f43"/>
                    <a:pt x="f41" y="f44"/>
                    <a:pt x="f41" y="f45"/>
                  </a:cubicBezTo>
                  <a:cubicBezTo>
                    <a:pt x="f46" y="f22"/>
                    <a:pt x="f32" y="f47"/>
                    <a:pt x="f48" y="f49"/>
                  </a:cubicBezTo>
                  <a:cubicBezTo>
                    <a:pt x="f50" y="f51"/>
                    <a:pt x="f14" y="f52"/>
                    <a:pt x="f18" y="f11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FD6D7C6-34EE-4B38-A746-319792B48C93}"/>
                </a:ext>
              </a:extLst>
            </p:cNvPr>
            <p:cNvSpPr/>
            <p:nvPr/>
          </p:nvSpPr>
          <p:spPr>
            <a:xfrm>
              <a:off x="8581424" y="2333183"/>
              <a:ext cx="276221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"/>
                <a:gd name="f7" fmla="val 128"/>
                <a:gd name="f8" fmla="val 61"/>
                <a:gd name="f9" fmla="val 50"/>
                <a:gd name="f10" fmla="val 99"/>
                <a:gd name="f11" fmla="val 28"/>
                <a:gd name="f12" fmla="val 98"/>
                <a:gd name="f13" fmla="val 100"/>
                <a:gd name="f14" fmla="val 22"/>
                <a:gd name="f15" fmla="val 76"/>
                <a:gd name="f16" fmla="val 53"/>
                <a:gd name="f17" fmla="val 16"/>
                <a:gd name="f18" fmla="val 24"/>
                <a:gd name="f19" fmla="val 48"/>
                <a:gd name="f20" fmla="val 35"/>
                <a:gd name="f21" fmla="val 71"/>
                <a:gd name="f22" fmla="val 25"/>
                <a:gd name="f23" fmla="val 93"/>
                <a:gd name="f24" fmla="val 91"/>
                <a:gd name="f25" fmla="val 87"/>
                <a:gd name="f26" fmla="val 60"/>
                <a:gd name="f27" fmla="val 106"/>
                <a:gd name="f28" fmla="val 82"/>
                <a:gd name="f29" fmla="val 85"/>
                <a:gd name="f30" fmla="val 73"/>
                <a:gd name="f31" fmla="val 95"/>
                <a:gd name="f32" fmla="val 70"/>
                <a:gd name="f33" fmla="val 110"/>
                <a:gd name="f34" fmla="val 27"/>
                <a:gd name="f35" fmla="val 37"/>
                <a:gd name="f36" fmla="val 89"/>
                <a:gd name="f37" fmla="val 94"/>
                <a:gd name="f38" fmla="val 72"/>
                <a:gd name="f39" fmla="val 84"/>
                <a:gd name="f40" fmla="val 75"/>
                <a:gd name="f41" fmla="val 65"/>
                <a:gd name="f42" fmla="val 88"/>
                <a:gd name="f43" fmla="val 51"/>
                <a:gd name="f44" fmla="val 83"/>
                <a:gd name="f45" fmla="val 39"/>
                <a:gd name="f46" fmla="val 79"/>
                <a:gd name="f47" fmla="val 30"/>
                <a:gd name="f48" fmla="val 63"/>
                <a:gd name="f49" fmla="val 34"/>
                <a:gd name="f50" fmla="val 49"/>
                <a:gd name="f51" fmla="val 36"/>
                <a:gd name="f52" fmla="val 43"/>
                <a:gd name="f53" fmla="val 33"/>
                <a:gd name="f54" fmla="val 57"/>
                <a:gd name="f55" fmla="+- 0 0 -90"/>
                <a:gd name="f56" fmla="*/ f3 1 124"/>
                <a:gd name="f57" fmla="*/ f4 1 128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24"/>
                <a:gd name="f66" fmla="*/ f62 1 128"/>
                <a:gd name="f67" fmla="*/ 61 f63 1"/>
                <a:gd name="f68" fmla="*/ 128 f62 1"/>
                <a:gd name="f69" fmla="*/ 0 f63 1"/>
                <a:gd name="f70" fmla="*/ 100 f62 1"/>
                <a:gd name="f71" fmla="*/ 16 f63 1"/>
                <a:gd name="f72" fmla="*/ 24 f62 1"/>
                <a:gd name="f73" fmla="*/ 93 f63 1"/>
                <a:gd name="f74" fmla="*/ 0 f62 1"/>
                <a:gd name="f75" fmla="*/ 124 f63 1"/>
                <a:gd name="f76" fmla="*/ 60 f62 1"/>
                <a:gd name="f77" fmla="*/ 82 f63 1"/>
                <a:gd name="f78" fmla="*/ 85 f62 1"/>
                <a:gd name="f79" fmla="*/ 27 f63 1"/>
                <a:gd name="f80" fmla="*/ 98 f62 1"/>
                <a:gd name="f81" fmla="*/ 65 f62 1"/>
                <a:gd name="f82" fmla="*/ 79 f63 1"/>
                <a:gd name="f83" fmla="*/ 30 f62 1"/>
                <a:gd name="f84" fmla="*/ 36 f63 1"/>
                <a:gd name="f85" fmla="*/ 43 f62 1"/>
                <a:gd name="f86" fmla="+- f64 0 f1"/>
                <a:gd name="f87" fmla="*/ f67 1 124"/>
                <a:gd name="f88" fmla="*/ f68 1 128"/>
                <a:gd name="f89" fmla="*/ f69 1 124"/>
                <a:gd name="f90" fmla="*/ f70 1 128"/>
                <a:gd name="f91" fmla="*/ f71 1 124"/>
                <a:gd name="f92" fmla="*/ f72 1 128"/>
                <a:gd name="f93" fmla="*/ f73 1 124"/>
                <a:gd name="f94" fmla="*/ f74 1 128"/>
                <a:gd name="f95" fmla="*/ f75 1 124"/>
                <a:gd name="f96" fmla="*/ f76 1 128"/>
                <a:gd name="f97" fmla="*/ f77 1 124"/>
                <a:gd name="f98" fmla="*/ f78 1 128"/>
                <a:gd name="f99" fmla="*/ f79 1 124"/>
                <a:gd name="f100" fmla="*/ f80 1 128"/>
                <a:gd name="f101" fmla="*/ f81 1 128"/>
                <a:gd name="f102" fmla="*/ f82 1 124"/>
                <a:gd name="f103" fmla="*/ f83 1 128"/>
                <a:gd name="f104" fmla="*/ f84 1 124"/>
                <a:gd name="f105" fmla="*/ f85 1 128"/>
                <a:gd name="f106" fmla="*/ 0 1 f65"/>
                <a:gd name="f107" fmla="*/ f59 1 f65"/>
                <a:gd name="f108" fmla="*/ 0 1 f66"/>
                <a:gd name="f109" fmla="*/ f60 1 f66"/>
                <a:gd name="f110" fmla="*/ f87 1 f65"/>
                <a:gd name="f111" fmla="*/ f88 1 f66"/>
                <a:gd name="f112" fmla="*/ f89 1 f65"/>
                <a:gd name="f113" fmla="*/ f90 1 f66"/>
                <a:gd name="f114" fmla="*/ f91 1 f65"/>
                <a:gd name="f115" fmla="*/ f92 1 f66"/>
                <a:gd name="f116" fmla="*/ f93 1 f65"/>
                <a:gd name="f117" fmla="*/ f94 1 f66"/>
                <a:gd name="f118" fmla="*/ f95 1 f65"/>
                <a:gd name="f119" fmla="*/ f96 1 f66"/>
                <a:gd name="f120" fmla="*/ f97 1 f65"/>
                <a:gd name="f121" fmla="*/ f98 1 f66"/>
                <a:gd name="f122" fmla="*/ f99 1 f65"/>
                <a:gd name="f123" fmla="*/ f100 1 f66"/>
                <a:gd name="f124" fmla="*/ f101 1 f66"/>
                <a:gd name="f125" fmla="*/ f102 1 f65"/>
                <a:gd name="f126" fmla="*/ f103 1 f66"/>
                <a:gd name="f127" fmla="*/ f104 1 f65"/>
                <a:gd name="f128" fmla="*/ f105 1 f66"/>
                <a:gd name="f129" fmla="*/ f106 f56 1"/>
                <a:gd name="f130" fmla="*/ f107 f56 1"/>
                <a:gd name="f131" fmla="*/ f109 f57 1"/>
                <a:gd name="f132" fmla="*/ f108 f57 1"/>
                <a:gd name="f133" fmla="*/ f110 f56 1"/>
                <a:gd name="f134" fmla="*/ f111 f57 1"/>
                <a:gd name="f135" fmla="*/ f112 f56 1"/>
                <a:gd name="f136" fmla="*/ f113 f57 1"/>
                <a:gd name="f137" fmla="*/ f114 f56 1"/>
                <a:gd name="f138" fmla="*/ f115 f57 1"/>
                <a:gd name="f139" fmla="*/ f116 f56 1"/>
                <a:gd name="f140" fmla="*/ f117 f57 1"/>
                <a:gd name="f141" fmla="*/ f118 f56 1"/>
                <a:gd name="f142" fmla="*/ f119 f57 1"/>
                <a:gd name="f143" fmla="*/ f120 f56 1"/>
                <a:gd name="f144" fmla="*/ f121 f57 1"/>
                <a:gd name="f145" fmla="*/ f122 f56 1"/>
                <a:gd name="f146" fmla="*/ f123 f57 1"/>
                <a:gd name="f147" fmla="*/ f124 f57 1"/>
                <a:gd name="f148" fmla="*/ f125 f56 1"/>
                <a:gd name="f149" fmla="*/ f126 f57 1"/>
                <a:gd name="f150" fmla="*/ f127 f56 1"/>
                <a:gd name="f151" fmla="*/ f128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3" y="f134"/>
                </a:cxn>
                <a:cxn ang="f86">
                  <a:pos x="f135" y="f136"/>
                </a:cxn>
                <a:cxn ang="f86">
                  <a:pos x="f137" y="f138"/>
                </a:cxn>
                <a:cxn ang="f86">
                  <a:pos x="f139" y="f140"/>
                </a:cxn>
                <a:cxn ang="f86">
                  <a:pos x="f141" y="f142"/>
                </a:cxn>
                <a:cxn ang="f86">
                  <a:pos x="f143" y="f144"/>
                </a:cxn>
                <a:cxn ang="f86">
                  <a:pos x="f133" y="f134"/>
                </a:cxn>
                <a:cxn ang="f86">
                  <a:pos x="f145" y="f144"/>
                </a:cxn>
                <a:cxn ang="f86">
                  <a:pos x="f133" y="f146"/>
                </a:cxn>
                <a:cxn ang="f86">
                  <a:pos x="f139" y="f147"/>
                </a:cxn>
                <a:cxn ang="f86">
                  <a:pos x="f148" y="f149"/>
                </a:cxn>
                <a:cxn ang="f86">
                  <a:pos x="f150" y="f151"/>
                </a:cxn>
                <a:cxn ang="f86">
                  <a:pos x="f145" y="f144"/>
                </a:cxn>
              </a:cxnLst>
              <a:rect l="f129" t="f132" r="f130" b="f131"/>
              <a:pathLst>
                <a:path w="124" h="128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1" y="f16"/>
                    <a:pt x="f17" y="f18"/>
                  </a:cubicBezTo>
                  <a:cubicBezTo>
                    <a:pt x="f19" y="f20"/>
                    <a:pt x="f21" y="f22"/>
                    <a:pt x="f23" y="f5"/>
                  </a:cubicBezTo>
                  <a:cubicBezTo>
                    <a:pt x="f24" y="f11"/>
                    <a:pt x="f25" y="f16"/>
                    <a:pt x="f6" y="f26"/>
                  </a:cubicBezTo>
                  <a:cubicBezTo>
                    <a:pt x="f27" y="f21"/>
                    <a:pt x="f24" y="f15"/>
                    <a:pt x="f28" y="f29"/>
                  </a:cubicBezTo>
                  <a:cubicBezTo>
                    <a:pt x="f30" y="f31"/>
                    <a:pt x="f32" y="f33"/>
                    <a:pt x="f8" y="f7"/>
                  </a:cubicBezTo>
                  <a:close/>
                  <a:moveTo>
                    <a:pt x="f34" y="f29"/>
                  </a:moveTo>
                  <a:cubicBezTo>
                    <a:pt x="f35" y="f36"/>
                    <a:pt x="f9" y="f37"/>
                    <a:pt x="f8" y="f12"/>
                  </a:cubicBezTo>
                  <a:cubicBezTo>
                    <a:pt x="f38" y="f25"/>
                    <a:pt x="f39" y="f40"/>
                    <a:pt x="f23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45"/>
                    <a:pt x="f51" y="f52"/>
                  </a:cubicBezTo>
                  <a:cubicBezTo>
                    <a:pt x="f53" y="f54"/>
                    <a:pt x="f47" y="f21"/>
                    <a:pt x="f34" y="f2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E8D3160-544E-497B-A9A2-21642E553E1B}"/>
                </a:ext>
              </a:extLst>
            </p:cNvPr>
            <p:cNvSpPr/>
            <p:nvPr/>
          </p:nvSpPr>
          <p:spPr>
            <a:xfrm>
              <a:off x="5460403" y="3761933"/>
              <a:ext cx="257175" cy="271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"/>
                <a:gd name="f7" fmla="val 122"/>
                <a:gd name="f8" fmla="val 75"/>
                <a:gd name="f9" fmla="val 95"/>
                <a:gd name="f10" fmla="val 76"/>
                <a:gd name="f11" fmla="val 89"/>
                <a:gd name="f12" fmla="val 77"/>
                <a:gd name="f13" fmla="val 80"/>
                <a:gd name="f14" fmla="val 78"/>
                <a:gd name="f15" fmla="val 72"/>
                <a:gd name="f16" fmla="val 82"/>
                <a:gd name="f17" fmla="val 84"/>
                <a:gd name="f18" fmla="val 85"/>
                <a:gd name="f19" fmla="val 87"/>
                <a:gd name="f20" fmla="val 102"/>
                <a:gd name="f21" fmla="val 63"/>
                <a:gd name="f22" fmla="val 103"/>
                <a:gd name="f23" fmla="val 42"/>
                <a:gd name="f24" fmla="val 101"/>
                <a:gd name="f25" fmla="val 19"/>
                <a:gd name="f26" fmla="val 121"/>
                <a:gd name="f27" fmla="val 27"/>
                <a:gd name="f28" fmla="val 93"/>
                <a:gd name="f29" fmla="val 67"/>
                <a:gd name="f30" fmla="val 43"/>
                <a:gd name="f31" fmla="val 37"/>
                <a:gd name="f32" fmla="val 45"/>
                <a:gd name="f33" fmla="val 52"/>
                <a:gd name="f34" fmla="val 26"/>
                <a:gd name="f35" fmla="val 64"/>
                <a:gd name="f36" fmla="val 71"/>
                <a:gd name="f37" fmla="val 25"/>
                <a:gd name="f38" fmla="val 104"/>
                <a:gd name="f39" fmla="val 55"/>
                <a:gd name="f40" fmla="val 96"/>
                <a:gd name="f41" fmla="val 88"/>
                <a:gd name="f42" fmla="val 70"/>
                <a:gd name="f43" fmla="val 86"/>
                <a:gd name="f44" fmla="val 69"/>
                <a:gd name="f45" fmla="val 68"/>
                <a:gd name="f46" fmla="val 90"/>
                <a:gd name="f47" fmla="val 58"/>
                <a:gd name="f48" fmla="val 91"/>
                <a:gd name="f49" fmla="val 46"/>
                <a:gd name="f50" fmla="val 38"/>
                <a:gd name="f51" fmla="val 60"/>
                <a:gd name="f52" fmla="val 29"/>
                <a:gd name="f53" fmla="val 36"/>
                <a:gd name="f54" fmla="val 40"/>
                <a:gd name="f55" fmla="val 28"/>
                <a:gd name="f56" fmla="val 54"/>
                <a:gd name="f57" fmla="val 30"/>
                <a:gd name="f58" fmla="val 33"/>
                <a:gd name="f59" fmla="val 83"/>
                <a:gd name="f60" fmla="val 35"/>
                <a:gd name="f61" fmla="val 47"/>
                <a:gd name="f62" fmla="+- 0 0 -90"/>
                <a:gd name="f63" fmla="*/ f3 1 116"/>
                <a:gd name="f64" fmla="*/ f4 1 122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116"/>
                <a:gd name="f73" fmla="*/ f69 1 122"/>
                <a:gd name="f74" fmla="*/ 75 f70 1"/>
                <a:gd name="f75" fmla="*/ 95 f69 1"/>
                <a:gd name="f76" fmla="*/ 78 f70 1"/>
                <a:gd name="f77" fmla="*/ 72 f69 1"/>
                <a:gd name="f78" fmla="*/ 84 f70 1"/>
                <a:gd name="f79" fmla="*/ 87 f70 1"/>
                <a:gd name="f80" fmla="*/ 122 f69 1"/>
                <a:gd name="f81" fmla="*/ 19 f70 1"/>
                <a:gd name="f82" fmla="*/ 121 f69 1"/>
                <a:gd name="f83" fmla="*/ 0 f70 1"/>
                <a:gd name="f84" fmla="*/ 43 f69 1"/>
                <a:gd name="f85" fmla="*/ 64 f70 1"/>
                <a:gd name="f86" fmla="*/ 0 f69 1"/>
                <a:gd name="f87" fmla="*/ 116 f70 1"/>
                <a:gd name="f88" fmla="*/ 42 f69 1"/>
                <a:gd name="f89" fmla="*/ 88 f70 1"/>
                <a:gd name="f90" fmla="*/ 71 f69 1"/>
                <a:gd name="f91" fmla="*/ 68 f69 1"/>
                <a:gd name="f92" fmla="*/ 91 f70 1"/>
                <a:gd name="f93" fmla="*/ 55 f69 1"/>
                <a:gd name="f94" fmla="*/ 60 f70 1"/>
                <a:gd name="f95" fmla="*/ 29 f69 1"/>
                <a:gd name="f96" fmla="*/ 28 f70 1"/>
                <a:gd name="f97" fmla="*/ 54 f69 1"/>
                <a:gd name="f98" fmla="*/ 35 f70 1"/>
                <a:gd name="f99" fmla="*/ 96 f69 1"/>
                <a:gd name="f100" fmla="+- f71 0 f1"/>
                <a:gd name="f101" fmla="*/ f74 1 116"/>
                <a:gd name="f102" fmla="*/ f75 1 122"/>
                <a:gd name="f103" fmla="*/ f76 1 116"/>
                <a:gd name="f104" fmla="*/ f77 1 122"/>
                <a:gd name="f105" fmla="*/ f78 1 116"/>
                <a:gd name="f106" fmla="*/ f79 1 116"/>
                <a:gd name="f107" fmla="*/ f80 1 122"/>
                <a:gd name="f108" fmla="*/ f81 1 116"/>
                <a:gd name="f109" fmla="*/ f82 1 122"/>
                <a:gd name="f110" fmla="*/ f83 1 116"/>
                <a:gd name="f111" fmla="*/ f84 1 122"/>
                <a:gd name="f112" fmla="*/ f85 1 116"/>
                <a:gd name="f113" fmla="*/ f86 1 122"/>
                <a:gd name="f114" fmla="*/ f87 1 116"/>
                <a:gd name="f115" fmla="*/ f88 1 122"/>
                <a:gd name="f116" fmla="*/ f89 1 116"/>
                <a:gd name="f117" fmla="*/ f90 1 122"/>
                <a:gd name="f118" fmla="*/ f91 1 122"/>
                <a:gd name="f119" fmla="*/ f92 1 116"/>
                <a:gd name="f120" fmla="*/ f93 1 122"/>
                <a:gd name="f121" fmla="*/ f94 1 116"/>
                <a:gd name="f122" fmla="*/ f95 1 122"/>
                <a:gd name="f123" fmla="*/ f96 1 116"/>
                <a:gd name="f124" fmla="*/ f97 1 122"/>
                <a:gd name="f125" fmla="*/ f98 1 116"/>
                <a:gd name="f126" fmla="*/ f99 1 122"/>
                <a:gd name="f127" fmla="*/ 0 1 f72"/>
                <a:gd name="f128" fmla="*/ f66 1 f72"/>
                <a:gd name="f129" fmla="*/ 0 1 f73"/>
                <a:gd name="f130" fmla="*/ f67 1 f73"/>
                <a:gd name="f131" fmla="*/ f101 1 f72"/>
                <a:gd name="f132" fmla="*/ f102 1 f73"/>
                <a:gd name="f133" fmla="*/ f103 1 f72"/>
                <a:gd name="f134" fmla="*/ f104 1 f73"/>
                <a:gd name="f135" fmla="*/ f105 1 f72"/>
                <a:gd name="f136" fmla="*/ f106 1 f72"/>
                <a:gd name="f137" fmla="*/ f107 1 f73"/>
                <a:gd name="f138" fmla="*/ f108 1 f72"/>
                <a:gd name="f139" fmla="*/ f109 1 f73"/>
                <a:gd name="f140" fmla="*/ f110 1 f72"/>
                <a:gd name="f141" fmla="*/ f111 1 f73"/>
                <a:gd name="f142" fmla="*/ f112 1 f72"/>
                <a:gd name="f143" fmla="*/ f113 1 f73"/>
                <a:gd name="f144" fmla="*/ f114 1 f72"/>
                <a:gd name="f145" fmla="*/ f115 1 f73"/>
                <a:gd name="f146" fmla="*/ f116 1 f72"/>
                <a:gd name="f147" fmla="*/ f117 1 f73"/>
                <a:gd name="f148" fmla="*/ f118 1 f73"/>
                <a:gd name="f149" fmla="*/ f119 1 f72"/>
                <a:gd name="f150" fmla="*/ f120 1 f73"/>
                <a:gd name="f151" fmla="*/ f121 1 f72"/>
                <a:gd name="f152" fmla="*/ f122 1 f73"/>
                <a:gd name="f153" fmla="*/ f123 1 f72"/>
                <a:gd name="f154" fmla="*/ f124 1 f73"/>
                <a:gd name="f155" fmla="*/ f125 1 f72"/>
                <a:gd name="f156" fmla="*/ f126 1 f73"/>
                <a:gd name="f157" fmla="*/ f127 f63 1"/>
                <a:gd name="f158" fmla="*/ f128 f63 1"/>
                <a:gd name="f159" fmla="*/ f130 f64 1"/>
                <a:gd name="f160" fmla="*/ f129 f64 1"/>
                <a:gd name="f161" fmla="*/ f131 f63 1"/>
                <a:gd name="f162" fmla="*/ f132 f64 1"/>
                <a:gd name="f163" fmla="*/ f133 f63 1"/>
                <a:gd name="f164" fmla="*/ f134 f64 1"/>
                <a:gd name="f165" fmla="*/ f135 f63 1"/>
                <a:gd name="f166" fmla="*/ f136 f63 1"/>
                <a:gd name="f167" fmla="*/ f137 f64 1"/>
                <a:gd name="f168" fmla="*/ f138 f63 1"/>
                <a:gd name="f169" fmla="*/ f139 f64 1"/>
                <a:gd name="f170" fmla="*/ f140 f63 1"/>
                <a:gd name="f171" fmla="*/ f141 f64 1"/>
                <a:gd name="f172" fmla="*/ f142 f63 1"/>
                <a:gd name="f173" fmla="*/ f143 f64 1"/>
                <a:gd name="f174" fmla="*/ f144 f63 1"/>
                <a:gd name="f175" fmla="*/ f145 f64 1"/>
                <a:gd name="f176" fmla="*/ f146 f63 1"/>
                <a:gd name="f177" fmla="*/ f147 f64 1"/>
                <a:gd name="f178" fmla="*/ f148 f64 1"/>
                <a:gd name="f179" fmla="*/ f149 f63 1"/>
                <a:gd name="f180" fmla="*/ f150 f64 1"/>
                <a:gd name="f181" fmla="*/ f151 f63 1"/>
                <a:gd name="f182" fmla="*/ f152 f64 1"/>
                <a:gd name="f183" fmla="*/ f153 f63 1"/>
                <a:gd name="f184" fmla="*/ f154 f64 1"/>
                <a:gd name="f185" fmla="*/ f155 f63 1"/>
                <a:gd name="f186" fmla="*/ f15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4"/>
                </a:cxn>
                <a:cxn ang="f100">
                  <a:pos x="f166" y="f167"/>
                </a:cxn>
                <a:cxn ang="f100">
                  <a:pos x="f168" y="f169"/>
                </a:cxn>
                <a:cxn ang="f100">
                  <a:pos x="f170" y="f171"/>
                </a:cxn>
                <a:cxn ang="f100">
                  <a:pos x="f172" y="f173"/>
                </a:cxn>
                <a:cxn ang="f100">
                  <a:pos x="f174" y="f175"/>
                </a:cxn>
                <a:cxn ang="f100">
                  <a:pos x="f176" y="f177"/>
                </a:cxn>
                <a:cxn ang="f100">
                  <a:pos x="f165" y="f178"/>
                </a:cxn>
                <a:cxn ang="f100">
                  <a:pos x="f179" y="f180"/>
                </a:cxn>
                <a:cxn ang="f100">
                  <a:pos x="f181" y="f182"/>
                </a:cxn>
                <a:cxn ang="f100">
                  <a:pos x="f183" y="f184"/>
                </a:cxn>
                <a:cxn ang="f100">
                  <a:pos x="f185" y="f186"/>
                </a:cxn>
                <a:cxn ang="f100">
                  <a:pos x="f161" y="f162"/>
                </a:cxn>
              </a:cxnLst>
              <a:rect l="f157" t="f160" r="f158" b="f159"/>
              <a:pathLst>
                <a:path w="116" h="12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5"/>
                    <a:pt x="f16" y="f15"/>
                    <a:pt x="f17" y="f15"/>
                  </a:cubicBezTo>
                  <a:cubicBezTo>
                    <a:pt x="f18" y="f19"/>
                    <a:pt x="f18" y="f20"/>
                    <a:pt x="f19" y="f7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7" y="f29"/>
                    <a:pt x="f5" y="f30"/>
                  </a:cubicBezTo>
                  <a:cubicBezTo>
                    <a:pt x="f31" y="f32"/>
                    <a:pt x="f33" y="f34"/>
                    <a:pt x="f35" y="f5"/>
                  </a:cubicBezTo>
                  <a:cubicBezTo>
                    <a:pt x="f36" y="f37"/>
                    <a:pt x="f16" y="f32"/>
                    <a:pt x="f6" y="f23"/>
                  </a:cubicBezTo>
                  <a:cubicBezTo>
                    <a:pt x="f38" y="f39"/>
                    <a:pt x="f40" y="f21"/>
                    <a:pt x="f41" y="f36"/>
                  </a:cubicBezTo>
                  <a:cubicBezTo>
                    <a:pt x="f19" y="f42"/>
                    <a:pt x="f43" y="f44"/>
                    <a:pt x="f17" y="f45"/>
                  </a:cubicBezTo>
                  <a:cubicBezTo>
                    <a:pt x="f19" y="f21"/>
                    <a:pt x="f46" y="f47"/>
                    <a:pt x="f48" y="f39"/>
                  </a:cubicBezTo>
                  <a:cubicBezTo>
                    <a:pt x="f13" y="f49"/>
                    <a:pt x="f36" y="f50"/>
                    <a:pt x="f51" y="f52"/>
                  </a:cubicBezTo>
                  <a:cubicBezTo>
                    <a:pt x="f33" y="f53"/>
                    <a:pt x="f54" y="f32"/>
                    <a:pt x="f55" y="f56"/>
                  </a:cubicBezTo>
                  <a:cubicBezTo>
                    <a:pt x="f57" y="f29"/>
                    <a:pt x="f58" y="f59"/>
                    <a:pt x="f60" y="f40"/>
                  </a:cubicBezTo>
                  <a:cubicBezTo>
                    <a:pt x="f61" y="f40"/>
                    <a:pt x="f51" y="f40"/>
                    <a:pt x="f8" y="f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2854297-E630-450E-862C-19BBF83A7576}"/>
                </a:ext>
              </a:extLst>
            </p:cNvPr>
            <p:cNvSpPr/>
            <p:nvPr/>
          </p:nvSpPr>
          <p:spPr>
            <a:xfrm>
              <a:off x="2404460" y="1742626"/>
              <a:ext cx="269876" cy="271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"/>
                <a:gd name="f7" fmla="val 122"/>
                <a:gd name="f8" fmla="val 103"/>
                <a:gd name="f9" fmla="val 78"/>
                <a:gd name="f10" fmla="val 106"/>
                <a:gd name="f11" fmla="val 56"/>
                <a:gd name="f12" fmla="val 92"/>
                <a:gd name="f13" fmla="val 25"/>
                <a:gd name="f14" fmla="val 111"/>
                <a:gd name="f15" fmla="val 26"/>
                <a:gd name="f16" fmla="val 94"/>
                <a:gd name="f17" fmla="val 31"/>
                <a:gd name="f18" fmla="val 80"/>
                <a:gd name="f19" fmla="val 27"/>
                <a:gd name="f20" fmla="val 68"/>
                <a:gd name="f21" fmla="val 24"/>
                <a:gd name="f22" fmla="val 58"/>
                <a:gd name="f23" fmla="val 12"/>
                <a:gd name="f24" fmla="val 50"/>
                <a:gd name="f25" fmla="val 36"/>
                <a:gd name="f26" fmla="val 35"/>
                <a:gd name="f27" fmla="val 49"/>
                <a:gd name="f28" fmla="val 71"/>
                <a:gd name="f29" fmla="val 33"/>
                <a:gd name="f30" fmla="val 90"/>
                <a:gd name="f31" fmla="val 53"/>
                <a:gd name="f32" fmla="val 59"/>
                <a:gd name="f33" fmla="val 95"/>
                <a:gd name="f34" fmla="val 76"/>
                <a:gd name="f35" fmla="val 97"/>
                <a:gd name="f36" fmla="val 30"/>
                <a:gd name="f37" fmla="val 60"/>
                <a:gd name="f38" fmla="val 75"/>
                <a:gd name="f39" fmla="val 42"/>
                <a:gd name="f40" fmla="val 55"/>
                <a:gd name="f41" fmla="val 84"/>
                <a:gd name="f42" fmla="val 88"/>
                <a:gd name="f43" fmla="val 85"/>
                <a:gd name="f44" fmla="val 73"/>
                <a:gd name="f45" fmla="val 96"/>
                <a:gd name="f46" fmla="val 63"/>
                <a:gd name="f47" fmla="val 52"/>
                <a:gd name="f48" fmla="val 41"/>
                <a:gd name="f49" fmla="val 37"/>
                <a:gd name="f50" fmla="val 43"/>
                <a:gd name="f51" fmla="+- 0 0 -90"/>
                <a:gd name="f52" fmla="*/ f3 1 121"/>
                <a:gd name="f53" fmla="*/ f4 1 122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21"/>
                <a:gd name="f62" fmla="*/ f58 1 122"/>
                <a:gd name="f63" fmla="*/ 103 f59 1"/>
                <a:gd name="f64" fmla="*/ 122 f58 1"/>
                <a:gd name="f65" fmla="*/ 25 f59 1"/>
                <a:gd name="f66" fmla="*/ 111 f58 1"/>
                <a:gd name="f67" fmla="*/ 27 f59 1"/>
                <a:gd name="f68" fmla="*/ 68 f58 1"/>
                <a:gd name="f69" fmla="*/ 0 f59 1"/>
                <a:gd name="f70" fmla="*/ 36 f58 1"/>
                <a:gd name="f71" fmla="*/ 56 f59 1"/>
                <a:gd name="f72" fmla="*/ 0 f58 1"/>
                <a:gd name="f73" fmla="*/ 121 f59 1"/>
                <a:gd name="f74" fmla="*/ 59 f58 1"/>
                <a:gd name="f75" fmla="*/ 26 f59 1"/>
                <a:gd name="f76" fmla="*/ 49 f58 1"/>
                <a:gd name="f77" fmla="*/ 42 f59 1"/>
                <a:gd name="f78" fmla="*/ 90 f58 1"/>
                <a:gd name="f79" fmla="*/ 84 f59 1"/>
                <a:gd name="f80" fmla="*/ 97 f58 1"/>
                <a:gd name="f81" fmla="*/ 96 f59 1"/>
                <a:gd name="f82" fmla="*/ 63 f58 1"/>
                <a:gd name="f83" fmla="*/ 60 f59 1"/>
                <a:gd name="f84" fmla="*/ 31 f58 1"/>
                <a:gd name="f85" fmla="+- f60 0 f1"/>
                <a:gd name="f86" fmla="*/ f63 1 121"/>
                <a:gd name="f87" fmla="*/ f64 1 122"/>
                <a:gd name="f88" fmla="*/ f65 1 121"/>
                <a:gd name="f89" fmla="*/ f66 1 122"/>
                <a:gd name="f90" fmla="*/ f67 1 121"/>
                <a:gd name="f91" fmla="*/ f68 1 122"/>
                <a:gd name="f92" fmla="*/ f69 1 121"/>
                <a:gd name="f93" fmla="*/ f70 1 122"/>
                <a:gd name="f94" fmla="*/ f71 1 121"/>
                <a:gd name="f95" fmla="*/ f72 1 122"/>
                <a:gd name="f96" fmla="*/ f73 1 121"/>
                <a:gd name="f97" fmla="*/ f74 1 122"/>
                <a:gd name="f98" fmla="*/ f75 1 121"/>
                <a:gd name="f99" fmla="*/ f76 1 122"/>
                <a:gd name="f100" fmla="*/ f77 1 121"/>
                <a:gd name="f101" fmla="*/ f78 1 122"/>
                <a:gd name="f102" fmla="*/ f79 1 121"/>
                <a:gd name="f103" fmla="*/ f80 1 122"/>
                <a:gd name="f104" fmla="*/ f81 1 121"/>
                <a:gd name="f105" fmla="*/ f82 1 122"/>
                <a:gd name="f106" fmla="*/ f83 1 121"/>
                <a:gd name="f107" fmla="*/ f84 1 122"/>
                <a:gd name="f108" fmla="*/ 0 1 f61"/>
                <a:gd name="f109" fmla="*/ f55 1 f61"/>
                <a:gd name="f110" fmla="*/ 0 1 f62"/>
                <a:gd name="f111" fmla="*/ f56 1 f62"/>
                <a:gd name="f112" fmla="*/ f86 1 f61"/>
                <a:gd name="f113" fmla="*/ f87 1 f62"/>
                <a:gd name="f114" fmla="*/ f88 1 f61"/>
                <a:gd name="f115" fmla="*/ f89 1 f62"/>
                <a:gd name="f116" fmla="*/ f90 1 f61"/>
                <a:gd name="f117" fmla="*/ f91 1 f62"/>
                <a:gd name="f118" fmla="*/ f92 1 f61"/>
                <a:gd name="f119" fmla="*/ f93 1 f62"/>
                <a:gd name="f120" fmla="*/ f94 1 f61"/>
                <a:gd name="f121" fmla="*/ f95 1 f62"/>
                <a:gd name="f122" fmla="*/ f96 1 f61"/>
                <a:gd name="f123" fmla="*/ f97 1 f62"/>
                <a:gd name="f124" fmla="*/ f98 1 f61"/>
                <a:gd name="f125" fmla="*/ f99 1 f62"/>
                <a:gd name="f126" fmla="*/ f100 1 f61"/>
                <a:gd name="f127" fmla="*/ f101 1 f62"/>
                <a:gd name="f128" fmla="*/ f102 1 f61"/>
                <a:gd name="f129" fmla="*/ f103 1 f62"/>
                <a:gd name="f130" fmla="*/ f104 1 f61"/>
                <a:gd name="f131" fmla="*/ f105 1 f62"/>
                <a:gd name="f132" fmla="*/ f106 1 f61"/>
                <a:gd name="f133" fmla="*/ f107 1 f62"/>
                <a:gd name="f134" fmla="*/ f108 f52 1"/>
                <a:gd name="f135" fmla="*/ f109 f52 1"/>
                <a:gd name="f136" fmla="*/ f111 f53 1"/>
                <a:gd name="f137" fmla="*/ f110 f53 1"/>
                <a:gd name="f138" fmla="*/ f112 f52 1"/>
                <a:gd name="f139" fmla="*/ f113 f53 1"/>
                <a:gd name="f140" fmla="*/ f114 f52 1"/>
                <a:gd name="f141" fmla="*/ f115 f53 1"/>
                <a:gd name="f142" fmla="*/ f116 f52 1"/>
                <a:gd name="f143" fmla="*/ f117 f53 1"/>
                <a:gd name="f144" fmla="*/ f118 f52 1"/>
                <a:gd name="f145" fmla="*/ f119 f53 1"/>
                <a:gd name="f146" fmla="*/ f120 f52 1"/>
                <a:gd name="f147" fmla="*/ f121 f53 1"/>
                <a:gd name="f148" fmla="*/ f122 f52 1"/>
                <a:gd name="f149" fmla="*/ f123 f53 1"/>
                <a:gd name="f150" fmla="*/ f124 f52 1"/>
                <a:gd name="f151" fmla="*/ f125 f53 1"/>
                <a:gd name="f152" fmla="*/ f126 f52 1"/>
                <a:gd name="f153" fmla="*/ f127 f53 1"/>
                <a:gd name="f154" fmla="*/ f128 f52 1"/>
                <a:gd name="f155" fmla="*/ f129 f53 1"/>
                <a:gd name="f156" fmla="*/ f130 f52 1"/>
                <a:gd name="f157" fmla="*/ f131 f53 1"/>
                <a:gd name="f158" fmla="*/ f132 f52 1"/>
                <a:gd name="f159" fmla="*/ f13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48" y="f149"/>
                </a:cxn>
                <a:cxn ang="f85">
                  <a:pos x="f138" y="f139"/>
                </a:cxn>
                <a:cxn ang="f85">
                  <a:pos x="f150" y="f151"/>
                </a:cxn>
                <a:cxn ang="f85">
                  <a:pos x="f152" y="f153"/>
                </a:cxn>
                <a:cxn ang="f85">
                  <a:pos x="f154" y="f155"/>
                </a:cxn>
                <a:cxn ang="f85">
                  <a:pos x="f156" y="f157"/>
                </a:cxn>
                <a:cxn ang="f85">
                  <a:pos x="f158" y="f159"/>
                </a:cxn>
                <a:cxn ang="f85">
                  <a:pos x="f150" y="f151"/>
                </a:cxn>
              </a:cxnLst>
              <a:rect l="f134" t="f137" r="f135" b="f136"/>
              <a:pathLst>
                <a:path w="121" h="122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15" y="f26"/>
                    <a:pt x="f27" y="f26"/>
                    <a:pt x="f11" y="f5"/>
                  </a:cubicBezTo>
                  <a:cubicBezTo>
                    <a:pt x="f28" y="f29"/>
                    <a:pt x="f30" y="f31"/>
                    <a:pt x="f6" y="f32"/>
                  </a:cubicBezTo>
                  <a:cubicBezTo>
                    <a:pt x="f33" y="f34"/>
                    <a:pt x="f16" y="f35"/>
                    <a:pt x="f8" y="f7"/>
                  </a:cubicBezTo>
                  <a:close/>
                  <a:moveTo>
                    <a:pt x="f15" y="f27"/>
                  </a:moveTo>
                  <a:cubicBezTo>
                    <a:pt x="f36" y="f37"/>
                    <a:pt x="f25" y="f38"/>
                    <a:pt x="f39" y="f30"/>
                  </a:cubicBezTo>
                  <a:cubicBezTo>
                    <a:pt x="f40" y="f12"/>
                    <a:pt x="f28" y="f33"/>
                    <a:pt x="f41" y="f35"/>
                  </a:cubicBezTo>
                  <a:cubicBezTo>
                    <a:pt x="f42" y="f43"/>
                    <a:pt x="f12" y="f44"/>
                    <a:pt x="f45" y="f46"/>
                  </a:cubicBezTo>
                  <a:cubicBezTo>
                    <a:pt x="f41" y="f47"/>
                    <a:pt x="f28" y="f48"/>
                    <a:pt x="f37" y="f17"/>
                  </a:cubicBezTo>
                  <a:cubicBezTo>
                    <a:pt x="f27" y="f49"/>
                    <a:pt x="f49" y="f50"/>
                    <a:pt x="f15" y="f2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E8EBA91-86A5-4E5C-AFAD-D0E0892B4525}"/>
                </a:ext>
              </a:extLst>
            </p:cNvPr>
            <p:cNvSpPr/>
            <p:nvPr/>
          </p:nvSpPr>
          <p:spPr>
            <a:xfrm>
              <a:off x="3788761" y="3646041"/>
              <a:ext cx="252410" cy="2651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119"/>
                <a:gd name="f8" fmla="val 57"/>
                <a:gd name="f9" fmla="val 25"/>
                <a:gd name="f10" fmla="val 48"/>
                <a:gd name="f11" fmla="val 44"/>
                <a:gd name="f12" fmla="val 35"/>
                <a:gd name="f13" fmla="val 43"/>
                <a:gd name="f14" fmla="val 62"/>
                <a:gd name="f15" fmla="val 26"/>
                <a:gd name="f16" fmla="val 82"/>
                <a:gd name="f17" fmla="val 38"/>
                <a:gd name="f18" fmla="val 28"/>
                <a:gd name="f19" fmla="val 106"/>
                <a:gd name="f20" fmla="val 98"/>
                <a:gd name="f21" fmla="val 54"/>
                <a:gd name="f22" fmla="val 97"/>
                <a:gd name="f23" fmla="val 66"/>
                <a:gd name="f24" fmla="val 76"/>
                <a:gd name="f25" fmla="val 104"/>
                <a:gd name="f26" fmla="val 87"/>
                <a:gd name="f27" fmla="val 110"/>
                <a:gd name="f28" fmla="val 101"/>
                <a:gd name="f29" fmla="val 83"/>
                <a:gd name="f30" fmla="val 94"/>
                <a:gd name="f31" fmla="val 58"/>
                <a:gd name="f32" fmla="val 88"/>
                <a:gd name="f33" fmla="val 42"/>
                <a:gd name="f34" fmla="val 90"/>
                <a:gd name="f35" fmla="val 29"/>
                <a:gd name="f36" fmla="val 68"/>
                <a:gd name="f37" fmla="val 27"/>
                <a:gd name="f38" fmla="val 59"/>
                <a:gd name="f39" fmla="val 34"/>
                <a:gd name="f40" fmla="val 70"/>
                <a:gd name="f41" fmla="val 81"/>
                <a:gd name="f42" fmla="val 50"/>
                <a:gd name="f43" fmla="val 92"/>
                <a:gd name="f44" fmla="val 89"/>
                <a:gd name="f45" fmla="val 77"/>
                <a:gd name="f46" fmla="val 86"/>
                <a:gd name="f47" fmla="val 84"/>
                <a:gd name="f48" fmla="val 56"/>
                <a:gd name="f49" fmla="val 91"/>
                <a:gd name="f50" fmla="val 40"/>
                <a:gd name="f51" fmla="val 63"/>
                <a:gd name="f52" fmla="val 52"/>
                <a:gd name="f53" fmla="val 30"/>
                <a:gd name="f54" fmla="+- 0 0 -90"/>
                <a:gd name="f55" fmla="*/ f3 1 113"/>
                <a:gd name="f56" fmla="*/ f4 1 119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113"/>
                <a:gd name="f65" fmla="*/ f61 1 119"/>
                <a:gd name="f66" fmla="*/ 0 f62 1"/>
                <a:gd name="f67" fmla="*/ 57 f61 1"/>
                <a:gd name="f68" fmla="*/ 43 f62 1"/>
                <a:gd name="f69" fmla="*/ 0 f61 1"/>
                <a:gd name="f70" fmla="*/ 113 f62 1"/>
                <a:gd name="f71" fmla="*/ 28 f61 1"/>
                <a:gd name="f72" fmla="*/ 97 f62 1"/>
                <a:gd name="f73" fmla="*/ 66 f61 1"/>
                <a:gd name="f74" fmla="*/ 110 f62 1"/>
                <a:gd name="f75" fmla="*/ 101 f61 1"/>
                <a:gd name="f76" fmla="*/ 42 f62 1"/>
                <a:gd name="f77" fmla="*/ 119 f61 1"/>
                <a:gd name="f78" fmla="*/ 27 f62 1"/>
                <a:gd name="f79" fmla="*/ 59 f61 1"/>
                <a:gd name="f80" fmla="*/ 50 f62 1"/>
                <a:gd name="f81" fmla="*/ 92 f61 1"/>
                <a:gd name="f82" fmla="*/ 88 f62 1"/>
                <a:gd name="f83" fmla="*/ 84 f61 1"/>
                <a:gd name="f84" fmla="*/ 91 f62 1"/>
                <a:gd name="f85" fmla="*/ 44 f61 1"/>
                <a:gd name="f86" fmla="*/ 52 f62 1"/>
                <a:gd name="f87" fmla="*/ 30 f61 1"/>
                <a:gd name="f88" fmla="+- f63 0 f1"/>
                <a:gd name="f89" fmla="*/ f66 1 113"/>
                <a:gd name="f90" fmla="*/ f67 1 119"/>
                <a:gd name="f91" fmla="*/ f68 1 113"/>
                <a:gd name="f92" fmla="*/ f69 1 119"/>
                <a:gd name="f93" fmla="*/ f70 1 113"/>
                <a:gd name="f94" fmla="*/ f71 1 119"/>
                <a:gd name="f95" fmla="*/ f72 1 113"/>
                <a:gd name="f96" fmla="*/ f73 1 119"/>
                <a:gd name="f97" fmla="*/ f74 1 113"/>
                <a:gd name="f98" fmla="*/ f75 1 119"/>
                <a:gd name="f99" fmla="*/ f76 1 113"/>
                <a:gd name="f100" fmla="*/ f77 1 119"/>
                <a:gd name="f101" fmla="*/ f78 1 113"/>
                <a:gd name="f102" fmla="*/ f79 1 119"/>
                <a:gd name="f103" fmla="*/ f80 1 113"/>
                <a:gd name="f104" fmla="*/ f81 1 119"/>
                <a:gd name="f105" fmla="*/ f82 1 113"/>
                <a:gd name="f106" fmla="*/ f83 1 119"/>
                <a:gd name="f107" fmla="*/ f84 1 113"/>
                <a:gd name="f108" fmla="*/ f85 1 119"/>
                <a:gd name="f109" fmla="*/ f86 1 113"/>
                <a:gd name="f110" fmla="*/ f87 1 119"/>
                <a:gd name="f111" fmla="*/ 0 1 f64"/>
                <a:gd name="f112" fmla="*/ f58 1 f64"/>
                <a:gd name="f113" fmla="*/ 0 1 f65"/>
                <a:gd name="f114" fmla="*/ f59 1 f65"/>
                <a:gd name="f115" fmla="*/ f89 1 f64"/>
                <a:gd name="f116" fmla="*/ f90 1 f65"/>
                <a:gd name="f117" fmla="*/ f91 1 f64"/>
                <a:gd name="f118" fmla="*/ f92 1 f65"/>
                <a:gd name="f119" fmla="*/ f93 1 f64"/>
                <a:gd name="f120" fmla="*/ f94 1 f65"/>
                <a:gd name="f121" fmla="*/ f95 1 f64"/>
                <a:gd name="f122" fmla="*/ f96 1 f65"/>
                <a:gd name="f123" fmla="*/ f97 1 f64"/>
                <a:gd name="f124" fmla="*/ f98 1 f65"/>
                <a:gd name="f125" fmla="*/ f99 1 f64"/>
                <a:gd name="f126" fmla="*/ f100 1 f65"/>
                <a:gd name="f127" fmla="*/ f101 1 f64"/>
                <a:gd name="f128" fmla="*/ f102 1 f65"/>
                <a:gd name="f129" fmla="*/ f103 1 f64"/>
                <a:gd name="f130" fmla="*/ f104 1 f65"/>
                <a:gd name="f131" fmla="*/ f105 1 f64"/>
                <a:gd name="f132" fmla="*/ f106 1 f65"/>
                <a:gd name="f133" fmla="*/ f107 1 f64"/>
                <a:gd name="f134" fmla="*/ f108 1 f65"/>
                <a:gd name="f135" fmla="*/ f109 1 f64"/>
                <a:gd name="f136" fmla="*/ f110 1 f65"/>
                <a:gd name="f137" fmla="*/ f111 f55 1"/>
                <a:gd name="f138" fmla="*/ f112 f55 1"/>
                <a:gd name="f139" fmla="*/ f114 f56 1"/>
                <a:gd name="f140" fmla="*/ f113 f56 1"/>
                <a:gd name="f141" fmla="*/ f115 f55 1"/>
                <a:gd name="f142" fmla="*/ f116 f56 1"/>
                <a:gd name="f143" fmla="*/ f117 f55 1"/>
                <a:gd name="f144" fmla="*/ f118 f56 1"/>
                <a:gd name="f145" fmla="*/ f119 f55 1"/>
                <a:gd name="f146" fmla="*/ f120 f56 1"/>
                <a:gd name="f147" fmla="*/ f121 f55 1"/>
                <a:gd name="f148" fmla="*/ f122 f56 1"/>
                <a:gd name="f149" fmla="*/ f123 f55 1"/>
                <a:gd name="f150" fmla="*/ f124 f56 1"/>
                <a:gd name="f151" fmla="*/ f125 f55 1"/>
                <a:gd name="f152" fmla="*/ f126 f56 1"/>
                <a:gd name="f153" fmla="*/ f127 f55 1"/>
                <a:gd name="f154" fmla="*/ f128 f56 1"/>
                <a:gd name="f155" fmla="*/ f129 f55 1"/>
                <a:gd name="f156" fmla="*/ f130 f56 1"/>
                <a:gd name="f157" fmla="*/ f131 f55 1"/>
                <a:gd name="f158" fmla="*/ f132 f56 1"/>
                <a:gd name="f159" fmla="*/ f133 f55 1"/>
                <a:gd name="f160" fmla="*/ f134 f56 1"/>
                <a:gd name="f161" fmla="*/ f135 f55 1"/>
                <a:gd name="f162" fmla="*/ f13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2"/>
                </a:cxn>
                <a:cxn ang="f88">
                  <a:pos x="f141" y="f142"/>
                </a:cxn>
                <a:cxn ang="f88">
                  <a:pos x="f153" y="f154"/>
                </a:cxn>
                <a:cxn ang="f88">
                  <a:pos x="f155" y="f156"/>
                </a:cxn>
                <a:cxn ang="f88">
                  <a:pos x="f157" y="f158"/>
                </a:cxn>
                <a:cxn ang="f88">
                  <a:pos x="f159" y="f160"/>
                </a:cxn>
                <a:cxn ang="f88">
                  <a:pos x="f161" y="f162"/>
                </a:cxn>
                <a:cxn ang="f88">
                  <a:pos x="f153" y="f154"/>
                </a:cxn>
              </a:cxnLst>
              <a:rect l="f137" t="f140" r="f138" b="f139"/>
              <a:pathLst>
                <a:path w="113" h="119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13"/>
                    <a:pt x="f20" y="f21"/>
                    <a:pt x="f22" y="f23"/>
                  </a:cubicBezTo>
                  <a:cubicBezTo>
                    <a:pt x="f22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7"/>
                  </a:cubicBezTo>
                  <a:cubicBezTo>
                    <a:pt x="f17" y="f34"/>
                    <a:pt x="f35" y="f36"/>
                    <a:pt x="f5" y="f8"/>
                  </a:cubicBezTo>
                  <a:close/>
                  <a:moveTo>
                    <a:pt x="f37" y="f38"/>
                  </a:moveTo>
                  <a:cubicBezTo>
                    <a:pt x="f39" y="f40"/>
                    <a:pt x="f33" y="f41"/>
                    <a:pt x="f42" y="f43"/>
                  </a:cubicBezTo>
                  <a:cubicBezTo>
                    <a:pt x="f14" y="f44"/>
                    <a:pt x="f45" y="f46"/>
                    <a:pt x="f32" y="f47"/>
                  </a:cubicBezTo>
                  <a:cubicBezTo>
                    <a:pt x="f44" y="f40"/>
                    <a:pt x="f34" y="f48"/>
                    <a:pt x="f49" y="f11"/>
                  </a:cubicBezTo>
                  <a:cubicBezTo>
                    <a:pt x="f45" y="f50"/>
                    <a:pt x="f51" y="f39"/>
                    <a:pt x="f52" y="f53"/>
                  </a:cubicBezTo>
                  <a:cubicBezTo>
                    <a:pt x="f11" y="f50"/>
                    <a:pt x="f12" y="f42"/>
                    <a:pt x="f37" y="f3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C3585D6-EA51-4C65-9413-4D4455C8F88F}"/>
                </a:ext>
              </a:extLst>
            </p:cNvPr>
            <p:cNvSpPr/>
            <p:nvPr/>
          </p:nvSpPr>
          <p:spPr>
            <a:xfrm>
              <a:off x="3445861" y="2955477"/>
              <a:ext cx="252410" cy="266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119"/>
                <a:gd name="f8" fmla="val 18"/>
                <a:gd name="f9" fmla="val 38"/>
                <a:gd name="f10" fmla="val 17"/>
                <a:gd name="f11" fmla="val 61"/>
                <a:gd name="f12" fmla="val 25"/>
                <a:gd name="f13" fmla="val 91"/>
                <a:gd name="f14" fmla="val 10"/>
                <a:gd name="f15" fmla="val 79"/>
                <a:gd name="f16" fmla="val 41"/>
                <a:gd name="f17" fmla="val 87"/>
                <a:gd name="f18" fmla="val 62"/>
                <a:gd name="f19" fmla="val 83"/>
                <a:gd name="f20" fmla="val 85"/>
                <a:gd name="f21" fmla="val 84"/>
                <a:gd name="f22" fmla="val 59"/>
                <a:gd name="f23" fmla="val 82"/>
                <a:gd name="f24" fmla="val 53"/>
                <a:gd name="f25" fmla="val 46"/>
                <a:gd name="f26" fmla="val 105"/>
                <a:gd name="f27" fmla="val 43"/>
                <a:gd name="f28" fmla="val 97"/>
                <a:gd name="f29" fmla="val 37"/>
                <a:gd name="f30" fmla="val 29"/>
                <a:gd name="f31" fmla="val 76"/>
                <a:gd name="f32" fmla="val 9"/>
                <a:gd name="f33" fmla="val 68"/>
                <a:gd name="f34" fmla="val 5"/>
                <a:gd name="f35" fmla="val 64"/>
                <a:gd name="f36" fmla="val 3"/>
                <a:gd name="f37" fmla="val 58"/>
                <a:gd name="f38" fmla="val 2"/>
                <a:gd name="f39" fmla="val 71"/>
                <a:gd name="f40" fmla="val 30"/>
                <a:gd name="f41" fmla="val 28"/>
                <a:gd name="f42" fmla="val 26"/>
                <a:gd name="f43" fmla="val 23"/>
                <a:gd name="f44" fmla="val 36"/>
                <a:gd name="f45" fmla="val 21"/>
                <a:gd name="f46" fmla="val 48"/>
                <a:gd name="f47" fmla="val 40"/>
                <a:gd name="f48" fmla="val 78"/>
                <a:gd name="f49" fmla="val 51"/>
                <a:gd name="f50" fmla="val 89"/>
                <a:gd name="f51" fmla="val 74"/>
                <a:gd name="f52" fmla="val 77"/>
                <a:gd name="f53" fmla="val 80"/>
                <a:gd name="f54" fmla="val 45"/>
                <a:gd name="f55" fmla="+- 0 0 -90"/>
                <a:gd name="f56" fmla="*/ f3 1 113"/>
                <a:gd name="f57" fmla="*/ f4 1 119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13"/>
                <a:gd name="f66" fmla="*/ f62 1 119"/>
                <a:gd name="f67" fmla="*/ 18 f63 1"/>
                <a:gd name="f68" fmla="*/ 0 f62 1"/>
                <a:gd name="f69" fmla="*/ 91 f63 1"/>
                <a:gd name="f70" fmla="*/ 10 f62 1"/>
                <a:gd name="f71" fmla="*/ 113 f63 1"/>
                <a:gd name="f72" fmla="*/ 83 f62 1"/>
                <a:gd name="f73" fmla="*/ 53 f63 1"/>
                <a:gd name="f74" fmla="*/ 119 f62 1"/>
                <a:gd name="f75" fmla="*/ 37 f63 1"/>
                <a:gd name="f76" fmla="*/ 91 f62 1"/>
                <a:gd name="f77" fmla="*/ 9 f63 1"/>
                <a:gd name="f78" fmla="*/ 68 f62 1"/>
                <a:gd name="f79" fmla="*/ 0 f63 1"/>
                <a:gd name="f80" fmla="*/ 53 f62 1"/>
                <a:gd name="f81" fmla="*/ 71 f63 1"/>
                <a:gd name="f82" fmla="*/ 30 f62 1"/>
                <a:gd name="f83" fmla="*/ 30 f63 1"/>
                <a:gd name="f84" fmla="*/ 23 f62 1"/>
                <a:gd name="f85" fmla="*/ 17 f63 1"/>
                <a:gd name="f86" fmla="*/ 58 f62 1"/>
                <a:gd name="f87" fmla="*/ 51 f63 1"/>
                <a:gd name="f88" fmla="*/ 89 f62 1"/>
                <a:gd name="f89" fmla="*/ 84 f63 1"/>
                <a:gd name="f90" fmla="*/ 71 f62 1"/>
                <a:gd name="f91" fmla="+- f64 0 f1"/>
                <a:gd name="f92" fmla="*/ f67 1 113"/>
                <a:gd name="f93" fmla="*/ f68 1 119"/>
                <a:gd name="f94" fmla="*/ f69 1 113"/>
                <a:gd name="f95" fmla="*/ f70 1 119"/>
                <a:gd name="f96" fmla="*/ f71 1 113"/>
                <a:gd name="f97" fmla="*/ f72 1 119"/>
                <a:gd name="f98" fmla="*/ f73 1 113"/>
                <a:gd name="f99" fmla="*/ f74 1 119"/>
                <a:gd name="f100" fmla="*/ f75 1 113"/>
                <a:gd name="f101" fmla="*/ f76 1 119"/>
                <a:gd name="f102" fmla="*/ f77 1 113"/>
                <a:gd name="f103" fmla="*/ f78 1 119"/>
                <a:gd name="f104" fmla="*/ f79 1 113"/>
                <a:gd name="f105" fmla="*/ f80 1 119"/>
                <a:gd name="f106" fmla="*/ f81 1 113"/>
                <a:gd name="f107" fmla="*/ f82 1 119"/>
                <a:gd name="f108" fmla="*/ f83 1 113"/>
                <a:gd name="f109" fmla="*/ f84 1 119"/>
                <a:gd name="f110" fmla="*/ f85 1 113"/>
                <a:gd name="f111" fmla="*/ f86 1 119"/>
                <a:gd name="f112" fmla="*/ f87 1 113"/>
                <a:gd name="f113" fmla="*/ f88 1 119"/>
                <a:gd name="f114" fmla="*/ f89 1 113"/>
                <a:gd name="f115" fmla="*/ f90 1 119"/>
                <a:gd name="f116" fmla="*/ 0 1 f65"/>
                <a:gd name="f117" fmla="*/ f59 1 f65"/>
                <a:gd name="f118" fmla="*/ 0 1 f66"/>
                <a:gd name="f119" fmla="*/ f60 1 f66"/>
                <a:gd name="f120" fmla="*/ f92 1 f65"/>
                <a:gd name="f121" fmla="*/ f93 1 f66"/>
                <a:gd name="f122" fmla="*/ f94 1 f65"/>
                <a:gd name="f123" fmla="*/ f95 1 f66"/>
                <a:gd name="f124" fmla="*/ f96 1 f65"/>
                <a:gd name="f125" fmla="*/ f97 1 f66"/>
                <a:gd name="f126" fmla="*/ f98 1 f65"/>
                <a:gd name="f127" fmla="*/ f99 1 f66"/>
                <a:gd name="f128" fmla="*/ f100 1 f65"/>
                <a:gd name="f129" fmla="*/ f101 1 f66"/>
                <a:gd name="f130" fmla="*/ f102 1 f65"/>
                <a:gd name="f131" fmla="*/ f103 1 f66"/>
                <a:gd name="f132" fmla="*/ f104 1 f65"/>
                <a:gd name="f133" fmla="*/ f105 1 f66"/>
                <a:gd name="f134" fmla="*/ f106 1 f65"/>
                <a:gd name="f135" fmla="*/ f107 1 f66"/>
                <a:gd name="f136" fmla="*/ f108 1 f65"/>
                <a:gd name="f137" fmla="*/ f109 1 f66"/>
                <a:gd name="f138" fmla="*/ f110 1 f65"/>
                <a:gd name="f139" fmla="*/ f111 1 f66"/>
                <a:gd name="f140" fmla="*/ f112 1 f65"/>
                <a:gd name="f141" fmla="*/ f113 1 f66"/>
                <a:gd name="f142" fmla="*/ f114 1 f65"/>
                <a:gd name="f143" fmla="*/ f115 1 f66"/>
                <a:gd name="f144" fmla="*/ f116 f56 1"/>
                <a:gd name="f145" fmla="*/ f117 f56 1"/>
                <a:gd name="f146" fmla="*/ f119 f57 1"/>
                <a:gd name="f147" fmla="*/ f118 f57 1"/>
                <a:gd name="f148" fmla="*/ f120 f56 1"/>
                <a:gd name="f149" fmla="*/ f121 f57 1"/>
                <a:gd name="f150" fmla="*/ f122 f56 1"/>
                <a:gd name="f151" fmla="*/ f123 f57 1"/>
                <a:gd name="f152" fmla="*/ f124 f56 1"/>
                <a:gd name="f153" fmla="*/ f125 f57 1"/>
                <a:gd name="f154" fmla="*/ f126 f56 1"/>
                <a:gd name="f155" fmla="*/ f127 f57 1"/>
                <a:gd name="f156" fmla="*/ f128 f56 1"/>
                <a:gd name="f157" fmla="*/ f129 f57 1"/>
                <a:gd name="f158" fmla="*/ f130 f56 1"/>
                <a:gd name="f159" fmla="*/ f131 f57 1"/>
                <a:gd name="f160" fmla="*/ f132 f56 1"/>
                <a:gd name="f161" fmla="*/ f133 f57 1"/>
                <a:gd name="f162" fmla="*/ f134 f56 1"/>
                <a:gd name="f163" fmla="*/ f135 f57 1"/>
                <a:gd name="f164" fmla="*/ f136 f56 1"/>
                <a:gd name="f165" fmla="*/ f137 f57 1"/>
                <a:gd name="f166" fmla="*/ f138 f56 1"/>
                <a:gd name="f167" fmla="*/ f139 f57 1"/>
                <a:gd name="f168" fmla="*/ f140 f56 1"/>
                <a:gd name="f169" fmla="*/ f141 f57 1"/>
                <a:gd name="f170" fmla="*/ f142 f56 1"/>
                <a:gd name="f171" fmla="*/ f143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9"/>
                </a:cxn>
                <a:cxn ang="f91">
                  <a:pos x="f160" y="f161"/>
                </a:cxn>
                <a:cxn ang="f91">
                  <a:pos x="f148" y="f149"/>
                </a:cxn>
                <a:cxn ang="f91">
                  <a:pos x="f162" y="f163"/>
                </a:cxn>
                <a:cxn ang="f91">
                  <a:pos x="f164" y="f165"/>
                </a:cxn>
                <a:cxn ang="f91">
                  <a:pos x="f166" y="f167"/>
                </a:cxn>
                <a:cxn ang="f91">
                  <a:pos x="f168" y="f169"/>
                </a:cxn>
                <a:cxn ang="f91">
                  <a:pos x="f170" y="f171"/>
                </a:cxn>
                <a:cxn ang="f91">
                  <a:pos x="f162" y="f163"/>
                </a:cxn>
              </a:cxnLst>
              <a:rect l="f144" t="f147" r="f145" b="f146"/>
              <a:pathLst>
                <a:path w="113" h="119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22" y="f23"/>
                    <a:pt x="f24" y="f7"/>
                  </a:cubicBezTo>
                  <a:cubicBezTo>
                    <a:pt x="f25" y="f26"/>
                    <a:pt x="f27" y="f28"/>
                    <a:pt x="f29" y="f13"/>
                  </a:cubicBezTo>
                  <a:cubicBezTo>
                    <a:pt x="f30" y="f23"/>
                    <a:pt x="f8" y="f31"/>
                    <a:pt x="f32" y="f33"/>
                  </a:cubicBezTo>
                  <a:cubicBezTo>
                    <a:pt x="f34" y="f35"/>
                    <a:pt x="f36" y="f37"/>
                    <a:pt x="f5" y="f24"/>
                  </a:cubicBezTo>
                  <a:cubicBezTo>
                    <a:pt x="f5" y="f24"/>
                    <a:pt x="f10" y="f38"/>
                    <a:pt x="f8" y="f5"/>
                  </a:cubicBezTo>
                  <a:close/>
                  <a:moveTo>
                    <a:pt x="f39" y="f40"/>
                  </a:moveTo>
                  <a:cubicBezTo>
                    <a:pt x="f37" y="f41"/>
                    <a:pt x="f27" y="f42"/>
                    <a:pt x="f40" y="f43"/>
                  </a:cubicBezTo>
                  <a:cubicBezTo>
                    <a:pt x="f42" y="f44"/>
                    <a:pt x="f45" y="f46"/>
                    <a:pt x="f10" y="f37"/>
                  </a:cubicBezTo>
                  <a:cubicBezTo>
                    <a:pt x="f41" y="f33"/>
                    <a:pt x="f47" y="f48"/>
                    <a:pt x="f49" y="f50"/>
                  </a:cubicBezTo>
                  <a:cubicBezTo>
                    <a:pt x="f11" y="f19"/>
                    <a:pt x="f51" y="f52"/>
                    <a:pt x="f21" y="f39"/>
                  </a:cubicBezTo>
                  <a:cubicBezTo>
                    <a:pt x="f53" y="f37"/>
                    <a:pt x="f31" y="f54"/>
                    <a:pt x="f39" y="f4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671609B-3580-4E8A-B4FC-D42EFF3B9C82}"/>
                </a:ext>
              </a:extLst>
            </p:cNvPr>
            <p:cNvSpPr/>
            <p:nvPr/>
          </p:nvSpPr>
          <p:spPr>
            <a:xfrm>
              <a:off x="4320576" y="4596953"/>
              <a:ext cx="276221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"/>
                <a:gd name="f7" fmla="val 105"/>
                <a:gd name="f8" fmla="val 116"/>
                <a:gd name="f9" fmla="val 12"/>
                <a:gd name="f10" fmla="val 104"/>
                <a:gd name="f11" fmla="val 33"/>
                <a:gd name="f12" fmla="val 97"/>
                <a:gd name="f13" fmla="val 52"/>
                <a:gd name="f14" fmla="val 73"/>
                <a:gd name="f15" fmla="val 92"/>
                <a:gd name="f16" fmla="val 75"/>
                <a:gd name="f17" fmla="val 65"/>
                <a:gd name="f18" fmla="val 76"/>
                <a:gd name="f19" fmla="val 48"/>
                <a:gd name="f20" fmla="val 46"/>
                <a:gd name="f21" fmla="val 27"/>
                <a:gd name="f22" fmla="val 68"/>
                <a:gd name="f23" fmla="val 64"/>
                <a:gd name="f24" fmla="val 24"/>
                <a:gd name="f25" fmla="val 38"/>
                <a:gd name="f26" fmla="val 40"/>
                <a:gd name="f27" fmla="val 67"/>
                <a:gd name="f28" fmla="val 23"/>
                <a:gd name="f29" fmla="val 90"/>
                <a:gd name="f30" fmla="val 54"/>
                <a:gd name="f31" fmla="val 26"/>
                <a:gd name="f32" fmla="val 47"/>
                <a:gd name="f33" fmla="val 36"/>
                <a:gd name="f34" fmla="val 31"/>
                <a:gd name="f35" fmla="val 57"/>
                <a:gd name="f36" fmla="val 74"/>
                <a:gd name="f37" fmla="val 55"/>
                <a:gd name="f38" fmla="val 81"/>
                <a:gd name="f39" fmla="val 85"/>
                <a:gd name="f40" fmla="val 69"/>
                <a:gd name="f41" fmla="val 96"/>
                <a:gd name="f42" fmla="val 95"/>
                <a:gd name="f43" fmla="val 94"/>
                <a:gd name="f44" fmla="val 28"/>
                <a:gd name="f45" fmla="val 83"/>
                <a:gd name="f46" fmla="+- 0 0 -90"/>
                <a:gd name="f47" fmla="*/ f3 1 124"/>
                <a:gd name="f48" fmla="*/ f4 1 105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124"/>
                <a:gd name="f57" fmla="*/ f53 1 105"/>
                <a:gd name="f58" fmla="*/ 116 f54 1"/>
                <a:gd name="f59" fmla="*/ 12 f53 1"/>
                <a:gd name="f60" fmla="*/ 124 f54 1"/>
                <a:gd name="f61" fmla="*/ 73 f53 1"/>
                <a:gd name="f62" fmla="*/ 48 f54 1"/>
                <a:gd name="f63" fmla="*/ 105 f53 1"/>
                <a:gd name="f64" fmla="*/ 0 f54 1"/>
                <a:gd name="f65" fmla="*/ 64 f53 1"/>
                <a:gd name="f66" fmla="*/ 40 f54 1"/>
                <a:gd name="f67" fmla="*/ 0 f53 1"/>
                <a:gd name="f68" fmla="*/ 54 f54 1"/>
                <a:gd name="f69" fmla="*/ 26 f53 1"/>
                <a:gd name="f70" fmla="*/ 31 f54 1"/>
                <a:gd name="f71" fmla="*/ 57 f53 1"/>
                <a:gd name="f72" fmla="*/ 55 f54 1"/>
                <a:gd name="f73" fmla="*/ 81 f53 1"/>
                <a:gd name="f74" fmla="*/ 97 f54 1"/>
                <a:gd name="f75" fmla="*/ 94 f54 1"/>
                <a:gd name="f76" fmla="*/ 28 f53 1"/>
                <a:gd name="f77" fmla="+- f55 0 f1"/>
                <a:gd name="f78" fmla="*/ f58 1 124"/>
                <a:gd name="f79" fmla="*/ f59 1 105"/>
                <a:gd name="f80" fmla="*/ f60 1 124"/>
                <a:gd name="f81" fmla="*/ f61 1 105"/>
                <a:gd name="f82" fmla="*/ f62 1 124"/>
                <a:gd name="f83" fmla="*/ f63 1 105"/>
                <a:gd name="f84" fmla="*/ f64 1 124"/>
                <a:gd name="f85" fmla="*/ f65 1 105"/>
                <a:gd name="f86" fmla="*/ f66 1 124"/>
                <a:gd name="f87" fmla="*/ f67 1 105"/>
                <a:gd name="f88" fmla="*/ f68 1 124"/>
                <a:gd name="f89" fmla="*/ f69 1 105"/>
                <a:gd name="f90" fmla="*/ f70 1 124"/>
                <a:gd name="f91" fmla="*/ f71 1 105"/>
                <a:gd name="f92" fmla="*/ f72 1 124"/>
                <a:gd name="f93" fmla="*/ f73 1 105"/>
                <a:gd name="f94" fmla="*/ f74 1 124"/>
                <a:gd name="f95" fmla="*/ f75 1 124"/>
                <a:gd name="f96" fmla="*/ f76 1 105"/>
                <a:gd name="f97" fmla="*/ 0 1 f56"/>
                <a:gd name="f98" fmla="*/ f50 1 f56"/>
                <a:gd name="f99" fmla="*/ 0 1 f57"/>
                <a:gd name="f100" fmla="*/ f51 1 f57"/>
                <a:gd name="f101" fmla="*/ f78 1 f56"/>
                <a:gd name="f102" fmla="*/ f79 1 f57"/>
                <a:gd name="f103" fmla="*/ f80 1 f56"/>
                <a:gd name="f104" fmla="*/ f81 1 f57"/>
                <a:gd name="f105" fmla="*/ f82 1 f56"/>
                <a:gd name="f106" fmla="*/ f83 1 f57"/>
                <a:gd name="f107" fmla="*/ f84 1 f56"/>
                <a:gd name="f108" fmla="*/ f85 1 f57"/>
                <a:gd name="f109" fmla="*/ f86 1 f56"/>
                <a:gd name="f110" fmla="*/ f87 1 f57"/>
                <a:gd name="f111" fmla="*/ f88 1 f56"/>
                <a:gd name="f112" fmla="*/ f89 1 f57"/>
                <a:gd name="f113" fmla="*/ f90 1 f56"/>
                <a:gd name="f114" fmla="*/ f91 1 f57"/>
                <a:gd name="f115" fmla="*/ f92 1 f56"/>
                <a:gd name="f116" fmla="*/ f93 1 f57"/>
                <a:gd name="f117" fmla="*/ f94 1 f56"/>
                <a:gd name="f118" fmla="*/ f95 1 f56"/>
                <a:gd name="f119" fmla="*/ f96 1 f57"/>
                <a:gd name="f120" fmla="*/ f97 f47 1"/>
                <a:gd name="f121" fmla="*/ f98 f47 1"/>
                <a:gd name="f122" fmla="*/ f100 f48 1"/>
                <a:gd name="f123" fmla="*/ f99 f48 1"/>
                <a:gd name="f124" fmla="*/ f101 f47 1"/>
                <a:gd name="f125" fmla="*/ f102 f48 1"/>
                <a:gd name="f126" fmla="*/ f103 f47 1"/>
                <a:gd name="f127" fmla="*/ f104 f48 1"/>
                <a:gd name="f128" fmla="*/ f105 f47 1"/>
                <a:gd name="f129" fmla="*/ f106 f48 1"/>
                <a:gd name="f130" fmla="*/ f107 f47 1"/>
                <a:gd name="f131" fmla="*/ f108 f48 1"/>
                <a:gd name="f132" fmla="*/ f109 f47 1"/>
                <a:gd name="f133" fmla="*/ f110 f48 1"/>
                <a:gd name="f134" fmla="*/ f111 f47 1"/>
                <a:gd name="f135" fmla="*/ f112 f48 1"/>
                <a:gd name="f136" fmla="*/ f113 f47 1"/>
                <a:gd name="f137" fmla="*/ f114 f48 1"/>
                <a:gd name="f138" fmla="*/ f115 f47 1"/>
                <a:gd name="f139" fmla="*/ f116 f48 1"/>
                <a:gd name="f140" fmla="*/ f117 f47 1"/>
                <a:gd name="f141" fmla="*/ f118 f47 1"/>
                <a:gd name="f142" fmla="*/ f119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24" y="f125"/>
                </a:cxn>
                <a:cxn ang="f77">
                  <a:pos x="f134" y="f135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40" y="f131"/>
                </a:cxn>
                <a:cxn ang="f77">
                  <a:pos x="f141" y="f142"/>
                </a:cxn>
                <a:cxn ang="f77">
                  <a:pos x="f134" y="f135"/>
                </a:cxn>
              </a:cxnLst>
              <a:rect l="f120" t="f123" r="f121" b="f122"/>
              <a:pathLst>
                <a:path w="124" h="105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18"/>
                    <a:pt x="f21" y="f22"/>
                    <a:pt x="f5" y="f23"/>
                  </a:cubicBezTo>
                  <a:cubicBezTo>
                    <a:pt x="f24" y="f19"/>
                    <a:pt x="f19" y="f25"/>
                    <a:pt x="f26" y="f5"/>
                  </a:cubicBezTo>
                  <a:cubicBezTo>
                    <a:pt x="f27" y="f28"/>
                    <a:pt x="f29" y="f28"/>
                    <a:pt x="f8" y="f9"/>
                  </a:cubicBezTo>
                  <a:close/>
                  <a:moveTo>
                    <a:pt x="f30" y="f31"/>
                  </a:moveTo>
                  <a:cubicBezTo>
                    <a:pt x="f32" y="f33"/>
                    <a:pt x="f25" y="f19"/>
                    <a:pt x="f34" y="f35"/>
                  </a:cubicBezTo>
                  <a:cubicBezTo>
                    <a:pt x="f25" y="f17"/>
                    <a:pt x="f32" y="f36"/>
                    <a:pt x="f37" y="f38"/>
                  </a:cubicBezTo>
                  <a:cubicBezTo>
                    <a:pt x="f22" y="f18"/>
                    <a:pt x="f39" y="f40"/>
                    <a:pt x="f12" y="f23"/>
                  </a:cubicBezTo>
                  <a:cubicBezTo>
                    <a:pt x="f41" y="f13"/>
                    <a:pt x="f42" y="f26"/>
                    <a:pt x="f43" y="f44"/>
                  </a:cubicBezTo>
                  <a:cubicBezTo>
                    <a:pt x="f45" y="f44"/>
                    <a:pt x="f40" y="f21"/>
                    <a:pt x="f30" y="f31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AA87750-403A-4AB3-8F66-3EF85D5C3E59}"/>
                </a:ext>
              </a:extLst>
            </p:cNvPr>
            <p:cNvSpPr/>
            <p:nvPr/>
          </p:nvSpPr>
          <p:spPr>
            <a:xfrm>
              <a:off x="3974503" y="-221101"/>
              <a:ext cx="249238" cy="219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"/>
                <a:gd name="f7" fmla="val 98"/>
                <a:gd name="f8" fmla="val 42"/>
                <a:gd name="f9" fmla="val 15"/>
                <a:gd name="f10" fmla="val 27"/>
                <a:gd name="f11" fmla="val 40"/>
                <a:gd name="f12" fmla="val 55"/>
                <a:gd name="f13" fmla="val 16"/>
                <a:gd name="f14" fmla="val 76"/>
                <a:gd name="f15" fmla="val 30"/>
                <a:gd name="f16" fmla="val 22"/>
                <a:gd name="f17" fmla="val 90"/>
                <a:gd name="f18" fmla="val 47"/>
                <a:gd name="f19" fmla="val 91"/>
                <a:gd name="f20" fmla="val 67"/>
                <a:gd name="f21" fmla="val 108"/>
                <a:gd name="f22" fmla="val 87"/>
                <a:gd name="f23" fmla="val 82"/>
                <a:gd name="f24" fmla="val 56"/>
                <a:gd name="f25" fmla="val 35"/>
                <a:gd name="f26" fmla="val 29"/>
                <a:gd name="f27" fmla="val 77"/>
                <a:gd name="f28" fmla="val 48"/>
                <a:gd name="f29" fmla="val 69"/>
                <a:gd name="f30" fmla="val 85"/>
                <a:gd name="f31" fmla="val 73"/>
                <a:gd name="f32" fmla="val 84"/>
                <a:gd name="f33" fmla="val 61"/>
                <a:gd name="f34" fmla="val 49"/>
                <a:gd name="f35" fmla="val 83"/>
                <a:gd name="f36" fmla="val 36"/>
                <a:gd name="f37" fmla="val 71"/>
                <a:gd name="f38" fmla="val 31"/>
                <a:gd name="f39" fmla="val 24"/>
                <a:gd name="f40" fmla="val 43"/>
                <a:gd name="f41" fmla="val 18"/>
                <a:gd name="f42" fmla="val 33"/>
                <a:gd name="f43" fmla="val 21"/>
                <a:gd name="f44" fmla="val 9"/>
                <a:gd name="f45" fmla="val 52"/>
                <a:gd name="f46" fmla="val 5"/>
                <a:gd name="f47" fmla="val 1"/>
                <a:gd name="f48" fmla="+- 0 0 -90"/>
                <a:gd name="f49" fmla="*/ f3 1 112"/>
                <a:gd name="f50" fmla="*/ f4 1 98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12"/>
                <a:gd name="f59" fmla="*/ f55 1 98"/>
                <a:gd name="f60" fmla="*/ 0 f56 1"/>
                <a:gd name="f61" fmla="*/ 42 f55 1"/>
                <a:gd name="f62" fmla="*/ 40 f56 1"/>
                <a:gd name="f63" fmla="*/ 0 f55 1"/>
                <a:gd name="f64" fmla="*/ 112 f56 1"/>
                <a:gd name="f65" fmla="*/ 22 f55 1"/>
                <a:gd name="f66" fmla="*/ 108 f56 1"/>
                <a:gd name="f67" fmla="*/ 87 f55 1"/>
                <a:gd name="f68" fmla="*/ 35 f56 1"/>
                <a:gd name="f69" fmla="*/ 98 f55 1"/>
                <a:gd name="f70" fmla="*/ 85 f56 1"/>
                <a:gd name="f71" fmla="*/ 73 f55 1"/>
                <a:gd name="f72" fmla="*/ 83 f56 1"/>
                <a:gd name="f73" fmla="*/ 36 f55 1"/>
                <a:gd name="f74" fmla="*/ 43 f56 1"/>
                <a:gd name="f75" fmla="*/ 18 f55 1"/>
                <a:gd name="f76" fmla="*/ 9 f56 1"/>
                <a:gd name="f77" fmla="*/ 52 f55 1"/>
                <a:gd name="f78" fmla="+- f57 0 f1"/>
                <a:gd name="f79" fmla="*/ f60 1 112"/>
                <a:gd name="f80" fmla="*/ f61 1 98"/>
                <a:gd name="f81" fmla="*/ f62 1 112"/>
                <a:gd name="f82" fmla="*/ f63 1 98"/>
                <a:gd name="f83" fmla="*/ f64 1 112"/>
                <a:gd name="f84" fmla="*/ f65 1 98"/>
                <a:gd name="f85" fmla="*/ f66 1 112"/>
                <a:gd name="f86" fmla="*/ f67 1 98"/>
                <a:gd name="f87" fmla="*/ f68 1 112"/>
                <a:gd name="f88" fmla="*/ f69 1 98"/>
                <a:gd name="f89" fmla="*/ f70 1 112"/>
                <a:gd name="f90" fmla="*/ f71 1 98"/>
                <a:gd name="f91" fmla="*/ f72 1 112"/>
                <a:gd name="f92" fmla="*/ f73 1 98"/>
                <a:gd name="f93" fmla="*/ f74 1 112"/>
                <a:gd name="f94" fmla="*/ f75 1 98"/>
                <a:gd name="f95" fmla="*/ f76 1 112"/>
                <a:gd name="f96" fmla="*/ f77 1 98"/>
                <a:gd name="f97" fmla="*/ 0 1 f58"/>
                <a:gd name="f98" fmla="*/ f52 1 f58"/>
                <a:gd name="f99" fmla="*/ 0 1 f59"/>
                <a:gd name="f100" fmla="*/ f53 1 f59"/>
                <a:gd name="f101" fmla="*/ f79 1 f58"/>
                <a:gd name="f102" fmla="*/ f80 1 f59"/>
                <a:gd name="f103" fmla="*/ f81 1 f58"/>
                <a:gd name="f104" fmla="*/ f82 1 f59"/>
                <a:gd name="f105" fmla="*/ f83 1 f58"/>
                <a:gd name="f106" fmla="*/ f84 1 f59"/>
                <a:gd name="f107" fmla="*/ f85 1 f58"/>
                <a:gd name="f108" fmla="*/ f86 1 f59"/>
                <a:gd name="f109" fmla="*/ f87 1 f58"/>
                <a:gd name="f110" fmla="*/ f88 1 f59"/>
                <a:gd name="f111" fmla="*/ f89 1 f58"/>
                <a:gd name="f112" fmla="*/ f90 1 f59"/>
                <a:gd name="f113" fmla="*/ f91 1 f58"/>
                <a:gd name="f114" fmla="*/ f92 1 f59"/>
                <a:gd name="f115" fmla="*/ f93 1 f58"/>
                <a:gd name="f116" fmla="*/ f94 1 f59"/>
                <a:gd name="f117" fmla="*/ f95 1 f58"/>
                <a:gd name="f118" fmla="*/ f96 1 f59"/>
                <a:gd name="f119" fmla="*/ f97 f49 1"/>
                <a:gd name="f120" fmla="*/ f98 f49 1"/>
                <a:gd name="f121" fmla="*/ f100 f50 1"/>
                <a:gd name="f122" fmla="*/ f99 f50 1"/>
                <a:gd name="f123" fmla="*/ f101 f49 1"/>
                <a:gd name="f124" fmla="*/ f102 f50 1"/>
                <a:gd name="f125" fmla="*/ f103 f49 1"/>
                <a:gd name="f126" fmla="*/ f104 f50 1"/>
                <a:gd name="f127" fmla="*/ f105 f49 1"/>
                <a:gd name="f128" fmla="*/ f106 f50 1"/>
                <a:gd name="f129" fmla="*/ f107 f49 1"/>
                <a:gd name="f130" fmla="*/ f108 f50 1"/>
                <a:gd name="f131" fmla="*/ f109 f49 1"/>
                <a:gd name="f132" fmla="*/ f110 f50 1"/>
                <a:gd name="f133" fmla="*/ f111 f49 1"/>
                <a:gd name="f134" fmla="*/ f112 f50 1"/>
                <a:gd name="f135" fmla="*/ f113 f49 1"/>
                <a:gd name="f136" fmla="*/ f114 f50 1"/>
                <a:gd name="f137" fmla="*/ f115 f49 1"/>
                <a:gd name="f138" fmla="*/ f116 f50 1"/>
                <a:gd name="f139" fmla="*/ f117 f49 1"/>
                <a:gd name="f140" fmla="*/ f118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38"/>
                </a:cxn>
                <a:cxn ang="f78">
                  <a:pos x="f139" y="f140"/>
                </a:cxn>
                <a:cxn ang="f78">
                  <a:pos x="f123" y="f124"/>
                </a:cxn>
              </a:cxnLst>
              <a:rect l="f119" t="f122" r="f120" b="f121"/>
              <a:pathLst>
                <a:path w="112" h="98">
                  <a:moveTo>
                    <a:pt x="f5" y="f8"/>
                  </a:moveTo>
                  <a:cubicBezTo>
                    <a:pt x="f9" y="f10"/>
                    <a:pt x="f10" y="f9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3"/>
                    <a:pt x="f24" y="f14"/>
                    <a:pt x="f25" y="f7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4"/>
                    <a:pt x="f35" y="f36"/>
                  </a:cubicBezTo>
                  <a:cubicBezTo>
                    <a:pt x="f37" y="f38"/>
                    <a:pt x="f24" y="f39"/>
                    <a:pt x="f40" y="f41"/>
                  </a:cubicBezTo>
                  <a:cubicBezTo>
                    <a:pt x="f42" y="f26"/>
                    <a:pt x="f43" y="f11"/>
                    <a:pt x="f44" y="f45"/>
                  </a:cubicBezTo>
                  <a:cubicBezTo>
                    <a:pt x="f46" y="f18"/>
                    <a:pt x="f47" y="f40"/>
                    <a:pt x="f5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8A288C2-4EAD-4E54-8A4B-B6FBB2BAABFE}"/>
                </a:ext>
              </a:extLst>
            </p:cNvPr>
            <p:cNvSpPr/>
            <p:nvPr/>
          </p:nvSpPr>
          <p:spPr>
            <a:xfrm>
              <a:off x="485180" y="1433065"/>
              <a:ext cx="239709" cy="188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85"/>
                <a:gd name="f8" fmla="val 29"/>
                <a:gd name="f9" fmla="val 19"/>
                <a:gd name="f10" fmla="val 37"/>
                <a:gd name="f11" fmla="val 10"/>
                <a:gd name="f12" fmla="val 56"/>
                <a:gd name="f13" fmla="val 61"/>
                <a:gd name="f14" fmla="val 21"/>
                <a:gd name="f15" fmla="val 81"/>
                <a:gd name="f16" fmla="val 27"/>
                <a:gd name="f17" fmla="val 30"/>
                <a:gd name="f18" fmla="val 86"/>
                <a:gd name="f19" fmla="val 44"/>
                <a:gd name="f20" fmla="val 71"/>
                <a:gd name="f21" fmla="val 57"/>
                <a:gd name="f22" fmla="val 67"/>
                <a:gd name="f23" fmla="val 77"/>
                <a:gd name="f24" fmla="val 72"/>
                <a:gd name="f25" fmla="val 45"/>
                <a:gd name="f26" fmla="val 65"/>
                <a:gd name="f27" fmla="val 64"/>
                <a:gd name="f28" fmla="val 46"/>
                <a:gd name="f29" fmla="val 62"/>
                <a:gd name="f30" fmla="val 53"/>
                <a:gd name="f31" fmla="val 66"/>
                <a:gd name="f32" fmla="val 76"/>
                <a:gd name="f33" fmla="val 80"/>
                <a:gd name="f34" fmla="val 36"/>
                <a:gd name="f35" fmla="val 23"/>
                <a:gd name="f36" fmla="val 51"/>
                <a:gd name="f37" fmla="val 16"/>
                <a:gd name="f38" fmla="val 41"/>
                <a:gd name="f39" fmla="val 20"/>
                <a:gd name="f40" fmla="val 33"/>
                <a:gd name="f41" fmla="val 42"/>
                <a:gd name="f42" fmla="val 26"/>
                <a:gd name="f43" fmla="val 34"/>
                <a:gd name="f44" fmla="val 38"/>
                <a:gd name="f45" fmla="val 69"/>
                <a:gd name="f46" fmla="val 70"/>
                <a:gd name="f47" fmla="val 31"/>
                <a:gd name="f48" fmla="val 74"/>
                <a:gd name="f49" fmla="val 25"/>
                <a:gd name="f50" fmla="val 55"/>
                <a:gd name="f51" fmla="val 12"/>
                <a:gd name="f52" fmla="val 40"/>
                <a:gd name="f53" fmla="+- 0 0 -90"/>
                <a:gd name="f54" fmla="*/ f3 1 108"/>
                <a:gd name="f55" fmla="*/ f4 1 85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08"/>
                <a:gd name="f64" fmla="*/ f60 1 85"/>
                <a:gd name="f65" fmla="*/ 0 f61 1"/>
                <a:gd name="f66" fmla="*/ 29 f60 1"/>
                <a:gd name="f67" fmla="*/ 56 f61 1"/>
                <a:gd name="f68" fmla="*/ 0 f60 1"/>
                <a:gd name="f69" fmla="*/ 108 f61 1"/>
                <a:gd name="f70" fmla="*/ 30 f60 1"/>
                <a:gd name="f71" fmla="*/ 86 f61 1"/>
                <a:gd name="f72" fmla="*/ 85 f60 1"/>
                <a:gd name="f73" fmla="*/ 45 f61 1"/>
                <a:gd name="f74" fmla="*/ 67 f60 1"/>
                <a:gd name="f75" fmla="*/ 46 f61 1"/>
                <a:gd name="f76" fmla="*/ 62 f60 1"/>
                <a:gd name="f77" fmla="*/ 67 f61 1"/>
                <a:gd name="f78" fmla="*/ 80 f61 1"/>
                <a:gd name="f79" fmla="*/ 36 f60 1"/>
                <a:gd name="f80" fmla="*/ 51 f61 1"/>
                <a:gd name="f81" fmla="*/ 16 f60 1"/>
                <a:gd name="f82" fmla="*/ 20 f61 1"/>
                <a:gd name="f83" fmla="*/ 33 f60 1"/>
                <a:gd name="f84" fmla="*/ 29 f61 1"/>
                <a:gd name="f85" fmla="*/ 65 f60 1"/>
                <a:gd name="f86" fmla="*/ 38 f61 1"/>
                <a:gd name="f87" fmla="*/ 72 f60 1"/>
                <a:gd name="f88" fmla="*/ 10 f61 1"/>
                <a:gd name="f89" fmla="*/ 81 f60 1"/>
                <a:gd name="f90" fmla="+- f62 0 f1"/>
                <a:gd name="f91" fmla="*/ f65 1 108"/>
                <a:gd name="f92" fmla="*/ f66 1 85"/>
                <a:gd name="f93" fmla="*/ f67 1 108"/>
                <a:gd name="f94" fmla="*/ f68 1 85"/>
                <a:gd name="f95" fmla="*/ f69 1 108"/>
                <a:gd name="f96" fmla="*/ f70 1 85"/>
                <a:gd name="f97" fmla="*/ f71 1 108"/>
                <a:gd name="f98" fmla="*/ f72 1 85"/>
                <a:gd name="f99" fmla="*/ f73 1 108"/>
                <a:gd name="f100" fmla="*/ f74 1 85"/>
                <a:gd name="f101" fmla="*/ f75 1 108"/>
                <a:gd name="f102" fmla="*/ f76 1 85"/>
                <a:gd name="f103" fmla="*/ f77 1 108"/>
                <a:gd name="f104" fmla="*/ f78 1 108"/>
                <a:gd name="f105" fmla="*/ f79 1 85"/>
                <a:gd name="f106" fmla="*/ f80 1 108"/>
                <a:gd name="f107" fmla="*/ f81 1 85"/>
                <a:gd name="f108" fmla="*/ f82 1 108"/>
                <a:gd name="f109" fmla="*/ f83 1 85"/>
                <a:gd name="f110" fmla="*/ f84 1 108"/>
                <a:gd name="f111" fmla="*/ f85 1 85"/>
                <a:gd name="f112" fmla="*/ f86 1 108"/>
                <a:gd name="f113" fmla="*/ f87 1 85"/>
                <a:gd name="f114" fmla="*/ f88 1 108"/>
                <a:gd name="f115" fmla="*/ f89 1 85"/>
                <a:gd name="f116" fmla="*/ 0 1 f63"/>
                <a:gd name="f117" fmla="*/ f57 1 f63"/>
                <a:gd name="f118" fmla="*/ 0 1 f64"/>
                <a:gd name="f119" fmla="*/ f58 1 f64"/>
                <a:gd name="f120" fmla="*/ f91 1 f63"/>
                <a:gd name="f121" fmla="*/ f92 1 f64"/>
                <a:gd name="f122" fmla="*/ f93 1 f63"/>
                <a:gd name="f123" fmla="*/ f94 1 f64"/>
                <a:gd name="f124" fmla="*/ f95 1 f63"/>
                <a:gd name="f125" fmla="*/ f96 1 f64"/>
                <a:gd name="f126" fmla="*/ f97 1 f63"/>
                <a:gd name="f127" fmla="*/ f98 1 f64"/>
                <a:gd name="f128" fmla="*/ f99 1 f63"/>
                <a:gd name="f129" fmla="*/ f100 1 f64"/>
                <a:gd name="f130" fmla="*/ f101 1 f63"/>
                <a:gd name="f131" fmla="*/ f102 1 f64"/>
                <a:gd name="f132" fmla="*/ f103 1 f63"/>
                <a:gd name="f133" fmla="*/ f104 1 f63"/>
                <a:gd name="f134" fmla="*/ f105 1 f64"/>
                <a:gd name="f135" fmla="*/ f106 1 f63"/>
                <a:gd name="f136" fmla="*/ f107 1 f64"/>
                <a:gd name="f137" fmla="*/ f108 1 f63"/>
                <a:gd name="f138" fmla="*/ f109 1 f64"/>
                <a:gd name="f139" fmla="*/ f110 1 f63"/>
                <a:gd name="f140" fmla="*/ f111 1 f64"/>
                <a:gd name="f141" fmla="*/ f112 1 f63"/>
                <a:gd name="f142" fmla="*/ f113 1 f64"/>
                <a:gd name="f143" fmla="*/ f114 1 f63"/>
                <a:gd name="f144" fmla="*/ f115 1 f64"/>
                <a:gd name="f145" fmla="*/ f116 f54 1"/>
                <a:gd name="f146" fmla="*/ f117 f54 1"/>
                <a:gd name="f147" fmla="*/ f119 f55 1"/>
                <a:gd name="f148" fmla="*/ f118 f55 1"/>
                <a:gd name="f149" fmla="*/ f120 f54 1"/>
                <a:gd name="f150" fmla="*/ f121 f55 1"/>
                <a:gd name="f151" fmla="*/ f122 f54 1"/>
                <a:gd name="f152" fmla="*/ f123 f55 1"/>
                <a:gd name="f153" fmla="*/ f124 f54 1"/>
                <a:gd name="f154" fmla="*/ f125 f55 1"/>
                <a:gd name="f155" fmla="*/ f126 f54 1"/>
                <a:gd name="f156" fmla="*/ f127 f55 1"/>
                <a:gd name="f157" fmla="*/ f128 f54 1"/>
                <a:gd name="f158" fmla="*/ f129 f55 1"/>
                <a:gd name="f159" fmla="*/ f130 f54 1"/>
                <a:gd name="f160" fmla="*/ f131 f55 1"/>
                <a:gd name="f161" fmla="*/ f132 f54 1"/>
                <a:gd name="f162" fmla="*/ f133 f54 1"/>
                <a:gd name="f163" fmla="*/ f134 f55 1"/>
                <a:gd name="f164" fmla="*/ f135 f54 1"/>
                <a:gd name="f165" fmla="*/ f136 f55 1"/>
                <a:gd name="f166" fmla="*/ f137 f54 1"/>
                <a:gd name="f167" fmla="*/ f138 f55 1"/>
                <a:gd name="f168" fmla="*/ f139 f54 1"/>
                <a:gd name="f169" fmla="*/ f140 f55 1"/>
                <a:gd name="f170" fmla="*/ f141 f54 1"/>
                <a:gd name="f171" fmla="*/ f142 f55 1"/>
                <a:gd name="f172" fmla="*/ f143 f54 1"/>
                <a:gd name="f173" fmla="*/ f144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59" y="f160"/>
                </a:cxn>
                <a:cxn ang="f90">
                  <a:pos x="f161" y="f158"/>
                </a:cxn>
                <a:cxn ang="f90">
                  <a:pos x="f162" y="f163"/>
                </a:cxn>
                <a:cxn ang="f90">
                  <a:pos x="f164" y="f165"/>
                </a:cxn>
                <a:cxn ang="f90">
                  <a:pos x="f166" y="f167"/>
                </a:cxn>
                <a:cxn ang="f90">
                  <a:pos x="f168" y="f169"/>
                </a:cxn>
                <a:cxn ang="f90">
                  <a:pos x="f170" y="f158"/>
                </a:cxn>
                <a:cxn ang="f90">
                  <a:pos x="f170" y="f171"/>
                </a:cxn>
                <a:cxn ang="f90">
                  <a:pos x="f172" y="f173"/>
                </a:cxn>
                <a:cxn ang="f90">
                  <a:pos x="f149" y="f150"/>
                </a:cxn>
              </a:cxnLst>
              <a:rect l="f145" t="f148" r="f146" b="f147"/>
              <a:pathLst>
                <a:path w="108" h="85">
                  <a:moveTo>
                    <a:pt x="f5" y="f8"/>
                  </a:moveTo>
                  <a:cubicBezTo>
                    <a:pt x="f9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19"/>
                    <a:pt x="f20" y="f21"/>
                    <a:pt x="f18" y="f7"/>
                  </a:cubicBezTo>
                  <a:cubicBezTo>
                    <a:pt x="f22" y="f23"/>
                    <a:pt x="f12" y="f24"/>
                    <a:pt x="f25" y="f22"/>
                  </a:cubicBezTo>
                  <a:cubicBezTo>
                    <a:pt x="f25" y="f26"/>
                    <a:pt x="f25" y="f27"/>
                    <a:pt x="f28" y="f29"/>
                  </a:cubicBezTo>
                  <a:cubicBezTo>
                    <a:pt x="f30" y="f27"/>
                    <a:pt x="f13" y="f31"/>
                    <a:pt x="f22" y="f22"/>
                  </a:cubicBezTo>
                  <a:cubicBezTo>
                    <a:pt x="f24" y="f12"/>
                    <a:pt x="f32" y="f28"/>
                    <a:pt x="f33" y="f34"/>
                  </a:cubicBezTo>
                  <a:cubicBezTo>
                    <a:pt x="f20" y="f17"/>
                    <a:pt x="f13" y="f35"/>
                    <a:pt x="f36" y="f37"/>
                  </a:cubicBezTo>
                  <a:cubicBezTo>
                    <a:pt x="f38" y="f14"/>
                    <a:pt x="f17" y="f16"/>
                    <a:pt x="f39" y="f40"/>
                  </a:cubicBezTo>
                  <a:cubicBezTo>
                    <a:pt x="f35" y="f41"/>
                    <a:pt x="f42" y="f30"/>
                    <a:pt x="f8" y="f26"/>
                  </a:cubicBezTo>
                  <a:cubicBezTo>
                    <a:pt x="f17" y="f26"/>
                    <a:pt x="f43" y="f31"/>
                    <a:pt x="f44" y="f22"/>
                  </a:cubicBezTo>
                  <a:cubicBezTo>
                    <a:pt x="f44" y="f45"/>
                    <a:pt x="f44" y="f46"/>
                    <a:pt x="f44" y="f24"/>
                  </a:cubicBezTo>
                  <a:cubicBezTo>
                    <a:pt x="f47" y="f48"/>
                    <a:pt x="f35" y="f32"/>
                    <a:pt x="f11" y="f15"/>
                  </a:cubicBezTo>
                  <a:cubicBezTo>
                    <a:pt x="f49" y="f50"/>
                    <a:pt x="f51" y="f52"/>
                    <a:pt x="f5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21429D27-E0CE-4C1D-B271-ECA811C5ED74}"/>
                </a:ext>
              </a:extLst>
            </p:cNvPr>
            <p:cNvSpPr/>
            <p:nvPr/>
          </p:nvSpPr>
          <p:spPr>
            <a:xfrm>
              <a:off x="6196998" y="3941320"/>
              <a:ext cx="206370" cy="2397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107"/>
                <a:gd name="f8" fmla="val 37"/>
                <a:gd name="f9" fmla="val 41"/>
                <a:gd name="f10" fmla="val 9"/>
                <a:gd name="f11" fmla="val 43"/>
                <a:gd name="f12" fmla="val 20"/>
                <a:gd name="f13" fmla="val 50"/>
                <a:gd name="f14" fmla="val 26"/>
                <a:gd name="f15" fmla="val 62"/>
                <a:gd name="f16" fmla="val 34"/>
                <a:gd name="f17" fmla="val 77"/>
                <a:gd name="f18" fmla="val 39"/>
                <a:gd name="f19" fmla="val 91"/>
                <a:gd name="f20" fmla="val 46"/>
                <a:gd name="f21" fmla="val 85"/>
                <a:gd name="f22" fmla="val 58"/>
                <a:gd name="f23" fmla="val 75"/>
                <a:gd name="f24" fmla="val 74"/>
                <a:gd name="f25" fmla="val 93"/>
                <a:gd name="f26" fmla="val 71"/>
                <a:gd name="f27" fmla="val 53"/>
                <a:gd name="f28" fmla="val 88"/>
                <a:gd name="f29" fmla="val 32"/>
                <a:gd name="f30" fmla="val 30"/>
                <a:gd name="f31" fmla="val 65"/>
                <a:gd name="f32" fmla="val 4"/>
                <a:gd name="f33" fmla="val 17"/>
                <a:gd name="f34" fmla="val 40"/>
                <a:gd name="f35" fmla="val 21"/>
                <a:gd name="f36" fmla="val 36"/>
                <a:gd name="f37" fmla="val 11"/>
                <a:gd name="f38" fmla="val 33"/>
                <a:gd name="f39" fmla="val 29"/>
                <a:gd name="f40" fmla="val 5"/>
                <a:gd name="f41" fmla="val 19"/>
                <a:gd name="f42" fmla="val 10"/>
                <a:gd name="f43" fmla="val 15"/>
                <a:gd name="f44" fmla="val 1"/>
                <a:gd name="f45" fmla="val 14"/>
                <a:gd name="f46" fmla="val 12"/>
                <a:gd name="f47" fmla="val 16"/>
                <a:gd name="f48" fmla="val 24"/>
                <a:gd name="f49" fmla="val 27"/>
                <a:gd name="f50" fmla="val 22"/>
                <a:gd name="f51" fmla="val 35"/>
                <a:gd name="f52" fmla="val 63"/>
                <a:gd name="f53" fmla="val 51"/>
                <a:gd name="f54" fmla="val 68"/>
                <a:gd name="f55" fmla="val 72"/>
                <a:gd name="f56" fmla="val 66"/>
                <a:gd name="f57" fmla="val 55"/>
                <a:gd name="f58" fmla="val 47"/>
                <a:gd name="f59" fmla="val 38"/>
                <a:gd name="f60" fmla="val 31"/>
                <a:gd name="f61" fmla="val 25"/>
                <a:gd name="f62" fmla="val 59"/>
                <a:gd name="f63" fmla="val 69"/>
                <a:gd name="f64" fmla="val 78"/>
                <a:gd name="f65" fmla="val 44"/>
                <a:gd name="f66" fmla="val 87"/>
                <a:gd name="f67" fmla="val 54"/>
                <a:gd name="f68" fmla="val 83"/>
                <a:gd name="f69" fmla="val 76"/>
                <a:gd name="f70" fmla="val 80"/>
                <a:gd name="f71" fmla="val 73"/>
                <a:gd name="f72" fmla="val 81"/>
                <a:gd name="f73" fmla="val 61"/>
                <a:gd name="f74" fmla="+- 0 0 -90"/>
                <a:gd name="f75" fmla="*/ f3 1 92"/>
                <a:gd name="f76" fmla="*/ f4 1 107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92"/>
                <a:gd name="f85" fmla="*/ f81 1 107"/>
                <a:gd name="f86" fmla="*/ 37 f82 1"/>
                <a:gd name="f87" fmla="*/ 0 f81 1"/>
                <a:gd name="f88" fmla="*/ 50 f82 1"/>
                <a:gd name="f89" fmla="*/ 26 f81 1"/>
                <a:gd name="f90" fmla="*/ 91 f82 1"/>
                <a:gd name="f91" fmla="*/ 46 f81 1"/>
                <a:gd name="f92" fmla="*/ 92 f82 1"/>
                <a:gd name="f93" fmla="*/ 93 f81 1"/>
                <a:gd name="f94" fmla="*/ 107 f81 1"/>
                <a:gd name="f95" fmla="*/ 4 f82 1"/>
                <a:gd name="f96" fmla="*/ 62 f81 1"/>
                <a:gd name="f97" fmla="*/ 34 f82 1"/>
                <a:gd name="f98" fmla="*/ 40 f81 1"/>
                <a:gd name="f99" fmla="*/ 0 f82 1"/>
                <a:gd name="f100" fmla="*/ 29 f81 1"/>
                <a:gd name="f101" fmla="*/ 15 f82 1"/>
                <a:gd name="f102" fmla="*/ 1 f81 1"/>
                <a:gd name="f103" fmla="*/ 10 f82 1"/>
                <a:gd name="f104" fmla="*/ 24 f81 1"/>
                <a:gd name="f105" fmla="*/ 30 f82 1"/>
                <a:gd name="f106" fmla="*/ 37 f81 1"/>
                <a:gd name="f107" fmla="*/ 63 f82 1"/>
                <a:gd name="f108" fmla="*/ 51 f81 1"/>
                <a:gd name="f109" fmla="*/ 77 f82 1"/>
                <a:gd name="f110" fmla="*/ 50 f81 1"/>
                <a:gd name="f111" fmla="*/ 47 f82 1"/>
                <a:gd name="f112" fmla="*/ 38 f81 1"/>
                <a:gd name="f113" fmla="*/ 25 f82 1"/>
                <a:gd name="f114" fmla="*/ 59 f81 1"/>
                <a:gd name="f115" fmla="*/ 44 f82 1"/>
                <a:gd name="f116" fmla="*/ 87 f81 1"/>
                <a:gd name="f117" fmla="*/ 76 f82 1"/>
                <a:gd name="f118" fmla="*/ 80 f81 1"/>
                <a:gd name="f119" fmla="*/ 68 f82 1"/>
                <a:gd name="f120" fmla="*/ 81 f81 1"/>
                <a:gd name="f121" fmla="+- f83 0 f1"/>
                <a:gd name="f122" fmla="*/ f86 1 92"/>
                <a:gd name="f123" fmla="*/ f87 1 107"/>
                <a:gd name="f124" fmla="*/ f88 1 92"/>
                <a:gd name="f125" fmla="*/ f89 1 107"/>
                <a:gd name="f126" fmla="*/ f90 1 92"/>
                <a:gd name="f127" fmla="*/ f91 1 107"/>
                <a:gd name="f128" fmla="*/ f92 1 92"/>
                <a:gd name="f129" fmla="*/ f93 1 107"/>
                <a:gd name="f130" fmla="*/ f94 1 107"/>
                <a:gd name="f131" fmla="*/ f95 1 92"/>
                <a:gd name="f132" fmla="*/ f96 1 107"/>
                <a:gd name="f133" fmla="*/ f97 1 92"/>
                <a:gd name="f134" fmla="*/ f98 1 107"/>
                <a:gd name="f135" fmla="*/ f99 1 92"/>
                <a:gd name="f136" fmla="*/ f100 1 107"/>
                <a:gd name="f137" fmla="*/ f101 1 92"/>
                <a:gd name="f138" fmla="*/ f102 1 107"/>
                <a:gd name="f139" fmla="*/ f103 1 92"/>
                <a:gd name="f140" fmla="*/ f104 1 107"/>
                <a:gd name="f141" fmla="*/ f105 1 92"/>
                <a:gd name="f142" fmla="*/ f106 1 107"/>
                <a:gd name="f143" fmla="*/ f107 1 92"/>
                <a:gd name="f144" fmla="*/ f108 1 107"/>
                <a:gd name="f145" fmla="*/ f109 1 92"/>
                <a:gd name="f146" fmla="*/ f110 1 107"/>
                <a:gd name="f147" fmla="*/ f111 1 92"/>
                <a:gd name="f148" fmla="*/ f112 1 107"/>
                <a:gd name="f149" fmla="*/ f113 1 92"/>
                <a:gd name="f150" fmla="*/ f114 1 107"/>
                <a:gd name="f151" fmla="*/ f115 1 92"/>
                <a:gd name="f152" fmla="*/ f116 1 107"/>
                <a:gd name="f153" fmla="*/ f117 1 92"/>
                <a:gd name="f154" fmla="*/ f118 1 107"/>
                <a:gd name="f155" fmla="*/ f119 1 92"/>
                <a:gd name="f156" fmla="*/ f120 1 107"/>
                <a:gd name="f157" fmla="*/ 0 1 f84"/>
                <a:gd name="f158" fmla="*/ f78 1 f84"/>
                <a:gd name="f159" fmla="*/ 0 1 f85"/>
                <a:gd name="f160" fmla="*/ f79 1 f85"/>
                <a:gd name="f161" fmla="*/ f122 1 f84"/>
                <a:gd name="f162" fmla="*/ f123 1 f85"/>
                <a:gd name="f163" fmla="*/ f124 1 f84"/>
                <a:gd name="f164" fmla="*/ f125 1 f85"/>
                <a:gd name="f165" fmla="*/ f126 1 f84"/>
                <a:gd name="f166" fmla="*/ f127 1 f85"/>
                <a:gd name="f167" fmla="*/ f128 1 f84"/>
                <a:gd name="f168" fmla="*/ f129 1 f85"/>
                <a:gd name="f169" fmla="*/ f130 1 f85"/>
                <a:gd name="f170" fmla="*/ f131 1 f84"/>
                <a:gd name="f171" fmla="*/ f132 1 f85"/>
                <a:gd name="f172" fmla="*/ f133 1 f84"/>
                <a:gd name="f173" fmla="*/ f134 1 f85"/>
                <a:gd name="f174" fmla="*/ f135 1 f84"/>
                <a:gd name="f175" fmla="*/ f136 1 f85"/>
                <a:gd name="f176" fmla="*/ f137 1 f84"/>
                <a:gd name="f177" fmla="*/ f138 1 f85"/>
                <a:gd name="f178" fmla="*/ f139 1 f84"/>
                <a:gd name="f179" fmla="*/ f140 1 f85"/>
                <a:gd name="f180" fmla="*/ f141 1 f84"/>
                <a:gd name="f181" fmla="*/ f142 1 f85"/>
                <a:gd name="f182" fmla="*/ f143 1 f84"/>
                <a:gd name="f183" fmla="*/ f144 1 f85"/>
                <a:gd name="f184" fmla="*/ f145 1 f84"/>
                <a:gd name="f185" fmla="*/ f146 1 f85"/>
                <a:gd name="f186" fmla="*/ f147 1 f84"/>
                <a:gd name="f187" fmla="*/ f148 1 f85"/>
                <a:gd name="f188" fmla="*/ f149 1 f84"/>
                <a:gd name="f189" fmla="*/ f150 1 f85"/>
                <a:gd name="f190" fmla="*/ f151 1 f84"/>
                <a:gd name="f191" fmla="*/ f152 1 f85"/>
                <a:gd name="f192" fmla="*/ f153 1 f84"/>
                <a:gd name="f193" fmla="*/ f154 1 f85"/>
                <a:gd name="f194" fmla="*/ f155 1 f84"/>
                <a:gd name="f195" fmla="*/ f156 1 f85"/>
                <a:gd name="f196" fmla="*/ f157 f75 1"/>
                <a:gd name="f197" fmla="*/ f158 f75 1"/>
                <a:gd name="f198" fmla="*/ f160 f76 1"/>
                <a:gd name="f199" fmla="*/ f159 f76 1"/>
                <a:gd name="f200" fmla="*/ f161 f75 1"/>
                <a:gd name="f201" fmla="*/ f162 f76 1"/>
                <a:gd name="f202" fmla="*/ f163 f75 1"/>
                <a:gd name="f203" fmla="*/ f164 f76 1"/>
                <a:gd name="f204" fmla="*/ f165 f75 1"/>
                <a:gd name="f205" fmla="*/ f166 f76 1"/>
                <a:gd name="f206" fmla="*/ f167 f75 1"/>
                <a:gd name="f207" fmla="*/ f168 f76 1"/>
                <a:gd name="f208" fmla="*/ f169 f76 1"/>
                <a:gd name="f209" fmla="*/ f170 f75 1"/>
                <a:gd name="f210" fmla="*/ f171 f76 1"/>
                <a:gd name="f211" fmla="*/ f172 f75 1"/>
                <a:gd name="f212" fmla="*/ f173 f76 1"/>
                <a:gd name="f213" fmla="*/ f174 f75 1"/>
                <a:gd name="f214" fmla="*/ f175 f76 1"/>
                <a:gd name="f215" fmla="*/ f176 f75 1"/>
                <a:gd name="f216" fmla="*/ f177 f76 1"/>
                <a:gd name="f217" fmla="*/ f178 f75 1"/>
                <a:gd name="f218" fmla="*/ f179 f76 1"/>
                <a:gd name="f219" fmla="*/ f180 f75 1"/>
                <a:gd name="f220" fmla="*/ f181 f76 1"/>
                <a:gd name="f221" fmla="*/ f182 f75 1"/>
                <a:gd name="f222" fmla="*/ f183 f76 1"/>
                <a:gd name="f223" fmla="*/ f184 f75 1"/>
                <a:gd name="f224" fmla="*/ f185 f76 1"/>
                <a:gd name="f225" fmla="*/ f186 f75 1"/>
                <a:gd name="f226" fmla="*/ f187 f76 1"/>
                <a:gd name="f227" fmla="*/ f188 f75 1"/>
                <a:gd name="f228" fmla="*/ f189 f76 1"/>
                <a:gd name="f229" fmla="*/ f190 f75 1"/>
                <a:gd name="f230" fmla="*/ f191 f76 1"/>
                <a:gd name="f231" fmla="*/ f192 f75 1"/>
                <a:gd name="f232" fmla="*/ f193 f76 1"/>
                <a:gd name="f233" fmla="*/ f194 f75 1"/>
                <a:gd name="f234" fmla="*/ f195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206" y="f207"/>
                </a:cxn>
                <a:cxn ang="f121">
                  <a:pos x="f200" y="f208"/>
                </a:cxn>
                <a:cxn ang="f121">
                  <a:pos x="f209" y="f210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217" y="f218"/>
                </a:cxn>
                <a:cxn ang="f121">
                  <a:pos x="f219" y="f220"/>
                </a:cxn>
                <a:cxn ang="f121">
                  <a:pos x="f200" y="f201"/>
                </a:cxn>
                <a:cxn ang="f121">
                  <a:pos x="f221" y="f222"/>
                </a:cxn>
                <a:cxn ang="f121">
                  <a:pos x="f223" y="f224"/>
                </a:cxn>
                <a:cxn ang="f121">
                  <a:pos x="f225" y="f226"/>
                </a:cxn>
                <a:cxn ang="f121">
                  <a:pos x="f227" y="f228"/>
                </a:cxn>
                <a:cxn ang="f121">
                  <a:pos x="f229" y="f230"/>
                </a:cxn>
                <a:cxn ang="f121">
                  <a:pos x="f231" y="f232"/>
                </a:cxn>
                <a:cxn ang="f121">
                  <a:pos x="f233" y="f234"/>
                </a:cxn>
                <a:cxn ang="f121">
                  <a:pos x="f221" y="f222"/>
                </a:cxn>
              </a:cxnLst>
              <a:rect l="f196" t="f199" r="f197" b="f198"/>
              <a:pathLst>
                <a:path w="92" h="10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6" y="f25"/>
                  </a:cubicBezTo>
                  <a:cubicBezTo>
                    <a:pt x="f26" y="f21"/>
                    <a:pt x="f27" y="f28"/>
                    <a:pt x="f8" y="f7"/>
                  </a:cubicBezTo>
                  <a:cubicBezTo>
                    <a:pt x="f29" y="f21"/>
                    <a:pt x="f30" y="f31"/>
                    <a:pt x="f32" y="f15"/>
                  </a:cubicBezTo>
                  <a:cubicBezTo>
                    <a:pt x="f33" y="f27"/>
                    <a:pt x="f14" y="f20"/>
                    <a:pt x="f16" y="f34"/>
                  </a:cubicBezTo>
                  <a:cubicBezTo>
                    <a:pt x="f35" y="f36"/>
                    <a:pt x="f37" y="f38"/>
                    <a:pt x="f5" y="f39"/>
                  </a:cubicBezTo>
                  <a:cubicBezTo>
                    <a:pt x="f40" y="f41"/>
                    <a:pt x="f42" y="f42"/>
                    <a:pt x="f43" y="f44"/>
                  </a:cubicBezTo>
                  <a:cubicBezTo>
                    <a:pt x="f45" y="f10"/>
                    <a:pt x="f46" y="f47"/>
                    <a:pt x="f42" y="f48"/>
                  </a:cubicBezTo>
                  <a:cubicBezTo>
                    <a:pt x="f43" y="f49"/>
                    <a:pt x="f12" y="f30"/>
                    <a:pt x="f30" y="f8"/>
                  </a:cubicBezTo>
                  <a:cubicBezTo>
                    <a:pt x="f38" y="f50"/>
                    <a:pt x="f51" y="f37"/>
                    <a:pt x="f8" y="f5"/>
                  </a:cubicBezTo>
                  <a:close/>
                  <a:moveTo>
                    <a:pt x="f52" y="f53"/>
                  </a:moveTo>
                  <a:cubicBezTo>
                    <a:pt x="f54" y="f53"/>
                    <a:pt x="f55" y="f53"/>
                    <a:pt x="f17" y="f13"/>
                  </a:cubicBezTo>
                  <a:cubicBezTo>
                    <a:pt x="f56" y="f20"/>
                    <a:pt x="f57" y="f9"/>
                    <a:pt x="f58" y="f59"/>
                  </a:cubicBezTo>
                  <a:cubicBezTo>
                    <a:pt x="f59" y="f20"/>
                    <a:pt x="f60" y="f27"/>
                    <a:pt x="f61" y="f62"/>
                  </a:cubicBezTo>
                  <a:cubicBezTo>
                    <a:pt x="f29" y="f63"/>
                    <a:pt x="f59" y="f64"/>
                    <a:pt x="f65" y="f66"/>
                  </a:cubicBezTo>
                  <a:cubicBezTo>
                    <a:pt x="f67" y="f21"/>
                    <a:pt x="f31" y="f68"/>
                    <a:pt x="f69" y="f70"/>
                  </a:cubicBezTo>
                  <a:cubicBezTo>
                    <a:pt x="f71" y="f72"/>
                    <a:pt x="f26" y="f72"/>
                    <a:pt x="f54" y="f72"/>
                  </a:cubicBezTo>
                  <a:cubicBezTo>
                    <a:pt x="f56" y="f26"/>
                    <a:pt x="f31" y="f73"/>
                    <a:pt x="f52" y="f5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DFBDBEFA-443C-49B5-9870-732E5A3B4E18}"/>
                </a:ext>
              </a:extLst>
            </p:cNvPr>
            <p:cNvSpPr/>
            <p:nvPr/>
          </p:nvSpPr>
          <p:spPr>
            <a:xfrm>
              <a:off x="6946303" y="4773168"/>
              <a:ext cx="139702" cy="184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2"/>
                <a:gd name="f8" fmla="val 54"/>
                <a:gd name="f9" fmla="val 1"/>
                <a:gd name="f10" fmla="val 37"/>
                <a:gd name="f11" fmla="val 2"/>
                <a:gd name="f12" fmla="val 21"/>
                <a:gd name="f13" fmla="val 3"/>
                <a:gd name="f14" fmla="val 4"/>
                <a:gd name="f15" fmla="val 14"/>
                <a:gd name="f16" fmla="val 7"/>
                <a:gd name="f17" fmla="val 29"/>
                <a:gd name="f18" fmla="val 17"/>
                <a:gd name="f19" fmla="val 39"/>
                <a:gd name="f20" fmla="val 48"/>
                <a:gd name="f21" fmla="val 55"/>
                <a:gd name="f22" fmla="val 32"/>
                <a:gd name="f23" fmla="val 46"/>
                <a:gd name="f24" fmla="val 57"/>
                <a:gd name="f25" fmla="val 45"/>
                <a:gd name="f26" fmla="val 70"/>
                <a:gd name="f27" fmla="val 35"/>
                <a:gd name="f28" fmla="val 28"/>
                <a:gd name="f29" fmla="val 79"/>
                <a:gd name="f30" fmla="val 19"/>
                <a:gd name="f31" fmla="val 75"/>
                <a:gd name="f32" fmla="val 9"/>
                <a:gd name="f33" fmla="val 71"/>
                <a:gd name="f34" fmla="val 13"/>
                <a:gd name="f35" fmla="val 11"/>
                <a:gd name="f36" fmla="val 22"/>
                <a:gd name="f37" fmla="val 42"/>
                <a:gd name="f38" fmla="val 30"/>
                <a:gd name="f39" fmla="val 36"/>
                <a:gd name="f40" fmla="val 40"/>
                <a:gd name="f41" fmla="val 43"/>
                <a:gd name="f42" fmla="val 51"/>
                <a:gd name="f43" fmla="val 50"/>
                <a:gd name="f44" fmla="val 53"/>
                <a:gd name="f45" fmla="val 49"/>
                <a:gd name="f46" fmla="val 44"/>
                <a:gd name="f47" fmla="val 26"/>
                <a:gd name="f48" fmla="val 15"/>
                <a:gd name="f49" fmla="val 16"/>
                <a:gd name="f50" fmla="val 24"/>
                <a:gd name="f51" fmla="val 12"/>
                <a:gd name="f52" fmla="val 33"/>
                <a:gd name="f53" fmla="+- 0 0 -90"/>
                <a:gd name="f54" fmla="*/ f3 1 62"/>
                <a:gd name="f55" fmla="*/ f4 1 82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62"/>
                <a:gd name="f64" fmla="*/ f60 1 82"/>
                <a:gd name="f65" fmla="*/ 0 f61 1"/>
                <a:gd name="f66" fmla="*/ 54 f60 1"/>
                <a:gd name="f67" fmla="*/ 3 f61 1"/>
                <a:gd name="f68" fmla="*/ 4 f60 1"/>
                <a:gd name="f69" fmla="*/ 39 f61 1"/>
                <a:gd name="f70" fmla="*/ 0 f60 1"/>
                <a:gd name="f71" fmla="*/ 62 f61 1"/>
                <a:gd name="f72" fmla="*/ 46 f60 1"/>
                <a:gd name="f73" fmla="*/ 35 f61 1"/>
                <a:gd name="f74" fmla="*/ 82 f60 1"/>
                <a:gd name="f75" fmla="*/ 9 f61 1"/>
                <a:gd name="f76" fmla="*/ 71 f60 1"/>
                <a:gd name="f77" fmla="*/ 13 f61 1"/>
                <a:gd name="f78" fmla="*/ 37 f61 1"/>
                <a:gd name="f79" fmla="*/ 36 f60 1"/>
                <a:gd name="f80" fmla="*/ 46 f61 1"/>
                <a:gd name="f81" fmla="*/ 51 f60 1"/>
                <a:gd name="f82" fmla="*/ 53 f61 1"/>
                <a:gd name="f83" fmla="*/ 49 f60 1"/>
                <a:gd name="f84" fmla="*/ 15 f60 1"/>
                <a:gd name="f85" fmla="*/ 11 f61 1"/>
                <a:gd name="f86" fmla="*/ 16 f60 1"/>
                <a:gd name="f87" fmla="+- f62 0 f1"/>
                <a:gd name="f88" fmla="*/ f65 1 62"/>
                <a:gd name="f89" fmla="*/ f66 1 82"/>
                <a:gd name="f90" fmla="*/ f67 1 62"/>
                <a:gd name="f91" fmla="*/ f68 1 82"/>
                <a:gd name="f92" fmla="*/ f69 1 62"/>
                <a:gd name="f93" fmla="*/ f70 1 82"/>
                <a:gd name="f94" fmla="*/ f71 1 62"/>
                <a:gd name="f95" fmla="*/ f72 1 82"/>
                <a:gd name="f96" fmla="*/ f73 1 62"/>
                <a:gd name="f97" fmla="*/ f74 1 82"/>
                <a:gd name="f98" fmla="*/ f75 1 62"/>
                <a:gd name="f99" fmla="*/ f76 1 82"/>
                <a:gd name="f100" fmla="*/ f77 1 62"/>
                <a:gd name="f101" fmla="*/ f78 1 62"/>
                <a:gd name="f102" fmla="*/ f79 1 82"/>
                <a:gd name="f103" fmla="*/ f80 1 62"/>
                <a:gd name="f104" fmla="*/ f81 1 82"/>
                <a:gd name="f105" fmla="*/ f82 1 62"/>
                <a:gd name="f106" fmla="*/ f83 1 82"/>
                <a:gd name="f107" fmla="*/ f84 1 82"/>
                <a:gd name="f108" fmla="*/ f85 1 62"/>
                <a:gd name="f109" fmla="*/ f86 1 82"/>
                <a:gd name="f110" fmla="*/ 0 1 f63"/>
                <a:gd name="f111" fmla="*/ f57 1 f63"/>
                <a:gd name="f112" fmla="*/ 0 1 f64"/>
                <a:gd name="f113" fmla="*/ f58 1 f64"/>
                <a:gd name="f114" fmla="*/ f88 1 f63"/>
                <a:gd name="f115" fmla="*/ f89 1 f64"/>
                <a:gd name="f116" fmla="*/ f90 1 f63"/>
                <a:gd name="f117" fmla="*/ f91 1 f64"/>
                <a:gd name="f118" fmla="*/ f92 1 f63"/>
                <a:gd name="f119" fmla="*/ f93 1 f64"/>
                <a:gd name="f120" fmla="*/ f94 1 f63"/>
                <a:gd name="f121" fmla="*/ f95 1 f64"/>
                <a:gd name="f122" fmla="*/ f96 1 f63"/>
                <a:gd name="f123" fmla="*/ f97 1 f64"/>
                <a:gd name="f124" fmla="*/ f98 1 f63"/>
                <a:gd name="f125" fmla="*/ f99 1 f64"/>
                <a:gd name="f126" fmla="*/ f100 1 f63"/>
                <a:gd name="f127" fmla="*/ f101 1 f63"/>
                <a:gd name="f128" fmla="*/ f102 1 f64"/>
                <a:gd name="f129" fmla="*/ f103 1 f63"/>
                <a:gd name="f130" fmla="*/ f104 1 f64"/>
                <a:gd name="f131" fmla="*/ f105 1 f63"/>
                <a:gd name="f132" fmla="*/ f106 1 f64"/>
                <a:gd name="f133" fmla="*/ f107 1 f64"/>
                <a:gd name="f134" fmla="*/ f108 1 f63"/>
                <a:gd name="f135" fmla="*/ f109 1 f64"/>
                <a:gd name="f136" fmla="*/ f110 f54 1"/>
                <a:gd name="f137" fmla="*/ f111 f54 1"/>
                <a:gd name="f138" fmla="*/ f113 f55 1"/>
                <a:gd name="f139" fmla="*/ f112 f55 1"/>
                <a:gd name="f140" fmla="*/ f114 f54 1"/>
                <a:gd name="f141" fmla="*/ f115 f55 1"/>
                <a:gd name="f142" fmla="*/ f116 f54 1"/>
                <a:gd name="f143" fmla="*/ f117 f55 1"/>
                <a:gd name="f144" fmla="*/ f118 f54 1"/>
                <a:gd name="f145" fmla="*/ f119 f55 1"/>
                <a:gd name="f146" fmla="*/ f120 f54 1"/>
                <a:gd name="f147" fmla="*/ f121 f55 1"/>
                <a:gd name="f148" fmla="*/ f122 f54 1"/>
                <a:gd name="f149" fmla="*/ f123 f55 1"/>
                <a:gd name="f150" fmla="*/ f124 f54 1"/>
                <a:gd name="f151" fmla="*/ f125 f55 1"/>
                <a:gd name="f152" fmla="*/ f126 f54 1"/>
                <a:gd name="f153" fmla="*/ f127 f54 1"/>
                <a:gd name="f154" fmla="*/ f128 f55 1"/>
                <a:gd name="f155" fmla="*/ f129 f54 1"/>
                <a:gd name="f156" fmla="*/ f130 f55 1"/>
                <a:gd name="f157" fmla="*/ f131 f54 1"/>
                <a:gd name="f158" fmla="*/ f132 f55 1"/>
                <a:gd name="f159" fmla="*/ f133 f55 1"/>
                <a:gd name="f160" fmla="*/ f134 f54 1"/>
                <a:gd name="f161" fmla="*/ f13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40" y="f141"/>
                </a:cxn>
                <a:cxn ang="f87">
                  <a:pos x="f142" y="f143"/>
                </a:cxn>
                <a:cxn ang="f87">
                  <a:pos x="f144" y="f145"/>
                </a:cxn>
                <a:cxn ang="f87">
                  <a:pos x="f146" y="f147"/>
                </a:cxn>
                <a:cxn ang="f87">
                  <a:pos x="f148" y="f149"/>
                </a:cxn>
                <a:cxn ang="f87">
                  <a:pos x="f150" y="f151"/>
                </a:cxn>
                <a:cxn ang="f87">
                  <a:pos x="f140" y="f141"/>
                </a:cxn>
                <a:cxn ang="f87">
                  <a:pos x="f152" y="f147"/>
                </a:cxn>
                <a:cxn ang="f87">
                  <a:pos x="f153" y="f154"/>
                </a:cxn>
                <a:cxn ang="f87">
                  <a:pos x="f155" y="f156"/>
                </a:cxn>
                <a:cxn ang="f87">
                  <a:pos x="f157" y="f158"/>
                </a:cxn>
                <a:cxn ang="f87">
                  <a:pos x="f144" y="f159"/>
                </a:cxn>
                <a:cxn ang="f87">
                  <a:pos x="f160" y="f161"/>
                </a:cxn>
                <a:cxn ang="f87">
                  <a:pos x="f152" y="f147"/>
                </a:cxn>
              </a:cxnLst>
              <a:rect l="f136" t="f139" r="f137" b="f138"/>
              <a:pathLst>
                <a:path w="62" h="82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5"/>
                  </a:cubicBezTo>
                  <a:cubicBezTo>
                    <a:pt x="f20" y="f18"/>
                    <a:pt x="f21" y="f22"/>
                    <a:pt x="f6" y="f23"/>
                  </a:cubicBezTo>
                  <a:cubicBezTo>
                    <a:pt x="f8" y="f24"/>
                    <a:pt x="f25" y="f26"/>
                    <a:pt x="f27" y="f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6"/>
                    <a:pt x="f35" y="f8"/>
                    <a:pt x="f5" y="f8"/>
                  </a:cubicBezTo>
                  <a:close/>
                  <a:moveTo>
                    <a:pt x="f34" y="f23"/>
                  </a:moveTo>
                  <a:cubicBezTo>
                    <a:pt x="f36" y="f37"/>
                    <a:pt x="f38" y="f19"/>
                    <a:pt x="f10" y="f39"/>
                  </a:cubicBezTo>
                  <a:cubicBezTo>
                    <a:pt x="f40" y="f40"/>
                    <a:pt x="f41" y="f23"/>
                    <a:pt x="f23" y="f42"/>
                  </a:cubicBezTo>
                  <a:cubicBezTo>
                    <a:pt x="f20" y="f43"/>
                    <a:pt x="f43" y="f43"/>
                    <a:pt x="f44" y="f45"/>
                  </a:cubicBezTo>
                  <a:cubicBezTo>
                    <a:pt x="f20" y="f10"/>
                    <a:pt x="f46" y="f47"/>
                    <a:pt x="f19" y="f48"/>
                  </a:cubicBezTo>
                  <a:cubicBezTo>
                    <a:pt x="f38" y="f48"/>
                    <a:pt x="f12" y="f49"/>
                    <a:pt x="f35" y="f49"/>
                  </a:cubicBezTo>
                  <a:cubicBezTo>
                    <a:pt x="f35" y="f50"/>
                    <a:pt x="f51" y="f52"/>
                    <a:pt x="f34" y="f2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9F54A21-3F0A-4AC8-9D38-CA6185271A02}"/>
                </a:ext>
              </a:extLst>
            </p:cNvPr>
            <p:cNvSpPr/>
            <p:nvPr/>
          </p:nvSpPr>
          <p:spPr>
            <a:xfrm>
              <a:off x="5571530" y="2199826"/>
              <a:ext cx="209553" cy="192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"/>
                <a:gd name="f7" fmla="val 86"/>
                <a:gd name="f8" fmla="val 59"/>
                <a:gd name="f9" fmla="val 41"/>
                <a:gd name="f10" fmla="val 66"/>
                <a:gd name="f11" fmla="val 21"/>
                <a:gd name="f12" fmla="val 63"/>
                <a:gd name="f13" fmla="val 4"/>
                <a:gd name="f14" fmla="val 67"/>
                <a:gd name="f15" fmla="val 3"/>
                <a:gd name="f16" fmla="val 47"/>
                <a:gd name="f17" fmla="val 1"/>
                <a:gd name="f18" fmla="val 29"/>
                <a:gd name="f19" fmla="val 14"/>
                <a:gd name="f20" fmla="val 15"/>
                <a:gd name="f21" fmla="val 10"/>
                <a:gd name="f22" fmla="val 35"/>
                <a:gd name="f23" fmla="val 5"/>
                <a:gd name="f24" fmla="val 56"/>
                <a:gd name="f25" fmla="val 57"/>
                <a:gd name="f26" fmla="val 6"/>
                <a:gd name="f27" fmla="val 60"/>
                <a:gd name="f28" fmla="val 16"/>
                <a:gd name="f29" fmla="val 62"/>
                <a:gd name="f30" fmla="val 26"/>
                <a:gd name="f31" fmla="val 61"/>
                <a:gd name="f32" fmla="val 27"/>
                <a:gd name="f33" fmla="val 58"/>
                <a:gd name="f34" fmla="val 55"/>
                <a:gd name="f35" fmla="val 22"/>
                <a:gd name="f36" fmla="val 51"/>
                <a:gd name="f37" fmla="val 17"/>
                <a:gd name="f38" fmla="val 49"/>
                <a:gd name="f39" fmla="val 13"/>
                <a:gd name="f40" fmla="val 36"/>
                <a:gd name="f41" fmla="val 25"/>
                <a:gd name="f42" fmla="val 20"/>
                <a:gd name="f43" fmla="val 23"/>
                <a:gd name="f44" fmla="val 33"/>
                <a:gd name="f45" fmla="val 45"/>
                <a:gd name="f46" fmla="val 38"/>
                <a:gd name="f47" fmla="val 50"/>
                <a:gd name="f48" fmla="val 71"/>
                <a:gd name="f49" fmla="val 40"/>
                <a:gd name="f50" fmla="val 70"/>
                <a:gd name="f51" fmla="val 34"/>
                <a:gd name="f52" fmla="val 65"/>
                <a:gd name="f53" fmla="val 31"/>
                <a:gd name="f54" fmla="val 28"/>
                <a:gd name="f55" fmla="val 75"/>
                <a:gd name="f56" fmla="val 82"/>
                <a:gd name="f57" fmla="val 42"/>
                <a:gd name="f58" fmla="+- 0 0 -90"/>
                <a:gd name="f59" fmla="*/ f3 1 94"/>
                <a:gd name="f60" fmla="*/ f4 1 86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94"/>
                <a:gd name="f69" fmla="*/ f65 1 86"/>
                <a:gd name="f70" fmla="*/ 59 f66 1"/>
                <a:gd name="f71" fmla="*/ 86 f65 1"/>
                <a:gd name="f72" fmla="*/ 4 f66 1"/>
                <a:gd name="f73" fmla="*/ 67 f65 1"/>
                <a:gd name="f74" fmla="*/ 0 f66 1"/>
                <a:gd name="f75" fmla="*/ 14 f65 1"/>
                <a:gd name="f76" fmla="*/ 56 f66 1"/>
                <a:gd name="f77" fmla="*/ 0 f65 1"/>
                <a:gd name="f78" fmla="*/ 62 f66 1"/>
                <a:gd name="f79" fmla="*/ 26 f65 1"/>
                <a:gd name="f80" fmla="*/ 58 f66 1"/>
                <a:gd name="f81" fmla="*/ 27 f65 1"/>
                <a:gd name="f82" fmla="*/ 49 f66 1"/>
                <a:gd name="f83" fmla="*/ 13 f65 1"/>
                <a:gd name="f84" fmla="*/ 14 f66 1"/>
                <a:gd name="f85" fmla="*/ 23 f65 1"/>
                <a:gd name="f86" fmla="*/ 16 f66 1"/>
                <a:gd name="f87" fmla="*/ 56 f65 1"/>
                <a:gd name="f88" fmla="*/ 51 f66 1"/>
                <a:gd name="f89" fmla="*/ 66 f65 1"/>
                <a:gd name="f90" fmla="*/ 71 f66 1"/>
                <a:gd name="f91" fmla="*/ 40 f65 1"/>
                <a:gd name="f92" fmla="*/ 65 f66 1"/>
                <a:gd name="f93" fmla="*/ 31 f65 1"/>
                <a:gd name="f94" fmla="*/ 67 f66 1"/>
                <a:gd name="f95" fmla="*/ 94 f66 1"/>
                <a:gd name="f96" fmla="*/ 42 f65 1"/>
                <a:gd name="f97" fmla="+- f67 0 f1"/>
                <a:gd name="f98" fmla="*/ f70 1 94"/>
                <a:gd name="f99" fmla="*/ f71 1 86"/>
                <a:gd name="f100" fmla="*/ f72 1 94"/>
                <a:gd name="f101" fmla="*/ f73 1 86"/>
                <a:gd name="f102" fmla="*/ f74 1 94"/>
                <a:gd name="f103" fmla="*/ f75 1 86"/>
                <a:gd name="f104" fmla="*/ f76 1 94"/>
                <a:gd name="f105" fmla="*/ f77 1 86"/>
                <a:gd name="f106" fmla="*/ f78 1 94"/>
                <a:gd name="f107" fmla="*/ f79 1 86"/>
                <a:gd name="f108" fmla="*/ f80 1 94"/>
                <a:gd name="f109" fmla="*/ f81 1 86"/>
                <a:gd name="f110" fmla="*/ f82 1 94"/>
                <a:gd name="f111" fmla="*/ f83 1 86"/>
                <a:gd name="f112" fmla="*/ f84 1 94"/>
                <a:gd name="f113" fmla="*/ f85 1 86"/>
                <a:gd name="f114" fmla="*/ f86 1 94"/>
                <a:gd name="f115" fmla="*/ f87 1 86"/>
                <a:gd name="f116" fmla="*/ f88 1 94"/>
                <a:gd name="f117" fmla="*/ f89 1 86"/>
                <a:gd name="f118" fmla="*/ f90 1 94"/>
                <a:gd name="f119" fmla="*/ f91 1 86"/>
                <a:gd name="f120" fmla="*/ f92 1 94"/>
                <a:gd name="f121" fmla="*/ f93 1 86"/>
                <a:gd name="f122" fmla="*/ f94 1 94"/>
                <a:gd name="f123" fmla="*/ f95 1 94"/>
                <a:gd name="f124" fmla="*/ f96 1 86"/>
                <a:gd name="f125" fmla="*/ 0 1 f68"/>
                <a:gd name="f126" fmla="*/ f62 1 f68"/>
                <a:gd name="f127" fmla="*/ 0 1 f69"/>
                <a:gd name="f128" fmla="*/ f63 1 f69"/>
                <a:gd name="f129" fmla="*/ f98 1 f68"/>
                <a:gd name="f130" fmla="*/ f99 1 f69"/>
                <a:gd name="f131" fmla="*/ f100 1 f68"/>
                <a:gd name="f132" fmla="*/ f101 1 f69"/>
                <a:gd name="f133" fmla="*/ f102 1 f68"/>
                <a:gd name="f134" fmla="*/ f103 1 f69"/>
                <a:gd name="f135" fmla="*/ f104 1 f68"/>
                <a:gd name="f136" fmla="*/ f105 1 f69"/>
                <a:gd name="f137" fmla="*/ f106 1 f68"/>
                <a:gd name="f138" fmla="*/ f107 1 f69"/>
                <a:gd name="f139" fmla="*/ f108 1 f68"/>
                <a:gd name="f140" fmla="*/ f109 1 f69"/>
                <a:gd name="f141" fmla="*/ f110 1 f68"/>
                <a:gd name="f142" fmla="*/ f111 1 f69"/>
                <a:gd name="f143" fmla="*/ f112 1 f68"/>
                <a:gd name="f144" fmla="*/ f113 1 f69"/>
                <a:gd name="f145" fmla="*/ f114 1 f68"/>
                <a:gd name="f146" fmla="*/ f115 1 f69"/>
                <a:gd name="f147" fmla="*/ f116 1 f68"/>
                <a:gd name="f148" fmla="*/ f117 1 f69"/>
                <a:gd name="f149" fmla="*/ f118 1 f68"/>
                <a:gd name="f150" fmla="*/ f119 1 f69"/>
                <a:gd name="f151" fmla="*/ f120 1 f68"/>
                <a:gd name="f152" fmla="*/ f121 1 f69"/>
                <a:gd name="f153" fmla="*/ f122 1 f68"/>
                <a:gd name="f154" fmla="*/ f123 1 f68"/>
                <a:gd name="f155" fmla="*/ f124 1 f69"/>
                <a:gd name="f156" fmla="*/ f125 f59 1"/>
                <a:gd name="f157" fmla="*/ f126 f59 1"/>
                <a:gd name="f158" fmla="*/ f128 f60 1"/>
                <a:gd name="f159" fmla="*/ f127 f60 1"/>
                <a:gd name="f160" fmla="*/ f129 f59 1"/>
                <a:gd name="f161" fmla="*/ f130 f60 1"/>
                <a:gd name="f162" fmla="*/ f131 f59 1"/>
                <a:gd name="f163" fmla="*/ f132 f60 1"/>
                <a:gd name="f164" fmla="*/ f133 f59 1"/>
                <a:gd name="f165" fmla="*/ f134 f60 1"/>
                <a:gd name="f166" fmla="*/ f135 f59 1"/>
                <a:gd name="f167" fmla="*/ f136 f60 1"/>
                <a:gd name="f168" fmla="*/ f137 f59 1"/>
                <a:gd name="f169" fmla="*/ f138 f60 1"/>
                <a:gd name="f170" fmla="*/ f139 f59 1"/>
                <a:gd name="f171" fmla="*/ f140 f60 1"/>
                <a:gd name="f172" fmla="*/ f141 f59 1"/>
                <a:gd name="f173" fmla="*/ f142 f60 1"/>
                <a:gd name="f174" fmla="*/ f143 f59 1"/>
                <a:gd name="f175" fmla="*/ f144 f60 1"/>
                <a:gd name="f176" fmla="*/ f145 f59 1"/>
                <a:gd name="f177" fmla="*/ f146 f60 1"/>
                <a:gd name="f178" fmla="*/ f147 f59 1"/>
                <a:gd name="f179" fmla="*/ f148 f60 1"/>
                <a:gd name="f180" fmla="*/ f149 f59 1"/>
                <a:gd name="f181" fmla="*/ f150 f60 1"/>
                <a:gd name="f182" fmla="*/ f151 f59 1"/>
                <a:gd name="f183" fmla="*/ f152 f60 1"/>
                <a:gd name="f184" fmla="*/ f153 f59 1"/>
                <a:gd name="f185" fmla="*/ f154 f59 1"/>
                <a:gd name="f186" fmla="*/ f155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7">
                  <a:pos x="f160" y="f161"/>
                </a:cxn>
                <a:cxn ang="f97">
                  <a:pos x="f162" y="f163"/>
                </a:cxn>
                <a:cxn ang="f97">
                  <a:pos x="f164" y="f165"/>
                </a:cxn>
                <a:cxn ang="f97">
                  <a:pos x="f166" y="f167"/>
                </a:cxn>
                <a:cxn ang="f97">
                  <a:pos x="f168" y="f169"/>
                </a:cxn>
                <a:cxn ang="f97">
                  <a:pos x="f170" y="f171"/>
                </a:cxn>
                <a:cxn ang="f97">
                  <a:pos x="f172" y="f173"/>
                </a:cxn>
                <a:cxn ang="f97">
                  <a:pos x="f174" y="f175"/>
                </a:cxn>
                <a:cxn ang="f97">
                  <a:pos x="f176" y="f177"/>
                </a:cxn>
                <a:cxn ang="f97">
                  <a:pos x="f178" y="f179"/>
                </a:cxn>
                <a:cxn ang="f97">
                  <a:pos x="f180" y="f181"/>
                </a:cxn>
                <a:cxn ang="f97">
                  <a:pos x="f182" y="f183"/>
                </a:cxn>
                <a:cxn ang="f97">
                  <a:pos x="f184" y="f171"/>
                </a:cxn>
                <a:cxn ang="f97">
                  <a:pos x="f185" y="f186"/>
                </a:cxn>
                <a:cxn ang="f97">
                  <a:pos x="f160" y="f161"/>
                </a:cxn>
              </a:cxnLst>
              <a:rect l="f156" t="f159" r="f157" b="f158"/>
              <a:pathLst>
                <a:path w="94" h="86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19"/>
                  </a:cubicBezTo>
                  <a:cubicBezTo>
                    <a:pt x="f20" y="f21"/>
                    <a:pt x="f22" y="f23"/>
                    <a:pt x="f24" y="f5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0"/>
                    <a:pt x="f8" y="f32"/>
                    <a:pt x="f33" y="f32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7"/>
                    <a:pt x="f41" y="f42"/>
                    <a:pt x="f19" y="f43"/>
                  </a:cubicBezTo>
                  <a:cubicBezTo>
                    <a:pt x="f19" y="f44"/>
                    <a:pt x="f20" y="f45"/>
                    <a:pt x="f28" y="f24"/>
                  </a:cubicBezTo>
                  <a:cubicBezTo>
                    <a:pt x="f30" y="f8"/>
                    <a:pt x="f46" y="f29"/>
                    <a:pt x="f36" y="f10"/>
                  </a:cubicBezTo>
                  <a:cubicBezTo>
                    <a:pt x="f24" y="f8"/>
                    <a:pt x="f12" y="f47"/>
                    <a:pt x="f48" y="f49"/>
                  </a:cubicBezTo>
                  <a:cubicBezTo>
                    <a:pt x="f50" y="f46"/>
                    <a:pt x="f14" y="f51"/>
                    <a:pt x="f52" y="f53"/>
                  </a:cubicBezTo>
                  <a:cubicBezTo>
                    <a:pt x="f10" y="f18"/>
                    <a:pt x="f14" y="f54"/>
                    <a:pt x="f14" y="f32"/>
                  </a:cubicBezTo>
                  <a:cubicBezTo>
                    <a:pt x="f55" y="f53"/>
                    <a:pt x="f56" y="f40"/>
                    <a:pt x="f6" y="f57"/>
                  </a:cubicBezTo>
                  <a:cubicBezTo>
                    <a:pt x="f48" y="f47"/>
                    <a:pt x="f24" y="f27"/>
                    <a:pt x="f8" y="f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E35821D-BD2A-4DF2-9AAE-D211AE42DFB3}"/>
                </a:ext>
              </a:extLst>
            </p:cNvPr>
            <p:cNvSpPr/>
            <p:nvPr/>
          </p:nvSpPr>
          <p:spPr>
            <a:xfrm>
              <a:off x="3771305" y="1058418"/>
              <a:ext cx="204789" cy="2127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96"/>
                <a:gd name="f8" fmla="val 17"/>
                <a:gd name="f9" fmla="val 31"/>
                <a:gd name="f10" fmla="val 13"/>
                <a:gd name="f11" fmla="val 24"/>
                <a:gd name="f12" fmla="val 9"/>
                <a:gd name="f13" fmla="val 16"/>
                <a:gd name="f14" fmla="val 3"/>
                <a:gd name="f15" fmla="val 2"/>
                <a:gd name="f16" fmla="val 26"/>
                <a:gd name="f17" fmla="val 12"/>
                <a:gd name="f18" fmla="val 44"/>
                <a:gd name="f19" fmla="val 21"/>
                <a:gd name="f20" fmla="val 61"/>
                <a:gd name="f21" fmla="val 25"/>
                <a:gd name="f22" fmla="val 66"/>
                <a:gd name="f23" fmla="val 46"/>
                <a:gd name="f24" fmla="val 65"/>
                <a:gd name="f25" fmla="val 64"/>
                <a:gd name="f26" fmla="val 50"/>
                <a:gd name="f27" fmla="val 73"/>
                <a:gd name="f28" fmla="val 33"/>
                <a:gd name="f29" fmla="val 83"/>
                <a:gd name="f30" fmla="val 71"/>
                <a:gd name="f31" fmla="val 59"/>
                <a:gd name="f32" fmla="val 4"/>
                <a:gd name="f33" fmla="val 52"/>
                <a:gd name="f34" fmla="val 10"/>
                <a:gd name="f35" fmla="val 41"/>
                <a:gd name="f36" fmla="val 39"/>
                <a:gd name="f37" fmla="val 15"/>
                <a:gd name="f38" fmla="val 47"/>
                <a:gd name="f39" fmla="val 56"/>
                <a:gd name="f40" fmla="val 23"/>
                <a:gd name="f41" fmla="val 62"/>
                <a:gd name="f42" fmla="val 70"/>
                <a:gd name="f43" fmla="val 43"/>
                <a:gd name="f44" fmla="val 77"/>
                <a:gd name="f45" fmla="val 69"/>
                <a:gd name="f46" fmla="val 58"/>
                <a:gd name="f47" fmla="val 53"/>
                <a:gd name="f48" fmla="val 19"/>
                <a:gd name="f49" fmla="val 27"/>
                <a:gd name="f50" fmla="val 54"/>
                <a:gd name="f51" fmla="val 34"/>
                <a:gd name="f52" fmla="val 42"/>
                <a:gd name="f53" fmla="val 37"/>
                <a:gd name="f54" fmla="val 30"/>
                <a:gd name="f55" fmla="val 18"/>
                <a:gd name="f56" fmla="val 20"/>
                <a:gd name="f57" fmla="+- 0 0 -90"/>
                <a:gd name="f58" fmla="*/ f3 1 92"/>
                <a:gd name="f59" fmla="*/ f4 1 96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92"/>
                <a:gd name="f68" fmla="*/ f64 1 96"/>
                <a:gd name="f69" fmla="*/ 17 f65 1"/>
                <a:gd name="f70" fmla="*/ 31 f64 1"/>
                <a:gd name="f71" fmla="*/ 3 f65 1"/>
                <a:gd name="f72" fmla="*/ 2 f64 1"/>
                <a:gd name="f73" fmla="*/ 61 f65 1"/>
                <a:gd name="f74" fmla="*/ 0 f64 1"/>
                <a:gd name="f75" fmla="*/ 92 f65 1"/>
                <a:gd name="f76" fmla="*/ 61 f64 1"/>
                <a:gd name="f77" fmla="*/ 50 f65 1"/>
                <a:gd name="f78" fmla="*/ 96 f64 1"/>
                <a:gd name="f79" fmla="*/ 0 f65 1"/>
                <a:gd name="f80" fmla="*/ 59 f64 1"/>
                <a:gd name="f81" fmla="*/ 15 f65 1"/>
                <a:gd name="f82" fmla="*/ 56 f64 1"/>
                <a:gd name="f83" fmla="*/ 43 f65 1"/>
                <a:gd name="f84" fmla="*/ 77 f64 1"/>
                <a:gd name="f85" fmla="*/ 66 f65 1"/>
                <a:gd name="f86" fmla="*/ 53 f64 1"/>
                <a:gd name="f87" fmla="*/ 53 f65 1"/>
                <a:gd name="f88" fmla="*/ 19 f64 1"/>
                <a:gd name="f89" fmla="*/ 54 f65 1"/>
                <a:gd name="f90" fmla="*/ 41 f64 1"/>
                <a:gd name="f91" fmla="*/ 19 f65 1"/>
                <a:gd name="f92" fmla="*/ 30 f64 1"/>
                <a:gd name="f93" fmla="*/ 18 f65 1"/>
                <a:gd name="f94" fmla="*/ 20 f64 1"/>
                <a:gd name="f95" fmla="+- f66 0 f1"/>
                <a:gd name="f96" fmla="*/ f69 1 92"/>
                <a:gd name="f97" fmla="*/ f70 1 96"/>
                <a:gd name="f98" fmla="*/ f71 1 92"/>
                <a:gd name="f99" fmla="*/ f72 1 96"/>
                <a:gd name="f100" fmla="*/ f73 1 92"/>
                <a:gd name="f101" fmla="*/ f74 1 96"/>
                <a:gd name="f102" fmla="*/ f75 1 92"/>
                <a:gd name="f103" fmla="*/ f76 1 96"/>
                <a:gd name="f104" fmla="*/ f77 1 92"/>
                <a:gd name="f105" fmla="*/ f78 1 96"/>
                <a:gd name="f106" fmla="*/ f79 1 92"/>
                <a:gd name="f107" fmla="*/ f80 1 96"/>
                <a:gd name="f108" fmla="*/ f81 1 92"/>
                <a:gd name="f109" fmla="*/ f82 1 96"/>
                <a:gd name="f110" fmla="*/ f83 1 92"/>
                <a:gd name="f111" fmla="*/ f84 1 96"/>
                <a:gd name="f112" fmla="*/ f85 1 92"/>
                <a:gd name="f113" fmla="*/ f86 1 96"/>
                <a:gd name="f114" fmla="*/ f87 1 92"/>
                <a:gd name="f115" fmla="*/ f88 1 96"/>
                <a:gd name="f116" fmla="*/ f89 1 92"/>
                <a:gd name="f117" fmla="*/ f90 1 96"/>
                <a:gd name="f118" fmla="*/ f91 1 92"/>
                <a:gd name="f119" fmla="*/ f92 1 96"/>
                <a:gd name="f120" fmla="*/ f93 1 92"/>
                <a:gd name="f121" fmla="*/ f94 1 96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8"/>
                <a:gd name="f150" fmla="*/ f120 1 f67"/>
                <a:gd name="f151" fmla="*/ f121 1 f68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9 1"/>
                <a:gd name="f180" fmla="*/ f150 f58 1"/>
                <a:gd name="f181" fmla="*/ f151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56" y="f15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9"/>
                </a:cxn>
                <a:cxn ang="f95">
                  <a:pos x="f180" y="f181"/>
                </a:cxn>
                <a:cxn ang="f95">
                  <a:pos x="f156" y="f157"/>
                </a:cxn>
              </a:cxnLst>
              <a:rect l="f152" t="f155" r="f153" b="f154"/>
              <a:pathLst>
                <a:path w="92" h="9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21"/>
                    <a:pt x="f22" y="f23"/>
                    <a:pt x="f6" y="f20"/>
                  </a:cubicBezTo>
                  <a:cubicBezTo>
                    <a:pt x="f24" y="f25"/>
                    <a:pt x="f26" y="f27"/>
                    <a:pt x="f26" y="f7"/>
                  </a:cubicBezTo>
                  <a:cubicBezTo>
                    <a:pt x="f28" y="f29"/>
                    <a:pt x="f8" y="f30"/>
                    <a:pt x="f5" y="f31"/>
                  </a:cubicBezTo>
                  <a:cubicBezTo>
                    <a:pt x="f32" y="f33"/>
                    <a:pt x="f34" y="f35"/>
                    <a:pt x="f8" y="f9"/>
                  </a:cubicBezTo>
                  <a:cubicBezTo>
                    <a:pt x="f13" y="f36"/>
                    <a:pt x="f37" y="f38"/>
                    <a:pt x="f37" y="f39"/>
                  </a:cubicBezTo>
                  <a:cubicBezTo>
                    <a:pt x="f40" y="f41"/>
                    <a:pt x="f28" y="f42"/>
                    <a:pt x="f43" y="f44"/>
                  </a:cubicBezTo>
                  <a:cubicBezTo>
                    <a:pt x="f26" y="f45"/>
                    <a:pt x="f46" y="f20"/>
                    <a:pt x="f22" y="f47"/>
                  </a:cubicBezTo>
                  <a:cubicBezTo>
                    <a:pt x="f41" y="f43"/>
                    <a:pt x="f46" y="f9"/>
                    <a:pt x="f47" y="f48"/>
                  </a:cubicBezTo>
                  <a:cubicBezTo>
                    <a:pt x="f47" y="f49"/>
                    <a:pt x="f50" y="f51"/>
                    <a:pt x="f50" y="f35"/>
                  </a:cubicBezTo>
                  <a:cubicBezTo>
                    <a:pt x="f52" y="f53"/>
                    <a:pt x="f9" y="f51"/>
                    <a:pt x="f48" y="f54"/>
                  </a:cubicBezTo>
                  <a:cubicBezTo>
                    <a:pt x="f48" y="f16"/>
                    <a:pt x="f48" y="f40"/>
                    <a:pt x="f55" y="f56"/>
                  </a:cubicBezTo>
                  <a:cubicBezTo>
                    <a:pt x="f55" y="f11"/>
                    <a:pt x="f8" y="f49"/>
                    <a:pt x="f8" y="f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C1B49AA-28F4-4D1C-9CF1-9DF234EC3146}"/>
                </a:ext>
              </a:extLst>
            </p:cNvPr>
            <p:cNvSpPr/>
            <p:nvPr/>
          </p:nvSpPr>
          <p:spPr>
            <a:xfrm>
              <a:off x="526456" y="2464948"/>
              <a:ext cx="193679" cy="2031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"/>
                <a:gd name="f7" fmla="val 91"/>
                <a:gd name="f8" fmla="val 77"/>
                <a:gd name="f9" fmla="val 15"/>
                <a:gd name="f10" fmla="val 58"/>
                <a:gd name="f11" fmla="val 40"/>
                <a:gd name="f12" fmla="val 1"/>
                <a:gd name="f13" fmla="val 17"/>
                <a:gd name="f14" fmla="val 27"/>
                <a:gd name="f15" fmla="val 24"/>
                <a:gd name="f16" fmla="val 46"/>
                <a:gd name="f17" fmla="val 20"/>
                <a:gd name="f18" fmla="val 61"/>
                <a:gd name="f19" fmla="val 62"/>
                <a:gd name="f20" fmla="val 22"/>
                <a:gd name="f21" fmla="val 65"/>
                <a:gd name="f22" fmla="val 45"/>
                <a:gd name="f23" fmla="val 74"/>
                <a:gd name="f24" fmla="val 60"/>
                <a:gd name="f25" fmla="val 75"/>
                <a:gd name="f26" fmla="val 48"/>
                <a:gd name="f27" fmla="val 38"/>
                <a:gd name="f28" fmla="val 79"/>
                <a:gd name="f29" fmla="val 23"/>
                <a:gd name="f30" fmla="val 67"/>
                <a:gd name="f31" fmla="val 21"/>
                <a:gd name="f32" fmla="val 31"/>
                <a:gd name="f33" fmla="val 44"/>
                <a:gd name="f34" fmla="val 19"/>
                <a:gd name="f35" fmla="val 56"/>
                <a:gd name="f36" fmla="val 28"/>
                <a:gd name="f37" fmla="val 69"/>
                <a:gd name="f38" fmla="val 39"/>
                <a:gd name="f39" fmla="val 72"/>
                <a:gd name="f40" fmla="val 55"/>
                <a:gd name="f41" fmla="val 66"/>
                <a:gd name="f42" fmla="val 63"/>
                <a:gd name="f43" fmla="val 57"/>
                <a:gd name="f44" fmla="val 70"/>
                <a:gd name="f45" fmla="val 49"/>
                <a:gd name="f46" fmla="val 30"/>
                <a:gd name="f47" fmla="val 52"/>
                <a:gd name="f48" fmla="val 42"/>
                <a:gd name="f49" fmla="val 25"/>
                <a:gd name="f50" fmla="+- 0 0 -90"/>
                <a:gd name="f51" fmla="*/ f3 1 87"/>
                <a:gd name="f52" fmla="*/ f4 1 91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87"/>
                <a:gd name="f61" fmla="*/ f57 1 91"/>
                <a:gd name="f62" fmla="*/ 0 f58 1"/>
                <a:gd name="f63" fmla="*/ 77 f57 1"/>
                <a:gd name="f64" fmla="*/ 1 f58 1"/>
                <a:gd name="f65" fmla="*/ 17 f57 1"/>
                <a:gd name="f66" fmla="*/ 61 f58 1"/>
                <a:gd name="f67" fmla="*/ 0 f57 1"/>
                <a:gd name="f68" fmla="*/ 87 f58 1"/>
                <a:gd name="f69" fmla="*/ 45 f57 1"/>
                <a:gd name="f70" fmla="*/ 48 f58 1"/>
                <a:gd name="f71" fmla="*/ 91 f57 1"/>
                <a:gd name="f72" fmla="*/ 21 f58 1"/>
                <a:gd name="f73" fmla="*/ 31 f57 1"/>
                <a:gd name="f74" fmla="*/ 17 f58 1"/>
                <a:gd name="f75" fmla="*/ 65 f57 1"/>
                <a:gd name="f76" fmla="*/ 75 f57 1"/>
                <a:gd name="f77" fmla="*/ 70 f58 1"/>
                <a:gd name="f78" fmla="*/ 49 f57 1"/>
                <a:gd name="f79" fmla="*/ 52 f58 1"/>
                <a:gd name="f80" fmla="*/ 22 f57 1"/>
                <a:gd name="f81" fmla="+- f59 0 f1"/>
                <a:gd name="f82" fmla="*/ f62 1 87"/>
                <a:gd name="f83" fmla="*/ f63 1 91"/>
                <a:gd name="f84" fmla="*/ f64 1 87"/>
                <a:gd name="f85" fmla="*/ f65 1 91"/>
                <a:gd name="f86" fmla="*/ f66 1 87"/>
                <a:gd name="f87" fmla="*/ f67 1 91"/>
                <a:gd name="f88" fmla="*/ f68 1 87"/>
                <a:gd name="f89" fmla="*/ f69 1 91"/>
                <a:gd name="f90" fmla="*/ f70 1 87"/>
                <a:gd name="f91" fmla="*/ f71 1 91"/>
                <a:gd name="f92" fmla="*/ f72 1 87"/>
                <a:gd name="f93" fmla="*/ f73 1 91"/>
                <a:gd name="f94" fmla="*/ f74 1 87"/>
                <a:gd name="f95" fmla="*/ f75 1 91"/>
                <a:gd name="f96" fmla="*/ f76 1 91"/>
                <a:gd name="f97" fmla="*/ f77 1 87"/>
                <a:gd name="f98" fmla="*/ f78 1 91"/>
                <a:gd name="f99" fmla="*/ f79 1 87"/>
                <a:gd name="f100" fmla="*/ f80 1 91"/>
                <a:gd name="f101" fmla="*/ 0 1 f60"/>
                <a:gd name="f102" fmla="*/ f54 1 f60"/>
                <a:gd name="f103" fmla="*/ 0 1 f61"/>
                <a:gd name="f104" fmla="*/ f55 1 f61"/>
                <a:gd name="f105" fmla="*/ f82 1 f60"/>
                <a:gd name="f106" fmla="*/ f83 1 f61"/>
                <a:gd name="f107" fmla="*/ f84 1 f60"/>
                <a:gd name="f108" fmla="*/ f85 1 f61"/>
                <a:gd name="f109" fmla="*/ f86 1 f60"/>
                <a:gd name="f110" fmla="*/ f87 1 f61"/>
                <a:gd name="f111" fmla="*/ f88 1 f60"/>
                <a:gd name="f112" fmla="*/ f89 1 f61"/>
                <a:gd name="f113" fmla="*/ f90 1 f60"/>
                <a:gd name="f114" fmla="*/ f91 1 f61"/>
                <a:gd name="f115" fmla="*/ f92 1 f60"/>
                <a:gd name="f116" fmla="*/ f93 1 f61"/>
                <a:gd name="f117" fmla="*/ f94 1 f60"/>
                <a:gd name="f118" fmla="*/ f95 1 f61"/>
                <a:gd name="f119" fmla="*/ f96 1 f61"/>
                <a:gd name="f120" fmla="*/ f97 1 f60"/>
                <a:gd name="f121" fmla="*/ f98 1 f61"/>
                <a:gd name="f122" fmla="*/ f99 1 f60"/>
                <a:gd name="f123" fmla="*/ f100 1 f61"/>
                <a:gd name="f124" fmla="*/ f101 f51 1"/>
                <a:gd name="f125" fmla="*/ f102 f51 1"/>
                <a:gd name="f126" fmla="*/ f104 f52 1"/>
                <a:gd name="f127" fmla="*/ f103 f52 1"/>
                <a:gd name="f128" fmla="*/ f105 f51 1"/>
                <a:gd name="f129" fmla="*/ f106 f52 1"/>
                <a:gd name="f130" fmla="*/ f107 f51 1"/>
                <a:gd name="f131" fmla="*/ f108 f52 1"/>
                <a:gd name="f132" fmla="*/ f109 f51 1"/>
                <a:gd name="f133" fmla="*/ f110 f52 1"/>
                <a:gd name="f134" fmla="*/ f111 f51 1"/>
                <a:gd name="f135" fmla="*/ f112 f52 1"/>
                <a:gd name="f136" fmla="*/ f113 f51 1"/>
                <a:gd name="f137" fmla="*/ f114 f52 1"/>
                <a:gd name="f138" fmla="*/ f115 f51 1"/>
                <a:gd name="f139" fmla="*/ f116 f52 1"/>
                <a:gd name="f140" fmla="*/ f117 f51 1"/>
                <a:gd name="f141" fmla="*/ f118 f52 1"/>
                <a:gd name="f142" fmla="*/ f119 f52 1"/>
                <a:gd name="f143" fmla="*/ f120 f51 1"/>
                <a:gd name="f144" fmla="*/ f121 f52 1"/>
                <a:gd name="f145" fmla="*/ f122 f51 1"/>
                <a:gd name="f146" fmla="*/ f123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28" y="f129"/>
                </a:cxn>
                <a:cxn ang="f81">
                  <a:pos x="f138" y="f139"/>
                </a:cxn>
                <a:cxn ang="f81">
                  <a:pos x="f140" y="f141"/>
                </a:cxn>
                <a:cxn ang="f81">
                  <a:pos x="f136" y="f142"/>
                </a:cxn>
                <a:cxn ang="f81">
                  <a:pos x="f143" y="f144"/>
                </a:cxn>
                <a:cxn ang="f81">
                  <a:pos x="f145" y="f146"/>
                </a:cxn>
                <a:cxn ang="f81">
                  <a:pos x="f138" y="f139"/>
                </a:cxn>
              </a:cxnLst>
              <a:rect l="f124" t="f127" r="f125" b="f126"/>
              <a:pathLst>
                <a:path w="87" h="91">
                  <a:moveTo>
                    <a:pt x="f5" y="f8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20"/>
                    <a:pt x="f21" y="f11"/>
                    <a:pt x="f6" y="f22"/>
                  </a:cubicBezTo>
                  <a:cubicBezTo>
                    <a:pt x="f23" y="f24"/>
                    <a:pt x="f19" y="f25"/>
                    <a:pt x="f26" y="f7"/>
                  </a:cubicBezTo>
                  <a:cubicBezTo>
                    <a:pt x="f27" y="f28"/>
                    <a:pt x="f29" y="f30"/>
                    <a:pt x="f5" y="f8"/>
                  </a:cubicBezTo>
                  <a:close/>
                  <a:moveTo>
                    <a:pt x="f31" y="f32"/>
                  </a:moveTo>
                  <a:cubicBezTo>
                    <a:pt x="f17" y="f33"/>
                    <a:pt x="f34" y="f35"/>
                    <a:pt x="f13" y="f21"/>
                  </a:cubicBezTo>
                  <a:cubicBezTo>
                    <a:pt x="f36" y="f37"/>
                    <a:pt x="f38" y="f39"/>
                    <a:pt x="f26" y="f25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2" y="f11"/>
                    <a:pt x="f43" y="f46"/>
                    <a:pt x="f47" y="f20"/>
                  </a:cubicBezTo>
                  <a:cubicBezTo>
                    <a:pt x="f48" y="f49"/>
                    <a:pt x="f32" y="f36"/>
                    <a:pt x="f31" y="f3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43D34B8-76E7-4849-937C-AB58677F7040}"/>
                </a:ext>
              </a:extLst>
            </p:cNvPr>
            <p:cNvSpPr/>
            <p:nvPr/>
          </p:nvSpPr>
          <p:spPr>
            <a:xfrm>
              <a:off x="5107975" y="5152579"/>
              <a:ext cx="211134" cy="2174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"/>
                <a:gd name="f7" fmla="val 97"/>
                <a:gd name="f8" fmla="val 57"/>
                <a:gd name="f9" fmla="val 20"/>
                <a:gd name="f10" fmla="val 42"/>
                <a:gd name="f11" fmla="val 23"/>
                <a:gd name="f12" fmla="val 25"/>
                <a:gd name="f13" fmla="val 16"/>
                <a:gd name="f14" fmla="val 37"/>
                <a:gd name="f15" fmla="val 9"/>
                <a:gd name="f16" fmla="val 55"/>
                <a:gd name="f17" fmla="val 21"/>
                <a:gd name="f18" fmla="val 74"/>
                <a:gd name="f19" fmla="val 67"/>
                <a:gd name="f20" fmla="val 43"/>
                <a:gd name="f21" fmla="val 60"/>
                <a:gd name="f22" fmla="val 70"/>
                <a:gd name="f23" fmla="val 62"/>
                <a:gd name="f24" fmla="val 53"/>
                <a:gd name="f25" fmla="val 68"/>
                <a:gd name="f26" fmla="val 48"/>
                <a:gd name="f27" fmla="val 72"/>
                <a:gd name="f28" fmla="val 26"/>
                <a:gd name="f29" fmla="val 30"/>
                <a:gd name="f30" fmla="val 18"/>
                <a:gd name="f31" fmla="val 27"/>
                <a:gd name="f32" fmla="val 28"/>
                <a:gd name="f33" fmla="val 24"/>
                <a:gd name="f34" fmla="val 39"/>
                <a:gd name="f35" fmla="val 49"/>
                <a:gd name="f36" fmla="val 29"/>
                <a:gd name="f37" fmla="val 56"/>
                <a:gd name="f38" fmla="val 38"/>
                <a:gd name="f39" fmla="val 64"/>
                <a:gd name="f40" fmla="val 46"/>
                <a:gd name="f41" fmla="val 52"/>
                <a:gd name="f42" fmla="val 69"/>
                <a:gd name="f43" fmla="val 41"/>
                <a:gd name="f44" fmla="val 66"/>
                <a:gd name="f45" fmla="val 19"/>
                <a:gd name="f46" fmla="val 54"/>
                <a:gd name="f47" fmla="+- 0 0 -90"/>
                <a:gd name="f48" fmla="*/ f3 1 95"/>
                <a:gd name="f49" fmla="*/ f4 1 97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95"/>
                <a:gd name="f58" fmla="*/ f54 1 97"/>
                <a:gd name="f59" fmla="*/ 0 f55 1"/>
                <a:gd name="f60" fmla="*/ 57 f54 1"/>
                <a:gd name="f61" fmla="*/ 16 f55 1"/>
                <a:gd name="f62" fmla="*/ 0 f54 1"/>
                <a:gd name="f63" fmla="*/ 74 f55 1"/>
                <a:gd name="f64" fmla="*/ 95 f55 1"/>
                <a:gd name="f65" fmla="*/ 60 f54 1"/>
                <a:gd name="f66" fmla="*/ 48 f55 1"/>
                <a:gd name="f67" fmla="*/ 97 f54 1"/>
                <a:gd name="f68" fmla="*/ 30 f55 1"/>
                <a:gd name="f69" fmla="*/ 18 f54 1"/>
                <a:gd name="f70" fmla="*/ 20 f55 1"/>
                <a:gd name="f71" fmla="*/ 49 f54 1"/>
                <a:gd name="f72" fmla="*/ 46 f55 1"/>
                <a:gd name="f73" fmla="*/ 70 f54 1"/>
                <a:gd name="f74" fmla="*/ 72 f55 1"/>
                <a:gd name="f75" fmla="*/ 52 f54 1"/>
                <a:gd name="f76" fmla="*/ 64 f55 1"/>
                <a:gd name="f77" fmla="*/ 19 f54 1"/>
                <a:gd name="f78" fmla="+- f56 0 f1"/>
                <a:gd name="f79" fmla="*/ f59 1 95"/>
                <a:gd name="f80" fmla="*/ f60 1 97"/>
                <a:gd name="f81" fmla="*/ f61 1 95"/>
                <a:gd name="f82" fmla="*/ f62 1 97"/>
                <a:gd name="f83" fmla="*/ f63 1 95"/>
                <a:gd name="f84" fmla="*/ f64 1 95"/>
                <a:gd name="f85" fmla="*/ f65 1 97"/>
                <a:gd name="f86" fmla="*/ f66 1 95"/>
                <a:gd name="f87" fmla="*/ f67 1 97"/>
                <a:gd name="f88" fmla="*/ f68 1 95"/>
                <a:gd name="f89" fmla="*/ f69 1 97"/>
                <a:gd name="f90" fmla="*/ f70 1 95"/>
                <a:gd name="f91" fmla="*/ f71 1 97"/>
                <a:gd name="f92" fmla="*/ f72 1 95"/>
                <a:gd name="f93" fmla="*/ f73 1 97"/>
                <a:gd name="f94" fmla="*/ f74 1 95"/>
                <a:gd name="f95" fmla="*/ f75 1 97"/>
                <a:gd name="f96" fmla="*/ f76 1 95"/>
                <a:gd name="f97" fmla="*/ f77 1 97"/>
                <a:gd name="f98" fmla="*/ 0 1 f57"/>
                <a:gd name="f99" fmla="*/ f51 1 f57"/>
                <a:gd name="f100" fmla="*/ 0 1 f58"/>
                <a:gd name="f101" fmla="*/ f52 1 f58"/>
                <a:gd name="f102" fmla="*/ f79 1 f57"/>
                <a:gd name="f103" fmla="*/ f80 1 f58"/>
                <a:gd name="f104" fmla="*/ f81 1 f57"/>
                <a:gd name="f105" fmla="*/ f82 1 f58"/>
                <a:gd name="f106" fmla="*/ f83 1 f57"/>
                <a:gd name="f107" fmla="*/ f84 1 f57"/>
                <a:gd name="f108" fmla="*/ f85 1 f58"/>
                <a:gd name="f109" fmla="*/ f86 1 f57"/>
                <a:gd name="f110" fmla="*/ f87 1 f58"/>
                <a:gd name="f111" fmla="*/ f88 1 f57"/>
                <a:gd name="f112" fmla="*/ f89 1 f58"/>
                <a:gd name="f113" fmla="*/ f90 1 f57"/>
                <a:gd name="f114" fmla="*/ f91 1 f58"/>
                <a:gd name="f115" fmla="*/ f92 1 f57"/>
                <a:gd name="f116" fmla="*/ f93 1 f58"/>
                <a:gd name="f117" fmla="*/ f94 1 f57"/>
                <a:gd name="f118" fmla="*/ f95 1 f58"/>
                <a:gd name="f119" fmla="*/ f96 1 f57"/>
                <a:gd name="f120" fmla="*/ f97 1 f58"/>
                <a:gd name="f121" fmla="*/ f98 f48 1"/>
                <a:gd name="f122" fmla="*/ f99 f48 1"/>
                <a:gd name="f123" fmla="*/ f101 f49 1"/>
                <a:gd name="f124" fmla="*/ f100 f49 1"/>
                <a:gd name="f125" fmla="*/ f102 f48 1"/>
                <a:gd name="f126" fmla="*/ f103 f49 1"/>
                <a:gd name="f127" fmla="*/ f104 f48 1"/>
                <a:gd name="f128" fmla="*/ f105 f49 1"/>
                <a:gd name="f129" fmla="*/ f106 f48 1"/>
                <a:gd name="f130" fmla="*/ f107 f48 1"/>
                <a:gd name="f131" fmla="*/ f108 f49 1"/>
                <a:gd name="f132" fmla="*/ f109 f48 1"/>
                <a:gd name="f133" fmla="*/ f110 f49 1"/>
                <a:gd name="f134" fmla="*/ f111 f48 1"/>
                <a:gd name="f135" fmla="*/ f112 f49 1"/>
                <a:gd name="f136" fmla="*/ f113 f48 1"/>
                <a:gd name="f137" fmla="*/ f114 f49 1"/>
                <a:gd name="f138" fmla="*/ f115 f48 1"/>
                <a:gd name="f139" fmla="*/ f116 f49 1"/>
                <a:gd name="f140" fmla="*/ f117 f48 1"/>
                <a:gd name="f141" fmla="*/ f118 f49 1"/>
                <a:gd name="f142" fmla="*/ f119 f48 1"/>
                <a:gd name="f143" fmla="*/ f120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28"/>
                </a:cxn>
                <a:cxn ang="f78">
                  <a:pos x="f130" y="f131"/>
                </a:cxn>
                <a:cxn ang="f78">
                  <a:pos x="f132" y="f133"/>
                </a:cxn>
                <a:cxn ang="f78">
                  <a:pos x="f125" y="f126"/>
                </a:cxn>
                <a:cxn ang="f78">
                  <a:pos x="f134" y="f135"/>
                </a:cxn>
                <a:cxn ang="f78">
                  <a:pos x="f136" y="f137"/>
                </a:cxn>
                <a:cxn ang="f78">
                  <a:pos x="f138" y="f139"/>
                </a:cxn>
                <a:cxn ang="f78">
                  <a:pos x="f140" y="f141"/>
                </a:cxn>
                <a:cxn ang="f78">
                  <a:pos x="f142" y="f143"/>
                </a:cxn>
                <a:cxn ang="f78">
                  <a:pos x="f134" y="f135"/>
                </a:cxn>
              </a:cxnLst>
              <a:rect l="f121" t="f124" r="f122" b="f123"/>
              <a:pathLst>
                <a:path w="95" h="97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12"/>
                    <a:pt x="f18" y="f20"/>
                    <a:pt x="f6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14" y="f27"/>
                    <a:pt x="f28" y="f16"/>
                    <a:pt x="f5" y="f8"/>
                  </a:cubicBezTo>
                  <a:close/>
                  <a:moveTo>
                    <a:pt x="f29" y="f30"/>
                  </a:moveTo>
                  <a:cubicBezTo>
                    <a:pt x="f31" y="f32"/>
                    <a:pt x="f33" y="f34"/>
                    <a:pt x="f9" y="f35"/>
                  </a:cubicBezTo>
                  <a:cubicBezTo>
                    <a:pt x="f36" y="f37"/>
                    <a:pt x="f38" y="f39"/>
                    <a:pt x="f40" y="f22"/>
                  </a:cubicBezTo>
                  <a:cubicBezTo>
                    <a:pt x="f16" y="f39"/>
                    <a:pt x="f39" y="f8"/>
                    <a:pt x="f27" y="f41"/>
                  </a:cubicBezTo>
                  <a:cubicBezTo>
                    <a:pt x="f42" y="f43"/>
                    <a:pt x="f44" y="f29"/>
                    <a:pt x="f39" y="f45"/>
                  </a:cubicBezTo>
                  <a:cubicBezTo>
                    <a:pt x="f46" y="f45"/>
                    <a:pt x="f20" y="f30"/>
                    <a:pt x="f29" y="f3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7ED4038-6973-48C2-A62A-13D266527A07}"/>
                </a:ext>
              </a:extLst>
            </p:cNvPr>
            <p:cNvSpPr/>
            <p:nvPr/>
          </p:nvSpPr>
          <p:spPr>
            <a:xfrm>
              <a:off x="6857405" y="2917384"/>
              <a:ext cx="168277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78"/>
                <a:gd name="f8" fmla="val 29"/>
                <a:gd name="f9" fmla="val 19"/>
                <a:gd name="f10" fmla="val 30"/>
                <a:gd name="f11" fmla="val 16"/>
                <a:gd name="f12" fmla="val 33"/>
                <a:gd name="f13" fmla="val 48"/>
                <a:gd name="f14" fmla="val 11"/>
                <a:gd name="f15" fmla="val 62"/>
                <a:gd name="f16" fmla="val 21"/>
                <a:gd name="f17" fmla="val 31"/>
                <a:gd name="f18" fmla="val 73"/>
                <a:gd name="f19" fmla="val 45"/>
                <a:gd name="f20" fmla="val 70"/>
                <a:gd name="f21" fmla="val 63"/>
                <a:gd name="f22" fmla="val 67"/>
                <a:gd name="f23" fmla="val 53"/>
                <a:gd name="f24" fmla="val 37"/>
                <a:gd name="f25" fmla="val 22"/>
                <a:gd name="f26" fmla="val 65"/>
                <a:gd name="f27" fmla="val 8"/>
                <a:gd name="f28" fmla="val 15"/>
                <a:gd name="f29" fmla="val 46"/>
                <a:gd name="f30" fmla="val 23"/>
                <a:gd name="f31" fmla="val 58"/>
                <a:gd name="f32" fmla="val 26"/>
                <a:gd name="f33" fmla="val 57"/>
                <a:gd name="f34" fmla="val 60"/>
                <a:gd name="f35" fmla="val 56"/>
                <a:gd name="f36" fmla="val 34"/>
                <a:gd name="f37" fmla="val 18"/>
                <a:gd name="f38" fmla="val 24"/>
                <a:gd name="f39" fmla="+- 0 0 -90"/>
                <a:gd name="f40" fmla="*/ f3 1 75"/>
                <a:gd name="f41" fmla="*/ f4 1 78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75"/>
                <a:gd name="f50" fmla="*/ f46 1 78"/>
                <a:gd name="f51" fmla="*/ 0 f47 1"/>
                <a:gd name="f52" fmla="*/ 29 f46 1"/>
                <a:gd name="f53" fmla="*/ 33 f47 1"/>
                <a:gd name="f54" fmla="*/ 0 f46 1"/>
                <a:gd name="f55" fmla="*/ 75 f47 1"/>
                <a:gd name="f56" fmla="*/ 31 f46 1"/>
                <a:gd name="f57" fmla="*/ 67 f47 1"/>
                <a:gd name="f58" fmla="*/ 78 f46 1"/>
                <a:gd name="f59" fmla="*/ 22 f47 1"/>
                <a:gd name="f60" fmla="*/ 15 f47 1"/>
                <a:gd name="f61" fmla="*/ 37 f46 1"/>
                <a:gd name="f62" fmla="*/ 26 f47 1"/>
                <a:gd name="f63" fmla="*/ 67 f46 1"/>
                <a:gd name="f64" fmla="*/ 57 f47 1"/>
                <a:gd name="f65" fmla="*/ 65 f47 1"/>
                <a:gd name="f66" fmla="*/ 34 f46 1"/>
                <a:gd name="f67" fmla="*/ 37 f47 1"/>
                <a:gd name="f68" fmla="*/ 18 f46 1"/>
                <a:gd name="f69" fmla="+- f48 0 f1"/>
                <a:gd name="f70" fmla="*/ f51 1 75"/>
                <a:gd name="f71" fmla="*/ f52 1 78"/>
                <a:gd name="f72" fmla="*/ f53 1 75"/>
                <a:gd name="f73" fmla="*/ f54 1 78"/>
                <a:gd name="f74" fmla="*/ f55 1 75"/>
                <a:gd name="f75" fmla="*/ f56 1 78"/>
                <a:gd name="f76" fmla="*/ f57 1 75"/>
                <a:gd name="f77" fmla="*/ f58 1 78"/>
                <a:gd name="f78" fmla="*/ f59 1 75"/>
                <a:gd name="f79" fmla="*/ f60 1 75"/>
                <a:gd name="f80" fmla="*/ f61 1 78"/>
                <a:gd name="f81" fmla="*/ f62 1 75"/>
                <a:gd name="f82" fmla="*/ f63 1 78"/>
                <a:gd name="f83" fmla="*/ f64 1 75"/>
                <a:gd name="f84" fmla="*/ f65 1 75"/>
                <a:gd name="f85" fmla="*/ f66 1 78"/>
                <a:gd name="f86" fmla="*/ f67 1 75"/>
                <a:gd name="f87" fmla="*/ f68 1 78"/>
                <a:gd name="f88" fmla="*/ 0 1 f49"/>
                <a:gd name="f89" fmla="*/ f43 1 f49"/>
                <a:gd name="f90" fmla="*/ 0 1 f50"/>
                <a:gd name="f91" fmla="*/ f44 1 f50"/>
                <a:gd name="f92" fmla="*/ f70 1 f49"/>
                <a:gd name="f93" fmla="*/ f71 1 f50"/>
                <a:gd name="f94" fmla="*/ f72 1 f49"/>
                <a:gd name="f95" fmla="*/ f73 1 f50"/>
                <a:gd name="f96" fmla="*/ f74 1 f49"/>
                <a:gd name="f97" fmla="*/ f75 1 f50"/>
                <a:gd name="f98" fmla="*/ f76 1 f49"/>
                <a:gd name="f99" fmla="*/ f77 1 f50"/>
                <a:gd name="f100" fmla="*/ f78 1 f49"/>
                <a:gd name="f101" fmla="*/ f79 1 f49"/>
                <a:gd name="f102" fmla="*/ f80 1 f50"/>
                <a:gd name="f103" fmla="*/ f81 1 f49"/>
                <a:gd name="f104" fmla="*/ f82 1 f50"/>
                <a:gd name="f105" fmla="*/ f83 1 f49"/>
                <a:gd name="f106" fmla="*/ f84 1 f49"/>
                <a:gd name="f107" fmla="*/ f85 1 f50"/>
                <a:gd name="f108" fmla="*/ f86 1 f49"/>
                <a:gd name="f109" fmla="*/ f87 1 f50"/>
                <a:gd name="f110" fmla="*/ f88 f40 1"/>
                <a:gd name="f111" fmla="*/ f89 f40 1"/>
                <a:gd name="f112" fmla="*/ f91 f41 1"/>
                <a:gd name="f113" fmla="*/ f90 f41 1"/>
                <a:gd name="f114" fmla="*/ f92 f40 1"/>
                <a:gd name="f115" fmla="*/ f93 f41 1"/>
                <a:gd name="f116" fmla="*/ f94 f40 1"/>
                <a:gd name="f117" fmla="*/ f95 f41 1"/>
                <a:gd name="f118" fmla="*/ f96 f40 1"/>
                <a:gd name="f119" fmla="*/ f97 f41 1"/>
                <a:gd name="f120" fmla="*/ f98 f40 1"/>
                <a:gd name="f121" fmla="*/ f99 f41 1"/>
                <a:gd name="f122" fmla="*/ f100 f40 1"/>
                <a:gd name="f123" fmla="*/ f101 f40 1"/>
                <a:gd name="f124" fmla="*/ f102 f41 1"/>
                <a:gd name="f125" fmla="*/ f103 f40 1"/>
                <a:gd name="f126" fmla="*/ f104 f41 1"/>
                <a:gd name="f127" fmla="*/ f105 f40 1"/>
                <a:gd name="f128" fmla="*/ f106 f40 1"/>
                <a:gd name="f129" fmla="*/ f107 f41 1"/>
                <a:gd name="f130" fmla="*/ f108 f40 1"/>
                <a:gd name="f131" fmla="*/ f109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21"/>
                </a:cxn>
                <a:cxn ang="f69">
                  <a:pos x="f114" y="f115"/>
                </a:cxn>
                <a:cxn ang="f69">
                  <a:pos x="f123" y="f124"/>
                </a:cxn>
                <a:cxn ang="f69">
                  <a:pos x="f125" y="f126"/>
                </a:cxn>
                <a:cxn ang="f69">
                  <a:pos x="f127" y="f126"/>
                </a:cxn>
                <a:cxn ang="f69">
                  <a:pos x="f128" y="f129"/>
                </a:cxn>
                <a:cxn ang="f69">
                  <a:pos x="f130" y="f131"/>
                </a:cxn>
                <a:cxn ang="f69">
                  <a:pos x="f123" y="f124"/>
                </a:cxn>
              </a:cxnLst>
              <a:rect l="f110" t="f113" r="f111" b="f112"/>
              <a:pathLst>
                <a:path w="75" h="78">
                  <a:moveTo>
                    <a:pt x="f5" y="f8"/>
                  </a:moveTo>
                  <a:cubicBezTo>
                    <a:pt x="f9" y="f10"/>
                    <a:pt x="f8" y="f11"/>
                    <a:pt x="f12" y="f5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19"/>
                    <a:pt x="f20" y="f21"/>
                    <a:pt x="f22" y="f7"/>
                  </a:cubicBezTo>
                  <a:cubicBezTo>
                    <a:pt x="f23" y="f7"/>
                    <a:pt x="f24" y="f7"/>
                    <a:pt x="f25" y="f7"/>
                  </a:cubicBezTo>
                  <a:cubicBezTo>
                    <a:pt x="f11" y="f26"/>
                    <a:pt x="f27" y="f13"/>
                    <a:pt x="f5" y="f8"/>
                  </a:cubicBezTo>
                  <a:close/>
                  <a:moveTo>
                    <a:pt x="f28" y="f24"/>
                  </a:moveTo>
                  <a:cubicBezTo>
                    <a:pt x="f9" y="f29"/>
                    <a:pt x="f30" y="f31"/>
                    <a:pt x="f32" y="f22"/>
                  </a:cubicBezTo>
                  <a:cubicBezTo>
                    <a:pt x="f24" y="f22"/>
                    <a:pt x="f13" y="f22"/>
                    <a:pt x="f33" y="f22"/>
                  </a:cubicBezTo>
                  <a:cubicBezTo>
                    <a:pt x="f34" y="f35"/>
                    <a:pt x="f15" y="f19"/>
                    <a:pt x="f26" y="f36"/>
                  </a:cubicBezTo>
                  <a:cubicBezTo>
                    <a:pt x="f35" y="f8"/>
                    <a:pt x="f29" y="f30"/>
                    <a:pt x="f24" y="f37"/>
                  </a:cubicBezTo>
                  <a:cubicBezTo>
                    <a:pt x="f10" y="f38"/>
                    <a:pt x="f30" y="f10"/>
                    <a:pt x="f28" y="f24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5940DC2-0817-42BB-8C47-F24A2C607751}"/>
                </a:ext>
              </a:extLst>
            </p:cNvPr>
            <p:cNvSpPr/>
            <p:nvPr/>
          </p:nvSpPr>
          <p:spPr>
            <a:xfrm>
              <a:off x="2344137" y="1160016"/>
              <a:ext cx="152403" cy="1698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76"/>
                <a:gd name="f8" fmla="val 36"/>
                <a:gd name="f9" fmla="val 46"/>
                <a:gd name="f10" fmla="val 8"/>
                <a:gd name="f11" fmla="val 57"/>
                <a:gd name="f12" fmla="val 17"/>
                <a:gd name="f13" fmla="val 26"/>
                <a:gd name="f14" fmla="val 64"/>
                <a:gd name="f15" fmla="val 40"/>
                <a:gd name="f16" fmla="val 59"/>
                <a:gd name="f17" fmla="val 58"/>
                <a:gd name="f18" fmla="val 54"/>
                <a:gd name="f19" fmla="val 73"/>
                <a:gd name="f20" fmla="val 74"/>
                <a:gd name="f21" fmla="val 25"/>
                <a:gd name="f22" fmla="val 75"/>
                <a:gd name="f23" fmla="val 12"/>
                <a:gd name="f24" fmla="val 9"/>
                <a:gd name="f25" fmla="val 62"/>
                <a:gd name="f26" fmla="val 4"/>
                <a:gd name="f27" fmla="val 31"/>
                <a:gd name="f28" fmla="val 11"/>
                <a:gd name="f29" fmla="val 22"/>
                <a:gd name="f30" fmla="val 24"/>
                <a:gd name="f31" fmla="val 10"/>
                <a:gd name="f32" fmla="val 49"/>
                <a:gd name="f33" fmla="val 42"/>
                <a:gd name="f34" fmla="val 19"/>
                <a:gd name="f35" fmla="val 35"/>
                <a:gd name="f36" fmla="val 14"/>
                <a:gd name="f37" fmla="val 27"/>
                <a:gd name="f38" fmla="val 21"/>
                <a:gd name="f39" fmla="val 28"/>
                <a:gd name="f40" fmla="val 34"/>
                <a:gd name="f41" fmla="val 15"/>
                <a:gd name="f42" fmla="val 44"/>
                <a:gd name="f43" fmla="val 18"/>
                <a:gd name="f44" fmla="val 55"/>
                <a:gd name="f45" fmla="val 63"/>
                <a:gd name="f46" fmla="val 48"/>
                <a:gd name="f47" fmla="val 51"/>
                <a:gd name="f48" fmla="val 52"/>
                <a:gd name="f49" fmla="+- 0 0 -90"/>
                <a:gd name="f50" fmla="*/ f3 1 68"/>
                <a:gd name="f51" fmla="*/ f4 1 76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68"/>
                <a:gd name="f60" fmla="*/ f56 1 76"/>
                <a:gd name="f61" fmla="*/ 36 f57 1"/>
                <a:gd name="f62" fmla="*/ 0 f56 1"/>
                <a:gd name="f63" fmla="*/ 68 f57 1"/>
                <a:gd name="f64" fmla="*/ 26 f56 1"/>
                <a:gd name="f65" fmla="*/ 54 f57 1"/>
                <a:gd name="f66" fmla="*/ 73 f56 1"/>
                <a:gd name="f67" fmla="*/ 12 f57 1"/>
                <a:gd name="f68" fmla="*/ 76 f56 1"/>
                <a:gd name="f69" fmla="*/ 0 f57 1"/>
                <a:gd name="f70" fmla="*/ 31 f56 1"/>
                <a:gd name="f71" fmla="*/ 57 f57 1"/>
                <a:gd name="f72" fmla="*/ 35 f57 1"/>
                <a:gd name="f73" fmla="*/ 14 f56 1"/>
                <a:gd name="f74" fmla="*/ 34 f56 1"/>
                <a:gd name="f75" fmla="*/ 21 f57 1"/>
                <a:gd name="f76" fmla="*/ 64 f56 1"/>
                <a:gd name="f77" fmla="*/ 48 f57 1"/>
                <a:gd name="f78" fmla="*/ 63 f56 1"/>
                <a:gd name="f79" fmla="+- f58 0 f1"/>
                <a:gd name="f80" fmla="*/ f61 1 68"/>
                <a:gd name="f81" fmla="*/ f62 1 76"/>
                <a:gd name="f82" fmla="*/ f63 1 68"/>
                <a:gd name="f83" fmla="*/ f64 1 76"/>
                <a:gd name="f84" fmla="*/ f65 1 68"/>
                <a:gd name="f85" fmla="*/ f66 1 76"/>
                <a:gd name="f86" fmla="*/ f67 1 68"/>
                <a:gd name="f87" fmla="*/ f68 1 76"/>
                <a:gd name="f88" fmla="*/ f69 1 68"/>
                <a:gd name="f89" fmla="*/ f70 1 76"/>
                <a:gd name="f90" fmla="*/ f71 1 68"/>
                <a:gd name="f91" fmla="*/ f72 1 68"/>
                <a:gd name="f92" fmla="*/ f73 1 76"/>
                <a:gd name="f93" fmla="*/ f74 1 76"/>
                <a:gd name="f94" fmla="*/ f75 1 68"/>
                <a:gd name="f95" fmla="*/ f76 1 76"/>
                <a:gd name="f96" fmla="*/ f77 1 68"/>
                <a:gd name="f97" fmla="*/ f78 1 76"/>
                <a:gd name="f98" fmla="*/ 0 1 f59"/>
                <a:gd name="f99" fmla="*/ f53 1 f59"/>
                <a:gd name="f100" fmla="*/ 0 1 f60"/>
                <a:gd name="f101" fmla="*/ f54 1 f60"/>
                <a:gd name="f102" fmla="*/ f80 1 f59"/>
                <a:gd name="f103" fmla="*/ f81 1 f60"/>
                <a:gd name="f104" fmla="*/ f82 1 f59"/>
                <a:gd name="f105" fmla="*/ f83 1 f60"/>
                <a:gd name="f106" fmla="*/ f84 1 f59"/>
                <a:gd name="f107" fmla="*/ f85 1 f60"/>
                <a:gd name="f108" fmla="*/ f86 1 f59"/>
                <a:gd name="f109" fmla="*/ f87 1 f60"/>
                <a:gd name="f110" fmla="*/ f88 1 f59"/>
                <a:gd name="f111" fmla="*/ f89 1 f60"/>
                <a:gd name="f112" fmla="*/ f90 1 f59"/>
                <a:gd name="f113" fmla="*/ f91 1 f59"/>
                <a:gd name="f114" fmla="*/ f92 1 f60"/>
                <a:gd name="f115" fmla="*/ f93 1 f60"/>
                <a:gd name="f116" fmla="*/ f94 1 f59"/>
                <a:gd name="f117" fmla="*/ f95 1 f60"/>
                <a:gd name="f118" fmla="*/ f96 1 f59"/>
                <a:gd name="f119" fmla="*/ f97 1 f60"/>
                <a:gd name="f120" fmla="*/ f98 f50 1"/>
                <a:gd name="f121" fmla="*/ f99 f50 1"/>
                <a:gd name="f122" fmla="*/ f101 f51 1"/>
                <a:gd name="f123" fmla="*/ f100 f51 1"/>
                <a:gd name="f124" fmla="*/ f102 f50 1"/>
                <a:gd name="f125" fmla="*/ f103 f51 1"/>
                <a:gd name="f126" fmla="*/ f104 f50 1"/>
                <a:gd name="f127" fmla="*/ f105 f51 1"/>
                <a:gd name="f128" fmla="*/ f106 f50 1"/>
                <a:gd name="f129" fmla="*/ f107 f51 1"/>
                <a:gd name="f130" fmla="*/ f108 f50 1"/>
                <a:gd name="f131" fmla="*/ f109 f51 1"/>
                <a:gd name="f132" fmla="*/ f110 f50 1"/>
                <a:gd name="f133" fmla="*/ f111 f51 1"/>
                <a:gd name="f134" fmla="*/ f112 f50 1"/>
                <a:gd name="f135" fmla="*/ f113 f50 1"/>
                <a:gd name="f136" fmla="*/ f114 f51 1"/>
                <a:gd name="f137" fmla="*/ f115 f51 1"/>
                <a:gd name="f138" fmla="*/ f116 f50 1"/>
                <a:gd name="f139" fmla="*/ f117 f51 1"/>
                <a:gd name="f140" fmla="*/ f118 f50 1"/>
                <a:gd name="f141" fmla="*/ f119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4" y="f125"/>
                </a:cxn>
                <a:cxn ang="f79">
                  <a:pos x="f126" y="f127"/>
                </a:cxn>
                <a:cxn ang="f79">
                  <a:pos x="f128" y="f129"/>
                </a:cxn>
                <a:cxn ang="f79">
                  <a:pos x="f130" y="f131"/>
                </a:cxn>
                <a:cxn ang="f79">
                  <a:pos x="f132" y="f133"/>
                </a:cxn>
                <a:cxn ang="f79">
                  <a:pos x="f124" y="f125"/>
                </a:cxn>
                <a:cxn ang="f79">
                  <a:pos x="f134" y="f133"/>
                </a:cxn>
                <a:cxn ang="f79">
                  <a:pos x="f135" y="f136"/>
                </a:cxn>
                <a:cxn ang="f79">
                  <a:pos x="f130" y="f137"/>
                </a:cxn>
                <a:cxn ang="f79">
                  <a:pos x="f138" y="f139"/>
                </a:cxn>
                <a:cxn ang="f79">
                  <a:pos x="f140" y="f141"/>
                </a:cxn>
                <a:cxn ang="f79">
                  <a:pos x="f134" y="f133"/>
                </a:cxn>
              </a:cxnLst>
              <a:rect l="f120" t="f123" r="f121" b="f122"/>
              <a:pathLst>
                <a:path w="68" h="76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5" y="f20"/>
                    <a:pt x="f21" y="f22"/>
                    <a:pt x="f23" y="f7"/>
                  </a:cubicBezTo>
                  <a:cubicBezTo>
                    <a:pt x="f24" y="f25"/>
                    <a:pt x="f26" y="f9"/>
                    <a:pt x="f5" y="f27"/>
                  </a:cubicBezTo>
                  <a:cubicBezTo>
                    <a:pt x="f28" y="f29"/>
                    <a:pt x="f30" y="f31"/>
                    <a:pt x="f8" y="f5"/>
                  </a:cubicBezTo>
                  <a:close/>
                  <a:moveTo>
                    <a:pt x="f11" y="f27"/>
                  </a:moveTo>
                  <a:cubicBezTo>
                    <a:pt x="f32" y="f21"/>
                    <a:pt x="f33" y="f34"/>
                    <a:pt x="f35" y="f36"/>
                  </a:cubicBezTo>
                  <a:cubicBezTo>
                    <a:pt x="f37" y="f38"/>
                    <a:pt x="f34" y="f39"/>
                    <a:pt x="f23" y="f40"/>
                  </a:cubicBezTo>
                  <a:cubicBezTo>
                    <a:pt x="f41" y="f42"/>
                    <a:pt x="f43" y="f44"/>
                    <a:pt x="f38" y="f14"/>
                  </a:cubicBezTo>
                  <a:cubicBezTo>
                    <a:pt x="f27" y="f14"/>
                    <a:pt x="f15" y="f45"/>
                    <a:pt x="f46" y="f45"/>
                  </a:cubicBezTo>
                  <a:cubicBezTo>
                    <a:pt x="f47" y="f48"/>
                    <a:pt x="f18" y="f33"/>
                    <a:pt x="f11" y="f2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69A6D59-5FEE-456F-B425-4E8D64BE50A9}"/>
                </a:ext>
              </a:extLst>
            </p:cNvPr>
            <p:cNvSpPr/>
            <p:nvPr/>
          </p:nvSpPr>
          <p:spPr>
            <a:xfrm>
              <a:off x="7627339" y="2239521"/>
              <a:ext cx="169858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73"/>
                <a:gd name="f8" fmla="val 20"/>
                <a:gd name="f9" fmla="val 13"/>
                <a:gd name="f10" fmla="val 59"/>
                <a:gd name="f11" fmla="val 6"/>
                <a:gd name="f12" fmla="val 45"/>
                <a:gd name="f13" fmla="val 33"/>
                <a:gd name="f14" fmla="val 12"/>
                <a:gd name="f15" fmla="val 23"/>
                <a:gd name="f16" fmla="val 26"/>
                <a:gd name="f17" fmla="val 41"/>
                <a:gd name="f18" fmla="val 47"/>
                <a:gd name="f19" fmla="val 58"/>
                <a:gd name="f20" fmla="val 27"/>
                <a:gd name="f21" fmla="val 24"/>
                <a:gd name="f22" fmla="val 72"/>
                <a:gd name="f23" fmla="val 69"/>
                <a:gd name="f24" fmla="val 65"/>
                <a:gd name="f25" fmla="val 51"/>
                <a:gd name="f26" fmla="val 34"/>
                <a:gd name="f27" fmla="val 64"/>
                <a:gd name="f28" fmla="val 36"/>
                <a:gd name="f29" fmla="val 63"/>
                <a:gd name="f30" fmla="val 62"/>
                <a:gd name="f31" fmla="val 57"/>
                <a:gd name="f32" fmla="val 60"/>
                <a:gd name="f33" fmla="val 32"/>
                <a:gd name="f34" fmla="val 55"/>
                <a:gd name="f35" fmla="val 46"/>
                <a:gd name="f36" fmla="val 21"/>
                <a:gd name="f37" fmla="val 38"/>
                <a:gd name="f38" fmla="val 16"/>
                <a:gd name="f39" fmla="val 30"/>
                <a:gd name="f40" fmla="val 22"/>
                <a:gd name="f41" fmla="val 15"/>
                <a:gd name="f42" fmla="val 35"/>
                <a:gd name="f43" fmla="val 19"/>
                <a:gd name="f44" fmla="+- 0 0 -90"/>
                <a:gd name="f45" fmla="*/ f3 1 76"/>
                <a:gd name="f46" fmla="*/ f4 1 73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76"/>
                <a:gd name="f55" fmla="*/ f51 1 73"/>
                <a:gd name="f56" fmla="*/ 20 f52 1"/>
                <a:gd name="f57" fmla="*/ 73 f51 1"/>
                <a:gd name="f58" fmla="*/ 0 f52 1"/>
                <a:gd name="f59" fmla="*/ 33 f51 1"/>
                <a:gd name="f60" fmla="*/ 41 f52 1"/>
                <a:gd name="f61" fmla="*/ 0 f51 1"/>
                <a:gd name="f62" fmla="*/ 76 f52 1"/>
                <a:gd name="f63" fmla="*/ 24 f51 1"/>
                <a:gd name="f64" fmla="*/ 65 f52 1"/>
                <a:gd name="f65" fmla="*/ 26 f52 1"/>
                <a:gd name="f66" fmla="*/ 64 f51 1"/>
                <a:gd name="f67" fmla="*/ 57 f52 1"/>
                <a:gd name="f68" fmla="*/ 62 f51 1"/>
                <a:gd name="f69" fmla="*/ 64 f52 1"/>
                <a:gd name="f70" fmla="*/ 32 f51 1"/>
                <a:gd name="f71" fmla="*/ 38 f52 1"/>
                <a:gd name="f72" fmla="*/ 16 f51 1"/>
                <a:gd name="f73" fmla="*/ 15 f52 1"/>
                <a:gd name="f74" fmla="*/ 35 f51 1"/>
                <a:gd name="f75" fmla="+- f53 0 f1"/>
                <a:gd name="f76" fmla="*/ f56 1 76"/>
                <a:gd name="f77" fmla="*/ f57 1 73"/>
                <a:gd name="f78" fmla="*/ f58 1 76"/>
                <a:gd name="f79" fmla="*/ f59 1 73"/>
                <a:gd name="f80" fmla="*/ f60 1 76"/>
                <a:gd name="f81" fmla="*/ f61 1 73"/>
                <a:gd name="f82" fmla="*/ f62 1 76"/>
                <a:gd name="f83" fmla="*/ f63 1 73"/>
                <a:gd name="f84" fmla="*/ f64 1 76"/>
                <a:gd name="f85" fmla="*/ f65 1 76"/>
                <a:gd name="f86" fmla="*/ f66 1 73"/>
                <a:gd name="f87" fmla="*/ f67 1 76"/>
                <a:gd name="f88" fmla="*/ f68 1 73"/>
                <a:gd name="f89" fmla="*/ f69 1 76"/>
                <a:gd name="f90" fmla="*/ f70 1 73"/>
                <a:gd name="f91" fmla="*/ f71 1 76"/>
                <a:gd name="f92" fmla="*/ f72 1 73"/>
                <a:gd name="f93" fmla="*/ f73 1 76"/>
                <a:gd name="f94" fmla="*/ f74 1 73"/>
                <a:gd name="f95" fmla="*/ 0 1 f54"/>
                <a:gd name="f96" fmla="*/ f48 1 f54"/>
                <a:gd name="f97" fmla="*/ 0 1 f55"/>
                <a:gd name="f98" fmla="*/ f49 1 f55"/>
                <a:gd name="f99" fmla="*/ f76 1 f54"/>
                <a:gd name="f100" fmla="*/ f77 1 f55"/>
                <a:gd name="f101" fmla="*/ f78 1 f54"/>
                <a:gd name="f102" fmla="*/ f79 1 f55"/>
                <a:gd name="f103" fmla="*/ f80 1 f54"/>
                <a:gd name="f104" fmla="*/ f81 1 f55"/>
                <a:gd name="f105" fmla="*/ f82 1 f54"/>
                <a:gd name="f106" fmla="*/ f83 1 f55"/>
                <a:gd name="f107" fmla="*/ f84 1 f54"/>
                <a:gd name="f108" fmla="*/ f85 1 f54"/>
                <a:gd name="f109" fmla="*/ f86 1 f55"/>
                <a:gd name="f110" fmla="*/ f87 1 f54"/>
                <a:gd name="f111" fmla="*/ f88 1 f55"/>
                <a:gd name="f112" fmla="*/ f89 1 f54"/>
                <a:gd name="f113" fmla="*/ f90 1 f55"/>
                <a:gd name="f114" fmla="*/ f91 1 f54"/>
                <a:gd name="f115" fmla="*/ f92 1 f55"/>
                <a:gd name="f116" fmla="*/ f93 1 f54"/>
                <a:gd name="f117" fmla="*/ f94 1 f55"/>
                <a:gd name="f118" fmla="*/ f95 f45 1"/>
                <a:gd name="f119" fmla="*/ f96 f45 1"/>
                <a:gd name="f120" fmla="*/ f98 f46 1"/>
                <a:gd name="f121" fmla="*/ f97 f46 1"/>
                <a:gd name="f122" fmla="*/ f99 f45 1"/>
                <a:gd name="f123" fmla="*/ f100 f46 1"/>
                <a:gd name="f124" fmla="*/ f101 f45 1"/>
                <a:gd name="f125" fmla="*/ f102 f46 1"/>
                <a:gd name="f126" fmla="*/ f103 f45 1"/>
                <a:gd name="f127" fmla="*/ f104 f46 1"/>
                <a:gd name="f128" fmla="*/ f105 f45 1"/>
                <a:gd name="f129" fmla="*/ f106 f46 1"/>
                <a:gd name="f130" fmla="*/ f107 f45 1"/>
                <a:gd name="f131" fmla="*/ f108 f45 1"/>
                <a:gd name="f132" fmla="*/ f109 f46 1"/>
                <a:gd name="f133" fmla="*/ f110 f45 1"/>
                <a:gd name="f134" fmla="*/ f111 f46 1"/>
                <a:gd name="f135" fmla="*/ f112 f45 1"/>
                <a:gd name="f136" fmla="*/ f113 f46 1"/>
                <a:gd name="f137" fmla="*/ f114 f45 1"/>
                <a:gd name="f138" fmla="*/ f115 f46 1"/>
                <a:gd name="f139" fmla="*/ f116 f45 1"/>
                <a:gd name="f140" fmla="*/ f117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23"/>
                </a:cxn>
                <a:cxn ang="f75">
                  <a:pos x="f122" y="f123"/>
                </a:cxn>
                <a:cxn ang="f75">
                  <a:pos x="f131" y="f132"/>
                </a:cxn>
                <a:cxn ang="f75">
                  <a:pos x="f133" y="f134"/>
                </a:cxn>
                <a:cxn ang="f75">
                  <a:pos x="f135" y="f136"/>
                </a:cxn>
                <a:cxn ang="f75">
                  <a:pos x="f137" y="f138"/>
                </a:cxn>
                <a:cxn ang="f75">
                  <a:pos x="f139" y="f140"/>
                </a:cxn>
                <a:cxn ang="f75">
                  <a:pos x="f131" y="f132"/>
                </a:cxn>
              </a:cxnLst>
              <a:rect l="f118" t="f121" r="f119" b="f120"/>
              <a:pathLst>
                <a:path w="76" h="73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4"/>
                    <a:pt x="f17" y="f5"/>
                  </a:cubicBezTo>
                  <a:cubicBezTo>
                    <a:pt x="f18" y="f9"/>
                    <a:pt x="f19" y="f20"/>
                    <a:pt x="f6" y="f21"/>
                  </a:cubicBezTo>
                  <a:cubicBezTo>
                    <a:pt x="f22" y="f17"/>
                    <a:pt x="f23" y="f19"/>
                    <a:pt x="f24" y="f7"/>
                  </a:cubicBezTo>
                  <a:cubicBezTo>
                    <a:pt x="f25" y="f7"/>
                    <a:pt x="f26" y="f7"/>
                    <a:pt x="f8" y="f7"/>
                  </a:cubicBezTo>
                  <a:close/>
                  <a:moveTo>
                    <a:pt x="f16" y="f27"/>
                  </a:moveTo>
                  <a:cubicBezTo>
                    <a:pt x="f28" y="f29"/>
                    <a:pt x="f18" y="f30"/>
                    <a:pt x="f31" y="f30"/>
                  </a:cubicBezTo>
                  <a:cubicBezTo>
                    <a:pt x="f32" y="f25"/>
                    <a:pt x="f30" y="f17"/>
                    <a:pt x="f27" y="f33"/>
                  </a:cubicBezTo>
                  <a:cubicBezTo>
                    <a:pt x="f34" y="f16"/>
                    <a:pt x="f35" y="f36"/>
                    <a:pt x="f37" y="f38"/>
                  </a:cubicBezTo>
                  <a:cubicBezTo>
                    <a:pt x="f39" y="f15"/>
                    <a:pt x="f40" y="f39"/>
                    <a:pt x="f41" y="f42"/>
                  </a:cubicBezTo>
                  <a:cubicBezTo>
                    <a:pt x="f43" y="f35"/>
                    <a:pt x="f40" y="f34"/>
                    <a:pt x="f16" y="f2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EBF88B2-7213-4FC2-AD14-25FD0734AC8D}"/>
                </a:ext>
              </a:extLst>
            </p:cNvPr>
            <p:cNvSpPr/>
            <p:nvPr/>
          </p:nvSpPr>
          <p:spPr>
            <a:xfrm>
              <a:off x="1259878" y="2325246"/>
              <a:ext cx="152403" cy="184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3"/>
                <a:gd name="f8" fmla="val 19"/>
                <a:gd name="f9" fmla="val 31"/>
                <a:gd name="f10" fmla="val 3"/>
                <a:gd name="f11" fmla="val 46"/>
                <a:gd name="f12" fmla="val 7"/>
                <a:gd name="f13" fmla="val 60"/>
                <a:gd name="f14" fmla="val 11"/>
                <a:gd name="f15" fmla="val 62"/>
                <a:gd name="f16" fmla="val 25"/>
                <a:gd name="f17" fmla="val 65"/>
                <a:gd name="f18" fmla="val 44"/>
                <a:gd name="f19" fmla="val 61"/>
                <a:gd name="f20" fmla="val 57"/>
                <a:gd name="f21" fmla="val 67"/>
                <a:gd name="f22" fmla="val 75"/>
                <a:gd name="f23" fmla="val 29"/>
                <a:gd name="f24" fmla="val 26"/>
                <a:gd name="f25" fmla="val 69"/>
                <a:gd name="f26" fmla="val 20"/>
                <a:gd name="f27" fmla="val 52"/>
                <a:gd name="f28" fmla="val 50"/>
                <a:gd name="f29" fmla="val 32"/>
                <a:gd name="f30" fmla="val 13"/>
                <a:gd name="f31" fmla="val 14"/>
                <a:gd name="f32" fmla="val 33"/>
                <a:gd name="f33" fmla="val 41"/>
                <a:gd name="f34" fmla="val 63"/>
                <a:gd name="f35" fmla="val 49"/>
                <a:gd name="f36" fmla="val 58"/>
                <a:gd name="f37" fmla="val 56"/>
                <a:gd name="f38" fmla="val 54"/>
                <a:gd name="f39" fmla="val 55"/>
                <a:gd name="f40" fmla="val 42"/>
                <a:gd name="f41" fmla="val 53"/>
                <a:gd name="f42" fmla="val 30"/>
                <a:gd name="f43" fmla="val 43"/>
                <a:gd name="f44" fmla="val 18"/>
                <a:gd name="f45" fmla="val 16"/>
                <a:gd name="f46" fmla="val 21"/>
                <a:gd name="f47" fmla="val 24"/>
                <a:gd name="f48" fmla="val 34"/>
                <a:gd name="f49" fmla="val 51"/>
                <a:gd name="f50" fmla="val 27"/>
                <a:gd name="f51" fmla="+- 0 0 -90"/>
                <a:gd name="f52" fmla="*/ f3 1 68"/>
                <a:gd name="f53" fmla="*/ f4 1 83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68"/>
                <a:gd name="f62" fmla="*/ f58 1 83"/>
                <a:gd name="f63" fmla="*/ 19 f59 1"/>
                <a:gd name="f64" fmla="*/ 0 f58 1"/>
                <a:gd name="f65" fmla="*/ 60 f59 1"/>
                <a:gd name="f66" fmla="*/ 11 f58 1"/>
                <a:gd name="f67" fmla="*/ 68 f59 1"/>
                <a:gd name="f68" fmla="*/ 61 f58 1"/>
                <a:gd name="f69" fmla="*/ 29 f59 1"/>
                <a:gd name="f70" fmla="*/ 83 f58 1"/>
                <a:gd name="f71" fmla="*/ 0 f59 1"/>
                <a:gd name="f72" fmla="*/ 50 f58 1"/>
                <a:gd name="f73" fmla="*/ 33 f59 1"/>
                <a:gd name="f74" fmla="*/ 67 f58 1"/>
                <a:gd name="f75" fmla="*/ 56 f59 1"/>
                <a:gd name="f76" fmla="*/ 54 f58 1"/>
                <a:gd name="f77" fmla="*/ 52 f59 1"/>
                <a:gd name="f78" fmla="*/ 20 f58 1"/>
                <a:gd name="f79" fmla="*/ 25 f59 1"/>
                <a:gd name="f80" fmla="*/ 14 f58 1"/>
                <a:gd name="f81" fmla="*/ 13 f59 1"/>
                <a:gd name="f82" fmla="*/ 43 f58 1"/>
                <a:gd name="f83" fmla="+- f60 0 f1"/>
                <a:gd name="f84" fmla="*/ f63 1 68"/>
                <a:gd name="f85" fmla="*/ f64 1 83"/>
                <a:gd name="f86" fmla="*/ f65 1 68"/>
                <a:gd name="f87" fmla="*/ f66 1 83"/>
                <a:gd name="f88" fmla="*/ f67 1 68"/>
                <a:gd name="f89" fmla="*/ f68 1 83"/>
                <a:gd name="f90" fmla="*/ f69 1 68"/>
                <a:gd name="f91" fmla="*/ f70 1 83"/>
                <a:gd name="f92" fmla="*/ f71 1 68"/>
                <a:gd name="f93" fmla="*/ f72 1 83"/>
                <a:gd name="f94" fmla="*/ f73 1 68"/>
                <a:gd name="f95" fmla="*/ f74 1 83"/>
                <a:gd name="f96" fmla="*/ f75 1 68"/>
                <a:gd name="f97" fmla="*/ f76 1 83"/>
                <a:gd name="f98" fmla="*/ f77 1 68"/>
                <a:gd name="f99" fmla="*/ f78 1 83"/>
                <a:gd name="f100" fmla="*/ f79 1 68"/>
                <a:gd name="f101" fmla="*/ f80 1 83"/>
                <a:gd name="f102" fmla="*/ f81 1 68"/>
                <a:gd name="f103" fmla="*/ f82 1 83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1"/>
                <a:gd name="f111" fmla="*/ f87 1 f62"/>
                <a:gd name="f112" fmla="*/ f88 1 f61"/>
                <a:gd name="f113" fmla="*/ f89 1 f62"/>
                <a:gd name="f114" fmla="*/ f90 1 f61"/>
                <a:gd name="f115" fmla="*/ f91 1 f62"/>
                <a:gd name="f116" fmla="*/ f92 1 f61"/>
                <a:gd name="f117" fmla="*/ f93 1 f62"/>
                <a:gd name="f118" fmla="*/ f94 1 f61"/>
                <a:gd name="f119" fmla="*/ f95 1 f62"/>
                <a:gd name="f120" fmla="*/ f96 1 f61"/>
                <a:gd name="f121" fmla="*/ f97 1 f62"/>
                <a:gd name="f122" fmla="*/ f98 1 f61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2 1"/>
                <a:gd name="f135" fmla="*/ f111 f53 1"/>
                <a:gd name="f136" fmla="*/ f112 f52 1"/>
                <a:gd name="f137" fmla="*/ f113 f53 1"/>
                <a:gd name="f138" fmla="*/ f114 f52 1"/>
                <a:gd name="f139" fmla="*/ f115 f53 1"/>
                <a:gd name="f140" fmla="*/ f116 f52 1"/>
                <a:gd name="f141" fmla="*/ f117 f53 1"/>
                <a:gd name="f142" fmla="*/ f118 f52 1"/>
                <a:gd name="f143" fmla="*/ f119 f53 1"/>
                <a:gd name="f144" fmla="*/ f120 f52 1"/>
                <a:gd name="f145" fmla="*/ f121 f53 1"/>
                <a:gd name="f146" fmla="*/ f122 f52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40" y="f141"/>
                </a:cxn>
                <a:cxn ang="f83">
                  <a:pos x="f132" y="f133"/>
                </a:cxn>
                <a:cxn ang="f83">
                  <a:pos x="f142" y="f143"/>
                </a:cxn>
                <a:cxn ang="f83">
                  <a:pos x="f144" y="f145"/>
                </a:cxn>
                <a:cxn ang="f83">
                  <a:pos x="f146" y="f147"/>
                </a:cxn>
                <a:cxn ang="f83">
                  <a:pos x="f148" y="f149"/>
                </a:cxn>
                <a:cxn ang="f83">
                  <a:pos x="f150" y="f151"/>
                </a:cxn>
                <a:cxn ang="f83">
                  <a:pos x="f142" y="f143"/>
                </a:cxn>
              </a:cxnLst>
              <a:rect l="f128" t="f131" r="f129" b="f130"/>
              <a:pathLst>
                <a:path w="68" h="83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18" y="f22"/>
                    <a:pt x="f23" y="f7"/>
                  </a:cubicBezTo>
                  <a:cubicBezTo>
                    <a:pt x="f24" y="f25"/>
                    <a:pt x="f26" y="f27"/>
                    <a:pt x="f5" y="f28"/>
                  </a:cubicBezTo>
                  <a:cubicBezTo>
                    <a:pt x="f12" y="f29"/>
                    <a:pt x="f30" y="f31"/>
                    <a:pt x="f8" y="f5"/>
                  </a:cubicBezTo>
                  <a:close/>
                  <a:moveTo>
                    <a:pt x="f32" y="f21"/>
                  </a:move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27" y="f26"/>
                  </a:cubicBezTo>
                  <a:cubicBezTo>
                    <a:pt x="f43" y="f44"/>
                    <a:pt x="f32" y="f45"/>
                    <a:pt x="f16" y="f31"/>
                  </a:cubicBezTo>
                  <a:cubicBezTo>
                    <a:pt x="f46" y="f47"/>
                    <a:pt x="f45" y="f48"/>
                    <a:pt x="f30" y="f43"/>
                  </a:cubicBezTo>
                  <a:cubicBezTo>
                    <a:pt x="f26" y="f49"/>
                    <a:pt x="f50" y="f13"/>
                    <a:pt x="f32" y="f21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101A629-91F9-4E8A-A6A2-0F6DE83753AD}"/>
                </a:ext>
              </a:extLst>
            </p:cNvPr>
            <p:cNvSpPr/>
            <p:nvPr/>
          </p:nvSpPr>
          <p:spPr>
            <a:xfrm>
              <a:off x="3733202" y="4481072"/>
              <a:ext cx="182559" cy="185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83"/>
                <a:gd name="f8" fmla="val 49"/>
                <a:gd name="f9" fmla="val 66"/>
                <a:gd name="f10" fmla="val 61"/>
                <a:gd name="f11" fmla="val 51"/>
                <a:gd name="f12" fmla="val 71"/>
                <a:gd name="f13" fmla="val 36"/>
                <a:gd name="f14" fmla="val 29"/>
                <a:gd name="f15" fmla="val 18"/>
                <a:gd name="f16" fmla="val 59"/>
                <a:gd name="f17" fmla="val 65"/>
                <a:gd name="f18" fmla="val 6"/>
                <a:gd name="f19" fmla="val 47"/>
                <a:gd name="f20" fmla="val 12"/>
                <a:gd name="f21" fmla="val 30"/>
                <a:gd name="f22" fmla="val 19"/>
                <a:gd name="f23" fmla="val 11"/>
                <a:gd name="f24" fmla="val 32"/>
                <a:gd name="f25" fmla="val 16"/>
                <a:gd name="f26" fmla="val 50"/>
                <a:gd name="f27" fmla="val 23"/>
                <a:gd name="f28" fmla="val 68"/>
                <a:gd name="f29" fmla="val 67"/>
                <a:gd name="f30" fmla="val 63"/>
                <a:gd name="f31" fmla="val 42"/>
                <a:gd name="f32" fmla="val 24"/>
                <a:gd name="f33" fmla="val 25"/>
                <a:gd name="f34" fmla="val 20"/>
                <a:gd name="f35" fmla="val 35"/>
                <a:gd name="f36" fmla="val 17"/>
                <a:gd name="f37" fmla="val 45"/>
                <a:gd name="f38" fmla="val 13"/>
                <a:gd name="f39" fmla="val 55"/>
                <a:gd name="f40" fmla="val 22"/>
                <a:gd name="f41" fmla="val 60"/>
                <a:gd name="f42" fmla="val 31"/>
                <a:gd name="f43" fmla="val 39"/>
                <a:gd name="f44" fmla="val 70"/>
                <a:gd name="f45" fmla="val 48"/>
                <a:gd name="f46" fmla="val 57"/>
                <a:gd name="f47" fmla="val 62"/>
                <a:gd name="f48" fmla="val 21"/>
                <a:gd name="f49" fmla="+- 0 0 -90"/>
                <a:gd name="f50" fmla="*/ f3 1 82"/>
                <a:gd name="f51" fmla="*/ f4 1 8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82"/>
                <a:gd name="f60" fmla="*/ f56 1 83"/>
                <a:gd name="f61" fmla="*/ 82 f57 1"/>
                <a:gd name="f62" fmla="*/ 49 f56 1"/>
                <a:gd name="f63" fmla="*/ 36 f57 1"/>
                <a:gd name="f64" fmla="*/ 83 f56 1"/>
                <a:gd name="f65" fmla="*/ 0 f57 1"/>
                <a:gd name="f66" fmla="*/ 65 f56 1"/>
                <a:gd name="f67" fmla="*/ 19 f57 1"/>
                <a:gd name="f68" fmla="*/ 11 f56 1"/>
                <a:gd name="f69" fmla="*/ 68 f57 1"/>
                <a:gd name="f70" fmla="*/ 0 f56 1"/>
                <a:gd name="f71" fmla="*/ 24 f57 1"/>
                <a:gd name="f72" fmla="*/ 25 f56 1"/>
                <a:gd name="f73" fmla="*/ 13 f57 1"/>
                <a:gd name="f74" fmla="*/ 55 f56 1"/>
                <a:gd name="f75" fmla="*/ 39 f57 1"/>
                <a:gd name="f76" fmla="*/ 70 f56 1"/>
                <a:gd name="f77" fmla="*/ 65 f57 1"/>
                <a:gd name="f78" fmla="*/ 48 f56 1"/>
                <a:gd name="f79" fmla="*/ 57 f57 1"/>
                <a:gd name="f80" fmla="*/ 21 f56 1"/>
                <a:gd name="f81" fmla="+- f58 0 f1"/>
                <a:gd name="f82" fmla="*/ f61 1 82"/>
                <a:gd name="f83" fmla="*/ f62 1 83"/>
                <a:gd name="f84" fmla="*/ f63 1 82"/>
                <a:gd name="f85" fmla="*/ f64 1 83"/>
                <a:gd name="f86" fmla="*/ f65 1 82"/>
                <a:gd name="f87" fmla="*/ f66 1 83"/>
                <a:gd name="f88" fmla="*/ f67 1 82"/>
                <a:gd name="f89" fmla="*/ f68 1 83"/>
                <a:gd name="f90" fmla="*/ f69 1 82"/>
                <a:gd name="f91" fmla="*/ f70 1 83"/>
                <a:gd name="f92" fmla="*/ f71 1 82"/>
                <a:gd name="f93" fmla="*/ f72 1 83"/>
                <a:gd name="f94" fmla="*/ f73 1 82"/>
                <a:gd name="f95" fmla="*/ f74 1 83"/>
                <a:gd name="f96" fmla="*/ f75 1 82"/>
                <a:gd name="f97" fmla="*/ f76 1 83"/>
                <a:gd name="f98" fmla="*/ f77 1 82"/>
                <a:gd name="f99" fmla="*/ f78 1 83"/>
                <a:gd name="f100" fmla="*/ f79 1 82"/>
                <a:gd name="f101" fmla="*/ f80 1 83"/>
                <a:gd name="f102" fmla="*/ 0 1 f59"/>
                <a:gd name="f103" fmla="*/ f53 1 f59"/>
                <a:gd name="f104" fmla="*/ 0 1 f60"/>
                <a:gd name="f105" fmla="*/ f54 1 f60"/>
                <a:gd name="f106" fmla="*/ f82 1 f59"/>
                <a:gd name="f107" fmla="*/ f83 1 f60"/>
                <a:gd name="f108" fmla="*/ f84 1 f59"/>
                <a:gd name="f109" fmla="*/ f85 1 f60"/>
                <a:gd name="f110" fmla="*/ f86 1 f59"/>
                <a:gd name="f111" fmla="*/ f87 1 f60"/>
                <a:gd name="f112" fmla="*/ f88 1 f59"/>
                <a:gd name="f113" fmla="*/ f89 1 f60"/>
                <a:gd name="f114" fmla="*/ f90 1 f59"/>
                <a:gd name="f115" fmla="*/ f91 1 f60"/>
                <a:gd name="f116" fmla="*/ f92 1 f59"/>
                <a:gd name="f117" fmla="*/ f93 1 f60"/>
                <a:gd name="f118" fmla="*/ f94 1 f59"/>
                <a:gd name="f119" fmla="*/ f95 1 f60"/>
                <a:gd name="f120" fmla="*/ f96 1 f59"/>
                <a:gd name="f121" fmla="*/ f97 1 f60"/>
                <a:gd name="f122" fmla="*/ f98 1 f59"/>
                <a:gd name="f123" fmla="*/ f99 1 f60"/>
                <a:gd name="f124" fmla="*/ f100 1 f59"/>
                <a:gd name="f125" fmla="*/ f101 1 f60"/>
                <a:gd name="f126" fmla="*/ f102 f50 1"/>
                <a:gd name="f127" fmla="*/ f103 f50 1"/>
                <a:gd name="f128" fmla="*/ f105 f51 1"/>
                <a:gd name="f129" fmla="*/ f104 f51 1"/>
                <a:gd name="f130" fmla="*/ f106 f50 1"/>
                <a:gd name="f131" fmla="*/ f107 f51 1"/>
                <a:gd name="f132" fmla="*/ f108 f50 1"/>
                <a:gd name="f133" fmla="*/ f109 f51 1"/>
                <a:gd name="f134" fmla="*/ f110 f50 1"/>
                <a:gd name="f135" fmla="*/ f111 f51 1"/>
                <a:gd name="f136" fmla="*/ f112 f50 1"/>
                <a:gd name="f137" fmla="*/ f113 f51 1"/>
                <a:gd name="f138" fmla="*/ f114 f50 1"/>
                <a:gd name="f139" fmla="*/ f115 f51 1"/>
                <a:gd name="f140" fmla="*/ f116 f50 1"/>
                <a:gd name="f141" fmla="*/ f117 f51 1"/>
                <a:gd name="f142" fmla="*/ f118 f50 1"/>
                <a:gd name="f143" fmla="*/ f119 f51 1"/>
                <a:gd name="f144" fmla="*/ f120 f50 1"/>
                <a:gd name="f145" fmla="*/ f121 f51 1"/>
                <a:gd name="f146" fmla="*/ f122 f50 1"/>
                <a:gd name="f147" fmla="*/ f123 f51 1"/>
                <a:gd name="f148" fmla="*/ f124 f50 1"/>
                <a:gd name="f149" fmla="*/ f125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38" y="f139"/>
                </a:cxn>
                <a:cxn ang="f81">
                  <a:pos x="f130" y="f131"/>
                </a:cxn>
                <a:cxn ang="f81">
                  <a:pos x="f140" y="f141"/>
                </a:cxn>
                <a:cxn ang="f81">
                  <a:pos x="f142" y="f143"/>
                </a:cxn>
                <a:cxn ang="f81">
                  <a:pos x="f144" y="f145"/>
                </a:cxn>
                <a:cxn ang="f81">
                  <a:pos x="f146" y="f147"/>
                </a:cxn>
                <a:cxn ang="f81">
                  <a:pos x="f148" y="f149"/>
                </a:cxn>
                <a:cxn ang="f81">
                  <a:pos x="f140" y="f141"/>
                </a:cxn>
              </a:cxnLst>
              <a:rect l="f126" t="f129" r="f127" b="f128"/>
              <a:pathLst>
                <a:path w="82" h="83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2"/>
                    <a:pt x="f15" y="f16"/>
                    <a:pt x="f5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5"/>
                  </a:cubicBezTo>
                  <a:cubicBezTo>
                    <a:pt x="f29" y="f27"/>
                    <a:pt x="f30" y="f31"/>
                    <a:pt x="f6" y="f8"/>
                  </a:cubicBezTo>
                  <a:close/>
                  <a:moveTo>
                    <a:pt x="f32" y="f33"/>
                  </a:move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9"/>
                    <a:pt x="f43" y="f44"/>
                  </a:cubicBezTo>
                  <a:cubicBezTo>
                    <a:pt x="f45" y="f30"/>
                    <a:pt x="f46" y="f39"/>
                    <a:pt x="f17" y="f45"/>
                  </a:cubicBezTo>
                  <a:cubicBezTo>
                    <a:pt x="f47" y="f43"/>
                    <a:pt x="f41" y="f21"/>
                    <a:pt x="f46" y="f48"/>
                  </a:cubicBezTo>
                  <a:cubicBezTo>
                    <a:pt x="f19" y="f40"/>
                    <a:pt x="f13" y="f27"/>
                    <a:pt x="f32" y="f3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865C3B2-9D6F-4F18-890E-2C4313C20674}"/>
                </a:ext>
              </a:extLst>
            </p:cNvPr>
            <p:cNvSpPr/>
            <p:nvPr/>
          </p:nvSpPr>
          <p:spPr>
            <a:xfrm>
              <a:off x="4393600" y="3506339"/>
              <a:ext cx="171450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"/>
                <a:gd name="f7" fmla="val 65"/>
                <a:gd name="f8" fmla="val 6"/>
                <a:gd name="f9" fmla="val 25"/>
                <a:gd name="f10" fmla="val 42"/>
                <a:gd name="f11" fmla="val 56"/>
                <a:gd name="f12" fmla="val 63"/>
                <a:gd name="f13" fmla="val 13"/>
                <a:gd name="f14" fmla="val 71"/>
                <a:gd name="f15" fmla="val 28"/>
                <a:gd name="f16" fmla="val 41"/>
                <a:gd name="f17" fmla="val 67"/>
                <a:gd name="f18" fmla="val 48"/>
                <a:gd name="f19" fmla="val 57"/>
                <a:gd name="f20" fmla="val 44"/>
                <a:gd name="f21" fmla="val 31"/>
                <a:gd name="f22" fmla="val 58"/>
                <a:gd name="f23" fmla="val 16"/>
                <a:gd name="f24" fmla="val 49"/>
                <a:gd name="f25" fmla="val 40"/>
                <a:gd name="f26" fmla="val 15"/>
                <a:gd name="f27" fmla="val 30"/>
                <a:gd name="f28" fmla="val 14"/>
                <a:gd name="f29" fmla="val 20"/>
                <a:gd name="f30" fmla="val 17"/>
                <a:gd name="f31" fmla="val 12"/>
                <a:gd name="f32" fmla="val 21"/>
                <a:gd name="f33" fmla="val 9"/>
                <a:gd name="f34" fmla="val 18"/>
                <a:gd name="f35" fmla="val 19"/>
                <a:gd name="f36" fmla="val 37"/>
                <a:gd name="f37" fmla="val 23"/>
                <a:gd name="f38" fmla="val 43"/>
                <a:gd name="f39" fmla="val 33"/>
                <a:gd name="f40" fmla="val 54"/>
                <a:gd name="f41" fmla="val 50"/>
                <a:gd name="f42" fmla="val 60"/>
                <a:gd name="f43" fmla="val 55"/>
                <a:gd name="f44" fmla="val 51"/>
                <a:gd name="f45" fmla="+- 0 0 -90"/>
                <a:gd name="f46" fmla="*/ f3 1 77"/>
                <a:gd name="f47" fmla="*/ f4 1 65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77"/>
                <a:gd name="f56" fmla="*/ f52 1 65"/>
                <a:gd name="f57" fmla="*/ 6 f53 1"/>
                <a:gd name="f58" fmla="*/ 0 f52 1"/>
                <a:gd name="f59" fmla="*/ 56 f53 1"/>
                <a:gd name="f60" fmla="*/ 77 f53 1"/>
                <a:gd name="f61" fmla="*/ 41 f52 1"/>
                <a:gd name="f62" fmla="*/ 44 f53 1"/>
                <a:gd name="f63" fmla="*/ 65 f52 1"/>
                <a:gd name="f64" fmla="*/ 0 f53 1"/>
                <a:gd name="f65" fmla="*/ 40 f52 1"/>
                <a:gd name="f66" fmla="*/ 20 f53 1"/>
                <a:gd name="f67" fmla="*/ 17 f52 1"/>
                <a:gd name="f68" fmla="*/ 21 f53 1"/>
                <a:gd name="f69" fmla="*/ 9 f52 1"/>
                <a:gd name="f70" fmla="*/ 13 f53 1"/>
                <a:gd name="f71" fmla="*/ 37 f52 1"/>
                <a:gd name="f72" fmla="*/ 42 f53 1"/>
                <a:gd name="f73" fmla="*/ 54 f52 1"/>
                <a:gd name="f74" fmla="*/ 65 f53 1"/>
                <a:gd name="f75" fmla="*/ 50 f53 1"/>
                <a:gd name="f76" fmla="*/ 51 f53 1"/>
                <a:gd name="f77" fmla="*/ 18 f52 1"/>
                <a:gd name="f78" fmla="+- f54 0 f1"/>
                <a:gd name="f79" fmla="*/ f57 1 77"/>
                <a:gd name="f80" fmla="*/ f58 1 65"/>
                <a:gd name="f81" fmla="*/ f59 1 77"/>
                <a:gd name="f82" fmla="*/ f60 1 77"/>
                <a:gd name="f83" fmla="*/ f61 1 65"/>
                <a:gd name="f84" fmla="*/ f62 1 77"/>
                <a:gd name="f85" fmla="*/ f63 1 65"/>
                <a:gd name="f86" fmla="*/ f64 1 77"/>
                <a:gd name="f87" fmla="*/ f65 1 65"/>
                <a:gd name="f88" fmla="*/ f66 1 77"/>
                <a:gd name="f89" fmla="*/ f67 1 65"/>
                <a:gd name="f90" fmla="*/ f68 1 77"/>
                <a:gd name="f91" fmla="*/ f69 1 65"/>
                <a:gd name="f92" fmla="*/ f70 1 77"/>
                <a:gd name="f93" fmla="*/ f71 1 65"/>
                <a:gd name="f94" fmla="*/ f72 1 77"/>
                <a:gd name="f95" fmla="*/ f73 1 65"/>
                <a:gd name="f96" fmla="*/ f74 1 77"/>
                <a:gd name="f97" fmla="*/ f75 1 77"/>
                <a:gd name="f98" fmla="*/ f76 1 77"/>
                <a:gd name="f99" fmla="*/ f77 1 65"/>
                <a:gd name="f100" fmla="*/ 0 1 f55"/>
                <a:gd name="f101" fmla="*/ f49 1 f55"/>
                <a:gd name="f102" fmla="*/ 0 1 f56"/>
                <a:gd name="f103" fmla="*/ f50 1 f56"/>
                <a:gd name="f104" fmla="*/ f79 1 f55"/>
                <a:gd name="f105" fmla="*/ f80 1 f56"/>
                <a:gd name="f106" fmla="*/ f81 1 f55"/>
                <a:gd name="f107" fmla="*/ f82 1 f55"/>
                <a:gd name="f108" fmla="*/ f83 1 f56"/>
                <a:gd name="f109" fmla="*/ f84 1 f55"/>
                <a:gd name="f110" fmla="*/ f85 1 f56"/>
                <a:gd name="f111" fmla="*/ f86 1 f55"/>
                <a:gd name="f112" fmla="*/ f87 1 f56"/>
                <a:gd name="f113" fmla="*/ f88 1 f55"/>
                <a:gd name="f114" fmla="*/ f89 1 f56"/>
                <a:gd name="f115" fmla="*/ f90 1 f55"/>
                <a:gd name="f116" fmla="*/ f91 1 f56"/>
                <a:gd name="f117" fmla="*/ f92 1 f55"/>
                <a:gd name="f118" fmla="*/ f93 1 f56"/>
                <a:gd name="f119" fmla="*/ f94 1 f55"/>
                <a:gd name="f120" fmla="*/ f95 1 f56"/>
                <a:gd name="f121" fmla="*/ f96 1 f55"/>
                <a:gd name="f122" fmla="*/ f97 1 f55"/>
                <a:gd name="f123" fmla="*/ f98 1 f55"/>
                <a:gd name="f124" fmla="*/ f99 1 f56"/>
                <a:gd name="f125" fmla="*/ f100 f46 1"/>
                <a:gd name="f126" fmla="*/ f101 f46 1"/>
                <a:gd name="f127" fmla="*/ f103 f47 1"/>
                <a:gd name="f128" fmla="*/ f102 f47 1"/>
                <a:gd name="f129" fmla="*/ f104 f46 1"/>
                <a:gd name="f130" fmla="*/ f105 f47 1"/>
                <a:gd name="f131" fmla="*/ f106 f46 1"/>
                <a:gd name="f132" fmla="*/ f107 f46 1"/>
                <a:gd name="f133" fmla="*/ f108 f47 1"/>
                <a:gd name="f134" fmla="*/ f109 f46 1"/>
                <a:gd name="f135" fmla="*/ f110 f47 1"/>
                <a:gd name="f136" fmla="*/ f111 f46 1"/>
                <a:gd name="f137" fmla="*/ f112 f47 1"/>
                <a:gd name="f138" fmla="*/ f113 f46 1"/>
                <a:gd name="f139" fmla="*/ f114 f47 1"/>
                <a:gd name="f140" fmla="*/ f115 f46 1"/>
                <a:gd name="f141" fmla="*/ f116 f47 1"/>
                <a:gd name="f142" fmla="*/ f117 f46 1"/>
                <a:gd name="f143" fmla="*/ f118 f47 1"/>
                <a:gd name="f144" fmla="*/ f119 f46 1"/>
                <a:gd name="f145" fmla="*/ f120 f47 1"/>
                <a:gd name="f146" fmla="*/ f121 f46 1"/>
                <a:gd name="f147" fmla="*/ f122 f46 1"/>
                <a:gd name="f148" fmla="*/ f123 f46 1"/>
                <a:gd name="f149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9" y="f130"/>
                </a:cxn>
                <a:cxn ang="f78">
                  <a:pos x="f131" y="f130"/>
                </a:cxn>
                <a:cxn ang="f78">
                  <a:pos x="f132" y="f133"/>
                </a:cxn>
                <a:cxn ang="f78">
                  <a:pos x="f134" y="f135"/>
                </a:cxn>
                <a:cxn ang="f78">
                  <a:pos x="f136" y="f137"/>
                </a:cxn>
                <a:cxn ang="f78">
                  <a:pos x="f129" y="f130"/>
                </a:cxn>
                <a:cxn ang="f78">
                  <a:pos x="f138" y="f139"/>
                </a:cxn>
                <a:cxn ang="f78">
                  <a:pos x="f140" y="f141"/>
                </a:cxn>
                <a:cxn ang="f78">
                  <a:pos x="f142" y="f143"/>
                </a:cxn>
                <a:cxn ang="f78">
                  <a:pos x="f144" y="f145"/>
                </a:cxn>
                <a:cxn ang="f78">
                  <a:pos x="f146" y="f143"/>
                </a:cxn>
                <a:cxn ang="f78">
                  <a:pos x="f147" y="f141"/>
                </a:cxn>
                <a:cxn ang="f78">
                  <a:pos x="f148" y="f149"/>
                </a:cxn>
                <a:cxn ang="f78">
                  <a:pos x="f138" y="f139"/>
                </a:cxn>
              </a:cxnLst>
              <a:rect l="f125" t="f128" r="f126" b="f127"/>
              <a:pathLst>
                <a:path w="77" h="6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17" y="f18"/>
                    <a:pt x="f11" y="f19"/>
                    <a:pt x="f20" y="f7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26" y="f27"/>
                    <a:pt x="f28" y="f26"/>
                    <a:pt x="f8" y="f5"/>
                  </a:cubicBezTo>
                  <a:close/>
                  <a:moveTo>
                    <a:pt x="f29" y="f30"/>
                  </a:moveTo>
                  <a:cubicBezTo>
                    <a:pt x="f29" y="f28"/>
                    <a:pt x="f29" y="f31"/>
                    <a:pt x="f32" y="f33"/>
                  </a:cubicBezTo>
                  <a:cubicBezTo>
                    <a:pt x="f34" y="f35"/>
                    <a:pt x="f26" y="f15"/>
                    <a:pt x="f13" y="f36"/>
                  </a:cubicBezTo>
                  <a:cubicBezTo>
                    <a:pt x="f37" y="f38"/>
                    <a:pt x="f39" y="f24"/>
                    <a:pt x="f10" y="f40"/>
                  </a:cubicBezTo>
                  <a:cubicBezTo>
                    <a:pt x="f41" y="f24"/>
                    <a:pt x="f22" y="f38"/>
                    <a:pt x="f7" y="f36"/>
                  </a:cubicBezTo>
                  <a:cubicBezTo>
                    <a:pt x="f42" y="f15"/>
                    <a:pt x="f43" y="f34"/>
                    <a:pt x="f41" y="f33"/>
                  </a:cubicBezTo>
                  <a:cubicBezTo>
                    <a:pt x="f41" y="f31"/>
                    <a:pt x="f41" y="f26"/>
                    <a:pt x="f44" y="f34"/>
                  </a:cubicBezTo>
                  <a:cubicBezTo>
                    <a:pt x="f25" y="f30"/>
                    <a:pt x="f27" y="f30"/>
                    <a:pt x="f29" y="f3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1FEFA97-5B06-472C-AD9D-E864C2FFE04A}"/>
                </a:ext>
              </a:extLst>
            </p:cNvPr>
            <p:cNvSpPr/>
            <p:nvPr/>
          </p:nvSpPr>
          <p:spPr>
            <a:xfrm>
              <a:off x="5179417" y="1401318"/>
              <a:ext cx="139702" cy="160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2"/>
                <a:gd name="f8" fmla="val 29"/>
                <a:gd name="f9" fmla="val 9"/>
                <a:gd name="f10" fmla="val 19"/>
                <a:gd name="f11" fmla="val 18"/>
                <a:gd name="f12" fmla="val 26"/>
                <a:gd name="f13" fmla="val 37"/>
                <a:gd name="f14" fmla="val 8"/>
                <a:gd name="f15" fmla="val 51"/>
                <a:gd name="f16" fmla="val 27"/>
                <a:gd name="f17" fmla="val 61"/>
                <a:gd name="f18" fmla="val 42"/>
                <a:gd name="f19" fmla="val 59"/>
                <a:gd name="f20" fmla="val 58"/>
                <a:gd name="f21" fmla="val 46"/>
                <a:gd name="f22" fmla="val 33"/>
                <a:gd name="f23" fmla="val 71"/>
                <a:gd name="f24" fmla="val 13"/>
                <a:gd name="f25" fmla="val 60"/>
                <a:gd name="f26" fmla="val 6"/>
                <a:gd name="f27" fmla="val 44"/>
                <a:gd name="f28" fmla="val 11"/>
                <a:gd name="f29" fmla="val 15"/>
                <a:gd name="f30" fmla="val 43"/>
                <a:gd name="f31" fmla="val 20"/>
                <a:gd name="f32" fmla="val 53"/>
                <a:gd name="f33" fmla="val 24"/>
                <a:gd name="f34" fmla="val 62"/>
                <a:gd name="f35" fmla="val 50"/>
                <a:gd name="f36" fmla="val 52"/>
                <a:gd name="f37" fmla="val 41"/>
                <a:gd name="f38" fmla="val 32"/>
                <a:gd name="f39" fmla="val 25"/>
                <a:gd name="f40" fmla="val 35"/>
                <a:gd name="f41" fmla="val 28"/>
                <a:gd name="f42" fmla="val 12"/>
                <a:gd name="f43" fmla="val 22"/>
                <a:gd name="f44" fmla="val 16"/>
                <a:gd name="f45" fmla="+- 0 0 -90"/>
                <a:gd name="f46" fmla="*/ f3 1 63"/>
                <a:gd name="f47" fmla="*/ f4 1 72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63"/>
                <a:gd name="f56" fmla="*/ f52 1 72"/>
                <a:gd name="f57" fmla="*/ 0 f53 1"/>
                <a:gd name="f58" fmla="*/ 29 f52 1"/>
                <a:gd name="f59" fmla="*/ 26 f53 1"/>
                <a:gd name="f60" fmla="*/ 0 f52 1"/>
                <a:gd name="f61" fmla="*/ 63 f53 1"/>
                <a:gd name="f62" fmla="*/ 27 f52 1"/>
                <a:gd name="f63" fmla="*/ 58 f53 1"/>
                <a:gd name="f64" fmla="*/ 72 f52 1"/>
                <a:gd name="f65" fmla="*/ 18 f53 1"/>
                <a:gd name="f66" fmla="*/ 71 f52 1"/>
                <a:gd name="f67" fmla="*/ 11 f53 1"/>
                <a:gd name="f68" fmla="*/ 33 f52 1"/>
                <a:gd name="f69" fmla="*/ 24 f53 1"/>
                <a:gd name="f70" fmla="*/ 62 f52 1"/>
                <a:gd name="f71" fmla="*/ 50 f53 1"/>
                <a:gd name="f72" fmla="*/ 61 f52 1"/>
                <a:gd name="f73" fmla="*/ 53 f53 1"/>
                <a:gd name="f74" fmla="*/ 32 f52 1"/>
                <a:gd name="f75" fmla="*/ 28 f53 1"/>
                <a:gd name="f76" fmla="*/ 12 f52 1"/>
                <a:gd name="f77" fmla="+- f54 0 f1"/>
                <a:gd name="f78" fmla="*/ f57 1 63"/>
                <a:gd name="f79" fmla="*/ f58 1 72"/>
                <a:gd name="f80" fmla="*/ f59 1 63"/>
                <a:gd name="f81" fmla="*/ f60 1 72"/>
                <a:gd name="f82" fmla="*/ f61 1 63"/>
                <a:gd name="f83" fmla="*/ f62 1 72"/>
                <a:gd name="f84" fmla="*/ f63 1 63"/>
                <a:gd name="f85" fmla="*/ f64 1 72"/>
                <a:gd name="f86" fmla="*/ f65 1 63"/>
                <a:gd name="f87" fmla="*/ f66 1 72"/>
                <a:gd name="f88" fmla="*/ f67 1 63"/>
                <a:gd name="f89" fmla="*/ f68 1 72"/>
                <a:gd name="f90" fmla="*/ f69 1 63"/>
                <a:gd name="f91" fmla="*/ f70 1 72"/>
                <a:gd name="f92" fmla="*/ f71 1 63"/>
                <a:gd name="f93" fmla="*/ f72 1 72"/>
                <a:gd name="f94" fmla="*/ f73 1 63"/>
                <a:gd name="f95" fmla="*/ f74 1 72"/>
                <a:gd name="f96" fmla="*/ f75 1 63"/>
                <a:gd name="f97" fmla="*/ f76 1 72"/>
                <a:gd name="f98" fmla="*/ 0 1 f55"/>
                <a:gd name="f99" fmla="*/ f49 1 f55"/>
                <a:gd name="f100" fmla="*/ 0 1 f56"/>
                <a:gd name="f101" fmla="*/ f50 1 f56"/>
                <a:gd name="f102" fmla="*/ f78 1 f55"/>
                <a:gd name="f103" fmla="*/ f79 1 f56"/>
                <a:gd name="f104" fmla="*/ f80 1 f55"/>
                <a:gd name="f105" fmla="*/ f81 1 f56"/>
                <a:gd name="f106" fmla="*/ f82 1 f55"/>
                <a:gd name="f107" fmla="*/ f83 1 f56"/>
                <a:gd name="f108" fmla="*/ f84 1 f55"/>
                <a:gd name="f109" fmla="*/ f85 1 f56"/>
                <a:gd name="f110" fmla="*/ f86 1 f55"/>
                <a:gd name="f111" fmla="*/ f87 1 f56"/>
                <a:gd name="f112" fmla="*/ f88 1 f55"/>
                <a:gd name="f113" fmla="*/ f89 1 f56"/>
                <a:gd name="f114" fmla="*/ f90 1 f55"/>
                <a:gd name="f115" fmla="*/ f91 1 f56"/>
                <a:gd name="f116" fmla="*/ f92 1 f55"/>
                <a:gd name="f117" fmla="*/ f93 1 f56"/>
                <a:gd name="f118" fmla="*/ f94 1 f55"/>
                <a:gd name="f119" fmla="*/ f95 1 f56"/>
                <a:gd name="f120" fmla="*/ f96 1 f55"/>
                <a:gd name="f121" fmla="*/ f97 1 f56"/>
                <a:gd name="f122" fmla="*/ f98 f46 1"/>
                <a:gd name="f123" fmla="*/ f99 f46 1"/>
                <a:gd name="f124" fmla="*/ f101 f47 1"/>
                <a:gd name="f125" fmla="*/ f100 f47 1"/>
                <a:gd name="f126" fmla="*/ f102 f46 1"/>
                <a:gd name="f127" fmla="*/ f103 f47 1"/>
                <a:gd name="f128" fmla="*/ f104 f46 1"/>
                <a:gd name="f129" fmla="*/ f105 f47 1"/>
                <a:gd name="f130" fmla="*/ f106 f46 1"/>
                <a:gd name="f131" fmla="*/ f107 f47 1"/>
                <a:gd name="f132" fmla="*/ f108 f46 1"/>
                <a:gd name="f133" fmla="*/ f109 f47 1"/>
                <a:gd name="f134" fmla="*/ f110 f46 1"/>
                <a:gd name="f135" fmla="*/ f111 f47 1"/>
                <a:gd name="f136" fmla="*/ f112 f46 1"/>
                <a:gd name="f137" fmla="*/ f113 f47 1"/>
                <a:gd name="f138" fmla="*/ f114 f46 1"/>
                <a:gd name="f139" fmla="*/ f115 f47 1"/>
                <a:gd name="f140" fmla="*/ f116 f46 1"/>
                <a:gd name="f141" fmla="*/ f117 f47 1"/>
                <a:gd name="f142" fmla="*/ f118 f46 1"/>
                <a:gd name="f143" fmla="*/ f119 f47 1"/>
                <a:gd name="f144" fmla="*/ f120 f46 1"/>
                <a:gd name="f145" fmla="*/ f121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34" y="f135"/>
                </a:cxn>
                <a:cxn ang="f77">
                  <a:pos x="f126" y="f127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40" y="f141"/>
                </a:cxn>
                <a:cxn ang="f77">
                  <a:pos x="f142" y="f143"/>
                </a:cxn>
                <a:cxn ang="f77">
                  <a:pos x="f144" y="f145"/>
                </a:cxn>
                <a:cxn ang="f77">
                  <a:pos x="f136" y="f137"/>
                </a:cxn>
              </a:cxnLst>
              <a:rect l="f122" t="f125" r="f123" b="f124"/>
              <a:pathLst>
                <a:path w="63" h="72">
                  <a:moveTo>
                    <a:pt x="f5" y="f8"/>
                  </a:moveTo>
                  <a:cubicBezTo>
                    <a:pt x="f9" y="f10"/>
                    <a:pt x="f11" y="f9"/>
                    <a:pt x="f12" y="f5"/>
                  </a:cubicBezTo>
                  <a:cubicBezTo>
                    <a:pt x="f13" y="f14"/>
                    <a:pt x="f15" y="f11"/>
                    <a:pt x="f6" y="f16"/>
                  </a:cubicBezTo>
                  <a:cubicBezTo>
                    <a:pt x="f17" y="f18"/>
                    <a:pt x="f19" y="f20"/>
                    <a:pt x="f20" y="f7"/>
                  </a:cubicBezTo>
                  <a:cubicBezTo>
                    <a:pt x="f21" y="f7"/>
                    <a:pt x="f22" y="f7"/>
                    <a:pt x="f11" y="f23"/>
                  </a:cubicBezTo>
                  <a:cubicBezTo>
                    <a:pt x="f24" y="f25"/>
                    <a:pt x="f26" y="f27"/>
                    <a:pt x="f5" y="f8"/>
                  </a:cubicBezTo>
                  <a:close/>
                  <a:moveTo>
                    <a:pt x="f28" y="f22"/>
                  </a:moveTo>
                  <a:cubicBezTo>
                    <a:pt x="f29" y="f30"/>
                    <a:pt x="f31" y="f32"/>
                    <a:pt x="f33" y="f34"/>
                  </a:cubicBezTo>
                  <a:cubicBezTo>
                    <a:pt x="f22" y="f34"/>
                    <a:pt x="f18" y="f17"/>
                    <a:pt x="f35" y="f17"/>
                  </a:cubicBezTo>
                  <a:cubicBezTo>
                    <a:pt x="f15" y="f15"/>
                    <a:pt x="f36" y="f37"/>
                    <a:pt x="f32" y="f38"/>
                  </a:cubicBezTo>
                  <a:cubicBezTo>
                    <a:pt x="f27" y="f39"/>
                    <a:pt x="f40" y="f11"/>
                    <a:pt x="f41" y="f42"/>
                  </a:cubicBezTo>
                  <a:cubicBezTo>
                    <a:pt x="f43" y="f10"/>
                    <a:pt x="f44" y="f12"/>
                    <a:pt x="f28" y="f2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4F783C5-E349-4AD3-8904-B8D5EA2DC108}"/>
                </a:ext>
              </a:extLst>
            </p:cNvPr>
            <p:cNvSpPr/>
            <p:nvPr/>
          </p:nvSpPr>
          <p:spPr>
            <a:xfrm>
              <a:off x="3336325" y="807598"/>
              <a:ext cx="141283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3"/>
                <a:gd name="f8" fmla="val 33"/>
                <a:gd name="f9" fmla="val 70"/>
                <a:gd name="f10" fmla="val 39"/>
                <a:gd name="f11" fmla="val 59"/>
                <a:gd name="f12" fmla="val 45"/>
                <a:gd name="f13" fmla="val 48"/>
                <a:gd name="f14" fmla="val 52"/>
                <a:gd name="f15" fmla="val 35"/>
                <a:gd name="f16" fmla="val 29"/>
                <a:gd name="f17" fmla="val 43"/>
                <a:gd name="f18" fmla="val 19"/>
                <a:gd name="f19" fmla="val 38"/>
                <a:gd name="f20" fmla="val 10"/>
                <a:gd name="f21" fmla="val 30"/>
                <a:gd name="f22" fmla="val 12"/>
                <a:gd name="f23" fmla="val 21"/>
                <a:gd name="f24" fmla="val 14"/>
                <a:gd name="f25" fmla="val 16"/>
                <a:gd name="f26" fmla="val 24"/>
                <a:gd name="f27" fmla="val 11"/>
                <a:gd name="f28" fmla="val 34"/>
                <a:gd name="f29" fmla="val 44"/>
                <a:gd name="f30" fmla="val 47"/>
                <a:gd name="f31" fmla="val 51"/>
                <a:gd name="f32" fmla="val 31"/>
                <a:gd name="f33" fmla="val 55"/>
                <a:gd name="f34" fmla="val 56"/>
                <a:gd name="f35" fmla="val 57"/>
                <a:gd name="f36" fmla="val 58"/>
                <a:gd name="f37" fmla="val 8"/>
                <a:gd name="f38" fmla="val 53"/>
                <a:gd name="f39" fmla="val 1"/>
                <a:gd name="f40" fmla="val 36"/>
                <a:gd name="f41" fmla="val 2"/>
                <a:gd name="f42" fmla="val 3"/>
                <a:gd name="f43" fmla="val 7"/>
                <a:gd name="f44" fmla="val 5"/>
                <a:gd name="f45" fmla="val 42"/>
                <a:gd name="f46" fmla="val 26"/>
                <a:gd name="f47" fmla="val 40"/>
                <a:gd name="f48" fmla="val 49"/>
                <a:gd name="f49" fmla="val 61"/>
                <a:gd name="f50" fmla="val 72"/>
                <a:gd name="f51" fmla="val 71"/>
                <a:gd name="f52" fmla="+- 0 0 -90"/>
                <a:gd name="f53" fmla="*/ f3 1 63"/>
                <a:gd name="f54" fmla="*/ f4 1 73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63"/>
                <a:gd name="f63" fmla="*/ f59 1 73"/>
                <a:gd name="f64" fmla="*/ 33 f60 1"/>
                <a:gd name="f65" fmla="*/ 70 f59 1"/>
                <a:gd name="f66" fmla="*/ 52 f60 1"/>
                <a:gd name="f67" fmla="*/ 35 f59 1"/>
                <a:gd name="f68" fmla="*/ 38 f60 1"/>
                <a:gd name="f69" fmla="*/ 10 f59 1"/>
                <a:gd name="f70" fmla="*/ 12 f60 1"/>
                <a:gd name="f71" fmla="*/ 16 f59 1"/>
                <a:gd name="f72" fmla="*/ 10 f60 1"/>
                <a:gd name="f73" fmla="*/ 44 f59 1"/>
                <a:gd name="f74" fmla="*/ 31 f60 1"/>
                <a:gd name="f75" fmla="*/ 55 f59 1"/>
                <a:gd name="f76" fmla="*/ 30 f60 1"/>
                <a:gd name="f77" fmla="*/ 58 f59 1"/>
                <a:gd name="f78" fmla="*/ 0 f60 1"/>
                <a:gd name="f79" fmla="*/ 53 f59 1"/>
                <a:gd name="f80" fmla="*/ 3 f60 1"/>
                <a:gd name="f81" fmla="*/ 7 f59 1"/>
                <a:gd name="f82" fmla="*/ 42 f60 1"/>
                <a:gd name="f83" fmla="*/ 0 f59 1"/>
                <a:gd name="f84" fmla="*/ 63 f60 1"/>
                <a:gd name="f85" fmla="*/ 40 f59 1"/>
                <a:gd name="f86" fmla="*/ 73 f59 1"/>
                <a:gd name="f87" fmla="+- f61 0 f1"/>
                <a:gd name="f88" fmla="*/ f64 1 63"/>
                <a:gd name="f89" fmla="*/ f65 1 73"/>
                <a:gd name="f90" fmla="*/ f66 1 63"/>
                <a:gd name="f91" fmla="*/ f67 1 73"/>
                <a:gd name="f92" fmla="*/ f68 1 63"/>
                <a:gd name="f93" fmla="*/ f69 1 73"/>
                <a:gd name="f94" fmla="*/ f70 1 63"/>
                <a:gd name="f95" fmla="*/ f71 1 73"/>
                <a:gd name="f96" fmla="*/ f72 1 63"/>
                <a:gd name="f97" fmla="*/ f73 1 73"/>
                <a:gd name="f98" fmla="*/ f74 1 63"/>
                <a:gd name="f99" fmla="*/ f75 1 73"/>
                <a:gd name="f100" fmla="*/ f76 1 63"/>
                <a:gd name="f101" fmla="*/ f77 1 73"/>
                <a:gd name="f102" fmla="*/ f78 1 63"/>
                <a:gd name="f103" fmla="*/ f79 1 73"/>
                <a:gd name="f104" fmla="*/ f80 1 63"/>
                <a:gd name="f105" fmla="*/ f81 1 73"/>
                <a:gd name="f106" fmla="*/ f82 1 63"/>
                <a:gd name="f107" fmla="*/ f83 1 73"/>
                <a:gd name="f108" fmla="*/ f84 1 63"/>
                <a:gd name="f109" fmla="*/ f85 1 73"/>
                <a:gd name="f110" fmla="*/ f86 1 73"/>
                <a:gd name="f111" fmla="*/ 0 1 f62"/>
                <a:gd name="f112" fmla="*/ f56 1 f62"/>
                <a:gd name="f113" fmla="*/ 0 1 f63"/>
                <a:gd name="f114" fmla="*/ f57 1 f63"/>
                <a:gd name="f115" fmla="*/ f88 1 f62"/>
                <a:gd name="f116" fmla="*/ f89 1 f63"/>
                <a:gd name="f117" fmla="*/ f90 1 f62"/>
                <a:gd name="f118" fmla="*/ f91 1 f63"/>
                <a:gd name="f119" fmla="*/ f92 1 f62"/>
                <a:gd name="f120" fmla="*/ f93 1 f63"/>
                <a:gd name="f121" fmla="*/ f94 1 f62"/>
                <a:gd name="f122" fmla="*/ f95 1 f63"/>
                <a:gd name="f123" fmla="*/ f96 1 f62"/>
                <a:gd name="f124" fmla="*/ f97 1 f63"/>
                <a:gd name="f125" fmla="*/ f98 1 f62"/>
                <a:gd name="f126" fmla="*/ f99 1 f63"/>
                <a:gd name="f127" fmla="*/ f100 1 f62"/>
                <a:gd name="f128" fmla="*/ f101 1 f63"/>
                <a:gd name="f129" fmla="*/ f102 1 f62"/>
                <a:gd name="f130" fmla="*/ f103 1 f63"/>
                <a:gd name="f131" fmla="*/ f104 1 f62"/>
                <a:gd name="f132" fmla="*/ f105 1 f63"/>
                <a:gd name="f133" fmla="*/ f106 1 f62"/>
                <a:gd name="f134" fmla="*/ f107 1 f63"/>
                <a:gd name="f135" fmla="*/ f108 1 f62"/>
                <a:gd name="f136" fmla="*/ f109 1 f63"/>
                <a:gd name="f137" fmla="*/ f110 1 f63"/>
                <a:gd name="f138" fmla="*/ f111 f53 1"/>
                <a:gd name="f139" fmla="*/ f112 f53 1"/>
                <a:gd name="f140" fmla="*/ f114 f54 1"/>
                <a:gd name="f141" fmla="*/ f113 f54 1"/>
                <a:gd name="f142" fmla="*/ f115 f53 1"/>
                <a:gd name="f143" fmla="*/ f116 f54 1"/>
                <a:gd name="f144" fmla="*/ f117 f53 1"/>
                <a:gd name="f145" fmla="*/ f118 f54 1"/>
                <a:gd name="f146" fmla="*/ f119 f53 1"/>
                <a:gd name="f147" fmla="*/ f120 f54 1"/>
                <a:gd name="f148" fmla="*/ f121 f53 1"/>
                <a:gd name="f149" fmla="*/ f122 f54 1"/>
                <a:gd name="f150" fmla="*/ f123 f53 1"/>
                <a:gd name="f151" fmla="*/ f124 f54 1"/>
                <a:gd name="f152" fmla="*/ f125 f53 1"/>
                <a:gd name="f153" fmla="*/ f126 f54 1"/>
                <a:gd name="f154" fmla="*/ f127 f53 1"/>
                <a:gd name="f155" fmla="*/ f128 f54 1"/>
                <a:gd name="f156" fmla="*/ f129 f53 1"/>
                <a:gd name="f157" fmla="*/ f130 f54 1"/>
                <a:gd name="f158" fmla="*/ f131 f53 1"/>
                <a:gd name="f159" fmla="*/ f132 f54 1"/>
                <a:gd name="f160" fmla="*/ f133 f53 1"/>
                <a:gd name="f161" fmla="*/ f134 f54 1"/>
                <a:gd name="f162" fmla="*/ f135 f53 1"/>
                <a:gd name="f163" fmla="*/ f136 f54 1"/>
                <a:gd name="f164" fmla="*/ f137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42" y="f143"/>
                </a:cxn>
                <a:cxn ang="f87">
                  <a:pos x="f144" y="f145"/>
                </a:cxn>
                <a:cxn ang="f87">
                  <a:pos x="f146" y="f147"/>
                </a:cxn>
                <a:cxn ang="f87">
                  <a:pos x="f148" y="f149"/>
                </a:cxn>
                <a:cxn ang="f87">
                  <a:pos x="f150" y="f151"/>
                </a:cxn>
                <a:cxn ang="f87">
                  <a:pos x="f152" y="f153"/>
                </a:cxn>
                <a:cxn ang="f87">
                  <a:pos x="f154" y="f155"/>
                </a:cxn>
                <a:cxn ang="f87">
                  <a:pos x="f156" y="f157"/>
                </a:cxn>
                <a:cxn ang="f87">
                  <a:pos x="f158" y="f159"/>
                </a:cxn>
                <a:cxn ang="f87">
                  <a:pos x="f160" y="f161"/>
                </a:cxn>
                <a:cxn ang="f87">
                  <a:pos x="f162" y="f163"/>
                </a:cxn>
                <a:cxn ang="f87">
                  <a:pos x="f146" y="f164"/>
                </a:cxn>
                <a:cxn ang="f87">
                  <a:pos x="f142" y="f143"/>
                </a:cxn>
              </a:cxnLst>
              <a:rect l="f138" t="f141" r="f139" b="f140"/>
              <a:pathLst>
                <a:path w="63" h="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2" y="f25"/>
                  </a:cubicBezTo>
                  <a:cubicBezTo>
                    <a:pt x="f22" y="f26"/>
                    <a:pt x="f27" y="f28"/>
                    <a:pt x="f20" y="f29"/>
                  </a:cubicBezTo>
                  <a:cubicBezTo>
                    <a:pt x="f25" y="f30"/>
                    <a:pt x="f26" y="f31"/>
                    <a:pt x="f32" y="f33"/>
                  </a:cubicBezTo>
                  <a:cubicBezTo>
                    <a:pt x="f32" y="f34"/>
                    <a:pt x="f32" y="f35"/>
                    <a:pt x="f21" y="f36"/>
                  </a:cubicBezTo>
                  <a:cubicBezTo>
                    <a:pt x="f18" y="f34"/>
                    <a:pt x="f37" y="f33"/>
                    <a:pt x="f5" y="f38"/>
                  </a:cubicBezTo>
                  <a:cubicBezTo>
                    <a:pt x="f39" y="f40"/>
                    <a:pt x="f41" y="f23"/>
                    <a:pt x="f42" y="f43"/>
                  </a:cubicBezTo>
                  <a:cubicBezTo>
                    <a:pt x="f24" y="f44"/>
                    <a:pt x="f16" y="f41"/>
                    <a:pt x="f45" y="f5"/>
                  </a:cubicBezTo>
                  <a:cubicBezTo>
                    <a:pt x="f13" y="f27"/>
                    <a:pt x="f34" y="f46"/>
                    <a:pt x="f6" y="f47"/>
                  </a:cubicBezTo>
                  <a:cubicBezTo>
                    <a:pt x="f34" y="f48"/>
                    <a:pt x="f30" y="f49"/>
                    <a:pt x="f19" y="f7"/>
                  </a:cubicBezTo>
                  <a:cubicBezTo>
                    <a:pt x="f40" y="f50"/>
                    <a:pt x="f28" y="f51"/>
                    <a:pt x="f8" y="f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CC0594F-B7FF-4F36-8B88-815866833AFB}"/>
                </a:ext>
              </a:extLst>
            </p:cNvPr>
            <p:cNvSpPr/>
            <p:nvPr/>
          </p:nvSpPr>
          <p:spPr>
            <a:xfrm>
              <a:off x="7803553" y="3750823"/>
              <a:ext cx="149220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76"/>
                <a:gd name="f8" fmla="val 7"/>
                <a:gd name="f9" fmla="val 55"/>
                <a:gd name="f10" fmla="val 5"/>
                <a:gd name="f11" fmla="val 40"/>
                <a:gd name="f12" fmla="val 3"/>
                <a:gd name="f13" fmla="val 24"/>
                <a:gd name="f14" fmla="val 12"/>
                <a:gd name="f15" fmla="val 9"/>
                <a:gd name="f16" fmla="val 27"/>
                <a:gd name="f17" fmla="val 17"/>
                <a:gd name="f18" fmla="val 34"/>
                <a:gd name="f19" fmla="val 46"/>
                <a:gd name="f20" fmla="val 16"/>
                <a:gd name="f21" fmla="val 57"/>
                <a:gd name="f22" fmla="val 31"/>
                <a:gd name="f23" fmla="val 45"/>
                <a:gd name="f24" fmla="val 66"/>
                <a:gd name="f25" fmla="val 47"/>
                <a:gd name="f26" fmla="val 56"/>
                <a:gd name="f27" fmla="val 36"/>
                <a:gd name="f28" fmla="val 26"/>
                <a:gd name="f29" fmla="val 15"/>
                <a:gd name="f30" fmla="val 29"/>
                <a:gd name="f31" fmla="val 20"/>
                <a:gd name="f32" fmla="val 18"/>
                <a:gd name="f33" fmla="val 11"/>
                <a:gd name="f34" fmla="val 13"/>
                <a:gd name="f35" fmla="val 14"/>
                <a:gd name="f36" fmla="val 38"/>
                <a:gd name="f37" fmla="val 49"/>
                <a:gd name="f38" fmla="val 23"/>
                <a:gd name="f39" fmla="val 53"/>
                <a:gd name="f40" fmla="val 32"/>
                <a:gd name="f41" fmla="val 58"/>
                <a:gd name="f42" fmla="val 42"/>
                <a:gd name="f43" fmla="val 63"/>
                <a:gd name="f44" fmla="val 48"/>
                <a:gd name="f45" fmla="val 52"/>
                <a:gd name="f46" fmla="val 54"/>
                <a:gd name="f47" fmla="val 51"/>
                <a:gd name="f48" fmla="val 35"/>
                <a:gd name="f49" fmla="val 69"/>
                <a:gd name="f50" fmla="val 21"/>
                <a:gd name="f51" fmla="val 62"/>
                <a:gd name="f52" fmla="+- 0 0 -90"/>
                <a:gd name="f53" fmla="*/ f3 1 67"/>
                <a:gd name="f54" fmla="*/ f4 1 76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67"/>
                <a:gd name="f63" fmla="*/ f59 1 76"/>
                <a:gd name="f64" fmla="*/ 7 f60 1"/>
                <a:gd name="f65" fmla="*/ 55 f59 1"/>
                <a:gd name="f66" fmla="*/ 0 f60 1"/>
                <a:gd name="f67" fmla="*/ 7 f59 1"/>
                <a:gd name="f68" fmla="*/ 34 f60 1"/>
                <a:gd name="f69" fmla="*/ 0 f59 1"/>
                <a:gd name="f70" fmla="*/ 67 f60 1"/>
                <a:gd name="f71" fmla="*/ 45 f59 1"/>
                <a:gd name="f72" fmla="*/ 66 f60 1"/>
                <a:gd name="f73" fmla="*/ 47 f59 1"/>
                <a:gd name="f74" fmla="*/ 15 f59 1"/>
                <a:gd name="f75" fmla="*/ 11 f60 1"/>
                <a:gd name="f76" fmla="*/ 20 f59 1"/>
                <a:gd name="f77" fmla="*/ 15 f60 1"/>
                <a:gd name="f78" fmla="*/ 49 f59 1"/>
                <a:gd name="f79" fmla="*/ 42 f60 1"/>
                <a:gd name="f80" fmla="*/ 63 f59 1"/>
                <a:gd name="f81" fmla="*/ 52 f60 1"/>
                <a:gd name="f82" fmla="*/ 46 f59 1"/>
                <a:gd name="f83" fmla="*/ 56 f60 1"/>
                <a:gd name="f84" fmla="*/ 49 f60 1"/>
                <a:gd name="f85" fmla="*/ 76 f59 1"/>
                <a:gd name="f86" fmla="+- f61 0 f1"/>
                <a:gd name="f87" fmla="*/ f64 1 67"/>
                <a:gd name="f88" fmla="*/ f65 1 76"/>
                <a:gd name="f89" fmla="*/ f66 1 67"/>
                <a:gd name="f90" fmla="*/ f67 1 76"/>
                <a:gd name="f91" fmla="*/ f68 1 67"/>
                <a:gd name="f92" fmla="*/ f69 1 76"/>
                <a:gd name="f93" fmla="*/ f70 1 67"/>
                <a:gd name="f94" fmla="*/ f71 1 76"/>
                <a:gd name="f95" fmla="*/ f72 1 67"/>
                <a:gd name="f96" fmla="*/ f73 1 76"/>
                <a:gd name="f97" fmla="*/ f74 1 76"/>
                <a:gd name="f98" fmla="*/ f75 1 67"/>
                <a:gd name="f99" fmla="*/ f76 1 76"/>
                <a:gd name="f100" fmla="*/ f77 1 67"/>
                <a:gd name="f101" fmla="*/ f78 1 76"/>
                <a:gd name="f102" fmla="*/ f79 1 67"/>
                <a:gd name="f103" fmla="*/ f80 1 76"/>
                <a:gd name="f104" fmla="*/ f81 1 67"/>
                <a:gd name="f105" fmla="*/ f82 1 76"/>
                <a:gd name="f106" fmla="*/ f83 1 67"/>
                <a:gd name="f107" fmla="*/ f84 1 67"/>
                <a:gd name="f108" fmla="*/ f85 1 76"/>
                <a:gd name="f109" fmla="*/ 0 1 f62"/>
                <a:gd name="f110" fmla="*/ f56 1 f62"/>
                <a:gd name="f111" fmla="*/ 0 1 f63"/>
                <a:gd name="f112" fmla="*/ f57 1 f63"/>
                <a:gd name="f113" fmla="*/ f87 1 f62"/>
                <a:gd name="f114" fmla="*/ f88 1 f63"/>
                <a:gd name="f115" fmla="*/ f89 1 f62"/>
                <a:gd name="f116" fmla="*/ f90 1 f63"/>
                <a:gd name="f117" fmla="*/ f91 1 f62"/>
                <a:gd name="f118" fmla="*/ f92 1 f63"/>
                <a:gd name="f119" fmla="*/ f93 1 f62"/>
                <a:gd name="f120" fmla="*/ f94 1 f63"/>
                <a:gd name="f121" fmla="*/ f95 1 f62"/>
                <a:gd name="f122" fmla="*/ f96 1 f63"/>
                <a:gd name="f123" fmla="*/ f97 1 f63"/>
                <a:gd name="f124" fmla="*/ f98 1 f62"/>
                <a:gd name="f125" fmla="*/ f99 1 f63"/>
                <a:gd name="f126" fmla="*/ f100 1 f62"/>
                <a:gd name="f127" fmla="*/ f101 1 f63"/>
                <a:gd name="f128" fmla="*/ f102 1 f62"/>
                <a:gd name="f129" fmla="*/ f103 1 f63"/>
                <a:gd name="f130" fmla="*/ f104 1 f62"/>
                <a:gd name="f131" fmla="*/ f105 1 f63"/>
                <a:gd name="f132" fmla="*/ f106 1 f62"/>
                <a:gd name="f133" fmla="*/ f107 1 f62"/>
                <a:gd name="f134" fmla="*/ f108 1 f63"/>
                <a:gd name="f135" fmla="*/ f109 f53 1"/>
                <a:gd name="f136" fmla="*/ f110 f53 1"/>
                <a:gd name="f137" fmla="*/ f112 f54 1"/>
                <a:gd name="f138" fmla="*/ f111 f54 1"/>
                <a:gd name="f139" fmla="*/ f113 f53 1"/>
                <a:gd name="f140" fmla="*/ f114 f54 1"/>
                <a:gd name="f141" fmla="*/ f115 f53 1"/>
                <a:gd name="f142" fmla="*/ f116 f54 1"/>
                <a:gd name="f143" fmla="*/ f117 f53 1"/>
                <a:gd name="f144" fmla="*/ f118 f54 1"/>
                <a:gd name="f145" fmla="*/ f119 f53 1"/>
                <a:gd name="f146" fmla="*/ f120 f54 1"/>
                <a:gd name="f147" fmla="*/ f121 f53 1"/>
                <a:gd name="f148" fmla="*/ f122 f54 1"/>
                <a:gd name="f149" fmla="*/ f123 f54 1"/>
                <a:gd name="f150" fmla="*/ f124 f53 1"/>
                <a:gd name="f151" fmla="*/ f125 f54 1"/>
                <a:gd name="f152" fmla="*/ f126 f53 1"/>
                <a:gd name="f153" fmla="*/ f127 f54 1"/>
                <a:gd name="f154" fmla="*/ f128 f53 1"/>
                <a:gd name="f155" fmla="*/ f129 f54 1"/>
                <a:gd name="f156" fmla="*/ f130 f53 1"/>
                <a:gd name="f157" fmla="*/ f131 f54 1"/>
                <a:gd name="f158" fmla="*/ f132 f53 1"/>
                <a:gd name="f159" fmla="*/ f133 f53 1"/>
                <a:gd name="f160" fmla="*/ f13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9" y="f140"/>
                </a:cxn>
                <a:cxn ang="f86">
                  <a:pos x="f141" y="f142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43" y="f149"/>
                </a:cxn>
                <a:cxn ang="f86">
                  <a:pos x="f150" y="f151"/>
                </a:cxn>
                <a:cxn ang="f86">
                  <a:pos x="f152" y="f153"/>
                </a:cxn>
                <a:cxn ang="f86">
                  <a:pos x="f154" y="f155"/>
                </a:cxn>
                <a:cxn ang="f86">
                  <a:pos x="f156" y="f157"/>
                </a:cxn>
                <a:cxn ang="f86">
                  <a:pos x="f158" y="f148"/>
                </a:cxn>
                <a:cxn ang="f86">
                  <a:pos x="f159" y="f160"/>
                </a:cxn>
                <a:cxn ang="f86">
                  <a:pos x="f139" y="f140"/>
                </a:cxn>
              </a:cxnLst>
              <a:rect l="f135" t="f138" r="f136" b="f137"/>
              <a:pathLst>
                <a:path w="67" h="76">
                  <a:moveTo>
                    <a:pt x="f8" y="f9"/>
                  </a:moveTo>
                  <a:cubicBezTo>
                    <a:pt x="f10" y="f11"/>
                    <a:pt x="f12" y="f13"/>
                    <a:pt x="f5" y="f8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6" y="f23"/>
                  </a:cubicBezTo>
                  <a:cubicBezTo>
                    <a:pt x="f6" y="f19"/>
                    <a:pt x="f24" y="f19"/>
                    <a:pt x="f24" y="f25"/>
                  </a:cubicBezTo>
                  <a:cubicBezTo>
                    <a:pt x="f26" y="f27"/>
                    <a:pt x="f23" y="f28"/>
                    <a:pt x="f18" y="f29"/>
                  </a:cubicBezTo>
                  <a:cubicBezTo>
                    <a:pt x="f30" y="f20"/>
                    <a:pt x="f31" y="f32"/>
                    <a:pt x="f33" y="f31"/>
                  </a:cubicBezTo>
                  <a:cubicBezTo>
                    <a:pt x="f34" y="f30"/>
                    <a:pt x="f35" y="f36"/>
                    <a:pt x="f29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23" y="f41"/>
                    <a:pt x="f44" y="f45"/>
                    <a:pt x="f45" y="f19"/>
                  </a:cubicBezTo>
                  <a:cubicBezTo>
                    <a:pt x="f39" y="f19"/>
                    <a:pt x="f46" y="f25"/>
                    <a:pt x="f26" y="f25"/>
                  </a:cubicBezTo>
                  <a:cubicBezTo>
                    <a:pt x="f39" y="f21"/>
                    <a:pt x="f47" y="f6"/>
                    <a:pt x="f37" y="f7"/>
                  </a:cubicBezTo>
                  <a:cubicBezTo>
                    <a:pt x="f48" y="f49"/>
                    <a:pt x="f50" y="f51"/>
                    <a:pt x="f8" y="f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4A4DA8EB-7819-48AA-8BBF-CA11338AC4F0}"/>
                </a:ext>
              </a:extLst>
            </p:cNvPr>
            <p:cNvSpPr/>
            <p:nvPr/>
          </p:nvSpPr>
          <p:spPr>
            <a:xfrm>
              <a:off x="4039590" y="3139628"/>
              <a:ext cx="123828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67"/>
                <a:gd name="f8" fmla="val 13"/>
                <a:gd name="f9" fmla="val 9"/>
                <a:gd name="f10" fmla="val 54"/>
                <a:gd name="f11" fmla="val 4"/>
                <a:gd name="f12" fmla="val 40"/>
                <a:gd name="f13" fmla="val 27"/>
                <a:gd name="f14" fmla="val 19"/>
                <a:gd name="f15" fmla="val 18"/>
                <a:gd name="f16" fmla="val 36"/>
                <a:gd name="f17" fmla="val 46"/>
                <a:gd name="f18" fmla="val 10"/>
                <a:gd name="f19" fmla="val 15"/>
                <a:gd name="f20" fmla="val 53"/>
                <a:gd name="f21" fmla="val 29"/>
                <a:gd name="f22" fmla="val 49"/>
                <a:gd name="f23" fmla="val 44"/>
                <a:gd name="f24" fmla="val 60"/>
                <a:gd name="f25" fmla="val 62"/>
                <a:gd name="f26" fmla="val 24"/>
                <a:gd name="f27" fmla="val 64"/>
                <a:gd name="f28" fmla="val 22"/>
                <a:gd name="f29" fmla="val 33"/>
                <a:gd name="f30" fmla="val 14"/>
                <a:gd name="f31" fmla="val 21"/>
                <a:gd name="f32" fmla="val 17"/>
                <a:gd name="f33" fmla="val 23"/>
                <a:gd name="f34" fmla="val 30"/>
                <a:gd name="f35" fmla="val 38"/>
                <a:gd name="f36" fmla="val 16"/>
                <a:gd name="f37" fmla="val 47"/>
                <a:gd name="f38" fmla="val 55"/>
                <a:gd name="f39" fmla="val 26"/>
                <a:gd name="f40" fmla="val 34"/>
                <a:gd name="f41" fmla="val 52"/>
                <a:gd name="f42" fmla="val 51"/>
                <a:gd name="f43" fmla="val 42"/>
                <a:gd name="f44" fmla="val 32"/>
                <a:gd name="f45" fmla="+- 0 0 -90"/>
                <a:gd name="f46" fmla="*/ f3 1 56"/>
                <a:gd name="f47" fmla="*/ f4 1 67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56"/>
                <a:gd name="f56" fmla="*/ f52 1 67"/>
                <a:gd name="f57" fmla="*/ 13 f53 1"/>
                <a:gd name="f58" fmla="*/ 67 f52 1"/>
                <a:gd name="f59" fmla="*/ 0 f53 1"/>
                <a:gd name="f60" fmla="*/ 27 f52 1"/>
                <a:gd name="f61" fmla="*/ 27 f53 1"/>
                <a:gd name="f62" fmla="*/ 0 f52 1"/>
                <a:gd name="f63" fmla="*/ 56 f53 1"/>
                <a:gd name="f64" fmla="*/ 15 f52 1"/>
                <a:gd name="f65" fmla="*/ 46 f53 1"/>
                <a:gd name="f66" fmla="*/ 60 f52 1"/>
                <a:gd name="f67" fmla="*/ 22 f52 1"/>
                <a:gd name="f68" fmla="*/ 10 f52 1"/>
                <a:gd name="f69" fmla="*/ 10 f53 1"/>
                <a:gd name="f70" fmla="*/ 30 f52 1"/>
                <a:gd name="f71" fmla="*/ 18 f53 1"/>
                <a:gd name="f72" fmla="*/ 55 f52 1"/>
                <a:gd name="f73" fmla="*/ 40 f53 1"/>
                <a:gd name="f74" fmla="*/ 51 f52 1"/>
                <a:gd name="f75" fmla="+- f54 0 f1"/>
                <a:gd name="f76" fmla="*/ f57 1 56"/>
                <a:gd name="f77" fmla="*/ f58 1 67"/>
                <a:gd name="f78" fmla="*/ f59 1 56"/>
                <a:gd name="f79" fmla="*/ f60 1 67"/>
                <a:gd name="f80" fmla="*/ f61 1 56"/>
                <a:gd name="f81" fmla="*/ f62 1 67"/>
                <a:gd name="f82" fmla="*/ f63 1 56"/>
                <a:gd name="f83" fmla="*/ f64 1 67"/>
                <a:gd name="f84" fmla="*/ f65 1 56"/>
                <a:gd name="f85" fmla="*/ f66 1 67"/>
                <a:gd name="f86" fmla="*/ f67 1 67"/>
                <a:gd name="f87" fmla="*/ f68 1 67"/>
                <a:gd name="f88" fmla="*/ f69 1 56"/>
                <a:gd name="f89" fmla="*/ f70 1 67"/>
                <a:gd name="f90" fmla="*/ f71 1 56"/>
                <a:gd name="f91" fmla="*/ f72 1 67"/>
                <a:gd name="f92" fmla="*/ f73 1 56"/>
                <a:gd name="f93" fmla="*/ f74 1 67"/>
                <a:gd name="f94" fmla="*/ 0 1 f55"/>
                <a:gd name="f95" fmla="*/ f49 1 f55"/>
                <a:gd name="f96" fmla="*/ 0 1 f56"/>
                <a:gd name="f97" fmla="*/ f50 1 f56"/>
                <a:gd name="f98" fmla="*/ f76 1 f55"/>
                <a:gd name="f99" fmla="*/ f77 1 f56"/>
                <a:gd name="f100" fmla="*/ f78 1 f55"/>
                <a:gd name="f101" fmla="*/ f79 1 f56"/>
                <a:gd name="f102" fmla="*/ f80 1 f55"/>
                <a:gd name="f103" fmla="*/ f81 1 f56"/>
                <a:gd name="f104" fmla="*/ f82 1 f55"/>
                <a:gd name="f105" fmla="*/ f83 1 f56"/>
                <a:gd name="f106" fmla="*/ f84 1 f55"/>
                <a:gd name="f107" fmla="*/ f85 1 f56"/>
                <a:gd name="f108" fmla="*/ f86 1 f56"/>
                <a:gd name="f109" fmla="*/ f87 1 f56"/>
                <a:gd name="f110" fmla="*/ f88 1 f55"/>
                <a:gd name="f111" fmla="*/ f89 1 f56"/>
                <a:gd name="f112" fmla="*/ f90 1 f55"/>
                <a:gd name="f113" fmla="*/ f91 1 f56"/>
                <a:gd name="f114" fmla="*/ f92 1 f55"/>
                <a:gd name="f115" fmla="*/ f93 1 f56"/>
                <a:gd name="f116" fmla="*/ f94 f46 1"/>
                <a:gd name="f117" fmla="*/ f95 f46 1"/>
                <a:gd name="f118" fmla="*/ f97 f47 1"/>
                <a:gd name="f119" fmla="*/ f96 f47 1"/>
                <a:gd name="f120" fmla="*/ f98 f46 1"/>
                <a:gd name="f121" fmla="*/ f99 f47 1"/>
                <a:gd name="f122" fmla="*/ f100 f46 1"/>
                <a:gd name="f123" fmla="*/ f101 f47 1"/>
                <a:gd name="f124" fmla="*/ f102 f46 1"/>
                <a:gd name="f125" fmla="*/ f103 f47 1"/>
                <a:gd name="f126" fmla="*/ f104 f46 1"/>
                <a:gd name="f127" fmla="*/ f105 f47 1"/>
                <a:gd name="f128" fmla="*/ f106 f46 1"/>
                <a:gd name="f129" fmla="*/ f107 f47 1"/>
                <a:gd name="f130" fmla="*/ f108 f47 1"/>
                <a:gd name="f131" fmla="*/ f109 f47 1"/>
                <a:gd name="f132" fmla="*/ f110 f46 1"/>
                <a:gd name="f133" fmla="*/ f111 f47 1"/>
                <a:gd name="f134" fmla="*/ f112 f46 1"/>
                <a:gd name="f135" fmla="*/ f113 f47 1"/>
                <a:gd name="f136" fmla="*/ f114 f46 1"/>
                <a:gd name="f137" fmla="*/ f115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20" y="f121"/>
                </a:cxn>
                <a:cxn ang="f75">
                  <a:pos x="f128" y="f130"/>
                </a:cxn>
                <a:cxn ang="f75">
                  <a:pos x="f124" y="f131"/>
                </a:cxn>
                <a:cxn ang="f75">
                  <a:pos x="f132" y="f133"/>
                </a:cxn>
                <a:cxn ang="f75">
                  <a:pos x="f134" y="f135"/>
                </a:cxn>
                <a:cxn ang="f75">
                  <a:pos x="f136" y="f137"/>
                </a:cxn>
                <a:cxn ang="f75">
                  <a:pos x="f128" y="f130"/>
                </a:cxn>
              </a:cxnLst>
              <a:rect l="f116" t="f119" r="f117" b="f118"/>
              <a:pathLst>
                <a:path w="56" h="67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9" y="f14"/>
                    <a:pt x="f15" y="f9"/>
                    <a:pt x="f13" y="f5"/>
                  </a:cubicBezTo>
                  <a:cubicBezTo>
                    <a:pt x="f16" y="f11"/>
                    <a:pt x="f17" y="f18"/>
                    <a:pt x="f6" y="f19"/>
                  </a:cubicBezTo>
                  <a:cubicBezTo>
                    <a:pt x="f20" y="f21"/>
                    <a:pt x="f22" y="f23"/>
                    <a:pt x="f17" y="f24"/>
                  </a:cubicBezTo>
                  <a:cubicBezTo>
                    <a:pt x="f16" y="f25"/>
                    <a:pt x="f26" y="f27"/>
                    <a:pt x="f8" y="f7"/>
                  </a:cubicBezTo>
                  <a:close/>
                  <a:moveTo>
                    <a:pt x="f17" y="f28"/>
                  </a:moveTo>
                  <a:cubicBezTo>
                    <a:pt x="f12" y="f15"/>
                    <a:pt x="f29" y="f30"/>
                    <a:pt x="f13" y="f18"/>
                  </a:cubicBezTo>
                  <a:cubicBezTo>
                    <a:pt x="f31" y="f32"/>
                    <a:pt x="f19" y="f33"/>
                    <a:pt x="f18" y="f34"/>
                  </a:cubicBezTo>
                  <a:cubicBezTo>
                    <a:pt x="f8" y="f35"/>
                    <a:pt x="f36" y="f37"/>
                    <a:pt x="f15" y="f38"/>
                  </a:cubicBezTo>
                  <a:cubicBezTo>
                    <a:pt x="f39" y="f20"/>
                    <a:pt x="f40" y="f41"/>
                    <a:pt x="f12" y="f42"/>
                  </a:cubicBezTo>
                  <a:cubicBezTo>
                    <a:pt x="f43" y="f43"/>
                    <a:pt x="f23" y="f44"/>
                    <a:pt x="f17" y="f2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23568A1A-6ECB-4CB7-81E6-A2FB46123A89}"/>
                </a:ext>
              </a:extLst>
            </p:cNvPr>
            <p:cNvSpPr/>
            <p:nvPr/>
          </p:nvSpPr>
          <p:spPr>
            <a:xfrm>
              <a:off x="2433035" y="4544568"/>
              <a:ext cx="109535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64"/>
                <a:gd name="f8" fmla="val 40"/>
                <a:gd name="f9" fmla="val 45"/>
                <a:gd name="f10" fmla="val 41"/>
                <a:gd name="f11" fmla="val 57"/>
                <a:gd name="f12" fmla="val 38"/>
                <a:gd name="f13" fmla="val 25"/>
                <a:gd name="f14" fmla="val 59"/>
                <a:gd name="f15" fmla="val 12"/>
                <a:gd name="f16" fmla="val 54"/>
                <a:gd name="f17" fmla="val 1"/>
                <a:gd name="f18" fmla="val 37"/>
                <a:gd name="f19" fmla="val 2"/>
                <a:gd name="f20" fmla="val 23"/>
                <a:gd name="f21" fmla="val 11"/>
                <a:gd name="f22" fmla="val 14"/>
                <a:gd name="f23" fmla="val 8"/>
                <a:gd name="f24" fmla="val 27"/>
                <a:gd name="f25" fmla="val 4"/>
                <a:gd name="f26" fmla="val 43"/>
                <a:gd name="f27" fmla="val 7"/>
                <a:gd name="f28" fmla="val 46"/>
                <a:gd name="f29" fmla="val 17"/>
                <a:gd name="f30" fmla="val 26"/>
                <a:gd name="f31" fmla="val 48"/>
                <a:gd name="f32" fmla="val 28"/>
                <a:gd name="f33" fmla="val 47"/>
                <a:gd name="f34" fmla="val 39"/>
                <a:gd name="f35" fmla="val 35"/>
                <a:gd name="f36" fmla="val 19"/>
                <a:gd name="f37" fmla="val 15"/>
                <a:gd name="f38" fmla="val 10"/>
                <a:gd name="f39" fmla="val 9"/>
                <a:gd name="f40" fmla="val 34"/>
                <a:gd name="f41" fmla="val 44"/>
                <a:gd name="f42" fmla="val 16"/>
                <a:gd name="f43" fmla="val 52"/>
                <a:gd name="f44" fmla="val 42"/>
                <a:gd name="f45" fmla="+- 0 0 -90"/>
                <a:gd name="f46" fmla="*/ f3 1 49"/>
                <a:gd name="f47" fmla="*/ f4 1 64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49"/>
                <a:gd name="f56" fmla="*/ f52 1 64"/>
                <a:gd name="f57" fmla="*/ 49 f53 1"/>
                <a:gd name="f58" fmla="*/ 40 f52 1"/>
                <a:gd name="f59" fmla="*/ 38 f53 1"/>
                <a:gd name="f60" fmla="*/ 64 f52 1"/>
                <a:gd name="f61" fmla="*/ 0 f53 1"/>
                <a:gd name="f62" fmla="*/ 49 f52 1"/>
                <a:gd name="f63" fmla="*/ 2 f53 1"/>
                <a:gd name="f64" fmla="*/ 11 f52 1"/>
                <a:gd name="f65" fmla="*/ 41 f53 1"/>
                <a:gd name="f66" fmla="*/ 0 f52 1"/>
                <a:gd name="f67" fmla="*/ 26 f52 1"/>
                <a:gd name="f68" fmla="*/ 47 f53 1"/>
                <a:gd name="f69" fmla="*/ 28 f52 1"/>
                <a:gd name="f70" fmla="*/ 35 f53 1"/>
                <a:gd name="f71" fmla="*/ 12 f52 1"/>
                <a:gd name="f72" fmla="*/ 11 f53 1"/>
                <a:gd name="f73" fmla="*/ 17 f52 1"/>
                <a:gd name="f74" fmla="*/ 9 f53 1"/>
                <a:gd name="f75" fmla="*/ 44 f52 1"/>
                <a:gd name="f76" fmla="*/ 34 f53 1"/>
                <a:gd name="f77" fmla="*/ 52 f52 1"/>
                <a:gd name="f78" fmla="*/ 45 f53 1"/>
                <a:gd name="f79" fmla="*/ 37 f52 1"/>
                <a:gd name="f80" fmla="+- f54 0 f1"/>
                <a:gd name="f81" fmla="*/ f57 1 49"/>
                <a:gd name="f82" fmla="*/ f58 1 64"/>
                <a:gd name="f83" fmla="*/ f59 1 49"/>
                <a:gd name="f84" fmla="*/ f60 1 64"/>
                <a:gd name="f85" fmla="*/ f61 1 49"/>
                <a:gd name="f86" fmla="*/ f62 1 64"/>
                <a:gd name="f87" fmla="*/ f63 1 49"/>
                <a:gd name="f88" fmla="*/ f64 1 64"/>
                <a:gd name="f89" fmla="*/ f65 1 49"/>
                <a:gd name="f90" fmla="*/ f66 1 64"/>
                <a:gd name="f91" fmla="*/ f67 1 64"/>
                <a:gd name="f92" fmla="*/ f68 1 49"/>
                <a:gd name="f93" fmla="*/ f69 1 64"/>
                <a:gd name="f94" fmla="*/ f70 1 49"/>
                <a:gd name="f95" fmla="*/ f71 1 64"/>
                <a:gd name="f96" fmla="*/ f72 1 49"/>
                <a:gd name="f97" fmla="*/ f73 1 64"/>
                <a:gd name="f98" fmla="*/ f74 1 49"/>
                <a:gd name="f99" fmla="*/ f75 1 64"/>
                <a:gd name="f100" fmla="*/ f76 1 49"/>
                <a:gd name="f101" fmla="*/ f77 1 64"/>
                <a:gd name="f102" fmla="*/ f78 1 49"/>
                <a:gd name="f103" fmla="*/ f79 1 64"/>
                <a:gd name="f104" fmla="*/ 0 1 f55"/>
                <a:gd name="f105" fmla="*/ f49 1 f55"/>
                <a:gd name="f106" fmla="*/ 0 1 f56"/>
                <a:gd name="f107" fmla="*/ f50 1 f56"/>
                <a:gd name="f108" fmla="*/ f81 1 f55"/>
                <a:gd name="f109" fmla="*/ f82 1 f56"/>
                <a:gd name="f110" fmla="*/ f83 1 f55"/>
                <a:gd name="f111" fmla="*/ f84 1 f56"/>
                <a:gd name="f112" fmla="*/ f85 1 f55"/>
                <a:gd name="f113" fmla="*/ f86 1 f56"/>
                <a:gd name="f114" fmla="*/ f87 1 f55"/>
                <a:gd name="f115" fmla="*/ f88 1 f56"/>
                <a:gd name="f116" fmla="*/ f89 1 f55"/>
                <a:gd name="f117" fmla="*/ f90 1 f56"/>
                <a:gd name="f118" fmla="*/ f91 1 f56"/>
                <a:gd name="f119" fmla="*/ f92 1 f55"/>
                <a:gd name="f120" fmla="*/ f93 1 f56"/>
                <a:gd name="f121" fmla="*/ f94 1 f55"/>
                <a:gd name="f122" fmla="*/ f95 1 f56"/>
                <a:gd name="f123" fmla="*/ f96 1 f55"/>
                <a:gd name="f124" fmla="*/ f97 1 f56"/>
                <a:gd name="f125" fmla="*/ f98 1 f55"/>
                <a:gd name="f126" fmla="*/ f99 1 f56"/>
                <a:gd name="f127" fmla="*/ f100 1 f55"/>
                <a:gd name="f128" fmla="*/ f101 1 f56"/>
                <a:gd name="f129" fmla="*/ f102 1 f55"/>
                <a:gd name="f130" fmla="*/ f103 1 f56"/>
                <a:gd name="f131" fmla="*/ f104 f46 1"/>
                <a:gd name="f132" fmla="*/ f105 f46 1"/>
                <a:gd name="f133" fmla="*/ f107 f47 1"/>
                <a:gd name="f134" fmla="*/ f106 f47 1"/>
                <a:gd name="f135" fmla="*/ f108 f46 1"/>
                <a:gd name="f136" fmla="*/ f109 f47 1"/>
                <a:gd name="f137" fmla="*/ f110 f46 1"/>
                <a:gd name="f138" fmla="*/ f111 f47 1"/>
                <a:gd name="f139" fmla="*/ f112 f46 1"/>
                <a:gd name="f140" fmla="*/ f113 f47 1"/>
                <a:gd name="f141" fmla="*/ f114 f46 1"/>
                <a:gd name="f142" fmla="*/ f115 f47 1"/>
                <a:gd name="f143" fmla="*/ f116 f46 1"/>
                <a:gd name="f144" fmla="*/ f117 f47 1"/>
                <a:gd name="f145" fmla="*/ f118 f47 1"/>
                <a:gd name="f146" fmla="*/ f119 f46 1"/>
                <a:gd name="f147" fmla="*/ f120 f47 1"/>
                <a:gd name="f148" fmla="*/ f121 f46 1"/>
                <a:gd name="f149" fmla="*/ f122 f47 1"/>
                <a:gd name="f150" fmla="*/ f123 f46 1"/>
                <a:gd name="f151" fmla="*/ f124 f47 1"/>
                <a:gd name="f152" fmla="*/ f125 f46 1"/>
                <a:gd name="f153" fmla="*/ f126 f47 1"/>
                <a:gd name="f154" fmla="*/ f127 f46 1"/>
                <a:gd name="f155" fmla="*/ f128 f47 1"/>
                <a:gd name="f156" fmla="*/ f129 f46 1"/>
                <a:gd name="f157" fmla="*/ f130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35" y="f145"/>
                </a:cxn>
                <a:cxn ang="f80">
                  <a:pos x="f146" y="f147"/>
                </a:cxn>
                <a:cxn ang="f80">
                  <a:pos x="f148" y="f149"/>
                </a:cxn>
                <a:cxn ang="f80">
                  <a:pos x="f150" y="f151"/>
                </a:cxn>
                <a:cxn ang="f80">
                  <a:pos x="f152" y="f153"/>
                </a:cxn>
                <a:cxn ang="f80">
                  <a:pos x="f154" y="f155"/>
                </a:cxn>
                <a:cxn ang="f80">
                  <a:pos x="f156" y="f157"/>
                </a:cxn>
                <a:cxn ang="f80">
                  <a:pos x="f135" y="f136"/>
                </a:cxn>
              </a:cxnLst>
              <a:rect l="f131" t="f134" r="f132" b="f133"/>
              <a:pathLst>
                <a:path w="49" h="64">
                  <a:moveTo>
                    <a:pt x="f6" y="f8"/>
                  </a:moveTo>
                  <a:cubicBezTo>
                    <a:pt x="f9" y="f6"/>
                    <a:pt x="f10" y="f11"/>
                    <a:pt x="f12" y="f7"/>
                  </a:cubicBezTo>
                  <a:cubicBezTo>
                    <a:pt x="f13" y="f14"/>
                    <a:pt x="f15" y="f16"/>
                    <a:pt x="f5" y="f6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22" y="f23"/>
                    <a:pt x="f24" y="f25"/>
                    <a:pt x="f10" y="f5"/>
                  </a:cubicBezTo>
                  <a:cubicBezTo>
                    <a:pt x="f26" y="f27"/>
                    <a:pt x="f28" y="f29"/>
                    <a:pt x="f6" y="f30"/>
                  </a:cubicBezTo>
                  <a:cubicBezTo>
                    <a:pt x="f6" y="f24"/>
                    <a:pt x="f31" y="f32"/>
                    <a:pt x="f33" y="f32"/>
                  </a:cubicBezTo>
                  <a:cubicBezTo>
                    <a:pt x="f26" y="f20"/>
                    <a:pt x="f34" y="f29"/>
                    <a:pt x="f35" y="f15"/>
                  </a:cubicBezTo>
                  <a:cubicBezTo>
                    <a:pt x="f24" y="f22"/>
                    <a:pt x="f36" y="f37"/>
                    <a:pt x="f21" y="f29"/>
                  </a:cubicBezTo>
                  <a:cubicBezTo>
                    <a:pt x="f38" y="f13"/>
                    <a:pt x="f39" y="f40"/>
                    <a:pt x="f39" y="f41"/>
                  </a:cubicBezTo>
                  <a:cubicBezTo>
                    <a:pt x="f42" y="f28"/>
                    <a:pt x="f13" y="f6"/>
                    <a:pt x="f40" y="f43"/>
                  </a:cubicBezTo>
                  <a:cubicBezTo>
                    <a:pt x="f18" y="f31"/>
                    <a:pt x="f10" y="f44"/>
                    <a:pt x="f9" y="f18"/>
                  </a:cubicBezTo>
                  <a:cubicBezTo>
                    <a:pt x="f28" y="f12"/>
                    <a:pt x="f33" y="f34"/>
                    <a:pt x="f6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36844928-AB39-4E1B-AD26-B8E5FDB0FB62}"/>
                </a:ext>
              </a:extLst>
            </p:cNvPr>
            <p:cNvSpPr/>
            <p:nvPr/>
          </p:nvSpPr>
          <p:spPr>
            <a:xfrm>
              <a:off x="4382490" y="1706114"/>
              <a:ext cx="130173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60"/>
                <a:gd name="f8" fmla="val 16"/>
                <a:gd name="f9" fmla="val 57"/>
                <a:gd name="f10" fmla="val 28"/>
                <a:gd name="f11" fmla="val 56"/>
                <a:gd name="f12" fmla="val 40"/>
                <a:gd name="f13" fmla="val 54"/>
                <a:gd name="f14" fmla="val 52"/>
                <a:gd name="f15" fmla="val 43"/>
                <a:gd name="f16" fmla="val 30"/>
                <a:gd name="f17" fmla="val 19"/>
                <a:gd name="f18" fmla="val 13"/>
                <a:gd name="f19" fmla="val 49"/>
                <a:gd name="f20" fmla="val 6"/>
                <a:gd name="f21" fmla="val 38"/>
                <a:gd name="f22" fmla="val 8"/>
                <a:gd name="f23" fmla="val 17"/>
                <a:gd name="f24" fmla="val 9"/>
                <a:gd name="f25" fmla="val 26"/>
                <a:gd name="f26" fmla="val 36"/>
                <a:gd name="f27" fmla="val 5"/>
                <a:gd name="f28" fmla="val 47"/>
                <a:gd name="f29" fmla="val 11"/>
                <a:gd name="f30" fmla="val 48"/>
                <a:gd name="f31" fmla="val 37"/>
                <a:gd name="f32" fmla="val 14"/>
                <a:gd name="f33" fmla="val 25"/>
                <a:gd name="f34" fmla="val 22"/>
                <a:gd name="f35" fmla="val 23"/>
                <a:gd name="f36" fmla="val 12"/>
                <a:gd name="f37" fmla="val 29"/>
                <a:gd name="f38" fmla="val 44"/>
                <a:gd name="f39" fmla="val 31"/>
                <a:gd name="f40" fmla="val 45"/>
                <a:gd name="f41" fmla="val 46"/>
                <a:gd name="f42" fmla="val 42"/>
                <a:gd name="f43" fmla="val 33"/>
                <a:gd name="f44" fmla="+- 0 0 -90"/>
                <a:gd name="f45" fmla="*/ f3 1 58"/>
                <a:gd name="f46" fmla="*/ f4 1 60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58"/>
                <a:gd name="f55" fmla="*/ f51 1 60"/>
                <a:gd name="f56" fmla="*/ 58 f52 1"/>
                <a:gd name="f57" fmla="*/ 16 f51 1"/>
                <a:gd name="f58" fmla="*/ 54 f52 1"/>
                <a:gd name="f59" fmla="*/ 52 f51 1"/>
                <a:gd name="f60" fmla="*/ 19 f52 1"/>
                <a:gd name="f61" fmla="*/ 60 f51 1"/>
                <a:gd name="f62" fmla="*/ 0 f52 1"/>
                <a:gd name="f63" fmla="*/ 28 f51 1"/>
                <a:gd name="f64" fmla="*/ 26 f52 1"/>
                <a:gd name="f65" fmla="*/ 0 f51 1"/>
                <a:gd name="f66" fmla="*/ 17 f51 1"/>
                <a:gd name="f67" fmla="*/ 25 f52 1"/>
                <a:gd name="f68" fmla="*/ 13 f51 1"/>
                <a:gd name="f69" fmla="*/ 12 f52 1"/>
                <a:gd name="f70" fmla="*/ 29 f51 1"/>
                <a:gd name="f71" fmla="*/ 23 f52 1"/>
                <a:gd name="f72" fmla="*/ 48 f52 1"/>
                <a:gd name="f73" fmla="*/ 45 f51 1"/>
                <a:gd name="f74" fmla="*/ 45 f52 1"/>
                <a:gd name="f75" fmla="*/ 42 f51 1"/>
                <a:gd name="f76" fmla="+- f53 0 f1"/>
                <a:gd name="f77" fmla="*/ f56 1 58"/>
                <a:gd name="f78" fmla="*/ f57 1 60"/>
                <a:gd name="f79" fmla="*/ f58 1 58"/>
                <a:gd name="f80" fmla="*/ f59 1 60"/>
                <a:gd name="f81" fmla="*/ f60 1 58"/>
                <a:gd name="f82" fmla="*/ f61 1 60"/>
                <a:gd name="f83" fmla="*/ f62 1 58"/>
                <a:gd name="f84" fmla="*/ f63 1 60"/>
                <a:gd name="f85" fmla="*/ f64 1 58"/>
                <a:gd name="f86" fmla="*/ f65 1 60"/>
                <a:gd name="f87" fmla="*/ f66 1 60"/>
                <a:gd name="f88" fmla="*/ f67 1 58"/>
                <a:gd name="f89" fmla="*/ f68 1 60"/>
                <a:gd name="f90" fmla="*/ f69 1 58"/>
                <a:gd name="f91" fmla="*/ f70 1 60"/>
                <a:gd name="f92" fmla="*/ f71 1 58"/>
                <a:gd name="f93" fmla="*/ f72 1 58"/>
                <a:gd name="f94" fmla="*/ f73 1 60"/>
                <a:gd name="f95" fmla="*/ f74 1 58"/>
                <a:gd name="f96" fmla="*/ f75 1 60"/>
                <a:gd name="f97" fmla="*/ 0 1 f54"/>
                <a:gd name="f98" fmla="*/ f48 1 f54"/>
                <a:gd name="f99" fmla="*/ 0 1 f55"/>
                <a:gd name="f100" fmla="*/ f49 1 f55"/>
                <a:gd name="f101" fmla="*/ f77 1 f54"/>
                <a:gd name="f102" fmla="*/ f78 1 f55"/>
                <a:gd name="f103" fmla="*/ f79 1 f54"/>
                <a:gd name="f104" fmla="*/ f80 1 f55"/>
                <a:gd name="f105" fmla="*/ f81 1 f54"/>
                <a:gd name="f106" fmla="*/ f82 1 f55"/>
                <a:gd name="f107" fmla="*/ f83 1 f54"/>
                <a:gd name="f108" fmla="*/ f84 1 f55"/>
                <a:gd name="f109" fmla="*/ f85 1 f54"/>
                <a:gd name="f110" fmla="*/ f86 1 f55"/>
                <a:gd name="f111" fmla="*/ f87 1 f55"/>
                <a:gd name="f112" fmla="*/ f88 1 f54"/>
                <a:gd name="f113" fmla="*/ f89 1 f55"/>
                <a:gd name="f114" fmla="*/ f90 1 f54"/>
                <a:gd name="f115" fmla="*/ f91 1 f55"/>
                <a:gd name="f116" fmla="*/ f92 1 f54"/>
                <a:gd name="f117" fmla="*/ f93 1 f54"/>
                <a:gd name="f118" fmla="*/ f94 1 f55"/>
                <a:gd name="f119" fmla="*/ f95 1 f54"/>
                <a:gd name="f120" fmla="*/ f96 1 f55"/>
                <a:gd name="f121" fmla="*/ f97 f45 1"/>
                <a:gd name="f122" fmla="*/ f98 f45 1"/>
                <a:gd name="f123" fmla="*/ f100 f46 1"/>
                <a:gd name="f124" fmla="*/ f99 f46 1"/>
                <a:gd name="f125" fmla="*/ f101 f45 1"/>
                <a:gd name="f126" fmla="*/ f102 f46 1"/>
                <a:gd name="f127" fmla="*/ f103 f45 1"/>
                <a:gd name="f128" fmla="*/ f104 f46 1"/>
                <a:gd name="f129" fmla="*/ f105 f45 1"/>
                <a:gd name="f130" fmla="*/ f106 f46 1"/>
                <a:gd name="f131" fmla="*/ f107 f45 1"/>
                <a:gd name="f132" fmla="*/ f108 f46 1"/>
                <a:gd name="f133" fmla="*/ f109 f45 1"/>
                <a:gd name="f134" fmla="*/ f110 f46 1"/>
                <a:gd name="f135" fmla="*/ f111 f46 1"/>
                <a:gd name="f136" fmla="*/ f112 f45 1"/>
                <a:gd name="f137" fmla="*/ f113 f46 1"/>
                <a:gd name="f138" fmla="*/ f114 f45 1"/>
                <a:gd name="f139" fmla="*/ f115 f46 1"/>
                <a:gd name="f140" fmla="*/ f116 f45 1"/>
                <a:gd name="f141" fmla="*/ f117 f45 1"/>
                <a:gd name="f142" fmla="*/ f118 f46 1"/>
                <a:gd name="f143" fmla="*/ f119 f45 1"/>
                <a:gd name="f144" fmla="*/ f120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33" y="f134"/>
                </a:cxn>
                <a:cxn ang="f76">
                  <a:pos x="f125" y="f135"/>
                </a:cxn>
                <a:cxn ang="f76">
                  <a:pos x="f136" y="f137"/>
                </a:cxn>
                <a:cxn ang="f76">
                  <a:pos x="f138" y="f139"/>
                </a:cxn>
                <a:cxn ang="f76">
                  <a:pos x="f140" y="f128"/>
                </a:cxn>
                <a:cxn ang="f76">
                  <a:pos x="f141" y="f142"/>
                </a:cxn>
                <a:cxn ang="f76">
                  <a:pos x="f143" y="f144"/>
                </a:cxn>
                <a:cxn ang="f76">
                  <a:pos x="f125" y="f126"/>
                </a:cxn>
              </a:cxnLst>
              <a:rect l="f121" t="f124" r="f122" b="f123"/>
              <a:pathLst>
                <a:path w="58" h="6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3"/>
                    <a:pt x="f16" y="f9"/>
                    <a:pt x="f17" y="f7"/>
                  </a:cubicBezTo>
                  <a:cubicBezTo>
                    <a:pt x="f18" y="f19"/>
                    <a:pt x="f20" y="f21"/>
                    <a:pt x="f5" y="f10"/>
                  </a:cubicBezTo>
                  <a:cubicBezTo>
                    <a:pt x="f22" y="f17"/>
                    <a:pt x="f23" y="f24"/>
                    <a:pt x="f25" y="f5"/>
                  </a:cubicBezTo>
                  <a:cubicBezTo>
                    <a:pt x="f26" y="f27"/>
                    <a:pt x="f28" y="f29"/>
                    <a:pt x="f6" y="f23"/>
                  </a:cubicBezTo>
                  <a:cubicBezTo>
                    <a:pt x="f30" y="f8"/>
                    <a:pt x="f31" y="f32"/>
                    <a:pt x="f33" y="f18"/>
                  </a:cubicBezTo>
                  <a:cubicBezTo>
                    <a:pt x="f34" y="f23"/>
                    <a:pt x="f23" y="f35"/>
                    <a:pt x="f36" y="f37"/>
                  </a:cubicBezTo>
                  <a:cubicBezTo>
                    <a:pt x="f8" y="f31"/>
                    <a:pt x="f17" y="f38"/>
                    <a:pt x="f35" y="f14"/>
                  </a:cubicBezTo>
                  <a:cubicBezTo>
                    <a:pt x="f39" y="f19"/>
                    <a:pt x="f12" y="f28"/>
                    <a:pt x="f30" y="f40"/>
                  </a:cubicBezTo>
                  <a:cubicBezTo>
                    <a:pt x="f28" y="f38"/>
                    <a:pt x="f41" y="f15"/>
                    <a:pt x="f40" y="f42"/>
                  </a:cubicBezTo>
                  <a:cubicBezTo>
                    <a:pt x="f19" y="f43"/>
                    <a:pt x="f13" y="f33"/>
                    <a:pt x="f6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3CDEFA3E-9038-45BA-B180-C3B48C7CC400}"/>
                </a:ext>
              </a:extLst>
            </p:cNvPr>
            <p:cNvSpPr/>
            <p:nvPr/>
          </p:nvSpPr>
          <p:spPr>
            <a:xfrm>
              <a:off x="6057305" y="2733233"/>
              <a:ext cx="128592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52"/>
                <a:gd name="f8" fmla="val 37"/>
                <a:gd name="f9" fmla="val 47"/>
                <a:gd name="f10" fmla="val 41"/>
                <a:gd name="f11" fmla="val 36"/>
                <a:gd name="f12" fmla="val 25"/>
                <a:gd name="f13" fmla="val 18"/>
                <a:gd name="f14" fmla="val 46"/>
                <a:gd name="f15" fmla="val 10"/>
                <a:gd name="f16" fmla="val 27"/>
                <a:gd name="f17" fmla="val 15"/>
                <a:gd name="f18" fmla="val 22"/>
                <a:gd name="f19" fmla="val 38"/>
                <a:gd name="f20" fmla="val 42"/>
                <a:gd name="f21" fmla="val 34"/>
                <a:gd name="f22" fmla="val 39"/>
                <a:gd name="f23" fmla="val 35"/>
                <a:gd name="f24" fmla="val 48"/>
                <a:gd name="f25" fmla="val 32"/>
                <a:gd name="f26" fmla="val 45"/>
                <a:gd name="f27" fmla="val 11"/>
                <a:gd name="f28" fmla="val 26"/>
                <a:gd name="f29" fmla="val 12"/>
                <a:gd name="f30" fmla="val 16"/>
                <a:gd name="f31" fmla="val 9"/>
                <a:gd name="f32" fmla="val 4"/>
                <a:gd name="f33" fmla="val 17"/>
                <a:gd name="f34" fmla="val 30"/>
                <a:gd name="f35" fmla="val 2"/>
                <a:gd name="f36" fmla="val 54"/>
                <a:gd name="f37" fmla="val 3"/>
                <a:gd name="f38" fmla="val 55"/>
                <a:gd name="f39" fmla="val 13"/>
                <a:gd name="f40" fmla="val 56"/>
                <a:gd name="f41" fmla="+- 0 0 -90"/>
                <a:gd name="f42" fmla="*/ f3 1 58"/>
                <a:gd name="f43" fmla="*/ f4 1 52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58"/>
                <a:gd name="f52" fmla="*/ f48 1 52"/>
                <a:gd name="f53" fmla="*/ 58 f49 1"/>
                <a:gd name="f54" fmla="*/ 37 f48 1"/>
                <a:gd name="f55" fmla="*/ 25 f49 1"/>
                <a:gd name="f56" fmla="*/ 52 f48 1"/>
                <a:gd name="f57" fmla="*/ 0 f49 1"/>
                <a:gd name="f58" fmla="*/ 27 f48 1"/>
                <a:gd name="f59" fmla="*/ 27 f49 1"/>
                <a:gd name="f60" fmla="*/ 42 f48 1"/>
                <a:gd name="f61" fmla="*/ 48 f49 1"/>
                <a:gd name="f62" fmla="*/ 32 f48 1"/>
                <a:gd name="f63" fmla="*/ 45 f49 1"/>
                <a:gd name="f64" fmla="*/ 10 f48 1"/>
                <a:gd name="f65" fmla="*/ 15 f49 1"/>
                <a:gd name="f66" fmla="*/ 12 f48 1"/>
                <a:gd name="f67" fmla="*/ 17 f49 1"/>
                <a:gd name="f68" fmla="*/ 0 f48 1"/>
                <a:gd name="f69" fmla="*/ 54 f49 1"/>
                <a:gd name="f70" fmla="*/ 3 f48 1"/>
                <a:gd name="f71" fmla="+- f50 0 f1"/>
                <a:gd name="f72" fmla="*/ f53 1 58"/>
                <a:gd name="f73" fmla="*/ f54 1 52"/>
                <a:gd name="f74" fmla="*/ f55 1 58"/>
                <a:gd name="f75" fmla="*/ f56 1 52"/>
                <a:gd name="f76" fmla="*/ f57 1 58"/>
                <a:gd name="f77" fmla="*/ f58 1 52"/>
                <a:gd name="f78" fmla="*/ f59 1 58"/>
                <a:gd name="f79" fmla="*/ f60 1 52"/>
                <a:gd name="f80" fmla="*/ f61 1 58"/>
                <a:gd name="f81" fmla="*/ f62 1 52"/>
                <a:gd name="f82" fmla="*/ f63 1 58"/>
                <a:gd name="f83" fmla="*/ f64 1 52"/>
                <a:gd name="f84" fmla="*/ f65 1 58"/>
                <a:gd name="f85" fmla="*/ f66 1 52"/>
                <a:gd name="f86" fmla="*/ f67 1 58"/>
                <a:gd name="f87" fmla="*/ f68 1 52"/>
                <a:gd name="f88" fmla="*/ f69 1 58"/>
                <a:gd name="f89" fmla="*/ f70 1 52"/>
                <a:gd name="f90" fmla="*/ 0 1 f51"/>
                <a:gd name="f91" fmla="*/ f45 1 f51"/>
                <a:gd name="f92" fmla="*/ 0 1 f52"/>
                <a:gd name="f93" fmla="*/ f46 1 f52"/>
                <a:gd name="f94" fmla="*/ f72 1 f51"/>
                <a:gd name="f95" fmla="*/ f73 1 f52"/>
                <a:gd name="f96" fmla="*/ f74 1 f51"/>
                <a:gd name="f97" fmla="*/ f75 1 f52"/>
                <a:gd name="f98" fmla="*/ f76 1 f51"/>
                <a:gd name="f99" fmla="*/ f77 1 f52"/>
                <a:gd name="f100" fmla="*/ f78 1 f51"/>
                <a:gd name="f101" fmla="*/ f79 1 f52"/>
                <a:gd name="f102" fmla="*/ f80 1 f51"/>
                <a:gd name="f103" fmla="*/ f81 1 f52"/>
                <a:gd name="f104" fmla="*/ f82 1 f51"/>
                <a:gd name="f105" fmla="*/ f83 1 f52"/>
                <a:gd name="f106" fmla="*/ f84 1 f51"/>
                <a:gd name="f107" fmla="*/ f85 1 f52"/>
                <a:gd name="f108" fmla="*/ f86 1 f51"/>
                <a:gd name="f109" fmla="*/ f87 1 f52"/>
                <a:gd name="f110" fmla="*/ f88 1 f51"/>
                <a:gd name="f111" fmla="*/ f89 1 f52"/>
                <a:gd name="f112" fmla="*/ f90 f42 1"/>
                <a:gd name="f113" fmla="*/ f91 f42 1"/>
                <a:gd name="f114" fmla="*/ f93 f43 1"/>
                <a:gd name="f115" fmla="*/ f92 f43 1"/>
                <a:gd name="f116" fmla="*/ f94 f42 1"/>
                <a:gd name="f117" fmla="*/ f95 f43 1"/>
                <a:gd name="f118" fmla="*/ f96 f42 1"/>
                <a:gd name="f119" fmla="*/ f97 f43 1"/>
                <a:gd name="f120" fmla="*/ f98 f42 1"/>
                <a:gd name="f121" fmla="*/ f99 f43 1"/>
                <a:gd name="f122" fmla="*/ f100 f42 1"/>
                <a:gd name="f123" fmla="*/ f101 f43 1"/>
                <a:gd name="f124" fmla="*/ f102 f42 1"/>
                <a:gd name="f125" fmla="*/ f103 f43 1"/>
                <a:gd name="f126" fmla="*/ f104 f42 1"/>
                <a:gd name="f127" fmla="*/ f105 f43 1"/>
                <a:gd name="f128" fmla="*/ f106 f42 1"/>
                <a:gd name="f129" fmla="*/ f107 f43 1"/>
                <a:gd name="f130" fmla="*/ f108 f42 1"/>
                <a:gd name="f131" fmla="*/ f109 f43 1"/>
                <a:gd name="f132" fmla="*/ f110 f42 1"/>
                <a:gd name="f133" fmla="*/ f111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6" y="f117"/>
                </a:cxn>
                <a:cxn ang="f71">
                  <a:pos x="f118" y="f119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7"/>
                </a:cxn>
                <a:cxn ang="f71">
                  <a:pos x="f128" y="f129"/>
                </a:cxn>
                <a:cxn ang="f71">
                  <a:pos x="f130" y="f131"/>
                </a:cxn>
                <a:cxn ang="f71">
                  <a:pos x="f132" y="f133"/>
                </a:cxn>
                <a:cxn ang="f71">
                  <a:pos x="f116" y="f117"/>
                </a:cxn>
              </a:cxnLst>
              <a:rect l="f112" t="f115" r="f113" b="f114"/>
              <a:pathLst>
                <a:path w="58" h="52">
                  <a:moveTo>
                    <a:pt x="f6" y="f8"/>
                  </a:moveTo>
                  <a:cubicBezTo>
                    <a:pt x="f9" y="f10"/>
                    <a:pt x="f11" y="f9"/>
                    <a:pt x="f12" y="f7"/>
                  </a:cubicBezTo>
                  <a:cubicBezTo>
                    <a:pt x="f13" y="f14"/>
                    <a:pt x="f15" y="f8"/>
                    <a:pt x="f5" y="f16"/>
                  </a:cubicBezTo>
                  <a:cubicBezTo>
                    <a:pt x="f17" y="f18"/>
                    <a:pt x="f13" y="f19"/>
                    <a:pt x="f16" y="f20"/>
                  </a:cubicBezTo>
                  <a:cubicBezTo>
                    <a:pt x="f21" y="f22"/>
                    <a:pt x="f10" y="f23"/>
                    <a:pt x="f24" y="f25"/>
                  </a:cubicBezTo>
                  <a:cubicBezTo>
                    <a:pt x="f9" y="f12"/>
                    <a:pt x="f14" y="f13"/>
                    <a:pt x="f26" y="f15"/>
                  </a:cubicBezTo>
                  <a:cubicBezTo>
                    <a:pt x="f23" y="f27"/>
                    <a:pt x="f28" y="f27"/>
                    <a:pt x="f17" y="f29"/>
                  </a:cubicBezTo>
                  <a:cubicBezTo>
                    <a:pt x="f30" y="f31"/>
                    <a:pt x="f30" y="f32"/>
                    <a:pt x="f33" y="f5"/>
                  </a:cubicBezTo>
                  <a:cubicBezTo>
                    <a:pt x="f34" y="f35"/>
                    <a:pt x="f20" y="f35"/>
                    <a:pt x="f36" y="f37"/>
                  </a:cubicBezTo>
                  <a:cubicBezTo>
                    <a:pt x="f38" y="f39"/>
                    <a:pt x="f40" y="f12"/>
                    <a:pt x="f6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91ACF65E-33FA-4FE9-8073-9B8D9123C29E}"/>
                </a:ext>
              </a:extLst>
            </p:cNvPr>
            <p:cNvSpPr/>
            <p:nvPr/>
          </p:nvSpPr>
          <p:spPr>
            <a:xfrm>
              <a:off x="2090135" y="3907981"/>
              <a:ext cx="127001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53"/>
                <a:gd name="f8" fmla="val 8"/>
                <a:gd name="f9" fmla="val 47"/>
                <a:gd name="f10" fmla="val 6"/>
                <a:gd name="f11" fmla="val 37"/>
                <a:gd name="f12" fmla="val 3"/>
                <a:gd name="f13" fmla="val 25"/>
                <a:gd name="f14" fmla="val 15"/>
                <a:gd name="f15" fmla="val 10"/>
                <a:gd name="f16" fmla="val 11"/>
                <a:gd name="f17" fmla="val 22"/>
                <a:gd name="f18" fmla="val 5"/>
                <a:gd name="f19" fmla="val 33"/>
                <a:gd name="f20" fmla="val 40"/>
                <a:gd name="f21" fmla="val 7"/>
                <a:gd name="f22" fmla="val 48"/>
                <a:gd name="f23" fmla="val 24"/>
                <a:gd name="f24" fmla="val 32"/>
                <a:gd name="f25" fmla="val 49"/>
                <a:gd name="f26" fmla="val 42"/>
                <a:gd name="f27" fmla="val 44"/>
                <a:gd name="f28" fmla="val 51"/>
                <a:gd name="f29" fmla="val 20"/>
                <a:gd name="f30" fmla="val 9"/>
                <a:gd name="f31" fmla="val 13"/>
                <a:gd name="f32" fmla="val 17"/>
                <a:gd name="f33" fmla="val 16"/>
                <a:gd name="f34" fmla="val 12"/>
                <a:gd name="f35" fmla="val 28"/>
                <a:gd name="f36" fmla="val 34"/>
                <a:gd name="f37" fmla="val 41"/>
                <a:gd name="f38" fmla="val 23"/>
                <a:gd name="f39" fmla="val 31"/>
                <a:gd name="f40" fmla="val 43"/>
                <a:gd name="f41" fmla="val 45"/>
                <a:gd name="f42" fmla="val 30"/>
                <a:gd name="f43" fmla="+- 0 0 -90"/>
                <a:gd name="f44" fmla="*/ f3 1 57"/>
                <a:gd name="f45" fmla="*/ f4 1 53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57"/>
                <a:gd name="f54" fmla="*/ f50 1 53"/>
                <a:gd name="f55" fmla="*/ 8 f51 1"/>
                <a:gd name="f56" fmla="*/ 47 f50 1"/>
                <a:gd name="f57" fmla="*/ 0 f51 1"/>
                <a:gd name="f58" fmla="*/ 15 f50 1"/>
                <a:gd name="f59" fmla="*/ 33 f51 1"/>
                <a:gd name="f60" fmla="*/ 0 f50 1"/>
                <a:gd name="f61" fmla="*/ 57 f51 1"/>
                <a:gd name="f62" fmla="*/ 24 f50 1"/>
                <a:gd name="f63" fmla="*/ 44 f51 1"/>
                <a:gd name="f64" fmla="*/ 53 f50 1"/>
                <a:gd name="f65" fmla="*/ 32 f51 1"/>
                <a:gd name="f66" fmla="*/ 9 f50 1"/>
                <a:gd name="f67" fmla="*/ 10 f51 1"/>
                <a:gd name="f68" fmla="*/ 20 f50 1"/>
                <a:gd name="f69" fmla="*/ 15 f51 1"/>
                <a:gd name="f70" fmla="*/ 41 f50 1"/>
                <a:gd name="f71" fmla="*/ 37 f51 1"/>
                <a:gd name="f72" fmla="*/ 44 f50 1"/>
                <a:gd name="f73" fmla="*/ 48 f51 1"/>
                <a:gd name="f74" fmla="*/ 25 f50 1"/>
                <a:gd name="f75" fmla="+- f52 0 f1"/>
                <a:gd name="f76" fmla="*/ f55 1 57"/>
                <a:gd name="f77" fmla="*/ f56 1 53"/>
                <a:gd name="f78" fmla="*/ f57 1 57"/>
                <a:gd name="f79" fmla="*/ f58 1 53"/>
                <a:gd name="f80" fmla="*/ f59 1 57"/>
                <a:gd name="f81" fmla="*/ f60 1 53"/>
                <a:gd name="f82" fmla="*/ f61 1 57"/>
                <a:gd name="f83" fmla="*/ f62 1 53"/>
                <a:gd name="f84" fmla="*/ f63 1 57"/>
                <a:gd name="f85" fmla="*/ f64 1 53"/>
                <a:gd name="f86" fmla="*/ f65 1 57"/>
                <a:gd name="f87" fmla="*/ f66 1 53"/>
                <a:gd name="f88" fmla="*/ f67 1 57"/>
                <a:gd name="f89" fmla="*/ f68 1 53"/>
                <a:gd name="f90" fmla="*/ f69 1 57"/>
                <a:gd name="f91" fmla="*/ f70 1 53"/>
                <a:gd name="f92" fmla="*/ f71 1 57"/>
                <a:gd name="f93" fmla="*/ f72 1 53"/>
                <a:gd name="f94" fmla="*/ f73 1 57"/>
                <a:gd name="f95" fmla="*/ f74 1 53"/>
                <a:gd name="f96" fmla="*/ 0 1 f53"/>
                <a:gd name="f97" fmla="*/ f47 1 f53"/>
                <a:gd name="f98" fmla="*/ 0 1 f54"/>
                <a:gd name="f99" fmla="*/ f48 1 f54"/>
                <a:gd name="f100" fmla="*/ f76 1 f53"/>
                <a:gd name="f101" fmla="*/ f77 1 f54"/>
                <a:gd name="f102" fmla="*/ f78 1 f53"/>
                <a:gd name="f103" fmla="*/ f79 1 f54"/>
                <a:gd name="f104" fmla="*/ f80 1 f53"/>
                <a:gd name="f105" fmla="*/ f81 1 f54"/>
                <a:gd name="f106" fmla="*/ f82 1 f53"/>
                <a:gd name="f107" fmla="*/ f83 1 f54"/>
                <a:gd name="f108" fmla="*/ f84 1 f53"/>
                <a:gd name="f109" fmla="*/ f85 1 f54"/>
                <a:gd name="f110" fmla="*/ f86 1 f53"/>
                <a:gd name="f111" fmla="*/ f87 1 f54"/>
                <a:gd name="f112" fmla="*/ f88 1 f53"/>
                <a:gd name="f113" fmla="*/ f89 1 f54"/>
                <a:gd name="f114" fmla="*/ f90 1 f53"/>
                <a:gd name="f115" fmla="*/ f91 1 f54"/>
                <a:gd name="f116" fmla="*/ f92 1 f53"/>
                <a:gd name="f117" fmla="*/ f93 1 f54"/>
                <a:gd name="f118" fmla="*/ f94 1 f53"/>
                <a:gd name="f119" fmla="*/ f95 1 f54"/>
                <a:gd name="f120" fmla="*/ f96 f44 1"/>
                <a:gd name="f121" fmla="*/ f97 f44 1"/>
                <a:gd name="f122" fmla="*/ f99 f45 1"/>
                <a:gd name="f123" fmla="*/ f98 f45 1"/>
                <a:gd name="f124" fmla="*/ f100 f44 1"/>
                <a:gd name="f125" fmla="*/ f101 f45 1"/>
                <a:gd name="f126" fmla="*/ f102 f44 1"/>
                <a:gd name="f127" fmla="*/ f103 f45 1"/>
                <a:gd name="f128" fmla="*/ f104 f44 1"/>
                <a:gd name="f129" fmla="*/ f105 f45 1"/>
                <a:gd name="f130" fmla="*/ f106 f44 1"/>
                <a:gd name="f131" fmla="*/ f107 f45 1"/>
                <a:gd name="f132" fmla="*/ f108 f44 1"/>
                <a:gd name="f133" fmla="*/ f109 f45 1"/>
                <a:gd name="f134" fmla="*/ f110 f44 1"/>
                <a:gd name="f135" fmla="*/ f111 f45 1"/>
                <a:gd name="f136" fmla="*/ f112 f44 1"/>
                <a:gd name="f137" fmla="*/ f113 f45 1"/>
                <a:gd name="f138" fmla="*/ f114 f44 1"/>
                <a:gd name="f139" fmla="*/ f115 f45 1"/>
                <a:gd name="f140" fmla="*/ f116 f44 1"/>
                <a:gd name="f141" fmla="*/ f117 f45 1"/>
                <a:gd name="f142" fmla="*/ f118 f44 1"/>
                <a:gd name="f143" fmla="*/ f119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32" y="f133"/>
                </a:cxn>
                <a:cxn ang="f75">
                  <a:pos x="f124" y="f125"/>
                </a:cxn>
                <a:cxn ang="f75">
                  <a:pos x="f134" y="f135"/>
                </a:cxn>
                <a:cxn ang="f75">
                  <a:pos x="f136" y="f137"/>
                </a:cxn>
                <a:cxn ang="f75">
                  <a:pos x="f138" y="f139"/>
                </a:cxn>
                <a:cxn ang="f75">
                  <a:pos x="f140" y="f141"/>
                </a:cxn>
                <a:cxn ang="f75">
                  <a:pos x="f142" y="f143"/>
                </a:cxn>
                <a:cxn ang="f75">
                  <a:pos x="f134" y="f135"/>
                </a:cxn>
              </a:cxnLst>
              <a:rect l="f120" t="f123" r="f121" b="f122"/>
              <a:pathLst>
                <a:path w="57" h="53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6"/>
                    <a:pt x="f17" y="f18"/>
                    <a:pt x="f19" y="f5"/>
                  </a:cubicBezTo>
                  <a:cubicBezTo>
                    <a:pt x="f20" y="f21"/>
                    <a:pt x="f22" y="f14"/>
                    <a:pt x="f6" y="f23"/>
                  </a:cubicBezTo>
                  <a:cubicBezTo>
                    <a:pt x="f7" y="f24"/>
                    <a:pt x="f25" y="f26"/>
                    <a:pt x="f27" y="f7"/>
                  </a:cubicBezTo>
                  <a:cubicBezTo>
                    <a:pt x="f19" y="f28"/>
                    <a:pt x="f29" y="f25"/>
                    <a:pt x="f8" y="f9"/>
                  </a:cubicBezTo>
                  <a:close/>
                  <a:moveTo>
                    <a:pt x="f24" y="f30"/>
                  </a:moveTo>
                  <a:cubicBezTo>
                    <a:pt x="f23" y="f31"/>
                    <a:pt x="f32" y="f33"/>
                    <a:pt x="f15" y="f29"/>
                  </a:cubicBezTo>
                  <a:cubicBezTo>
                    <a:pt x="f34" y="f35"/>
                    <a:pt x="f31" y="f36"/>
                    <a:pt x="f14" y="f37"/>
                  </a:cubicBezTo>
                  <a:cubicBezTo>
                    <a:pt x="f38" y="f26"/>
                    <a:pt x="f39" y="f40"/>
                    <a:pt x="f11" y="f27"/>
                  </a:cubicBezTo>
                  <a:cubicBezTo>
                    <a:pt x="f37" y="f11"/>
                    <a:pt x="f41" y="f42"/>
                    <a:pt x="f22" y="f13"/>
                  </a:cubicBezTo>
                  <a:cubicBezTo>
                    <a:pt x="f26" y="f29"/>
                    <a:pt x="f11" y="f14"/>
                    <a:pt x="f24" y="f3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BD696B9C-08DC-4D1D-8665-B74E58DCE71D}"/>
                </a:ext>
              </a:extLst>
            </p:cNvPr>
            <p:cNvSpPr/>
            <p:nvPr/>
          </p:nvSpPr>
          <p:spPr>
            <a:xfrm>
              <a:off x="4855564" y="3399976"/>
              <a:ext cx="144466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8"/>
                <a:gd name="f8" fmla="val 40"/>
                <a:gd name="f9" fmla="val 64"/>
                <a:gd name="f10" fmla="val 51"/>
                <a:gd name="f11" fmla="val 63"/>
                <a:gd name="f12" fmla="val 62"/>
                <a:gd name="f13" fmla="val 42"/>
                <a:gd name="f14" fmla="val 25"/>
                <a:gd name="f15" fmla="val 57"/>
                <a:gd name="f16" fmla="val 6"/>
                <a:gd name="f17" fmla="val 52"/>
                <a:gd name="f18" fmla="val 7"/>
                <a:gd name="f19" fmla="val 47"/>
                <a:gd name="f20" fmla="val 12"/>
                <a:gd name="f21" fmla="val 38"/>
                <a:gd name="f22" fmla="val 29"/>
                <a:gd name="f23" fmla="val 11"/>
                <a:gd name="f24" fmla="val 20"/>
                <a:gd name="f25" fmla="val 5"/>
                <a:gd name="f26" fmla="val 10"/>
                <a:gd name="f27" fmla="val 4"/>
                <a:gd name="f28" fmla="val 16"/>
                <a:gd name="f29" fmla="val 22"/>
                <a:gd name="f30" fmla="val 23"/>
                <a:gd name="f31" fmla="val 9"/>
                <a:gd name="f32" fmla="val 21"/>
                <a:gd name="f33" fmla="val 34"/>
                <a:gd name="f34" fmla="val 19"/>
                <a:gd name="f35" fmla="val 45"/>
                <a:gd name="f36" fmla="val 32"/>
                <a:gd name="f37" fmla="val 49"/>
                <a:gd name="f38" fmla="val 43"/>
                <a:gd name="f39" fmla="val 53"/>
                <a:gd name="f40" fmla="val 55"/>
                <a:gd name="f41" fmla="val 61"/>
                <a:gd name="f42" fmla="val 46"/>
                <a:gd name="f43" fmla="val 41"/>
                <a:gd name="f44" fmla="+- 0 0 -90"/>
                <a:gd name="f45" fmla="*/ f3 1 65"/>
                <a:gd name="f46" fmla="*/ f4 1 68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65"/>
                <a:gd name="f55" fmla="*/ f51 1 68"/>
                <a:gd name="f56" fmla="*/ 65 f52 1"/>
                <a:gd name="f57" fmla="*/ 40 f51 1"/>
                <a:gd name="f58" fmla="*/ 62 f52 1"/>
                <a:gd name="f59" fmla="*/ 68 f51 1"/>
                <a:gd name="f60" fmla="*/ 6 f52 1"/>
                <a:gd name="f61" fmla="*/ 52 f51 1"/>
                <a:gd name="f62" fmla="*/ 12 f52 1"/>
                <a:gd name="f63" fmla="*/ 29 f51 1"/>
                <a:gd name="f64" fmla="*/ 0 f52 1"/>
                <a:gd name="f65" fmla="*/ 0 f51 1"/>
                <a:gd name="f66" fmla="*/ 22 f52 1"/>
                <a:gd name="f67" fmla="*/ 10 f51 1"/>
                <a:gd name="f68" fmla="*/ 23 f52 1"/>
                <a:gd name="f69" fmla="*/ 9 f51 1"/>
                <a:gd name="f70" fmla="*/ 19 f52 1"/>
                <a:gd name="f71" fmla="*/ 45 f51 1"/>
                <a:gd name="f72" fmla="*/ 53 f52 1"/>
                <a:gd name="f73" fmla="*/ 55 f51 1"/>
                <a:gd name="f74" fmla="*/ 41 f51 1"/>
                <a:gd name="f75" fmla="+- f53 0 f1"/>
                <a:gd name="f76" fmla="*/ f56 1 65"/>
                <a:gd name="f77" fmla="*/ f57 1 68"/>
                <a:gd name="f78" fmla="*/ f58 1 65"/>
                <a:gd name="f79" fmla="*/ f59 1 68"/>
                <a:gd name="f80" fmla="*/ f60 1 65"/>
                <a:gd name="f81" fmla="*/ f61 1 68"/>
                <a:gd name="f82" fmla="*/ f62 1 65"/>
                <a:gd name="f83" fmla="*/ f63 1 68"/>
                <a:gd name="f84" fmla="*/ f64 1 65"/>
                <a:gd name="f85" fmla="*/ f65 1 68"/>
                <a:gd name="f86" fmla="*/ f66 1 65"/>
                <a:gd name="f87" fmla="*/ f67 1 68"/>
                <a:gd name="f88" fmla="*/ f68 1 65"/>
                <a:gd name="f89" fmla="*/ f69 1 68"/>
                <a:gd name="f90" fmla="*/ f70 1 65"/>
                <a:gd name="f91" fmla="*/ f71 1 68"/>
                <a:gd name="f92" fmla="*/ f72 1 65"/>
                <a:gd name="f93" fmla="*/ f73 1 68"/>
                <a:gd name="f94" fmla="*/ f74 1 68"/>
                <a:gd name="f95" fmla="*/ 0 1 f54"/>
                <a:gd name="f96" fmla="*/ f48 1 f54"/>
                <a:gd name="f97" fmla="*/ 0 1 f55"/>
                <a:gd name="f98" fmla="*/ f49 1 f55"/>
                <a:gd name="f99" fmla="*/ f76 1 f54"/>
                <a:gd name="f100" fmla="*/ f77 1 f55"/>
                <a:gd name="f101" fmla="*/ f78 1 f54"/>
                <a:gd name="f102" fmla="*/ f79 1 f55"/>
                <a:gd name="f103" fmla="*/ f80 1 f54"/>
                <a:gd name="f104" fmla="*/ f81 1 f55"/>
                <a:gd name="f105" fmla="*/ f82 1 f54"/>
                <a:gd name="f106" fmla="*/ f83 1 f55"/>
                <a:gd name="f107" fmla="*/ f84 1 f54"/>
                <a:gd name="f108" fmla="*/ f85 1 f55"/>
                <a:gd name="f109" fmla="*/ f86 1 f54"/>
                <a:gd name="f110" fmla="*/ f87 1 f55"/>
                <a:gd name="f111" fmla="*/ f88 1 f54"/>
                <a:gd name="f112" fmla="*/ f89 1 f55"/>
                <a:gd name="f113" fmla="*/ f90 1 f54"/>
                <a:gd name="f114" fmla="*/ f91 1 f55"/>
                <a:gd name="f115" fmla="*/ f92 1 f54"/>
                <a:gd name="f116" fmla="*/ f93 1 f55"/>
                <a:gd name="f117" fmla="*/ f94 1 f55"/>
                <a:gd name="f118" fmla="*/ f95 f45 1"/>
                <a:gd name="f119" fmla="*/ f96 f45 1"/>
                <a:gd name="f120" fmla="*/ f98 f46 1"/>
                <a:gd name="f121" fmla="*/ f97 f46 1"/>
                <a:gd name="f122" fmla="*/ f99 f45 1"/>
                <a:gd name="f123" fmla="*/ f100 f46 1"/>
                <a:gd name="f124" fmla="*/ f101 f45 1"/>
                <a:gd name="f125" fmla="*/ f102 f46 1"/>
                <a:gd name="f126" fmla="*/ f103 f45 1"/>
                <a:gd name="f127" fmla="*/ f104 f46 1"/>
                <a:gd name="f128" fmla="*/ f105 f45 1"/>
                <a:gd name="f129" fmla="*/ f106 f46 1"/>
                <a:gd name="f130" fmla="*/ f107 f45 1"/>
                <a:gd name="f131" fmla="*/ f108 f46 1"/>
                <a:gd name="f132" fmla="*/ f109 f45 1"/>
                <a:gd name="f133" fmla="*/ f110 f46 1"/>
                <a:gd name="f134" fmla="*/ f111 f45 1"/>
                <a:gd name="f135" fmla="*/ f112 f46 1"/>
                <a:gd name="f136" fmla="*/ f113 f45 1"/>
                <a:gd name="f137" fmla="*/ f114 f46 1"/>
                <a:gd name="f138" fmla="*/ f115 f45 1"/>
                <a:gd name="f139" fmla="*/ f116 f46 1"/>
                <a:gd name="f140" fmla="*/ f117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32" y="f133"/>
                </a:cxn>
                <a:cxn ang="f75">
                  <a:pos x="f134" y="f135"/>
                </a:cxn>
                <a:cxn ang="f75">
                  <a:pos x="f136" y="f137"/>
                </a:cxn>
                <a:cxn ang="f75">
                  <a:pos x="f138" y="f139"/>
                </a:cxn>
                <a:cxn ang="f75">
                  <a:pos x="f122" y="f140"/>
                </a:cxn>
                <a:cxn ang="f75">
                  <a:pos x="f122" y="f123"/>
                </a:cxn>
              </a:cxnLst>
              <a:rect l="f118" t="f121" r="f119" b="f120"/>
              <a:pathLst>
                <a:path w="65" h="68">
                  <a:moveTo>
                    <a:pt x="f6" y="f8"/>
                  </a:moveTo>
                  <a:cubicBezTo>
                    <a:pt x="f9" y="f10"/>
                    <a:pt x="f11" y="f12"/>
                    <a:pt x="f12" y="f7"/>
                  </a:cubicBezTo>
                  <a:cubicBezTo>
                    <a:pt x="f13" y="f11"/>
                    <a:pt x="f14" y="f15"/>
                    <a:pt x="f16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3" y="f24"/>
                    <a:pt x="f25" y="f20"/>
                    <a:pt x="f5" y="f5"/>
                  </a:cubicBezTo>
                  <a:cubicBezTo>
                    <a:pt x="f26" y="f27"/>
                    <a:pt x="f28" y="f18"/>
                    <a:pt x="f29" y="f26"/>
                  </a:cubicBezTo>
                  <a:cubicBezTo>
                    <a:pt x="f30" y="f31"/>
                    <a:pt x="f30" y="f31"/>
                    <a:pt x="f30" y="f31"/>
                  </a:cubicBezTo>
                  <a:cubicBezTo>
                    <a:pt x="f32" y="f29"/>
                    <a:pt x="f24" y="f33"/>
                    <a:pt x="f34" y="f35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15" y="f10"/>
                    <a:pt x="f41" y="f42"/>
                    <a:pt x="f6" y="f43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E4B49A4-BA7A-4E1F-BC0F-6A4A397EFC60}"/>
                </a:ext>
              </a:extLst>
            </p:cNvPr>
            <p:cNvSpPr/>
            <p:nvPr/>
          </p:nvSpPr>
          <p:spPr>
            <a:xfrm>
              <a:off x="4904777" y="3384102"/>
              <a:ext cx="146047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48"/>
                <a:gd name="f8" fmla="val 17"/>
                <a:gd name="f9" fmla="val 11"/>
                <a:gd name="f10" fmla="val 10"/>
                <a:gd name="f11" fmla="val 22"/>
                <a:gd name="f12" fmla="val 4"/>
                <a:gd name="f13" fmla="val 30"/>
                <a:gd name="f14" fmla="val 43"/>
                <a:gd name="f15" fmla="val 14"/>
                <a:gd name="f16" fmla="val 53"/>
                <a:gd name="f17" fmla="val 26"/>
                <a:gd name="f18" fmla="val 41"/>
                <a:gd name="f19" fmla="val 59"/>
                <a:gd name="f20" fmla="val 51"/>
                <a:gd name="f21" fmla="val 45"/>
                <a:gd name="f22" fmla="val 47"/>
                <a:gd name="f23" fmla="val 46"/>
                <a:gd name="f24" fmla="val 44"/>
                <a:gd name="f25" fmla="val 49"/>
                <a:gd name="f26" fmla="val 39"/>
                <a:gd name="f27" fmla="val 42"/>
                <a:gd name="f28" fmla="val 29"/>
                <a:gd name="f29" fmla="val 34"/>
                <a:gd name="f30" fmla="val 20"/>
                <a:gd name="f31" fmla="val 18"/>
                <a:gd name="f32" fmla="val 15"/>
                <a:gd name="f33" fmla="val 9"/>
                <a:gd name="f34" fmla="val 1"/>
                <a:gd name="f35" fmla="val 16"/>
                <a:gd name="f36" fmla="+- 0 0 -90"/>
                <a:gd name="f37" fmla="*/ f3 1 66"/>
                <a:gd name="f38" fmla="*/ f4 1 48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66"/>
                <a:gd name="f47" fmla="*/ f43 1 48"/>
                <a:gd name="f48" fmla="*/ 0 f44 1"/>
                <a:gd name="f49" fmla="*/ 17 f43 1"/>
                <a:gd name="f50" fmla="*/ 30 f44 1"/>
                <a:gd name="f51" fmla="*/ 0 f43 1"/>
                <a:gd name="f52" fmla="*/ 66 f44 1"/>
                <a:gd name="f53" fmla="*/ 41 f43 1"/>
                <a:gd name="f54" fmla="*/ 43 f44 1"/>
                <a:gd name="f55" fmla="*/ 47 f43 1"/>
                <a:gd name="f56" fmla="*/ 48 f43 1"/>
                <a:gd name="f57" fmla="*/ 51 f44 1"/>
                <a:gd name="f58" fmla="*/ 39 f43 1"/>
                <a:gd name="f59" fmla="*/ 14 f43 1"/>
                <a:gd name="f60" fmla="*/ 1 f44 1"/>
                <a:gd name="f61" fmla="*/ 16 f43 1"/>
                <a:gd name="f62" fmla="+- f45 0 f1"/>
                <a:gd name="f63" fmla="*/ f48 1 66"/>
                <a:gd name="f64" fmla="*/ f49 1 48"/>
                <a:gd name="f65" fmla="*/ f50 1 66"/>
                <a:gd name="f66" fmla="*/ f51 1 48"/>
                <a:gd name="f67" fmla="*/ f52 1 66"/>
                <a:gd name="f68" fmla="*/ f53 1 48"/>
                <a:gd name="f69" fmla="*/ f54 1 66"/>
                <a:gd name="f70" fmla="*/ f55 1 48"/>
                <a:gd name="f71" fmla="*/ f56 1 48"/>
                <a:gd name="f72" fmla="*/ f57 1 66"/>
                <a:gd name="f73" fmla="*/ f58 1 48"/>
                <a:gd name="f74" fmla="*/ f59 1 48"/>
                <a:gd name="f75" fmla="*/ f60 1 66"/>
                <a:gd name="f76" fmla="*/ f61 1 48"/>
                <a:gd name="f77" fmla="*/ 0 1 f46"/>
                <a:gd name="f78" fmla="*/ f40 1 f46"/>
                <a:gd name="f79" fmla="*/ 0 1 f47"/>
                <a:gd name="f80" fmla="*/ f41 1 f47"/>
                <a:gd name="f81" fmla="*/ f63 1 f46"/>
                <a:gd name="f82" fmla="*/ f64 1 f47"/>
                <a:gd name="f83" fmla="*/ f65 1 f46"/>
                <a:gd name="f84" fmla="*/ f66 1 f47"/>
                <a:gd name="f85" fmla="*/ f67 1 f46"/>
                <a:gd name="f86" fmla="*/ f68 1 f47"/>
                <a:gd name="f87" fmla="*/ f69 1 f46"/>
                <a:gd name="f88" fmla="*/ f70 1 f47"/>
                <a:gd name="f89" fmla="*/ f71 1 f47"/>
                <a:gd name="f90" fmla="*/ f72 1 f46"/>
                <a:gd name="f91" fmla="*/ f73 1 f47"/>
                <a:gd name="f92" fmla="*/ f74 1 f47"/>
                <a:gd name="f93" fmla="*/ f75 1 f46"/>
                <a:gd name="f94" fmla="*/ f76 1 f47"/>
                <a:gd name="f95" fmla="*/ f77 f37 1"/>
                <a:gd name="f96" fmla="*/ f78 f37 1"/>
                <a:gd name="f97" fmla="*/ f80 f38 1"/>
                <a:gd name="f98" fmla="*/ f79 f38 1"/>
                <a:gd name="f99" fmla="*/ f81 f37 1"/>
                <a:gd name="f100" fmla="*/ f82 f38 1"/>
                <a:gd name="f101" fmla="*/ f83 f37 1"/>
                <a:gd name="f102" fmla="*/ f84 f38 1"/>
                <a:gd name="f103" fmla="*/ f85 f37 1"/>
                <a:gd name="f104" fmla="*/ f86 f38 1"/>
                <a:gd name="f105" fmla="*/ f87 f37 1"/>
                <a:gd name="f106" fmla="*/ f88 f38 1"/>
                <a:gd name="f107" fmla="*/ f89 f38 1"/>
                <a:gd name="f108" fmla="*/ f90 f37 1"/>
                <a:gd name="f109" fmla="*/ f91 f38 1"/>
                <a:gd name="f110" fmla="*/ f92 f38 1"/>
                <a:gd name="f111" fmla="*/ f93 f37 1"/>
                <a:gd name="f112" fmla="*/ f94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105" y="f107"/>
                </a:cxn>
                <a:cxn ang="f62">
                  <a:pos x="f108" y="f109"/>
                </a:cxn>
                <a:cxn ang="f62">
                  <a:pos x="f101" y="f110"/>
                </a:cxn>
                <a:cxn ang="f62">
                  <a:pos x="f111" y="f112"/>
                </a:cxn>
                <a:cxn ang="f62">
                  <a:pos x="f99" y="f100"/>
                </a:cxn>
              </a:cxnLst>
              <a:rect l="f95" t="f98" r="f96" b="f97"/>
              <a:pathLst>
                <a:path w="66" h="48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14"/>
                    <a:pt x="f20" y="f21"/>
                    <a:pt x="f14" y="f22"/>
                  </a:cubicBezTo>
                  <a:cubicBezTo>
                    <a:pt x="f14" y="f22"/>
                    <a:pt x="f14" y="f7"/>
                    <a:pt x="f14" y="f7"/>
                  </a:cubicBezTo>
                  <a:cubicBezTo>
                    <a:pt x="f23" y="f24"/>
                    <a:pt x="f25" y="f18"/>
                    <a:pt x="f20" y="f26"/>
                  </a:cubicBezTo>
                  <a:cubicBezTo>
                    <a:pt x="f27" y="f28"/>
                    <a:pt x="f29" y="f30"/>
                    <a:pt x="f13" y="f15"/>
                  </a:cubicBezTo>
                  <a:cubicBezTo>
                    <a:pt x="f31" y="f32"/>
                    <a:pt x="f33" y="f32"/>
                    <a:pt x="f34" y="f3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B25542C2-6615-4943-9C5C-DCC3110F8402}"/>
                </a:ext>
              </a:extLst>
            </p:cNvPr>
            <p:cNvSpPr/>
            <p:nvPr/>
          </p:nvSpPr>
          <p:spPr>
            <a:xfrm>
              <a:off x="6295424" y="5568503"/>
              <a:ext cx="93661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49"/>
                <a:gd name="f8" fmla="val 30"/>
                <a:gd name="f9" fmla="val 33"/>
                <a:gd name="f10" fmla="val 6"/>
                <a:gd name="f11" fmla="val 38"/>
                <a:gd name="f12" fmla="val 14"/>
                <a:gd name="f13" fmla="val 21"/>
                <a:gd name="f14" fmla="val 36"/>
                <a:gd name="f15" fmla="val 40"/>
                <a:gd name="f16" fmla="val 24"/>
                <a:gd name="f17" fmla="val 23"/>
                <a:gd name="f18" fmla="val 22"/>
                <a:gd name="f19" fmla="val 48"/>
                <a:gd name="f20" fmla="val 25"/>
                <a:gd name="f21" fmla="val 39"/>
                <a:gd name="f22" fmla="val 31"/>
                <a:gd name="f23" fmla="val 35"/>
                <a:gd name="f24" fmla="val 32"/>
                <a:gd name="f25" fmla="val 17"/>
                <a:gd name="f26" fmla="val 29"/>
                <a:gd name="f27" fmla="val 12"/>
                <a:gd name="f28" fmla="val 26"/>
                <a:gd name="f29" fmla="val 9"/>
                <a:gd name="f30" fmla="val 2"/>
                <a:gd name="f31" fmla="val 10"/>
                <a:gd name="f32" fmla="val 1"/>
                <a:gd name="f33" fmla="val 11"/>
                <a:gd name="f34" fmla="val 8"/>
                <a:gd name="f35" fmla="val 4"/>
                <a:gd name="f36" fmla="+- 0 0 -90"/>
                <a:gd name="f37" fmla="*/ f3 1 42"/>
                <a:gd name="f38" fmla="*/ f4 1 49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42"/>
                <a:gd name="f47" fmla="*/ f43 1 49"/>
                <a:gd name="f48" fmla="*/ 30 f44 1"/>
                <a:gd name="f49" fmla="*/ 0 f43 1"/>
                <a:gd name="f50" fmla="*/ 42 f44 1"/>
                <a:gd name="f51" fmla="*/ 21 f43 1"/>
                <a:gd name="f52" fmla="*/ 24 f44 1"/>
                <a:gd name="f53" fmla="*/ 49 f43 1"/>
                <a:gd name="f54" fmla="*/ 21 f44 1"/>
                <a:gd name="f55" fmla="*/ 48 f43 1"/>
                <a:gd name="f56" fmla="*/ 35 f44 1"/>
                <a:gd name="f57" fmla="*/ 22 f43 1"/>
                <a:gd name="f58" fmla="*/ 26 f44 1"/>
                <a:gd name="f59" fmla="*/ 9 f43 1"/>
                <a:gd name="f60" fmla="*/ 0 f44 1"/>
                <a:gd name="f61" fmla="*/ 1 f44 1"/>
                <a:gd name="f62" fmla="*/ 12 f43 1"/>
                <a:gd name="f63" fmla="+- f45 0 f1"/>
                <a:gd name="f64" fmla="*/ f48 1 42"/>
                <a:gd name="f65" fmla="*/ f49 1 49"/>
                <a:gd name="f66" fmla="*/ f50 1 42"/>
                <a:gd name="f67" fmla="*/ f51 1 49"/>
                <a:gd name="f68" fmla="*/ f52 1 42"/>
                <a:gd name="f69" fmla="*/ f53 1 49"/>
                <a:gd name="f70" fmla="*/ f54 1 42"/>
                <a:gd name="f71" fmla="*/ f55 1 49"/>
                <a:gd name="f72" fmla="*/ f56 1 42"/>
                <a:gd name="f73" fmla="*/ f57 1 49"/>
                <a:gd name="f74" fmla="*/ f58 1 42"/>
                <a:gd name="f75" fmla="*/ f59 1 49"/>
                <a:gd name="f76" fmla="*/ f60 1 42"/>
                <a:gd name="f77" fmla="*/ f61 1 42"/>
                <a:gd name="f78" fmla="*/ f62 1 49"/>
                <a:gd name="f79" fmla="*/ 0 1 f46"/>
                <a:gd name="f80" fmla="*/ f40 1 f46"/>
                <a:gd name="f81" fmla="*/ 0 1 f47"/>
                <a:gd name="f82" fmla="*/ f41 1 f47"/>
                <a:gd name="f83" fmla="*/ f64 1 f46"/>
                <a:gd name="f84" fmla="*/ f65 1 f47"/>
                <a:gd name="f85" fmla="*/ f66 1 f46"/>
                <a:gd name="f86" fmla="*/ f67 1 f47"/>
                <a:gd name="f87" fmla="*/ f68 1 f46"/>
                <a:gd name="f88" fmla="*/ f69 1 f47"/>
                <a:gd name="f89" fmla="*/ f70 1 f46"/>
                <a:gd name="f90" fmla="*/ f71 1 f47"/>
                <a:gd name="f91" fmla="*/ f72 1 f46"/>
                <a:gd name="f92" fmla="*/ f73 1 f47"/>
                <a:gd name="f93" fmla="*/ f74 1 f46"/>
                <a:gd name="f94" fmla="*/ f75 1 f47"/>
                <a:gd name="f95" fmla="*/ f76 1 f46"/>
                <a:gd name="f96" fmla="*/ f77 1 f46"/>
                <a:gd name="f97" fmla="*/ f78 1 f47"/>
                <a:gd name="f98" fmla="*/ f79 f37 1"/>
                <a:gd name="f99" fmla="*/ f80 f37 1"/>
                <a:gd name="f100" fmla="*/ f82 f38 1"/>
                <a:gd name="f101" fmla="*/ f81 f38 1"/>
                <a:gd name="f102" fmla="*/ f83 f37 1"/>
                <a:gd name="f103" fmla="*/ f84 f38 1"/>
                <a:gd name="f104" fmla="*/ f85 f37 1"/>
                <a:gd name="f105" fmla="*/ f86 f38 1"/>
                <a:gd name="f106" fmla="*/ f87 f37 1"/>
                <a:gd name="f107" fmla="*/ f88 f38 1"/>
                <a:gd name="f108" fmla="*/ f89 f37 1"/>
                <a:gd name="f109" fmla="*/ f90 f38 1"/>
                <a:gd name="f110" fmla="*/ f91 f37 1"/>
                <a:gd name="f111" fmla="*/ f92 f38 1"/>
                <a:gd name="f112" fmla="*/ f93 f37 1"/>
                <a:gd name="f113" fmla="*/ f94 f38 1"/>
                <a:gd name="f114" fmla="*/ f95 f37 1"/>
                <a:gd name="f115" fmla="*/ f96 f37 1"/>
                <a:gd name="f116" fmla="*/ f97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111"/>
                </a:cxn>
                <a:cxn ang="f63">
                  <a:pos x="f112" y="f113"/>
                </a:cxn>
                <a:cxn ang="f63">
                  <a:pos x="f114" y="f109"/>
                </a:cxn>
                <a:cxn ang="f63">
                  <a:pos x="f115" y="f116"/>
                </a:cxn>
                <a:cxn ang="f63">
                  <a:pos x="f102" y="f103"/>
                </a:cxn>
              </a:cxnLst>
              <a:rect l="f98" t="f101" r="f99" b="f100"/>
              <a:pathLst>
                <a:path w="42" h="4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8"/>
                    <a:pt x="f8" y="f15"/>
                    <a:pt x="f16" y="f7"/>
                  </a:cubicBezTo>
                  <a:cubicBezTo>
                    <a:pt x="f17" y="f7"/>
                    <a:pt x="f18" y="f19"/>
                    <a:pt x="f13" y="f19"/>
                  </a:cubicBezTo>
                  <a:cubicBezTo>
                    <a:pt x="f20" y="f21"/>
                    <a:pt x="f8" y="f22"/>
                    <a:pt x="f23" y="f18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29"/>
                    <a:pt x="f31" y="f24"/>
                    <a:pt x="f5" y="f19"/>
                  </a:cubicBezTo>
                  <a:cubicBezTo>
                    <a:pt x="f32" y="f24"/>
                    <a:pt x="f32" y="f18"/>
                    <a:pt x="f32" y="f27"/>
                  </a:cubicBezTo>
                  <a:cubicBezTo>
                    <a:pt x="f33" y="f34"/>
                    <a:pt x="f13" y="f35"/>
                    <a:pt x="f8" y="f5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72016BCE-33F2-4680-8E14-2612F730F4E1}"/>
                </a:ext>
              </a:extLst>
            </p:cNvPr>
            <p:cNvSpPr/>
            <p:nvPr/>
          </p:nvSpPr>
          <p:spPr>
            <a:xfrm>
              <a:off x="5590577" y="3069777"/>
              <a:ext cx="109535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6"/>
                <a:gd name="f8" fmla="val 17"/>
                <a:gd name="f9" fmla="val 47"/>
                <a:gd name="f10" fmla="val 19"/>
                <a:gd name="f11" fmla="val 45"/>
                <a:gd name="f12" fmla="val 21"/>
                <a:gd name="f13" fmla="val 43"/>
                <a:gd name="f14" fmla="val 23"/>
                <a:gd name="f15" fmla="val 37"/>
                <a:gd name="f16" fmla="val 18"/>
                <a:gd name="f17" fmla="val 32"/>
                <a:gd name="f18" fmla="val 13"/>
                <a:gd name="f19" fmla="val 27"/>
                <a:gd name="f20" fmla="val 9"/>
                <a:gd name="f21" fmla="val 24"/>
                <a:gd name="f22" fmla="val 35"/>
                <a:gd name="f23" fmla="val 10"/>
                <a:gd name="f24" fmla="val 6"/>
                <a:gd name="f25" fmla="val 26"/>
                <a:gd name="f26" fmla="val 3"/>
                <a:gd name="f27" fmla="val 16"/>
                <a:gd name="f28" fmla="val 12"/>
                <a:gd name="f29" fmla="val 25"/>
                <a:gd name="f30" fmla="val 31"/>
                <a:gd name="f31" fmla="val 4"/>
                <a:gd name="f32" fmla="val 39"/>
                <a:gd name="f33" fmla="+- 0 0 -90"/>
                <a:gd name="f34" fmla="*/ f3 1 49"/>
                <a:gd name="f35" fmla="*/ f4 1 46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49"/>
                <a:gd name="f44" fmla="*/ f40 1 46"/>
                <a:gd name="f45" fmla="*/ 49 f41 1"/>
                <a:gd name="f46" fmla="*/ 17 f40 1"/>
                <a:gd name="f47" fmla="*/ 43 f41 1"/>
                <a:gd name="f48" fmla="*/ 23 f40 1"/>
                <a:gd name="f49" fmla="*/ 27 f41 1"/>
                <a:gd name="f50" fmla="*/ 9 f40 1"/>
                <a:gd name="f51" fmla="*/ 13 f41 1"/>
                <a:gd name="f52" fmla="*/ 46 f40 1"/>
                <a:gd name="f53" fmla="*/ 3 f41 1"/>
                <a:gd name="f54" fmla="*/ 16 f40 1"/>
                <a:gd name="f55" fmla="*/ 25 f41 1"/>
                <a:gd name="f56" fmla="*/ 0 f40 1"/>
                <a:gd name="f57" fmla="+- f42 0 f1"/>
                <a:gd name="f58" fmla="*/ f45 1 49"/>
                <a:gd name="f59" fmla="*/ f46 1 46"/>
                <a:gd name="f60" fmla="*/ f47 1 49"/>
                <a:gd name="f61" fmla="*/ f48 1 46"/>
                <a:gd name="f62" fmla="*/ f49 1 49"/>
                <a:gd name="f63" fmla="*/ f50 1 46"/>
                <a:gd name="f64" fmla="*/ f51 1 49"/>
                <a:gd name="f65" fmla="*/ f52 1 46"/>
                <a:gd name="f66" fmla="*/ f53 1 49"/>
                <a:gd name="f67" fmla="*/ f54 1 46"/>
                <a:gd name="f68" fmla="*/ f55 1 49"/>
                <a:gd name="f69" fmla="*/ f56 1 46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49" h="4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5" y="f18"/>
                    <a:pt x="f21" y="f22"/>
                    <a:pt x="f18" y="f7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0" y="f28"/>
                    <a:pt x="f8" y="f24"/>
                    <a:pt x="f29" y="f5"/>
                  </a:cubicBezTo>
                  <a:cubicBezTo>
                    <a:pt x="f30" y="f31"/>
                    <a:pt x="f32" y="f23"/>
                    <a:pt x="f6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0" name="Google Shape;1370;p68">
            <a:extLst>
              <a:ext uri="{FF2B5EF4-FFF2-40B4-BE49-F238E27FC236}">
                <a16:creationId xmlns:a16="http://schemas.microsoft.com/office/drawing/2014/main" id="{5C177BBD-E173-49A2-9C52-7D84CB92C89A}"/>
              </a:ext>
            </a:extLst>
          </p:cNvPr>
          <p:cNvSpPr/>
          <p:nvPr/>
        </p:nvSpPr>
        <p:spPr>
          <a:xfrm>
            <a:off x="3508955" y="857250"/>
            <a:ext cx="2222101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1" name="Google Shape;1371;p68">
            <a:extLst>
              <a:ext uri="{FF2B5EF4-FFF2-40B4-BE49-F238E27FC236}">
                <a16:creationId xmlns:a16="http://schemas.microsoft.com/office/drawing/2014/main" id="{35C9EF46-41BC-4612-B5C2-1C6DA160F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8048" y="182395"/>
            <a:ext cx="7717499" cy="478203"/>
          </a:xfrm>
        </p:spPr>
        <p:txBody>
          <a:bodyPr/>
          <a:lstStyle/>
          <a:p>
            <a:pPr lvl="0"/>
            <a:r>
              <a:rPr lang="en-US" sz="6000">
                <a:solidFill>
                  <a:srgbClr val="835131"/>
                </a:solidFill>
              </a:rPr>
              <a:t>Our Team</a:t>
            </a:r>
          </a:p>
        </p:txBody>
      </p:sp>
      <p:sp>
        <p:nvSpPr>
          <p:cNvPr id="52" name="Google Shape;1372;p68">
            <a:extLst>
              <a:ext uri="{FF2B5EF4-FFF2-40B4-BE49-F238E27FC236}">
                <a16:creationId xmlns:a16="http://schemas.microsoft.com/office/drawing/2014/main" id="{EDD05A4A-4D00-4C6E-8106-A438398883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2157" y="3013423"/>
            <a:ext cx="2224195" cy="949503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Here you can talk a bit about this person. Replace the image if needed</a:t>
            </a:r>
          </a:p>
        </p:txBody>
      </p:sp>
      <p:sp>
        <p:nvSpPr>
          <p:cNvPr id="53" name="Google Shape;1373;p68">
            <a:extLst>
              <a:ext uri="{FF2B5EF4-FFF2-40B4-BE49-F238E27FC236}">
                <a16:creationId xmlns:a16="http://schemas.microsoft.com/office/drawing/2014/main" id="{E4366B82-304E-4A6B-B718-003DBF53DB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20714" y="3013423"/>
            <a:ext cx="2222101" cy="949503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400"/>
              <a:t>Here you can talk a bit about this person. Replace the image if needed</a:t>
            </a:r>
          </a:p>
        </p:txBody>
      </p:sp>
      <p:sp>
        <p:nvSpPr>
          <p:cNvPr id="54" name="Google Shape;1375;p68">
            <a:extLst>
              <a:ext uri="{FF2B5EF4-FFF2-40B4-BE49-F238E27FC236}">
                <a16:creationId xmlns:a16="http://schemas.microsoft.com/office/drawing/2014/main" id="{73DB6A6B-CD30-4FC3-99D0-AAFF4AE6748C}"/>
              </a:ext>
            </a:extLst>
          </p:cNvPr>
          <p:cNvSpPr/>
          <p:nvPr/>
        </p:nvSpPr>
        <p:spPr>
          <a:xfrm>
            <a:off x="5917603" y="1551325"/>
            <a:ext cx="730916" cy="1103461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23479"/>
              <a:gd name="f5" fmla="val 35446"/>
              <a:gd name="f6" fmla="val 20382"/>
              <a:gd name="f7" fmla="val 8308"/>
              <a:gd name="f8" fmla="val 19214"/>
              <a:gd name="f9" fmla="val 9209"/>
              <a:gd name="f10" fmla="val 17980"/>
              <a:gd name="f11" fmla="val 9976"/>
              <a:gd name="f12" fmla="val 16446"/>
              <a:gd name="f13" fmla="val 10510"/>
              <a:gd name="f14" fmla="val 14611"/>
              <a:gd name="f15" fmla="val 11177"/>
              <a:gd name="f16" fmla="val 12743"/>
              <a:gd name="f17" fmla="val 11310"/>
              <a:gd name="f18" fmla="val 11109"/>
              <a:gd name="f19" fmla="val 12344"/>
              <a:gd name="f20" fmla="val 12276"/>
              <a:gd name="f21" fmla="val 10943"/>
              <a:gd name="f22" fmla="val 14044"/>
              <a:gd name="f23" fmla="val 10176"/>
              <a:gd name="f24" fmla="val 15912"/>
              <a:gd name="f25" fmla="val 9642"/>
              <a:gd name="f26" fmla="val 17213"/>
              <a:gd name="f27" fmla="val 9275"/>
              <a:gd name="f28" fmla="val 18914"/>
              <a:gd name="f29" fmla="val 8942"/>
              <a:gd name="f30" fmla="val 11585"/>
              <a:gd name="f31" fmla="val 6814"/>
              <a:gd name="f32" fmla="val 11641"/>
              <a:gd name="f33" fmla="val 11466"/>
              <a:gd name="f34" fmla="val 7404"/>
              <a:gd name="f35" fmla="val 11442"/>
              <a:gd name="f36" fmla="val 7641"/>
              <a:gd name="f37" fmla="val 11376"/>
              <a:gd name="f38" fmla="val 8541"/>
              <a:gd name="f39" fmla="val 11142"/>
              <a:gd name="f40" fmla="val 9475"/>
              <a:gd name="f41" fmla="val 10975"/>
              <a:gd name="f42" fmla="val 10343"/>
              <a:gd name="f43" fmla="val 10875"/>
              <a:gd name="f44" fmla="val 10977"/>
              <a:gd name="f45" fmla="val 10708"/>
              <a:gd name="f46" fmla="val 11610"/>
              <a:gd name="f47" fmla="val 10475"/>
              <a:gd name="f48" fmla="val 12177"/>
              <a:gd name="f49" fmla="val 10642"/>
              <a:gd name="f50" fmla="val 10742"/>
              <a:gd name="f51" fmla="val 10143"/>
              <a:gd name="f52" fmla="val 9109"/>
              <a:gd name="f53" fmla="val 9030"/>
              <a:gd name="f54" fmla="val 10818"/>
              <a:gd name="f55" fmla="val 8998"/>
              <a:gd name="f56" fmla="val 10771"/>
              <a:gd name="f57" fmla="val 10737"/>
              <a:gd name="f58" fmla="val 9014"/>
              <a:gd name="f59" fmla="val 9042"/>
              <a:gd name="f60" fmla="val 10442"/>
              <a:gd name="f61" fmla="val 10776"/>
              <a:gd name="f62" fmla="val 10208"/>
              <a:gd name="f63" fmla="val 12444"/>
              <a:gd name="f64" fmla="val 9774"/>
              <a:gd name="f65" fmla="val 14112"/>
              <a:gd name="f66" fmla="val 14145"/>
              <a:gd name="f67" fmla="val 9741"/>
              <a:gd name="f68" fmla="val 13845"/>
              <a:gd name="f69" fmla="val 9708"/>
              <a:gd name="f70" fmla="val 13545"/>
              <a:gd name="f71" fmla="val 13278"/>
              <a:gd name="f72" fmla="val 9874"/>
              <a:gd name="f73" fmla="val 10041"/>
              <a:gd name="f74" fmla="val 11477"/>
              <a:gd name="f75" fmla="val 10543"/>
              <a:gd name="f76" fmla="val 10141"/>
              <a:gd name="f77" fmla="val 10476"/>
              <a:gd name="f78" fmla="val 10108"/>
              <a:gd name="f79" fmla="val 10408"/>
              <a:gd name="f80" fmla="val 9309"/>
              <a:gd name="f81" fmla="val 10808"/>
              <a:gd name="f82" fmla="val 8175"/>
              <a:gd name="f83" fmla="val 7174"/>
              <a:gd name="f84" fmla="val 11501"/>
              <a:gd name="f85" fmla="val 6913"/>
              <a:gd name="f86" fmla="val 11563"/>
              <a:gd name="f87" fmla="val 22150"/>
              <a:gd name="f88" fmla="val 7274"/>
              <a:gd name="f89" fmla="val 21650"/>
              <a:gd name="f90" fmla="val 20949"/>
              <a:gd name="f91" fmla="val 9175"/>
              <a:gd name="f92" fmla="val 19915"/>
              <a:gd name="f93" fmla="val 18547"/>
              <a:gd name="f94" fmla="val 11043"/>
              <a:gd name="f95" fmla="val 16913"/>
              <a:gd name="f96" fmla="val 11710"/>
              <a:gd name="f97" fmla="val 15312"/>
              <a:gd name="f98" fmla="val 13577"/>
              <a:gd name="f99" fmla="val 13178"/>
              <a:gd name="f100" fmla="val 13312"/>
              <a:gd name="f101" fmla="val 9808"/>
              <a:gd name="f102" fmla="val 14813"/>
              <a:gd name="f103" fmla="val 14713"/>
              <a:gd name="f104" fmla="val 9908"/>
              <a:gd name="f105" fmla="val 14646"/>
              <a:gd name="f106" fmla="val 14546"/>
              <a:gd name="f107" fmla="val 10075"/>
              <a:gd name="f108" fmla="val 14179"/>
              <a:gd name="f109" fmla="val 10241"/>
              <a:gd name="f110" fmla="val 13812"/>
              <a:gd name="f111" fmla="val 10375"/>
              <a:gd name="f112" fmla="val 13445"/>
              <a:gd name="f113" fmla="val 10608"/>
              <a:gd name="f114" fmla="val 12945"/>
              <a:gd name="f115" fmla="val 10775"/>
              <a:gd name="f116" fmla="val 12711"/>
              <a:gd name="f117" fmla="val 12910"/>
              <a:gd name="f118" fmla="val 11210"/>
              <a:gd name="f119" fmla="val 15712"/>
              <a:gd name="f120" fmla="val 11143"/>
              <a:gd name="f121" fmla="val 18080"/>
              <a:gd name="f122" fmla="val 10109"/>
              <a:gd name="f123" fmla="val 19381"/>
              <a:gd name="f124" fmla="val 9509"/>
              <a:gd name="f125" fmla="val 20582"/>
              <a:gd name="f126" fmla="val 8675"/>
              <a:gd name="f127" fmla="val 21583"/>
              <a:gd name="f128" fmla="val 7674"/>
              <a:gd name="f129" fmla="val 21783"/>
              <a:gd name="f130" fmla="val 7541"/>
              <a:gd name="f131" fmla="val 21983"/>
              <a:gd name="f132" fmla="val 7441"/>
              <a:gd name="f133" fmla="val 635"/>
              <a:gd name="f134" fmla="val 2337"/>
              <a:gd name="f135" fmla="val 1302"/>
              <a:gd name="f136" fmla="val 4505"/>
              <a:gd name="f137" fmla="val 3303"/>
              <a:gd name="f138" fmla="val 6340"/>
              <a:gd name="f139" fmla="val 4637"/>
              <a:gd name="f140" fmla="val 7974"/>
              <a:gd name="f141" fmla="val 5305"/>
              <a:gd name="f142" fmla="val 8808"/>
              <a:gd name="f143" fmla="val 5805"/>
              <a:gd name="f144" fmla="val 6138"/>
              <a:gd name="f145" fmla="val 5471"/>
              <a:gd name="f146" fmla="val 9842"/>
              <a:gd name="f147" fmla="val 9342"/>
              <a:gd name="f148" fmla="val 4137"/>
              <a:gd name="f149" fmla="val 4128"/>
              <a:gd name="f150" fmla="val 8523"/>
              <a:gd name="f151" fmla="val 4111"/>
              <a:gd name="f152" fmla="val 8515"/>
              <a:gd name="f153" fmla="val 4092"/>
              <a:gd name="f154" fmla="val 4045"/>
              <a:gd name="f155" fmla="val 3989"/>
              <a:gd name="f156" fmla="val 8569"/>
              <a:gd name="f157" fmla="val 4037"/>
              <a:gd name="f158" fmla="val 8642"/>
              <a:gd name="f159" fmla="val 4571"/>
              <a:gd name="f160" fmla="val 9542"/>
              <a:gd name="f161" fmla="val 5438"/>
              <a:gd name="f162" fmla="val 10376"/>
              <a:gd name="f163" fmla="val 6305"/>
              <a:gd name="f164" fmla="val 11010"/>
              <a:gd name="f165" fmla="val 6972"/>
              <a:gd name="f166" fmla="val 13011"/>
              <a:gd name="f167" fmla="val 6939"/>
              <a:gd name="f168" fmla="val 15113"/>
              <a:gd name="f169" fmla="val 6639"/>
              <a:gd name="f170" fmla="val 17214"/>
              <a:gd name="f171" fmla="val 6239"/>
              <a:gd name="f172" fmla="val 12011"/>
              <a:gd name="f173" fmla="val 1435"/>
              <a:gd name="f174" fmla="val 7607"/>
              <a:gd name="f175" fmla="val 12644"/>
              <a:gd name="f176" fmla="val 15645"/>
              <a:gd name="f177" fmla="val 12878"/>
              <a:gd name="f178" fmla="val 15478"/>
              <a:gd name="f179" fmla="val 13145"/>
              <a:gd name="f180" fmla="val 15278"/>
              <a:gd name="f181" fmla="val 13512"/>
              <a:gd name="f182" fmla="val 14444"/>
              <a:gd name="f183" fmla="val 14946"/>
              <a:gd name="f184" fmla="val 13410"/>
              <a:gd name="f185" fmla="val 16013"/>
              <a:gd name="f186" fmla="val 12109"/>
              <a:gd name="f187" fmla="val 17014"/>
              <a:gd name="f188" fmla="val 17815"/>
              <a:gd name="f189" fmla="val 9941"/>
              <a:gd name="f190" fmla="val 18348"/>
              <a:gd name="f191" fmla="val 8907"/>
              <a:gd name="f192" fmla="val 19049"/>
              <a:gd name="f193" fmla="val 11809"/>
              <a:gd name="f194" fmla="val 15480"/>
              <a:gd name="f195" fmla="val 13110"/>
              <a:gd name="f196" fmla="val 13544"/>
              <a:gd name="f197" fmla="val 13378"/>
              <a:gd name="f198" fmla="val 13911"/>
              <a:gd name="f199" fmla="val 14278"/>
              <a:gd name="f200" fmla="val 13211"/>
              <a:gd name="f201" fmla="val 14811"/>
              <a:gd name="f202" fmla="val 13045"/>
              <a:gd name="f203" fmla="val 15378"/>
              <a:gd name="f204" fmla="val 12810"/>
              <a:gd name="f205" fmla="val 13612"/>
              <a:gd name="f206" fmla="val 11309"/>
              <a:gd name="f207" fmla="val 15546"/>
              <a:gd name="f208" fmla="val 17448"/>
              <a:gd name="f209" fmla="val 8207"/>
              <a:gd name="f210" fmla="val 19383"/>
              <a:gd name="f211" fmla="val 8807"/>
              <a:gd name="f212" fmla="val 18148"/>
              <a:gd name="f213" fmla="val 9207"/>
              <a:gd name="f214" fmla="val 16814"/>
              <a:gd name="f215" fmla="val 9608"/>
              <a:gd name="f216" fmla="val 15513"/>
              <a:gd name="f217" fmla="val 10308"/>
              <a:gd name="f218" fmla="val 14379"/>
              <a:gd name="f219" fmla="val 11576"/>
              <a:gd name="f220" fmla="val 13912"/>
              <a:gd name="f221" fmla="val 3280"/>
              <a:gd name="f222" fmla="val 17492"/>
              <a:gd name="f223" fmla="val 3358"/>
              <a:gd name="f224" fmla="val 3878"/>
              <a:gd name="f225" fmla="val 18541"/>
              <a:gd name="f226" fmla="val 3970"/>
              <a:gd name="f227" fmla="val 18849"/>
              <a:gd name="f228" fmla="val 4070"/>
              <a:gd name="f229" fmla="val 19016"/>
              <a:gd name="f230" fmla="val 4104"/>
              <a:gd name="f231" fmla="val 19182"/>
              <a:gd name="f232" fmla="val 19349"/>
              <a:gd name="f233" fmla="val 19549"/>
              <a:gd name="f234" fmla="val 4204"/>
              <a:gd name="f235" fmla="val 19716"/>
              <a:gd name="f236" fmla="val 19950"/>
              <a:gd name="f237" fmla="val 19750"/>
              <a:gd name="f238" fmla="val 4058"/>
              <a:gd name="f239" fmla="val 19357"/>
              <a:gd name="f240" fmla="val 4030"/>
              <a:gd name="f241" fmla="val 19346"/>
              <a:gd name="f242" fmla="val 4001"/>
              <a:gd name="f243" fmla="val 3955"/>
              <a:gd name="f244" fmla="val 3904"/>
              <a:gd name="f245" fmla="val 19375"/>
              <a:gd name="f246" fmla="val 19416"/>
              <a:gd name="f247" fmla="val 20550"/>
              <a:gd name="f248" fmla="val 4237"/>
              <a:gd name="f249" fmla="val 21684"/>
              <a:gd name="f250" fmla="val 22852"/>
              <a:gd name="f251" fmla="val 3937"/>
              <a:gd name="f252" fmla="val 21050"/>
              <a:gd name="f253" fmla="val 3403"/>
              <a:gd name="f254" fmla="val 19316"/>
              <a:gd name="f255" fmla="val 3270"/>
              <a:gd name="f256" fmla="val 17515"/>
              <a:gd name="f257" fmla="val 17499"/>
              <a:gd name="f258" fmla="val 3273"/>
              <a:gd name="f259" fmla="val 4471"/>
              <a:gd name="f260" fmla="val 20817"/>
              <a:gd name="f261" fmla="val 4537"/>
              <a:gd name="f262" fmla="val 21284"/>
              <a:gd name="f263" fmla="val 4604"/>
              <a:gd name="f264" fmla="val 21517"/>
              <a:gd name="f265" fmla="val 4737"/>
              <a:gd name="f266" fmla="val 22451"/>
              <a:gd name="f267" fmla="val 23319"/>
              <a:gd name="f268" fmla="val 24186"/>
              <a:gd name="f269" fmla="val 4704"/>
              <a:gd name="f270" fmla="val 23119"/>
              <a:gd name="f271" fmla="val 21951"/>
              <a:gd name="f272" fmla="val 14378"/>
              <a:gd name="f273" fmla="val 18215"/>
              <a:gd name="f274" fmla="val 20483"/>
              <a:gd name="f275" fmla="val 22051"/>
              <a:gd name="f276" fmla="val 9041"/>
              <a:gd name="f277" fmla="val 23519"/>
              <a:gd name="f278" fmla="val 24053"/>
              <a:gd name="f279" fmla="val 7373"/>
              <a:gd name="f280" fmla="val 24553"/>
              <a:gd name="f281" fmla="val 6539"/>
              <a:gd name="f282" fmla="val 25120"/>
              <a:gd name="f283" fmla="val 7873"/>
              <a:gd name="f284" fmla="val 21651"/>
              <a:gd name="f285" fmla="val 20350"/>
              <a:gd name="f286" fmla="val 4304"/>
              <a:gd name="f287" fmla="val 24286"/>
              <a:gd name="f288" fmla="val 24686"/>
              <a:gd name="f289" fmla="val 4270"/>
              <a:gd name="f290" fmla="val 25487"/>
              <a:gd name="f291" fmla="val 25520"/>
              <a:gd name="f292" fmla="val 25587"/>
              <a:gd name="f293" fmla="val 25720"/>
              <a:gd name="f294" fmla="val 25821"/>
              <a:gd name="f295" fmla="val 25387"/>
              <a:gd name="f296" fmla="val 24987"/>
              <a:gd name="f297" fmla="val 24486"/>
              <a:gd name="f298" fmla="val 24353"/>
              <a:gd name="f299" fmla="val 473"/>
              <a:gd name="f300" fmla="val 1"/>
              <a:gd name="f301" fmla="val 451"/>
              <a:gd name="f302" fmla="val 434"/>
              <a:gd name="f303" fmla="val 12"/>
              <a:gd name="f304" fmla="val 35"/>
              <a:gd name="f305" fmla="val 3338"/>
              <a:gd name="f306" fmla="val 1168"/>
              <a:gd name="f307" fmla="val 6206"/>
              <a:gd name="f308" fmla="val 2769"/>
              <a:gd name="f309" fmla="val 12478"/>
              <a:gd name="f310" fmla="val 6272"/>
              <a:gd name="f311" fmla="val 15446"/>
              <a:gd name="f312" fmla="val 5972"/>
              <a:gd name="f313" fmla="val 20684"/>
              <a:gd name="f314" fmla="val 5671"/>
              <a:gd name="f315" fmla="val 22018"/>
              <a:gd name="f316" fmla="val 23385"/>
              <a:gd name="f317" fmla="val 5271"/>
              <a:gd name="f318" fmla="val 23652"/>
              <a:gd name="f319" fmla="val 5138"/>
              <a:gd name="f320" fmla="val 23953"/>
              <a:gd name="f321" fmla="val 4971"/>
              <a:gd name="f322" fmla="val 5405"/>
              <a:gd name="f323" fmla="val 21718"/>
              <a:gd name="f324" fmla="val 4504"/>
              <a:gd name="f325" fmla="val 18649"/>
              <a:gd name="f326" fmla="val 3170"/>
              <a:gd name="f327" fmla="val 16981"/>
              <a:gd name="f328" fmla="val 3146"/>
              <a:gd name="f329" fmla="val 16946"/>
              <a:gd name="f330" fmla="val 3115"/>
              <a:gd name="f331" fmla="val 16931"/>
              <a:gd name="f332" fmla="val 3084"/>
              <a:gd name="f333" fmla="val 3026"/>
              <a:gd name="f334" fmla="val 2970"/>
              <a:gd name="f335" fmla="val 16982"/>
              <a:gd name="f336" fmla="val 17048"/>
              <a:gd name="f337" fmla="val 3003"/>
              <a:gd name="f338" fmla="val 19583"/>
              <a:gd name="f339" fmla="val 21984"/>
              <a:gd name="f340" fmla="val 24853"/>
              <a:gd name="f341" fmla="val 25253"/>
              <a:gd name="f342" fmla="val 3837"/>
              <a:gd name="f343" fmla="val 25687"/>
              <a:gd name="f344" fmla="val 25754"/>
              <a:gd name="f345" fmla="val 25887"/>
              <a:gd name="f346" fmla="val 25987"/>
              <a:gd name="f347" fmla="val 26087"/>
              <a:gd name="f348" fmla="val 26154"/>
              <a:gd name="f349" fmla="val 26187"/>
              <a:gd name="f350" fmla="val 3603"/>
              <a:gd name="f351" fmla="val 26688"/>
              <a:gd name="f352" fmla="val 3336"/>
              <a:gd name="f353" fmla="val 27222"/>
              <a:gd name="f354" fmla="val 3103"/>
              <a:gd name="f355" fmla="val 27722"/>
              <a:gd name="f356" fmla="val 3070"/>
              <a:gd name="f357" fmla="val 27755"/>
              <a:gd name="f358" fmla="val 27822"/>
              <a:gd name="f359" fmla="val 27855"/>
              <a:gd name="f360" fmla="val 1835"/>
              <a:gd name="f361" fmla="val 30257"/>
              <a:gd name="f362" fmla="val 835"/>
              <a:gd name="f363" fmla="val 32826"/>
              <a:gd name="f364" fmla="val 268"/>
              <a:gd name="f365" fmla="val 35361"/>
              <a:gd name="f366" fmla="val 35403"/>
              <a:gd name="f367" fmla="val 321"/>
              <a:gd name="f368" fmla="val 35445"/>
              <a:gd name="f369" fmla="val 383"/>
              <a:gd name="f370" fmla="val 401"/>
              <a:gd name="f371" fmla="val 35431"/>
              <a:gd name="f372" fmla="val 35394"/>
              <a:gd name="f373" fmla="val 1502"/>
              <a:gd name="f374" fmla="val 32692"/>
              <a:gd name="f375" fmla="val 2503"/>
              <a:gd name="f376" fmla="val 30024"/>
              <a:gd name="f377" fmla="val 3737"/>
              <a:gd name="f378" fmla="val 27388"/>
              <a:gd name="f379" fmla="val 4437"/>
              <a:gd name="f380" fmla="val 26821"/>
              <a:gd name="f381" fmla="val 26288"/>
              <a:gd name="f382" fmla="val 6105"/>
              <a:gd name="f383" fmla="val 25770"/>
              <a:gd name="f384" fmla="val 25795"/>
              <a:gd name="f385" fmla="val 6176"/>
              <a:gd name="f386" fmla="val 6214"/>
              <a:gd name="f387" fmla="val 6255"/>
              <a:gd name="f388" fmla="val 25654"/>
              <a:gd name="f389" fmla="val 8107"/>
              <a:gd name="f390" fmla="val 24520"/>
              <a:gd name="f391" fmla="val 23486"/>
              <a:gd name="f392" fmla="val 11642"/>
              <a:gd name="f393" fmla="val 22185"/>
              <a:gd name="f394" fmla="val 12777"/>
              <a:gd name="f395" fmla="val 21818"/>
              <a:gd name="f396" fmla="val 13844"/>
              <a:gd name="f397" fmla="val 21117"/>
              <a:gd name="f398" fmla="val 14511"/>
              <a:gd name="f399" fmla="val 20150"/>
              <a:gd name="f400" fmla="val 14563"/>
              <a:gd name="f401" fmla="val 20072"/>
              <a:gd name="f402" fmla="val 14494"/>
              <a:gd name="f403" fmla="val 19995"/>
              <a:gd name="f404" fmla="val 14445"/>
              <a:gd name="f405" fmla="val 14431"/>
              <a:gd name="f406" fmla="val 14419"/>
              <a:gd name="f407" fmla="val 20001"/>
              <a:gd name="f408" fmla="val 14411"/>
              <a:gd name="f409" fmla="val 20016"/>
              <a:gd name="f410" fmla="val 13811"/>
              <a:gd name="f411" fmla="val 20850"/>
              <a:gd name="f412" fmla="val 12977"/>
              <a:gd name="f413" fmla="val 21251"/>
              <a:gd name="f414" fmla="val 12143"/>
              <a:gd name="f415" fmla="val 13310"/>
              <a:gd name="f416" fmla="val 14244"/>
              <a:gd name="f417" fmla="val 19483"/>
              <a:gd name="f418" fmla="val 14745"/>
              <a:gd name="f419" fmla="val 17915"/>
              <a:gd name="f420" fmla="val 17314"/>
              <a:gd name="f421" fmla="val 16146"/>
              <a:gd name="f422" fmla="val 16647"/>
              <a:gd name="f423" fmla="val 16679"/>
              <a:gd name="f424" fmla="val 15847"/>
              <a:gd name="f425" fmla="val 16479"/>
              <a:gd name="f426" fmla="val 16312"/>
              <a:gd name="f427" fmla="val 18082"/>
              <a:gd name="f428" fmla="val 16012"/>
              <a:gd name="f429" fmla="val 19216"/>
              <a:gd name="f430" fmla="val 15412"/>
              <a:gd name="f431" fmla="val 13677"/>
              <a:gd name="f432" fmla="val 11409"/>
              <a:gd name="f433" fmla="val 9007"/>
              <a:gd name="f434" fmla="val 25354"/>
              <a:gd name="f435" fmla="val 4404"/>
              <a:gd name="f436" fmla="val 27555"/>
              <a:gd name="f437" fmla="val 4317"/>
              <a:gd name="f438" fmla="val 27642"/>
              <a:gd name="f439" fmla="val 4406"/>
              <a:gd name="f440" fmla="val 27728"/>
              <a:gd name="f441" fmla="val 4474"/>
              <a:gd name="f442" fmla="val 4485"/>
              <a:gd name="f443" fmla="val 4495"/>
              <a:gd name="f444" fmla="val 27726"/>
              <a:gd name="f445" fmla="val 7173"/>
              <a:gd name="f446" fmla="val 10508"/>
              <a:gd name="f447" fmla="val 25420"/>
              <a:gd name="f448" fmla="val 23719"/>
              <a:gd name="f449" fmla="val 21884"/>
              <a:gd name="f450" fmla="val 16579"/>
              <a:gd name="f451" fmla="val 17146"/>
              <a:gd name="f452" fmla="val 15046"/>
              <a:gd name="f453" fmla="val 17246"/>
              <a:gd name="f454" fmla="val 14879"/>
              <a:gd name="f455" fmla="val 17313"/>
              <a:gd name="f456" fmla="val 14679"/>
              <a:gd name="f457" fmla="val 17413"/>
              <a:gd name="f458" fmla="val 14479"/>
              <a:gd name="f459" fmla="val 17447"/>
              <a:gd name="f460" fmla="val 14246"/>
              <a:gd name="f461" fmla="val 17280"/>
              <a:gd name="f462" fmla="val 17180"/>
              <a:gd name="f463" fmla="val 17113"/>
              <a:gd name="f464" fmla="val 17013"/>
              <a:gd name="f465" fmla="val 14312"/>
              <a:gd name="f466" fmla="val 16980"/>
              <a:gd name="f467" fmla="val 14512"/>
              <a:gd name="f468" fmla="val 14746"/>
              <a:gd name="f469" fmla="val 16846"/>
              <a:gd name="f470" fmla="val 16779"/>
              <a:gd name="f471" fmla="val 16746"/>
              <a:gd name="f472" fmla="val 15146"/>
              <a:gd name="f473" fmla="val 16513"/>
              <a:gd name="f474" fmla="val 16180"/>
              <a:gd name="f475" fmla="val 15512"/>
              <a:gd name="f476" fmla="val 16847"/>
              <a:gd name="f477" fmla="val 14845"/>
              <a:gd name="f478" fmla="val 17381"/>
              <a:gd name="f479" fmla="val 14178"/>
              <a:gd name="f480" fmla="val 13010"/>
              <a:gd name="f481" fmla="val 11742"/>
              <a:gd name="f482" fmla="val 20383"/>
              <a:gd name="f483" fmla="val 8607"/>
              <a:gd name="f484" fmla="val 23152"/>
              <a:gd name="f485" fmla="val 25320"/>
              <a:gd name="f486" fmla="val 4671"/>
              <a:gd name="f487" fmla="val 26388"/>
              <a:gd name="f488" fmla="val 26988"/>
              <a:gd name="f489" fmla="val 4938"/>
              <a:gd name="f490" fmla="val 24019"/>
              <a:gd name="f491" fmla="val 22685"/>
              <a:gd name="f492" fmla="val 7072"/>
              <a:gd name="f493" fmla="val 21484"/>
              <a:gd name="f494" fmla="val 7973"/>
              <a:gd name="f495" fmla="val 20317"/>
              <a:gd name="f496" fmla="val 9474"/>
              <a:gd name="f497" fmla="val 11175"/>
              <a:gd name="f498" fmla="val 16881"/>
              <a:gd name="f499" fmla="val 14344"/>
              <a:gd name="f500" fmla="val 15680"/>
              <a:gd name="f501" fmla="val 14978"/>
              <a:gd name="f502" fmla="val 16279"/>
              <a:gd name="f503" fmla="val 12544"/>
              <a:gd name="f504" fmla="val 12311"/>
              <a:gd name="f505" fmla="val 12044"/>
              <a:gd name="f506" fmla="val 17947"/>
              <a:gd name="f507" fmla="val 11744"/>
              <a:gd name="f508" fmla="val 20182"/>
              <a:gd name="f509" fmla="val 10576"/>
              <a:gd name="f510" fmla="val 22483"/>
              <a:gd name="f511" fmla="val 8842"/>
              <a:gd name="f512" fmla="val 23151"/>
              <a:gd name="f513" fmla="val 23284"/>
              <a:gd name="f514" fmla="val 6173"/>
              <a:gd name="f515" fmla="val 23351"/>
              <a:gd name="f516" fmla="val 5973"/>
              <a:gd name="f517" fmla="val 23451"/>
              <a:gd name="f518" fmla="val 5739"/>
              <a:gd name="f519" fmla="val 23478"/>
              <a:gd name="f520" fmla="val 5631"/>
              <a:gd name="f521" fmla="val 23416"/>
              <a:gd name="f522" fmla="val 5522"/>
              <a:gd name="f523" fmla="val 23338"/>
              <a:gd name="f524" fmla="val 23321"/>
              <a:gd name="f525" fmla="val 23302"/>
              <a:gd name="f526" fmla="val 5527"/>
              <a:gd name="f527" fmla="val 5539"/>
              <a:gd name="f528" fmla="val 5439"/>
              <a:gd name="f529" fmla="val 5350"/>
              <a:gd name="f530" fmla="val 23210"/>
              <a:gd name="f531" fmla="val 5276"/>
              <a:gd name="f532" fmla="val 23121"/>
              <a:gd name="f533" fmla="val 23095"/>
              <a:gd name="f534" fmla="val 5295"/>
              <a:gd name="f535" fmla="val 23084"/>
              <a:gd name="f536" fmla="val 5339"/>
              <a:gd name="f537" fmla="val 22984"/>
              <a:gd name="f538" fmla="val 5606"/>
              <a:gd name="f539" fmla="val 22884"/>
              <a:gd name="f540" fmla="val 5840"/>
              <a:gd name="f541" fmla="val 22750"/>
              <a:gd name="f542" fmla="val 6106"/>
              <a:gd name="f543" fmla="val 20315"/>
              <a:gd name="f544" fmla="val 8608"/>
              <a:gd name="f545" fmla="val 8775"/>
              <a:gd name="f546" fmla="val 13644"/>
              <a:gd name="f547" fmla="val 10009"/>
              <a:gd name="f548" fmla="val 12310"/>
              <a:gd name="f549" fmla="val 11377"/>
              <a:gd name="f550" fmla="val 12378"/>
              <a:gd name="f551" fmla="val 8275"/>
              <a:gd name="f552" fmla="val 11776"/>
              <a:gd name="f553" fmla="val 6118"/>
              <a:gd name="f554" fmla="val 11720"/>
              <a:gd name="f555" fmla="val 6077"/>
              <a:gd name="f556" fmla="val 11663"/>
              <a:gd name="f557" fmla="val 11611"/>
              <a:gd name="f558" fmla="val 11558"/>
              <a:gd name="f559" fmla="val 6110"/>
              <a:gd name="f560" fmla="val 11542"/>
              <a:gd name="f561" fmla="val 8108"/>
              <a:gd name="f562" fmla="val 9441"/>
              <a:gd name="f563" fmla="val 10610"/>
              <a:gd name="f564" fmla="val 12978"/>
              <a:gd name="f565" fmla="val 9274"/>
              <a:gd name="f566" fmla="val 9174"/>
              <a:gd name="f567" fmla="val 15613"/>
              <a:gd name="f568" fmla="val 15813"/>
              <a:gd name="f569" fmla="val 8740"/>
              <a:gd name="f570" fmla="val 17181"/>
              <a:gd name="f571" fmla="val 8340"/>
              <a:gd name="f572" fmla="val 18615"/>
              <a:gd name="f573" fmla="val 7673"/>
              <a:gd name="f574" fmla="val 19850"/>
              <a:gd name="f575" fmla="val 19883"/>
              <a:gd name="f576" fmla="val 7406"/>
              <a:gd name="f577" fmla="val 20183"/>
              <a:gd name="f578" fmla="val 7106"/>
              <a:gd name="f579" fmla="val 6839"/>
              <a:gd name="f580" fmla="val 6806"/>
              <a:gd name="f581" fmla="val 20884"/>
              <a:gd name="f582" fmla="val 20984"/>
              <a:gd name="f583" fmla="val 6906"/>
              <a:gd name="f584" fmla="val 21017"/>
              <a:gd name="f585" fmla="val 6472"/>
              <a:gd name="f586" fmla="val 21618"/>
              <a:gd name="f587" fmla="val 5738"/>
              <a:gd name="f588" fmla="val 22818"/>
              <a:gd name="f589" fmla="val 6739"/>
              <a:gd name="f590" fmla="val 8006"/>
              <a:gd name="f591" fmla="val 8674"/>
              <a:gd name="f592" fmla="val 7306"/>
              <a:gd name="f593" fmla="val 5772"/>
              <a:gd name="f594" fmla="val 5306"/>
              <a:gd name="f595" fmla="val 2836"/>
              <a:gd name="f596" fmla="val 3438"/>
              <a:gd name="f597" fmla="val 1001"/>
              <a:gd name="f598" fmla="val 469"/>
              <a:gd name="f599" fmla="val 982"/>
              <a:gd name="f600" fmla="val 430"/>
              <a:gd name="f601" fmla="val 951"/>
              <a:gd name="f602" fmla="val 414"/>
              <a:gd name="f603" fmla="val 918"/>
              <a:gd name="f604" fmla="val 838"/>
              <a:gd name="f605" fmla="val 744"/>
              <a:gd name="f606" fmla="val 508"/>
              <a:gd name="f607" fmla="val 768"/>
              <a:gd name="f608" fmla="val 602"/>
              <a:gd name="f609" fmla="val 2069"/>
              <a:gd name="f610" fmla="val 3271"/>
              <a:gd name="f611" fmla="val 4705"/>
              <a:gd name="f612" fmla="val 6172"/>
              <a:gd name="f613" fmla="val 7473"/>
              <a:gd name="f614" fmla="val 11277"/>
              <a:gd name="f615" fmla="val 7773"/>
              <a:gd name="f616" fmla="val 13678"/>
              <a:gd name="f617" fmla="val 14346"/>
              <a:gd name="f618" fmla="val 15013"/>
              <a:gd name="f619" fmla="val 7506"/>
              <a:gd name="f620" fmla="val 13712"/>
              <a:gd name="f621" fmla="val 7339"/>
              <a:gd name="f622" fmla="val 11777"/>
              <a:gd name="f623" fmla="val 5938"/>
              <a:gd name="f624" fmla="val 9008"/>
              <a:gd name="f625" fmla="val 5605"/>
              <a:gd name="f626" fmla="val 7507"/>
              <a:gd name="f627" fmla="val 4838"/>
              <a:gd name="f628" fmla="val 6507"/>
              <a:gd name="f629" fmla="val 5706"/>
              <a:gd name="f630" fmla="val 4219"/>
              <a:gd name="f631" fmla="val 5687"/>
              <a:gd name="f632" fmla="val 4197"/>
              <a:gd name="f633" fmla="val 5679"/>
              <a:gd name="f634" fmla="val 4177"/>
              <a:gd name="f635" fmla="val 4125"/>
              <a:gd name="f636" fmla="val 4080"/>
              <a:gd name="f637" fmla="val 5734"/>
              <a:gd name="f638" fmla="val 5806"/>
              <a:gd name="f639" fmla="val 6307"/>
              <a:gd name="f640" fmla="val 6807"/>
              <a:gd name="f641" fmla="val 7374"/>
              <a:gd name="f642" fmla="val 5238"/>
              <a:gd name="f643" fmla="val 8141"/>
              <a:gd name="f644" fmla="val 5639"/>
              <a:gd name="f645" fmla="val 735"/>
              <a:gd name="f646" fmla="val 3671"/>
              <a:gd name="f647" fmla="val 668"/>
              <a:gd name="f648" fmla="val 169"/>
              <a:gd name="f649" fmla="val 102"/>
              <a:gd name="f650" fmla="val 568"/>
              <a:gd name="f651" fmla="val 37"/>
              <a:gd name="f652" fmla="val 512"/>
              <a:gd name="f653" fmla="*/ f1 1 23479"/>
              <a:gd name="f654" fmla="*/ f2 1 35446"/>
              <a:gd name="f655" fmla="val f3"/>
              <a:gd name="f656" fmla="val f4"/>
              <a:gd name="f657" fmla="val f5"/>
              <a:gd name="f658" fmla="+- f657 0 f655"/>
              <a:gd name="f659" fmla="+- f656 0 f655"/>
              <a:gd name="f660" fmla="*/ f659 1 23479"/>
              <a:gd name="f661" fmla="*/ f658 1 35446"/>
              <a:gd name="f662" fmla="*/ f655 1 f660"/>
              <a:gd name="f663" fmla="*/ f656 1 f660"/>
              <a:gd name="f664" fmla="*/ f655 1 f661"/>
              <a:gd name="f665" fmla="*/ f657 1 f661"/>
              <a:gd name="f666" fmla="*/ f662 f653 1"/>
              <a:gd name="f667" fmla="*/ f663 f653 1"/>
              <a:gd name="f668" fmla="*/ f665 f654 1"/>
              <a:gd name="f669" fmla="*/ f664 f6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6" t="f669" r="f667" b="f668"/>
            <a:pathLst>
              <a:path w="23479" h="35446">
                <a:moveTo>
                  <a:pt x="f6" y="f7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6" y="f7"/>
                </a:cubicBezTo>
                <a:close/>
                <a:moveTo>
                  <a:pt x="f30" y="f31"/>
                </a:moveTo>
                <a:cubicBezTo>
                  <a:pt x="f32" y="f31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15"/>
                  <a:pt x="f50" y="f51"/>
                  <a:pt x="f43" y="f52"/>
                </a:cubicBezTo>
                <a:cubicBezTo>
                  <a:pt x="f43" y="f53"/>
                  <a:pt x="f54" y="f55"/>
                  <a:pt x="f56" y="f55"/>
                </a:cubicBezTo>
                <a:cubicBezTo>
                  <a:pt x="f57" y="f55"/>
                  <a:pt x="f45" y="f58"/>
                  <a:pt x="f45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4" y="f65"/>
                  <a:pt x="f64" y="f66"/>
                  <a:pt x="f67" y="f66"/>
                </a:cubicBezTo>
                <a:cubicBezTo>
                  <a:pt x="f67" y="f68"/>
                  <a:pt x="f69" y="f70"/>
                  <a:pt x="f67" y="f71"/>
                </a:cubicBezTo>
                <a:cubicBezTo>
                  <a:pt x="f72" y="f19"/>
                  <a:pt x="f73" y="f74"/>
                  <a:pt x="f62" y="f75"/>
                </a:cubicBezTo>
                <a:cubicBezTo>
                  <a:pt x="f62" y="f13"/>
                  <a:pt x="f76" y="f77"/>
                  <a:pt x="f78" y="f77"/>
                </a:cubicBezTo>
                <a:cubicBezTo>
                  <a:pt x="f79" y="f80"/>
                  <a:pt x="f81" y="f82"/>
                  <a:pt x="f37" y="f83"/>
                </a:cubicBezTo>
                <a:cubicBezTo>
                  <a:pt x="f84" y="f85"/>
                  <a:pt x="f86" y="f31"/>
                  <a:pt x="f30" y="f31"/>
                </a:cubicBezTo>
                <a:close/>
                <a:moveTo>
                  <a:pt x="f87" y="f88"/>
                </a:moveTo>
                <a:cubicBezTo>
                  <a:pt x="f89" y="f7"/>
                  <a:pt x="f90" y="f91"/>
                  <a:pt x="f92" y="f11"/>
                </a:cubicBezTo>
                <a:cubicBezTo>
                  <a:pt x="f93" y="f94"/>
                  <a:pt x="f95" y="f96"/>
                  <a:pt x="f97" y="f63"/>
                </a:cubicBezTo>
                <a:cubicBezTo>
                  <a:pt x="f98" y="f99"/>
                  <a:pt x="f18" y="f100"/>
                  <a:pt x="f101" y="f102"/>
                </a:cubicBezTo>
                <a:cubicBezTo>
                  <a:pt x="f72" y="f103"/>
                  <a:pt x="f104" y="f105"/>
                  <a:pt x="f104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47" y="f99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87" y="f88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25"/>
                  <a:pt x="f144" y="f13"/>
                </a:cubicBezTo>
                <a:cubicBezTo>
                  <a:pt x="f145" y="f146"/>
                  <a:pt x="f139" y="f147"/>
                  <a:pt x="f148" y="f38"/>
                </a:cubicBezTo>
                <a:cubicBezTo>
                  <a:pt x="f149" y="f150"/>
                  <a:pt x="f151" y="f152"/>
                  <a:pt x="f153" y="f152"/>
                </a:cubicBezTo>
                <a:cubicBezTo>
                  <a:pt x="f154" y="f152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33" y="f134"/>
                </a:cubicBezTo>
                <a:close/>
                <a:moveTo>
                  <a:pt x="f24" y="f175"/>
                </a:moveTo>
                <a:lnTo>
                  <a:pt x="f24" y="f175"/>
                </a:ln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" y="f188"/>
                  <a:pt x="f189" y="f190"/>
                  <a:pt x="f191" y="f192"/>
                </a:cubicBezTo>
                <a:cubicBezTo>
                  <a:pt x="f111" y="f170"/>
                  <a:pt x="f193" y="f194"/>
                  <a:pt x="f195" y="f181"/>
                </a:cubicBezTo>
                <a:cubicBezTo>
                  <a:pt x="f196" y="f197"/>
                  <a:pt x="f198" y="f100"/>
                  <a:pt x="f199" y="f200"/>
                </a:cubicBezTo>
                <a:cubicBezTo>
                  <a:pt x="f201" y="f202"/>
                  <a:pt x="f203" y="f177"/>
                  <a:pt x="f24" y="f175"/>
                </a:cubicBezTo>
                <a:close/>
                <a:moveTo>
                  <a:pt x="f204" y="f205"/>
                </a:moveTo>
                <a:lnTo>
                  <a:pt x="f204" y="f205"/>
                </a:lnTo>
                <a:cubicBezTo>
                  <a:pt x="f206" y="f207"/>
                  <a:pt x="f69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04" y="f205"/>
                </a:cubicBezTo>
                <a:close/>
                <a:moveTo>
                  <a:pt x="f221" y="f222"/>
                </a:moveTo>
                <a:cubicBezTo>
                  <a:pt x="f223" y="f222"/>
                  <a:pt x="f224" y="f225"/>
                  <a:pt x="f226" y="f227"/>
                </a:cubicBezTo>
                <a:cubicBezTo>
                  <a:pt x="f228" y="f229"/>
                  <a:pt x="f230" y="f231"/>
                  <a:pt x="f148" y="f232"/>
                </a:cubicBezTo>
                <a:cubicBezTo>
                  <a:pt x="f148" y="f233"/>
                  <a:pt x="f234" y="f235"/>
                  <a:pt x="f234" y="f236"/>
                </a:cubicBezTo>
                <a:cubicBezTo>
                  <a:pt x="f148" y="f237"/>
                  <a:pt x="f230" y="f233"/>
                  <a:pt x="f228" y="f210"/>
                </a:cubicBezTo>
                <a:cubicBezTo>
                  <a:pt x="f238" y="f239"/>
                  <a:pt x="f240" y="f241"/>
                  <a:pt x="f242" y="f241"/>
                </a:cubicBezTo>
                <a:cubicBezTo>
                  <a:pt x="f243" y="f241"/>
                  <a:pt x="f244" y="f245"/>
                  <a:pt x="f244" y="f246"/>
                </a:cubicBezTo>
                <a:cubicBezTo>
                  <a:pt x="f234" y="f247"/>
                  <a:pt x="f248" y="f249"/>
                  <a:pt x="f234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5" y="f257"/>
                  <a:pt x="f258" y="f222"/>
                  <a:pt x="f221" y="f222"/>
                </a:cubicBezTo>
                <a:close/>
                <a:moveTo>
                  <a:pt x="f259" y="f260"/>
                </a:moveTo>
                <a:cubicBezTo>
                  <a:pt x="f261" y="f252"/>
                  <a:pt x="f159" y="f262"/>
                  <a:pt x="f263" y="f264"/>
                </a:cubicBezTo>
                <a:cubicBezTo>
                  <a:pt x="f265" y="f266"/>
                  <a:pt x="f265" y="f267"/>
                  <a:pt x="f159" y="f268"/>
                </a:cubicBezTo>
                <a:cubicBezTo>
                  <a:pt x="f269" y="f270"/>
                  <a:pt x="f263" y="f271"/>
                  <a:pt x="f259" y="f260"/>
                </a:cubicBezTo>
                <a:close/>
                <a:moveTo>
                  <a:pt x="f272" y="f273"/>
                </a:moveTo>
                <a:cubicBezTo>
                  <a:pt x="f117" y="f274"/>
                  <a:pt x="f37" y="f275"/>
                  <a:pt x="f276" y="f277"/>
                </a:cubicBezTo>
                <a:cubicBezTo>
                  <a:pt x="f209" y="f278"/>
                  <a:pt x="f279" y="f280"/>
                  <a:pt x="f281" y="f282"/>
                </a:cubicBezTo>
                <a:cubicBezTo>
                  <a:pt x="f283" y="f284"/>
                  <a:pt x="f219" y="f285"/>
                  <a:pt x="f272" y="f273"/>
                </a:cubicBezTo>
                <a:close/>
                <a:moveTo>
                  <a:pt x="f286" y="f287"/>
                </a:moveTo>
                <a:lnTo>
                  <a:pt x="f286" y="f287"/>
                </a:lnTo>
                <a:cubicBezTo>
                  <a:pt x="f286" y="f288"/>
                  <a:pt x="f289" y="f282"/>
                  <a:pt x="f248" y="f290"/>
                </a:cubicBezTo>
                <a:cubicBezTo>
                  <a:pt x="f248" y="f291"/>
                  <a:pt x="f248" y="f291"/>
                  <a:pt x="f289" y="f291"/>
                </a:cubicBezTo>
                <a:cubicBezTo>
                  <a:pt x="f234" y="f292"/>
                  <a:pt x="f148" y="f293"/>
                  <a:pt x="f230" y="f294"/>
                </a:cubicBezTo>
                <a:cubicBezTo>
                  <a:pt x="f234" y="f295"/>
                  <a:pt x="f248" y="f296"/>
                  <a:pt x="f289" y="f280"/>
                </a:cubicBezTo>
                <a:cubicBezTo>
                  <a:pt x="f289" y="f297"/>
                  <a:pt x="f286" y="f298"/>
                  <a:pt x="f286" y="f287"/>
                </a:cubicBezTo>
                <a:close/>
                <a:moveTo>
                  <a:pt x="f299" y="f300"/>
                </a:moveTo>
                <a:cubicBezTo>
                  <a:pt x="f301" y="f300"/>
                  <a:pt x="f302" y="f303"/>
                  <a:pt x="f302" y="f304"/>
                </a:cubicBezTo>
                <a:cubicBezTo>
                  <a:pt x="f300" y="f305"/>
                  <a:pt x="f306" y="f307"/>
                  <a:pt x="f308" y="f59"/>
                </a:cubicBezTo>
                <a:cubicBezTo>
                  <a:pt x="f139" y="f309"/>
                  <a:pt x="f310" y="f311"/>
                  <a:pt x="f310" y="f254"/>
                </a:cubicBezTo>
                <a:cubicBezTo>
                  <a:pt x="f312" y="f313"/>
                  <a:pt x="f314" y="f315"/>
                  <a:pt x="f161" y="f316"/>
                </a:cubicBezTo>
                <a:cubicBezTo>
                  <a:pt x="f317" y="f318"/>
                  <a:pt x="f319" y="f320"/>
                  <a:pt x="f321" y="f268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32" y="f331"/>
                </a:cubicBezTo>
                <a:cubicBezTo>
                  <a:pt x="f333" y="f331"/>
                  <a:pt x="f334" y="f335"/>
                  <a:pt x="f334" y="f336"/>
                </a:cubicBezTo>
                <a:cubicBezTo>
                  <a:pt x="f337" y="f338"/>
                  <a:pt x="f226" y="f339"/>
                  <a:pt x="f226" y="f297"/>
                </a:cubicBezTo>
                <a:cubicBezTo>
                  <a:pt x="f251" y="f340"/>
                  <a:pt x="f244" y="f341"/>
                  <a:pt x="f342" y="f343"/>
                </a:cubicBezTo>
                <a:cubicBezTo>
                  <a:pt x="f342" y="f293"/>
                  <a:pt x="f244" y="f344"/>
                  <a:pt x="f244" y="f344"/>
                </a:cubicBezTo>
                <a:cubicBezTo>
                  <a:pt x="f244" y="f345"/>
                  <a:pt x="f342" y="f346"/>
                  <a:pt x="f342" y="f347"/>
                </a:cubicBezTo>
                <a:cubicBezTo>
                  <a:pt x="f342" y="f348"/>
                  <a:pt x="f342" y="f348"/>
                  <a:pt x="f244" y="f349"/>
                </a:cubicBezTo>
                <a:cubicBezTo>
                  <a:pt x="f350" y="f351"/>
                  <a:pt x="f352" y="f353"/>
                  <a:pt x="f354" y="f355"/>
                </a:cubicBezTo>
                <a:lnTo>
                  <a:pt x="f356" y="f357"/>
                </a:lnTo>
                <a:cubicBezTo>
                  <a:pt x="f337" y="f358"/>
                  <a:pt x="f337" y="f358"/>
                  <a:pt x="f356" y="f359"/>
                </a:cubicBezTo>
                <a:cubicBezTo>
                  <a:pt x="f360" y="f361"/>
                  <a:pt x="f362" y="f363"/>
                  <a:pt x="f364" y="f365"/>
                </a:cubicBezTo>
                <a:cubicBezTo>
                  <a:pt x="f364" y="f366"/>
                  <a:pt x="f367" y="f368"/>
                  <a:pt x="f0" y="f368"/>
                </a:cubicBezTo>
                <a:cubicBezTo>
                  <a:pt x="f369" y="f368"/>
                  <a:pt x="f370" y="f371"/>
                  <a:pt x="f370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80"/>
                  <a:pt x="f317" y="f381"/>
                  <a:pt x="f382" y="f293"/>
                </a:cubicBezTo>
                <a:cubicBezTo>
                  <a:pt x="f382" y="f383"/>
                  <a:pt x="f144" y="f384"/>
                  <a:pt x="f385" y="f384"/>
                </a:cubicBezTo>
                <a:cubicBezTo>
                  <a:pt x="f386" y="f384"/>
                  <a:pt x="f387" y="f383"/>
                  <a:pt x="f310" y="f293"/>
                </a:cubicBezTo>
                <a:cubicBezTo>
                  <a:pt x="f310" y="f343"/>
                  <a:pt x="f163" y="f388"/>
                  <a:pt x="f163" y="f292"/>
                </a:cubicBezTo>
                <a:cubicBezTo>
                  <a:pt x="f389" y="f390"/>
                  <a:pt x="f107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cubicBezTo>
                  <a:pt x="f400" y="f401"/>
                  <a:pt x="f402" y="f403"/>
                  <a:pt x="f404" y="f403"/>
                </a:cubicBezTo>
                <a:cubicBezTo>
                  <a:pt x="f405" y="f403"/>
                  <a:pt x="f406" y="f407"/>
                  <a:pt x="f408" y="f409"/>
                </a:cubicBezTo>
                <a:cubicBezTo>
                  <a:pt x="f410" y="f411"/>
                  <a:pt x="f412" y="f413"/>
                  <a:pt x="f414" y="f323"/>
                </a:cubicBezTo>
                <a:cubicBezTo>
                  <a:pt x="f415" y="f313"/>
                  <a:pt x="f416" y="f417"/>
                  <a:pt x="f418" y="f419"/>
                </a:cubicBezTo>
                <a:cubicBezTo>
                  <a:pt x="f178" y="f420"/>
                  <a:pt x="f421" y="f422"/>
                  <a:pt x="f423" y="f424"/>
                </a:cubicBezTo>
                <a:lnTo>
                  <a:pt x="f423" y="f424"/>
                </a:lnTo>
                <a:cubicBezTo>
                  <a:pt x="f425" y="f327"/>
                  <a:pt x="f426" y="f427"/>
                  <a:pt x="f428" y="f429"/>
                </a:cubicBezTo>
                <a:cubicBezTo>
                  <a:pt x="f430" y="f323"/>
                  <a:pt x="f431" y="f316"/>
                  <a:pt x="f432" y="f298"/>
                </a:cubicBezTo>
                <a:cubicBezTo>
                  <a:pt x="f433" y="f434"/>
                  <a:pt x="f163" y="f388"/>
                  <a:pt x="f435" y="f436"/>
                </a:cubicBezTo>
                <a:cubicBezTo>
                  <a:pt x="f437" y="f438"/>
                  <a:pt x="f439" y="f440"/>
                  <a:pt x="f441" y="f440"/>
                </a:cubicBezTo>
                <a:cubicBezTo>
                  <a:pt x="f442" y="f440"/>
                  <a:pt x="f443" y="f444"/>
                  <a:pt x="f324" y="f355"/>
                </a:cubicBezTo>
                <a:cubicBezTo>
                  <a:pt x="f445" y="f343"/>
                  <a:pt x="f446" y="f447"/>
                  <a:pt x="f415" y="f448"/>
                </a:cubicBezTo>
                <a:cubicBezTo>
                  <a:pt x="f426" y="f449"/>
                  <a:pt x="f450" y="f212"/>
                  <a:pt x="f451" y="f452"/>
                </a:cubicBezTo>
                <a:cubicBezTo>
                  <a:pt x="f453" y="f454"/>
                  <a:pt x="f455" y="f456"/>
                  <a:pt x="f457" y="f458"/>
                </a:cubicBezTo>
                <a:cubicBezTo>
                  <a:pt x="f459" y="f218"/>
                  <a:pt x="f457" y="f460"/>
                  <a:pt x="f461" y="f460"/>
                </a:cubicBezTo>
                <a:lnTo>
                  <a:pt x="f462" y="f460"/>
                </a:lnTo>
                <a:cubicBezTo>
                  <a:pt x="f463" y="f460"/>
                  <a:pt x="f464" y="f465"/>
                  <a:pt x="f464" y="f218"/>
                </a:cubicBezTo>
                <a:cubicBezTo>
                  <a:pt x="f466" y="f467"/>
                  <a:pt x="f466" y="f105"/>
                  <a:pt x="f329" y="f468"/>
                </a:cubicBezTo>
                <a:cubicBezTo>
                  <a:pt x="f469" y="f468"/>
                  <a:pt x="f470" y="f454"/>
                  <a:pt x="f471" y="f472"/>
                </a:cubicBezTo>
                <a:cubicBezTo>
                  <a:pt x="f473" y="f216"/>
                  <a:pt x="f426" y="f424"/>
                  <a:pt x="f428" y="f474"/>
                </a:cubicBezTo>
                <a:cubicBezTo>
                  <a:pt x="f475" y="f476"/>
                  <a:pt x="f477" y="f478"/>
                  <a:pt x="f479" y="f419"/>
                </a:cubicBezTo>
                <a:cubicBezTo>
                  <a:pt x="f480" y="f227"/>
                  <a:pt x="f481" y="f233"/>
                  <a:pt x="f47" y="f482"/>
                </a:cubicBezTo>
                <a:cubicBezTo>
                  <a:pt x="f483" y="f284"/>
                  <a:pt x="f165" y="f484"/>
                  <a:pt x="f310" y="f485"/>
                </a:cubicBezTo>
                <a:cubicBezTo>
                  <a:pt x="f145" y="f294"/>
                  <a:pt x="f486" y="f487"/>
                  <a:pt x="f226" y="f488"/>
                </a:cubicBezTo>
                <a:cubicBezTo>
                  <a:pt x="f379" y="f346"/>
                  <a:pt x="f489" y="f296"/>
                  <a:pt x="f145" y="f490"/>
                </a:cubicBezTo>
                <a:cubicBezTo>
                  <a:pt x="f171" y="f491"/>
                  <a:pt x="f492" y="f493"/>
                  <a:pt x="f494" y="f495"/>
                </a:cubicBezTo>
                <a:cubicBezTo>
                  <a:pt x="f496" y="f229"/>
                  <a:pt x="f497" y="f212"/>
                  <a:pt x="f394" y="f498"/>
                </a:cubicBezTo>
                <a:cubicBezTo>
                  <a:pt x="f499" y="f500"/>
                  <a:pt x="f501" y="f220"/>
                  <a:pt x="f502" y="f503"/>
                </a:cubicBezTo>
                <a:cubicBezTo>
                  <a:pt x="f469" y="f504"/>
                  <a:pt x="f457" y="f505"/>
                  <a:pt x="f506" y="f507"/>
                </a:cubicBezTo>
                <a:cubicBezTo>
                  <a:pt x="f508" y="f509"/>
                  <a:pt x="f510" y="f511"/>
                  <a:pt x="f512" y="f138"/>
                </a:cubicBezTo>
                <a:cubicBezTo>
                  <a:pt x="f513" y="f514"/>
                  <a:pt x="f515" y="f516"/>
                  <a:pt x="f517" y="f518"/>
                </a:cubicBezTo>
                <a:cubicBezTo>
                  <a:pt x="f519" y="f520"/>
                  <a:pt x="f521" y="f522"/>
                  <a:pt x="f523" y="f522"/>
                </a:cubicBezTo>
                <a:cubicBezTo>
                  <a:pt x="f524" y="f522"/>
                  <a:pt x="f525" y="f526"/>
                  <a:pt x="f513" y="f527"/>
                </a:cubicBezTo>
                <a:lnTo>
                  <a:pt x="f513" y="f528"/>
                </a:lnTo>
                <a:cubicBezTo>
                  <a:pt x="f513" y="f529"/>
                  <a:pt x="f530" y="f531"/>
                  <a:pt x="f512" y="f531"/>
                </a:cubicBezTo>
                <a:cubicBezTo>
                  <a:pt x="f532" y="f531"/>
                  <a:pt x="f533" y="f534"/>
                  <a:pt x="f535" y="f536"/>
                </a:cubicBezTo>
                <a:cubicBezTo>
                  <a:pt x="f537" y="f538"/>
                  <a:pt x="f539" y="f540"/>
                  <a:pt x="f541" y="f542"/>
                </a:cubicBezTo>
                <a:cubicBezTo>
                  <a:pt x="f543" y="f544"/>
                  <a:pt x="f470" y="f545"/>
                  <a:pt x="f546" y="f547"/>
                </a:cubicBezTo>
                <a:cubicBezTo>
                  <a:pt x="f548" y="f75"/>
                  <a:pt x="f432" y="f549"/>
                  <a:pt x="f50" y="f550"/>
                </a:cubicBezTo>
                <a:cubicBezTo>
                  <a:pt x="f37" y="f162"/>
                  <a:pt x="f481" y="f551"/>
                  <a:pt x="f552" y="f307"/>
                </a:cubicBezTo>
                <a:cubicBezTo>
                  <a:pt x="f552" y="f553"/>
                  <a:pt x="f554" y="f555"/>
                  <a:pt x="f556" y="f555"/>
                </a:cubicBezTo>
                <a:cubicBezTo>
                  <a:pt x="f557" y="f555"/>
                  <a:pt x="f558" y="f559"/>
                  <a:pt x="f560" y="f514"/>
                </a:cubicBezTo>
                <a:cubicBezTo>
                  <a:pt x="f217" y="f561"/>
                  <a:pt x="f562" y="f563"/>
                  <a:pt x="f562" y="f564"/>
                </a:cubicBezTo>
                <a:cubicBezTo>
                  <a:pt x="f565" y="f110"/>
                  <a:pt x="f566" y="f105"/>
                  <a:pt x="f566" y="f194"/>
                </a:cubicBezTo>
                <a:lnTo>
                  <a:pt x="f566" y="f216"/>
                </a:lnTo>
                <a:lnTo>
                  <a:pt x="f566" y="f567"/>
                </a:lnTo>
                <a:lnTo>
                  <a:pt x="f566" y="f568"/>
                </a:lnTo>
                <a:cubicBezTo>
                  <a:pt x="f569" y="f570"/>
                  <a:pt x="f571" y="f572"/>
                  <a:pt x="f573" y="f574"/>
                </a:cubicBezTo>
                <a:lnTo>
                  <a:pt x="f573" y="f575"/>
                </a:lnTo>
                <a:cubicBezTo>
                  <a:pt x="f576" y="f577"/>
                  <a:pt x="f578" y="f274"/>
                  <a:pt x="f579" y="f411"/>
                </a:cubicBezTo>
                <a:cubicBezTo>
                  <a:pt x="f580" y="f581"/>
                  <a:pt x="f579" y="f582"/>
                  <a:pt x="f583" y="f584"/>
                </a:cubicBezTo>
                <a:cubicBezTo>
                  <a:pt x="f585" y="f586"/>
                  <a:pt x="f382" y="f393"/>
                  <a:pt x="f587" y="f588"/>
                </a:cubicBezTo>
                <a:cubicBezTo>
                  <a:pt x="f144" y="f582"/>
                  <a:pt x="f589" y="f229"/>
                  <a:pt x="f578" y="f187"/>
                </a:cubicBezTo>
                <a:cubicBezTo>
                  <a:pt x="f590" y="f108"/>
                  <a:pt x="f591" y="f74"/>
                  <a:pt x="f592" y="f38"/>
                </a:cubicBezTo>
                <a:cubicBezTo>
                  <a:pt x="f593" y="f594"/>
                  <a:pt x="f595" y="f596"/>
                  <a:pt x="f597" y="f598"/>
                </a:cubicBezTo>
                <a:cubicBezTo>
                  <a:pt x="f599" y="f600"/>
                  <a:pt x="f601" y="f602"/>
                  <a:pt x="f603" y="f602"/>
                </a:cubicBezTo>
                <a:cubicBezTo>
                  <a:pt x="f604" y="f602"/>
                  <a:pt x="f605" y="f606"/>
                  <a:pt x="f607" y="f608"/>
                </a:cubicBezTo>
                <a:cubicBezTo>
                  <a:pt x="f609" y="f610"/>
                  <a:pt x="f263" y="f611"/>
                  <a:pt x="f612" y="f83"/>
                </a:cubicBezTo>
                <a:cubicBezTo>
                  <a:pt x="f613" y="f91"/>
                  <a:pt x="f389" y="f614"/>
                  <a:pt x="f615" y="f616"/>
                </a:cubicBezTo>
                <a:cubicBezTo>
                  <a:pt x="f573" y="f617"/>
                  <a:pt x="f613" y="f618"/>
                  <a:pt x="f592" y="f500"/>
                </a:cubicBezTo>
                <a:cubicBezTo>
                  <a:pt x="f619" y="f620"/>
                  <a:pt x="f621" y="f622"/>
                  <a:pt x="f585" y="f11"/>
                </a:cubicBezTo>
                <a:cubicBezTo>
                  <a:pt x="f171" y="f40"/>
                  <a:pt x="f623" y="f624"/>
                  <a:pt x="f625" y="f38"/>
                </a:cubicBezTo>
                <a:cubicBezTo>
                  <a:pt x="f145" y="f626"/>
                  <a:pt x="f627" y="f628"/>
                  <a:pt x="f248" y="f629"/>
                </a:cubicBezTo>
                <a:cubicBezTo>
                  <a:pt x="f630" y="f631"/>
                  <a:pt x="f632" y="f633"/>
                  <a:pt x="f634" y="f633"/>
                </a:cubicBezTo>
                <a:cubicBezTo>
                  <a:pt x="f635" y="f633"/>
                  <a:pt x="f636" y="f637"/>
                  <a:pt x="f230" y="f638"/>
                </a:cubicBezTo>
                <a:cubicBezTo>
                  <a:pt x="f259" y="f639"/>
                  <a:pt x="f265" y="f640"/>
                  <a:pt x="f321" y="f641"/>
                </a:cubicBezTo>
                <a:lnTo>
                  <a:pt x="f642" y="f643"/>
                </a:lnTo>
                <a:cubicBezTo>
                  <a:pt x="f137" y="f644"/>
                  <a:pt x="f645" y="f646"/>
                  <a:pt x="f647" y="f648"/>
                </a:cubicBezTo>
                <a:cubicBezTo>
                  <a:pt x="f647" y="f649"/>
                  <a:pt x="f133" y="f649"/>
                  <a:pt x="f650" y="f649"/>
                </a:cubicBezTo>
                <a:cubicBezTo>
                  <a:pt x="f650" y="f651"/>
                  <a:pt x="f652" y="f300"/>
                  <a:pt x="f299" y="f300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5" name="Google Shape;1378;p68">
            <a:extLst>
              <a:ext uri="{FF2B5EF4-FFF2-40B4-BE49-F238E27FC236}">
                <a16:creationId xmlns:a16="http://schemas.microsoft.com/office/drawing/2014/main" id="{FD84F3D2-3ABF-43DF-B30B-0A8A21721C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98068" y="2672544"/>
            <a:ext cx="2552401" cy="478203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Jane Doe</a:t>
            </a:r>
          </a:p>
        </p:txBody>
      </p:sp>
      <p:sp>
        <p:nvSpPr>
          <p:cNvPr id="56" name="Google Shape;1379;p68">
            <a:extLst>
              <a:ext uri="{FF2B5EF4-FFF2-40B4-BE49-F238E27FC236}">
                <a16:creationId xmlns:a16="http://schemas.microsoft.com/office/drawing/2014/main" id="{D1F4354F-12E2-4339-B40F-7A6233E96EF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55564" y="2672544"/>
            <a:ext cx="2552401" cy="478203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James Patterson</a:t>
            </a:r>
          </a:p>
        </p:txBody>
      </p:sp>
      <p:sp>
        <p:nvSpPr>
          <p:cNvPr id="57" name="Google Shape;1375;p68">
            <a:extLst>
              <a:ext uri="{FF2B5EF4-FFF2-40B4-BE49-F238E27FC236}">
                <a16:creationId xmlns:a16="http://schemas.microsoft.com/office/drawing/2014/main" id="{08E7F88C-D8CA-4333-91B5-03AE403284E3}"/>
              </a:ext>
            </a:extLst>
          </p:cNvPr>
          <p:cNvSpPr/>
          <p:nvPr/>
        </p:nvSpPr>
        <p:spPr>
          <a:xfrm>
            <a:off x="2893079" y="1610971"/>
            <a:ext cx="730916" cy="1103461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23479"/>
              <a:gd name="f5" fmla="val 35446"/>
              <a:gd name="f6" fmla="val 20382"/>
              <a:gd name="f7" fmla="val 8308"/>
              <a:gd name="f8" fmla="val 19214"/>
              <a:gd name="f9" fmla="val 9209"/>
              <a:gd name="f10" fmla="val 17980"/>
              <a:gd name="f11" fmla="val 9976"/>
              <a:gd name="f12" fmla="val 16446"/>
              <a:gd name="f13" fmla="val 10510"/>
              <a:gd name="f14" fmla="val 14611"/>
              <a:gd name="f15" fmla="val 11177"/>
              <a:gd name="f16" fmla="val 12743"/>
              <a:gd name="f17" fmla="val 11310"/>
              <a:gd name="f18" fmla="val 11109"/>
              <a:gd name="f19" fmla="val 12344"/>
              <a:gd name="f20" fmla="val 12276"/>
              <a:gd name="f21" fmla="val 10943"/>
              <a:gd name="f22" fmla="val 14044"/>
              <a:gd name="f23" fmla="val 10176"/>
              <a:gd name="f24" fmla="val 15912"/>
              <a:gd name="f25" fmla="val 9642"/>
              <a:gd name="f26" fmla="val 17213"/>
              <a:gd name="f27" fmla="val 9275"/>
              <a:gd name="f28" fmla="val 18914"/>
              <a:gd name="f29" fmla="val 8942"/>
              <a:gd name="f30" fmla="val 11585"/>
              <a:gd name="f31" fmla="val 6814"/>
              <a:gd name="f32" fmla="val 11641"/>
              <a:gd name="f33" fmla="val 11466"/>
              <a:gd name="f34" fmla="val 7404"/>
              <a:gd name="f35" fmla="val 11442"/>
              <a:gd name="f36" fmla="val 7641"/>
              <a:gd name="f37" fmla="val 11376"/>
              <a:gd name="f38" fmla="val 8541"/>
              <a:gd name="f39" fmla="val 11142"/>
              <a:gd name="f40" fmla="val 9475"/>
              <a:gd name="f41" fmla="val 10975"/>
              <a:gd name="f42" fmla="val 10343"/>
              <a:gd name="f43" fmla="val 10875"/>
              <a:gd name="f44" fmla="val 10977"/>
              <a:gd name="f45" fmla="val 10708"/>
              <a:gd name="f46" fmla="val 11610"/>
              <a:gd name="f47" fmla="val 10475"/>
              <a:gd name="f48" fmla="val 12177"/>
              <a:gd name="f49" fmla="val 10642"/>
              <a:gd name="f50" fmla="val 10742"/>
              <a:gd name="f51" fmla="val 10143"/>
              <a:gd name="f52" fmla="val 9109"/>
              <a:gd name="f53" fmla="val 9030"/>
              <a:gd name="f54" fmla="val 10818"/>
              <a:gd name="f55" fmla="val 8998"/>
              <a:gd name="f56" fmla="val 10771"/>
              <a:gd name="f57" fmla="val 10737"/>
              <a:gd name="f58" fmla="val 9014"/>
              <a:gd name="f59" fmla="val 9042"/>
              <a:gd name="f60" fmla="val 10442"/>
              <a:gd name="f61" fmla="val 10776"/>
              <a:gd name="f62" fmla="val 10208"/>
              <a:gd name="f63" fmla="val 12444"/>
              <a:gd name="f64" fmla="val 9774"/>
              <a:gd name="f65" fmla="val 14112"/>
              <a:gd name="f66" fmla="val 14145"/>
              <a:gd name="f67" fmla="val 9741"/>
              <a:gd name="f68" fmla="val 13845"/>
              <a:gd name="f69" fmla="val 9708"/>
              <a:gd name="f70" fmla="val 13545"/>
              <a:gd name="f71" fmla="val 13278"/>
              <a:gd name="f72" fmla="val 9874"/>
              <a:gd name="f73" fmla="val 10041"/>
              <a:gd name="f74" fmla="val 11477"/>
              <a:gd name="f75" fmla="val 10543"/>
              <a:gd name="f76" fmla="val 10141"/>
              <a:gd name="f77" fmla="val 10476"/>
              <a:gd name="f78" fmla="val 10108"/>
              <a:gd name="f79" fmla="val 10408"/>
              <a:gd name="f80" fmla="val 9309"/>
              <a:gd name="f81" fmla="val 10808"/>
              <a:gd name="f82" fmla="val 8175"/>
              <a:gd name="f83" fmla="val 7174"/>
              <a:gd name="f84" fmla="val 11501"/>
              <a:gd name="f85" fmla="val 6913"/>
              <a:gd name="f86" fmla="val 11563"/>
              <a:gd name="f87" fmla="val 22150"/>
              <a:gd name="f88" fmla="val 7274"/>
              <a:gd name="f89" fmla="val 21650"/>
              <a:gd name="f90" fmla="val 20949"/>
              <a:gd name="f91" fmla="val 9175"/>
              <a:gd name="f92" fmla="val 19915"/>
              <a:gd name="f93" fmla="val 18547"/>
              <a:gd name="f94" fmla="val 11043"/>
              <a:gd name="f95" fmla="val 16913"/>
              <a:gd name="f96" fmla="val 11710"/>
              <a:gd name="f97" fmla="val 15312"/>
              <a:gd name="f98" fmla="val 13577"/>
              <a:gd name="f99" fmla="val 13178"/>
              <a:gd name="f100" fmla="val 13312"/>
              <a:gd name="f101" fmla="val 9808"/>
              <a:gd name="f102" fmla="val 14813"/>
              <a:gd name="f103" fmla="val 14713"/>
              <a:gd name="f104" fmla="val 9908"/>
              <a:gd name="f105" fmla="val 14646"/>
              <a:gd name="f106" fmla="val 14546"/>
              <a:gd name="f107" fmla="val 10075"/>
              <a:gd name="f108" fmla="val 14179"/>
              <a:gd name="f109" fmla="val 10241"/>
              <a:gd name="f110" fmla="val 13812"/>
              <a:gd name="f111" fmla="val 10375"/>
              <a:gd name="f112" fmla="val 13445"/>
              <a:gd name="f113" fmla="val 10608"/>
              <a:gd name="f114" fmla="val 12945"/>
              <a:gd name="f115" fmla="val 10775"/>
              <a:gd name="f116" fmla="val 12711"/>
              <a:gd name="f117" fmla="val 12910"/>
              <a:gd name="f118" fmla="val 11210"/>
              <a:gd name="f119" fmla="val 15712"/>
              <a:gd name="f120" fmla="val 11143"/>
              <a:gd name="f121" fmla="val 18080"/>
              <a:gd name="f122" fmla="val 10109"/>
              <a:gd name="f123" fmla="val 19381"/>
              <a:gd name="f124" fmla="val 9509"/>
              <a:gd name="f125" fmla="val 20582"/>
              <a:gd name="f126" fmla="val 8675"/>
              <a:gd name="f127" fmla="val 21583"/>
              <a:gd name="f128" fmla="val 7674"/>
              <a:gd name="f129" fmla="val 21783"/>
              <a:gd name="f130" fmla="val 7541"/>
              <a:gd name="f131" fmla="val 21983"/>
              <a:gd name="f132" fmla="val 7441"/>
              <a:gd name="f133" fmla="val 635"/>
              <a:gd name="f134" fmla="val 2337"/>
              <a:gd name="f135" fmla="val 1302"/>
              <a:gd name="f136" fmla="val 4505"/>
              <a:gd name="f137" fmla="val 3303"/>
              <a:gd name="f138" fmla="val 6340"/>
              <a:gd name="f139" fmla="val 4637"/>
              <a:gd name="f140" fmla="val 7974"/>
              <a:gd name="f141" fmla="val 5305"/>
              <a:gd name="f142" fmla="val 8808"/>
              <a:gd name="f143" fmla="val 5805"/>
              <a:gd name="f144" fmla="val 6138"/>
              <a:gd name="f145" fmla="val 5471"/>
              <a:gd name="f146" fmla="val 9842"/>
              <a:gd name="f147" fmla="val 9342"/>
              <a:gd name="f148" fmla="val 4137"/>
              <a:gd name="f149" fmla="val 4128"/>
              <a:gd name="f150" fmla="val 8523"/>
              <a:gd name="f151" fmla="val 4111"/>
              <a:gd name="f152" fmla="val 8515"/>
              <a:gd name="f153" fmla="val 4092"/>
              <a:gd name="f154" fmla="val 4045"/>
              <a:gd name="f155" fmla="val 3989"/>
              <a:gd name="f156" fmla="val 8569"/>
              <a:gd name="f157" fmla="val 4037"/>
              <a:gd name="f158" fmla="val 8642"/>
              <a:gd name="f159" fmla="val 4571"/>
              <a:gd name="f160" fmla="val 9542"/>
              <a:gd name="f161" fmla="val 5438"/>
              <a:gd name="f162" fmla="val 10376"/>
              <a:gd name="f163" fmla="val 6305"/>
              <a:gd name="f164" fmla="val 11010"/>
              <a:gd name="f165" fmla="val 6972"/>
              <a:gd name="f166" fmla="val 13011"/>
              <a:gd name="f167" fmla="val 6939"/>
              <a:gd name="f168" fmla="val 15113"/>
              <a:gd name="f169" fmla="val 6639"/>
              <a:gd name="f170" fmla="val 17214"/>
              <a:gd name="f171" fmla="val 6239"/>
              <a:gd name="f172" fmla="val 12011"/>
              <a:gd name="f173" fmla="val 1435"/>
              <a:gd name="f174" fmla="val 7607"/>
              <a:gd name="f175" fmla="val 12644"/>
              <a:gd name="f176" fmla="val 15645"/>
              <a:gd name="f177" fmla="val 12878"/>
              <a:gd name="f178" fmla="val 15478"/>
              <a:gd name="f179" fmla="val 13145"/>
              <a:gd name="f180" fmla="val 15278"/>
              <a:gd name="f181" fmla="val 13512"/>
              <a:gd name="f182" fmla="val 14444"/>
              <a:gd name="f183" fmla="val 14946"/>
              <a:gd name="f184" fmla="val 13410"/>
              <a:gd name="f185" fmla="val 16013"/>
              <a:gd name="f186" fmla="val 12109"/>
              <a:gd name="f187" fmla="val 17014"/>
              <a:gd name="f188" fmla="val 17815"/>
              <a:gd name="f189" fmla="val 9941"/>
              <a:gd name="f190" fmla="val 18348"/>
              <a:gd name="f191" fmla="val 8907"/>
              <a:gd name="f192" fmla="val 19049"/>
              <a:gd name="f193" fmla="val 11809"/>
              <a:gd name="f194" fmla="val 15480"/>
              <a:gd name="f195" fmla="val 13110"/>
              <a:gd name="f196" fmla="val 13544"/>
              <a:gd name="f197" fmla="val 13378"/>
              <a:gd name="f198" fmla="val 13911"/>
              <a:gd name="f199" fmla="val 14278"/>
              <a:gd name="f200" fmla="val 13211"/>
              <a:gd name="f201" fmla="val 14811"/>
              <a:gd name="f202" fmla="val 13045"/>
              <a:gd name="f203" fmla="val 15378"/>
              <a:gd name="f204" fmla="val 12810"/>
              <a:gd name="f205" fmla="val 13612"/>
              <a:gd name="f206" fmla="val 11309"/>
              <a:gd name="f207" fmla="val 15546"/>
              <a:gd name="f208" fmla="val 17448"/>
              <a:gd name="f209" fmla="val 8207"/>
              <a:gd name="f210" fmla="val 19383"/>
              <a:gd name="f211" fmla="val 8807"/>
              <a:gd name="f212" fmla="val 18148"/>
              <a:gd name="f213" fmla="val 9207"/>
              <a:gd name="f214" fmla="val 16814"/>
              <a:gd name="f215" fmla="val 9608"/>
              <a:gd name="f216" fmla="val 15513"/>
              <a:gd name="f217" fmla="val 10308"/>
              <a:gd name="f218" fmla="val 14379"/>
              <a:gd name="f219" fmla="val 11576"/>
              <a:gd name="f220" fmla="val 13912"/>
              <a:gd name="f221" fmla="val 3280"/>
              <a:gd name="f222" fmla="val 17492"/>
              <a:gd name="f223" fmla="val 3358"/>
              <a:gd name="f224" fmla="val 3878"/>
              <a:gd name="f225" fmla="val 18541"/>
              <a:gd name="f226" fmla="val 3970"/>
              <a:gd name="f227" fmla="val 18849"/>
              <a:gd name="f228" fmla="val 4070"/>
              <a:gd name="f229" fmla="val 19016"/>
              <a:gd name="f230" fmla="val 4104"/>
              <a:gd name="f231" fmla="val 19182"/>
              <a:gd name="f232" fmla="val 19349"/>
              <a:gd name="f233" fmla="val 19549"/>
              <a:gd name="f234" fmla="val 4204"/>
              <a:gd name="f235" fmla="val 19716"/>
              <a:gd name="f236" fmla="val 19950"/>
              <a:gd name="f237" fmla="val 19750"/>
              <a:gd name="f238" fmla="val 4058"/>
              <a:gd name="f239" fmla="val 19357"/>
              <a:gd name="f240" fmla="val 4030"/>
              <a:gd name="f241" fmla="val 19346"/>
              <a:gd name="f242" fmla="val 4001"/>
              <a:gd name="f243" fmla="val 3955"/>
              <a:gd name="f244" fmla="val 3904"/>
              <a:gd name="f245" fmla="val 19375"/>
              <a:gd name="f246" fmla="val 19416"/>
              <a:gd name="f247" fmla="val 20550"/>
              <a:gd name="f248" fmla="val 4237"/>
              <a:gd name="f249" fmla="val 21684"/>
              <a:gd name="f250" fmla="val 22852"/>
              <a:gd name="f251" fmla="val 3937"/>
              <a:gd name="f252" fmla="val 21050"/>
              <a:gd name="f253" fmla="val 3403"/>
              <a:gd name="f254" fmla="val 19316"/>
              <a:gd name="f255" fmla="val 3270"/>
              <a:gd name="f256" fmla="val 17515"/>
              <a:gd name="f257" fmla="val 17499"/>
              <a:gd name="f258" fmla="val 3273"/>
              <a:gd name="f259" fmla="val 4471"/>
              <a:gd name="f260" fmla="val 20817"/>
              <a:gd name="f261" fmla="val 4537"/>
              <a:gd name="f262" fmla="val 21284"/>
              <a:gd name="f263" fmla="val 4604"/>
              <a:gd name="f264" fmla="val 21517"/>
              <a:gd name="f265" fmla="val 4737"/>
              <a:gd name="f266" fmla="val 22451"/>
              <a:gd name="f267" fmla="val 23319"/>
              <a:gd name="f268" fmla="val 24186"/>
              <a:gd name="f269" fmla="val 4704"/>
              <a:gd name="f270" fmla="val 23119"/>
              <a:gd name="f271" fmla="val 21951"/>
              <a:gd name="f272" fmla="val 14378"/>
              <a:gd name="f273" fmla="val 18215"/>
              <a:gd name="f274" fmla="val 20483"/>
              <a:gd name="f275" fmla="val 22051"/>
              <a:gd name="f276" fmla="val 9041"/>
              <a:gd name="f277" fmla="val 23519"/>
              <a:gd name="f278" fmla="val 24053"/>
              <a:gd name="f279" fmla="val 7373"/>
              <a:gd name="f280" fmla="val 24553"/>
              <a:gd name="f281" fmla="val 6539"/>
              <a:gd name="f282" fmla="val 25120"/>
              <a:gd name="f283" fmla="val 7873"/>
              <a:gd name="f284" fmla="val 21651"/>
              <a:gd name="f285" fmla="val 20350"/>
              <a:gd name="f286" fmla="val 4304"/>
              <a:gd name="f287" fmla="val 24286"/>
              <a:gd name="f288" fmla="val 24686"/>
              <a:gd name="f289" fmla="val 4270"/>
              <a:gd name="f290" fmla="val 25487"/>
              <a:gd name="f291" fmla="val 25520"/>
              <a:gd name="f292" fmla="val 25587"/>
              <a:gd name="f293" fmla="val 25720"/>
              <a:gd name="f294" fmla="val 25821"/>
              <a:gd name="f295" fmla="val 25387"/>
              <a:gd name="f296" fmla="val 24987"/>
              <a:gd name="f297" fmla="val 24486"/>
              <a:gd name="f298" fmla="val 24353"/>
              <a:gd name="f299" fmla="val 473"/>
              <a:gd name="f300" fmla="val 1"/>
              <a:gd name="f301" fmla="val 451"/>
              <a:gd name="f302" fmla="val 434"/>
              <a:gd name="f303" fmla="val 12"/>
              <a:gd name="f304" fmla="val 35"/>
              <a:gd name="f305" fmla="val 3338"/>
              <a:gd name="f306" fmla="val 1168"/>
              <a:gd name="f307" fmla="val 6206"/>
              <a:gd name="f308" fmla="val 2769"/>
              <a:gd name="f309" fmla="val 12478"/>
              <a:gd name="f310" fmla="val 6272"/>
              <a:gd name="f311" fmla="val 15446"/>
              <a:gd name="f312" fmla="val 5972"/>
              <a:gd name="f313" fmla="val 20684"/>
              <a:gd name="f314" fmla="val 5671"/>
              <a:gd name="f315" fmla="val 22018"/>
              <a:gd name="f316" fmla="val 23385"/>
              <a:gd name="f317" fmla="val 5271"/>
              <a:gd name="f318" fmla="val 23652"/>
              <a:gd name="f319" fmla="val 5138"/>
              <a:gd name="f320" fmla="val 23953"/>
              <a:gd name="f321" fmla="val 4971"/>
              <a:gd name="f322" fmla="val 5405"/>
              <a:gd name="f323" fmla="val 21718"/>
              <a:gd name="f324" fmla="val 4504"/>
              <a:gd name="f325" fmla="val 18649"/>
              <a:gd name="f326" fmla="val 3170"/>
              <a:gd name="f327" fmla="val 16981"/>
              <a:gd name="f328" fmla="val 3146"/>
              <a:gd name="f329" fmla="val 16946"/>
              <a:gd name="f330" fmla="val 3115"/>
              <a:gd name="f331" fmla="val 16931"/>
              <a:gd name="f332" fmla="val 3084"/>
              <a:gd name="f333" fmla="val 3026"/>
              <a:gd name="f334" fmla="val 2970"/>
              <a:gd name="f335" fmla="val 16982"/>
              <a:gd name="f336" fmla="val 17048"/>
              <a:gd name="f337" fmla="val 3003"/>
              <a:gd name="f338" fmla="val 19583"/>
              <a:gd name="f339" fmla="val 21984"/>
              <a:gd name="f340" fmla="val 24853"/>
              <a:gd name="f341" fmla="val 25253"/>
              <a:gd name="f342" fmla="val 3837"/>
              <a:gd name="f343" fmla="val 25687"/>
              <a:gd name="f344" fmla="val 25754"/>
              <a:gd name="f345" fmla="val 25887"/>
              <a:gd name="f346" fmla="val 25987"/>
              <a:gd name="f347" fmla="val 26087"/>
              <a:gd name="f348" fmla="val 26154"/>
              <a:gd name="f349" fmla="val 26187"/>
              <a:gd name="f350" fmla="val 3603"/>
              <a:gd name="f351" fmla="val 26688"/>
              <a:gd name="f352" fmla="val 3336"/>
              <a:gd name="f353" fmla="val 27222"/>
              <a:gd name="f354" fmla="val 3103"/>
              <a:gd name="f355" fmla="val 27722"/>
              <a:gd name="f356" fmla="val 3070"/>
              <a:gd name="f357" fmla="val 27755"/>
              <a:gd name="f358" fmla="val 27822"/>
              <a:gd name="f359" fmla="val 27855"/>
              <a:gd name="f360" fmla="val 1835"/>
              <a:gd name="f361" fmla="val 30257"/>
              <a:gd name="f362" fmla="val 835"/>
              <a:gd name="f363" fmla="val 32826"/>
              <a:gd name="f364" fmla="val 268"/>
              <a:gd name="f365" fmla="val 35361"/>
              <a:gd name="f366" fmla="val 35403"/>
              <a:gd name="f367" fmla="val 321"/>
              <a:gd name="f368" fmla="val 35445"/>
              <a:gd name="f369" fmla="val 383"/>
              <a:gd name="f370" fmla="val 401"/>
              <a:gd name="f371" fmla="val 35431"/>
              <a:gd name="f372" fmla="val 35394"/>
              <a:gd name="f373" fmla="val 1502"/>
              <a:gd name="f374" fmla="val 32692"/>
              <a:gd name="f375" fmla="val 2503"/>
              <a:gd name="f376" fmla="val 30024"/>
              <a:gd name="f377" fmla="val 3737"/>
              <a:gd name="f378" fmla="val 27388"/>
              <a:gd name="f379" fmla="val 4437"/>
              <a:gd name="f380" fmla="val 26821"/>
              <a:gd name="f381" fmla="val 26288"/>
              <a:gd name="f382" fmla="val 6105"/>
              <a:gd name="f383" fmla="val 25770"/>
              <a:gd name="f384" fmla="val 25795"/>
              <a:gd name="f385" fmla="val 6176"/>
              <a:gd name="f386" fmla="val 6214"/>
              <a:gd name="f387" fmla="val 6255"/>
              <a:gd name="f388" fmla="val 25654"/>
              <a:gd name="f389" fmla="val 8107"/>
              <a:gd name="f390" fmla="val 24520"/>
              <a:gd name="f391" fmla="val 23486"/>
              <a:gd name="f392" fmla="val 11642"/>
              <a:gd name="f393" fmla="val 22185"/>
              <a:gd name="f394" fmla="val 12777"/>
              <a:gd name="f395" fmla="val 21818"/>
              <a:gd name="f396" fmla="val 13844"/>
              <a:gd name="f397" fmla="val 21117"/>
              <a:gd name="f398" fmla="val 14511"/>
              <a:gd name="f399" fmla="val 20150"/>
              <a:gd name="f400" fmla="val 14563"/>
              <a:gd name="f401" fmla="val 20072"/>
              <a:gd name="f402" fmla="val 14494"/>
              <a:gd name="f403" fmla="val 19995"/>
              <a:gd name="f404" fmla="val 14445"/>
              <a:gd name="f405" fmla="val 14431"/>
              <a:gd name="f406" fmla="val 14419"/>
              <a:gd name="f407" fmla="val 20001"/>
              <a:gd name="f408" fmla="val 14411"/>
              <a:gd name="f409" fmla="val 20016"/>
              <a:gd name="f410" fmla="val 13811"/>
              <a:gd name="f411" fmla="val 20850"/>
              <a:gd name="f412" fmla="val 12977"/>
              <a:gd name="f413" fmla="val 21251"/>
              <a:gd name="f414" fmla="val 12143"/>
              <a:gd name="f415" fmla="val 13310"/>
              <a:gd name="f416" fmla="val 14244"/>
              <a:gd name="f417" fmla="val 19483"/>
              <a:gd name="f418" fmla="val 14745"/>
              <a:gd name="f419" fmla="val 17915"/>
              <a:gd name="f420" fmla="val 17314"/>
              <a:gd name="f421" fmla="val 16146"/>
              <a:gd name="f422" fmla="val 16647"/>
              <a:gd name="f423" fmla="val 16679"/>
              <a:gd name="f424" fmla="val 15847"/>
              <a:gd name="f425" fmla="val 16479"/>
              <a:gd name="f426" fmla="val 16312"/>
              <a:gd name="f427" fmla="val 18082"/>
              <a:gd name="f428" fmla="val 16012"/>
              <a:gd name="f429" fmla="val 19216"/>
              <a:gd name="f430" fmla="val 15412"/>
              <a:gd name="f431" fmla="val 13677"/>
              <a:gd name="f432" fmla="val 11409"/>
              <a:gd name="f433" fmla="val 9007"/>
              <a:gd name="f434" fmla="val 25354"/>
              <a:gd name="f435" fmla="val 4404"/>
              <a:gd name="f436" fmla="val 27555"/>
              <a:gd name="f437" fmla="val 4317"/>
              <a:gd name="f438" fmla="val 27642"/>
              <a:gd name="f439" fmla="val 4406"/>
              <a:gd name="f440" fmla="val 27728"/>
              <a:gd name="f441" fmla="val 4474"/>
              <a:gd name="f442" fmla="val 4485"/>
              <a:gd name="f443" fmla="val 4495"/>
              <a:gd name="f444" fmla="val 27726"/>
              <a:gd name="f445" fmla="val 7173"/>
              <a:gd name="f446" fmla="val 10508"/>
              <a:gd name="f447" fmla="val 25420"/>
              <a:gd name="f448" fmla="val 23719"/>
              <a:gd name="f449" fmla="val 21884"/>
              <a:gd name="f450" fmla="val 16579"/>
              <a:gd name="f451" fmla="val 17146"/>
              <a:gd name="f452" fmla="val 15046"/>
              <a:gd name="f453" fmla="val 17246"/>
              <a:gd name="f454" fmla="val 14879"/>
              <a:gd name="f455" fmla="val 17313"/>
              <a:gd name="f456" fmla="val 14679"/>
              <a:gd name="f457" fmla="val 17413"/>
              <a:gd name="f458" fmla="val 14479"/>
              <a:gd name="f459" fmla="val 17447"/>
              <a:gd name="f460" fmla="val 14246"/>
              <a:gd name="f461" fmla="val 17280"/>
              <a:gd name="f462" fmla="val 17180"/>
              <a:gd name="f463" fmla="val 17113"/>
              <a:gd name="f464" fmla="val 17013"/>
              <a:gd name="f465" fmla="val 14312"/>
              <a:gd name="f466" fmla="val 16980"/>
              <a:gd name="f467" fmla="val 14512"/>
              <a:gd name="f468" fmla="val 14746"/>
              <a:gd name="f469" fmla="val 16846"/>
              <a:gd name="f470" fmla="val 16779"/>
              <a:gd name="f471" fmla="val 16746"/>
              <a:gd name="f472" fmla="val 15146"/>
              <a:gd name="f473" fmla="val 16513"/>
              <a:gd name="f474" fmla="val 16180"/>
              <a:gd name="f475" fmla="val 15512"/>
              <a:gd name="f476" fmla="val 16847"/>
              <a:gd name="f477" fmla="val 14845"/>
              <a:gd name="f478" fmla="val 17381"/>
              <a:gd name="f479" fmla="val 14178"/>
              <a:gd name="f480" fmla="val 13010"/>
              <a:gd name="f481" fmla="val 11742"/>
              <a:gd name="f482" fmla="val 20383"/>
              <a:gd name="f483" fmla="val 8607"/>
              <a:gd name="f484" fmla="val 23152"/>
              <a:gd name="f485" fmla="val 25320"/>
              <a:gd name="f486" fmla="val 4671"/>
              <a:gd name="f487" fmla="val 26388"/>
              <a:gd name="f488" fmla="val 26988"/>
              <a:gd name="f489" fmla="val 4938"/>
              <a:gd name="f490" fmla="val 24019"/>
              <a:gd name="f491" fmla="val 22685"/>
              <a:gd name="f492" fmla="val 7072"/>
              <a:gd name="f493" fmla="val 21484"/>
              <a:gd name="f494" fmla="val 7973"/>
              <a:gd name="f495" fmla="val 20317"/>
              <a:gd name="f496" fmla="val 9474"/>
              <a:gd name="f497" fmla="val 11175"/>
              <a:gd name="f498" fmla="val 16881"/>
              <a:gd name="f499" fmla="val 14344"/>
              <a:gd name="f500" fmla="val 15680"/>
              <a:gd name="f501" fmla="val 14978"/>
              <a:gd name="f502" fmla="val 16279"/>
              <a:gd name="f503" fmla="val 12544"/>
              <a:gd name="f504" fmla="val 12311"/>
              <a:gd name="f505" fmla="val 12044"/>
              <a:gd name="f506" fmla="val 17947"/>
              <a:gd name="f507" fmla="val 11744"/>
              <a:gd name="f508" fmla="val 20182"/>
              <a:gd name="f509" fmla="val 10576"/>
              <a:gd name="f510" fmla="val 22483"/>
              <a:gd name="f511" fmla="val 8842"/>
              <a:gd name="f512" fmla="val 23151"/>
              <a:gd name="f513" fmla="val 23284"/>
              <a:gd name="f514" fmla="val 6173"/>
              <a:gd name="f515" fmla="val 23351"/>
              <a:gd name="f516" fmla="val 5973"/>
              <a:gd name="f517" fmla="val 23451"/>
              <a:gd name="f518" fmla="val 5739"/>
              <a:gd name="f519" fmla="val 23478"/>
              <a:gd name="f520" fmla="val 5631"/>
              <a:gd name="f521" fmla="val 23416"/>
              <a:gd name="f522" fmla="val 5522"/>
              <a:gd name="f523" fmla="val 23338"/>
              <a:gd name="f524" fmla="val 23321"/>
              <a:gd name="f525" fmla="val 23302"/>
              <a:gd name="f526" fmla="val 5527"/>
              <a:gd name="f527" fmla="val 5539"/>
              <a:gd name="f528" fmla="val 5439"/>
              <a:gd name="f529" fmla="val 5350"/>
              <a:gd name="f530" fmla="val 23210"/>
              <a:gd name="f531" fmla="val 5276"/>
              <a:gd name="f532" fmla="val 23121"/>
              <a:gd name="f533" fmla="val 23095"/>
              <a:gd name="f534" fmla="val 5295"/>
              <a:gd name="f535" fmla="val 23084"/>
              <a:gd name="f536" fmla="val 5339"/>
              <a:gd name="f537" fmla="val 22984"/>
              <a:gd name="f538" fmla="val 5606"/>
              <a:gd name="f539" fmla="val 22884"/>
              <a:gd name="f540" fmla="val 5840"/>
              <a:gd name="f541" fmla="val 22750"/>
              <a:gd name="f542" fmla="val 6106"/>
              <a:gd name="f543" fmla="val 20315"/>
              <a:gd name="f544" fmla="val 8608"/>
              <a:gd name="f545" fmla="val 8775"/>
              <a:gd name="f546" fmla="val 13644"/>
              <a:gd name="f547" fmla="val 10009"/>
              <a:gd name="f548" fmla="val 12310"/>
              <a:gd name="f549" fmla="val 11377"/>
              <a:gd name="f550" fmla="val 12378"/>
              <a:gd name="f551" fmla="val 8275"/>
              <a:gd name="f552" fmla="val 11776"/>
              <a:gd name="f553" fmla="val 6118"/>
              <a:gd name="f554" fmla="val 11720"/>
              <a:gd name="f555" fmla="val 6077"/>
              <a:gd name="f556" fmla="val 11663"/>
              <a:gd name="f557" fmla="val 11611"/>
              <a:gd name="f558" fmla="val 11558"/>
              <a:gd name="f559" fmla="val 6110"/>
              <a:gd name="f560" fmla="val 11542"/>
              <a:gd name="f561" fmla="val 8108"/>
              <a:gd name="f562" fmla="val 9441"/>
              <a:gd name="f563" fmla="val 10610"/>
              <a:gd name="f564" fmla="val 12978"/>
              <a:gd name="f565" fmla="val 9274"/>
              <a:gd name="f566" fmla="val 9174"/>
              <a:gd name="f567" fmla="val 15613"/>
              <a:gd name="f568" fmla="val 15813"/>
              <a:gd name="f569" fmla="val 8740"/>
              <a:gd name="f570" fmla="val 17181"/>
              <a:gd name="f571" fmla="val 8340"/>
              <a:gd name="f572" fmla="val 18615"/>
              <a:gd name="f573" fmla="val 7673"/>
              <a:gd name="f574" fmla="val 19850"/>
              <a:gd name="f575" fmla="val 19883"/>
              <a:gd name="f576" fmla="val 7406"/>
              <a:gd name="f577" fmla="val 20183"/>
              <a:gd name="f578" fmla="val 7106"/>
              <a:gd name="f579" fmla="val 6839"/>
              <a:gd name="f580" fmla="val 6806"/>
              <a:gd name="f581" fmla="val 20884"/>
              <a:gd name="f582" fmla="val 20984"/>
              <a:gd name="f583" fmla="val 6906"/>
              <a:gd name="f584" fmla="val 21017"/>
              <a:gd name="f585" fmla="val 6472"/>
              <a:gd name="f586" fmla="val 21618"/>
              <a:gd name="f587" fmla="val 5738"/>
              <a:gd name="f588" fmla="val 22818"/>
              <a:gd name="f589" fmla="val 6739"/>
              <a:gd name="f590" fmla="val 8006"/>
              <a:gd name="f591" fmla="val 8674"/>
              <a:gd name="f592" fmla="val 7306"/>
              <a:gd name="f593" fmla="val 5772"/>
              <a:gd name="f594" fmla="val 5306"/>
              <a:gd name="f595" fmla="val 2836"/>
              <a:gd name="f596" fmla="val 3438"/>
              <a:gd name="f597" fmla="val 1001"/>
              <a:gd name="f598" fmla="val 469"/>
              <a:gd name="f599" fmla="val 982"/>
              <a:gd name="f600" fmla="val 430"/>
              <a:gd name="f601" fmla="val 951"/>
              <a:gd name="f602" fmla="val 414"/>
              <a:gd name="f603" fmla="val 918"/>
              <a:gd name="f604" fmla="val 838"/>
              <a:gd name="f605" fmla="val 744"/>
              <a:gd name="f606" fmla="val 508"/>
              <a:gd name="f607" fmla="val 768"/>
              <a:gd name="f608" fmla="val 602"/>
              <a:gd name="f609" fmla="val 2069"/>
              <a:gd name="f610" fmla="val 3271"/>
              <a:gd name="f611" fmla="val 4705"/>
              <a:gd name="f612" fmla="val 6172"/>
              <a:gd name="f613" fmla="val 7473"/>
              <a:gd name="f614" fmla="val 11277"/>
              <a:gd name="f615" fmla="val 7773"/>
              <a:gd name="f616" fmla="val 13678"/>
              <a:gd name="f617" fmla="val 14346"/>
              <a:gd name="f618" fmla="val 15013"/>
              <a:gd name="f619" fmla="val 7506"/>
              <a:gd name="f620" fmla="val 13712"/>
              <a:gd name="f621" fmla="val 7339"/>
              <a:gd name="f622" fmla="val 11777"/>
              <a:gd name="f623" fmla="val 5938"/>
              <a:gd name="f624" fmla="val 9008"/>
              <a:gd name="f625" fmla="val 5605"/>
              <a:gd name="f626" fmla="val 7507"/>
              <a:gd name="f627" fmla="val 4838"/>
              <a:gd name="f628" fmla="val 6507"/>
              <a:gd name="f629" fmla="val 5706"/>
              <a:gd name="f630" fmla="val 4219"/>
              <a:gd name="f631" fmla="val 5687"/>
              <a:gd name="f632" fmla="val 4197"/>
              <a:gd name="f633" fmla="val 5679"/>
              <a:gd name="f634" fmla="val 4177"/>
              <a:gd name="f635" fmla="val 4125"/>
              <a:gd name="f636" fmla="val 4080"/>
              <a:gd name="f637" fmla="val 5734"/>
              <a:gd name="f638" fmla="val 5806"/>
              <a:gd name="f639" fmla="val 6307"/>
              <a:gd name="f640" fmla="val 6807"/>
              <a:gd name="f641" fmla="val 7374"/>
              <a:gd name="f642" fmla="val 5238"/>
              <a:gd name="f643" fmla="val 8141"/>
              <a:gd name="f644" fmla="val 5639"/>
              <a:gd name="f645" fmla="val 735"/>
              <a:gd name="f646" fmla="val 3671"/>
              <a:gd name="f647" fmla="val 668"/>
              <a:gd name="f648" fmla="val 169"/>
              <a:gd name="f649" fmla="val 102"/>
              <a:gd name="f650" fmla="val 568"/>
              <a:gd name="f651" fmla="val 37"/>
              <a:gd name="f652" fmla="val 512"/>
              <a:gd name="f653" fmla="*/ f1 1 23479"/>
              <a:gd name="f654" fmla="*/ f2 1 35446"/>
              <a:gd name="f655" fmla="val f3"/>
              <a:gd name="f656" fmla="val f4"/>
              <a:gd name="f657" fmla="val f5"/>
              <a:gd name="f658" fmla="+- f657 0 f655"/>
              <a:gd name="f659" fmla="+- f656 0 f655"/>
              <a:gd name="f660" fmla="*/ f659 1 23479"/>
              <a:gd name="f661" fmla="*/ f658 1 35446"/>
              <a:gd name="f662" fmla="*/ f655 1 f660"/>
              <a:gd name="f663" fmla="*/ f656 1 f660"/>
              <a:gd name="f664" fmla="*/ f655 1 f661"/>
              <a:gd name="f665" fmla="*/ f657 1 f661"/>
              <a:gd name="f666" fmla="*/ f662 f653 1"/>
              <a:gd name="f667" fmla="*/ f663 f653 1"/>
              <a:gd name="f668" fmla="*/ f665 f654 1"/>
              <a:gd name="f669" fmla="*/ f664 f6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6" t="f669" r="f667" b="f668"/>
            <a:pathLst>
              <a:path w="23479" h="35446">
                <a:moveTo>
                  <a:pt x="f6" y="f7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6" y="f7"/>
                </a:cubicBezTo>
                <a:close/>
                <a:moveTo>
                  <a:pt x="f30" y="f31"/>
                </a:moveTo>
                <a:cubicBezTo>
                  <a:pt x="f32" y="f31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15"/>
                  <a:pt x="f50" y="f51"/>
                  <a:pt x="f43" y="f52"/>
                </a:cubicBezTo>
                <a:cubicBezTo>
                  <a:pt x="f43" y="f53"/>
                  <a:pt x="f54" y="f55"/>
                  <a:pt x="f56" y="f55"/>
                </a:cubicBezTo>
                <a:cubicBezTo>
                  <a:pt x="f57" y="f55"/>
                  <a:pt x="f45" y="f58"/>
                  <a:pt x="f45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4" y="f65"/>
                  <a:pt x="f64" y="f66"/>
                  <a:pt x="f67" y="f66"/>
                </a:cubicBezTo>
                <a:cubicBezTo>
                  <a:pt x="f67" y="f68"/>
                  <a:pt x="f69" y="f70"/>
                  <a:pt x="f67" y="f71"/>
                </a:cubicBezTo>
                <a:cubicBezTo>
                  <a:pt x="f72" y="f19"/>
                  <a:pt x="f73" y="f74"/>
                  <a:pt x="f62" y="f75"/>
                </a:cubicBezTo>
                <a:cubicBezTo>
                  <a:pt x="f62" y="f13"/>
                  <a:pt x="f76" y="f77"/>
                  <a:pt x="f78" y="f77"/>
                </a:cubicBezTo>
                <a:cubicBezTo>
                  <a:pt x="f79" y="f80"/>
                  <a:pt x="f81" y="f82"/>
                  <a:pt x="f37" y="f83"/>
                </a:cubicBezTo>
                <a:cubicBezTo>
                  <a:pt x="f84" y="f85"/>
                  <a:pt x="f86" y="f31"/>
                  <a:pt x="f30" y="f31"/>
                </a:cubicBezTo>
                <a:close/>
                <a:moveTo>
                  <a:pt x="f87" y="f88"/>
                </a:moveTo>
                <a:cubicBezTo>
                  <a:pt x="f89" y="f7"/>
                  <a:pt x="f90" y="f91"/>
                  <a:pt x="f92" y="f11"/>
                </a:cubicBezTo>
                <a:cubicBezTo>
                  <a:pt x="f93" y="f94"/>
                  <a:pt x="f95" y="f96"/>
                  <a:pt x="f97" y="f63"/>
                </a:cubicBezTo>
                <a:cubicBezTo>
                  <a:pt x="f98" y="f99"/>
                  <a:pt x="f18" y="f100"/>
                  <a:pt x="f101" y="f102"/>
                </a:cubicBezTo>
                <a:cubicBezTo>
                  <a:pt x="f72" y="f103"/>
                  <a:pt x="f104" y="f105"/>
                  <a:pt x="f104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47" y="f99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87" y="f88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25"/>
                  <a:pt x="f144" y="f13"/>
                </a:cubicBezTo>
                <a:cubicBezTo>
                  <a:pt x="f145" y="f146"/>
                  <a:pt x="f139" y="f147"/>
                  <a:pt x="f148" y="f38"/>
                </a:cubicBezTo>
                <a:cubicBezTo>
                  <a:pt x="f149" y="f150"/>
                  <a:pt x="f151" y="f152"/>
                  <a:pt x="f153" y="f152"/>
                </a:cubicBezTo>
                <a:cubicBezTo>
                  <a:pt x="f154" y="f152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33" y="f134"/>
                </a:cubicBezTo>
                <a:close/>
                <a:moveTo>
                  <a:pt x="f24" y="f175"/>
                </a:moveTo>
                <a:lnTo>
                  <a:pt x="f24" y="f175"/>
                </a:ln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" y="f188"/>
                  <a:pt x="f189" y="f190"/>
                  <a:pt x="f191" y="f192"/>
                </a:cubicBezTo>
                <a:cubicBezTo>
                  <a:pt x="f111" y="f170"/>
                  <a:pt x="f193" y="f194"/>
                  <a:pt x="f195" y="f181"/>
                </a:cubicBezTo>
                <a:cubicBezTo>
                  <a:pt x="f196" y="f197"/>
                  <a:pt x="f198" y="f100"/>
                  <a:pt x="f199" y="f200"/>
                </a:cubicBezTo>
                <a:cubicBezTo>
                  <a:pt x="f201" y="f202"/>
                  <a:pt x="f203" y="f177"/>
                  <a:pt x="f24" y="f175"/>
                </a:cubicBezTo>
                <a:close/>
                <a:moveTo>
                  <a:pt x="f204" y="f205"/>
                </a:moveTo>
                <a:lnTo>
                  <a:pt x="f204" y="f205"/>
                </a:lnTo>
                <a:cubicBezTo>
                  <a:pt x="f206" y="f207"/>
                  <a:pt x="f69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04" y="f205"/>
                </a:cubicBezTo>
                <a:close/>
                <a:moveTo>
                  <a:pt x="f221" y="f222"/>
                </a:moveTo>
                <a:cubicBezTo>
                  <a:pt x="f223" y="f222"/>
                  <a:pt x="f224" y="f225"/>
                  <a:pt x="f226" y="f227"/>
                </a:cubicBezTo>
                <a:cubicBezTo>
                  <a:pt x="f228" y="f229"/>
                  <a:pt x="f230" y="f231"/>
                  <a:pt x="f148" y="f232"/>
                </a:cubicBezTo>
                <a:cubicBezTo>
                  <a:pt x="f148" y="f233"/>
                  <a:pt x="f234" y="f235"/>
                  <a:pt x="f234" y="f236"/>
                </a:cubicBezTo>
                <a:cubicBezTo>
                  <a:pt x="f148" y="f237"/>
                  <a:pt x="f230" y="f233"/>
                  <a:pt x="f228" y="f210"/>
                </a:cubicBezTo>
                <a:cubicBezTo>
                  <a:pt x="f238" y="f239"/>
                  <a:pt x="f240" y="f241"/>
                  <a:pt x="f242" y="f241"/>
                </a:cubicBezTo>
                <a:cubicBezTo>
                  <a:pt x="f243" y="f241"/>
                  <a:pt x="f244" y="f245"/>
                  <a:pt x="f244" y="f246"/>
                </a:cubicBezTo>
                <a:cubicBezTo>
                  <a:pt x="f234" y="f247"/>
                  <a:pt x="f248" y="f249"/>
                  <a:pt x="f234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5" y="f257"/>
                  <a:pt x="f258" y="f222"/>
                  <a:pt x="f221" y="f222"/>
                </a:cubicBezTo>
                <a:close/>
                <a:moveTo>
                  <a:pt x="f259" y="f260"/>
                </a:moveTo>
                <a:cubicBezTo>
                  <a:pt x="f261" y="f252"/>
                  <a:pt x="f159" y="f262"/>
                  <a:pt x="f263" y="f264"/>
                </a:cubicBezTo>
                <a:cubicBezTo>
                  <a:pt x="f265" y="f266"/>
                  <a:pt x="f265" y="f267"/>
                  <a:pt x="f159" y="f268"/>
                </a:cubicBezTo>
                <a:cubicBezTo>
                  <a:pt x="f269" y="f270"/>
                  <a:pt x="f263" y="f271"/>
                  <a:pt x="f259" y="f260"/>
                </a:cubicBezTo>
                <a:close/>
                <a:moveTo>
                  <a:pt x="f272" y="f273"/>
                </a:moveTo>
                <a:cubicBezTo>
                  <a:pt x="f117" y="f274"/>
                  <a:pt x="f37" y="f275"/>
                  <a:pt x="f276" y="f277"/>
                </a:cubicBezTo>
                <a:cubicBezTo>
                  <a:pt x="f209" y="f278"/>
                  <a:pt x="f279" y="f280"/>
                  <a:pt x="f281" y="f282"/>
                </a:cubicBezTo>
                <a:cubicBezTo>
                  <a:pt x="f283" y="f284"/>
                  <a:pt x="f219" y="f285"/>
                  <a:pt x="f272" y="f273"/>
                </a:cubicBezTo>
                <a:close/>
                <a:moveTo>
                  <a:pt x="f286" y="f287"/>
                </a:moveTo>
                <a:lnTo>
                  <a:pt x="f286" y="f287"/>
                </a:lnTo>
                <a:cubicBezTo>
                  <a:pt x="f286" y="f288"/>
                  <a:pt x="f289" y="f282"/>
                  <a:pt x="f248" y="f290"/>
                </a:cubicBezTo>
                <a:cubicBezTo>
                  <a:pt x="f248" y="f291"/>
                  <a:pt x="f248" y="f291"/>
                  <a:pt x="f289" y="f291"/>
                </a:cubicBezTo>
                <a:cubicBezTo>
                  <a:pt x="f234" y="f292"/>
                  <a:pt x="f148" y="f293"/>
                  <a:pt x="f230" y="f294"/>
                </a:cubicBezTo>
                <a:cubicBezTo>
                  <a:pt x="f234" y="f295"/>
                  <a:pt x="f248" y="f296"/>
                  <a:pt x="f289" y="f280"/>
                </a:cubicBezTo>
                <a:cubicBezTo>
                  <a:pt x="f289" y="f297"/>
                  <a:pt x="f286" y="f298"/>
                  <a:pt x="f286" y="f287"/>
                </a:cubicBezTo>
                <a:close/>
                <a:moveTo>
                  <a:pt x="f299" y="f300"/>
                </a:moveTo>
                <a:cubicBezTo>
                  <a:pt x="f301" y="f300"/>
                  <a:pt x="f302" y="f303"/>
                  <a:pt x="f302" y="f304"/>
                </a:cubicBezTo>
                <a:cubicBezTo>
                  <a:pt x="f300" y="f305"/>
                  <a:pt x="f306" y="f307"/>
                  <a:pt x="f308" y="f59"/>
                </a:cubicBezTo>
                <a:cubicBezTo>
                  <a:pt x="f139" y="f309"/>
                  <a:pt x="f310" y="f311"/>
                  <a:pt x="f310" y="f254"/>
                </a:cubicBezTo>
                <a:cubicBezTo>
                  <a:pt x="f312" y="f313"/>
                  <a:pt x="f314" y="f315"/>
                  <a:pt x="f161" y="f316"/>
                </a:cubicBezTo>
                <a:cubicBezTo>
                  <a:pt x="f317" y="f318"/>
                  <a:pt x="f319" y="f320"/>
                  <a:pt x="f321" y="f268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32" y="f331"/>
                </a:cubicBezTo>
                <a:cubicBezTo>
                  <a:pt x="f333" y="f331"/>
                  <a:pt x="f334" y="f335"/>
                  <a:pt x="f334" y="f336"/>
                </a:cubicBezTo>
                <a:cubicBezTo>
                  <a:pt x="f337" y="f338"/>
                  <a:pt x="f226" y="f339"/>
                  <a:pt x="f226" y="f297"/>
                </a:cubicBezTo>
                <a:cubicBezTo>
                  <a:pt x="f251" y="f340"/>
                  <a:pt x="f244" y="f341"/>
                  <a:pt x="f342" y="f343"/>
                </a:cubicBezTo>
                <a:cubicBezTo>
                  <a:pt x="f342" y="f293"/>
                  <a:pt x="f244" y="f344"/>
                  <a:pt x="f244" y="f344"/>
                </a:cubicBezTo>
                <a:cubicBezTo>
                  <a:pt x="f244" y="f345"/>
                  <a:pt x="f342" y="f346"/>
                  <a:pt x="f342" y="f347"/>
                </a:cubicBezTo>
                <a:cubicBezTo>
                  <a:pt x="f342" y="f348"/>
                  <a:pt x="f342" y="f348"/>
                  <a:pt x="f244" y="f349"/>
                </a:cubicBezTo>
                <a:cubicBezTo>
                  <a:pt x="f350" y="f351"/>
                  <a:pt x="f352" y="f353"/>
                  <a:pt x="f354" y="f355"/>
                </a:cubicBezTo>
                <a:lnTo>
                  <a:pt x="f356" y="f357"/>
                </a:lnTo>
                <a:cubicBezTo>
                  <a:pt x="f337" y="f358"/>
                  <a:pt x="f337" y="f358"/>
                  <a:pt x="f356" y="f359"/>
                </a:cubicBezTo>
                <a:cubicBezTo>
                  <a:pt x="f360" y="f361"/>
                  <a:pt x="f362" y="f363"/>
                  <a:pt x="f364" y="f365"/>
                </a:cubicBezTo>
                <a:cubicBezTo>
                  <a:pt x="f364" y="f366"/>
                  <a:pt x="f367" y="f368"/>
                  <a:pt x="f0" y="f368"/>
                </a:cubicBezTo>
                <a:cubicBezTo>
                  <a:pt x="f369" y="f368"/>
                  <a:pt x="f370" y="f371"/>
                  <a:pt x="f370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80"/>
                  <a:pt x="f317" y="f381"/>
                  <a:pt x="f382" y="f293"/>
                </a:cubicBezTo>
                <a:cubicBezTo>
                  <a:pt x="f382" y="f383"/>
                  <a:pt x="f144" y="f384"/>
                  <a:pt x="f385" y="f384"/>
                </a:cubicBezTo>
                <a:cubicBezTo>
                  <a:pt x="f386" y="f384"/>
                  <a:pt x="f387" y="f383"/>
                  <a:pt x="f310" y="f293"/>
                </a:cubicBezTo>
                <a:cubicBezTo>
                  <a:pt x="f310" y="f343"/>
                  <a:pt x="f163" y="f388"/>
                  <a:pt x="f163" y="f292"/>
                </a:cubicBezTo>
                <a:cubicBezTo>
                  <a:pt x="f389" y="f390"/>
                  <a:pt x="f107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cubicBezTo>
                  <a:pt x="f400" y="f401"/>
                  <a:pt x="f402" y="f403"/>
                  <a:pt x="f404" y="f403"/>
                </a:cubicBezTo>
                <a:cubicBezTo>
                  <a:pt x="f405" y="f403"/>
                  <a:pt x="f406" y="f407"/>
                  <a:pt x="f408" y="f409"/>
                </a:cubicBezTo>
                <a:cubicBezTo>
                  <a:pt x="f410" y="f411"/>
                  <a:pt x="f412" y="f413"/>
                  <a:pt x="f414" y="f323"/>
                </a:cubicBezTo>
                <a:cubicBezTo>
                  <a:pt x="f415" y="f313"/>
                  <a:pt x="f416" y="f417"/>
                  <a:pt x="f418" y="f419"/>
                </a:cubicBezTo>
                <a:cubicBezTo>
                  <a:pt x="f178" y="f420"/>
                  <a:pt x="f421" y="f422"/>
                  <a:pt x="f423" y="f424"/>
                </a:cubicBezTo>
                <a:lnTo>
                  <a:pt x="f423" y="f424"/>
                </a:lnTo>
                <a:cubicBezTo>
                  <a:pt x="f425" y="f327"/>
                  <a:pt x="f426" y="f427"/>
                  <a:pt x="f428" y="f429"/>
                </a:cubicBezTo>
                <a:cubicBezTo>
                  <a:pt x="f430" y="f323"/>
                  <a:pt x="f431" y="f316"/>
                  <a:pt x="f432" y="f298"/>
                </a:cubicBezTo>
                <a:cubicBezTo>
                  <a:pt x="f433" y="f434"/>
                  <a:pt x="f163" y="f388"/>
                  <a:pt x="f435" y="f436"/>
                </a:cubicBezTo>
                <a:cubicBezTo>
                  <a:pt x="f437" y="f438"/>
                  <a:pt x="f439" y="f440"/>
                  <a:pt x="f441" y="f440"/>
                </a:cubicBezTo>
                <a:cubicBezTo>
                  <a:pt x="f442" y="f440"/>
                  <a:pt x="f443" y="f444"/>
                  <a:pt x="f324" y="f355"/>
                </a:cubicBezTo>
                <a:cubicBezTo>
                  <a:pt x="f445" y="f343"/>
                  <a:pt x="f446" y="f447"/>
                  <a:pt x="f415" y="f448"/>
                </a:cubicBezTo>
                <a:cubicBezTo>
                  <a:pt x="f426" y="f449"/>
                  <a:pt x="f450" y="f212"/>
                  <a:pt x="f451" y="f452"/>
                </a:cubicBezTo>
                <a:cubicBezTo>
                  <a:pt x="f453" y="f454"/>
                  <a:pt x="f455" y="f456"/>
                  <a:pt x="f457" y="f458"/>
                </a:cubicBezTo>
                <a:cubicBezTo>
                  <a:pt x="f459" y="f218"/>
                  <a:pt x="f457" y="f460"/>
                  <a:pt x="f461" y="f460"/>
                </a:cubicBezTo>
                <a:lnTo>
                  <a:pt x="f462" y="f460"/>
                </a:lnTo>
                <a:cubicBezTo>
                  <a:pt x="f463" y="f460"/>
                  <a:pt x="f464" y="f465"/>
                  <a:pt x="f464" y="f218"/>
                </a:cubicBezTo>
                <a:cubicBezTo>
                  <a:pt x="f466" y="f467"/>
                  <a:pt x="f466" y="f105"/>
                  <a:pt x="f329" y="f468"/>
                </a:cubicBezTo>
                <a:cubicBezTo>
                  <a:pt x="f469" y="f468"/>
                  <a:pt x="f470" y="f454"/>
                  <a:pt x="f471" y="f472"/>
                </a:cubicBezTo>
                <a:cubicBezTo>
                  <a:pt x="f473" y="f216"/>
                  <a:pt x="f426" y="f424"/>
                  <a:pt x="f428" y="f474"/>
                </a:cubicBezTo>
                <a:cubicBezTo>
                  <a:pt x="f475" y="f476"/>
                  <a:pt x="f477" y="f478"/>
                  <a:pt x="f479" y="f419"/>
                </a:cubicBezTo>
                <a:cubicBezTo>
                  <a:pt x="f480" y="f227"/>
                  <a:pt x="f481" y="f233"/>
                  <a:pt x="f47" y="f482"/>
                </a:cubicBezTo>
                <a:cubicBezTo>
                  <a:pt x="f483" y="f284"/>
                  <a:pt x="f165" y="f484"/>
                  <a:pt x="f310" y="f485"/>
                </a:cubicBezTo>
                <a:cubicBezTo>
                  <a:pt x="f145" y="f294"/>
                  <a:pt x="f486" y="f487"/>
                  <a:pt x="f226" y="f488"/>
                </a:cubicBezTo>
                <a:cubicBezTo>
                  <a:pt x="f379" y="f346"/>
                  <a:pt x="f489" y="f296"/>
                  <a:pt x="f145" y="f490"/>
                </a:cubicBezTo>
                <a:cubicBezTo>
                  <a:pt x="f171" y="f491"/>
                  <a:pt x="f492" y="f493"/>
                  <a:pt x="f494" y="f495"/>
                </a:cubicBezTo>
                <a:cubicBezTo>
                  <a:pt x="f496" y="f229"/>
                  <a:pt x="f497" y="f212"/>
                  <a:pt x="f394" y="f498"/>
                </a:cubicBezTo>
                <a:cubicBezTo>
                  <a:pt x="f499" y="f500"/>
                  <a:pt x="f501" y="f220"/>
                  <a:pt x="f502" y="f503"/>
                </a:cubicBezTo>
                <a:cubicBezTo>
                  <a:pt x="f469" y="f504"/>
                  <a:pt x="f457" y="f505"/>
                  <a:pt x="f506" y="f507"/>
                </a:cubicBezTo>
                <a:cubicBezTo>
                  <a:pt x="f508" y="f509"/>
                  <a:pt x="f510" y="f511"/>
                  <a:pt x="f512" y="f138"/>
                </a:cubicBezTo>
                <a:cubicBezTo>
                  <a:pt x="f513" y="f514"/>
                  <a:pt x="f515" y="f516"/>
                  <a:pt x="f517" y="f518"/>
                </a:cubicBezTo>
                <a:cubicBezTo>
                  <a:pt x="f519" y="f520"/>
                  <a:pt x="f521" y="f522"/>
                  <a:pt x="f523" y="f522"/>
                </a:cubicBezTo>
                <a:cubicBezTo>
                  <a:pt x="f524" y="f522"/>
                  <a:pt x="f525" y="f526"/>
                  <a:pt x="f513" y="f527"/>
                </a:cubicBezTo>
                <a:lnTo>
                  <a:pt x="f513" y="f528"/>
                </a:lnTo>
                <a:cubicBezTo>
                  <a:pt x="f513" y="f529"/>
                  <a:pt x="f530" y="f531"/>
                  <a:pt x="f512" y="f531"/>
                </a:cubicBezTo>
                <a:cubicBezTo>
                  <a:pt x="f532" y="f531"/>
                  <a:pt x="f533" y="f534"/>
                  <a:pt x="f535" y="f536"/>
                </a:cubicBezTo>
                <a:cubicBezTo>
                  <a:pt x="f537" y="f538"/>
                  <a:pt x="f539" y="f540"/>
                  <a:pt x="f541" y="f542"/>
                </a:cubicBezTo>
                <a:cubicBezTo>
                  <a:pt x="f543" y="f544"/>
                  <a:pt x="f470" y="f545"/>
                  <a:pt x="f546" y="f547"/>
                </a:cubicBezTo>
                <a:cubicBezTo>
                  <a:pt x="f548" y="f75"/>
                  <a:pt x="f432" y="f549"/>
                  <a:pt x="f50" y="f550"/>
                </a:cubicBezTo>
                <a:cubicBezTo>
                  <a:pt x="f37" y="f162"/>
                  <a:pt x="f481" y="f551"/>
                  <a:pt x="f552" y="f307"/>
                </a:cubicBezTo>
                <a:cubicBezTo>
                  <a:pt x="f552" y="f553"/>
                  <a:pt x="f554" y="f555"/>
                  <a:pt x="f556" y="f555"/>
                </a:cubicBezTo>
                <a:cubicBezTo>
                  <a:pt x="f557" y="f555"/>
                  <a:pt x="f558" y="f559"/>
                  <a:pt x="f560" y="f514"/>
                </a:cubicBezTo>
                <a:cubicBezTo>
                  <a:pt x="f217" y="f561"/>
                  <a:pt x="f562" y="f563"/>
                  <a:pt x="f562" y="f564"/>
                </a:cubicBezTo>
                <a:cubicBezTo>
                  <a:pt x="f565" y="f110"/>
                  <a:pt x="f566" y="f105"/>
                  <a:pt x="f566" y="f194"/>
                </a:cubicBezTo>
                <a:lnTo>
                  <a:pt x="f566" y="f216"/>
                </a:lnTo>
                <a:lnTo>
                  <a:pt x="f566" y="f567"/>
                </a:lnTo>
                <a:lnTo>
                  <a:pt x="f566" y="f568"/>
                </a:lnTo>
                <a:cubicBezTo>
                  <a:pt x="f569" y="f570"/>
                  <a:pt x="f571" y="f572"/>
                  <a:pt x="f573" y="f574"/>
                </a:cubicBezTo>
                <a:lnTo>
                  <a:pt x="f573" y="f575"/>
                </a:lnTo>
                <a:cubicBezTo>
                  <a:pt x="f576" y="f577"/>
                  <a:pt x="f578" y="f274"/>
                  <a:pt x="f579" y="f411"/>
                </a:cubicBezTo>
                <a:cubicBezTo>
                  <a:pt x="f580" y="f581"/>
                  <a:pt x="f579" y="f582"/>
                  <a:pt x="f583" y="f584"/>
                </a:cubicBezTo>
                <a:cubicBezTo>
                  <a:pt x="f585" y="f586"/>
                  <a:pt x="f382" y="f393"/>
                  <a:pt x="f587" y="f588"/>
                </a:cubicBezTo>
                <a:cubicBezTo>
                  <a:pt x="f144" y="f582"/>
                  <a:pt x="f589" y="f229"/>
                  <a:pt x="f578" y="f187"/>
                </a:cubicBezTo>
                <a:cubicBezTo>
                  <a:pt x="f590" y="f108"/>
                  <a:pt x="f591" y="f74"/>
                  <a:pt x="f592" y="f38"/>
                </a:cubicBezTo>
                <a:cubicBezTo>
                  <a:pt x="f593" y="f594"/>
                  <a:pt x="f595" y="f596"/>
                  <a:pt x="f597" y="f598"/>
                </a:cubicBezTo>
                <a:cubicBezTo>
                  <a:pt x="f599" y="f600"/>
                  <a:pt x="f601" y="f602"/>
                  <a:pt x="f603" y="f602"/>
                </a:cubicBezTo>
                <a:cubicBezTo>
                  <a:pt x="f604" y="f602"/>
                  <a:pt x="f605" y="f606"/>
                  <a:pt x="f607" y="f608"/>
                </a:cubicBezTo>
                <a:cubicBezTo>
                  <a:pt x="f609" y="f610"/>
                  <a:pt x="f263" y="f611"/>
                  <a:pt x="f612" y="f83"/>
                </a:cubicBezTo>
                <a:cubicBezTo>
                  <a:pt x="f613" y="f91"/>
                  <a:pt x="f389" y="f614"/>
                  <a:pt x="f615" y="f616"/>
                </a:cubicBezTo>
                <a:cubicBezTo>
                  <a:pt x="f573" y="f617"/>
                  <a:pt x="f613" y="f618"/>
                  <a:pt x="f592" y="f500"/>
                </a:cubicBezTo>
                <a:cubicBezTo>
                  <a:pt x="f619" y="f620"/>
                  <a:pt x="f621" y="f622"/>
                  <a:pt x="f585" y="f11"/>
                </a:cubicBezTo>
                <a:cubicBezTo>
                  <a:pt x="f171" y="f40"/>
                  <a:pt x="f623" y="f624"/>
                  <a:pt x="f625" y="f38"/>
                </a:cubicBezTo>
                <a:cubicBezTo>
                  <a:pt x="f145" y="f626"/>
                  <a:pt x="f627" y="f628"/>
                  <a:pt x="f248" y="f629"/>
                </a:cubicBezTo>
                <a:cubicBezTo>
                  <a:pt x="f630" y="f631"/>
                  <a:pt x="f632" y="f633"/>
                  <a:pt x="f634" y="f633"/>
                </a:cubicBezTo>
                <a:cubicBezTo>
                  <a:pt x="f635" y="f633"/>
                  <a:pt x="f636" y="f637"/>
                  <a:pt x="f230" y="f638"/>
                </a:cubicBezTo>
                <a:cubicBezTo>
                  <a:pt x="f259" y="f639"/>
                  <a:pt x="f265" y="f640"/>
                  <a:pt x="f321" y="f641"/>
                </a:cubicBezTo>
                <a:lnTo>
                  <a:pt x="f642" y="f643"/>
                </a:lnTo>
                <a:cubicBezTo>
                  <a:pt x="f137" y="f644"/>
                  <a:pt x="f645" y="f646"/>
                  <a:pt x="f647" y="f648"/>
                </a:cubicBezTo>
                <a:cubicBezTo>
                  <a:pt x="f647" y="f649"/>
                  <a:pt x="f133" y="f649"/>
                  <a:pt x="f650" y="f649"/>
                </a:cubicBezTo>
                <a:cubicBezTo>
                  <a:pt x="f650" y="f651"/>
                  <a:pt x="f652" y="f300"/>
                  <a:pt x="f299" y="f300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4;p69">
            <a:extLst>
              <a:ext uri="{FF2B5EF4-FFF2-40B4-BE49-F238E27FC236}">
                <a16:creationId xmlns:a16="http://schemas.microsoft.com/office/drawing/2014/main" id="{380EB4FB-A6F0-4103-A7D6-97C16228A846}"/>
              </a:ext>
            </a:extLst>
          </p:cNvPr>
          <p:cNvSpPr/>
          <p:nvPr/>
        </p:nvSpPr>
        <p:spPr>
          <a:xfrm>
            <a:off x="2862748" y="1170404"/>
            <a:ext cx="3616195" cy="432602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385;p69">
            <a:extLst>
              <a:ext uri="{FF2B5EF4-FFF2-40B4-BE49-F238E27FC236}">
                <a16:creationId xmlns:a16="http://schemas.microsoft.com/office/drawing/2014/main" id="{AF3E9796-387A-4A5C-A50F-F80FD763A7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69042" y="463216"/>
            <a:ext cx="3858896" cy="1053599"/>
          </a:xfrm>
        </p:spPr>
        <p:txBody>
          <a:bodyPr/>
          <a:lstStyle/>
          <a:p>
            <a:pPr lvl="0"/>
            <a:r>
              <a:rPr lang="en-US"/>
              <a:t>Thanks</a:t>
            </a:r>
          </a:p>
        </p:txBody>
      </p:sp>
      <p:sp>
        <p:nvSpPr>
          <p:cNvPr id="4" name="Google Shape;1400;p69">
            <a:extLst>
              <a:ext uri="{FF2B5EF4-FFF2-40B4-BE49-F238E27FC236}">
                <a16:creationId xmlns:a16="http://schemas.microsoft.com/office/drawing/2014/main" id="{9983DF74-34FD-4E86-91C1-3723DA78884E}"/>
              </a:ext>
            </a:extLst>
          </p:cNvPr>
          <p:cNvSpPr/>
          <p:nvPr/>
        </p:nvSpPr>
        <p:spPr>
          <a:xfrm rot="10799991">
            <a:off x="7300003" y="49980"/>
            <a:ext cx="1766757" cy="2732108"/>
          </a:xfrm>
          <a:custGeom>
            <a:avLst/>
            <a:gdLst>
              <a:gd name="f0" fmla="val w"/>
              <a:gd name="f1" fmla="val h"/>
              <a:gd name="f2" fmla="val 0"/>
              <a:gd name="f3" fmla="val 23417"/>
              <a:gd name="f4" fmla="val 36212"/>
              <a:gd name="f5" fmla="val 4688"/>
              <a:gd name="f6" fmla="val 688"/>
              <a:gd name="f7" fmla="val 4907"/>
              <a:gd name="f8" fmla="val 5264"/>
              <a:gd name="f9" fmla="val 1195"/>
              <a:gd name="f10" fmla="val 5437"/>
              <a:gd name="f11" fmla="val 1477"/>
              <a:gd name="f12" fmla="val 5671"/>
              <a:gd name="f13" fmla="val 1944"/>
              <a:gd name="f14" fmla="val 5838"/>
              <a:gd name="f15" fmla="val 2411"/>
              <a:gd name="f16" fmla="val 6038"/>
              <a:gd name="f17" fmla="val 2912"/>
              <a:gd name="f18" fmla="val 6438"/>
              <a:gd name="f19" fmla="val 3746"/>
              <a:gd name="f20" fmla="val 6638"/>
              <a:gd name="f21" fmla="val 4580"/>
              <a:gd name="f22" fmla="val 6838"/>
              <a:gd name="f23" fmla="val 5413"/>
              <a:gd name="f24" fmla="val 6671"/>
              <a:gd name="f25" fmla="val 4980"/>
              <a:gd name="f26" fmla="val 6471"/>
              <a:gd name="f27" fmla="val 4546"/>
              <a:gd name="f28" fmla="val 6171"/>
              <a:gd name="f29" fmla="val 4279"/>
              <a:gd name="f30" fmla="val 6138"/>
              <a:gd name="f31" fmla="val 4313"/>
              <a:gd name="f32" fmla="val 4813"/>
              <a:gd name="f33" fmla="val 5480"/>
              <a:gd name="f34" fmla="val 5947"/>
              <a:gd name="f35" fmla="val 6938"/>
              <a:gd name="f36" fmla="val 6114"/>
              <a:gd name="f37" fmla="val 7005"/>
              <a:gd name="f38" fmla="val 6314"/>
              <a:gd name="f39" fmla="val 7038"/>
              <a:gd name="f40" fmla="val 6481"/>
              <a:gd name="f41" fmla="val 5704"/>
              <a:gd name="f42" fmla="val 4537"/>
              <a:gd name="f43" fmla="val 3245"/>
              <a:gd name="f44" fmla="val 4503"/>
              <a:gd name="f45" fmla="val 1244"/>
              <a:gd name="f46" fmla="val 4492"/>
              <a:gd name="f47" fmla="val 835"/>
              <a:gd name="f48" fmla="val 4570"/>
              <a:gd name="f49" fmla="val 1873"/>
              <a:gd name="f50" fmla="val 3232"/>
              <a:gd name="f51" fmla="val 2091"/>
              <a:gd name="f52" fmla="val 2327"/>
              <a:gd name="f53" fmla="val 3268"/>
              <a:gd name="f54" fmla="val 2502"/>
              <a:gd name="f55" fmla="val 3312"/>
              <a:gd name="f56" fmla="val 4070"/>
              <a:gd name="f57" fmla="val 3712"/>
              <a:gd name="f58" fmla="val 4837"/>
              <a:gd name="f59" fmla="val 5013"/>
              <a:gd name="f60" fmla="val 5504"/>
              <a:gd name="f61" fmla="val 6347"/>
              <a:gd name="f62" fmla="val 5371"/>
              <a:gd name="f63" fmla="val 6247"/>
              <a:gd name="f64" fmla="val 5304"/>
              <a:gd name="f65" fmla="val 5170"/>
              <a:gd name="f66" fmla="val 6014"/>
              <a:gd name="f67" fmla="val 5137"/>
              <a:gd name="f68" fmla="val 5104"/>
              <a:gd name="f69" fmla="val 5914"/>
              <a:gd name="f70" fmla="val 5814"/>
              <a:gd name="f71" fmla="val 5037"/>
              <a:gd name="f72" fmla="val 5847"/>
              <a:gd name="f73" fmla="val 4670"/>
              <a:gd name="f74" fmla="val 5514"/>
              <a:gd name="f75" fmla="val 4656"/>
              <a:gd name="f76" fmla="val 5509"/>
              <a:gd name="f77" fmla="val 4643"/>
              <a:gd name="f78" fmla="val 5507"/>
              <a:gd name="f79" fmla="val 4630"/>
              <a:gd name="f80" fmla="val 4554"/>
              <a:gd name="f81" fmla="val 4513"/>
              <a:gd name="f82" fmla="val 5585"/>
              <a:gd name="f83" fmla="val 5614"/>
              <a:gd name="f84" fmla="val 6081"/>
              <a:gd name="f85" fmla="val 5471"/>
              <a:gd name="f86" fmla="val 6514"/>
              <a:gd name="f87" fmla="val 5871"/>
              <a:gd name="f88" fmla="val 7015"/>
              <a:gd name="f89" fmla="val 7053"/>
              <a:gd name="f90" fmla="val 5886"/>
              <a:gd name="f91" fmla="val 7072"/>
              <a:gd name="f92" fmla="val 4924"/>
              <a:gd name="f93" fmla="val 6577"/>
              <a:gd name="f94" fmla="val 3930"/>
              <a:gd name="f95" fmla="val 6244"/>
              <a:gd name="f96" fmla="val 3036"/>
              <a:gd name="f97" fmla="val 5647"/>
              <a:gd name="f98" fmla="val 2368"/>
              <a:gd name="f99" fmla="val 5180"/>
              <a:gd name="f100" fmla="val 1835"/>
              <a:gd name="f101" fmla="val 4613"/>
              <a:gd name="f102" fmla="val 1434"/>
              <a:gd name="f103" fmla="val 3946"/>
              <a:gd name="f104" fmla="val 1053"/>
              <a:gd name="f105" fmla="val 3385"/>
              <a:gd name="f106" fmla="val 1425"/>
              <a:gd name="f107" fmla="val 1465"/>
              <a:gd name="f108" fmla="val 7206"/>
              <a:gd name="f109" fmla="val 1516"/>
              <a:gd name="f110" fmla="val 1572"/>
              <a:gd name="f111" fmla="val 7209"/>
              <a:gd name="f112" fmla="val 1635"/>
              <a:gd name="f113" fmla="val 7215"/>
              <a:gd name="f114" fmla="val 2535"/>
              <a:gd name="f115" fmla="val 7281"/>
              <a:gd name="f116" fmla="val 3469"/>
              <a:gd name="f117" fmla="val 7615"/>
              <a:gd name="f118" fmla="val 4303"/>
              <a:gd name="f119" fmla="val 7949"/>
              <a:gd name="f120" fmla="val 4803"/>
              <a:gd name="f121" fmla="val 8149"/>
              <a:gd name="f122" fmla="val 8382"/>
              <a:gd name="f123" fmla="val 5804"/>
              <a:gd name="f124" fmla="val 8649"/>
              <a:gd name="f125" fmla="val 6238"/>
              <a:gd name="f126" fmla="val 8949"/>
              <a:gd name="f127" fmla="val 6605"/>
              <a:gd name="f128" fmla="val 9383"/>
              <a:gd name="f129" fmla="val 6972"/>
              <a:gd name="f130" fmla="val 9750"/>
              <a:gd name="f131" fmla="val 6338"/>
              <a:gd name="f132" fmla="val 9450"/>
              <a:gd name="f133" fmla="val 9116"/>
              <a:gd name="f134" fmla="val 8816"/>
              <a:gd name="f135" fmla="val 5094"/>
              <a:gd name="f136" fmla="val 8811"/>
              <a:gd name="f137" fmla="val 5085"/>
              <a:gd name="f138" fmla="val 8809"/>
              <a:gd name="f139" fmla="val 5076"/>
              <a:gd name="f140" fmla="val 5020"/>
              <a:gd name="f141" fmla="val 4975"/>
              <a:gd name="f142" fmla="val 8887"/>
              <a:gd name="f143" fmla="val 5004"/>
              <a:gd name="f144" fmla="val 8916"/>
              <a:gd name="f145" fmla="val 5537"/>
              <a:gd name="f146" fmla="val 10083"/>
              <a:gd name="f147" fmla="val 7172"/>
              <a:gd name="f148" fmla="val 10217"/>
              <a:gd name="f149" fmla="val 7405"/>
              <a:gd name="f150" fmla="val 10284"/>
              <a:gd name="f151" fmla="val 7639"/>
              <a:gd name="f152" fmla="val 10417"/>
              <a:gd name="f153" fmla="val 7228"/>
              <a:gd name="f154" fmla="val 10600"/>
              <a:gd name="f155" fmla="val 6831"/>
              <a:gd name="f156" fmla="val 10678"/>
              <a:gd name="f157" fmla="val 6446"/>
              <a:gd name="f158" fmla="val 5148"/>
              <a:gd name="f159" fmla="val 3999"/>
              <a:gd name="f160" fmla="val 9781"/>
              <a:gd name="f161" fmla="val 2969"/>
              <a:gd name="f162" fmla="val 8983"/>
              <a:gd name="f163" fmla="val 2602"/>
              <a:gd name="f164" fmla="val 8716"/>
              <a:gd name="f165" fmla="val 2135"/>
              <a:gd name="f166" fmla="val 8449"/>
              <a:gd name="f167" fmla="val 1768"/>
              <a:gd name="f168" fmla="val 8215"/>
              <a:gd name="f169" fmla="val 1235"/>
              <a:gd name="f170" fmla="val 7902"/>
              <a:gd name="f171" fmla="val 673"/>
              <a:gd name="f172" fmla="val 9548"/>
              <a:gd name="f173" fmla="val 3206"/>
              <a:gd name="f174" fmla="val 9665"/>
              <a:gd name="f175" fmla="val 10677"/>
              <a:gd name="f176" fmla="val 5455"/>
              <a:gd name="f177" fmla="val 10774"/>
              <a:gd name="f178" fmla="val 5747"/>
              <a:gd name="f179" fmla="val 11041"/>
              <a:gd name="f180" fmla="val 6981"/>
              <a:gd name="f181" fmla="val 10874"/>
              <a:gd name="f182" fmla="val 8282"/>
              <a:gd name="f183" fmla="val 10708"/>
              <a:gd name="f184" fmla="val 9550"/>
              <a:gd name="f185" fmla="val 10541"/>
              <a:gd name="f186" fmla="val 10374"/>
              <a:gd name="f187" fmla="val 7782"/>
              <a:gd name="f188" fmla="val 10307"/>
              <a:gd name="f189" fmla="val 6915"/>
              <a:gd name="f190" fmla="val 6856"/>
              <a:gd name="f191" fmla="val 10269"/>
              <a:gd name="f192" fmla="val 6830"/>
              <a:gd name="f193" fmla="val 10228"/>
              <a:gd name="f194" fmla="val 10177"/>
              <a:gd name="f195" fmla="val 10122"/>
              <a:gd name="f196" fmla="val 6873"/>
              <a:gd name="f197" fmla="val 10141"/>
              <a:gd name="f198" fmla="val 6948"/>
              <a:gd name="f199" fmla="val 10274"/>
              <a:gd name="f200" fmla="val 8316"/>
              <a:gd name="f201" fmla="val 10441"/>
              <a:gd name="f202" fmla="val 9650"/>
              <a:gd name="f203" fmla="val 11051"/>
              <a:gd name="f204" fmla="val 9607"/>
              <a:gd name="f205" fmla="val 9149"/>
              <a:gd name="f206" fmla="val 9040"/>
              <a:gd name="f207" fmla="val 7081"/>
              <a:gd name="f208" fmla="val 9107"/>
              <a:gd name="f209" fmla="val 4379"/>
              <a:gd name="f210" fmla="val 9273"/>
              <a:gd name="f211" fmla="val 9540"/>
              <a:gd name="f212" fmla="val 3212"/>
              <a:gd name="f213" fmla="val 9542"/>
              <a:gd name="f214" fmla="val 3208"/>
              <a:gd name="f215" fmla="val 9545"/>
              <a:gd name="f216" fmla="val 4517"/>
              <a:gd name="f217" fmla="val 13447"/>
              <a:gd name="f218" fmla="val 4973"/>
              <a:gd name="f219" fmla="val 5435"/>
              <a:gd name="f220" fmla="val 13528"/>
              <a:gd name="f221" fmla="val 13619"/>
              <a:gd name="f222" fmla="val 13853"/>
              <a:gd name="f223" fmla="val 8006"/>
              <a:gd name="f224" fmla="val 14587"/>
              <a:gd name="f225" fmla="val 15020"/>
              <a:gd name="f226" fmla="val 8373"/>
              <a:gd name="f227" fmla="val 14920"/>
              <a:gd name="f228" fmla="val 14854"/>
              <a:gd name="f229" fmla="val 6872"/>
              <a:gd name="f230" fmla="val 14753"/>
              <a:gd name="f231" fmla="val 6805"/>
              <a:gd name="f232" fmla="val 6772"/>
              <a:gd name="f233" fmla="val 7739"/>
              <a:gd name="f234" fmla="val 15087"/>
              <a:gd name="f235" fmla="val 8673"/>
              <a:gd name="f236" fmla="val 15154"/>
              <a:gd name="f237" fmla="val 15354"/>
              <a:gd name="f238" fmla="val 9940"/>
              <a:gd name="f239" fmla="val 15487"/>
              <a:gd name="f240" fmla="val 9427"/>
              <a:gd name="f241" fmla="val 15893"/>
              <a:gd name="f242" fmla="val 8791"/>
              <a:gd name="f243" fmla="val 16056"/>
              <a:gd name="f244" fmla="val 8117"/>
              <a:gd name="f245" fmla="val 6688"/>
              <a:gd name="f246" fmla="val 5088"/>
              <a:gd name="f247" fmla="val 15323"/>
              <a:gd name="f248" fmla="val 4136"/>
              <a:gd name="f249" fmla="val 14620"/>
              <a:gd name="f250" fmla="val 3970"/>
              <a:gd name="f251" fmla="val 14487"/>
              <a:gd name="f252" fmla="val 3169"/>
              <a:gd name="f253" fmla="val 13786"/>
              <a:gd name="f254" fmla="val 3436"/>
              <a:gd name="f255" fmla="val 13653"/>
              <a:gd name="f256" fmla="val 3768"/>
              <a:gd name="f257" fmla="val 13502"/>
              <a:gd name="f258" fmla="val 4140"/>
              <a:gd name="f259" fmla="val 14388"/>
              <a:gd name="f260" fmla="val 8960"/>
              <a:gd name="f261" fmla="val 15015"/>
              <a:gd name="f262" fmla="val 15387"/>
              <a:gd name="f263" fmla="val 12611"/>
              <a:gd name="f264" fmla="val 15444"/>
              <a:gd name="f265" fmla="val 13152"/>
              <a:gd name="f266" fmla="val 15511"/>
              <a:gd name="f267" fmla="val 14954"/>
              <a:gd name="f268" fmla="val 14877"/>
              <a:gd name="f269" fmla="val 16488"/>
              <a:gd name="f270" fmla="val 14410"/>
              <a:gd name="f271" fmla="val 18156"/>
              <a:gd name="f272" fmla="val 14610"/>
              <a:gd name="f273" fmla="val 16655"/>
              <a:gd name="f274" fmla="val 14677"/>
              <a:gd name="f275" fmla="val 13536"/>
              <a:gd name="f276" fmla="val 14627"/>
              <a:gd name="f277" fmla="val 13494"/>
              <a:gd name="f278" fmla="val 14577"/>
              <a:gd name="f279" fmla="val 14527"/>
              <a:gd name="f280" fmla="val 14477"/>
              <a:gd name="f281" fmla="val 14377"/>
              <a:gd name="f282" fmla="val 14210"/>
              <a:gd name="f283" fmla="val 16455"/>
              <a:gd name="f284" fmla="val 14010"/>
              <a:gd name="f285" fmla="val 17822"/>
              <a:gd name="f286" fmla="val 13009"/>
              <a:gd name="f287" fmla="val 14887"/>
              <a:gd name="f288" fmla="val 12609"/>
              <a:gd name="f289" fmla="val 12285"/>
              <a:gd name="f290" fmla="val 14043"/>
              <a:gd name="f291" fmla="val 9316"/>
              <a:gd name="f292" fmla="val 14165"/>
              <a:gd name="f293" fmla="val 9067"/>
              <a:gd name="f294" fmla="val 14280"/>
              <a:gd name="f295" fmla="val 7065"/>
              <a:gd name="f296" fmla="val 19561"/>
              <a:gd name="f297" fmla="val 7891"/>
              <a:gd name="f298" fmla="val 8733"/>
              <a:gd name="f299" fmla="val 19709"/>
              <a:gd name="f300" fmla="val 9473"/>
              <a:gd name="f301" fmla="val 19857"/>
              <a:gd name="f302" fmla="val 10641"/>
              <a:gd name="f303" fmla="val 20157"/>
              <a:gd name="f304" fmla="val 11475"/>
              <a:gd name="f305" fmla="val 20758"/>
              <a:gd name="f306" fmla="val 12442"/>
              <a:gd name="f307" fmla="val 21291"/>
              <a:gd name="f308" fmla="val 11608"/>
              <a:gd name="f309" fmla="val 21125"/>
              <a:gd name="f310" fmla="val 21091"/>
              <a:gd name="f311" fmla="val 10174"/>
              <a:gd name="f312" fmla="val 20991"/>
              <a:gd name="f313" fmla="val 10041"/>
              <a:gd name="f314" fmla="val 21158"/>
              <a:gd name="f315" fmla="val 21191"/>
              <a:gd name="f316" fmla="val 11008"/>
              <a:gd name="f317" fmla="val 21325"/>
              <a:gd name="f318" fmla="val 11808"/>
              <a:gd name="f319" fmla="val 21458"/>
              <a:gd name="f320" fmla="val 12576"/>
              <a:gd name="f321" fmla="val 21658"/>
              <a:gd name="f322" fmla="val 12742"/>
              <a:gd name="f323" fmla="val 21692"/>
              <a:gd name="f324" fmla="val 12909"/>
              <a:gd name="f325" fmla="val 21792"/>
              <a:gd name="f326" fmla="val 13043"/>
              <a:gd name="f327" fmla="val 21825"/>
              <a:gd name="f328" fmla="val 12385"/>
              <a:gd name="f329" fmla="val 22287"/>
              <a:gd name="f330" fmla="val 11711"/>
              <a:gd name="f331" fmla="val 22461"/>
              <a:gd name="f332" fmla="val 11030"/>
              <a:gd name="f333" fmla="val 10088"/>
              <a:gd name="f334" fmla="val 9136"/>
              <a:gd name="f335" fmla="val 22127"/>
              <a:gd name="f336" fmla="val 8206"/>
              <a:gd name="f337" fmla="val 21758"/>
              <a:gd name="f338" fmla="val 7539"/>
              <a:gd name="f339" fmla="val 21492"/>
              <a:gd name="f340" fmla="val 21225"/>
              <a:gd name="f341" fmla="val 6305"/>
              <a:gd name="f342" fmla="val 20858"/>
              <a:gd name="f343" fmla="val 20791"/>
              <a:gd name="f344" fmla="val 4970"/>
              <a:gd name="f345" fmla="val 20024"/>
              <a:gd name="f346" fmla="val 19924"/>
              <a:gd name="f347" fmla="val 5750"/>
              <a:gd name="f348" fmla="val 19656"/>
              <a:gd name="f349" fmla="val 6402"/>
              <a:gd name="f350" fmla="val 19150"/>
              <a:gd name="f351" fmla="val 15314"/>
              <a:gd name="f352" fmla="val 19377"/>
              <a:gd name="f353" fmla="val 19606"/>
              <a:gd name="f354" fmla="val 15585"/>
              <a:gd name="f355" fmla="val 19814"/>
              <a:gd name="f356" fmla="val 16288"/>
              <a:gd name="f357" fmla="val 20148"/>
              <a:gd name="f358" fmla="val 17389"/>
              <a:gd name="f359" fmla="val 18489"/>
              <a:gd name="f360" fmla="val 20014"/>
              <a:gd name="f361" fmla="val 19624"/>
              <a:gd name="f362" fmla="val 19848"/>
              <a:gd name="f363" fmla="val 19114"/>
              <a:gd name="f364" fmla="val 23026"/>
              <a:gd name="f365" fmla="val 18280"/>
              <a:gd name="f366" fmla="val 24594"/>
              <a:gd name="f367" fmla="val 18613"/>
              <a:gd name="f368" fmla="val 22959"/>
              <a:gd name="f369" fmla="val 18713"/>
              <a:gd name="f370" fmla="val 21258"/>
              <a:gd name="f371" fmla="val 18847"/>
              <a:gd name="f372" fmla="val 19790"/>
              <a:gd name="f373" fmla="val 19720"/>
              <a:gd name="f374" fmla="val 18791"/>
              <a:gd name="f375" fmla="val 19677"/>
              <a:gd name="f376" fmla="val 18738"/>
              <a:gd name="f377" fmla="val 18691"/>
              <a:gd name="f378" fmla="val 18647"/>
              <a:gd name="f379" fmla="val 19712"/>
              <a:gd name="f380" fmla="val 18513"/>
              <a:gd name="f381" fmla="val 18046"/>
              <a:gd name="f382" fmla="val 23460"/>
              <a:gd name="f383" fmla="val 17513"/>
              <a:gd name="f384" fmla="val 25194"/>
              <a:gd name="f385" fmla="val 17446"/>
              <a:gd name="f386" fmla="val 23893"/>
              <a:gd name="f387" fmla="val 17279"/>
              <a:gd name="f388" fmla="val 22592"/>
              <a:gd name="f389" fmla="val 17212"/>
              <a:gd name="f390" fmla="val 17179"/>
              <a:gd name="f391" fmla="val 19757"/>
              <a:gd name="f392" fmla="val 17679"/>
              <a:gd name="f393" fmla="val 18123"/>
              <a:gd name="f394" fmla="val 18180"/>
              <a:gd name="f395" fmla="val 16688"/>
              <a:gd name="f396" fmla="val 18444"/>
              <a:gd name="f397" fmla="val 15976"/>
              <a:gd name="f398" fmla="val 18795"/>
              <a:gd name="f399" fmla="val 10262"/>
              <a:gd name="f400" fmla="val 25166"/>
              <a:gd name="f401" fmla="val 12048"/>
              <a:gd name="f402" fmla="val 13509"/>
              <a:gd name="f403" fmla="val 26515"/>
              <a:gd name="f404" fmla="val 14844"/>
              <a:gd name="f405" fmla="val 27763"/>
              <a:gd name="f406" fmla="val 14344"/>
              <a:gd name="f407" fmla="val 27596"/>
              <a:gd name="f408" fmla="val 13810"/>
              <a:gd name="f409" fmla="val 27429"/>
              <a:gd name="f410" fmla="val 13310"/>
              <a:gd name="f411" fmla="val 27296"/>
              <a:gd name="f412" fmla="val 13297"/>
              <a:gd name="f413" fmla="val 27293"/>
              <a:gd name="f414" fmla="val 13286"/>
              <a:gd name="f415" fmla="val 27291"/>
              <a:gd name="f416" fmla="val 13276"/>
              <a:gd name="f417" fmla="val 13171"/>
              <a:gd name="f418" fmla="val 13155"/>
              <a:gd name="f419" fmla="val 27432"/>
              <a:gd name="f420" fmla="val 27463"/>
              <a:gd name="f421" fmla="val 28030"/>
              <a:gd name="f422" fmla="val 15611"/>
              <a:gd name="f423" fmla="val 28430"/>
              <a:gd name="f424" fmla="val 15778"/>
              <a:gd name="f425" fmla="val 28597"/>
              <a:gd name="f426" fmla="val 15945"/>
              <a:gd name="f427" fmla="val 28697"/>
              <a:gd name="f428" fmla="val 16112"/>
              <a:gd name="f429" fmla="val 28830"/>
              <a:gd name="f430" fmla="val 15590"/>
              <a:gd name="f431" fmla="val 28934"/>
              <a:gd name="f432" fmla="val 15089"/>
              <a:gd name="f433" fmla="val 28987"/>
              <a:gd name="f434" fmla="val 14599"/>
              <a:gd name="f435" fmla="val 13523"/>
              <a:gd name="f436" fmla="val 12507"/>
              <a:gd name="f437" fmla="val 28734"/>
              <a:gd name="f438" fmla="val 28230"/>
              <a:gd name="f439" fmla="val 27829"/>
              <a:gd name="f440" fmla="val 26695"/>
              <a:gd name="f441" fmla="val 9207"/>
              <a:gd name="f442" fmla="val 26462"/>
              <a:gd name="f443" fmla="val 9006"/>
              <a:gd name="f444" fmla="val 26162"/>
              <a:gd name="f445" fmla="val 8806"/>
              <a:gd name="f446" fmla="val 25928"/>
              <a:gd name="f447" fmla="val 8339"/>
              <a:gd name="f448" fmla="val 25328"/>
              <a:gd name="f449" fmla="val 9440"/>
              <a:gd name="f450" fmla="val 25261"/>
              <a:gd name="f451" fmla="val 9722"/>
              <a:gd name="f452" fmla="val 25196"/>
              <a:gd name="f453" fmla="val 9996"/>
              <a:gd name="f454" fmla="val 22714"/>
              <a:gd name="f455" fmla="val 23478"/>
              <a:gd name="f456" fmla="val 23005"/>
              <a:gd name="f457" fmla="val 22950"/>
              <a:gd name="f458" fmla="val 24997"/>
              <a:gd name="f459" fmla="val 25027"/>
              <a:gd name="f460" fmla="val 22883"/>
              <a:gd name="f461" fmla="val 25995"/>
              <a:gd name="f462" fmla="val 22650"/>
              <a:gd name="f463" fmla="val 26929"/>
              <a:gd name="f464" fmla="val 22183"/>
              <a:gd name="f465" fmla="val 21782"/>
              <a:gd name="f466" fmla="val 21015"/>
              <a:gd name="f467" fmla="val 29097"/>
              <a:gd name="f468" fmla="val 20281"/>
              <a:gd name="f469" fmla="val 29597"/>
              <a:gd name="f470" fmla="val 20681"/>
              <a:gd name="f471" fmla="val 28864"/>
              <a:gd name="f472" fmla="val 20982"/>
              <a:gd name="f473" fmla="val 28130"/>
              <a:gd name="f474" fmla="val 21048"/>
              <a:gd name="f475" fmla="val 27362"/>
              <a:gd name="f476" fmla="val 27306"/>
              <a:gd name="f477" fmla="val 20986"/>
              <a:gd name="f478" fmla="val 27261"/>
              <a:gd name="f479" fmla="val 20930"/>
              <a:gd name="f480" fmla="val 20887"/>
              <a:gd name="f481" fmla="val 20848"/>
              <a:gd name="f482" fmla="val 27289"/>
              <a:gd name="f483" fmla="val 20715"/>
              <a:gd name="f484" fmla="val 28363"/>
              <a:gd name="f485" fmla="val 20214"/>
              <a:gd name="f486" fmla="val 29264"/>
              <a:gd name="f487" fmla="val 19647"/>
              <a:gd name="f488" fmla="val 30031"/>
              <a:gd name="f489" fmla="val 19948"/>
              <a:gd name="f490" fmla="val 29164"/>
              <a:gd name="f491" fmla="val 20048"/>
              <a:gd name="f492" fmla="val 28263"/>
              <a:gd name="f493" fmla="val 20315"/>
              <a:gd name="f494" fmla="val 26028"/>
              <a:gd name="f495" fmla="val 21649"/>
              <a:gd name="f496" fmla="val 24494"/>
              <a:gd name="f497" fmla="val 22616"/>
              <a:gd name="f498" fmla="val 23526"/>
              <a:gd name="f499" fmla="val 22653"/>
              <a:gd name="f500" fmla="val 23493"/>
              <a:gd name="f501" fmla="val 22685"/>
              <a:gd name="f502" fmla="val 4566"/>
              <a:gd name="f503" fmla="val 1"/>
              <a:gd name="f504" fmla="val 4481"/>
              <a:gd name="f505" fmla="val 4393"/>
              <a:gd name="f506" fmla="val 63"/>
              <a:gd name="f507" fmla="val 4370"/>
              <a:gd name="f508" fmla="val 110"/>
              <a:gd name="f509" fmla="val 3569"/>
              <a:gd name="f510" fmla="val 2578"/>
              <a:gd name="f511" fmla="val 5714"/>
              <a:gd name="f512" fmla="val 7239"/>
              <a:gd name="f513" fmla="val 7372"/>
              <a:gd name="f514" fmla="val 7582"/>
              <a:gd name="f515" fmla="val 7505"/>
              <a:gd name="f516" fmla="val 7572"/>
              <a:gd name="f517" fmla="val 8582"/>
              <a:gd name="f518" fmla="val 7672"/>
              <a:gd name="f519" fmla="val 8883"/>
              <a:gd name="f520" fmla="val 7706"/>
              <a:gd name="f521" fmla="val 7305"/>
              <a:gd name="f522" fmla="val 8549"/>
              <a:gd name="f523" fmla="val 7982"/>
              <a:gd name="f524" fmla="val 7448"/>
              <a:gd name="f525" fmla="val 5070"/>
              <a:gd name="f526" fmla="val 4213"/>
              <a:gd name="f527" fmla="val 3606"/>
              <a:gd name="f528" fmla="val 3516"/>
              <a:gd name="f529" fmla="val 2736"/>
              <a:gd name="f530" fmla="val 3061"/>
              <a:gd name="f531" fmla="val 1817"/>
              <a:gd name="f532" fmla="val 1461"/>
              <a:gd name="f533" fmla="val 1097"/>
              <a:gd name="f534" fmla="val 3129"/>
              <a:gd name="f535" fmla="val 734"/>
              <a:gd name="f536" fmla="val 3279"/>
              <a:gd name="f537" fmla="val 667"/>
              <a:gd name="f538" fmla="val 634"/>
              <a:gd name="f539" fmla="val 3412"/>
              <a:gd name="f540" fmla="val 3479"/>
              <a:gd name="f541" fmla="val 1701"/>
              <a:gd name="f542" fmla="val 3703"/>
              <a:gd name="f543" fmla="val 6881"/>
              <a:gd name="f544" fmla="val 5971"/>
              <a:gd name="f545" fmla="val 7548"/>
              <a:gd name="f546" fmla="val 6004"/>
              <a:gd name="f547" fmla="val 7715"/>
              <a:gd name="f548" fmla="val 6156"/>
              <a:gd name="f549" fmla="val 7837"/>
              <a:gd name="f550" fmla="val 6205"/>
              <a:gd name="f551" fmla="val 7862"/>
              <a:gd name="f552" fmla="val 6250"/>
              <a:gd name="f553" fmla="val 6288"/>
              <a:gd name="f554" fmla="val 6323"/>
              <a:gd name="f555" fmla="val 7845"/>
              <a:gd name="f556" fmla="val 7815"/>
              <a:gd name="f557" fmla="val 7339"/>
              <a:gd name="f558" fmla="val 7839"/>
              <a:gd name="f559" fmla="val 9783"/>
              <a:gd name="f560" fmla="val 7872"/>
              <a:gd name="f561" fmla="val 9917"/>
              <a:gd name="f562" fmla="val 7906"/>
              <a:gd name="f563" fmla="val 10050"/>
              <a:gd name="f564" fmla="val 7972"/>
              <a:gd name="f565" fmla="val 10117"/>
              <a:gd name="f566" fmla="val 8072"/>
              <a:gd name="f567" fmla="val 8139"/>
              <a:gd name="f568" fmla="val 10317"/>
              <a:gd name="f569" fmla="val 8306"/>
              <a:gd name="f570" fmla="val 10484"/>
              <a:gd name="f571" fmla="val 8406"/>
              <a:gd name="f572" fmla="val 10617"/>
              <a:gd name="f573" fmla="val 8173"/>
              <a:gd name="f574" fmla="val 10450"/>
              <a:gd name="f575" fmla="val 10150"/>
              <a:gd name="f576" fmla="val 9983"/>
              <a:gd name="f577" fmla="val 9817"/>
              <a:gd name="f578" fmla="val 6405"/>
              <a:gd name="f579" fmla="val 8482"/>
              <a:gd name="f580" fmla="val 7915"/>
              <a:gd name="f581" fmla="val 3669"/>
              <a:gd name="f582" fmla="val 3256"/>
              <a:gd name="f583" fmla="val 7311"/>
              <a:gd name="f584" fmla="val 2180"/>
              <a:gd name="f585" fmla="val 6889"/>
              <a:gd name="f586" fmla="val 1386"/>
              <a:gd name="f587" fmla="val 1025"/>
              <a:gd name="f588" fmla="val 723"/>
              <a:gd name="f589" fmla="val 6975"/>
              <a:gd name="f590" fmla="val 567"/>
              <a:gd name="f591" fmla="val 8082"/>
              <a:gd name="f592" fmla="val 2302"/>
              <a:gd name="f593" fmla="val 9049"/>
              <a:gd name="f594" fmla="val 2702"/>
              <a:gd name="f595" fmla="val 3688"/>
              <a:gd name="f596" fmla="val 10147"/>
              <a:gd name="f597" fmla="val 5001"/>
              <a:gd name="f598" fmla="val 11147"/>
              <a:gd name="f599" fmla="val 6292"/>
              <a:gd name="f600" fmla="val 6749"/>
              <a:gd name="f601" fmla="val 7203"/>
              <a:gd name="f602" fmla="val 11022"/>
              <a:gd name="f603" fmla="val 10717"/>
              <a:gd name="f604" fmla="val 10651"/>
              <a:gd name="f605" fmla="val 10784"/>
              <a:gd name="f606" fmla="val 10884"/>
              <a:gd name="f607" fmla="val 8640"/>
              <a:gd name="f608" fmla="val 11251"/>
              <a:gd name="f609" fmla="val 8906"/>
              <a:gd name="f610" fmla="val 11418"/>
              <a:gd name="f611" fmla="val 9840"/>
              <a:gd name="f612" fmla="val 12885"/>
              <a:gd name="f613" fmla="val 14387"/>
              <a:gd name="f614" fmla="val 11375"/>
              <a:gd name="f615" fmla="val 15921"/>
              <a:gd name="f616" fmla="val 10975"/>
              <a:gd name="f617" fmla="val 15621"/>
              <a:gd name="f618" fmla="val 10407"/>
              <a:gd name="f619" fmla="val 10007"/>
              <a:gd name="f620" fmla="val 9874"/>
              <a:gd name="f621" fmla="val 15321"/>
              <a:gd name="f622" fmla="val 9707"/>
              <a:gd name="f623" fmla="val 15287"/>
              <a:gd name="f624" fmla="val 9574"/>
              <a:gd name="f625" fmla="val 9640"/>
              <a:gd name="f626" fmla="val 15254"/>
              <a:gd name="f627" fmla="val 15120"/>
              <a:gd name="f628" fmla="val 15054"/>
              <a:gd name="f629" fmla="val 8350"/>
              <a:gd name="f630" fmla="val 14034"/>
              <a:gd name="f631" fmla="val 6435"/>
              <a:gd name="f632" fmla="val 13208"/>
              <a:gd name="f633" fmla="val 4709"/>
              <a:gd name="f634" fmla="val 4064"/>
              <a:gd name="f635" fmla="val 3446"/>
              <a:gd name="f636" fmla="val 13323"/>
              <a:gd name="f637" fmla="val 2902"/>
              <a:gd name="f638" fmla="val 13586"/>
              <a:gd name="f639" fmla="val 2835"/>
              <a:gd name="f640" fmla="val 2802"/>
              <a:gd name="f641" fmla="val 13753"/>
              <a:gd name="f642" fmla="val 13819"/>
              <a:gd name="f643" fmla="val 3407"/>
              <a:gd name="f644" fmla="val 15283"/>
              <a:gd name="f645" fmla="val 5860"/>
              <a:gd name="f646" fmla="val 16590"/>
              <a:gd name="f647" fmla="val 7851"/>
              <a:gd name="f648" fmla="val 8765"/>
              <a:gd name="f649" fmla="val 9581"/>
              <a:gd name="f650" fmla="val 16315"/>
              <a:gd name="f651" fmla="val 10074"/>
              <a:gd name="f652" fmla="val 15654"/>
              <a:gd name="f653" fmla="val 10341"/>
              <a:gd name="f654" fmla="val 15754"/>
              <a:gd name="f655" fmla="val 15821"/>
              <a:gd name="f656" fmla="val 10741"/>
              <a:gd name="f657" fmla="val 15954"/>
              <a:gd name="f658" fmla="val 11141"/>
              <a:gd name="f659" fmla="val 16154"/>
              <a:gd name="f660" fmla="val 11708"/>
              <a:gd name="f661" fmla="val 16722"/>
              <a:gd name="f662" fmla="val 12175"/>
              <a:gd name="f663" fmla="val 17656"/>
              <a:gd name="f664" fmla="val 18623"/>
              <a:gd name="f665" fmla="val 13176"/>
              <a:gd name="f666" fmla="val 20057"/>
              <a:gd name="f667" fmla="val 13343"/>
              <a:gd name="f668" fmla="val 20424"/>
              <a:gd name="f669" fmla="val 13510"/>
              <a:gd name="f670" fmla="val 20824"/>
              <a:gd name="f671" fmla="val 20891"/>
              <a:gd name="f672" fmla="val 20925"/>
              <a:gd name="f673" fmla="val 13543"/>
              <a:gd name="f674" fmla="val 20958"/>
              <a:gd name="f675" fmla="val 13576"/>
              <a:gd name="f676" fmla="val 13743"/>
              <a:gd name="f677" fmla="val 13877"/>
              <a:gd name="f678" fmla="val 21725"/>
              <a:gd name="f679" fmla="val 22059"/>
              <a:gd name="f680" fmla="val 21892"/>
              <a:gd name="f681" fmla="val 21625"/>
              <a:gd name="f682" fmla="val 12509"/>
              <a:gd name="f683" fmla="val 20391"/>
              <a:gd name="f684" fmla="val 19824"/>
              <a:gd name="f685" fmla="val 9173"/>
              <a:gd name="f686" fmla="val 19557"/>
              <a:gd name="f687" fmla="val 8520"/>
              <a:gd name="f688" fmla="val 19408"/>
              <a:gd name="f689" fmla="val 7820"/>
              <a:gd name="f690" fmla="val 19306"/>
              <a:gd name="f691" fmla="val 7127"/>
              <a:gd name="f692" fmla="val 6263"/>
              <a:gd name="f693" fmla="val 5410"/>
              <a:gd name="f694" fmla="val 19465"/>
              <a:gd name="f695" fmla="val 19890"/>
              <a:gd name="f696" fmla="val 4637"/>
              <a:gd name="f697" fmla="val 20124"/>
              <a:gd name="f698" fmla="val 22392"/>
              <a:gd name="f699" fmla="val 9423"/>
              <a:gd name="f700" fmla="val 22676"/>
              <a:gd name="f701" fmla="val 10224"/>
              <a:gd name="f702" fmla="val 22884"/>
              <a:gd name="f703" fmla="val 11004"/>
              <a:gd name="f704" fmla="val 11783"/>
              <a:gd name="f705" fmla="val 12542"/>
              <a:gd name="f706" fmla="val 13243"/>
              <a:gd name="f707" fmla="val 22125"/>
              <a:gd name="f708" fmla="val 13676"/>
              <a:gd name="f709" fmla="val 22659"/>
              <a:gd name="f710" fmla="val 15311"/>
              <a:gd name="f711" fmla="val 24961"/>
              <a:gd name="f712" fmla="val 16078"/>
              <a:gd name="f713" fmla="val 26996"/>
              <a:gd name="f714" fmla="val 16845"/>
              <a:gd name="f715" fmla="val 29064"/>
              <a:gd name="f716" fmla="val 16612"/>
              <a:gd name="f717" fmla="val 28797"/>
              <a:gd name="f718" fmla="val 16312"/>
              <a:gd name="f719" fmla="val 28630"/>
              <a:gd name="f720" fmla="val 16011"/>
              <a:gd name="f721" fmla="val 15211"/>
              <a:gd name="f722" fmla="val 27262"/>
              <a:gd name="f723" fmla="val 26295"/>
              <a:gd name="f724" fmla="val 25661"/>
              <a:gd name="f725" fmla="val 11757"/>
              <a:gd name="f726" fmla="val 25213"/>
              <a:gd name="f727" fmla="val 10870"/>
              <a:gd name="f728" fmla="val 24935"/>
              <a:gd name="f729" fmla="val 9987"/>
              <a:gd name="f730" fmla="val 9360"/>
              <a:gd name="f731" fmla="val 8735"/>
              <a:gd name="f732" fmla="val 25076"/>
              <a:gd name="f733" fmla="val 25394"/>
              <a:gd name="f734" fmla="val 8039"/>
              <a:gd name="f735" fmla="val 25428"/>
              <a:gd name="f736" fmla="val 25561"/>
              <a:gd name="f737" fmla="val 25628"/>
              <a:gd name="f738" fmla="val 9223"/>
              <a:gd name="f739" fmla="val 27627"/>
              <a:gd name="f740" fmla="val 11879"/>
              <a:gd name="f741" fmla="val 29502"/>
              <a:gd name="f742" fmla="val 14405"/>
              <a:gd name="f743" fmla="val 15083"/>
              <a:gd name="f744" fmla="val 15751"/>
              <a:gd name="f745" fmla="val 29367"/>
              <a:gd name="f746" fmla="val 16378"/>
              <a:gd name="f747" fmla="val 16712"/>
              <a:gd name="f748" fmla="val 29297"/>
              <a:gd name="f749" fmla="val 16979"/>
              <a:gd name="f750" fmla="val 29631"/>
              <a:gd name="f751" fmla="val 29964"/>
              <a:gd name="f752" fmla="val 17913"/>
              <a:gd name="f753" fmla="val 31966"/>
              <a:gd name="f754" fmla="val 34001"/>
              <a:gd name="f755" fmla="val 19014"/>
              <a:gd name="f756" fmla="val 36102"/>
              <a:gd name="f757" fmla="val 19029"/>
              <a:gd name="f758" fmla="val 36177"/>
              <a:gd name="f759" fmla="val 19077"/>
              <a:gd name="f760" fmla="val 19127"/>
              <a:gd name="f761" fmla="val 19187"/>
              <a:gd name="f762" fmla="val 19247"/>
              <a:gd name="f763" fmla="val 36160"/>
              <a:gd name="f764" fmla="val 36069"/>
              <a:gd name="f765" fmla="val 19080"/>
              <a:gd name="f766" fmla="val 34668"/>
              <a:gd name="f767" fmla="val 33300"/>
              <a:gd name="f768" fmla="val 18480"/>
              <a:gd name="f769" fmla="val 31932"/>
              <a:gd name="f770" fmla="val 31565"/>
              <a:gd name="f771" fmla="val 31098"/>
              <a:gd name="f772" fmla="val 19581"/>
              <a:gd name="f773" fmla="val 30631"/>
              <a:gd name="f774" fmla="val 29798"/>
              <a:gd name="f775" fmla="val 22149"/>
              <a:gd name="f776" fmla="val 22750"/>
              <a:gd name="f777" fmla="val 27629"/>
              <a:gd name="f778" fmla="val 23383"/>
              <a:gd name="f779" fmla="val 26128"/>
              <a:gd name="f780" fmla="val 23317"/>
              <a:gd name="f781" fmla="val 22836"/>
              <a:gd name="f782" fmla="val 23225"/>
              <a:gd name="f783" fmla="val 22767"/>
              <a:gd name="f784" fmla="val 23123"/>
              <a:gd name="f785" fmla="val 23088"/>
              <a:gd name="f786" fmla="val 23051"/>
              <a:gd name="f787" fmla="val 22775"/>
              <a:gd name="f788" fmla="val 23016"/>
              <a:gd name="f789" fmla="val 22793"/>
              <a:gd name="f790" fmla="val 21849"/>
              <a:gd name="f791" fmla="val 23560"/>
              <a:gd name="f792" fmla="val 21182"/>
              <a:gd name="f793" fmla="val 24627"/>
              <a:gd name="f794" fmla="val 20615"/>
              <a:gd name="f795" fmla="val 25828"/>
              <a:gd name="f796" fmla="val 27329"/>
              <a:gd name="f797" fmla="val 19714"/>
              <a:gd name="f798" fmla="val 28897"/>
              <a:gd name="f799" fmla="val 19214"/>
              <a:gd name="f800" fmla="val 30431"/>
              <a:gd name="f801" fmla="val 19180"/>
              <a:gd name="f802" fmla="val 30465"/>
              <a:gd name="f803" fmla="val 19147"/>
              <a:gd name="f804" fmla="val 19047"/>
              <a:gd name="f805" fmla="val 30565"/>
              <a:gd name="f806" fmla="val 30732"/>
              <a:gd name="f807" fmla="val 30765"/>
              <a:gd name="f808" fmla="val 31065"/>
              <a:gd name="f809" fmla="val 31299"/>
              <a:gd name="f810" fmla="val 18346"/>
              <a:gd name="f811" fmla="val 31599"/>
              <a:gd name="f812" fmla="val 17980"/>
              <a:gd name="f813" fmla="val 30298"/>
              <a:gd name="f814" fmla="val 17546"/>
              <a:gd name="f815" fmla="val 17046"/>
              <a:gd name="f816" fmla="val 27796"/>
              <a:gd name="f817" fmla="val 17479"/>
              <a:gd name="f818" fmla="val 27096"/>
              <a:gd name="f819" fmla="val 17779"/>
              <a:gd name="f820" fmla="val 18013"/>
              <a:gd name="f821" fmla="val 25461"/>
              <a:gd name="f822" fmla="val 20548"/>
              <a:gd name="f823" fmla="val 22559"/>
              <a:gd name="f824" fmla="val 21215"/>
              <a:gd name="f825" fmla="val 18056"/>
              <a:gd name="f826" fmla="val 19514"/>
              <a:gd name="f827" fmla="val 19491"/>
              <a:gd name="f828" fmla="val 14574"/>
              <a:gd name="f829" fmla="val 19419"/>
              <a:gd name="f830" fmla="val 14511"/>
              <a:gd name="f831" fmla="val 19355"/>
              <a:gd name="f832" fmla="val 19327"/>
              <a:gd name="f833" fmla="val 19301"/>
              <a:gd name="f834" fmla="val 14523"/>
              <a:gd name="f835" fmla="val 19280"/>
              <a:gd name="f836" fmla="val 14553"/>
              <a:gd name="f837" fmla="val 17846"/>
              <a:gd name="f838" fmla="val 15454"/>
              <a:gd name="f839" fmla="val 17422"/>
              <a:gd name="f840" fmla="val 18956"/>
              <a:gd name="f841" fmla="val 16679"/>
              <a:gd name="f842" fmla="val 17112"/>
              <a:gd name="f843" fmla="val 23626"/>
              <a:gd name="f844" fmla="val 26062"/>
              <a:gd name="f845" fmla="val 17146"/>
              <a:gd name="f846" fmla="val 17012"/>
              <a:gd name="f847" fmla="val 26895"/>
              <a:gd name="f848" fmla="val 16879"/>
              <a:gd name="f849" fmla="val 15978"/>
              <a:gd name="f850" fmla="val 25061"/>
              <a:gd name="f851" fmla="val 14944"/>
              <a:gd name="f852" fmla="val 13977"/>
              <a:gd name="f853" fmla="val 20624"/>
              <a:gd name="f854" fmla="val 14143"/>
              <a:gd name="f855" fmla="val 20091"/>
              <a:gd name="f856" fmla="val 14277"/>
              <a:gd name="f857" fmla="val 19490"/>
              <a:gd name="f858" fmla="val 18890"/>
              <a:gd name="f859" fmla="val 14418"/>
              <a:gd name="f860" fmla="val 18917"/>
              <a:gd name="f861" fmla="val 14454"/>
              <a:gd name="f862" fmla="val 18934"/>
              <a:gd name="f863" fmla="val 14489"/>
              <a:gd name="f864" fmla="val 14538"/>
              <a:gd name="f865" fmla="val 14585"/>
              <a:gd name="f866" fmla="val 18901"/>
              <a:gd name="f867" fmla="val 14644"/>
              <a:gd name="f868" fmla="val 18823"/>
              <a:gd name="f869" fmla="val 16045"/>
              <a:gd name="f870" fmla="val 14588"/>
              <a:gd name="f871" fmla="val 8207"/>
              <a:gd name="f872" fmla="val 14500"/>
              <a:gd name="f873" fmla="val 8164"/>
              <a:gd name="f874" fmla="val 14422"/>
              <a:gd name="f875" fmla="val 14361"/>
              <a:gd name="f876" fmla="val 14306"/>
              <a:gd name="f877" fmla="val 8190"/>
              <a:gd name="f878" fmla="val 8249"/>
              <a:gd name="f879" fmla="val 12309"/>
              <a:gd name="f880" fmla="val 11451"/>
              <a:gd name="f881" fmla="val 12142"/>
              <a:gd name="f882" fmla="val 13943"/>
              <a:gd name="f883" fmla="val 18456"/>
              <a:gd name="f884" fmla="val 13843"/>
              <a:gd name="f885" fmla="val 18990"/>
              <a:gd name="f886" fmla="val 13710"/>
              <a:gd name="f887" fmla="val 12843"/>
              <a:gd name="f888" fmla="val 11942"/>
              <a:gd name="f889" fmla="val 16054"/>
              <a:gd name="f890" fmla="val 14120"/>
              <a:gd name="f891" fmla="val 11108"/>
              <a:gd name="f892" fmla="val 13119"/>
              <a:gd name="f893" fmla="val 12085"/>
              <a:gd name="f894" fmla="val 10941"/>
              <a:gd name="f895" fmla="val 11442"/>
              <a:gd name="f896" fmla="val 11675"/>
              <a:gd name="f897" fmla="val 5113"/>
              <a:gd name="f898" fmla="val 9674"/>
              <a:gd name="f899" fmla="val 2812"/>
              <a:gd name="f900" fmla="val 2778"/>
              <a:gd name="f901" fmla="val 9590"/>
              <a:gd name="f902" fmla="val 2762"/>
              <a:gd name="f903" fmla="val 9536"/>
              <a:gd name="f904" fmla="val 9482"/>
              <a:gd name="f905" fmla="val 9373"/>
              <a:gd name="f906" fmla="val 8840"/>
              <a:gd name="f907" fmla="val 9717"/>
              <a:gd name="f908" fmla="val 11651"/>
              <a:gd name="f909" fmla="val 10574"/>
              <a:gd name="f910" fmla="val 12318"/>
              <a:gd name="f911" fmla="val 12952"/>
              <a:gd name="f912" fmla="val 11084"/>
              <a:gd name="f913" fmla="val 8239"/>
              <a:gd name="f914" fmla="val 9883"/>
              <a:gd name="f915" fmla="val 7148"/>
              <a:gd name="f916" fmla="val 7115"/>
              <a:gd name="f917" fmla="val 5547"/>
              <a:gd name="f918" fmla="val 4246"/>
              <a:gd name="f919" fmla="val 1811"/>
              <a:gd name="f920" fmla="val 5571"/>
              <a:gd name="f921" fmla="val 710"/>
              <a:gd name="f922" fmla="val 43"/>
              <a:gd name="f923" fmla="val 4640"/>
              <a:gd name="f924" fmla="val 13"/>
              <a:gd name="f925" fmla="val 4603"/>
              <a:gd name="f926" fmla="*/ f0 1 23417"/>
              <a:gd name="f927" fmla="*/ f1 1 36212"/>
              <a:gd name="f928" fmla="val f2"/>
              <a:gd name="f929" fmla="val f3"/>
              <a:gd name="f930" fmla="val f4"/>
              <a:gd name="f931" fmla="+- f930 0 f928"/>
              <a:gd name="f932" fmla="+- f929 0 f928"/>
              <a:gd name="f933" fmla="*/ f932 1 23417"/>
              <a:gd name="f934" fmla="*/ f931 1 36212"/>
              <a:gd name="f935" fmla="*/ f928 1 f933"/>
              <a:gd name="f936" fmla="*/ f929 1 f933"/>
              <a:gd name="f937" fmla="*/ f928 1 f934"/>
              <a:gd name="f938" fmla="*/ f930 1 f934"/>
              <a:gd name="f939" fmla="*/ f935 f926 1"/>
              <a:gd name="f940" fmla="*/ f936 f926 1"/>
              <a:gd name="f941" fmla="*/ f938 f927 1"/>
              <a:gd name="f942" fmla="*/ f937 f9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39" t="f942" r="f940" b="f941"/>
            <a:pathLst>
              <a:path w="23417" h="3621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lnTo>
                  <a:pt x="f30" y="f29"/>
                </a:lnTo>
                <a:lnTo>
                  <a:pt x="f30" y="f31"/>
                </a:lnTo>
                <a:cubicBezTo>
                  <a:pt x="f28" y="f32"/>
                  <a:pt x="f20" y="f33"/>
                  <a:pt x="f22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25"/>
                  <a:pt x="f42" y="f43"/>
                  <a:pt x="f44" y="f45"/>
                </a:cubicBezTo>
                <a:cubicBezTo>
                  <a:pt x="f46" y="f47"/>
                  <a:pt x="f48" y="f6"/>
                  <a:pt x="f5" y="f6"/>
                </a:cubicBezTo>
                <a:close/>
                <a:moveTo>
                  <a:pt x="f49" y="f50"/>
                </a:moveTo>
                <a:cubicBezTo>
                  <a:pt x="f51" y="f50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36"/>
                  <a:pt x="f65" y="f66"/>
                </a:cubicBezTo>
                <a:cubicBezTo>
                  <a:pt x="f67" y="f34"/>
                  <a:pt x="f68" y="f69"/>
                  <a:pt x="f68" y="f70"/>
                </a:cubicBezTo>
                <a:lnTo>
                  <a:pt x="f71" y="f70"/>
                </a:lnTo>
                <a:cubicBezTo>
                  <a:pt x="f71" y="f72"/>
                  <a:pt x="f68" y="f69"/>
                  <a:pt x="f68" y="f34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82"/>
                  <a:pt x="f48" y="f83"/>
                </a:cubicBezTo>
                <a:cubicBezTo>
                  <a:pt x="f71" y="f84"/>
                  <a:pt x="f85" y="f86"/>
                  <a:pt x="f87" y="f88"/>
                </a:cubicBezTo>
                <a:cubicBezTo>
                  <a:pt x="f87" y="f88"/>
                  <a:pt x="f87" y="f89"/>
                  <a:pt x="f90" y="f91"/>
                </a:cubicBezTo>
                <a:lnTo>
                  <a:pt x="f90" y="f91"/>
                </a:ln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50"/>
                  <a:pt x="f49" y="f50"/>
                </a:cubicBezTo>
                <a:close/>
                <a:moveTo>
                  <a:pt x="f107" y="f108"/>
                </a:moveTo>
                <a:cubicBezTo>
                  <a:pt x="f109" y="f108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64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41" y="f133"/>
                  <a:pt x="f68" y="f134"/>
                </a:cubicBezTo>
                <a:cubicBezTo>
                  <a:pt x="f135" y="f136"/>
                  <a:pt x="f137" y="f138"/>
                  <a:pt x="f139" y="f138"/>
                </a:cubicBezTo>
                <a:cubicBezTo>
                  <a:pt x="f140" y="f138"/>
                  <a:pt x="f141" y="f142"/>
                  <a:pt x="f143" y="f144"/>
                </a:cubicBezTo>
                <a:cubicBezTo>
                  <a:pt x="f145" y="f132"/>
                  <a:pt x="f125" y="f130"/>
                  <a:pt x="f129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6"/>
                </a:cubicBezTo>
                <a:cubicBezTo>
                  <a:pt x="f158" y="f156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08"/>
                  <a:pt x="f107" y="f108"/>
                </a:cubicBezTo>
                <a:close/>
                <a:moveTo>
                  <a:pt x="f172" y="f173"/>
                </a:moveTo>
                <a:cubicBezTo>
                  <a:pt x="f174" y="f173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ubicBezTo>
                  <a:pt x="f185" y="f124"/>
                  <a:pt x="f186" y="f187"/>
                  <a:pt x="f188" y="f189"/>
                </a:cubicBezTo>
                <a:cubicBezTo>
                  <a:pt x="f188" y="f190"/>
                  <a:pt x="f191" y="f192"/>
                  <a:pt x="f193" y="f192"/>
                </a:cubicBezTo>
                <a:cubicBezTo>
                  <a:pt x="f194" y="f192"/>
                  <a:pt x="f195" y="f196"/>
                  <a:pt x="f197" y="f198"/>
                </a:cubicBezTo>
                <a:cubicBezTo>
                  <a:pt x="f199" y="f200"/>
                  <a:pt x="f201" y="f202"/>
                  <a:pt x="f185" y="f203"/>
                </a:cubicBezTo>
                <a:cubicBezTo>
                  <a:pt x="f204" y="f205"/>
                  <a:pt x="f206" y="f207"/>
                  <a:pt x="f208" y="f25"/>
                </a:cubicBezTo>
                <a:cubicBezTo>
                  <a:pt x="f208" y="f209"/>
                  <a:pt x="f210" y="f19"/>
                  <a:pt x="f211" y="f212"/>
                </a:cubicBezTo>
                <a:cubicBezTo>
                  <a:pt x="f213" y="f214"/>
                  <a:pt x="f215" y="f173"/>
                  <a:pt x="f172" y="f173"/>
                </a:cubicBezTo>
                <a:close/>
                <a:moveTo>
                  <a:pt x="f216" y="f217"/>
                </a:moveTo>
                <a:cubicBezTo>
                  <a:pt x="f218" y="f217"/>
                  <a:pt x="f219" y="f220"/>
                  <a:pt x="f14" y="f221"/>
                </a:cubicBezTo>
                <a:cubicBezTo>
                  <a:pt x="f37" y="f222"/>
                  <a:pt x="f223" y="f224"/>
                  <a:pt x="f208" y="f225"/>
                </a:cubicBezTo>
                <a:cubicBezTo>
                  <a:pt x="f226" y="f227"/>
                  <a:pt x="f151" y="f228"/>
                  <a:pt x="f229" y="f230"/>
                </a:cubicBezTo>
                <a:cubicBezTo>
                  <a:pt x="f231" y="f230"/>
                  <a:pt x="f232" y="f228"/>
                  <a:pt x="f229" y="f227"/>
                </a:cubicBezTo>
                <a:cubicBezTo>
                  <a:pt x="f233" y="f234"/>
                  <a:pt x="f235" y="f236"/>
                  <a:pt x="f211" y="f237"/>
                </a:cubicBezTo>
                <a:lnTo>
                  <a:pt x="f238" y="f239"/>
                </a:lnTo>
                <a:cubicBezTo>
                  <a:pt x="f240" y="f241"/>
                  <a:pt x="f242" y="f243"/>
                  <a:pt x="f244" y="f243"/>
                </a:cubicBezTo>
                <a:cubicBezTo>
                  <a:pt x="f245" y="f243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17"/>
                  <a:pt x="f216" y="f217"/>
                </a:cubicBezTo>
                <a:close/>
                <a:moveTo>
                  <a:pt x="f259" y="f260"/>
                </a:moveTo>
                <a:cubicBezTo>
                  <a:pt x="f261" y="f260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cubicBezTo>
                  <a:pt x="f272" y="f273"/>
                  <a:pt x="f272" y="f234"/>
                  <a:pt x="f274" y="f221"/>
                </a:cubicBezTo>
                <a:cubicBezTo>
                  <a:pt x="f274" y="f275"/>
                  <a:pt x="f276" y="f277"/>
                  <a:pt x="f278" y="f277"/>
                </a:cubicBezTo>
                <a:cubicBezTo>
                  <a:pt x="f279" y="f277"/>
                  <a:pt x="f280" y="f275"/>
                  <a:pt x="f280" y="f221"/>
                </a:cubicBezTo>
                <a:cubicBezTo>
                  <a:pt x="f281" y="f225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cubicBezTo>
                  <a:pt x="f292" y="f293"/>
                  <a:pt x="f294" y="f260"/>
                  <a:pt x="f259" y="f260"/>
                </a:cubicBezTo>
                <a:close/>
                <a:moveTo>
                  <a:pt x="f295" y="f296"/>
                </a:moveTo>
                <a:cubicBezTo>
                  <a:pt x="f297" y="f296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183" y="f310"/>
                  <a:pt x="f311" y="f312"/>
                </a:cubicBezTo>
                <a:cubicBezTo>
                  <a:pt x="f313" y="f312"/>
                  <a:pt x="f313" y="f314"/>
                  <a:pt x="f311" y="f315"/>
                </a:cubicBezTo>
                <a:cubicBezTo>
                  <a:pt x="f316" y="f317"/>
                  <a:pt x="f318" y="f319"/>
                  <a:pt x="f320" y="f321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32" y="f331"/>
                </a:cubicBezTo>
                <a:cubicBezTo>
                  <a:pt x="f333" y="f331"/>
                  <a:pt x="f334" y="f335"/>
                  <a:pt x="f336" y="f337"/>
                </a:cubicBezTo>
                <a:cubicBezTo>
                  <a:pt x="f338" y="f339"/>
                  <a:pt x="f35" y="f340"/>
                  <a:pt x="f341" y="f342"/>
                </a:cubicBezTo>
                <a:cubicBezTo>
                  <a:pt x="f30" y="f343"/>
                  <a:pt x="f344" y="f345"/>
                  <a:pt x="f65" y="f346"/>
                </a:cubicBezTo>
                <a:cubicBezTo>
                  <a:pt x="f347" y="f348"/>
                  <a:pt x="f349" y="f296"/>
                  <a:pt x="f295" y="f296"/>
                </a:cubicBezTo>
                <a:close/>
                <a:moveTo>
                  <a:pt x="f350" y="f351"/>
                </a:moveTo>
                <a:cubicBezTo>
                  <a:pt x="f352" y="f351"/>
                  <a:pt x="f353" y="f354"/>
                  <a:pt x="f355" y="f356"/>
                </a:cubicBezTo>
                <a:cubicBezTo>
                  <a:pt x="f357" y="f358"/>
                  <a:pt x="f357" y="f359"/>
                  <a:pt x="f360" y="f361"/>
                </a:cubicBezTo>
                <a:cubicBezTo>
                  <a:pt x="f362" y="f319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1" y="f373"/>
                  <a:pt x="f374" y="f375"/>
                  <a:pt x="f376" y="f375"/>
                </a:cubicBezTo>
                <a:cubicBezTo>
                  <a:pt x="f377" y="f375"/>
                  <a:pt x="f378" y="f379"/>
                  <a:pt x="f378" y="f372"/>
                </a:cubicBezTo>
                <a:cubicBezTo>
                  <a:pt x="f380" y="f323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07"/>
                </a:cubicBezTo>
                <a:cubicBezTo>
                  <a:pt x="f390" y="f391"/>
                  <a:pt x="f392" y="f393"/>
                  <a:pt x="f394" y="f395"/>
                </a:cubicBezTo>
                <a:cubicBezTo>
                  <a:pt x="f396" y="f397"/>
                  <a:pt x="f398" y="f351"/>
                  <a:pt x="f350" y="f351"/>
                </a:cubicBezTo>
                <a:close/>
                <a:moveTo>
                  <a:pt x="f399" y="f400"/>
                </a:moveTo>
                <a:cubicBezTo>
                  <a:pt x="f401" y="f400"/>
                  <a:pt x="f402" y="f403"/>
                  <a:pt x="f404" y="f405"/>
                </a:cubicBezTo>
                <a:cubicBezTo>
                  <a:pt x="f406" y="f407"/>
                  <a:pt x="f408" y="f409"/>
                  <a:pt x="f410" y="f411"/>
                </a:cubicBezTo>
                <a:cubicBezTo>
                  <a:pt x="f412" y="f413"/>
                  <a:pt x="f414" y="f415"/>
                  <a:pt x="f416" y="f415"/>
                </a:cubicBezTo>
                <a:cubicBezTo>
                  <a:pt x="f417" y="f415"/>
                  <a:pt x="f418" y="f419"/>
                  <a:pt x="f416" y="f420"/>
                </a:cubicBezTo>
                <a:cubicBezTo>
                  <a:pt x="f290" y="f405"/>
                  <a:pt x="f404" y="f421"/>
                  <a:pt x="f422" y="f423"/>
                </a:cubicBezTo>
                <a:cubicBezTo>
                  <a:pt x="f424" y="f425"/>
                  <a:pt x="f426" y="f427"/>
                  <a:pt x="f428" y="f429"/>
                </a:cubicBezTo>
                <a:cubicBezTo>
                  <a:pt x="f430" y="f431"/>
                  <a:pt x="f432" y="f433"/>
                  <a:pt x="f434" y="f433"/>
                </a:cubicBezTo>
                <a:cubicBezTo>
                  <a:pt x="f435" y="f433"/>
                  <a:pt x="f436" y="f437"/>
                  <a:pt x="f304" y="f438"/>
                </a:cubicBezTo>
                <a:cubicBezTo>
                  <a:pt x="f183" y="f439"/>
                  <a:pt x="f313" y="f411"/>
                  <a:pt x="f300" y="f440"/>
                </a:cubicBezTo>
                <a:cubicBezTo>
                  <a:pt x="f441" y="f442"/>
                  <a:pt x="f443" y="f444"/>
                  <a:pt x="f445" y="f446"/>
                </a:cubicBezTo>
                <a:cubicBezTo>
                  <a:pt x="f447" y="f448"/>
                  <a:pt x="f443" y="f448"/>
                  <a:pt x="f449" y="f450"/>
                </a:cubicBezTo>
                <a:cubicBezTo>
                  <a:pt x="f451" y="f452"/>
                  <a:pt x="f453" y="f400"/>
                  <a:pt x="f399" y="f400"/>
                </a:cubicBezTo>
                <a:close/>
                <a:moveTo>
                  <a:pt x="f454" y="f455"/>
                </a:moveTo>
                <a:cubicBezTo>
                  <a:pt x="f456" y="f455"/>
                  <a:pt x="f457" y="f458"/>
                  <a:pt x="f457" y="f459"/>
                </a:cubicBezTo>
                <a:cubicBezTo>
                  <a:pt x="f460" y="f461"/>
                  <a:pt x="f462" y="f463"/>
                  <a:pt x="f464" y="f405"/>
                </a:cubicBezTo>
                <a:cubicBezTo>
                  <a:pt x="f465" y="f42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4" y="f476"/>
                  <a:pt x="f477" y="f478"/>
                  <a:pt x="f479" y="f478"/>
                </a:cubicBezTo>
                <a:cubicBezTo>
                  <a:pt x="f480" y="f478"/>
                  <a:pt x="f481" y="f482"/>
                  <a:pt x="f481" y="f475"/>
                </a:cubicBezTo>
                <a:cubicBezTo>
                  <a:pt x="f483" y="f484"/>
                  <a:pt x="f485" y="f486"/>
                  <a:pt x="f487" y="f488"/>
                </a:cubicBezTo>
                <a:cubicBezTo>
                  <a:pt x="f489" y="f490"/>
                  <a:pt x="f491" y="f492"/>
                  <a:pt x="f493" y="f475"/>
                </a:cubicBezTo>
                <a:cubicBezTo>
                  <a:pt x="f483" y="f494"/>
                  <a:pt x="f495" y="f496"/>
                  <a:pt x="f497" y="f498"/>
                </a:cubicBezTo>
                <a:cubicBezTo>
                  <a:pt x="f499" y="f500"/>
                  <a:pt x="f501" y="f455"/>
                  <a:pt x="f454" y="f455"/>
                </a:cubicBezTo>
                <a:close/>
                <a:moveTo>
                  <a:pt x="f502" y="f503"/>
                </a:moveTo>
                <a:cubicBezTo>
                  <a:pt x="f504" y="f503"/>
                  <a:pt x="f505" y="f506"/>
                  <a:pt x="f507" y="f508"/>
                </a:cubicBezTo>
                <a:cubicBezTo>
                  <a:pt x="f509" y="f510"/>
                  <a:pt x="f64" y="f511"/>
                  <a:pt x="f512" y="f113"/>
                </a:cubicBezTo>
                <a:cubicBezTo>
                  <a:pt x="f513" y="f514"/>
                  <a:pt x="f515" y="f119"/>
                  <a:pt x="f516" y="f200"/>
                </a:cubicBezTo>
                <a:cubicBezTo>
                  <a:pt x="f151" y="f517"/>
                  <a:pt x="f518" y="f519"/>
                  <a:pt x="f520" y="f133"/>
                </a:cubicBezTo>
                <a:cubicBezTo>
                  <a:pt x="f521" y="f522"/>
                  <a:pt x="f22" y="f523"/>
                  <a:pt x="f131" y="f524"/>
                </a:cubicBezTo>
                <a:cubicBezTo>
                  <a:pt x="f28" y="f63"/>
                  <a:pt x="f525" y="f25"/>
                  <a:pt x="f118" y="f526"/>
                </a:cubicBezTo>
                <a:cubicBezTo>
                  <a:pt x="f527" y="f528"/>
                  <a:pt x="f529" y="f530"/>
                  <a:pt x="f531" y="f530"/>
                </a:cubicBezTo>
                <a:cubicBezTo>
                  <a:pt x="f532" y="f530"/>
                  <a:pt x="f533" y="f534"/>
                  <a:pt x="f535" y="f536"/>
                </a:cubicBezTo>
                <a:cubicBezTo>
                  <a:pt x="f537" y="f55"/>
                  <a:pt x="f538" y="f539"/>
                  <a:pt x="f537" y="f540"/>
                </a:cubicBezTo>
                <a:cubicBezTo>
                  <a:pt x="f541" y="f83"/>
                  <a:pt x="f542" y="f543"/>
                  <a:pt x="f544" y="f545"/>
                </a:cubicBezTo>
                <a:cubicBezTo>
                  <a:pt x="f546" y="f117"/>
                  <a:pt x="f16" y="f547"/>
                  <a:pt x="f30" y="f187"/>
                </a:cubicBezTo>
                <a:cubicBezTo>
                  <a:pt x="f548" y="f549"/>
                  <a:pt x="f550" y="f551"/>
                  <a:pt x="f552" y="f551"/>
                </a:cubicBezTo>
                <a:cubicBezTo>
                  <a:pt x="f553" y="f551"/>
                  <a:pt x="f554" y="f555"/>
                  <a:pt x="f131" y="f556"/>
                </a:cubicBezTo>
                <a:cubicBezTo>
                  <a:pt x="f22" y="f166"/>
                  <a:pt x="f557" y="f133"/>
                  <a:pt x="f558" y="f559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223" y="f148"/>
                  <a:pt x="f566" y="f148"/>
                  <a:pt x="f567" y="f148"/>
                </a:cubicBezTo>
                <a:cubicBezTo>
                  <a:pt x="f336" y="f568"/>
                  <a:pt x="f569" y="f570"/>
                  <a:pt x="f571" y="f572"/>
                </a:cubicBezTo>
                <a:cubicBezTo>
                  <a:pt x="f573" y="f574"/>
                  <a:pt x="f560" y="f568"/>
                  <a:pt x="f151" y="f148"/>
                </a:cubicBezTo>
                <a:cubicBezTo>
                  <a:pt x="f515" y="f575"/>
                  <a:pt x="f513" y="f146"/>
                  <a:pt x="f521" y="f563"/>
                </a:cubicBezTo>
                <a:cubicBezTo>
                  <a:pt x="f557" y="f576"/>
                  <a:pt x="f557" y="f561"/>
                  <a:pt x="f521" y="f577"/>
                </a:cubicBezTo>
                <a:cubicBezTo>
                  <a:pt x="f578" y="f579"/>
                  <a:pt x="f67" y="f580"/>
                  <a:pt x="f581" y="f524"/>
                </a:cubicBezTo>
                <a:cubicBezTo>
                  <a:pt x="f582" y="f583"/>
                  <a:pt x="f584" y="f585"/>
                  <a:pt x="f586" y="f585"/>
                </a:cubicBezTo>
                <a:cubicBezTo>
                  <a:pt x="f587" y="f585"/>
                  <a:pt x="f588" y="f589"/>
                  <a:pt x="f590" y="f113"/>
                </a:cubicBezTo>
                <a:cubicBezTo>
                  <a:pt x="f2" y="f591"/>
                  <a:pt x="f592" y="f593"/>
                  <a:pt x="f594" y="f128"/>
                </a:cubicBezTo>
                <a:cubicBezTo>
                  <a:pt x="f595" y="f596"/>
                  <a:pt x="f597" y="f598"/>
                  <a:pt x="f599" y="f598"/>
                </a:cubicBezTo>
                <a:cubicBezTo>
                  <a:pt x="f600" y="f598"/>
                  <a:pt x="f601" y="f602"/>
                  <a:pt x="f151" y="f603"/>
                </a:cubicBezTo>
                <a:cubicBezTo>
                  <a:pt x="f518" y="f604"/>
                  <a:pt x="f518" y="f604"/>
                  <a:pt x="f518" y="f572"/>
                </a:cubicBezTo>
                <a:cubicBezTo>
                  <a:pt x="f558" y="f603"/>
                  <a:pt x="f564" y="f605"/>
                  <a:pt x="f567" y="f606"/>
                </a:cubicBezTo>
                <a:cubicBezTo>
                  <a:pt x="f571" y="f203"/>
                  <a:pt x="f607" y="f608"/>
                  <a:pt x="f609" y="f610"/>
                </a:cubicBezTo>
                <a:cubicBezTo>
                  <a:pt x="f611" y="f612"/>
                  <a:pt x="f302" y="f613"/>
                  <a:pt x="f614" y="f615"/>
                </a:cubicBezTo>
                <a:cubicBezTo>
                  <a:pt x="f616" y="f617"/>
                  <a:pt x="f618" y="f239"/>
                  <a:pt x="f619" y="f262"/>
                </a:cubicBezTo>
                <a:cubicBezTo>
                  <a:pt x="f620" y="f621"/>
                  <a:pt x="f622" y="f623"/>
                  <a:pt x="f624" y="f623"/>
                </a:cubicBezTo>
                <a:cubicBezTo>
                  <a:pt x="f625" y="f626"/>
                  <a:pt x="f625" y="f627"/>
                  <a:pt x="f211" y="f628"/>
                </a:cubicBezTo>
                <a:cubicBezTo>
                  <a:pt x="f629" y="f630"/>
                  <a:pt x="f631" y="f632"/>
                  <a:pt x="f633" y="f632"/>
                </a:cubicBezTo>
                <a:cubicBezTo>
                  <a:pt x="f634" y="f632"/>
                  <a:pt x="f635" y="f636"/>
                  <a:pt x="f637" y="f638"/>
                </a:cubicBezTo>
                <a:cubicBezTo>
                  <a:pt x="f639" y="f221"/>
                  <a:pt x="f640" y="f641"/>
                  <a:pt x="f639" y="f642"/>
                </a:cubicBezTo>
                <a:cubicBezTo>
                  <a:pt x="f643" y="f644"/>
                  <a:pt x="f645" y="f646"/>
                  <a:pt x="f647" y="f646"/>
                </a:cubicBezTo>
                <a:cubicBezTo>
                  <a:pt x="f648" y="f646"/>
                  <a:pt x="f649" y="f650"/>
                  <a:pt x="f651" y="f652"/>
                </a:cubicBezTo>
                <a:cubicBezTo>
                  <a:pt x="f653" y="f654"/>
                  <a:pt x="f185" y="f655"/>
                  <a:pt x="f656" y="f657"/>
                </a:cubicBezTo>
                <a:cubicBezTo>
                  <a:pt x="f658" y="f659"/>
                  <a:pt x="f614" y="f269"/>
                  <a:pt x="f660" y="f661"/>
                </a:cubicBezTo>
                <a:cubicBezTo>
                  <a:pt x="f662" y="f663"/>
                  <a:pt x="f320" y="f664"/>
                  <a:pt x="f286" y="f361"/>
                </a:cubicBezTo>
                <a:cubicBezTo>
                  <a:pt x="f665" y="f666"/>
                  <a:pt x="f667" y="f668"/>
                  <a:pt x="f669" y="f670"/>
                </a:cubicBezTo>
                <a:lnTo>
                  <a:pt x="f669" y="f671"/>
                </a:lnTo>
                <a:cubicBezTo>
                  <a:pt x="f669" y="f672"/>
                  <a:pt x="f673" y="f674"/>
                  <a:pt x="f675" y="f312"/>
                </a:cubicBezTo>
                <a:cubicBezTo>
                  <a:pt x="f676" y="f317"/>
                  <a:pt x="f677" y="f678"/>
                  <a:pt x="f290" y="f679"/>
                </a:cubicBezTo>
                <a:cubicBezTo>
                  <a:pt x="f408" y="f680"/>
                  <a:pt x="f669" y="f337"/>
                  <a:pt x="f665" y="f321"/>
                </a:cubicBezTo>
                <a:lnTo>
                  <a:pt x="f665" y="f681"/>
                </a:lnTo>
                <a:cubicBezTo>
                  <a:pt x="f682" y="f683"/>
                  <a:pt x="f618" y="f684"/>
                  <a:pt x="f685" y="f686"/>
                </a:cubicBezTo>
                <a:cubicBezTo>
                  <a:pt x="f687" y="f688"/>
                  <a:pt x="f689" y="f690"/>
                  <a:pt x="f691" y="f690"/>
                </a:cubicBezTo>
                <a:cubicBezTo>
                  <a:pt x="f692" y="f690"/>
                  <a:pt x="f693" y="f694"/>
                  <a:pt x="f73" y="f695"/>
                </a:cubicBezTo>
                <a:cubicBezTo>
                  <a:pt x="f48" y="f346"/>
                  <a:pt x="f42" y="f666"/>
                  <a:pt x="f696" y="f697"/>
                </a:cubicBezTo>
                <a:cubicBezTo>
                  <a:pt x="f145" y="f317"/>
                  <a:pt x="f512" y="f680"/>
                  <a:pt x="f607" y="f698"/>
                </a:cubicBezTo>
                <a:cubicBezTo>
                  <a:pt x="f699" y="f700"/>
                  <a:pt x="f701" y="f702"/>
                  <a:pt x="f703" y="f702"/>
                </a:cubicBezTo>
                <a:cubicBezTo>
                  <a:pt x="f704" y="f702"/>
                  <a:pt x="f705" y="f700"/>
                  <a:pt x="f706" y="f707"/>
                </a:cubicBezTo>
                <a:cubicBezTo>
                  <a:pt x="f708" y="f698"/>
                  <a:pt x="f290" y="f709"/>
                  <a:pt x="f280" y="f368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423"/>
                </a:cubicBezTo>
                <a:cubicBezTo>
                  <a:pt x="f721" y="f722"/>
                  <a:pt x="f676" y="f723"/>
                  <a:pt x="f320" y="f724"/>
                </a:cubicBezTo>
                <a:cubicBezTo>
                  <a:pt x="f725" y="f726"/>
                  <a:pt x="f727" y="f728"/>
                  <a:pt x="f729" y="f728"/>
                </a:cubicBezTo>
                <a:cubicBezTo>
                  <a:pt x="f730" y="f728"/>
                  <a:pt x="f731" y="f732"/>
                  <a:pt x="f567" y="f733"/>
                </a:cubicBezTo>
                <a:cubicBezTo>
                  <a:pt x="f734" y="f735"/>
                  <a:pt x="f564" y="f736"/>
                  <a:pt x="f734" y="f737"/>
                </a:cubicBezTo>
                <a:cubicBezTo>
                  <a:pt x="f738" y="f739"/>
                  <a:pt x="f740" y="f741"/>
                  <a:pt x="f742" y="f741"/>
                </a:cubicBezTo>
                <a:cubicBezTo>
                  <a:pt x="f743" y="f741"/>
                  <a:pt x="f744" y="f745"/>
                  <a:pt x="f746" y="f715"/>
                </a:cubicBezTo>
                <a:cubicBezTo>
                  <a:pt x="f747" y="f748"/>
                  <a:pt x="f749" y="f750"/>
                  <a:pt x="f389" y="f751"/>
                </a:cubicBezTo>
                <a:cubicBezTo>
                  <a:pt x="f752" y="f753"/>
                  <a:pt x="f380" y="f754"/>
                  <a:pt x="f755" y="f756"/>
                </a:cubicBezTo>
                <a:cubicBezTo>
                  <a:pt x="f757" y="f758"/>
                  <a:pt x="f759" y="f4"/>
                  <a:pt x="f760" y="f4"/>
                </a:cubicBezTo>
                <a:cubicBezTo>
                  <a:pt x="f761" y="f4"/>
                  <a:pt x="f762" y="f763"/>
                  <a:pt x="f762" y="f764"/>
                </a:cubicBezTo>
                <a:cubicBezTo>
                  <a:pt x="f765" y="f766"/>
                  <a:pt x="f371" y="f767"/>
                  <a:pt x="f768" y="f769"/>
                </a:cubicBezTo>
                <a:cubicBezTo>
                  <a:pt x="f371" y="f770"/>
                  <a:pt x="f762" y="f771"/>
                  <a:pt x="f772" y="f773"/>
                </a:cubicBezTo>
                <a:cubicBezTo>
                  <a:pt x="f481" y="f774"/>
                  <a:pt x="f775" y="f467"/>
                  <a:pt x="f776" y="f777"/>
                </a:cubicBezTo>
                <a:cubicBezTo>
                  <a:pt x="f778" y="f779"/>
                  <a:pt x="f3" y="f366"/>
                  <a:pt x="f780" y="f368"/>
                </a:cubicBezTo>
                <a:cubicBezTo>
                  <a:pt x="f780" y="f781"/>
                  <a:pt x="f782" y="f783"/>
                  <a:pt x="f784" y="f783"/>
                </a:cubicBezTo>
                <a:cubicBezTo>
                  <a:pt x="f785" y="f783"/>
                  <a:pt x="f786" y="f787"/>
                  <a:pt x="f788" y="f789"/>
                </a:cubicBezTo>
                <a:cubicBezTo>
                  <a:pt x="f790" y="f791"/>
                  <a:pt x="f792" y="f793"/>
                  <a:pt x="f794" y="f795"/>
                </a:cubicBezTo>
                <a:cubicBezTo>
                  <a:pt x="f362" y="f796"/>
                  <a:pt x="f797" y="f798"/>
                  <a:pt x="f799" y="f800"/>
                </a:cubicBezTo>
                <a:cubicBezTo>
                  <a:pt x="f799" y="f800"/>
                  <a:pt x="f801" y="f802"/>
                  <a:pt x="f803" y="f802"/>
                </a:cubicBezTo>
                <a:cubicBezTo>
                  <a:pt x="f804" y="f805"/>
                  <a:pt x="f804" y="f773"/>
                  <a:pt x="f363" y="f806"/>
                </a:cubicBezTo>
                <a:lnTo>
                  <a:pt x="f363" y="f807"/>
                </a:lnTo>
                <a:cubicBezTo>
                  <a:pt x="f371" y="f808"/>
                  <a:pt x="f367" y="f809"/>
                  <a:pt x="f810" y="f811"/>
                </a:cubicBezTo>
                <a:cubicBezTo>
                  <a:pt x="f812" y="f813"/>
                  <a:pt x="f814" y="f715"/>
                  <a:pt x="f815" y="f816"/>
                </a:cubicBezTo>
                <a:cubicBezTo>
                  <a:pt x="f817" y="f818"/>
                  <a:pt x="f819" y="f723"/>
                  <a:pt x="f820" y="f821"/>
                </a:cubicBezTo>
                <a:lnTo>
                  <a:pt x="f381" y="f821"/>
                </a:lnTo>
                <a:cubicBezTo>
                  <a:pt x="f822" y="f823"/>
                  <a:pt x="f824" y="f825"/>
                  <a:pt x="f826" y="f249"/>
                </a:cubicBezTo>
                <a:cubicBezTo>
                  <a:pt x="f827" y="f828"/>
                  <a:pt x="f829" y="f830"/>
                  <a:pt x="f831" y="f830"/>
                </a:cubicBezTo>
                <a:cubicBezTo>
                  <a:pt x="f832" y="f830"/>
                  <a:pt x="f833" y="f834"/>
                  <a:pt x="f835" y="f836"/>
                </a:cubicBezTo>
                <a:cubicBezTo>
                  <a:pt x="f837" y="f838"/>
                  <a:pt x="f817" y="f839"/>
                  <a:pt x="f390" y="f840"/>
                </a:cubicBezTo>
                <a:cubicBezTo>
                  <a:pt x="f841" y="f317"/>
                  <a:pt x="f842" y="f843"/>
                  <a:pt x="f387" y="f844"/>
                </a:cubicBezTo>
                <a:cubicBezTo>
                  <a:pt x="f845" y="f442"/>
                  <a:pt x="f846" y="f847"/>
                  <a:pt x="f848" y="f796"/>
                </a:cubicBezTo>
                <a:cubicBezTo>
                  <a:pt x="f849" y="f850"/>
                  <a:pt x="f851" y="f789"/>
                  <a:pt x="f852" y="f853"/>
                </a:cubicBezTo>
                <a:cubicBezTo>
                  <a:pt x="f854" y="f855"/>
                  <a:pt x="f856" y="f857"/>
                  <a:pt x="f281" y="f858"/>
                </a:cubicBezTo>
                <a:cubicBezTo>
                  <a:pt x="f859" y="f860"/>
                  <a:pt x="f861" y="f862"/>
                  <a:pt x="f863" y="f862"/>
                </a:cubicBezTo>
                <a:cubicBezTo>
                  <a:pt x="f864" y="f862"/>
                  <a:pt x="f865" y="f866"/>
                  <a:pt x="f867" y="f868"/>
                </a:cubicBezTo>
                <a:cubicBezTo>
                  <a:pt x="f869" y="f617"/>
                  <a:pt x="f716" y="f610"/>
                  <a:pt x="f867" y="f182"/>
                </a:cubicBezTo>
                <a:cubicBezTo>
                  <a:pt x="f870" y="f871"/>
                  <a:pt x="f872" y="f873"/>
                  <a:pt x="f874" y="f873"/>
                </a:cubicBezTo>
                <a:cubicBezTo>
                  <a:pt x="f875" y="f873"/>
                  <a:pt x="f876" y="f877"/>
                  <a:pt x="f856" y="f878"/>
                </a:cubicBezTo>
                <a:cubicBezTo>
                  <a:pt x="f879" y="f880"/>
                  <a:pt x="f881" y="f627"/>
                  <a:pt x="f882" y="f883"/>
                </a:cubicBezTo>
                <a:cubicBezTo>
                  <a:pt x="f884" y="f885"/>
                  <a:pt x="f408" y="f686"/>
                  <a:pt x="f886" y="f666"/>
                </a:cubicBezTo>
                <a:cubicBezTo>
                  <a:pt x="f887" y="f825"/>
                  <a:pt x="f888" y="f889"/>
                  <a:pt x="f181" y="f890"/>
                </a:cubicBezTo>
                <a:cubicBezTo>
                  <a:pt x="f891" y="f892"/>
                  <a:pt x="f179" y="f893"/>
                  <a:pt x="f894" y="f203"/>
                </a:cubicBezTo>
                <a:cubicBezTo>
                  <a:pt x="f895" y="f878"/>
                  <a:pt x="f896" y="f897"/>
                  <a:pt x="f898" y="f899"/>
                </a:cubicBezTo>
                <a:cubicBezTo>
                  <a:pt x="f625" y="f900"/>
                  <a:pt x="f901" y="f902"/>
                  <a:pt x="f903" y="f902"/>
                </a:cubicBezTo>
                <a:cubicBezTo>
                  <a:pt x="f904" y="f902"/>
                  <a:pt x="f699" y="f900"/>
                  <a:pt x="f905" y="f899"/>
                </a:cubicBezTo>
                <a:cubicBezTo>
                  <a:pt x="f558" y="f25"/>
                  <a:pt x="f906" y="f907"/>
                  <a:pt x="f185" y="f908"/>
                </a:cubicBezTo>
                <a:cubicBezTo>
                  <a:pt x="f909" y="f910"/>
                  <a:pt x="f909" y="f911"/>
                  <a:pt x="f909" y="f221"/>
                </a:cubicBezTo>
                <a:cubicBezTo>
                  <a:pt x="f620" y="f910"/>
                  <a:pt x="f208" y="f912"/>
                  <a:pt x="f913" y="f914"/>
                </a:cubicBezTo>
                <a:cubicBezTo>
                  <a:pt x="f567" y="f126"/>
                  <a:pt x="f558" y="f591"/>
                  <a:pt x="f515" y="f113"/>
                </a:cubicBezTo>
                <a:cubicBezTo>
                  <a:pt x="f338" y="f915"/>
                  <a:pt x="f338" y="f916"/>
                  <a:pt x="f338" y="f207"/>
                </a:cubicBezTo>
                <a:cubicBezTo>
                  <a:pt x="f557" y="f917"/>
                  <a:pt x="f39" y="f918"/>
                  <a:pt x="f578" y="f899"/>
                </a:cubicBezTo>
                <a:cubicBezTo>
                  <a:pt x="f546" y="f919"/>
                  <a:pt x="f920" y="f921"/>
                  <a:pt x="f73" y="f922"/>
                </a:cubicBezTo>
                <a:cubicBezTo>
                  <a:pt x="f923" y="f924"/>
                  <a:pt x="f925" y="f503"/>
                  <a:pt x="f502" y="f503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401;p69">
            <a:extLst>
              <a:ext uri="{FF2B5EF4-FFF2-40B4-BE49-F238E27FC236}">
                <a16:creationId xmlns:a16="http://schemas.microsoft.com/office/drawing/2014/main" id="{1A304B2F-20BE-42E7-BAAF-0304511E356B}"/>
              </a:ext>
            </a:extLst>
          </p:cNvPr>
          <p:cNvSpPr/>
          <p:nvPr/>
        </p:nvSpPr>
        <p:spPr>
          <a:xfrm rot="8100003" flipH="1">
            <a:off x="798810" y="136035"/>
            <a:ext cx="1179557" cy="1751990"/>
          </a:xfrm>
          <a:custGeom>
            <a:avLst/>
            <a:gdLst>
              <a:gd name="f0" fmla="val w"/>
              <a:gd name="f1" fmla="val h"/>
              <a:gd name="f2" fmla="val 0"/>
              <a:gd name="f3" fmla="val 22148"/>
              <a:gd name="f4" fmla="val 32897"/>
              <a:gd name="f5" fmla="val 3880"/>
              <a:gd name="f6" fmla="val 19497"/>
              <a:gd name="f7" fmla="val 4822"/>
              <a:gd name="f8" fmla="val 20105"/>
              <a:gd name="f9" fmla="val 5856"/>
              <a:gd name="f10" fmla="val 20561"/>
              <a:gd name="f11" fmla="val 6919"/>
              <a:gd name="f12" fmla="val 21017"/>
              <a:gd name="f13" fmla="val 5643"/>
              <a:gd name="f14" fmla="val 4609"/>
              <a:gd name="f15" fmla="val 20500"/>
              <a:gd name="f16" fmla="val 4624"/>
              <a:gd name="f17" fmla="val 558"/>
              <a:gd name="f18" fmla="val 4925"/>
              <a:gd name="f19" fmla="val 5039"/>
              <a:gd name="f20" fmla="val 845"/>
              <a:gd name="f21" fmla="val 5126"/>
              <a:gd name="f22" fmla="val 1077"/>
              <a:gd name="f23" fmla="val 5339"/>
              <a:gd name="f24" fmla="val 1563"/>
              <a:gd name="f25" fmla="val 5521"/>
              <a:gd name="f26" fmla="val 2019"/>
              <a:gd name="f27" fmla="val 5673"/>
              <a:gd name="f28" fmla="val 2506"/>
              <a:gd name="f29" fmla="val 6798"/>
              <a:gd name="f30" fmla="val 5788"/>
              <a:gd name="f31" fmla="val 8470"/>
              <a:gd name="f32" fmla="val 8737"/>
              <a:gd name="f33" fmla="val 10384"/>
              <a:gd name="f34" fmla="val 11594"/>
              <a:gd name="f35" fmla="val 11965"/>
              <a:gd name="f36" fmla="val 13995"/>
              <a:gd name="f37" fmla="val 12998"/>
              <a:gd name="f38" fmla="val 16579"/>
              <a:gd name="f39" fmla="val 13637"/>
              <a:gd name="f40" fmla="val 19345"/>
              <a:gd name="f41" fmla="val 14032"/>
              <a:gd name="f42" fmla="val 20925"/>
              <a:gd name="f43" fmla="val 14792"/>
              <a:gd name="f44" fmla="val 22384"/>
              <a:gd name="f45" fmla="val 15217"/>
              <a:gd name="f46" fmla="val 23965"/>
              <a:gd name="f47" fmla="val 15309"/>
              <a:gd name="f48" fmla="val 24391"/>
              <a:gd name="f49" fmla="val 15400"/>
              <a:gd name="f50" fmla="val 24816"/>
              <a:gd name="f51" fmla="val 25302"/>
              <a:gd name="f52" fmla="val 14154"/>
              <a:gd name="f53" fmla="val 23357"/>
              <a:gd name="f54" fmla="val 21442"/>
              <a:gd name="f55" fmla="val 19466"/>
              <a:gd name="f56" fmla="val 10932"/>
              <a:gd name="f57" fmla="val 17369"/>
              <a:gd name="f58" fmla="val 9929"/>
              <a:gd name="f59" fmla="val 15302"/>
              <a:gd name="f60" fmla="val 8925"/>
              <a:gd name="f61" fmla="val 13175"/>
              <a:gd name="f62" fmla="val 8257"/>
              <a:gd name="f63" fmla="val 11746"/>
              <a:gd name="f64" fmla="val 7558"/>
              <a:gd name="f65" fmla="val 10287"/>
              <a:gd name="f66" fmla="val 7071"/>
              <a:gd name="f67" fmla="val 8767"/>
              <a:gd name="f68" fmla="val 6859"/>
              <a:gd name="f69" fmla="val 8129"/>
              <a:gd name="f70" fmla="val 6585"/>
              <a:gd name="f71" fmla="val 7460"/>
              <a:gd name="f72" fmla="val 6342"/>
              <a:gd name="f73" fmla="val 6792"/>
              <a:gd name="f74" fmla="val 6282"/>
              <a:gd name="f75" fmla="val 6651"/>
              <a:gd name="f76" fmla="val 6208"/>
              <a:gd name="f77" fmla="val 6551"/>
              <a:gd name="f78" fmla="val 6078"/>
              <a:gd name="f79" fmla="val 6011"/>
              <a:gd name="f80" fmla="val 5929"/>
              <a:gd name="f81" fmla="val 6577"/>
              <a:gd name="f82" fmla="val 5825"/>
              <a:gd name="f83" fmla="val 6640"/>
              <a:gd name="f84" fmla="val 6646"/>
              <a:gd name="f85" fmla="val 10135"/>
              <a:gd name="f86" fmla="val 8378"/>
              <a:gd name="f87" fmla="val 13296"/>
              <a:gd name="f88" fmla="val 9898"/>
              <a:gd name="f89" fmla="val 16518"/>
              <a:gd name="f90" fmla="val 11418"/>
              <a:gd name="f91" fmla="val 19770"/>
              <a:gd name="f92" fmla="val 13029"/>
              <a:gd name="f93" fmla="val 22871"/>
              <a:gd name="f94" fmla="val 15065"/>
              <a:gd name="f95" fmla="val 25880"/>
              <a:gd name="f96" fmla="val 14670"/>
              <a:gd name="f97" fmla="val 25850"/>
              <a:gd name="f98" fmla="val 14609"/>
              <a:gd name="f99" fmla="val 25637"/>
              <a:gd name="f100" fmla="val 14488"/>
              <a:gd name="f101" fmla="val 25485"/>
              <a:gd name="f102" fmla="val 13272"/>
              <a:gd name="f103" fmla="val 24178"/>
              <a:gd name="f104" fmla="val 11904"/>
              <a:gd name="f105" fmla="val 23053"/>
              <a:gd name="f106" fmla="val 10445"/>
              <a:gd name="f107" fmla="val 22050"/>
              <a:gd name="f108" fmla="val 9229"/>
              <a:gd name="f109" fmla="val 21169"/>
              <a:gd name="f110" fmla="val 8439"/>
              <a:gd name="f111" fmla="val 19953"/>
              <a:gd name="f112" fmla="val 7801"/>
              <a:gd name="f113" fmla="val 18615"/>
              <a:gd name="f114" fmla="val 7193"/>
              <a:gd name="f115" fmla="val 6889"/>
              <a:gd name="f116" fmla="val 15971"/>
              <a:gd name="f117" fmla="val 6281"/>
              <a:gd name="f118" fmla="val 14694"/>
              <a:gd name="f119" fmla="val 13448"/>
              <a:gd name="f120" fmla="val 5035"/>
              <a:gd name="f121" fmla="val 12202"/>
              <a:gd name="f122" fmla="val 10865"/>
              <a:gd name="f123" fmla="val 4123"/>
              <a:gd name="f124" fmla="val 9284"/>
              <a:gd name="f125" fmla="val 3819"/>
              <a:gd name="f126" fmla="val 7673"/>
              <a:gd name="f127" fmla="val 6001"/>
              <a:gd name="f128" fmla="val 3971"/>
              <a:gd name="f129" fmla="val 4421"/>
              <a:gd name="f130" fmla="val 4001"/>
              <a:gd name="f131" fmla="val 2779"/>
              <a:gd name="f132" fmla="val 4214"/>
              <a:gd name="f133" fmla="val 1168"/>
              <a:gd name="f134" fmla="val 4275"/>
              <a:gd name="f135" fmla="val 956"/>
              <a:gd name="f136" fmla="val 621"/>
              <a:gd name="f137" fmla="val 4579"/>
              <a:gd name="f138" fmla="val 560"/>
              <a:gd name="f139" fmla="val 4595"/>
              <a:gd name="f140" fmla="val 559"/>
              <a:gd name="f141" fmla="val 4610"/>
              <a:gd name="f142" fmla="val 6247"/>
              <a:gd name="f143" fmla="val 21593"/>
              <a:gd name="f144" fmla="val 10831"/>
              <a:gd name="f145" fmla="val 14628"/>
              <a:gd name="f146" fmla="val 25764"/>
              <a:gd name="f147" fmla="val 16342"/>
              <a:gd name="f148" fmla="val 29132"/>
              <a:gd name="f149" fmla="val 16313"/>
              <a:gd name="f150" fmla="val 29147"/>
              <a:gd name="f151" fmla="val 16287"/>
              <a:gd name="f152" fmla="val 29153"/>
              <a:gd name="f153" fmla="val 16264"/>
              <a:gd name="f154" fmla="val 16189"/>
              <a:gd name="f155" fmla="val 16138"/>
              <a:gd name="f156" fmla="val 29095"/>
              <a:gd name="f157" fmla="val 16068"/>
              <a:gd name="f158" fmla="val 29071"/>
              <a:gd name="f159" fmla="val 12391"/>
              <a:gd name="f160" fmla="val 27035"/>
              <a:gd name="f161" fmla="val 9381"/>
              <a:gd name="f162" fmla="val 24087"/>
              <a:gd name="f163" fmla="val 6099"/>
              <a:gd name="f164" fmla="val 21594"/>
              <a:gd name="f165" fmla="val 6148"/>
              <a:gd name="f166" fmla="val 6197"/>
              <a:gd name="f167" fmla="val 810"/>
              <a:gd name="f168" fmla="val 17734"/>
              <a:gd name="f169" fmla="val 1539"/>
              <a:gd name="f170" fmla="val 18038"/>
              <a:gd name="f171" fmla="val 2056"/>
              <a:gd name="f172" fmla="val 18494"/>
              <a:gd name="f173" fmla="val 2603"/>
              <a:gd name="f174" fmla="val 19041"/>
              <a:gd name="f175" fmla="val 3089"/>
              <a:gd name="f176" fmla="val 19527"/>
              <a:gd name="f177" fmla="val 3545"/>
              <a:gd name="f178" fmla="val 20014"/>
              <a:gd name="f179" fmla="val 4032"/>
              <a:gd name="f180" fmla="val 20470"/>
              <a:gd name="f181" fmla="val 4488"/>
              <a:gd name="f182" fmla="val 5065"/>
              <a:gd name="f183" fmla="val 21199"/>
              <a:gd name="f184" fmla="val 5734"/>
              <a:gd name="f185" fmla="val 5369"/>
              <a:gd name="f186" fmla="val 21685"/>
              <a:gd name="f187" fmla="val 5582"/>
              <a:gd name="f188" fmla="val 21898"/>
              <a:gd name="f189" fmla="val 22080"/>
              <a:gd name="f190" fmla="val 24512"/>
              <a:gd name="f191" fmla="val 12087"/>
              <a:gd name="f192" fmla="val 27673"/>
              <a:gd name="f193" fmla="val 15886"/>
              <a:gd name="f194" fmla="val 29558"/>
              <a:gd name="f195" fmla="val 12786"/>
              <a:gd name="f196" fmla="val 29041"/>
              <a:gd name="f197" fmla="val 9837"/>
              <a:gd name="f198" fmla="val 28220"/>
              <a:gd name="f199" fmla="val 7679"/>
              <a:gd name="f200" fmla="val 25698"/>
              <a:gd name="f201" fmla="val 6767"/>
              <a:gd name="f202" fmla="val 24573"/>
              <a:gd name="f203" fmla="val 23722"/>
              <a:gd name="f204" fmla="val 2968"/>
              <a:gd name="f205" fmla="val 21777"/>
              <a:gd name="f206" fmla="val 1934"/>
              <a:gd name="f207" fmla="val 20257"/>
              <a:gd name="f208" fmla="val 1114"/>
              <a:gd name="f209" fmla="val 18585"/>
              <a:gd name="f210" fmla="val 992"/>
              <a:gd name="f211" fmla="val 18311"/>
              <a:gd name="f212" fmla="val 779"/>
              <a:gd name="f213" fmla="val 18099"/>
              <a:gd name="f214" fmla="val 16190"/>
              <a:gd name="f215" fmla="val 27521"/>
              <a:gd name="f216" fmla="val 16920"/>
              <a:gd name="f217" fmla="val 28433"/>
              <a:gd name="f218" fmla="val 17588"/>
              <a:gd name="f219" fmla="val 29345"/>
              <a:gd name="f220" fmla="val 18287"/>
              <a:gd name="f221" fmla="val 30257"/>
              <a:gd name="f222" fmla="val 17254"/>
              <a:gd name="f223" fmla="val 29588"/>
              <a:gd name="f224" fmla="val 16676"/>
              <a:gd name="f225" fmla="val 28585"/>
              <a:gd name="f226" fmla="val 4680"/>
              <a:gd name="f227" fmla="val 4629"/>
              <a:gd name="f228" fmla="val 4575"/>
              <a:gd name="f229" fmla="val 4"/>
              <a:gd name="f230" fmla="val 4518"/>
              <a:gd name="f231" fmla="val 13"/>
              <a:gd name="f232" fmla="val 3910"/>
              <a:gd name="f233" fmla="val 74"/>
              <a:gd name="f234" fmla="val 3789"/>
              <a:gd name="f235" fmla="val 530"/>
              <a:gd name="f236" fmla="val 3728"/>
              <a:gd name="f237" fmla="val 1016"/>
              <a:gd name="f238" fmla="val 2354"/>
              <a:gd name="f239" fmla="val 3661"/>
              <a:gd name="f240" fmla="val 3424"/>
              <a:gd name="f241" fmla="val 4968"/>
              <a:gd name="f242" fmla="val 3211"/>
              <a:gd name="f243" fmla="val 7825"/>
              <a:gd name="f244" fmla="val 10530"/>
              <a:gd name="f245" fmla="val 4974"/>
              <a:gd name="f246" fmla="val 13083"/>
              <a:gd name="f247" fmla="val 5491"/>
              <a:gd name="f248" fmla="val 14086"/>
              <a:gd name="f249" fmla="val 6038"/>
              <a:gd name="f250" fmla="val 15120"/>
              <a:gd name="f251" fmla="val 6372"/>
              <a:gd name="f252" fmla="val 16184"/>
              <a:gd name="f253" fmla="val 17855"/>
              <a:gd name="f254" fmla="val 7527"/>
              <a:gd name="f255" fmla="val 8713"/>
              <a:gd name="f256" fmla="val 20986"/>
              <a:gd name="f257" fmla="val 6433"/>
              <a:gd name="f258" fmla="val 20287"/>
              <a:gd name="f259" fmla="val 4427"/>
              <a:gd name="f260" fmla="val 19314"/>
              <a:gd name="f261" fmla="val 2664"/>
              <a:gd name="f262" fmla="val 17825"/>
              <a:gd name="f263" fmla="val 2178"/>
              <a:gd name="f264" fmla="val 17430"/>
              <a:gd name="f265" fmla="val 1631"/>
              <a:gd name="f266" fmla="val 17187"/>
              <a:gd name="f267" fmla="val 1023"/>
              <a:gd name="f268" fmla="val 17096"/>
              <a:gd name="f269" fmla="val 997"/>
              <a:gd name="f270" fmla="val 17094"/>
              <a:gd name="f271" fmla="val 971"/>
              <a:gd name="f272" fmla="val 946"/>
              <a:gd name="f273" fmla="val 327"/>
              <a:gd name="f274" fmla="val 1"/>
              <a:gd name="f275" fmla="val 17456"/>
              <a:gd name="f276" fmla="val 293"/>
              <a:gd name="f277" fmla="val 1175"/>
              <a:gd name="f278" fmla="val 2208"/>
              <a:gd name="f279" fmla="val 3849"/>
              <a:gd name="f280" fmla="val 22992"/>
              <a:gd name="f281" fmla="val 25454"/>
              <a:gd name="f282" fmla="val 8166"/>
              <a:gd name="f283" fmla="val 26853"/>
              <a:gd name="f284" fmla="val 9199"/>
              <a:gd name="f285" fmla="val 27916"/>
              <a:gd name="f286" fmla="val 28676"/>
              <a:gd name="f287" fmla="val 11843"/>
              <a:gd name="f288" fmla="val 12847"/>
              <a:gd name="f289" fmla="val 29497"/>
              <a:gd name="f290" fmla="val 13910"/>
              <a:gd name="f291" fmla="val 29740"/>
              <a:gd name="f292" fmla="val 14944"/>
              <a:gd name="f293" fmla="val 29983"/>
              <a:gd name="f294" fmla="val 16646"/>
              <a:gd name="f295" fmla="val 30348"/>
              <a:gd name="f296" fmla="val 30774"/>
              <a:gd name="f297" fmla="val 19716"/>
              <a:gd name="f298" fmla="val 31837"/>
              <a:gd name="f299" fmla="val 20263"/>
              <a:gd name="f300" fmla="val 32233"/>
              <a:gd name="f301" fmla="val 20871"/>
              <a:gd name="f302" fmla="val 32476"/>
              <a:gd name="f303" fmla="val 21418"/>
              <a:gd name="f304" fmla="val 32749"/>
              <a:gd name="f305" fmla="val 21539"/>
              <a:gd name="f306" fmla="val 32818"/>
              <a:gd name="f307" fmla="val 21688"/>
              <a:gd name="f308" fmla="val 21812"/>
              <a:gd name="f309" fmla="val 21907"/>
              <a:gd name="f310" fmla="val 21986"/>
              <a:gd name="f311" fmla="val 32851"/>
              <a:gd name="f312" fmla="val 22026"/>
              <a:gd name="f313" fmla="val 32719"/>
              <a:gd name="f314" fmla="val 32445"/>
              <a:gd name="f315" fmla="val 21844"/>
              <a:gd name="f316" fmla="val 32415"/>
              <a:gd name="f317" fmla="val 21661"/>
              <a:gd name="f318" fmla="val 32293"/>
              <a:gd name="f319" fmla="val 21205"/>
              <a:gd name="f320" fmla="val 32081"/>
              <a:gd name="f321" fmla="val 20658"/>
              <a:gd name="f322" fmla="val 31959"/>
              <a:gd name="f323" fmla="val 20324"/>
              <a:gd name="f324" fmla="val 31564"/>
              <a:gd name="f325" fmla="val 19503"/>
              <a:gd name="f326" fmla="val 30743"/>
              <a:gd name="f327" fmla="val 18682"/>
              <a:gd name="f328" fmla="val 29862"/>
              <a:gd name="f329" fmla="val 17983"/>
              <a:gd name="f330" fmla="val 28919"/>
              <a:gd name="f331" fmla="val 16980"/>
              <a:gd name="f332" fmla="val 27612"/>
              <a:gd name="f333" fmla="val 16038"/>
              <a:gd name="f334" fmla="val 26366"/>
              <a:gd name="f335" fmla="val 24664"/>
              <a:gd name="f336" fmla="val 15825"/>
              <a:gd name="f337" fmla="val 23904"/>
              <a:gd name="f338" fmla="val 15673"/>
              <a:gd name="f339" fmla="val 23175"/>
              <a:gd name="f340" fmla="val 15369"/>
              <a:gd name="f341" fmla="val 22506"/>
              <a:gd name="f342" fmla="val 14822"/>
              <a:gd name="f343" fmla="val 21351"/>
              <a:gd name="f344" fmla="val 14366"/>
              <a:gd name="f345" fmla="val 20166"/>
              <a:gd name="f346" fmla="val 14093"/>
              <a:gd name="f347" fmla="val 18950"/>
              <a:gd name="f348" fmla="val 13454"/>
              <a:gd name="f349" fmla="val 16153"/>
              <a:gd name="f350" fmla="val 13479"/>
              <a:gd name="f351" fmla="val 10749"/>
              <a:gd name="f352" fmla="val 11047"/>
              <a:gd name="f353" fmla="val 9077"/>
              <a:gd name="f354" fmla="val 8554"/>
              <a:gd name="f355" fmla="val 5880"/>
              <a:gd name="f356" fmla="val 6494"/>
              <a:gd name="f357" fmla="val 3114"/>
              <a:gd name="f358" fmla="val 6159"/>
              <a:gd name="f359" fmla="val 2323"/>
              <a:gd name="f360" fmla="val 1472"/>
              <a:gd name="f361" fmla="val 712"/>
              <a:gd name="f362" fmla="val 5390"/>
              <a:gd name="f363" fmla="val 356"/>
              <a:gd name="f364" fmla="val 5149"/>
              <a:gd name="f365" fmla="*/ f0 1 22148"/>
              <a:gd name="f366" fmla="*/ f1 1 32897"/>
              <a:gd name="f367" fmla="val f2"/>
              <a:gd name="f368" fmla="val f3"/>
              <a:gd name="f369" fmla="val f4"/>
              <a:gd name="f370" fmla="+- f369 0 f367"/>
              <a:gd name="f371" fmla="+- f368 0 f367"/>
              <a:gd name="f372" fmla="*/ f371 1 22148"/>
              <a:gd name="f373" fmla="*/ f370 1 32897"/>
              <a:gd name="f374" fmla="*/ f367 1 f372"/>
              <a:gd name="f375" fmla="*/ f368 1 f372"/>
              <a:gd name="f376" fmla="*/ f367 1 f373"/>
              <a:gd name="f377" fmla="*/ f369 1 f373"/>
              <a:gd name="f378" fmla="*/ f374 f365 1"/>
              <a:gd name="f379" fmla="*/ f375 f365 1"/>
              <a:gd name="f380" fmla="*/ f377 f366 1"/>
              <a:gd name="f381" fmla="*/ f376 f3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8" t="f381" r="f379" b="f380"/>
            <a:pathLst>
              <a:path w="22148" h="32897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2"/>
                  <a:pt x="f14" y="f15"/>
                  <a:pt x="f5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49" y="f51"/>
                </a:cubicBezTo>
                <a:cubicBezTo>
                  <a:pt x="f52" y="f53"/>
                  <a:pt x="f37" y="f54"/>
                  <a:pt x="f35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7"/>
                </a:cubicBezTo>
                <a:cubicBezTo>
                  <a:pt x="f79" y="f77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57"/>
                  <a:pt x="f115" y="f116"/>
                  <a:pt x="f117" y="f118"/>
                </a:cubicBezTo>
                <a:cubicBezTo>
                  <a:pt x="f27" y="f119"/>
                  <a:pt x="f120" y="f121"/>
                  <a:pt x="f14" y="f122"/>
                </a:cubicBezTo>
                <a:cubicBezTo>
                  <a:pt x="f123" y="f124"/>
                  <a:pt x="f125" y="f126"/>
                  <a:pt x="f5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2" y="f136"/>
                  <a:pt x="f137" y="f138"/>
                </a:cubicBezTo>
                <a:cubicBezTo>
                  <a:pt x="f139" y="f140"/>
                  <a:pt x="f141" y="f17"/>
                  <a:pt x="f16" y="f17"/>
                </a:cubicBezTo>
                <a:close/>
                <a:moveTo>
                  <a:pt x="f142" y="f143"/>
                </a:moveTo>
                <a:cubicBezTo>
                  <a:pt x="f144" y="f143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2"/>
                </a:cubicBezTo>
                <a:cubicBezTo>
                  <a:pt x="f154" y="f152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43"/>
                  <a:pt x="f166" y="f143"/>
                  <a:pt x="f142" y="f143"/>
                </a:cubicBezTo>
                <a:close/>
                <a:moveTo>
                  <a:pt x="f167" y="f168"/>
                </a:move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42"/>
                  <a:pt x="f182" y="f183"/>
                  <a:pt x="f184" y="f54"/>
                </a:cubicBezTo>
                <a:cubicBezTo>
                  <a:pt x="f185" y="f186"/>
                  <a:pt x="f187" y="f188"/>
                  <a:pt x="f82" y="f189"/>
                </a:cubicBezTo>
                <a:cubicBezTo>
                  <a:pt x="f108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13" y="f203"/>
                  <a:pt x="f181" y="f9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167" y="f168"/>
                </a:cubicBezTo>
                <a:close/>
                <a:moveTo>
                  <a:pt x="f214" y="f215"/>
                </a:moveTo>
                <a:lnTo>
                  <a:pt x="f214" y="f215"/>
                </a:lnTo>
                <a:cubicBezTo>
                  <a:pt x="f216" y="f217"/>
                  <a:pt x="f218" y="f219"/>
                  <a:pt x="f220" y="f221"/>
                </a:cubicBezTo>
                <a:cubicBezTo>
                  <a:pt x="f222" y="f223"/>
                  <a:pt x="f224" y="f225"/>
                  <a:pt x="f214" y="f215"/>
                </a:cubicBezTo>
                <a:close/>
                <a:moveTo>
                  <a:pt x="f226" y="f2"/>
                </a:moveTo>
                <a:cubicBezTo>
                  <a:pt x="f227" y="f2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177" y="f238"/>
                  <a:pt x="f177" y="f239"/>
                  <a:pt x="f240" y="f241"/>
                </a:cubicBezTo>
                <a:cubicBezTo>
                  <a:pt x="f242" y="f243"/>
                  <a:pt x="f236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11" y="f253"/>
                  <a:pt x="f254" y="f6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0"/>
                  <a:pt x="f272" y="f270"/>
                </a:cubicBezTo>
                <a:cubicBezTo>
                  <a:pt x="f273" y="f270"/>
                  <a:pt x="f274" y="f275"/>
                  <a:pt x="f276" y="f213"/>
                </a:cubicBezTo>
                <a:cubicBezTo>
                  <a:pt x="f277" y="f111"/>
                  <a:pt x="f278" y="f186"/>
                  <a:pt x="f279" y="f280"/>
                </a:cubicBezTo>
                <a:cubicBezTo>
                  <a:pt x="f185" y="f103"/>
                  <a:pt x="f29" y="f281"/>
                  <a:pt x="f282" y="f283"/>
                </a:cubicBezTo>
                <a:cubicBezTo>
                  <a:pt x="f284" y="f285"/>
                  <a:pt x="f106" y="f286"/>
                  <a:pt x="f287" y="f148"/>
                </a:cubicBezTo>
                <a:cubicBezTo>
                  <a:pt x="f288" y="f289"/>
                  <a:pt x="f290" y="f291"/>
                  <a:pt x="f292" y="f293"/>
                </a:cubicBezTo>
                <a:cubicBezTo>
                  <a:pt x="f294" y="f295"/>
                  <a:pt x="f220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4"/>
                  <a:pt x="f308" y="f4"/>
                </a:cubicBezTo>
                <a:cubicBezTo>
                  <a:pt x="f309" y="f4"/>
                  <a:pt x="f310" y="f311"/>
                  <a:pt x="f312" y="f313"/>
                </a:cubicBezTo>
                <a:cubicBezTo>
                  <a:pt x="f3" y="f314"/>
                  <a:pt x="f315" y="f316"/>
                  <a:pt x="f317" y="f318"/>
                </a:cubicBezTo>
                <a:cubicBezTo>
                  <a:pt x="f319" y="f320"/>
                  <a:pt x="f321" y="f322"/>
                  <a:pt x="f323" y="f324"/>
                </a:cubicBezTo>
                <a:cubicBezTo>
                  <a:pt x="f325" y="f326"/>
                  <a:pt x="f327" y="f328"/>
                  <a:pt x="f329" y="f330"/>
                </a:cubicBezTo>
                <a:cubicBezTo>
                  <a:pt x="f331" y="f332"/>
                  <a:pt x="f333" y="f334"/>
                  <a:pt x="f193" y="f335"/>
                </a:cubicBezTo>
                <a:cubicBezTo>
                  <a:pt x="f336" y="f337"/>
                  <a:pt x="f338" y="f339"/>
                  <a:pt x="f340" y="f341"/>
                </a:cubicBez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159" y="f350"/>
                  <a:pt x="f351" y="f352"/>
                </a:cubicBezTo>
                <a:cubicBezTo>
                  <a:pt x="f353" y="f354"/>
                  <a:pt x="f199" y="f355"/>
                  <a:pt x="f356" y="f357"/>
                </a:cubicBezTo>
                <a:cubicBezTo>
                  <a:pt x="f358" y="f359"/>
                  <a:pt x="f249" y="f360"/>
                  <a:pt x="f187" y="f361"/>
                </a:cubicBezTo>
                <a:cubicBezTo>
                  <a:pt x="f362" y="f363"/>
                  <a:pt x="f364" y="f2"/>
                  <a:pt x="f226" y="f2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402;p69">
            <a:extLst>
              <a:ext uri="{FF2B5EF4-FFF2-40B4-BE49-F238E27FC236}">
                <a16:creationId xmlns:a16="http://schemas.microsoft.com/office/drawing/2014/main" id="{B19531E4-7EFF-4CDC-863E-8BFFD82361B7}"/>
              </a:ext>
            </a:extLst>
          </p:cNvPr>
          <p:cNvSpPr/>
          <p:nvPr/>
        </p:nvSpPr>
        <p:spPr>
          <a:xfrm rot="10740483">
            <a:off x="2569198" y="747988"/>
            <a:ext cx="129524" cy="129597"/>
          </a:xfrm>
          <a:custGeom>
            <a:avLst/>
            <a:gdLst>
              <a:gd name="f0" fmla="val w"/>
              <a:gd name="f1" fmla="val h"/>
              <a:gd name="f2" fmla="val 0"/>
              <a:gd name="f3" fmla="val 1794"/>
              <a:gd name="f4" fmla="val 1795"/>
              <a:gd name="f5" fmla="val 943"/>
              <a:gd name="f6" fmla="val 1"/>
              <a:gd name="f7" fmla="val 730"/>
              <a:gd name="f8" fmla="val 426"/>
              <a:gd name="f9" fmla="val 396"/>
              <a:gd name="f10" fmla="val 882"/>
              <a:gd name="f11" fmla="val 913"/>
              <a:gd name="f12" fmla="val 1065"/>
              <a:gd name="f13" fmla="val 1369"/>
              <a:gd name="f14" fmla="val 1034"/>
              <a:gd name="f15" fmla="val 1399"/>
              <a:gd name="f16" fmla="val 1429"/>
              <a:gd name="f17" fmla="val 1095"/>
              <a:gd name="f18" fmla="*/ f0 1 1794"/>
              <a:gd name="f19" fmla="*/ f1 1 1795"/>
              <a:gd name="f20" fmla="val f2"/>
              <a:gd name="f21" fmla="val f3"/>
              <a:gd name="f22" fmla="val f4"/>
              <a:gd name="f23" fmla="+- f22 0 f20"/>
              <a:gd name="f24" fmla="+- f21 0 f20"/>
              <a:gd name="f25" fmla="*/ f24 1 1794"/>
              <a:gd name="f26" fmla="*/ f23 1 1795"/>
              <a:gd name="f27" fmla="*/ f20 1 f25"/>
              <a:gd name="f28" fmla="*/ f21 1 f25"/>
              <a:gd name="f29" fmla="*/ f20 1 f26"/>
              <a:gd name="f30" fmla="*/ f22 1 f26"/>
              <a:gd name="f31" fmla="*/ f27 f18 1"/>
              <a:gd name="f32" fmla="*/ f28 f18 1"/>
              <a:gd name="f33" fmla="*/ f30 f19 1"/>
              <a:gd name="f34" fmla="*/ f2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1794" h="1795">
                <a:moveTo>
                  <a:pt x="f5" y="f6"/>
                </a:moveTo>
                <a:cubicBezTo>
                  <a:pt x="f7" y="f8"/>
                  <a:pt x="f9" y="f7"/>
                  <a:pt x="f6" y="f10"/>
                </a:cubicBezTo>
                <a:lnTo>
                  <a:pt x="f6" y="f11"/>
                </a:lnTo>
                <a:cubicBezTo>
                  <a:pt x="f9" y="f12"/>
                  <a:pt x="f7" y="f13"/>
                  <a:pt x="f10" y="f3"/>
                </a:cubicBezTo>
                <a:lnTo>
                  <a:pt x="f5" y="f3"/>
                </a:lnTo>
                <a:cubicBezTo>
                  <a:pt x="f14" y="f13"/>
                  <a:pt x="f15" y="f12"/>
                  <a:pt x="f3" y="f11"/>
                </a:cubicBezTo>
                <a:lnTo>
                  <a:pt x="f3" y="f10"/>
                </a:lnTo>
                <a:cubicBezTo>
                  <a:pt x="f16" y="f7"/>
                  <a:pt x="f17" y="f8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403;p69">
            <a:extLst>
              <a:ext uri="{FF2B5EF4-FFF2-40B4-BE49-F238E27FC236}">
                <a16:creationId xmlns:a16="http://schemas.microsoft.com/office/drawing/2014/main" id="{2F5AFB0A-169D-4C60-B311-B4C6B5EA6507}"/>
              </a:ext>
            </a:extLst>
          </p:cNvPr>
          <p:cNvSpPr/>
          <p:nvPr/>
        </p:nvSpPr>
        <p:spPr>
          <a:xfrm rot="10740483">
            <a:off x="2123986" y="943258"/>
            <a:ext cx="179990" cy="170169"/>
          </a:xfrm>
          <a:custGeom>
            <a:avLst/>
            <a:gdLst>
              <a:gd name="f0" fmla="val w"/>
              <a:gd name="f1" fmla="val h"/>
              <a:gd name="f2" fmla="val 0"/>
              <a:gd name="f3" fmla="val 2493"/>
              <a:gd name="f4" fmla="val 2357"/>
              <a:gd name="f5" fmla="val 1262"/>
              <a:gd name="f6" fmla="val 1"/>
              <a:gd name="f7" fmla="val 1254"/>
              <a:gd name="f8" fmla="val 1247"/>
              <a:gd name="f9" fmla="val 8"/>
              <a:gd name="f10" fmla="val 24"/>
              <a:gd name="f11" fmla="val 1034"/>
              <a:gd name="f12" fmla="val 540"/>
              <a:gd name="f13" fmla="val 578"/>
              <a:gd name="f14" fmla="val 966"/>
              <a:gd name="f15" fmla="val 61"/>
              <a:gd name="f16" fmla="val 1148"/>
              <a:gd name="f17" fmla="val 1209"/>
              <a:gd name="f18" fmla="val 1361"/>
              <a:gd name="f19" fmla="val 1817"/>
              <a:gd name="f20" fmla="val 2334"/>
              <a:gd name="f21" fmla="val 2349"/>
              <a:gd name="f22" fmla="val 2356"/>
              <a:gd name="f23" fmla="val 1269"/>
              <a:gd name="f24" fmla="val 1277"/>
              <a:gd name="f25" fmla="val 1459"/>
              <a:gd name="f26" fmla="val 1915"/>
              <a:gd name="f27" fmla="val 1391"/>
              <a:gd name="f28" fmla="val 2462"/>
              <a:gd name="f29" fmla="val 996"/>
              <a:gd name="f30" fmla="*/ f0 1 2493"/>
              <a:gd name="f31" fmla="*/ f1 1 235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493"/>
              <a:gd name="f38" fmla="*/ f35 1 235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493" h="235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6"/>
                  <a:pt x="f2" y="f17"/>
                  <a:pt x="f15" y="f17"/>
                </a:cubicBezTo>
                <a:cubicBezTo>
                  <a:pt x="f13" y="f18"/>
                  <a:pt x="f11" y="f19"/>
                  <a:pt x="f8" y="f20"/>
                </a:cubicBezTo>
                <a:cubicBezTo>
                  <a:pt x="f8" y="f21"/>
                  <a:pt x="f7" y="f22"/>
                  <a:pt x="f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5" y="f19"/>
                  <a:pt x="f26" y="f27"/>
                  <a:pt x="f28" y="f17"/>
                </a:cubicBezTo>
                <a:cubicBezTo>
                  <a:pt x="f3" y="f17"/>
                  <a:pt x="f3" y="f16"/>
                  <a:pt x="f28" y="f16"/>
                </a:cubicBezTo>
                <a:cubicBezTo>
                  <a:pt x="f26" y="f29"/>
                  <a:pt x="f25" y="f12"/>
                  <a:pt x="f24" y="f10"/>
                </a:cubicBezTo>
                <a:cubicBezTo>
                  <a:pt x="f24" y="f9"/>
                  <a:pt x="f23" y="f6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372;p68">
            <a:extLst>
              <a:ext uri="{FF2B5EF4-FFF2-40B4-BE49-F238E27FC236}">
                <a16:creationId xmlns:a16="http://schemas.microsoft.com/office/drawing/2014/main" id="{D59E4D86-5889-4B17-88A1-EEC17700AE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22358" y="1975688"/>
            <a:ext cx="3352263" cy="569598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s-PE" sz="2800">
                <a:solidFill>
                  <a:srgbClr val="B16D1D"/>
                </a:solidFill>
              </a:rPr>
              <a:t>SLIDESPPT.NET</a:t>
            </a:r>
          </a:p>
        </p:txBody>
      </p:sp>
      <p:grpSp>
        <p:nvGrpSpPr>
          <p:cNvPr id="9" name="Grupo 25">
            <a:extLst>
              <a:ext uri="{FF2B5EF4-FFF2-40B4-BE49-F238E27FC236}">
                <a16:creationId xmlns:a16="http://schemas.microsoft.com/office/drawing/2014/main" id="{99B661B4-EC18-4259-B826-03677AB12983}"/>
              </a:ext>
            </a:extLst>
          </p:cNvPr>
          <p:cNvGrpSpPr/>
          <p:nvPr/>
        </p:nvGrpSpPr>
        <p:grpSpPr>
          <a:xfrm>
            <a:off x="456532" y="-394490"/>
            <a:ext cx="8372465" cy="5932489"/>
            <a:chOff x="456532" y="-394490"/>
            <a:chExt cx="8372465" cy="5932489"/>
          </a:xfrm>
        </p:grpSpPr>
        <p:sp>
          <p:nvSpPr>
            <p:cNvPr id="10" name="Google Shape;1360;p67">
              <a:extLst>
                <a:ext uri="{FF2B5EF4-FFF2-40B4-BE49-F238E27FC236}">
                  <a16:creationId xmlns:a16="http://schemas.microsoft.com/office/drawing/2014/main" id="{18CD2412-E1DC-47A0-B315-FE6EA47A1CC8}"/>
                </a:ext>
              </a:extLst>
            </p:cNvPr>
            <p:cNvSpPr/>
            <p:nvPr/>
          </p:nvSpPr>
          <p:spPr>
            <a:xfrm>
              <a:off x="1109514" y="4700409"/>
              <a:ext cx="6702" cy="3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8"/>
                <a:gd name="f4" fmla="val 141"/>
                <a:gd name="f5" fmla="val 176"/>
                <a:gd name="f6" fmla="val 1"/>
                <a:gd name="f7" fmla="val 160"/>
                <a:gd name="f8" fmla="val 145"/>
                <a:gd name="f9" fmla="val 5"/>
                <a:gd name="f10" fmla="val 134"/>
                <a:gd name="f11" fmla="val 16"/>
                <a:gd name="f12" fmla="val 67"/>
                <a:gd name="f13" fmla="val 49"/>
                <a:gd name="f14" fmla="val 82"/>
                <a:gd name="f15" fmla="val 34"/>
                <a:gd name="f16" fmla="val 116"/>
                <a:gd name="f17" fmla="val 132"/>
                <a:gd name="f18" fmla="val 50"/>
                <a:gd name="f19" fmla="val 75"/>
                <a:gd name="f20" fmla="val 100"/>
                <a:gd name="f21" fmla="val 167"/>
                <a:gd name="f22" fmla="val 234"/>
                <a:gd name="f23" fmla="val 267"/>
                <a:gd name="f24" fmla="val 245"/>
                <a:gd name="f25" fmla="val 208"/>
                <a:gd name="f26" fmla="*/ f0 1 268"/>
                <a:gd name="f27" fmla="*/ f1 1 14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68"/>
                <a:gd name="f34" fmla="*/ f31 1 14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68" h="14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5" y="f17"/>
                    <a:pt x="f18" y="f4"/>
                    <a:pt x="f19" y="f4"/>
                  </a:cubicBezTo>
                  <a:cubicBezTo>
                    <a:pt x="f20" y="f4"/>
                    <a:pt x="f10" y="f17"/>
                    <a:pt x="f21" y="f16"/>
                  </a:cubicBezTo>
                  <a:cubicBezTo>
                    <a:pt x="f22" y="f14"/>
                    <a:pt x="f23" y="f13"/>
                    <a:pt x="f23" y="f11"/>
                  </a:cubicBezTo>
                  <a:cubicBezTo>
                    <a:pt x="f24" y="f11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CA3425A-4659-4DC8-8F9B-41287184A7F7}"/>
                </a:ext>
              </a:extLst>
            </p:cNvPr>
            <p:cNvSpPr/>
            <p:nvPr/>
          </p:nvSpPr>
          <p:spPr>
            <a:xfrm>
              <a:off x="1207419" y="1321591"/>
              <a:ext cx="412751" cy="3968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"/>
                <a:gd name="f7" fmla="val 178"/>
                <a:gd name="f8" fmla="val 110"/>
                <a:gd name="f9" fmla="val 162"/>
                <a:gd name="f10" fmla="val 116"/>
                <a:gd name="f11" fmla="val 141"/>
                <a:gd name="f12" fmla="val 127"/>
                <a:gd name="f13" fmla="val 113"/>
                <a:gd name="f14" fmla="val 138"/>
                <a:gd name="f15" fmla="val 108"/>
                <a:gd name="f16" fmla="val 159"/>
                <a:gd name="f17" fmla="val 97"/>
                <a:gd name="f18" fmla="val 85"/>
                <a:gd name="f19" fmla="val 77"/>
                <a:gd name="f20" fmla="val 139"/>
                <a:gd name="f21" fmla="val 62"/>
                <a:gd name="f22" fmla="val 128"/>
                <a:gd name="f23" fmla="val 47"/>
                <a:gd name="f24" fmla="val 118"/>
                <a:gd name="f25" fmla="val 25"/>
                <a:gd name="f26" fmla="val 111"/>
                <a:gd name="f27" fmla="val 43"/>
                <a:gd name="f28" fmla="val 84"/>
                <a:gd name="f29" fmla="val 48"/>
                <a:gd name="f30" fmla="val 32"/>
                <a:gd name="f31" fmla="val 2"/>
                <a:gd name="f32" fmla="val 53"/>
                <a:gd name="f33" fmla="val 12"/>
                <a:gd name="f34" fmla="val 67"/>
                <a:gd name="f35" fmla="val 19"/>
                <a:gd name="f36" fmla="val 82"/>
                <a:gd name="f37" fmla="val 24"/>
                <a:gd name="f38" fmla="val 88"/>
                <a:gd name="f39" fmla="val 26"/>
                <a:gd name="f40" fmla="val 96"/>
                <a:gd name="f41" fmla="val 101"/>
                <a:gd name="f42" fmla="val 23"/>
                <a:gd name="f43" fmla="val 114"/>
                <a:gd name="f44" fmla="val 17"/>
                <a:gd name="f45" fmla="val 10"/>
                <a:gd name="f46" fmla="val 146"/>
                <a:gd name="f47" fmla="val 145"/>
                <a:gd name="f48" fmla="val 16"/>
                <a:gd name="f49" fmla="val 29"/>
                <a:gd name="f50" fmla="val 142"/>
                <a:gd name="f51" fmla="val 41"/>
                <a:gd name="f52" fmla="val 59"/>
                <a:gd name="f53" fmla="val 144"/>
                <a:gd name="f54" fmla="val 72"/>
                <a:gd name="f55" fmla="val 158"/>
                <a:gd name="f56" fmla="val 83"/>
                <a:gd name="f57" fmla="val 167"/>
                <a:gd name="f58" fmla="val 90"/>
                <a:gd name="f59" fmla="val 174"/>
                <a:gd name="f60" fmla="val 99"/>
                <a:gd name="f61" fmla="val 125"/>
                <a:gd name="f62" fmla="val 30"/>
                <a:gd name="f63" fmla="val 102"/>
                <a:gd name="f64" fmla="val 49"/>
                <a:gd name="f65" fmla="val 80"/>
                <a:gd name="f66" fmla="val 45"/>
                <a:gd name="f67" fmla="val 52"/>
                <a:gd name="f68" fmla="val 28"/>
                <a:gd name="f69" fmla="val 63"/>
                <a:gd name="f70" fmla="val 60"/>
                <a:gd name="f71" fmla="val 58"/>
                <a:gd name="f72" fmla="val 37"/>
                <a:gd name="f73" fmla="val 68"/>
                <a:gd name="f74" fmla="val 120"/>
                <a:gd name="f75" fmla="val 104"/>
                <a:gd name="f76" fmla="val 115"/>
                <a:gd name="f77" fmla="val 123"/>
                <a:gd name="f78" fmla="val 103"/>
                <a:gd name="f79" fmla="val 151"/>
                <a:gd name="f80" fmla="val 81"/>
                <a:gd name="f81" fmla="val 121"/>
                <a:gd name="f82" fmla="+- 0 0 -90"/>
                <a:gd name="f83" fmla="*/ f3 1 185"/>
                <a:gd name="f84" fmla="*/ f4 1 178"/>
                <a:gd name="f85" fmla="val f5"/>
                <a:gd name="f86" fmla="val f6"/>
                <a:gd name="f87" fmla="val f7"/>
                <a:gd name="f88" fmla="*/ f82 f0 1"/>
                <a:gd name="f89" fmla="+- f87 0 f85"/>
                <a:gd name="f90" fmla="+- f86 0 f85"/>
                <a:gd name="f91" fmla="*/ f88 1 f2"/>
                <a:gd name="f92" fmla="*/ f90 1 185"/>
                <a:gd name="f93" fmla="*/ f89 1 178"/>
                <a:gd name="f94" fmla="*/ 185 f90 1"/>
                <a:gd name="f95" fmla="*/ 110 f89 1"/>
                <a:gd name="f96" fmla="*/ 127 f90 1"/>
                <a:gd name="f97" fmla="*/ 127 f89 1"/>
                <a:gd name="f98" fmla="*/ 97 f90 1"/>
                <a:gd name="f99" fmla="*/ 178 f89 1"/>
                <a:gd name="f100" fmla="*/ 62 f90 1"/>
                <a:gd name="f101" fmla="*/ 128 f89 1"/>
                <a:gd name="f102" fmla="*/ 0 f90 1"/>
                <a:gd name="f103" fmla="*/ 111 f89 1"/>
                <a:gd name="f104" fmla="*/ 32 f90 1"/>
                <a:gd name="f105" fmla="*/ 2 f89 1"/>
                <a:gd name="f106" fmla="*/ 82 f90 1"/>
                <a:gd name="f107" fmla="*/ 24 f89 1"/>
                <a:gd name="f108" fmla="*/ 101 f90 1"/>
                <a:gd name="f109" fmla="*/ 23 f89 1"/>
                <a:gd name="f110" fmla="*/ 146 f90 1"/>
                <a:gd name="f111" fmla="*/ 0 f89 1"/>
                <a:gd name="f112" fmla="*/ 142 f90 1"/>
                <a:gd name="f113" fmla="*/ 41 f89 1"/>
                <a:gd name="f114" fmla="*/ 158 f90 1"/>
                <a:gd name="f115" fmla="*/ 83 f89 1"/>
                <a:gd name="f116" fmla="*/ 125 f90 1"/>
                <a:gd name="f117" fmla="*/ 30 f89 1"/>
                <a:gd name="f118" fmla="*/ 52 f90 1"/>
                <a:gd name="f119" fmla="*/ 28 f89 1"/>
                <a:gd name="f120" fmla="*/ 37 f90 1"/>
                <a:gd name="f121" fmla="*/ 102 f89 1"/>
                <a:gd name="f122" fmla="*/ 96 f90 1"/>
                <a:gd name="f123" fmla="*/ 144 f89 1"/>
                <a:gd name="f124" fmla="*/ 151 f90 1"/>
                <a:gd name="f125" fmla="*/ 99 f89 1"/>
                <a:gd name="f126" fmla="+- f91 0 f1"/>
                <a:gd name="f127" fmla="*/ f94 1 185"/>
                <a:gd name="f128" fmla="*/ f95 1 178"/>
                <a:gd name="f129" fmla="*/ f96 1 185"/>
                <a:gd name="f130" fmla="*/ f97 1 178"/>
                <a:gd name="f131" fmla="*/ f98 1 185"/>
                <a:gd name="f132" fmla="*/ f99 1 178"/>
                <a:gd name="f133" fmla="*/ f100 1 185"/>
                <a:gd name="f134" fmla="*/ f101 1 178"/>
                <a:gd name="f135" fmla="*/ f102 1 185"/>
                <a:gd name="f136" fmla="*/ f103 1 178"/>
                <a:gd name="f137" fmla="*/ f104 1 185"/>
                <a:gd name="f138" fmla="*/ f105 1 178"/>
                <a:gd name="f139" fmla="*/ f106 1 185"/>
                <a:gd name="f140" fmla="*/ f107 1 178"/>
                <a:gd name="f141" fmla="*/ f108 1 185"/>
                <a:gd name="f142" fmla="*/ f109 1 178"/>
                <a:gd name="f143" fmla="*/ f110 1 185"/>
                <a:gd name="f144" fmla="*/ f111 1 178"/>
                <a:gd name="f145" fmla="*/ f112 1 185"/>
                <a:gd name="f146" fmla="*/ f113 1 178"/>
                <a:gd name="f147" fmla="*/ f114 1 185"/>
                <a:gd name="f148" fmla="*/ f115 1 178"/>
                <a:gd name="f149" fmla="*/ f116 1 185"/>
                <a:gd name="f150" fmla="*/ f117 1 178"/>
                <a:gd name="f151" fmla="*/ f118 1 185"/>
                <a:gd name="f152" fmla="*/ f119 1 178"/>
                <a:gd name="f153" fmla="*/ f120 1 185"/>
                <a:gd name="f154" fmla="*/ f121 1 178"/>
                <a:gd name="f155" fmla="*/ f122 1 185"/>
                <a:gd name="f156" fmla="*/ f123 1 178"/>
                <a:gd name="f157" fmla="*/ f124 1 185"/>
                <a:gd name="f158" fmla="*/ f125 1 178"/>
                <a:gd name="f159" fmla="*/ 0 1 f92"/>
                <a:gd name="f160" fmla="*/ f86 1 f92"/>
                <a:gd name="f161" fmla="*/ 0 1 f93"/>
                <a:gd name="f162" fmla="*/ f87 1 f93"/>
                <a:gd name="f163" fmla="*/ f127 1 f92"/>
                <a:gd name="f164" fmla="*/ f128 1 f93"/>
                <a:gd name="f165" fmla="*/ f129 1 f92"/>
                <a:gd name="f166" fmla="*/ f130 1 f93"/>
                <a:gd name="f167" fmla="*/ f131 1 f92"/>
                <a:gd name="f168" fmla="*/ f132 1 f93"/>
                <a:gd name="f169" fmla="*/ f133 1 f92"/>
                <a:gd name="f170" fmla="*/ f134 1 f93"/>
                <a:gd name="f171" fmla="*/ f135 1 f92"/>
                <a:gd name="f172" fmla="*/ f136 1 f93"/>
                <a:gd name="f173" fmla="*/ f137 1 f92"/>
                <a:gd name="f174" fmla="*/ f138 1 f93"/>
                <a:gd name="f175" fmla="*/ f139 1 f92"/>
                <a:gd name="f176" fmla="*/ f140 1 f93"/>
                <a:gd name="f177" fmla="*/ f141 1 f92"/>
                <a:gd name="f178" fmla="*/ f142 1 f93"/>
                <a:gd name="f179" fmla="*/ f143 1 f92"/>
                <a:gd name="f180" fmla="*/ f144 1 f93"/>
                <a:gd name="f181" fmla="*/ f145 1 f92"/>
                <a:gd name="f182" fmla="*/ f146 1 f93"/>
                <a:gd name="f183" fmla="*/ f147 1 f92"/>
                <a:gd name="f184" fmla="*/ f148 1 f93"/>
                <a:gd name="f185" fmla="*/ f149 1 f92"/>
                <a:gd name="f186" fmla="*/ f150 1 f93"/>
                <a:gd name="f187" fmla="*/ f151 1 f92"/>
                <a:gd name="f188" fmla="*/ f152 1 f93"/>
                <a:gd name="f189" fmla="*/ f153 1 f92"/>
                <a:gd name="f190" fmla="*/ f154 1 f93"/>
                <a:gd name="f191" fmla="*/ f155 1 f92"/>
                <a:gd name="f192" fmla="*/ f156 1 f93"/>
                <a:gd name="f193" fmla="*/ f157 1 f92"/>
                <a:gd name="f194" fmla="*/ f158 1 f93"/>
                <a:gd name="f195" fmla="*/ f159 f83 1"/>
                <a:gd name="f196" fmla="*/ f160 f83 1"/>
                <a:gd name="f197" fmla="*/ f162 f84 1"/>
                <a:gd name="f198" fmla="*/ f161 f84 1"/>
                <a:gd name="f199" fmla="*/ f163 f83 1"/>
                <a:gd name="f200" fmla="*/ f164 f84 1"/>
                <a:gd name="f201" fmla="*/ f165 f83 1"/>
                <a:gd name="f202" fmla="*/ f166 f84 1"/>
                <a:gd name="f203" fmla="*/ f167 f83 1"/>
                <a:gd name="f204" fmla="*/ f168 f84 1"/>
                <a:gd name="f205" fmla="*/ f169 f83 1"/>
                <a:gd name="f206" fmla="*/ f170 f84 1"/>
                <a:gd name="f207" fmla="*/ f171 f83 1"/>
                <a:gd name="f208" fmla="*/ f172 f84 1"/>
                <a:gd name="f209" fmla="*/ f173 f83 1"/>
                <a:gd name="f210" fmla="*/ f174 f84 1"/>
                <a:gd name="f211" fmla="*/ f175 f83 1"/>
                <a:gd name="f212" fmla="*/ f176 f84 1"/>
                <a:gd name="f213" fmla="*/ f177 f83 1"/>
                <a:gd name="f214" fmla="*/ f178 f84 1"/>
                <a:gd name="f215" fmla="*/ f179 f83 1"/>
                <a:gd name="f216" fmla="*/ f180 f84 1"/>
                <a:gd name="f217" fmla="*/ f181 f83 1"/>
                <a:gd name="f218" fmla="*/ f182 f84 1"/>
                <a:gd name="f219" fmla="*/ f183 f83 1"/>
                <a:gd name="f220" fmla="*/ f184 f84 1"/>
                <a:gd name="f221" fmla="*/ f185 f83 1"/>
                <a:gd name="f222" fmla="*/ f186 f84 1"/>
                <a:gd name="f223" fmla="*/ f187 f83 1"/>
                <a:gd name="f224" fmla="*/ f188 f84 1"/>
                <a:gd name="f225" fmla="*/ f189 f83 1"/>
                <a:gd name="f226" fmla="*/ f190 f84 1"/>
                <a:gd name="f227" fmla="*/ f191 f83 1"/>
                <a:gd name="f228" fmla="*/ f192 f84 1"/>
                <a:gd name="f229" fmla="*/ f193 f83 1"/>
                <a:gd name="f230" fmla="*/ f1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99" y="f200"/>
                </a:cxn>
                <a:cxn ang="f126">
                  <a:pos x="f201" y="f202"/>
                </a:cxn>
                <a:cxn ang="f126">
                  <a:pos x="f203" y="f204"/>
                </a:cxn>
                <a:cxn ang="f126">
                  <a:pos x="f205" y="f206"/>
                </a:cxn>
                <a:cxn ang="f126">
                  <a:pos x="f207" y="f208"/>
                </a:cxn>
                <a:cxn ang="f126">
                  <a:pos x="f209" y="f210"/>
                </a:cxn>
                <a:cxn ang="f126">
                  <a:pos x="f211" y="f212"/>
                </a:cxn>
                <a:cxn ang="f126">
                  <a:pos x="f213" y="f214"/>
                </a:cxn>
                <a:cxn ang="f126">
                  <a:pos x="f215" y="f216"/>
                </a:cxn>
                <a:cxn ang="f126">
                  <a:pos x="f217" y="f218"/>
                </a:cxn>
                <a:cxn ang="f126">
                  <a:pos x="f219" y="f220"/>
                </a:cxn>
                <a:cxn ang="f126">
                  <a:pos x="f199" y="f200"/>
                </a:cxn>
                <a:cxn ang="f126">
                  <a:pos x="f221" y="f222"/>
                </a:cxn>
                <a:cxn ang="f126">
                  <a:pos x="f223" y="f224"/>
                </a:cxn>
                <a:cxn ang="f126">
                  <a:pos x="f225" y="f226"/>
                </a:cxn>
                <a:cxn ang="f126">
                  <a:pos x="f227" y="f228"/>
                </a:cxn>
                <a:cxn ang="f126">
                  <a:pos x="f229" y="f230"/>
                </a:cxn>
                <a:cxn ang="f126">
                  <a:pos x="f221" y="f222"/>
                </a:cxn>
              </a:cxnLst>
              <a:rect l="f195" t="f198" r="f196" b="f197"/>
              <a:pathLst>
                <a:path w="185" h="178">
                  <a:moveTo>
                    <a:pt x="f6" y="f8"/>
                  </a:moveTo>
                  <a:cubicBezTo>
                    <a:pt x="f9" y="f10"/>
                    <a:pt x="f11" y="f10"/>
                    <a:pt x="f12" y="f12"/>
                  </a:cubicBezTo>
                  <a:cubicBezTo>
                    <a:pt x="f13" y="f14"/>
                    <a:pt x="f15" y="f16"/>
                    <a:pt x="f17" y="f7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3" y="f24"/>
                    <a:pt x="f25" y="f24"/>
                    <a:pt x="f5" y="f26"/>
                  </a:cubicBezTo>
                  <a:cubicBezTo>
                    <a:pt x="f27" y="f28"/>
                    <a:pt x="f29" y="f23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25"/>
                    <a:pt x="f41" y="f42"/>
                  </a:cubicBezTo>
                  <a:cubicBezTo>
                    <a:pt x="f43" y="f44"/>
                    <a:pt x="f12" y="f45"/>
                    <a:pt x="f46" y="f5"/>
                  </a:cubicBezTo>
                  <a:cubicBezTo>
                    <a:pt x="f47" y="f48"/>
                    <a:pt x="f47" y="f49"/>
                    <a:pt x="f50" y="f51"/>
                  </a:cubicBezTo>
                  <a:cubicBezTo>
                    <a:pt x="f20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" y="f8"/>
                  </a:cubicBezTo>
                  <a:close/>
                  <a:moveTo>
                    <a:pt x="f61" y="f62"/>
                  </a:move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36"/>
                    <a:pt x="f72" y="f63"/>
                  </a:cubicBezTo>
                  <a:cubicBezTo>
                    <a:pt x="f73" y="f41"/>
                    <a:pt x="f56" y="f74"/>
                    <a:pt x="f40" y="f53"/>
                  </a:cubicBezTo>
                  <a:cubicBezTo>
                    <a:pt x="f75" y="f76"/>
                    <a:pt x="f77" y="f78"/>
                    <a:pt x="f79" y="f60"/>
                  </a:cubicBezTo>
                  <a:cubicBezTo>
                    <a:pt x="f12" y="f80"/>
                    <a:pt x="f81" y="f52"/>
                    <a:pt x="f61" y="f6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BF0A05F-FE85-4A71-903B-AD779FF0CE7D}"/>
                </a:ext>
              </a:extLst>
            </p:cNvPr>
            <p:cNvSpPr/>
            <p:nvPr/>
          </p:nvSpPr>
          <p:spPr>
            <a:xfrm>
              <a:off x="4525292" y="1740688"/>
              <a:ext cx="355601" cy="3952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177"/>
                <a:gd name="f8" fmla="val 101"/>
                <a:gd name="f9" fmla="val 115"/>
                <a:gd name="f10" fmla="val 109"/>
                <a:gd name="f11" fmla="val 100"/>
                <a:gd name="f12" fmla="val 136"/>
                <a:gd name="f13" fmla="val 97"/>
                <a:gd name="f14" fmla="val 74"/>
                <a:gd name="f15" fmla="val 143"/>
                <a:gd name="f16" fmla="val 49"/>
                <a:gd name="f17" fmla="val 128"/>
                <a:gd name="f18" fmla="val 10"/>
                <a:gd name="f19" fmla="val 106"/>
                <a:gd name="f20" fmla="val 23"/>
                <a:gd name="f21" fmla="val 89"/>
                <a:gd name="f22" fmla="val 72"/>
                <a:gd name="f23" fmla="val 24"/>
                <a:gd name="f24" fmla="val 54"/>
                <a:gd name="f25" fmla="val 12"/>
                <a:gd name="f26" fmla="val 36"/>
                <a:gd name="f27" fmla="val 4"/>
                <a:gd name="f28" fmla="val 13"/>
                <a:gd name="f29" fmla="val 42"/>
                <a:gd name="f30" fmla="val 32"/>
                <a:gd name="f31" fmla="val 75"/>
                <a:gd name="f32" fmla="val 37"/>
                <a:gd name="f33" fmla="val 104"/>
                <a:gd name="f34" fmla="val 44"/>
                <a:gd name="f35" fmla="val 117"/>
                <a:gd name="f36" fmla="val 79"/>
                <a:gd name="f37" fmla="val 95"/>
                <a:gd name="f38" fmla="val 93"/>
                <a:gd name="f39" fmla="val 59"/>
                <a:gd name="f40" fmla="val 94"/>
                <a:gd name="f41" fmla="val 26"/>
                <a:gd name="f42" fmla="val 53"/>
                <a:gd name="f43" fmla="val 51"/>
                <a:gd name="f44" fmla="val 30"/>
                <a:gd name="f45" fmla="val 38"/>
                <a:gd name="f46" fmla="val 34"/>
                <a:gd name="f47" fmla="val 41"/>
                <a:gd name="f48" fmla="val 66"/>
                <a:gd name="f49" fmla="val 40"/>
                <a:gd name="f50" fmla="val 77"/>
                <a:gd name="f51" fmla="val 88"/>
                <a:gd name="f52" fmla="val 98"/>
                <a:gd name="f53" fmla="val 61"/>
                <a:gd name="f54" fmla="val 71"/>
                <a:gd name="f55" fmla="val 130"/>
                <a:gd name="f56" fmla="val 148"/>
                <a:gd name="f57" fmla="val 87"/>
                <a:gd name="f58" fmla="val 103"/>
                <a:gd name="f59" fmla="val 102"/>
                <a:gd name="f60" fmla="+- 0 0 -90"/>
                <a:gd name="f61" fmla="*/ f3 1 159"/>
                <a:gd name="f62" fmla="*/ f4 1 177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159"/>
                <a:gd name="f71" fmla="*/ f67 1 177"/>
                <a:gd name="f72" fmla="*/ 159 f68 1"/>
                <a:gd name="f73" fmla="*/ 101 f67 1"/>
                <a:gd name="f74" fmla="*/ 97 f68 1"/>
                <a:gd name="f75" fmla="*/ 177 f67 1"/>
                <a:gd name="f76" fmla="*/ 0 f68 1"/>
                <a:gd name="f77" fmla="*/ 128 f67 1"/>
                <a:gd name="f78" fmla="*/ 23 f68 1"/>
                <a:gd name="f79" fmla="*/ 72 f67 1"/>
                <a:gd name="f80" fmla="*/ 4 f68 1"/>
                <a:gd name="f81" fmla="*/ 13 f67 1"/>
                <a:gd name="f82" fmla="*/ 104 f68 1"/>
                <a:gd name="f83" fmla="*/ 0 f67 1"/>
                <a:gd name="f84" fmla="*/ 128 f68 1"/>
                <a:gd name="f85" fmla="*/ 95 f67 1"/>
                <a:gd name="f86" fmla="*/ 94 f68 1"/>
                <a:gd name="f87" fmla="*/ 26 f67 1"/>
                <a:gd name="f88" fmla="*/ 30 f68 1"/>
                <a:gd name="f89" fmla="*/ 38 f67 1"/>
                <a:gd name="f90" fmla="*/ 40 f68 1"/>
                <a:gd name="f91" fmla="*/ 77 f67 1"/>
                <a:gd name="f92" fmla="*/ 26 f68 1"/>
                <a:gd name="f93" fmla="*/ 115 f67 1"/>
                <a:gd name="f94" fmla="*/ 148 f67 1"/>
                <a:gd name="f95" fmla="+- f69 0 f1"/>
                <a:gd name="f96" fmla="*/ f72 1 159"/>
                <a:gd name="f97" fmla="*/ f73 1 177"/>
                <a:gd name="f98" fmla="*/ f74 1 159"/>
                <a:gd name="f99" fmla="*/ f75 1 177"/>
                <a:gd name="f100" fmla="*/ f76 1 159"/>
                <a:gd name="f101" fmla="*/ f77 1 177"/>
                <a:gd name="f102" fmla="*/ f78 1 159"/>
                <a:gd name="f103" fmla="*/ f79 1 177"/>
                <a:gd name="f104" fmla="*/ f80 1 159"/>
                <a:gd name="f105" fmla="*/ f81 1 177"/>
                <a:gd name="f106" fmla="*/ f82 1 159"/>
                <a:gd name="f107" fmla="*/ f83 1 177"/>
                <a:gd name="f108" fmla="*/ f84 1 159"/>
                <a:gd name="f109" fmla="*/ f85 1 177"/>
                <a:gd name="f110" fmla="*/ f86 1 159"/>
                <a:gd name="f111" fmla="*/ f87 1 177"/>
                <a:gd name="f112" fmla="*/ f88 1 159"/>
                <a:gd name="f113" fmla="*/ f89 1 177"/>
                <a:gd name="f114" fmla="*/ f90 1 159"/>
                <a:gd name="f115" fmla="*/ f91 1 177"/>
                <a:gd name="f116" fmla="*/ f92 1 159"/>
                <a:gd name="f117" fmla="*/ f93 1 177"/>
                <a:gd name="f118" fmla="*/ f94 1 177"/>
                <a:gd name="f119" fmla="*/ 0 1 f70"/>
                <a:gd name="f120" fmla="*/ f64 1 f70"/>
                <a:gd name="f121" fmla="*/ 0 1 f71"/>
                <a:gd name="f122" fmla="*/ f65 1 f71"/>
                <a:gd name="f123" fmla="*/ f96 1 f70"/>
                <a:gd name="f124" fmla="*/ f97 1 f71"/>
                <a:gd name="f125" fmla="*/ f98 1 f70"/>
                <a:gd name="f126" fmla="*/ f99 1 f71"/>
                <a:gd name="f127" fmla="*/ f100 1 f70"/>
                <a:gd name="f128" fmla="*/ f101 1 f71"/>
                <a:gd name="f129" fmla="*/ f102 1 f70"/>
                <a:gd name="f130" fmla="*/ f103 1 f71"/>
                <a:gd name="f131" fmla="*/ f104 1 f70"/>
                <a:gd name="f132" fmla="*/ f105 1 f71"/>
                <a:gd name="f133" fmla="*/ f106 1 f70"/>
                <a:gd name="f134" fmla="*/ f107 1 f71"/>
                <a:gd name="f135" fmla="*/ f108 1 f70"/>
                <a:gd name="f136" fmla="*/ f109 1 f71"/>
                <a:gd name="f137" fmla="*/ f110 1 f70"/>
                <a:gd name="f138" fmla="*/ f111 1 f71"/>
                <a:gd name="f139" fmla="*/ f112 1 f70"/>
                <a:gd name="f140" fmla="*/ f113 1 f71"/>
                <a:gd name="f141" fmla="*/ f114 1 f70"/>
                <a:gd name="f142" fmla="*/ f115 1 f71"/>
                <a:gd name="f143" fmla="*/ f116 1 f70"/>
                <a:gd name="f144" fmla="*/ f117 1 f71"/>
                <a:gd name="f145" fmla="*/ f118 1 f71"/>
                <a:gd name="f146" fmla="*/ f119 f61 1"/>
                <a:gd name="f147" fmla="*/ f120 f61 1"/>
                <a:gd name="f148" fmla="*/ f122 f62 1"/>
                <a:gd name="f149" fmla="*/ f121 f62 1"/>
                <a:gd name="f150" fmla="*/ f123 f61 1"/>
                <a:gd name="f151" fmla="*/ f124 f62 1"/>
                <a:gd name="f152" fmla="*/ f125 f61 1"/>
                <a:gd name="f153" fmla="*/ f126 f62 1"/>
                <a:gd name="f154" fmla="*/ f127 f61 1"/>
                <a:gd name="f155" fmla="*/ f128 f62 1"/>
                <a:gd name="f156" fmla="*/ f129 f61 1"/>
                <a:gd name="f157" fmla="*/ f130 f62 1"/>
                <a:gd name="f158" fmla="*/ f131 f61 1"/>
                <a:gd name="f159" fmla="*/ f132 f62 1"/>
                <a:gd name="f160" fmla="*/ f133 f61 1"/>
                <a:gd name="f161" fmla="*/ f134 f62 1"/>
                <a:gd name="f162" fmla="*/ f135 f61 1"/>
                <a:gd name="f163" fmla="*/ f136 f62 1"/>
                <a:gd name="f164" fmla="*/ f137 f61 1"/>
                <a:gd name="f165" fmla="*/ f138 f62 1"/>
                <a:gd name="f166" fmla="*/ f139 f61 1"/>
                <a:gd name="f167" fmla="*/ f140 f62 1"/>
                <a:gd name="f168" fmla="*/ f141 f61 1"/>
                <a:gd name="f169" fmla="*/ f142 f62 1"/>
                <a:gd name="f170" fmla="*/ f143 f61 1"/>
                <a:gd name="f171" fmla="*/ f144 f62 1"/>
                <a:gd name="f172" fmla="*/ f145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0" y="f151"/>
                </a:cxn>
                <a:cxn ang="f95">
                  <a:pos x="f152" y="f153"/>
                </a:cxn>
                <a:cxn ang="f95">
                  <a:pos x="f154" y="f155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50" y="f15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64" y="f172"/>
                </a:cxn>
                <a:cxn ang="f95">
                  <a:pos x="f162" y="f163"/>
                </a:cxn>
              </a:cxnLst>
              <a:rect l="f146" t="f149" r="f147" b="f148"/>
              <a:pathLst>
                <a:path w="159" h="177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9"/>
                    <a:pt x="f5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5"/>
                  </a:cubicBezTo>
                  <a:cubicBezTo>
                    <a:pt x="f33" y="f34"/>
                    <a:pt x="f35" y="f36"/>
                    <a:pt x="f6" y="f8"/>
                  </a:cubicBezTo>
                  <a:close/>
                  <a:moveTo>
                    <a:pt x="f17" y="f37"/>
                  </a:moveTo>
                  <a:cubicBezTo>
                    <a:pt x="f33" y="f36"/>
                    <a:pt x="f38" y="f39"/>
                    <a:pt x="f40" y="f41"/>
                  </a:cubicBezTo>
                  <a:cubicBezTo>
                    <a:pt x="f14" y="f42"/>
                    <a:pt x="f42" y="f43"/>
                    <a:pt x="f44" y="f45"/>
                  </a:cubicBezTo>
                  <a:cubicBezTo>
                    <a:pt x="f46" y="f24"/>
                    <a:pt x="f47" y="f48"/>
                    <a:pt x="f49" y="f50"/>
                  </a:cubicBezTo>
                  <a:cubicBezTo>
                    <a:pt x="f49" y="f51"/>
                    <a:pt x="f30" y="f52"/>
                    <a:pt x="f41" y="f9"/>
                  </a:cubicBezTo>
                  <a:cubicBezTo>
                    <a:pt x="f53" y="f11"/>
                    <a:pt x="f54" y="f55"/>
                    <a:pt x="f40" y="f56"/>
                  </a:cubicBezTo>
                  <a:cubicBezTo>
                    <a:pt x="f57" y="f9"/>
                    <a:pt x="f58" y="f59"/>
                    <a:pt x="f17" y="f3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C68FB5C-9003-4EC7-8D00-2582D1C6331C}"/>
                </a:ext>
              </a:extLst>
            </p:cNvPr>
            <p:cNvSpPr/>
            <p:nvPr/>
          </p:nvSpPr>
          <p:spPr>
            <a:xfrm>
              <a:off x="7752676" y="2786853"/>
              <a:ext cx="398458" cy="3635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9"/>
                <a:gd name="f7" fmla="val 163"/>
                <a:gd name="f8" fmla="val 160"/>
                <a:gd name="f9" fmla="val 138"/>
                <a:gd name="f10" fmla="val 151"/>
                <a:gd name="f11" fmla="val 121"/>
                <a:gd name="f12" fmla="val 103"/>
                <a:gd name="f13" fmla="val 136"/>
                <a:gd name="f14" fmla="val 86"/>
                <a:gd name="f15" fmla="val 134"/>
                <a:gd name="f16" fmla="val 68"/>
                <a:gd name="f17" fmla="val 143"/>
                <a:gd name="f18" fmla="val 49"/>
                <a:gd name="f19" fmla="val 147"/>
                <a:gd name="f20" fmla="val 47"/>
                <a:gd name="f21" fmla="val 128"/>
                <a:gd name="f22" fmla="val 50"/>
                <a:gd name="f23" fmla="val 108"/>
                <a:gd name="f24" fmla="val 43"/>
                <a:gd name="f25" fmla="val 92"/>
                <a:gd name="f26" fmla="val 35"/>
                <a:gd name="f27" fmla="val 77"/>
                <a:gd name="f28" fmla="val 18"/>
                <a:gd name="f29" fmla="val 66"/>
                <a:gd name="f30" fmla="val 48"/>
                <a:gd name="f31" fmla="val 40"/>
                <a:gd name="f32" fmla="val 72"/>
                <a:gd name="f33" fmla="val 46"/>
                <a:gd name="f34" fmla="val 80"/>
                <a:gd name="f35" fmla="val 101"/>
                <a:gd name="f36" fmla="val 41"/>
                <a:gd name="f37" fmla="val 131"/>
                <a:gd name="f38" fmla="val 70"/>
                <a:gd name="f39" fmla="val 139"/>
                <a:gd name="f40" fmla="val 94"/>
                <a:gd name="f41" fmla="val 142"/>
                <a:gd name="f42" fmla="val 125"/>
                <a:gd name="f43" fmla="val 63"/>
                <a:gd name="f44" fmla="val 129"/>
                <a:gd name="f45" fmla="val 90"/>
                <a:gd name="f46" fmla="val 110"/>
                <a:gd name="f47" fmla="val 122"/>
                <a:gd name="f48" fmla="val 137"/>
                <a:gd name="f49" fmla="val 126"/>
                <a:gd name="f50" fmla="val 91"/>
                <a:gd name="f51" fmla="val 74"/>
                <a:gd name="f52" fmla="val 116"/>
                <a:gd name="f53" fmla="val 73"/>
                <a:gd name="f54" fmla="val 100"/>
                <a:gd name="f55" fmla="val 53"/>
                <a:gd name="f56" fmla="val 82"/>
                <a:gd name="f57" fmla="val 27"/>
                <a:gd name="f58" fmla="val 62"/>
                <a:gd name="f59" fmla="val 58"/>
                <a:gd name="f60" fmla="val 36"/>
                <a:gd name="f61" fmla="val 56"/>
                <a:gd name="f62" fmla="val 99"/>
                <a:gd name="f63" fmla="+- 0 0 -90"/>
                <a:gd name="f64" fmla="*/ f3 1 179"/>
                <a:gd name="f65" fmla="*/ f4 1 163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179"/>
                <a:gd name="f74" fmla="*/ f70 1 163"/>
                <a:gd name="f75" fmla="*/ 160 f71 1"/>
                <a:gd name="f76" fmla="*/ 163 f70 1"/>
                <a:gd name="f77" fmla="*/ 103 f71 1"/>
                <a:gd name="f78" fmla="*/ 136 f70 1"/>
                <a:gd name="f79" fmla="*/ 49 f71 1"/>
                <a:gd name="f80" fmla="*/ 147 f70 1"/>
                <a:gd name="f81" fmla="*/ 43 f71 1"/>
                <a:gd name="f82" fmla="*/ 92 f70 1"/>
                <a:gd name="f83" fmla="*/ 0 f71 1"/>
                <a:gd name="f84" fmla="*/ 48 f70 1"/>
                <a:gd name="f85" fmla="*/ 80 f71 1"/>
                <a:gd name="f86" fmla="*/ 0 f70 1"/>
                <a:gd name="f87" fmla="*/ 179 f71 1"/>
                <a:gd name="f88" fmla="*/ 70 f70 1"/>
                <a:gd name="f89" fmla="*/ 63 f71 1"/>
                <a:gd name="f90" fmla="*/ 129 f70 1"/>
                <a:gd name="f91" fmla="*/ 136 f71 1"/>
                <a:gd name="f92" fmla="*/ 137 f70 1"/>
                <a:gd name="f93" fmla="*/ 147 f71 1"/>
                <a:gd name="f94" fmla="*/ 74 f70 1"/>
                <a:gd name="f95" fmla="*/ 82 f71 1"/>
                <a:gd name="f96" fmla="*/ 27 f70 1"/>
                <a:gd name="f97" fmla="*/ 36 f71 1"/>
                <a:gd name="f98" fmla="*/ 63 f70 1"/>
                <a:gd name="f99" fmla="+- f72 0 f1"/>
                <a:gd name="f100" fmla="*/ f75 1 179"/>
                <a:gd name="f101" fmla="*/ f76 1 163"/>
                <a:gd name="f102" fmla="*/ f77 1 179"/>
                <a:gd name="f103" fmla="*/ f78 1 163"/>
                <a:gd name="f104" fmla="*/ f79 1 179"/>
                <a:gd name="f105" fmla="*/ f80 1 163"/>
                <a:gd name="f106" fmla="*/ f81 1 179"/>
                <a:gd name="f107" fmla="*/ f82 1 163"/>
                <a:gd name="f108" fmla="*/ f83 1 179"/>
                <a:gd name="f109" fmla="*/ f84 1 163"/>
                <a:gd name="f110" fmla="*/ f85 1 179"/>
                <a:gd name="f111" fmla="*/ f86 1 163"/>
                <a:gd name="f112" fmla="*/ f87 1 179"/>
                <a:gd name="f113" fmla="*/ f88 1 163"/>
                <a:gd name="f114" fmla="*/ f89 1 179"/>
                <a:gd name="f115" fmla="*/ f90 1 163"/>
                <a:gd name="f116" fmla="*/ f91 1 179"/>
                <a:gd name="f117" fmla="*/ f92 1 163"/>
                <a:gd name="f118" fmla="*/ f93 1 179"/>
                <a:gd name="f119" fmla="*/ f94 1 163"/>
                <a:gd name="f120" fmla="*/ f95 1 179"/>
                <a:gd name="f121" fmla="*/ f96 1 163"/>
                <a:gd name="f122" fmla="*/ f97 1 179"/>
                <a:gd name="f123" fmla="*/ f98 1 163"/>
                <a:gd name="f124" fmla="*/ 0 1 f73"/>
                <a:gd name="f125" fmla="*/ f67 1 f73"/>
                <a:gd name="f126" fmla="*/ 0 1 f74"/>
                <a:gd name="f127" fmla="*/ f68 1 f74"/>
                <a:gd name="f128" fmla="*/ f100 1 f73"/>
                <a:gd name="f129" fmla="*/ f101 1 f74"/>
                <a:gd name="f130" fmla="*/ f102 1 f73"/>
                <a:gd name="f131" fmla="*/ f103 1 f74"/>
                <a:gd name="f132" fmla="*/ f104 1 f73"/>
                <a:gd name="f133" fmla="*/ f105 1 f74"/>
                <a:gd name="f134" fmla="*/ f106 1 f73"/>
                <a:gd name="f135" fmla="*/ f107 1 f74"/>
                <a:gd name="f136" fmla="*/ f108 1 f73"/>
                <a:gd name="f137" fmla="*/ f109 1 f74"/>
                <a:gd name="f138" fmla="*/ f110 1 f73"/>
                <a:gd name="f139" fmla="*/ f111 1 f74"/>
                <a:gd name="f140" fmla="*/ f112 1 f73"/>
                <a:gd name="f141" fmla="*/ f113 1 f74"/>
                <a:gd name="f142" fmla="*/ f114 1 f73"/>
                <a:gd name="f143" fmla="*/ f115 1 f74"/>
                <a:gd name="f144" fmla="*/ f116 1 f73"/>
                <a:gd name="f145" fmla="*/ f117 1 f74"/>
                <a:gd name="f146" fmla="*/ f118 1 f73"/>
                <a:gd name="f147" fmla="*/ f119 1 f74"/>
                <a:gd name="f148" fmla="*/ f120 1 f73"/>
                <a:gd name="f149" fmla="*/ f121 1 f74"/>
                <a:gd name="f150" fmla="*/ f122 1 f73"/>
                <a:gd name="f151" fmla="*/ f123 1 f74"/>
                <a:gd name="f152" fmla="*/ f124 f64 1"/>
                <a:gd name="f153" fmla="*/ f125 f64 1"/>
                <a:gd name="f154" fmla="*/ f127 f65 1"/>
                <a:gd name="f155" fmla="*/ f126 f65 1"/>
                <a:gd name="f156" fmla="*/ f128 f64 1"/>
                <a:gd name="f157" fmla="*/ f129 f65 1"/>
                <a:gd name="f158" fmla="*/ f130 f64 1"/>
                <a:gd name="f159" fmla="*/ f131 f65 1"/>
                <a:gd name="f160" fmla="*/ f132 f64 1"/>
                <a:gd name="f161" fmla="*/ f133 f65 1"/>
                <a:gd name="f162" fmla="*/ f134 f64 1"/>
                <a:gd name="f163" fmla="*/ f135 f65 1"/>
                <a:gd name="f164" fmla="*/ f136 f64 1"/>
                <a:gd name="f165" fmla="*/ f137 f65 1"/>
                <a:gd name="f166" fmla="*/ f138 f64 1"/>
                <a:gd name="f167" fmla="*/ f139 f65 1"/>
                <a:gd name="f168" fmla="*/ f140 f64 1"/>
                <a:gd name="f169" fmla="*/ f141 f65 1"/>
                <a:gd name="f170" fmla="*/ f142 f64 1"/>
                <a:gd name="f171" fmla="*/ f143 f65 1"/>
                <a:gd name="f172" fmla="*/ f144 f64 1"/>
                <a:gd name="f173" fmla="*/ f145 f65 1"/>
                <a:gd name="f174" fmla="*/ f146 f64 1"/>
                <a:gd name="f175" fmla="*/ f147 f65 1"/>
                <a:gd name="f176" fmla="*/ f148 f64 1"/>
                <a:gd name="f177" fmla="*/ f149 f65 1"/>
                <a:gd name="f178" fmla="*/ f150 f64 1"/>
                <a:gd name="f179" fmla="*/ f15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2" y="f163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56" y="f157"/>
                </a:cxn>
                <a:cxn ang="f99">
                  <a:pos x="f170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70" y="f171"/>
                </a:cxn>
              </a:cxnLst>
              <a:rect l="f152" t="f155" r="f153" b="f154"/>
              <a:pathLst>
                <a:path w="179" h="163">
                  <a:moveTo>
                    <a:pt x="f8" y="f7"/>
                  </a:moveTo>
                  <a:cubicBezTo>
                    <a:pt x="f9" y="f10"/>
                    <a:pt x="f11" y="f9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5" y="f30"/>
                  </a:cubicBezTo>
                  <a:cubicBezTo>
                    <a:pt x="f31" y="f22"/>
                    <a:pt x="f32" y="f33"/>
                    <a:pt x="f34" y="f5"/>
                  </a:cubicBezTo>
                  <a:cubicBezTo>
                    <a:pt x="f35" y="f36"/>
                    <a:pt x="f37" y="f29"/>
                    <a:pt x="f6" y="f38"/>
                  </a:cubicBezTo>
                  <a:cubicBezTo>
                    <a:pt x="f39" y="f40"/>
                    <a:pt x="f41" y="f42"/>
                    <a:pt x="f8" y="f7"/>
                  </a:cubicBezTo>
                  <a:close/>
                  <a:moveTo>
                    <a:pt x="f43" y="f44"/>
                  </a:moveTo>
                  <a:cubicBezTo>
                    <a:pt x="f45" y="f46"/>
                    <a:pt x="f46" y="f47"/>
                    <a:pt x="f13" y="f48"/>
                  </a:cubicBezTo>
                  <a:cubicBezTo>
                    <a:pt x="f49" y="f46"/>
                    <a:pt x="f42" y="f50"/>
                    <a:pt x="f19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34" y="f58"/>
                    <a:pt x="f59" y="f58"/>
                    <a:pt x="f60" y="f43"/>
                  </a:cubicBezTo>
                  <a:cubicBezTo>
                    <a:pt x="f61" y="f34"/>
                    <a:pt x="f16" y="f62"/>
                    <a:pt x="f43" y="f44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FE712C8-557C-41EB-9F70-9B1CF2F02CA0}"/>
                </a:ext>
              </a:extLst>
            </p:cNvPr>
            <p:cNvSpPr/>
            <p:nvPr/>
          </p:nvSpPr>
          <p:spPr>
            <a:xfrm>
              <a:off x="6133429" y="134142"/>
              <a:ext cx="390521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"/>
                <a:gd name="f7" fmla="val 162"/>
                <a:gd name="f8" fmla="val 80"/>
                <a:gd name="f9" fmla="val 99"/>
                <a:gd name="f10" fmla="val 41"/>
                <a:gd name="f11" fmla="val 128"/>
                <a:gd name="f12" fmla="val 65"/>
                <a:gd name="f13" fmla="val 170"/>
                <a:gd name="f14" fmla="val 72"/>
                <a:gd name="f15" fmla="val 169"/>
                <a:gd name="f16" fmla="val 77"/>
                <a:gd name="f17" fmla="val 166"/>
                <a:gd name="f18" fmla="val 79"/>
                <a:gd name="f19" fmla="val 140"/>
                <a:gd name="f20" fmla="val 98"/>
                <a:gd name="f21" fmla="val 141"/>
                <a:gd name="f22" fmla="val 121"/>
                <a:gd name="f23" fmla="val 151"/>
                <a:gd name="f24" fmla="val 147"/>
                <a:gd name="f25" fmla="val 153"/>
                <a:gd name="f26" fmla="val 150"/>
                <a:gd name="f27" fmla="val 152"/>
                <a:gd name="f28" fmla="val 154"/>
                <a:gd name="f29" fmla="val 118"/>
                <a:gd name="f30" fmla="val 139"/>
                <a:gd name="f31" fmla="val 84"/>
                <a:gd name="f32" fmla="val 125"/>
                <a:gd name="f33" fmla="val 45"/>
                <a:gd name="f34" fmla="val 56"/>
                <a:gd name="f35" fmla="val 108"/>
                <a:gd name="f36" fmla="val 36"/>
                <a:gd name="f37" fmla="val 78"/>
                <a:gd name="f38" fmla="val 54"/>
                <a:gd name="f39" fmla="val 40"/>
                <a:gd name="f40" fmla="val 55"/>
                <a:gd name="f41" fmla="val 71"/>
                <a:gd name="f42" fmla="val 61"/>
                <a:gd name="f43" fmla="val 75"/>
                <a:gd name="f44" fmla="val 124"/>
                <a:gd name="f45" fmla="val 87"/>
                <a:gd name="f46" fmla="val 119"/>
                <a:gd name="f47" fmla="val 120"/>
                <a:gd name="f48" fmla="val 129"/>
                <a:gd name="f49" fmla="val 134"/>
                <a:gd name="f50" fmla="val 136"/>
                <a:gd name="f51" fmla="val 111"/>
                <a:gd name="f52" fmla="val 91"/>
                <a:gd name="f53" fmla="val 74"/>
                <a:gd name="f54" fmla="val 69"/>
                <a:gd name="f55" fmla="val 96"/>
                <a:gd name="f56" fmla="val 59"/>
                <a:gd name="f57" fmla="val 32"/>
                <a:gd name="f58" fmla="val 57"/>
                <a:gd name="f59" fmla="val 64"/>
                <a:gd name="f60" fmla="val 34"/>
                <a:gd name="f61" fmla="val 66"/>
                <a:gd name="f62" fmla="val 83"/>
                <a:gd name="f63" fmla="val 102"/>
                <a:gd name="f64" fmla="+- 0 0 -90"/>
                <a:gd name="f65" fmla="*/ f3 1 175"/>
                <a:gd name="f66" fmla="*/ f4 1 162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175"/>
                <a:gd name="f75" fmla="*/ f71 1 162"/>
                <a:gd name="f76" fmla="*/ 80 f72 1"/>
                <a:gd name="f77" fmla="*/ 0 f71 1"/>
                <a:gd name="f78" fmla="*/ 175 f72 1"/>
                <a:gd name="f79" fmla="*/ 65 f71 1"/>
                <a:gd name="f80" fmla="*/ 166 f72 1"/>
                <a:gd name="f81" fmla="*/ 79 f71 1"/>
                <a:gd name="f82" fmla="*/ 151 f72 1"/>
                <a:gd name="f83" fmla="*/ 147 f71 1"/>
                <a:gd name="f84" fmla="*/ 154 f72 1"/>
                <a:gd name="f85" fmla="*/ 162 f71 1"/>
                <a:gd name="f86" fmla="*/ 45 f72 1"/>
                <a:gd name="f87" fmla="*/ 153 f71 1"/>
                <a:gd name="f88" fmla="*/ 0 f72 1"/>
                <a:gd name="f89" fmla="*/ 54 f71 1"/>
                <a:gd name="f90" fmla="*/ 61 f72 1"/>
                <a:gd name="f91" fmla="*/ 128 f71 1"/>
                <a:gd name="f92" fmla="*/ 98 f72 1"/>
                <a:gd name="f93" fmla="*/ 120 f71 1"/>
                <a:gd name="f94" fmla="*/ 134 f72 1"/>
                <a:gd name="f95" fmla="*/ 136 f71 1"/>
                <a:gd name="f96" fmla="*/ 74 f71 1"/>
                <a:gd name="f97" fmla="*/ 84 f72 1"/>
                <a:gd name="f98" fmla="*/ 32 f71 1"/>
                <a:gd name="f99" fmla="*/ 34 f72 1"/>
                <a:gd name="f100" fmla="*/ 66 f71 1"/>
                <a:gd name="f101" fmla="+- f73 0 f1"/>
                <a:gd name="f102" fmla="*/ f76 1 175"/>
                <a:gd name="f103" fmla="*/ f77 1 162"/>
                <a:gd name="f104" fmla="*/ f78 1 175"/>
                <a:gd name="f105" fmla="*/ f79 1 162"/>
                <a:gd name="f106" fmla="*/ f80 1 175"/>
                <a:gd name="f107" fmla="*/ f81 1 162"/>
                <a:gd name="f108" fmla="*/ f82 1 175"/>
                <a:gd name="f109" fmla="*/ f83 1 162"/>
                <a:gd name="f110" fmla="*/ f84 1 175"/>
                <a:gd name="f111" fmla="*/ f85 1 162"/>
                <a:gd name="f112" fmla="*/ f86 1 175"/>
                <a:gd name="f113" fmla="*/ f87 1 162"/>
                <a:gd name="f114" fmla="*/ f88 1 175"/>
                <a:gd name="f115" fmla="*/ f89 1 162"/>
                <a:gd name="f116" fmla="*/ f90 1 175"/>
                <a:gd name="f117" fmla="*/ f91 1 162"/>
                <a:gd name="f118" fmla="*/ f92 1 175"/>
                <a:gd name="f119" fmla="*/ f93 1 162"/>
                <a:gd name="f120" fmla="*/ f94 1 175"/>
                <a:gd name="f121" fmla="*/ f95 1 162"/>
                <a:gd name="f122" fmla="*/ f96 1 162"/>
                <a:gd name="f123" fmla="*/ f97 1 175"/>
                <a:gd name="f124" fmla="*/ f98 1 162"/>
                <a:gd name="f125" fmla="*/ f99 1 175"/>
                <a:gd name="f126" fmla="*/ f100 1 162"/>
                <a:gd name="f127" fmla="*/ 0 1 f74"/>
                <a:gd name="f128" fmla="*/ f68 1 f74"/>
                <a:gd name="f129" fmla="*/ 0 1 f75"/>
                <a:gd name="f130" fmla="*/ f69 1 f75"/>
                <a:gd name="f131" fmla="*/ f102 1 f74"/>
                <a:gd name="f132" fmla="*/ f103 1 f75"/>
                <a:gd name="f133" fmla="*/ f104 1 f74"/>
                <a:gd name="f134" fmla="*/ f105 1 f75"/>
                <a:gd name="f135" fmla="*/ f106 1 f74"/>
                <a:gd name="f136" fmla="*/ f107 1 f75"/>
                <a:gd name="f137" fmla="*/ f108 1 f74"/>
                <a:gd name="f138" fmla="*/ f109 1 f75"/>
                <a:gd name="f139" fmla="*/ f110 1 f74"/>
                <a:gd name="f140" fmla="*/ f111 1 f75"/>
                <a:gd name="f141" fmla="*/ f112 1 f74"/>
                <a:gd name="f142" fmla="*/ f113 1 f75"/>
                <a:gd name="f143" fmla="*/ f114 1 f74"/>
                <a:gd name="f144" fmla="*/ f115 1 f75"/>
                <a:gd name="f145" fmla="*/ f116 1 f74"/>
                <a:gd name="f146" fmla="*/ f117 1 f75"/>
                <a:gd name="f147" fmla="*/ f118 1 f74"/>
                <a:gd name="f148" fmla="*/ f119 1 f75"/>
                <a:gd name="f149" fmla="*/ f120 1 f74"/>
                <a:gd name="f150" fmla="*/ f121 1 f75"/>
                <a:gd name="f151" fmla="*/ f122 1 f75"/>
                <a:gd name="f152" fmla="*/ f123 1 f74"/>
                <a:gd name="f153" fmla="*/ f124 1 f75"/>
                <a:gd name="f154" fmla="*/ f125 1 f74"/>
                <a:gd name="f155" fmla="*/ f126 1 f75"/>
                <a:gd name="f156" fmla="*/ f127 f65 1"/>
                <a:gd name="f157" fmla="*/ f128 f65 1"/>
                <a:gd name="f158" fmla="*/ f130 f66 1"/>
                <a:gd name="f159" fmla="*/ f129 f66 1"/>
                <a:gd name="f160" fmla="*/ f131 f65 1"/>
                <a:gd name="f161" fmla="*/ f132 f66 1"/>
                <a:gd name="f162" fmla="*/ f133 f65 1"/>
                <a:gd name="f163" fmla="*/ f134 f66 1"/>
                <a:gd name="f164" fmla="*/ f135 f65 1"/>
                <a:gd name="f165" fmla="*/ f136 f66 1"/>
                <a:gd name="f166" fmla="*/ f137 f65 1"/>
                <a:gd name="f167" fmla="*/ f138 f66 1"/>
                <a:gd name="f168" fmla="*/ f139 f65 1"/>
                <a:gd name="f169" fmla="*/ f140 f66 1"/>
                <a:gd name="f170" fmla="*/ f141 f65 1"/>
                <a:gd name="f171" fmla="*/ f142 f66 1"/>
                <a:gd name="f172" fmla="*/ f143 f65 1"/>
                <a:gd name="f173" fmla="*/ f144 f66 1"/>
                <a:gd name="f174" fmla="*/ f145 f65 1"/>
                <a:gd name="f175" fmla="*/ f146 f66 1"/>
                <a:gd name="f176" fmla="*/ f147 f65 1"/>
                <a:gd name="f177" fmla="*/ f148 f66 1"/>
                <a:gd name="f178" fmla="*/ f149 f65 1"/>
                <a:gd name="f179" fmla="*/ f150 f66 1"/>
                <a:gd name="f180" fmla="*/ f151 f66 1"/>
                <a:gd name="f181" fmla="*/ f152 f65 1"/>
                <a:gd name="f182" fmla="*/ f153 f66 1"/>
                <a:gd name="f183" fmla="*/ f154 f65 1"/>
                <a:gd name="f184" fmla="*/ f155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1">
                  <a:pos x="f160" y="f161"/>
                </a:cxn>
                <a:cxn ang="f101">
                  <a:pos x="f162" y="f163"/>
                </a:cxn>
                <a:cxn ang="f101">
                  <a:pos x="f164" y="f165"/>
                </a:cxn>
                <a:cxn ang="f101">
                  <a:pos x="f166" y="f167"/>
                </a:cxn>
                <a:cxn ang="f101">
                  <a:pos x="f168" y="f169"/>
                </a:cxn>
                <a:cxn ang="f101">
                  <a:pos x="f170" y="f171"/>
                </a:cxn>
                <a:cxn ang="f101">
                  <a:pos x="f172" y="f173"/>
                </a:cxn>
                <a:cxn ang="f101">
                  <a:pos x="f160" y="f161"/>
                </a:cxn>
                <a:cxn ang="f101">
                  <a:pos x="f174" y="f175"/>
                </a:cxn>
                <a:cxn ang="f101">
                  <a:pos x="f176" y="f177"/>
                </a:cxn>
                <a:cxn ang="f101">
                  <a:pos x="f178" y="f179"/>
                </a:cxn>
                <a:cxn ang="f101">
                  <a:pos x="f166" y="f180"/>
                </a:cxn>
                <a:cxn ang="f101">
                  <a:pos x="f181" y="f182"/>
                </a:cxn>
                <a:cxn ang="f101">
                  <a:pos x="f183" y="f184"/>
                </a:cxn>
                <a:cxn ang="f101">
                  <a:pos x="f174" y="f175"/>
                </a:cxn>
              </a:cxnLst>
              <a:rect l="f156" t="f159" r="f157" b="f158"/>
              <a:pathLst>
                <a:path w="175" h="162">
                  <a:moveTo>
                    <a:pt x="f8" y="f5"/>
                  </a:moveTo>
                  <a:cubicBezTo>
                    <a:pt x="f9" y="f10"/>
                    <a:pt x="f11" y="f12"/>
                    <a:pt x="f6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8" y="f7"/>
                  </a:cubicBezTo>
                  <a:cubicBezTo>
                    <a:pt x="f29" y="f30"/>
                    <a:pt x="f31" y="f32"/>
                    <a:pt x="f33" y="f25"/>
                  </a:cubicBezTo>
                  <a:cubicBezTo>
                    <a:pt x="f34" y="f35"/>
                    <a:pt x="f36" y="f37"/>
                    <a:pt x="f5" y="f38"/>
                  </a:cubicBezTo>
                  <a:cubicBezTo>
                    <a:pt x="f39" y="f40"/>
                    <a:pt x="f41" y="f33"/>
                    <a:pt x="f8" y="f5"/>
                  </a:cubicBezTo>
                  <a:close/>
                  <a:moveTo>
                    <a:pt x="f42" y="f11"/>
                  </a:moveTo>
                  <a:cubicBezTo>
                    <a:pt x="f43" y="f44"/>
                    <a:pt x="f45" y="f46"/>
                    <a:pt x="f20" y="f47"/>
                  </a:cubicBezTo>
                  <a:cubicBezTo>
                    <a:pt x="f35" y="f22"/>
                    <a:pt x="f46" y="f48"/>
                    <a:pt x="f49" y="f50"/>
                  </a:cubicBezTo>
                  <a:cubicBezTo>
                    <a:pt x="f44" y="f51"/>
                    <a:pt x="f22" y="f52"/>
                    <a:pt x="f23" y="f53"/>
                  </a:cubicBezTo>
                  <a:cubicBezTo>
                    <a:pt x="f29" y="f54"/>
                    <a:pt x="f55" y="f56"/>
                    <a:pt x="f31" y="f57"/>
                  </a:cubicBezTo>
                  <a:cubicBezTo>
                    <a:pt x="f16" y="f56"/>
                    <a:pt x="f58" y="f59"/>
                    <a:pt x="f60" y="f61"/>
                  </a:cubicBezTo>
                  <a:cubicBezTo>
                    <a:pt x="f40" y="f62"/>
                    <a:pt x="f61" y="f63"/>
                    <a:pt x="f42" y="f11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C6D6C59-A38C-4AD9-83A0-B0326B4A6B82}"/>
                </a:ext>
              </a:extLst>
            </p:cNvPr>
            <p:cNvSpPr/>
            <p:nvPr/>
          </p:nvSpPr>
          <p:spPr>
            <a:xfrm>
              <a:off x="2786981" y="5177634"/>
              <a:ext cx="339727" cy="3603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161"/>
                <a:gd name="f8" fmla="val 74"/>
                <a:gd name="f9" fmla="val 38"/>
                <a:gd name="f10" fmla="val 64"/>
                <a:gd name="f11" fmla="val 59"/>
                <a:gd name="f12" fmla="val 42"/>
                <a:gd name="f13" fmla="val 60"/>
                <a:gd name="f14" fmla="val 84"/>
                <a:gd name="f15" fmla="val 32"/>
                <a:gd name="f16" fmla="val 112"/>
                <a:gd name="f17" fmla="val 48"/>
                <a:gd name="f18" fmla="val 37"/>
                <a:gd name="f19" fmla="val 128"/>
                <a:gd name="f20" fmla="val 70"/>
                <a:gd name="f21" fmla="val 130"/>
                <a:gd name="f22" fmla="val 102"/>
                <a:gd name="f23" fmla="val 148"/>
                <a:gd name="f24" fmla="val 136"/>
                <a:gd name="f25" fmla="val 129"/>
                <a:gd name="f26" fmla="val 133"/>
                <a:gd name="f27" fmla="val 126"/>
                <a:gd name="f28" fmla="val 97"/>
                <a:gd name="f29" fmla="val 83"/>
                <a:gd name="f30" fmla="val 134"/>
                <a:gd name="f31" fmla="val 71"/>
                <a:gd name="f32" fmla="val 54"/>
                <a:gd name="f33" fmla="val 56"/>
                <a:gd name="f34" fmla="val 119"/>
                <a:gd name="f35" fmla="val 40"/>
                <a:gd name="f36" fmla="val 90"/>
                <a:gd name="f37" fmla="val 69"/>
                <a:gd name="f38" fmla="val 27"/>
                <a:gd name="f39" fmla="val 68"/>
                <a:gd name="f40" fmla="val 31"/>
                <a:gd name="f41" fmla="val 78"/>
                <a:gd name="f42" fmla="val 87"/>
                <a:gd name="f43" fmla="val 63"/>
                <a:gd name="f44" fmla="val 108"/>
                <a:gd name="f45" fmla="val 65"/>
                <a:gd name="f46" fmla="val 137"/>
                <a:gd name="f47" fmla="val 110"/>
                <a:gd name="f48" fmla="val 104"/>
                <a:gd name="f49" fmla="val 114"/>
                <a:gd name="f50" fmla="val 111"/>
                <a:gd name="f51" fmla="val 95"/>
                <a:gd name="f52" fmla="val 116"/>
                <a:gd name="f53" fmla="val 51"/>
                <a:gd name="f54" fmla="val 101"/>
                <a:gd name="f55" fmla="val 61"/>
                <a:gd name="f56" fmla="val 49"/>
                <a:gd name="f57" fmla="+- 0 0 -90"/>
                <a:gd name="f58" fmla="*/ f3 1 153"/>
                <a:gd name="f59" fmla="*/ f4 1 161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53"/>
                <a:gd name="f68" fmla="*/ f64 1 161"/>
                <a:gd name="f69" fmla="*/ 0 f65 1"/>
                <a:gd name="f70" fmla="*/ 74 f64 1"/>
                <a:gd name="f71" fmla="*/ 60 f65 1"/>
                <a:gd name="f72" fmla="*/ 0 f64 1"/>
                <a:gd name="f73" fmla="*/ 153 f65 1"/>
                <a:gd name="f74" fmla="*/ 37 f64 1"/>
                <a:gd name="f75" fmla="*/ 148 f65 1"/>
                <a:gd name="f76" fmla="*/ 136 f64 1"/>
                <a:gd name="f77" fmla="*/ 97 f65 1"/>
                <a:gd name="f78" fmla="*/ 130 f64 1"/>
                <a:gd name="f79" fmla="*/ 54 f65 1"/>
                <a:gd name="f80" fmla="*/ 161 f64 1"/>
                <a:gd name="f81" fmla="*/ 69 f65 1"/>
                <a:gd name="f82" fmla="*/ 27 f64 1"/>
                <a:gd name="f83" fmla="*/ 31 f65 1"/>
                <a:gd name="f84" fmla="*/ 78 f64 1"/>
                <a:gd name="f85" fmla="*/ 65 f65 1"/>
                <a:gd name="f86" fmla="*/ 137 f64 1"/>
                <a:gd name="f87" fmla="*/ 129 f65 1"/>
                <a:gd name="f88" fmla="*/ 119 f64 1"/>
                <a:gd name="f89" fmla="*/ 128 f65 1"/>
                <a:gd name="f90" fmla="*/ 51 f64 1"/>
                <a:gd name="f91" fmla="+- f66 0 f1"/>
                <a:gd name="f92" fmla="*/ f69 1 153"/>
                <a:gd name="f93" fmla="*/ f70 1 161"/>
                <a:gd name="f94" fmla="*/ f71 1 153"/>
                <a:gd name="f95" fmla="*/ f72 1 161"/>
                <a:gd name="f96" fmla="*/ f73 1 153"/>
                <a:gd name="f97" fmla="*/ f74 1 161"/>
                <a:gd name="f98" fmla="*/ f75 1 153"/>
                <a:gd name="f99" fmla="*/ f76 1 161"/>
                <a:gd name="f100" fmla="*/ f77 1 153"/>
                <a:gd name="f101" fmla="*/ f78 1 161"/>
                <a:gd name="f102" fmla="*/ f79 1 153"/>
                <a:gd name="f103" fmla="*/ f80 1 161"/>
                <a:gd name="f104" fmla="*/ f81 1 153"/>
                <a:gd name="f105" fmla="*/ f82 1 161"/>
                <a:gd name="f106" fmla="*/ f83 1 153"/>
                <a:gd name="f107" fmla="*/ f84 1 161"/>
                <a:gd name="f108" fmla="*/ f85 1 153"/>
                <a:gd name="f109" fmla="*/ f86 1 161"/>
                <a:gd name="f110" fmla="*/ f87 1 153"/>
                <a:gd name="f111" fmla="*/ f88 1 161"/>
                <a:gd name="f112" fmla="*/ f89 1 153"/>
                <a:gd name="f113" fmla="*/ f90 1 161"/>
                <a:gd name="f114" fmla="*/ 0 1 f67"/>
                <a:gd name="f115" fmla="*/ f61 1 f67"/>
                <a:gd name="f116" fmla="*/ 0 1 f68"/>
                <a:gd name="f117" fmla="*/ f62 1 f68"/>
                <a:gd name="f118" fmla="*/ f92 1 f67"/>
                <a:gd name="f119" fmla="*/ f93 1 f68"/>
                <a:gd name="f120" fmla="*/ f94 1 f67"/>
                <a:gd name="f121" fmla="*/ f95 1 f68"/>
                <a:gd name="f122" fmla="*/ f96 1 f67"/>
                <a:gd name="f123" fmla="*/ f97 1 f68"/>
                <a:gd name="f124" fmla="*/ f98 1 f67"/>
                <a:gd name="f125" fmla="*/ f99 1 f68"/>
                <a:gd name="f126" fmla="*/ f100 1 f67"/>
                <a:gd name="f127" fmla="*/ f101 1 f68"/>
                <a:gd name="f128" fmla="*/ f102 1 f67"/>
                <a:gd name="f129" fmla="*/ f103 1 f68"/>
                <a:gd name="f130" fmla="*/ f104 1 f67"/>
                <a:gd name="f131" fmla="*/ f105 1 f68"/>
                <a:gd name="f132" fmla="*/ f106 1 f67"/>
                <a:gd name="f133" fmla="*/ f107 1 f68"/>
                <a:gd name="f134" fmla="*/ f108 1 f67"/>
                <a:gd name="f135" fmla="*/ f109 1 f68"/>
                <a:gd name="f136" fmla="*/ f110 1 f67"/>
                <a:gd name="f137" fmla="*/ f111 1 f68"/>
                <a:gd name="f138" fmla="*/ f112 1 f67"/>
                <a:gd name="f139" fmla="*/ f113 1 f68"/>
                <a:gd name="f140" fmla="*/ f114 f58 1"/>
                <a:gd name="f141" fmla="*/ f115 f58 1"/>
                <a:gd name="f142" fmla="*/ f117 f59 1"/>
                <a:gd name="f143" fmla="*/ f116 f59 1"/>
                <a:gd name="f144" fmla="*/ f118 f58 1"/>
                <a:gd name="f145" fmla="*/ f119 f59 1"/>
                <a:gd name="f146" fmla="*/ f120 f58 1"/>
                <a:gd name="f147" fmla="*/ f121 f59 1"/>
                <a:gd name="f148" fmla="*/ f122 f58 1"/>
                <a:gd name="f149" fmla="*/ f123 f59 1"/>
                <a:gd name="f150" fmla="*/ f124 f58 1"/>
                <a:gd name="f151" fmla="*/ f125 f59 1"/>
                <a:gd name="f152" fmla="*/ f126 f58 1"/>
                <a:gd name="f153" fmla="*/ f127 f59 1"/>
                <a:gd name="f154" fmla="*/ f128 f58 1"/>
                <a:gd name="f155" fmla="*/ f129 f59 1"/>
                <a:gd name="f156" fmla="*/ f130 f58 1"/>
                <a:gd name="f157" fmla="*/ f131 f59 1"/>
                <a:gd name="f158" fmla="*/ f132 f58 1"/>
                <a:gd name="f159" fmla="*/ f133 f59 1"/>
                <a:gd name="f160" fmla="*/ f134 f58 1"/>
                <a:gd name="f161" fmla="*/ f135 f59 1"/>
                <a:gd name="f162" fmla="*/ f136 f58 1"/>
                <a:gd name="f163" fmla="*/ f137 f59 1"/>
                <a:gd name="f164" fmla="*/ f138 f58 1"/>
                <a:gd name="f165" fmla="*/ f13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44" y="f145"/>
                </a:cxn>
                <a:cxn ang="f91">
                  <a:pos x="f156" y="f157"/>
                </a:cxn>
                <a:cxn ang="f91">
                  <a:pos x="f158" y="f159"/>
                </a:cxn>
                <a:cxn ang="f91">
                  <a:pos x="f160" y="f161"/>
                </a:cxn>
                <a:cxn ang="f91">
                  <a:pos x="f162" y="f163"/>
                </a:cxn>
                <a:cxn ang="f91">
                  <a:pos x="f164" y="f165"/>
                </a:cxn>
                <a:cxn ang="f91">
                  <a:pos x="f156" y="f157"/>
                </a:cxn>
              </a:cxnLst>
              <a:rect l="f140" t="f143" r="f141" b="f142"/>
              <a:pathLst>
                <a:path w="153" h="161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16" y="f27"/>
                    <a:pt x="f28" y="f21"/>
                  </a:cubicBezTo>
                  <a:cubicBezTo>
                    <a:pt x="f29" y="f30"/>
                    <a:pt x="f31" y="f23"/>
                    <a:pt x="f32" y="f7"/>
                  </a:cubicBezTo>
                  <a:cubicBezTo>
                    <a:pt x="f33" y="f34"/>
                    <a:pt x="f35" y="f36"/>
                    <a:pt x="f5" y="f8"/>
                  </a:cubicBezTo>
                  <a:close/>
                  <a:moveTo>
                    <a:pt x="f37" y="f38"/>
                  </a:moveTo>
                  <a:cubicBezTo>
                    <a:pt x="f39" y="f32"/>
                    <a:pt x="f32" y="f37"/>
                    <a:pt x="f40" y="f41"/>
                  </a:cubicBezTo>
                  <a:cubicBezTo>
                    <a:pt x="f33" y="f42"/>
                    <a:pt x="f43" y="f44"/>
                    <a:pt x="f45" y="f46"/>
                  </a:cubicBezTo>
                  <a:cubicBezTo>
                    <a:pt x="f29" y="f47"/>
                    <a:pt x="f48" y="f49"/>
                    <a:pt x="f25" y="f34"/>
                  </a:cubicBezTo>
                  <a:cubicBezTo>
                    <a:pt x="f50" y="f51"/>
                    <a:pt x="f52" y="f8"/>
                    <a:pt x="f19" y="f53"/>
                  </a:cubicBezTo>
                  <a:cubicBezTo>
                    <a:pt x="f54" y="f55"/>
                    <a:pt x="f14" y="f56"/>
                    <a:pt x="f37" y="f3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BC84F7F-8B6A-457B-B50E-8AE01904086F}"/>
                </a:ext>
              </a:extLst>
            </p:cNvPr>
            <p:cNvSpPr/>
            <p:nvPr/>
          </p:nvSpPr>
          <p:spPr>
            <a:xfrm>
              <a:off x="2861587" y="3659977"/>
              <a:ext cx="368302" cy="3317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5"/>
                <a:gd name="f7" fmla="val 149"/>
                <a:gd name="f8" fmla="val 43"/>
                <a:gd name="f9" fmla="val 10"/>
                <a:gd name="f10" fmla="val 80"/>
                <a:gd name="f11" fmla="val 32"/>
                <a:gd name="f12" fmla="val 111"/>
                <a:gd name="f13" fmla="val 20"/>
                <a:gd name="f14" fmla="val 144"/>
                <a:gd name="f15" fmla="val 134"/>
                <a:gd name="f16" fmla="val 126"/>
                <a:gd name="f17" fmla="val 62"/>
                <a:gd name="f18" fmla="val 82"/>
                <a:gd name="f19" fmla="val 122"/>
                <a:gd name="f20" fmla="val 88"/>
                <a:gd name="f21" fmla="val 92"/>
                <a:gd name="f22" fmla="val 110"/>
                <a:gd name="f23" fmla="val 72"/>
                <a:gd name="f24" fmla="val 64"/>
                <a:gd name="f25" fmla="val 107"/>
                <a:gd name="f26" fmla="val 36"/>
                <a:gd name="f27" fmla="val 101"/>
                <a:gd name="f28" fmla="val 105"/>
                <a:gd name="f29" fmla="val 28"/>
                <a:gd name="f30" fmla="val 79"/>
                <a:gd name="f31" fmla="val 55"/>
                <a:gd name="f32" fmla="val 75"/>
                <a:gd name="f33" fmla="val 115"/>
                <a:gd name="f34" fmla="val 95"/>
                <a:gd name="f35" fmla="val 113"/>
                <a:gd name="f36" fmla="val 87"/>
                <a:gd name="f37" fmla="val 133"/>
                <a:gd name="f38" fmla="val 73"/>
                <a:gd name="f39" fmla="val 114"/>
                <a:gd name="f40" fmla="val 118"/>
                <a:gd name="f41" fmla="val 44"/>
                <a:gd name="f42" fmla="val 19"/>
                <a:gd name="f43" fmla="val 102"/>
                <a:gd name="f44" fmla="val 37"/>
                <a:gd name="f45" fmla="val 81"/>
                <a:gd name="f46" fmla="val 40"/>
                <a:gd name="f47" fmla="val 29"/>
                <a:gd name="f48" fmla="val 65"/>
                <a:gd name="f49" fmla="val 60"/>
                <a:gd name="f50" fmla="val 46"/>
                <a:gd name="f51" fmla="val 74"/>
                <a:gd name="f52" fmla="val 27"/>
                <a:gd name="f53" fmla="val 94"/>
                <a:gd name="f54" fmla="val 53"/>
                <a:gd name="f55" fmla="val 89"/>
                <a:gd name="f56" fmla="val 68"/>
                <a:gd name="f57" fmla="val 98"/>
                <a:gd name="f58" fmla="+- 0 0 -90"/>
                <a:gd name="f59" fmla="*/ f3 1 165"/>
                <a:gd name="f60" fmla="*/ f4 1 149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65"/>
                <a:gd name="f69" fmla="*/ f65 1 149"/>
                <a:gd name="f70" fmla="*/ 43 f66 1"/>
                <a:gd name="f71" fmla="*/ 10 f65 1"/>
                <a:gd name="f72" fmla="*/ 144 f66 1"/>
                <a:gd name="f73" fmla="*/ 0 f65 1"/>
                <a:gd name="f74" fmla="*/ 165 f66 1"/>
                <a:gd name="f75" fmla="*/ 82 f65 1"/>
                <a:gd name="f76" fmla="*/ 72 f66 1"/>
                <a:gd name="f77" fmla="*/ 149 f65 1"/>
                <a:gd name="f78" fmla="*/ 0 f66 1"/>
                <a:gd name="f79" fmla="*/ 105 f65 1"/>
                <a:gd name="f80" fmla="*/ 75 f66 1"/>
                <a:gd name="f81" fmla="*/ 115 f65 1"/>
                <a:gd name="f82" fmla="*/ 133 f66 1"/>
                <a:gd name="f83" fmla="*/ 73 f65 1"/>
                <a:gd name="f84" fmla="*/ 126 f66 1"/>
                <a:gd name="f85" fmla="*/ 19 f65 1"/>
                <a:gd name="f86" fmla="*/ 55 f66 1"/>
                <a:gd name="f87" fmla="*/ 29 f65 1"/>
                <a:gd name="f88" fmla="*/ 27 f66 1"/>
                <a:gd name="f89" fmla="*/ 94 f65 1"/>
                <a:gd name="f90" fmla="+- f67 0 f1"/>
                <a:gd name="f91" fmla="*/ f70 1 165"/>
                <a:gd name="f92" fmla="*/ f71 1 149"/>
                <a:gd name="f93" fmla="*/ f72 1 165"/>
                <a:gd name="f94" fmla="*/ f73 1 149"/>
                <a:gd name="f95" fmla="*/ f74 1 165"/>
                <a:gd name="f96" fmla="*/ f75 1 149"/>
                <a:gd name="f97" fmla="*/ f76 1 165"/>
                <a:gd name="f98" fmla="*/ f77 1 149"/>
                <a:gd name="f99" fmla="*/ f78 1 165"/>
                <a:gd name="f100" fmla="*/ f79 1 149"/>
                <a:gd name="f101" fmla="*/ f80 1 165"/>
                <a:gd name="f102" fmla="*/ f81 1 149"/>
                <a:gd name="f103" fmla="*/ f82 1 165"/>
                <a:gd name="f104" fmla="*/ f83 1 149"/>
                <a:gd name="f105" fmla="*/ f84 1 165"/>
                <a:gd name="f106" fmla="*/ f85 1 149"/>
                <a:gd name="f107" fmla="*/ f86 1 165"/>
                <a:gd name="f108" fmla="*/ f87 1 149"/>
                <a:gd name="f109" fmla="*/ f88 1 165"/>
                <a:gd name="f110" fmla="*/ f89 1 149"/>
                <a:gd name="f111" fmla="*/ 0 1 f68"/>
                <a:gd name="f112" fmla="*/ f62 1 f68"/>
                <a:gd name="f113" fmla="*/ 0 1 f69"/>
                <a:gd name="f114" fmla="*/ f63 1 f69"/>
                <a:gd name="f115" fmla="*/ f91 1 f68"/>
                <a:gd name="f116" fmla="*/ f92 1 f69"/>
                <a:gd name="f117" fmla="*/ f93 1 f68"/>
                <a:gd name="f118" fmla="*/ f94 1 f69"/>
                <a:gd name="f119" fmla="*/ f95 1 f68"/>
                <a:gd name="f120" fmla="*/ f96 1 f69"/>
                <a:gd name="f121" fmla="*/ f97 1 f68"/>
                <a:gd name="f122" fmla="*/ f98 1 f69"/>
                <a:gd name="f123" fmla="*/ f99 1 f68"/>
                <a:gd name="f124" fmla="*/ f100 1 f69"/>
                <a:gd name="f125" fmla="*/ f101 1 f68"/>
                <a:gd name="f126" fmla="*/ f102 1 f69"/>
                <a:gd name="f127" fmla="*/ f103 1 f68"/>
                <a:gd name="f128" fmla="*/ f104 1 f69"/>
                <a:gd name="f129" fmla="*/ f105 1 f68"/>
                <a:gd name="f130" fmla="*/ f106 1 f69"/>
                <a:gd name="f131" fmla="*/ f107 1 f68"/>
                <a:gd name="f132" fmla="*/ f108 1 f69"/>
                <a:gd name="f133" fmla="*/ f109 1 f68"/>
                <a:gd name="f134" fmla="*/ f110 1 f69"/>
                <a:gd name="f135" fmla="*/ f111 f59 1"/>
                <a:gd name="f136" fmla="*/ f112 f59 1"/>
                <a:gd name="f137" fmla="*/ f114 f60 1"/>
                <a:gd name="f138" fmla="*/ f113 f60 1"/>
                <a:gd name="f139" fmla="*/ f115 f59 1"/>
                <a:gd name="f140" fmla="*/ f116 f60 1"/>
                <a:gd name="f141" fmla="*/ f117 f59 1"/>
                <a:gd name="f142" fmla="*/ f118 f60 1"/>
                <a:gd name="f143" fmla="*/ f119 f59 1"/>
                <a:gd name="f144" fmla="*/ f120 f60 1"/>
                <a:gd name="f145" fmla="*/ f121 f59 1"/>
                <a:gd name="f146" fmla="*/ f122 f60 1"/>
                <a:gd name="f147" fmla="*/ f123 f59 1"/>
                <a:gd name="f148" fmla="*/ f124 f60 1"/>
                <a:gd name="f149" fmla="*/ f125 f59 1"/>
                <a:gd name="f150" fmla="*/ f126 f60 1"/>
                <a:gd name="f151" fmla="*/ f127 f59 1"/>
                <a:gd name="f152" fmla="*/ f128 f60 1"/>
                <a:gd name="f153" fmla="*/ f129 f59 1"/>
                <a:gd name="f154" fmla="*/ f130 f60 1"/>
                <a:gd name="f155" fmla="*/ f131 f59 1"/>
                <a:gd name="f156" fmla="*/ f132 f60 1"/>
                <a:gd name="f157" fmla="*/ f133 f59 1"/>
                <a:gd name="f158" fmla="*/ f134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39" y="f140"/>
                </a:cxn>
                <a:cxn ang="f90">
                  <a:pos x="f141" y="f142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39" y="f140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49" y="f150"/>
                </a:cxn>
              </a:cxnLst>
              <a:rect l="f135" t="f138" r="f136" b="f137"/>
              <a:pathLst>
                <a:path w="165" h="149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1"/>
                    <a:pt x="f16" y="f17"/>
                    <a:pt x="f6" y="f18"/>
                  </a:cubicBezTo>
                  <a:cubicBezTo>
                    <a:pt x="f19" y="f20"/>
                    <a:pt x="f21" y="f22"/>
                    <a:pt x="f23" y="f7"/>
                  </a:cubicBezTo>
                  <a:cubicBezTo>
                    <a:pt x="f24" y="f25"/>
                    <a:pt x="f26" y="f27"/>
                    <a:pt x="f5" y="f28"/>
                  </a:cubicBezTo>
                  <a:cubicBezTo>
                    <a:pt x="f29" y="f30"/>
                    <a:pt x="f31" y="f31"/>
                    <a:pt x="f8" y="f9"/>
                  </a:cubicBezTo>
                  <a:close/>
                  <a:moveTo>
                    <a:pt x="f32" y="f33"/>
                  </a:moveTo>
                  <a:cubicBezTo>
                    <a:pt x="f34" y="f27"/>
                    <a:pt x="f35" y="f36"/>
                    <a:pt x="f37" y="f38"/>
                  </a:cubicBezTo>
                  <a:cubicBezTo>
                    <a:pt x="f39" y="f24"/>
                    <a:pt x="f40" y="f41"/>
                    <a:pt x="f16" y="f42"/>
                  </a:cubicBezTo>
                  <a:cubicBezTo>
                    <a:pt x="f43" y="f44"/>
                    <a:pt x="f45" y="f46"/>
                    <a:pt x="f31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32" y="f3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5D37813-DFA9-4094-8094-CC84AE1C1524}"/>
                </a:ext>
              </a:extLst>
            </p:cNvPr>
            <p:cNvSpPr/>
            <p:nvPr/>
          </p:nvSpPr>
          <p:spPr>
            <a:xfrm>
              <a:off x="1124867" y="3126580"/>
              <a:ext cx="339727" cy="3254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"/>
                <a:gd name="f7" fmla="val 146"/>
                <a:gd name="f8" fmla="val 45"/>
                <a:gd name="f9" fmla="val 52"/>
                <a:gd name="f10" fmla="val 106"/>
                <a:gd name="f11" fmla="val 31"/>
                <a:gd name="f12" fmla="val 85"/>
                <a:gd name="f13" fmla="val 68"/>
                <a:gd name="f14" fmla="val 38"/>
                <a:gd name="f15" fmla="val 61"/>
                <a:gd name="f16" fmla="val 59"/>
                <a:gd name="f17" fmla="val 39"/>
                <a:gd name="f18" fmla="val 62"/>
                <a:gd name="f19" fmla="val 77"/>
                <a:gd name="f20" fmla="val 15"/>
                <a:gd name="f21" fmla="val 86"/>
                <a:gd name="f22" fmla="val 30"/>
                <a:gd name="f23" fmla="val 99"/>
                <a:gd name="f24" fmla="val 36"/>
                <a:gd name="f25" fmla="val 113"/>
                <a:gd name="f26" fmla="val 42"/>
                <a:gd name="f27" fmla="val 130"/>
                <a:gd name="f28" fmla="val 125"/>
                <a:gd name="f29" fmla="val 66"/>
                <a:gd name="f30" fmla="val 118"/>
                <a:gd name="f31" fmla="val 95"/>
                <a:gd name="f32" fmla="val 139"/>
                <a:gd name="f33" fmla="val 128"/>
                <a:gd name="f34" fmla="val 103"/>
                <a:gd name="f35" fmla="val 114"/>
                <a:gd name="f36" fmla="val 73"/>
                <a:gd name="f37" fmla="val 119"/>
                <a:gd name="f38" fmla="val 122"/>
                <a:gd name="f39" fmla="val 57"/>
                <a:gd name="f40" fmla="val 102"/>
                <a:gd name="f41" fmla="val 49"/>
                <a:gd name="f42" fmla="val 41"/>
                <a:gd name="f43" fmla="val 33"/>
                <a:gd name="f44" fmla="val 69"/>
                <a:gd name="f45" fmla="val 56"/>
                <a:gd name="f46" fmla="val 48"/>
                <a:gd name="f47" fmla="val 28"/>
                <a:gd name="f48" fmla="val 53"/>
                <a:gd name="f49" fmla="val 81"/>
                <a:gd name="f50" fmla="val 58"/>
                <a:gd name="f51" fmla="val 116"/>
                <a:gd name="f52" fmla="val 78"/>
                <a:gd name="f53" fmla="val 112"/>
                <a:gd name="f54" fmla="val 97"/>
                <a:gd name="f55" fmla="val 109"/>
                <a:gd name="f56" fmla="val 105"/>
                <a:gd name="f57" fmla="val 88"/>
                <a:gd name="f58" fmla="val 110"/>
                <a:gd name="f59" fmla="val 71"/>
                <a:gd name="f60" fmla="+- 0 0 -90"/>
                <a:gd name="f61" fmla="*/ f3 1 152"/>
                <a:gd name="f62" fmla="*/ f4 1 146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152"/>
                <a:gd name="f71" fmla="*/ f67 1 146"/>
                <a:gd name="f72" fmla="*/ 45 f68 1"/>
                <a:gd name="f73" fmla="*/ 146 f67 1"/>
                <a:gd name="f74" fmla="*/ 0 f68 1"/>
                <a:gd name="f75" fmla="*/ 68 f67 1"/>
                <a:gd name="f76" fmla="*/ 62 f68 1"/>
                <a:gd name="f77" fmla="*/ 0 f67 1"/>
                <a:gd name="f78" fmla="*/ 99 f68 1"/>
                <a:gd name="f79" fmla="*/ 36 f67 1"/>
                <a:gd name="f80" fmla="*/ 152 f68 1"/>
                <a:gd name="f81" fmla="*/ 39 f67 1"/>
                <a:gd name="f82" fmla="*/ 139 f68 1"/>
                <a:gd name="f83" fmla="*/ 128 f67 1"/>
                <a:gd name="f84" fmla="*/ 122 f68 1"/>
                <a:gd name="f85" fmla="*/ 57 f67 1"/>
                <a:gd name="f86" fmla="*/ 66 f68 1"/>
                <a:gd name="f87" fmla="*/ 33 f67 1"/>
                <a:gd name="f88" fmla="*/ 28 f68 1"/>
                <a:gd name="f89" fmla="*/ 73 f67 1"/>
                <a:gd name="f90" fmla="*/ 56 f68 1"/>
                <a:gd name="f91" fmla="*/ 116 f67 1"/>
                <a:gd name="f92" fmla="*/ 118 f68 1"/>
                <a:gd name="f93" fmla="*/ 105 f67 1"/>
                <a:gd name="f94" fmla="+- f69 0 f1"/>
                <a:gd name="f95" fmla="*/ f72 1 152"/>
                <a:gd name="f96" fmla="*/ f73 1 146"/>
                <a:gd name="f97" fmla="*/ f74 1 152"/>
                <a:gd name="f98" fmla="*/ f75 1 146"/>
                <a:gd name="f99" fmla="*/ f76 1 152"/>
                <a:gd name="f100" fmla="*/ f77 1 146"/>
                <a:gd name="f101" fmla="*/ f78 1 152"/>
                <a:gd name="f102" fmla="*/ f79 1 146"/>
                <a:gd name="f103" fmla="*/ f80 1 152"/>
                <a:gd name="f104" fmla="*/ f81 1 146"/>
                <a:gd name="f105" fmla="*/ f82 1 152"/>
                <a:gd name="f106" fmla="*/ f83 1 146"/>
                <a:gd name="f107" fmla="*/ f84 1 152"/>
                <a:gd name="f108" fmla="*/ f85 1 146"/>
                <a:gd name="f109" fmla="*/ f86 1 152"/>
                <a:gd name="f110" fmla="*/ f87 1 146"/>
                <a:gd name="f111" fmla="*/ f88 1 152"/>
                <a:gd name="f112" fmla="*/ f89 1 146"/>
                <a:gd name="f113" fmla="*/ f90 1 152"/>
                <a:gd name="f114" fmla="*/ f91 1 146"/>
                <a:gd name="f115" fmla="*/ f92 1 152"/>
                <a:gd name="f116" fmla="*/ f93 1 146"/>
                <a:gd name="f117" fmla="*/ 0 1 f70"/>
                <a:gd name="f118" fmla="*/ f64 1 f70"/>
                <a:gd name="f119" fmla="*/ 0 1 f71"/>
                <a:gd name="f120" fmla="*/ f65 1 f71"/>
                <a:gd name="f121" fmla="*/ f95 1 f70"/>
                <a:gd name="f122" fmla="*/ f96 1 f71"/>
                <a:gd name="f123" fmla="*/ f97 1 f70"/>
                <a:gd name="f124" fmla="*/ f98 1 f71"/>
                <a:gd name="f125" fmla="*/ f99 1 f70"/>
                <a:gd name="f126" fmla="*/ f100 1 f71"/>
                <a:gd name="f127" fmla="*/ f101 1 f70"/>
                <a:gd name="f128" fmla="*/ f102 1 f71"/>
                <a:gd name="f129" fmla="*/ f103 1 f70"/>
                <a:gd name="f130" fmla="*/ f104 1 f71"/>
                <a:gd name="f131" fmla="*/ f105 1 f70"/>
                <a:gd name="f132" fmla="*/ f106 1 f71"/>
                <a:gd name="f133" fmla="*/ f107 1 f70"/>
                <a:gd name="f134" fmla="*/ f108 1 f71"/>
                <a:gd name="f135" fmla="*/ f109 1 f70"/>
                <a:gd name="f136" fmla="*/ f110 1 f71"/>
                <a:gd name="f137" fmla="*/ f111 1 f70"/>
                <a:gd name="f138" fmla="*/ f112 1 f71"/>
                <a:gd name="f139" fmla="*/ f113 1 f70"/>
                <a:gd name="f140" fmla="*/ f114 1 f71"/>
                <a:gd name="f141" fmla="*/ f115 1 f70"/>
                <a:gd name="f142" fmla="*/ f116 1 f71"/>
                <a:gd name="f143" fmla="*/ f117 f61 1"/>
                <a:gd name="f144" fmla="*/ f118 f61 1"/>
                <a:gd name="f145" fmla="*/ f120 f62 1"/>
                <a:gd name="f146" fmla="*/ f119 f62 1"/>
                <a:gd name="f147" fmla="*/ f121 f61 1"/>
                <a:gd name="f148" fmla="*/ f122 f62 1"/>
                <a:gd name="f149" fmla="*/ f123 f61 1"/>
                <a:gd name="f150" fmla="*/ f124 f62 1"/>
                <a:gd name="f151" fmla="*/ f125 f61 1"/>
                <a:gd name="f152" fmla="*/ f126 f62 1"/>
                <a:gd name="f153" fmla="*/ f127 f61 1"/>
                <a:gd name="f154" fmla="*/ f128 f62 1"/>
                <a:gd name="f155" fmla="*/ f129 f61 1"/>
                <a:gd name="f156" fmla="*/ f130 f62 1"/>
                <a:gd name="f157" fmla="*/ f131 f61 1"/>
                <a:gd name="f158" fmla="*/ f132 f62 1"/>
                <a:gd name="f159" fmla="*/ f133 f61 1"/>
                <a:gd name="f160" fmla="*/ f134 f62 1"/>
                <a:gd name="f161" fmla="*/ f135 f61 1"/>
                <a:gd name="f162" fmla="*/ f136 f62 1"/>
                <a:gd name="f163" fmla="*/ f137 f61 1"/>
                <a:gd name="f164" fmla="*/ f138 f62 1"/>
                <a:gd name="f165" fmla="*/ f139 f61 1"/>
                <a:gd name="f166" fmla="*/ f140 f62 1"/>
                <a:gd name="f167" fmla="*/ f141 f61 1"/>
                <a:gd name="f168" fmla="*/ f14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7" y="f148"/>
                </a:cxn>
                <a:cxn ang="f94">
                  <a:pos x="f149" y="f150"/>
                </a:cxn>
                <a:cxn ang="f94">
                  <a:pos x="f151" y="f152"/>
                </a:cxn>
                <a:cxn ang="f94">
                  <a:pos x="f153" y="f154"/>
                </a:cxn>
                <a:cxn ang="f94">
                  <a:pos x="f155" y="f156"/>
                </a:cxn>
                <a:cxn ang="f94">
                  <a:pos x="f157" y="f158"/>
                </a:cxn>
                <a:cxn ang="f94">
                  <a:pos x="f147" y="f148"/>
                </a:cxn>
                <a:cxn ang="f94">
                  <a:pos x="f159" y="f160"/>
                </a:cxn>
                <a:cxn ang="f94">
                  <a:pos x="f161" y="f162"/>
                </a:cxn>
                <a:cxn ang="f94">
                  <a:pos x="f163" y="f164"/>
                </a:cxn>
                <a:cxn ang="f94">
                  <a:pos x="f165" y="f166"/>
                </a:cxn>
                <a:cxn ang="f94">
                  <a:pos x="f167" y="f168"/>
                </a:cxn>
                <a:cxn ang="f94">
                  <a:pos x="f159" y="f160"/>
                </a:cxn>
              </a:cxnLst>
              <a:rect l="f143" t="f146" r="f144" b="f145"/>
              <a:pathLst>
                <a:path w="152" h="146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14"/>
                    <a:pt x="f6" y="f1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8" y="f7"/>
                  </a:cubicBezTo>
                  <a:close/>
                  <a:moveTo>
                    <a:pt x="f38" y="f39"/>
                  </a:moveTo>
                  <a:cubicBezTo>
                    <a:pt x="f40" y="f41"/>
                    <a:pt x="f12" y="f42"/>
                    <a:pt x="f29" y="f43"/>
                  </a:cubicBezTo>
                  <a:cubicBezTo>
                    <a:pt x="f44" y="f45"/>
                    <a:pt x="f46" y="f18"/>
                    <a:pt x="f47" y="f36"/>
                  </a:cubicBezTo>
                  <a:cubicBezTo>
                    <a:pt x="f48" y="f49"/>
                    <a:pt x="f50" y="f23"/>
                    <a:pt x="f45" y="f51"/>
                  </a:cubicBezTo>
                  <a:cubicBezTo>
                    <a:pt x="f52" y="f53"/>
                    <a:pt x="f54" y="f55"/>
                    <a:pt x="f30" y="f56"/>
                  </a:cubicBezTo>
                  <a:cubicBezTo>
                    <a:pt x="f34" y="f57"/>
                    <a:pt x="f58" y="f59"/>
                    <a:pt x="f38" y="f3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CBD3D5E-04AC-477D-B144-72A6446593F2}"/>
                </a:ext>
              </a:extLst>
            </p:cNvPr>
            <p:cNvSpPr/>
            <p:nvPr/>
          </p:nvSpPr>
          <p:spPr>
            <a:xfrm>
              <a:off x="2371057" y="2883688"/>
              <a:ext cx="303215" cy="3476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6"/>
                <a:gd name="f7" fmla="val 156"/>
                <a:gd name="f8" fmla="val 66"/>
                <a:gd name="f9" fmla="val 41"/>
                <a:gd name="f10" fmla="val 60"/>
                <a:gd name="f11" fmla="val 49"/>
                <a:gd name="f12" fmla="val 33"/>
                <a:gd name="f13" fmla="val 52"/>
                <a:gd name="f14" fmla="val 72"/>
                <a:gd name="f15" fmla="val 30"/>
                <a:gd name="f16" fmla="val 94"/>
                <a:gd name="f17" fmla="val 54"/>
                <a:gd name="f18" fmla="val 42"/>
                <a:gd name="f19" fmla="val 129"/>
                <a:gd name="f20" fmla="val 63"/>
                <a:gd name="f21" fmla="val 118"/>
                <a:gd name="f22" fmla="val 78"/>
                <a:gd name="f23" fmla="val 93"/>
                <a:gd name="f24" fmla="val 108"/>
                <a:gd name="f25" fmla="val 127"/>
                <a:gd name="f26" fmla="val 123"/>
                <a:gd name="f27" fmla="val 135"/>
                <a:gd name="f28" fmla="val 142"/>
                <a:gd name="f29" fmla="val 103"/>
                <a:gd name="f30" fmla="val 75"/>
                <a:gd name="f31" fmla="val 50"/>
                <a:gd name="f32" fmla="val 117"/>
                <a:gd name="f33" fmla="val 36"/>
                <a:gd name="f34" fmla="val 86"/>
                <a:gd name="f35" fmla="val 107"/>
                <a:gd name="f36" fmla="val 120"/>
                <a:gd name="f37" fmla="val 98"/>
                <a:gd name="f38" fmla="val 79"/>
                <a:gd name="f39" fmla="val 57"/>
                <a:gd name="f40" fmla="val 87"/>
                <a:gd name="f41" fmla="val 64"/>
                <a:gd name="f42" fmla="val 46"/>
                <a:gd name="f43" fmla="val 59"/>
                <a:gd name="f44" fmla="val 27"/>
                <a:gd name="f45" fmla="val 58"/>
                <a:gd name="f46" fmla="val 67"/>
                <a:gd name="f47" fmla="val 68"/>
                <a:gd name="f48" fmla="val 88"/>
                <a:gd name="f49" fmla="val 53"/>
                <a:gd name="f50" fmla="val 126"/>
                <a:gd name="f51" fmla="val 76"/>
                <a:gd name="f52" fmla="val 109"/>
                <a:gd name="f53" fmla="val 113"/>
                <a:gd name="f54" fmla="+- 0 0 -90"/>
                <a:gd name="f55" fmla="*/ f3 1 136"/>
                <a:gd name="f56" fmla="*/ f4 1 156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136"/>
                <a:gd name="f65" fmla="*/ f61 1 156"/>
                <a:gd name="f66" fmla="*/ 0 f62 1"/>
                <a:gd name="f67" fmla="*/ 66 f61 1"/>
                <a:gd name="f68" fmla="*/ 52 f62 1"/>
                <a:gd name="f69" fmla="*/ 0 f61 1"/>
                <a:gd name="f70" fmla="*/ 136 f62 1"/>
                <a:gd name="f71" fmla="*/ 42 f61 1"/>
                <a:gd name="f72" fmla="*/ 118 f62 1"/>
                <a:gd name="f73" fmla="*/ 93 f61 1"/>
                <a:gd name="f74" fmla="*/ 135 f62 1"/>
                <a:gd name="f75" fmla="*/ 142 f61 1"/>
                <a:gd name="f76" fmla="*/ 156 f61 1"/>
                <a:gd name="f77" fmla="*/ 107 f62 1"/>
                <a:gd name="f78" fmla="*/ 120 f61 1"/>
                <a:gd name="f79" fmla="*/ 108 f62 1"/>
                <a:gd name="f80" fmla="*/ 57 f61 1"/>
                <a:gd name="f81" fmla="*/ 59 f62 1"/>
                <a:gd name="f82" fmla="*/ 27 f61 1"/>
                <a:gd name="f83" fmla="*/ 30 f62 1"/>
                <a:gd name="f84" fmla="*/ 68 f61 1"/>
                <a:gd name="f85" fmla="*/ 64 f62 1"/>
                <a:gd name="f86" fmla="*/ 126 f61 1"/>
                <a:gd name="f87" fmla="+- f63 0 f1"/>
                <a:gd name="f88" fmla="*/ f66 1 136"/>
                <a:gd name="f89" fmla="*/ f67 1 156"/>
                <a:gd name="f90" fmla="*/ f68 1 136"/>
                <a:gd name="f91" fmla="*/ f69 1 156"/>
                <a:gd name="f92" fmla="*/ f70 1 136"/>
                <a:gd name="f93" fmla="*/ f71 1 156"/>
                <a:gd name="f94" fmla="*/ f72 1 136"/>
                <a:gd name="f95" fmla="*/ f73 1 156"/>
                <a:gd name="f96" fmla="*/ f74 1 136"/>
                <a:gd name="f97" fmla="*/ f75 1 156"/>
                <a:gd name="f98" fmla="*/ f76 1 156"/>
                <a:gd name="f99" fmla="*/ f77 1 136"/>
                <a:gd name="f100" fmla="*/ f78 1 156"/>
                <a:gd name="f101" fmla="*/ f79 1 136"/>
                <a:gd name="f102" fmla="*/ f80 1 156"/>
                <a:gd name="f103" fmla="*/ f81 1 136"/>
                <a:gd name="f104" fmla="*/ f82 1 156"/>
                <a:gd name="f105" fmla="*/ f83 1 136"/>
                <a:gd name="f106" fmla="*/ f84 1 156"/>
                <a:gd name="f107" fmla="*/ f85 1 136"/>
                <a:gd name="f108" fmla="*/ f86 1 156"/>
                <a:gd name="f109" fmla="*/ 0 1 f64"/>
                <a:gd name="f110" fmla="*/ f58 1 f64"/>
                <a:gd name="f111" fmla="*/ 0 1 f65"/>
                <a:gd name="f112" fmla="*/ f59 1 f65"/>
                <a:gd name="f113" fmla="*/ f88 1 f64"/>
                <a:gd name="f114" fmla="*/ f89 1 f65"/>
                <a:gd name="f115" fmla="*/ f90 1 f64"/>
                <a:gd name="f116" fmla="*/ f91 1 f65"/>
                <a:gd name="f117" fmla="*/ f92 1 f64"/>
                <a:gd name="f118" fmla="*/ f93 1 f65"/>
                <a:gd name="f119" fmla="*/ f94 1 f64"/>
                <a:gd name="f120" fmla="*/ f95 1 f65"/>
                <a:gd name="f121" fmla="*/ f96 1 f64"/>
                <a:gd name="f122" fmla="*/ f97 1 f65"/>
                <a:gd name="f123" fmla="*/ f98 1 f65"/>
                <a:gd name="f124" fmla="*/ f99 1 f64"/>
                <a:gd name="f125" fmla="*/ f100 1 f65"/>
                <a:gd name="f126" fmla="*/ f101 1 f64"/>
                <a:gd name="f127" fmla="*/ f102 1 f65"/>
                <a:gd name="f128" fmla="*/ f103 1 f64"/>
                <a:gd name="f129" fmla="*/ f104 1 f65"/>
                <a:gd name="f130" fmla="*/ f105 1 f64"/>
                <a:gd name="f131" fmla="*/ f106 1 f65"/>
                <a:gd name="f132" fmla="*/ f107 1 f64"/>
                <a:gd name="f133" fmla="*/ f108 1 f65"/>
                <a:gd name="f134" fmla="*/ f109 f55 1"/>
                <a:gd name="f135" fmla="*/ f110 f55 1"/>
                <a:gd name="f136" fmla="*/ f112 f56 1"/>
                <a:gd name="f137" fmla="*/ f111 f56 1"/>
                <a:gd name="f138" fmla="*/ f113 f55 1"/>
                <a:gd name="f139" fmla="*/ f114 f56 1"/>
                <a:gd name="f140" fmla="*/ f115 f55 1"/>
                <a:gd name="f141" fmla="*/ f116 f56 1"/>
                <a:gd name="f142" fmla="*/ f117 f55 1"/>
                <a:gd name="f143" fmla="*/ f118 f56 1"/>
                <a:gd name="f144" fmla="*/ f119 f55 1"/>
                <a:gd name="f145" fmla="*/ f120 f56 1"/>
                <a:gd name="f146" fmla="*/ f121 f55 1"/>
                <a:gd name="f147" fmla="*/ f122 f56 1"/>
                <a:gd name="f148" fmla="*/ f123 f56 1"/>
                <a:gd name="f149" fmla="*/ f124 f55 1"/>
                <a:gd name="f150" fmla="*/ f125 f56 1"/>
                <a:gd name="f151" fmla="*/ f126 f55 1"/>
                <a:gd name="f152" fmla="*/ f127 f56 1"/>
                <a:gd name="f153" fmla="*/ f128 f55 1"/>
                <a:gd name="f154" fmla="*/ f129 f56 1"/>
                <a:gd name="f155" fmla="*/ f130 f55 1"/>
                <a:gd name="f156" fmla="*/ f131 f56 1"/>
                <a:gd name="f157" fmla="*/ f132 f55 1"/>
                <a:gd name="f158" fmla="*/ f13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38" y="f139"/>
                </a:cxn>
                <a:cxn ang="f87">
                  <a:pos x="f140" y="f141"/>
                </a:cxn>
                <a:cxn ang="f87">
                  <a:pos x="f142" y="f143"/>
                </a:cxn>
                <a:cxn ang="f87">
                  <a:pos x="f144" y="f145"/>
                </a:cxn>
                <a:cxn ang="f87">
                  <a:pos x="f146" y="f147"/>
                </a:cxn>
                <a:cxn ang="f87">
                  <a:pos x="f140" y="f148"/>
                </a:cxn>
                <a:cxn ang="f87">
                  <a:pos x="f138" y="f139"/>
                </a:cxn>
                <a:cxn ang="f87">
                  <a:pos x="f149" y="f150"/>
                </a:cxn>
                <a:cxn ang="f87">
                  <a:pos x="f151" y="f152"/>
                </a:cxn>
                <a:cxn ang="f87">
                  <a:pos x="f153" y="f154"/>
                </a:cxn>
                <a:cxn ang="f87">
                  <a:pos x="f155" y="f156"/>
                </a:cxn>
                <a:cxn ang="f87">
                  <a:pos x="f157" y="f158"/>
                </a:cxn>
                <a:cxn ang="f87">
                  <a:pos x="f149" y="f150"/>
                </a:cxn>
              </a:cxnLst>
              <a:rect l="f134" t="f137" r="f135" b="f136"/>
              <a:pathLst>
                <a:path w="136" h="156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8"/>
                  </a:cubicBezTo>
                  <a:cubicBezTo>
                    <a:pt x="f29" y="f19"/>
                    <a:pt x="f30" y="f26"/>
                    <a:pt x="f13" y="f7"/>
                  </a:cubicBezTo>
                  <a:cubicBezTo>
                    <a:pt x="f31" y="f32"/>
                    <a:pt x="f33" y="f34"/>
                    <a:pt x="f5" y="f8"/>
                  </a:cubicBezTo>
                  <a:close/>
                  <a:moveTo>
                    <a:pt x="f35" y="f36"/>
                  </a:moveTo>
                  <a:cubicBezTo>
                    <a:pt x="f24" y="f37"/>
                    <a:pt x="f24" y="f38"/>
                    <a:pt x="f24" y="f39"/>
                  </a:cubicBezTo>
                  <a:cubicBezTo>
                    <a:pt x="f40" y="f41"/>
                    <a:pt x="f30" y="f42"/>
                    <a:pt x="f43" y="f44"/>
                  </a:cubicBezTo>
                  <a:cubicBezTo>
                    <a:pt x="f45" y="f13"/>
                    <a:pt x="f31" y="f46"/>
                    <a:pt x="f15" y="f47"/>
                  </a:cubicBezTo>
                  <a:cubicBezTo>
                    <a:pt x="f18" y="f48"/>
                    <a:pt x="f49" y="f35"/>
                    <a:pt x="f41" y="f50"/>
                  </a:cubicBezTo>
                  <a:cubicBezTo>
                    <a:pt x="f51" y="f52"/>
                    <a:pt x="f23" y="f53"/>
                    <a:pt x="f35" y="f3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C7AC93A-C2BA-4335-BE1C-832E4D6114C6}"/>
                </a:ext>
              </a:extLst>
            </p:cNvPr>
            <p:cNvSpPr/>
            <p:nvPr/>
          </p:nvSpPr>
          <p:spPr>
            <a:xfrm>
              <a:off x="6817638" y="1413671"/>
              <a:ext cx="330198" cy="3270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"/>
                <a:gd name="f7" fmla="val 147"/>
                <a:gd name="f8" fmla="val 139"/>
                <a:gd name="f9" fmla="val 16"/>
                <a:gd name="f10" fmla="val 136"/>
                <a:gd name="f11" fmla="val 25"/>
                <a:gd name="f12" fmla="val 135"/>
                <a:gd name="f13" fmla="val 32"/>
                <a:gd name="f14" fmla="val 132"/>
                <a:gd name="f15" fmla="val 37"/>
                <a:gd name="f16" fmla="val 124"/>
                <a:gd name="f17" fmla="val 54"/>
                <a:gd name="f18" fmla="val 123"/>
                <a:gd name="f19" fmla="val 69"/>
                <a:gd name="f20" fmla="val 85"/>
                <a:gd name="f21" fmla="val 99"/>
                <a:gd name="f22" fmla="val 142"/>
                <a:gd name="f23" fmla="val 109"/>
                <a:gd name="f24" fmla="val 125"/>
                <a:gd name="f25" fmla="val 106"/>
                <a:gd name="f26" fmla="val 93"/>
                <a:gd name="f27" fmla="val 100"/>
                <a:gd name="f28" fmla="val 82"/>
                <a:gd name="f29" fmla="val 126"/>
                <a:gd name="f30" fmla="val 61"/>
                <a:gd name="f31" fmla="val 56"/>
                <a:gd name="f32" fmla="val 110"/>
                <a:gd name="f33" fmla="val 39"/>
                <a:gd name="f34" fmla="val 80"/>
                <a:gd name="f35" fmla="val 34"/>
                <a:gd name="f36" fmla="val 63"/>
                <a:gd name="f37" fmla="val 50"/>
                <a:gd name="f38" fmla="val 47"/>
                <a:gd name="f39" fmla="val 26"/>
                <a:gd name="f40" fmla="val 96"/>
                <a:gd name="f41" fmla="val 116"/>
                <a:gd name="f42" fmla="val 73"/>
                <a:gd name="f43" fmla="val 101"/>
                <a:gd name="f44" fmla="val 121"/>
                <a:gd name="f45" fmla="val 36"/>
                <a:gd name="f46" fmla="val 79"/>
                <a:gd name="f47" fmla="val 57"/>
                <a:gd name="f48" fmla="val 20"/>
                <a:gd name="f49" fmla="val 49"/>
                <a:gd name="f50" fmla="val 24"/>
                <a:gd name="f51" fmla="val 78"/>
                <a:gd name="f52" fmla="val 64"/>
                <a:gd name="f53" fmla="val 122"/>
                <a:gd name="f54" fmla="val 83"/>
                <a:gd name="f55" fmla="val 98"/>
                <a:gd name="f56" fmla="val 87"/>
                <a:gd name="f57" fmla="+- 0 0 -90"/>
                <a:gd name="f58" fmla="*/ f3 1 148"/>
                <a:gd name="f59" fmla="*/ f4 1 147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48"/>
                <a:gd name="f68" fmla="*/ f64 1 147"/>
                <a:gd name="f69" fmla="*/ 139 f65 1"/>
                <a:gd name="f70" fmla="*/ 16 f64 1"/>
                <a:gd name="f71" fmla="*/ 132 f65 1"/>
                <a:gd name="f72" fmla="*/ 37 f64 1"/>
                <a:gd name="f73" fmla="*/ 136 f65 1"/>
                <a:gd name="f74" fmla="*/ 85 f64 1"/>
                <a:gd name="f75" fmla="*/ 125 f65 1"/>
                <a:gd name="f76" fmla="*/ 106 f64 1"/>
                <a:gd name="f77" fmla="*/ 61 f65 1"/>
                <a:gd name="f78" fmla="*/ 147 f64 1"/>
                <a:gd name="f79" fmla="*/ 0 f65 1"/>
                <a:gd name="f80" fmla="*/ 80 f64 1"/>
                <a:gd name="f81" fmla="*/ 47 f65 1"/>
                <a:gd name="f82" fmla="*/ 0 f64 1"/>
                <a:gd name="f83" fmla="*/ 96 f64 1"/>
                <a:gd name="f84" fmla="*/ 121 f65 1"/>
                <a:gd name="f85" fmla="*/ 36 f64 1"/>
                <a:gd name="f86" fmla="*/ 57 f65 1"/>
                <a:gd name="f87" fmla="*/ 20 f64 1"/>
                <a:gd name="f88" fmla="*/ 24 f65 1"/>
                <a:gd name="f89" fmla="*/ 78 f64 1"/>
                <a:gd name="f90" fmla="*/ 69 f65 1"/>
                <a:gd name="f91" fmla="*/ 122 f64 1"/>
                <a:gd name="f92" fmla="+- f66 0 f1"/>
                <a:gd name="f93" fmla="*/ f69 1 148"/>
                <a:gd name="f94" fmla="*/ f70 1 147"/>
                <a:gd name="f95" fmla="*/ f71 1 148"/>
                <a:gd name="f96" fmla="*/ f72 1 147"/>
                <a:gd name="f97" fmla="*/ f73 1 148"/>
                <a:gd name="f98" fmla="*/ f74 1 147"/>
                <a:gd name="f99" fmla="*/ f75 1 148"/>
                <a:gd name="f100" fmla="*/ f76 1 147"/>
                <a:gd name="f101" fmla="*/ f77 1 148"/>
                <a:gd name="f102" fmla="*/ f78 1 147"/>
                <a:gd name="f103" fmla="*/ f79 1 148"/>
                <a:gd name="f104" fmla="*/ f80 1 147"/>
                <a:gd name="f105" fmla="*/ f81 1 148"/>
                <a:gd name="f106" fmla="*/ f82 1 147"/>
                <a:gd name="f107" fmla="*/ f83 1 147"/>
                <a:gd name="f108" fmla="*/ f84 1 148"/>
                <a:gd name="f109" fmla="*/ f85 1 147"/>
                <a:gd name="f110" fmla="*/ f86 1 148"/>
                <a:gd name="f111" fmla="*/ f87 1 147"/>
                <a:gd name="f112" fmla="*/ f88 1 148"/>
                <a:gd name="f113" fmla="*/ f89 1 147"/>
                <a:gd name="f114" fmla="*/ f90 1 148"/>
                <a:gd name="f115" fmla="*/ f91 1 147"/>
                <a:gd name="f116" fmla="*/ 0 1 f67"/>
                <a:gd name="f117" fmla="*/ f61 1 f67"/>
                <a:gd name="f118" fmla="*/ 0 1 f68"/>
                <a:gd name="f119" fmla="*/ f62 1 f68"/>
                <a:gd name="f120" fmla="*/ f93 1 f67"/>
                <a:gd name="f121" fmla="*/ f94 1 f68"/>
                <a:gd name="f122" fmla="*/ f95 1 f67"/>
                <a:gd name="f123" fmla="*/ f96 1 f68"/>
                <a:gd name="f124" fmla="*/ f97 1 f67"/>
                <a:gd name="f125" fmla="*/ f98 1 f68"/>
                <a:gd name="f126" fmla="*/ f99 1 f67"/>
                <a:gd name="f127" fmla="*/ f100 1 f68"/>
                <a:gd name="f128" fmla="*/ f101 1 f67"/>
                <a:gd name="f129" fmla="*/ f102 1 f68"/>
                <a:gd name="f130" fmla="*/ f103 1 f67"/>
                <a:gd name="f131" fmla="*/ f104 1 f68"/>
                <a:gd name="f132" fmla="*/ f105 1 f67"/>
                <a:gd name="f133" fmla="*/ f106 1 f68"/>
                <a:gd name="f134" fmla="*/ f107 1 f68"/>
                <a:gd name="f135" fmla="*/ f108 1 f67"/>
                <a:gd name="f136" fmla="*/ f109 1 f68"/>
                <a:gd name="f137" fmla="*/ f110 1 f67"/>
                <a:gd name="f138" fmla="*/ f111 1 f68"/>
                <a:gd name="f139" fmla="*/ f112 1 f67"/>
                <a:gd name="f140" fmla="*/ f113 1 f68"/>
                <a:gd name="f141" fmla="*/ f114 1 f67"/>
                <a:gd name="f142" fmla="*/ f115 1 f68"/>
                <a:gd name="f143" fmla="*/ f116 f58 1"/>
                <a:gd name="f144" fmla="*/ f117 f58 1"/>
                <a:gd name="f145" fmla="*/ f119 f59 1"/>
                <a:gd name="f146" fmla="*/ f118 f59 1"/>
                <a:gd name="f147" fmla="*/ f120 f58 1"/>
                <a:gd name="f148" fmla="*/ f121 f59 1"/>
                <a:gd name="f149" fmla="*/ f122 f58 1"/>
                <a:gd name="f150" fmla="*/ f123 f59 1"/>
                <a:gd name="f151" fmla="*/ f124 f58 1"/>
                <a:gd name="f152" fmla="*/ f125 f59 1"/>
                <a:gd name="f153" fmla="*/ f126 f58 1"/>
                <a:gd name="f154" fmla="*/ f127 f59 1"/>
                <a:gd name="f155" fmla="*/ f128 f58 1"/>
                <a:gd name="f156" fmla="*/ f129 f59 1"/>
                <a:gd name="f157" fmla="*/ f130 f58 1"/>
                <a:gd name="f158" fmla="*/ f131 f59 1"/>
                <a:gd name="f159" fmla="*/ f132 f58 1"/>
                <a:gd name="f160" fmla="*/ f133 f59 1"/>
                <a:gd name="f161" fmla="*/ f134 f59 1"/>
                <a:gd name="f162" fmla="*/ f135 f58 1"/>
                <a:gd name="f163" fmla="*/ f136 f59 1"/>
                <a:gd name="f164" fmla="*/ f137 f58 1"/>
                <a:gd name="f165" fmla="*/ f138 f59 1"/>
                <a:gd name="f166" fmla="*/ f139 f58 1"/>
                <a:gd name="f167" fmla="*/ f140 f59 1"/>
                <a:gd name="f168" fmla="*/ f141 f58 1"/>
                <a:gd name="f169" fmla="*/ f142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47" y="f148"/>
                </a:cxn>
                <a:cxn ang="f92">
                  <a:pos x="f153" y="f161"/>
                </a:cxn>
                <a:cxn ang="f92">
                  <a:pos x="f162" y="f163"/>
                </a:cxn>
                <a:cxn ang="f92">
                  <a:pos x="f164" y="f165"/>
                </a:cxn>
                <a:cxn ang="f92">
                  <a:pos x="f166" y="f167"/>
                </a:cxn>
                <a:cxn ang="f92">
                  <a:pos x="f168" y="f169"/>
                </a:cxn>
                <a:cxn ang="f92">
                  <a:pos x="f153" y="f161"/>
                </a:cxn>
              </a:cxnLst>
              <a:rect l="f143" t="f146" r="f144" b="f145"/>
              <a:pathLst>
                <a:path w="148" h="14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0" y="f20"/>
                  </a:cubicBezTo>
                  <a:cubicBezTo>
                    <a:pt x="f6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7"/>
                  </a:cubicBezTo>
                  <a:cubicBezTo>
                    <a:pt x="f31" y="f32"/>
                    <a:pt x="f33" y="f20"/>
                    <a:pt x="f5" y="f34"/>
                  </a:cubicBezTo>
                  <a:cubicBezTo>
                    <a:pt x="f35" y="f36"/>
                    <a:pt x="f37" y="f15"/>
                    <a:pt x="f38" y="f5"/>
                  </a:cubicBezTo>
                  <a:cubicBezTo>
                    <a:pt x="f26" y="f39"/>
                    <a:pt x="f26" y="f39"/>
                    <a:pt x="f8" y="f9"/>
                  </a:cubicBezTo>
                  <a:close/>
                  <a:moveTo>
                    <a:pt x="f24" y="f40"/>
                  </a:moveTo>
                  <a:cubicBezTo>
                    <a:pt x="f41" y="f42"/>
                    <a:pt x="f43" y="f31"/>
                    <a:pt x="f44" y="f45"/>
                  </a:cubicBezTo>
                  <a:cubicBezTo>
                    <a:pt x="f46" y="f15"/>
                    <a:pt x="f46" y="f15"/>
                    <a:pt x="f47" y="f48"/>
                  </a:cubicBezTo>
                  <a:cubicBezTo>
                    <a:pt x="f30" y="f38"/>
                    <a:pt x="f49" y="f36"/>
                    <a:pt x="f50" y="f51"/>
                  </a:cubicBezTo>
                  <a:cubicBezTo>
                    <a:pt x="f17" y="f34"/>
                    <a:pt x="f52" y="f40"/>
                    <a:pt x="f19" y="f53"/>
                  </a:cubicBezTo>
                  <a:cubicBezTo>
                    <a:pt x="f54" y="f27"/>
                    <a:pt x="f55" y="f56"/>
                    <a:pt x="f24" y="f4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C89C98D-0D2D-46F9-A8C2-D16E84ACA324}"/>
                </a:ext>
              </a:extLst>
            </p:cNvPr>
            <p:cNvSpPr/>
            <p:nvPr/>
          </p:nvSpPr>
          <p:spPr>
            <a:xfrm>
              <a:off x="3472781" y="1701003"/>
              <a:ext cx="334963" cy="304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"/>
                <a:gd name="f7" fmla="val 137"/>
                <a:gd name="f8" fmla="val 33"/>
                <a:gd name="f9" fmla="val 38"/>
                <a:gd name="f10" fmla="val 102"/>
                <a:gd name="f11" fmla="val 34"/>
                <a:gd name="f12" fmla="val 74"/>
                <a:gd name="f13" fmla="val 54"/>
                <a:gd name="f14" fmla="val 48"/>
                <a:gd name="f15" fmla="val 62"/>
                <a:gd name="f16" fmla="val 40"/>
                <a:gd name="f17" fmla="val 69"/>
                <a:gd name="f18" fmla="val 87"/>
                <a:gd name="f19" fmla="val 31"/>
                <a:gd name="f20" fmla="val 108"/>
                <a:gd name="f21" fmla="val 52"/>
                <a:gd name="f22" fmla="val 42"/>
                <a:gd name="f23" fmla="val 136"/>
                <a:gd name="f24" fmla="val 61"/>
                <a:gd name="f25" fmla="val 122"/>
                <a:gd name="f26" fmla="val 72"/>
                <a:gd name="f27" fmla="val 118"/>
                <a:gd name="f28" fmla="val 86"/>
                <a:gd name="f29" fmla="val 114"/>
                <a:gd name="f30" fmla="val 99"/>
                <a:gd name="f31" fmla="val 119"/>
                <a:gd name="f32" fmla="val 115"/>
                <a:gd name="f33" fmla="val 121"/>
                <a:gd name="f34" fmla="val 135"/>
                <a:gd name="f35" fmla="val 92"/>
                <a:gd name="f36" fmla="val 117"/>
                <a:gd name="f37" fmla="val 63"/>
                <a:gd name="f38" fmla="val 112"/>
                <a:gd name="f39" fmla="val 32"/>
                <a:gd name="f40" fmla="val 60"/>
                <a:gd name="f41" fmla="val 46"/>
                <a:gd name="f42" fmla="val 53"/>
                <a:gd name="f43" fmla="val 30"/>
                <a:gd name="f44" fmla="val 65"/>
                <a:gd name="f45" fmla="val 47"/>
                <a:gd name="f46" fmla="val 51"/>
                <a:gd name="f47" fmla="val 93"/>
                <a:gd name="f48" fmla="val 109"/>
                <a:gd name="f49" fmla="val 68"/>
                <a:gd name="f50" fmla="val 105"/>
                <a:gd name="f51" fmla="val 107"/>
                <a:gd name="f52" fmla="val 100"/>
                <a:gd name="f53" fmla="val 90"/>
                <a:gd name="f54" fmla="val 101"/>
                <a:gd name="f55" fmla="val 73"/>
                <a:gd name="f56" fmla="val 41"/>
                <a:gd name="f57" fmla="+- 0 0 -90"/>
                <a:gd name="f58" fmla="*/ f3 1 150"/>
                <a:gd name="f59" fmla="*/ f4 1 137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150"/>
                <a:gd name="f68" fmla="*/ f64 1 137"/>
                <a:gd name="f69" fmla="*/ 33 f65 1"/>
                <a:gd name="f70" fmla="*/ 137 f64 1"/>
                <a:gd name="f71" fmla="*/ 0 f65 1"/>
                <a:gd name="f72" fmla="*/ 54 f64 1"/>
                <a:gd name="f73" fmla="*/ 69 f65 1"/>
                <a:gd name="f74" fmla="*/ 0 f64 1"/>
                <a:gd name="f75" fmla="*/ 150 f65 1"/>
                <a:gd name="f76" fmla="*/ 42 f64 1"/>
                <a:gd name="f77" fmla="*/ 118 f65 1"/>
                <a:gd name="f78" fmla="*/ 86 f64 1"/>
                <a:gd name="f79" fmla="*/ 121 f65 1"/>
                <a:gd name="f80" fmla="*/ 135 f64 1"/>
                <a:gd name="f81" fmla="*/ 72 f65 1"/>
                <a:gd name="f82" fmla="*/ 32 f64 1"/>
                <a:gd name="f83" fmla="*/ 30 f65 1"/>
                <a:gd name="f84" fmla="*/ 65 f64 1"/>
                <a:gd name="f85" fmla="*/ 47 f65 1"/>
                <a:gd name="f86" fmla="*/ 109 f64 1"/>
                <a:gd name="f87" fmla="*/ 105 f65 1"/>
                <a:gd name="f88" fmla="*/ 107 f64 1"/>
                <a:gd name="f89" fmla="*/ 62 f64 1"/>
                <a:gd name="f90" fmla="+- f66 0 f1"/>
                <a:gd name="f91" fmla="*/ f69 1 150"/>
                <a:gd name="f92" fmla="*/ f70 1 137"/>
                <a:gd name="f93" fmla="*/ f71 1 150"/>
                <a:gd name="f94" fmla="*/ f72 1 137"/>
                <a:gd name="f95" fmla="*/ f73 1 150"/>
                <a:gd name="f96" fmla="*/ f74 1 137"/>
                <a:gd name="f97" fmla="*/ f75 1 150"/>
                <a:gd name="f98" fmla="*/ f76 1 137"/>
                <a:gd name="f99" fmla="*/ f77 1 150"/>
                <a:gd name="f100" fmla="*/ f78 1 137"/>
                <a:gd name="f101" fmla="*/ f79 1 150"/>
                <a:gd name="f102" fmla="*/ f80 1 137"/>
                <a:gd name="f103" fmla="*/ f81 1 150"/>
                <a:gd name="f104" fmla="*/ f82 1 137"/>
                <a:gd name="f105" fmla="*/ f83 1 150"/>
                <a:gd name="f106" fmla="*/ f84 1 137"/>
                <a:gd name="f107" fmla="*/ f85 1 150"/>
                <a:gd name="f108" fmla="*/ f86 1 137"/>
                <a:gd name="f109" fmla="*/ f87 1 150"/>
                <a:gd name="f110" fmla="*/ f88 1 137"/>
                <a:gd name="f111" fmla="*/ f89 1 137"/>
                <a:gd name="f112" fmla="*/ 0 1 f67"/>
                <a:gd name="f113" fmla="*/ f61 1 f67"/>
                <a:gd name="f114" fmla="*/ 0 1 f68"/>
                <a:gd name="f115" fmla="*/ f62 1 f68"/>
                <a:gd name="f116" fmla="*/ f91 1 f67"/>
                <a:gd name="f117" fmla="*/ f92 1 f68"/>
                <a:gd name="f118" fmla="*/ f93 1 f67"/>
                <a:gd name="f119" fmla="*/ f94 1 f68"/>
                <a:gd name="f120" fmla="*/ f95 1 f67"/>
                <a:gd name="f121" fmla="*/ f96 1 f68"/>
                <a:gd name="f122" fmla="*/ f97 1 f67"/>
                <a:gd name="f123" fmla="*/ f98 1 f68"/>
                <a:gd name="f124" fmla="*/ f99 1 f67"/>
                <a:gd name="f125" fmla="*/ f100 1 f68"/>
                <a:gd name="f126" fmla="*/ f101 1 f67"/>
                <a:gd name="f127" fmla="*/ f102 1 f68"/>
                <a:gd name="f128" fmla="*/ f103 1 f67"/>
                <a:gd name="f129" fmla="*/ f104 1 f68"/>
                <a:gd name="f130" fmla="*/ f105 1 f67"/>
                <a:gd name="f131" fmla="*/ f106 1 f68"/>
                <a:gd name="f132" fmla="*/ f107 1 f67"/>
                <a:gd name="f133" fmla="*/ f108 1 f68"/>
                <a:gd name="f134" fmla="*/ f109 1 f67"/>
                <a:gd name="f135" fmla="*/ f110 1 f68"/>
                <a:gd name="f136" fmla="*/ f111 1 f68"/>
                <a:gd name="f137" fmla="*/ f112 f58 1"/>
                <a:gd name="f138" fmla="*/ f113 f58 1"/>
                <a:gd name="f139" fmla="*/ f115 f59 1"/>
                <a:gd name="f140" fmla="*/ f114 f59 1"/>
                <a:gd name="f141" fmla="*/ f116 f58 1"/>
                <a:gd name="f142" fmla="*/ f117 f59 1"/>
                <a:gd name="f143" fmla="*/ f118 f58 1"/>
                <a:gd name="f144" fmla="*/ f119 f59 1"/>
                <a:gd name="f145" fmla="*/ f120 f58 1"/>
                <a:gd name="f146" fmla="*/ f121 f59 1"/>
                <a:gd name="f147" fmla="*/ f122 f58 1"/>
                <a:gd name="f148" fmla="*/ f123 f59 1"/>
                <a:gd name="f149" fmla="*/ f124 f58 1"/>
                <a:gd name="f150" fmla="*/ f125 f59 1"/>
                <a:gd name="f151" fmla="*/ f126 f58 1"/>
                <a:gd name="f152" fmla="*/ f127 f59 1"/>
                <a:gd name="f153" fmla="*/ f128 f58 1"/>
                <a:gd name="f154" fmla="*/ f129 f59 1"/>
                <a:gd name="f155" fmla="*/ f130 f58 1"/>
                <a:gd name="f156" fmla="*/ f131 f59 1"/>
                <a:gd name="f157" fmla="*/ f132 f58 1"/>
                <a:gd name="f158" fmla="*/ f133 f59 1"/>
                <a:gd name="f159" fmla="*/ f134 f58 1"/>
                <a:gd name="f160" fmla="*/ f135 f59 1"/>
                <a:gd name="f161" fmla="*/ f13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41" y="f142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41" y="f14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59" y="f160"/>
                </a:cxn>
                <a:cxn ang="f90">
                  <a:pos x="f149" y="f161"/>
                </a:cxn>
                <a:cxn ang="f90">
                  <a:pos x="f153" y="f154"/>
                </a:cxn>
              </a:cxnLst>
              <a:rect l="f137" t="f140" r="f138" b="f139"/>
              <a:pathLst>
                <a:path w="150" h="137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8" y="f14"/>
                    <a:pt x="f15" y="f16"/>
                    <a:pt x="f17" y="f5"/>
                  </a:cubicBezTo>
                  <a:cubicBezTo>
                    <a:pt x="f18" y="f19"/>
                    <a:pt x="f20" y="f21"/>
                    <a:pt x="f6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8" y="f7"/>
                  </a:cubicBezTo>
                  <a:close/>
                  <a:moveTo>
                    <a:pt x="f26" y="f39"/>
                  </a:moveTo>
                  <a:cubicBezTo>
                    <a:pt x="f40" y="f22"/>
                    <a:pt x="f41" y="f42"/>
                    <a:pt x="f43" y="f44"/>
                  </a:cubicBezTo>
                  <a:cubicBezTo>
                    <a:pt x="f45" y="f12"/>
                    <a:pt x="f46" y="f47"/>
                    <a:pt x="f45" y="f48"/>
                  </a:cubicBezTo>
                  <a:cubicBezTo>
                    <a:pt x="f49" y="f48"/>
                    <a:pt x="f28" y="f20"/>
                    <a:pt x="f50" y="f51"/>
                  </a:cubicBezTo>
                  <a:cubicBezTo>
                    <a:pt x="f52" y="f53"/>
                    <a:pt x="f54" y="f55"/>
                    <a:pt x="f27" y="f15"/>
                  </a:cubicBezTo>
                  <a:cubicBezTo>
                    <a:pt x="f54" y="f46"/>
                    <a:pt x="f28" y="f56"/>
                    <a:pt x="f26" y="f3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25DF399C-FF75-4EC5-92C2-B9A01ABD1D0C}"/>
                </a:ext>
              </a:extLst>
            </p:cNvPr>
            <p:cNvSpPr/>
            <p:nvPr/>
          </p:nvSpPr>
          <p:spPr>
            <a:xfrm>
              <a:off x="5957215" y="4312438"/>
              <a:ext cx="354009" cy="279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"/>
                <a:gd name="f7" fmla="val 125"/>
                <a:gd name="f8" fmla="val 61"/>
                <a:gd name="f9" fmla="val 126"/>
                <a:gd name="f10" fmla="val 70"/>
                <a:gd name="f11" fmla="val 109"/>
                <a:gd name="f12" fmla="val 88"/>
                <a:gd name="f13" fmla="val 115"/>
                <a:gd name="f14" fmla="val 84"/>
                <a:gd name="f15" fmla="val 100"/>
                <a:gd name="f16" fmla="val 52"/>
                <a:gd name="f17" fmla="val 95"/>
                <a:gd name="f18" fmla="val 16"/>
                <a:gd name="f19" fmla="val 108"/>
                <a:gd name="f20" fmla="val 20"/>
                <a:gd name="f21" fmla="val 91"/>
                <a:gd name="f22" fmla="val 29"/>
                <a:gd name="f23" fmla="val 76"/>
                <a:gd name="f24" fmla="val 26"/>
                <a:gd name="f25" fmla="val 64"/>
                <a:gd name="f26" fmla="val 23"/>
                <a:gd name="f27" fmla="val 53"/>
                <a:gd name="f28" fmla="val 8"/>
                <a:gd name="f29" fmla="val 44"/>
                <a:gd name="f30" fmla="val 32"/>
                <a:gd name="f31" fmla="val 34"/>
                <a:gd name="f32" fmla="val 33"/>
                <a:gd name="f33" fmla="val 65"/>
                <a:gd name="f34" fmla="val 35"/>
                <a:gd name="f35" fmla="val 87"/>
                <a:gd name="f36" fmla="val 96"/>
                <a:gd name="f37" fmla="val 39"/>
                <a:gd name="f38" fmla="val 124"/>
                <a:gd name="f39" fmla="val 102"/>
                <a:gd name="f40" fmla="val 94"/>
                <a:gd name="f41" fmla="val 79"/>
                <a:gd name="f42" fmla="val 113"/>
                <a:gd name="f43" fmla="val 72"/>
                <a:gd name="f44" fmla="val 131"/>
                <a:gd name="f45" fmla="val 62"/>
                <a:gd name="f46" fmla="val 54"/>
                <a:gd name="f47" fmla="val 50"/>
                <a:gd name="f48" fmla="val 86"/>
                <a:gd name="f49" fmla="val 66"/>
                <a:gd name="f50" fmla="val 49"/>
                <a:gd name="f51" fmla="val 41"/>
                <a:gd name="f52" fmla="val 45"/>
                <a:gd name="f53" fmla="val 37"/>
                <a:gd name="f54" fmla="val 59"/>
                <a:gd name="f55" fmla="val 40"/>
                <a:gd name="f56" fmla="val 74"/>
                <a:gd name="f57" fmla="val 42"/>
                <a:gd name="f58" fmla="val 60"/>
                <a:gd name="f59" fmla="val 80"/>
                <a:gd name="f60" fmla="+- 0 0 -90"/>
                <a:gd name="f61" fmla="*/ f3 1 159"/>
                <a:gd name="f62" fmla="*/ f4 1 125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159"/>
                <a:gd name="f71" fmla="*/ f67 1 125"/>
                <a:gd name="f72" fmla="*/ 159 f68 1"/>
                <a:gd name="f73" fmla="*/ 61 f67 1"/>
                <a:gd name="f74" fmla="*/ 115 f68 1"/>
                <a:gd name="f75" fmla="*/ 125 f67 1"/>
                <a:gd name="f76" fmla="*/ 16 f68 1"/>
                <a:gd name="f77" fmla="*/ 108 f67 1"/>
                <a:gd name="f78" fmla="*/ 26 f68 1"/>
                <a:gd name="f79" fmla="*/ 64 f67 1"/>
                <a:gd name="f80" fmla="*/ 0 f68 1"/>
                <a:gd name="f81" fmla="*/ 32 f67 1"/>
                <a:gd name="f82" fmla="*/ 87 f68 1"/>
                <a:gd name="f83" fmla="*/ 0 f67 1"/>
                <a:gd name="f84" fmla="*/ 102 f68 1"/>
                <a:gd name="f85" fmla="*/ 100 f67 1"/>
                <a:gd name="f86" fmla="*/ 131 f68 1"/>
                <a:gd name="f87" fmla="*/ 62 f67 1"/>
                <a:gd name="f88" fmla="*/ 86 f68 1"/>
                <a:gd name="f89" fmla="*/ 29 f67 1"/>
                <a:gd name="f90" fmla="*/ 34 f68 1"/>
                <a:gd name="f91" fmla="*/ 45 f67 1"/>
                <a:gd name="f92" fmla="*/ 42 f68 1"/>
                <a:gd name="f93" fmla="*/ 87 f67 1"/>
                <a:gd name="f94" fmla="+- f69 0 f1"/>
                <a:gd name="f95" fmla="*/ f72 1 159"/>
                <a:gd name="f96" fmla="*/ f73 1 125"/>
                <a:gd name="f97" fmla="*/ f74 1 159"/>
                <a:gd name="f98" fmla="*/ f75 1 125"/>
                <a:gd name="f99" fmla="*/ f76 1 159"/>
                <a:gd name="f100" fmla="*/ f77 1 125"/>
                <a:gd name="f101" fmla="*/ f78 1 159"/>
                <a:gd name="f102" fmla="*/ f79 1 125"/>
                <a:gd name="f103" fmla="*/ f80 1 159"/>
                <a:gd name="f104" fmla="*/ f81 1 125"/>
                <a:gd name="f105" fmla="*/ f82 1 159"/>
                <a:gd name="f106" fmla="*/ f83 1 125"/>
                <a:gd name="f107" fmla="*/ f84 1 159"/>
                <a:gd name="f108" fmla="*/ f85 1 125"/>
                <a:gd name="f109" fmla="*/ f86 1 159"/>
                <a:gd name="f110" fmla="*/ f87 1 125"/>
                <a:gd name="f111" fmla="*/ f88 1 159"/>
                <a:gd name="f112" fmla="*/ f89 1 125"/>
                <a:gd name="f113" fmla="*/ f90 1 159"/>
                <a:gd name="f114" fmla="*/ f91 1 125"/>
                <a:gd name="f115" fmla="*/ f92 1 159"/>
                <a:gd name="f116" fmla="*/ f93 1 125"/>
                <a:gd name="f117" fmla="*/ 0 1 f70"/>
                <a:gd name="f118" fmla="*/ f64 1 f70"/>
                <a:gd name="f119" fmla="*/ 0 1 f71"/>
                <a:gd name="f120" fmla="*/ f65 1 f71"/>
                <a:gd name="f121" fmla="*/ f95 1 f70"/>
                <a:gd name="f122" fmla="*/ f96 1 f71"/>
                <a:gd name="f123" fmla="*/ f97 1 f70"/>
                <a:gd name="f124" fmla="*/ f98 1 f71"/>
                <a:gd name="f125" fmla="*/ f99 1 f70"/>
                <a:gd name="f126" fmla="*/ f100 1 f71"/>
                <a:gd name="f127" fmla="*/ f101 1 f70"/>
                <a:gd name="f128" fmla="*/ f102 1 f71"/>
                <a:gd name="f129" fmla="*/ f103 1 f70"/>
                <a:gd name="f130" fmla="*/ f104 1 f71"/>
                <a:gd name="f131" fmla="*/ f105 1 f70"/>
                <a:gd name="f132" fmla="*/ f106 1 f71"/>
                <a:gd name="f133" fmla="*/ f107 1 f70"/>
                <a:gd name="f134" fmla="*/ f108 1 f71"/>
                <a:gd name="f135" fmla="*/ f109 1 f70"/>
                <a:gd name="f136" fmla="*/ f110 1 f71"/>
                <a:gd name="f137" fmla="*/ f111 1 f70"/>
                <a:gd name="f138" fmla="*/ f112 1 f71"/>
                <a:gd name="f139" fmla="*/ f113 1 f70"/>
                <a:gd name="f140" fmla="*/ f114 1 f71"/>
                <a:gd name="f141" fmla="*/ f115 1 f70"/>
                <a:gd name="f142" fmla="*/ f116 1 f71"/>
                <a:gd name="f143" fmla="*/ f117 f61 1"/>
                <a:gd name="f144" fmla="*/ f118 f61 1"/>
                <a:gd name="f145" fmla="*/ f120 f62 1"/>
                <a:gd name="f146" fmla="*/ f119 f62 1"/>
                <a:gd name="f147" fmla="*/ f121 f61 1"/>
                <a:gd name="f148" fmla="*/ f122 f62 1"/>
                <a:gd name="f149" fmla="*/ f123 f61 1"/>
                <a:gd name="f150" fmla="*/ f124 f62 1"/>
                <a:gd name="f151" fmla="*/ f125 f61 1"/>
                <a:gd name="f152" fmla="*/ f126 f62 1"/>
                <a:gd name="f153" fmla="*/ f127 f61 1"/>
                <a:gd name="f154" fmla="*/ f128 f62 1"/>
                <a:gd name="f155" fmla="*/ f129 f61 1"/>
                <a:gd name="f156" fmla="*/ f130 f62 1"/>
                <a:gd name="f157" fmla="*/ f131 f61 1"/>
                <a:gd name="f158" fmla="*/ f132 f62 1"/>
                <a:gd name="f159" fmla="*/ f133 f61 1"/>
                <a:gd name="f160" fmla="*/ f134 f62 1"/>
                <a:gd name="f161" fmla="*/ f135 f61 1"/>
                <a:gd name="f162" fmla="*/ f136 f62 1"/>
                <a:gd name="f163" fmla="*/ f137 f61 1"/>
                <a:gd name="f164" fmla="*/ f138 f62 1"/>
                <a:gd name="f165" fmla="*/ f139 f61 1"/>
                <a:gd name="f166" fmla="*/ f140 f62 1"/>
                <a:gd name="f167" fmla="*/ f141 f61 1"/>
                <a:gd name="f168" fmla="*/ f14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7" y="f148"/>
                </a:cxn>
                <a:cxn ang="f94">
                  <a:pos x="f149" y="f150"/>
                </a:cxn>
                <a:cxn ang="f94">
                  <a:pos x="f151" y="f152"/>
                </a:cxn>
                <a:cxn ang="f94">
                  <a:pos x="f153" y="f154"/>
                </a:cxn>
                <a:cxn ang="f94">
                  <a:pos x="f155" y="f156"/>
                </a:cxn>
                <a:cxn ang="f94">
                  <a:pos x="f157" y="f158"/>
                </a:cxn>
                <a:cxn ang="f94">
                  <a:pos x="f147" y="f148"/>
                </a:cxn>
                <a:cxn ang="f94">
                  <a:pos x="f159" y="f160"/>
                </a:cxn>
                <a:cxn ang="f94">
                  <a:pos x="f161" y="f162"/>
                </a:cxn>
                <a:cxn ang="f94">
                  <a:pos x="f163" y="f164"/>
                </a:cxn>
                <a:cxn ang="f94">
                  <a:pos x="f165" y="f166"/>
                </a:cxn>
                <a:cxn ang="f94">
                  <a:pos x="f167" y="f168"/>
                </a:cxn>
                <a:cxn ang="f94">
                  <a:pos x="f159" y="f160"/>
                </a:cxn>
              </a:cxnLst>
              <a:rect l="f143" t="f146" r="f144" b="f145"/>
              <a:pathLst>
                <a:path w="159" h="125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5" y="f30"/>
                  </a:cubicBezTo>
                  <a:cubicBezTo>
                    <a:pt x="f31" y="f32"/>
                    <a:pt x="f33" y="f34"/>
                    <a:pt x="f35" y="f5"/>
                  </a:cubicBezTo>
                  <a:cubicBezTo>
                    <a:pt x="f36" y="f37"/>
                    <a:pt x="f38" y="f16"/>
                    <a:pt x="f6" y="f8"/>
                  </a:cubicBezTo>
                  <a:close/>
                  <a:moveTo>
                    <a:pt x="f39" y="f15"/>
                  </a:moveTo>
                  <a:cubicBezTo>
                    <a:pt x="f40" y="f41"/>
                    <a:pt x="f42" y="f43"/>
                    <a:pt x="f44" y="f45"/>
                  </a:cubicBezTo>
                  <a:cubicBezTo>
                    <a:pt x="f19" y="f46"/>
                    <a:pt x="f12" y="f47"/>
                    <a:pt x="f48" y="f22"/>
                  </a:cubicBezTo>
                  <a:cubicBezTo>
                    <a:pt x="f49" y="f34"/>
                    <a:pt x="f50" y="f51"/>
                    <a:pt x="f31" y="f52"/>
                  </a:cubicBezTo>
                  <a:cubicBezTo>
                    <a:pt x="f53" y="f54"/>
                    <a:pt x="f55" y="f56"/>
                    <a:pt x="f57" y="f35"/>
                  </a:cubicBezTo>
                  <a:cubicBezTo>
                    <a:pt x="f58" y="f21"/>
                    <a:pt x="f59" y="f17"/>
                    <a:pt x="f39" y="f15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8292CE8-487C-40C5-8C2B-41B3CAB7324D}"/>
                </a:ext>
              </a:extLst>
            </p:cNvPr>
            <p:cNvSpPr/>
            <p:nvPr/>
          </p:nvSpPr>
          <p:spPr>
            <a:xfrm>
              <a:off x="6730331" y="3672678"/>
              <a:ext cx="317497" cy="276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24"/>
                <a:gd name="f8" fmla="val 59"/>
                <a:gd name="f9" fmla="val 32"/>
                <a:gd name="f10" fmla="val 53"/>
                <a:gd name="f11" fmla="val 56"/>
                <a:gd name="f12" fmla="val 40"/>
                <a:gd name="f13" fmla="val 65"/>
                <a:gd name="f14" fmla="val 81"/>
                <a:gd name="f15" fmla="val 41"/>
                <a:gd name="f16" fmla="val 109"/>
                <a:gd name="f17" fmla="val 44"/>
                <a:gd name="f18" fmla="val 119"/>
                <a:gd name="f19" fmla="val 60"/>
                <a:gd name="f20" fmla="val 108"/>
                <a:gd name="f21" fmla="val 126"/>
                <a:gd name="f22" fmla="val 111"/>
                <a:gd name="f23" fmla="val 93"/>
                <a:gd name="f24" fmla="val 100"/>
                <a:gd name="f25" fmla="val 64"/>
                <a:gd name="f26" fmla="val 35"/>
                <a:gd name="f27" fmla="val 43"/>
                <a:gd name="f28" fmla="val 90"/>
                <a:gd name="f29" fmla="val 29"/>
                <a:gd name="f30" fmla="val 71"/>
                <a:gd name="f31" fmla="val 25"/>
                <a:gd name="f32" fmla="val 63"/>
                <a:gd name="f33" fmla="val 45"/>
                <a:gd name="f34" fmla="val 70"/>
                <a:gd name="f35" fmla="val 51"/>
                <a:gd name="f36" fmla="val 83"/>
                <a:gd name="f37" fmla="val 49"/>
                <a:gd name="f38" fmla="val 98"/>
                <a:gd name="f39" fmla="val 69"/>
                <a:gd name="f40" fmla="val 96"/>
                <a:gd name="f41" fmla="val 87"/>
                <a:gd name="f42" fmla="val 94"/>
                <a:gd name="f43" fmla="val 104"/>
                <a:gd name="f44" fmla="val 92"/>
                <a:gd name="f45" fmla="val 106"/>
                <a:gd name="f46" fmla="val 79"/>
                <a:gd name="f47" fmla="val 112"/>
                <a:gd name="f48" fmla="val 52"/>
                <a:gd name="f49" fmla="val 46"/>
                <a:gd name="f50" fmla="+- 0 0 -90"/>
                <a:gd name="f51" fmla="*/ f3 1 142"/>
                <a:gd name="f52" fmla="*/ f4 1 124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142"/>
                <a:gd name="f61" fmla="*/ f57 1 124"/>
                <a:gd name="f62" fmla="*/ 0 f58 1"/>
                <a:gd name="f63" fmla="*/ 59 f57 1"/>
                <a:gd name="f64" fmla="*/ 65 f58 1"/>
                <a:gd name="f65" fmla="*/ 0 f57 1"/>
                <a:gd name="f66" fmla="*/ 142 f58 1"/>
                <a:gd name="f67" fmla="*/ 40 f57 1"/>
                <a:gd name="f68" fmla="*/ 126 f58 1"/>
                <a:gd name="f69" fmla="*/ 111 f57 1"/>
                <a:gd name="f70" fmla="*/ 35 f58 1"/>
                <a:gd name="f71" fmla="*/ 124 f57 1"/>
                <a:gd name="f72" fmla="*/ 25 f58 1"/>
                <a:gd name="f73" fmla="*/ 63 f57 1"/>
                <a:gd name="f74" fmla="*/ 49 f58 1"/>
                <a:gd name="f75" fmla="*/ 98 f57 1"/>
                <a:gd name="f76" fmla="*/ 104 f58 1"/>
                <a:gd name="f77" fmla="*/ 92 f57 1"/>
                <a:gd name="f78" fmla="*/ 112 f58 1"/>
                <a:gd name="f79" fmla="*/ 52 f57 1"/>
                <a:gd name="f80" fmla="*/ 32 f57 1"/>
                <a:gd name="f81" fmla="+- f59 0 f1"/>
                <a:gd name="f82" fmla="*/ f62 1 142"/>
                <a:gd name="f83" fmla="*/ f63 1 124"/>
                <a:gd name="f84" fmla="*/ f64 1 142"/>
                <a:gd name="f85" fmla="*/ f65 1 124"/>
                <a:gd name="f86" fmla="*/ f66 1 142"/>
                <a:gd name="f87" fmla="*/ f67 1 124"/>
                <a:gd name="f88" fmla="*/ f68 1 142"/>
                <a:gd name="f89" fmla="*/ f69 1 124"/>
                <a:gd name="f90" fmla="*/ f70 1 142"/>
                <a:gd name="f91" fmla="*/ f71 1 124"/>
                <a:gd name="f92" fmla="*/ f72 1 142"/>
                <a:gd name="f93" fmla="*/ f73 1 124"/>
                <a:gd name="f94" fmla="*/ f74 1 142"/>
                <a:gd name="f95" fmla="*/ f75 1 124"/>
                <a:gd name="f96" fmla="*/ f76 1 142"/>
                <a:gd name="f97" fmla="*/ f77 1 124"/>
                <a:gd name="f98" fmla="*/ f78 1 142"/>
                <a:gd name="f99" fmla="*/ f79 1 124"/>
                <a:gd name="f100" fmla="*/ f80 1 124"/>
                <a:gd name="f101" fmla="*/ 0 1 f60"/>
                <a:gd name="f102" fmla="*/ f54 1 f60"/>
                <a:gd name="f103" fmla="*/ 0 1 f61"/>
                <a:gd name="f104" fmla="*/ f55 1 f61"/>
                <a:gd name="f105" fmla="*/ f82 1 f60"/>
                <a:gd name="f106" fmla="*/ f83 1 f61"/>
                <a:gd name="f107" fmla="*/ f84 1 f60"/>
                <a:gd name="f108" fmla="*/ f85 1 f61"/>
                <a:gd name="f109" fmla="*/ f86 1 f60"/>
                <a:gd name="f110" fmla="*/ f87 1 f61"/>
                <a:gd name="f111" fmla="*/ f88 1 f60"/>
                <a:gd name="f112" fmla="*/ f89 1 f61"/>
                <a:gd name="f113" fmla="*/ f90 1 f60"/>
                <a:gd name="f114" fmla="*/ f91 1 f61"/>
                <a:gd name="f115" fmla="*/ f92 1 f60"/>
                <a:gd name="f116" fmla="*/ f93 1 f61"/>
                <a:gd name="f117" fmla="*/ f94 1 f60"/>
                <a:gd name="f118" fmla="*/ f95 1 f61"/>
                <a:gd name="f119" fmla="*/ f96 1 f60"/>
                <a:gd name="f120" fmla="*/ f97 1 f61"/>
                <a:gd name="f121" fmla="*/ f98 1 f60"/>
                <a:gd name="f122" fmla="*/ f99 1 f61"/>
                <a:gd name="f123" fmla="*/ f100 1 f61"/>
                <a:gd name="f124" fmla="*/ f101 f51 1"/>
                <a:gd name="f125" fmla="*/ f102 f51 1"/>
                <a:gd name="f126" fmla="*/ f104 f52 1"/>
                <a:gd name="f127" fmla="*/ f103 f52 1"/>
                <a:gd name="f128" fmla="*/ f105 f51 1"/>
                <a:gd name="f129" fmla="*/ f106 f52 1"/>
                <a:gd name="f130" fmla="*/ f107 f51 1"/>
                <a:gd name="f131" fmla="*/ f108 f52 1"/>
                <a:gd name="f132" fmla="*/ f109 f51 1"/>
                <a:gd name="f133" fmla="*/ f110 f52 1"/>
                <a:gd name="f134" fmla="*/ f111 f51 1"/>
                <a:gd name="f135" fmla="*/ f112 f52 1"/>
                <a:gd name="f136" fmla="*/ f113 f51 1"/>
                <a:gd name="f137" fmla="*/ f114 f52 1"/>
                <a:gd name="f138" fmla="*/ f115 f51 1"/>
                <a:gd name="f139" fmla="*/ f116 f52 1"/>
                <a:gd name="f140" fmla="*/ f117 f51 1"/>
                <a:gd name="f141" fmla="*/ f118 f52 1"/>
                <a:gd name="f142" fmla="*/ f119 f51 1"/>
                <a:gd name="f143" fmla="*/ f120 f52 1"/>
                <a:gd name="f144" fmla="*/ f121 f51 1"/>
                <a:gd name="f145" fmla="*/ f122 f52 1"/>
                <a:gd name="f146" fmla="*/ f123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28" y="f129"/>
                </a:cxn>
                <a:cxn ang="f81">
                  <a:pos x="f138" y="f139"/>
                </a:cxn>
                <a:cxn ang="f81">
                  <a:pos x="f140" y="f141"/>
                </a:cxn>
                <a:cxn ang="f81">
                  <a:pos x="f142" y="f143"/>
                </a:cxn>
                <a:cxn ang="f81">
                  <a:pos x="f144" y="f145"/>
                </a:cxn>
                <a:cxn ang="f81">
                  <a:pos x="f130" y="f146"/>
                </a:cxn>
                <a:cxn ang="f81">
                  <a:pos x="f138" y="f139"/>
                </a:cxn>
              </a:cxnLst>
              <a:rect l="f124" t="f127" r="f125" b="f126"/>
              <a:pathLst>
                <a:path w="142" h="124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2"/>
                  </a:cubicBezTo>
                  <a:cubicBezTo>
                    <a:pt x="f18" y="f19"/>
                    <a:pt x="f20" y="f14"/>
                    <a:pt x="f21" y="f22"/>
                  </a:cubicBezTo>
                  <a:cubicBezTo>
                    <a:pt x="f23" y="f24"/>
                    <a:pt x="f25" y="f24"/>
                    <a:pt x="f26" y="f7"/>
                  </a:cubicBezTo>
                  <a:cubicBezTo>
                    <a:pt x="f27" y="f28"/>
                    <a:pt x="f29" y="f30"/>
                    <a:pt x="f5" y="f8"/>
                  </a:cubicBezTo>
                  <a:close/>
                  <a:moveTo>
                    <a:pt x="f31" y="f32"/>
                  </a:move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16" y="f13"/>
                    <a:pt x="f47" y="f48"/>
                  </a:cubicBezTo>
                  <a:cubicBezTo>
                    <a:pt x="f38" y="f49"/>
                    <a:pt x="f36" y="f12"/>
                    <a:pt x="f13" y="f9"/>
                  </a:cubicBezTo>
                  <a:cubicBezTo>
                    <a:pt x="f32" y="f48"/>
                    <a:pt x="f17" y="f11"/>
                    <a:pt x="f31" y="f3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E63212F-F158-49E4-9D44-77C30542BC5D}"/>
                </a:ext>
              </a:extLst>
            </p:cNvPr>
            <p:cNvSpPr/>
            <p:nvPr/>
          </p:nvSpPr>
          <p:spPr>
            <a:xfrm>
              <a:off x="4804687" y="416719"/>
              <a:ext cx="265111" cy="2730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"/>
                <a:gd name="f7" fmla="val 123"/>
                <a:gd name="f8" fmla="val 48"/>
                <a:gd name="f9" fmla="val 33"/>
                <a:gd name="f10" fmla="val 83"/>
                <a:gd name="f11" fmla="val 62"/>
                <a:gd name="f12" fmla="val 24"/>
                <a:gd name="f13" fmla="val 49"/>
                <a:gd name="f14" fmla="val 37"/>
                <a:gd name="f15" fmla="val 42"/>
                <a:gd name="f16" fmla="val 25"/>
                <a:gd name="f17" fmla="val 87"/>
                <a:gd name="f18" fmla="val 29"/>
                <a:gd name="f19" fmla="val 117"/>
                <a:gd name="f20" fmla="val 19"/>
                <a:gd name="f21" fmla="val 111"/>
                <a:gd name="f22" fmla="val 35"/>
                <a:gd name="f23" fmla="val 103"/>
                <a:gd name="f24" fmla="val 60"/>
                <a:gd name="f25" fmla="val 104"/>
                <a:gd name="f26" fmla="val 71"/>
                <a:gd name="f27" fmla="val 112"/>
                <a:gd name="f28" fmla="val 82"/>
                <a:gd name="f29" fmla="val 98"/>
                <a:gd name="f30" fmla="val 89"/>
                <a:gd name="f31" fmla="val 90"/>
                <a:gd name="f32" fmla="val 65"/>
                <a:gd name="f33" fmla="val 95"/>
                <a:gd name="f34" fmla="val 72"/>
                <a:gd name="f35" fmla="val 46"/>
                <a:gd name="f36" fmla="val 84"/>
                <a:gd name="f37" fmla="val 55"/>
                <a:gd name="f38" fmla="val 68"/>
                <a:gd name="f39" fmla="val 91"/>
                <a:gd name="f40" fmla="val 85"/>
                <a:gd name="f41" fmla="val 94"/>
                <a:gd name="f42" fmla="val 81"/>
                <a:gd name="f43" fmla="val 67"/>
                <a:gd name="f44" fmla="val 51"/>
                <a:gd name="f45" fmla="val 39"/>
                <a:gd name="f46" fmla="val 79"/>
                <a:gd name="f47" fmla="val 30"/>
                <a:gd name="f48" fmla="val 53"/>
                <a:gd name="f49" fmla="val 26"/>
                <a:gd name="f50" fmla="val 45"/>
                <a:gd name="f51" fmla="val 38"/>
                <a:gd name="f52" fmla="val 50"/>
                <a:gd name="f53" fmla="+- 0 0 -90"/>
                <a:gd name="f54" fmla="*/ f3 1 119"/>
                <a:gd name="f55" fmla="*/ f4 1 123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19"/>
                <a:gd name="f64" fmla="*/ f60 1 123"/>
                <a:gd name="f65" fmla="*/ 48 f61 1"/>
                <a:gd name="f66" fmla="*/ 123 f60 1"/>
                <a:gd name="f67" fmla="*/ 0 f61 1"/>
                <a:gd name="f68" fmla="*/ 62 f60 1"/>
                <a:gd name="f69" fmla="*/ 42 f61 1"/>
                <a:gd name="f70" fmla="*/ 0 f60 1"/>
                <a:gd name="f71" fmla="*/ 117 f61 1"/>
                <a:gd name="f72" fmla="*/ 19 f60 1"/>
                <a:gd name="f73" fmla="*/ 103 f61 1"/>
                <a:gd name="f74" fmla="*/ 60 f60 1"/>
                <a:gd name="f75" fmla="*/ 119 f61 1"/>
                <a:gd name="f76" fmla="*/ 98 f60 1"/>
                <a:gd name="f77" fmla="*/ 29 f61 1"/>
                <a:gd name="f78" fmla="*/ 55 f61 1"/>
                <a:gd name="f79" fmla="*/ 95 f60 1"/>
                <a:gd name="f80" fmla="*/ 94 f61 1"/>
                <a:gd name="f81" fmla="*/ 81 f60 1"/>
                <a:gd name="f82" fmla="*/ 39 f60 1"/>
                <a:gd name="f83" fmla="*/ 53 f61 1"/>
                <a:gd name="f84" fmla="*/ 26 f60 1"/>
                <a:gd name="f85" fmla="+- f62 0 f1"/>
                <a:gd name="f86" fmla="*/ f65 1 119"/>
                <a:gd name="f87" fmla="*/ f66 1 123"/>
                <a:gd name="f88" fmla="*/ f67 1 119"/>
                <a:gd name="f89" fmla="*/ f68 1 123"/>
                <a:gd name="f90" fmla="*/ f69 1 119"/>
                <a:gd name="f91" fmla="*/ f70 1 123"/>
                <a:gd name="f92" fmla="*/ f71 1 119"/>
                <a:gd name="f93" fmla="*/ f72 1 123"/>
                <a:gd name="f94" fmla="*/ f73 1 119"/>
                <a:gd name="f95" fmla="*/ f74 1 123"/>
                <a:gd name="f96" fmla="*/ f75 1 119"/>
                <a:gd name="f97" fmla="*/ f76 1 123"/>
                <a:gd name="f98" fmla="*/ f77 1 119"/>
                <a:gd name="f99" fmla="*/ f78 1 119"/>
                <a:gd name="f100" fmla="*/ f79 1 123"/>
                <a:gd name="f101" fmla="*/ f80 1 119"/>
                <a:gd name="f102" fmla="*/ f81 1 123"/>
                <a:gd name="f103" fmla="*/ f82 1 123"/>
                <a:gd name="f104" fmla="*/ f83 1 119"/>
                <a:gd name="f105" fmla="*/ f84 1 123"/>
                <a:gd name="f106" fmla="*/ 0 1 f63"/>
                <a:gd name="f107" fmla="*/ f57 1 f63"/>
                <a:gd name="f108" fmla="*/ 0 1 f64"/>
                <a:gd name="f109" fmla="*/ f58 1 f64"/>
                <a:gd name="f110" fmla="*/ f86 1 f63"/>
                <a:gd name="f111" fmla="*/ f87 1 f64"/>
                <a:gd name="f112" fmla="*/ f88 1 f63"/>
                <a:gd name="f113" fmla="*/ f89 1 f64"/>
                <a:gd name="f114" fmla="*/ f90 1 f63"/>
                <a:gd name="f115" fmla="*/ f91 1 f64"/>
                <a:gd name="f116" fmla="*/ f92 1 f63"/>
                <a:gd name="f117" fmla="*/ f93 1 f64"/>
                <a:gd name="f118" fmla="*/ f94 1 f63"/>
                <a:gd name="f119" fmla="*/ f95 1 f64"/>
                <a:gd name="f120" fmla="*/ f96 1 f63"/>
                <a:gd name="f121" fmla="*/ f97 1 f64"/>
                <a:gd name="f122" fmla="*/ f98 1 f63"/>
                <a:gd name="f123" fmla="*/ f99 1 f63"/>
                <a:gd name="f124" fmla="*/ f100 1 f64"/>
                <a:gd name="f125" fmla="*/ f101 1 f63"/>
                <a:gd name="f126" fmla="*/ f102 1 f64"/>
                <a:gd name="f127" fmla="*/ f103 1 f64"/>
                <a:gd name="f128" fmla="*/ f104 1 f63"/>
                <a:gd name="f129" fmla="*/ f105 1 f64"/>
                <a:gd name="f130" fmla="*/ f106 f54 1"/>
                <a:gd name="f131" fmla="*/ f107 f54 1"/>
                <a:gd name="f132" fmla="*/ f109 f55 1"/>
                <a:gd name="f133" fmla="*/ f108 f55 1"/>
                <a:gd name="f134" fmla="*/ f110 f54 1"/>
                <a:gd name="f135" fmla="*/ f111 f55 1"/>
                <a:gd name="f136" fmla="*/ f112 f54 1"/>
                <a:gd name="f137" fmla="*/ f113 f55 1"/>
                <a:gd name="f138" fmla="*/ f114 f54 1"/>
                <a:gd name="f139" fmla="*/ f115 f55 1"/>
                <a:gd name="f140" fmla="*/ f116 f54 1"/>
                <a:gd name="f141" fmla="*/ f117 f55 1"/>
                <a:gd name="f142" fmla="*/ f118 f54 1"/>
                <a:gd name="f143" fmla="*/ f119 f55 1"/>
                <a:gd name="f144" fmla="*/ f120 f54 1"/>
                <a:gd name="f145" fmla="*/ f121 f55 1"/>
                <a:gd name="f146" fmla="*/ f122 f54 1"/>
                <a:gd name="f147" fmla="*/ f123 f54 1"/>
                <a:gd name="f148" fmla="*/ f124 f55 1"/>
                <a:gd name="f149" fmla="*/ f125 f54 1"/>
                <a:gd name="f150" fmla="*/ f126 f55 1"/>
                <a:gd name="f151" fmla="*/ f127 f55 1"/>
                <a:gd name="f152" fmla="*/ f128 f54 1"/>
                <a:gd name="f153" fmla="*/ f129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4" y="f135"/>
                </a:cxn>
                <a:cxn ang="f85">
                  <a:pos x="f136" y="f137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34" y="f135"/>
                </a:cxn>
                <a:cxn ang="f85">
                  <a:pos x="f146" y="f137"/>
                </a:cxn>
                <a:cxn ang="f85">
                  <a:pos x="f147" y="f148"/>
                </a:cxn>
                <a:cxn ang="f85">
                  <a:pos x="f149" y="f150"/>
                </a:cxn>
                <a:cxn ang="f85">
                  <a:pos x="f149" y="f151"/>
                </a:cxn>
                <a:cxn ang="f85">
                  <a:pos x="f152" y="f153"/>
                </a:cxn>
                <a:cxn ang="f85">
                  <a:pos x="f146" y="f137"/>
                </a:cxn>
              </a:cxnLst>
              <a:rect l="f130" t="f133" r="f131" b="f132"/>
              <a:pathLst>
                <a:path w="119" h="123">
                  <a:moveTo>
                    <a:pt x="f8" y="f7"/>
                  </a:moveTo>
                  <a:cubicBezTo>
                    <a:pt x="f9" y="f10"/>
                    <a:pt x="f9" y="f10"/>
                    <a:pt x="f5" y="f11"/>
                  </a:cubicBezTo>
                  <a:cubicBezTo>
                    <a:pt x="f12" y="f13"/>
                    <a:pt x="f13" y="f14"/>
                    <a:pt x="f15" y="f5"/>
                  </a:cubicBez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8"/>
                    <a:pt x="f23" y="f24"/>
                  </a:cubicBezTo>
                  <a:cubicBezTo>
                    <a:pt x="f25" y="f26"/>
                    <a:pt x="f27" y="f28"/>
                    <a:pt x="f6" y="f29"/>
                  </a:cubicBezTo>
                  <a:cubicBezTo>
                    <a:pt x="f30" y="f31"/>
                    <a:pt x="f32" y="f33"/>
                    <a:pt x="f8" y="f7"/>
                  </a:cubicBezTo>
                  <a:close/>
                  <a:moveTo>
                    <a:pt x="f18" y="f11"/>
                  </a:moveTo>
                  <a:cubicBezTo>
                    <a:pt x="f14" y="f34"/>
                    <a:pt x="f35" y="f36"/>
                    <a:pt x="f37" y="f33"/>
                  </a:cubicBezTo>
                  <a:cubicBezTo>
                    <a:pt x="f38" y="f39"/>
                    <a:pt x="f28" y="f40"/>
                    <a:pt x="f41" y="f42"/>
                  </a:cubicBezTo>
                  <a:cubicBezTo>
                    <a:pt x="f41" y="f43"/>
                    <a:pt x="f41" y="f44"/>
                    <a:pt x="f41" y="f45"/>
                  </a:cubicBezTo>
                  <a:cubicBezTo>
                    <a:pt x="f46" y="f22"/>
                    <a:pt x="f32" y="f47"/>
                    <a:pt x="f48" y="f49"/>
                  </a:cubicBezTo>
                  <a:cubicBezTo>
                    <a:pt x="f50" y="f51"/>
                    <a:pt x="f14" y="f52"/>
                    <a:pt x="f18" y="f11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430F478-1134-44B6-B74F-79F123A284B4}"/>
                </a:ext>
              </a:extLst>
            </p:cNvPr>
            <p:cNvSpPr/>
            <p:nvPr/>
          </p:nvSpPr>
          <p:spPr>
            <a:xfrm>
              <a:off x="8552776" y="2159794"/>
              <a:ext cx="276221" cy="285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"/>
                <a:gd name="f7" fmla="val 128"/>
                <a:gd name="f8" fmla="val 61"/>
                <a:gd name="f9" fmla="val 50"/>
                <a:gd name="f10" fmla="val 99"/>
                <a:gd name="f11" fmla="val 28"/>
                <a:gd name="f12" fmla="val 98"/>
                <a:gd name="f13" fmla="val 100"/>
                <a:gd name="f14" fmla="val 22"/>
                <a:gd name="f15" fmla="val 76"/>
                <a:gd name="f16" fmla="val 53"/>
                <a:gd name="f17" fmla="val 16"/>
                <a:gd name="f18" fmla="val 24"/>
                <a:gd name="f19" fmla="val 48"/>
                <a:gd name="f20" fmla="val 35"/>
                <a:gd name="f21" fmla="val 71"/>
                <a:gd name="f22" fmla="val 25"/>
                <a:gd name="f23" fmla="val 93"/>
                <a:gd name="f24" fmla="val 91"/>
                <a:gd name="f25" fmla="val 87"/>
                <a:gd name="f26" fmla="val 60"/>
                <a:gd name="f27" fmla="val 106"/>
                <a:gd name="f28" fmla="val 82"/>
                <a:gd name="f29" fmla="val 85"/>
                <a:gd name="f30" fmla="val 73"/>
                <a:gd name="f31" fmla="val 95"/>
                <a:gd name="f32" fmla="val 70"/>
                <a:gd name="f33" fmla="val 110"/>
                <a:gd name="f34" fmla="val 27"/>
                <a:gd name="f35" fmla="val 37"/>
                <a:gd name="f36" fmla="val 89"/>
                <a:gd name="f37" fmla="val 94"/>
                <a:gd name="f38" fmla="val 72"/>
                <a:gd name="f39" fmla="val 84"/>
                <a:gd name="f40" fmla="val 75"/>
                <a:gd name="f41" fmla="val 65"/>
                <a:gd name="f42" fmla="val 88"/>
                <a:gd name="f43" fmla="val 51"/>
                <a:gd name="f44" fmla="val 83"/>
                <a:gd name="f45" fmla="val 39"/>
                <a:gd name="f46" fmla="val 79"/>
                <a:gd name="f47" fmla="val 30"/>
                <a:gd name="f48" fmla="val 63"/>
                <a:gd name="f49" fmla="val 34"/>
                <a:gd name="f50" fmla="val 49"/>
                <a:gd name="f51" fmla="val 36"/>
                <a:gd name="f52" fmla="val 43"/>
                <a:gd name="f53" fmla="val 33"/>
                <a:gd name="f54" fmla="val 57"/>
                <a:gd name="f55" fmla="+- 0 0 -90"/>
                <a:gd name="f56" fmla="*/ f3 1 124"/>
                <a:gd name="f57" fmla="*/ f4 1 128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24"/>
                <a:gd name="f66" fmla="*/ f62 1 128"/>
                <a:gd name="f67" fmla="*/ 61 f63 1"/>
                <a:gd name="f68" fmla="*/ 128 f62 1"/>
                <a:gd name="f69" fmla="*/ 0 f63 1"/>
                <a:gd name="f70" fmla="*/ 100 f62 1"/>
                <a:gd name="f71" fmla="*/ 16 f63 1"/>
                <a:gd name="f72" fmla="*/ 24 f62 1"/>
                <a:gd name="f73" fmla="*/ 93 f63 1"/>
                <a:gd name="f74" fmla="*/ 0 f62 1"/>
                <a:gd name="f75" fmla="*/ 124 f63 1"/>
                <a:gd name="f76" fmla="*/ 60 f62 1"/>
                <a:gd name="f77" fmla="*/ 82 f63 1"/>
                <a:gd name="f78" fmla="*/ 85 f62 1"/>
                <a:gd name="f79" fmla="*/ 27 f63 1"/>
                <a:gd name="f80" fmla="*/ 98 f62 1"/>
                <a:gd name="f81" fmla="*/ 65 f62 1"/>
                <a:gd name="f82" fmla="*/ 79 f63 1"/>
                <a:gd name="f83" fmla="*/ 30 f62 1"/>
                <a:gd name="f84" fmla="*/ 36 f63 1"/>
                <a:gd name="f85" fmla="*/ 43 f62 1"/>
                <a:gd name="f86" fmla="+- f64 0 f1"/>
                <a:gd name="f87" fmla="*/ f67 1 124"/>
                <a:gd name="f88" fmla="*/ f68 1 128"/>
                <a:gd name="f89" fmla="*/ f69 1 124"/>
                <a:gd name="f90" fmla="*/ f70 1 128"/>
                <a:gd name="f91" fmla="*/ f71 1 124"/>
                <a:gd name="f92" fmla="*/ f72 1 128"/>
                <a:gd name="f93" fmla="*/ f73 1 124"/>
                <a:gd name="f94" fmla="*/ f74 1 128"/>
                <a:gd name="f95" fmla="*/ f75 1 124"/>
                <a:gd name="f96" fmla="*/ f76 1 128"/>
                <a:gd name="f97" fmla="*/ f77 1 124"/>
                <a:gd name="f98" fmla="*/ f78 1 128"/>
                <a:gd name="f99" fmla="*/ f79 1 124"/>
                <a:gd name="f100" fmla="*/ f80 1 128"/>
                <a:gd name="f101" fmla="*/ f81 1 128"/>
                <a:gd name="f102" fmla="*/ f82 1 124"/>
                <a:gd name="f103" fmla="*/ f83 1 128"/>
                <a:gd name="f104" fmla="*/ f84 1 124"/>
                <a:gd name="f105" fmla="*/ f85 1 128"/>
                <a:gd name="f106" fmla="*/ 0 1 f65"/>
                <a:gd name="f107" fmla="*/ f59 1 f65"/>
                <a:gd name="f108" fmla="*/ 0 1 f66"/>
                <a:gd name="f109" fmla="*/ f60 1 f66"/>
                <a:gd name="f110" fmla="*/ f87 1 f65"/>
                <a:gd name="f111" fmla="*/ f88 1 f66"/>
                <a:gd name="f112" fmla="*/ f89 1 f65"/>
                <a:gd name="f113" fmla="*/ f90 1 f66"/>
                <a:gd name="f114" fmla="*/ f91 1 f65"/>
                <a:gd name="f115" fmla="*/ f92 1 f66"/>
                <a:gd name="f116" fmla="*/ f93 1 f65"/>
                <a:gd name="f117" fmla="*/ f94 1 f66"/>
                <a:gd name="f118" fmla="*/ f95 1 f65"/>
                <a:gd name="f119" fmla="*/ f96 1 f66"/>
                <a:gd name="f120" fmla="*/ f97 1 f65"/>
                <a:gd name="f121" fmla="*/ f98 1 f66"/>
                <a:gd name="f122" fmla="*/ f99 1 f65"/>
                <a:gd name="f123" fmla="*/ f100 1 f66"/>
                <a:gd name="f124" fmla="*/ f101 1 f66"/>
                <a:gd name="f125" fmla="*/ f102 1 f65"/>
                <a:gd name="f126" fmla="*/ f103 1 f66"/>
                <a:gd name="f127" fmla="*/ f104 1 f65"/>
                <a:gd name="f128" fmla="*/ f105 1 f66"/>
                <a:gd name="f129" fmla="*/ f106 f56 1"/>
                <a:gd name="f130" fmla="*/ f107 f56 1"/>
                <a:gd name="f131" fmla="*/ f109 f57 1"/>
                <a:gd name="f132" fmla="*/ f108 f57 1"/>
                <a:gd name="f133" fmla="*/ f110 f56 1"/>
                <a:gd name="f134" fmla="*/ f111 f57 1"/>
                <a:gd name="f135" fmla="*/ f112 f56 1"/>
                <a:gd name="f136" fmla="*/ f113 f57 1"/>
                <a:gd name="f137" fmla="*/ f114 f56 1"/>
                <a:gd name="f138" fmla="*/ f115 f57 1"/>
                <a:gd name="f139" fmla="*/ f116 f56 1"/>
                <a:gd name="f140" fmla="*/ f117 f57 1"/>
                <a:gd name="f141" fmla="*/ f118 f56 1"/>
                <a:gd name="f142" fmla="*/ f119 f57 1"/>
                <a:gd name="f143" fmla="*/ f120 f56 1"/>
                <a:gd name="f144" fmla="*/ f121 f57 1"/>
                <a:gd name="f145" fmla="*/ f122 f56 1"/>
                <a:gd name="f146" fmla="*/ f123 f57 1"/>
                <a:gd name="f147" fmla="*/ f124 f57 1"/>
                <a:gd name="f148" fmla="*/ f125 f56 1"/>
                <a:gd name="f149" fmla="*/ f126 f57 1"/>
                <a:gd name="f150" fmla="*/ f127 f56 1"/>
                <a:gd name="f151" fmla="*/ f128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3" y="f134"/>
                </a:cxn>
                <a:cxn ang="f86">
                  <a:pos x="f135" y="f136"/>
                </a:cxn>
                <a:cxn ang="f86">
                  <a:pos x="f137" y="f138"/>
                </a:cxn>
                <a:cxn ang="f86">
                  <a:pos x="f139" y="f140"/>
                </a:cxn>
                <a:cxn ang="f86">
                  <a:pos x="f141" y="f142"/>
                </a:cxn>
                <a:cxn ang="f86">
                  <a:pos x="f143" y="f144"/>
                </a:cxn>
                <a:cxn ang="f86">
                  <a:pos x="f133" y="f134"/>
                </a:cxn>
                <a:cxn ang="f86">
                  <a:pos x="f145" y="f144"/>
                </a:cxn>
                <a:cxn ang="f86">
                  <a:pos x="f133" y="f146"/>
                </a:cxn>
                <a:cxn ang="f86">
                  <a:pos x="f139" y="f147"/>
                </a:cxn>
                <a:cxn ang="f86">
                  <a:pos x="f148" y="f149"/>
                </a:cxn>
                <a:cxn ang="f86">
                  <a:pos x="f150" y="f151"/>
                </a:cxn>
                <a:cxn ang="f86">
                  <a:pos x="f145" y="f144"/>
                </a:cxn>
              </a:cxnLst>
              <a:rect l="f129" t="f132" r="f130" b="f131"/>
              <a:pathLst>
                <a:path w="124" h="128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1" y="f16"/>
                    <a:pt x="f17" y="f18"/>
                  </a:cubicBezTo>
                  <a:cubicBezTo>
                    <a:pt x="f19" y="f20"/>
                    <a:pt x="f21" y="f22"/>
                    <a:pt x="f23" y="f5"/>
                  </a:cubicBezTo>
                  <a:cubicBezTo>
                    <a:pt x="f24" y="f11"/>
                    <a:pt x="f25" y="f16"/>
                    <a:pt x="f6" y="f26"/>
                  </a:cubicBezTo>
                  <a:cubicBezTo>
                    <a:pt x="f27" y="f21"/>
                    <a:pt x="f24" y="f15"/>
                    <a:pt x="f28" y="f29"/>
                  </a:cubicBezTo>
                  <a:cubicBezTo>
                    <a:pt x="f30" y="f31"/>
                    <a:pt x="f32" y="f33"/>
                    <a:pt x="f8" y="f7"/>
                  </a:cubicBezTo>
                  <a:close/>
                  <a:moveTo>
                    <a:pt x="f34" y="f29"/>
                  </a:moveTo>
                  <a:cubicBezTo>
                    <a:pt x="f35" y="f36"/>
                    <a:pt x="f9" y="f37"/>
                    <a:pt x="f8" y="f12"/>
                  </a:cubicBezTo>
                  <a:cubicBezTo>
                    <a:pt x="f38" y="f25"/>
                    <a:pt x="f39" y="f40"/>
                    <a:pt x="f23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45"/>
                    <a:pt x="f51" y="f52"/>
                  </a:cubicBezTo>
                  <a:cubicBezTo>
                    <a:pt x="f53" y="f54"/>
                    <a:pt x="f47" y="f21"/>
                    <a:pt x="f34" y="f2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46819F1-36DB-4E8C-AF61-07200C8BD3F7}"/>
                </a:ext>
              </a:extLst>
            </p:cNvPr>
            <p:cNvSpPr/>
            <p:nvPr/>
          </p:nvSpPr>
          <p:spPr>
            <a:xfrm>
              <a:off x="5431755" y="3588544"/>
              <a:ext cx="257175" cy="271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6"/>
                <a:gd name="f7" fmla="val 122"/>
                <a:gd name="f8" fmla="val 75"/>
                <a:gd name="f9" fmla="val 95"/>
                <a:gd name="f10" fmla="val 76"/>
                <a:gd name="f11" fmla="val 89"/>
                <a:gd name="f12" fmla="val 77"/>
                <a:gd name="f13" fmla="val 80"/>
                <a:gd name="f14" fmla="val 78"/>
                <a:gd name="f15" fmla="val 72"/>
                <a:gd name="f16" fmla="val 82"/>
                <a:gd name="f17" fmla="val 84"/>
                <a:gd name="f18" fmla="val 85"/>
                <a:gd name="f19" fmla="val 87"/>
                <a:gd name="f20" fmla="val 102"/>
                <a:gd name="f21" fmla="val 63"/>
                <a:gd name="f22" fmla="val 103"/>
                <a:gd name="f23" fmla="val 42"/>
                <a:gd name="f24" fmla="val 101"/>
                <a:gd name="f25" fmla="val 19"/>
                <a:gd name="f26" fmla="val 121"/>
                <a:gd name="f27" fmla="val 27"/>
                <a:gd name="f28" fmla="val 93"/>
                <a:gd name="f29" fmla="val 67"/>
                <a:gd name="f30" fmla="val 43"/>
                <a:gd name="f31" fmla="val 37"/>
                <a:gd name="f32" fmla="val 45"/>
                <a:gd name="f33" fmla="val 52"/>
                <a:gd name="f34" fmla="val 26"/>
                <a:gd name="f35" fmla="val 64"/>
                <a:gd name="f36" fmla="val 71"/>
                <a:gd name="f37" fmla="val 25"/>
                <a:gd name="f38" fmla="val 104"/>
                <a:gd name="f39" fmla="val 55"/>
                <a:gd name="f40" fmla="val 96"/>
                <a:gd name="f41" fmla="val 88"/>
                <a:gd name="f42" fmla="val 70"/>
                <a:gd name="f43" fmla="val 86"/>
                <a:gd name="f44" fmla="val 69"/>
                <a:gd name="f45" fmla="val 68"/>
                <a:gd name="f46" fmla="val 90"/>
                <a:gd name="f47" fmla="val 58"/>
                <a:gd name="f48" fmla="val 91"/>
                <a:gd name="f49" fmla="val 46"/>
                <a:gd name="f50" fmla="val 38"/>
                <a:gd name="f51" fmla="val 60"/>
                <a:gd name="f52" fmla="val 29"/>
                <a:gd name="f53" fmla="val 36"/>
                <a:gd name="f54" fmla="val 40"/>
                <a:gd name="f55" fmla="val 28"/>
                <a:gd name="f56" fmla="val 54"/>
                <a:gd name="f57" fmla="val 30"/>
                <a:gd name="f58" fmla="val 33"/>
                <a:gd name="f59" fmla="val 83"/>
                <a:gd name="f60" fmla="val 35"/>
                <a:gd name="f61" fmla="val 47"/>
                <a:gd name="f62" fmla="+- 0 0 -90"/>
                <a:gd name="f63" fmla="*/ f3 1 116"/>
                <a:gd name="f64" fmla="*/ f4 1 122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116"/>
                <a:gd name="f73" fmla="*/ f69 1 122"/>
                <a:gd name="f74" fmla="*/ 75 f70 1"/>
                <a:gd name="f75" fmla="*/ 95 f69 1"/>
                <a:gd name="f76" fmla="*/ 78 f70 1"/>
                <a:gd name="f77" fmla="*/ 72 f69 1"/>
                <a:gd name="f78" fmla="*/ 84 f70 1"/>
                <a:gd name="f79" fmla="*/ 87 f70 1"/>
                <a:gd name="f80" fmla="*/ 122 f69 1"/>
                <a:gd name="f81" fmla="*/ 19 f70 1"/>
                <a:gd name="f82" fmla="*/ 121 f69 1"/>
                <a:gd name="f83" fmla="*/ 0 f70 1"/>
                <a:gd name="f84" fmla="*/ 43 f69 1"/>
                <a:gd name="f85" fmla="*/ 64 f70 1"/>
                <a:gd name="f86" fmla="*/ 0 f69 1"/>
                <a:gd name="f87" fmla="*/ 116 f70 1"/>
                <a:gd name="f88" fmla="*/ 42 f69 1"/>
                <a:gd name="f89" fmla="*/ 88 f70 1"/>
                <a:gd name="f90" fmla="*/ 71 f69 1"/>
                <a:gd name="f91" fmla="*/ 68 f69 1"/>
                <a:gd name="f92" fmla="*/ 91 f70 1"/>
                <a:gd name="f93" fmla="*/ 55 f69 1"/>
                <a:gd name="f94" fmla="*/ 60 f70 1"/>
                <a:gd name="f95" fmla="*/ 29 f69 1"/>
                <a:gd name="f96" fmla="*/ 28 f70 1"/>
                <a:gd name="f97" fmla="*/ 54 f69 1"/>
                <a:gd name="f98" fmla="*/ 35 f70 1"/>
                <a:gd name="f99" fmla="*/ 96 f69 1"/>
                <a:gd name="f100" fmla="+- f71 0 f1"/>
                <a:gd name="f101" fmla="*/ f74 1 116"/>
                <a:gd name="f102" fmla="*/ f75 1 122"/>
                <a:gd name="f103" fmla="*/ f76 1 116"/>
                <a:gd name="f104" fmla="*/ f77 1 122"/>
                <a:gd name="f105" fmla="*/ f78 1 116"/>
                <a:gd name="f106" fmla="*/ f79 1 116"/>
                <a:gd name="f107" fmla="*/ f80 1 122"/>
                <a:gd name="f108" fmla="*/ f81 1 116"/>
                <a:gd name="f109" fmla="*/ f82 1 122"/>
                <a:gd name="f110" fmla="*/ f83 1 116"/>
                <a:gd name="f111" fmla="*/ f84 1 122"/>
                <a:gd name="f112" fmla="*/ f85 1 116"/>
                <a:gd name="f113" fmla="*/ f86 1 122"/>
                <a:gd name="f114" fmla="*/ f87 1 116"/>
                <a:gd name="f115" fmla="*/ f88 1 122"/>
                <a:gd name="f116" fmla="*/ f89 1 116"/>
                <a:gd name="f117" fmla="*/ f90 1 122"/>
                <a:gd name="f118" fmla="*/ f91 1 122"/>
                <a:gd name="f119" fmla="*/ f92 1 116"/>
                <a:gd name="f120" fmla="*/ f93 1 122"/>
                <a:gd name="f121" fmla="*/ f94 1 116"/>
                <a:gd name="f122" fmla="*/ f95 1 122"/>
                <a:gd name="f123" fmla="*/ f96 1 116"/>
                <a:gd name="f124" fmla="*/ f97 1 122"/>
                <a:gd name="f125" fmla="*/ f98 1 116"/>
                <a:gd name="f126" fmla="*/ f99 1 122"/>
                <a:gd name="f127" fmla="*/ 0 1 f72"/>
                <a:gd name="f128" fmla="*/ f66 1 f72"/>
                <a:gd name="f129" fmla="*/ 0 1 f73"/>
                <a:gd name="f130" fmla="*/ f67 1 f73"/>
                <a:gd name="f131" fmla="*/ f101 1 f72"/>
                <a:gd name="f132" fmla="*/ f102 1 f73"/>
                <a:gd name="f133" fmla="*/ f103 1 f72"/>
                <a:gd name="f134" fmla="*/ f104 1 f73"/>
                <a:gd name="f135" fmla="*/ f105 1 f72"/>
                <a:gd name="f136" fmla="*/ f106 1 f72"/>
                <a:gd name="f137" fmla="*/ f107 1 f73"/>
                <a:gd name="f138" fmla="*/ f108 1 f72"/>
                <a:gd name="f139" fmla="*/ f109 1 f73"/>
                <a:gd name="f140" fmla="*/ f110 1 f72"/>
                <a:gd name="f141" fmla="*/ f111 1 f73"/>
                <a:gd name="f142" fmla="*/ f112 1 f72"/>
                <a:gd name="f143" fmla="*/ f113 1 f73"/>
                <a:gd name="f144" fmla="*/ f114 1 f72"/>
                <a:gd name="f145" fmla="*/ f115 1 f73"/>
                <a:gd name="f146" fmla="*/ f116 1 f72"/>
                <a:gd name="f147" fmla="*/ f117 1 f73"/>
                <a:gd name="f148" fmla="*/ f118 1 f73"/>
                <a:gd name="f149" fmla="*/ f119 1 f72"/>
                <a:gd name="f150" fmla="*/ f120 1 f73"/>
                <a:gd name="f151" fmla="*/ f121 1 f72"/>
                <a:gd name="f152" fmla="*/ f122 1 f73"/>
                <a:gd name="f153" fmla="*/ f123 1 f72"/>
                <a:gd name="f154" fmla="*/ f124 1 f73"/>
                <a:gd name="f155" fmla="*/ f125 1 f72"/>
                <a:gd name="f156" fmla="*/ f126 1 f73"/>
                <a:gd name="f157" fmla="*/ f127 f63 1"/>
                <a:gd name="f158" fmla="*/ f128 f63 1"/>
                <a:gd name="f159" fmla="*/ f130 f64 1"/>
                <a:gd name="f160" fmla="*/ f129 f64 1"/>
                <a:gd name="f161" fmla="*/ f131 f63 1"/>
                <a:gd name="f162" fmla="*/ f132 f64 1"/>
                <a:gd name="f163" fmla="*/ f133 f63 1"/>
                <a:gd name="f164" fmla="*/ f134 f64 1"/>
                <a:gd name="f165" fmla="*/ f135 f63 1"/>
                <a:gd name="f166" fmla="*/ f136 f63 1"/>
                <a:gd name="f167" fmla="*/ f137 f64 1"/>
                <a:gd name="f168" fmla="*/ f138 f63 1"/>
                <a:gd name="f169" fmla="*/ f139 f64 1"/>
                <a:gd name="f170" fmla="*/ f140 f63 1"/>
                <a:gd name="f171" fmla="*/ f141 f64 1"/>
                <a:gd name="f172" fmla="*/ f142 f63 1"/>
                <a:gd name="f173" fmla="*/ f143 f64 1"/>
                <a:gd name="f174" fmla="*/ f144 f63 1"/>
                <a:gd name="f175" fmla="*/ f145 f64 1"/>
                <a:gd name="f176" fmla="*/ f146 f63 1"/>
                <a:gd name="f177" fmla="*/ f147 f64 1"/>
                <a:gd name="f178" fmla="*/ f148 f64 1"/>
                <a:gd name="f179" fmla="*/ f149 f63 1"/>
                <a:gd name="f180" fmla="*/ f150 f64 1"/>
                <a:gd name="f181" fmla="*/ f151 f63 1"/>
                <a:gd name="f182" fmla="*/ f152 f64 1"/>
                <a:gd name="f183" fmla="*/ f153 f63 1"/>
                <a:gd name="f184" fmla="*/ f154 f64 1"/>
                <a:gd name="f185" fmla="*/ f155 f63 1"/>
                <a:gd name="f186" fmla="*/ f15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61" y="f162"/>
                </a:cxn>
                <a:cxn ang="f100">
                  <a:pos x="f163" y="f164"/>
                </a:cxn>
                <a:cxn ang="f100">
                  <a:pos x="f165" y="f164"/>
                </a:cxn>
                <a:cxn ang="f100">
                  <a:pos x="f166" y="f167"/>
                </a:cxn>
                <a:cxn ang="f100">
                  <a:pos x="f168" y="f169"/>
                </a:cxn>
                <a:cxn ang="f100">
                  <a:pos x="f170" y="f171"/>
                </a:cxn>
                <a:cxn ang="f100">
                  <a:pos x="f172" y="f173"/>
                </a:cxn>
                <a:cxn ang="f100">
                  <a:pos x="f174" y="f175"/>
                </a:cxn>
                <a:cxn ang="f100">
                  <a:pos x="f176" y="f177"/>
                </a:cxn>
                <a:cxn ang="f100">
                  <a:pos x="f165" y="f178"/>
                </a:cxn>
                <a:cxn ang="f100">
                  <a:pos x="f179" y="f180"/>
                </a:cxn>
                <a:cxn ang="f100">
                  <a:pos x="f181" y="f182"/>
                </a:cxn>
                <a:cxn ang="f100">
                  <a:pos x="f183" y="f184"/>
                </a:cxn>
                <a:cxn ang="f100">
                  <a:pos x="f185" y="f186"/>
                </a:cxn>
                <a:cxn ang="f100">
                  <a:pos x="f161" y="f162"/>
                </a:cxn>
              </a:cxnLst>
              <a:rect l="f157" t="f160" r="f158" b="f159"/>
              <a:pathLst>
                <a:path w="116" h="12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5"/>
                    <a:pt x="f16" y="f15"/>
                    <a:pt x="f17" y="f15"/>
                  </a:cubicBezTo>
                  <a:cubicBezTo>
                    <a:pt x="f18" y="f19"/>
                    <a:pt x="f18" y="f20"/>
                    <a:pt x="f19" y="f7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7" y="f29"/>
                    <a:pt x="f5" y="f30"/>
                  </a:cubicBezTo>
                  <a:cubicBezTo>
                    <a:pt x="f31" y="f32"/>
                    <a:pt x="f33" y="f34"/>
                    <a:pt x="f35" y="f5"/>
                  </a:cubicBezTo>
                  <a:cubicBezTo>
                    <a:pt x="f36" y="f37"/>
                    <a:pt x="f16" y="f32"/>
                    <a:pt x="f6" y="f23"/>
                  </a:cubicBezTo>
                  <a:cubicBezTo>
                    <a:pt x="f38" y="f39"/>
                    <a:pt x="f40" y="f21"/>
                    <a:pt x="f41" y="f36"/>
                  </a:cubicBezTo>
                  <a:cubicBezTo>
                    <a:pt x="f19" y="f42"/>
                    <a:pt x="f43" y="f44"/>
                    <a:pt x="f17" y="f45"/>
                  </a:cubicBezTo>
                  <a:cubicBezTo>
                    <a:pt x="f19" y="f21"/>
                    <a:pt x="f46" y="f47"/>
                    <a:pt x="f48" y="f39"/>
                  </a:cubicBezTo>
                  <a:cubicBezTo>
                    <a:pt x="f13" y="f49"/>
                    <a:pt x="f36" y="f50"/>
                    <a:pt x="f51" y="f52"/>
                  </a:cubicBezTo>
                  <a:cubicBezTo>
                    <a:pt x="f33" y="f53"/>
                    <a:pt x="f54" y="f32"/>
                    <a:pt x="f55" y="f56"/>
                  </a:cubicBezTo>
                  <a:cubicBezTo>
                    <a:pt x="f57" y="f29"/>
                    <a:pt x="f58" y="f59"/>
                    <a:pt x="f60" y="f40"/>
                  </a:cubicBezTo>
                  <a:cubicBezTo>
                    <a:pt x="f61" y="f40"/>
                    <a:pt x="f51" y="f40"/>
                    <a:pt x="f8" y="f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1CBD14B-7240-48E5-A5FE-25D083D34EC2}"/>
                </a:ext>
              </a:extLst>
            </p:cNvPr>
            <p:cNvSpPr/>
            <p:nvPr/>
          </p:nvSpPr>
          <p:spPr>
            <a:xfrm>
              <a:off x="2375812" y="1569238"/>
              <a:ext cx="269876" cy="271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1"/>
                <a:gd name="f7" fmla="val 122"/>
                <a:gd name="f8" fmla="val 103"/>
                <a:gd name="f9" fmla="val 78"/>
                <a:gd name="f10" fmla="val 106"/>
                <a:gd name="f11" fmla="val 56"/>
                <a:gd name="f12" fmla="val 92"/>
                <a:gd name="f13" fmla="val 25"/>
                <a:gd name="f14" fmla="val 111"/>
                <a:gd name="f15" fmla="val 26"/>
                <a:gd name="f16" fmla="val 94"/>
                <a:gd name="f17" fmla="val 31"/>
                <a:gd name="f18" fmla="val 80"/>
                <a:gd name="f19" fmla="val 27"/>
                <a:gd name="f20" fmla="val 68"/>
                <a:gd name="f21" fmla="val 24"/>
                <a:gd name="f22" fmla="val 58"/>
                <a:gd name="f23" fmla="val 12"/>
                <a:gd name="f24" fmla="val 50"/>
                <a:gd name="f25" fmla="val 36"/>
                <a:gd name="f26" fmla="val 35"/>
                <a:gd name="f27" fmla="val 49"/>
                <a:gd name="f28" fmla="val 71"/>
                <a:gd name="f29" fmla="val 33"/>
                <a:gd name="f30" fmla="val 90"/>
                <a:gd name="f31" fmla="val 53"/>
                <a:gd name="f32" fmla="val 59"/>
                <a:gd name="f33" fmla="val 95"/>
                <a:gd name="f34" fmla="val 76"/>
                <a:gd name="f35" fmla="val 97"/>
                <a:gd name="f36" fmla="val 30"/>
                <a:gd name="f37" fmla="val 60"/>
                <a:gd name="f38" fmla="val 75"/>
                <a:gd name="f39" fmla="val 42"/>
                <a:gd name="f40" fmla="val 55"/>
                <a:gd name="f41" fmla="val 84"/>
                <a:gd name="f42" fmla="val 88"/>
                <a:gd name="f43" fmla="val 85"/>
                <a:gd name="f44" fmla="val 73"/>
                <a:gd name="f45" fmla="val 96"/>
                <a:gd name="f46" fmla="val 63"/>
                <a:gd name="f47" fmla="val 52"/>
                <a:gd name="f48" fmla="val 41"/>
                <a:gd name="f49" fmla="val 37"/>
                <a:gd name="f50" fmla="val 43"/>
                <a:gd name="f51" fmla="+- 0 0 -90"/>
                <a:gd name="f52" fmla="*/ f3 1 121"/>
                <a:gd name="f53" fmla="*/ f4 1 122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21"/>
                <a:gd name="f62" fmla="*/ f58 1 122"/>
                <a:gd name="f63" fmla="*/ 103 f59 1"/>
                <a:gd name="f64" fmla="*/ 122 f58 1"/>
                <a:gd name="f65" fmla="*/ 25 f59 1"/>
                <a:gd name="f66" fmla="*/ 111 f58 1"/>
                <a:gd name="f67" fmla="*/ 27 f59 1"/>
                <a:gd name="f68" fmla="*/ 68 f58 1"/>
                <a:gd name="f69" fmla="*/ 0 f59 1"/>
                <a:gd name="f70" fmla="*/ 36 f58 1"/>
                <a:gd name="f71" fmla="*/ 56 f59 1"/>
                <a:gd name="f72" fmla="*/ 0 f58 1"/>
                <a:gd name="f73" fmla="*/ 121 f59 1"/>
                <a:gd name="f74" fmla="*/ 59 f58 1"/>
                <a:gd name="f75" fmla="*/ 26 f59 1"/>
                <a:gd name="f76" fmla="*/ 49 f58 1"/>
                <a:gd name="f77" fmla="*/ 42 f59 1"/>
                <a:gd name="f78" fmla="*/ 90 f58 1"/>
                <a:gd name="f79" fmla="*/ 84 f59 1"/>
                <a:gd name="f80" fmla="*/ 97 f58 1"/>
                <a:gd name="f81" fmla="*/ 96 f59 1"/>
                <a:gd name="f82" fmla="*/ 63 f58 1"/>
                <a:gd name="f83" fmla="*/ 60 f59 1"/>
                <a:gd name="f84" fmla="*/ 31 f58 1"/>
                <a:gd name="f85" fmla="+- f60 0 f1"/>
                <a:gd name="f86" fmla="*/ f63 1 121"/>
                <a:gd name="f87" fmla="*/ f64 1 122"/>
                <a:gd name="f88" fmla="*/ f65 1 121"/>
                <a:gd name="f89" fmla="*/ f66 1 122"/>
                <a:gd name="f90" fmla="*/ f67 1 121"/>
                <a:gd name="f91" fmla="*/ f68 1 122"/>
                <a:gd name="f92" fmla="*/ f69 1 121"/>
                <a:gd name="f93" fmla="*/ f70 1 122"/>
                <a:gd name="f94" fmla="*/ f71 1 121"/>
                <a:gd name="f95" fmla="*/ f72 1 122"/>
                <a:gd name="f96" fmla="*/ f73 1 121"/>
                <a:gd name="f97" fmla="*/ f74 1 122"/>
                <a:gd name="f98" fmla="*/ f75 1 121"/>
                <a:gd name="f99" fmla="*/ f76 1 122"/>
                <a:gd name="f100" fmla="*/ f77 1 121"/>
                <a:gd name="f101" fmla="*/ f78 1 122"/>
                <a:gd name="f102" fmla="*/ f79 1 121"/>
                <a:gd name="f103" fmla="*/ f80 1 122"/>
                <a:gd name="f104" fmla="*/ f81 1 121"/>
                <a:gd name="f105" fmla="*/ f82 1 122"/>
                <a:gd name="f106" fmla="*/ f83 1 121"/>
                <a:gd name="f107" fmla="*/ f84 1 122"/>
                <a:gd name="f108" fmla="*/ 0 1 f61"/>
                <a:gd name="f109" fmla="*/ f55 1 f61"/>
                <a:gd name="f110" fmla="*/ 0 1 f62"/>
                <a:gd name="f111" fmla="*/ f56 1 f62"/>
                <a:gd name="f112" fmla="*/ f86 1 f61"/>
                <a:gd name="f113" fmla="*/ f87 1 f62"/>
                <a:gd name="f114" fmla="*/ f88 1 f61"/>
                <a:gd name="f115" fmla="*/ f89 1 f62"/>
                <a:gd name="f116" fmla="*/ f90 1 f61"/>
                <a:gd name="f117" fmla="*/ f91 1 f62"/>
                <a:gd name="f118" fmla="*/ f92 1 f61"/>
                <a:gd name="f119" fmla="*/ f93 1 f62"/>
                <a:gd name="f120" fmla="*/ f94 1 f61"/>
                <a:gd name="f121" fmla="*/ f95 1 f62"/>
                <a:gd name="f122" fmla="*/ f96 1 f61"/>
                <a:gd name="f123" fmla="*/ f97 1 f62"/>
                <a:gd name="f124" fmla="*/ f98 1 f61"/>
                <a:gd name="f125" fmla="*/ f99 1 f62"/>
                <a:gd name="f126" fmla="*/ f100 1 f61"/>
                <a:gd name="f127" fmla="*/ f101 1 f62"/>
                <a:gd name="f128" fmla="*/ f102 1 f61"/>
                <a:gd name="f129" fmla="*/ f103 1 f62"/>
                <a:gd name="f130" fmla="*/ f104 1 f61"/>
                <a:gd name="f131" fmla="*/ f105 1 f62"/>
                <a:gd name="f132" fmla="*/ f106 1 f61"/>
                <a:gd name="f133" fmla="*/ f107 1 f62"/>
                <a:gd name="f134" fmla="*/ f108 f52 1"/>
                <a:gd name="f135" fmla="*/ f109 f52 1"/>
                <a:gd name="f136" fmla="*/ f111 f53 1"/>
                <a:gd name="f137" fmla="*/ f110 f53 1"/>
                <a:gd name="f138" fmla="*/ f112 f52 1"/>
                <a:gd name="f139" fmla="*/ f113 f53 1"/>
                <a:gd name="f140" fmla="*/ f114 f52 1"/>
                <a:gd name="f141" fmla="*/ f115 f53 1"/>
                <a:gd name="f142" fmla="*/ f116 f52 1"/>
                <a:gd name="f143" fmla="*/ f117 f53 1"/>
                <a:gd name="f144" fmla="*/ f118 f52 1"/>
                <a:gd name="f145" fmla="*/ f119 f53 1"/>
                <a:gd name="f146" fmla="*/ f120 f52 1"/>
                <a:gd name="f147" fmla="*/ f121 f53 1"/>
                <a:gd name="f148" fmla="*/ f122 f52 1"/>
                <a:gd name="f149" fmla="*/ f123 f53 1"/>
                <a:gd name="f150" fmla="*/ f124 f52 1"/>
                <a:gd name="f151" fmla="*/ f125 f53 1"/>
                <a:gd name="f152" fmla="*/ f126 f52 1"/>
                <a:gd name="f153" fmla="*/ f127 f53 1"/>
                <a:gd name="f154" fmla="*/ f128 f52 1"/>
                <a:gd name="f155" fmla="*/ f129 f53 1"/>
                <a:gd name="f156" fmla="*/ f130 f52 1"/>
                <a:gd name="f157" fmla="*/ f131 f53 1"/>
                <a:gd name="f158" fmla="*/ f132 f52 1"/>
                <a:gd name="f159" fmla="*/ f13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48" y="f149"/>
                </a:cxn>
                <a:cxn ang="f85">
                  <a:pos x="f138" y="f139"/>
                </a:cxn>
                <a:cxn ang="f85">
                  <a:pos x="f150" y="f151"/>
                </a:cxn>
                <a:cxn ang="f85">
                  <a:pos x="f152" y="f153"/>
                </a:cxn>
                <a:cxn ang="f85">
                  <a:pos x="f154" y="f155"/>
                </a:cxn>
                <a:cxn ang="f85">
                  <a:pos x="f156" y="f157"/>
                </a:cxn>
                <a:cxn ang="f85">
                  <a:pos x="f158" y="f159"/>
                </a:cxn>
                <a:cxn ang="f85">
                  <a:pos x="f150" y="f151"/>
                </a:cxn>
              </a:cxnLst>
              <a:rect l="f134" t="f137" r="f135" b="f136"/>
              <a:pathLst>
                <a:path w="121" h="122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15" y="f26"/>
                    <a:pt x="f27" y="f26"/>
                    <a:pt x="f11" y="f5"/>
                  </a:cubicBezTo>
                  <a:cubicBezTo>
                    <a:pt x="f28" y="f29"/>
                    <a:pt x="f30" y="f31"/>
                    <a:pt x="f6" y="f32"/>
                  </a:cubicBezTo>
                  <a:cubicBezTo>
                    <a:pt x="f33" y="f34"/>
                    <a:pt x="f16" y="f35"/>
                    <a:pt x="f8" y="f7"/>
                  </a:cubicBezTo>
                  <a:close/>
                  <a:moveTo>
                    <a:pt x="f15" y="f27"/>
                  </a:moveTo>
                  <a:cubicBezTo>
                    <a:pt x="f36" y="f37"/>
                    <a:pt x="f25" y="f38"/>
                    <a:pt x="f39" y="f30"/>
                  </a:cubicBezTo>
                  <a:cubicBezTo>
                    <a:pt x="f40" y="f12"/>
                    <a:pt x="f28" y="f33"/>
                    <a:pt x="f41" y="f35"/>
                  </a:cubicBezTo>
                  <a:cubicBezTo>
                    <a:pt x="f42" y="f43"/>
                    <a:pt x="f12" y="f44"/>
                    <a:pt x="f45" y="f46"/>
                  </a:cubicBezTo>
                  <a:cubicBezTo>
                    <a:pt x="f41" y="f47"/>
                    <a:pt x="f28" y="f48"/>
                    <a:pt x="f37" y="f17"/>
                  </a:cubicBezTo>
                  <a:cubicBezTo>
                    <a:pt x="f27" y="f49"/>
                    <a:pt x="f49" y="f50"/>
                    <a:pt x="f15" y="f2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78417B2-33D4-410C-9AE3-CBFEF714F5E9}"/>
                </a:ext>
              </a:extLst>
            </p:cNvPr>
            <p:cNvSpPr/>
            <p:nvPr/>
          </p:nvSpPr>
          <p:spPr>
            <a:xfrm>
              <a:off x="3760113" y="3472653"/>
              <a:ext cx="252410" cy="2651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119"/>
                <a:gd name="f8" fmla="val 57"/>
                <a:gd name="f9" fmla="val 25"/>
                <a:gd name="f10" fmla="val 48"/>
                <a:gd name="f11" fmla="val 44"/>
                <a:gd name="f12" fmla="val 35"/>
                <a:gd name="f13" fmla="val 43"/>
                <a:gd name="f14" fmla="val 62"/>
                <a:gd name="f15" fmla="val 26"/>
                <a:gd name="f16" fmla="val 82"/>
                <a:gd name="f17" fmla="val 38"/>
                <a:gd name="f18" fmla="val 28"/>
                <a:gd name="f19" fmla="val 106"/>
                <a:gd name="f20" fmla="val 98"/>
                <a:gd name="f21" fmla="val 54"/>
                <a:gd name="f22" fmla="val 97"/>
                <a:gd name="f23" fmla="val 66"/>
                <a:gd name="f24" fmla="val 76"/>
                <a:gd name="f25" fmla="val 104"/>
                <a:gd name="f26" fmla="val 87"/>
                <a:gd name="f27" fmla="val 110"/>
                <a:gd name="f28" fmla="val 101"/>
                <a:gd name="f29" fmla="val 83"/>
                <a:gd name="f30" fmla="val 94"/>
                <a:gd name="f31" fmla="val 58"/>
                <a:gd name="f32" fmla="val 88"/>
                <a:gd name="f33" fmla="val 42"/>
                <a:gd name="f34" fmla="val 90"/>
                <a:gd name="f35" fmla="val 29"/>
                <a:gd name="f36" fmla="val 68"/>
                <a:gd name="f37" fmla="val 27"/>
                <a:gd name="f38" fmla="val 59"/>
                <a:gd name="f39" fmla="val 34"/>
                <a:gd name="f40" fmla="val 70"/>
                <a:gd name="f41" fmla="val 81"/>
                <a:gd name="f42" fmla="val 50"/>
                <a:gd name="f43" fmla="val 92"/>
                <a:gd name="f44" fmla="val 89"/>
                <a:gd name="f45" fmla="val 77"/>
                <a:gd name="f46" fmla="val 86"/>
                <a:gd name="f47" fmla="val 84"/>
                <a:gd name="f48" fmla="val 56"/>
                <a:gd name="f49" fmla="val 91"/>
                <a:gd name="f50" fmla="val 40"/>
                <a:gd name="f51" fmla="val 63"/>
                <a:gd name="f52" fmla="val 52"/>
                <a:gd name="f53" fmla="val 30"/>
                <a:gd name="f54" fmla="+- 0 0 -90"/>
                <a:gd name="f55" fmla="*/ f3 1 113"/>
                <a:gd name="f56" fmla="*/ f4 1 119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113"/>
                <a:gd name="f65" fmla="*/ f61 1 119"/>
                <a:gd name="f66" fmla="*/ 0 f62 1"/>
                <a:gd name="f67" fmla="*/ 57 f61 1"/>
                <a:gd name="f68" fmla="*/ 43 f62 1"/>
                <a:gd name="f69" fmla="*/ 0 f61 1"/>
                <a:gd name="f70" fmla="*/ 113 f62 1"/>
                <a:gd name="f71" fmla="*/ 28 f61 1"/>
                <a:gd name="f72" fmla="*/ 97 f62 1"/>
                <a:gd name="f73" fmla="*/ 66 f61 1"/>
                <a:gd name="f74" fmla="*/ 110 f62 1"/>
                <a:gd name="f75" fmla="*/ 101 f61 1"/>
                <a:gd name="f76" fmla="*/ 42 f62 1"/>
                <a:gd name="f77" fmla="*/ 119 f61 1"/>
                <a:gd name="f78" fmla="*/ 27 f62 1"/>
                <a:gd name="f79" fmla="*/ 59 f61 1"/>
                <a:gd name="f80" fmla="*/ 50 f62 1"/>
                <a:gd name="f81" fmla="*/ 92 f61 1"/>
                <a:gd name="f82" fmla="*/ 88 f62 1"/>
                <a:gd name="f83" fmla="*/ 84 f61 1"/>
                <a:gd name="f84" fmla="*/ 91 f62 1"/>
                <a:gd name="f85" fmla="*/ 44 f61 1"/>
                <a:gd name="f86" fmla="*/ 52 f62 1"/>
                <a:gd name="f87" fmla="*/ 30 f61 1"/>
                <a:gd name="f88" fmla="+- f63 0 f1"/>
                <a:gd name="f89" fmla="*/ f66 1 113"/>
                <a:gd name="f90" fmla="*/ f67 1 119"/>
                <a:gd name="f91" fmla="*/ f68 1 113"/>
                <a:gd name="f92" fmla="*/ f69 1 119"/>
                <a:gd name="f93" fmla="*/ f70 1 113"/>
                <a:gd name="f94" fmla="*/ f71 1 119"/>
                <a:gd name="f95" fmla="*/ f72 1 113"/>
                <a:gd name="f96" fmla="*/ f73 1 119"/>
                <a:gd name="f97" fmla="*/ f74 1 113"/>
                <a:gd name="f98" fmla="*/ f75 1 119"/>
                <a:gd name="f99" fmla="*/ f76 1 113"/>
                <a:gd name="f100" fmla="*/ f77 1 119"/>
                <a:gd name="f101" fmla="*/ f78 1 113"/>
                <a:gd name="f102" fmla="*/ f79 1 119"/>
                <a:gd name="f103" fmla="*/ f80 1 113"/>
                <a:gd name="f104" fmla="*/ f81 1 119"/>
                <a:gd name="f105" fmla="*/ f82 1 113"/>
                <a:gd name="f106" fmla="*/ f83 1 119"/>
                <a:gd name="f107" fmla="*/ f84 1 113"/>
                <a:gd name="f108" fmla="*/ f85 1 119"/>
                <a:gd name="f109" fmla="*/ f86 1 113"/>
                <a:gd name="f110" fmla="*/ f87 1 119"/>
                <a:gd name="f111" fmla="*/ 0 1 f64"/>
                <a:gd name="f112" fmla="*/ f58 1 f64"/>
                <a:gd name="f113" fmla="*/ 0 1 f65"/>
                <a:gd name="f114" fmla="*/ f59 1 f65"/>
                <a:gd name="f115" fmla="*/ f89 1 f64"/>
                <a:gd name="f116" fmla="*/ f90 1 f65"/>
                <a:gd name="f117" fmla="*/ f91 1 f64"/>
                <a:gd name="f118" fmla="*/ f92 1 f65"/>
                <a:gd name="f119" fmla="*/ f93 1 f64"/>
                <a:gd name="f120" fmla="*/ f94 1 f65"/>
                <a:gd name="f121" fmla="*/ f95 1 f64"/>
                <a:gd name="f122" fmla="*/ f96 1 f65"/>
                <a:gd name="f123" fmla="*/ f97 1 f64"/>
                <a:gd name="f124" fmla="*/ f98 1 f65"/>
                <a:gd name="f125" fmla="*/ f99 1 f64"/>
                <a:gd name="f126" fmla="*/ f100 1 f65"/>
                <a:gd name="f127" fmla="*/ f101 1 f64"/>
                <a:gd name="f128" fmla="*/ f102 1 f65"/>
                <a:gd name="f129" fmla="*/ f103 1 f64"/>
                <a:gd name="f130" fmla="*/ f104 1 f65"/>
                <a:gd name="f131" fmla="*/ f105 1 f64"/>
                <a:gd name="f132" fmla="*/ f106 1 f65"/>
                <a:gd name="f133" fmla="*/ f107 1 f64"/>
                <a:gd name="f134" fmla="*/ f108 1 f65"/>
                <a:gd name="f135" fmla="*/ f109 1 f64"/>
                <a:gd name="f136" fmla="*/ f110 1 f65"/>
                <a:gd name="f137" fmla="*/ f111 f55 1"/>
                <a:gd name="f138" fmla="*/ f112 f55 1"/>
                <a:gd name="f139" fmla="*/ f114 f56 1"/>
                <a:gd name="f140" fmla="*/ f113 f56 1"/>
                <a:gd name="f141" fmla="*/ f115 f55 1"/>
                <a:gd name="f142" fmla="*/ f116 f56 1"/>
                <a:gd name="f143" fmla="*/ f117 f55 1"/>
                <a:gd name="f144" fmla="*/ f118 f56 1"/>
                <a:gd name="f145" fmla="*/ f119 f55 1"/>
                <a:gd name="f146" fmla="*/ f120 f56 1"/>
                <a:gd name="f147" fmla="*/ f121 f55 1"/>
                <a:gd name="f148" fmla="*/ f122 f56 1"/>
                <a:gd name="f149" fmla="*/ f123 f55 1"/>
                <a:gd name="f150" fmla="*/ f124 f56 1"/>
                <a:gd name="f151" fmla="*/ f125 f55 1"/>
                <a:gd name="f152" fmla="*/ f126 f56 1"/>
                <a:gd name="f153" fmla="*/ f127 f55 1"/>
                <a:gd name="f154" fmla="*/ f128 f56 1"/>
                <a:gd name="f155" fmla="*/ f129 f55 1"/>
                <a:gd name="f156" fmla="*/ f130 f56 1"/>
                <a:gd name="f157" fmla="*/ f131 f55 1"/>
                <a:gd name="f158" fmla="*/ f132 f56 1"/>
                <a:gd name="f159" fmla="*/ f133 f55 1"/>
                <a:gd name="f160" fmla="*/ f134 f56 1"/>
                <a:gd name="f161" fmla="*/ f135 f55 1"/>
                <a:gd name="f162" fmla="*/ f13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41" y="f142"/>
                </a:cxn>
                <a:cxn ang="f88">
                  <a:pos x="f143" y="f144"/>
                </a:cxn>
                <a:cxn ang="f88">
                  <a:pos x="f145" y="f146"/>
                </a:cxn>
                <a:cxn ang="f88">
                  <a:pos x="f147" y="f148"/>
                </a:cxn>
                <a:cxn ang="f88">
                  <a:pos x="f149" y="f150"/>
                </a:cxn>
                <a:cxn ang="f88">
                  <a:pos x="f151" y="f152"/>
                </a:cxn>
                <a:cxn ang="f88">
                  <a:pos x="f141" y="f142"/>
                </a:cxn>
                <a:cxn ang="f88">
                  <a:pos x="f153" y="f154"/>
                </a:cxn>
                <a:cxn ang="f88">
                  <a:pos x="f155" y="f156"/>
                </a:cxn>
                <a:cxn ang="f88">
                  <a:pos x="f157" y="f158"/>
                </a:cxn>
                <a:cxn ang="f88">
                  <a:pos x="f159" y="f160"/>
                </a:cxn>
                <a:cxn ang="f88">
                  <a:pos x="f161" y="f162"/>
                </a:cxn>
                <a:cxn ang="f88">
                  <a:pos x="f153" y="f154"/>
                </a:cxn>
              </a:cxnLst>
              <a:rect l="f137" t="f140" r="f138" b="f139"/>
              <a:pathLst>
                <a:path w="113" h="119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13"/>
                    <a:pt x="f20" y="f21"/>
                    <a:pt x="f22" y="f23"/>
                  </a:cubicBezTo>
                  <a:cubicBezTo>
                    <a:pt x="f22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7"/>
                  </a:cubicBezTo>
                  <a:cubicBezTo>
                    <a:pt x="f17" y="f34"/>
                    <a:pt x="f35" y="f36"/>
                    <a:pt x="f5" y="f8"/>
                  </a:cubicBezTo>
                  <a:close/>
                  <a:moveTo>
                    <a:pt x="f37" y="f38"/>
                  </a:moveTo>
                  <a:cubicBezTo>
                    <a:pt x="f39" y="f40"/>
                    <a:pt x="f33" y="f41"/>
                    <a:pt x="f42" y="f43"/>
                  </a:cubicBezTo>
                  <a:cubicBezTo>
                    <a:pt x="f14" y="f44"/>
                    <a:pt x="f45" y="f46"/>
                    <a:pt x="f32" y="f47"/>
                  </a:cubicBezTo>
                  <a:cubicBezTo>
                    <a:pt x="f44" y="f40"/>
                    <a:pt x="f34" y="f48"/>
                    <a:pt x="f49" y="f11"/>
                  </a:cubicBezTo>
                  <a:cubicBezTo>
                    <a:pt x="f45" y="f50"/>
                    <a:pt x="f51" y="f39"/>
                    <a:pt x="f52" y="f53"/>
                  </a:cubicBezTo>
                  <a:cubicBezTo>
                    <a:pt x="f11" y="f50"/>
                    <a:pt x="f12" y="f42"/>
                    <a:pt x="f37" y="f3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5B998B-29C5-4839-BBF9-3E671A998869}"/>
                </a:ext>
              </a:extLst>
            </p:cNvPr>
            <p:cNvSpPr/>
            <p:nvPr/>
          </p:nvSpPr>
          <p:spPr>
            <a:xfrm>
              <a:off x="3417213" y="2782089"/>
              <a:ext cx="252410" cy="2667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119"/>
                <a:gd name="f8" fmla="val 18"/>
                <a:gd name="f9" fmla="val 38"/>
                <a:gd name="f10" fmla="val 17"/>
                <a:gd name="f11" fmla="val 61"/>
                <a:gd name="f12" fmla="val 25"/>
                <a:gd name="f13" fmla="val 91"/>
                <a:gd name="f14" fmla="val 10"/>
                <a:gd name="f15" fmla="val 79"/>
                <a:gd name="f16" fmla="val 41"/>
                <a:gd name="f17" fmla="val 87"/>
                <a:gd name="f18" fmla="val 62"/>
                <a:gd name="f19" fmla="val 83"/>
                <a:gd name="f20" fmla="val 85"/>
                <a:gd name="f21" fmla="val 84"/>
                <a:gd name="f22" fmla="val 59"/>
                <a:gd name="f23" fmla="val 82"/>
                <a:gd name="f24" fmla="val 53"/>
                <a:gd name="f25" fmla="val 46"/>
                <a:gd name="f26" fmla="val 105"/>
                <a:gd name="f27" fmla="val 43"/>
                <a:gd name="f28" fmla="val 97"/>
                <a:gd name="f29" fmla="val 37"/>
                <a:gd name="f30" fmla="val 29"/>
                <a:gd name="f31" fmla="val 76"/>
                <a:gd name="f32" fmla="val 9"/>
                <a:gd name="f33" fmla="val 68"/>
                <a:gd name="f34" fmla="val 5"/>
                <a:gd name="f35" fmla="val 64"/>
                <a:gd name="f36" fmla="val 3"/>
                <a:gd name="f37" fmla="val 58"/>
                <a:gd name="f38" fmla="val 2"/>
                <a:gd name="f39" fmla="val 71"/>
                <a:gd name="f40" fmla="val 30"/>
                <a:gd name="f41" fmla="val 28"/>
                <a:gd name="f42" fmla="val 26"/>
                <a:gd name="f43" fmla="val 23"/>
                <a:gd name="f44" fmla="val 36"/>
                <a:gd name="f45" fmla="val 21"/>
                <a:gd name="f46" fmla="val 48"/>
                <a:gd name="f47" fmla="val 40"/>
                <a:gd name="f48" fmla="val 78"/>
                <a:gd name="f49" fmla="val 51"/>
                <a:gd name="f50" fmla="val 89"/>
                <a:gd name="f51" fmla="val 74"/>
                <a:gd name="f52" fmla="val 77"/>
                <a:gd name="f53" fmla="val 80"/>
                <a:gd name="f54" fmla="val 45"/>
                <a:gd name="f55" fmla="+- 0 0 -90"/>
                <a:gd name="f56" fmla="*/ f3 1 113"/>
                <a:gd name="f57" fmla="*/ f4 1 119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113"/>
                <a:gd name="f66" fmla="*/ f62 1 119"/>
                <a:gd name="f67" fmla="*/ 18 f63 1"/>
                <a:gd name="f68" fmla="*/ 0 f62 1"/>
                <a:gd name="f69" fmla="*/ 91 f63 1"/>
                <a:gd name="f70" fmla="*/ 10 f62 1"/>
                <a:gd name="f71" fmla="*/ 113 f63 1"/>
                <a:gd name="f72" fmla="*/ 83 f62 1"/>
                <a:gd name="f73" fmla="*/ 53 f63 1"/>
                <a:gd name="f74" fmla="*/ 119 f62 1"/>
                <a:gd name="f75" fmla="*/ 37 f63 1"/>
                <a:gd name="f76" fmla="*/ 91 f62 1"/>
                <a:gd name="f77" fmla="*/ 9 f63 1"/>
                <a:gd name="f78" fmla="*/ 68 f62 1"/>
                <a:gd name="f79" fmla="*/ 0 f63 1"/>
                <a:gd name="f80" fmla="*/ 53 f62 1"/>
                <a:gd name="f81" fmla="*/ 71 f63 1"/>
                <a:gd name="f82" fmla="*/ 30 f62 1"/>
                <a:gd name="f83" fmla="*/ 30 f63 1"/>
                <a:gd name="f84" fmla="*/ 23 f62 1"/>
                <a:gd name="f85" fmla="*/ 17 f63 1"/>
                <a:gd name="f86" fmla="*/ 58 f62 1"/>
                <a:gd name="f87" fmla="*/ 51 f63 1"/>
                <a:gd name="f88" fmla="*/ 89 f62 1"/>
                <a:gd name="f89" fmla="*/ 84 f63 1"/>
                <a:gd name="f90" fmla="*/ 71 f62 1"/>
                <a:gd name="f91" fmla="+- f64 0 f1"/>
                <a:gd name="f92" fmla="*/ f67 1 113"/>
                <a:gd name="f93" fmla="*/ f68 1 119"/>
                <a:gd name="f94" fmla="*/ f69 1 113"/>
                <a:gd name="f95" fmla="*/ f70 1 119"/>
                <a:gd name="f96" fmla="*/ f71 1 113"/>
                <a:gd name="f97" fmla="*/ f72 1 119"/>
                <a:gd name="f98" fmla="*/ f73 1 113"/>
                <a:gd name="f99" fmla="*/ f74 1 119"/>
                <a:gd name="f100" fmla="*/ f75 1 113"/>
                <a:gd name="f101" fmla="*/ f76 1 119"/>
                <a:gd name="f102" fmla="*/ f77 1 113"/>
                <a:gd name="f103" fmla="*/ f78 1 119"/>
                <a:gd name="f104" fmla="*/ f79 1 113"/>
                <a:gd name="f105" fmla="*/ f80 1 119"/>
                <a:gd name="f106" fmla="*/ f81 1 113"/>
                <a:gd name="f107" fmla="*/ f82 1 119"/>
                <a:gd name="f108" fmla="*/ f83 1 113"/>
                <a:gd name="f109" fmla="*/ f84 1 119"/>
                <a:gd name="f110" fmla="*/ f85 1 113"/>
                <a:gd name="f111" fmla="*/ f86 1 119"/>
                <a:gd name="f112" fmla="*/ f87 1 113"/>
                <a:gd name="f113" fmla="*/ f88 1 119"/>
                <a:gd name="f114" fmla="*/ f89 1 113"/>
                <a:gd name="f115" fmla="*/ f90 1 119"/>
                <a:gd name="f116" fmla="*/ 0 1 f65"/>
                <a:gd name="f117" fmla="*/ f59 1 f65"/>
                <a:gd name="f118" fmla="*/ 0 1 f66"/>
                <a:gd name="f119" fmla="*/ f60 1 f66"/>
                <a:gd name="f120" fmla="*/ f92 1 f65"/>
                <a:gd name="f121" fmla="*/ f93 1 f66"/>
                <a:gd name="f122" fmla="*/ f94 1 f65"/>
                <a:gd name="f123" fmla="*/ f95 1 f66"/>
                <a:gd name="f124" fmla="*/ f96 1 f65"/>
                <a:gd name="f125" fmla="*/ f97 1 f66"/>
                <a:gd name="f126" fmla="*/ f98 1 f65"/>
                <a:gd name="f127" fmla="*/ f99 1 f66"/>
                <a:gd name="f128" fmla="*/ f100 1 f65"/>
                <a:gd name="f129" fmla="*/ f101 1 f66"/>
                <a:gd name="f130" fmla="*/ f102 1 f65"/>
                <a:gd name="f131" fmla="*/ f103 1 f66"/>
                <a:gd name="f132" fmla="*/ f104 1 f65"/>
                <a:gd name="f133" fmla="*/ f105 1 f66"/>
                <a:gd name="f134" fmla="*/ f106 1 f65"/>
                <a:gd name="f135" fmla="*/ f107 1 f66"/>
                <a:gd name="f136" fmla="*/ f108 1 f65"/>
                <a:gd name="f137" fmla="*/ f109 1 f66"/>
                <a:gd name="f138" fmla="*/ f110 1 f65"/>
                <a:gd name="f139" fmla="*/ f111 1 f66"/>
                <a:gd name="f140" fmla="*/ f112 1 f65"/>
                <a:gd name="f141" fmla="*/ f113 1 f66"/>
                <a:gd name="f142" fmla="*/ f114 1 f65"/>
                <a:gd name="f143" fmla="*/ f115 1 f66"/>
                <a:gd name="f144" fmla="*/ f116 f56 1"/>
                <a:gd name="f145" fmla="*/ f117 f56 1"/>
                <a:gd name="f146" fmla="*/ f119 f57 1"/>
                <a:gd name="f147" fmla="*/ f118 f57 1"/>
                <a:gd name="f148" fmla="*/ f120 f56 1"/>
                <a:gd name="f149" fmla="*/ f121 f57 1"/>
                <a:gd name="f150" fmla="*/ f122 f56 1"/>
                <a:gd name="f151" fmla="*/ f123 f57 1"/>
                <a:gd name="f152" fmla="*/ f124 f56 1"/>
                <a:gd name="f153" fmla="*/ f125 f57 1"/>
                <a:gd name="f154" fmla="*/ f126 f56 1"/>
                <a:gd name="f155" fmla="*/ f127 f57 1"/>
                <a:gd name="f156" fmla="*/ f128 f56 1"/>
                <a:gd name="f157" fmla="*/ f129 f57 1"/>
                <a:gd name="f158" fmla="*/ f130 f56 1"/>
                <a:gd name="f159" fmla="*/ f131 f57 1"/>
                <a:gd name="f160" fmla="*/ f132 f56 1"/>
                <a:gd name="f161" fmla="*/ f133 f57 1"/>
                <a:gd name="f162" fmla="*/ f134 f56 1"/>
                <a:gd name="f163" fmla="*/ f135 f57 1"/>
                <a:gd name="f164" fmla="*/ f136 f56 1"/>
                <a:gd name="f165" fmla="*/ f137 f57 1"/>
                <a:gd name="f166" fmla="*/ f138 f56 1"/>
                <a:gd name="f167" fmla="*/ f139 f57 1"/>
                <a:gd name="f168" fmla="*/ f140 f56 1"/>
                <a:gd name="f169" fmla="*/ f141 f57 1"/>
                <a:gd name="f170" fmla="*/ f142 f56 1"/>
                <a:gd name="f171" fmla="*/ f143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9"/>
                </a:cxn>
                <a:cxn ang="f91">
                  <a:pos x="f160" y="f161"/>
                </a:cxn>
                <a:cxn ang="f91">
                  <a:pos x="f148" y="f149"/>
                </a:cxn>
                <a:cxn ang="f91">
                  <a:pos x="f162" y="f163"/>
                </a:cxn>
                <a:cxn ang="f91">
                  <a:pos x="f164" y="f165"/>
                </a:cxn>
                <a:cxn ang="f91">
                  <a:pos x="f166" y="f167"/>
                </a:cxn>
                <a:cxn ang="f91">
                  <a:pos x="f168" y="f169"/>
                </a:cxn>
                <a:cxn ang="f91">
                  <a:pos x="f170" y="f171"/>
                </a:cxn>
                <a:cxn ang="f91">
                  <a:pos x="f162" y="f163"/>
                </a:cxn>
              </a:cxnLst>
              <a:rect l="f144" t="f147" r="f145" b="f146"/>
              <a:pathLst>
                <a:path w="113" h="119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22" y="f23"/>
                    <a:pt x="f24" y="f7"/>
                  </a:cubicBezTo>
                  <a:cubicBezTo>
                    <a:pt x="f25" y="f26"/>
                    <a:pt x="f27" y="f28"/>
                    <a:pt x="f29" y="f13"/>
                  </a:cubicBezTo>
                  <a:cubicBezTo>
                    <a:pt x="f30" y="f23"/>
                    <a:pt x="f8" y="f31"/>
                    <a:pt x="f32" y="f33"/>
                  </a:cubicBezTo>
                  <a:cubicBezTo>
                    <a:pt x="f34" y="f35"/>
                    <a:pt x="f36" y="f37"/>
                    <a:pt x="f5" y="f24"/>
                  </a:cubicBezTo>
                  <a:cubicBezTo>
                    <a:pt x="f5" y="f24"/>
                    <a:pt x="f10" y="f38"/>
                    <a:pt x="f8" y="f5"/>
                  </a:cubicBezTo>
                  <a:close/>
                  <a:moveTo>
                    <a:pt x="f39" y="f40"/>
                  </a:moveTo>
                  <a:cubicBezTo>
                    <a:pt x="f37" y="f41"/>
                    <a:pt x="f27" y="f42"/>
                    <a:pt x="f40" y="f43"/>
                  </a:cubicBezTo>
                  <a:cubicBezTo>
                    <a:pt x="f42" y="f44"/>
                    <a:pt x="f45" y="f46"/>
                    <a:pt x="f10" y="f37"/>
                  </a:cubicBezTo>
                  <a:cubicBezTo>
                    <a:pt x="f41" y="f33"/>
                    <a:pt x="f47" y="f48"/>
                    <a:pt x="f49" y="f50"/>
                  </a:cubicBezTo>
                  <a:cubicBezTo>
                    <a:pt x="f11" y="f19"/>
                    <a:pt x="f51" y="f52"/>
                    <a:pt x="f21" y="f39"/>
                  </a:cubicBezTo>
                  <a:cubicBezTo>
                    <a:pt x="f53" y="f37"/>
                    <a:pt x="f31" y="f54"/>
                    <a:pt x="f39" y="f4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0A09722A-D9EC-4C84-BF1B-88DCE12B9D58}"/>
                </a:ext>
              </a:extLst>
            </p:cNvPr>
            <p:cNvSpPr/>
            <p:nvPr/>
          </p:nvSpPr>
          <p:spPr>
            <a:xfrm>
              <a:off x="4291928" y="4423565"/>
              <a:ext cx="276221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"/>
                <a:gd name="f7" fmla="val 105"/>
                <a:gd name="f8" fmla="val 116"/>
                <a:gd name="f9" fmla="val 12"/>
                <a:gd name="f10" fmla="val 104"/>
                <a:gd name="f11" fmla="val 33"/>
                <a:gd name="f12" fmla="val 97"/>
                <a:gd name="f13" fmla="val 52"/>
                <a:gd name="f14" fmla="val 73"/>
                <a:gd name="f15" fmla="val 92"/>
                <a:gd name="f16" fmla="val 75"/>
                <a:gd name="f17" fmla="val 65"/>
                <a:gd name="f18" fmla="val 76"/>
                <a:gd name="f19" fmla="val 48"/>
                <a:gd name="f20" fmla="val 46"/>
                <a:gd name="f21" fmla="val 27"/>
                <a:gd name="f22" fmla="val 68"/>
                <a:gd name="f23" fmla="val 64"/>
                <a:gd name="f24" fmla="val 24"/>
                <a:gd name="f25" fmla="val 38"/>
                <a:gd name="f26" fmla="val 40"/>
                <a:gd name="f27" fmla="val 67"/>
                <a:gd name="f28" fmla="val 23"/>
                <a:gd name="f29" fmla="val 90"/>
                <a:gd name="f30" fmla="val 54"/>
                <a:gd name="f31" fmla="val 26"/>
                <a:gd name="f32" fmla="val 47"/>
                <a:gd name="f33" fmla="val 36"/>
                <a:gd name="f34" fmla="val 31"/>
                <a:gd name="f35" fmla="val 57"/>
                <a:gd name="f36" fmla="val 74"/>
                <a:gd name="f37" fmla="val 55"/>
                <a:gd name="f38" fmla="val 81"/>
                <a:gd name="f39" fmla="val 85"/>
                <a:gd name="f40" fmla="val 69"/>
                <a:gd name="f41" fmla="val 96"/>
                <a:gd name="f42" fmla="val 95"/>
                <a:gd name="f43" fmla="val 94"/>
                <a:gd name="f44" fmla="val 28"/>
                <a:gd name="f45" fmla="val 83"/>
                <a:gd name="f46" fmla="+- 0 0 -90"/>
                <a:gd name="f47" fmla="*/ f3 1 124"/>
                <a:gd name="f48" fmla="*/ f4 1 105"/>
                <a:gd name="f49" fmla="val f5"/>
                <a:gd name="f50" fmla="val f6"/>
                <a:gd name="f51" fmla="val f7"/>
                <a:gd name="f52" fmla="*/ f46 f0 1"/>
                <a:gd name="f53" fmla="+- f51 0 f49"/>
                <a:gd name="f54" fmla="+- f50 0 f49"/>
                <a:gd name="f55" fmla="*/ f52 1 f2"/>
                <a:gd name="f56" fmla="*/ f54 1 124"/>
                <a:gd name="f57" fmla="*/ f53 1 105"/>
                <a:gd name="f58" fmla="*/ 116 f54 1"/>
                <a:gd name="f59" fmla="*/ 12 f53 1"/>
                <a:gd name="f60" fmla="*/ 124 f54 1"/>
                <a:gd name="f61" fmla="*/ 73 f53 1"/>
                <a:gd name="f62" fmla="*/ 48 f54 1"/>
                <a:gd name="f63" fmla="*/ 105 f53 1"/>
                <a:gd name="f64" fmla="*/ 0 f54 1"/>
                <a:gd name="f65" fmla="*/ 64 f53 1"/>
                <a:gd name="f66" fmla="*/ 40 f54 1"/>
                <a:gd name="f67" fmla="*/ 0 f53 1"/>
                <a:gd name="f68" fmla="*/ 54 f54 1"/>
                <a:gd name="f69" fmla="*/ 26 f53 1"/>
                <a:gd name="f70" fmla="*/ 31 f54 1"/>
                <a:gd name="f71" fmla="*/ 57 f53 1"/>
                <a:gd name="f72" fmla="*/ 55 f54 1"/>
                <a:gd name="f73" fmla="*/ 81 f53 1"/>
                <a:gd name="f74" fmla="*/ 97 f54 1"/>
                <a:gd name="f75" fmla="*/ 94 f54 1"/>
                <a:gd name="f76" fmla="*/ 28 f53 1"/>
                <a:gd name="f77" fmla="+- f55 0 f1"/>
                <a:gd name="f78" fmla="*/ f58 1 124"/>
                <a:gd name="f79" fmla="*/ f59 1 105"/>
                <a:gd name="f80" fmla="*/ f60 1 124"/>
                <a:gd name="f81" fmla="*/ f61 1 105"/>
                <a:gd name="f82" fmla="*/ f62 1 124"/>
                <a:gd name="f83" fmla="*/ f63 1 105"/>
                <a:gd name="f84" fmla="*/ f64 1 124"/>
                <a:gd name="f85" fmla="*/ f65 1 105"/>
                <a:gd name="f86" fmla="*/ f66 1 124"/>
                <a:gd name="f87" fmla="*/ f67 1 105"/>
                <a:gd name="f88" fmla="*/ f68 1 124"/>
                <a:gd name="f89" fmla="*/ f69 1 105"/>
                <a:gd name="f90" fmla="*/ f70 1 124"/>
                <a:gd name="f91" fmla="*/ f71 1 105"/>
                <a:gd name="f92" fmla="*/ f72 1 124"/>
                <a:gd name="f93" fmla="*/ f73 1 105"/>
                <a:gd name="f94" fmla="*/ f74 1 124"/>
                <a:gd name="f95" fmla="*/ f75 1 124"/>
                <a:gd name="f96" fmla="*/ f76 1 105"/>
                <a:gd name="f97" fmla="*/ 0 1 f56"/>
                <a:gd name="f98" fmla="*/ f50 1 f56"/>
                <a:gd name="f99" fmla="*/ 0 1 f57"/>
                <a:gd name="f100" fmla="*/ f51 1 f57"/>
                <a:gd name="f101" fmla="*/ f78 1 f56"/>
                <a:gd name="f102" fmla="*/ f79 1 f57"/>
                <a:gd name="f103" fmla="*/ f80 1 f56"/>
                <a:gd name="f104" fmla="*/ f81 1 f57"/>
                <a:gd name="f105" fmla="*/ f82 1 f56"/>
                <a:gd name="f106" fmla="*/ f83 1 f57"/>
                <a:gd name="f107" fmla="*/ f84 1 f56"/>
                <a:gd name="f108" fmla="*/ f85 1 f57"/>
                <a:gd name="f109" fmla="*/ f86 1 f56"/>
                <a:gd name="f110" fmla="*/ f87 1 f57"/>
                <a:gd name="f111" fmla="*/ f88 1 f56"/>
                <a:gd name="f112" fmla="*/ f89 1 f57"/>
                <a:gd name="f113" fmla="*/ f90 1 f56"/>
                <a:gd name="f114" fmla="*/ f91 1 f57"/>
                <a:gd name="f115" fmla="*/ f92 1 f56"/>
                <a:gd name="f116" fmla="*/ f93 1 f57"/>
                <a:gd name="f117" fmla="*/ f94 1 f56"/>
                <a:gd name="f118" fmla="*/ f95 1 f56"/>
                <a:gd name="f119" fmla="*/ f96 1 f57"/>
                <a:gd name="f120" fmla="*/ f97 f47 1"/>
                <a:gd name="f121" fmla="*/ f98 f47 1"/>
                <a:gd name="f122" fmla="*/ f100 f48 1"/>
                <a:gd name="f123" fmla="*/ f99 f48 1"/>
                <a:gd name="f124" fmla="*/ f101 f47 1"/>
                <a:gd name="f125" fmla="*/ f102 f48 1"/>
                <a:gd name="f126" fmla="*/ f103 f47 1"/>
                <a:gd name="f127" fmla="*/ f104 f48 1"/>
                <a:gd name="f128" fmla="*/ f105 f47 1"/>
                <a:gd name="f129" fmla="*/ f106 f48 1"/>
                <a:gd name="f130" fmla="*/ f107 f47 1"/>
                <a:gd name="f131" fmla="*/ f108 f48 1"/>
                <a:gd name="f132" fmla="*/ f109 f47 1"/>
                <a:gd name="f133" fmla="*/ f110 f48 1"/>
                <a:gd name="f134" fmla="*/ f111 f47 1"/>
                <a:gd name="f135" fmla="*/ f112 f48 1"/>
                <a:gd name="f136" fmla="*/ f113 f47 1"/>
                <a:gd name="f137" fmla="*/ f114 f48 1"/>
                <a:gd name="f138" fmla="*/ f115 f47 1"/>
                <a:gd name="f139" fmla="*/ f116 f48 1"/>
                <a:gd name="f140" fmla="*/ f117 f47 1"/>
                <a:gd name="f141" fmla="*/ f118 f47 1"/>
                <a:gd name="f142" fmla="*/ f119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24" y="f125"/>
                </a:cxn>
                <a:cxn ang="f77">
                  <a:pos x="f134" y="f135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40" y="f131"/>
                </a:cxn>
                <a:cxn ang="f77">
                  <a:pos x="f141" y="f142"/>
                </a:cxn>
                <a:cxn ang="f77">
                  <a:pos x="f134" y="f135"/>
                </a:cxn>
              </a:cxnLst>
              <a:rect l="f120" t="f123" r="f121" b="f122"/>
              <a:pathLst>
                <a:path w="124" h="105">
                  <a:moveTo>
                    <a:pt x="f8" y="f9"/>
                  </a:moveTo>
                  <a:cubicBezTo>
                    <a:pt x="f10" y="f11"/>
                    <a:pt x="f12" y="f13"/>
                    <a:pt x="f6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18"/>
                    <a:pt x="f21" y="f22"/>
                    <a:pt x="f5" y="f23"/>
                  </a:cubicBezTo>
                  <a:cubicBezTo>
                    <a:pt x="f24" y="f19"/>
                    <a:pt x="f19" y="f25"/>
                    <a:pt x="f26" y="f5"/>
                  </a:cubicBezTo>
                  <a:cubicBezTo>
                    <a:pt x="f27" y="f28"/>
                    <a:pt x="f29" y="f28"/>
                    <a:pt x="f8" y="f9"/>
                  </a:cubicBezTo>
                  <a:close/>
                  <a:moveTo>
                    <a:pt x="f30" y="f31"/>
                  </a:moveTo>
                  <a:cubicBezTo>
                    <a:pt x="f32" y="f33"/>
                    <a:pt x="f25" y="f19"/>
                    <a:pt x="f34" y="f35"/>
                  </a:cubicBezTo>
                  <a:cubicBezTo>
                    <a:pt x="f25" y="f17"/>
                    <a:pt x="f32" y="f36"/>
                    <a:pt x="f37" y="f38"/>
                  </a:cubicBezTo>
                  <a:cubicBezTo>
                    <a:pt x="f22" y="f18"/>
                    <a:pt x="f39" y="f40"/>
                    <a:pt x="f12" y="f23"/>
                  </a:cubicBezTo>
                  <a:cubicBezTo>
                    <a:pt x="f41" y="f13"/>
                    <a:pt x="f42" y="f26"/>
                    <a:pt x="f43" y="f44"/>
                  </a:cubicBezTo>
                  <a:cubicBezTo>
                    <a:pt x="f45" y="f44"/>
                    <a:pt x="f40" y="f21"/>
                    <a:pt x="f30" y="f31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F5CB394-5F27-4FAE-99BC-1A11C9CCEEDE}"/>
                </a:ext>
              </a:extLst>
            </p:cNvPr>
            <p:cNvSpPr/>
            <p:nvPr/>
          </p:nvSpPr>
          <p:spPr>
            <a:xfrm>
              <a:off x="3945855" y="-394490"/>
              <a:ext cx="249238" cy="219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"/>
                <a:gd name="f7" fmla="val 98"/>
                <a:gd name="f8" fmla="val 42"/>
                <a:gd name="f9" fmla="val 15"/>
                <a:gd name="f10" fmla="val 27"/>
                <a:gd name="f11" fmla="val 40"/>
                <a:gd name="f12" fmla="val 55"/>
                <a:gd name="f13" fmla="val 16"/>
                <a:gd name="f14" fmla="val 76"/>
                <a:gd name="f15" fmla="val 30"/>
                <a:gd name="f16" fmla="val 22"/>
                <a:gd name="f17" fmla="val 90"/>
                <a:gd name="f18" fmla="val 47"/>
                <a:gd name="f19" fmla="val 91"/>
                <a:gd name="f20" fmla="val 67"/>
                <a:gd name="f21" fmla="val 108"/>
                <a:gd name="f22" fmla="val 87"/>
                <a:gd name="f23" fmla="val 82"/>
                <a:gd name="f24" fmla="val 56"/>
                <a:gd name="f25" fmla="val 35"/>
                <a:gd name="f26" fmla="val 29"/>
                <a:gd name="f27" fmla="val 77"/>
                <a:gd name="f28" fmla="val 48"/>
                <a:gd name="f29" fmla="val 69"/>
                <a:gd name="f30" fmla="val 85"/>
                <a:gd name="f31" fmla="val 73"/>
                <a:gd name="f32" fmla="val 84"/>
                <a:gd name="f33" fmla="val 61"/>
                <a:gd name="f34" fmla="val 49"/>
                <a:gd name="f35" fmla="val 83"/>
                <a:gd name="f36" fmla="val 36"/>
                <a:gd name="f37" fmla="val 71"/>
                <a:gd name="f38" fmla="val 31"/>
                <a:gd name="f39" fmla="val 24"/>
                <a:gd name="f40" fmla="val 43"/>
                <a:gd name="f41" fmla="val 18"/>
                <a:gd name="f42" fmla="val 33"/>
                <a:gd name="f43" fmla="val 21"/>
                <a:gd name="f44" fmla="val 9"/>
                <a:gd name="f45" fmla="val 52"/>
                <a:gd name="f46" fmla="val 5"/>
                <a:gd name="f47" fmla="val 1"/>
                <a:gd name="f48" fmla="+- 0 0 -90"/>
                <a:gd name="f49" fmla="*/ f3 1 112"/>
                <a:gd name="f50" fmla="*/ f4 1 98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112"/>
                <a:gd name="f59" fmla="*/ f55 1 98"/>
                <a:gd name="f60" fmla="*/ 0 f56 1"/>
                <a:gd name="f61" fmla="*/ 42 f55 1"/>
                <a:gd name="f62" fmla="*/ 40 f56 1"/>
                <a:gd name="f63" fmla="*/ 0 f55 1"/>
                <a:gd name="f64" fmla="*/ 112 f56 1"/>
                <a:gd name="f65" fmla="*/ 22 f55 1"/>
                <a:gd name="f66" fmla="*/ 108 f56 1"/>
                <a:gd name="f67" fmla="*/ 87 f55 1"/>
                <a:gd name="f68" fmla="*/ 35 f56 1"/>
                <a:gd name="f69" fmla="*/ 98 f55 1"/>
                <a:gd name="f70" fmla="*/ 85 f56 1"/>
                <a:gd name="f71" fmla="*/ 73 f55 1"/>
                <a:gd name="f72" fmla="*/ 83 f56 1"/>
                <a:gd name="f73" fmla="*/ 36 f55 1"/>
                <a:gd name="f74" fmla="*/ 43 f56 1"/>
                <a:gd name="f75" fmla="*/ 18 f55 1"/>
                <a:gd name="f76" fmla="*/ 9 f56 1"/>
                <a:gd name="f77" fmla="*/ 52 f55 1"/>
                <a:gd name="f78" fmla="+- f57 0 f1"/>
                <a:gd name="f79" fmla="*/ f60 1 112"/>
                <a:gd name="f80" fmla="*/ f61 1 98"/>
                <a:gd name="f81" fmla="*/ f62 1 112"/>
                <a:gd name="f82" fmla="*/ f63 1 98"/>
                <a:gd name="f83" fmla="*/ f64 1 112"/>
                <a:gd name="f84" fmla="*/ f65 1 98"/>
                <a:gd name="f85" fmla="*/ f66 1 112"/>
                <a:gd name="f86" fmla="*/ f67 1 98"/>
                <a:gd name="f87" fmla="*/ f68 1 112"/>
                <a:gd name="f88" fmla="*/ f69 1 98"/>
                <a:gd name="f89" fmla="*/ f70 1 112"/>
                <a:gd name="f90" fmla="*/ f71 1 98"/>
                <a:gd name="f91" fmla="*/ f72 1 112"/>
                <a:gd name="f92" fmla="*/ f73 1 98"/>
                <a:gd name="f93" fmla="*/ f74 1 112"/>
                <a:gd name="f94" fmla="*/ f75 1 98"/>
                <a:gd name="f95" fmla="*/ f76 1 112"/>
                <a:gd name="f96" fmla="*/ f77 1 98"/>
                <a:gd name="f97" fmla="*/ 0 1 f58"/>
                <a:gd name="f98" fmla="*/ f52 1 f58"/>
                <a:gd name="f99" fmla="*/ 0 1 f59"/>
                <a:gd name="f100" fmla="*/ f53 1 f59"/>
                <a:gd name="f101" fmla="*/ f79 1 f58"/>
                <a:gd name="f102" fmla="*/ f80 1 f59"/>
                <a:gd name="f103" fmla="*/ f81 1 f58"/>
                <a:gd name="f104" fmla="*/ f82 1 f59"/>
                <a:gd name="f105" fmla="*/ f83 1 f58"/>
                <a:gd name="f106" fmla="*/ f84 1 f59"/>
                <a:gd name="f107" fmla="*/ f85 1 f58"/>
                <a:gd name="f108" fmla="*/ f86 1 f59"/>
                <a:gd name="f109" fmla="*/ f87 1 f58"/>
                <a:gd name="f110" fmla="*/ f88 1 f59"/>
                <a:gd name="f111" fmla="*/ f89 1 f58"/>
                <a:gd name="f112" fmla="*/ f90 1 f59"/>
                <a:gd name="f113" fmla="*/ f91 1 f58"/>
                <a:gd name="f114" fmla="*/ f92 1 f59"/>
                <a:gd name="f115" fmla="*/ f93 1 f58"/>
                <a:gd name="f116" fmla="*/ f94 1 f59"/>
                <a:gd name="f117" fmla="*/ f95 1 f58"/>
                <a:gd name="f118" fmla="*/ f96 1 f59"/>
                <a:gd name="f119" fmla="*/ f97 f49 1"/>
                <a:gd name="f120" fmla="*/ f98 f49 1"/>
                <a:gd name="f121" fmla="*/ f100 f50 1"/>
                <a:gd name="f122" fmla="*/ f99 f50 1"/>
                <a:gd name="f123" fmla="*/ f101 f49 1"/>
                <a:gd name="f124" fmla="*/ f102 f50 1"/>
                <a:gd name="f125" fmla="*/ f103 f49 1"/>
                <a:gd name="f126" fmla="*/ f104 f50 1"/>
                <a:gd name="f127" fmla="*/ f105 f49 1"/>
                <a:gd name="f128" fmla="*/ f106 f50 1"/>
                <a:gd name="f129" fmla="*/ f107 f49 1"/>
                <a:gd name="f130" fmla="*/ f108 f50 1"/>
                <a:gd name="f131" fmla="*/ f109 f49 1"/>
                <a:gd name="f132" fmla="*/ f110 f50 1"/>
                <a:gd name="f133" fmla="*/ f111 f49 1"/>
                <a:gd name="f134" fmla="*/ f112 f50 1"/>
                <a:gd name="f135" fmla="*/ f113 f49 1"/>
                <a:gd name="f136" fmla="*/ f114 f50 1"/>
                <a:gd name="f137" fmla="*/ f115 f49 1"/>
                <a:gd name="f138" fmla="*/ f116 f50 1"/>
                <a:gd name="f139" fmla="*/ f117 f49 1"/>
                <a:gd name="f140" fmla="*/ f118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3" y="f124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30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7" y="f138"/>
                </a:cxn>
                <a:cxn ang="f78">
                  <a:pos x="f139" y="f140"/>
                </a:cxn>
                <a:cxn ang="f78">
                  <a:pos x="f123" y="f124"/>
                </a:cxn>
              </a:cxnLst>
              <a:rect l="f119" t="f122" r="f120" b="f121"/>
              <a:pathLst>
                <a:path w="112" h="98">
                  <a:moveTo>
                    <a:pt x="f5" y="f8"/>
                  </a:moveTo>
                  <a:cubicBezTo>
                    <a:pt x="f9" y="f10"/>
                    <a:pt x="f10" y="f9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3"/>
                    <a:pt x="f24" y="f14"/>
                    <a:pt x="f25" y="f7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4"/>
                    <a:pt x="f35" y="f36"/>
                  </a:cubicBezTo>
                  <a:cubicBezTo>
                    <a:pt x="f37" y="f38"/>
                    <a:pt x="f24" y="f39"/>
                    <a:pt x="f40" y="f41"/>
                  </a:cubicBezTo>
                  <a:cubicBezTo>
                    <a:pt x="f42" y="f26"/>
                    <a:pt x="f43" y="f11"/>
                    <a:pt x="f44" y="f45"/>
                  </a:cubicBezTo>
                  <a:cubicBezTo>
                    <a:pt x="f46" y="f18"/>
                    <a:pt x="f47" y="f40"/>
                    <a:pt x="f5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8812FA24-A205-4AD5-A28C-C135D584733D}"/>
                </a:ext>
              </a:extLst>
            </p:cNvPr>
            <p:cNvSpPr/>
            <p:nvPr/>
          </p:nvSpPr>
          <p:spPr>
            <a:xfrm>
              <a:off x="456532" y="1259677"/>
              <a:ext cx="239709" cy="188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85"/>
                <a:gd name="f8" fmla="val 29"/>
                <a:gd name="f9" fmla="val 19"/>
                <a:gd name="f10" fmla="val 37"/>
                <a:gd name="f11" fmla="val 10"/>
                <a:gd name="f12" fmla="val 56"/>
                <a:gd name="f13" fmla="val 61"/>
                <a:gd name="f14" fmla="val 21"/>
                <a:gd name="f15" fmla="val 81"/>
                <a:gd name="f16" fmla="val 27"/>
                <a:gd name="f17" fmla="val 30"/>
                <a:gd name="f18" fmla="val 86"/>
                <a:gd name="f19" fmla="val 44"/>
                <a:gd name="f20" fmla="val 71"/>
                <a:gd name="f21" fmla="val 57"/>
                <a:gd name="f22" fmla="val 67"/>
                <a:gd name="f23" fmla="val 77"/>
                <a:gd name="f24" fmla="val 72"/>
                <a:gd name="f25" fmla="val 45"/>
                <a:gd name="f26" fmla="val 65"/>
                <a:gd name="f27" fmla="val 64"/>
                <a:gd name="f28" fmla="val 46"/>
                <a:gd name="f29" fmla="val 62"/>
                <a:gd name="f30" fmla="val 53"/>
                <a:gd name="f31" fmla="val 66"/>
                <a:gd name="f32" fmla="val 76"/>
                <a:gd name="f33" fmla="val 80"/>
                <a:gd name="f34" fmla="val 36"/>
                <a:gd name="f35" fmla="val 23"/>
                <a:gd name="f36" fmla="val 51"/>
                <a:gd name="f37" fmla="val 16"/>
                <a:gd name="f38" fmla="val 41"/>
                <a:gd name="f39" fmla="val 20"/>
                <a:gd name="f40" fmla="val 33"/>
                <a:gd name="f41" fmla="val 42"/>
                <a:gd name="f42" fmla="val 26"/>
                <a:gd name="f43" fmla="val 34"/>
                <a:gd name="f44" fmla="val 38"/>
                <a:gd name="f45" fmla="val 69"/>
                <a:gd name="f46" fmla="val 70"/>
                <a:gd name="f47" fmla="val 31"/>
                <a:gd name="f48" fmla="val 74"/>
                <a:gd name="f49" fmla="val 25"/>
                <a:gd name="f50" fmla="val 55"/>
                <a:gd name="f51" fmla="val 12"/>
                <a:gd name="f52" fmla="val 40"/>
                <a:gd name="f53" fmla="+- 0 0 -90"/>
                <a:gd name="f54" fmla="*/ f3 1 108"/>
                <a:gd name="f55" fmla="*/ f4 1 85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08"/>
                <a:gd name="f64" fmla="*/ f60 1 85"/>
                <a:gd name="f65" fmla="*/ 0 f61 1"/>
                <a:gd name="f66" fmla="*/ 29 f60 1"/>
                <a:gd name="f67" fmla="*/ 56 f61 1"/>
                <a:gd name="f68" fmla="*/ 0 f60 1"/>
                <a:gd name="f69" fmla="*/ 108 f61 1"/>
                <a:gd name="f70" fmla="*/ 30 f60 1"/>
                <a:gd name="f71" fmla="*/ 86 f61 1"/>
                <a:gd name="f72" fmla="*/ 85 f60 1"/>
                <a:gd name="f73" fmla="*/ 45 f61 1"/>
                <a:gd name="f74" fmla="*/ 67 f60 1"/>
                <a:gd name="f75" fmla="*/ 46 f61 1"/>
                <a:gd name="f76" fmla="*/ 62 f60 1"/>
                <a:gd name="f77" fmla="*/ 67 f61 1"/>
                <a:gd name="f78" fmla="*/ 80 f61 1"/>
                <a:gd name="f79" fmla="*/ 36 f60 1"/>
                <a:gd name="f80" fmla="*/ 51 f61 1"/>
                <a:gd name="f81" fmla="*/ 16 f60 1"/>
                <a:gd name="f82" fmla="*/ 20 f61 1"/>
                <a:gd name="f83" fmla="*/ 33 f60 1"/>
                <a:gd name="f84" fmla="*/ 29 f61 1"/>
                <a:gd name="f85" fmla="*/ 65 f60 1"/>
                <a:gd name="f86" fmla="*/ 38 f61 1"/>
                <a:gd name="f87" fmla="*/ 72 f60 1"/>
                <a:gd name="f88" fmla="*/ 10 f61 1"/>
                <a:gd name="f89" fmla="*/ 81 f60 1"/>
                <a:gd name="f90" fmla="+- f62 0 f1"/>
                <a:gd name="f91" fmla="*/ f65 1 108"/>
                <a:gd name="f92" fmla="*/ f66 1 85"/>
                <a:gd name="f93" fmla="*/ f67 1 108"/>
                <a:gd name="f94" fmla="*/ f68 1 85"/>
                <a:gd name="f95" fmla="*/ f69 1 108"/>
                <a:gd name="f96" fmla="*/ f70 1 85"/>
                <a:gd name="f97" fmla="*/ f71 1 108"/>
                <a:gd name="f98" fmla="*/ f72 1 85"/>
                <a:gd name="f99" fmla="*/ f73 1 108"/>
                <a:gd name="f100" fmla="*/ f74 1 85"/>
                <a:gd name="f101" fmla="*/ f75 1 108"/>
                <a:gd name="f102" fmla="*/ f76 1 85"/>
                <a:gd name="f103" fmla="*/ f77 1 108"/>
                <a:gd name="f104" fmla="*/ f78 1 108"/>
                <a:gd name="f105" fmla="*/ f79 1 85"/>
                <a:gd name="f106" fmla="*/ f80 1 108"/>
                <a:gd name="f107" fmla="*/ f81 1 85"/>
                <a:gd name="f108" fmla="*/ f82 1 108"/>
                <a:gd name="f109" fmla="*/ f83 1 85"/>
                <a:gd name="f110" fmla="*/ f84 1 108"/>
                <a:gd name="f111" fmla="*/ f85 1 85"/>
                <a:gd name="f112" fmla="*/ f86 1 108"/>
                <a:gd name="f113" fmla="*/ f87 1 85"/>
                <a:gd name="f114" fmla="*/ f88 1 108"/>
                <a:gd name="f115" fmla="*/ f89 1 85"/>
                <a:gd name="f116" fmla="*/ 0 1 f63"/>
                <a:gd name="f117" fmla="*/ f57 1 f63"/>
                <a:gd name="f118" fmla="*/ 0 1 f64"/>
                <a:gd name="f119" fmla="*/ f58 1 f64"/>
                <a:gd name="f120" fmla="*/ f91 1 f63"/>
                <a:gd name="f121" fmla="*/ f92 1 f64"/>
                <a:gd name="f122" fmla="*/ f93 1 f63"/>
                <a:gd name="f123" fmla="*/ f94 1 f64"/>
                <a:gd name="f124" fmla="*/ f95 1 f63"/>
                <a:gd name="f125" fmla="*/ f96 1 f64"/>
                <a:gd name="f126" fmla="*/ f97 1 f63"/>
                <a:gd name="f127" fmla="*/ f98 1 f64"/>
                <a:gd name="f128" fmla="*/ f99 1 f63"/>
                <a:gd name="f129" fmla="*/ f100 1 f64"/>
                <a:gd name="f130" fmla="*/ f101 1 f63"/>
                <a:gd name="f131" fmla="*/ f102 1 f64"/>
                <a:gd name="f132" fmla="*/ f103 1 f63"/>
                <a:gd name="f133" fmla="*/ f104 1 f63"/>
                <a:gd name="f134" fmla="*/ f105 1 f64"/>
                <a:gd name="f135" fmla="*/ f106 1 f63"/>
                <a:gd name="f136" fmla="*/ f107 1 f64"/>
                <a:gd name="f137" fmla="*/ f108 1 f63"/>
                <a:gd name="f138" fmla="*/ f109 1 f64"/>
                <a:gd name="f139" fmla="*/ f110 1 f63"/>
                <a:gd name="f140" fmla="*/ f111 1 f64"/>
                <a:gd name="f141" fmla="*/ f112 1 f63"/>
                <a:gd name="f142" fmla="*/ f113 1 f64"/>
                <a:gd name="f143" fmla="*/ f114 1 f63"/>
                <a:gd name="f144" fmla="*/ f115 1 f64"/>
                <a:gd name="f145" fmla="*/ f116 f54 1"/>
                <a:gd name="f146" fmla="*/ f117 f54 1"/>
                <a:gd name="f147" fmla="*/ f119 f55 1"/>
                <a:gd name="f148" fmla="*/ f118 f55 1"/>
                <a:gd name="f149" fmla="*/ f120 f54 1"/>
                <a:gd name="f150" fmla="*/ f121 f55 1"/>
                <a:gd name="f151" fmla="*/ f122 f54 1"/>
                <a:gd name="f152" fmla="*/ f123 f55 1"/>
                <a:gd name="f153" fmla="*/ f124 f54 1"/>
                <a:gd name="f154" fmla="*/ f125 f55 1"/>
                <a:gd name="f155" fmla="*/ f126 f54 1"/>
                <a:gd name="f156" fmla="*/ f127 f55 1"/>
                <a:gd name="f157" fmla="*/ f128 f54 1"/>
                <a:gd name="f158" fmla="*/ f129 f55 1"/>
                <a:gd name="f159" fmla="*/ f130 f54 1"/>
                <a:gd name="f160" fmla="*/ f131 f55 1"/>
                <a:gd name="f161" fmla="*/ f132 f54 1"/>
                <a:gd name="f162" fmla="*/ f133 f54 1"/>
                <a:gd name="f163" fmla="*/ f134 f55 1"/>
                <a:gd name="f164" fmla="*/ f135 f54 1"/>
                <a:gd name="f165" fmla="*/ f136 f55 1"/>
                <a:gd name="f166" fmla="*/ f137 f54 1"/>
                <a:gd name="f167" fmla="*/ f138 f55 1"/>
                <a:gd name="f168" fmla="*/ f139 f54 1"/>
                <a:gd name="f169" fmla="*/ f140 f55 1"/>
                <a:gd name="f170" fmla="*/ f141 f54 1"/>
                <a:gd name="f171" fmla="*/ f142 f55 1"/>
                <a:gd name="f172" fmla="*/ f143 f54 1"/>
                <a:gd name="f173" fmla="*/ f144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59" y="f160"/>
                </a:cxn>
                <a:cxn ang="f90">
                  <a:pos x="f161" y="f158"/>
                </a:cxn>
                <a:cxn ang="f90">
                  <a:pos x="f162" y="f163"/>
                </a:cxn>
                <a:cxn ang="f90">
                  <a:pos x="f164" y="f165"/>
                </a:cxn>
                <a:cxn ang="f90">
                  <a:pos x="f166" y="f167"/>
                </a:cxn>
                <a:cxn ang="f90">
                  <a:pos x="f168" y="f169"/>
                </a:cxn>
                <a:cxn ang="f90">
                  <a:pos x="f170" y="f158"/>
                </a:cxn>
                <a:cxn ang="f90">
                  <a:pos x="f170" y="f171"/>
                </a:cxn>
                <a:cxn ang="f90">
                  <a:pos x="f172" y="f173"/>
                </a:cxn>
                <a:cxn ang="f90">
                  <a:pos x="f149" y="f150"/>
                </a:cxn>
              </a:cxnLst>
              <a:rect l="f145" t="f148" r="f146" b="f147"/>
              <a:pathLst>
                <a:path w="108" h="85">
                  <a:moveTo>
                    <a:pt x="f5" y="f8"/>
                  </a:moveTo>
                  <a:cubicBezTo>
                    <a:pt x="f9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19"/>
                    <a:pt x="f20" y="f21"/>
                    <a:pt x="f18" y="f7"/>
                  </a:cubicBezTo>
                  <a:cubicBezTo>
                    <a:pt x="f22" y="f23"/>
                    <a:pt x="f12" y="f24"/>
                    <a:pt x="f25" y="f22"/>
                  </a:cubicBezTo>
                  <a:cubicBezTo>
                    <a:pt x="f25" y="f26"/>
                    <a:pt x="f25" y="f27"/>
                    <a:pt x="f28" y="f29"/>
                  </a:cubicBezTo>
                  <a:cubicBezTo>
                    <a:pt x="f30" y="f27"/>
                    <a:pt x="f13" y="f31"/>
                    <a:pt x="f22" y="f22"/>
                  </a:cubicBezTo>
                  <a:cubicBezTo>
                    <a:pt x="f24" y="f12"/>
                    <a:pt x="f32" y="f28"/>
                    <a:pt x="f33" y="f34"/>
                  </a:cubicBezTo>
                  <a:cubicBezTo>
                    <a:pt x="f20" y="f17"/>
                    <a:pt x="f13" y="f35"/>
                    <a:pt x="f36" y="f37"/>
                  </a:cubicBezTo>
                  <a:cubicBezTo>
                    <a:pt x="f38" y="f14"/>
                    <a:pt x="f17" y="f16"/>
                    <a:pt x="f39" y="f40"/>
                  </a:cubicBezTo>
                  <a:cubicBezTo>
                    <a:pt x="f35" y="f41"/>
                    <a:pt x="f42" y="f30"/>
                    <a:pt x="f8" y="f26"/>
                  </a:cubicBezTo>
                  <a:cubicBezTo>
                    <a:pt x="f17" y="f26"/>
                    <a:pt x="f43" y="f31"/>
                    <a:pt x="f44" y="f22"/>
                  </a:cubicBezTo>
                  <a:cubicBezTo>
                    <a:pt x="f44" y="f45"/>
                    <a:pt x="f44" y="f46"/>
                    <a:pt x="f44" y="f24"/>
                  </a:cubicBezTo>
                  <a:cubicBezTo>
                    <a:pt x="f47" y="f48"/>
                    <a:pt x="f35" y="f32"/>
                    <a:pt x="f11" y="f15"/>
                  </a:cubicBezTo>
                  <a:cubicBezTo>
                    <a:pt x="f49" y="f50"/>
                    <a:pt x="f51" y="f52"/>
                    <a:pt x="f5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9C3C5EE3-DD68-448D-8043-D7D7935925EA}"/>
                </a:ext>
              </a:extLst>
            </p:cNvPr>
            <p:cNvSpPr/>
            <p:nvPr/>
          </p:nvSpPr>
          <p:spPr>
            <a:xfrm>
              <a:off x="6168350" y="3767931"/>
              <a:ext cx="206370" cy="2397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107"/>
                <a:gd name="f8" fmla="val 37"/>
                <a:gd name="f9" fmla="val 41"/>
                <a:gd name="f10" fmla="val 9"/>
                <a:gd name="f11" fmla="val 43"/>
                <a:gd name="f12" fmla="val 20"/>
                <a:gd name="f13" fmla="val 50"/>
                <a:gd name="f14" fmla="val 26"/>
                <a:gd name="f15" fmla="val 62"/>
                <a:gd name="f16" fmla="val 34"/>
                <a:gd name="f17" fmla="val 77"/>
                <a:gd name="f18" fmla="val 39"/>
                <a:gd name="f19" fmla="val 91"/>
                <a:gd name="f20" fmla="val 46"/>
                <a:gd name="f21" fmla="val 85"/>
                <a:gd name="f22" fmla="val 58"/>
                <a:gd name="f23" fmla="val 75"/>
                <a:gd name="f24" fmla="val 74"/>
                <a:gd name="f25" fmla="val 93"/>
                <a:gd name="f26" fmla="val 71"/>
                <a:gd name="f27" fmla="val 53"/>
                <a:gd name="f28" fmla="val 88"/>
                <a:gd name="f29" fmla="val 32"/>
                <a:gd name="f30" fmla="val 30"/>
                <a:gd name="f31" fmla="val 65"/>
                <a:gd name="f32" fmla="val 4"/>
                <a:gd name="f33" fmla="val 17"/>
                <a:gd name="f34" fmla="val 40"/>
                <a:gd name="f35" fmla="val 21"/>
                <a:gd name="f36" fmla="val 36"/>
                <a:gd name="f37" fmla="val 11"/>
                <a:gd name="f38" fmla="val 33"/>
                <a:gd name="f39" fmla="val 29"/>
                <a:gd name="f40" fmla="val 5"/>
                <a:gd name="f41" fmla="val 19"/>
                <a:gd name="f42" fmla="val 10"/>
                <a:gd name="f43" fmla="val 15"/>
                <a:gd name="f44" fmla="val 1"/>
                <a:gd name="f45" fmla="val 14"/>
                <a:gd name="f46" fmla="val 12"/>
                <a:gd name="f47" fmla="val 16"/>
                <a:gd name="f48" fmla="val 24"/>
                <a:gd name="f49" fmla="val 27"/>
                <a:gd name="f50" fmla="val 22"/>
                <a:gd name="f51" fmla="val 35"/>
                <a:gd name="f52" fmla="val 63"/>
                <a:gd name="f53" fmla="val 51"/>
                <a:gd name="f54" fmla="val 68"/>
                <a:gd name="f55" fmla="val 72"/>
                <a:gd name="f56" fmla="val 66"/>
                <a:gd name="f57" fmla="val 55"/>
                <a:gd name="f58" fmla="val 47"/>
                <a:gd name="f59" fmla="val 38"/>
                <a:gd name="f60" fmla="val 31"/>
                <a:gd name="f61" fmla="val 25"/>
                <a:gd name="f62" fmla="val 59"/>
                <a:gd name="f63" fmla="val 69"/>
                <a:gd name="f64" fmla="val 78"/>
                <a:gd name="f65" fmla="val 44"/>
                <a:gd name="f66" fmla="val 87"/>
                <a:gd name="f67" fmla="val 54"/>
                <a:gd name="f68" fmla="val 83"/>
                <a:gd name="f69" fmla="val 76"/>
                <a:gd name="f70" fmla="val 80"/>
                <a:gd name="f71" fmla="val 73"/>
                <a:gd name="f72" fmla="val 81"/>
                <a:gd name="f73" fmla="val 61"/>
                <a:gd name="f74" fmla="+- 0 0 -90"/>
                <a:gd name="f75" fmla="*/ f3 1 92"/>
                <a:gd name="f76" fmla="*/ f4 1 107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92"/>
                <a:gd name="f85" fmla="*/ f81 1 107"/>
                <a:gd name="f86" fmla="*/ 37 f82 1"/>
                <a:gd name="f87" fmla="*/ 0 f81 1"/>
                <a:gd name="f88" fmla="*/ 50 f82 1"/>
                <a:gd name="f89" fmla="*/ 26 f81 1"/>
                <a:gd name="f90" fmla="*/ 91 f82 1"/>
                <a:gd name="f91" fmla="*/ 46 f81 1"/>
                <a:gd name="f92" fmla="*/ 92 f82 1"/>
                <a:gd name="f93" fmla="*/ 93 f81 1"/>
                <a:gd name="f94" fmla="*/ 107 f81 1"/>
                <a:gd name="f95" fmla="*/ 4 f82 1"/>
                <a:gd name="f96" fmla="*/ 62 f81 1"/>
                <a:gd name="f97" fmla="*/ 34 f82 1"/>
                <a:gd name="f98" fmla="*/ 40 f81 1"/>
                <a:gd name="f99" fmla="*/ 0 f82 1"/>
                <a:gd name="f100" fmla="*/ 29 f81 1"/>
                <a:gd name="f101" fmla="*/ 15 f82 1"/>
                <a:gd name="f102" fmla="*/ 1 f81 1"/>
                <a:gd name="f103" fmla="*/ 10 f82 1"/>
                <a:gd name="f104" fmla="*/ 24 f81 1"/>
                <a:gd name="f105" fmla="*/ 30 f82 1"/>
                <a:gd name="f106" fmla="*/ 37 f81 1"/>
                <a:gd name="f107" fmla="*/ 63 f82 1"/>
                <a:gd name="f108" fmla="*/ 51 f81 1"/>
                <a:gd name="f109" fmla="*/ 77 f82 1"/>
                <a:gd name="f110" fmla="*/ 50 f81 1"/>
                <a:gd name="f111" fmla="*/ 47 f82 1"/>
                <a:gd name="f112" fmla="*/ 38 f81 1"/>
                <a:gd name="f113" fmla="*/ 25 f82 1"/>
                <a:gd name="f114" fmla="*/ 59 f81 1"/>
                <a:gd name="f115" fmla="*/ 44 f82 1"/>
                <a:gd name="f116" fmla="*/ 87 f81 1"/>
                <a:gd name="f117" fmla="*/ 76 f82 1"/>
                <a:gd name="f118" fmla="*/ 80 f81 1"/>
                <a:gd name="f119" fmla="*/ 68 f82 1"/>
                <a:gd name="f120" fmla="*/ 81 f81 1"/>
                <a:gd name="f121" fmla="+- f83 0 f1"/>
                <a:gd name="f122" fmla="*/ f86 1 92"/>
                <a:gd name="f123" fmla="*/ f87 1 107"/>
                <a:gd name="f124" fmla="*/ f88 1 92"/>
                <a:gd name="f125" fmla="*/ f89 1 107"/>
                <a:gd name="f126" fmla="*/ f90 1 92"/>
                <a:gd name="f127" fmla="*/ f91 1 107"/>
                <a:gd name="f128" fmla="*/ f92 1 92"/>
                <a:gd name="f129" fmla="*/ f93 1 107"/>
                <a:gd name="f130" fmla="*/ f94 1 107"/>
                <a:gd name="f131" fmla="*/ f95 1 92"/>
                <a:gd name="f132" fmla="*/ f96 1 107"/>
                <a:gd name="f133" fmla="*/ f97 1 92"/>
                <a:gd name="f134" fmla="*/ f98 1 107"/>
                <a:gd name="f135" fmla="*/ f99 1 92"/>
                <a:gd name="f136" fmla="*/ f100 1 107"/>
                <a:gd name="f137" fmla="*/ f101 1 92"/>
                <a:gd name="f138" fmla="*/ f102 1 107"/>
                <a:gd name="f139" fmla="*/ f103 1 92"/>
                <a:gd name="f140" fmla="*/ f104 1 107"/>
                <a:gd name="f141" fmla="*/ f105 1 92"/>
                <a:gd name="f142" fmla="*/ f106 1 107"/>
                <a:gd name="f143" fmla="*/ f107 1 92"/>
                <a:gd name="f144" fmla="*/ f108 1 107"/>
                <a:gd name="f145" fmla="*/ f109 1 92"/>
                <a:gd name="f146" fmla="*/ f110 1 107"/>
                <a:gd name="f147" fmla="*/ f111 1 92"/>
                <a:gd name="f148" fmla="*/ f112 1 107"/>
                <a:gd name="f149" fmla="*/ f113 1 92"/>
                <a:gd name="f150" fmla="*/ f114 1 107"/>
                <a:gd name="f151" fmla="*/ f115 1 92"/>
                <a:gd name="f152" fmla="*/ f116 1 107"/>
                <a:gd name="f153" fmla="*/ f117 1 92"/>
                <a:gd name="f154" fmla="*/ f118 1 107"/>
                <a:gd name="f155" fmla="*/ f119 1 92"/>
                <a:gd name="f156" fmla="*/ f120 1 107"/>
                <a:gd name="f157" fmla="*/ 0 1 f84"/>
                <a:gd name="f158" fmla="*/ f78 1 f84"/>
                <a:gd name="f159" fmla="*/ 0 1 f85"/>
                <a:gd name="f160" fmla="*/ f79 1 f85"/>
                <a:gd name="f161" fmla="*/ f122 1 f84"/>
                <a:gd name="f162" fmla="*/ f123 1 f85"/>
                <a:gd name="f163" fmla="*/ f124 1 f84"/>
                <a:gd name="f164" fmla="*/ f125 1 f85"/>
                <a:gd name="f165" fmla="*/ f126 1 f84"/>
                <a:gd name="f166" fmla="*/ f127 1 f85"/>
                <a:gd name="f167" fmla="*/ f128 1 f84"/>
                <a:gd name="f168" fmla="*/ f129 1 f85"/>
                <a:gd name="f169" fmla="*/ f130 1 f85"/>
                <a:gd name="f170" fmla="*/ f131 1 f84"/>
                <a:gd name="f171" fmla="*/ f132 1 f85"/>
                <a:gd name="f172" fmla="*/ f133 1 f84"/>
                <a:gd name="f173" fmla="*/ f134 1 f85"/>
                <a:gd name="f174" fmla="*/ f135 1 f84"/>
                <a:gd name="f175" fmla="*/ f136 1 f85"/>
                <a:gd name="f176" fmla="*/ f137 1 f84"/>
                <a:gd name="f177" fmla="*/ f138 1 f85"/>
                <a:gd name="f178" fmla="*/ f139 1 f84"/>
                <a:gd name="f179" fmla="*/ f140 1 f85"/>
                <a:gd name="f180" fmla="*/ f141 1 f84"/>
                <a:gd name="f181" fmla="*/ f142 1 f85"/>
                <a:gd name="f182" fmla="*/ f143 1 f84"/>
                <a:gd name="f183" fmla="*/ f144 1 f85"/>
                <a:gd name="f184" fmla="*/ f145 1 f84"/>
                <a:gd name="f185" fmla="*/ f146 1 f85"/>
                <a:gd name="f186" fmla="*/ f147 1 f84"/>
                <a:gd name="f187" fmla="*/ f148 1 f85"/>
                <a:gd name="f188" fmla="*/ f149 1 f84"/>
                <a:gd name="f189" fmla="*/ f150 1 f85"/>
                <a:gd name="f190" fmla="*/ f151 1 f84"/>
                <a:gd name="f191" fmla="*/ f152 1 f85"/>
                <a:gd name="f192" fmla="*/ f153 1 f84"/>
                <a:gd name="f193" fmla="*/ f154 1 f85"/>
                <a:gd name="f194" fmla="*/ f155 1 f84"/>
                <a:gd name="f195" fmla="*/ f156 1 f85"/>
                <a:gd name="f196" fmla="*/ f157 f75 1"/>
                <a:gd name="f197" fmla="*/ f158 f75 1"/>
                <a:gd name="f198" fmla="*/ f160 f76 1"/>
                <a:gd name="f199" fmla="*/ f159 f76 1"/>
                <a:gd name="f200" fmla="*/ f161 f75 1"/>
                <a:gd name="f201" fmla="*/ f162 f76 1"/>
                <a:gd name="f202" fmla="*/ f163 f75 1"/>
                <a:gd name="f203" fmla="*/ f164 f76 1"/>
                <a:gd name="f204" fmla="*/ f165 f75 1"/>
                <a:gd name="f205" fmla="*/ f166 f76 1"/>
                <a:gd name="f206" fmla="*/ f167 f75 1"/>
                <a:gd name="f207" fmla="*/ f168 f76 1"/>
                <a:gd name="f208" fmla="*/ f169 f76 1"/>
                <a:gd name="f209" fmla="*/ f170 f75 1"/>
                <a:gd name="f210" fmla="*/ f171 f76 1"/>
                <a:gd name="f211" fmla="*/ f172 f75 1"/>
                <a:gd name="f212" fmla="*/ f173 f76 1"/>
                <a:gd name="f213" fmla="*/ f174 f75 1"/>
                <a:gd name="f214" fmla="*/ f175 f76 1"/>
                <a:gd name="f215" fmla="*/ f176 f75 1"/>
                <a:gd name="f216" fmla="*/ f177 f76 1"/>
                <a:gd name="f217" fmla="*/ f178 f75 1"/>
                <a:gd name="f218" fmla="*/ f179 f76 1"/>
                <a:gd name="f219" fmla="*/ f180 f75 1"/>
                <a:gd name="f220" fmla="*/ f181 f76 1"/>
                <a:gd name="f221" fmla="*/ f182 f75 1"/>
                <a:gd name="f222" fmla="*/ f183 f76 1"/>
                <a:gd name="f223" fmla="*/ f184 f75 1"/>
                <a:gd name="f224" fmla="*/ f185 f76 1"/>
                <a:gd name="f225" fmla="*/ f186 f75 1"/>
                <a:gd name="f226" fmla="*/ f187 f76 1"/>
                <a:gd name="f227" fmla="*/ f188 f75 1"/>
                <a:gd name="f228" fmla="*/ f189 f76 1"/>
                <a:gd name="f229" fmla="*/ f190 f75 1"/>
                <a:gd name="f230" fmla="*/ f191 f76 1"/>
                <a:gd name="f231" fmla="*/ f192 f75 1"/>
                <a:gd name="f232" fmla="*/ f193 f76 1"/>
                <a:gd name="f233" fmla="*/ f194 f75 1"/>
                <a:gd name="f234" fmla="*/ f195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206" y="f207"/>
                </a:cxn>
                <a:cxn ang="f121">
                  <a:pos x="f200" y="f208"/>
                </a:cxn>
                <a:cxn ang="f121">
                  <a:pos x="f209" y="f210"/>
                </a:cxn>
                <a:cxn ang="f121">
                  <a:pos x="f211" y="f212"/>
                </a:cxn>
                <a:cxn ang="f121">
                  <a:pos x="f213" y="f214"/>
                </a:cxn>
                <a:cxn ang="f121">
                  <a:pos x="f215" y="f216"/>
                </a:cxn>
                <a:cxn ang="f121">
                  <a:pos x="f217" y="f218"/>
                </a:cxn>
                <a:cxn ang="f121">
                  <a:pos x="f219" y="f220"/>
                </a:cxn>
                <a:cxn ang="f121">
                  <a:pos x="f200" y="f201"/>
                </a:cxn>
                <a:cxn ang="f121">
                  <a:pos x="f221" y="f222"/>
                </a:cxn>
                <a:cxn ang="f121">
                  <a:pos x="f223" y="f224"/>
                </a:cxn>
                <a:cxn ang="f121">
                  <a:pos x="f225" y="f226"/>
                </a:cxn>
                <a:cxn ang="f121">
                  <a:pos x="f227" y="f228"/>
                </a:cxn>
                <a:cxn ang="f121">
                  <a:pos x="f229" y="f230"/>
                </a:cxn>
                <a:cxn ang="f121">
                  <a:pos x="f231" y="f232"/>
                </a:cxn>
                <a:cxn ang="f121">
                  <a:pos x="f233" y="f234"/>
                </a:cxn>
                <a:cxn ang="f121">
                  <a:pos x="f221" y="f222"/>
                </a:cxn>
              </a:cxnLst>
              <a:rect l="f196" t="f199" r="f197" b="f198"/>
              <a:pathLst>
                <a:path w="92" h="10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6" y="f25"/>
                  </a:cubicBezTo>
                  <a:cubicBezTo>
                    <a:pt x="f26" y="f21"/>
                    <a:pt x="f27" y="f28"/>
                    <a:pt x="f8" y="f7"/>
                  </a:cubicBezTo>
                  <a:cubicBezTo>
                    <a:pt x="f29" y="f21"/>
                    <a:pt x="f30" y="f31"/>
                    <a:pt x="f32" y="f15"/>
                  </a:cubicBezTo>
                  <a:cubicBezTo>
                    <a:pt x="f33" y="f27"/>
                    <a:pt x="f14" y="f20"/>
                    <a:pt x="f16" y="f34"/>
                  </a:cubicBezTo>
                  <a:cubicBezTo>
                    <a:pt x="f35" y="f36"/>
                    <a:pt x="f37" y="f38"/>
                    <a:pt x="f5" y="f39"/>
                  </a:cubicBezTo>
                  <a:cubicBezTo>
                    <a:pt x="f40" y="f41"/>
                    <a:pt x="f42" y="f42"/>
                    <a:pt x="f43" y="f44"/>
                  </a:cubicBezTo>
                  <a:cubicBezTo>
                    <a:pt x="f45" y="f10"/>
                    <a:pt x="f46" y="f47"/>
                    <a:pt x="f42" y="f48"/>
                  </a:cubicBezTo>
                  <a:cubicBezTo>
                    <a:pt x="f43" y="f49"/>
                    <a:pt x="f12" y="f30"/>
                    <a:pt x="f30" y="f8"/>
                  </a:cubicBezTo>
                  <a:cubicBezTo>
                    <a:pt x="f38" y="f50"/>
                    <a:pt x="f51" y="f37"/>
                    <a:pt x="f8" y="f5"/>
                  </a:cubicBezTo>
                  <a:close/>
                  <a:moveTo>
                    <a:pt x="f52" y="f53"/>
                  </a:moveTo>
                  <a:cubicBezTo>
                    <a:pt x="f54" y="f53"/>
                    <a:pt x="f55" y="f53"/>
                    <a:pt x="f17" y="f13"/>
                  </a:cubicBezTo>
                  <a:cubicBezTo>
                    <a:pt x="f56" y="f20"/>
                    <a:pt x="f57" y="f9"/>
                    <a:pt x="f58" y="f59"/>
                  </a:cubicBezTo>
                  <a:cubicBezTo>
                    <a:pt x="f59" y="f20"/>
                    <a:pt x="f60" y="f27"/>
                    <a:pt x="f61" y="f62"/>
                  </a:cubicBezTo>
                  <a:cubicBezTo>
                    <a:pt x="f29" y="f63"/>
                    <a:pt x="f59" y="f64"/>
                    <a:pt x="f65" y="f66"/>
                  </a:cubicBezTo>
                  <a:cubicBezTo>
                    <a:pt x="f67" y="f21"/>
                    <a:pt x="f31" y="f68"/>
                    <a:pt x="f69" y="f70"/>
                  </a:cubicBezTo>
                  <a:cubicBezTo>
                    <a:pt x="f71" y="f72"/>
                    <a:pt x="f26" y="f72"/>
                    <a:pt x="f54" y="f72"/>
                  </a:cubicBezTo>
                  <a:cubicBezTo>
                    <a:pt x="f56" y="f26"/>
                    <a:pt x="f31" y="f73"/>
                    <a:pt x="f52" y="f5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6E270A5-B96D-401A-BAEB-EB376326A78F}"/>
                </a:ext>
              </a:extLst>
            </p:cNvPr>
            <p:cNvSpPr/>
            <p:nvPr/>
          </p:nvSpPr>
          <p:spPr>
            <a:xfrm>
              <a:off x="6917655" y="4599779"/>
              <a:ext cx="139702" cy="184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2"/>
                <a:gd name="f8" fmla="val 54"/>
                <a:gd name="f9" fmla="val 1"/>
                <a:gd name="f10" fmla="val 37"/>
                <a:gd name="f11" fmla="val 2"/>
                <a:gd name="f12" fmla="val 21"/>
                <a:gd name="f13" fmla="val 3"/>
                <a:gd name="f14" fmla="val 4"/>
                <a:gd name="f15" fmla="val 14"/>
                <a:gd name="f16" fmla="val 7"/>
                <a:gd name="f17" fmla="val 29"/>
                <a:gd name="f18" fmla="val 17"/>
                <a:gd name="f19" fmla="val 39"/>
                <a:gd name="f20" fmla="val 48"/>
                <a:gd name="f21" fmla="val 55"/>
                <a:gd name="f22" fmla="val 32"/>
                <a:gd name="f23" fmla="val 46"/>
                <a:gd name="f24" fmla="val 57"/>
                <a:gd name="f25" fmla="val 45"/>
                <a:gd name="f26" fmla="val 70"/>
                <a:gd name="f27" fmla="val 35"/>
                <a:gd name="f28" fmla="val 28"/>
                <a:gd name="f29" fmla="val 79"/>
                <a:gd name="f30" fmla="val 19"/>
                <a:gd name="f31" fmla="val 75"/>
                <a:gd name="f32" fmla="val 9"/>
                <a:gd name="f33" fmla="val 71"/>
                <a:gd name="f34" fmla="val 13"/>
                <a:gd name="f35" fmla="val 11"/>
                <a:gd name="f36" fmla="val 22"/>
                <a:gd name="f37" fmla="val 42"/>
                <a:gd name="f38" fmla="val 30"/>
                <a:gd name="f39" fmla="val 36"/>
                <a:gd name="f40" fmla="val 40"/>
                <a:gd name="f41" fmla="val 43"/>
                <a:gd name="f42" fmla="val 51"/>
                <a:gd name="f43" fmla="val 50"/>
                <a:gd name="f44" fmla="val 53"/>
                <a:gd name="f45" fmla="val 49"/>
                <a:gd name="f46" fmla="val 44"/>
                <a:gd name="f47" fmla="val 26"/>
                <a:gd name="f48" fmla="val 15"/>
                <a:gd name="f49" fmla="val 16"/>
                <a:gd name="f50" fmla="val 24"/>
                <a:gd name="f51" fmla="val 12"/>
                <a:gd name="f52" fmla="val 33"/>
                <a:gd name="f53" fmla="+- 0 0 -90"/>
                <a:gd name="f54" fmla="*/ f3 1 62"/>
                <a:gd name="f55" fmla="*/ f4 1 82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62"/>
                <a:gd name="f64" fmla="*/ f60 1 82"/>
                <a:gd name="f65" fmla="*/ 0 f61 1"/>
                <a:gd name="f66" fmla="*/ 54 f60 1"/>
                <a:gd name="f67" fmla="*/ 3 f61 1"/>
                <a:gd name="f68" fmla="*/ 4 f60 1"/>
                <a:gd name="f69" fmla="*/ 39 f61 1"/>
                <a:gd name="f70" fmla="*/ 0 f60 1"/>
                <a:gd name="f71" fmla="*/ 62 f61 1"/>
                <a:gd name="f72" fmla="*/ 46 f60 1"/>
                <a:gd name="f73" fmla="*/ 35 f61 1"/>
                <a:gd name="f74" fmla="*/ 82 f60 1"/>
                <a:gd name="f75" fmla="*/ 9 f61 1"/>
                <a:gd name="f76" fmla="*/ 71 f60 1"/>
                <a:gd name="f77" fmla="*/ 13 f61 1"/>
                <a:gd name="f78" fmla="*/ 37 f61 1"/>
                <a:gd name="f79" fmla="*/ 36 f60 1"/>
                <a:gd name="f80" fmla="*/ 46 f61 1"/>
                <a:gd name="f81" fmla="*/ 51 f60 1"/>
                <a:gd name="f82" fmla="*/ 53 f61 1"/>
                <a:gd name="f83" fmla="*/ 49 f60 1"/>
                <a:gd name="f84" fmla="*/ 15 f60 1"/>
                <a:gd name="f85" fmla="*/ 11 f61 1"/>
                <a:gd name="f86" fmla="*/ 16 f60 1"/>
                <a:gd name="f87" fmla="+- f62 0 f1"/>
                <a:gd name="f88" fmla="*/ f65 1 62"/>
                <a:gd name="f89" fmla="*/ f66 1 82"/>
                <a:gd name="f90" fmla="*/ f67 1 62"/>
                <a:gd name="f91" fmla="*/ f68 1 82"/>
                <a:gd name="f92" fmla="*/ f69 1 62"/>
                <a:gd name="f93" fmla="*/ f70 1 82"/>
                <a:gd name="f94" fmla="*/ f71 1 62"/>
                <a:gd name="f95" fmla="*/ f72 1 82"/>
                <a:gd name="f96" fmla="*/ f73 1 62"/>
                <a:gd name="f97" fmla="*/ f74 1 82"/>
                <a:gd name="f98" fmla="*/ f75 1 62"/>
                <a:gd name="f99" fmla="*/ f76 1 82"/>
                <a:gd name="f100" fmla="*/ f77 1 62"/>
                <a:gd name="f101" fmla="*/ f78 1 62"/>
                <a:gd name="f102" fmla="*/ f79 1 82"/>
                <a:gd name="f103" fmla="*/ f80 1 62"/>
                <a:gd name="f104" fmla="*/ f81 1 82"/>
                <a:gd name="f105" fmla="*/ f82 1 62"/>
                <a:gd name="f106" fmla="*/ f83 1 82"/>
                <a:gd name="f107" fmla="*/ f84 1 82"/>
                <a:gd name="f108" fmla="*/ f85 1 62"/>
                <a:gd name="f109" fmla="*/ f86 1 82"/>
                <a:gd name="f110" fmla="*/ 0 1 f63"/>
                <a:gd name="f111" fmla="*/ f57 1 f63"/>
                <a:gd name="f112" fmla="*/ 0 1 f64"/>
                <a:gd name="f113" fmla="*/ f58 1 f64"/>
                <a:gd name="f114" fmla="*/ f88 1 f63"/>
                <a:gd name="f115" fmla="*/ f89 1 f64"/>
                <a:gd name="f116" fmla="*/ f90 1 f63"/>
                <a:gd name="f117" fmla="*/ f91 1 f64"/>
                <a:gd name="f118" fmla="*/ f92 1 f63"/>
                <a:gd name="f119" fmla="*/ f93 1 f64"/>
                <a:gd name="f120" fmla="*/ f94 1 f63"/>
                <a:gd name="f121" fmla="*/ f95 1 f64"/>
                <a:gd name="f122" fmla="*/ f96 1 f63"/>
                <a:gd name="f123" fmla="*/ f97 1 f64"/>
                <a:gd name="f124" fmla="*/ f98 1 f63"/>
                <a:gd name="f125" fmla="*/ f99 1 f64"/>
                <a:gd name="f126" fmla="*/ f100 1 f63"/>
                <a:gd name="f127" fmla="*/ f101 1 f63"/>
                <a:gd name="f128" fmla="*/ f102 1 f64"/>
                <a:gd name="f129" fmla="*/ f103 1 f63"/>
                <a:gd name="f130" fmla="*/ f104 1 f64"/>
                <a:gd name="f131" fmla="*/ f105 1 f63"/>
                <a:gd name="f132" fmla="*/ f106 1 f64"/>
                <a:gd name="f133" fmla="*/ f107 1 f64"/>
                <a:gd name="f134" fmla="*/ f108 1 f63"/>
                <a:gd name="f135" fmla="*/ f109 1 f64"/>
                <a:gd name="f136" fmla="*/ f110 f54 1"/>
                <a:gd name="f137" fmla="*/ f111 f54 1"/>
                <a:gd name="f138" fmla="*/ f113 f55 1"/>
                <a:gd name="f139" fmla="*/ f112 f55 1"/>
                <a:gd name="f140" fmla="*/ f114 f54 1"/>
                <a:gd name="f141" fmla="*/ f115 f55 1"/>
                <a:gd name="f142" fmla="*/ f116 f54 1"/>
                <a:gd name="f143" fmla="*/ f117 f55 1"/>
                <a:gd name="f144" fmla="*/ f118 f54 1"/>
                <a:gd name="f145" fmla="*/ f119 f55 1"/>
                <a:gd name="f146" fmla="*/ f120 f54 1"/>
                <a:gd name="f147" fmla="*/ f121 f55 1"/>
                <a:gd name="f148" fmla="*/ f122 f54 1"/>
                <a:gd name="f149" fmla="*/ f123 f55 1"/>
                <a:gd name="f150" fmla="*/ f124 f54 1"/>
                <a:gd name="f151" fmla="*/ f125 f55 1"/>
                <a:gd name="f152" fmla="*/ f126 f54 1"/>
                <a:gd name="f153" fmla="*/ f127 f54 1"/>
                <a:gd name="f154" fmla="*/ f128 f55 1"/>
                <a:gd name="f155" fmla="*/ f129 f54 1"/>
                <a:gd name="f156" fmla="*/ f130 f55 1"/>
                <a:gd name="f157" fmla="*/ f131 f54 1"/>
                <a:gd name="f158" fmla="*/ f132 f55 1"/>
                <a:gd name="f159" fmla="*/ f133 f55 1"/>
                <a:gd name="f160" fmla="*/ f134 f54 1"/>
                <a:gd name="f161" fmla="*/ f13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40" y="f141"/>
                </a:cxn>
                <a:cxn ang="f87">
                  <a:pos x="f142" y="f143"/>
                </a:cxn>
                <a:cxn ang="f87">
                  <a:pos x="f144" y="f145"/>
                </a:cxn>
                <a:cxn ang="f87">
                  <a:pos x="f146" y="f147"/>
                </a:cxn>
                <a:cxn ang="f87">
                  <a:pos x="f148" y="f149"/>
                </a:cxn>
                <a:cxn ang="f87">
                  <a:pos x="f150" y="f151"/>
                </a:cxn>
                <a:cxn ang="f87">
                  <a:pos x="f140" y="f141"/>
                </a:cxn>
                <a:cxn ang="f87">
                  <a:pos x="f152" y="f147"/>
                </a:cxn>
                <a:cxn ang="f87">
                  <a:pos x="f153" y="f154"/>
                </a:cxn>
                <a:cxn ang="f87">
                  <a:pos x="f155" y="f156"/>
                </a:cxn>
                <a:cxn ang="f87">
                  <a:pos x="f157" y="f158"/>
                </a:cxn>
                <a:cxn ang="f87">
                  <a:pos x="f144" y="f159"/>
                </a:cxn>
                <a:cxn ang="f87">
                  <a:pos x="f160" y="f161"/>
                </a:cxn>
                <a:cxn ang="f87">
                  <a:pos x="f152" y="f147"/>
                </a:cxn>
              </a:cxnLst>
              <a:rect l="f136" t="f139" r="f137" b="f138"/>
              <a:pathLst>
                <a:path w="62" h="82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5"/>
                  </a:cubicBezTo>
                  <a:cubicBezTo>
                    <a:pt x="f20" y="f18"/>
                    <a:pt x="f21" y="f22"/>
                    <a:pt x="f6" y="f23"/>
                  </a:cubicBezTo>
                  <a:cubicBezTo>
                    <a:pt x="f8" y="f24"/>
                    <a:pt x="f25" y="f26"/>
                    <a:pt x="f27" y="f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6"/>
                    <a:pt x="f35" y="f8"/>
                    <a:pt x="f5" y="f8"/>
                  </a:cubicBezTo>
                  <a:close/>
                  <a:moveTo>
                    <a:pt x="f34" y="f23"/>
                  </a:moveTo>
                  <a:cubicBezTo>
                    <a:pt x="f36" y="f37"/>
                    <a:pt x="f38" y="f19"/>
                    <a:pt x="f10" y="f39"/>
                  </a:cubicBezTo>
                  <a:cubicBezTo>
                    <a:pt x="f40" y="f40"/>
                    <a:pt x="f41" y="f23"/>
                    <a:pt x="f23" y="f42"/>
                  </a:cubicBezTo>
                  <a:cubicBezTo>
                    <a:pt x="f20" y="f43"/>
                    <a:pt x="f43" y="f43"/>
                    <a:pt x="f44" y="f45"/>
                  </a:cubicBezTo>
                  <a:cubicBezTo>
                    <a:pt x="f20" y="f10"/>
                    <a:pt x="f46" y="f47"/>
                    <a:pt x="f19" y="f48"/>
                  </a:cubicBezTo>
                  <a:cubicBezTo>
                    <a:pt x="f38" y="f48"/>
                    <a:pt x="f12" y="f49"/>
                    <a:pt x="f35" y="f49"/>
                  </a:cubicBezTo>
                  <a:cubicBezTo>
                    <a:pt x="f35" y="f50"/>
                    <a:pt x="f51" y="f52"/>
                    <a:pt x="f34" y="f2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6841C6F4-7F8C-4BFE-8F05-2532375DCA17}"/>
                </a:ext>
              </a:extLst>
            </p:cNvPr>
            <p:cNvSpPr/>
            <p:nvPr/>
          </p:nvSpPr>
          <p:spPr>
            <a:xfrm>
              <a:off x="5542882" y="2026438"/>
              <a:ext cx="209553" cy="192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"/>
                <a:gd name="f7" fmla="val 86"/>
                <a:gd name="f8" fmla="val 59"/>
                <a:gd name="f9" fmla="val 41"/>
                <a:gd name="f10" fmla="val 66"/>
                <a:gd name="f11" fmla="val 21"/>
                <a:gd name="f12" fmla="val 63"/>
                <a:gd name="f13" fmla="val 4"/>
                <a:gd name="f14" fmla="val 67"/>
                <a:gd name="f15" fmla="val 3"/>
                <a:gd name="f16" fmla="val 47"/>
                <a:gd name="f17" fmla="val 1"/>
                <a:gd name="f18" fmla="val 29"/>
                <a:gd name="f19" fmla="val 14"/>
                <a:gd name="f20" fmla="val 15"/>
                <a:gd name="f21" fmla="val 10"/>
                <a:gd name="f22" fmla="val 35"/>
                <a:gd name="f23" fmla="val 5"/>
                <a:gd name="f24" fmla="val 56"/>
                <a:gd name="f25" fmla="val 57"/>
                <a:gd name="f26" fmla="val 6"/>
                <a:gd name="f27" fmla="val 60"/>
                <a:gd name="f28" fmla="val 16"/>
                <a:gd name="f29" fmla="val 62"/>
                <a:gd name="f30" fmla="val 26"/>
                <a:gd name="f31" fmla="val 61"/>
                <a:gd name="f32" fmla="val 27"/>
                <a:gd name="f33" fmla="val 58"/>
                <a:gd name="f34" fmla="val 55"/>
                <a:gd name="f35" fmla="val 22"/>
                <a:gd name="f36" fmla="val 51"/>
                <a:gd name="f37" fmla="val 17"/>
                <a:gd name="f38" fmla="val 49"/>
                <a:gd name="f39" fmla="val 13"/>
                <a:gd name="f40" fmla="val 36"/>
                <a:gd name="f41" fmla="val 25"/>
                <a:gd name="f42" fmla="val 20"/>
                <a:gd name="f43" fmla="val 23"/>
                <a:gd name="f44" fmla="val 33"/>
                <a:gd name="f45" fmla="val 45"/>
                <a:gd name="f46" fmla="val 38"/>
                <a:gd name="f47" fmla="val 50"/>
                <a:gd name="f48" fmla="val 71"/>
                <a:gd name="f49" fmla="val 40"/>
                <a:gd name="f50" fmla="val 70"/>
                <a:gd name="f51" fmla="val 34"/>
                <a:gd name="f52" fmla="val 65"/>
                <a:gd name="f53" fmla="val 31"/>
                <a:gd name="f54" fmla="val 28"/>
                <a:gd name="f55" fmla="val 75"/>
                <a:gd name="f56" fmla="val 82"/>
                <a:gd name="f57" fmla="val 42"/>
                <a:gd name="f58" fmla="+- 0 0 -90"/>
                <a:gd name="f59" fmla="*/ f3 1 94"/>
                <a:gd name="f60" fmla="*/ f4 1 86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94"/>
                <a:gd name="f69" fmla="*/ f65 1 86"/>
                <a:gd name="f70" fmla="*/ 59 f66 1"/>
                <a:gd name="f71" fmla="*/ 86 f65 1"/>
                <a:gd name="f72" fmla="*/ 4 f66 1"/>
                <a:gd name="f73" fmla="*/ 67 f65 1"/>
                <a:gd name="f74" fmla="*/ 0 f66 1"/>
                <a:gd name="f75" fmla="*/ 14 f65 1"/>
                <a:gd name="f76" fmla="*/ 56 f66 1"/>
                <a:gd name="f77" fmla="*/ 0 f65 1"/>
                <a:gd name="f78" fmla="*/ 62 f66 1"/>
                <a:gd name="f79" fmla="*/ 26 f65 1"/>
                <a:gd name="f80" fmla="*/ 58 f66 1"/>
                <a:gd name="f81" fmla="*/ 27 f65 1"/>
                <a:gd name="f82" fmla="*/ 49 f66 1"/>
                <a:gd name="f83" fmla="*/ 13 f65 1"/>
                <a:gd name="f84" fmla="*/ 14 f66 1"/>
                <a:gd name="f85" fmla="*/ 23 f65 1"/>
                <a:gd name="f86" fmla="*/ 16 f66 1"/>
                <a:gd name="f87" fmla="*/ 56 f65 1"/>
                <a:gd name="f88" fmla="*/ 51 f66 1"/>
                <a:gd name="f89" fmla="*/ 66 f65 1"/>
                <a:gd name="f90" fmla="*/ 71 f66 1"/>
                <a:gd name="f91" fmla="*/ 40 f65 1"/>
                <a:gd name="f92" fmla="*/ 65 f66 1"/>
                <a:gd name="f93" fmla="*/ 31 f65 1"/>
                <a:gd name="f94" fmla="*/ 67 f66 1"/>
                <a:gd name="f95" fmla="*/ 94 f66 1"/>
                <a:gd name="f96" fmla="*/ 42 f65 1"/>
                <a:gd name="f97" fmla="+- f67 0 f1"/>
                <a:gd name="f98" fmla="*/ f70 1 94"/>
                <a:gd name="f99" fmla="*/ f71 1 86"/>
                <a:gd name="f100" fmla="*/ f72 1 94"/>
                <a:gd name="f101" fmla="*/ f73 1 86"/>
                <a:gd name="f102" fmla="*/ f74 1 94"/>
                <a:gd name="f103" fmla="*/ f75 1 86"/>
                <a:gd name="f104" fmla="*/ f76 1 94"/>
                <a:gd name="f105" fmla="*/ f77 1 86"/>
                <a:gd name="f106" fmla="*/ f78 1 94"/>
                <a:gd name="f107" fmla="*/ f79 1 86"/>
                <a:gd name="f108" fmla="*/ f80 1 94"/>
                <a:gd name="f109" fmla="*/ f81 1 86"/>
                <a:gd name="f110" fmla="*/ f82 1 94"/>
                <a:gd name="f111" fmla="*/ f83 1 86"/>
                <a:gd name="f112" fmla="*/ f84 1 94"/>
                <a:gd name="f113" fmla="*/ f85 1 86"/>
                <a:gd name="f114" fmla="*/ f86 1 94"/>
                <a:gd name="f115" fmla="*/ f87 1 86"/>
                <a:gd name="f116" fmla="*/ f88 1 94"/>
                <a:gd name="f117" fmla="*/ f89 1 86"/>
                <a:gd name="f118" fmla="*/ f90 1 94"/>
                <a:gd name="f119" fmla="*/ f91 1 86"/>
                <a:gd name="f120" fmla="*/ f92 1 94"/>
                <a:gd name="f121" fmla="*/ f93 1 86"/>
                <a:gd name="f122" fmla="*/ f94 1 94"/>
                <a:gd name="f123" fmla="*/ f95 1 94"/>
                <a:gd name="f124" fmla="*/ f96 1 86"/>
                <a:gd name="f125" fmla="*/ 0 1 f68"/>
                <a:gd name="f126" fmla="*/ f62 1 f68"/>
                <a:gd name="f127" fmla="*/ 0 1 f69"/>
                <a:gd name="f128" fmla="*/ f63 1 f69"/>
                <a:gd name="f129" fmla="*/ f98 1 f68"/>
                <a:gd name="f130" fmla="*/ f99 1 f69"/>
                <a:gd name="f131" fmla="*/ f100 1 f68"/>
                <a:gd name="f132" fmla="*/ f101 1 f69"/>
                <a:gd name="f133" fmla="*/ f102 1 f68"/>
                <a:gd name="f134" fmla="*/ f103 1 f69"/>
                <a:gd name="f135" fmla="*/ f104 1 f68"/>
                <a:gd name="f136" fmla="*/ f105 1 f69"/>
                <a:gd name="f137" fmla="*/ f106 1 f68"/>
                <a:gd name="f138" fmla="*/ f107 1 f69"/>
                <a:gd name="f139" fmla="*/ f108 1 f68"/>
                <a:gd name="f140" fmla="*/ f109 1 f69"/>
                <a:gd name="f141" fmla="*/ f110 1 f68"/>
                <a:gd name="f142" fmla="*/ f111 1 f69"/>
                <a:gd name="f143" fmla="*/ f112 1 f68"/>
                <a:gd name="f144" fmla="*/ f113 1 f69"/>
                <a:gd name="f145" fmla="*/ f114 1 f68"/>
                <a:gd name="f146" fmla="*/ f115 1 f69"/>
                <a:gd name="f147" fmla="*/ f116 1 f68"/>
                <a:gd name="f148" fmla="*/ f117 1 f69"/>
                <a:gd name="f149" fmla="*/ f118 1 f68"/>
                <a:gd name="f150" fmla="*/ f119 1 f69"/>
                <a:gd name="f151" fmla="*/ f120 1 f68"/>
                <a:gd name="f152" fmla="*/ f121 1 f69"/>
                <a:gd name="f153" fmla="*/ f122 1 f68"/>
                <a:gd name="f154" fmla="*/ f123 1 f68"/>
                <a:gd name="f155" fmla="*/ f124 1 f69"/>
                <a:gd name="f156" fmla="*/ f125 f59 1"/>
                <a:gd name="f157" fmla="*/ f126 f59 1"/>
                <a:gd name="f158" fmla="*/ f128 f60 1"/>
                <a:gd name="f159" fmla="*/ f127 f60 1"/>
                <a:gd name="f160" fmla="*/ f129 f59 1"/>
                <a:gd name="f161" fmla="*/ f130 f60 1"/>
                <a:gd name="f162" fmla="*/ f131 f59 1"/>
                <a:gd name="f163" fmla="*/ f132 f60 1"/>
                <a:gd name="f164" fmla="*/ f133 f59 1"/>
                <a:gd name="f165" fmla="*/ f134 f60 1"/>
                <a:gd name="f166" fmla="*/ f135 f59 1"/>
                <a:gd name="f167" fmla="*/ f136 f60 1"/>
                <a:gd name="f168" fmla="*/ f137 f59 1"/>
                <a:gd name="f169" fmla="*/ f138 f60 1"/>
                <a:gd name="f170" fmla="*/ f139 f59 1"/>
                <a:gd name="f171" fmla="*/ f140 f60 1"/>
                <a:gd name="f172" fmla="*/ f141 f59 1"/>
                <a:gd name="f173" fmla="*/ f142 f60 1"/>
                <a:gd name="f174" fmla="*/ f143 f59 1"/>
                <a:gd name="f175" fmla="*/ f144 f60 1"/>
                <a:gd name="f176" fmla="*/ f145 f59 1"/>
                <a:gd name="f177" fmla="*/ f146 f60 1"/>
                <a:gd name="f178" fmla="*/ f147 f59 1"/>
                <a:gd name="f179" fmla="*/ f148 f60 1"/>
                <a:gd name="f180" fmla="*/ f149 f59 1"/>
                <a:gd name="f181" fmla="*/ f150 f60 1"/>
                <a:gd name="f182" fmla="*/ f151 f59 1"/>
                <a:gd name="f183" fmla="*/ f152 f60 1"/>
                <a:gd name="f184" fmla="*/ f153 f59 1"/>
                <a:gd name="f185" fmla="*/ f154 f59 1"/>
                <a:gd name="f186" fmla="*/ f155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7">
                  <a:pos x="f160" y="f161"/>
                </a:cxn>
                <a:cxn ang="f97">
                  <a:pos x="f162" y="f163"/>
                </a:cxn>
                <a:cxn ang="f97">
                  <a:pos x="f164" y="f165"/>
                </a:cxn>
                <a:cxn ang="f97">
                  <a:pos x="f166" y="f167"/>
                </a:cxn>
                <a:cxn ang="f97">
                  <a:pos x="f168" y="f169"/>
                </a:cxn>
                <a:cxn ang="f97">
                  <a:pos x="f170" y="f171"/>
                </a:cxn>
                <a:cxn ang="f97">
                  <a:pos x="f172" y="f173"/>
                </a:cxn>
                <a:cxn ang="f97">
                  <a:pos x="f174" y="f175"/>
                </a:cxn>
                <a:cxn ang="f97">
                  <a:pos x="f176" y="f177"/>
                </a:cxn>
                <a:cxn ang="f97">
                  <a:pos x="f178" y="f179"/>
                </a:cxn>
                <a:cxn ang="f97">
                  <a:pos x="f180" y="f181"/>
                </a:cxn>
                <a:cxn ang="f97">
                  <a:pos x="f182" y="f183"/>
                </a:cxn>
                <a:cxn ang="f97">
                  <a:pos x="f184" y="f171"/>
                </a:cxn>
                <a:cxn ang="f97">
                  <a:pos x="f185" y="f186"/>
                </a:cxn>
                <a:cxn ang="f97">
                  <a:pos x="f160" y="f161"/>
                </a:cxn>
              </a:cxnLst>
              <a:rect l="f156" t="f159" r="f157" b="f158"/>
              <a:pathLst>
                <a:path w="94" h="86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5" y="f19"/>
                  </a:cubicBezTo>
                  <a:cubicBezTo>
                    <a:pt x="f20" y="f21"/>
                    <a:pt x="f22" y="f23"/>
                    <a:pt x="f24" y="f5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0"/>
                    <a:pt x="f8" y="f32"/>
                    <a:pt x="f33" y="f32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7"/>
                    <a:pt x="f41" y="f42"/>
                    <a:pt x="f19" y="f43"/>
                  </a:cubicBezTo>
                  <a:cubicBezTo>
                    <a:pt x="f19" y="f44"/>
                    <a:pt x="f20" y="f45"/>
                    <a:pt x="f28" y="f24"/>
                  </a:cubicBezTo>
                  <a:cubicBezTo>
                    <a:pt x="f30" y="f8"/>
                    <a:pt x="f46" y="f29"/>
                    <a:pt x="f36" y="f10"/>
                  </a:cubicBezTo>
                  <a:cubicBezTo>
                    <a:pt x="f24" y="f8"/>
                    <a:pt x="f12" y="f47"/>
                    <a:pt x="f48" y="f49"/>
                  </a:cubicBezTo>
                  <a:cubicBezTo>
                    <a:pt x="f50" y="f46"/>
                    <a:pt x="f14" y="f51"/>
                    <a:pt x="f52" y="f53"/>
                  </a:cubicBezTo>
                  <a:cubicBezTo>
                    <a:pt x="f10" y="f18"/>
                    <a:pt x="f14" y="f54"/>
                    <a:pt x="f14" y="f32"/>
                  </a:cubicBezTo>
                  <a:cubicBezTo>
                    <a:pt x="f55" y="f53"/>
                    <a:pt x="f56" y="f40"/>
                    <a:pt x="f6" y="f57"/>
                  </a:cubicBezTo>
                  <a:cubicBezTo>
                    <a:pt x="f48" y="f47"/>
                    <a:pt x="f24" y="f27"/>
                    <a:pt x="f8" y="f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56F3FEEC-3130-46C4-B1B2-21D59BD8177E}"/>
                </a:ext>
              </a:extLst>
            </p:cNvPr>
            <p:cNvSpPr/>
            <p:nvPr/>
          </p:nvSpPr>
          <p:spPr>
            <a:xfrm>
              <a:off x="3742657" y="885029"/>
              <a:ext cx="204789" cy="2127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96"/>
                <a:gd name="f8" fmla="val 17"/>
                <a:gd name="f9" fmla="val 31"/>
                <a:gd name="f10" fmla="val 13"/>
                <a:gd name="f11" fmla="val 24"/>
                <a:gd name="f12" fmla="val 9"/>
                <a:gd name="f13" fmla="val 16"/>
                <a:gd name="f14" fmla="val 3"/>
                <a:gd name="f15" fmla="val 2"/>
                <a:gd name="f16" fmla="val 26"/>
                <a:gd name="f17" fmla="val 12"/>
                <a:gd name="f18" fmla="val 44"/>
                <a:gd name="f19" fmla="val 21"/>
                <a:gd name="f20" fmla="val 61"/>
                <a:gd name="f21" fmla="val 25"/>
                <a:gd name="f22" fmla="val 66"/>
                <a:gd name="f23" fmla="val 46"/>
                <a:gd name="f24" fmla="val 65"/>
                <a:gd name="f25" fmla="val 64"/>
                <a:gd name="f26" fmla="val 50"/>
                <a:gd name="f27" fmla="val 73"/>
                <a:gd name="f28" fmla="val 33"/>
                <a:gd name="f29" fmla="val 83"/>
                <a:gd name="f30" fmla="val 71"/>
                <a:gd name="f31" fmla="val 59"/>
                <a:gd name="f32" fmla="val 4"/>
                <a:gd name="f33" fmla="val 52"/>
                <a:gd name="f34" fmla="val 10"/>
                <a:gd name="f35" fmla="val 41"/>
                <a:gd name="f36" fmla="val 39"/>
                <a:gd name="f37" fmla="val 15"/>
                <a:gd name="f38" fmla="val 47"/>
                <a:gd name="f39" fmla="val 56"/>
                <a:gd name="f40" fmla="val 23"/>
                <a:gd name="f41" fmla="val 62"/>
                <a:gd name="f42" fmla="val 70"/>
                <a:gd name="f43" fmla="val 43"/>
                <a:gd name="f44" fmla="val 77"/>
                <a:gd name="f45" fmla="val 69"/>
                <a:gd name="f46" fmla="val 58"/>
                <a:gd name="f47" fmla="val 53"/>
                <a:gd name="f48" fmla="val 19"/>
                <a:gd name="f49" fmla="val 27"/>
                <a:gd name="f50" fmla="val 54"/>
                <a:gd name="f51" fmla="val 34"/>
                <a:gd name="f52" fmla="val 42"/>
                <a:gd name="f53" fmla="val 37"/>
                <a:gd name="f54" fmla="val 30"/>
                <a:gd name="f55" fmla="val 18"/>
                <a:gd name="f56" fmla="val 20"/>
                <a:gd name="f57" fmla="+- 0 0 -90"/>
                <a:gd name="f58" fmla="*/ f3 1 92"/>
                <a:gd name="f59" fmla="*/ f4 1 96"/>
                <a:gd name="f60" fmla="val f5"/>
                <a:gd name="f61" fmla="val f6"/>
                <a:gd name="f62" fmla="val f7"/>
                <a:gd name="f63" fmla="*/ f57 f0 1"/>
                <a:gd name="f64" fmla="+- f62 0 f60"/>
                <a:gd name="f65" fmla="+- f61 0 f60"/>
                <a:gd name="f66" fmla="*/ f63 1 f2"/>
                <a:gd name="f67" fmla="*/ f65 1 92"/>
                <a:gd name="f68" fmla="*/ f64 1 96"/>
                <a:gd name="f69" fmla="*/ 17 f65 1"/>
                <a:gd name="f70" fmla="*/ 31 f64 1"/>
                <a:gd name="f71" fmla="*/ 3 f65 1"/>
                <a:gd name="f72" fmla="*/ 2 f64 1"/>
                <a:gd name="f73" fmla="*/ 61 f65 1"/>
                <a:gd name="f74" fmla="*/ 0 f64 1"/>
                <a:gd name="f75" fmla="*/ 92 f65 1"/>
                <a:gd name="f76" fmla="*/ 61 f64 1"/>
                <a:gd name="f77" fmla="*/ 50 f65 1"/>
                <a:gd name="f78" fmla="*/ 96 f64 1"/>
                <a:gd name="f79" fmla="*/ 0 f65 1"/>
                <a:gd name="f80" fmla="*/ 59 f64 1"/>
                <a:gd name="f81" fmla="*/ 15 f65 1"/>
                <a:gd name="f82" fmla="*/ 56 f64 1"/>
                <a:gd name="f83" fmla="*/ 43 f65 1"/>
                <a:gd name="f84" fmla="*/ 77 f64 1"/>
                <a:gd name="f85" fmla="*/ 66 f65 1"/>
                <a:gd name="f86" fmla="*/ 53 f64 1"/>
                <a:gd name="f87" fmla="*/ 53 f65 1"/>
                <a:gd name="f88" fmla="*/ 19 f64 1"/>
                <a:gd name="f89" fmla="*/ 54 f65 1"/>
                <a:gd name="f90" fmla="*/ 41 f64 1"/>
                <a:gd name="f91" fmla="*/ 19 f65 1"/>
                <a:gd name="f92" fmla="*/ 30 f64 1"/>
                <a:gd name="f93" fmla="*/ 18 f65 1"/>
                <a:gd name="f94" fmla="*/ 20 f64 1"/>
                <a:gd name="f95" fmla="+- f66 0 f1"/>
                <a:gd name="f96" fmla="*/ f69 1 92"/>
                <a:gd name="f97" fmla="*/ f70 1 96"/>
                <a:gd name="f98" fmla="*/ f71 1 92"/>
                <a:gd name="f99" fmla="*/ f72 1 96"/>
                <a:gd name="f100" fmla="*/ f73 1 92"/>
                <a:gd name="f101" fmla="*/ f74 1 96"/>
                <a:gd name="f102" fmla="*/ f75 1 92"/>
                <a:gd name="f103" fmla="*/ f76 1 96"/>
                <a:gd name="f104" fmla="*/ f77 1 92"/>
                <a:gd name="f105" fmla="*/ f78 1 96"/>
                <a:gd name="f106" fmla="*/ f79 1 92"/>
                <a:gd name="f107" fmla="*/ f80 1 96"/>
                <a:gd name="f108" fmla="*/ f81 1 92"/>
                <a:gd name="f109" fmla="*/ f82 1 96"/>
                <a:gd name="f110" fmla="*/ f83 1 92"/>
                <a:gd name="f111" fmla="*/ f84 1 96"/>
                <a:gd name="f112" fmla="*/ f85 1 92"/>
                <a:gd name="f113" fmla="*/ f86 1 96"/>
                <a:gd name="f114" fmla="*/ f87 1 92"/>
                <a:gd name="f115" fmla="*/ f88 1 96"/>
                <a:gd name="f116" fmla="*/ f89 1 92"/>
                <a:gd name="f117" fmla="*/ f90 1 96"/>
                <a:gd name="f118" fmla="*/ f91 1 92"/>
                <a:gd name="f119" fmla="*/ f92 1 96"/>
                <a:gd name="f120" fmla="*/ f93 1 92"/>
                <a:gd name="f121" fmla="*/ f94 1 96"/>
                <a:gd name="f122" fmla="*/ 0 1 f67"/>
                <a:gd name="f123" fmla="*/ f61 1 f67"/>
                <a:gd name="f124" fmla="*/ 0 1 f68"/>
                <a:gd name="f125" fmla="*/ f62 1 f68"/>
                <a:gd name="f126" fmla="*/ f96 1 f67"/>
                <a:gd name="f127" fmla="*/ f97 1 f68"/>
                <a:gd name="f128" fmla="*/ f98 1 f67"/>
                <a:gd name="f129" fmla="*/ f99 1 f68"/>
                <a:gd name="f130" fmla="*/ f100 1 f67"/>
                <a:gd name="f131" fmla="*/ f101 1 f68"/>
                <a:gd name="f132" fmla="*/ f102 1 f67"/>
                <a:gd name="f133" fmla="*/ f103 1 f68"/>
                <a:gd name="f134" fmla="*/ f104 1 f67"/>
                <a:gd name="f135" fmla="*/ f105 1 f68"/>
                <a:gd name="f136" fmla="*/ f106 1 f67"/>
                <a:gd name="f137" fmla="*/ f107 1 f68"/>
                <a:gd name="f138" fmla="*/ f108 1 f67"/>
                <a:gd name="f139" fmla="*/ f109 1 f68"/>
                <a:gd name="f140" fmla="*/ f110 1 f67"/>
                <a:gd name="f141" fmla="*/ f111 1 f68"/>
                <a:gd name="f142" fmla="*/ f112 1 f67"/>
                <a:gd name="f143" fmla="*/ f113 1 f68"/>
                <a:gd name="f144" fmla="*/ f114 1 f67"/>
                <a:gd name="f145" fmla="*/ f115 1 f68"/>
                <a:gd name="f146" fmla="*/ f116 1 f67"/>
                <a:gd name="f147" fmla="*/ f117 1 f68"/>
                <a:gd name="f148" fmla="*/ f118 1 f67"/>
                <a:gd name="f149" fmla="*/ f119 1 f68"/>
                <a:gd name="f150" fmla="*/ f120 1 f67"/>
                <a:gd name="f151" fmla="*/ f121 1 f68"/>
                <a:gd name="f152" fmla="*/ f122 f58 1"/>
                <a:gd name="f153" fmla="*/ f123 f58 1"/>
                <a:gd name="f154" fmla="*/ f125 f59 1"/>
                <a:gd name="f155" fmla="*/ f124 f59 1"/>
                <a:gd name="f156" fmla="*/ f126 f58 1"/>
                <a:gd name="f157" fmla="*/ f127 f59 1"/>
                <a:gd name="f158" fmla="*/ f128 f58 1"/>
                <a:gd name="f159" fmla="*/ f129 f59 1"/>
                <a:gd name="f160" fmla="*/ f130 f58 1"/>
                <a:gd name="f161" fmla="*/ f131 f59 1"/>
                <a:gd name="f162" fmla="*/ f132 f58 1"/>
                <a:gd name="f163" fmla="*/ f133 f59 1"/>
                <a:gd name="f164" fmla="*/ f134 f58 1"/>
                <a:gd name="f165" fmla="*/ f135 f59 1"/>
                <a:gd name="f166" fmla="*/ f136 f58 1"/>
                <a:gd name="f167" fmla="*/ f137 f59 1"/>
                <a:gd name="f168" fmla="*/ f138 f58 1"/>
                <a:gd name="f169" fmla="*/ f139 f59 1"/>
                <a:gd name="f170" fmla="*/ f140 f58 1"/>
                <a:gd name="f171" fmla="*/ f141 f59 1"/>
                <a:gd name="f172" fmla="*/ f142 f58 1"/>
                <a:gd name="f173" fmla="*/ f143 f59 1"/>
                <a:gd name="f174" fmla="*/ f144 f58 1"/>
                <a:gd name="f175" fmla="*/ f145 f59 1"/>
                <a:gd name="f176" fmla="*/ f146 f58 1"/>
                <a:gd name="f177" fmla="*/ f147 f59 1"/>
                <a:gd name="f178" fmla="*/ f148 f58 1"/>
                <a:gd name="f179" fmla="*/ f149 f59 1"/>
                <a:gd name="f180" fmla="*/ f150 f58 1"/>
                <a:gd name="f181" fmla="*/ f151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66" y="f167"/>
                </a:cxn>
                <a:cxn ang="f95">
                  <a:pos x="f156" y="f157"/>
                </a:cxn>
                <a:cxn ang="f95">
                  <a:pos x="f168" y="f169"/>
                </a:cxn>
                <a:cxn ang="f95">
                  <a:pos x="f170" y="f171"/>
                </a:cxn>
                <a:cxn ang="f95">
                  <a:pos x="f172" y="f173"/>
                </a:cxn>
                <a:cxn ang="f95">
                  <a:pos x="f174" y="f175"/>
                </a:cxn>
                <a:cxn ang="f95">
                  <a:pos x="f176" y="f177"/>
                </a:cxn>
                <a:cxn ang="f95">
                  <a:pos x="f178" y="f179"/>
                </a:cxn>
                <a:cxn ang="f95">
                  <a:pos x="f180" y="f181"/>
                </a:cxn>
                <a:cxn ang="f95">
                  <a:pos x="f156" y="f157"/>
                </a:cxn>
              </a:cxnLst>
              <a:rect l="f152" t="f155" r="f153" b="f154"/>
              <a:pathLst>
                <a:path w="92" h="9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5"/>
                  </a:cubicBezTo>
                  <a:cubicBezTo>
                    <a:pt x="f20" y="f21"/>
                    <a:pt x="f22" y="f23"/>
                    <a:pt x="f6" y="f20"/>
                  </a:cubicBezTo>
                  <a:cubicBezTo>
                    <a:pt x="f24" y="f25"/>
                    <a:pt x="f26" y="f27"/>
                    <a:pt x="f26" y="f7"/>
                  </a:cubicBezTo>
                  <a:cubicBezTo>
                    <a:pt x="f28" y="f29"/>
                    <a:pt x="f8" y="f30"/>
                    <a:pt x="f5" y="f31"/>
                  </a:cubicBezTo>
                  <a:cubicBezTo>
                    <a:pt x="f32" y="f33"/>
                    <a:pt x="f34" y="f35"/>
                    <a:pt x="f8" y="f9"/>
                  </a:cubicBezTo>
                  <a:cubicBezTo>
                    <a:pt x="f13" y="f36"/>
                    <a:pt x="f37" y="f38"/>
                    <a:pt x="f37" y="f39"/>
                  </a:cubicBezTo>
                  <a:cubicBezTo>
                    <a:pt x="f40" y="f41"/>
                    <a:pt x="f28" y="f42"/>
                    <a:pt x="f43" y="f44"/>
                  </a:cubicBezTo>
                  <a:cubicBezTo>
                    <a:pt x="f26" y="f45"/>
                    <a:pt x="f46" y="f20"/>
                    <a:pt x="f22" y="f47"/>
                  </a:cubicBezTo>
                  <a:cubicBezTo>
                    <a:pt x="f41" y="f43"/>
                    <a:pt x="f46" y="f9"/>
                    <a:pt x="f47" y="f48"/>
                  </a:cubicBezTo>
                  <a:cubicBezTo>
                    <a:pt x="f47" y="f49"/>
                    <a:pt x="f50" y="f51"/>
                    <a:pt x="f50" y="f35"/>
                  </a:cubicBezTo>
                  <a:cubicBezTo>
                    <a:pt x="f52" y="f53"/>
                    <a:pt x="f9" y="f51"/>
                    <a:pt x="f48" y="f54"/>
                  </a:cubicBezTo>
                  <a:cubicBezTo>
                    <a:pt x="f48" y="f16"/>
                    <a:pt x="f48" y="f40"/>
                    <a:pt x="f55" y="f56"/>
                  </a:cubicBezTo>
                  <a:cubicBezTo>
                    <a:pt x="f55" y="f11"/>
                    <a:pt x="f8" y="f49"/>
                    <a:pt x="f8" y="f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A558E45-11F7-4C93-BB43-A22A17729E33}"/>
                </a:ext>
              </a:extLst>
            </p:cNvPr>
            <p:cNvSpPr/>
            <p:nvPr/>
          </p:nvSpPr>
          <p:spPr>
            <a:xfrm>
              <a:off x="497808" y="2291559"/>
              <a:ext cx="193679" cy="2031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"/>
                <a:gd name="f7" fmla="val 91"/>
                <a:gd name="f8" fmla="val 77"/>
                <a:gd name="f9" fmla="val 15"/>
                <a:gd name="f10" fmla="val 58"/>
                <a:gd name="f11" fmla="val 40"/>
                <a:gd name="f12" fmla="val 1"/>
                <a:gd name="f13" fmla="val 17"/>
                <a:gd name="f14" fmla="val 27"/>
                <a:gd name="f15" fmla="val 24"/>
                <a:gd name="f16" fmla="val 46"/>
                <a:gd name="f17" fmla="val 20"/>
                <a:gd name="f18" fmla="val 61"/>
                <a:gd name="f19" fmla="val 62"/>
                <a:gd name="f20" fmla="val 22"/>
                <a:gd name="f21" fmla="val 65"/>
                <a:gd name="f22" fmla="val 45"/>
                <a:gd name="f23" fmla="val 74"/>
                <a:gd name="f24" fmla="val 60"/>
                <a:gd name="f25" fmla="val 75"/>
                <a:gd name="f26" fmla="val 48"/>
                <a:gd name="f27" fmla="val 38"/>
                <a:gd name="f28" fmla="val 79"/>
                <a:gd name="f29" fmla="val 23"/>
                <a:gd name="f30" fmla="val 67"/>
                <a:gd name="f31" fmla="val 21"/>
                <a:gd name="f32" fmla="val 31"/>
                <a:gd name="f33" fmla="val 44"/>
                <a:gd name="f34" fmla="val 19"/>
                <a:gd name="f35" fmla="val 56"/>
                <a:gd name="f36" fmla="val 28"/>
                <a:gd name="f37" fmla="val 69"/>
                <a:gd name="f38" fmla="val 39"/>
                <a:gd name="f39" fmla="val 72"/>
                <a:gd name="f40" fmla="val 55"/>
                <a:gd name="f41" fmla="val 66"/>
                <a:gd name="f42" fmla="val 63"/>
                <a:gd name="f43" fmla="val 57"/>
                <a:gd name="f44" fmla="val 70"/>
                <a:gd name="f45" fmla="val 49"/>
                <a:gd name="f46" fmla="val 30"/>
                <a:gd name="f47" fmla="val 52"/>
                <a:gd name="f48" fmla="val 42"/>
                <a:gd name="f49" fmla="val 25"/>
                <a:gd name="f50" fmla="+- 0 0 -90"/>
                <a:gd name="f51" fmla="*/ f3 1 87"/>
                <a:gd name="f52" fmla="*/ f4 1 91"/>
                <a:gd name="f53" fmla="val f5"/>
                <a:gd name="f54" fmla="val f6"/>
                <a:gd name="f55" fmla="val f7"/>
                <a:gd name="f56" fmla="*/ f50 f0 1"/>
                <a:gd name="f57" fmla="+- f55 0 f53"/>
                <a:gd name="f58" fmla="+- f54 0 f53"/>
                <a:gd name="f59" fmla="*/ f56 1 f2"/>
                <a:gd name="f60" fmla="*/ f58 1 87"/>
                <a:gd name="f61" fmla="*/ f57 1 91"/>
                <a:gd name="f62" fmla="*/ 0 f58 1"/>
                <a:gd name="f63" fmla="*/ 77 f57 1"/>
                <a:gd name="f64" fmla="*/ 1 f58 1"/>
                <a:gd name="f65" fmla="*/ 17 f57 1"/>
                <a:gd name="f66" fmla="*/ 61 f58 1"/>
                <a:gd name="f67" fmla="*/ 0 f57 1"/>
                <a:gd name="f68" fmla="*/ 87 f58 1"/>
                <a:gd name="f69" fmla="*/ 45 f57 1"/>
                <a:gd name="f70" fmla="*/ 48 f58 1"/>
                <a:gd name="f71" fmla="*/ 91 f57 1"/>
                <a:gd name="f72" fmla="*/ 21 f58 1"/>
                <a:gd name="f73" fmla="*/ 31 f57 1"/>
                <a:gd name="f74" fmla="*/ 17 f58 1"/>
                <a:gd name="f75" fmla="*/ 65 f57 1"/>
                <a:gd name="f76" fmla="*/ 75 f57 1"/>
                <a:gd name="f77" fmla="*/ 70 f58 1"/>
                <a:gd name="f78" fmla="*/ 49 f57 1"/>
                <a:gd name="f79" fmla="*/ 52 f58 1"/>
                <a:gd name="f80" fmla="*/ 22 f57 1"/>
                <a:gd name="f81" fmla="+- f59 0 f1"/>
                <a:gd name="f82" fmla="*/ f62 1 87"/>
                <a:gd name="f83" fmla="*/ f63 1 91"/>
                <a:gd name="f84" fmla="*/ f64 1 87"/>
                <a:gd name="f85" fmla="*/ f65 1 91"/>
                <a:gd name="f86" fmla="*/ f66 1 87"/>
                <a:gd name="f87" fmla="*/ f67 1 91"/>
                <a:gd name="f88" fmla="*/ f68 1 87"/>
                <a:gd name="f89" fmla="*/ f69 1 91"/>
                <a:gd name="f90" fmla="*/ f70 1 87"/>
                <a:gd name="f91" fmla="*/ f71 1 91"/>
                <a:gd name="f92" fmla="*/ f72 1 87"/>
                <a:gd name="f93" fmla="*/ f73 1 91"/>
                <a:gd name="f94" fmla="*/ f74 1 87"/>
                <a:gd name="f95" fmla="*/ f75 1 91"/>
                <a:gd name="f96" fmla="*/ f76 1 91"/>
                <a:gd name="f97" fmla="*/ f77 1 87"/>
                <a:gd name="f98" fmla="*/ f78 1 91"/>
                <a:gd name="f99" fmla="*/ f79 1 87"/>
                <a:gd name="f100" fmla="*/ f80 1 91"/>
                <a:gd name="f101" fmla="*/ 0 1 f60"/>
                <a:gd name="f102" fmla="*/ f54 1 f60"/>
                <a:gd name="f103" fmla="*/ 0 1 f61"/>
                <a:gd name="f104" fmla="*/ f55 1 f61"/>
                <a:gd name="f105" fmla="*/ f82 1 f60"/>
                <a:gd name="f106" fmla="*/ f83 1 f61"/>
                <a:gd name="f107" fmla="*/ f84 1 f60"/>
                <a:gd name="f108" fmla="*/ f85 1 f61"/>
                <a:gd name="f109" fmla="*/ f86 1 f60"/>
                <a:gd name="f110" fmla="*/ f87 1 f61"/>
                <a:gd name="f111" fmla="*/ f88 1 f60"/>
                <a:gd name="f112" fmla="*/ f89 1 f61"/>
                <a:gd name="f113" fmla="*/ f90 1 f60"/>
                <a:gd name="f114" fmla="*/ f91 1 f61"/>
                <a:gd name="f115" fmla="*/ f92 1 f60"/>
                <a:gd name="f116" fmla="*/ f93 1 f61"/>
                <a:gd name="f117" fmla="*/ f94 1 f60"/>
                <a:gd name="f118" fmla="*/ f95 1 f61"/>
                <a:gd name="f119" fmla="*/ f96 1 f61"/>
                <a:gd name="f120" fmla="*/ f97 1 f60"/>
                <a:gd name="f121" fmla="*/ f98 1 f61"/>
                <a:gd name="f122" fmla="*/ f99 1 f60"/>
                <a:gd name="f123" fmla="*/ f100 1 f61"/>
                <a:gd name="f124" fmla="*/ f101 f51 1"/>
                <a:gd name="f125" fmla="*/ f102 f51 1"/>
                <a:gd name="f126" fmla="*/ f104 f52 1"/>
                <a:gd name="f127" fmla="*/ f103 f52 1"/>
                <a:gd name="f128" fmla="*/ f105 f51 1"/>
                <a:gd name="f129" fmla="*/ f106 f52 1"/>
                <a:gd name="f130" fmla="*/ f107 f51 1"/>
                <a:gd name="f131" fmla="*/ f108 f52 1"/>
                <a:gd name="f132" fmla="*/ f109 f51 1"/>
                <a:gd name="f133" fmla="*/ f110 f52 1"/>
                <a:gd name="f134" fmla="*/ f111 f51 1"/>
                <a:gd name="f135" fmla="*/ f112 f52 1"/>
                <a:gd name="f136" fmla="*/ f113 f51 1"/>
                <a:gd name="f137" fmla="*/ f114 f52 1"/>
                <a:gd name="f138" fmla="*/ f115 f51 1"/>
                <a:gd name="f139" fmla="*/ f116 f52 1"/>
                <a:gd name="f140" fmla="*/ f117 f51 1"/>
                <a:gd name="f141" fmla="*/ f118 f52 1"/>
                <a:gd name="f142" fmla="*/ f119 f52 1"/>
                <a:gd name="f143" fmla="*/ f120 f51 1"/>
                <a:gd name="f144" fmla="*/ f121 f52 1"/>
                <a:gd name="f145" fmla="*/ f122 f51 1"/>
                <a:gd name="f146" fmla="*/ f123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28" y="f129"/>
                </a:cxn>
                <a:cxn ang="f81">
                  <a:pos x="f138" y="f139"/>
                </a:cxn>
                <a:cxn ang="f81">
                  <a:pos x="f140" y="f141"/>
                </a:cxn>
                <a:cxn ang="f81">
                  <a:pos x="f136" y="f142"/>
                </a:cxn>
                <a:cxn ang="f81">
                  <a:pos x="f143" y="f144"/>
                </a:cxn>
                <a:cxn ang="f81">
                  <a:pos x="f145" y="f146"/>
                </a:cxn>
                <a:cxn ang="f81">
                  <a:pos x="f138" y="f139"/>
                </a:cxn>
              </a:cxnLst>
              <a:rect l="f124" t="f127" r="f125" b="f126"/>
              <a:pathLst>
                <a:path w="87" h="91">
                  <a:moveTo>
                    <a:pt x="f5" y="f8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20"/>
                    <a:pt x="f21" y="f11"/>
                    <a:pt x="f6" y="f22"/>
                  </a:cubicBezTo>
                  <a:cubicBezTo>
                    <a:pt x="f23" y="f24"/>
                    <a:pt x="f19" y="f25"/>
                    <a:pt x="f26" y="f7"/>
                  </a:cubicBezTo>
                  <a:cubicBezTo>
                    <a:pt x="f27" y="f28"/>
                    <a:pt x="f29" y="f30"/>
                    <a:pt x="f5" y="f8"/>
                  </a:cubicBezTo>
                  <a:close/>
                  <a:moveTo>
                    <a:pt x="f31" y="f32"/>
                  </a:moveTo>
                  <a:cubicBezTo>
                    <a:pt x="f17" y="f33"/>
                    <a:pt x="f34" y="f35"/>
                    <a:pt x="f13" y="f21"/>
                  </a:cubicBezTo>
                  <a:cubicBezTo>
                    <a:pt x="f36" y="f37"/>
                    <a:pt x="f38" y="f39"/>
                    <a:pt x="f26" y="f25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2" y="f11"/>
                    <a:pt x="f43" y="f46"/>
                    <a:pt x="f47" y="f20"/>
                  </a:cubicBezTo>
                  <a:cubicBezTo>
                    <a:pt x="f48" y="f49"/>
                    <a:pt x="f32" y="f36"/>
                    <a:pt x="f31" y="f3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48F9407-FA7B-41E4-8614-EA52900ACDB9}"/>
                </a:ext>
              </a:extLst>
            </p:cNvPr>
            <p:cNvSpPr/>
            <p:nvPr/>
          </p:nvSpPr>
          <p:spPr>
            <a:xfrm>
              <a:off x="5079327" y="4979191"/>
              <a:ext cx="211134" cy="2174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5"/>
                <a:gd name="f7" fmla="val 97"/>
                <a:gd name="f8" fmla="val 57"/>
                <a:gd name="f9" fmla="val 20"/>
                <a:gd name="f10" fmla="val 42"/>
                <a:gd name="f11" fmla="val 23"/>
                <a:gd name="f12" fmla="val 25"/>
                <a:gd name="f13" fmla="val 16"/>
                <a:gd name="f14" fmla="val 37"/>
                <a:gd name="f15" fmla="val 9"/>
                <a:gd name="f16" fmla="val 55"/>
                <a:gd name="f17" fmla="val 21"/>
                <a:gd name="f18" fmla="val 74"/>
                <a:gd name="f19" fmla="val 67"/>
                <a:gd name="f20" fmla="val 43"/>
                <a:gd name="f21" fmla="val 60"/>
                <a:gd name="f22" fmla="val 70"/>
                <a:gd name="f23" fmla="val 62"/>
                <a:gd name="f24" fmla="val 53"/>
                <a:gd name="f25" fmla="val 68"/>
                <a:gd name="f26" fmla="val 48"/>
                <a:gd name="f27" fmla="val 72"/>
                <a:gd name="f28" fmla="val 26"/>
                <a:gd name="f29" fmla="val 30"/>
                <a:gd name="f30" fmla="val 18"/>
                <a:gd name="f31" fmla="val 27"/>
                <a:gd name="f32" fmla="val 28"/>
                <a:gd name="f33" fmla="val 24"/>
                <a:gd name="f34" fmla="val 39"/>
                <a:gd name="f35" fmla="val 49"/>
                <a:gd name="f36" fmla="val 29"/>
                <a:gd name="f37" fmla="val 56"/>
                <a:gd name="f38" fmla="val 38"/>
                <a:gd name="f39" fmla="val 64"/>
                <a:gd name="f40" fmla="val 46"/>
                <a:gd name="f41" fmla="val 52"/>
                <a:gd name="f42" fmla="val 69"/>
                <a:gd name="f43" fmla="val 41"/>
                <a:gd name="f44" fmla="val 66"/>
                <a:gd name="f45" fmla="val 19"/>
                <a:gd name="f46" fmla="val 54"/>
                <a:gd name="f47" fmla="+- 0 0 -90"/>
                <a:gd name="f48" fmla="*/ f3 1 95"/>
                <a:gd name="f49" fmla="*/ f4 1 97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95"/>
                <a:gd name="f58" fmla="*/ f54 1 97"/>
                <a:gd name="f59" fmla="*/ 0 f55 1"/>
                <a:gd name="f60" fmla="*/ 57 f54 1"/>
                <a:gd name="f61" fmla="*/ 16 f55 1"/>
                <a:gd name="f62" fmla="*/ 0 f54 1"/>
                <a:gd name="f63" fmla="*/ 74 f55 1"/>
                <a:gd name="f64" fmla="*/ 95 f55 1"/>
                <a:gd name="f65" fmla="*/ 60 f54 1"/>
                <a:gd name="f66" fmla="*/ 48 f55 1"/>
                <a:gd name="f67" fmla="*/ 97 f54 1"/>
                <a:gd name="f68" fmla="*/ 30 f55 1"/>
                <a:gd name="f69" fmla="*/ 18 f54 1"/>
                <a:gd name="f70" fmla="*/ 20 f55 1"/>
                <a:gd name="f71" fmla="*/ 49 f54 1"/>
                <a:gd name="f72" fmla="*/ 46 f55 1"/>
                <a:gd name="f73" fmla="*/ 70 f54 1"/>
                <a:gd name="f74" fmla="*/ 72 f55 1"/>
                <a:gd name="f75" fmla="*/ 52 f54 1"/>
                <a:gd name="f76" fmla="*/ 64 f55 1"/>
                <a:gd name="f77" fmla="*/ 19 f54 1"/>
                <a:gd name="f78" fmla="+- f56 0 f1"/>
                <a:gd name="f79" fmla="*/ f59 1 95"/>
                <a:gd name="f80" fmla="*/ f60 1 97"/>
                <a:gd name="f81" fmla="*/ f61 1 95"/>
                <a:gd name="f82" fmla="*/ f62 1 97"/>
                <a:gd name="f83" fmla="*/ f63 1 95"/>
                <a:gd name="f84" fmla="*/ f64 1 95"/>
                <a:gd name="f85" fmla="*/ f65 1 97"/>
                <a:gd name="f86" fmla="*/ f66 1 95"/>
                <a:gd name="f87" fmla="*/ f67 1 97"/>
                <a:gd name="f88" fmla="*/ f68 1 95"/>
                <a:gd name="f89" fmla="*/ f69 1 97"/>
                <a:gd name="f90" fmla="*/ f70 1 95"/>
                <a:gd name="f91" fmla="*/ f71 1 97"/>
                <a:gd name="f92" fmla="*/ f72 1 95"/>
                <a:gd name="f93" fmla="*/ f73 1 97"/>
                <a:gd name="f94" fmla="*/ f74 1 95"/>
                <a:gd name="f95" fmla="*/ f75 1 97"/>
                <a:gd name="f96" fmla="*/ f76 1 95"/>
                <a:gd name="f97" fmla="*/ f77 1 97"/>
                <a:gd name="f98" fmla="*/ 0 1 f57"/>
                <a:gd name="f99" fmla="*/ f51 1 f57"/>
                <a:gd name="f100" fmla="*/ 0 1 f58"/>
                <a:gd name="f101" fmla="*/ f52 1 f58"/>
                <a:gd name="f102" fmla="*/ f79 1 f57"/>
                <a:gd name="f103" fmla="*/ f80 1 f58"/>
                <a:gd name="f104" fmla="*/ f81 1 f57"/>
                <a:gd name="f105" fmla="*/ f82 1 f58"/>
                <a:gd name="f106" fmla="*/ f83 1 f57"/>
                <a:gd name="f107" fmla="*/ f84 1 f57"/>
                <a:gd name="f108" fmla="*/ f85 1 f58"/>
                <a:gd name="f109" fmla="*/ f86 1 f57"/>
                <a:gd name="f110" fmla="*/ f87 1 f58"/>
                <a:gd name="f111" fmla="*/ f88 1 f57"/>
                <a:gd name="f112" fmla="*/ f89 1 f58"/>
                <a:gd name="f113" fmla="*/ f90 1 f57"/>
                <a:gd name="f114" fmla="*/ f91 1 f58"/>
                <a:gd name="f115" fmla="*/ f92 1 f57"/>
                <a:gd name="f116" fmla="*/ f93 1 f58"/>
                <a:gd name="f117" fmla="*/ f94 1 f57"/>
                <a:gd name="f118" fmla="*/ f95 1 f58"/>
                <a:gd name="f119" fmla="*/ f96 1 f57"/>
                <a:gd name="f120" fmla="*/ f97 1 f58"/>
                <a:gd name="f121" fmla="*/ f98 f48 1"/>
                <a:gd name="f122" fmla="*/ f99 f48 1"/>
                <a:gd name="f123" fmla="*/ f101 f49 1"/>
                <a:gd name="f124" fmla="*/ f100 f49 1"/>
                <a:gd name="f125" fmla="*/ f102 f48 1"/>
                <a:gd name="f126" fmla="*/ f103 f49 1"/>
                <a:gd name="f127" fmla="*/ f104 f48 1"/>
                <a:gd name="f128" fmla="*/ f105 f49 1"/>
                <a:gd name="f129" fmla="*/ f106 f48 1"/>
                <a:gd name="f130" fmla="*/ f107 f48 1"/>
                <a:gd name="f131" fmla="*/ f108 f49 1"/>
                <a:gd name="f132" fmla="*/ f109 f48 1"/>
                <a:gd name="f133" fmla="*/ f110 f49 1"/>
                <a:gd name="f134" fmla="*/ f111 f48 1"/>
                <a:gd name="f135" fmla="*/ f112 f49 1"/>
                <a:gd name="f136" fmla="*/ f113 f48 1"/>
                <a:gd name="f137" fmla="*/ f114 f49 1"/>
                <a:gd name="f138" fmla="*/ f115 f48 1"/>
                <a:gd name="f139" fmla="*/ f116 f49 1"/>
                <a:gd name="f140" fmla="*/ f117 f48 1"/>
                <a:gd name="f141" fmla="*/ f118 f49 1"/>
                <a:gd name="f142" fmla="*/ f119 f48 1"/>
                <a:gd name="f143" fmla="*/ f120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5" y="f126"/>
                </a:cxn>
                <a:cxn ang="f78">
                  <a:pos x="f127" y="f128"/>
                </a:cxn>
                <a:cxn ang="f78">
                  <a:pos x="f129" y="f128"/>
                </a:cxn>
                <a:cxn ang="f78">
                  <a:pos x="f130" y="f131"/>
                </a:cxn>
                <a:cxn ang="f78">
                  <a:pos x="f132" y="f133"/>
                </a:cxn>
                <a:cxn ang="f78">
                  <a:pos x="f125" y="f126"/>
                </a:cxn>
                <a:cxn ang="f78">
                  <a:pos x="f134" y="f135"/>
                </a:cxn>
                <a:cxn ang="f78">
                  <a:pos x="f136" y="f137"/>
                </a:cxn>
                <a:cxn ang="f78">
                  <a:pos x="f138" y="f139"/>
                </a:cxn>
                <a:cxn ang="f78">
                  <a:pos x="f140" y="f141"/>
                </a:cxn>
                <a:cxn ang="f78">
                  <a:pos x="f142" y="f143"/>
                </a:cxn>
                <a:cxn ang="f78">
                  <a:pos x="f134" y="f135"/>
                </a:cxn>
              </a:cxnLst>
              <a:rect l="f121" t="f124" r="f122" b="f123"/>
              <a:pathLst>
                <a:path w="95" h="97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12"/>
                    <a:pt x="f18" y="f20"/>
                    <a:pt x="f6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14" y="f27"/>
                    <a:pt x="f28" y="f16"/>
                    <a:pt x="f5" y="f8"/>
                  </a:cubicBezTo>
                  <a:close/>
                  <a:moveTo>
                    <a:pt x="f29" y="f30"/>
                  </a:moveTo>
                  <a:cubicBezTo>
                    <a:pt x="f31" y="f32"/>
                    <a:pt x="f33" y="f34"/>
                    <a:pt x="f9" y="f35"/>
                  </a:cubicBezTo>
                  <a:cubicBezTo>
                    <a:pt x="f36" y="f37"/>
                    <a:pt x="f38" y="f39"/>
                    <a:pt x="f40" y="f22"/>
                  </a:cubicBezTo>
                  <a:cubicBezTo>
                    <a:pt x="f16" y="f39"/>
                    <a:pt x="f39" y="f8"/>
                    <a:pt x="f27" y="f41"/>
                  </a:cubicBezTo>
                  <a:cubicBezTo>
                    <a:pt x="f42" y="f43"/>
                    <a:pt x="f44" y="f29"/>
                    <a:pt x="f39" y="f45"/>
                  </a:cubicBezTo>
                  <a:cubicBezTo>
                    <a:pt x="f46" y="f45"/>
                    <a:pt x="f20" y="f30"/>
                    <a:pt x="f29" y="f3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F6A6AD7C-1505-4D04-9E12-84D35039F8AD}"/>
                </a:ext>
              </a:extLst>
            </p:cNvPr>
            <p:cNvSpPr/>
            <p:nvPr/>
          </p:nvSpPr>
          <p:spPr>
            <a:xfrm>
              <a:off x="6828757" y="2743995"/>
              <a:ext cx="168277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78"/>
                <a:gd name="f8" fmla="val 29"/>
                <a:gd name="f9" fmla="val 19"/>
                <a:gd name="f10" fmla="val 30"/>
                <a:gd name="f11" fmla="val 16"/>
                <a:gd name="f12" fmla="val 33"/>
                <a:gd name="f13" fmla="val 48"/>
                <a:gd name="f14" fmla="val 11"/>
                <a:gd name="f15" fmla="val 62"/>
                <a:gd name="f16" fmla="val 21"/>
                <a:gd name="f17" fmla="val 31"/>
                <a:gd name="f18" fmla="val 73"/>
                <a:gd name="f19" fmla="val 45"/>
                <a:gd name="f20" fmla="val 70"/>
                <a:gd name="f21" fmla="val 63"/>
                <a:gd name="f22" fmla="val 67"/>
                <a:gd name="f23" fmla="val 53"/>
                <a:gd name="f24" fmla="val 37"/>
                <a:gd name="f25" fmla="val 22"/>
                <a:gd name="f26" fmla="val 65"/>
                <a:gd name="f27" fmla="val 8"/>
                <a:gd name="f28" fmla="val 15"/>
                <a:gd name="f29" fmla="val 46"/>
                <a:gd name="f30" fmla="val 23"/>
                <a:gd name="f31" fmla="val 58"/>
                <a:gd name="f32" fmla="val 26"/>
                <a:gd name="f33" fmla="val 57"/>
                <a:gd name="f34" fmla="val 60"/>
                <a:gd name="f35" fmla="val 56"/>
                <a:gd name="f36" fmla="val 34"/>
                <a:gd name="f37" fmla="val 18"/>
                <a:gd name="f38" fmla="val 24"/>
                <a:gd name="f39" fmla="+- 0 0 -90"/>
                <a:gd name="f40" fmla="*/ f3 1 75"/>
                <a:gd name="f41" fmla="*/ f4 1 78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75"/>
                <a:gd name="f50" fmla="*/ f46 1 78"/>
                <a:gd name="f51" fmla="*/ 0 f47 1"/>
                <a:gd name="f52" fmla="*/ 29 f46 1"/>
                <a:gd name="f53" fmla="*/ 33 f47 1"/>
                <a:gd name="f54" fmla="*/ 0 f46 1"/>
                <a:gd name="f55" fmla="*/ 75 f47 1"/>
                <a:gd name="f56" fmla="*/ 31 f46 1"/>
                <a:gd name="f57" fmla="*/ 67 f47 1"/>
                <a:gd name="f58" fmla="*/ 78 f46 1"/>
                <a:gd name="f59" fmla="*/ 22 f47 1"/>
                <a:gd name="f60" fmla="*/ 15 f47 1"/>
                <a:gd name="f61" fmla="*/ 37 f46 1"/>
                <a:gd name="f62" fmla="*/ 26 f47 1"/>
                <a:gd name="f63" fmla="*/ 67 f46 1"/>
                <a:gd name="f64" fmla="*/ 57 f47 1"/>
                <a:gd name="f65" fmla="*/ 65 f47 1"/>
                <a:gd name="f66" fmla="*/ 34 f46 1"/>
                <a:gd name="f67" fmla="*/ 37 f47 1"/>
                <a:gd name="f68" fmla="*/ 18 f46 1"/>
                <a:gd name="f69" fmla="+- f48 0 f1"/>
                <a:gd name="f70" fmla="*/ f51 1 75"/>
                <a:gd name="f71" fmla="*/ f52 1 78"/>
                <a:gd name="f72" fmla="*/ f53 1 75"/>
                <a:gd name="f73" fmla="*/ f54 1 78"/>
                <a:gd name="f74" fmla="*/ f55 1 75"/>
                <a:gd name="f75" fmla="*/ f56 1 78"/>
                <a:gd name="f76" fmla="*/ f57 1 75"/>
                <a:gd name="f77" fmla="*/ f58 1 78"/>
                <a:gd name="f78" fmla="*/ f59 1 75"/>
                <a:gd name="f79" fmla="*/ f60 1 75"/>
                <a:gd name="f80" fmla="*/ f61 1 78"/>
                <a:gd name="f81" fmla="*/ f62 1 75"/>
                <a:gd name="f82" fmla="*/ f63 1 78"/>
                <a:gd name="f83" fmla="*/ f64 1 75"/>
                <a:gd name="f84" fmla="*/ f65 1 75"/>
                <a:gd name="f85" fmla="*/ f66 1 78"/>
                <a:gd name="f86" fmla="*/ f67 1 75"/>
                <a:gd name="f87" fmla="*/ f68 1 78"/>
                <a:gd name="f88" fmla="*/ 0 1 f49"/>
                <a:gd name="f89" fmla="*/ f43 1 f49"/>
                <a:gd name="f90" fmla="*/ 0 1 f50"/>
                <a:gd name="f91" fmla="*/ f44 1 f50"/>
                <a:gd name="f92" fmla="*/ f70 1 f49"/>
                <a:gd name="f93" fmla="*/ f71 1 f50"/>
                <a:gd name="f94" fmla="*/ f72 1 f49"/>
                <a:gd name="f95" fmla="*/ f73 1 f50"/>
                <a:gd name="f96" fmla="*/ f74 1 f49"/>
                <a:gd name="f97" fmla="*/ f75 1 f50"/>
                <a:gd name="f98" fmla="*/ f76 1 f49"/>
                <a:gd name="f99" fmla="*/ f77 1 f50"/>
                <a:gd name="f100" fmla="*/ f78 1 f49"/>
                <a:gd name="f101" fmla="*/ f79 1 f49"/>
                <a:gd name="f102" fmla="*/ f80 1 f50"/>
                <a:gd name="f103" fmla="*/ f81 1 f49"/>
                <a:gd name="f104" fmla="*/ f82 1 f50"/>
                <a:gd name="f105" fmla="*/ f83 1 f49"/>
                <a:gd name="f106" fmla="*/ f84 1 f49"/>
                <a:gd name="f107" fmla="*/ f85 1 f50"/>
                <a:gd name="f108" fmla="*/ f86 1 f49"/>
                <a:gd name="f109" fmla="*/ f87 1 f50"/>
                <a:gd name="f110" fmla="*/ f88 f40 1"/>
                <a:gd name="f111" fmla="*/ f89 f40 1"/>
                <a:gd name="f112" fmla="*/ f91 f41 1"/>
                <a:gd name="f113" fmla="*/ f90 f41 1"/>
                <a:gd name="f114" fmla="*/ f92 f40 1"/>
                <a:gd name="f115" fmla="*/ f93 f41 1"/>
                <a:gd name="f116" fmla="*/ f94 f40 1"/>
                <a:gd name="f117" fmla="*/ f95 f41 1"/>
                <a:gd name="f118" fmla="*/ f96 f40 1"/>
                <a:gd name="f119" fmla="*/ f97 f41 1"/>
                <a:gd name="f120" fmla="*/ f98 f40 1"/>
                <a:gd name="f121" fmla="*/ f99 f41 1"/>
                <a:gd name="f122" fmla="*/ f100 f40 1"/>
                <a:gd name="f123" fmla="*/ f101 f40 1"/>
                <a:gd name="f124" fmla="*/ f102 f41 1"/>
                <a:gd name="f125" fmla="*/ f103 f40 1"/>
                <a:gd name="f126" fmla="*/ f104 f41 1"/>
                <a:gd name="f127" fmla="*/ f105 f40 1"/>
                <a:gd name="f128" fmla="*/ f106 f40 1"/>
                <a:gd name="f129" fmla="*/ f107 f41 1"/>
                <a:gd name="f130" fmla="*/ f108 f40 1"/>
                <a:gd name="f131" fmla="*/ f109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21"/>
                </a:cxn>
                <a:cxn ang="f69">
                  <a:pos x="f114" y="f115"/>
                </a:cxn>
                <a:cxn ang="f69">
                  <a:pos x="f123" y="f124"/>
                </a:cxn>
                <a:cxn ang="f69">
                  <a:pos x="f125" y="f126"/>
                </a:cxn>
                <a:cxn ang="f69">
                  <a:pos x="f127" y="f126"/>
                </a:cxn>
                <a:cxn ang="f69">
                  <a:pos x="f128" y="f129"/>
                </a:cxn>
                <a:cxn ang="f69">
                  <a:pos x="f130" y="f131"/>
                </a:cxn>
                <a:cxn ang="f69">
                  <a:pos x="f123" y="f124"/>
                </a:cxn>
              </a:cxnLst>
              <a:rect l="f110" t="f113" r="f111" b="f112"/>
              <a:pathLst>
                <a:path w="75" h="78">
                  <a:moveTo>
                    <a:pt x="f5" y="f8"/>
                  </a:moveTo>
                  <a:cubicBezTo>
                    <a:pt x="f9" y="f10"/>
                    <a:pt x="f8" y="f11"/>
                    <a:pt x="f12" y="f5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19"/>
                    <a:pt x="f20" y="f21"/>
                    <a:pt x="f22" y="f7"/>
                  </a:cubicBezTo>
                  <a:cubicBezTo>
                    <a:pt x="f23" y="f7"/>
                    <a:pt x="f24" y="f7"/>
                    <a:pt x="f25" y="f7"/>
                  </a:cubicBezTo>
                  <a:cubicBezTo>
                    <a:pt x="f11" y="f26"/>
                    <a:pt x="f27" y="f13"/>
                    <a:pt x="f5" y="f8"/>
                  </a:cubicBezTo>
                  <a:close/>
                  <a:moveTo>
                    <a:pt x="f28" y="f24"/>
                  </a:moveTo>
                  <a:cubicBezTo>
                    <a:pt x="f9" y="f29"/>
                    <a:pt x="f30" y="f31"/>
                    <a:pt x="f32" y="f22"/>
                  </a:cubicBezTo>
                  <a:cubicBezTo>
                    <a:pt x="f24" y="f22"/>
                    <a:pt x="f13" y="f22"/>
                    <a:pt x="f33" y="f22"/>
                  </a:cubicBezTo>
                  <a:cubicBezTo>
                    <a:pt x="f34" y="f35"/>
                    <a:pt x="f15" y="f19"/>
                    <a:pt x="f26" y="f36"/>
                  </a:cubicBezTo>
                  <a:cubicBezTo>
                    <a:pt x="f35" y="f8"/>
                    <a:pt x="f29" y="f30"/>
                    <a:pt x="f24" y="f37"/>
                  </a:cubicBezTo>
                  <a:cubicBezTo>
                    <a:pt x="f10" y="f38"/>
                    <a:pt x="f30" y="f10"/>
                    <a:pt x="f28" y="f24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20DDCA3C-7F15-4677-AD53-76D79EF34623}"/>
                </a:ext>
              </a:extLst>
            </p:cNvPr>
            <p:cNvSpPr/>
            <p:nvPr/>
          </p:nvSpPr>
          <p:spPr>
            <a:xfrm>
              <a:off x="2315489" y="986628"/>
              <a:ext cx="152403" cy="1698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76"/>
                <a:gd name="f8" fmla="val 36"/>
                <a:gd name="f9" fmla="val 46"/>
                <a:gd name="f10" fmla="val 8"/>
                <a:gd name="f11" fmla="val 57"/>
                <a:gd name="f12" fmla="val 17"/>
                <a:gd name="f13" fmla="val 26"/>
                <a:gd name="f14" fmla="val 64"/>
                <a:gd name="f15" fmla="val 40"/>
                <a:gd name="f16" fmla="val 59"/>
                <a:gd name="f17" fmla="val 58"/>
                <a:gd name="f18" fmla="val 54"/>
                <a:gd name="f19" fmla="val 73"/>
                <a:gd name="f20" fmla="val 74"/>
                <a:gd name="f21" fmla="val 25"/>
                <a:gd name="f22" fmla="val 75"/>
                <a:gd name="f23" fmla="val 12"/>
                <a:gd name="f24" fmla="val 9"/>
                <a:gd name="f25" fmla="val 62"/>
                <a:gd name="f26" fmla="val 4"/>
                <a:gd name="f27" fmla="val 31"/>
                <a:gd name="f28" fmla="val 11"/>
                <a:gd name="f29" fmla="val 22"/>
                <a:gd name="f30" fmla="val 24"/>
                <a:gd name="f31" fmla="val 10"/>
                <a:gd name="f32" fmla="val 49"/>
                <a:gd name="f33" fmla="val 42"/>
                <a:gd name="f34" fmla="val 19"/>
                <a:gd name="f35" fmla="val 35"/>
                <a:gd name="f36" fmla="val 14"/>
                <a:gd name="f37" fmla="val 27"/>
                <a:gd name="f38" fmla="val 21"/>
                <a:gd name="f39" fmla="val 28"/>
                <a:gd name="f40" fmla="val 34"/>
                <a:gd name="f41" fmla="val 15"/>
                <a:gd name="f42" fmla="val 44"/>
                <a:gd name="f43" fmla="val 18"/>
                <a:gd name="f44" fmla="val 55"/>
                <a:gd name="f45" fmla="val 63"/>
                <a:gd name="f46" fmla="val 48"/>
                <a:gd name="f47" fmla="val 51"/>
                <a:gd name="f48" fmla="val 52"/>
                <a:gd name="f49" fmla="+- 0 0 -90"/>
                <a:gd name="f50" fmla="*/ f3 1 68"/>
                <a:gd name="f51" fmla="*/ f4 1 76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68"/>
                <a:gd name="f60" fmla="*/ f56 1 76"/>
                <a:gd name="f61" fmla="*/ 36 f57 1"/>
                <a:gd name="f62" fmla="*/ 0 f56 1"/>
                <a:gd name="f63" fmla="*/ 68 f57 1"/>
                <a:gd name="f64" fmla="*/ 26 f56 1"/>
                <a:gd name="f65" fmla="*/ 54 f57 1"/>
                <a:gd name="f66" fmla="*/ 73 f56 1"/>
                <a:gd name="f67" fmla="*/ 12 f57 1"/>
                <a:gd name="f68" fmla="*/ 76 f56 1"/>
                <a:gd name="f69" fmla="*/ 0 f57 1"/>
                <a:gd name="f70" fmla="*/ 31 f56 1"/>
                <a:gd name="f71" fmla="*/ 57 f57 1"/>
                <a:gd name="f72" fmla="*/ 35 f57 1"/>
                <a:gd name="f73" fmla="*/ 14 f56 1"/>
                <a:gd name="f74" fmla="*/ 34 f56 1"/>
                <a:gd name="f75" fmla="*/ 21 f57 1"/>
                <a:gd name="f76" fmla="*/ 64 f56 1"/>
                <a:gd name="f77" fmla="*/ 48 f57 1"/>
                <a:gd name="f78" fmla="*/ 63 f56 1"/>
                <a:gd name="f79" fmla="+- f58 0 f1"/>
                <a:gd name="f80" fmla="*/ f61 1 68"/>
                <a:gd name="f81" fmla="*/ f62 1 76"/>
                <a:gd name="f82" fmla="*/ f63 1 68"/>
                <a:gd name="f83" fmla="*/ f64 1 76"/>
                <a:gd name="f84" fmla="*/ f65 1 68"/>
                <a:gd name="f85" fmla="*/ f66 1 76"/>
                <a:gd name="f86" fmla="*/ f67 1 68"/>
                <a:gd name="f87" fmla="*/ f68 1 76"/>
                <a:gd name="f88" fmla="*/ f69 1 68"/>
                <a:gd name="f89" fmla="*/ f70 1 76"/>
                <a:gd name="f90" fmla="*/ f71 1 68"/>
                <a:gd name="f91" fmla="*/ f72 1 68"/>
                <a:gd name="f92" fmla="*/ f73 1 76"/>
                <a:gd name="f93" fmla="*/ f74 1 76"/>
                <a:gd name="f94" fmla="*/ f75 1 68"/>
                <a:gd name="f95" fmla="*/ f76 1 76"/>
                <a:gd name="f96" fmla="*/ f77 1 68"/>
                <a:gd name="f97" fmla="*/ f78 1 76"/>
                <a:gd name="f98" fmla="*/ 0 1 f59"/>
                <a:gd name="f99" fmla="*/ f53 1 f59"/>
                <a:gd name="f100" fmla="*/ 0 1 f60"/>
                <a:gd name="f101" fmla="*/ f54 1 f60"/>
                <a:gd name="f102" fmla="*/ f80 1 f59"/>
                <a:gd name="f103" fmla="*/ f81 1 f60"/>
                <a:gd name="f104" fmla="*/ f82 1 f59"/>
                <a:gd name="f105" fmla="*/ f83 1 f60"/>
                <a:gd name="f106" fmla="*/ f84 1 f59"/>
                <a:gd name="f107" fmla="*/ f85 1 f60"/>
                <a:gd name="f108" fmla="*/ f86 1 f59"/>
                <a:gd name="f109" fmla="*/ f87 1 f60"/>
                <a:gd name="f110" fmla="*/ f88 1 f59"/>
                <a:gd name="f111" fmla="*/ f89 1 f60"/>
                <a:gd name="f112" fmla="*/ f90 1 f59"/>
                <a:gd name="f113" fmla="*/ f91 1 f59"/>
                <a:gd name="f114" fmla="*/ f92 1 f60"/>
                <a:gd name="f115" fmla="*/ f93 1 f60"/>
                <a:gd name="f116" fmla="*/ f94 1 f59"/>
                <a:gd name="f117" fmla="*/ f95 1 f60"/>
                <a:gd name="f118" fmla="*/ f96 1 f59"/>
                <a:gd name="f119" fmla="*/ f97 1 f60"/>
                <a:gd name="f120" fmla="*/ f98 f50 1"/>
                <a:gd name="f121" fmla="*/ f99 f50 1"/>
                <a:gd name="f122" fmla="*/ f101 f51 1"/>
                <a:gd name="f123" fmla="*/ f100 f51 1"/>
                <a:gd name="f124" fmla="*/ f102 f50 1"/>
                <a:gd name="f125" fmla="*/ f103 f51 1"/>
                <a:gd name="f126" fmla="*/ f104 f50 1"/>
                <a:gd name="f127" fmla="*/ f105 f51 1"/>
                <a:gd name="f128" fmla="*/ f106 f50 1"/>
                <a:gd name="f129" fmla="*/ f107 f51 1"/>
                <a:gd name="f130" fmla="*/ f108 f50 1"/>
                <a:gd name="f131" fmla="*/ f109 f51 1"/>
                <a:gd name="f132" fmla="*/ f110 f50 1"/>
                <a:gd name="f133" fmla="*/ f111 f51 1"/>
                <a:gd name="f134" fmla="*/ f112 f50 1"/>
                <a:gd name="f135" fmla="*/ f113 f50 1"/>
                <a:gd name="f136" fmla="*/ f114 f51 1"/>
                <a:gd name="f137" fmla="*/ f115 f51 1"/>
                <a:gd name="f138" fmla="*/ f116 f50 1"/>
                <a:gd name="f139" fmla="*/ f117 f51 1"/>
                <a:gd name="f140" fmla="*/ f118 f50 1"/>
                <a:gd name="f141" fmla="*/ f119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24" y="f125"/>
                </a:cxn>
                <a:cxn ang="f79">
                  <a:pos x="f126" y="f127"/>
                </a:cxn>
                <a:cxn ang="f79">
                  <a:pos x="f128" y="f129"/>
                </a:cxn>
                <a:cxn ang="f79">
                  <a:pos x="f130" y="f131"/>
                </a:cxn>
                <a:cxn ang="f79">
                  <a:pos x="f132" y="f133"/>
                </a:cxn>
                <a:cxn ang="f79">
                  <a:pos x="f124" y="f125"/>
                </a:cxn>
                <a:cxn ang="f79">
                  <a:pos x="f134" y="f133"/>
                </a:cxn>
                <a:cxn ang="f79">
                  <a:pos x="f135" y="f136"/>
                </a:cxn>
                <a:cxn ang="f79">
                  <a:pos x="f130" y="f137"/>
                </a:cxn>
                <a:cxn ang="f79">
                  <a:pos x="f138" y="f139"/>
                </a:cxn>
                <a:cxn ang="f79">
                  <a:pos x="f140" y="f141"/>
                </a:cxn>
                <a:cxn ang="f79">
                  <a:pos x="f134" y="f133"/>
                </a:cxn>
              </a:cxnLst>
              <a:rect l="f120" t="f123" r="f121" b="f122"/>
              <a:pathLst>
                <a:path w="68" h="76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5" y="f20"/>
                    <a:pt x="f21" y="f22"/>
                    <a:pt x="f23" y="f7"/>
                  </a:cubicBezTo>
                  <a:cubicBezTo>
                    <a:pt x="f24" y="f25"/>
                    <a:pt x="f26" y="f9"/>
                    <a:pt x="f5" y="f27"/>
                  </a:cubicBezTo>
                  <a:cubicBezTo>
                    <a:pt x="f28" y="f29"/>
                    <a:pt x="f30" y="f31"/>
                    <a:pt x="f8" y="f5"/>
                  </a:cubicBezTo>
                  <a:close/>
                  <a:moveTo>
                    <a:pt x="f11" y="f27"/>
                  </a:moveTo>
                  <a:cubicBezTo>
                    <a:pt x="f32" y="f21"/>
                    <a:pt x="f33" y="f34"/>
                    <a:pt x="f35" y="f36"/>
                  </a:cubicBezTo>
                  <a:cubicBezTo>
                    <a:pt x="f37" y="f38"/>
                    <a:pt x="f34" y="f39"/>
                    <a:pt x="f23" y="f40"/>
                  </a:cubicBezTo>
                  <a:cubicBezTo>
                    <a:pt x="f41" y="f42"/>
                    <a:pt x="f43" y="f44"/>
                    <a:pt x="f38" y="f14"/>
                  </a:cubicBezTo>
                  <a:cubicBezTo>
                    <a:pt x="f27" y="f14"/>
                    <a:pt x="f15" y="f45"/>
                    <a:pt x="f46" y="f45"/>
                  </a:cubicBezTo>
                  <a:cubicBezTo>
                    <a:pt x="f47" y="f48"/>
                    <a:pt x="f18" y="f33"/>
                    <a:pt x="f11" y="f2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C32B5B3-402C-40E0-BF7E-47817D5B3F2F}"/>
                </a:ext>
              </a:extLst>
            </p:cNvPr>
            <p:cNvSpPr/>
            <p:nvPr/>
          </p:nvSpPr>
          <p:spPr>
            <a:xfrm>
              <a:off x="7598691" y="2066132"/>
              <a:ext cx="169858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73"/>
                <a:gd name="f8" fmla="val 20"/>
                <a:gd name="f9" fmla="val 13"/>
                <a:gd name="f10" fmla="val 59"/>
                <a:gd name="f11" fmla="val 6"/>
                <a:gd name="f12" fmla="val 45"/>
                <a:gd name="f13" fmla="val 33"/>
                <a:gd name="f14" fmla="val 12"/>
                <a:gd name="f15" fmla="val 23"/>
                <a:gd name="f16" fmla="val 26"/>
                <a:gd name="f17" fmla="val 41"/>
                <a:gd name="f18" fmla="val 47"/>
                <a:gd name="f19" fmla="val 58"/>
                <a:gd name="f20" fmla="val 27"/>
                <a:gd name="f21" fmla="val 24"/>
                <a:gd name="f22" fmla="val 72"/>
                <a:gd name="f23" fmla="val 69"/>
                <a:gd name="f24" fmla="val 65"/>
                <a:gd name="f25" fmla="val 51"/>
                <a:gd name="f26" fmla="val 34"/>
                <a:gd name="f27" fmla="val 64"/>
                <a:gd name="f28" fmla="val 36"/>
                <a:gd name="f29" fmla="val 63"/>
                <a:gd name="f30" fmla="val 62"/>
                <a:gd name="f31" fmla="val 57"/>
                <a:gd name="f32" fmla="val 60"/>
                <a:gd name="f33" fmla="val 32"/>
                <a:gd name="f34" fmla="val 55"/>
                <a:gd name="f35" fmla="val 46"/>
                <a:gd name="f36" fmla="val 21"/>
                <a:gd name="f37" fmla="val 38"/>
                <a:gd name="f38" fmla="val 16"/>
                <a:gd name="f39" fmla="val 30"/>
                <a:gd name="f40" fmla="val 22"/>
                <a:gd name="f41" fmla="val 15"/>
                <a:gd name="f42" fmla="val 35"/>
                <a:gd name="f43" fmla="val 19"/>
                <a:gd name="f44" fmla="+- 0 0 -90"/>
                <a:gd name="f45" fmla="*/ f3 1 76"/>
                <a:gd name="f46" fmla="*/ f4 1 73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76"/>
                <a:gd name="f55" fmla="*/ f51 1 73"/>
                <a:gd name="f56" fmla="*/ 20 f52 1"/>
                <a:gd name="f57" fmla="*/ 73 f51 1"/>
                <a:gd name="f58" fmla="*/ 0 f52 1"/>
                <a:gd name="f59" fmla="*/ 33 f51 1"/>
                <a:gd name="f60" fmla="*/ 41 f52 1"/>
                <a:gd name="f61" fmla="*/ 0 f51 1"/>
                <a:gd name="f62" fmla="*/ 76 f52 1"/>
                <a:gd name="f63" fmla="*/ 24 f51 1"/>
                <a:gd name="f64" fmla="*/ 65 f52 1"/>
                <a:gd name="f65" fmla="*/ 26 f52 1"/>
                <a:gd name="f66" fmla="*/ 64 f51 1"/>
                <a:gd name="f67" fmla="*/ 57 f52 1"/>
                <a:gd name="f68" fmla="*/ 62 f51 1"/>
                <a:gd name="f69" fmla="*/ 64 f52 1"/>
                <a:gd name="f70" fmla="*/ 32 f51 1"/>
                <a:gd name="f71" fmla="*/ 38 f52 1"/>
                <a:gd name="f72" fmla="*/ 16 f51 1"/>
                <a:gd name="f73" fmla="*/ 15 f52 1"/>
                <a:gd name="f74" fmla="*/ 35 f51 1"/>
                <a:gd name="f75" fmla="+- f53 0 f1"/>
                <a:gd name="f76" fmla="*/ f56 1 76"/>
                <a:gd name="f77" fmla="*/ f57 1 73"/>
                <a:gd name="f78" fmla="*/ f58 1 76"/>
                <a:gd name="f79" fmla="*/ f59 1 73"/>
                <a:gd name="f80" fmla="*/ f60 1 76"/>
                <a:gd name="f81" fmla="*/ f61 1 73"/>
                <a:gd name="f82" fmla="*/ f62 1 76"/>
                <a:gd name="f83" fmla="*/ f63 1 73"/>
                <a:gd name="f84" fmla="*/ f64 1 76"/>
                <a:gd name="f85" fmla="*/ f65 1 76"/>
                <a:gd name="f86" fmla="*/ f66 1 73"/>
                <a:gd name="f87" fmla="*/ f67 1 76"/>
                <a:gd name="f88" fmla="*/ f68 1 73"/>
                <a:gd name="f89" fmla="*/ f69 1 76"/>
                <a:gd name="f90" fmla="*/ f70 1 73"/>
                <a:gd name="f91" fmla="*/ f71 1 76"/>
                <a:gd name="f92" fmla="*/ f72 1 73"/>
                <a:gd name="f93" fmla="*/ f73 1 76"/>
                <a:gd name="f94" fmla="*/ f74 1 73"/>
                <a:gd name="f95" fmla="*/ 0 1 f54"/>
                <a:gd name="f96" fmla="*/ f48 1 f54"/>
                <a:gd name="f97" fmla="*/ 0 1 f55"/>
                <a:gd name="f98" fmla="*/ f49 1 f55"/>
                <a:gd name="f99" fmla="*/ f76 1 f54"/>
                <a:gd name="f100" fmla="*/ f77 1 f55"/>
                <a:gd name="f101" fmla="*/ f78 1 f54"/>
                <a:gd name="f102" fmla="*/ f79 1 f55"/>
                <a:gd name="f103" fmla="*/ f80 1 f54"/>
                <a:gd name="f104" fmla="*/ f81 1 f55"/>
                <a:gd name="f105" fmla="*/ f82 1 f54"/>
                <a:gd name="f106" fmla="*/ f83 1 f55"/>
                <a:gd name="f107" fmla="*/ f84 1 f54"/>
                <a:gd name="f108" fmla="*/ f85 1 f54"/>
                <a:gd name="f109" fmla="*/ f86 1 f55"/>
                <a:gd name="f110" fmla="*/ f87 1 f54"/>
                <a:gd name="f111" fmla="*/ f88 1 f55"/>
                <a:gd name="f112" fmla="*/ f89 1 f54"/>
                <a:gd name="f113" fmla="*/ f90 1 f55"/>
                <a:gd name="f114" fmla="*/ f91 1 f54"/>
                <a:gd name="f115" fmla="*/ f92 1 f55"/>
                <a:gd name="f116" fmla="*/ f93 1 f54"/>
                <a:gd name="f117" fmla="*/ f94 1 f55"/>
                <a:gd name="f118" fmla="*/ f95 f45 1"/>
                <a:gd name="f119" fmla="*/ f96 f45 1"/>
                <a:gd name="f120" fmla="*/ f98 f46 1"/>
                <a:gd name="f121" fmla="*/ f97 f46 1"/>
                <a:gd name="f122" fmla="*/ f99 f45 1"/>
                <a:gd name="f123" fmla="*/ f100 f46 1"/>
                <a:gd name="f124" fmla="*/ f101 f45 1"/>
                <a:gd name="f125" fmla="*/ f102 f46 1"/>
                <a:gd name="f126" fmla="*/ f103 f45 1"/>
                <a:gd name="f127" fmla="*/ f104 f46 1"/>
                <a:gd name="f128" fmla="*/ f105 f45 1"/>
                <a:gd name="f129" fmla="*/ f106 f46 1"/>
                <a:gd name="f130" fmla="*/ f107 f45 1"/>
                <a:gd name="f131" fmla="*/ f108 f45 1"/>
                <a:gd name="f132" fmla="*/ f109 f46 1"/>
                <a:gd name="f133" fmla="*/ f110 f45 1"/>
                <a:gd name="f134" fmla="*/ f111 f46 1"/>
                <a:gd name="f135" fmla="*/ f112 f45 1"/>
                <a:gd name="f136" fmla="*/ f113 f46 1"/>
                <a:gd name="f137" fmla="*/ f114 f45 1"/>
                <a:gd name="f138" fmla="*/ f115 f46 1"/>
                <a:gd name="f139" fmla="*/ f116 f45 1"/>
                <a:gd name="f140" fmla="*/ f117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23"/>
                </a:cxn>
                <a:cxn ang="f75">
                  <a:pos x="f122" y="f123"/>
                </a:cxn>
                <a:cxn ang="f75">
                  <a:pos x="f131" y="f132"/>
                </a:cxn>
                <a:cxn ang="f75">
                  <a:pos x="f133" y="f134"/>
                </a:cxn>
                <a:cxn ang="f75">
                  <a:pos x="f135" y="f136"/>
                </a:cxn>
                <a:cxn ang="f75">
                  <a:pos x="f137" y="f138"/>
                </a:cxn>
                <a:cxn ang="f75">
                  <a:pos x="f139" y="f140"/>
                </a:cxn>
                <a:cxn ang="f75">
                  <a:pos x="f131" y="f132"/>
                </a:cxn>
              </a:cxnLst>
              <a:rect l="f118" t="f121" r="f119" b="f120"/>
              <a:pathLst>
                <a:path w="76" h="73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4"/>
                    <a:pt x="f17" y="f5"/>
                  </a:cubicBezTo>
                  <a:cubicBezTo>
                    <a:pt x="f18" y="f9"/>
                    <a:pt x="f19" y="f20"/>
                    <a:pt x="f6" y="f21"/>
                  </a:cubicBezTo>
                  <a:cubicBezTo>
                    <a:pt x="f22" y="f17"/>
                    <a:pt x="f23" y="f19"/>
                    <a:pt x="f24" y="f7"/>
                  </a:cubicBezTo>
                  <a:cubicBezTo>
                    <a:pt x="f25" y="f7"/>
                    <a:pt x="f26" y="f7"/>
                    <a:pt x="f8" y="f7"/>
                  </a:cubicBezTo>
                  <a:close/>
                  <a:moveTo>
                    <a:pt x="f16" y="f27"/>
                  </a:moveTo>
                  <a:cubicBezTo>
                    <a:pt x="f28" y="f29"/>
                    <a:pt x="f18" y="f30"/>
                    <a:pt x="f31" y="f30"/>
                  </a:cubicBezTo>
                  <a:cubicBezTo>
                    <a:pt x="f32" y="f25"/>
                    <a:pt x="f30" y="f17"/>
                    <a:pt x="f27" y="f33"/>
                  </a:cubicBezTo>
                  <a:cubicBezTo>
                    <a:pt x="f34" y="f16"/>
                    <a:pt x="f35" y="f36"/>
                    <a:pt x="f37" y="f38"/>
                  </a:cubicBezTo>
                  <a:cubicBezTo>
                    <a:pt x="f39" y="f15"/>
                    <a:pt x="f40" y="f39"/>
                    <a:pt x="f41" y="f42"/>
                  </a:cubicBezTo>
                  <a:cubicBezTo>
                    <a:pt x="f43" y="f35"/>
                    <a:pt x="f40" y="f34"/>
                    <a:pt x="f16" y="f27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2F970C60-6F04-445E-BD14-8A52ED347CBD}"/>
                </a:ext>
              </a:extLst>
            </p:cNvPr>
            <p:cNvSpPr/>
            <p:nvPr/>
          </p:nvSpPr>
          <p:spPr>
            <a:xfrm>
              <a:off x="1231230" y="2151857"/>
              <a:ext cx="152403" cy="184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3"/>
                <a:gd name="f8" fmla="val 19"/>
                <a:gd name="f9" fmla="val 31"/>
                <a:gd name="f10" fmla="val 3"/>
                <a:gd name="f11" fmla="val 46"/>
                <a:gd name="f12" fmla="val 7"/>
                <a:gd name="f13" fmla="val 60"/>
                <a:gd name="f14" fmla="val 11"/>
                <a:gd name="f15" fmla="val 62"/>
                <a:gd name="f16" fmla="val 25"/>
                <a:gd name="f17" fmla="val 65"/>
                <a:gd name="f18" fmla="val 44"/>
                <a:gd name="f19" fmla="val 61"/>
                <a:gd name="f20" fmla="val 57"/>
                <a:gd name="f21" fmla="val 67"/>
                <a:gd name="f22" fmla="val 75"/>
                <a:gd name="f23" fmla="val 29"/>
                <a:gd name="f24" fmla="val 26"/>
                <a:gd name="f25" fmla="val 69"/>
                <a:gd name="f26" fmla="val 20"/>
                <a:gd name="f27" fmla="val 52"/>
                <a:gd name="f28" fmla="val 50"/>
                <a:gd name="f29" fmla="val 32"/>
                <a:gd name="f30" fmla="val 13"/>
                <a:gd name="f31" fmla="val 14"/>
                <a:gd name="f32" fmla="val 33"/>
                <a:gd name="f33" fmla="val 41"/>
                <a:gd name="f34" fmla="val 63"/>
                <a:gd name="f35" fmla="val 49"/>
                <a:gd name="f36" fmla="val 58"/>
                <a:gd name="f37" fmla="val 56"/>
                <a:gd name="f38" fmla="val 54"/>
                <a:gd name="f39" fmla="val 55"/>
                <a:gd name="f40" fmla="val 42"/>
                <a:gd name="f41" fmla="val 53"/>
                <a:gd name="f42" fmla="val 30"/>
                <a:gd name="f43" fmla="val 43"/>
                <a:gd name="f44" fmla="val 18"/>
                <a:gd name="f45" fmla="val 16"/>
                <a:gd name="f46" fmla="val 21"/>
                <a:gd name="f47" fmla="val 24"/>
                <a:gd name="f48" fmla="val 34"/>
                <a:gd name="f49" fmla="val 51"/>
                <a:gd name="f50" fmla="val 27"/>
                <a:gd name="f51" fmla="+- 0 0 -90"/>
                <a:gd name="f52" fmla="*/ f3 1 68"/>
                <a:gd name="f53" fmla="*/ f4 1 83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68"/>
                <a:gd name="f62" fmla="*/ f58 1 83"/>
                <a:gd name="f63" fmla="*/ 19 f59 1"/>
                <a:gd name="f64" fmla="*/ 0 f58 1"/>
                <a:gd name="f65" fmla="*/ 60 f59 1"/>
                <a:gd name="f66" fmla="*/ 11 f58 1"/>
                <a:gd name="f67" fmla="*/ 68 f59 1"/>
                <a:gd name="f68" fmla="*/ 61 f58 1"/>
                <a:gd name="f69" fmla="*/ 29 f59 1"/>
                <a:gd name="f70" fmla="*/ 83 f58 1"/>
                <a:gd name="f71" fmla="*/ 0 f59 1"/>
                <a:gd name="f72" fmla="*/ 50 f58 1"/>
                <a:gd name="f73" fmla="*/ 33 f59 1"/>
                <a:gd name="f74" fmla="*/ 67 f58 1"/>
                <a:gd name="f75" fmla="*/ 56 f59 1"/>
                <a:gd name="f76" fmla="*/ 54 f58 1"/>
                <a:gd name="f77" fmla="*/ 52 f59 1"/>
                <a:gd name="f78" fmla="*/ 20 f58 1"/>
                <a:gd name="f79" fmla="*/ 25 f59 1"/>
                <a:gd name="f80" fmla="*/ 14 f58 1"/>
                <a:gd name="f81" fmla="*/ 13 f59 1"/>
                <a:gd name="f82" fmla="*/ 43 f58 1"/>
                <a:gd name="f83" fmla="+- f60 0 f1"/>
                <a:gd name="f84" fmla="*/ f63 1 68"/>
                <a:gd name="f85" fmla="*/ f64 1 83"/>
                <a:gd name="f86" fmla="*/ f65 1 68"/>
                <a:gd name="f87" fmla="*/ f66 1 83"/>
                <a:gd name="f88" fmla="*/ f67 1 68"/>
                <a:gd name="f89" fmla="*/ f68 1 83"/>
                <a:gd name="f90" fmla="*/ f69 1 68"/>
                <a:gd name="f91" fmla="*/ f70 1 83"/>
                <a:gd name="f92" fmla="*/ f71 1 68"/>
                <a:gd name="f93" fmla="*/ f72 1 83"/>
                <a:gd name="f94" fmla="*/ f73 1 68"/>
                <a:gd name="f95" fmla="*/ f74 1 83"/>
                <a:gd name="f96" fmla="*/ f75 1 68"/>
                <a:gd name="f97" fmla="*/ f76 1 83"/>
                <a:gd name="f98" fmla="*/ f77 1 68"/>
                <a:gd name="f99" fmla="*/ f78 1 83"/>
                <a:gd name="f100" fmla="*/ f79 1 68"/>
                <a:gd name="f101" fmla="*/ f80 1 83"/>
                <a:gd name="f102" fmla="*/ f81 1 68"/>
                <a:gd name="f103" fmla="*/ f82 1 83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1"/>
                <a:gd name="f111" fmla="*/ f87 1 f62"/>
                <a:gd name="f112" fmla="*/ f88 1 f61"/>
                <a:gd name="f113" fmla="*/ f89 1 f62"/>
                <a:gd name="f114" fmla="*/ f90 1 f61"/>
                <a:gd name="f115" fmla="*/ f91 1 f62"/>
                <a:gd name="f116" fmla="*/ f92 1 f61"/>
                <a:gd name="f117" fmla="*/ f93 1 f62"/>
                <a:gd name="f118" fmla="*/ f94 1 f61"/>
                <a:gd name="f119" fmla="*/ f95 1 f62"/>
                <a:gd name="f120" fmla="*/ f96 1 f61"/>
                <a:gd name="f121" fmla="*/ f97 1 f62"/>
                <a:gd name="f122" fmla="*/ f98 1 f61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2 1"/>
                <a:gd name="f135" fmla="*/ f111 f53 1"/>
                <a:gd name="f136" fmla="*/ f112 f52 1"/>
                <a:gd name="f137" fmla="*/ f113 f53 1"/>
                <a:gd name="f138" fmla="*/ f114 f52 1"/>
                <a:gd name="f139" fmla="*/ f115 f53 1"/>
                <a:gd name="f140" fmla="*/ f116 f52 1"/>
                <a:gd name="f141" fmla="*/ f117 f53 1"/>
                <a:gd name="f142" fmla="*/ f118 f52 1"/>
                <a:gd name="f143" fmla="*/ f119 f53 1"/>
                <a:gd name="f144" fmla="*/ f120 f52 1"/>
                <a:gd name="f145" fmla="*/ f121 f53 1"/>
                <a:gd name="f146" fmla="*/ f122 f52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4" y="f135"/>
                </a:cxn>
                <a:cxn ang="f83">
                  <a:pos x="f136" y="f137"/>
                </a:cxn>
                <a:cxn ang="f83">
                  <a:pos x="f138" y="f139"/>
                </a:cxn>
                <a:cxn ang="f83">
                  <a:pos x="f140" y="f141"/>
                </a:cxn>
                <a:cxn ang="f83">
                  <a:pos x="f132" y="f133"/>
                </a:cxn>
                <a:cxn ang="f83">
                  <a:pos x="f142" y="f143"/>
                </a:cxn>
                <a:cxn ang="f83">
                  <a:pos x="f144" y="f145"/>
                </a:cxn>
                <a:cxn ang="f83">
                  <a:pos x="f146" y="f147"/>
                </a:cxn>
                <a:cxn ang="f83">
                  <a:pos x="f148" y="f149"/>
                </a:cxn>
                <a:cxn ang="f83">
                  <a:pos x="f150" y="f151"/>
                </a:cxn>
                <a:cxn ang="f83">
                  <a:pos x="f142" y="f143"/>
                </a:cxn>
              </a:cxnLst>
              <a:rect l="f128" t="f131" r="f129" b="f130"/>
              <a:pathLst>
                <a:path w="68" h="83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21"/>
                    <a:pt x="f18" y="f22"/>
                    <a:pt x="f23" y="f7"/>
                  </a:cubicBezTo>
                  <a:cubicBezTo>
                    <a:pt x="f24" y="f25"/>
                    <a:pt x="f26" y="f27"/>
                    <a:pt x="f5" y="f28"/>
                  </a:cubicBezTo>
                  <a:cubicBezTo>
                    <a:pt x="f12" y="f29"/>
                    <a:pt x="f30" y="f31"/>
                    <a:pt x="f8" y="f5"/>
                  </a:cubicBezTo>
                  <a:close/>
                  <a:moveTo>
                    <a:pt x="f32" y="f21"/>
                  </a:move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27" y="f26"/>
                  </a:cubicBezTo>
                  <a:cubicBezTo>
                    <a:pt x="f43" y="f44"/>
                    <a:pt x="f32" y="f45"/>
                    <a:pt x="f16" y="f31"/>
                  </a:cubicBezTo>
                  <a:cubicBezTo>
                    <a:pt x="f46" y="f47"/>
                    <a:pt x="f45" y="f48"/>
                    <a:pt x="f30" y="f43"/>
                  </a:cubicBezTo>
                  <a:cubicBezTo>
                    <a:pt x="f26" y="f49"/>
                    <a:pt x="f50" y="f13"/>
                    <a:pt x="f32" y="f21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E80405AD-33F9-43F2-813E-87B3D922AE9C}"/>
                </a:ext>
              </a:extLst>
            </p:cNvPr>
            <p:cNvSpPr/>
            <p:nvPr/>
          </p:nvSpPr>
          <p:spPr>
            <a:xfrm>
              <a:off x="3704554" y="4307683"/>
              <a:ext cx="182559" cy="185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83"/>
                <a:gd name="f8" fmla="val 49"/>
                <a:gd name="f9" fmla="val 66"/>
                <a:gd name="f10" fmla="val 61"/>
                <a:gd name="f11" fmla="val 51"/>
                <a:gd name="f12" fmla="val 71"/>
                <a:gd name="f13" fmla="val 36"/>
                <a:gd name="f14" fmla="val 29"/>
                <a:gd name="f15" fmla="val 18"/>
                <a:gd name="f16" fmla="val 59"/>
                <a:gd name="f17" fmla="val 65"/>
                <a:gd name="f18" fmla="val 6"/>
                <a:gd name="f19" fmla="val 47"/>
                <a:gd name="f20" fmla="val 12"/>
                <a:gd name="f21" fmla="val 30"/>
                <a:gd name="f22" fmla="val 19"/>
                <a:gd name="f23" fmla="val 11"/>
                <a:gd name="f24" fmla="val 32"/>
                <a:gd name="f25" fmla="val 16"/>
                <a:gd name="f26" fmla="val 50"/>
                <a:gd name="f27" fmla="val 23"/>
                <a:gd name="f28" fmla="val 68"/>
                <a:gd name="f29" fmla="val 67"/>
                <a:gd name="f30" fmla="val 63"/>
                <a:gd name="f31" fmla="val 42"/>
                <a:gd name="f32" fmla="val 24"/>
                <a:gd name="f33" fmla="val 25"/>
                <a:gd name="f34" fmla="val 20"/>
                <a:gd name="f35" fmla="val 35"/>
                <a:gd name="f36" fmla="val 17"/>
                <a:gd name="f37" fmla="val 45"/>
                <a:gd name="f38" fmla="val 13"/>
                <a:gd name="f39" fmla="val 55"/>
                <a:gd name="f40" fmla="val 22"/>
                <a:gd name="f41" fmla="val 60"/>
                <a:gd name="f42" fmla="val 31"/>
                <a:gd name="f43" fmla="val 39"/>
                <a:gd name="f44" fmla="val 70"/>
                <a:gd name="f45" fmla="val 48"/>
                <a:gd name="f46" fmla="val 57"/>
                <a:gd name="f47" fmla="val 62"/>
                <a:gd name="f48" fmla="val 21"/>
                <a:gd name="f49" fmla="+- 0 0 -90"/>
                <a:gd name="f50" fmla="*/ f3 1 82"/>
                <a:gd name="f51" fmla="*/ f4 1 83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82"/>
                <a:gd name="f60" fmla="*/ f56 1 83"/>
                <a:gd name="f61" fmla="*/ 82 f57 1"/>
                <a:gd name="f62" fmla="*/ 49 f56 1"/>
                <a:gd name="f63" fmla="*/ 36 f57 1"/>
                <a:gd name="f64" fmla="*/ 83 f56 1"/>
                <a:gd name="f65" fmla="*/ 0 f57 1"/>
                <a:gd name="f66" fmla="*/ 65 f56 1"/>
                <a:gd name="f67" fmla="*/ 19 f57 1"/>
                <a:gd name="f68" fmla="*/ 11 f56 1"/>
                <a:gd name="f69" fmla="*/ 68 f57 1"/>
                <a:gd name="f70" fmla="*/ 0 f56 1"/>
                <a:gd name="f71" fmla="*/ 24 f57 1"/>
                <a:gd name="f72" fmla="*/ 25 f56 1"/>
                <a:gd name="f73" fmla="*/ 13 f57 1"/>
                <a:gd name="f74" fmla="*/ 55 f56 1"/>
                <a:gd name="f75" fmla="*/ 39 f57 1"/>
                <a:gd name="f76" fmla="*/ 70 f56 1"/>
                <a:gd name="f77" fmla="*/ 65 f57 1"/>
                <a:gd name="f78" fmla="*/ 48 f56 1"/>
                <a:gd name="f79" fmla="*/ 57 f57 1"/>
                <a:gd name="f80" fmla="*/ 21 f56 1"/>
                <a:gd name="f81" fmla="+- f58 0 f1"/>
                <a:gd name="f82" fmla="*/ f61 1 82"/>
                <a:gd name="f83" fmla="*/ f62 1 83"/>
                <a:gd name="f84" fmla="*/ f63 1 82"/>
                <a:gd name="f85" fmla="*/ f64 1 83"/>
                <a:gd name="f86" fmla="*/ f65 1 82"/>
                <a:gd name="f87" fmla="*/ f66 1 83"/>
                <a:gd name="f88" fmla="*/ f67 1 82"/>
                <a:gd name="f89" fmla="*/ f68 1 83"/>
                <a:gd name="f90" fmla="*/ f69 1 82"/>
                <a:gd name="f91" fmla="*/ f70 1 83"/>
                <a:gd name="f92" fmla="*/ f71 1 82"/>
                <a:gd name="f93" fmla="*/ f72 1 83"/>
                <a:gd name="f94" fmla="*/ f73 1 82"/>
                <a:gd name="f95" fmla="*/ f74 1 83"/>
                <a:gd name="f96" fmla="*/ f75 1 82"/>
                <a:gd name="f97" fmla="*/ f76 1 83"/>
                <a:gd name="f98" fmla="*/ f77 1 82"/>
                <a:gd name="f99" fmla="*/ f78 1 83"/>
                <a:gd name="f100" fmla="*/ f79 1 82"/>
                <a:gd name="f101" fmla="*/ f80 1 83"/>
                <a:gd name="f102" fmla="*/ 0 1 f59"/>
                <a:gd name="f103" fmla="*/ f53 1 f59"/>
                <a:gd name="f104" fmla="*/ 0 1 f60"/>
                <a:gd name="f105" fmla="*/ f54 1 f60"/>
                <a:gd name="f106" fmla="*/ f82 1 f59"/>
                <a:gd name="f107" fmla="*/ f83 1 f60"/>
                <a:gd name="f108" fmla="*/ f84 1 f59"/>
                <a:gd name="f109" fmla="*/ f85 1 f60"/>
                <a:gd name="f110" fmla="*/ f86 1 f59"/>
                <a:gd name="f111" fmla="*/ f87 1 f60"/>
                <a:gd name="f112" fmla="*/ f88 1 f59"/>
                <a:gd name="f113" fmla="*/ f89 1 f60"/>
                <a:gd name="f114" fmla="*/ f90 1 f59"/>
                <a:gd name="f115" fmla="*/ f91 1 f60"/>
                <a:gd name="f116" fmla="*/ f92 1 f59"/>
                <a:gd name="f117" fmla="*/ f93 1 f60"/>
                <a:gd name="f118" fmla="*/ f94 1 f59"/>
                <a:gd name="f119" fmla="*/ f95 1 f60"/>
                <a:gd name="f120" fmla="*/ f96 1 f59"/>
                <a:gd name="f121" fmla="*/ f97 1 f60"/>
                <a:gd name="f122" fmla="*/ f98 1 f59"/>
                <a:gd name="f123" fmla="*/ f99 1 f60"/>
                <a:gd name="f124" fmla="*/ f100 1 f59"/>
                <a:gd name="f125" fmla="*/ f101 1 f60"/>
                <a:gd name="f126" fmla="*/ f102 f50 1"/>
                <a:gd name="f127" fmla="*/ f103 f50 1"/>
                <a:gd name="f128" fmla="*/ f105 f51 1"/>
                <a:gd name="f129" fmla="*/ f104 f51 1"/>
                <a:gd name="f130" fmla="*/ f106 f50 1"/>
                <a:gd name="f131" fmla="*/ f107 f51 1"/>
                <a:gd name="f132" fmla="*/ f108 f50 1"/>
                <a:gd name="f133" fmla="*/ f109 f51 1"/>
                <a:gd name="f134" fmla="*/ f110 f50 1"/>
                <a:gd name="f135" fmla="*/ f111 f51 1"/>
                <a:gd name="f136" fmla="*/ f112 f50 1"/>
                <a:gd name="f137" fmla="*/ f113 f51 1"/>
                <a:gd name="f138" fmla="*/ f114 f50 1"/>
                <a:gd name="f139" fmla="*/ f115 f51 1"/>
                <a:gd name="f140" fmla="*/ f116 f50 1"/>
                <a:gd name="f141" fmla="*/ f117 f51 1"/>
                <a:gd name="f142" fmla="*/ f118 f50 1"/>
                <a:gd name="f143" fmla="*/ f119 f51 1"/>
                <a:gd name="f144" fmla="*/ f120 f50 1"/>
                <a:gd name="f145" fmla="*/ f121 f51 1"/>
                <a:gd name="f146" fmla="*/ f122 f50 1"/>
                <a:gd name="f147" fmla="*/ f123 f51 1"/>
                <a:gd name="f148" fmla="*/ f124 f50 1"/>
                <a:gd name="f149" fmla="*/ f125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30" y="f131"/>
                </a:cxn>
                <a:cxn ang="f81">
                  <a:pos x="f132" y="f133"/>
                </a:cxn>
                <a:cxn ang="f81">
                  <a:pos x="f134" y="f135"/>
                </a:cxn>
                <a:cxn ang="f81">
                  <a:pos x="f136" y="f137"/>
                </a:cxn>
                <a:cxn ang="f81">
                  <a:pos x="f138" y="f139"/>
                </a:cxn>
                <a:cxn ang="f81">
                  <a:pos x="f130" y="f131"/>
                </a:cxn>
                <a:cxn ang="f81">
                  <a:pos x="f140" y="f141"/>
                </a:cxn>
                <a:cxn ang="f81">
                  <a:pos x="f142" y="f143"/>
                </a:cxn>
                <a:cxn ang="f81">
                  <a:pos x="f144" y="f145"/>
                </a:cxn>
                <a:cxn ang="f81">
                  <a:pos x="f146" y="f147"/>
                </a:cxn>
                <a:cxn ang="f81">
                  <a:pos x="f148" y="f149"/>
                </a:cxn>
                <a:cxn ang="f81">
                  <a:pos x="f140" y="f141"/>
                </a:cxn>
              </a:cxnLst>
              <a:rect l="f126" t="f129" r="f127" b="f128"/>
              <a:pathLst>
                <a:path w="82" h="83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2"/>
                    <a:pt x="f15" y="f16"/>
                    <a:pt x="f5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5"/>
                  </a:cubicBezTo>
                  <a:cubicBezTo>
                    <a:pt x="f29" y="f27"/>
                    <a:pt x="f30" y="f31"/>
                    <a:pt x="f6" y="f8"/>
                  </a:cubicBezTo>
                  <a:close/>
                  <a:moveTo>
                    <a:pt x="f32" y="f33"/>
                  </a:move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9"/>
                    <a:pt x="f43" y="f44"/>
                  </a:cubicBezTo>
                  <a:cubicBezTo>
                    <a:pt x="f45" y="f30"/>
                    <a:pt x="f46" y="f39"/>
                    <a:pt x="f17" y="f45"/>
                  </a:cubicBezTo>
                  <a:cubicBezTo>
                    <a:pt x="f47" y="f43"/>
                    <a:pt x="f41" y="f21"/>
                    <a:pt x="f46" y="f48"/>
                  </a:cubicBezTo>
                  <a:cubicBezTo>
                    <a:pt x="f19" y="f40"/>
                    <a:pt x="f13" y="f27"/>
                    <a:pt x="f32" y="f33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542172E9-EFEB-4F67-9662-9EFDD18D70C8}"/>
                </a:ext>
              </a:extLst>
            </p:cNvPr>
            <p:cNvSpPr/>
            <p:nvPr/>
          </p:nvSpPr>
          <p:spPr>
            <a:xfrm>
              <a:off x="4364952" y="3332951"/>
              <a:ext cx="171450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7"/>
                <a:gd name="f7" fmla="val 65"/>
                <a:gd name="f8" fmla="val 6"/>
                <a:gd name="f9" fmla="val 25"/>
                <a:gd name="f10" fmla="val 42"/>
                <a:gd name="f11" fmla="val 56"/>
                <a:gd name="f12" fmla="val 63"/>
                <a:gd name="f13" fmla="val 13"/>
                <a:gd name="f14" fmla="val 71"/>
                <a:gd name="f15" fmla="val 28"/>
                <a:gd name="f16" fmla="val 41"/>
                <a:gd name="f17" fmla="val 67"/>
                <a:gd name="f18" fmla="val 48"/>
                <a:gd name="f19" fmla="val 57"/>
                <a:gd name="f20" fmla="val 44"/>
                <a:gd name="f21" fmla="val 31"/>
                <a:gd name="f22" fmla="val 58"/>
                <a:gd name="f23" fmla="val 16"/>
                <a:gd name="f24" fmla="val 49"/>
                <a:gd name="f25" fmla="val 40"/>
                <a:gd name="f26" fmla="val 15"/>
                <a:gd name="f27" fmla="val 30"/>
                <a:gd name="f28" fmla="val 14"/>
                <a:gd name="f29" fmla="val 20"/>
                <a:gd name="f30" fmla="val 17"/>
                <a:gd name="f31" fmla="val 12"/>
                <a:gd name="f32" fmla="val 21"/>
                <a:gd name="f33" fmla="val 9"/>
                <a:gd name="f34" fmla="val 18"/>
                <a:gd name="f35" fmla="val 19"/>
                <a:gd name="f36" fmla="val 37"/>
                <a:gd name="f37" fmla="val 23"/>
                <a:gd name="f38" fmla="val 43"/>
                <a:gd name="f39" fmla="val 33"/>
                <a:gd name="f40" fmla="val 54"/>
                <a:gd name="f41" fmla="val 50"/>
                <a:gd name="f42" fmla="val 60"/>
                <a:gd name="f43" fmla="val 55"/>
                <a:gd name="f44" fmla="val 51"/>
                <a:gd name="f45" fmla="+- 0 0 -90"/>
                <a:gd name="f46" fmla="*/ f3 1 77"/>
                <a:gd name="f47" fmla="*/ f4 1 65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77"/>
                <a:gd name="f56" fmla="*/ f52 1 65"/>
                <a:gd name="f57" fmla="*/ 6 f53 1"/>
                <a:gd name="f58" fmla="*/ 0 f52 1"/>
                <a:gd name="f59" fmla="*/ 56 f53 1"/>
                <a:gd name="f60" fmla="*/ 77 f53 1"/>
                <a:gd name="f61" fmla="*/ 41 f52 1"/>
                <a:gd name="f62" fmla="*/ 44 f53 1"/>
                <a:gd name="f63" fmla="*/ 65 f52 1"/>
                <a:gd name="f64" fmla="*/ 0 f53 1"/>
                <a:gd name="f65" fmla="*/ 40 f52 1"/>
                <a:gd name="f66" fmla="*/ 20 f53 1"/>
                <a:gd name="f67" fmla="*/ 17 f52 1"/>
                <a:gd name="f68" fmla="*/ 21 f53 1"/>
                <a:gd name="f69" fmla="*/ 9 f52 1"/>
                <a:gd name="f70" fmla="*/ 13 f53 1"/>
                <a:gd name="f71" fmla="*/ 37 f52 1"/>
                <a:gd name="f72" fmla="*/ 42 f53 1"/>
                <a:gd name="f73" fmla="*/ 54 f52 1"/>
                <a:gd name="f74" fmla="*/ 65 f53 1"/>
                <a:gd name="f75" fmla="*/ 50 f53 1"/>
                <a:gd name="f76" fmla="*/ 51 f53 1"/>
                <a:gd name="f77" fmla="*/ 18 f52 1"/>
                <a:gd name="f78" fmla="+- f54 0 f1"/>
                <a:gd name="f79" fmla="*/ f57 1 77"/>
                <a:gd name="f80" fmla="*/ f58 1 65"/>
                <a:gd name="f81" fmla="*/ f59 1 77"/>
                <a:gd name="f82" fmla="*/ f60 1 77"/>
                <a:gd name="f83" fmla="*/ f61 1 65"/>
                <a:gd name="f84" fmla="*/ f62 1 77"/>
                <a:gd name="f85" fmla="*/ f63 1 65"/>
                <a:gd name="f86" fmla="*/ f64 1 77"/>
                <a:gd name="f87" fmla="*/ f65 1 65"/>
                <a:gd name="f88" fmla="*/ f66 1 77"/>
                <a:gd name="f89" fmla="*/ f67 1 65"/>
                <a:gd name="f90" fmla="*/ f68 1 77"/>
                <a:gd name="f91" fmla="*/ f69 1 65"/>
                <a:gd name="f92" fmla="*/ f70 1 77"/>
                <a:gd name="f93" fmla="*/ f71 1 65"/>
                <a:gd name="f94" fmla="*/ f72 1 77"/>
                <a:gd name="f95" fmla="*/ f73 1 65"/>
                <a:gd name="f96" fmla="*/ f74 1 77"/>
                <a:gd name="f97" fmla="*/ f75 1 77"/>
                <a:gd name="f98" fmla="*/ f76 1 77"/>
                <a:gd name="f99" fmla="*/ f77 1 65"/>
                <a:gd name="f100" fmla="*/ 0 1 f55"/>
                <a:gd name="f101" fmla="*/ f49 1 f55"/>
                <a:gd name="f102" fmla="*/ 0 1 f56"/>
                <a:gd name="f103" fmla="*/ f50 1 f56"/>
                <a:gd name="f104" fmla="*/ f79 1 f55"/>
                <a:gd name="f105" fmla="*/ f80 1 f56"/>
                <a:gd name="f106" fmla="*/ f81 1 f55"/>
                <a:gd name="f107" fmla="*/ f82 1 f55"/>
                <a:gd name="f108" fmla="*/ f83 1 f56"/>
                <a:gd name="f109" fmla="*/ f84 1 f55"/>
                <a:gd name="f110" fmla="*/ f85 1 f56"/>
                <a:gd name="f111" fmla="*/ f86 1 f55"/>
                <a:gd name="f112" fmla="*/ f87 1 f56"/>
                <a:gd name="f113" fmla="*/ f88 1 f55"/>
                <a:gd name="f114" fmla="*/ f89 1 f56"/>
                <a:gd name="f115" fmla="*/ f90 1 f55"/>
                <a:gd name="f116" fmla="*/ f91 1 f56"/>
                <a:gd name="f117" fmla="*/ f92 1 f55"/>
                <a:gd name="f118" fmla="*/ f93 1 f56"/>
                <a:gd name="f119" fmla="*/ f94 1 f55"/>
                <a:gd name="f120" fmla="*/ f95 1 f56"/>
                <a:gd name="f121" fmla="*/ f96 1 f55"/>
                <a:gd name="f122" fmla="*/ f97 1 f55"/>
                <a:gd name="f123" fmla="*/ f98 1 f55"/>
                <a:gd name="f124" fmla="*/ f99 1 f56"/>
                <a:gd name="f125" fmla="*/ f100 f46 1"/>
                <a:gd name="f126" fmla="*/ f101 f46 1"/>
                <a:gd name="f127" fmla="*/ f103 f47 1"/>
                <a:gd name="f128" fmla="*/ f102 f47 1"/>
                <a:gd name="f129" fmla="*/ f104 f46 1"/>
                <a:gd name="f130" fmla="*/ f105 f47 1"/>
                <a:gd name="f131" fmla="*/ f106 f46 1"/>
                <a:gd name="f132" fmla="*/ f107 f46 1"/>
                <a:gd name="f133" fmla="*/ f108 f47 1"/>
                <a:gd name="f134" fmla="*/ f109 f46 1"/>
                <a:gd name="f135" fmla="*/ f110 f47 1"/>
                <a:gd name="f136" fmla="*/ f111 f46 1"/>
                <a:gd name="f137" fmla="*/ f112 f47 1"/>
                <a:gd name="f138" fmla="*/ f113 f46 1"/>
                <a:gd name="f139" fmla="*/ f114 f47 1"/>
                <a:gd name="f140" fmla="*/ f115 f46 1"/>
                <a:gd name="f141" fmla="*/ f116 f47 1"/>
                <a:gd name="f142" fmla="*/ f117 f46 1"/>
                <a:gd name="f143" fmla="*/ f118 f47 1"/>
                <a:gd name="f144" fmla="*/ f119 f46 1"/>
                <a:gd name="f145" fmla="*/ f120 f47 1"/>
                <a:gd name="f146" fmla="*/ f121 f46 1"/>
                <a:gd name="f147" fmla="*/ f122 f46 1"/>
                <a:gd name="f148" fmla="*/ f123 f46 1"/>
                <a:gd name="f149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29" y="f130"/>
                </a:cxn>
                <a:cxn ang="f78">
                  <a:pos x="f131" y="f130"/>
                </a:cxn>
                <a:cxn ang="f78">
                  <a:pos x="f132" y="f133"/>
                </a:cxn>
                <a:cxn ang="f78">
                  <a:pos x="f134" y="f135"/>
                </a:cxn>
                <a:cxn ang="f78">
                  <a:pos x="f136" y="f137"/>
                </a:cxn>
                <a:cxn ang="f78">
                  <a:pos x="f129" y="f130"/>
                </a:cxn>
                <a:cxn ang="f78">
                  <a:pos x="f138" y="f139"/>
                </a:cxn>
                <a:cxn ang="f78">
                  <a:pos x="f140" y="f141"/>
                </a:cxn>
                <a:cxn ang="f78">
                  <a:pos x="f142" y="f143"/>
                </a:cxn>
                <a:cxn ang="f78">
                  <a:pos x="f144" y="f145"/>
                </a:cxn>
                <a:cxn ang="f78">
                  <a:pos x="f146" y="f143"/>
                </a:cxn>
                <a:cxn ang="f78">
                  <a:pos x="f147" y="f141"/>
                </a:cxn>
                <a:cxn ang="f78">
                  <a:pos x="f148" y="f149"/>
                </a:cxn>
                <a:cxn ang="f78">
                  <a:pos x="f138" y="f139"/>
                </a:cxn>
              </a:cxnLst>
              <a:rect l="f125" t="f128" r="f126" b="f127"/>
              <a:pathLst>
                <a:path w="77" h="6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17" y="f18"/>
                    <a:pt x="f11" y="f19"/>
                    <a:pt x="f20" y="f7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26" y="f27"/>
                    <a:pt x="f28" y="f26"/>
                    <a:pt x="f8" y="f5"/>
                  </a:cubicBezTo>
                  <a:close/>
                  <a:moveTo>
                    <a:pt x="f29" y="f30"/>
                  </a:moveTo>
                  <a:cubicBezTo>
                    <a:pt x="f29" y="f28"/>
                    <a:pt x="f29" y="f31"/>
                    <a:pt x="f32" y="f33"/>
                  </a:cubicBezTo>
                  <a:cubicBezTo>
                    <a:pt x="f34" y="f35"/>
                    <a:pt x="f26" y="f15"/>
                    <a:pt x="f13" y="f36"/>
                  </a:cubicBezTo>
                  <a:cubicBezTo>
                    <a:pt x="f37" y="f38"/>
                    <a:pt x="f39" y="f24"/>
                    <a:pt x="f10" y="f40"/>
                  </a:cubicBezTo>
                  <a:cubicBezTo>
                    <a:pt x="f41" y="f24"/>
                    <a:pt x="f22" y="f38"/>
                    <a:pt x="f7" y="f36"/>
                  </a:cubicBezTo>
                  <a:cubicBezTo>
                    <a:pt x="f42" y="f15"/>
                    <a:pt x="f43" y="f34"/>
                    <a:pt x="f41" y="f33"/>
                  </a:cubicBezTo>
                  <a:cubicBezTo>
                    <a:pt x="f41" y="f31"/>
                    <a:pt x="f41" y="f26"/>
                    <a:pt x="f44" y="f34"/>
                  </a:cubicBezTo>
                  <a:cubicBezTo>
                    <a:pt x="f25" y="f30"/>
                    <a:pt x="f27" y="f30"/>
                    <a:pt x="f29" y="f3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05F7C9E1-BA3E-4988-B9FC-EF8FDDDAAEAB}"/>
                </a:ext>
              </a:extLst>
            </p:cNvPr>
            <p:cNvSpPr/>
            <p:nvPr/>
          </p:nvSpPr>
          <p:spPr>
            <a:xfrm>
              <a:off x="5150769" y="1227929"/>
              <a:ext cx="139702" cy="160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2"/>
                <a:gd name="f8" fmla="val 29"/>
                <a:gd name="f9" fmla="val 9"/>
                <a:gd name="f10" fmla="val 19"/>
                <a:gd name="f11" fmla="val 18"/>
                <a:gd name="f12" fmla="val 26"/>
                <a:gd name="f13" fmla="val 37"/>
                <a:gd name="f14" fmla="val 8"/>
                <a:gd name="f15" fmla="val 51"/>
                <a:gd name="f16" fmla="val 27"/>
                <a:gd name="f17" fmla="val 61"/>
                <a:gd name="f18" fmla="val 42"/>
                <a:gd name="f19" fmla="val 59"/>
                <a:gd name="f20" fmla="val 58"/>
                <a:gd name="f21" fmla="val 46"/>
                <a:gd name="f22" fmla="val 33"/>
                <a:gd name="f23" fmla="val 71"/>
                <a:gd name="f24" fmla="val 13"/>
                <a:gd name="f25" fmla="val 60"/>
                <a:gd name="f26" fmla="val 6"/>
                <a:gd name="f27" fmla="val 44"/>
                <a:gd name="f28" fmla="val 11"/>
                <a:gd name="f29" fmla="val 15"/>
                <a:gd name="f30" fmla="val 43"/>
                <a:gd name="f31" fmla="val 20"/>
                <a:gd name="f32" fmla="val 53"/>
                <a:gd name="f33" fmla="val 24"/>
                <a:gd name="f34" fmla="val 62"/>
                <a:gd name="f35" fmla="val 50"/>
                <a:gd name="f36" fmla="val 52"/>
                <a:gd name="f37" fmla="val 41"/>
                <a:gd name="f38" fmla="val 32"/>
                <a:gd name="f39" fmla="val 25"/>
                <a:gd name="f40" fmla="val 35"/>
                <a:gd name="f41" fmla="val 28"/>
                <a:gd name="f42" fmla="val 12"/>
                <a:gd name="f43" fmla="val 22"/>
                <a:gd name="f44" fmla="val 16"/>
                <a:gd name="f45" fmla="+- 0 0 -90"/>
                <a:gd name="f46" fmla="*/ f3 1 63"/>
                <a:gd name="f47" fmla="*/ f4 1 72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63"/>
                <a:gd name="f56" fmla="*/ f52 1 72"/>
                <a:gd name="f57" fmla="*/ 0 f53 1"/>
                <a:gd name="f58" fmla="*/ 29 f52 1"/>
                <a:gd name="f59" fmla="*/ 26 f53 1"/>
                <a:gd name="f60" fmla="*/ 0 f52 1"/>
                <a:gd name="f61" fmla="*/ 63 f53 1"/>
                <a:gd name="f62" fmla="*/ 27 f52 1"/>
                <a:gd name="f63" fmla="*/ 58 f53 1"/>
                <a:gd name="f64" fmla="*/ 72 f52 1"/>
                <a:gd name="f65" fmla="*/ 18 f53 1"/>
                <a:gd name="f66" fmla="*/ 71 f52 1"/>
                <a:gd name="f67" fmla="*/ 11 f53 1"/>
                <a:gd name="f68" fmla="*/ 33 f52 1"/>
                <a:gd name="f69" fmla="*/ 24 f53 1"/>
                <a:gd name="f70" fmla="*/ 62 f52 1"/>
                <a:gd name="f71" fmla="*/ 50 f53 1"/>
                <a:gd name="f72" fmla="*/ 61 f52 1"/>
                <a:gd name="f73" fmla="*/ 53 f53 1"/>
                <a:gd name="f74" fmla="*/ 32 f52 1"/>
                <a:gd name="f75" fmla="*/ 28 f53 1"/>
                <a:gd name="f76" fmla="*/ 12 f52 1"/>
                <a:gd name="f77" fmla="+- f54 0 f1"/>
                <a:gd name="f78" fmla="*/ f57 1 63"/>
                <a:gd name="f79" fmla="*/ f58 1 72"/>
                <a:gd name="f80" fmla="*/ f59 1 63"/>
                <a:gd name="f81" fmla="*/ f60 1 72"/>
                <a:gd name="f82" fmla="*/ f61 1 63"/>
                <a:gd name="f83" fmla="*/ f62 1 72"/>
                <a:gd name="f84" fmla="*/ f63 1 63"/>
                <a:gd name="f85" fmla="*/ f64 1 72"/>
                <a:gd name="f86" fmla="*/ f65 1 63"/>
                <a:gd name="f87" fmla="*/ f66 1 72"/>
                <a:gd name="f88" fmla="*/ f67 1 63"/>
                <a:gd name="f89" fmla="*/ f68 1 72"/>
                <a:gd name="f90" fmla="*/ f69 1 63"/>
                <a:gd name="f91" fmla="*/ f70 1 72"/>
                <a:gd name="f92" fmla="*/ f71 1 63"/>
                <a:gd name="f93" fmla="*/ f72 1 72"/>
                <a:gd name="f94" fmla="*/ f73 1 63"/>
                <a:gd name="f95" fmla="*/ f74 1 72"/>
                <a:gd name="f96" fmla="*/ f75 1 63"/>
                <a:gd name="f97" fmla="*/ f76 1 72"/>
                <a:gd name="f98" fmla="*/ 0 1 f55"/>
                <a:gd name="f99" fmla="*/ f49 1 f55"/>
                <a:gd name="f100" fmla="*/ 0 1 f56"/>
                <a:gd name="f101" fmla="*/ f50 1 f56"/>
                <a:gd name="f102" fmla="*/ f78 1 f55"/>
                <a:gd name="f103" fmla="*/ f79 1 f56"/>
                <a:gd name="f104" fmla="*/ f80 1 f55"/>
                <a:gd name="f105" fmla="*/ f81 1 f56"/>
                <a:gd name="f106" fmla="*/ f82 1 f55"/>
                <a:gd name="f107" fmla="*/ f83 1 f56"/>
                <a:gd name="f108" fmla="*/ f84 1 f55"/>
                <a:gd name="f109" fmla="*/ f85 1 f56"/>
                <a:gd name="f110" fmla="*/ f86 1 f55"/>
                <a:gd name="f111" fmla="*/ f87 1 f56"/>
                <a:gd name="f112" fmla="*/ f88 1 f55"/>
                <a:gd name="f113" fmla="*/ f89 1 f56"/>
                <a:gd name="f114" fmla="*/ f90 1 f55"/>
                <a:gd name="f115" fmla="*/ f91 1 f56"/>
                <a:gd name="f116" fmla="*/ f92 1 f55"/>
                <a:gd name="f117" fmla="*/ f93 1 f56"/>
                <a:gd name="f118" fmla="*/ f94 1 f55"/>
                <a:gd name="f119" fmla="*/ f95 1 f56"/>
                <a:gd name="f120" fmla="*/ f96 1 f55"/>
                <a:gd name="f121" fmla="*/ f97 1 f56"/>
                <a:gd name="f122" fmla="*/ f98 f46 1"/>
                <a:gd name="f123" fmla="*/ f99 f46 1"/>
                <a:gd name="f124" fmla="*/ f101 f47 1"/>
                <a:gd name="f125" fmla="*/ f100 f47 1"/>
                <a:gd name="f126" fmla="*/ f102 f46 1"/>
                <a:gd name="f127" fmla="*/ f103 f47 1"/>
                <a:gd name="f128" fmla="*/ f104 f46 1"/>
                <a:gd name="f129" fmla="*/ f105 f47 1"/>
                <a:gd name="f130" fmla="*/ f106 f46 1"/>
                <a:gd name="f131" fmla="*/ f107 f47 1"/>
                <a:gd name="f132" fmla="*/ f108 f46 1"/>
                <a:gd name="f133" fmla="*/ f109 f47 1"/>
                <a:gd name="f134" fmla="*/ f110 f46 1"/>
                <a:gd name="f135" fmla="*/ f111 f47 1"/>
                <a:gd name="f136" fmla="*/ f112 f46 1"/>
                <a:gd name="f137" fmla="*/ f113 f47 1"/>
                <a:gd name="f138" fmla="*/ f114 f46 1"/>
                <a:gd name="f139" fmla="*/ f115 f47 1"/>
                <a:gd name="f140" fmla="*/ f116 f46 1"/>
                <a:gd name="f141" fmla="*/ f117 f47 1"/>
                <a:gd name="f142" fmla="*/ f118 f46 1"/>
                <a:gd name="f143" fmla="*/ f119 f47 1"/>
                <a:gd name="f144" fmla="*/ f120 f46 1"/>
                <a:gd name="f145" fmla="*/ f121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34" y="f135"/>
                </a:cxn>
                <a:cxn ang="f77">
                  <a:pos x="f126" y="f127"/>
                </a:cxn>
                <a:cxn ang="f77">
                  <a:pos x="f136" y="f137"/>
                </a:cxn>
                <a:cxn ang="f77">
                  <a:pos x="f138" y="f139"/>
                </a:cxn>
                <a:cxn ang="f77">
                  <a:pos x="f140" y="f141"/>
                </a:cxn>
                <a:cxn ang="f77">
                  <a:pos x="f142" y="f143"/>
                </a:cxn>
                <a:cxn ang="f77">
                  <a:pos x="f144" y="f145"/>
                </a:cxn>
                <a:cxn ang="f77">
                  <a:pos x="f136" y="f137"/>
                </a:cxn>
              </a:cxnLst>
              <a:rect l="f122" t="f125" r="f123" b="f124"/>
              <a:pathLst>
                <a:path w="63" h="72">
                  <a:moveTo>
                    <a:pt x="f5" y="f8"/>
                  </a:moveTo>
                  <a:cubicBezTo>
                    <a:pt x="f9" y="f10"/>
                    <a:pt x="f11" y="f9"/>
                    <a:pt x="f12" y="f5"/>
                  </a:cubicBezTo>
                  <a:cubicBezTo>
                    <a:pt x="f13" y="f14"/>
                    <a:pt x="f15" y="f11"/>
                    <a:pt x="f6" y="f16"/>
                  </a:cubicBezTo>
                  <a:cubicBezTo>
                    <a:pt x="f17" y="f18"/>
                    <a:pt x="f19" y="f20"/>
                    <a:pt x="f20" y="f7"/>
                  </a:cubicBezTo>
                  <a:cubicBezTo>
                    <a:pt x="f21" y="f7"/>
                    <a:pt x="f22" y="f7"/>
                    <a:pt x="f11" y="f23"/>
                  </a:cubicBezTo>
                  <a:cubicBezTo>
                    <a:pt x="f24" y="f25"/>
                    <a:pt x="f26" y="f27"/>
                    <a:pt x="f5" y="f8"/>
                  </a:cubicBezTo>
                  <a:close/>
                  <a:moveTo>
                    <a:pt x="f28" y="f22"/>
                  </a:moveTo>
                  <a:cubicBezTo>
                    <a:pt x="f29" y="f30"/>
                    <a:pt x="f31" y="f32"/>
                    <a:pt x="f33" y="f34"/>
                  </a:cubicBezTo>
                  <a:cubicBezTo>
                    <a:pt x="f22" y="f34"/>
                    <a:pt x="f18" y="f17"/>
                    <a:pt x="f35" y="f17"/>
                  </a:cubicBezTo>
                  <a:cubicBezTo>
                    <a:pt x="f15" y="f15"/>
                    <a:pt x="f36" y="f37"/>
                    <a:pt x="f32" y="f38"/>
                  </a:cubicBezTo>
                  <a:cubicBezTo>
                    <a:pt x="f27" y="f39"/>
                    <a:pt x="f40" y="f11"/>
                    <a:pt x="f41" y="f42"/>
                  </a:cubicBezTo>
                  <a:cubicBezTo>
                    <a:pt x="f43" y="f10"/>
                    <a:pt x="f44" y="f12"/>
                    <a:pt x="f28" y="f2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AC466D9-96FB-4EB9-A78F-F575809A923D}"/>
                </a:ext>
              </a:extLst>
            </p:cNvPr>
            <p:cNvSpPr/>
            <p:nvPr/>
          </p:nvSpPr>
          <p:spPr>
            <a:xfrm>
              <a:off x="3307677" y="634209"/>
              <a:ext cx="141283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3"/>
                <a:gd name="f8" fmla="val 33"/>
                <a:gd name="f9" fmla="val 70"/>
                <a:gd name="f10" fmla="val 39"/>
                <a:gd name="f11" fmla="val 59"/>
                <a:gd name="f12" fmla="val 45"/>
                <a:gd name="f13" fmla="val 48"/>
                <a:gd name="f14" fmla="val 52"/>
                <a:gd name="f15" fmla="val 35"/>
                <a:gd name="f16" fmla="val 29"/>
                <a:gd name="f17" fmla="val 43"/>
                <a:gd name="f18" fmla="val 19"/>
                <a:gd name="f19" fmla="val 38"/>
                <a:gd name="f20" fmla="val 10"/>
                <a:gd name="f21" fmla="val 30"/>
                <a:gd name="f22" fmla="val 12"/>
                <a:gd name="f23" fmla="val 21"/>
                <a:gd name="f24" fmla="val 14"/>
                <a:gd name="f25" fmla="val 16"/>
                <a:gd name="f26" fmla="val 24"/>
                <a:gd name="f27" fmla="val 11"/>
                <a:gd name="f28" fmla="val 34"/>
                <a:gd name="f29" fmla="val 44"/>
                <a:gd name="f30" fmla="val 47"/>
                <a:gd name="f31" fmla="val 51"/>
                <a:gd name="f32" fmla="val 31"/>
                <a:gd name="f33" fmla="val 55"/>
                <a:gd name="f34" fmla="val 56"/>
                <a:gd name="f35" fmla="val 57"/>
                <a:gd name="f36" fmla="val 58"/>
                <a:gd name="f37" fmla="val 8"/>
                <a:gd name="f38" fmla="val 53"/>
                <a:gd name="f39" fmla="val 1"/>
                <a:gd name="f40" fmla="val 36"/>
                <a:gd name="f41" fmla="val 2"/>
                <a:gd name="f42" fmla="val 3"/>
                <a:gd name="f43" fmla="val 7"/>
                <a:gd name="f44" fmla="val 5"/>
                <a:gd name="f45" fmla="val 42"/>
                <a:gd name="f46" fmla="val 26"/>
                <a:gd name="f47" fmla="val 40"/>
                <a:gd name="f48" fmla="val 49"/>
                <a:gd name="f49" fmla="val 61"/>
                <a:gd name="f50" fmla="val 72"/>
                <a:gd name="f51" fmla="val 71"/>
                <a:gd name="f52" fmla="+- 0 0 -90"/>
                <a:gd name="f53" fmla="*/ f3 1 63"/>
                <a:gd name="f54" fmla="*/ f4 1 73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63"/>
                <a:gd name="f63" fmla="*/ f59 1 73"/>
                <a:gd name="f64" fmla="*/ 33 f60 1"/>
                <a:gd name="f65" fmla="*/ 70 f59 1"/>
                <a:gd name="f66" fmla="*/ 52 f60 1"/>
                <a:gd name="f67" fmla="*/ 35 f59 1"/>
                <a:gd name="f68" fmla="*/ 38 f60 1"/>
                <a:gd name="f69" fmla="*/ 10 f59 1"/>
                <a:gd name="f70" fmla="*/ 12 f60 1"/>
                <a:gd name="f71" fmla="*/ 16 f59 1"/>
                <a:gd name="f72" fmla="*/ 10 f60 1"/>
                <a:gd name="f73" fmla="*/ 44 f59 1"/>
                <a:gd name="f74" fmla="*/ 31 f60 1"/>
                <a:gd name="f75" fmla="*/ 55 f59 1"/>
                <a:gd name="f76" fmla="*/ 30 f60 1"/>
                <a:gd name="f77" fmla="*/ 58 f59 1"/>
                <a:gd name="f78" fmla="*/ 0 f60 1"/>
                <a:gd name="f79" fmla="*/ 53 f59 1"/>
                <a:gd name="f80" fmla="*/ 3 f60 1"/>
                <a:gd name="f81" fmla="*/ 7 f59 1"/>
                <a:gd name="f82" fmla="*/ 42 f60 1"/>
                <a:gd name="f83" fmla="*/ 0 f59 1"/>
                <a:gd name="f84" fmla="*/ 63 f60 1"/>
                <a:gd name="f85" fmla="*/ 40 f59 1"/>
                <a:gd name="f86" fmla="*/ 73 f59 1"/>
                <a:gd name="f87" fmla="+- f61 0 f1"/>
                <a:gd name="f88" fmla="*/ f64 1 63"/>
                <a:gd name="f89" fmla="*/ f65 1 73"/>
                <a:gd name="f90" fmla="*/ f66 1 63"/>
                <a:gd name="f91" fmla="*/ f67 1 73"/>
                <a:gd name="f92" fmla="*/ f68 1 63"/>
                <a:gd name="f93" fmla="*/ f69 1 73"/>
                <a:gd name="f94" fmla="*/ f70 1 63"/>
                <a:gd name="f95" fmla="*/ f71 1 73"/>
                <a:gd name="f96" fmla="*/ f72 1 63"/>
                <a:gd name="f97" fmla="*/ f73 1 73"/>
                <a:gd name="f98" fmla="*/ f74 1 63"/>
                <a:gd name="f99" fmla="*/ f75 1 73"/>
                <a:gd name="f100" fmla="*/ f76 1 63"/>
                <a:gd name="f101" fmla="*/ f77 1 73"/>
                <a:gd name="f102" fmla="*/ f78 1 63"/>
                <a:gd name="f103" fmla="*/ f79 1 73"/>
                <a:gd name="f104" fmla="*/ f80 1 63"/>
                <a:gd name="f105" fmla="*/ f81 1 73"/>
                <a:gd name="f106" fmla="*/ f82 1 63"/>
                <a:gd name="f107" fmla="*/ f83 1 73"/>
                <a:gd name="f108" fmla="*/ f84 1 63"/>
                <a:gd name="f109" fmla="*/ f85 1 73"/>
                <a:gd name="f110" fmla="*/ f86 1 73"/>
                <a:gd name="f111" fmla="*/ 0 1 f62"/>
                <a:gd name="f112" fmla="*/ f56 1 f62"/>
                <a:gd name="f113" fmla="*/ 0 1 f63"/>
                <a:gd name="f114" fmla="*/ f57 1 f63"/>
                <a:gd name="f115" fmla="*/ f88 1 f62"/>
                <a:gd name="f116" fmla="*/ f89 1 f63"/>
                <a:gd name="f117" fmla="*/ f90 1 f62"/>
                <a:gd name="f118" fmla="*/ f91 1 f63"/>
                <a:gd name="f119" fmla="*/ f92 1 f62"/>
                <a:gd name="f120" fmla="*/ f93 1 f63"/>
                <a:gd name="f121" fmla="*/ f94 1 f62"/>
                <a:gd name="f122" fmla="*/ f95 1 f63"/>
                <a:gd name="f123" fmla="*/ f96 1 f62"/>
                <a:gd name="f124" fmla="*/ f97 1 f63"/>
                <a:gd name="f125" fmla="*/ f98 1 f62"/>
                <a:gd name="f126" fmla="*/ f99 1 f63"/>
                <a:gd name="f127" fmla="*/ f100 1 f62"/>
                <a:gd name="f128" fmla="*/ f101 1 f63"/>
                <a:gd name="f129" fmla="*/ f102 1 f62"/>
                <a:gd name="f130" fmla="*/ f103 1 f63"/>
                <a:gd name="f131" fmla="*/ f104 1 f62"/>
                <a:gd name="f132" fmla="*/ f105 1 f63"/>
                <a:gd name="f133" fmla="*/ f106 1 f62"/>
                <a:gd name="f134" fmla="*/ f107 1 f63"/>
                <a:gd name="f135" fmla="*/ f108 1 f62"/>
                <a:gd name="f136" fmla="*/ f109 1 f63"/>
                <a:gd name="f137" fmla="*/ f110 1 f63"/>
                <a:gd name="f138" fmla="*/ f111 f53 1"/>
                <a:gd name="f139" fmla="*/ f112 f53 1"/>
                <a:gd name="f140" fmla="*/ f114 f54 1"/>
                <a:gd name="f141" fmla="*/ f113 f54 1"/>
                <a:gd name="f142" fmla="*/ f115 f53 1"/>
                <a:gd name="f143" fmla="*/ f116 f54 1"/>
                <a:gd name="f144" fmla="*/ f117 f53 1"/>
                <a:gd name="f145" fmla="*/ f118 f54 1"/>
                <a:gd name="f146" fmla="*/ f119 f53 1"/>
                <a:gd name="f147" fmla="*/ f120 f54 1"/>
                <a:gd name="f148" fmla="*/ f121 f53 1"/>
                <a:gd name="f149" fmla="*/ f122 f54 1"/>
                <a:gd name="f150" fmla="*/ f123 f53 1"/>
                <a:gd name="f151" fmla="*/ f124 f54 1"/>
                <a:gd name="f152" fmla="*/ f125 f53 1"/>
                <a:gd name="f153" fmla="*/ f126 f54 1"/>
                <a:gd name="f154" fmla="*/ f127 f53 1"/>
                <a:gd name="f155" fmla="*/ f128 f54 1"/>
                <a:gd name="f156" fmla="*/ f129 f53 1"/>
                <a:gd name="f157" fmla="*/ f130 f54 1"/>
                <a:gd name="f158" fmla="*/ f131 f53 1"/>
                <a:gd name="f159" fmla="*/ f132 f54 1"/>
                <a:gd name="f160" fmla="*/ f133 f53 1"/>
                <a:gd name="f161" fmla="*/ f134 f54 1"/>
                <a:gd name="f162" fmla="*/ f135 f53 1"/>
                <a:gd name="f163" fmla="*/ f136 f54 1"/>
                <a:gd name="f164" fmla="*/ f137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42" y="f143"/>
                </a:cxn>
                <a:cxn ang="f87">
                  <a:pos x="f144" y="f145"/>
                </a:cxn>
                <a:cxn ang="f87">
                  <a:pos x="f146" y="f147"/>
                </a:cxn>
                <a:cxn ang="f87">
                  <a:pos x="f148" y="f149"/>
                </a:cxn>
                <a:cxn ang="f87">
                  <a:pos x="f150" y="f151"/>
                </a:cxn>
                <a:cxn ang="f87">
                  <a:pos x="f152" y="f153"/>
                </a:cxn>
                <a:cxn ang="f87">
                  <a:pos x="f154" y="f155"/>
                </a:cxn>
                <a:cxn ang="f87">
                  <a:pos x="f156" y="f157"/>
                </a:cxn>
                <a:cxn ang="f87">
                  <a:pos x="f158" y="f159"/>
                </a:cxn>
                <a:cxn ang="f87">
                  <a:pos x="f160" y="f161"/>
                </a:cxn>
                <a:cxn ang="f87">
                  <a:pos x="f162" y="f163"/>
                </a:cxn>
                <a:cxn ang="f87">
                  <a:pos x="f146" y="f164"/>
                </a:cxn>
                <a:cxn ang="f87">
                  <a:pos x="f142" y="f143"/>
                </a:cxn>
              </a:cxnLst>
              <a:rect l="f138" t="f141" r="f139" b="f140"/>
              <a:pathLst>
                <a:path w="63" h="7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2" y="f25"/>
                  </a:cubicBezTo>
                  <a:cubicBezTo>
                    <a:pt x="f22" y="f26"/>
                    <a:pt x="f27" y="f28"/>
                    <a:pt x="f20" y="f29"/>
                  </a:cubicBezTo>
                  <a:cubicBezTo>
                    <a:pt x="f25" y="f30"/>
                    <a:pt x="f26" y="f31"/>
                    <a:pt x="f32" y="f33"/>
                  </a:cubicBezTo>
                  <a:cubicBezTo>
                    <a:pt x="f32" y="f34"/>
                    <a:pt x="f32" y="f35"/>
                    <a:pt x="f21" y="f36"/>
                  </a:cubicBezTo>
                  <a:cubicBezTo>
                    <a:pt x="f18" y="f34"/>
                    <a:pt x="f37" y="f33"/>
                    <a:pt x="f5" y="f38"/>
                  </a:cubicBezTo>
                  <a:cubicBezTo>
                    <a:pt x="f39" y="f40"/>
                    <a:pt x="f41" y="f23"/>
                    <a:pt x="f42" y="f43"/>
                  </a:cubicBezTo>
                  <a:cubicBezTo>
                    <a:pt x="f24" y="f44"/>
                    <a:pt x="f16" y="f41"/>
                    <a:pt x="f45" y="f5"/>
                  </a:cubicBezTo>
                  <a:cubicBezTo>
                    <a:pt x="f13" y="f27"/>
                    <a:pt x="f34" y="f46"/>
                    <a:pt x="f6" y="f47"/>
                  </a:cubicBezTo>
                  <a:cubicBezTo>
                    <a:pt x="f34" y="f48"/>
                    <a:pt x="f30" y="f49"/>
                    <a:pt x="f19" y="f7"/>
                  </a:cubicBezTo>
                  <a:cubicBezTo>
                    <a:pt x="f40" y="f50"/>
                    <a:pt x="f28" y="f51"/>
                    <a:pt x="f8" y="f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4680E2F8-1512-4236-B413-350DB4159FF2}"/>
                </a:ext>
              </a:extLst>
            </p:cNvPr>
            <p:cNvSpPr/>
            <p:nvPr/>
          </p:nvSpPr>
          <p:spPr>
            <a:xfrm>
              <a:off x="7774905" y="3577434"/>
              <a:ext cx="149220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76"/>
                <a:gd name="f8" fmla="val 7"/>
                <a:gd name="f9" fmla="val 55"/>
                <a:gd name="f10" fmla="val 5"/>
                <a:gd name="f11" fmla="val 40"/>
                <a:gd name="f12" fmla="val 3"/>
                <a:gd name="f13" fmla="val 24"/>
                <a:gd name="f14" fmla="val 12"/>
                <a:gd name="f15" fmla="val 9"/>
                <a:gd name="f16" fmla="val 27"/>
                <a:gd name="f17" fmla="val 17"/>
                <a:gd name="f18" fmla="val 34"/>
                <a:gd name="f19" fmla="val 46"/>
                <a:gd name="f20" fmla="val 16"/>
                <a:gd name="f21" fmla="val 57"/>
                <a:gd name="f22" fmla="val 31"/>
                <a:gd name="f23" fmla="val 45"/>
                <a:gd name="f24" fmla="val 66"/>
                <a:gd name="f25" fmla="val 47"/>
                <a:gd name="f26" fmla="val 56"/>
                <a:gd name="f27" fmla="val 36"/>
                <a:gd name="f28" fmla="val 26"/>
                <a:gd name="f29" fmla="val 15"/>
                <a:gd name="f30" fmla="val 29"/>
                <a:gd name="f31" fmla="val 20"/>
                <a:gd name="f32" fmla="val 18"/>
                <a:gd name="f33" fmla="val 11"/>
                <a:gd name="f34" fmla="val 13"/>
                <a:gd name="f35" fmla="val 14"/>
                <a:gd name="f36" fmla="val 38"/>
                <a:gd name="f37" fmla="val 49"/>
                <a:gd name="f38" fmla="val 23"/>
                <a:gd name="f39" fmla="val 53"/>
                <a:gd name="f40" fmla="val 32"/>
                <a:gd name="f41" fmla="val 58"/>
                <a:gd name="f42" fmla="val 42"/>
                <a:gd name="f43" fmla="val 63"/>
                <a:gd name="f44" fmla="val 48"/>
                <a:gd name="f45" fmla="val 52"/>
                <a:gd name="f46" fmla="val 54"/>
                <a:gd name="f47" fmla="val 51"/>
                <a:gd name="f48" fmla="val 35"/>
                <a:gd name="f49" fmla="val 69"/>
                <a:gd name="f50" fmla="val 21"/>
                <a:gd name="f51" fmla="val 62"/>
                <a:gd name="f52" fmla="+- 0 0 -90"/>
                <a:gd name="f53" fmla="*/ f3 1 67"/>
                <a:gd name="f54" fmla="*/ f4 1 76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67"/>
                <a:gd name="f63" fmla="*/ f59 1 76"/>
                <a:gd name="f64" fmla="*/ 7 f60 1"/>
                <a:gd name="f65" fmla="*/ 55 f59 1"/>
                <a:gd name="f66" fmla="*/ 0 f60 1"/>
                <a:gd name="f67" fmla="*/ 7 f59 1"/>
                <a:gd name="f68" fmla="*/ 34 f60 1"/>
                <a:gd name="f69" fmla="*/ 0 f59 1"/>
                <a:gd name="f70" fmla="*/ 67 f60 1"/>
                <a:gd name="f71" fmla="*/ 45 f59 1"/>
                <a:gd name="f72" fmla="*/ 66 f60 1"/>
                <a:gd name="f73" fmla="*/ 47 f59 1"/>
                <a:gd name="f74" fmla="*/ 15 f59 1"/>
                <a:gd name="f75" fmla="*/ 11 f60 1"/>
                <a:gd name="f76" fmla="*/ 20 f59 1"/>
                <a:gd name="f77" fmla="*/ 15 f60 1"/>
                <a:gd name="f78" fmla="*/ 49 f59 1"/>
                <a:gd name="f79" fmla="*/ 42 f60 1"/>
                <a:gd name="f80" fmla="*/ 63 f59 1"/>
                <a:gd name="f81" fmla="*/ 52 f60 1"/>
                <a:gd name="f82" fmla="*/ 46 f59 1"/>
                <a:gd name="f83" fmla="*/ 56 f60 1"/>
                <a:gd name="f84" fmla="*/ 49 f60 1"/>
                <a:gd name="f85" fmla="*/ 76 f59 1"/>
                <a:gd name="f86" fmla="+- f61 0 f1"/>
                <a:gd name="f87" fmla="*/ f64 1 67"/>
                <a:gd name="f88" fmla="*/ f65 1 76"/>
                <a:gd name="f89" fmla="*/ f66 1 67"/>
                <a:gd name="f90" fmla="*/ f67 1 76"/>
                <a:gd name="f91" fmla="*/ f68 1 67"/>
                <a:gd name="f92" fmla="*/ f69 1 76"/>
                <a:gd name="f93" fmla="*/ f70 1 67"/>
                <a:gd name="f94" fmla="*/ f71 1 76"/>
                <a:gd name="f95" fmla="*/ f72 1 67"/>
                <a:gd name="f96" fmla="*/ f73 1 76"/>
                <a:gd name="f97" fmla="*/ f74 1 76"/>
                <a:gd name="f98" fmla="*/ f75 1 67"/>
                <a:gd name="f99" fmla="*/ f76 1 76"/>
                <a:gd name="f100" fmla="*/ f77 1 67"/>
                <a:gd name="f101" fmla="*/ f78 1 76"/>
                <a:gd name="f102" fmla="*/ f79 1 67"/>
                <a:gd name="f103" fmla="*/ f80 1 76"/>
                <a:gd name="f104" fmla="*/ f81 1 67"/>
                <a:gd name="f105" fmla="*/ f82 1 76"/>
                <a:gd name="f106" fmla="*/ f83 1 67"/>
                <a:gd name="f107" fmla="*/ f84 1 67"/>
                <a:gd name="f108" fmla="*/ f85 1 76"/>
                <a:gd name="f109" fmla="*/ 0 1 f62"/>
                <a:gd name="f110" fmla="*/ f56 1 f62"/>
                <a:gd name="f111" fmla="*/ 0 1 f63"/>
                <a:gd name="f112" fmla="*/ f57 1 f63"/>
                <a:gd name="f113" fmla="*/ f87 1 f62"/>
                <a:gd name="f114" fmla="*/ f88 1 f63"/>
                <a:gd name="f115" fmla="*/ f89 1 f62"/>
                <a:gd name="f116" fmla="*/ f90 1 f63"/>
                <a:gd name="f117" fmla="*/ f91 1 f62"/>
                <a:gd name="f118" fmla="*/ f92 1 f63"/>
                <a:gd name="f119" fmla="*/ f93 1 f62"/>
                <a:gd name="f120" fmla="*/ f94 1 f63"/>
                <a:gd name="f121" fmla="*/ f95 1 f62"/>
                <a:gd name="f122" fmla="*/ f96 1 f63"/>
                <a:gd name="f123" fmla="*/ f97 1 f63"/>
                <a:gd name="f124" fmla="*/ f98 1 f62"/>
                <a:gd name="f125" fmla="*/ f99 1 f63"/>
                <a:gd name="f126" fmla="*/ f100 1 f62"/>
                <a:gd name="f127" fmla="*/ f101 1 f63"/>
                <a:gd name="f128" fmla="*/ f102 1 f62"/>
                <a:gd name="f129" fmla="*/ f103 1 f63"/>
                <a:gd name="f130" fmla="*/ f104 1 f62"/>
                <a:gd name="f131" fmla="*/ f105 1 f63"/>
                <a:gd name="f132" fmla="*/ f106 1 f62"/>
                <a:gd name="f133" fmla="*/ f107 1 f62"/>
                <a:gd name="f134" fmla="*/ f108 1 f63"/>
                <a:gd name="f135" fmla="*/ f109 f53 1"/>
                <a:gd name="f136" fmla="*/ f110 f53 1"/>
                <a:gd name="f137" fmla="*/ f112 f54 1"/>
                <a:gd name="f138" fmla="*/ f111 f54 1"/>
                <a:gd name="f139" fmla="*/ f113 f53 1"/>
                <a:gd name="f140" fmla="*/ f114 f54 1"/>
                <a:gd name="f141" fmla="*/ f115 f53 1"/>
                <a:gd name="f142" fmla="*/ f116 f54 1"/>
                <a:gd name="f143" fmla="*/ f117 f53 1"/>
                <a:gd name="f144" fmla="*/ f118 f54 1"/>
                <a:gd name="f145" fmla="*/ f119 f53 1"/>
                <a:gd name="f146" fmla="*/ f120 f54 1"/>
                <a:gd name="f147" fmla="*/ f121 f53 1"/>
                <a:gd name="f148" fmla="*/ f122 f54 1"/>
                <a:gd name="f149" fmla="*/ f123 f54 1"/>
                <a:gd name="f150" fmla="*/ f124 f53 1"/>
                <a:gd name="f151" fmla="*/ f125 f54 1"/>
                <a:gd name="f152" fmla="*/ f126 f53 1"/>
                <a:gd name="f153" fmla="*/ f127 f54 1"/>
                <a:gd name="f154" fmla="*/ f128 f53 1"/>
                <a:gd name="f155" fmla="*/ f129 f54 1"/>
                <a:gd name="f156" fmla="*/ f130 f53 1"/>
                <a:gd name="f157" fmla="*/ f131 f54 1"/>
                <a:gd name="f158" fmla="*/ f132 f53 1"/>
                <a:gd name="f159" fmla="*/ f133 f53 1"/>
                <a:gd name="f160" fmla="*/ f13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9" y="f140"/>
                </a:cxn>
                <a:cxn ang="f86">
                  <a:pos x="f141" y="f142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43" y="f149"/>
                </a:cxn>
                <a:cxn ang="f86">
                  <a:pos x="f150" y="f151"/>
                </a:cxn>
                <a:cxn ang="f86">
                  <a:pos x="f152" y="f153"/>
                </a:cxn>
                <a:cxn ang="f86">
                  <a:pos x="f154" y="f155"/>
                </a:cxn>
                <a:cxn ang="f86">
                  <a:pos x="f156" y="f157"/>
                </a:cxn>
                <a:cxn ang="f86">
                  <a:pos x="f158" y="f148"/>
                </a:cxn>
                <a:cxn ang="f86">
                  <a:pos x="f159" y="f160"/>
                </a:cxn>
                <a:cxn ang="f86">
                  <a:pos x="f139" y="f140"/>
                </a:cxn>
              </a:cxnLst>
              <a:rect l="f135" t="f138" r="f136" b="f137"/>
              <a:pathLst>
                <a:path w="67" h="76">
                  <a:moveTo>
                    <a:pt x="f8" y="f9"/>
                  </a:moveTo>
                  <a:cubicBezTo>
                    <a:pt x="f10" y="f11"/>
                    <a:pt x="f12" y="f13"/>
                    <a:pt x="f5" y="f8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20"/>
                    <a:pt x="f21" y="f22"/>
                    <a:pt x="f6" y="f23"/>
                  </a:cubicBezTo>
                  <a:cubicBezTo>
                    <a:pt x="f6" y="f19"/>
                    <a:pt x="f24" y="f19"/>
                    <a:pt x="f24" y="f25"/>
                  </a:cubicBezTo>
                  <a:cubicBezTo>
                    <a:pt x="f26" y="f27"/>
                    <a:pt x="f23" y="f28"/>
                    <a:pt x="f18" y="f29"/>
                  </a:cubicBezTo>
                  <a:cubicBezTo>
                    <a:pt x="f30" y="f20"/>
                    <a:pt x="f31" y="f32"/>
                    <a:pt x="f33" y="f31"/>
                  </a:cubicBezTo>
                  <a:cubicBezTo>
                    <a:pt x="f34" y="f30"/>
                    <a:pt x="f35" y="f36"/>
                    <a:pt x="f29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23" y="f41"/>
                    <a:pt x="f44" y="f45"/>
                    <a:pt x="f45" y="f19"/>
                  </a:cubicBezTo>
                  <a:cubicBezTo>
                    <a:pt x="f39" y="f19"/>
                    <a:pt x="f46" y="f25"/>
                    <a:pt x="f26" y="f25"/>
                  </a:cubicBezTo>
                  <a:cubicBezTo>
                    <a:pt x="f39" y="f21"/>
                    <a:pt x="f47" y="f6"/>
                    <a:pt x="f37" y="f7"/>
                  </a:cubicBezTo>
                  <a:cubicBezTo>
                    <a:pt x="f48" y="f49"/>
                    <a:pt x="f50" y="f51"/>
                    <a:pt x="f8" y="f9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1F0C6E69-55BE-4EF9-8C7B-6CFA976CB305}"/>
                </a:ext>
              </a:extLst>
            </p:cNvPr>
            <p:cNvSpPr/>
            <p:nvPr/>
          </p:nvSpPr>
          <p:spPr>
            <a:xfrm>
              <a:off x="4010942" y="2966240"/>
              <a:ext cx="123828" cy="149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67"/>
                <a:gd name="f8" fmla="val 13"/>
                <a:gd name="f9" fmla="val 9"/>
                <a:gd name="f10" fmla="val 54"/>
                <a:gd name="f11" fmla="val 4"/>
                <a:gd name="f12" fmla="val 40"/>
                <a:gd name="f13" fmla="val 27"/>
                <a:gd name="f14" fmla="val 19"/>
                <a:gd name="f15" fmla="val 18"/>
                <a:gd name="f16" fmla="val 36"/>
                <a:gd name="f17" fmla="val 46"/>
                <a:gd name="f18" fmla="val 10"/>
                <a:gd name="f19" fmla="val 15"/>
                <a:gd name="f20" fmla="val 53"/>
                <a:gd name="f21" fmla="val 29"/>
                <a:gd name="f22" fmla="val 49"/>
                <a:gd name="f23" fmla="val 44"/>
                <a:gd name="f24" fmla="val 60"/>
                <a:gd name="f25" fmla="val 62"/>
                <a:gd name="f26" fmla="val 24"/>
                <a:gd name="f27" fmla="val 64"/>
                <a:gd name="f28" fmla="val 22"/>
                <a:gd name="f29" fmla="val 33"/>
                <a:gd name="f30" fmla="val 14"/>
                <a:gd name="f31" fmla="val 21"/>
                <a:gd name="f32" fmla="val 17"/>
                <a:gd name="f33" fmla="val 23"/>
                <a:gd name="f34" fmla="val 30"/>
                <a:gd name="f35" fmla="val 38"/>
                <a:gd name="f36" fmla="val 16"/>
                <a:gd name="f37" fmla="val 47"/>
                <a:gd name="f38" fmla="val 55"/>
                <a:gd name="f39" fmla="val 26"/>
                <a:gd name="f40" fmla="val 34"/>
                <a:gd name="f41" fmla="val 52"/>
                <a:gd name="f42" fmla="val 51"/>
                <a:gd name="f43" fmla="val 42"/>
                <a:gd name="f44" fmla="val 32"/>
                <a:gd name="f45" fmla="+- 0 0 -90"/>
                <a:gd name="f46" fmla="*/ f3 1 56"/>
                <a:gd name="f47" fmla="*/ f4 1 67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56"/>
                <a:gd name="f56" fmla="*/ f52 1 67"/>
                <a:gd name="f57" fmla="*/ 13 f53 1"/>
                <a:gd name="f58" fmla="*/ 67 f52 1"/>
                <a:gd name="f59" fmla="*/ 0 f53 1"/>
                <a:gd name="f60" fmla="*/ 27 f52 1"/>
                <a:gd name="f61" fmla="*/ 27 f53 1"/>
                <a:gd name="f62" fmla="*/ 0 f52 1"/>
                <a:gd name="f63" fmla="*/ 56 f53 1"/>
                <a:gd name="f64" fmla="*/ 15 f52 1"/>
                <a:gd name="f65" fmla="*/ 46 f53 1"/>
                <a:gd name="f66" fmla="*/ 60 f52 1"/>
                <a:gd name="f67" fmla="*/ 22 f52 1"/>
                <a:gd name="f68" fmla="*/ 10 f52 1"/>
                <a:gd name="f69" fmla="*/ 10 f53 1"/>
                <a:gd name="f70" fmla="*/ 30 f52 1"/>
                <a:gd name="f71" fmla="*/ 18 f53 1"/>
                <a:gd name="f72" fmla="*/ 55 f52 1"/>
                <a:gd name="f73" fmla="*/ 40 f53 1"/>
                <a:gd name="f74" fmla="*/ 51 f52 1"/>
                <a:gd name="f75" fmla="+- f54 0 f1"/>
                <a:gd name="f76" fmla="*/ f57 1 56"/>
                <a:gd name="f77" fmla="*/ f58 1 67"/>
                <a:gd name="f78" fmla="*/ f59 1 56"/>
                <a:gd name="f79" fmla="*/ f60 1 67"/>
                <a:gd name="f80" fmla="*/ f61 1 56"/>
                <a:gd name="f81" fmla="*/ f62 1 67"/>
                <a:gd name="f82" fmla="*/ f63 1 56"/>
                <a:gd name="f83" fmla="*/ f64 1 67"/>
                <a:gd name="f84" fmla="*/ f65 1 56"/>
                <a:gd name="f85" fmla="*/ f66 1 67"/>
                <a:gd name="f86" fmla="*/ f67 1 67"/>
                <a:gd name="f87" fmla="*/ f68 1 67"/>
                <a:gd name="f88" fmla="*/ f69 1 56"/>
                <a:gd name="f89" fmla="*/ f70 1 67"/>
                <a:gd name="f90" fmla="*/ f71 1 56"/>
                <a:gd name="f91" fmla="*/ f72 1 67"/>
                <a:gd name="f92" fmla="*/ f73 1 56"/>
                <a:gd name="f93" fmla="*/ f74 1 67"/>
                <a:gd name="f94" fmla="*/ 0 1 f55"/>
                <a:gd name="f95" fmla="*/ f49 1 f55"/>
                <a:gd name="f96" fmla="*/ 0 1 f56"/>
                <a:gd name="f97" fmla="*/ f50 1 f56"/>
                <a:gd name="f98" fmla="*/ f76 1 f55"/>
                <a:gd name="f99" fmla="*/ f77 1 f56"/>
                <a:gd name="f100" fmla="*/ f78 1 f55"/>
                <a:gd name="f101" fmla="*/ f79 1 f56"/>
                <a:gd name="f102" fmla="*/ f80 1 f55"/>
                <a:gd name="f103" fmla="*/ f81 1 f56"/>
                <a:gd name="f104" fmla="*/ f82 1 f55"/>
                <a:gd name="f105" fmla="*/ f83 1 f56"/>
                <a:gd name="f106" fmla="*/ f84 1 f55"/>
                <a:gd name="f107" fmla="*/ f85 1 f56"/>
                <a:gd name="f108" fmla="*/ f86 1 f56"/>
                <a:gd name="f109" fmla="*/ f87 1 f56"/>
                <a:gd name="f110" fmla="*/ f88 1 f55"/>
                <a:gd name="f111" fmla="*/ f89 1 f56"/>
                <a:gd name="f112" fmla="*/ f90 1 f55"/>
                <a:gd name="f113" fmla="*/ f91 1 f56"/>
                <a:gd name="f114" fmla="*/ f92 1 f55"/>
                <a:gd name="f115" fmla="*/ f93 1 f56"/>
                <a:gd name="f116" fmla="*/ f94 f46 1"/>
                <a:gd name="f117" fmla="*/ f95 f46 1"/>
                <a:gd name="f118" fmla="*/ f97 f47 1"/>
                <a:gd name="f119" fmla="*/ f96 f47 1"/>
                <a:gd name="f120" fmla="*/ f98 f46 1"/>
                <a:gd name="f121" fmla="*/ f99 f47 1"/>
                <a:gd name="f122" fmla="*/ f100 f46 1"/>
                <a:gd name="f123" fmla="*/ f101 f47 1"/>
                <a:gd name="f124" fmla="*/ f102 f46 1"/>
                <a:gd name="f125" fmla="*/ f103 f47 1"/>
                <a:gd name="f126" fmla="*/ f104 f46 1"/>
                <a:gd name="f127" fmla="*/ f105 f47 1"/>
                <a:gd name="f128" fmla="*/ f106 f46 1"/>
                <a:gd name="f129" fmla="*/ f107 f47 1"/>
                <a:gd name="f130" fmla="*/ f108 f47 1"/>
                <a:gd name="f131" fmla="*/ f109 f47 1"/>
                <a:gd name="f132" fmla="*/ f110 f46 1"/>
                <a:gd name="f133" fmla="*/ f111 f47 1"/>
                <a:gd name="f134" fmla="*/ f112 f46 1"/>
                <a:gd name="f135" fmla="*/ f113 f47 1"/>
                <a:gd name="f136" fmla="*/ f114 f46 1"/>
                <a:gd name="f137" fmla="*/ f115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20" y="f121"/>
                </a:cxn>
                <a:cxn ang="f75">
                  <a:pos x="f128" y="f130"/>
                </a:cxn>
                <a:cxn ang="f75">
                  <a:pos x="f124" y="f131"/>
                </a:cxn>
                <a:cxn ang="f75">
                  <a:pos x="f132" y="f133"/>
                </a:cxn>
                <a:cxn ang="f75">
                  <a:pos x="f134" y="f135"/>
                </a:cxn>
                <a:cxn ang="f75">
                  <a:pos x="f136" y="f137"/>
                </a:cxn>
                <a:cxn ang="f75">
                  <a:pos x="f128" y="f130"/>
                </a:cxn>
              </a:cxnLst>
              <a:rect l="f116" t="f119" r="f117" b="f118"/>
              <a:pathLst>
                <a:path w="56" h="67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9" y="f14"/>
                    <a:pt x="f15" y="f9"/>
                    <a:pt x="f13" y="f5"/>
                  </a:cubicBezTo>
                  <a:cubicBezTo>
                    <a:pt x="f16" y="f11"/>
                    <a:pt x="f17" y="f18"/>
                    <a:pt x="f6" y="f19"/>
                  </a:cubicBezTo>
                  <a:cubicBezTo>
                    <a:pt x="f20" y="f21"/>
                    <a:pt x="f22" y="f23"/>
                    <a:pt x="f17" y="f24"/>
                  </a:cubicBezTo>
                  <a:cubicBezTo>
                    <a:pt x="f16" y="f25"/>
                    <a:pt x="f26" y="f27"/>
                    <a:pt x="f8" y="f7"/>
                  </a:cubicBezTo>
                  <a:close/>
                  <a:moveTo>
                    <a:pt x="f17" y="f28"/>
                  </a:moveTo>
                  <a:cubicBezTo>
                    <a:pt x="f12" y="f15"/>
                    <a:pt x="f29" y="f30"/>
                    <a:pt x="f13" y="f18"/>
                  </a:cubicBezTo>
                  <a:cubicBezTo>
                    <a:pt x="f31" y="f32"/>
                    <a:pt x="f19" y="f33"/>
                    <a:pt x="f18" y="f34"/>
                  </a:cubicBezTo>
                  <a:cubicBezTo>
                    <a:pt x="f8" y="f35"/>
                    <a:pt x="f36" y="f37"/>
                    <a:pt x="f15" y="f38"/>
                  </a:cubicBezTo>
                  <a:cubicBezTo>
                    <a:pt x="f39" y="f20"/>
                    <a:pt x="f40" y="f41"/>
                    <a:pt x="f12" y="f42"/>
                  </a:cubicBezTo>
                  <a:cubicBezTo>
                    <a:pt x="f43" y="f43"/>
                    <a:pt x="f23" y="f44"/>
                    <a:pt x="f17" y="f2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C81F33F-B331-459A-8F12-30DF8223BFA9}"/>
                </a:ext>
              </a:extLst>
            </p:cNvPr>
            <p:cNvSpPr/>
            <p:nvPr/>
          </p:nvSpPr>
          <p:spPr>
            <a:xfrm>
              <a:off x="2404387" y="4371179"/>
              <a:ext cx="109535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64"/>
                <a:gd name="f8" fmla="val 40"/>
                <a:gd name="f9" fmla="val 45"/>
                <a:gd name="f10" fmla="val 41"/>
                <a:gd name="f11" fmla="val 57"/>
                <a:gd name="f12" fmla="val 38"/>
                <a:gd name="f13" fmla="val 25"/>
                <a:gd name="f14" fmla="val 59"/>
                <a:gd name="f15" fmla="val 12"/>
                <a:gd name="f16" fmla="val 54"/>
                <a:gd name="f17" fmla="val 1"/>
                <a:gd name="f18" fmla="val 37"/>
                <a:gd name="f19" fmla="val 2"/>
                <a:gd name="f20" fmla="val 23"/>
                <a:gd name="f21" fmla="val 11"/>
                <a:gd name="f22" fmla="val 14"/>
                <a:gd name="f23" fmla="val 8"/>
                <a:gd name="f24" fmla="val 27"/>
                <a:gd name="f25" fmla="val 4"/>
                <a:gd name="f26" fmla="val 43"/>
                <a:gd name="f27" fmla="val 7"/>
                <a:gd name="f28" fmla="val 46"/>
                <a:gd name="f29" fmla="val 17"/>
                <a:gd name="f30" fmla="val 26"/>
                <a:gd name="f31" fmla="val 48"/>
                <a:gd name="f32" fmla="val 28"/>
                <a:gd name="f33" fmla="val 47"/>
                <a:gd name="f34" fmla="val 39"/>
                <a:gd name="f35" fmla="val 35"/>
                <a:gd name="f36" fmla="val 19"/>
                <a:gd name="f37" fmla="val 15"/>
                <a:gd name="f38" fmla="val 10"/>
                <a:gd name="f39" fmla="val 9"/>
                <a:gd name="f40" fmla="val 34"/>
                <a:gd name="f41" fmla="val 44"/>
                <a:gd name="f42" fmla="val 16"/>
                <a:gd name="f43" fmla="val 52"/>
                <a:gd name="f44" fmla="val 42"/>
                <a:gd name="f45" fmla="+- 0 0 -90"/>
                <a:gd name="f46" fmla="*/ f3 1 49"/>
                <a:gd name="f47" fmla="*/ f4 1 64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49"/>
                <a:gd name="f56" fmla="*/ f52 1 64"/>
                <a:gd name="f57" fmla="*/ 49 f53 1"/>
                <a:gd name="f58" fmla="*/ 40 f52 1"/>
                <a:gd name="f59" fmla="*/ 38 f53 1"/>
                <a:gd name="f60" fmla="*/ 64 f52 1"/>
                <a:gd name="f61" fmla="*/ 0 f53 1"/>
                <a:gd name="f62" fmla="*/ 49 f52 1"/>
                <a:gd name="f63" fmla="*/ 2 f53 1"/>
                <a:gd name="f64" fmla="*/ 11 f52 1"/>
                <a:gd name="f65" fmla="*/ 41 f53 1"/>
                <a:gd name="f66" fmla="*/ 0 f52 1"/>
                <a:gd name="f67" fmla="*/ 26 f52 1"/>
                <a:gd name="f68" fmla="*/ 47 f53 1"/>
                <a:gd name="f69" fmla="*/ 28 f52 1"/>
                <a:gd name="f70" fmla="*/ 35 f53 1"/>
                <a:gd name="f71" fmla="*/ 12 f52 1"/>
                <a:gd name="f72" fmla="*/ 11 f53 1"/>
                <a:gd name="f73" fmla="*/ 17 f52 1"/>
                <a:gd name="f74" fmla="*/ 9 f53 1"/>
                <a:gd name="f75" fmla="*/ 44 f52 1"/>
                <a:gd name="f76" fmla="*/ 34 f53 1"/>
                <a:gd name="f77" fmla="*/ 52 f52 1"/>
                <a:gd name="f78" fmla="*/ 45 f53 1"/>
                <a:gd name="f79" fmla="*/ 37 f52 1"/>
                <a:gd name="f80" fmla="+- f54 0 f1"/>
                <a:gd name="f81" fmla="*/ f57 1 49"/>
                <a:gd name="f82" fmla="*/ f58 1 64"/>
                <a:gd name="f83" fmla="*/ f59 1 49"/>
                <a:gd name="f84" fmla="*/ f60 1 64"/>
                <a:gd name="f85" fmla="*/ f61 1 49"/>
                <a:gd name="f86" fmla="*/ f62 1 64"/>
                <a:gd name="f87" fmla="*/ f63 1 49"/>
                <a:gd name="f88" fmla="*/ f64 1 64"/>
                <a:gd name="f89" fmla="*/ f65 1 49"/>
                <a:gd name="f90" fmla="*/ f66 1 64"/>
                <a:gd name="f91" fmla="*/ f67 1 64"/>
                <a:gd name="f92" fmla="*/ f68 1 49"/>
                <a:gd name="f93" fmla="*/ f69 1 64"/>
                <a:gd name="f94" fmla="*/ f70 1 49"/>
                <a:gd name="f95" fmla="*/ f71 1 64"/>
                <a:gd name="f96" fmla="*/ f72 1 49"/>
                <a:gd name="f97" fmla="*/ f73 1 64"/>
                <a:gd name="f98" fmla="*/ f74 1 49"/>
                <a:gd name="f99" fmla="*/ f75 1 64"/>
                <a:gd name="f100" fmla="*/ f76 1 49"/>
                <a:gd name="f101" fmla="*/ f77 1 64"/>
                <a:gd name="f102" fmla="*/ f78 1 49"/>
                <a:gd name="f103" fmla="*/ f79 1 64"/>
                <a:gd name="f104" fmla="*/ 0 1 f55"/>
                <a:gd name="f105" fmla="*/ f49 1 f55"/>
                <a:gd name="f106" fmla="*/ 0 1 f56"/>
                <a:gd name="f107" fmla="*/ f50 1 f56"/>
                <a:gd name="f108" fmla="*/ f81 1 f55"/>
                <a:gd name="f109" fmla="*/ f82 1 f56"/>
                <a:gd name="f110" fmla="*/ f83 1 f55"/>
                <a:gd name="f111" fmla="*/ f84 1 f56"/>
                <a:gd name="f112" fmla="*/ f85 1 f55"/>
                <a:gd name="f113" fmla="*/ f86 1 f56"/>
                <a:gd name="f114" fmla="*/ f87 1 f55"/>
                <a:gd name="f115" fmla="*/ f88 1 f56"/>
                <a:gd name="f116" fmla="*/ f89 1 f55"/>
                <a:gd name="f117" fmla="*/ f90 1 f56"/>
                <a:gd name="f118" fmla="*/ f91 1 f56"/>
                <a:gd name="f119" fmla="*/ f92 1 f55"/>
                <a:gd name="f120" fmla="*/ f93 1 f56"/>
                <a:gd name="f121" fmla="*/ f94 1 f55"/>
                <a:gd name="f122" fmla="*/ f95 1 f56"/>
                <a:gd name="f123" fmla="*/ f96 1 f55"/>
                <a:gd name="f124" fmla="*/ f97 1 f56"/>
                <a:gd name="f125" fmla="*/ f98 1 f55"/>
                <a:gd name="f126" fmla="*/ f99 1 f56"/>
                <a:gd name="f127" fmla="*/ f100 1 f55"/>
                <a:gd name="f128" fmla="*/ f101 1 f56"/>
                <a:gd name="f129" fmla="*/ f102 1 f55"/>
                <a:gd name="f130" fmla="*/ f103 1 f56"/>
                <a:gd name="f131" fmla="*/ f104 f46 1"/>
                <a:gd name="f132" fmla="*/ f105 f46 1"/>
                <a:gd name="f133" fmla="*/ f107 f47 1"/>
                <a:gd name="f134" fmla="*/ f106 f47 1"/>
                <a:gd name="f135" fmla="*/ f108 f46 1"/>
                <a:gd name="f136" fmla="*/ f109 f47 1"/>
                <a:gd name="f137" fmla="*/ f110 f46 1"/>
                <a:gd name="f138" fmla="*/ f111 f47 1"/>
                <a:gd name="f139" fmla="*/ f112 f46 1"/>
                <a:gd name="f140" fmla="*/ f113 f47 1"/>
                <a:gd name="f141" fmla="*/ f114 f46 1"/>
                <a:gd name="f142" fmla="*/ f115 f47 1"/>
                <a:gd name="f143" fmla="*/ f116 f46 1"/>
                <a:gd name="f144" fmla="*/ f117 f47 1"/>
                <a:gd name="f145" fmla="*/ f118 f47 1"/>
                <a:gd name="f146" fmla="*/ f119 f46 1"/>
                <a:gd name="f147" fmla="*/ f120 f47 1"/>
                <a:gd name="f148" fmla="*/ f121 f46 1"/>
                <a:gd name="f149" fmla="*/ f122 f47 1"/>
                <a:gd name="f150" fmla="*/ f123 f46 1"/>
                <a:gd name="f151" fmla="*/ f124 f47 1"/>
                <a:gd name="f152" fmla="*/ f125 f46 1"/>
                <a:gd name="f153" fmla="*/ f126 f47 1"/>
                <a:gd name="f154" fmla="*/ f127 f46 1"/>
                <a:gd name="f155" fmla="*/ f128 f47 1"/>
                <a:gd name="f156" fmla="*/ f129 f46 1"/>
                <a:gd name="f157" fmla="*/ f130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35" y="f145"/>
                </a:cxn>
                <a:cxn ang="f80">
                  <a:pos x="f146" y="f147"/>
                </a:cxn>
                <a:cxn ang="f80">
                  <a:pos x="f148" y="f149"/>
                </a:cxn>
                <a:cxn ang="f80">
                  <a:pos x="f150" y="f151"/>
                </a:cxn>
                <a:cxn ang="f80">
                  <a:pos x="f152" y="f153"/>
                </a:cxn>
                <a:cxn ang="f80">
                  <a:pos x="f154" y="f155"/>
                </a:cxn>
                <a:cxn ang="f80">
                  <a:pos x="f156" y="f157"/>
                </a:cxn>
                <a:cxn ang="f80">
                  <a:pos x="f135" y="f136"/>
                </a:cxn>
              </a:cxnLst>
              <a:rect l="f131" t="f134" r="f132" b="f133"/>
              <a:pathLst>
                <a:path w="49" h="64">
                  <a:moveTo>
                    <a:pt x="f6" y="f8"/>
                  </a:moveTo>
                  <a:cubicBezTo>
                    <a:pt x="f9" y="f6"/>
                    <a:pt x="f10" y="f11"/>
                    <a:pt x="f12" y="f7"/>
                  </a:cubicBezTo>
                  <a:cubicBezTo>
                    <a:pt x="f13" y="f14"/>
                    <a:pt x="f15" y="f16"/>
                    <a:pt x="f5" y="f6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22" y="f23"/>
                    <a:pt x="f24" y="f25"/>
                    <a:pt x="f10" y="f5"/>
                  </a:cubicBezTo>
                  <a:cubicBezTo>
                    <a:pt x="f26" y="f27"/>
                    <a:pt x="f28" y="f29"/>
                    <a:pt x="f6" y="f30"/>
                  </a:cubicBezTo>
                  <a:cubicBezTo>
                    <a:pt x="f6" y="f24"/>
                    <a:pt x="f31" y="f32"/>
                    <a:pt x="f33" y="f32"/>
                  </a:cubicBezTo>
                  <a:cubicBezTo>
                    <a:pt x="f26" y="f20"/>
                    <a:pt x="f34" y="f29"/>
                    <a:pt x="f35" y="f15"/>
                  </a:cubicBezTo>
                  <a:cubicBezTo>
                    <a:pt x="f24" y="f22"/>
                    <a:pt x="f36" y="f37"/>
                    <a:pt x="f21" y="f29"/>
                  </a:cubicBezTo>
                  <a:cubicBezTo>
                    <a:pt x="f38" y="f13"/>
                    <a:pt x="f39" y="f40"/>
                    <a:pt x="f39" y="f41"/>
                  </a:cubicBezTo>
                  <a:cubicBezTo>
                    <a:pt x="f42" y="f28"/>
                    <a:pt x="f13" y="f6"/>
                    <a:pt x="f40" y="f43"/>
                  </a:cubicBezTo>
                  <a:cubicBezTo>
                    <a:pt x="f18" y="f31"/>
                    <a:pt x="f10" y="f44"/>
                    <a:pt x="f9" y="f18"/>
                  </a:cubicBezTo>
                  <a:cubicBezTo>
                    <a:pt x="f28" y="f12"/>
                    <a:pt x="f33" y="f34"/>
                    <a:pt x="f6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73AA87E1-AA00-4568-9376-AB02D9195CC6}"/>
                </a:ext>
              </a:extLst>
            </p:cNvPr>
            <p:cNvSpPr/>
            <p:nvPr/>
          </p:nvSpPr>
          <p:spPr>
            <a:xfrm>
              <a:off x="4353842" y="1532726"/>
              <a:ext cx="130173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60"/>
                <a:gd name="f8" fmla="val 16"/>
                <a:gd name="f9" fmla="val 57"/>
                <a:gd name="f10" fmla="val 28"/>
                <a:gd name="f11" fmla="val 56"/>
                <a:gd name="f12" fmla="val 40"/>
                <a:gd name="f13" fmla="val 54"/>
                <a:gd name="f14" fmla="val 52"/>
                <a:gd name="f15" fmla="val 43"/>
                <a:gd name="f16" fmla="val 30"/>
                <a:gd name="f17" fmla="val 19"/>
                <a:gd name="f18" fmla="val 13"/>
                <a:gd name="f19" fmla="val 49"/>
                <a:gd name="f20" fmla="val 6"/>
                <a:gd name="f21" fmla="val 38"/>
                <a:gd name="f22" fmla="val 8"/>
                <a:gd name="f23" fmla="val 17"/>
                <a:gd name="f24" fmla="val 9"/>
                <a:gd name="f25" fmla="val 26"/>
                <a:gd name="f26" fmla="val 36"/>
                <a:gd name="f27" fmla="val 5"/>
                <a:gd name="f28" fmla="val 47"/>
                <a:gd name="f29" fmla="val 11"/>
                <a:gd name="f30" fmla="val 48"/>
                <a:gd name="f31" fmla="val 37"/>
                <a:gd name="f32" fmla="val 14"/>
                <a:gd name="f33" fmla="val 25"/>
                <a:gd name="f34" fmla="val 22"/>
                <a:gd name="f35" fmla="val 23"/>
                <a:gd name="f36" fmla="val 12"/>
                <a:gd name="f37" fmla="val 29"/>
                <a:gd name="f38" fmla="val 44"/>
                <a:gd name="f39" fmla="val 31"/>
                <a:gd name="f40" fmla="val 45"/>
                <a:gd name="f41" fmla="val 46"/>
                <a:gd name="f42" fmla="val 42"/>
                <a:gd name="f43" fmla="val 33"/>
                <a:gd name="f44" fmla="+- 0 0 -90"/>
                <a:gd name="f45" fmla="*/ f3 1 58"/>
                <a:gd name="f46" fmla="*/ f4 1 60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58"/>
                <a:gd name="f55" fmla="*/ f51 1 60"/>
                <a:gd name="f56" fmla="*/ 58 f52 1"/>
                <a:gd name="f57" fmla="*/ 16 f51 1"/>
                <a:gd name="f58" fmla="*/ 54 f52 1"/>
                <a:gd name="f59" fmla="*/ 52 f51 1"/>
                <a:gd name="f60" fmla="*/ 19 f52 1"/>
                <a:gd name="f61" fmla="*/ 60 f51 1"/>
                <a:gd name="f62" fmla="*/ 0 f52 1"/>
                <a:gd name="f63" fmla="*/ 28 f51 1"/>
                <a:gd name="f64" fmla="*/ 26 f52 1"/>
                <a:gd name="f65" fmla="*/ 0 f51 1"/>
                <a:gd name="f66" fmla="*/ 17 f51 1"/>
                <a:gd name="f67" fmla="*/ 25 f52 1"/>
                <a:gd name="f68" fmla="*/ 13 f51 1"/>
                <a:gd name="f69" fmla="*/ 12 f52 1"/>
                <a:gd name="f70" fmla="*/ 29 f51 1"/>
                <a:gd name="f71" fmla="*/ 23 f52 1"/>
                <a:gd name="f72" fmla="*/ 48 f52 1"/>
                <a:gd name="f73" fmla="*/ 45 f51 1"/>
                <a:gd name="f74" fmla="*/ 45 f52 1"/>
                <a:gd name="f75" fmla="*/ 42 f51 1"/>
                <a:gd name="f76" fmla="+- f53 0 f1"/>
                <a:gd name="f77" fmla="*/ f56 1 58"/>
                <a:gd name="f78" fmla="*/ f57 1 60"/>
                <a:gd name="f79" fmla="*/ f58 1 58"/>
                <a:gd name="f80" fmla="*/ f59 1 60"/>
                <a:gd name="f81" fmla="*/ f60 1 58"/>
                <a:gd name="f82" fmla="*/ f61 1 60"/>
                <a:gd name="f83" fmla="*/ f62 1 58"/>
                <a:gd name="f84" fmla="*/ f63 1 60"/>
                <a:gd name="f85" fmla="*/ f64 1 58"/>
                <a:gd name="f86" fmla="*/ f65 1 60"/>
                <a:gd name="f87" fmla="*/ f66 1 60"/>
                <a:gd name="f88" fmla="*/ f67 1 58"/>
                <a:gd name="f89" fmla="*/ f68 1 60"/>
                <a:gd name="f90" fmla="*/ f69 1 58"/>
                <a:gd name="f91" fmla="*/ f70 1 60"/>
                <a:gd name="f92" fmla="*/ f71 1 58"/>
                <a:gd name="f93" fmla="*/ f72 1 58"/>
                <a:gd name="f94" fmla="*/ f73 1 60"/>
                <a:gd name="f95" fmla="*/ f74 1 58"/>
                <a:gd name="f96" fmla="*/ f75 1 60"/>
                <a:gd name="f97" fmla="*/ 0 1 f54"/>
                <a:gd name="f98" fmla="*/ f48 1 f54"/>
                <a:gd name="f99" fmla="*/ 0 1 f55"/>
                <a:gd name="f100" fmla="*/ f49 1 f55"/>
                <a:gd name="f101" fmla="*/ f77 1 f54"/>
                <a:gd name="f102" fmla="*/ f78 1 f55"/>
                <a:gd name="f103" fmla="*/ f79 1 f54"/>
                <a:gd name="f104" fmla="*/ f80 1 f55"/>
                <a:gd name="f105" fmla="*/ f81 1 f54"/>
                <a:gd name="f106" fmla="*/ f82 1 f55"/>
                <a:gd name="f107" fmla="*/ f83 1 f54"/>
                <a:gd name="f108" fmla="*/ f84 1 f55"/>
                <a:gd name="f109" fmla="*/ f85 1 f54"/>
                <a:gd name="f110" fmla="*/ f86 1 f55"/>
                <a:gd name="f111" fmla="*/ f87 1 f55"/>
                <a:gd name="f112" fmla="*/ f88 1 f54"/>
                <a:gd name="f113" fmla="*/ f89 1 f55"/>
                <a:gd name="f114" fmla="*/ f90 1 f54"/>
                <a:gd name="f115" fmla="*/ f91 1 f55"/>
                <a:gd name="f116" fmla="*/ f92 1 f54"/>
                <a:gd name="f117" fmla="*/ f93 1 f54"/>
                <a:gd name="f118" fmla="*/ f94 1 f55"/>
                <a:gd name="f119" fmla="*/ f95 1 f54"/>
                <a:gd name="f120" fmla="*/ f96 1 f55"/>
                <a:gd name="f121" fmla="*/ f97 f45 1"/>
                <a:gd name="f122" fmla="*/ f98 f45 1"/>
                <a:gd name="f123" fmla="*/ f100 f46 1"/>
                <a:gd name="f124" fmla="*/ f99 f46 1"/>
                <a:gd name="f125" fmla="*/ f101 f45 1"/>
                <a:gd name="f126" fmla="*/ f102 f46 1"/>
                <a:gd name="f127" fmla="*/ f103 f45 1"/>
                <a:gd name="f128" fmla="*/ f104 f46 1"/>
                <a:gd name="f129" fmla="*/ f105 f45 1"/>
                <a:gd name="f130" fmla="*/ f106 f46 1"/>
                <a:gd name="f131" fmla="*/ f107 f45 1"/>
                <a:gd name="f132" fmla="*/ f108 f46 1"/>
                <a:gd name="f133" fmla="*/ f109 f45 1"/>
                <a:gd name="f134" fmla="*/ f110 f46 1"/>
                <a:gd name="f135" fmla="*/ f111 f46 1"/>
                <a:gd name="f136" fmla="*/ f112 f45 1"/>
                <a:gd name="f137" fmla="*/ f113 f46 1"/>
                <a:gd name="f138" fmla="*/ f114 f45 1"/>
                <a:gd name="f139" fmla="*/ f115 f46 1"/>
                <a:gd name="f140" fmla="*/ f116 f45 1"/>
                <a:gd name="f141" fmla="*/ f117 f45 1"/>
                <a:gd name="f142" fmla="*/ f118 f46 1"/>
                <a:gd name="f143" fmla="*/ f119 f45 1"/>
                <a:gd name="f144" fmla="*/ f120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33" y="f134"/>
                </a:cxn>
                <a:cxn ang="f76">
                  <a:pos x="f125" y="f135"/>
                </a:cxn>
                <a:cxn ang="f76">
                  <a:pos x="f136" y="f137"/>
                </a:cxn>
                <a:cxn ang="f76">
                  <a:pos x="f138" y="f139"/>
                </a:cxn>
                <a:cxn ang="f76">
                  <a:pos x="f140" y="f128"/>
                </a:cxn>
                <a:cxn ang="f76">
                  <a:pos x="f141" y="f142"/>
                </a:cxn>
                <a:cxn ang="f76">
                  <a:pos x="f143" y="f144"/>
                </a:cxn>
                <a:cxn ang="f76">
                  <a:pos x="f125" y="f126"/>
                </a:cxn>
              </a:cxnLst>
              <a:rect l="f121" t="f124" r="f122" b="f123"/>
              <a:pathLst>
                <a:path w="58" h="6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3"/>
                    <a:pt x="f16" y="f9"/>
                    <a:pt x="f17" y="f7"/>
                  </a:cubicBezTo>
                  <a:cubicBezTo>
                    <a:pt x="f18" y="f19"/>
                    <a:pt x="f20" y="f21"/>
                    <a:pt x="f5" y="f10"/>
                  </a:cubicBezTo>
                  <a:cubicBezTo>
                    <a:pt x="f22" y="f17"/>
                    <a:pt x="f23" y="f24"/>
                    <a:pt x="f25" y="f5"/>
                  </a:cubicBezTo>
                  <a:cubicBezTo>
                    <a:pt x="f26" y="f27"/>
                    <a:pt x="f28" y="f29"/>
                    <a:pt x="f6" y="f23"/>
                  </a:cubicBezTo>
                  <a:cubicBezTo>
                    <a:pt x="f30" y="f8"/>
                    <a:pt x="f31" y="f32"/>
                    <a:pt x="f33" y="f18"/>
                  </a:cubicBezTo>
                  <a:cubicBezTo>
                    <a:pt x="f34" y="f23"/>
                    <a:pt x="f23" y="f35"/>
                    <a:pt x="f36" y="f37"/>
                  </a:cubicBezTo>
                  <a:cubicBezTo>
                    <a:pt x="f8" y="f31"/>
                    <a:pt x="f17" y="f38"/>
                    <a:pt x="f35" y="f14"/>
                  </a:cubicBezTo>
                  <a:cubicBezTo>
                    <a:pt x="f39" y="f19"/>
                    <a:pt x="f12" y="f28"/>
                    <a:pt x="f30" y="f40"/>
                  </a:cubicBezTo>
                  <a:cubicBezTo>
                    <a:pt x="f28" y="f38"/>
                    <a:pt x="f41" y="f15"/>
                    <a:pt x="f40" y="f42"/>
                  </a:cubicBezTo>
                  <a:cubicBezTo>
                    <a:pt x="f19" y="f43"/>
                    <a:pt x="f13" y="f33"/>
                    <a:pt x="f6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B9A476C7-68A2-47B0-85D4-D3DFACB3BED1}"/>
                </a:ext>
              </a:extLst>
            </p:cNvPr>
            <p:cNvSpPr/>
            <p:nvPr/>
          </p:nvSpPr>
          <p:spPr>
            <a:xfrm>
              <a:off x="6028657" y="2559844"/>
              <a:ext cx="128592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52"/>
                <a:gd name="f8" fmla="val 37"/>
                <a:gd name="f9" fmla="val 47"/>
                <a:gd name="f10" fmla="val 41"/>
                <a:gd name="f11" fmla="val 36"/>
                <a:gd name="f12" fmla="val 25"/>
                <a:gd name="f13" fmla="val 18"/>
                <a:gd name="f14" fmla="val 46"/>
                <a:gd name="f15" fmla="val 10"/>
                <a:gd name="f16" fmla="val 27"/>
                <a:gd name="f17" fmla="val 15"/>
                <a:gd name="f18" fmla="val 22"/>
                <a:gd name="f19" fmla="val 38"/>
                <a:gd name="f20" fmla="val 42"/>
                <a:gd name="f21" fmla="val 34"/>
                <a:gd name="f22" fmla="val 39"/>
                <a:gd name="f23" fmla="val 35"/>
                <a:gd name="f24" fmla="val 48"/>
                <a:gd name="f25" fmla="val 32"/>
                <a:gd name="f26" fmla="val 45"/>
                <a:gd name="f27" fmla="val 11"/>
                <a:gd name="f28" fmla="val 26"/>
                <a:gd name="f29" fmla="val 12"/>
                <a:gd name="f30" fmla="val 16"/>
                <a:gd name="f31" fmla="val 9"/>
                <a:gd name="f32" fmla="val 4"/>
                <a:gd name="f33" fmla="val 17"/>
                <a:gd name="f34" fmla="val 30"/>
                <a:gd name="f35" fmla="val 2"/>
                <a:gd name="f36" fmla="val 54"/>
                <a:gd name="f37" fmla="val 3"/>
                <a:gd name="f38" fmla="val 55"/>
                <a:gd name="f39" fmla="val 13"/>
                <a:gd name="f40" fmla="val 56"/>
                <a:gd name="f41" fmla="+- 0 0 -90"/>
                <a:gd name="f42" fmla="*/ f3 1 58"/>
                <a:gd name="f43" fmla="*/ f4 1 52"/>
                <a:gd name="f44" fmla="val f5"/>
                <a:gd name="f45" fmla="val f6"/>
                <a:gd name="f46" fmla="val f7"/>
                <a:gd name="f47" fmla="*/ f41 f0 1"/>
                <a:gd name="f48" fmla="+- f46 0 f44"/>
                <a:gd name="f49" fmla="+- f45 0 f44"/>
                <a:gd name="f50" fmla="*/ f47 1 f2"/>
                <a:gd name="f51" fmla="*/ f49 1 58"/>
                <a:gd name="f52" fmla="*/ f48 1 52"/>
                <a:gd name="f53" fmla="*/ 58 f49 1"/>
                <a:gd name="f54" fmla="*/ 37 f48 1"/>
                <a:gd name="f55" fmla="*/ 25 f49 1"/>
                <a:gd name="f56" fmla="*/ 52 f48 1"/>
                <a:gd name="f57" fmla="*/ 0 f49 1"/>
                <a:gd name="f58" fmla="*/ 27 f48 1"/>
                <a:gd name="f59" fmla="*/ 27 f49 1"/>
                <a:gd name="f60" fmla="*/ 42 f48 1"/>
                <a:gd name="f61" fmla="*/ 48 f49 1"/>
                <a:gd name="f62" fmla="*/ 32 f48 1"/>
                <a:gd name="f63" fmla="*/ 45 f49 1"/>
                <a:gd name="f64" fmla="*/ 10 f48 1"/>
                <a:gd name="f65" fmla="*/ 15 f49 1"/>
                <a:gd name="f66" fmla="*/ 12 f48 1"/>
                <a:gd name="f67" fmla="*/ 17 f49 1"/>
                <a:gd name="f68" fmla="*/ 0 f48 1"/>
                <a:gd name="f69" fmla="*/ 54 f49 1"/>
                <a:gd name="f70" fmla="*/ 3 f48 1"/>
                <a:gd name="f71" fmla="+- f50 0 f1"/>
                <a:gd name="f72" fmla="*/ f53 1 58"/>
                <a:gd name="f73" fmla="*/ f54 1 52"/>
                <a:gd name="f74" fmla="*/ f55 1 58"/>
                <a:gd name="f75" fmla="*/ f56 1 52"/>
                <a:gd name="f76" fmla="*/ f57 1 58"/>
                <a:gd name="f77" fmla="*/ f58 1 52"/>
                <a:gd name="f78" fmla="*/ f59 1 58"/>
                <a:gd name="f79" fmla="*/ f60 1 52"/>
                <a:gd name="f80" fmla="*/ f61 1 58"/>
                <a:gd name="f81" fmla="*/ f62 1 52"/>
                <a:gd name="f82" fmla="*/ f63 1 58"/>
                <a:gd name="f83" fmla="*/ f64 1 52"/>
                <a:gd name="f84" fmla="*/ f65 1 58"/>
                <a:gd name="f85" fmla="*/ f66 1 52"/>
                <a:gd name="f86" fmla="*/ f67 1 58"/>
                <a:gd name="f87" fmla="*/ f68 1 52"/>
                <a:gd name="f88" fmla="*/ f69 1 58"/>
                <a:gd name="f89" fmla="*/ f70 1 52"/>
                <a:gd name="f90" fmla="*/ 0 1 f51"/>
                <a:gd name="f91" fmla="*/ f45 1 f51"/>
                <a:gd name="f92" fmla="*/ 0 1 f52"/>
                <a:gd name="f93" fmla="*/ f46 1 f52"/>
                <a:gd name="f94" fmla="*/ f72 1 f51"/>
                <a:gd name="f95" fmla="*/ f73 1 f52"/>
                <a:gd name="f96" fmla="*/ f74 1 f51"/>
                <a:gd name="f97" fmla="*/ f75 1 f52"/>
                <a:gd name="f98" fmla="*/ f76 1 f51"/>
                <a:gd name="f99" fmla="*/ f77 1 f52"/>
                <a:gd name="f100" fmla="*/ f78 1 f51"/>
                <a:gd name="f101" fmla="*/ f79 1 f52"/>
                <a:gd name="f102" fmla="*/ f80 1 f51"/>
                <a:gd name="f103" fmla="*/ f81 1 f52"/>
                <a:gd name="f104" fmla="*/ f82 1 f51"/>
                <a:gd name="f105" fmla="*/ f83 1 f52"/>
                <a:gd name="f106" fmla="*/ f84 1 f51"/>
                <a:gd name="f107" fmla="*/ f85 1 f52"/>
                <a:gd name="f108" fmla="*/ f86 1 f51"/>
                <a:gd name="f109" fmla="*/ f87 1 f52"/>
                <a:gd name="f110" fmla="*/ f88 1 f51"/>
                <a:gd name="f111" fmla="*/ f89 1 f52"/>
                <a:gd name="f112" fmla="*/ f90 f42 1"/>
                <a:gd name="f113" fmla="*/ f91 f42 1"/>
                <a:gd name="f114" fmla="*/ f93 f43 1"/>
                <a:gd name="f115" fmla="*/ f92 f43 1"/>
                <a:gd name="f116" fmla="*/ f94 f42 1"/>
                <a:gd name="f117" fmla="*/ f95 f43 1"/>
                <a:gd name="f118" fmla="*/ f96 f42 1"/>
                <a:gd name="f119" fmla="*/ f97 f43 1"/>
                <a:gd name="f120" fmla="*/ f98 f42 1"/>
                <a:gd name="f121" fmla="*/ f99 f43 1"/>
                <a:gd name="f122" fmla="*/ f100 f42 1"/>
                <a:gd name="f123" fmla="*/ f101 f43 1"/>
                <a:gd name="f124" fmla="*/ f102 f42 1"/>
                <a:gd name="f125" fmla="*/ f103 f43 1"/>
                <a:gd name="f126" fmla="*/ f104 f42 1"/>
                <a:gd name="f127" fmla="*/ f105 f43 1"/>
                <a:gd name="f128" fmla="*/ f106 f42 1"/>
                <a:gd name="f129" fmla="*/ f107 f43 1"/>
                <a:gd name="f130" fmla="*/ f108 f42 1"/>
                <a:gd name="f131" fmla="*/ f109 f43 1"/>
                <a:gd name="f132" fmla="*/ f110 f42 1"/>
                <a:gd name="f133" fmla="*/ f111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6" y="f117"/>
                </a:cxn>
                <a:cxn ang="f71">
                  <a:pos x="f118" y="f119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7"/>
                </a:cxn>
                <a:cxn ang="f71">
                  <a:pos x="f128" y="f129"/>
                </a:cxn>
                <a:cxn ang="f71">
                  <a:pos x="f130" y="f131"/>
                </a:cxn>
                <a:cxn ang="f71">
                  <a:pos x="f132" y="f133"/>
                </a:cxn>
                <a:cxn ang="f71">
                  <a:pos x="f116" y="f117"/>
                </a:cxn>
              </a:cxnLst>
              <a:rect l="f112" t="f115" r="f113" b="f114"/>
              <a:pathLst>
                <a:path w="58" h="52">
                  <a:moveTo>
                    <a:pt x="f6" y="f8"/>
                  </a:moveTo>
                  <a:cubicBezTo>
                    <a:pt x="f9" y="f10"/>
                    <a:pt x="f11" y="f9"/>
                    <a:pt x="f12" y="f7"/>
                  </a:cubicBezTo>
                  <a:cubicBezTo>
                    <a:pt x="f13" y="f14"/>
                    <a:pt x="f15" y="f8"/>
                    <a:pt x="f5" y="f16"/>
                  </a:cubicBezTo>
                  <a:cubicBezTo>
                    <a:pt x="f17" y="f18"/>
                    <a:pt x="f13" y="f19"/>
                    <a:pt x="f16" y="f20"/>
                  </a:cubicBezTo>
                  <a:cubicBezTo>
                    <a:pt x="f21" y="f22"/>
                    <a:pt x="f10" y="f23"/>
                    <a:pt x="f24" y="f25"/>
                  </a:cubicBezTo>
                  <a:cubicBezTo>
                    <a:pt x="f9" y="f12"/>
                    <a:pt x="f14" y="f13"/>
                    <a:pt x="f26" y="f15"/>
                  </a:cubicBezTo>
                  <a:cubicBezTo>
                    <a:pt x="f23" y="f27"/>
                    <a:pt x="f28" y="f27"/>
                    <a:pt x="f17" y="f29"/>
                  </a:cubicBezTo>
                  <a:cubicBezTo>
                    <a:pt x="f30" y="f31"/>
                    <a:pt x="f30" y="f32"/>
                    <a:pt x="f33" y="f5"/>
                  </a:cubicBezTo>
                  <a:cubicBezTo>
                    <a:pt x="f34" y="f35"/>
                    <a:pt x="f20" y="f35"/>
                    <a:pt x="f36" y="f37"/>
                  </a:cubicBezTo>
                  <a:cubicBezTo>
                    <a:pt x="f38" y="f39"/>
                    <a:pt x="f40" y="f12"/>
                    <a:pt x="f6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D529A093-F00D-4450-BC91-E554DD715C5A}"/>
                </a:ext>
              </a:extLst>
            </p:cNvPr>
            <p:cNvSpPr/>
            <p:nvPr/>
          </p:nvSpPr>
          <p:spPr>
            <a:xfrm>
              <a:off x="2061487" y="3734592"/>
              <a:ext cx="127001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53"/>
                <a:gd name="f8" fmla="val 8"/>
                <a:gd name="f9" fmla="val 47"/>
                <a:gd name="f10" fmla="val 6"/>
                <a:gd name="f11" fmla="val 37"/>
                <a:gd name="f12" fmla="val 3"/>
                <a:gd name="f13" fmla="val 25"/>
                <a:gd name="f14" fmla="val 15"/>
                <a:gd name="f15" fmla="val 10"/>
                <a:gd name="f16" fmla="val 11"/>
                <a:gd name="f17" fmla="val 22"/>
                <a:gd name="f18" fmla="val 5"/>
                <a:gd name="f19" fmla="val 33"/>
                <a:gd name="f20" fmla="val 40"/>
                <a:gd name="f21" fmla="val 7"/>
                <a:gd name="f22" fmla="val 48"/>
                <a:gd name="f23" fmla="val 24"/>
                <a:gd name="f24" fmla="val 32"/>
                <a:gd name="f25" fmla="val 49"/>
                <a:gd name="f26" fmla="val 42"/>
                <a:gd name="f27" fmla="val 44"/>
                <a:gd name="f28" fmla="val 51"/>
                <a:gd name="f29" fmla="val 20"/>
                <a:gd name="f30" fmla="val 9"/>
                <a:gd name="f31" fmla="val 13"/>
                <a:gd name="f32" fmla="val 17"/>
                <a:gd name="f33" fmla="val 16"/>
                <a:gd name="f34" fmla="val 12"/>
                <a:gd name="f35" fmla="val 28"/>
                <a:gd name="f36" fmla="val 34"/>
                <a:gd name="f37" fmla="val 41"/>
                <a:gd name="f38" fmla="val 23"/>
                <a:gd name="f39" fmla="val 31"/>
                <a:gd name="f40" fmla="val 43"/>
                <a:gd name="f41" fmla="val 45"/>
                <a:gd name="f42" fmla="val 30"/>
                <a:gd name="f43" fmla="+- 0 0 -90"/>
                <a:gd name="f44" fmla="*/ f3 1 57"/>
                <a:gd name="f45" fmla="*/ f4 1 53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57"/>
                <a:gd name="f54" fmla="*/ f50 1 53"/>
                <a:gd name="f55" fmla="*/ 8 f51 1"/>
                <a:gd name="f56" fmla="*/ 47 f50 1"/>
                <a:gd name="f57" fmla="*/ 0 f51 1"/>
                <a:gd name="f58" fmla="*/ 15 f50 1"/>
                <a:gd name="f59" fmla="*/ 33 f51 1"/>
                <a:gd name="f60" fmla="*/ 0 f50 1"/>
                <a:gd name="f61" fmla="*/ 57 f51 1"/>
                <a:gd name="f62" fmla="*/ 24 f50 1"/>
                <a:gd name="f63" fmla="*/ 44 f51 1"/>
                <a:gd name="f64" fmla="*/ 53 f50 1"/>
                <a:gd name="f65" fmla="*/ 32 f51 1"/>
                <a:gd name="f66" fmla="*/ 9 f50 1"/>
                <a:gd name="f67" fmla="*/ 10 f51 1"/>
                <a:gd name="f68" fmla="*/ 20 f50 1"/>
                <a:gd name="f69" fmla="*/ 15 f51 1"/>
                <a:gd name="f70" fmla="*/ 41 f50 1"/>
                <a:gd name="f71" fmla="*/ 37 f51 1"/>
                <a:gd name="f72" fmla="*/ 44 f50 1"/>
                <a:gd name="f73" fmla="*/ 48 f51 1"/>
                <a:gd name="f74" fmla="*/ 25 f50 1"/>
                <a:gd name="f75" fmla="+- f52 0 f1"/>
                <a:gd name="f76" fmla="*/ f55 1 57"/>
                <a:gd name="f77" fmla="*/ f56 1 53"/>
                <a:gd name="f78" fmla="*/ f57 1 57"/>
                <a:gd name="f79" fmla="*/ f58 1 53"/>
                <a:gd name="f80" fmla="*/ f59 1 57"/>
                <a:gd name="f81" fmla="*/ f60 1 53"/>
                <a:gd name="f82" fmla="*/ f61 1 57"/>
                <a:gd name="f83" fmla="*/ f62 1 53"/>
                <a:gd name="f84" fmla="*/ f63 1 57"/>
                <a:gd name="f85" fmla="*/ f64 1 53"/>
                <a:gd name="f86" fmla="*/ f65 1 57"/>
                <a:gd name="f87" fmla="*/ f66 1 53"/>
                <a:gd name="f88" fmla="*/ f67 1 57"/>
                <a:gd name="f89" fmla="*/ f68 1 53"/>
                <a:gd name="f90" fmla="*/ f69 1 57"/>
                <a:gd name="f91" fmla="*/ f70 1 53"/>
                <a:gd name="f92" fmla="*/ f71 1 57"/>
                <a:gd name="f93" fmla="*/ f72 1 53"/>
                <a:gd name="f94" fmla="*/ f73 1 57"/>
                <a:gd name="f95" fmla="*/ f74 1 53"/>
                <a:gd name="f96" fmla="*/ 0 1 f53"/>
                <a:gd name="f97" fmla="*/ f47 1 f53"/>
                <a:gd name="f98" fmla="*/ 0 1 f54"/>
                <a:gd name="f99" fmla="*/ f48 1 f54"/>
                <a:gd name="f100" fmla="*/ f76 1 f53"/>
                <a:gd name="f101" fmla="*/ f77 1 f54"/>
                <a:gd name="f102" fmla="*/ f78 1 f53"/>
                <a:gd name="f103" fmla="*/ f79 1 f54"/>
                <a:gd name="f104" fmla="*/ f80 1 f53"/>
                <a:gd name="f105" fmla="*/ f81 1 f54"/>
                <a:gd name="f106" fmla="*/ f82 1 f53"/>
                <a:gd name="f107" fmla="*/ f83 1 f54"/>
                <a:gd name="f108" fmla="*/ f84 1 f53"/>
                <a:gd name="f109" fmla="*/ f85 1 f54"/>
                <a:gd name="f110" fmla="*/ f86 1 f53"/>
                <a:gd name="f111" fmla="*/ f87 1 f54"/>
                <a:gd name="f112" fmla="*/ f88 1 f53"/>
                <a:gd name="f113" fmla="*/ f89 1 f54"/>
                <a:gd name="f114" fmla="*/ f90 1 f53"/>
                <a:gd name="f115" fmla="*/ f91 1 f54"/>
                <a:gd name="f116" fmla="*/ f92 1 f53"/>
                <a:gd name="f117" fmla="*/ f93 1 f54"/>
                <a:gd name="f118" fmla="*/ f94 1 f53"/>
                <a:gd name="f119" fmla="*/ f95 1 f54"/>
                <a:gd name="f120" fmla="*/ f96 f44 1"/>
                <a:gd name="f121" fmla="*/ f97 f44 1"/>
                <a:gd name="f122" fmla="*/ f99 f45 1"/>
                <a:gd name="f123" fmla="*/ f98 f45 1"/>
                <a:gd name="f124" fmla="*/ f100 f44 1"/>
                <a:gd name="f125" fmla="*/ f101 f45 1"/>
                <a:gd name="f126" fmla="*/ f102 f44 1"/>
                <a:gd name="f127" fmla="*/ f103 f45 1"/>
                <a:gd name="f128" fmla="*/ f104 f44 1"/>
                <a:gd name="f129" fmla="*/ f105 f45 1"/>
                <a:gd name="f130" fmla="*/ f106 f44 1"/>
                <a:gd name="f131" fmla="*/ f107 f45 1"/>
                <a:gd name="f132" fmla="*/ f108 f44 1"/>
                <a:gd name="f133" fmla="*/ f109 f45 1"/>
                <a:gd name="f134" fmla="*/ f110 f44 1"/>
                <a:gd name="f135" fmla="*/ f111 f45 1"/>
                <a:gd name="f136" fmla="*/ f112 f44 1"/>
                <a:gd name="f137" fmla="*/ f113 f45 1"/>
                <a:gd name="f138" fmla="*/ f114 f44 1"/>
                <a:gd name="f139" fmla="*/ f115 f45 1"/>
                <a:gd name="f140" fmla="*/ f116 f44 1"/>
                <a:gd name="f141" fmla="*/ f117 f45 1"/>
                <a:gd name="f142" fmla="*/ f118 f44 1"/>
                <a:gd name="f143" fmla="*/ f119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32" y="f133"/>
                </a:cxn>
                <a:cxn ang="f75">
                  <a:pos x="f124" y="f125"/>
                </a:cxn>
                <a:cxn ang="f75">
                  <a:pos x="f134" y="f135"/>
                </a:cxn>
                <a:cxn ang="f75">
                  <a:pos x="f136" y="f137"/>
                </a:cxn>
                <a:cxn ang="f75">
                  <a:pos x="f138" y="f139"/>
                </a:cxn>
                <a:cxn ang="f75">
                  <a:pos x="f140" y="f141"/>
                </a:cxn>
                <a:cxn ang="f75">
                  <a:pos x="f142" y="f143"/>
                </a:cxn>
                <a:cxn ang="f75">
                  <a:pos x="f134" y="f135"/>
                </a:cxn>
              </a:cxnLst>
              <a:rect l="f120" t="f123" r="f121" b="f122"/>
              <a:pathLst>
                <a:path w="57" h="53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6"/>
                    <a:pt x="f17" y="f18"/>
                    <a:pt x="f19" y="f5"/>
                  </a:cubicBezTo>
                  <a:cubicBezTo>
                    <a:pt x="f20" y="f21"/>
                    <a:pt x="f22" y="f14"/>
                    <a:pt x="f6" y="f23"/>
                  </a:cubicBezTo>
                  <a:cubicBezTo>
                    <a:pt x="f7" y="f24"/>
                    <a:pt x="f25" y="f26"/>
                    <a:pt x="f27" y="f7"/>
                  </a:cubicBezTo>
                  <a:cubicBezTo>
                    <a:pt x="f19" y="f28"/>
                    <a:pt x="f29" y="f25"/>
                    <a:pt x="f8" y="f9"/>
                  </a:cubicBezTo>
                  <a:close/>
                  <a:moveTo>
                    <a:pt x="f24" y="f30"/>
                  </a:moveTo>
                  <a:cubicBezTo>
                    <a:pt x="f23" y="f31"/>
                    <a:pt x="f32" y="f33"/>
                    <a:pt x="f15" y="f29"/>
                  </a:cubicBezTo>
                  <a:cubicBezTo>
                    <a:pt x="f34" y="f35"/>
                    <a:pt x="f31" y="f36"/>
                    <a:pt x="f14" y="f37"/>
                  </a:cubicBezTo>
                  <a:cubicBezTo>
                    <a:pt x="f38" y="f26"/>
                    <a:pt x="f39" y="f40"/>
                    <a:pt x="f11" y="f27"/>
                  </a:cubicBezTo>
                  <a:cubicBezTo>
                    <a:pt x="f37" y="f11"/>
                    <a:pt x="f41" y="f42"/>
                    <a:pt x="f22" y="f13"/>
                  </a:cubicBezTo>
                  <a:cubicBezTo>
                    <a:pt x="f26" y="f29"/>
                    <a:pt x="f11" y="f14"/>
                    <a:pt x="f24" y="f30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B338528A-D112-4995-B682-35EA0433CB5D}"/>
                </a:ext>
              </a:extLst>
            </p:cNvPr>
            <p:cNvSpPr/>
            <p:nvPr/>
          </p:nvSpPr>
          <p:spPr>
            <a:xfrm>
              <a:off x="4826916" y="3226588"/>
              <a:ext cx="144466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8"/>
                <a:gd name="f8" fmla="val 40"/>
                <a:gd name="f9" fmla="val 64"/>
                <a:gd name="f10" fmla="val 51"/>
                <a:gd name="f11" fmla="val 63"/>
                <a:gd name="f12" fmla="val 62"/>
                <a:gd name="f13" fmla="val 42"/>
                <a:gd name="f14" fmla="val 25"/>
                <a:gd name="f15" fmla="val 57"/>
                <a:gd name="f16" fmla="val 6"/>
                <a:gd name="f17" fmla="val 52"/>
                <a:gd name="f18" fmla="val 7"/>
                <a:gd name="f19" fmla="val 47"/>
                <a:gd name="f20" fmla="val 12"/>
                <a:gd name="f21" fmla="val 38"/>
                <a:gd name="f22" fmla="val 29"/>
                <a:gd name="f23" fmla="val 11"/>
                <a:gd name="f24" fmla="val 20"/>
                <a:gd name="f25" fmla="val 5"/>
                <a:gd name="f26" fmla="val 10"/>
                <a:gd name="f27" fmla="val 4"/>
                <a:gd name="f28" fmla="val 16"/>
                <a:gd name="f29" fmla="val 22"/>
                <a:gd name="f30" fmla="val 23"/>
                <a:gd name="f31" fmla="val 9"/>
                <a:gd name="f32" fmla="val 21"/>
                <a:gd name="f33" fmla="val 34"/>
                <a:gd name="f34" fmla="val 19"/>
                <a:gd name="f35" fmla="val 45"/>
                <a:gd name="f36" fmla="val 32"/>
                <a:gd name="f37" fmla="val 49"/>
                <a:gd name="f38" fmla="val 43"/>
                <a:gd name="f39" fmla="val 53"/>
                <a:gd name="f40" fmla="val 55"/>
                <a:gd name="f41" fmla="val 61"/>
                <a:gd name="f42" fmla="val 46"/>
                <a:gd name="f43" fmla="val 41"/>
                <a:gd name="f44" fmla="+- 0 0 -90"/>
                <a:gd name="f45" fmla="*/ f3 1 65"/>
                <a:gd name="f46" fmla="*/ f4 1 68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65"/>
                <a:gd name="f55" fmla="*/ f51 1 68"/>
                <a:gd name="f56" fmla="*/ 65 f52 1"/>
                <a:gd name="f57" fmla="*/ 40 f51 1"/>
                <a:gd name="f58" fmla="*/ 62 f52 1"/>
                <a:gd name="f59" fmla="*/ 68 f51 1"/>
                <a:gd name="f60" fmla="*/ 6 f52 1"/>
                <a:gd name="f61" fmla="*/ 52 f51 1"/>
                <a:gd name="f62" fmla="*/ 12 f52 1"/>
                <a:gd name="f63" fmla="*/ 29 f51 1"/>
                <a:gd name="f64" fmla="*/ 0 f52 1"/>
                <a:gd name="f65" fmla="*/ 0 f51 1"/>
                <a:gd name="f66" fmla="*/ 22 f52 1"/>
                <a:gd name="f67" fmla="*/ 10 f51 1"/>
                <a:gd name="f68" fmla="*/ 23 f52 1"/>
                <a:gd name="f69" fmla="*/ 9 f51 1"/>
                <a:gd name="f70" fmla="*/ 19 f52 1"/>
                <a:gd name="f71" fmla="*/ 45 f51 1"/>
                <a:gd name="f72" fmla="*/ 53 f52 1"/>
                <a:gd name="f73" fmla="*/ 55 f51 1"/>
                <a:gd name="f74" fmla="*/ 41 f51 1"/>
                <a:gd name="f75" fmla="+- f53 0 f1"/>
                <a:gd name="f76" fmla="*/ f56 1 65"/>
                <a:gd name="f77" fmla="*/ f57 1 68"/>
                <a:gd name="f78" fmla="*/ f58 1 65"/>
                <a:gd name="f79" fmla="*/ f59 1 68"/>
                <a:gd name="f80" fmla="*/ f60 1 65"/>
                <a:gd name="f81" fmla="*/ f61 1 68"/>
                <a:gd name="f82" fmla="*/ f62 1 65"/>
                <a:gd name="f83" fmla="*/ f63 1 68"/>
                <a:gd name="f84" fmla="*/ f64 1 65"/>
                <a:gd name="f85" fmla="*/ f65 1 68"/>
                <a:gd name="f86" fmla="*/ f66 1 65"/>
                <a:gd name="f87" fmla="*/ f67 1 68"/>
                <a:gd name="f88" fmla="*/ f68 1 65"/>
                <a:gd name="f89" fmla="*/ f69 1 68"/>
                <a:gd name="f90" fmla="*/ f70 1 65"/>
                <a:gd name="f91" fmla="*/ f71 1 68"/>
                <a:gd name="f92" fmla="*/ f72 1 65"/>
                <a:gd name="f93" fmla="*/ f73 1 68"/>
                <a:gd name="f94" fmla="*/ f74 1 68"/>
                <a:gd name="f95" fmla="*/ 0 1 f54"/>
                <a:gd name="f96" fmla="*/ f48 1 f54"/>
                <a:gd name="f97" fmla="*/ 0 1 f55"/>
                <a:gd name="f98" fmla="*/ f49 1 f55"/>
                <a:gd name="f99" fmla="*/ f76 1 f54"/>
                <a:gd name="f100" fmla="*/ f77 1 f55"/>
                <a:gd name="f101" fmla="*/ f78 1 f54"/>
                <a:gd name="f102" fmla="*/ f79 1 f55"/>
                <a:gd name="f103" fmla="*/ f80 1 f54"/>
                <a:gd name="f104" fmla="*/ f81 1 f55"/>
                <a:gd name="f105" fmla="*/ f82 1 f54"/>
                <a:gd name="f106" fmla="*/ f83 1 f55"/>
                <a:gd name="f107" fmla="*/ f84 1 f54"/>
                <a:gd name="f108" fmla="*/ f85 1 f55"/>
                <a:gd name="f109" fmla="*/ f86 1 f54"/>
                <a:gd name="f110" fmla="*/ f87 1 f55"/>
                <a:gd name="f111" fmla="*/ f88 1 f54"/>
                <a:gd name="f112" fmla="*/ f89 1 f55"/>
                <a:gd name="f113" fmla="*/ f90 1 f54"/>
                <a:gd name="f114" fmla="*/ f91 1 f55"/>
                <a:gd name="f115" fmla="*/ f92 1 f54"/>
                <a:gd name="f116" fmla="*/ f93 1 f55"/>
                <a:gd name="f117" fmla="*/ f94 1 f55"/>
                <a:gd name="f118" fmla="*/ f95 f45 1"/>
                <a:gd name="f119" fmla="*/ f96 f45 1"/>
                <a:gd name="f120" fmla="*/ f98 f46 1"/>
                <a:gd name="f121" fmla="*/ f97 f46 1"/>
                <a:gd name="f122" fmla="*/ f99 f45 1"/>
                <a:gd name="f123" fmla="*/ f100 f46 1"/>
                <a:gd name="f124" fmla="*/ f101 f45 1"/>
                <a:gd name="f125" fmla="*/ f102 f46 1"/>
                <a:gd name="f126" fmla="*/ f103 f45 1"/>
                <a:gd name="f127" fmla="*/ f104 f46 1"/>
                <a:gd name="f128" fmla="*/ f105 f45 1"/>
                <a:gd name="f129" fmla="*/ f106 f46 1"/>
                <a:gd name="f130" fmla="*/ f107 f45 1"/>
                <a:gd name="f131" fmla="*/ f108 f46 1"/>
                <a:gd name="f132" fmla="*/ f109 f45 1"/>
                <a:gd name="f133" fmla="*/ f110 f46 1"/>
                <a:gd name="f134" fmla="*/ f111 f45 1"/>
                <a:gd name="f135" fmla="*/ f112 f46 1"/>
                <a:gd name="f136" fmla="*/ f113 f45 1"/>
                <a:gd name="f137" fmla="*/ f114 f46 1"/>
                <a:gd name="f138" fmla="*/ f115 f45 1"/>
                <a:gd name="f139" fmla="*/ f116 f46 1"/>
                <a:gd name="f140" fmla="*/ f117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32" y="f133"/>
                </a:cxn>
                <a:cxn ang="f75">
                  <a:pos x="f134" y="f135"/>
                </a:cxn>
                <a:cxn ang="f75">
                  <a:pos x="f136" y="f137"/>
                </a:cxn>
                <a:cxn ang="f75">
                  <a:pos x="f138" y="f139"/>
                </a:cxn>
                <a:cxn ang="f75">
                  <a:pos x="f122" y="f140"/>
                </a:cxn>
                <a:cxn ang="f75">
                  <a:pos x="f122" y="f123"/>
                </a:cxn>
              </a:cxnLst>
              <a:rect l="f118" t="f121" r="f119" b="f120"/>
              <a:pathLst>
                <a:path w="65" h="68">
                  <a:moveTo>
                    <a:pt x="f6" y="f8"/>
                  </a:moveTo>
                  <a:cubicBezTo>
                    <a:pt x="f9" y="f10"/>
                    <a:pt x="f11" y="f12"/>
                    <a:pt x="f12" y="f7"/>
                  </a:cubicBezTo>
                  <a:cubicBezTo>
                    <a:pt x="f13" y="f11"/>
                    <a:pt x="f14" y="f15"/>
                    <a:pt x="f16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3" y="f24"/>
                    <a:pt x="f25" y="f20"/>
                    <a:pt x="f5" y="f5"/>
                  </a:cubicBezTo>
                  <a:cubicBezTo>
                    <a:pt x="f26" y="f27"/>
                    <a:pt x="f28" y="f18"/>
                    <a:pt x="f29" y="f26"/>
                  </a:cubicBezTo>
                  <a:cubicBezTo>
                    <a:pt x="f30" y="f31"/>
                    <a:pt x="f30" y="f31"/>
                    <a:pt x="f30" y="f31"/>
                  </a:cubicBezTo>
                  <a:cubicBezTo>
                    <a:pt x="f32" y="f29"/>
                    <a:pt x="f24" y="f33"/>
                    <a:pt x="f34" y="f35"/>
                  </a:cubicBezTo>
                  <a:cubicBezTo>
                    <a:pt x="f36" y="f37"/>
                    <a:pt x="f38" y="f17"/>
                    <a:pt x="f39" y="f40"/>
                  </a:cubicBezTo>
                  <a:cubicBezTo>
                    <a:pt x="f15" y="f10"/>
                    <a:pt x="f41" y="f42"/>
                    <a:pt x="f6" y="f43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DA50AD86-5B18-4EB0-9512-A16AB4D8618F}"/>
                </a:ext>
              </a:extLst>
            </p:cNvPr>
            <p:cNvSpPr/>
            <p:nvPr/>
          </p:nvSpPr>
          <p:spPr>
            <a:xfrm>
              <a:off x="4876129" y="3210714"/>
              <a:ext cx="146047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48"/>
                <a:gd name="f8" fmla="val 17"/>
                <a:gd name="f9" fmla="val 11"/>
                <a:gd name="f10" fmla="val 10"/>
                <a:gd name="f11" fmla="val 22"/>
                <a:gd name="f12" fmla="val 4"/>
                <a:gd name="f13" fmla="val 30"/>
                <a:gd name="f14" fmla="val 43"/>
                <a:gd name="f15" fmla="val 14"/>
                <a:gd name="f16" fmla="val 53"/>
                <a:gd name="f17" fmla="val 26"/>
                <a:gd name="f18" fmla="val 41"/>
                <a:gd name="f19" fmla="val 59"/>
                <a:gd name="f20" fmla="val 51"/>
                <a:gd name="f21" fmla="val 45"/>
                <a:gd name="f22" fmla="val 47"/>
                <a:gd name="f23" fmla="val 46"/>
                <a:gd name="f24" fmla="val 44"/>
                <a:gd name="f25" fmla="val 49"/>
                <a:gd name="f26" fmla="val 39"/>
                <a:gd name="f27" fmla="val 42"/>
                <a:gd name="f28" fmla="val 29"/>
                <a:gd name="f29" fmla="val 34"/>
                <a:gd name="f30" fmla="val 20"/>
                <a:gd name="f31" fmla="val 18"/>
                <a:gd name="f32" fmla="val 15"/>
                <a:gd name="f33" fmla="val 9"/>
                <a:gd name="f34" fmla="val 1"/>
                <a:gd name="f35" fmla="val 16"/>
                <a:gd name="f36" fmla="+- 0 0 -90"/>
                <a:gd name="f37" fmla="*/ f3 1 66"/>
                <a:gd name="f38" fmla="*/ f4 1 48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66"/>
                <a:gd name="f47" fmla="*/ f43 1 48"/>
                <a:gd name="f48" fmla="*/ 0 f44 1"/>
                <a:gd name="f49" fmla="*/ 17 f43 1"/>
                <a:gd name="f50" fmla="*/ 30 f44 1"/>
                <a:gd name="f51" fmla="*/ 0 f43 1"/>
                <a:gd name="f52" fmla="*/ 66 f44 1"/>
                <a:gd name="f53" fmla="*/ 41 f43 1"/>
                <a:gd name="f54" fmla="*/ 43 f44 1"/>
                <a:gd name="f55" fmla="*/ 47 f43 1"/>
                <a:gd name="f56" fmla="*/ 48 f43 1"/>
                <a:gd name="f57" fmla="*/ 51 f44 1"/>
                <a:gd name="f58" fmla="*/ 39 f43 1"/>
                <a:gd name="f59" fmla="*/ 14 f43 1"/>
                <a:gd name="f60" fmla="*/ 1 f44 1"/>
                <a:gd name="f61" fmla="*/ 16 f43 1"/>
                <a:gd name="f62" fmla="+- f45 0 f1"/>
                <a:gd name="f63" fmla="*/ f48 1 66"/>
                <a:gd name="f64" fmla="*/ f49 1 48"/>
                <a:gd name="f65" fmla="*/ f50 1 66"/>
                <a:gd name="f66" fmla="*/ f51 1 48"/>
                <a:gd name="f67" fmla="*/ f52 1 66"/>
                <a:gd name="f68" fmla="*/ f53 1 48"/>
                <a:gd name="f69" fmla="*/ f54 1 66"/>
                <a:gd name="f70" fmla="*/ f55 1 48"/>
                <a:gd name="f71" fmla="*/ f56 1 48"/>
                <a:gd name="f72" fmla="*/ f57 1 66"/>
                <a:gd name="f73" fmla="*/ f58 1 48"/>
                <a:gd name="f74" fmla="*/ f59 1 48"/>
                <a:gd name="f75" fmla="*/ f60 1 66"/>
                <a:gd name="f76" fmla="*/ f61 1 48"/>
                <a:gd name="f77" fmla="*/ 0 1 f46"/>
                <a:gd name="f78" fmla="*/ f40 1 f46"/>
                <a:gd name="f79" fmla="*/ 0 1 f47"/>
                <a:gd name="f80" fmla="*/ f41 1 f47"/>
                <a:gd name="f81" fmla="*/ f63 1 f46"/>
                <a:gd name="f82" fmla="*/ f64 1 f47"/>
                <a:gd name="f83" fmla="*/ f65 1 f46"/>
                <a:gd name="f84" fmla="*/ f66 1 f47"/>
                <a:gd name="f85" fmla="*/ f67 1 f46"/>
                <a:gd name="f86" fmla="*/ f68 1 f47"/>
                <a:gd name="f87" fmla="*/ f69 1 f46"/>
                <a:gd name="f88" fmla="*/ f70 1 f47"/>
                <a:gd name="f89" fmla="*/ f71 1 f47"/>
                <a:gd name="f90" fmla="*/ f72 1 f46"/>
                <a:gd name="f91" fmla="*/ f73 1 f47"/>
                <a:gd name="f92" fmla="*/ f74 1 f47"/>
                <a:gd name="f93" fmla="*/ f75 1 f46"/>
                <a:gd name="f94" fmla="*/ f76 1 f47"/>
                <a:gd name="f95" fmla="*/ f77 f37 1"/>
                <a:gd name="f96" fmla="*/ f78 f37 1"/>
                <a:gd name="f97" fmla="*/ f80 f38 1"/>
                <a:gd name="f98" fmla="*/ f79 f38 1"/>
                <a:gd name="f99" fmla="*/ f81 f37 1"/>
                <a:gd name="f100" fmla="*/ f82 f38 1"/>
                <a:gd name="f101" fmla="*/ f83 f37 1"/>
                <a:gd name="f102" fmla="*/ f84 f38 1"/>
                <a:gd name="f103" fmla="*/ f85 f37 1"/>
                <a:gd name="f104" fmla="*/ f86 f38 1"/>
                <a:gd name="f105" fmla="*/ f87 f37 1"/>
                <a:gd name="f106" fmla="*/ f88 f38 1"/>
                <a:gd name="f107" fmla="*/ f89 f38 1"/>
                <a:gd name="f108" fmla="*/ f90 f37 1"/>
                <a:gd name="f109" fmla="*/ f91 f38 1"/>
                <a:gd name="f110" fmla="*/ f92 f38 1"/>
                <a:gd name="f111" fmla="*/ f93 f37 1"/>
                <a:gd name="f112" fmla="*/ f94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6"/>
                </a:cxn>
                <a:cxn ang="f62">
                  <a:pos x="f105" y="f107"/>
                </a:cxn>
                <a:cxn ang="f62">
                  <a:pos x="f108" y="f109"/>
                </a:cxn>
                <a:cxn ang="f62">
                  <a:pos x="f101" y="f110"/>
                </a:cxn>
                <a:cxn ang="f62">
                  <a:pos x="f111" y="f112"/>
                </a:cxn>
                <a:cxn ang="f62">
                  <a:pos x="f99" y="f100"/>
                </a:cxn>
              </a:cxnLst>
              <a:rect l="f95" t="f98" r="f96" b="f97"/>
              <a:pathLst>
                <a:path w="66" h="48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14"/>
                    <a:pt x="f20" y="f21"/>
                    <a:pt x="f14" y="f22"/>
                  </a:cubicBezTo>
                  <a:cubicBezTo>
                    <a:pt x="f14" y="f22"/>
                    <a:pt x="f14" y="f7"/>
                    <a:pt x="f14" y="f7"/>
                  </a:cubicBezTo>
                  <a:cubicBezTo>
                    <a:pt x="f23" y="f24"/>
                    <a:pt x="f25" y="f18"/>
                    <a:pt x="f20" y="f26"/>
                  </a:cubicBezTo>
                  <a:cubicBezTo>
                    <a:pt x="f27" y="f28"/>
                    <a:pt x="f29" y="f30"/>
                    <a:pt x="f13" y="f15"/>
                  </a:cubicBezTo>
                  <a:cubicBezTo>
                    <a:pt x="f31" y="f32"/>
                    <a:pt x="f33" y="f32"/>
                    <a:pt x="f34" y="f3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19ACFCB4-33EB-4A9C-97AF-D9FB53FE70EE}"/>
                </a:ext>
              </a:extLst>
            </p:cNvPr>
            <p:cNvSpPr/>
            <p:nvPr/>
          </p:nvSpPr>
          <p:spPr>
            <a:xfrm>
              <a:off x="6266776" y="5395115"/>
              <a:ext cx="93661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49"/>
                <a:gd name="f8" fmla="val 30"/>
                <a:gd name="f9" fmla="val 33"/>
                <a:gd name="f10" fmla="val 6"/>
                <a:gd name="f11" fmla="val 38"/>
                <a:gd name="f12" fmla="val 14"/>
                <a:gd name="f13" fmla="val 21"/>
                <a:gd name="f14" fmla="val 36"/>
                <a:gd name="f15" fmla="val 40"/>
                <a:gd name="f16" fmla="val 24"/>
                <a:gd name="f17" fmla="val 23"/>
                <a:gd name="f18" fmla="val 22"/>
                <a:gd name="f19" fmla="val 48"/>
                <a:gd name="f20" fmla="val 25"/>
                <a:gd name="f21" fmla="val 39"/>
                <a:gd name="f22" fmla="val 31"/>
                <a:gd name="f23" fmla="val 35"/>
                <a:gd name="f24" fmla="val 32"/>
                <a:gd name="f25" fmla="val 17"/>
                <a:gd name="f26" fmla="val 29"/>
                <a:gd name="f27" fmla="val 12"/>
                <a:gd name="f28" fmla="val 26"/>
                <a:gd name="f29" fmla="val 9"/>
                <a:gd name="f30" fmla="val 2"/>
                <a:gd name="f31" fmla="val 10"/>
                <a:gd name="f32" fmla="val 1"/>
                <a:gd name="f33" fmla="val 11"/>
                <a:gd name="f34" fmla="val 8"/>
                <a:gd name="f35" fmla="val 4"/>
                <a:gd name="f36" fmla="+- 0 0 -90"/>
                <a:gd name="f37" fmla="*/ f3 1 42"/>
                <a:gd name="f38" fmla="*/ f4 1 49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42"/>
                <a:gd name="f47" fmla="*/ f43 1 49"/>
                <a:gd name="f48" fmla="*/ 30 f44 1"/>
                <a:gd name="f49" fmla="*/ 0 f43 1"/>
                <a:gd name="f50" fmla="*/ 42 f44 1"/>
                <a:gd name="f51" fmla="*/ 21 f43 1"/>
                <a:gd name="f52" fmla="*/ 24 f44 1"/>
                <a:gd name="f53" fmla="*/ 49 f43 1"/>
                <a:gd name="f54" fmla="*/ 21 f44 1"/>
                <a:gd name="f55" fmla="*/ 48 f43 1"/>
                <a:gd name="f56" fmla="*/ 35 f44 1"/>
                <a:gd name="f57" fmla="*/ 22 f43 1"/>
                <a:gd name="f58" fmla="*/ 26 f44 1"/>
                <a:gd name="f59" fmla="*/ 9 f43 1"/>
                <a:gd name="f60" fmla="*/ 0 f44 1"/>
                <a:gd name="f61" fmla="*/ 1 f44 1"/>
                <a:gd name="f62" fmla="*/ 12 f43 1"/>
                <a:gd name="f63" fmla="+- f45 0 f1"/>
                <a:gd name="f64" fmla="*/ f48 1 42"/>
                <a:gd name="f65" fmla="*/ f49 1 49"/>
                <a:gd name="f66" fmla="*/ f50 1 42"/>
                <a:gd name="f67" fmla="*/ f51 1 49"/>
                <a:gd name="f68" fmla="*/ f52 1 42"/>
                <a:gd name="f69" fmla="*/ f53 1 49"/>
                <a:gd name="f70" fmla="*/ f54 1 42"/>
                <a:gd name="f71" fmla="*/ f55 1 49"/>
                <a:gd name="f72" fmla="*/ f56 1 42"/>
                <a:gd name="f73" fmla="*/ f57 1 49"/>
                <a:gd name="f74" fmla="*/ f58 1 42"/>
                <a:gd name="f75" fmla="*/ f59 1 49"/>
                <a:gd name="f76" fmla="*/ f60 1 42"/>
                <a:gd name="f77" fmla="*/ f61 1 42"/>
                <a:gd name="f78" fmla="*/ f62 1 49"/>
                <a:gd name="f79" fmla="*/ 0 1 f46"/>
                <a:gd name="f80" fmla="*/ f40 1 f46"/>
                <a:gd name="f81" fmla="*/ 0 1 f47"/>
                <a:gd name="f82" fmla="*/ f41 1 f47"/>
                <a:gd name="f83" fmla="*/ f64 1 f46"/>
                <a:gd name="f84" fmla="*/ f65 1 f47"/>
                <a:gd name="f85" fmla="*/ f66 1 f46"/>
                <a:gd name="f86" fmla="*/ f67 1 f47"/>
                <a:gd name="f87" fmla="*/ f68 1 f46"/>
                <a:gd name="f88" fmla="*/ f69 1 f47"/>
                <a:gd name="f89" fmla="*/ f70 1 f46"/>
                <a:gd name="f90" fmla="*/ f71 1 f47"/>
                <a:gd name="f91" fmla="*/ f72 1 f46"/>
                <a:gd name="f92" fmla="*/ f73 1 f47"/>
                <a:gd name="f93" fmla="*/ f74 1 f46"/>
                <a:gd name="f94" fmla="*/ f75 1 f47"/>
                <a:gd name="f95" fmla="*/ f76 1 f46"/>
                <a:gd name="f96" fmla="*/ f77 1 f46"/>
                <a:gd name="f97" fmla="*/ f78 1 f47"/>
                <a:gd name="f98" fmla="*/ f79 f37 1"/>
                <a:gd name="f99" fmla="*/ f80 f37 1"/>
                <a:gd name="f100" fmla="*/ f82 f38 1"/>
                <a:gd name="f101" fmla="*/ f81 f38 1"/>
                <a:gd name="f102" fmla="*/ f83 f37 1"/>
                <a:gd name="f103" fmla="*/ f84 f38 1"/>
                <a:gd name="f104" fmla="*/ f85 f37 1"/>
                <a:gd name="f105" fmla="*/ f86 f38 1"/>
                <a:gd name="f106" fmla="*/ f87 f37 1"/>
                <a:gd name="f107" fmla="*/ f88 f38 1"/>
                <a:gd name="f108" fmla="*/ f89 f37 1"/>
                <a:gd name="f109" fmla="*/ f90 f38 1"/>
                <a:gd name="f110" fmla="*/ f91 f37 1"/>
                <a:gd name="f111" fmla="*/ f92 f38 1"/>
                <a:gd name="f112" fmla="*/ f93 f37 1"/>
                <a:gd name="f113" fmla="*/ f94 f38 1"/>
                <a:gd name="f114" fmla="*/ f95 f37 1"/>
                <a:gd name="f115" fmla="*/ f96 f37 1"/>
                <a:gd name="f116" fmla="*/ f97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111"/>
                </a:cxn>
                <a:cxn ang="f63">
                  <a:pos x="f112" y="f113"/>
                </a:cxn>
                <a:cxn ang="f63">
                  <a:pos x="f114" y="f109"/>
                </a:cxn>
                <a:cxn ang="f63">
                  <a:pos x="f115" y="f116"/>
                </a:cxn>
                <a:cxn ang="f63">
                  <a:pos x="f102" y="f103"/>
                </a:cxn>
              </a:cxnLst>
              <a:rect l="f98" t="f101" r="f99" b="f100"/>
              <a:pathLst>
                <a:path w="42" h="4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8"/>
                    <a:pt x="f8" y="f15"/>
                    <a:pt x="f16" y="f7"/>
                  </a:cubicBezTo>
                  <a:cubicBezTo>
                    <a:pt x="f17" y="f7"/>
                    <a:pt x="f18" y="f19"/>
                    <a:pt x="f13" y="f19"/>
                  </a:cubicBezTo>
                  <a:cubicBezTo>
                    <a:pt x="f20" y="f21"/>
                    <a:pt x="f8" y="f22"/>
                    <a:pt x="f23" y="f18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29"/>
                    <a:pt x="f31" y="f24"/>
                    <a:pt x="f5" y="f19"/>
                  </a:cubicBezTo>
                  <a:cubicBezTo>
                    <a:pt x="f32" y="f24"/>
                    <a:pt x="f32" y="f18"/>
                    <a:pt x="f32" y="f27"/>
                  </a:cubicBezTo>
                  <a:cubicBezTo>
                    <a:pt x="f33" y="f34"/>
                    <a:pt x="f13" y="f35"/>
                    <a:pt x="f8" y="f5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9A080BA0-8044-49B0-B1DE-F49CCB538897}"/>
                </a:ext>
              </a:extLst>
            </p:cNvPr>
            <p:cNvSpPr/>
            <p:nvPr/>
          </p:nvSpPr>
          <p:spPr>
            <a:xfrm>
              <a:off x="5561929" y="2896389"/>
              <a:ext cx="109535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6"/>
                <a:gd name="f8" fmla="val 17"/>
                <a:gd name="f9" fmla="val 47"/>
                <a:gd name="f10" fmla="val 19"/>
                <a:gd name="f11" fmla="val 45"/>
                <a:gd name="f12" fmla="val 21"/>
                <a:gd name="f13" fmla="val 43"/>
                <a:gd name="f14" fmla="val 23"/>
                <a:gd name="f15" fmla="val 37"/>
                <a:gd name="f16" fmla="val 18"/>
                <a:gd name="f17" fmla="val 32"/>
                <a:gd name="f18" fmla="val 13"/>
                <a:gd name="f19" fmla="val 27"/>
                <a:gd name="f20" fmla="val 9"/>
                <a:gd name="f21" fmla="val 24"/>
                <a:gd name="f22" fmla="val 35"/>
                <a:gd name="f23" fmla="val 10"/>
                <a:gd name="f24" fmla="val 6"/>
                <a:gd name="f25" fmla="val 26"/>
                <a:gd name="f26" fmla="val 3"/>
                <a:gd name="f27" fmla="val 16"/>
                <a:gd name="f28" fmla="val 12"/>
                <a:gd name="f29" fmla="val 25"/>
                <a:gd name="f30" fmla="val 31"/>
                <a:gd name="f31" fmla="val 4"/>
                <a:gd name="f32" fmla="val 39"/>
                <a:gd name="f33" fmla="+- 0 0 -90"/>
                <a:gd name="f34" fmla="*/ f3 1 49"/>
                <a:gd name="f35" fmla="*/ f4 1 46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49"/>
                <a:gd name="f44" fmla="*/ f40 1 46"/>
                <a:gd name="f45" fmla="*/ 49 f41 1"/>
                <a:gd name="f46" fmla="*/ 17 f40 1"/>
                <a:gd name="f47" fmla="*/ 43 f41 1"/>
                <a:gd name="f48" fmla="*/ 23 f40 1"/>
                <a:gd name="f49" fmla="*/ 27 f41 1"/>
                <a:gd name="f50" fmla="*/ 9 f40 1"/>
                <a:gd name="f51" fmla="*/ 13 f41 1"/>
                <a:gd name="f52" fmla="*/ 46 f40 1"/>
                <a:gd name="f53" fmla="*/ 3 f41 1"/>
                <a:gd name="f54" fmla="*/ 16 f40 1"/>
                <a:gd name="f55" fmla="*/ 25 f41 1"/>
                <a:gd name="f56" fmla="*/ 0 f40 1"/>
                <a:gd name="f57" fmla="+- f42 0 f1"/>
                <a:gd name="f58" fmla="*/ f45 1 49"/>
                <a:gd name="f59" fmla="*/ f46 1 46"/>
                <a:gd name="f60" fmla="*/ f47 1 49"/>
                <a:gd name="f61" fmla="*/ f48 1 46"/>
                <a:gd name="f62" fmla="*/ f49 1 49"/>
                <a:gd name="f63" fmla="*/ f50 1 46"/>
                <a:gd name="f64" fmla="*/ f51 1 49"/>
                <a:gd name="f65" fmla="*/ f52 1 46"/>
                <a:gd name="f66" fmla="*/ f53 1 49"/>
                <a:gd name="f67" fmla="*/ f54 1 46"/>
                <a:gd name="f68" fmla="*/ f55 1 49"/>
                <a:gd name="f69" fmla="*/ f56 1 46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49" h="4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5" y="f18"/>
                    <a:pt x="f21" y="f22"/>
                    <a:pt x="f18" y="f7"/>
                  </a:cubicBezTo>
                  <a:cubicBezTo>
                    <a:pt x="f23" y="f22"/>
                    <a:pt x="f24" y="f25"/>
                    <a:pt x="f26" y="f27"/>
                  </a:cubicBezTo>
                  <a:cubicBezTo>
                    <a:pt x="f20" y="f28"/>
                    <a:pt x="f8" y="f24"/>
                    <a:pt x="f29" y="f5"/>
                  </a:cubicBezTo>
                  <a:cubicBezTo>
                    <a:pt x="f30" y="f31"/>
                    <a:pt x="f32" y="f23"/>
                    <a:pt x="f6" y="f8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roup 4">
            <a:extLst>
              <a:ext uri="{FF2B5EF4-FFF2-40B4-BE49-F238E27FC236}">
                <a16:creationId xmlns:a16="http://schemas.microsoft.com/office/drawing/2014/main" id="{7DE7ED7D-5C69-07E1-FD41-631D286716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73425" y="2689225"/>
            <a:ext cx="3810000" cy="2400300"/>
            <a:chOff x="2062" y="1694"/>
            <a:chExt cx="2400" cy="1512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58CB2F8E-EB52-6E05-3573-B813870C6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1723"/>
              <a:ext cx="1507" cy="505"/>
            </a:xfrm>
            <a:custGeom>
              <a:avLst/>
              <a:gdLst>
                <a:gd name="T0" fmla="*/ 25 w 636"/>
                <a:gd name="T1" fmla="*/ 34 h 213"/>
                <a:gd name="T2" fmla="*/ 8 w 636"/>
                <a:gd name="T3" fmla="*/ 14 h 213"/>
                <a:gd name="T4" fmla="*/ 9 w 636"/>
                <a:gd name="T5" fmla="*/ 7 h 213"/>
                <a:gd name="T6" fmla="*/ 134 w 636"/>
                <a:gd name="T7" fmla="*/ 7 h 213"/>
                <a:gd name="T8" fmla="*/ 363 w 636"/>
                <a:gd name="T9" fmla="*/ 1 h 213"/>
                <a:gd name="T10" fmla="*/ 407 w 636"/>
                <a:gd name="T11" fmla="*/ 10 h 213"/>
                <a:gd name="T12" fmla="*/ 554 w 636"/>
                <a:gd name="T13" fmla="*/ 65 h 213"/>
                <a:gd name="T14" fmla="*/ 585 w 636"/>
                <a:gd name="T15" fmla="*/ 80 h 213"/>
                <a:gd name="T16" fmla="*/ 593 w 636"/>
                <a:gd name="T17" fmla="*/ 194 h 213"/>
                <a:gd name="T18" fmla="*/ 584 w 636"/>
                <a:gd name="T19" fmla="*/ 203 h 213"/>
                <a:gd name="T20" fmla="*/ 508 w 636"/>
                <a:gd name="T21" fmla="*/ 201 h 213"/>
                <a:gd name="T22" fmla="*/ 483 w 636"/>
                <a:gd name="T23" fmla="*/ 200 h 213"/>
                <a:gd name="T24" fmla="*/ 305 w 636"/>
                <a:gd name="T25" fmla="*/ 204 h 213"/>
                <a:gd name="T26" fmla="*/ 288 w 636"/>
                <a:gd name="T27" fmla="*/ 206 h 213"/>
                <a:gd name="T28" fmla="*/ 268 w 636"/>
                <a:gd name="T29" fmla="*/ 208 h 213"/>
                <a:gd name="T30" fmla="*/ 199 w 636"/>
                <a:gd name="T31" fmla="*/ 212 h 213"/>
                <a:gd name="T32" fmla="*/ 119 w 636"/>
                <a:gd name="T33" fmla="*/ 192 h 213"/>
                <a:gd name="T34" fmla="*/ 92 w 636"/>
                <a:gd name="T35" fmla="*/ 180 h 213"/>
                <a:gd name="T36" fmla="*/ 67 w 636"/>
                <a:gd name="T37" fmla="*/ 170 h 213"/>
                <a:gd name="T38" fmla="*/ 62 w 636"/>
                <a:gd name="T39" fmla="*/ 168 h 213"/>
                <a:gd name="T40" fmla="*/ 32 w 636"/>
                <a:gd name="T41" fmla="*/ 151 h 213"/>
                <a:gd name="T42" fmla="*/ 0 w 636"/>
                <a:gd name="T43" fmla="*/ 140 h 213"/>
                <a:gd name="T44" fmla="*/ 29 w 636"/>
                <a:gd name="T45" fmla="*/ 42 h 213"/>
                <a:gd name="T46" fmla="*/ 41 w 636"/>
                <a:gd name="T47" fmla="*/ 63 h 213"/>
                <a:gd name="T48" fmla="*/ 33 w 636"/>
                <a:gd name="T49" fmla="*/ 109 h 213"/>
                <a:gd name="T50" fmla="*/ 28 w 636"/>
                <a:gd name="T51" fmla="*/ 118 h 213"/>
                <a:gd name="T52" fmla="*/ 35 w 636"/>
                <a:gd name="T53" fmla="*/ 138 h 213"/>
                <a:gd name="T54" fmla="*/ 158 w 636"/>
                <a:gd name="T55" fmla="*/ 186 h 213"/>
                <a:gd name="T56" fmla="*/ 233 w 636"/>
                <a:gd name="T57" fmla="*/ 188 h 213"/>
                <a:gd name="T58" fmla="*/ 352 w 636"/>
                <a:gd name="T59" fmla="*/ 180 h 213"/>
                <a:gd name="T60" fmla="*/ 491 w 636"/>
                <a:gd name="T61" fmla="*/ 181 h 213"/>
                <a:gd name="T62" fmla="*/ 546 w 636"/>
                <a:gd name="T63" fmla="*/ 184 h 213"/>
                <a:gd name="T64" fmla="*/ 600 w 636"/>
                <a:gd name="T65" fmla="*/ 151 h 213"/>
                <a:gd name="T66" fmla="*/ 572 w 636"/>
                <a:gd name="T67" fmla="*/ 97 h 213"/>
                <a:gd name="T68" fmla="*/ 522 w 636"/>
                <a:gd name="T69" fmla="*/ 88 h 213"/>
                <a:gd name="T70" fmla="*/ 370 w 636"/>
                <a:gd name="T71" fmla="*/ 95 h 213"/>
                <a:gd name="T72" fmla="*/ 362 w 636"/>
                <a:gd name="T73" fmla="*/ 95 h 213"/>
                <a:gd name="T74" fmla="*/ 255 w 636"/>
                <a:gd name="T75" fmla="*/ 99 h 213"/>
                <a:gd name="T76" fmla="*/ 84 w 636"/>
                <a:gd name="T77" fmla="*/ 58 h 213"/>
                <a:gd name="T78" fmla="*/ 25 w 636"/>
                <a:gd name="T79" fmla="*/ 3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6" h="213">
                  <a:moveTo>
                    <a:pt x="25" y="34"/>
                  </a:moveTo>
                  <a:cubicBezTo>
                    <a:pt x="19" y="28"/>
                    <a:pt x="14" y="21"/>
                    <a:pt x="8" y="14"/>
                  </a:cubicBezTo>
                  <a:cubicBezTo>
                    <a:pt x="8" y="12"/>
                    <a:pt x="9" y="10"/>
                    <a:pt x="9" y="7"/>
                  </a:cubicBezTo>
                  <a:cubicBezTo>
                    <a:pt x="51" y="7"/>
                    <a:pt x="92" y="8"/>
                    <a:pt x="134" y="7"/>
                  </a:cubicBezTo>
                  <a:cubicBezTo>
                    <a:pt x="210" y="6"/>
                    <a:pt x="287" y="3"/>
                    <a:pt x="363" y="1"/>
                  </a:cubicBezTo>
                  <a:cubicBezTo>
                    <a:pt x="379" y="0"/>
                    <a:pt x="393" y="4"/>
                    <a:pt x="407" y="10"/>
                  </a:cubicBezTo>
                  <a:cubicBezTo>
                    <a:pt x="456" y="29"/>
                    <a:pt x="505" y="47"/>
                    <a:pt x="554" y="65"/>
                  </a:cubicBezTo>
                  <a:cubicBezTo>
                    <a:pt x="565" y="69"/>
                    <a:pt x="575" y="74"/>
                    <a:pt x="585" y="80"/>
                  </a:cubicBezTo>
                  <a:cubicBezTo>
                    <a:pt x="633" y="109"/>
                    <a:pt x="636" y="157"/>
                    <a:pt x="593" y="194"/>
                  </a:cubicBezTo>
                  <a:cubicBezTo>
                    <a:pt x="593" y="200"/>
                    <a:pt x="588" y="201"/>
                    <a:pt x="584" y="203"/>
                  </a:cubicBezTo>
                  <a:cubicBezTo>
                    <a:pt x="558" y="211"/>
                    <a:pt x="533" y="206"/>
                    <a:pt x="508" y="201"/>
                  </a:cubicBezTo>
                  <a:cubicBezTo>
                    <a:pt x="499" y="200"/>
                    <a:pt x="491" y="200"/>
                    <a:pt x="483" y="200"/>
                  </a:cubicBezTo>
                  <a:cubicBezTo>
                    <a:pt x="423" y="199"/>
                    <a:pt x="364" y="199"/>
                    <a:pt x="305" y="204"/>
                  </a:cubicBezTo>
                  <a:cubicBezTo>
                    <a:pt x="299" y="204"/>
                    <a:pt x="294" y="204"/>
                    <a:pt x="288" y="206"/>
                  </a:cubicBezTo>
                  <a:cubicBezTo>
                    <a:pt x="281" y="207"/>
                    <a:pt x="275" y="207"/>
                    <a:pt x="268" y="208"/>
                  </a:cubicBezTo>
                  <a:cubicBezTo>
                    <a:pt x="245" y="205"/>
                    <a:pt x="222" y="211"/>
                    <a:pt x="199" y="212"/>
                  </a:cubicBezTo>
                  <a:cubicBezTo>
                    <a:pt x="170" y="213"/>
                    <a:pt x="144" y="205"/>
                    <a:pt x="119" y="192"/>
                  </a:cubicBezTo>
                  <a:cubicBezTo>
                    <a:pt x="110" y="187"/>
                    <a:pt x="101" y="184"/>
                    <a:pt x="92" y="180"/>
                  </a:cubicBezTo>
                  <a:cubicBezTo>
                    <a:pt x="83" y="177"/>
                    <a:pt x="75" y="174"/>
                    <a:pt x="67" y="170"/>
                  </a:cubicBezTo>
                  <a:cubicBezTo>
                    <a:pt x="65" y="170"/>
                    <a:pt x="64" y="169"/>
                    <a:pt x="62" y="168"/>
                  </a:cubicBezTo>
                  <a:cubicBezTo>
                    <a:pt x="53" y="161"/>
                    <a:pt x="40" y="160"/>
                    <a:pt x="32" y="151"/>
                  </a:cubicBezTo>
                  <a:cubicBezTo>
                    <a:pt x="22" y="147"/>
                    <a:pt x="11" y="144"/>
                    <a:pt x="0" y="140"/>
                  </a:cubicBezTo>
                  <a:cubicBezTo>
                    <a:pt x="18" y="109"/>
                    <a:pt x="37" y="79"/>
                    <a:pt x="29" y="42"/>
                  </a:cubicBezTo>
                  <a:cubicBezTo>
                    <a:pt x="41" y="44"/>
                    <a:pt x="40" y="55"/>
                    <a:pt x="41" y="63"/>
                  </a:cubicBezTo>
                  <a:cubicBezTo>
                    <a:pt x="44" y="79"/>
                    <a:pt x="38" y="94"/>
                    <a:pt x="33" y="109"/>
                  </a:cubicBezTo>
                  <a:cubicBezTo>
                    <a:pt x="31" y="112"/>
                    <a:pt x="30" y="115"/>
                    <a:pt x="28" y="118"/>
                  </a:cubicBezTo>
                  <a:cubicBezTo>
                    <a:pt x="22" y="128"/>
                    <a:pt x="25" y="134"/>
                    <a:pt x="35" y="138"/>
                  </a:cubicBezTo>
                  <a:cubicBezTo>
                    <a:pt x="76" y="154"/>
                    <a:pt x="117" y="171"/>
                    <a:pt x="158" y="186"/>
                  </a:cubicBezTo>
                  <a:cubicBezTo>
                    <a:pt x="181" y="194"/>
                    <a:pt x="208" y="190"/>
                    <a:pt x="233" y="188"/>
                  </a:cubicBezTo>
                  <a:cubicBezTo>
                    <a:pt x="273" y="185"/>
                    <a:pt x="312" y="181"/>
                    <a:pt x="352" y="180"/>
                  </a:cubicBezTo>
                  <a:cubicBezTo>
                    <a:pt x="398" y="179"/>
                    <a:pt x="445" y="178"/>
                    <a:pt x="491" y="181"/>
                  </a:cubicBezTo>
                  <a:cubicBezTo>
                    <a:pt x="509" y="184"/>
                    <a:pt x="527" y="186"/>
                    <a:pt x="546" y="184"/>
                  </a:cubicBezTo>
                  <a:cubicBezTo>
                    <a:pt x="569" y="182"/>
                    <a:pt x="589" y="174"/>
                    <a:pt x="600" y="151"/>
                  </a:cubicBezTo>
                  <a:cubicBezTo>
                    <a:pt x="606" y="125"/>
                    <a:pt x="597" y="107"/>
                    <a:pt x="572" y="97"/>
                  </a:cubicBezTo>
                  <a:cubicBezTo>
                    <a:pt x="556" y="90"/>
                    <a:pt x="539" y="88"/>
                    <a:pt x="522" y="88"/>
                  </a:cubicBezTo>
                  <a:cubicBezTo>
                    <a:pt x="471" y="86"/>
                    <a:pt x="421" y="91"/>
                    <a:pt x="370" y="95"/>
                  </a:cubicBezTo>
                  <a:cubicBezTo>
                    <a:pt x="368" y="95"/>
                    <a:pt x="365" y="95"/>
                    <a:pt x="362" y="95"/>
                  </a:cubicBezTo>
                  <a:cubicBezTo>
                    <a:pt x="326" y="96"/>
                    <a:pt x="291" y="95"/>
                    <a:pt x="255" y="99"/>
                  </a:cubicBezTo>
                  <a:cubicBezTo>
                    <a:pt x="193" y="105"/>
                    <a:pt x="139" y="79"/>
                    <a:pt x="84" y="58"/>
                  </a:cubicBezTo>
                  <a:cubicBezTo>
                    <a:pt x="64" y="50"/>
                    <a:pt x="47" y="37"/>
                    <a:pt x="25" y="34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8BF594DB-2E08-5988-8588-1D554BDB7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2553"/>
              <a:ext cx="542" cy="522"/>
            </a:xfrm>
            <a:custGeom>
              <a:avLst/>
              <a:gdLst>
                <a:gd name="T0" fmla="*/ 19 w 229"/>
                <a:gd name="T1" fmla="*/ 31 h 220"/>
                <a:gd name="T2" fmla="*/ 19 w 229"/>
                <a:gd name="T3" fmla="*/ 24 h 220"/>
                <a:gd name="T4" fmla="*/ 46 w 229"/>
                <a:gd name="T5" fmla="*/ 5 h 220"/>
                <a:gd name="T6" fmla="*/ 157 w 229"/>
                <a:gd name="T7" fmla="*/ 10 h 220"/>
                <a:gd name="T8" fmla="*/ 214 w 229"/>
                <a:gd name="T9" fmla="*/ 5 h 220"/>
                <a:gd name="T10" fmla="*/ 228 w 229"/>
                <a:gd name="T11" fmla="*/ 88 h 220"/>
                <a:gd name="T12" fmla="*/ 228 w 229"/>
                <a:gd name="T13" fmla="*/ 108 h 220"/>
                <a:gd name="T14" fmla="*/ 227 w 229"/>
                <a:gd name="T15" fmla="*/ 112 h 220"/>
                <a:gd name="T16" fmla="*/ 162 w 229"/>
                <a:gd name="T17" fmla="*/ 172 h 220"/>
                <a:gd name="T18" fmla="*/ 181 w 229"/>
                <a:gd name="T19" fmla="*/ 163 h 220"/>
                <a:gd name="T20" fmla="*/ 202 w 229"/>
                <a:gd name="T21" fmla="*/ 167 h 220"/>
                <a:gd name="T22" fmla="*/ 198 w 229"/>
                <a:gd name="T23" fmla="*/ 185 h 220"/>
                <a:gd name="T24" fmla="*/ 181 w 229"/>
                <a:gd name="T25" fmla="*/ 200 h 220"/>
                <a:gd name="T26" fmla="*/ 165 w 229"/>
                <a:gd name="T27" fmla="*/ 209 h 220"/>
                <a:gd name="T28" fmla="*/ 92 w 229"/>
                <a:gd name="T29" fmla="*/ 213 h 220"/>
                <a:gd name="T30" fmla="*/ 70 w 229"/>
                <a:gd name="T31" fmla="*/ 204 h 220"/>
                <a:gd name="T32" fmla="*/ 34 w 229"/>
                <a:gd name="T33" fmla="*/ 167 h 220"/>
                <a:gd name="T34" fmla="*/ 31 w 229"/>
                <a:gd name="T35" fmla="*/ 162 h 220"/>
                <a:gd name="T36" fmla="*/ 18 w 229"/>
                <a:gd name="T37" fmla="*/ 138 h 220"/>
                <a:gd name="T38" fmla="*/ 19 w 229"/>
                <a:gd name="T39" fmla="*/ 3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" h="220">
                  <a:moveTo>
                    <a:pt x="19" y="31"/>
                  </a:moveTo>
                  <a:cubicBezTo>
                    <a:pt x="19" y="29"/>
                    <a:pt x="19" y="26"/>
                    <a:pt x="19" y="24"/>
                  </a:cubicBezTo>
                  <a:cubicBezTo>
                    <a:pt x="22" y="0"/>
                    <a:pt x="22" y="0"/>
                    <a:pt x="46" y="5"/>
                  </a:cubicBezTo>
                  <a:cubicBezTo>
                    <a:pt x="83" y="13"/>
                    <a:pt x="120" y="10"/>
                    <a:pt x="157" y="10"/>
                  </a:cubicBezTo>
                  <a:cubicBezTo>
                    <a:pt x="176" y="10"/>
                    <a:pt x="195" y="3"/>
                    <a:pt x="214" y="5"/>
                  </a:cubicBezTo>
                  <a:cubicBezTo>
                    <a:pt x="226" y="32"/>
                    <a:pt x="225" y="60"/>
                    <a:pt x="228" y="88"/>
                  </a:cubicBezTo>
                  <a:cubicBezTo>
                    <a:pt x="229" y="95"/>
                    <a:pt x="228" y="102"/>
                    <a:pt x="228" y="108"/>
                  </a:cubicBezTo>
                  <a:cubicBezTo>
                    <a:pt x="228" y="110"/>
                    <a:pt x="228" y="111"/>
                    <a:pt x="227" y="112"/>
                  </a:cubicBezTo>
                  <a:cubicBezTo>
                    <a:pt x="202" y="128"/>
                    <a:pt x="183" y="150"/>
                    <a:pt x="162" y="172"/>
                  </a:cubicBezTo>
                  <a:cubicBezTo>
                    <a:pt x="170" y="172"/>
                    <a:pt x="175" y="165"/>
                    <a:pt x="181" y="163"/>
                  </a:cubicBezTo>
                  <a:cubicBezTo>
                    <a:pt x="189" y="159"/>
                    <a:pt x="197" y="160"/>
                    <a:pt x="202" y="167"/>
                  </a:cubicBezTo>
                  <a:cubicBezTo>
                    <a:pt x="207" y="174"/>
                    <a:pt x="202" y="180"/>
                    <a:pt x="198" y="185"/>
                  </a:cubicBezTo>
                  <a:cubicBezTo>
                    <a:pt x="193" y="191"/>
                    <a:pt x="187" y="195"/>
                    <a:pt x="181" y="200"/>
                  </a:cubicBezTo>
                  <a:cubicBezTo>
                    <a:pt x="177" y="204"/>
                    <a:pt x="171" y="207"/>
                    <a:pt x="165" y="209"/>
                  </a:cubicBezTo>
                  <a:cubicBezTo>
                    <a:pt x="142" y="220"/>
                    <a:pt x="117" y="218"/>
                    <a:pt x="92" y="213"/>
                  </a:cubicBezTo>
                  <a:cubicBezTo>
                    <a:pt x="84" y="212"/>
                    <a:pt x="77" y="209"/>
                    <a:pt x="70" y="204"/>
                  </a:cubicBezTo>
                  <a:cubicBezTo>
                    <a:pt x="58" y="192"/>
                    <a:pt x="45" y="180"/>
                    <a:pt x="34" y="167"/>
                  </a:cubicBezTo>
                  <a:cubicBezTo>
                    <a:pt x="33" y="165"/>
                    <a:pt x="32" y="164"/>
                    <a:pt x="31" y="162"/>
                  </a:cubicBezTo>
                  <a:cubicBezTo>
                    <a:pt x="30" y="152"/>
                    <a:pt x="26" y="145"/>
                    <a:pt x="18" y="138"/>
                  </a:cubicBezTo>
                  <a:cubicBezTo>
                    <a:pt x="0" y="102"/>
                    <a:pt x="4" y="67"/>
                    <a:pt x="19" y="31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C1689BD6-B64E-3FF0-4E09-E1BCA1384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819"/>
              <a:ext cx="812" cy="361"/>
            </a:xfrm>
            <a:custGeom>
              <a:avLst/>
              <a:gdLst>
                <a:gd name="T0" fmla="*/ 228 w 343"/>
                <a:gd name="T1" fmla="*/ 84 h 152"/>
                <a:gd name="T2" fmla="*/ 244 w 343"/>
                <a:gd name="T3" fmla="*/ 69 h 152"/>
                <a:gd name="T4" fmla="*/ 247 w 343"/>
                <a:gd name="T5" fmla="*/ 56 h 152"/>
                <a:gd name="T6" fmla="*/ 231 w 343"/>
                <a:gd name="T7" fmla="*/ 55 h 152"/>
                <a:gd name="T8" fmla="*/ 205 w 343"/>
                <a:gd name="T9" fmla="*/ 69 h 152"/>
                <a:gd name="T10" fmla="*/ 209 w 343"/>
                <a:gd name="T11" fmla="*/ 50 h 152"/>
                <a:gd name="T12" fmla="*/ 235 w 343"/>
                <a:gd name="T13" fmla="*/ 24 h 152"/>
                <a:gd name="T14" fmla="*/ 275 w 343"/>
                <a:gd name="T15" fmla="*/ 0 h 152"/>
                <a:gd name="T16" fmla="*/ 275 w 343"/>
                <a:gd name="T17" fmla="*/ 8 h 152"/>
                <a:gd name="T18" fmla="*/ 271 w 343"/>
                <a:gd name="T19" fmla="*/ 20 h 152"/>
                <a:gd name="T20" fmla="*/ 260 w 343"/>
                <a:gd name="T21" fmla="*/ 44 h 152"/>
                <a:gd name="T22" fmla="*/ 262 w 343"/>
                <a:gd name="T23" fmla="*/ 53 h 152"/>
                <a:gd name="T24" fmla="*/ 331 w 343"/>
                <a:gd name="T25" fmla="*/ 84 h 152"/>
                <a:gd name="T26" fmla="*/ 326 w 343"/>
                <a:gd name="T27" fmla="*/ 117 h 152"/>
                <a:gd name="T28" fmla="*/ 321 w 343"/>
                <a:gd name="T29" fmla="*/ 120 h 152"/>
                <a:gd name="T30" fmla="*/ 238 w 343"/>
                <a:gd name="T31" fmla="*/ 145 h 152"/>
                <a:gd name="T32" fmla="*/ 206 w 343"/>
                <a:gd name="T33" fmla="*/ 149 h 152"/>
                <a:gd name="T34" fmla="*/ 55 w 343"/>
                <a:gd name="T35" fmla="*/ 137 h 152"/>
                <a:gd name="T36" fmla="*/ 14 w 343"/>
                <a:gd name="T37" fmla="*/ 121 h 152"/>
                <a:gd name="T38" fmla="*/ 1 w 343"/>
                <a:gd name="T39" fmla="*/ 101 h 152"/>
                <a:gd name="T40" fmla="*/ 28 w 343"/>
                <a:gd name="T41" fmla="*/ 68 h 152"/>
                <a:gd name="T42" fmla="*/ 63 w 343"/>
                <a:gd name="T43" fmla="*/ 55 h 152"/>
                <a:gd name="T44" fmla="*/ 84 w 343"/>
                <a:gd name="T45" fmla="*/ 52 h 152"/>
                <a:gd name="T46" fmla="*/ 83 w 343"/>
                <a:gd name="T47" fmla="*/ 52 h 152"/>
                <a:gd name="T48" fmla="*/ 104 w 343"/>
                <a:gd name="T49" fmla="*/ 74 h 152"/>
                <a:gd name="T50" fmla="*/ 105 w 343"/>
                <a:gd name="T51" fmla="*/ 96 h 152"/>
                <a:gd name="T52" fmla="*/ 116 w 343"/>
                <a:gd name="T53" fmla="*/ 109 h 152"/>
                <a:gd name="T54" fmla="*/ 229 w 343"/>
                <a:gd name="T55" fmla="*/ 110 h 152"/>
                <a:gd name="T56" fmla="*/ 239 w 343"/>
                <a:gd name="T57" fmla="*/ 100 h 152"/>
                <a:gd name="T58" fmla="*/ 228 w 343"/>
                <a:gd name="T59" fmla="*/ 8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3" h="152">
                  <a:moveTo>
                    <a:pt x="228" y="84"/>
                  </a:moveTo>
                  <a:cubicBezTo>
                    <a:pt x="233" y="79"/>
                    <a:pt x="239" y="74"/>
                    <a:pt x="244" y="69"/>
                  </a:cubicBezTo>
                  <a:cubicBezTo>
                    <a:pt x="247" y="66"/>
                    <a:pt x="254" y="62"/>
                    <a:pt x="247" y="56"/>
                  </a:cubicBezTo>
                  <a:cubicBezTo>
                    <a:pt x="243" y="52"/>
                    <a:pt x="237" y="50"/>
                    <a:pt x="231" y="55"/>
                  </a:cubicBezTo>
                  <a:cubicBezTo>
                    <a:pt x="223" y="61"/>
                    <a:pt x="216" y="67"/>
                    <a:pt x="205" y="69"/>
                  </a:cubicBezTo>
                  <a:cubicBezTo>
                    <a:pt x="202" y="61"/>
                    <a:pt x="201" y="52"/>
                    <a:pt x="209" y="50"/>
                  </a:cubicBezTo>
                  <a:cubicBezTo>
                    <a:pt x="226" y="47"/>
                    <a:pt x="226" y="32"/>
                    <a:pt x="235" y="24"/>
                  </a:cubicBezTo>
                  <a:cubicBezTo>
                    <a:pt x="245" y="13"/>
                    <a:pt x="259" y="3"/>
                    <a:pt x="275" y="0"/>
                  </a:cubicBezTo>
                  <a:cubicBezTo>
                    <a:pt x="278" y="2"/>
                    <a:pt x="277" y="5"/>
                    <a:pt x="275" y="8"/>
                  </a:cubicBezTo>
                  <a:cubicBezTo>
                    <a:pt x="276" y="13"/>
                    <a:pt x="275" y="17"/>
                    <a:pt x="271" y="20"/>
                  </a:cubicBezTo>
                  <a:cubicBezTo>
                    <a:pt x="265" y="27"/>
                    <a:pt x="262" y="35"/>
                    <a:pt x="260" y="44"/>
                  </a:cubicBezTo>
                  <a:cubicBezTo>
                    <a:pt x="263" y="46"/>
                    <a:pt x="250" y="51"/>
                    <a:pt x="262" y="53"/>
                  </a:cubicBezTo>
                  <a:cubicBezTo>
                    <a:pt x="287" y="58"/>
                    <a:pt x="313" y="63"/>
                    <a:pt x="331" y="84"/>
                  </a:cubicBezTo>
                  <a:cubicBezTo>
                    <a:pt x="343" y="97"/>
                    <a:pt x="336" y="107"/>
                    <a:pt x="326" y="117"/>
                  </a:cubicBezTo>
                  <a:cubicBezTo>
                    <a:pt x="324" y="118"/>
                    <a:pt x="323" y="119"/>
                    <a:pt x="321" y="120"/>
                  </a:cubicBezTo>
                  <a:cubicBezTo>
                    <a:pt x="295" y="135"/>
                    <a:pt x="267" y="142"/>
                    <a:pt x="238" y="145"/>
                  </a:cubicBezTo>
                  <a:cubicBezTo>
                    <a:pt x="228" y="147"/>
                    <a:pt x="217" y="150"/>
                    <a:pt x="206" y="149"/>
                  </a:cubicBezTo>
                  <a:cubicBezTo>
                    <a:pt x="155" y="149"/>
                    <a:pt x="104" y="152"/>
                    <a:pt x="55" y="137"/>
                  </a:cubicBezTo>
                  <a:cubicBezTo>
                    <a:pt x="41" y="133"/>
                    <a:pt x="27" y="128"/>
                    <a:pt x="14" y="121"/>
                  </a:cubicBezTo>
                  <a:cubicBezTo>
                    <a:pt x="5" y="117"/>
                    <a:pt x="0" y="111"/>
                    <a:pt x="1" y="101"/>
                  </a:cubicBezTo>
                  <a:cubicBezTo>
                    <a:pt x="0" y="82"/>
                    <a:pt x="14" y="74"/>
                    <a:pt x="28" y="68"/>
                  </a:cubicBezTo>
                  <a:cubicBezTo>
                    <a:pt x="39" y="63"/>
                    <a:pt x="51" y="59"/>
                    <a:pt x="63" y="55"/>
                  </a:cubicBezTo>
                  <a:cubicBezTo>
                    <a:pt x="69" y="50"/>
                    <a:pt x="76" y="47"/>
                    <a:pt x="84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9" y="61"/>
                    <a:pt x="96" y="68"/>
                    <a:pt x="104" y="74"/>
                  </a:cubicBezTo>
                  <a:cubicBezTo>
                    <a:pt x="113" y="82"/>
                    <a:pt x="114" y="89"/>
                    <a:pt x="105" y="96"/>
                  </a:cubicBezTo>
                  <a:cubicBezTo>
                    <a:pt x="103" y="106"/>
                    <a:pt x="111" y="108"/>
                    <a:pt x="116" y="109"/>
                  </a:cubicBezTo>
                  <a:cubicBezTo>
                    <a:pt x="154" y="121"/>
                    <a:pt x="191" y="120"/>
                    <a:pt x="229" y="110"/>
                  </a:cubicBezTo>
                  <a:cubicBezTo>
                    <a:pt x="234" y="109"/>
                    <a:pt x="240" y="107"/>
                    <a:pt x="239" y="100"/>
                  </a:cubicBezTo>
                  <a:cubicBezTo>
                    <a:pt x="237" y="94"/>
                    <a:pt x="229" y="91"/>
                    <a:pt x="228" y="84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07729985-B335-4950-A4C6-1BEAEEC3D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212"/>
              <a:ext cx="849" cy="382"/>
            </a:xfrm>
            <a:custGeom>
              <a:avLst/>
              <a:gdLst>
                <a:gd name="T0" fmla="*/ 330 w 358"/>
                <a:gd name="T1" fmla="*/ 16 h 161"/>
                <a:gd name="T2" fmla="*/ 346 w 358"/>
                <a:gd name="T3" fmla="*/ 117 h 161"/>
                <a:gd name="T4" fmla="*/ 334 w 358"/>
                <a:gd name="T5" fmla="*/ 112 h 161"/>
                <a:gd name="T6" fmla="*/ 330 w 358"/>
                <a:gd name="T7" fmla="*/ 108 h 161"/>
                <a:gd name="T8" fmla="*/ 321 w 358"/>
                <a:gd name="T9" fmla="*/ 94 h 161"/>
                <a:gd name="T10" fmla="*/ 317 w 358"/>
                <a:gd name="T11" fmla="*/ 86 h 161"/>
                <a:gd name="T12" fmla="*/ 312 w 358"/>
                <a:gd name="T13" fmla="*/ 42 h 161"/>
                <a:gd name="T14" fmla="*/ 312 w 358"/>
                <a:gd name="T15" fmla="*/ 36 h 161"/>
                <a:gd name="T16" fmla="*/ 291 w 358"/>
                <a:gd name="T17" fmla="*/ 26 h 161"/>
                <a:gd name="T18" fmla="*/ 174 w 358"/>
                <a:gd name="T19" fmla="*/ 29 h 161"/>
                <a:gd name="T20" fmla="*/ 72 w 358"/>
                <a:gd name="T21" fmla="*/ 30 h 161"/>
                <a:gd name="T22" fmla="*/ 36 w 358"/>
                <a:gd name="T23" fmla="*/ 57 h 161"/>
                <a:gd name="T24" fmla="*/ 48 w 358"/>
                <a:gd name="T25" fmla="*/ 118 h 161"/>
                <a:gd name="T26" fmla="*/ 87 w 358"/>
                <a:gd name="T27" fmla="*/ 136 h 161"/>
                <a:gd name="T28" fmla="*/ 300 w 358"/>
                <a:gd name="T29" fmla="*/ 122 h 161"/>
                <a:gd name="T30" fmla="*/ 345 w 358"/>
                <a:gd name="T31" fmla="*/ 116 h 161"/>
                <a:gd name="T32" fmla="*/ 358 w 358"/>
                <a:gd name="T33" fmla="*/ 130 h 161"/>
                <a:gd name="T34" fmla="*/ 344 w 358"/>
                <a:gd name="T35" fmla="*/ 137 h 161"/>
                <a:gd name="T36" fmla="*/ 307 w 358"/>
                <a:gd name="T37" fmla="*/ 141 h 161"/>
                <a:gd name="T38" fmla="*/ 245 w 358"/>
                <a:gd name="T39" fmla="*/ 149 h 161"/>
                <a:gd name="T40" fmla="*/ 220 w 358"/>
                <a:gd name="T41" fmla="*/ 151 h 161"/>
                <a:gd name="T42" fmla="*/ 213 w 358"/>
                <a:gd name="T43" fmla="*/ 153 h 161"/>
                <a:gd name="T44" fmla="*/ 154 w 358"/>
                <a:gd name="T45" fmla="*/ 155 h 161"/>
                <a:gd name="T46" fmla="*/ 148 w 358"/>
                <a:gd name="T47" fmla="*/ 157 h 161"/>
                <a:gd name="T48" fmla="*/ 130 w 358"/>
                <a:gd name="T49" fmla="*/ 159 h 161"/>
                <a:gd name="T50" fmla="*/ 121 w 358"/>
                <a:gd name="T51" fmla="*/ 157 h 161"/>
                <a:gd name="T52" fmla="*/ 76 w 358"/>
                <a:gd name="T53" fmla="*/ 161 h 161"/>
                <a:gd name="T54" fmla="*/ 42 w 358"/>
                <a:gd name="T55" fmla="*/ 148 h 161"/>
                <a:gd name="T56" fmla="*/ 37 w 358"/>
                <a:gd name="T57" fmla="*/ 144 h 161"/>
                <a:gd name="T58" fmla="*/ 5 w 358"/>
                <a:gd name="T59" fmla="*/ 59 h 161"/>
                <a:gd name="T60" fmla="*/ 25 w 358"/>
                <a:gd name="T61" fmla="*/ 22 h 161"/>
                <a:gd name="T62" fmla="*/ 54 w 358"/>
                <a:gd name="T63" fmla="*/ 10 h 161"/>
                <a:gd name="T64" fmla="*/ 196 w 358"/>
                <a:gd name="T65" fmla="*/ 6 h 161"/>
                <a:gd name="T66" fmla="*/ 229 w 358"/>
                <a:gd name="T67" fmla="*/ 5 h 161"/>
                <a:gd name="T68" fmla="*/ 325 w 358"/>
                <a:gd name="T69" fmla="*/ 4 h 161"/>
                <a:gd name="T70" fmla="*/ 330 w 358"/>
                <a:gd name="T71" fmla="*/ 1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8" h="161">
                  <a:moveTo>
                    <a:pt x="330" y="16"/>
                  </a:moveTo>
                  <a:cubicBezTo>
                    <a:pt x="317" y="53"/>
                    <a:pt x="325" y="86"/>
                    <a:pt x="346" y="117"/>
                  </a:cubicBezTo>
                  <a:cubicBezTo>
                    <a:pt x="340" y="119"/>
                    <a:pt x="337" y="115"/>
                    <a:pt x="334" y="112"/>
                  </a:cubicBezTo>
                  <a:cubicBezTo>
                    <a:pt x="332" y="111"/>
                    <a:pt x="331" y="110"/>
                    <a:pt x="330" y="108"/>
                  </a:cubicBezTo>
                  <a:cubicBezTo>
                    <a:pt x="326" y="104"/>
                    <a:pt x="324" y="99"/>
                    <a:pt x="321" y="94"/>
                  </a:cubicBezTo>
                  <a:cubicBezTo>
                    <a:pt x="320" y="91"/>
                    <a:pt x="319" y="89"/>
                    <a:pt x="317" y="86"/>
                  </a:cubicBezTo>
                  <a:cubicBezTo>
                    <a:pt x="308" y="73"/>
                    <a:pt x="313" y="57"/>
                    <a:pt x="312" y="42"/>
                  </a:cubicBezTo>
                  <a:cubicBezTo>
                    <a:pt x="312" y="40"/>
                    <a:pt x="312" y="38"/>
                    <a:pt x="312" y="36"/>
                  </a:cubicBezTo>
                  <a:cubicBezTo>
                    <a:pt x="310" y="24"/>
                    <a:pt x="300" y="26"/>
                    <a:pt x="291" y="26"/>
                  </a:cubicBezTo>
                  <a:cubicBezTo>
                    <a:pt x="252" y="26"/>
                    <a:pt x="213" y="25"/>
                    <a:pt x="174" y="29"/>
                  </a:cubicBezTo>
                  <a:cubicBezTo>
                    <a:pt x="140" y="32"/>
                    <a:pt x="106" y="29"/>
                    <a:pt x="72" y="30"/>
                  </a:cubicBezTo>
                  <a:cubicBezTo>
                    <a:pt x="50" y="30"/>
                    <a:pt x="42" y="36"/>
                    <a:pt x="36" y="57"/>
                  </a:cubicBezTo>
                  <a:cubicBezTo>
                    <a:pt x="30" y="79"/>
                    <a:pt x="35" y="99"/>
                    <a:pt x="48" y="118"/>
                  </a:cubicBezTo>
                  <a:cubicBezTo>
                    <a:pt x="57" y="131"/>
                    <a:pt x="70" y="138"/>
                    <a:pt x="87" y="136"/>
                  </a:cubicBezTo>
                  <a:cubicBezTo>
                    <a:pt x="158" y="128"/>
                    <a:pt x="229" y="128"/>
                    <a:pt x="300" y="122"/>
                  </a:cubicBezTo>
                  <a:cubicBezTo>
                    <a:pt x="315" y="120"/>
                    <a:pt x="330" y="118"/>
                    <a:pt x="345" y="116"/>
                  </a:cubicBezTo>
                  <a:cubicBezTo>
                    <a:pt x="354" y="117"/>
                    <a:pt x="358" y="121"/>
                    <a:pt x="358" y="130"/>
                  </a:cubicBezTo>
                  <a:cubicBezTo>
                    <a:pt x="357" y="140"/>
                    <a:pt x="349" y="136"/>
                    <a:pt x="344" y="137"/>
                  </a:cubicBezTo>
                  <a:cubicBezTo>
                    <a:pt x="332" y="139"/>
                    <a:pt x="319" y="139"/>
                    <a:pt x="307" y="141"/>
                  </a:cubicBezTo>
                  <a:cubicBezTo>
                    <a:pt x="287" y="147"/>
                    <a:pt x="266" y="148"/>
                    <a:pt x="245" y="149"/>
                  </a:cubicBezTo>
                  <a:cubicBezTo>
                    <a:pt x="237" y="150"/>
                    <a:pt x="228" y="149"/>
                    <a:pt x="220" y="151"/>
                  </a:cubicBezTo>
                  <a:cubicBezTo>
                    <a:pt x="218" y="152"/>
                    <a:pt x="216" y="152"/>
                    <a:pt x="213" y="153"/>
                  </a:cubicBezTo>
                  <a:cubicBezTo>
                    <a:pt x="194" y="154"/>
                    <a:pt x="174" y="152"/>
                    <a:pt x="154" y="155"/>
                  </a:cubicBezTo>
                  <a:cubicBezTo>
                    <a:pt x="152" y="155"/>
                    <a:pt x="150" y="156"/>
                    <a:pt x="148" y="157"/>
                  </a:cubicBezTo>
                  <a:cubicBezTo>
                    <a:pt x="142" y="159"/>
                    <a:pt x="136" y="160"/>
                    <a:pt x="130" y="159"/>
                  </a:cubicBezTo>
                  <a:cubicBezTo>
                    <a:pt x="127" y="159"/>
                    <a:pt x="124" y="158"/>
                    <a:pt x="121" y="157"/>
                  </a:cubicBezTo>
                  <a:cubicBezTo>
                    <a:pt x="106" y="155"/>
                    <a:pt x="91" y="160"/>
                    <a:pt x="76" y="161"/>
                  </a:cubicBezTo>
                  <a:cubicBezTo>
                    <a:pt x="63" y="160"/>
                    <a:pt x="52" y="154"/>
                    <a:pt x="42" y="148"/>
                  </a:cubicBezTo>
                  <a:cubicBezTo>
                    <a:pt x="40" y="147"/>
                    <a:pt x="38" y="145"/>
                    <a:pt x="37" y="144"/>
                  </a:cubicBezTo>
                  <a:cubicBezTo>
                    <a:pt x="10" y="122"/>
                    <a:pt x="0" y="93"/>
                    <a:pt x="5" y="59"/>
                  </a:cubicBezTo>
                  <a:cubicBezTo>
                    <a:pt x="8" y="44"/>
                    <a:pt x="12" y="30"/>
                    <a:pt x="25" y="22"/>
                  </a:cubicBezTo>
                  <a:cubicBezTo>
                    <a:pt x="34" y="14"/>
                    <a:pt x="43" y="11"/>
                    <a:pt x="54" y="10"/>
                  </a:cubicBezTo>
                  <a:cubicBezTo>
                    <a:pt x="102" y="9"/>
                    <a:pt x="149" y="4"/>
                    <a:pt x="196" y="6"/>
                  </a:cubicBezTo>
                  <a:cubicBezTo>
                    <a:pt x="207" y="5"/>
                    <a:pt x="218" y="7"/>
                    <a:pt x="229" y="5"/>
                  </a:cubicBezTo>
                  <a:cubicBezTo>
                    <a:pt x="261" y="0"/>
                    <a:pt x="293" y="1"/>
                    <a:pt x="325" y="4"/>
                  </a:cubicBezTo>
                  <a:cubicBezTo>
                    <a:pt x="329" y="7"/>
                    <a:pt x="333" y="10"/>
                    <a:pt x="330" y="16"/>
                  </a:cubicBezTo>
                  <a:close/>
                </a:path>
              </a:pathLst>
            </a:custGeom>
            <a:solidFill>
              <a:srgbClr val="402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1CFD2C96-F727-A225-FA1E-7B06FA7A7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2406"/>
              <a:ext cx="240" cy="302"/>
            </a:xfrm>
            <a:custGeom>
              <a:avLst/>
              <a:gdLst>
                <a:gd name="T0" fmla="*/ 13 w 101"/>
                <a:gd name="T1" fmla="*/ 114 h 127"/>
                <a:gd name="T2" fmla="*/ 4 w 101"/>
                <a:gd name="T3" fmla="*/ 58 h 127"/>
                <a:gd name="T4" fmla="*/ 53 w 101"/>
                <a:gd name="T5" fmla="*/ 14 h 127"/>
                <a:gd name="T6" fmla="*/ 69 w 101"/>
                <a:gd name="T7" fmla="*/ 10 h 127"/>
                <a:gd name="T8" fmla="*/ 70 w 101"/>
                <a:gd name="T9" fmla="*/ 5 h 127"/>
                <a:gd name="T10" fmla="*/ 87 w 101"/>
                <a:gd name="T11" fmla="*/ 0 h 127"/>
                <a:gd name="T12" fmla="*/ 90 w 101"/>
                <a:gd name="T13" fmla="*/ 16 h 127"/>
                <a:gd name="T14" fmla="*/ 93 w 101"/>
                <a:gd name="T15" fmla="*/ 34 h 127"/>
                <a:gd name="T16" fmla="*/ 98 w 101"/>
                <a:gd name="T17" fmla="*/ 108 h 127"/>
                <a:gd name="T18" fmla="*/ 95 w 101"/>
                <a:gd name="T19" fmla="*/ 120 h 127"/>
                <a:gd name="T20" fmla="*/ 31 w 101"/>
                <a:gd name="T21" fmla="*/ 123 h 127"/>
                <a:gd name="T22" fmla="*/ 13 w 101"/>
                <a:gd name="T23" fmla="*/ 1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27">
                  <a:moveTo>
                    <a:pt x="13" y="114"/>
                  </a:moveTo>
                  <a:cubicBezTo>
                    <a:pt x="7" y="95"/>
                    <a:pt x="0" y="78"/>
                    <a:pt x="4" y="58"/>
                  </a:cubicBezTo>
                  <a:cubicBezTo>
                    <a:pt x="11" y="26"/>
                    <a:pt x="21" y="16"/>
                    <a:pt x="53" y="14"/>
                  </a:cubicBezTo>
                  <a:cubicBezTo>
                    <a:pt x="58" y="13"/>
                    <a:pt x="65" y="16"/>
                    <a:pt x="69" y="10"/>
                  </a:cubicBezTo>
                  <a:cubicBezTo>
                    <a:pt x="68" y="8"/>
                    <a:pt x="68" y="6"/>
                    <a:pt x="70" y="5"/>
                  </a:cubicBezTo>
                  <a:cubicBezTo>
                    <a:pt x="75" y="1"/>
                    <a:pt x="81" y="0"/>
                    <a:pt x="87" y="0"/>
                  </a:cubicBezTo>
                  <a:cubicBezTo>
                    <a:pt x="95" y="4"/>
                    <a:pt x="91" y="10"/>
                    <a:pt x="90" y="16"/>
                  </a:cubicBezTo>
                  <a:cubicBezTo>
                    <a:pt x="92" y="22"/>
                    <a:pt x="94" y="28"/>
                    <a:pt x="93" y="34"/>
                  </a:cubicBezTo>
                  <a:cubicBezTo>
                    <a:pt x="90" y="59"/>
                    <a:pt x="89" y="84"/>
                    <a:pt x="98" y="108"/>
                  </a:cubicBezTo>
                  <a:cubicBezTo>
                    <a:pt x="99" y="112"/>
                    <a:pt x="101" y="117"/>
                    <a:pt x="95" y="120"/>
                  </a:cubicBezTo>
                  <a:cubicBezTo>
                    <a:pt x="74" y="127"/>
                    <a:pt x="53" y="122"/>
                    <a:pt x="31" y="123"/>
                  </a:cubicBezTo>
                  <a:cubicBezTo>
                    <a:pt x="24" y="123"/>
                    <a:pt x="16" y="122"/>
                    <a:pt x="13" y="114"/>
                  </a:cubicBezTo>
                  <a:close/>
                </a:path>
              </a:pathLst>
            </a:custGeom>
            <a:solidFill>
              <a:srgbClr val="4629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7E67D6FA-4296-E68E-C142-1FC9F6DC0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494"/>
              <a:ext cx="500" cy="344"/>
            </a:xfrm>
            <a:custGeom>
              <a:avLst/>
              <a:gdLst>
                <a:gd name="T0" fmla="*/ 200 w 211"/>
                <a:gd name="T1" fmla="*/ 145 h 145"/>
                <a:gd name="T2" fmla="*/ 200 w 211"/>
                <a:gd name="T3" fmla="*/ 137 h 145"/>
                <a:gd name="T4" fmla="*/ 189 w 211"/>
                <a:gd name="T5" fmla="*/ 33 h 145"/>
                <a:gd name="T6" fmla="*/ 130 w 211"/>
                <a:gd name="T7" fmla="*/ 39 h 145"/>
                <a:gd name="T8" fmla="*/ 29 w 211"/>
                <a:gd name="T9" fmla="*/ 34 h 145"/>
                <a:gd name="T10" fmla="*/ 0 w 211"/>
                <a:gd name="T11" fmla="*/ 17 h 145"/>
                <a:gd name="T12" fmla="*/ 136 w 211"/>
                <a:gd name="T13" fmla="*/ 6 h 145"/>
                <a:gd name="T14" fmla="*/ 200 w 211"/>
                <a:gd name="T15" fmla="*/ 67 h 145"/>
                <a:gd name="T16" fmla="*/ 200 w 211"/>
                <a:gd name="T17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145">
                  <a:moveTo>
                    <a:pt x="200" y="145"/>
                  </a:moveTo>
                  <a:cubicBezTo>
                    <a:pt x="200" y="142"/>
                    <a:pt x="200" y="140"/>
                    <a:pt x="200" y="137"/>
                  </a:cubicBezTo>
                  <a:cubicBezTo>
                    <a:pt x="201" y="102"/>
                    <a:pt x="195" y="67"/>
                    <a:pt x="189" y="33"/>
                  </a:cubicBezTo>
                  <a:cubicBezTo>
                    <a:pt x="169" y="31"/>
                    <a:pt x="149" y="37"/>
                    <a:pt x="130" y="39"/>
                  </a:cubicBezTo>
                  <a:cubicBezTo>
                    <a:pt x="96" y="38"/>
                    <a:pt x="62" y="42"/>
                    <a:pt x="29" y="34"/>
                  </a:cubicBezTo>
                  <a:cubicBezTo>
                    <a:pt x="19" y="32"/>
                    <a:pt x="1" y="36"/>
                    <a:pt x="0" y="17"/>
                  </a:cubicBezTo>
                  <a:cubicBezTo>
                    <a:pt x="44" y="0"/>
                    <a:pt x="90" y="3"/>
                    <a:pt x="136" y="6"/>
                  </a:cubicBezTo>
                  <a:cubicBezTo>
                    <a:pt x="192" y="10"/>
                    <a:pt x="192" y="11"/>
                    <a:pt x="200" y="67"/>
                  </a:cubicBezTo>
                  <a:cubicBezTo>
                    <a:pt x="204" y="93"/>
                    <a:pt x="211" y="119"/>
                    <a:pt x="200" y="145"/>
                  </a:cubicBezTo>
                  <a:close/>
                </a:path>
              </a:pathLst>
            </a:custGeom>
            <a:solidFill>
              <a:srgbClr val="442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0C19D131-759D-5BDA-746E-46FC78560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2084"/>
              <a:ext cx="182" cy="346"/>
            </a:xfrm>
            <a:custGeom>
              <a:avLst/>
              <a:gdLst>
                <a:gd name="T0" fmla="*/ 76 w 77"/>
                <a:gd name="T1" fmla="*/ 142 h 146"/>
                <a:gd name="T2" fmla="*/ 75 w 77"/>
                <a:gd name="T3" fmla="*/ 146 h 146"/>
                <a:gd name="T4" fmla="*/ 36 w 77"/>
                <a:gd name="T5" fmla="*/ 6 h 146"/>
                <a:gd name="T6" fmla="*/ 68 w 77"/>
                <a:gd name="T7" fmla="*/ 14 h 146"/>
                <a:gd name="T8" fmla="*/ 67 w 77"/>
                <a:gd name="T9" fmla="*/ 14 h 146"/>
                <a:gd name="T10" fmla="*/ 70 w 77"/>
                <a:gd name="T11" fmla="*/ 35 h 146"/>
                <a:gd name="T12" fmla="*/ 60 w 77"/>
                <a:gd name="T13" fmla="*/ 77 h 146"/>
                <a:gd name="T14" fmla="*/ 76 w 77"/>
                <a:gd name="T15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46">
                  <a:moveTo>
                    <a:pt x="76" y="142"/>
                  </a:moveTo>
                  <a:cubicBezTo>
                    <a:pt x="76" y="144"/>
                    <a:pt x="76" y="145"/>
                    <a:pt x="75" y="146"/>
                  </a:cubicBezTo>
                  <a:cubicBezTo>
                    <a:pt x="21" y="128"/>
                    <a:pt x="0" y="54"/>
                    <a:pt x="36" y="6"/>
                  </a:cubicBezTo>
                  <a:cubicBezTo>
                    <a:pt x="49" y="0"/>
                    <a:pt x="57" y="13"/>
                    <a:pt x="68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77" y="20"/>
                    <a:pt x="73" y="28"/>
                    <a:pt x="70" y="35"/>
                  </a:cubicBezTo>
                  <a:cubicBezTo>
                    <a:pt x="66" y="49"/>
                    <a:pt x="62" y="63"/>
                    <a:pt x="60" y="77"/>
                  </a:cubicBezTo>
                  <a:cubicBezTo>
                    <a:pt x="56" y="101"/>
                    <a:pt x="63" y="122"/>
                    <a:pt x="76" y="142"/>
                  </a:cubicBezTo>
                  <a:close/>
                </a:path>
              </a:pathLst>
            </a:custGeom>
            <a:solidFill>
              <a:srgbClr val="452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D3C50A9B-5283-25C9-6351-635D46A2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2677"/>
              <a:ext cx="178" cy="282"/>
            </a:xfrm>
            <a:custGeom>
              <a:avLst/>
              <a:gdLst>
                <a:gd name="T0" fmla="*/ 21 w 75"/>
                <a:gd name="T1" fmla="*/ 0 h 119"/>
                <a:gd name="T2" fmla="*/ 38 w 75"/>
                <a:gd name="T3" fmla="*/ 4 h 119"/>
                <a:gd name="T4" fmla="*/ 49 w 75"/>
                <a:gd name="T5" fmla="*/ 10 h 119"/>
                <a:gd name="T6" fmla="*/ 75 w 75"/>
                <a:gd name="T7" fmla="*/ 51 h 119"/>
                <a:gd name="T8" fmla="*/ 52 w 75"/>
                <a:gd name="T9" fmla="*/ 79 h 119"/>
                <a:gd name="T10" fmla="*/ 37 w 75"/>
                <a:gd name="T11" fmla="*/ 119 h 119"/>
                <a:gd name="T12" fmla="*/ 13 w 75"/>
                <a:gd name="T13" fmla="*/ 10 h 119"/>
                <a:gd name="T14" fmla="*/ 21 w 75"/>
                <a:gd name="T1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19">
                  <a:moveTo>
                    <a:pt x="21" y="0"/>
                  </a:moveTo>
                  <a:cubicBezTo>
                    <a:pt x="26" y="1"/>
                    <a:pt x="32" y="3"/>
                    <a:pt x="38" y="4"/>
                  </a:cubicBezTo>
                  <a:cubicBezTo>
                    <a:pt x="41" y="8"/>
                    <a:pt x="45" y="8"/>
                    <a:pt x="49" y="10"/>
                  </a:cubicBezTo>
                  <a:cubicBezTo>
                    <a:pt x="61" y="21"/>
                    <a:pt x="70" y="35"/>
                    <a:pt x="75" y="51"/>
                  </a:cubicBezTo>
                  <a:cubicBezTo>
                    <a:pt x="72" y="65"/>
                    <a:pt x="58" y="69"/>
                    <a:pt x="52" y="79"/>
                  </a:cubicBezTo>
                  <a:cubicBezTo>
                    <a:pt x="40" y="90"/>
                    <a:pt x="47" y="107"/>
                    <a:pt x="37" y="119"/>
                  </a:cubicBezTo>
                  <a:cubicBezTo>
                    <a:pt x="12" y="87"/>
                    <a:pt x="0" y="51"/>
                    <a:pt x="13" y="10"/>
                  </a:cubicBezTo>
                  <a:cubicBezTo>
                    <a:pt x="15" y="6"/>
                    <a:pt x="16" y="2"/>
                    <a:pt x="21" y="0"/>
                  </a:cubicBezTo>
                  <a:close/>
                </a:path>
              </a:pathLst>
            </a:custGeom>
            <a:solidFill>
              <a:srgbClr val="442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F8B9F76B-9549-3AB2-E59A-23D01004A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183"/>
              <a:ext cx="793" cy="67"/>
            </a:xfrm>
            <a:custGeom>
              <a:avLst/>
              <a:gdLst>
                <a:gd name="T0" fmla="*/ 327 w 335"/>
                <a:gd name="T1" fmla="*/ 28 h 28"/>
                <a:gd name="T2" fmla="*/ 321 w 335"/>
                <a:gd name="T3" fmla="*/ 19 h 28"/>
                <a:gd name="T4" fmla="*/ 284 w 335"/>
                <a:gd name="T5" fmla="*/ 18 h 28"/>
                <a:gd name="T6" fmla="*/ 229 w 335"/>
                <a:gd name="T7" fmla="*/ 18 h 28"/>
                <a:gd name="T8" fmla="*/ 227 w 335"/>
                <a:gd name="T9" fmla="*/ 18 h 28"/>
                <a:gd name="T10" fmla="*/ 229 w 335"/>
                <a:gd name="T11" fmla="*/ 21 h 28"/>
                <a:gd name="T12" fmla="*/ 194 w 335"/>
                <a:gd name="T13" fmla="*/ 24 h 28"/>
                <a:gd name="T14" fmla="*/ 97 w 335"/>
                <a:gd name="T15" fmla="*/ 23 h 28"/>
                <a:gd name="T16" fmla="*/ 34 w 335"/>
                <a:gd name="T17" fmla="*/ 26 h 28"/>
                <a:gd name="T18" fmla="*/ 9 w 335"/>
                <a:gd name="T19" fmla="*/ 20 h 28"/>
                <a:gd name="T20" fmla="*/ 8 w 335"/>
                <a:gd name="T21" fmla="*/ 6 h 28"/>
                <a:gd name="T22" fmla="*/ 180 w 335"/>
                <a:gd name="T23" fmla="*/ 2 h 28"/>
                <a:gd name="T24" fmla="*/ 235 w 335"/>
                <a:gd name="T25" fmla="*/ 9 h 28"/>
                <a:gd name="T26" fmla="*/ 283 w 335"/>
                <a:gd name="T27" fmla="*/ 4 h 28"/>
                <a:gd name="T28" fmla="*/ 291 w 335"/>
                <a:gd name="T29" fmla="*/ 0 h 28"/>
                <a:gd name="T30" fmla="*/ 317 w 335"/>
                <a:gd name="T31" fmla="*/ 7 h 28"/>
                <a:gd name="T32" fmla="*/ 327 w 335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5" h="28">
                  <a:moveTo>
                    <a:pt x="327" y="28"/>
                  </a:moveTo>
                  <a:cubicBezTo>
                    <a:pt x="326" y="24"/>
                    <a:pt x="325" y="21"/>
                    <a:pt x="321" y="19"/>
                  </a:cubicBezTo>
                  <a:cubicBezTo>
                    <a:pt x="309" y="12"/>
                    <a:pt x="297" y="19"/>
                    <a:pt x="284" y="18"/>
                  </a:cubicBezTo>
                  <a:cubicBezTo>
                    <a:pt x="266" y="17"/>
                    <a:pt x="247" y="17"/>
                    <a:pt x="229" y="18"/>
                  </a:cubicBezTo>
                  <a:cubicBezTo>
                    <a:pt x="228" y="18"/>
                    <a:pt x="227" y="18"/>
                    <a:pt x="227" y="18"/>
                  </a:cubicBezTo>
                  <a:cubicBezTo>
                    <a:pt x="225" y="21"/>
                    <a:pt x="229" y="19"/>
                    <a:pt x="229" y="21"/>
                  </a:cubicBezTo>
                  <a:cubicBezTo>
                    <a:pt x="218" y="26"/>
                    <a:pt x="205" y="24"/>
                    <a:pt x="194" y="24"/>
                  </a:cubicBezTo>
                  <a:cubicBezTo>
                    <a:pt x="162" y="20"/>
                    <a:pt x="129" y="22"/>
                    <a:pt x="97" y="23"/>
                  </a:cubicBezTo>
                  <a:cubicBezTo>
                    <a:pt x="76" y="24"/>
                    <a:pt x="55" y="27"/>
                    <a:pt x="34" y="26"/>
                  </a:cubicBezTo>
                  <a:cubicBezTo>
                    <a:pt x="25" y="25"/>
                    <a:pt x="17" y="24"/>
                    <a:pt x="9" y="20"/>
                  </a:cubicBezTo>
                  <a:cubicBezTo>
                    <a:pt x="0" y="16"/>
                    <a:pt x="0" y="11"/>
                    <a:pt x="8" y="6"/>
                  </a:cubicBezTo>
                  <a:cubicBezTo>
                    <a:pt x="65" y="1"/>
                    <a:pt x="123" y="2"/>
                    <a:pt x="180" y="2"/>
                  </a:cubicBezTo>
                  <a:cubicBezTo>
                    <a:pt x="198" y="4"/>
                    <a:pt x="217" y="5"/>
                    <a:pt x="235" y="9"/>
                  </a:cubicBezTo>
                  <a:cubicBezTo>
                    <a:pt x="251" y="12"/>
                    <a:pt x="267" y="10"/>
                    <a:pt x="283" y="4"/>
                  </a:cubicBezTo>
                  <a:cubicBezTo>
                    <a:pt x="286" y="4"/>
                    <a:pt x="289" y="3"/>
                    <a:pt x="291" y="0"/>
                  </a:cubicBezTo>
                  <a:cubicBezTo>
                    <a:pt x="299" y="2"/>
                    <a:pt x="308" y="4"/>
                    <a:pt x="317" y="7"/>
                  </a:cubicBezTo>
                  <a:cubicBezTo>
                    <a:pt x="326" y="11"/>
                    <a:pt x="335" y="16"/>
                    <a:pt x="327" y="28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48F9E973-9213-72D8-96A4-755785D2A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" y="2731"/>
              <a:ext cx="395" cy="356"/>
            </a:xfrm>
            <a:custGeom>
              <a:avLst/>
              <a:gdLst>
                <a:gd name="T0" fmla="*/ 14 w 167"/>
                <a:gd name="T1" fmla="*/ 52 h 150"/>
                <a:gd name="T2" fmla="*/ 37 w 167"/>
                <a:gd name="T3" fmla="*/ 29 h 150"/>
                <a:gd name="T4" fmla="*/ 54 w 167"/>
                <a:gd name="T5" fmla="*/ 19 h 150"/>
                <a:gd name="T6" fmla="*/ 164 w 167"/>
                <a:gd name="T7" fmla="*/ 7 h 150"/>
                <a:gd name="T8" fmla="*/ 166 w 167"/>
                <a:gd name="T9" fmla="*/ 12 h 150"/>
                <a:gd name="T10" fmla="*/ 95 w 167"/>
                <a:gd name="T11" fmla="*/ 21 h 150"/>
                <a:gd name="T12" fmla="*/ 34 w 167"/>
                <a:gd name="T13" fmla="*/ 49 h 150"/>
                <a:gd name="T14" fmla="*/ 46 w 167"/>
                <a:gd name="T15" fmla="*/ 128 h 150"/>
                <a:gd name="T16" fmla="*/ 119 w 167"/>
                <a:gd name="T17" fmla="*/ 138 h 150"/>
                <a:gd name="T18" fmla="*/ 156 w 167"/>
                <a:gd name="T19" fmla="*/ 132 h 150"/>
                <a:gd name="T20" fmla="*/ 165 w 167"/>
                <a:gd name="T21" fmla="*/ 136 h 150"/>
                <a:gd name="T22" fmla="*/ 83 w 167"/>
                <a:gd name="T23" fmla="*/ 149 h 150"/>
                <a:gd name="T24" fmla="*/ 6 w 167"/>
                <a:gd name="T25" fmla="*/ 101 h 150"/>
                <a:gd name="T26" fmla="*/ 14 w 167"/>
                <a:gd name="T27" fmla="*/ 5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150">
                  <a:moveTo>
                    <a:pt x="14" y="52"/>
                  </a:moveTo>
                  <a:cubicBezTo>
                    <a:pt x="22" y="44"/>
                    <a:pt x="29" y="36"/>
                    <a:pt x="37" y="29"/>
                  </a:cubicBezTo>
                  <a:cubicBezTo>
                    <a:pt x="43" y="26"/>
                    <a:pt x="48" y="23"/>
                    <a:pt x="54" y="19"/>
                  </a:cubicBezTo>
                  <a:cubicBezTo>
                    <a:pt x="90" y="8"/>
                    <a:pt x="126" y="0"/>
                    <a:pt x="164" y="7"/>
                  </a:cubicBezTo>
                  <a:cubicBezTo>
                    <a:pt x="166" y="8"/>
                    <a:pt x="167" y="10"/>
                    <a:pt x="166" y="12"/>
                  </a:cubicBezTo>
                  <a:cubicBezTo>
                    <a:pt x="142" y="15"/>
                    <a:pt x="118" y="18"/>
                    <a:pt x="95" y="21"/>
                  </a:cubicBezTo>
                  <a:cubicBezTo>
                    <a:pt x="72" y="25"/>
                    <a:pt x="51" y="32"/>
                    <a:pt x="34" y="49"/>
                  </a:cubicBezTo>
                  <a:cubicBezTo>
                    <a:pt x="9" y="75"/>
                    <a:pt x="14" y="110"/>
                    <a:pt x="46" y="128"/>
                  </a:cubicBezTo>
                  <a:cubicBezTo>
                    <a:pt x="69" y="140"/>
                    <a:pt x="94" y="142"/>
                    <a:pt x="119" y="138"/>
                  </a:cubicBezTo>
                  <a:cubicBezTo>
                    <a:pt x="132" y="136"/>
                    <a:pt x="144" y="132"/>
                    <a:pt x="156" y="132"/>
                  </a:cubicBezTo>
                  <a:cubicBezTo>
                    <a:pt x="160" y="131"/>
                    <a:pt x="165" y="129"/>
                    <a:pt x="165" y="136"/>
                  </a:cubicBezTo>
                  <a:cubicBezTo>
                    <a:pt x="138" y="140"/>
                    <a:pt x="111" y="150"/>
                    <a:pt x="83" y="149"/>
                  </a:cubicBezTo>
                  <a:cubicBezTo>
                    <a:pt x="48" y="148"/>
                    <a:pt x="20" y="135"/>
                    <a:pt x="6" y="101"/>
                  </a:cubicBezTo>
                  <a:cubicBezTo>
                    <a:pt x="0" y="83"/>
                    <a:pt x="5" y="67"/>
                    <a:pt x="14" y="52"/>
                  </a:cubicBezTo>
                  <a:close/>
                </a:path>
              </a:pathLst>
            </a:custGeom>
            <a:solidFill>
              <a:srgbClr val="412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56FE1C5B-975F-B8AC-1C39-272F229A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966"/>
              <a:ext cx="1024" cy="88"/>
            </a:xfrm>
            <a:custGeom>
              <a:avLst/>
              <a:gdLst>
                <a:gd name="T0" fmla="*/ 9 w 432"/>
                <a:gd name="T1" fmla="*/ 37 h 37"/>
                <a:gd name="T2" fmla="*/ 0 w 432"/>
                <a:gd name="T3" fmla="*/ 33 h 37"/>
                <a:gd name="T4" fmla="*/ 160 w 432"/>
                <a:gd name="T5" fmla="*/ 14 h 37"/>
                <a:gd name="T6" fmla="*/ 420 w 432"/>
                <a:gd name="T7" fmla="*/ 3 h 37"/>
                <a:gd name="T8" fmla="*/ 432 w 432"/>
                <a:gd name="T9" fmla="*/ 10 h 37"/>
                <a:gd name="T10" fmla="*/ 9 w 432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37">
                  <a:moveTo>
                    <a:pt x="9" y="37"/>
                  </a:moveTo>
                  <a:cubicBezTo>
                    <a:pt x="6" y="36"/>
                    <a:pt x="3" y="35"/>
                    <a:pt x="0" y="33"/>
                  </a:cubicBezTo>
                  <a:cubicBezTo>
                    <a:pt x="53" y="21"/>
                    <a:pt x="107" y="18"/>
                    <a:pt x="160" y="14"/>
                  </a:cubicBezTo>
                  <a:cubicBezTo>
                    <a:pt x="247" y="9"/>
                    <a:pt x="333" y="7"/>
                    <a:pt x="420" y="3"/>
                  </a:cubicBezTo>
                  <a:cubicBezTo>
                    <a:pt x="424" y="3"/>
                    <a:pt x="429" y="0"/>
                    <a:pt x="432" y="10"/>
                  </a:cubicBezTo>
                  <a:cubicBezTo>
                    <a:pt x="291" y="19"/>
                    <a:pt x="149" y="15"/>
                    <a:pt x="9" y="37"/>
                  </a:cubicBezTo>
                  <a:close/>
                </a:path>
              </a:pathLst>
            </a:custGeom>
            <a:solidFill>
              <a:srgbClr val="483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1D3BB9BF-C528-155A-11A8-C29B0E0A3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3044"/>
              <a:ext cx="801" cy="162"/>
            </a:xfrm>
            <a:custGeom>
              <a:avLst/>
              <a:gdLst>
                <a:gd name="T0" fmla="*/ 11 w 338"/>
                <a:gd name="T1" fmla="*/ 6 h 68"/>
                <a:gd name="T2" fmla="*/ 21 w 338"/>
                <a:gd name="T3" fmla="*/ 21 h 68"/>
                <a:gd name="T4" fmla="*/ 108 w 338"/>
                <a:gd name="T5" fmla="*/ 48 h 68"/>
                <a:gd name="T6" fmla="*/ 217 w 338"/>
                <a:gd name="T7" fmla="*/ 51 h 68"/>
                <a:gd name="T8" fmla="*/ 252 w 338"/>
                <a:gd name="T9" fmla="*/ 48 h 68"/>
                <a:gd name="T10" fmla="*/ 332 w 338"/>
                <a:gd name="T11" fmla="*/ 23 h 68"/>
                <a:gd name="T12" fmla="*/ 337 w 338"/>
                <a:gd name="T13" fmla="*/ 28 h 68"/>
                <a:gd name="T14" fmla="*/ 248 w 338"/>
                <a:gd name="T15" fmla="*/ 59 h 68"/>
                <a:gd name="T16" fmla="*/ 36 w 338"/>
                <a:gd name="T17" fmla="*/ 41 h 68"/>
                <a:gd name="T18" fmla="*/ 2 w 338"/>
                <a:gd name="T19" fmla="*/ 8 h 68"/>
                <a:gd name="T20" fmla="*/ 4 w 338"/>
                <a:gd name="T21" fmla="*/ 0 h 68"/>
                <a:gd name="T22" fmla="*/ 11 w 338"/>
                <a:gd name="T23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68">
                  <a:moveTo>
                    <a:pt x="11" y="6"/>
                  </a:moveTo>
                  <a:cubicBezTo>
                    <a:pt x="14" y="11"/>
                    <a:pt x="17" y="16"/>
                    <a:pt x="21" y="21"/>
                  </a:cubicBezTo>
                  <a:cubicBezTo>
                    <a:pt x="47" y="38"/>
                    <a:pt x="78" y="45"/>
                    <a:pt x="108" y="48"/>
                  </a:cubicBezTo>
                  <a:cubicBezTo>
                    <a:pt x="144" y="53"/>
                    <a:pt x="180" y="55"/>
                    <a:pt x="217" y="51"/>
                  </a:cubicBezTo>
                  <a:cubicBezTo>
                    <a:pt x="229" y="51"/>
                    <a:pt x="240" y="50"/>
                    <a:pt x="252" y="48"/>
                  </a:cubicBezTo>
                  <a:cubicBezTo>
                    <a:pt x="280" y="44"/>
                    <a:pt x="307" y="36"/>
                    <a:pt x="332" y="23"/>
                  </a:cubicBezTo>
                  <a:cubicBezTo>
                    <a:pt x="335" y="23"/>
                    <a:pt x="338" y="24"/>
                    <a:pt x="337" y="28"/>
                  </a:cubicBezTo>
                  <a:cubicBezTo>
                    <a:pt x="311" y="48"/>
                    <a:pt x="280" y="54"/>
                    <a:pt x="248" y="59"/>
                  </a:cubicBezTo>
                  <a:cubicBezTo>
                    <a:pt x="176" y="68"/>
                    <a:pt x="105" y="67"/>
                    <a:pt x="36" y="41"/>
                  </a:cubicBezTo>
                  <a:cubicBezTo>
                    <a:pt x="21" y="35"/>
                    <a:pt x="6" y="27"/>
                    <a:pt x="2" y="8"/>
                  </a:cubicBezTo>
                  <a:cubicBezTo>
                    <a:pt x="1" y="5"/>
                    <a:pt x="0" y="1"/>
                    <a:pt x="4" y="0"/>
                  </a:cubicBezTo>
                  <a:cubicBezTo>
                    <a:pt x="6" y="0"/>
                    <a:pt x="9" y="4"/>
                    <a:pt x="11" y="6"/>
                  </a:cubicBezTo>
                  <a:close/>
                </a:path>
              </a:pathLst>
            </a:custGeom>
            <a:solidFill>
              <a:srgbClr val="3F2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EA0E5879-C94F-9242-7A7F-804E02AB5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696"/>
              <a:ext cx="810" cy="140"/>
            </a:xfrm>
            <a:custGeom>
              <a:avLst/>
              <a:gdLst>
                <a:gd name="T0" fmla="*/ 332 w 342"/>
                <a:gd name="T1" fmla="*/ 56 h 59"/>
                <a:gd name="T2" fmla="*/ 330 w 342"/>
                <a:gd name="T3" fmla="*/ 45 h 59"/>
                <a:gd name="T4" fmla="*/ 331 w 342"/>
                <a:gd name="T5" fmla="*/ 31 h 59"/>
                <a:gd name="T6" fmla="*/ 325 w 342"/>
                <a:gd name="T7" fmla="*/ 26 h 59"/>
                <a:gd name="T8" fmla="*/ 102 w 342"/>
                <a:gd name="T9" fmla="*/ 40 h 59"/>
                <a:gd name="T10" fmla="*/ 20 w 342"/>
                <a:gd name="T11" fmla="*/ 53 h 59"/>
                <a:gd name="T12" fmla="*/ 0 w 342"/>
                <a:gd name="T13" fmla="*/ 53 h 59"/>
                <a:gd name="T14" fmla="*/ 22 w 342"/>
                <a:gd name="T15" fmla="*/ 44 h 59"/>
                <a:gd name="T16" fmla="*/ 157 w 342"/>
                <a:gd name="T17" fmla="*/ 30 h 59"/>
                <a:gd name="T18" fmla="*/ 310 w 342"/>
                <a:gd name="T19" fmla="*/ 20 h 59"/>
                <a:gd name="T20" fmla="*/ 337 w 342"/>
                <a:gd name="T21" fmla="*/ 0 h 59"/>
                <a:gd name="T22" fmla="*/ 342 w 342"/>
                <a:gd name="T23" fmla="*/ 4 h 59"/>
                <a:gd name="T24" fmla="*/ 336 w 342"/>
                <a:gd name="T25" fmla="*/ 42 h 59"/>
                <a:gd name="T26" fmla="*/ 332 w 342"/>
                <a:gd name="T27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2" h="59">
                  <a:moveTo>
                    <a:pt x="332" y="56"/>
                  </a:moveTo>
                  <a:cubicBezTo>
                    <a:pt x="332" y="52"/>
                    <a:pt x="331" y="48"/>
                    <a:pt x="330" y="45"/>
                  </a:cubicBezTo>
                  <a:cubicBezTo>
                    <a:pt x="328" y="40"/>
                    <a:pt x="329" y="36"/>
                    <a:pt x="331" y="31"/>
                  </a:cubicBezTo>
                  <a:cubicBezTo>
                    <a:pt x="330" y="28"/>
                    <a:pt x="330" y="25"/>
                    <a:pt x="325" y="26"/>
                  </a:cubicBezTo>
                  <a:cubicBezTo>
                    <a:pt x="251" y="42"/>
                    <a:pt x="176" y="33"/>
                    <a:pt x="102" y="40"/>
                  </a:cubicBezTo>
                  <a:cubicBezTo>
                    <a:pt x="74" y="42"/>
                    <a:pt x="47" y="46"/>
                    <a:pt x="20" y="53"/>
                  </a:cubicBezTo>
                  <a:cubicBezTo>
                    <a:pt x="13" y="54"/>
                    <a:pt x="7" y="59"/>
                    <a:pt x="0" y="53"/>
                  </a:cubicBezTo>
                  <a:cubicBezTo>
                    <a:pt x="5" y="45"/>
                    <a:pt x="15" y="45"/>
                    <a:pt x="22" y="44"/>
                  </a:cubicBezTo>
                  <a:cubicBezTo>
                    <a:pt x="67" y="32"/>
                    <a:pt x="112" y="31"/>
                    <a:pt x="157" y="30"/>
                  </a:cubicBezTo>
                  <a:cubicBezTo>
                    <a:pt x="208" y="29"/>
                    <a:pt x="259" y="30"/>
                    <a:pt x="310" y="20"/>
                  </a:cubicBezTo>
                  <a:cubicBezTo>
                    <a:pt x="322" y="18"/>
                    <a:pt x="335" y="19"/>
                    <a:pt x="337" y="0"/>
                  </a:cubicBezTo>
                  <a:cubicBezTo>
                    <a:pt x="339" y="1"/>
                    <a:pt x="340" y="2"/>
                    <a:pt x="342" y="4"/>
                  </a:cubicBezTo>
                  <a:cubicBezTo>
                    <a:pt x="340" y="17"/>
                    <a:pt x="338" y="29"/>
                    <a:pt x="336" y="42"/>
                  </a:cubicBezTo>
                  <a:cubicBezTo>
                    <a:pt x="336" y="47"/>
                    <a:pt x="341" y="53"/>
                    <a:pt x="332" y="56"/>
                  </a:cubicBezTo>
                  <a:close/>
                </a:path>
              </a:pathLst>
            </a:custGeom>
            <a:solidFill>
              <a:srgbClr val="413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A35F9D03-7B67-B3DE-AC58-AB4F45501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44"/>
              <a:ext cx="177" cy="135"/>
            </a:xfrm>
            <a:custGeom>
              <a:avLst/>
              <a:gdLst>
                <a:gd name="T0" fmla="*/ 75 w 75"/>
                <a:gd name="T1" fmla="*/ 4 h 57"/>
                <a:gd name="T2" fmla="*/ 35 w 75"/>
                <a:gd name="T3" fmla="*/ 52 h 57"/>
                <a:gd name="T4" fmla="*/ 6 w 75"/>
                <a:gd name="T5" fmla="*/ 49 h 57"/>
                <a:gd name="T6" fmla="*/ 12 w 75"/>
                <a:gd name="T7" fmla="*/ 14 h 57"/>
                <a:gd name="T8" fmla="*/ 75 w 75"/>
                <a:gd name="T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7">
                  <a:moveTo>
                    <a:pt x="75" y="4"/>
                  </a:moveTo>
                  <a:cubicBezTo>
                    <a:pt x="74" y="40"/>
                    <a:pt x="70" y="45"/>
                    <a:pt x="35" y="52"/>
                  </a:cubicBezTo>
                  <a:cubicBezTo>
                    <a:pt x="25" y="57"/>
                    <a:pt x="16" y="54"/>
                    <a:pt x="6" y="49"/>
                  </a:cubicBezTo>
                  <a:cubicBezTo>
                    <a:pt x="0" y="36"/>
                    <a:pt x="8" y="25"/>
                    <a:pt x="12" y="14"/>
                  </a:cubicBezTo>
                  <a:cubicBezTo>
                    <a:pt x="31" y="0"/>
                    <a:pt x="53" y="3"/>
                    <a:pt x="75" y="4"/>
                  </a:cubicBezTo>
                  <a:close/>
                </a:path>
              </a:pathLst>
            </a:custGeom>
            <a:solidFill>
              <a:srgbClr val="442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15BFFD86-D71F-EB39-5A11-C6EF80C25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2795"/>
              <a:ext cx="384" cy="166"/>
            </a:xfrm>
            <a:custGeom>
              <a:avLst/>
              <a:gdLst>
                <a:gd name="T0" fmla="*/ 124 w 162"/>
                <a:gd name="T1" fmla="*/ 14 h 70"/>
                <a:gd name="T2" fmla="*/ 128 w 162"/>
                <a:gd name="T3" fmla="*/ 0 h 70"/>
                <a:gd name="T4" fmla="*/ 162 w 162"/>
                <a:gd name="T5" fmla="*/ 70 h 70"/>
                <a:gd name="T6" fmla="*/ 97 w 162"/>
                <a:gd name="T7" fmla="*/ 63 h 70"/>
                <a:gd name="T8" fmla="*/ 72 w 162"/>
                <a:gd name="T9" fmla="*/ 58 h 70"/>
                <a:gd name="T10" fmla="*/ 123 w 162"/>
                <a:gd name="T11" fmla="*/ 50 h 70"/>
                <a:gd name="T12" fmla="*/ 133 w 162"/>
                <a:gd name="T13" fmla="*/ 39 h 70"/>
                <a:gd name="T14" fmla="*/ 116 w 162"/>
                <a:gd name="T15" fmla="*/ 29 h 70"/>
                <a:gd name="T16" fmla="*/ 14 w 162"/>
                <a:gd name="T17" fmla="*/ 50 h 70"/>
                <a:gd name="T18" fmla="*/ 0 w 162"/>
                <a:gd name="T19" fmla="*/ 46 h 70"/>
                <a:gd name="T20" fmla="*/ 113 w 162"/>
                <a:gd name="T21" fmla="*/ 21 h 70"/>
                <a:gd name="T22" fmla="*/ 124 w 162"/>
                <a:gd name="T23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70">
                  <a:moveTo>
                    <a:pt x="124" y="14"/>
                  </a:moveTo>
                  <a:cubicBezTo>
                    <a:pt x="128" y="10"/>
                    <a:pt x="127" y="5"/>
                    <a:pt x="128" y="0"/>
                  </a:cubicBezTo>
                  <a:cubicBezTo>
                    <a:pt x="133" y="26"/>
                    <a:pt x="144" y="48"/>
                    <a:pt x="162" y="70"/>
                  </a:cubicBezTo>
                  <a:cubicBezTo>
                    <a:pt x="141" y="43"/>
                    <a:pt x="118" y="65"/>
                    <a:pt x="97" y="63"/>
                  </a:cubicBezTo>
                  <a:cubicBezTo>
                    <a:pt x="89" y="63"/>
                    <a:pt x="80" y="69"/>
                    <a:pt x="72" y="58"/>
                  </a:cubicBezTo>
                  <a:cubicBezTo>
                    <a:pt x="90" y="55"/>
                    <a:pt x="106" y="53"/>
                    <a:pt x="123" y="50"/>
                  </a:cubicBezTo>
                  <a:cubicBezTo>
                    <a:pt x="128" y="48"/>
                    <a:pt x="138" y="50"/>
                    <a:pt x="133" y="39"/>
                  </a:cubicBezTo>
                  <a:cubicBezTo>
                    <a:pt x="129" y="32"/>
                    <a:pt x="129" y="24"/>
                    <a:pt x="116" y="29"/>
                  </a:cubicBezTo>
                  <a:cubicBezTo>
                    <a:pt x="83" y="41"/>
                    <a:pt x="50" y="51"/>
                    <a:pt x="14" y="50"/>
                  </a:cubicBezTo>
                  <a:cubicBezTo>
                    <a:pt x="9" y="50"/>
                    <a:pt x="2" y="56"/>
                    <a:pt x="0" y="46"/>
                  </a:cubicBezTo>
                  <a:cubicBezTo>
                    <a:pt x="38" y="42"/>
                    <a:pt x="77" y="36"/>
                    <a:pt x="113" y="21"/>
                  </a:cubicBezTo>
                  <a:cubicBezTo>
                    <a:pt x="117" y="19"/>
                    <a:pt x="123" y="19"/>
                    <a:pt x="124" y="14"/>
                  </a:cubicBezTo>
                  <a:close/>
                </a:path>
              </a:pathLst>
            </a:custGeom>
            <a:solidFill>
              <a:srgbClr val="4E3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1602BE90-C963-C92C-D74F-3A077D114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2591"/>
              <a:ext cx="156" cy="354"/>
            </a:xfrm>
            <a:custGeom>
              <a:avLst/>
              <a:gdLst>
                <a:gd name="T0" fmla="*/ 42 w 66"/>
                <a:gd name="T1" fmla="*/ 20 h 149"/>
                <a:gd name="T2" fmla="*/ 11 w 66"/>
                <a:gd name="T3" fmla="*/ 34 h 149"/>
                <a:gd name="T4" fmla="*/ 20 w 66"/>
                <a:gd name="T5" fmla="*/ 114 h 149"/>
                <a:gd name="T6" fmla="*/ 54 w 66"/>
                <a:gd name="T7" fmla="*/ 128 h 149"/>
                <a:gd name="T8" fmla="*/ 63 w 66"/>
                <a:gd name="T9" fmla="*/ 139 h 149"/>
                <a:gd name="T10" fmla="*/ 42 w 66"/>
                <a:gd name="T11" fmla="*/ 144 h 149"/>
                <a:gd name="T12" fmla="*/ 5 w 66"/>
                <a:gd name="T13" fmla="*/ 99 h 149"/>
                <a:gd name="T14" fmla="*/ 3 w 66"/>
                <a:gd name="T15" fmla="*/ 22 h 149"/>
                <a:gd name="T16" fmla="*/ 19 w 66"/>
                <a:gd name="T17" fmla="*/ 1 h 149"/>
                <a:gd name="T18" fmla="*/ 42 w 66"/>
                <a:gd name="T19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49">
                  <a:moveTo>
                    <a:pt x="42" y="20"/>
                  </a:moveTo>
                  <a:cubicBezTo>
                    <a:pt x="25" y="13"/>
                    <a:pt x="14" y="18"/>
                    <a:pt x="11" y="34"/>
                  </a:cubicBezTo>
                  <a:cubicBezTo>
                    <a:pt x="7" y="61"/>
                    <a:pt x="7" y="89"/>
                    <a:pt x="20" y="114"/>
                  </a:cubicBezTo>
                  <a:cubicBezTo>
                    <a:pt x="26" y="127"/>
                    <a:pt x="37" y="139"/>
                    <a:pt x="54" y="128"/>
                  </a:cubicBezTo>
                  <a:cubicBezTo>
                    <a:pt x="62" y="128"/>
                    <a:pt x="66" y="132"/>
                    <a:pt x="63" y="139"/>
                  </a:cubicBezTo>
                  <a:cubicBezTo>
                    <a:pt x="59" y="149"/>
                    <a:pt x="51" y="148"/>
                    <a:pt x="42" y="144"/>
                  </a:cubicBezTo>
                  <a:cubicBezTo>
                    <a:pt x="21" y="137"/>
                    <a:pt x="10" y="121"/>
                    <a:pt x="5" y="99"/>
                  </a:cubicBezTo>
                  <a:cubicBezTo>
                    <a:pt x="0" y="73"/>
                    <a:pt x="2" y="48"/>
                    <a:pt x="3" y="22"/>
                  </a:cubicBezTo>
                  <a:cubicBezTo>
                    <a:pt x="3" y="12"/>
                    <a:pt x="7" y="0"/>
                    <a:pt x="19" y="1"/>
                  </a:cubicBezTo>
                  <a:cubicBezTo>
                    <a:pt x="30" y="2"/>
                    <a:pt x="43" y="4"/>
                    <a:pt x="42" y="20"/>
                  </a:cubicBezTo>
                  <a:close/>
                </a:path>
              </a:pathLst>
            </a:custGeom>
            <a:solidFill>
              <a:srgbClr val="432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EA214B4E-FB89-EA6F-3F6D-B96B351F0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2693"/>
              <a:ext cx="747" cy="67"/>
            </a:xfrm>
            <a:custGeom>
              <a:avLst/>
              <a:gdLst>
                <a:gd name="T0" fmla="*/ 1 w 315"/>
                <a:gd name="T1" fmla="*/ 28 h 28"/>
                <a:gd name="T2" fmla="*/ 1 w 315"/>
                <a:gd name="T3" fmla="*/ 25 h 28"/>
                <a:gd name="T4" fmla="*/ 13 w 315"/>
                <a:gd name="T5" fmla="*/ 16 h 28"/>
                <a:gd name="T6" fmla="*/ 61 w 315"/>
                <a:gd name="T7" fmla="*/ 15 h 28"/>
                <a:gd name="T8" fmla="*/ 148 w 315"/>
                <a:gd name="T9" fmla="*/ 11 h 28"/>
                <a:gd name="T10" fmla="*/ 296 w 315"/>
                <a:gd name="T11" fmla="*/ 1 h 28"/>
                <a:gd name="T12" fmla="*/ 308 w 315"/>
                <a:gd name="T13" fmla="*/ 2 h 28"/>
                <a:gd name="T14" fmla="*/ 309 w 315"/>
                <a:gd name="T15" fmla="*/ 12 h 28"/>
                <a:gd name="T16" fmla="*/ 1 w 315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8">
                  <a:moveTo>
                    <a:pt x="1" y="28"/>
                  </a:moveTo>
                  <a:cubicBezTo>
                    <a:pt x="0" y="27"/>
                    <a:pt x="1" y="26"/>
                    <a:pt x="1" y="25"/>
                  </a:cubicBezTo>
                  <a:cubicBezTo>
                    <a:pt x="1" y="16"/>
                    <a:pt x="8" y="17"/>
                    <a:pt x="13" y="16"/>
                  </a:cubicBezTo>
                  <a:cubicBezTo>
                    <a:pt x="29" y="15"/>
                    <a:pt x="45" y="16"/>
                    <a:pt x="61" y="15"/>
                  </a:cubicBezTo>
                  <a:cubicBezTo>
                    <a:pt x="90" y="10"/>
                    <a:pt x="119" y="12"/>
                    <a:pt x="148" y="11"/>
                  </a:cubicBezTo>
                  <a:cubicBezTo>
                    <a:pt x="197" y="9"/>
                    <a:pt x="247" y="7"/>
                    <a:pt x="296" y="1"/>
                  </a:cubicBezTo>
                  <a:cubicBezTo>
                    <a:pt x="300" y="1"/>
                    <a:pt x="304" y="0"/>
                    <a:pt x="308" y="2"/>
                  </a:cubicBezTo>
                  <a:cubicBezTo>
                    <a:pt x="314" y="5"/>
                    <a:pt x="315" y="8"/>
                    <a:pt x="309" y="12"/>
                  </a:cubicBezTo>
                  <a:cubicBezTo>
                    <a:pt x="206" y="24"/>
                    <a:pt x="103" y="23"/>
                    <a:pt x="1" y="28"/>
                  </a:cubicBezTo>
                  <a:close/>
                </a:path>
              </a:pathLst>
            </a:custGeom>
            <a:solidFill>
              <a:srgbClr val="4D38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DA111F70-F38C-BBAE-EA5F-055922507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895"/>
              <a:ext cx="474" cy="31"/>
            </a:xfrm>
            <a:custGeom>
              <a:avLst/>
              <a:gdLst>
                <a:gd name="T0" fmla="*/ 186 w 200"/>
                <a:gd name="T1" fmla="*/ 4 h 13"/>
                <a:gd name="T2" fmla="*/ 200 w 200"/>
                <a:gd name="T3" fmla="*/ 8 h 13"/>
                <a:gd name="T4" fmla="*/ 165 w 200"/>
                <a:gd name="T5" fmla="*/ 11 h 13"/>
                <a:gd name="T6" fmla="*/ 118 w 200"/>
                <a:gd name="T7" fmla="*/ 11 h 13"/>
                <a:gd name="T8" fmla="*/ 0 w 200"/>
                <a:gd name="T9" fmla="*/ 4 h 13"/>
                <a:gd name="T10" fmla="*/ 5 w 200"/>
                <a:gd name="T11" fmla="*/ 0 h 13"/>
                <a:gd name="T12" fmla="*/ 186 w 200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3">
                  <a:moveTo>
                    <a:pt x="186" y="4"/>
                  </a:moveTo>
                  <a:cubicBezTo>
                    <a:pt x="189" y="9"/>
                    <a:pt x="195" y="8"/>
                    <a:pt x="200" y="8"/>
                  </a:cubicBezTo>
                  <a:cubicBezTo>
                    <a:pt x="189" y="13"/>
                    <a:pt x="177" y="12"/>
                    <a:pt x="165" y="11"/>
                  </a:cubicBezTo>
                  <a:cubicBezTo>
                    <a:pt x="149" y="9"/>
                    <a:pt x="134" y="9"/>
                    <a:pt x="118" y="11"/>
                  </a:cubicBezTo>
                  <a:cubicBezTo>
                    <a:pt x="78" y="11"/>
                    <a:pt x="39" y="9"/>
                    <a:pt x="0" y="4"/>
                  </a:cubicBezTo>
                  <a:cubicBezTo>
                    <a:pt x="1" y="2"/>
                    <a:pt x="4" y="2"/>
                    <a:pt x="5" y="0"/>
                  </a:cubicBezTo>
                  <a:cubicBezTo>
                    <a:pt x="65" y="3"/>
                    <a:pt x="125" y="6"/>
                    <a:pt x="186" y="4"/>
                  </a:cubicBezTo>
                  <a:close/>
                </a:path>
              </a:pathLst>
            </a:custGeom>
            <a:solidFill>
              <a:srgbClr val="514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247C8BB3-1D3D-1837-D354-42DC3DF87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769"/>
              <a:ext cx="410" cy="86"/>
            </a:xfrm>
            <a:custGeom>
              <a:avLst/>
              <a:gdLst>
                <a:gd name="T0" fmla="*/ 173 w 173"/>
                <a:gd name="T1" fmla="*/ 0 h 36"/>
                <a:gd name="T2" fmla="*/ 172 w 173"/>
                <a:gd name="T3" fmla="*/ 14 h 36"/>
                <a:gd name="T4" fmla="*/ 0 w 173"/>
                <a:gd name="T5" fmla="*/ 34 h 36"/>
                <a:gd name="T6" fmla="*/ 33 w 173"/>
                <a:gd name="T7" fmla="*/ 25 h 36"/>
                <a:gd name="T8" fmla="*/ 150 w 173"/>
                <a:gd name="T9" fmla="*/ 16 h 36"/>
                <a:gd name="T10" fmla="*/ 173 w 173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36">
                  <a:moveTo>
                    <a:pt x="173" y="0"/>
                  </a:moveTo>
                  <a:cubicBezTo>
                    <a:pt x="173" y="5"/>
                    <a:pt x="172" y="9"/>
                    <a:pt x="172" y="14"/>
                  </a:cubicBezTo>
                  <a:cubicBezTo>
                    <a:pt x="118" y="36"/>
                    <a:pt x="60" y="25"/>
                    <a:pt x="0" y="34"/>
                  </a:cubicBezTo>
                  <a:cubicBezTo>
                    <a:pt x="13" y="24"/>
                    <a:pt x="23" y="25"/>
                    <a:pt x="33" y="25"/>
                  </a:cubicBezTo>
                  <a:cubicBezTo>
                    <a:pt x="72" y="25"/>
                    <a:pt x="111" y="26"/>
                    <a:pt x="150" y="16"/>
                  </a:cubicBezTo>
                  <a:cubicBezTo>
                    <a:pt x="159" y="14"/>
                    <a:pt x="169" y="12"/>
                    <a:pt x="173" y="0"/>
                  </a:cubicBezTo>
                  <a:close/>
                </a:path>
              </a:pathLst>
            </a:custGeom>
            <a:solidFill>
              <a:srgbClr val="978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C869906A-E1BE-C742-EF63-65E6467E9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2534"/>
              <a:ext cx="341" cy="76"/>
            </a:xfrm>
            <a:custGeom>
              <a:avLst/>
              <a:gdLst>
                <a:gd name="T0" fmla="*/ 10 w 144"/>
                <a:gd name="T1" fmla="*/ 0 h 32"/>
                <a:gd name="T2" fmla="*/ 44 w 144"/>
                <a:gd name="T3" fmla="*/ 15 h 32"/>
                <a:gd name="T4" fmla="*/ 142 w 144"/>
                <a:gd name="T5" fmla="*/ 20 h 32"/>
                <a:gd name="T6" fmla="*/ 144 w 144"/>
                <a:gd name="T7" fmla="*/ 22 h 32"/>
                <a:gd name="T8" fmla="*/ 142 w 144"/>
                <a:gd name="T9" fmla="*/ 23 h 32"/>
                <a:gd name="T10" fmla="*/ 10 w 144"/>
                <a:gd name="T11" fmla="*/ 12 h 32"/>
                <a:gd name="T12" fmla="*/ 3 w 144"/>
                <a:gd name="T13" fmla="*/ 32 h 32"/>
                <a:gd name="T14" fmla="*/ 10 w 144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2">
                  <a:moveTo>
                    <a:pt x="10" y="0"/>
                  </a:moveTo>
                  <a:cubicBezTo>
                    <a:pt x="17" y="15"/>
                    <a:pt x="32" y="13"/>
                    <a:pt x="44" y="15"/>
                  </a:cubicBezTo>
                  <a:cubicBezTo>
                    <a:pt x="76" y="22"/>
                    <a:pt x="109" y="20"/>
                    <a:pt x="142" y="20"/>
                  </a:cubicBezTo>
                  <a:cubicBezTo>
                    <a:pt x="144" y="21"/>
                    <a:pt x="144" y="22"/>
                    <a:pt x="144" y="22"/>
                  </a:cubicBezTo>
                  <a:cubicBezTo>
                    <a:pt x="143" y="23"/>
                    <a:pt x="143" y="23"/>
                    <a:pt x="142" y="23"/>
                  </a:cubicBezTo>
                  <a:cubicBezTo>
                    <a:pt x="98" y="23"/>
                    <a:pt x="53" y="29"/>
                    <a:pt x="10" y="12"/>
                  </a:cubicBezTo>
                  <a:cubicBezTo>
                    <a:pt x="3" y="17"/>
                    <a:pt x="9" y="27"/>
                    <a:pt x="3" y="32"/>
                  </a:cubicBezTo>
                  <a:cubicBezTo>
                    <a:pt x="1" y="20"/>
                    <a:pt x="0" y="9"/>
                    <a:pt x="10" y="0"/>
                  </a:cubicBezTo>
                  <a:close/>
                </a:path>
              </a:pathLst>
            </a:custGeom>
            <a:solidFill>
              <a:srgbClr val="A18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E5F80A7A-A70D-4980-8236-60370EFC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2231"/>
              <a:ext cx="109" cy="189"/>
            </a:xfrm>
            <a:custGeom>
              <a:avLst/>
              <a:gdLst>
                <a:gd name="T0" fmla="*/ 0 w 46"/>
                <a:gd name="T1" fmla="*/ 76 h 80"/>
                <a:gd name="T2" fmla="*/ 36 w 46"/>
                <a:gd name="T3" fmla="*/ 16 h 80"/>
                <a:gd name="T4" fmla="*/ 43 w 46"/>
                <a:gd name="T5" fmla="*/ 0 h 80"/>
                <a:gd name="T6" fmla="*/ 3 w 46"/>
                <a:gd name="T7" fmla="*/ 80 h 80"/>
                <a:gd name="T8" fmla="*/ 0 w 46"/>
                <a:gd name="T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0">
                  <a:moveTo>
                    <a:pt x="0" y="76"/>
                  </a:moveTo>
                  <a:cubicBezTo>
                    <a:pt x="12" y="56"/>
                    <a:pt x="31" y="40"/>
                    <a:pt x="36" y="16"/>
                  </a:cubicBezTo>
                  <a:cubicBezTo>
                    <a:pt x="40" y="12"/>
                    <a:pt x="32" y="2"/>
                    <a:pt x="43" y="0"/>
                  </a:cubicBezTo>
                  <a:cubicBezTo>
                    <a:pt x="46" y="35"/>
                    <a:pt x="28" y="59"/>
                    <a:pt x="3" y="80"/>
                  </a:cubicBezTo>
                  <a:cubicBezTo>
                    <a:pt x="2" y="79"/>
                    <a:pt x="1" y="77"/>
                    <a:pt x="0" y="76"/>
                  </a:cubicBezTo>
                  <a:close/>
                </a:path>
              </a:pathLst>
            </a:custGeom>
            <a:solidFill>
              <a:srgbClr val="473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F156D3D7-32ED-8ACC-812F-8DE955EAF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660"/>
              <a:ext cx="201" cy="62"/>
            </a:xfrm>
            <a:custGeom>
              <a:avLst/>
              <a:gdLst>
                <a:gd name="T0" fmla="*/ 0 w 85"/>
                <a:gd name="T1" fmla="*/ 26 h 26"/>
                <a:gd name="T2" fmla="*/ 3 w 85"/>
                <a:gd name="T3" fmla="*/ 19 h 26"/>
                <a:gd name="T4" fmla="*/ 40 w 85"/>
                <a:gd name="T5" fmla="*/ 9 h 26"/>
                <a:gd name="T6" fmla="*/ 68 w 85"/>
                <a:gd name="T7" fmla="*/ 7 h 26"/>
                <a:gd name="T8" fmla="*/ 83 w 85"/>
                <a:gd name="T9" fmla="*/ 8 h 26"/>
                <a:gd name="T10" fmla="*/ 70 w 85"/>
                <a:gd name="T11" fmla="*/ 15 h 26"/>
                <a:gd name="T12" fmla="*/ 0 w 85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6">
                  <a:moveTo>
                    <a:pt x="0" y="26"/>
                  </a:moveTo>
                  <a:cubicBezTo>
                    <a:pt x="1" y="24"/>
                    <a:pt x="2" y="22"/>
                    <a:pt x="3" y="19"/>
                  </a:cubicBezTo>
                  <a:cubicBezTo>
                    <a:pt x="14" y="10"/>
                    <a:pt x="27" y="10"/>
                    <a:pt x="40" y="9"/>
                  </a:cubicBezTo>
                  <a:cubicBezTo>
                    <a:pt x="49" y="5"/>
                    <a:pt x="58" y="10"/>
                    <a:pt x="68" y="7"/>
                  </a:cubicBezTo>
                  <a:cubicBezTo>
                    <a:pt x="73" y="9"/>
                    <a:pt x="81" y="0"/>
                    <a:pt x="83" y="8"/>
                  </a:cubicBezTo>
                  <a:cubicBezTo>
                    <a:pt x="85" y="17"/>
                    <a:pt x="75" y="14"/>
                    <a:pt x="70" y="15"/>
                  </a:cubicBezTo>
                  <a:cubicBezTo>
                    <a:pt x="47" y="19"/>
                    <a:pt x="23" y="22"/>
                    <a:pt x="0" y="26"/>
                  </a:cubicBezTo>
                  <a:close/>
                </a:path>
              </a:pathLst>
            </a:custGeom>
            <a:solidFill>
              <a:srgbClr val="4A3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67AC47CA-E8E1-3C65-8F79-D112E8F54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2541"/>
              <a:ext cx="213" cy="41"/>
            </a:xfrm>
            <a:custGeom>
              <a:avLst/>
              <a:gdLst>
                <a:gd name="T0" fmla="*/ 89 w 90"/>
                <a:gd name="T1" fmla="*/ 5 h 17"/>
                <a:gd name="T2" fmla="*/ 42 w 90"/>
                <a:gd name="T3" fmla="*/ 9 h 17"/>
                <a:gd name="T4" fmla="*/ 29 w 90"/>
                <a:gd name="T5" fmla="*/ 17 h 17"/>
                <a:gd name="T6" fmla="*/ 0 w 90"/>
                <a:gd name="T7" fmla="*/ 8 h 17"/>
                <a:gd name="T8" fmla="*/ 90 w 90"/>
                <a:gd name="T9" fmla="*/ 2 h 17"/>
                <a:gd name="T10" fmla="*/ 89 w 90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7">
                  <a:moveTo>
                    <a:pt x="89" y="5"/>
                  </a:moveTo>
                  <a:cubicBezTo>
                    <a:pt x="73" y="6"/>
                    <a:pt x="57" y="8"/>
                    <a:pt x="42" y="9"/>
                  </a:cubicBezTo>
                  <a:cubicBezTo>
                    <a:pt x="35" y="9"/>
                    <a:pt x="32" y="13"/>
                    <a:pt x="29" y="17"/>
                  </a:cubicBezTo>
                  <a:cubicBezTo>
                    <a:pt x="19" y="14"/>
                    <a:pt x="8" y="16"/>
                    <a:pt x="0" y="8"/>
                  </a:cubicBezTo>
                  <a:cubicBezTo>
                    <a:pt x="30" y="3"/>
                    <a:pt x="60" y="0"/>
                    <a:pt x="90" y="2"/>
                  </a:cubicBezTo>
                  <a:cubicBezTo>
                    <a:pt x="90" y="3"/>
                    <a:pt x="90" y="4"/>
                    <a:pt x="89" y="5"/>
                  </a:cubicBezTo>
                  <a:close/>
                </a:path>
              </a:pathLst>
            </a:custGeom>
            <a:solidFill>
              <a:srgbClr val="7F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8FA922F7-F585-EE44-462C-142C9B7C5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2888"/>
              <a:ext cx="263" cy="31"/>
            </a:xfrm>
            <a:custGeom>
              <a:avLst/>
              <a:gdLst>
                <a:gd name="T0" fmla="*/ 111 w 111"/>
                <a:gd name="T1" fmla="*/ 3 h 13"/>
                <a:gd name="T2" fmla="*/ 106 w 111"/>
                <a:gd name="T3" fmla="*/ 7 h 13"/>
                <a:gd name="T4" fmla="*/ 18 w 111"/>
                <a:gd name="T5" fmla="*/ 7 h 13"/>
                <a:gd name="T6" fmla="*/ 0 w 111"/>
                <a:gd name="T7" fmla="*/ 3 h 13"/>
                <a:gd name="T8" fmla="*/ 111 w 1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111" y="3"/>
                  </a:moveTo>
                  <a:cubicBezTo>
                    <a:pt x="110" y="5"/>
                    <a:pt x="108" y="6"/>
                    <a:pt x="106" y="7"/>
                  </a:cubicBezTo>
                  <a:cubicBezTo>
                    <a:pt x="77" y="7"/>
                    <a:pt x="47" y="7"/>
                    <a:pt x="18" y="7"/>
                  </a:cubicBezTo>
                  <a:cubicBezTo>
                    <a:pt x="11" y="7"/>
                    <a:pt x="4" y="13"/>
                    <a:pt x="0" y="3"/>
                  </a:cubicBezTo>
                  <a:cubicBezTo>
                    <a:pt x="37" y="0"/>
                    <a:pt x="74" y="1"/>
                    <a:pt x="111" y="3"/>
                  </a:cubicBezTo>
                  <a:close/>
                </a:path>
              </a:pathLst>
            </a:custGeom>
            <a:solidFill>
              <a:srgbClr val="48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5A892418-7365-09D2-C99B-842B14B4F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2651"/>
              <a:ext cx="157" cy="45"/>
            </a:xfrm>
            <a:custGeom>
              <a:avLst/>
              <a:gdLst>
                <a:gd name="T0" fmla="*/ 66 w 66"/>
                <a:gd name="T1" fmla="*/ 11 h 19"/>
                <a:gd name="T2" fmla="*/ 41 w 66"/>
                <a:gd name="T3" fmla="*/ 18 h 19"/>
                <a:gd name="T4" fmla="*/ 33 w 66"/>
                <a:gd name="T5" fmla="*/ 15 h 19"/>
                <a:gd name="T6" fmla="*/ 1 w 66"/>
                <a:gd name="T7" fmla="*/ 11 h 19"/>
                <a:gd name="T8" fmla="*/ 2 w 66"/>
                <a:gd name="T9" fmla="*/ 6 h 19"/>
                <a:gd name="T10" fmla="*/ 30 w 66"/>
                <a:gd name="T11" fmla="*/ 3 h 19"/>
                <a:gd name="T12" fmla="*/ 58 w 66"/>
                <a:gd name="T13" fmla="*/ 7 h 19"/>
                <a:gd name="T14" fmla="*/ 66 w 66"/>
                <a:gd name="T15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9">
                  <a:moveTo>
                    <a:pt x="66" y="11"/>
                  </a:moveTo>
                  <a:cubicBezTo>
                    <a:pt x="58" y="17"/>
                    <a:pt x="49" y="14"/>
                    <a:pt x="41" y="18"/>
                  </a:cubicBezTo>
                  <a:cubicBezTo>
                    <a:pt x="39" y="17"/>
                    <a:pt x="36" y="16"/>
                    <a:pt x="33" y="15"/>
                  </a:cubicBezTo>
                  <a:cubicBezTo>
                    <a:pt x="22" y="13"/>
                    <a:pt x="11" y="19"/>
                    <a:pt x="1" y="11"/>
                  </a:cubicBezTo>
                  <a:cubicBezTo>
                    <a:pt x="0" y="9"/>
                    <a:pt x="0" y="7"/>
                    <a:pt x="2" y="6"/>
                  </a:cubicBezTo>
                  <a:cubicBezTo>
                    <a:pt x="11" y="0"/>
                    <a:pt x="20" y="1"/>
                    <a:pt x="30" y="3"/>
                  </a:cubicBezTo>
                  <a:cubicBezTo>
                    <a:pt x="40" y="2"/>
                    <a:pt x="49" y="3"/>
                    <a:pt x="58" y="7"/>
                  </a:cubicBezTo>
                  <a:cubicBezTo>
                    <a:pt x="61" y="9"/>
                    <a:pt x="63" y="10"/>
                    <a:pt x="66" y="11"/>
                  </a:cubicBezTo>
                  <a:close/>
                </a:path>
              </a:pathLst>
            </a:custGeom>
            <a:solidFill>
              <a:srgbClr val="806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3FD806C2-8125-0D2A-5094-6FBADC8DD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2952"/>
              <a:ext cx="154" cy="28"/>
            </a:xfrm>
            <a:custGeom>
              <a:avLst/>
              <a:gdLst>
                <a:gd name="T0" fmla="*/ 2 w 65"/>
                <a:gd name="T1" fmla="*/ 8 h 12"/>
                <a:gd name="T2" fmla="*/ 65 w 65"/>
                <a:gd name="T3" fmla="*/ 0 h 12"/>
                <a:gd name="T4" fmla="*/ 1 w 65"/>
                <a:gd name="T5" fmla="*/ 11 h 12"/>
                <a:gd name="T6" fmla="*/ 0 w 65"/>
                <a:gd name="T7" fmla="*/ 9 h 12"/>
                <a:gd name="T8" fmla="*/ 2 w 65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">
                  <a:moveTo>
                    <a:pt x="2" y="8"/>
                  </a:moveTo>
                  <a:cubicBezTo>
                    <a:pt x="22" y="0"/>
                    <a:pt x="43" y="2"/>
                    <a:pt x="65" y="0"/>
                  </a:cubicBezTo>
                  <a:cubicBezTo>
                    <a:pt x="44" y="6"/>
                    <a:pt x="23" y="12"/>
                    <a:pt x="1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1" y="8"/>
                    <a:pt x="1" y="8"/>
                    <a:pt x="2" y="8"/>
                  </a:cubicBezTo>
                  <a:close/>
                </a:path>
              </a:pathLst>
            </a:custGeom>
            <a:solidFill>
              <a:srgbClr val="A29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B18B4F75-7176-3906-F00B-9C9CBC3E3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2897"/>
              <a:ext cx="99" cy="41"/>
            </a:xfrm>
            <a:custGeom>
              <a:avLst/>
              <a:gdLst>
                <a:gd name="T0" fmla="*/ 0 w 42"/>
                <a:gd name="T1" fmla="*/ 13 h 17"/>
                <a:gd name="T2" fmla="*/ 42 w 42"/>
                <a:gd name="T3" fmla="*/ 10 h 17"/>
                <a:gd name="T4" fmla="*/ 0 w 42"/>
                <a:gd name="T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7">
                  <a:moveTo>
                    <a:pt x="0" y="13"/>
                  </a:moveTo>
                  <a:cubicBezTo>
                    <a:pt x="13" y="6"/>
                    <a:pt x="26" y="0"/>
                    <a:pt x="42" y="10"/>
                  </a:cubicBezTo>
                  <a:cubicBezTo>
                    <a:pt x="26" y="9"/>
                    <a:pt x="14" y="17"/>
                    <a:pt x="0" y="13"/>
                  </a:cubicBezTo>
                  <a:close/>
                </a:path>
              </a:pathLst>
            </a:custGeom>
            <a:solidFill>
              <a:srgbClr val="534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52DA0DFB-21E5-4F3C-7982-B5B4B113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" y="2971"/>
              <a:ext cx="164" cy="7"/>
            </a:xfrm>
            <a:custGeom>
              <a:avLst/>
              <a:gdLst>
                <a:gd name="T0" fmla="*/ 69 w 69"/>
                <a:gd name="T1" fmla="*/ 0 h 3"/>
                <a:gd name="T2" fmla="*/ 68 w 69"/>
                <a:gd name="T3" fmla="*/ 3 h 3"/>
                <a:gd name="T4" fmla="*/ 0 w 69"/>
                <a:gd name="T5" fmla="*/ 3 h 3"/>
                <a:gd name="T6" fmla="*/ 0 w 69"/>
                <a:gd name="T7" fmla="*/ 0 h 3"/>
                <a:gd name="T8" fmla="*/ 69 w 6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">
                  <a:moveTo>
                    <a:pt x="69" y="0"/>
                  </a:moveTo>
                  <a:cubicBezTo>
                    <a:pt x="68" y="1"/>
                    <a:pt x="68" y="2"/>
                    <a:pt x="68" y="3"/>
                  </a:cubicBezTo>
                  <a:cubicBezTo>
                    <a:pt x="45" y="3"/>
                    <a:pt x="22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3" y="0"/>
                    <a:pt x="46" y="0"/>
                    <a:pt x="69" y="0"/>
                  </a:cubicBezTo>
                  <a:close/>
                </a:path>
              </a:pathLst>
            </a:custGeom>
            <a:solidFill>
              <a:srgbClr val="7C7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F448B0F1-D6B9-B5F9-B4EF-D3516C404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" y="2855"/>
              <a:ext cx="33" cy="116"/>
            </a:xfrm>
            <a:custGeom>
              <a:avLst/>
              <a:gdLst>
                <a:gd name="T0" fmla="*/ 14 w 14"/>
                <a:gd name="T1" fmla="*/ 0 h 49"/>
                <a:gd name="T2" fmla="*/ 6 w 14"/>
                <a:gd name="T3" fmla="*/ 49 h 49"/>
                <a:gd name="T4" fmla="*/ 1 w 14"/>
                <a:gd name="T5" fmla="*/ 44 h 49"/>
                <a:gd name="T6" fmla="*/ 14 w 14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cubicBezTo>
                    <a:pt x="10" y="16"/>
                    <a:pt x="4" y="32"/>
                    <a:pt x="6" y="49"/>
                  </a:cubicBezTo>
                  <a:cubicBezTo>
                    <a:pt x="4" y="47"/>
                    <a:pt x="3" y="45"/>
                    <a:pt x="1" y="44"/>
                  </a:cubicBezTo>
                  <a:cubicBezTo>
                    <a:pt x="1" y="28"/>
                    <a:pt x="0" y="12"/>
                    <a:pt x="14" y="0"/>
                  </a:cubicBezTo>
                  <a:close/>
                </a:path>
              </a:pathLst>
            </a:custGeom>
            <a:solidFill>
              <a:srgbClr val="C4A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08130C61-A04D-DFD1-A264-D569F04C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2893"/>
              <a:ext cx="93" cy="26"/>
            </a:xfrm>
            <a:custGeom>
              <a:avLst/>
              <a:gdLst>
                <a:gd name="T0" fmla="*/ 21 w 39"/>
                <a:gd name="T1" fmla="*/ 1 h 11"/>
                <a:gd name="T2" fmla="*/ 39 w 39"/>
                <a:gd name="T3" fmla="*/ 5 h 11"/>
                <a:gd name="T4" fmla="*/ 0 w 39"/>
                <a:gd name="T5" fmla="*/ 6 h 11"/>
                <a:gd name="T6" fmla="*/ 21 w 39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1">
                  <a:moveTo>
                    <a:pt x="21" y="1"/>
                  </a:moveTo>
                  <a:cubicBezTo>
                    <a:pt x="26" y="7"/>
                    <a:pt x="33" y="4"/>
                    <a:pt x="39" y="5"/>
                  </a:cubicBezTo>
                  <a:cubicBezTo>
                    <a:pt x="27" y="9"/>
                    <a:pt x="15" y="11"/>
                    <a:pt x="0" y="6"/>
                  </a:cubicBezTo>
                  <a:cubicBezTo>
                    <a:pt x="8" y="0"/>
                    <a:pt x="14" y="1"/>
                    <a:pt x="21" y="1"/>
                  </a:cubicBezTo>
                  <a:close/>
                </a:path>
              </a:pathLst>
            </a:custGeom>
            <a:solidFill>
              <a:srgbClr val="534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66F1F1D9-73F9-3F56-5A71-AA5221B25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2909"/>
              <a:ext cx="111" cy="12"/>
            </a:xfrm>
            <a:custGeom>
              <a:avLst/>
              <a:gdLst>
                <a:gd name="T0" fmla="*/ 0 w 47"/>
                <a:gd name="T1" fmla="*/ 5 h 5"/>
                <a:gd name="T2" fmla="*/ 47 w 47"/>
                <a:gd name="T3" fmla="*/ 5 h 5"/>
                <a:gd name="T4" fmla="*/ 0 w 4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">
                  <a:moveTo>
                    <a:pt x="0" y="5"/>
                  </a:moveTo>
                  <a:cubicBezTo>
                    <a:pt x="16" y="0"/>
                    <a:pt x="31" y="0"/>
                    <a:pt x="47" y="5"/>
                  </a:cubicBezTo>
                  <a:cubicBezTo>
                    <a:pt x="31" y="5"/>
                    <a:pt x="15" y="5"/>
                    <a:pt x="0" y="5"/>
                  </a:cubicBezTo>
                  <a:close/>
                </a:path>
              </a:pathLst>
            </a:custGeom>
            <a:solidFill>
              <a:srgbClr val="4E3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B0933CC7-78C3-F9F0-846D-3F4912285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" y="2081"/>
              <a:ext cx="78" cy="40"/>
            </a:xfrm>
            <a:custGeom>
              <a:avLst/>
              <a:gdLst>
                <a:gd name="T0" fmla="*/ 33 w 33"/>
                <a:gd name="T1" fmla="*/ 15 h 17"/>
                <a:gd name="T2" fmla="*/ 1 w 33"/>
                <a:gd name="T3" fmla="*/ 7 h 17"/>
                <a:gd name="T4" fmla="*/ 0 w 33"/>
                <a:gd name="T5" fmla="*/ 0 h 17"/>
                <a:gd name="T6" fmla="*/ 33 w 33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7">
                  <a:moveTo>
                    <a:pt x="33" y="15"/>
                  </a:moveTo>
                  <a:cubicBezTo>
                    <a:pt x="21" y="17"/>
                    <a:pt x="13" y="6"/>
                    <a:pt x="1" y="7"/>
                  </a:cubicBezTo>
                  <a:cubicBezTo>
                    <a:pt x="1" y="5"/>
                    <a:pt x="1" y="2"/>
                    <a:pt x="0" y="0"/>
                  </a:cubicBezTo>
                  <a:cubicBezTo>
                    <a:pt x="12" y="4"/>
                    <a:pt x="24" y="6"/>
                    <a:pt x="33" y="15"/>
                  </a:cubicBezTo>
                  <a:close/>
                </a:path>
              </a:pathLst>
            </a:custGeom>
            <a:solidFill>
              <a:srgbClr val="CDB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9B01BFB1-74EB-5EFA-A777-8641D62E6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" y="1944"/>
              <a:ext cx="161" cy="372"/>
            </a:xfrm>
            <a:custGeom>
              <a:avLst/>
              <a:gdLst>
                <a:gd name="T0" fmla="*/ 52 w 68"/>
                <a:gd name="T1" fmla="*/ 2 h 157"/>
                <a:gd name="T2" fmla="*/ 38 w 68"/>
                <a:gd name="T3" fmla="*/ 16 h 157"/>
                <a:gd name="T4" fmla="*/ 28 w 68"/>
                <a:gd name="T5" fmla="*/ 78 h 157"/>
                <a:gd name="T6" fmla="*/ 58 w 68"/>
                <a:gd name="T7" fmla="*/ 123 h 157"/>
                <a:gd name="T8" fmla="*/ 58 w 68"/>
                <a:gd name="T9" fmla="*/ 157 h 157"/>
                <a:gd name="T10" fmla="*/ 28 w 68"/>
                <a:gd name="T11" fmla="*/ 95 h 157"/>
                <a:gd name="T12" fmla="*/ 50 w 68"/>
                <a:gd name="T13" fmla="*/ 0 h 157"/>
                <a:gd name="T14" fmla="*/ 52 w 68"/>
                <a:gd name="T15" fmla="*/ 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57">
                  <a:moveTo>
                    <a:pt x="52" y="2"/>
                  </a:moveTo>
                  <a:cubicBezTo>
                    <a:pt x="48" y="7"/>
                    <a:pt x="43" y="11"/>
                    <a:pt x="38" y="16"/>
                  </a:cubicBezTo>
                  <a:cubicBezTo>
                    <a:pt x="18" y="35"/>
                    <a:pt x="15" y="54"/>
                    <a:pt x="28" y="78"/>
                  </a:cubicBezTo>
                  <a:cubicBezTo>
                    <a:pt x="37" y="94"/>
                    <a:pt x="48" y="108"/>
                    <a:pt x="58" y="123"/>
                  </a:cubicBezTo>
                  <a:cubicBezTo>
                    <a:pt x="64" y="134"/>
                    <a:pt x="68" y="145"/>
                    <a:pt x="58" y="157"/>
                  </a:cubicBezTo>
                  <a:cubicBezTo>
                    <a:pt x="56" y="132"/>
                    <a:pt x="41" y="114"/>
                    <a:pt x="28" y="95"/>
                  </a:cubicBezTo>
                  <a:cubicBezTo>
                    <a:pt x="0" y="53"/>
                    <a:pt x="6" y="27"/>
                    <a:pt x="50" y="0"/>
                  </a:cubicBezTo>
                  <a:cubicBezTo>
                    <a:pt x="52" y="0"/>
                    <a:pt x="53" y="0"/>
                    <a:pt x="52" y="2"/>
                  </a:cubicBezTo>
                  <a:close/>
                </a:path>
              </a:pathLst>
            </a:custGeom>
            <a:solidFill>
              <a:srgbClr val="43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A8887034-C790-3A8E-4030-2965FF38A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1694"/>
              <a:ext cx="107" cy="254"/>
            </a:xfrm>
            <a:custGeom>
              <a:avLst/>
              <a:gdLst>
                <a:gd name="T0" fmla="*/ 0 w 45"/>
                <a:gd name="T1" fmla="*/ 105 h 107"/>
                <a:gd name="T2" fmla="*/ 0 w 45"/>
                <a:gd name="T3" fmla="*/ 0 h 107"/>
                <a:gd name="T4" fmla="*/ 37 w 45"/>
                <a:gd name="T5" fmla="*/ 39 h 107"/>
                <a:gd name="T6" fmla="*/ 2 w 45"/>
                <a:gd name="T7" fmla="*/ 107 h 107"/>
                <a:gd name="T8" fmla="*/ 0 w 45"/>
                <a:gd name="T9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7">
                  <a:moveTo>
                    <a:pt x="0" y="105"/>
                  </a:moveTo>
                  <a:cubicBezTo>
                    <a:pt x="41" y="67"/>
                    <a:pt x="41" y="43"/>
                    <a:pt x="0" y="0"/>
                  </a:cubicBezTo>
                  <a:cubicBezTo>
                    <a:pt x="15" y="1"/>
                    <a:pt x="32" y="19"/>
                    <a:pt x="37" y="39"/>
                  </a:cubicBezTo>
                  <a:cubicBezTo>
                    <a:pt x="45" y="66"/>
                    <a:pt x="34" y="87"/>
                    <a:pt x="2" y="107"/>
                  </a:cubicBezTo>
                  <a:cubicBezTo>
                    <a:pt x="2" y="107"/>
                    <a:pt x="1" y="106"/>
                    <a:pt x="0" y="105"/>
                  </a:cubicBezTo>
                  <a:close/>
                </a:path>
              </a:pathLst>
            </a:custGeom>
            <a:solidFill>
              <a:srgbClr val="43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A78815B1-BDCA-6952-8D8F-C4B9B3FC8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2105"/>
              <a:ext cx="59" cy="81"/>
            </a:xfrm>
            <a:custGeom>
              <a:avLst/>
              <a:gdLst>
                <a:gd name="T0" fmla="*/ 23 w 25"/>
                <a:gd name="T1" fmla="*/ 34 h 34"/>
                <a:gd name="T2" fmla="*/ 0 w 25"/>
                <a:gd name="T3" fmla="*/ 0 h 34"/>
                <a:gd name="T4" fmla="*/ 25 w 25"/>
                <a:gd name="T5" fmla="*/ 32 h 34"/>
                <a:gd name="T6" fmla="*/ 23 w 25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4">
                  <a:moveTo>
                    <a:pt x="23" y="34"/>
                  </a:moveTo>
                  <a:cubicBezTo>
                    <a:pt x="13" y="25"/>
                    <a:pt x="3" y="15"/>
                    <a:pt x="0" y="0"/>
                  </a:cubicBezTo>
                  <a:cubicBezTo>
                    <a:pt x="9" y="11"/>
                    <a:pt x="17" y="21"/>
                    <a:pt x="25" y="32"/>
                  </a:cubicBezTo>
                  <a:cubicBezTo>
                    <a:pt x="24" y="33"/>
                    <a:pt x="24" y="33"/>
                    <a:pt x="23" y="34"/>
                  </a:cubicBezTo>
                  <a:close/>
                </a:path>
              </a:pathLst>
            </a:custGeom>
            <a:solidFill>
              <a:srgbClr val="979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30CE4064-A17E-B111-02A9-60AAE7CCD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2136"/>
              <a:ext cx="426" cy="275"/>
            </a:xfrm>
            <a:custGeom>
              <a:avLst/>
              <a:gdLst>
                <a:gd name="T0" fmla="*/ 4 w 180"/>
                <a:gd name="T1" fmla="*/ 8 h 116"/>
                <a:gd name="T2" fmla="*/ 0 w 180"/>
                <a:gd name="T3" fmla="*/ 0 h 116"/>
                <a:gd name="T4" fmla="*/ 24 w 180"/>
                <a:gd name="T5" fmla="*/ 9 h 116"/>
                <a:gd name="T6" fmla="*/ 150 w 180"/>
                <a:gd name="T7" fmla="*/ 29 h 116"/>
                <a:gd name="T8" fmla="*/ 180 w 180"/>
                <a:gd name="T9" fmla="*/ 29 h 116"/>
                <a:gd name="T10" fmla="*/ 171 w 180"/>
                <a:gd name="T11" fmla="*/ 36 h 116"/>
                <a:gd name="T12" fmla="*/ 147 w 180"/>
                <a:gd name="T13" fmla="*/ 41 h 116"/>
                <a:gd name="T14" fmla="*/ 111 w 180"/>
                <a:gd name="T15" fmla="*/ 80 h 116"/>
                <a:gd name="T16" fmla="*/ 105 w 180"/>
                <a:gd name="T17" fmla="*/ 110 h 116"/>
                <a:gd name="T18" fmla="*/ 96 w 180"/>
                <a:gd name="T19" fmla="*/ 48 h 116"/>
                <a:gd name="T20" fmla="*/ 86 w 180"/>
                <a:gd name="T21" fmla="*/ 93 h 116"/>
                <a:gd name="T22" fmla="*/ 81 w 180"/>
                <a:gd name="T23" fmla="*/ 115 h 116"/>
                <a:gd name="T24" fmla="*/ 70 w 180"/>
                <a:gd name="T25" fmla="*/ 94 h 116"/>
                <a:gd name="T26" fmla="*/ 74 w 180"/>
                <a:gd name="T27" fmla="*/ 43 h 116"/>
                <a:gd name="T28" fmla="*/ 61 w 180"/>
                <a:gd name="T29" fmla="*/ 67 h 116"/>
                <a:gd name="T30" fmla="*/ 60 w 180"/>
                <a:gd name="T31" fmla="*/ 98 h 116"/>
                <a:gd name="T32" fmla="*/ 53 w 180"/>
                <a:gd name="T33" fmla="*/ 107 h 116"/>
                <a:gd name="T34" fmla="*/ 47 w 180"/>
                <a:gd name="T35" fmla="*/ 98 h 116"/>
                <a:gd name="T36" fmla="*/ 48 w 180"/>
                <a:gd name="T37" fmla="*/ 52 h 116"/>
                <a:gd name="T38" fmla="*/ 33 w 180"/>
                <a:gd name="T39" fmla="*/ 24 h 116"/>
                <a:gd name="T40" fmla="*/ 4 w 180"/>
                <a:gd name="T41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116">
                  <a:moveTo>
                    <a:pt x="4" y="8"/>
                  </a:moveTo>
                  <a:cubicBezTo>
                    <a:pt x="2" y="5"/>
                    <a:pt x="1" y="3"/>
                    <a:pt x="0" y="0"/>
                  </a:cubicBezTo>
                  <a:cubicBezTo>
                    <a:pt x="8" y="3"/>
                    <a:pt x="16" y="5"/>
                    <a:pt x="24" y="9"/>
                  </a:cubicBezTo>
                  <a:cubicBezTo>
                    <a:pt x="63" y="34"/>
                    <a:pt x="106" y="36"/>
                    <a:pt x="150" y="29"/>
                  </a:cubicBezTo>
                  <a:cubicBezTo>
                    <a:pt x="160" y="28"/>
                    <a:pt x="170" y="29"/>
                    <a:pt x="180" y="29"/>
                  </a:cubicBezTo>
                  <a:cubicBezTo>
                    <a:pt x="177" y="31"/>
                    <a:pt x="174" y="34"/>
                    <a:pt x="171" y="36"/>
                  </a:cubicBezTo>
                  <a:cubicBezTo>
                    <a:pt x="164" y="43"/>
                    <a:pt x="155" y="41"/>
                    <a:pt x="147" y="41"/>
                  </a:cubicBezTo>
                  <a:cubicBezTo>
                    <a:pt x="116" y="42"/>
                    <a:pt x="110" y="49"/>
                    <a:pt x="111" y="80"/>
                  </a:cubicBezTo>
                  <a:cubicBezTo>
                    <a:pt x="112" y="90"/>
                    <a:pt x="115" y="99"/>
                    <a:pt x="105" y="110"/>
                  </a:cubicBezTo>
                  <a:cubicBezTo>
                    <a:pt x="90" y="90"/>
                    <a:pt x="95" y="69"/>
                    <a:pt x="96" y="48"/>
                  </a:cubicBezTo>
                  <a:cubicBezTo>
                    <a:pt x="86" y="62"/>
                    <a:pt x="84" y="77"/>
                    <a:pt x="86" y="93"/>
                  </a:cubicBezTo>
                  <a:cubicBezTo>
                    <a:pt x="87" y="101"/>
                    <a:pt x="92" y="114"/>
                    <a:pt x="81" y="115"/>
                  </a:cubicBezTo>
                  <a:cubicBezTo>
                    <a:pt x="72" y="116"/>
                    <a:pt x="71" y="102"/>
                    <a:pt x="70" y="94"/>
                  </a:cubicBezTo>
                  <a:cubicBezTo>
                    <a:pt x="69" y="78"/>
                    <a:pt x="70" y="62"/>
                    <a:pt x="74" y="43"/>
                  </a:cubicBezTo>
                  <a:cubicBezTo>
                    <a:pt x="62" y="50"/>
                    <a:pt x="62" y="59"/>
                    <a:pt x="61" y="67"/>
                  </a:cubicBezTo>
                  <a:cubicBezTo>
                    <a:pt x="60" y="77"/>
                    <a:pt x="62" y="88"/>
                    <a:pt x="60" y="98"/>
                  </a:cubicBezTo>
                  <a:cubicBezTo>
                    <a:pt x="59" y="102"/>
                    <a:pt x="58" y="107"/>
                    <a:pt x="53" y="107"/>
                  </a:cubicBezTo>
                  <a:cubicBezTo>
                    <a:pt x="49" y="107"/>
                    <a:pt x="48" y="102"/>
                    <a:pt x="47" y="98"/>
                  </a:cubicBezTo>
                  <a:cubicBezTo>
                    <a:pt x="45" y="83"/>
                    <a:pt x="44" y="67"/>
                    <a:pt x="48" y="52"/>
                  </a:cubicBezTo>
                  <a:cubicBezTo>
                    <a:pt x="51" y="37"/>
                    <a:pt x="46" y="30"/>
                    <a:pt x="33" y="24"/>
                  </a:cubicBezTo>
                  <a:cubicBezTo>
                    <a:pt x="22" y="20"/>
                    <a:pt x="11" y="18"/>
                    <a:pt x="4" y="8"/>
                  </a:cubicBezTo>
                  <a:close/>
                </a:path>
              </a:pathLst>
            </a:custGeom>
            <a:solidFill>
              <a:srgbClr val="BC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9BB87A3E-4C99-3C56-2FB8-3C3A1B69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2190"/>
              <a:ext cx="493" cy="86"/>
            </a:xfrm>
            <a:custGeom>
              <a:avLst/>
              <a:gdLst>
                <a:gd name="T0" fmla="*/ 5 w 208"/>
                <a:gd name="T1" fmla="*/ 13 h 36"/>
                <a:gd name="T2" fmla="*/ 0 w 208"/>
                <a:gd name="T3" fmla="*/ 5 h 36"/>
                <a:gd name="T4" fmla="*/ 13 w 208"/>
                <a:gd name="T5" fmla="*/ 1 h 36"/>
                <a:gd name="T6" fmla="*/ 21 w 208"/>
                <a:gd name="T7" fmla="*/ 5 h 36"/>
                <a:gd name="T8" fmla="*/ 21 w 208"/>
                <a:gd name="T9" fmla="*/ 12 h 36"/>
                <a:gd name="T10" fmla="*/ 83 w 208"/>
                <a:gd name="T11" fmla="*/ 19 h 36"/>
                <a:gd name="T12" fmla="*/ 204 w 208"/>
                <a:gd name="T13" fmla="*/ 14 h 36"/>
                <a:gd name="T14" fmla="*/ 208 w 208"/>
                <a:gd name="T15" fmla="*/ 21 h 36"/>
                <a:gd name="T16" fmla="*/ 60 w 208"/>
                <a:gd name="T17" fmla="*/ 25 h 36"/>
                <a:gd name="T18" fmla="*/ 38 w 208"/>
                <a:gd name="T19" fmla="*/ 36 h 36"/>
                <a:gd name="T20" fmla="*/ 5 w 208"/>
                <a:gd name="T21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36">
                  <a:moveTo>
                    <a:pt x="5" y="13"/>
                  </a:moveTo>
                  <a:cubicBezTo>
                    <a:pt x="4" y="11"/>
                    <a:pt x="2" y="8"/>
                    <a:pt x="0" y="5"/>
                  </a:cubicBezTo>
                  <a:cubicBezTo>
                    <a:pt x="3" y="0"/>
                    <a:pt x="8" y="1"/>
                    <a:pt x="13" y="1"/>
                  </a:cubicBezTo>
                  <a:cubicBezTo>
                    <a:pt x="15" y="4"/>
                    <a:pt x="19" y="2"/>
                    <a:pt x="21" y="5"/>
                  </a:cubicBezTo>
                  <a:cubicBezTo>
                    <a:pt x="20" y="8"/>
                    <a:pt x="17" y="11"/>
                    <a:pt x="21" y="12"/>
                  </a:cubicBezTo>
                  <a:cubicBezTo>
                    <a:pt x="41" y="17"/>
                    <a:pt x="61" y="24"/>
                    <a:pt x="83" y="19"/>
                  </a:cubicBezTo>
                  <a:cubicBezTo>
                    <a:pt x="123" y="12"/>
                    <a:pt x="164" y="21"/>
                    <a:pt x="204" y="14"/>
                  </a:cubicBezTo>
                  <a:cubicBezTo>
                    <a:pt x="207" y="14"/>
                    <a:pt x="208" y="18"/>
                    <a:pt x="208" y="21"/>
                  </a:cubicBezTo>
                  <a:cubicBezTo>
                    <a:pt x="158" y="18"/>
                    <a:pt x="109" y="25"/>
                    <a:pt x="60" y="25"/>
                  </a:cubicBezTo>
                  <a:cubicBezTo>
                    <a:pt x="50" y="25"/>
                    <a:pt x="44" y="31"/>
                    <a:pt x="38" y="36"/>
                  </a:cubicBezTo>
                  <a:cubicBezTo>
                    <a:pt x="31" y="22"/>
                    <a:pt x="14" y="24"/>
                    <a:pt x="5" y="13"/>
                  </a:cubicBezTo>
                  <a:close/>
                </a:path>
              </a:pathLst>
            </a:custGeom>
            <a:solidFill>
              <a:srgbClr val="967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E113A240-FA25-0AB3-27C5-EE0E9203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2176"/>
              <a:ext cx="439" cy="26"/>
            </a:xfrm>
            <a:custGeom>
              <a:avLst/>
              <a:gdLst>
                <a:gd name="T0" fmla="*/ 8 w 185"/>
                <a:gd name="T1" fmla="*/ 11 h 11"/>
                <a:gd name="T2" fmla="*/ 0 w 185"/>
                <a:gd name="T3" fmla="*/ 7 h 11"/>
                <a:gd name="T4" fmla="*/ 183 w 185"/>
                <a:gd name="T5" fmla="*/ 4 h 11"/>
                <a:gd name="T6" fmla="*/ 185 w 185"/>
                <a:gd name="T7" fmla="*/ 6 h 11"/>
                <a:gd name="T8" fmla="*/ 183 w 185"/>
                <a:gd name="T9" fmla="*/ 7 h 11"/>
                <a:gd name="T10" fmla="*/ 8 w 18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1">
                  <a:moveTo>
                    <a:pt x="8" y="11"/>
                  </a:moveTo>
                  <a:cubicBezTo>
                    <a:pt x="5" y="10"/>
                    <a:pt x="3" y="9"/>
                    <a:pt x="0" y="7"/>
                  </a:cubicBezTo>
                  <a:cubicBezTo>
                    <a:pt x="61" y="4"/>
                    <a:pt x="122" y="0"/>
                    <a:pt x="183" y="4"/>
                  </a:cubicBezTo>
                  <a:cubicBezTo>
                    <a:pt x="185" y="4"/>
                    <a:pt x="185" y="5"/>
                    <a:pt x="185" y="6"/>
                  </a:cubicBezTo>
                  <a:cubicBezTo>
                    <a:pt x="184" y="6"/>
                    <a:pt x="184" y="7"/>
                    <a:pt x="183" y="7"/>
                  </a:cubicBezTo>
                  <a:cubicBezTo>
                    <a:pt x="125" y="6"/>
                    <a:pt x="66" y="7"/>
                    <a:pt x="8" y="11"/>
                  </a:cubicBezTo>
                  <a:close/>
                </a:path>
              </a:pathLst>
            </a:custGeom>
            <a:solidFill>
              <a:srgbClr val="BFA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EC6EE0D1-D7A7-31FF-3ED5-834D07A63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2178"/>
              <a:ext cx="239" cy="36"/>
            </a:xfrm>
            <a:custGeom>
              <a:avLst/>
              <a:gdLst>
                <a:gd name="T0" fmla="*/ 0 w 101"/>
                <a:gd name="T1" fmla="*/ 6 h 15"/>
                <a:gd name="T2" fmla="*/ 0 w 101"/>
                <a:gd name="T3" fmla="*/ 3 h 15"/>
                <a:gd name="T4" fmla="*/ 37 w 101"/>
                <a:gd name="T5" fmla="*/ 6 h 15"/>
                <a:gd name="T6" fmla="*/ 101 w 101"/>
                <a:gd name="T7" fmla="*/ 6 h 15"/>
                <a:gd name="T8" fmla="*/ 76 w 101"/>
                <a:gd name="T9" fmla="*/ 14 h 15"/>
                <a:gd name="T10" fmla="*/ 0 w 101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5">
                  <a:moveTo>
                    <a:pt x="0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13" y="0"/>
                    <a:pt x="25" y="3"/>
                    <a:pt x="37" y="6"/>
                  </a:cubicBezTo>
                  <a:cubicBezTo>
                    <a:pt x="59" y="10"/>
                    <a:pt x="80" y="9"/>
                    <a:pt x="101" y="6"/>
                  </a:cubicBezTo>
                  <a:cubicBezTo>
                    <a:pt x="94" y="13"/>
                    <a:pt x="85" y="14"/>
                    <a:pt x="76" y="14"/>
                  </a:cubicBezTo>
                  <a:cubicBezTo>
                    <a:pt x="50" y="15"/>
                    <a:pt x="25" y="11"/>
                    <a:pt x="0" y="6"/>
                  </a:cubicBezTo>
                  <a:close/>
                </a:path>
              </a:pathLst>
            </a:custGeom>
            <a:solidFill>
              <a:srgbClr val="A08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1AABBF55-D5D3-9348-C022-30210F85A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" y="1984"/>
              <a:ext cx="176" cy="50"/>
            </a:xfrm>
            <a:custGeom>
              <a:avLst/>
              <a:gdLst>
                <a:gd name="T0" fmla="*/ 4 w 74"/>
                <a:gd name="T1" fmla="*/ 0 h 21"/>
                <a:gd name="T2" fmla="*/ 74 w 74"/>
                <a:gd name="T3" fmla="*/ 21 h 21"/>
                <a:gd name="T4" fmla="*/ 0 w 74"/>
                <a:gd name="T5" fmla="*/ 4 h 21"/>
                <a:gd name="T6" fmla="*/ 4 w 7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21">
                  <a:moveTo>
                    <a:pt x="4" y="0"/>
                  </a:moveTo>
                  <a:cubicBezTo>
                    <a:pt x="26" y="13"/>
                    <a:pt x="51" y="13"/>
                    <a:pt x="74" y="21"/>
                  </a:cubicBezTo>
                  <a:cubicBezTo>
                    <a:pt x="48" y="21"/>
                    <a:pt x="23" y="1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918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id="{8945D855-981F-60E2-4386-6A504DA9C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3018"/>
              <a:ext cx="351" cy="93"/>
            </a:xfrm>
            <a:custGeom>
              <a:avLst/>
              <a:gdLst>
                <a:gd name="T0" fmla="*/ 127 w 148"/>
                <a:gd name="T1" fmla="*/ 0 h 39"/>
                <a:gd name="T2" fmla="*/ 142 w 148"/>
                <a:gd name="T3" fmla="*/ 10 h 39"/>
                <a:gd name="T4" fmla="*/ 131 w 148"/>
                <a:gd name="T5" fmla="*/ 27 h 39"/>
                <a:gd name="T6" fmla="*/ 13 w 148"/>
                <a:gd name="T7" fmla="*/ 28 h 39"/>
                <a:gd name="T8" fmla="*/ 0 w 148"/>
                <a:gd name="T9" fmla="*/ 14 h 39"/>
                <a:gd name="T10" fmla="*/ 20 w 148"/>
                <a:gd name="T11" fmla="*/ 4 h 39"/>
                <a:gd name="T12" fmla="*/ 39 w 148"/>
                <a:gd name="T13" fmla="*/ 12 h 39"/>
                <a:gd name="T14" fmla="*/ 115 w 148"/>
                <a:gd name="T15" fmla="*/ 8 h 39"/>
                <a:gd name="T16" fmla="*/ 127 w 14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9">
                  <a:moveTo>
                    <a:pt x="127" y="0"/>
                  </a:moveTo>
                  <a:cubicBezTo>
                    <a:pt x="132" y="3"/>
                    <a:pt x="137" y="6"/>
                    <a:pt x="142" y="10"/>
                  </a:cubicBezTo>
                  <a:cubicBezTo>
                    <a:pt x="148" y="21"/>
                    <a:pt x="138" y="24"/>
                    <a:pt x="131" y="27"/>
                  </a:cubicBezTo>
                  <a:cubicBezTo>
                    <a:pt x="92" y="39"/>
                    <a:pt x="52" y="38"/>
                    <a:pt x="13" y="28"/>
                  </a:cubicBezTo>
                  <a:cubicBezTo>
                    <a:pt x="7" y="26"/>
                    <a:pt x="0" y="22"/>
                    <a:pt x="0" y="14"/>
                  </a:cubicBezTo>
                  <a:cubicBezTo>
                    <a:pt x="5" y="6"/>
                    <a:pt x="11" y="2"/>
                    <a:pt x="20" y="4"/>
                  </a:cubicBezTo>
                  <a:cubicBezTo>
                    <a:pt x="26" y="8"/>
                    <a:pt x="32" y="11"/>
                    <a:pt x="39" y="12"/>
                  </a:cubicBezTo>
                  <a:cubicBezTo>
                    <a:pt x="65" y="21"/>
                    <a:pt x="91" y="22"/>
                    <a:pt x="115" y="8"/>
                  </a:cubicBezTo>
                  <a:cubicBezTo>
                    <a:pt x="119" y="5"/>
                    <a:pt x="123" y="3"/>
                    <a:pt x="127" y="0"/>
                  </a:cubicBezTo>
                  <a:close/>
                </a:path>
              </a:pathLst>
            </a:custGeom>
            <a:solidFill>
              <a:srgbClr val="44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6">
              <a:extLst>
                <a:ext uri="{FF2B5EF4-FFF2-40B4-BE49-F238E27FC236}">
                  <a16:creationId xmlns:a16="http://schemas.microsoft.com/office/drawing/2014/main" id="{032B4F62-8253-9D56-5A45-1C586520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037"/>
              <a:ext cx="180" cy="41"/>
            </a:xfrm>
            <a:custGeom>
              <a:avLst/>
              <a:gdLst>
                <a:gd name="T0" fmla="*/ 76 w 76"/>
                <a:gd name="T1" fmla="*/ 0 h 17"/>
                <a:gd name="T2" fmla="*/ 0 w 76"/>
                <a:gd name="T3" fmla="*/ 4 h 17"/>
                <a:gd name="T4" fmla="*/ 76 w 7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17">
                  <a:moveTo>
                    <a:pt x="76" y="0"/>
                  </a:moveTo>
                  <a:cubicBezTo>
                    <a:pt x="58" y="15"/>
                    <a:pt x="20" y="17"/>
                    <a:pt x="0" y="4"/>
                  </a:cubicBezTo>
                  <a:cubicBezTo>
                    <a:pt x="26" y="9"/>
                    <a:pt x="52" y="9"/>
                    <a:pt x="76" y="0"/>
                  </a:cubicBezTo>
                  <a:close/>
                </a:path>
              </a:pathLst>
            </a:custGeom>
            <a:solidFill>
              <a:srgbClr val="8D6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7">
              <a:extLst>
                <a:ext uri="{FF2B5EF4-FFF2-40B4-BE49-F238E27FC236}">
                  <a16:creationId xmlns:a16="http://schemas.microsoft.com/office/drawing/2014/main" id="{CD65A62F-DEF9-B8B7-D467-A3DA1BDFB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942"/>
              <a:ext cx="90" cy="107"/>
            </a:xfrm>
            <a:custGeom>
              <a:avLst/>
              <a:gdLst>
                <a:gd name="T0" fmla="*/ 38 w 38"/>
                <a:gd name="T1" fmla="*/ 36 h 45"/>
                <a:gd name="T2" fmla="*/ 21 w 38"/>
                <a:gd name="T3" fmla="*/ 44 h 45"/>
                <a:gd name="T4" fmla="*/ 16 w 38"/>
                <a:gd name="T5" fmla="*/ 40 h 45"/>
                <a:gd name="T6" fmla="*/ 20 w 38"/>
                <a:gd name="T7" fmla="*/ 25 h 45"/>
                <a:gd name="T8" fmla="*/ 0 w 38"/>
                <a:gd name="T9" fmla="*/ 0 h 45"/>
                <a:gd name="T10" fmla="*/ 38 w 38"/>
                <a:gd name="T1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5">
                  <a:moveTo>
                    <a:pt x="38" y="36"/>
                  </a:moveTo>
                  <a:cubicBezTo>
                    <a:pt x="33" y="39"/>
                    <a:pt x="27" y="41"/>
                    <a:pt x="21" y="44"/>
                  </a:cubicBezTo>
                  <a:cubicBezTo>
                    <a:pt x="17" y="45"/>
                    <a:pt x="16" y="44"/>
                    <a:pt x="16" y="40"/>
                  </a:cubicBezTo>
                  <a:cubicBezTo>
                    <a:pt x="22" y="36"/>
                    <a:pt x="30" y="34"/>
                    <a:pt x="20" y="25"/>
                  </a:cubicBezTo>
                  <a:cubicBezTo>
                    <a:pt x="12" y="18"/>
                    <a:pt x="1" y="12"/>
                    <a:pt x="0" y="0"/>
                  </a:cubicBezTo>
                  <a:cubicBezTo>
                    <a:pt x="13" y="12"/>
                    <a:pt x="26" y="24"/>
                    <a:pt x="38" y="36"/>
                  </a:cubicBezTo>
                  <a:close/>
                </a:path>
              </a:pathLst>
            </a:custGeom>
            <a:solidFill>
              <a:srgbClr val="E0C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48">
              <a:extLst>
                <a:ext uri="{FF2B5EF4-FFF2-40B4-BE49-F238E27FC236}">
                  <a16:creationId xmlns:a16="http://schemas.microsoft.com/office/drawing/2014/main" id="{FD3E8899-B36C-4F49-FD16-F47B0167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1958"/>
              <a:ext cx="526" cy="57"/>
            </a:xfrm>
            <a:custGeom>
              <a:avLst/>
              <a:gdLst>
                <a:gd name="T0" fmla="*/ 222 w 222"/>
                <a:gd name="T1" fmla="*/ 3 h 24"/>
                <a:gd name="T2" fmla="*/ 133 w 222"/>
                <a:gd name="T3" fmla="*/ 15 h 24"/>
                <a:gd name="T4" fmla="*/ 114 w 222"/>
                <a:gd name="T5" fmla="*/ 19 h 24"/>
                <a:gd name="T6" fmla="*/ 0 w 222"/>
                <a:gd name="T7" fmla="*/ 14 h 24"/>
                <a:gd name="T8" fmla="*/ 50 w 222"/>
                <a:gd name="T9" fmla="*/ 14 h 24"/>
                <a:gd name="T10" fmla="*/ 114 w 222"/>
                <a:gd name="T11" fmla="*/ 10 h 24"/>
                <a:gd name="T12" fmla="*/ 218 w 222"/>
                <a:gd name="T13" fmla="*/ 0 h 24"/>
                <a:gd name="T14" fmla="*/ 222 w 222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4">
                  <a:moveTo>
                    <a:pt x="222" y="3"/>
                  </a:moveTo>
                  <a:cubicBezTo>
                    <a:pt x="192" y="7"/>
                    <a:pt x="162" y="11"/>
                    <a:pt x="133" y="15"/>
                  </a:cubicBezTo>
                  <a:cubicBezTo>
                    <a:pt x="126" y="16"/>
                    <a:pt x="119" y="16"/>
                    <a:pt x="114" y="19"/>
                  </a:cubicBezTo>
                  <a:cubicBezTo>
                    <a:pt x="76" y="18"/>
                    <a:pt x="37" y="24"/>
                    <a:pt x="0" y="14"/>
                  </a:cubicBezTo>
                  <a:cubicBezTo>
                    <a:pt x="16" y="12"/>
                    <a:pt x="33" y="17"/>
                    <a:pt x="50" y="14"/>
                  </a:cubicBezTo>
                  <a:cubicBezTo>
                    <a:pt x="71" y="7"/>
                    <a:pt x="92" y="7"/>
                    <a:pt x="114" y="10"/>
                  </a:cubicBezTo>
                  <a:cubicBezTo>
                    <a:pt x="148" y="7"/>
                    <a:pt x="183" y="3"/>
                    <a:pt x="218" y="0"/>
                  </a:cubicBezTo>
                  <a:cubicBezTo>
                    <a:pt x="219" y="1"/>
                    <a:pt x="222" y="1"/>
                    <a:pt x="222" y="3"/>
                  </a:cubicBezTo>
                  <a:close/>
                </a:path>
              </a:pathLst>
            </a:custGeom>
            <a:solidFill>
              <a:srgbClr val="948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49">
              <a:extLst>
                <a:ext uri="{FF2B5EF4-FFF2-40B4-BE49-F238E27FC236}">
                  <a16:creationId xmlns:a16="http://schemas.microsoft.com/office/drawing/2014/main" id="{2363107F-FEF8-547E-6B1E-D0F91593C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2102"/>
              <a:ext cx="220" cy="24"/>
            </a:xfrm>
            <a:custGeom>
              <a:avLst/>
              <a:gdLst>
                <a:gd name="T0" fmla="*/ 0 w 93"/>
                <a:gd name="T1" fmla="*/ 10 h 10"/>
                <a:gd name="T2" fmla="*/ 1 w 93"/>
                <a:gd name="T3" fmla="*/ 5 h 10"/>
                <a:gd name="T4" fmla="*/ 93 w 93"/>
                <a:gd name="T5" fmla="*/ 10 h 10"/>
                <a:gd name="T6" fmla="*/ 39 w 93"/>
                <a:gd name="T7" fmla="*/ 10 h 10"/>
                <a:gd name="T8" fmla="*/ 0 w 9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0">
                  <a:moveTo>
                    <a:pt x="0" y="10"/>
                  </a:moveTo>
                  <a:cubicBezTo>
                    <a:pt x="0" y="8"/>
                    <a:pt x="1" y="5"/>
                    <a:pt x="1" y="5"/>
                  </a:cubicBezTo>
                  <a:cubicBezTo>
                    <a:pt x="32" y="0"/>
                    <a:pt x="62" y="0"/>
                    <a:pt x="93" y="10"/>
                  </a:cubicBezTo>
                  <a:cubicBezTo>
                    <a:pt x="75" y="10"/>
                    <a:pt x="57" y="10"/>
                    <a:pt x="39" y="10"/>
                  </a:cubicBezTo>
                  <a:cubicBezTo>
                    <a:pt x="26" y="10"/>
                    <a:pt x="13" y="10"/>
                    <a:pt x="0" y="10"/>
                  </a:cubicBezTo>
                  <a:close/>
                </a:path>
              </a:pathLst>
            </a:custGeom>
            <a:solidFill>
              <a:srgbClr val="AAA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5874AE24-7B33-18BE-B27C-3AED86B69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1896"/>
              <a:ext cx="232" cy="81"/>
            </a:xfrm>
            <a:custGeom>
              <a:avLst/>
              <a:gdLst>
                <a:gd name="T0" fmla="*/ 0 w 98"/>
                <a:gd name="T1" fmla="*/ 0 h 34"/>
                <a:gd name="T2" fmla="*/ 98 w 98"/>
                <a:gd name="T3" fmla="*/ 29 h 34"/>
                <a:gd name="T4" fmla="*/ 97 w 98"/>
                <a:gd name="T5" fmla="*/ 34 h 34"/>
                <a:gd name="T6" fmla="*/ 0 w 98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34">
                  <a:moveTo>
                    <a:pt x="0" y="0"/>
                  </a:moveTo>
                  <a:cubicBezTo>
                    <a:pt x="33" y="10"/>
                    <a:pt x="66" y="19"/>
                    <a:pt x="98" y="29"/>
                  </a:cubicBezTo>
                  <a:cubicBezTo>
                    <a:pt x="98" y="30"/>
                    <a:pt x="97" y="32"/>
                    <a:pt x="97" y="34"/>
                  </a:cubicBezTo>
                  <a:cubicBezTo>
                    <a:pt x="64" y="24"/>
                    <a:pt x="31" y="18"/>
                    <a:pt x="0" y="0"/>
                  </a:cubicBezTo>
                  <a:close/>
                </a:path>
              </a:pathLst>
            </a:custGeom>
            <a:solidFill>
              <a:srgbClr val="908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44CD751C-A168-A8F6-C3FA-F6FF76A24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067"/>
              <a:ext cx="242" cy="31"/>
            </a:xfrm>
            <a:custGeom>
              <a:avLst/>
              <a:gdLst>
                <a:gd name="T0" fmla="*/ 0 w 102"/>
                <a:gd name="T1" fmla="*/ 9 h 13"/>
                <a:gd name="T2" fmla="*/ 102 w 102"/>
                <a:gd name="T3" fmla="*/ 3 h 13"/>
                <a:gd name="T4" fmla="*/ 8 w 102"/>
                <a:gd name="T5" fmla="*/ 13 h 13"/>
                <a:gd name="T6" fmla="*/ 0 w 102"/>
                <a:gd name="T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3">
                  <a:moveTo>
                    <a:pt x="0" y="9"/>
                  </a:moveTo>
                  <a:cubicBezTo>
                    <a:pt x="34" y="1"/>
                    <a:pt x="68" y="0"/>
                    <a:pt x="102" y="3"/>
                  </a:cubicBezTo>
                  <a:cubicBezTo>
                    <a:pt x="71" y="9"/>
                    <a:pt x="39" y="6"/>
                    <a:pt x="8" y="13"/>
                  </a:cubicBezTo>
                  <a:cubicBezTo>
                    <a:pt x="5" y="12"/>
                    <a:pt x="2" y="13"/>
                    <a:pt x="0" y="9"/>
                  </a:cubicBezTo>
                  <a:close/>
                </a:path>
              </a:pathLst>
            </a:custGeom>
            <a:solidFill>
              <a:srgbClr val="978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014F6126-2C99-3B7B-9620-3E1C9D4C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36"/>
              <a:ext cx="266" cy="57"/>
            </a:xfrm>
            <a:custGeom>
              <a:avLst/>
              <a:gdLst>
                <a:gd name="T0" fmla="*/ 4 w 112"/>
                <a:gd name="T1" fmla="*/ 12 h 24"/>
                <a:gd name="T2" fmla="*/ 0 w 112"/>
                <a:gd name="T3" fmla="*/ 9 h 24"/>
                <a:gd name="T4" fmla="*/ 31 w 112"/>
                <a:gd name="T5" fmla="*/ 7 h 24"/>
                <a:gd name="T6" fmla="*/ 71 w 112"/>
                <a:gd name="T7" fmla="*/ 8 h 24"/>
                <a:gd name="T8" fmla="*/ 106 w 112"/>
                <a:gd name="T9" fmla="*/ 15 h 24"/>
                <a:gd name="T10" fmla="*/ 111 w 112"/>
                <a:gd name="T11" fmla="*/ 24 h 24"/>
                <a:gd name="T12" fmla="*/ 4 w 112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4">
                  <a:moveTo>
                    <a:pt x="4" y="12"/>
                  </a:moveTo>
                  <a:cubicBezTo>
                    <a:pt x="3" y="11"/>
                    <a:pt x="1" y="10"/>
                    <a:pt x="0" y="9"/>
                  </a:cubicBezTo>
                  <a:cubicBezTo>
                    <a:pt x="10" y="8"/>
                    <a:pt x="21" y="8"/>
                    <a:pt x="31" y="7"/>
                  </a:cubicBezTo>
                  <a:cubicBezTo>
                    <a:pt x="45" y="0"/>
                    <a:pt x="58" y="0"/>
                    <a:pt x="71" y="8"/>
                  </a:cubicBezTo>
                  <a:cubicBezTo>
                    <a:pt x="83" y="10"/>
                    <a:pt x="94" y="13"/>
                    <a:pt x="106" y="15"/>
                  </a:cubicBezTo>
                  <a:cubicBezTo>
                    <a:pt x="111" y="16"/>
                    <a:pt x="112" y="19"/>
                    <a:pt x="111" y="24"/>
                  </a:cubicBezTo>
                  <a:cubicBezTo>
                    <a:pt x="76" y="11"/>
                    <a:pt x="40" y="12"/>
                    <a:pt x="4" y="12"/>
                  </a:cubicBezTo>
                  <a:close/>
                </a:path>
              </a:pathLst>
            </a:custGeom>
            <a:solidFill>
              <a:srgbClr val="918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53">
              <a:extLst>
                <a:ext uri="{FF2B5EF4-FFF2-40B4-BE49-F238E27FC236}">
                  <a16:creationId xmlns:a16="http://schemas.microsoft.com/office/drawing/2014/main" id="{E4193AA1-2F71-5019-05D0-305860A7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1977"/>
              <a:ext cx="62" cy="190"/>
            </a:xfrm>
            <a:custGeom>
              <a:avLst/>
              <a:gdLst>
                <a:gd name="T0" fmla="*/ 8 w 26"/>
                <a:gd name="T1" fmla="*/ 63 h 80"/>
                <a:gd name="T2" fmla="*/ 21 w 26"/>
                <a:gd name="T3" fmla="*/ 0 h 80"/>
                <a:gd name="T4" fmla="*/ 24 w 26"/>
                <a:gd name="T5" fmla="*/ 10 h 80"/>
                <a:gd name="T6" fmla="*/ 24 w 26"/>
                <a:gd name="T7" fmla="*/ 36 h 80"/>
                <a:gd name="T8" fmla="*/ 5 w 26"/>
                <a:gd name="T9" fmla="*/ 80 h 80"/>
                <a:gd name="T10" fmla="*/ 7 w 26"/>
                <a:gd name="T11" fmla="*/ 67 h 80"/>
                <a:gd name="T12" fmla="*/ 6 w 26"/>
                <a:gd name="T13" fmla="*/ 64 h 80"/>
                <a:gd name="T14" fmla="*/ 8 w 26"/>
                <a:gd name="T1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0">
                  <a:moveTo>
                    <a:pt x="8" y="63"/>
                  </a:moveTo>
                  <a:cubicBezTo>
                    <a:pt x="20" y="44"/>
                    <a:pt x="15" y="21"/>
                    <a:pt x="21" y="0"/>
                  </a:cubicBezTo>
                  <a:cubicBezTo>
                    <a:pt x="25" y="2"/>
                    <a:pt x="23" y="7"/>
                    <a:pt x="24" y="10"/>
                  </a:cubicBezTo>
                  <a:cubicBezTo>
                    <a:pt x="26" y="19"/>
                    <a:pt x="26" y="27"/>
                    <a:pt x="24" y="36"/>
                  </a:cubicBezTo>
                  <a:cubicBezTo>
                    <a:pt x="23" y="52"/>
                    <a:pt x="16" y="67"/>
                    <a:pt x="5" y="80"/>
                  </a:cubicBezTo>
                  <a:cubicBezTo>
                    <a:pt x="0" y="74"/>
                    <a:pt x="7" y="71"/>
                    <a:pt x="7" y="67"/>
                  </a:cubicBezTo>
                  <a:cubicBezTo>
                    <a:pt x="6" y="66"/>
                    <a:pt x="6" y="65"/>
                    <a:pt x="6" y="64"/>
                  </a:cubicBezTo>
                  <a:cubicBezTo>
                    <a:pt x="7" y="64"/>
                    <a:pt x="7" y="63"/>
                    <a:pt x="8" y="63"/>
                  </a:cubicBezTo>
                  <a:close/>
                </a:path>
              </a:pathLst>
            </a:custGeom>
            <a:solidFill>
              <a:srgbClr val="4F4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54">
              <a:extLst>
                <a:ext uri="{FF2B5EF4-FFF2-40B4-BE49-F238E27FC236}">
                  <a16:creationId xmlns:a16="http://schemas.microsoft.com/office/drawing/2014/main" id="{C73B433D-9206-0D70-D645-5053EA55B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038"/>
              <a:ext cx="254" cy="29"/>
            </a:xfrm>
            <a:custGeom>
              <a:avLst/>
              <a:gdLst>
                <a:gd name="T0" fmla="*/ 58 w 107"/>
                <a:gd name="T1" fmla="*/ 4 h 12"/>
                <a:gd name="T2" fmla="*/ 107 w 107"/>
                <a:gd name="T3" fmla="*/ 4 h 12"/>
                <a:gd name="T4" fmla="*/ 15 w 107"/>
                <a:gd name="T5" fmla="*/ 8 h 12"/>
                <a:gd name="T6" fmla="*/ 2 w 107"/>
                <a:gd name="T7" fmla="*/ 5 h 12"/>
                <a:gd name="T8" fmla="*/ 0 w 107"/>
                <a:gd name="T9" fmla="*/ 3 h 12"/>
                <a:gd name="T10" fmla="*/ 1 w 107"/>
                <a:gd name="T11" fmla="*/ 2 h 12"/>
                <a:gd name="T12" fmla="*/ 58 w 107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58" y="4"/>
                  </a:moveTo>
                  <a:cubicBezTo>
                    <a:pt x="74" y="4"/>
                    <a:pt x="91" y="4"/>
                    <a:pt x="107" y="4"/>
                  </a:cubicBezTo>
                  <a:cubicBezTo>
                    <a:pt x="76" y="12"/>
                    <a:pt x="45" y="8"/>
                    <a:pt x="15" y="8"/>
                  </a:cubicBezTo>
                  <a:cubicBezTo>
                    <a:pt x="10" y="7"/>
                    <a:pt x="6" y="6"/>
                    <a:pt x="2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0" y="0"/>
                    <a:pt x="39" y="7"/>
                    <a:pt x="58" y="4"/>
                  </a:cubicBezTo>
                  <a:close/>
                </a:path>
              </a:pathLst>
            </a:custGeom>
            <a:solidFill>
              <a:srgbClr val="7C7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55">
              <a:extLst>
                <a:ext uri="{FF2B5EF4-FFF2-40B4-BE49-F238E27FC236}">
                  <a16:creationId xmlns:a16="http://schemas.microsoft.com/office/drawing/2014/main" id="{B11129A1-159C-183F-D7C9-0C0602DBB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2000"/>
              <a:ext cx="199" cy="62"/>
            </a:xfrm>
            <a:custGeom>
              <a:avLst/>
              <a:gdLst>
                <a:gd name="T0" fmla="*/ 83 w 84"/>
                <a:gd name="T1" fmla="*/ 18 h 26"/>
                <a:gd name="T2" fmla="*/ 84 w 84"/>
                <a:gd name="T3" fmla="*/ 21 h 26"/>
                <a:gd name="T4" fmla="*/ 0 w 84"/>
                <a:gd name="T5" fmla="*/ 26 h 26"/>
                <a:gd name="T6" fmla="*/ 0 w 84"/>
                <a:gd name="T7" fmla="*/ 0 h 26"/>
                <a:gd name="T8" fmla="*/ 27 w 84"/>
                <a:gd name="T9" fmla="*/ 18 h 26"/>
                <a:gd name="T10" fmla="*/ 83 w 84"/>
                <a:gd name="T1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6">
                  <a:moveTo>
                    <a:pt x="83" y="18"/>
                  </a:moveTo>
                  <a:cubicBezTo>
                    <a:pt x="83" y="19"/>
                    <a:pt x="83" y="20"/>
                    <a:pt x="84" y="21"/>
                  </a:cubicBezTo>
                  <a:cubicBezTo>
                    <a:pt x="56" y="22"/>
                    <a:pt x="28" y="19"/>
                    <a:pt x="0" y="26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1" y="18"/>
                    <a:pt x="9" y="21"/>
                    <a:pt x="27" y="18"/>
                  </a:cubicBezTo>
                  <a:cubicBezTo>
                    <a:pt x="45" y="14"/>
                    <a:pt x="64" y="17"/>
                    <a:pt x="83" y="18"/>
                  </a:cubicBezTo>
                  <a:close/>
                </a:path>
              </a:pathLst>
            </a:custGeom>
            <a:solidFill>
              <a:srgbClr val="776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56">
              <a:extLst>
                <a:ext uri="{FF2B5EF4-FFF2-40B4-BE49-F238E27FC236}">
                  <a16:creationId xmlns:a16="http://schemas.microsoft.com/office/drawing/2014/main" id="{1842530B-4086-ED70-ABBE-36E9C4080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1963"/>
              <a:ext cx="171" cy="52"/>
            </a:xfrm>
            <a:custGeom>
              <a:avLst/>
              <a:gdLst>
                <a:gd name="T0" fmla="*/ 0 w 72"/>
                <a:gd name="T1" fmla="*/ 0 h 22"/>
                <a:gd name="T2" fmla="*/ 72 w 72"/>
                <a:gd name="T3" fmla="*/ 22 h 22"/>
                <a:gd name="T4" fmla="*/ 0 w 72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22">
                  <a:moveTo>
                    <a:pt x="0" y="0"/>
                  </a:moveTo>
                  <a:cubicBezTo>
                    <a:pt x="24" y="7"/>
                    <a:pt x="48" y="15"/>
                    <a:pt x="72" y="22"/>
                  </a:cubicBezTo>
                  <a:cubicBezTo>
                    <a:pt x="46" y="21"/>
                    <a:pt x="22" y="14"/>
                    <a:pt x="0" y="0"/>
                  </a:cubicBezTo>
                  <a:close/>
                </a:path>
              </a:pathLst>
            </a:custGeom>
            <a:solidFill>
              <a:srgbClr val="8B82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57">
              <a:extLst>
                <a:ext uri="{FF2B5EF4-FFF2-40B4-BE49-F238E27FC236}">
                  <a16:creationId xmlns:a16="http://schemas.microsoft.com/office/drawing/2014/main" id="{01312B68-7EBC-1871-E34E-CCE669D8C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2098"/>
              <a:ext cx="166" cy="26"/>
            </a:xfrm>
            <a:custGeom>
              <a:avLst/>
              <a:gdLst>
                <a:gd name="T0" fmla="*/ 1 w 70"/>
                <a:gd name="T1" fmla="*/ 0 h 11"/>
                <a:gd name="T2" fmla="*/ 69 w 70"/>
                <a:gd name="T3" fmla="*/ 1 h 11"/>
                <a:gd name="T4" fmla="*/ 70 w 70"/>
                <a:gd name="T5" fmla="*/ 3 h 11"/>
                <a:gd name="T6" fmla="*/ 69 w 70"/>
                <a:gd name="T7" fmla="*/ 5 h 11"/>
                <a:gd name="T8" fmla="*/ 7 w 70"/>
                <a:gd name="T9" fmla="*/ 8 h 11"/>
                <a:gd name="T10" fmla="*/ 1 w 7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1">
                  <a:moveTo>
                    <a:pt x="1" y="0"/>
                  </a:moveTo>
                  <a:cubicBezTo>
                    <a:pt x="24" y="6"/>
                    <a:pt x="46" y="0"/>
                    <a:pt x="69" y="1"/>
                  </a:cubicBezTo>
                  <a:cubicBezTo>
                    <a:pt x="70" y="1"/>
                    <a:pt x="70" y="2"/>
                    <a:pt x="70" y="3"/>
                  </a:cubicBezTo>
                  <a:cubicBezTo>
                    <a:pt x="70" y="4"/>
                    <a:pt x="69" y="5"/>
                    <a:pt x="69" y="5"/>
                  </a:cubicBezTo>
                  <a:cubicBezTo>
                    <a:pt x="48" y="11"/>
                    <a:pt x="27" y="7"/>
                    <a:pt x="7" y="8"/>
                  </a:cubicBezTo>
                  <a:cubicBezTo>
                    <a:pt x="1" y="8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88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58">
              <a:extLst>
                <a:ext uri="{FF2B5EF4-FFF2-40B4-BE49-F238E27FC236}">
                  <a16:creationId xmlns:a16="http://schemas.microsoft.com/office/drawing/2014/main" id="{880DAD78-FD22-9DC9-3CFA-5C4B80863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081"/>
              <a:ext cx="109" cy="36"/>
            </a:xfrm>
            <a:custGeom>
              <a:avLst/>
              <a:gdLst>
                <a:gd name="T0" fmla="*/ 44 w 46"/>
                <a:gd name="T1" fmla="*/ 15 h 15"/>
                <a:gd name="T2" fmla="*/ 0 w 46"/>
                <a:gd name="T3" fmla="*/ 0 h 15"/>
                <a:gd name="T4" fmla="*/ 45 w 46"/>
                <a:gd name="T5" fmla="*/ 11 h 15"/>
                <a:gd name="T6" fmla="*/ 45 w 46"/>
                <a:gd name="T7" fmla="*/ 14 h 15"/>
                <a:gd name="T8" fmla="*/ 44 w 4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5">
                  <a:moveTo>
                    <a:pt x="44" y="15"/>
                  </a:moveTo>
                  <a:cubicBezTo>
                    <a:pt x="29" y="14"/>
                    <a:pt x="15" y="6"/>
                    <a:pt x="0" y="0"/>
                  </a:cubicBezTo>
                  <a:cubicBezTo>
                    <a:pt x="16" y="0"/>
                    <a:pt x="30" y="8"/>
                    <a:pt x="45" y="11"/>
                  </a:cubicBezTo>
                  <a:cubicBezTo>
                    <a:pt x="45" y="12"/>
                    <a:pt x="46" y="13"/>
                    <a:pt x="45" y="14"/>
                  </a:cubicBezTo>
                  <a:cubicBezTo>
                    <a:pt x="45" y="15"/>
                    <a:pt x="45" y="15"/>
                    <a:pt x="44" y="15"/>
                  </a:cubicBezTo>
                  <a:close/>
                </a:path>
              </a:pathLst>
            </a:custGeom>
            <a:solidFill>
              <a:srgbClr val="898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59">
              <a:extLst>
                <a:ext uri="{FF2B5EF4-FFF2-40B4-BE49-F238E27FC236}">
                  <a16:creationId xmlns:a16="http://schemas.microsoft.com/office/drawing/2014/main" id="{04E83CF6-3A1F-FA2E-4E84-502DE79F9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2107"/>
              <a:ext cx="107" cy="29"/>
            </a:xfrm>
            <a:custGeom>
              <a:avLst/>
              <a:gdLst>
                <a:gd name="T0" fmla="*/ 0 w 45"/>
                <a:gd name="T1" fmla="*/ 4 h 12"/>
                <a:gd name="T2" fmla="*/ 1 w 45"/>
                <a:gd name="T3" fmla="*/ 0 h 12"/>
                <a:gd name="T4" fmla="*/ 45 w 45"/>
                <a:gd name="T5" fmla="*/ 8 h 12"/>
                <a:gd name="T6" fmla="*/ 44 w 45"/>
                <a:gd name="T7" fmla="*/ 12 h 12"/>
                <a:gd name="T8" fmla="*/ 0 w 45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0" y="4"/>
                  </a:moveTo>
                  <a:cubicBezTo>
                    <a:pt x="1" y="3"/>
                    <a:pt x="1" y="2"/>
                    <a:pt x="1" y="0"/>
                  </a:cubicBezTo>
                  <a:cubicBezTo>
                    <a:pt x="15" y="3"/>
                    <a:pt x="30" y="6"/>
                    <a:pt x="45" y="8"/>
                  </a:cubicBezTo>
                  <a:cubicBezTo>
                    <a:pt x="45" y="10"/>
                    <a:pt x="44" y="11"/>
                    <a:pt x="44" y="12"/>
                  </a:cubicBezTo>
                  <a:cubicBezTo>
                    <a:pt x="29" y="12"/>
                    <a:pt x="14" y="12"/>
                    <a:pt x="0" y="4"/>
                  </a:cubicBezTo>
                  <a:close/>
                </a:path>
              </a:pathLst>
            </a:custGeom>
            <a:solidFill>
              <a:srgbClr val="8E8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60">
              <a:extLst>
                <a:ext uri="{FF2B5EF4-FFF2-40B4-BE49-F238E27FC236}">
                  <a16:creationId xmlns:a16="http://schemas.microsoft.com/office/drawing/2014/main" id="{D8C0CCEB-011C-99CD-0303-3A0F1BE4B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2107"/>
              <a:ext cx="116" cy="17"/>
            </a:xfrm>
            <a:custGeom>
              <a:avLst/>
              <a:gdLst>
                <a:gd name="T0" fmla="*/ 27 w 49"/>
                <a:gd name="T1" fmla="*/ 0 h 7"/>
                <a:gd name="T2" fmla="*/ 49 w 49"/>
                <a:gd name="T3" fmla="*/ 0 h 7"/>
                <a:gd name="T4" fmla="*/ 49 w 49"/>
                <a:gd name="T5" fmla="*/ 3 h 7"/>
                <a:gd name="T6" fmla="*/ 20 w 49"/>
                <a:gd name="T7" fmla="*/ 7 h 7"/>
                <a:gd name="T8" fmla="*/ 0 w 49"/>
                <a:gd name="T9" fmla="*/ 2 h 7"/>
                <a:gd name="T10" fmla="*/ 27 w 4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">
                  <a:moveTo>
                    <a:pt x="27" y="0"/>
                  </a:moveTo>
                  <a:cubicBezTo>
                    <a:pt x="34" y="0"/>
                    <a:pt x="42" y="0"/>
                    <a:pt x="49" y="0"/>
                  </a:cubicBezTo>
                  <a:cubicBezTo>
                    <a:pt x="49" y="1"/>
                    <a:pt x="49" y="2"/>
                    <a:pt x="49" y="3"/>
                  </a:cubicBezTo>
                  <a:cubicBezTo>
                    <a:pt x="40" y="4"/>
                    <a:pt x="30" y="6"/>
                    <a:pt x="20" y="7"/>
                  </a:cubicBezTo>
                  <a:cubicBezTo>
                    <a:pt x="15" y="6"/>
                    <a:pt x="10" y="5"/>
                    <a:pt x="0" y="2"/>
                  </a:cubicBezTo>
                  <a:cubicBezTo>
                    <a:pt x="12" y="1"/>
                    <a:pt x="19" y="0"/>
                    <a:pt x="27" y="0"/>
                  </a:cubicBezTo>
                  <a:close/>
                </a:path>
              </a:pathLst>
            </a:custGeom>
            <a:solidFill>
              <a:srgbClr val="7B77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61">
              <a:extLst>
                <a:ext uri="{FF2B5EF4-FFF2-40B4-BE49-F238E27FC236}">
                  <a16:creationId xmlns:a16="http://schemas.microsoft.com/office/drawing/2014/main" id="{2C0E1C2C-135A-A353-5FF3-38442104B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2084"/>
              <a:ext cx="107" cy="26"/>
            </a:xfrm>
            <a:custGeom>
              <a:avLst/>
              <a:gdLst>
                <a:gd name="T0" fmla="*/ 43 w 45"/>
                <a:gd name="T1" fmla="*/ 10 h 11"/>
                <a:gd name="T2" fmla="*/ 27 w 45"/>
                <a:gd name="T3" fmla="*/ 11 h 11"/>
                <a:gd name="T4" fmla="*/ 0 w 45"/>
                <a:gd name="T5" fmla="*/ 11 h 11"/>
                <a:gd name="T6" fmla="*/ 0 w 45"/>
                <a:gd name="T7" fmla="*/ 7 h 11"/>
                <a:gd name="T8" fmla="*/ 45 w 45"/>
                <a:gd name="T9" fmla="*/ 6 h 11"/>
                <a:gd name="T10" fmla="*/ 43 w 4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">
                  <a:moveTo>
                    <a:pt x="43" y="10"/>
                  </a:moveTo>
                  <a:cubicBezTo>
                    <a:pt x="38" y="10"/>
                    <a:pt x="33" y="10"/>
                    <a:pt x="27" y="11"/>
                  </a:cubicBezTo>
                  <a:cubicBezTo>
                    <a:pt x="18" y="11"/>
                    <a:pt x="9" y="11"/>
                    <a:pt x="0" y="11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15" y="8"/>
                    <a:pt x="30" y="0"/>
                    <a:pt x="45" y="6"/>
                  </a:cubicBezTo>
                  <a:cubicBezTo>
                    <a:pt x="44" y="7"/>
                    <a:pt x="43" y="8"/>
                    <a:pt x="43" y="10"/>
                  </a:cubicBezTo>
                  <a:close/>
                </a:path>
              </a:pathLst>
            </a:custGeom>
            <a:solidFill>
              <a:srgbClr val="847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62">
              <a:extLst>
                <a:ext uri="{FF2B5EF4-FFF2-40B4-BE49-F238E27FC236}">
                  <a16:creationId xmlns:a16="http://schemas.microsoft.com/office/drawing/2014/main" id="{33431ED3-A29A-6EAB-14E2-9CCF82059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3094"/>
              <a:ext cx="469" cy="90"/>
            </a:xfrm>
            <a:custGeom>
              <a:avLst/>
              <a:gdLst>
                <a:gd name="T0" fmla="*/ 196 w 198"/>
                <a:gd name="T1" fmla="*/ 32 h 38"/>
                <a:gd name="T2" fmla="*/ 159 w 198"/>
                <a:gd name="T3" fmla="*/ 35 h 38"/>
                <a:gd name="T4" fmla="*/ 28 w 198"/>
                <a:gd name="T5" fmla="*/ 16 h 38"/>
                <a:gd name="T6" fmla="*/ 0 w 198"/>
                <a:gd name="T7" fmla="*/ 0 h 38"/>
                <a:gd name="T8" fmla="*/ 196 w 198"/>
                <a:gd name="T9" fmla="*/ 28 h 38"/>
                <a:gd name="T10" fmla="*/ 197 w 198"/>
                <a:gd name="T11" fmla="*/ 31 h 38"/>
                <a:gd name="T12" fmla="*/ 196 w 198"/>
                <a:gd name="T1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38">
                  <a:moveTo>
                    <a:pt x="196" y="32"/>
                  </a:moveTo>
                  <a:cubicBezTo>
                    <a:pt x="184" y="38"/>
                    <a:pt x="171" y="35"/>
                    <a:pt x="159" y="35"/>
                  </a:cubicBezTo>
                  <a:cubicBezTo>
                    <a:pt x="114" y="35"/>
                    <a:pt x="70" y="31"/>
                    <a:pt x="28" y="16"/>
                  </a:cubicBezTo>
                  <a:cubicBezTo>
                    <a:pt x="18" y="12"/>
                    <a:pt x="6" y="11"/>
                    <a:pt x="0" y="0"/>
                  </a:cubicBezTo>
                  <a:cubicBezTo>
                    <a:pt x="62" y="29"/>
                    <a:pt x="129" y="29"/>
                    <a:pt x="196" y="28"/>
                  </a:cubicBezTo>
                  <a:cubicBezTo>
                    <a:pt x="198" y="29"/>
                    <a:pt x="198" y="30"/>
                    <a:pt x="197" y="31"/>
                  </a:cubicBezTo>
                  <a:cubicBezTo>
                    <a:pt x="197" y="32"/>
                    <a:pt x="197" y="32"/>
                    <a:pt x="196" y="32"/>
                  </a:cubicBezTo>
                  <a:close/>
                </a:path>
              </a:pathLst>
            </a:custGeom>
            <a:solidFill>
              <a:srgbClr val="896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63">
              <a:extLst>
                <a:ext uri="{FF2B5EF4-FFF2-40B4-BE49-F238E27FC236}">
                  <a16:creationId xmlns:a16="http://schemas.microsoft.com/office/drawing/2014/main" id="{B04EF1B5-6F15-6817-A609-984B025A5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3037"/>
              <a:ext cx="381" cy="83"/>
            </a:xfrm>
            <a:custGeom>
              <a:avLst/>
              <a:gdLst>
                <a:gd name="T0" fmla="*/ 7 w 161"/>
                <a:gd name="T1" fmla="*/ 0 h 35"/>
                <a:gd name="T2" fmla="*/ 12 w 161"/>
                <a:gd name="T3" fmla="*/ 4 h 35"/>
                <a:gd name="T4" fmla="*/ 24 w 161"/>
                <a:gd name="T5" fmla="*/ 18 h 35"/>
                <a:gd name="T6" fmla="*/ 134 w 161"/>
                <a:gd name="T7" fmla="*/ 18 h 35"/>
                <a:gd name="T8" fmla="*/ 151 w 161"/>
                <a:gd name="T9" fmla="*/ 2 h 35"/>
                <a:gd name="T10" fmla="*/ 144 w 161"/>
                <a:gd name="T11" fmla="*/ 20 h 35"/>
                <a:gd name="T12" fmla="*/ 16 w 161"/>
                <a:gd name="T13" fmla="*/ 19 h 35"/>
                <a:gd name="T14" fmla="*/ 7 w 161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5">
                  <a:moveTo>
                    <a:pt x="7" y="0"/>
                  </a:moveTo>
                  <a:cubicBezTo>
                    <a:pt x="9" y="2"/>
                    <a:pt x="10" y="3"/>
                    <a:pt x="12" y="4"/>
                  </a:cubicBezTo>
                  <a:cubicBezTo>
                    <a:pt x="9" y="15"/>
                    <a:pt x="18" y="17"/>
                    <a:pt x="24" y="18"/>
                  </a:cubicBezTo>
                  <a:cubicBezTo>
                    <a:pt x="61" y="26"/>
                    <a:pt x="98" y="27"/>
                    <a:pt x="134" y="18"/>
                  </a:cubicBezTo>
                  <a:cubicBezTo>
                    <a:pt x="142" y="16"/>
                    <a:pt x="152" y="14"/>
                    <a:pt x="151" y="2"/>
                  </a:cubicBezTo>
                  <a:cubicBezTo>
                    <a:pt x="161" y="12"/>
                    <a:pt x="152" y="18"/>
                    <a:pt x="144" y="20"/>
                  </a:cubicBezTo>
                  <a:cubicBezTo>
                    <a:pt x="102" y="34"/>
                    <a:pt x="59" y="35"/>
                    <a:pt x="16" y="19"/>
                  </a:cubicBezTo>
                  <a:cubicBezTo>
                    <a:pt x="9" y="17"/>
                    <a:pt x="0" y="12"/>
                    <a:pt x="7" y="0"/>
                  </a:cubicBezTo>
                  <a:close/>
                </a:path>
              </a:pathLst>
            </a:custGeom>
            <a:solidFill>
              <a:srgbClr val="D2B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64">
              <a:extLst>
                <a:ext uri="{FF2B5EF4-FFF2-40B4-BE49-F238E27FC236}">
                  <a16:creationId xmlns:a16="http://schemas.microsoft.com/office/drawing/2014/main" id="{A8452A5F-FAE9-0665-F150-AD27873C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2221"/>
              <a:ext cx="180" cy="363"/>
            </a:xfrm>
            <a:custGeom>
              <a:avLst/>
              <a:gdLst>
                <a:gd name="T0" fmla="*/ 27 w 76"/>
                <a:gd name="T1" fmla="*/ 0 h 153"/>
                <a:gd name="T2" fmla="*/ 50 w 76"/>
                <a:gd name="T3" fmla="*/ 7 h 153"/>
                <a:gd name="T4" fmla="*/ 60 w 76"/>
                <a:gd name="T5" fmla="*/ 23 h 153"/>
                <a:gd name="T6" fmla="*/ 43 w 76"/>
                <a:gd name="T7" fmla="*/ 55 h 153"/>
                <a:gd name="T8" fmla="*/ 75 w 76"/>
                <a:gd name="T9" fmla="*/ 140 h 153"/>
                <a:gd name="T10" fmla="*/ 74 w 76"/>
                <a:gd name="T11" fmla="*/ 140 h 153"/>
                <a:gd name="T12" fmla="*/ 66 w 76"/>
                <a:gd name="T13" fmla="*/ 150 h 153"/>
                <a:gd name="T14" fmla="*/ 44 w 76"/>
                <a:gd name="T15" fmla="*/ 146 h 153"/>
                <a:gd name="T16" fmla="*/ 33 w 76"/>
                <a:gd name="T17" fmla="*/ 139 h 153"/>
                <a:gd name="T18" fmla="*/ 15 w 76"/>
                <a:gd name="T19" fmla="*/ 127 h 153"/>
                <a:gd name="T20" fmla="*/ 19 w 76"/>
                <a:gd name="T21" fmla="*/ 22 h 153"/>
                <a:gd name="T22" fmla="*/ 27 w 76"/>
                <a:gd name="T2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153">
                  <a:moveTo>
                    <a:pt x="27" y="0"/>
                  </a:moveTo>
                  <a:cubicBezTo>
                    <a:pt x="35" y="3"/>
                    <a:pt x="42" y="6"/>
                    <a:pt x="50" y="7"/>
                  </a:cubicBezTo>
                  <a:cubicBezTo>
                    <a:pt x="62" y="7"/>
                    <a:pt x="60" y="16"/>
                    <a:pt x="60" y="23"/>
                  </a:cubicBezTo>
                  <a:cubicBezTo>
                    <a:pt x="47" y="30"/>
                    <a:pt x="46" y="44"/>
                    <a:pt x="43" y="55"/>
                  </a:cubicBezTo>
                  <a:cubicBezTo>
                    <a:pt x="34" y="91"/>
                    <a:pt x="45" y="119"/>
                    <a:pt x="75" y="140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6" y="147"/>
                    <a:pt x="71" y="148"/>
                    <a:pt x="66" y="150"/>
                  </a:cubicBezTo>
                  <a:cubicBezTo>
                    <a:pt x="58" y="153"/>
                    <a:pt x="51" y="150"/>
                    <a:pt x="44" y="146"/>
                  </a:cubicBezTo>
                  <a:cubicBezTo>
                    <a:pt x="44" y="139"/>
                    <a:pt x="38" y="140"/>
                    <a:pt x="33" y="139"/>
                  </a:cubicBezTo>
                  <a:cubicBezTo>
                    <a:pt x="26" y="137"/>
                    <a:pt x="18" y="136"/>
                    <a:pt x="15" y="127"/>
                  </a:cubicBezTo>
                  <a:cubicBezTo>
                    <a:pt x="0" y="92"/>
                    <a:pt x="4" y="57"/>
                    <a:pt x="19" y="22"/>
                  </a:cubicBezTo>
                  <a:cubicBezTo>
                    <a:pt x="22" y="15"/>
                    <a:pt x="24" y="8"/>
                    <a:pt x="27" y="0"/>
                  </a:cubicBezTo>
                  <a:close/>
                </a:path>
              </a:pathLst>
            </a:custGeom>
            <a:solidFill>
              <a:srgbClr val="452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65">
              <a:extLst>
                <a:ext uri="{FF2B5EF4-FFF2-40B4-BE49-F238E27FC236}">
                  <a16:creationId xmlns:a16="http://schemas.microsoft.com/office/drawing/2014/main" id="{D7A2F933-A98A-F97E-3F57-8F8CFDB9C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2572"/>
              <a:ext cx="95" cy="119"/>
            </a:xfrm>
            <a:custGeom>
              <a:avLst/>
              <a:gdLst>
                <a:gd name="T0" fmla="*/ 12 w 40"/>
                <a:gd name="T1" fmla="*/ 4 h 50"/>
                <a:gd name="T2" fmla="*/ 28 w 40"/>
                <a:gd name="T3" fmla="*/ 0 h 50"/>
                <a:gd name="T4" fmla="*/ 28 w 40"/>
                <a:gd name="T5" fmla="*/ 46 h 50"/>
                <a:gd name="T6" fmla="*/ 7 w 40"/>
                <a:gd name="T7" fmla="*/ 45 h 50"/>
                <a:gd name="T8" fmla="*/ 12 w 40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0">
                  <a:moveTo>
                    <a:pt x="12" y="4"/>
                  </a:moveTo>
                  <a:cubicBezTo>
                    <a:pt x="17" y="3"/>
                    <a:pt x="23" y="1"/>
                    <a:pt x="28" y="0"/>
                  </a:cubicBezTo>
                  <a:cubicBezTo>
                    <a:pt x="40" y="15"/>
                    <a:pt x="40" y="27"/>
                    <a:pt x="28" y="46"/>
                  </a:cubicBezTo>
                  <a:cubicBezTo>
                    <a:pt x="21" y="49"/>
                    <a:pt x="14" y="50"/>
                    <a:pt x="7" y="45"/>
                  </a:cubicBezTo>
                  <a:cubicBezTo>
                    <a:pt x="0" y="30"/>
                    <a:pt x="4" y="17"/>
                    <a:pt x="12" y="4"/>
                  </a:cubicBezTo>
                  <a:close/>
                </a:path>
              </a:pathLst>
            </a:custGeom>
            <a:solidFill>
              <a:srgbClr val="4C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66">
              <a:extLst>
                <a:ext uri="{FF2B5EF4-FFF2-40B4-BE49-F238E27FC236}">
                  <a16:creationId xmlns:a16="http://schemas.microsoft.com/office/drawing/2014/main" id="{2005E001-50D9-0175-6FAA-0287450E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214"/>
              <a:ext cx="258" cy="19"/>
            </a:xfrm>
            <a:custGeom>
              <a:avLst/>
              <a:gdLst>
                <a:gd name="T0" fmla="*/ 17 w 109"/>
                <a:gd name="T1" fmla="*/ 8 h 8"/>
                <a:gd name="T2" fmla="*/ 0 w 109"/>
                <a:gd name="T3" fmla="*/ 5 h 8"/>
                <a:gd name="T4" fmla="*/ 100 w 109"/>
                <a:gd name="T5" fmla="*/ 0 h 8"/>
                <a:gd name="T6" fmla="*/ 109 w 109"/>
                <a:gd name="T7" fmla="*/ 6 h 8"/>
                <a:gd name="T8" fmla="*/ 17 w 10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">
                  <a:moveTo>
                    <a:pt x="17" y="8"/>
                  </a:moveTo>
                  <a:cubicBezTo>
                    <a:pt x="12" y="7"/>
                    <a:pt x="8" y="7"/>
                    <a:pt x="0" y="5"/>
                  </a:cubicBezTo>
                  <a:cubicBezTo>
                    <a:pt x="35" y="0"/>
                    <a:pt x="68" y="6"/>
                    <a:pt x="100" y="0"/>
                  </a:cubicBezTo>
                  <a:cubicBezTo>
                    <a:pt x="104" y="0"/>
                    <a:pt x="108" y="2"/>
                    <a:pt x="109" y="6"/>
                  </a:cubicBezTo>
                  <a:cubicBezTo>
                    <a:pt x="78" y="7"/>
                    <a:pt x="48" y="7"/>
                    <a:pt x="17" y="8"/>
                  </a:cubicBezTo>
                  <a:close/>
                </a:path>
              </a:pathLst>
            </a:custGeom>
            <a:solidFill>
              <a:srgbClr val="A78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67">
              <a:extLst>
                <a:ext uri="{FF2B5EF4-FFF2-40B4-BE49-F238E27FC236}">
                  <a16:creationId xmlns:a16="http://schemas.microsoft.com/office/drawing/2014/main" id="{7F6CBAFB-6463-097A-C5FB-C64EECD24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352"/>
              <a:ext cx="109" cy="201"/>
            </a:xfrm>
            <a:custGeom>
              <a:avLst/>
              <a:gdLst>
                <a:gd name="T0" fmla="*/ 46 w 46"/>
                <a:gd name="T1" fmla="*/ 85 h 85"/>
                <a:gd name="T2" fmla="*/ 14 w 46"/>
                <a:gd name="T3" fmla="*/ 0 h 85"/>
                <a:gd name="T4" fmla="*/ 46 w 46"/>
                <a:gd name="T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85">
                  <a:moveTo>
                    <a:pt x="46" y="85"/>
                  </a:moveTo>
                  <a:cubicBezTo>
                    <a:pt x="13" y="68"/>
                    <a:pt x="0" y="34"/>
                    <a:pt x="14" y="0"/>
                  </a:cubicBezTo>
                  <a:cubicBezTo>
                    <a:pt x="8" y="35"/>
                    <a:pt x="22" y="62"/>
                    <a:pt x="46" y="85"/>
                  </a:cubicBezTo>
                  <a:close/>
                </a:path>
              </a:pathLst>
            </a:custGeom>
            <a:solidFill>
              <a:srgbClr val="D9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68">
              <a:extLst>
                <a:ext uri="{FF2B5EF4-FFF2-40B4-BE49-F238E27FC236}">
                  <a16:creationId xmlns:a16="http://schemas.microsoft.com/office/drawing/2014/main" id="{CFDB33D3-269B-4688-7C1E-6467A5865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" y="2295"/>
              <a:ext cx="218" cy="28"/>
            </a:xfrm>
            <a:custGeom>
              <a:avLst/>
              <a:gdLst>
                <a:gd name="T0" fmla="*/ 91 w 92"/>
                <a:gd name="T1" fmla="*/ 10 h 12"/>
                <a:gd name="T2" fmla="*/ 0 w 92"/>
                <a:gd name="T3" fmla="*/ 12 h 12"/>
                <a:gd name="T4" fmla="*/ 92 w 92"/>
                <a:gd name="T5" fmla="*/ 4 h 12"/>
                <a:gd name="T6" fmla="*/ 91 w 92"/>
                <a:gd name="T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2">
                  <a:moveTo>
                    <a:pt x="91" y="10"/>
                  </a:moveTo>
                  <a:cubicBezTo>
                    <a:pt x="61" y="8"/>
                    <a:pt x="30" y="8"/>
                    <a:pt x="0" y="12"/>
                  </a:cubicBezTo>
                  <a:cubicBezTo>
                    <a:pt x="30" y="0"/>
                    <a:pt x="61" y="7"/>
                    <a:pt x="92" y="4"/>
                  </a:cubicBezTo>
                  <a:cubicBezTo>
                    <a:pt x="92" y="6"/>
                    <a:pt x="91" y="8"/>
                    <a:pt x="91" y="10"/>
                  </a:cubicBezTo>
                  <a:close/>
                </a:path>
              </a:pathLst>
            </a:custGeom>
            <a:solidFill>
              <a:srgbClr val="736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69">
              <a:extLst>
                <a:ext uri="{FF2B5EF4-FFF2-40B4-BE49-F238E27FC236}">
                  <a16:creationId xmlns:a16="http://schemas.microsoft.com/office/drawing/2014/main" id="{F6904922-6B2B-83FF-8FB1-BB62177D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553"/>
              <a:ext cx="107" cy="98"/>
            </a:xfrm>
            <a:custGeom>
              <a:avLst/>
              <a:gdLst>
                <a:gd name="T0" fmla="*/ 3 w 45"/>
                <a:gd name="T1" fmla="*/ 8 h 41"/>
                <a:gd name="T2" fmla="*/ 12 w 45"/>
                <a:gd name="T3" fmla="*/ 0 h 41"/>
                <a:gd name="T4" fmla="*/ 44 w 45"/>
                <a:gd name="T5" fmla="*/ 12 h 41"/>
                <a:gd name="T6" fmla="*/ 44 w 45"/>
                <a:gd name="T7" fmla="*/ 17 h 41"/>
                <a:gd name="T8" fmla="*/ 36 w 45"/>
                <a:gd name="T9" fmla="*/ 19 h 41"/>
                <a:gd name="T10" fmla="*/ 15 w 45"/>
                <a:gd name="T11" fmla="*/ 31 h 41"/>
                <a:gd name="T12" fmla="*/ 6 w 45"/>
                <a:gd name="T13" fmla="*/ 39 h 41"/>
                <a:gd name="T14" fmla="*/ 2 w 45"/>
                <a:gd name="T15" fmla="*/ 28 h 41"/>
                <a:gd name="T16" fmla="*/ 3 w 45"/>
                <a:gd name="T17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1">
                  <a:moveTo>
                    <a:pt x="3" y="8"/>
                  </a:moveTo>
                  <a:cubicBezTo>
                    <a:pt x="3" y="2"/>
                    <a:pt x="11" y="4"/>
                    <a:pt x="12" y="0"/>
                  </a:cubicBezTo>
                  <a:cubicBezTo>
                    <a:pt x="24" y="2"/>
                    <a:pt x="32" y="12"/>
                    <a:pt x="44" y="12"/>
                  </a:cubicBezTo>
                  <a:cubicBezTo>
                    <a:pt x="45" y="14"/>
                    <a:pt x="45" y="16"/>
                    <a:pt x="44" y="17"/>
                  </a:cubicBezTo>
                  <a:cubicBezTo>
                    <a:pt x="41" y="19"/>
                    <a:pt x="39" y="20"/>
                    <a:pt x="36" y="19"/>
                  </a:cubicBezTo>
                  <a:cubicBezTo>
                    <a:pt x="25" y="16"/>
                    <a:pt x="17" y="17"/>
                    <a:pt x="15" y="31"/>
                  </a:cubicBezTo>
                  <a:cubicBezTo>
                    <a:pt x="14" y="35"/>
                    <a:pt x="11" y="41"/>
                    <a:pt x="6" y="39"/>
                  </a:cubicBezTo>
                  <a:cubicBezTo>
                    <a:pt x="0" y="38"/>
                    <a:pt x="1" y="32"/>
                    <a:pt x="2" y="28"/>
                  </a:cubicBezTo>
                  <a:cubicBezTo>
                    <a:pt x="3" y="21"/>
                    <a:pt x="1" y="14"/>
                    <a:pt x="3" y="8"/>
                  </a:cubicBezTo>
                  <a:close/>
                </a:path>
              </a:pathLst>
            </a:custGeom>
            <a:solidFill>
              <a:srgbClr val="BBA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70">
              <a:extLst>
                <a:ext uri="{FF2B5EF4-FFF2-40B4-BE49-F238E27FC236}">
                  <a16:creationId xmlns:a16="http://schemas.microsoft.com/office/drawing/2014/main" id="{0F576F1A-B024-333A-C939-6A1F3BD3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413"/>
              <a:ext cx="154" cy="24"/>
            </a:xfrm>
            <a:custGeom>
              <a:avLst/>
              <a:gdLst>
                <a:gd name="T0" fmla="*/ 65 w 65"/>
                <a:gd name="T1" fmla="*/ 7 h 10"/>
                <a:gd name="T2" fmla="*/ 1 w 65"/>
                <a:gd name="T3" fmla="*/ 10 h 10"/>
                <a:gd name="T4" fmla="*/ 0 w 65"/>
                <a:gd name="T5" fmla="*/ 8 h 10"/>
                <a:gd name="T6" fmla="*/ 1 w 65"/>
                <a:gd name="T7" fmla="*/ 7 h 10"/>
                <a:gd name="T8" fmla="*/ 61 w 65"/>
                <a:gd name="T9" fmla="*/ 3 h 10"/>
                <a:gd name="T10" fmla="*/ 65 w 65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0">
                  <a:moveTo>
                    <a:pt x="65" y="7"/>
                  </a:moveTo>
                  <a:cubicBezTo>
                    <a:pt x="44" y="5"/>
                    <a:pt x="23" y="9"/>
                    <a:pt x="1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1" y="0"/>
                    <a:pt x="41" y="3"/>
                    <a:pt x="61" y="3"/>
                  </a:cubicBezTo>
                  <a:cubicBezTo>
                    <a:pt x="64" y="3"/>
                    <a:pt x="65" y="5"/>
                    <a:pt x="65" y="7"/>
                  </a:cubicBezTo>
                  <a:close/>
                </a:path>
              </a:pathLst>
            </a:custGeom>
            <a:solidFill>
              <a:srgbClr val="817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71">
              <a:extLst>
                <a:ext uri="{FF2B5EF4-FFF2-40B4-BE49-F238E27FC236}">
                  <a16:creationId xmlns:a16="http://schemas.microsoft.com/office/drawing/2014/main" id="{EE796554-39F3-42D2-0CC5-F3428CCA9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568"/>
              <a:ext cx="126" cy="47"/>
            </a:xfrm>
            <a:custGeom>
              <a:avLst/>
              <a:gdLst>
                <a:gd name="T0" fmla="*/ 0 w 53"/>
                <a:gd name="T1" fmla="*/ 9 h 20"/>
                <a:gd name="T2" fmla="*/ 0 w 53"/>
                <a:gd name="T3" fmla="*/ 6 h 20"/>
                <a:gd name="T4" fmla="*/ 53 w 53"/>
                <a:gd name="T5" fmla="*/ 2 h 20"/>
                <a:gd name="T6" fmla="*/ 37 w 53"/>
                <a:gd name="T7" fmla="*/ 6 h 20"/>
                <a:gd name="T8" fmla="*/ 0 w 53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0">
                  <a:moveTo>
                    <a:pt x="0" y="9"/>
                  </a:moveTo>
                  <a:cubicBezTo>
                    <a:pt x="0" y="8"/>
                    <a:pt x="0" y="7"/>
                    <a:pt x="0" y="6"/>
                  </a:cubicBezTo>
                  <a:cubicBezTo>
                    <a:pt x="18" y="4"/>
                    <a:pt x="35" y="0"/>
                    <a:pt x="53" y="2"/>
                  </a:cubicBezTo>
                  <a:cubicBezTo>
                    <a:pt x="48" y="4"/>
                    <a:pt x="42" y="5"/>
                    <a:pt x="37" y="6"/>
                  </a:cubicBezTo>
                  <a:cubicBezTo>
                    <a:pt x="26" y="16"/>
                    <a:pt x="14" y="20"/>
                    <a:pt x="0" y="9"/>
                  </a:cubicBezTo>
                  <a:close/>
                </a:path>
              </a:pathLst>
            </a:custGeom>
            <a:solidFill>
              <a:srgbClr val="907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72">
              <a:extLst>
                <a:ext uri="{FF2B5EF4-FFF2-40B4-BE49-F238E27FC236}">
                  <a16:creationId xmlns:a16="http://schemas.microsoft.com/office/drawing/2014/main" id="{AFDD30CD-1659-E9A6-4878-A44FF06D0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553"/>
              <a:ext cx="154" cy="41"/>
            </a:xfrm>
            <a:custGeom>
              <a:avLst/>
              <a:gdLst>
                <a:gd name="T0" fmla="*/ 20 w 65"/>
                <a:gd name="T1" fmla="*/ 8 h 17"/>
                <a:gd name="T2" fmla="*/ 0 w 65"/>
                <a:gd name="T3" fmla="*/ 7 h 17"/>
                <a:gd name="T4" fmla="*/ 65 w 65"/>
                <a:gd name="T5" fmla="*/ 4 h 17"/>
                <a:gd name="T6" fmla="*/ 64 w 65"/>
                <a:gd name="T7" fmla="*/ 8 h 17"/>
                <a:gd name="T8" fmla="*/ 20 w 6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7">
                  <a:moveTo>
                    <a:pt x="20" y="8"/>
                  </a:moveTo>
                  <a:cubicBezTo>
                    <a:pt x="14" y="8"/>
                    <a:pt x="7" y="8"/>
                    <a:pt x="0" y="7"/>
                  </a:cubicBezTo>
                  <a:cubicBezTo>
                    <a:pt x="21" y="0"/>
                    <a:pt x="43" y="5"/>
                    <a:pt x="65" y="4"/>
                  </a:cubicBezTo>
                  <a:cubicBezTo>
                    <a:pt x="64" y="5"/>
                    <a:pt x="64" y="7"/>
                    <a:pt x="64" y="8"/>
                  </a:cubicBezTo>
                  <a:cubicBezTo>
                    <a:pt x="49" y="17"/>
                    <a:pt x="35" y="16"/>
                    <a:pt x="20" y="8"/>
                  </a:cubicBezTo>
                  <a:close/>
                </a:path>
              </a:pathLst>
            </a:custGeom>
            <a:solidFill>
              <a:srgbClr val="8D72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73">
              <a:extLst>
                <a:ext uri="{FF2B5EF4-FFF2-40B4-BE49-F238E27FC236}">
                  <a16:creationId xmlns:a16="http://schemas.microsoft.com/office/drawing/2014/main" id="{D015A406-2413-C803-4DCE-ADAD6FCA6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2155"/>
              <a:ext cx="441" cy="370"/>
            </a:xfrm>
            <a:custGeom>
              <a:avLst/>
              <a:gdLst>
                <a:gd name="T0" fmla="*/ 19 w 186"/>
                <a:gd name="T1" fmla="*/ 0 h 156"/>
                <a:gd name="T2" fmla="*/ 64 w 186"/>
                <a:gd name="T3" fmla="*/ 19 h 156"/>
                <a:gd name="T4" fmla="*/ 70 w 186"/>
                <a:gd name="T5" fmla="*/ 34 h 156"/>
                <a:gd name="T6" fmla="*/ 71 w 186"/>
                <a:gd name="T7" fmla="*/ 97 h 156"/>
                <a:gd name="T8" fmla="*/ 71 w 186"/>
                <a:gd name="T9" fmla="*/ 52 h 156"/>
                <a:gd name="T10" fmla="*/ 97 w 186"/>
                <a:gd name="T11" fmla="*/ 31 h 156"/>
                <a:gd name="T12" fmla="*/ 97 w 186"/>
                <a:gd name="T13" fmla="*/ 107 h 156"/>
                <a:gd name="T14" fmla="*/ 99 w 186"/>
                <a:gd name="T15" fmla="*/ 46 h 156"/>
                <a:gd name="T16" fmla="*/ 103 w 186"/>
                <a:gd name="T17" fmla="*/ 33 h 156"/>
                <a:gd name="T18" fmla="*/ 119 w 186"/>
                <a:gd name="T19" fmla="*/ 29 h 156"/>
                <a:gd name="T20" fmla="*/ 118 w 186"/>
                <a:gd name="T21" fmla="*/ 40 h 156"/>
                <a:gd name="T22" fmla="*/ 121 w 186"/>
                <a:gd name="T23" fmla="*/ 102 h 156"/>
                <a:gd name="T24" fmla="*/ 122 w 186"/>
                <a:gd name="T25" fmla="*/ 49 h 156"/>
                <a:gd name="T26" fmla="*/ 149 w 186"/>
                <a:gd name="T27" fmla="*/ 27 h 156"/>
                <a:gd name="T28" fmla="*/ 186 w 186"/>
                <a:gd name="T29" fmla="*/ 28 h 156"/>
                <a:gd name="T30" fmla="*/ 166 w 186"/>
                <a:gd name="T31" fmla="*/ 101 h 156"/>
                <a:gd name="T32" fmla="*/ 179 w 186"/>
                <a:gd name="T33" fmla="*/ 148 h 156"/>
                <a:gd name="T34" fmla="*/ 169 w 186"/>
                <a:gd name="T35" fmla="*/ 155 h 156"/>
                <a:gd name="T36" fmla="*/ 151 w 186"/>
                <a:gd name="T37" fmla="*/ 153 h 156"/>
                <a:gd name="T38" fmla="*/ 129 w 186"/>
                <a:gd name="T39" fmla="*/ 151 h 156"/>
                <a:gd name="T40" fmla="*/ 116 w 186"/>
                <a:gd name="T41" fmla="*/ 150 h 156"/>
                <a:gd name="T42" fmla="*/ 105 w 186"/>
                <a:gd name="T43" fmla="*/ 144 h 156"/>
                <a:gd name="T44" fmla="*/ 96 w 186"/>
                <a:gd name="T45" fmla="*/ 143 h 156"/>
                <a:gd name="T46" fmla="*/ 50 w 186"/>
                <a:gd name="T47" fmla="*/ 133 h 156"/>
                <a:gd name="T48" fmla="*/ 15 w 186"/>
                <a:gd name="T49" fmla="*/ 120 h 156"/>
                <a:gd name="T50" fmla="*/ 16 w 186"/>
                <a:gd name="T51" fmla="*/ 108 h 156"/>
                <a:gd name="T52" fmla="*/ 19 w 186"/>
                <a:gd name="T5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156">
                  <a:moveTo>
                    <a:pt x="19" y="0"/>
                  </a:moveTo>
                  <a:cubicBezTo>
                    <a:pt x="35" y="4"/>
                    <a:pt x="49" y="13"/>
                    <a:pt x="64" y="19"/>
                  </a:cubicBezTo>
                  <a:cubicBezTo>
                    <a:pt x="73" y="22"/>
                    <a:pt x="72" y="27"/>
                    <a:pt x="70" y="34"/>
                  </a:cubicBezTo>
                  <a:cubicBezTo>
                    <a:pt x="63" y="55"/>
                    <a:pt x="65" y="76"/>
                    <a:pt x="71" y="97"/>
                  </a:cubicBezTo>
                  <a:cubicBezTo>
                    <a:pt x="71" y="82"/>
                    <a:pt x="70" y="67"/>
                    <a:pt x="71" y="52"/>
                  </a:cubicBezTo>
                  <a:cubicBezTo>
                    <a:pt x="72" y="37"/>
                    <a:pt x="75" y="22"/>
                    <a:pt x="97" y="31"/>
                  </a:cubicBezTo>
                  <a:cubicBezTo>
                    <a:pt x="89" y="56"/>
                    <a:pt x="86" y="81"/>
                    <a:pt x="97" y="107"/>
                  </a:cubicBezTo>
                  <a:cubicBezTo>
                    <a:pt x="95" y="86"/>
                    <a:pt x="92" y="66"/>
                    <a:pt x="99" y="46"/>
                  </a:cubicBezTo>
                  <a:cubicBezTo>
                    <a:pt x="100" y="42"/>
                    <a:pt x="102" y="37"/>
                    <a:pt x="103" y="33"/>
                  </a:cubicBezTo>
                  <a:cubicBezTo>
                    <a:pt x="107" y="26"/>
                    <a:pt x="114" y="26"/>
                    <a:pt x="119" y="29"/>
                  </a:cubicBezTo>
                  <a:cubicBezTo>
                    <a:pt x="126" y="31"/>
                    <a:pt x="120" y="36"/>
                    <a:pt x="118" y="40"/>
                  </a:cubicBezTo>
                  <a:cubicBezTo>
                    <a:pt x="113" y="60"/>
                    <a:pt x="114" y="79"/>
                    <a:pt x="121" y="102"/>
                  </a:cubicBezTo>
                  <a:cubicBezTo>
                    <a:pt x="126" y="82"/>
                    <a:pt x="118" y="66"/>
                    <a:pt x="122" y="49"/>
                  </a:cubicBezTo>
                  <a:cubicBezTo>
                    <a:pt x="126" y="34"/>
                    <a:pt x="131" y="26"/>
                    <a:pt x="149" y="27"/>
                  </a:cubicBezTo>
                  <a:cubicBezTo>
                    <a:pt x="161" y="29"/>
                    <a:pt x="174" y="28"/>
                    <a:pt x="186" y="28"/>
                  </a:cubicBezTo>
                  <a:cubicBezTo>
                    <a:pt x="176" y="51"/>
                    <a:pt x="165" y="74"/>
                    <a:pt x="166" y="101"/>
                  </a:cubicBezTo>
                  <a:cubicBezTo>
                    <a:pt x="167" y="118"/>
                    <a:pt x="170" y="133"/>
                    <a:pt x="179" y="148"/>
                  </a:cubicBezTo>
                  <a:cubicBezTo>
                    <a:pt x="179" y="156"/>
                    <a:pt x="174" y="155"/>
                    <a:pt x="169" y="155"/>
                  </a:cubicBezTo>
                  <a:cubicBezTo>
                    <a:pt x="163" y="154"/>
                    <a:pt x="157" y="153"/>
                    <a:pt x="151" y="153"/>
                  </a:cubicBezTo>
                  <a:cubicBezTo>
                    <a:pt x="144" y="152"/>
                    <a:pt x="137" y="150"/>
                    <a:pt x="129" y="151"/>
                  </a:cubicBezTo>
                  <a:cubicBezTo>
                    <a:pt x="125" y="152"/>
                    <a:pt x="120" y="152"/>
                    <a:pt x="116" y="150"/>
                  </a:cubicBezTo>
                  <a:cubicBezTo>
                    <a:pt x="115" y="142"/>
                    <a:pt x="110" y="144"/>
                    <a:pt x="105" y="144"/>
                  </a:cubicBezTo>
                  <a:cubicBezTo>
                    <a:pt x="102" y="144"/>
                    <a:pt x="99" y="143"/>
                    <a:pt x="96" y="143"/>
                  </a:cubicBezTo>
                  <a:cubicBezTo>
                    <a:pt x="81" y="140"/>
                    <a:pt x="65" y="135"/>
                    <a:pt x="50" y="133"/>
                  </a:cubicBezTo>
                  <a:cubicBezTo>
                    <a:pt x="37" y="132"/>
                    <a:pt x="25" y="129"/>
                    <a:pt x="15" y="120"/>
                  </a:cubicBezTo>
                  <a:cubicBezTo>
                    <a:pt x="16" y="116"/>
                    <a:pt x="21" y="113"/>
                    <a:pt x="16" y="108"/>
                  </a:cubicBezTo>
                  <a:cubicBezTo>
                    <a:pt x="2" y="72"/>
                    <a:pt x="0" y="35"/>
                    <a:pt x="19" y="0"/>
                  </a:cubicBezTo>
                  <a:close/>
                </a:path>
              </a:pathLst>
            </a:custGeom>
            <a:solidFill>
              <a:srgbClr val="44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74">
              <a:extLst>
                <a:ext uri="{FF2B5EF4-FFF2-40B4-BE49-F238E27FC236}">
                  <a16:creationId xmlns:a16="http://schemas.microsoft.com/office/drawing/2014/main" id="{1D2C31F9-C138-15E3-6C75-1B0F80CAE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2655"/>
              <a:ext cx="1211" cy="131"/>
            </a:xfrm>
            <a:custGeom>
              <a:avLst/>
              <a:gdLst>
                <a:gd name="T0" fmla="*/ 376 w 511"/>
                <a:gd name="T1" fmla="*/ 13 h 55"/>
                <a:gd name="T2" fmla="*/ 391 w 511"/>
                <a:gd name="T3" fmla="*/ 12 h 55"/>
                <a:gd name="T4" fmla="*/ 446 w 511"/>
                <a:gd name="T5" fmla="*/ 4 h 55"/>
                <a:gd name="T6" fmla="*/ 475 w 511"/>
                <a:gd name="T7" fmla="*/ 8 h 55"/>
                <a:gd name="T8" fmla="*/ 511 w 511"/>
                <a:gd name="T9" fmla="*/ 12 h 55"/>
                <a:gd name="T10" fmla="*/ 437 w 511"/>
                <a:gd name="T11" fmla="*/ 23 h 55"/>
                <a:gd name="T12" fmla="*/ 220 w 511"/>
                <a:gd name="T13" fmla="*/ 34 h 55"/>
                <a:gd name="T14" fmla="*/ 177 w 511"/>
                <a:gd name="T15" fmla="*/ 35 h 55"/>
                <a:gd name="T16" fmla="*/ 49 w 511"/>
                <a:gd name="T17" fmla="*/ 54 h 55"/>
                <a:gd name="T18" fmla="*/ 24 w 511"/>
                <a:gd name="T19" fmla="*/ 34 h 55"/>
                <a:gd name="T20" fmla="*/ 9 w 511"/>
                <a:gd name="T21" fmla="*/ 20 h 55"/>
                <a:gd name="T22" fmla="*/ 0 w 511"/>
                <a:gd name="T23" fmla="*/ 13 h 55"/>
                <a:gd name="T24" fmla="*/ 67 w 511"/>
                <a:gd name="T25" fmla="*/ 13 h 55"/>
                <a:gd name="T26" fmla="*/ 105 w 511"/>
                <a:gd name="T27" fmla="*/ 9 h 55"/>
                <a:gd name="T28" fmla="*/ 137 w 511"/>
                <a:gd name="T29" fmla="*/ 9 h 55"/>
                <a:gd name="T30" fmla="*/ 161 w 511"/>
                <a:gd name="T31" fmla="*/ 9 h 55"/>
                <a:gd name="T32" fmla="*/ 180 w 511"/>
                <a:gd name="T33" fmla="*/ 9 h 55"/>
                <a:gd name="T34" fmla="*/ 202 w 511"/>
                <a:gd name="T35" fmla="*/ 13 h 55"/>
                <a:gd name="T36" fmla="*/ 241 w 511"/>
                <a:gd name="T37" fmla="*/ 12 h 55"/>
                <a:gd name="T38" fmla="*/ 376 w 511"/>
                <a:gd name="T3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1" h="55">
                  <a:moveTo>
                    <a:pt x="376" y="13"/>
                  </a:moveTo>
                  <a:cubicBezTo>
                    <a:pt x="381" y="13"/>
                    <a:pt x="386" y="13"/>
                    <a:pt x="391" y="12"/>
                  </a:cubicBezTo>
                  <a:cubicBezTo>
                    <a:pt x="409" y="9"/>
                    <a:pt x="428" y="14"/>
                    <a:pt x="446" y="4"/>
                  </a:cubicBezTo>
                  <a:cubicBezTo>
                    <a:pt x="454" y="0"/>
                    <a:pt x="466" y="3"/>
                    <a:pt x="475" y="8"/>
                  </a:cubicBezTo>
                  <a:cubicBezTo>
                    <a:pt x="487" y="10"/>
                    <a:pt x="500" y="5"/>
                    <a:pt x="511" y="12"/>
                  </a:cubicBezTo>
                  <a:cubicBezTo>
                    <a:pt x="487" y="18"/>
                    <a:pt x="462" y="20"/>
                    <a:pt x="437" y="23"/>
                  </a:cubicBezTo>
                  <a:cubicBezTo>
                    <a:pt x="365" y="30"/>
                    <a:pt x="292" y="28"/>
                    <a:pt x="220" y="34"/>
                  </a:cubicBezTo>
                  <a:cubicBezTo>
                    <a:pt x="206" y="36"/>
                    <a:pt x="191" y="34"/>
                    <a:pt x="177" y="35"/>
                  </a:cubicBezTo>
                  <a:cubicBezTo>
                    <a:pt x="135" y="41"/>
                    <a:pt x="90" y="38"/>
                    <a:pt x="49" y="54"/>
                  </a:cubicBezTo>
                  <a:cubicBezTo>
                    <a:pt x="35" y="55"/>
                    <a:pt x="30" y="43"/>
                    <a:pt x="24" y="34"/>
                  </a:cubicBezTo>
                  <a:cubicBezTo>
                    <a:pt x="20" y="29"/>
                    <a:pt x="19" y="20"/>
                    <a:pt x="9" y="20"/>
                  </a:cubicBezTo>
                  <a:cubicBezTo>
                    <a:pt x="4" y="21"/>
                    <a:pt x="0" y="19"/>
                    <a:pt x="0" y="13"/>
                  </a:cubicBezTo>
                  <a:cubicBezTo>
                    <a:pt x="22" y="13"/>
                    <a:pt x="44" y="13"/>
                    <a:pt x="67" y="13"/>
                  </a:cubicBezTo>
                  <a:cubicBezTo>
                    <a:pt x="79" y="10"/>
                    <a:pt x="92" y="13"/>
                    <a:pt x="105" y="9"/>
                  </a:cubicBezTo>
                  <a:cubicBezTo>
                    <a:pt x="115" y="7"/>
                    <a:pt x="126" y="7"/>
                    <a:pt x="137" y="9"/>
                  </a:cubicBezTo>
                  <a:cubicBezTo>
                    <a:pt x="145" y="11"/>
                    <a:pt x="153" y="12"/>
                    <a:pt x="161" y="9"/>
                  </a:cubicBezTo>
                  <a:cubicBezTo>
                    <a:pt x="167" y="8"/>
                    <a:pt x="173" y="8"/>
                    <a:pt x="180" y="9"/>
                  </a:cubicBezTo>
                  <a:cubicBezTo>
                    <a:pt x="187" y="11"/>
                    <a:pt x="195" y="12"/>
                    <a:pt x="202" y="13"/>
                  </a:cubicBezTo>
                  <a:cubicBezTo>
                    <a:pt x="215" y="18"/>
                    <a:pt x="228" y="12"/>
                    <a:pt x="241" y="12"/>
                  </a:cubicBezTo>
                  <a:cubicBezTo>
                    <a:pt x="286" y="11"/>
                    <a:pt x="331" y="10"/>
                    <a:pt x="376" y="13"/>
                  </a:cubicBezTo>
                  <a:close/>
                </a:path>
              </a:pathLst>
            </a:custGeom>
            <a:solidFill>
              <a:srgbClr val="462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75">
              <a:extLst>
                <a:ext uri="{FF2B5EF4-FFF2-40B4-BE49-F238E27FC236}">
                  <a16:creationId xmlns:a16="http://schemas.microsoft.com/office/drawing/2014/main" id="{DA7206EB-17FC-C4AA-10F3-F8D472D97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2734"/>
              <a:ext cx="315" cy="57"/>
            </a:xfrm>
            <a:custGeom>
              <a:avLst/>
              <a:gdLst>
                <a:gd name="T0" fmla="*/ 5 w 133"/>
                <a:gd name="T1" fmla="*/ 24 h 24"/>
                <a:gd name="T2" fmla="*/ 0 w 133"/>
                <a:gd name="T3" fmla="*/ 20 h 24"/>
                <a:gd name="T4" fmla="*/ 132 w 133"/>
                <a:gd name="T5" fmla="*/ 0 h 24"/>
                <a:gd name="T6" fmla="*/ 133 w 133"/>
                <a:gd name="T7" fmla="*/ 2 h 24"/>
                <a:gd name="T8" fmla="*/ 132 w 133"/>
                <a:gd name="T9" fmla="*/ 3 h 24"/>
                <a:gd name="T10" fmla="*/ 120 w 133"/>
                <a:gd name="T11" fmla="*/ 8 h 24"/>
                <a:gd name="T12" fmla="*/ 5 w 133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4">
                  <a:moveTo>
                    <a:pt x="5" y="24"/>
                  </a:moveTo>
                  <a:cubicBezTo>
                    <a:pt x="3" y="23"/>
                    <a:pt x="1" y="21"/>
                    <a:pt x="0" y="20"/>
                  </a:cubicBezTo>
                  <a:cubicBezTo>
                    <a:pt x="43" y="6"/>
                    <a:pt x="87" y="3"/>
                    <a:pt x="132" y="0"/>
                  </a:cubicBezTo>
                  <a:cubicBezTo>
                    <a:pt x="133" y="1"/>
                    <a:pt x="133" y="2"/>
                    <a:pt x="133" y="2"/>
                  </a:cubicBezTo>
                  <a:cubicBezTo>
                    <a:pt x="133" y="3"/>
                    <a:pt x="132" y="3"/>
                    <a:pt x="132" y="3"/>
                  </a:cubicBezTo>
                  <a:cubicBezTo>
                    <a:pt x="128" y="5"/>
                    <a:pt x="122" y="3"/>
                    <a:pt x="120" y="8"/>
                  </a:cubicBezTo>
                  <a:cubicBezTo>
                    <a:pt x="80" y="6"/>
                    <a:pt x="42" y="13"/>
                    <a:pt x="5" y="24"/>
                  </a:cubicBezTo>
                  <a:close/>
                </a:path>
              </a:pathLst>
            </a:custGeom>
            <a:solidFill>
              <a:srgbClr val="B79E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76">
              <a:extLst>
                <a:ext uri="{FF2B5EF4-FFF2-40B4-BE49-F238E27FC236}">
                  <a16:creationId xmlns:a16="http://schemas.microsoft.com/office/drawing/2014/main" id="{D8D40B32-99BB-C302-9187-7127B7EED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684"/>
              <a:ext cx="698" cy="57"/>
            </a:xfrm>
            <a:custGeom>
              <a:avLst/>
              <a:gdLst>
                <a:gd name="T0" fmla="*/ 0 w 295"/>
                <a:gd name="T1" fmla="*/ 21 h 24"/>
                <a:gd name="T2" fmla="*/ 23 w 295"/>
                <a:gd name="T3" fmla="*/ 17 h 24"/>
                <a:gd name="T4" fmla="*/ 174 w 295"/>
                <a:gd name="T5" fmla="*/ 12 h 24"/>
                <a:gd name="T6" fmla="*/ 291 w 295"/>
                <a:gd name="T7" fmla="*/ 0 h 24"/>
                <a:gd name="T8" fmla="*/ 295 w 295"/>
                <a:gd name="T9" fmla="*/ 4 h 24"/>
                <a:gd name="T10" fmla="*/ 255 w 295"/>
                <a:gd name="T11" fmla="*/ 9 h 24"/>
                <a:gd name="T12" fmla="*/ 3 w 295"/>
                <a:gd name="T13" fmla="*/ 24 h 24"/>
                <a:gd name="T14" fmla="*/ 0 w 295"/>
                <a:gd name="T1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5" h="24">
                  <a:moveTo>
                    <a:pt x="0" y="21"/>
                  </a:moveTo>
                  <a:cubicBezTo>
                    <a:pt x="7" y="16"/>
                    <a:pt x="15" y="18"/>
                    <a:pt x="23" y="17"/>
                  </a:cubicBezTo>
                  <a:cubicBezTo>
                    <a:pt x="73" y="16"/>
                    <a:pt x="124" y="15"/>
                    <a:pt x="174" y="12"/>
                  </a:cubicBezTo>
                  <a:cubicBezTo>
                    <a:pt x="213" y="10"/>
                    <a:pt x="252" y="4"/>
                    <a:pt x="291" y="0"/>
                  </a:cubicBezTo>
                  <a:cubicBezTo>
                    <a:pt x="292" y="1"/>
                    <a:pt x="294" y="3"/>
                    <a:pt x="295" y="4"/>
                  </a:cubicBezTo>
                  <a:cubicBezTo>
                    <a:pt x="282" y="6"/>
                    <a:pt x="269" y="8"/>
                    <a:pt x="255" y="9"/>
                  </a:cubicBezTo>
                  <a:cubicBezTo>
                    <a:pt x="172" y="20"/>
                    <a:pt x="87" y="19"/>
                    <a:pt x="3" y="24"/>
                  </a:cubicBezTo>
                  <a:cubicBezTo>
                    <a:pt x="1" y="23"/>
                    <a:pt x="0" y="22"/>
                    <a:pt x="0" y="21"/>
                  </a:cubicBezTo>
                  <a:close/>
                </a:path>
              </a:pathLst>
            </a:custGeom>
            <a:solidFill>
              <a:srgbClr val="AC9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77">
              <a:extLst>
                <a:ext uri="{FF2B5EF4-FFF2-40B4-BE49-F238E27FC236}">
                  <a16:creationId xmlns:a16="http://schemas.microsoft.com/office/drawing/2014/main" id="{1972EA6A-67C0-A9EE-7167-CC3C12D81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2734"/>
              <a:ext cx="112" cy="7"/>
            </a:xfrm>
            <a:custGeom>
              <a:avLst/>
              <a:gdLst>
                <a:gd name="T0" fmla="*/ 44 w 47"/>
                <a:gd name="T1" fmla="*/ 0 h 3"/>
                <a:gd name="T2" fmla="*/ 47 w 47"/>
                <a:gd name="T3" fmla="*/ 3 h 3"/>
                <a:gd name="T4" fmla="*/ 0 w 47"/>
                <a:gd name="T5" fmla="*/ 3 h 3"/>
                <a:gd name="T6" fmla="*/ 0 w 47"/>
                <a:gd name="T7" fmla="*/ 0 h 3"/>
                <a:gd name="T8" fmla="*/ 44 w 4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">
                  <a:moveTo>
                    <a:pt x="44" y="0"/>
                  </a:moveTo>
                  <a:cubicBezTo>
                    <a:pt x="45" y="1"/>
                    <a:pt x="46" y="2"/>
                    <a:pt x="47" y="3"/>
                  </a:cubicBezTo>
                  <a:cubicBezTo>
                    <a:pt x="31" y="3"/>
                    <a:pt x="16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4" y="0"/>
                    <a:pt x="29" y="0"/>
                    <a:pt x="44" y="0"/>
                  </a:cubicBezTo>
                  <a:close/>
                </a:path>
              </a:pathLst>
            </a:custGeom>
            <a:solidFill>
              <a:srgbClr val="CCA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78">
              <a:extLst>
                <a:ext uri="{FF2B5EF4-FFF2-40B4-BE49-F238E27FC236}">
                  <a16:creationId xmlns:a16="http://schemas.microsoft.com/office/drawing/2014/main" id="{784F245A-5EEA-C165-F3CC-DFD76BE2B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648"/>
              <a:ext cx="199" cy="43"/>
            </a:xfrm>
            <a:custGeom>
              <a:avLst/>
              <a:gdLst>
                <a:gd name="T0" fmla="*/ 84 w 84"/>
                <a:gd name="T1" fmla="*/ 11 h 18"/>
                <a:gd name="T2" fmla="*/ 0 w 84"/>
                <a:gd name="T3" fmla="*/ 15 h 18"/>
                <a:gd name="T4" fmla="*/ 1 w 84"/>
                <a:gd name="T5" fmla="*/ 11 h 18"/>
                <a:gd name="T6" fmla="*/ 20 w 84"/>
                <a:gd name="T7" fmla="*/ 12 h 18"/>
                <a:gd name="T8" fmla="*/ 40 w 84"/>
                <a:gd name="T9" fmla="*/ 8 h 18"/>
                <a:gd name="T10" fmla="*/ 81 w 84"/>
                <a:gd name="T11" fmla="*/ 4 h 18"/>
                <a:gd name="T12" fmla="*/ 84 w 84"/>
                <a:gd name="T13" fmla="*/ 8 h 18"/>
                <a:gd name="T14" fmla="*/ 84 w 84"/>
                <a:gd name="T1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8">
                  <a:moveTo>
                    <a:pt x="84" y="11"/>
                  </a:moveTo>
                  <a:cubicBezTo>
                    <a:pt x="56" y="11"/>
                    <a:pt x="28" y="18"/>
                    <a:pt x="0" y="15"/>
                  </a:cubicBezTo>
                  <a:cubicBezTo>
                    <a:pt x="0" y="14"/>
                    <a:pt x="1" y="13"/>
                    <a:pt x="1" y="11"/>
                  </a:cubicBezTo>
                  <a:cubicBezTo>
                    <a:pt x="7" y="12"/>
                    <a:pt x="14" y="12"/>
                    <a:pt x="20" y="12"/>
                  </a:cubicBezTo>
                  <a:cubicBezTo>
                    <a:pt x="27" y="11"/>
                    <a:pt x="35" y="14"/>
                    <a:pt x="40" y="8"/>
                  </a:cubicBezTo>
                  <a:cubicBezTo>
                    <a:pt x="53" y="0"/>
                    <a:pt x="67" y="0"/>
                    <a:pt x="81" y="4"/>
                  </a:cubicBezTo>
                  <a:cubicBezTo>
                    <a:pt x="82" y="5"/>
                    <a:pt x="83" y="7"/>
                    <a:pt x="84" y="8"/>
                  </a:cubicBezTo>
                  <a:cubicBezTo>
                    <a:pt x="84" y="9"/>
                    <a:pt x="84" y="10"/>
                    <a:pt x="84" y="11"/>
                  </a:cubicBezTo>
                  <a:close/>
                </a:path>
              </a:pathLst>
            </a:custGeom>
            <a:solidFill>
              <a:srgbClr val="A88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79">
              <a:extLst>
                <a:ext uri="{FF2B5EF4-FFF2-40B4-BE49-F238E27FC236}">
                  <a16:creationId xmlns:a16="http://schemas.microsoft.com/office/drawing/2014/main" id="{5990A283-A90F-F35B-B70E-754C5AB19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2522"/>
              <a:ext cx="79" cy="93"/>
            </a:xfrm>
            <a:custGeom>
              <a:avLst/>
              <a:gdLst>
                <a:gd name="T0" fmla="*/ 12 w 33"/>
                <a:gd name="T1" fmla="*/ 0 h 39"/>
                <a:gd name="T2" fmla="*/ 32 w 33"/>
                <a:gd name="T3" fmla="*/ 10 h 39"/>
                <a:gd name="T4" fmla="*/ 31 w 33"/>
                <a:gd name="T5" fmla="*/ 15 h 39"/>
                <a:gd name="T6" fmla="*/ 22 w 33"/>
                <a:gd name="T7" fmla="*/ 23 h 39"/>
                <a:gd name="T8" fmla="*/ 8 w 33"/>
                <a:gd name="T9" fmla="*/ 35 h 39"/>
                <a:gd name="T10" fmla="*/ 3 w 33"/>
                <a:gd name="T11" fmla="*/ 14 h 39"/>
                <a:gd name="T12" fmla="*/ 4 w 33"/>
                <a:gd name="T13" fmla="*/ 8 h 39"/>
                <a:gd name="T14" fmla="*/ 8 w 33"/>
                <a:gd name="T15" fmla="*/ 4 h 39"/>
                <a:gd name="T16" fmla="*/ 12 w 33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9">
                  <a:moveTo>
                    <a:pt x="12" y="0"/>
                  </a:moveTo>
                  <a:cubicBezTo>
                    <a:pt x="19" y="3"/>
                    <a:pt x="25" y="6"/>
                    <a:pt x="32" y="10"/>
                  </a:cubicBezTo>
                  <a:cubicBezTo>
                    <a:pt x="33" y="12"/>
                    <a:pt x="32" y="13"/>
                    <a:pt x="31" y="15"/>
                  </a:cubicBezTo>
                  <a:cubicBezTo>
                    <a:pt x="28" y="17"/>
                    <a:pt x="24" y="20"/>
                    <a:pt x="22" y="23"/>
                  </a:cubicBezTo>
                  <a:cubicBezTo>
                    <a:pt x="17" y="27"/>
                    <a:pt x="17" y="39"/>
                    <a:pt x="8" y="35"/>
                  </a:cubicBezTo>
                  <a:cubicBezTo>
                    <a:pt x="0" y="32"/>
                    <a:pt x="3" y="22"/>
                    <a:pt x="3" y="14"/>
                  </a:cubicBezTo>
                  <a:cubicBezTo>
                    <a:pt x="3" y="12"/>
                    <a:pt x="4" y="10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3"/>
                    <a:pt x="11" y="1"/>
                    <a:pt x="12" y="0"/>
                  </a:cubicBezTo>
                  <a:close/>
                </a:path>
              </a:pathLst>
            </a:custGeom>
            <a:solidFill>
              <a:srgbClr val="B9A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80">
              <a:extLst>
                <a:ext uri="{FF2B5EF4-FFF2-40B4-BE49-F238E27FC236}">
                  <a16:creationId xmlns:a16="http://schemas.microsoft.com/office/drawing/2014/main" id="{BDBBCB7C-77B5-60D6-8498-2CAFF2A0A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506"/>
              <a:ext cx="90" cy="47"/>
            </a:xfrm>
            <a:custGeom>
              <a:avLst/>
              <a:gdLst>
                <a:gd name="T0" fmla="*/ 0 w 38"/>
                <a:gd name="T1" fmla="*/ 1 h 20"/>
                <a:gd name="T2" fmla="*/ 14 w 38"/>
                <a:gd name="T3" fmla="*/ 0 h 20"/>
                <a:gd name="T4" fmla="*/ 38 w 38"/>
                <a:gd name="T5" fmla="*/ 11 h 20"/>
                <a:gd name="T6" fmla="*/ 36 w 38"/>
                <a:gd name="T7" fmla="*/ 13 h 20"/>
                <a:gd name="T8" fmla="*/ 0 w 38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0" y="1"/>
                  </a:moveTo>
                  <a:cubicBezTo>
                    <a:pt x="5" y="3"/>
                    <a:pt x="10" y="7"/>
                    <a:pt x="14" y="0"/>
                  </a:cubicBezTo>
                  <a:cubicBezTo>
                    <a:pt x="22" y="3"/>
                    <a:pt x="30" y="7"/>
                    <a:pt x="38" y="11"/>
                  </a:cubicBezTo>
                  <a:cubicBezTo>
                    <a:pt x="38" y="12"/>
                    <a:pt x="37" y="12"/>
                    <a:pt x="36" y="13"/>
                  </a:cubicBezTo>
                  <a:cubicBezTo>
                    <a:pt x="22" y="16"/>
                    <a:pt x="7" y="20"/>
                    <a:pt x="0" y="1"/>
                  </a:cubicBezTo>
                  <a:close/>
                </a:path>
              </a:pathLst>
            </a:custGeom>
            <a:solidFill>
              <a:srgbClr val="B9A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81">
              <a:extLst>
                <a:ext uri="{FF2B5EF4-FFF2-40B4-BE49-F238E27FC236}">
                  <a16:creationId xmlns:a16="http://schemas.microsoft.com/office/drawing/2014/main" id="{9AEF0146-F361-6849-F6EC-B9218405B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380"/>
              <a:ext cx="265" cy="24"/>
            </a:xfrm>
            <a:custGeom>
              <a:avLst/>
              <a:gdLst>
                <a:gd name="T0" fmla="*/ 112 w 112"/>
                <a:gd name="T1" fmla="*/ 1 h 10"/>
                <a:gd name="T2" fmla="*/ 0 w 112"/>
                <a:gd name="T3" fmla="*/ 0 h 10"/>
                <a:gd name="T4" fmla="*/ 112 w 112"/>
                <a:gd name="T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10">
                  <a:moveTo>
                    <a:pt x="112" y="1"/>
                  </a:moveTo>
                  <a:cubicBezTo>
                    <a:pt x="75" y="10"/>
                    <a:pt x="37" y="10"/>
                    <a:pt x="0" y="0"/>
                  </a:cubicBezTo>
                  <a:cubicBezTo>
                    <a:pt x="37" y="2"/>
                    <a:pt x="75" y="1"/>
                    <a:pt x="112" y="1"/>
                  </a:cubicBezTo>
                  <a:close/>
                </a:path>
              </a:pathLst>
            </a:custGeom>
            <a:solidFill>
              <a:srgbClr val="9C9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82">
              <a:extLst>
                <a:ext uri="{FF2B5EF4-FFF2-40B4-BE49-F238E27FC236}">
                  <a16:creationId xmlns:a16="http://schemas.microsoft.com/office/drawing/2014/main" id="{63E5D686-3F8E-2325-2827-7AEF877F5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442"/>
              <a:ext cx="289" cy="33"/>
            </a:xfrm>
            <a:custGeom>
              <a:avLst/>
              <a:gdLst>
                <a:gd name="T0" fmla="*/ 120 w 122"/>
                <a:gd name="T1" fmla="*/ 3 h 14"/>
                <a:gd name="T2" fmla="*/ 0 w 122"/>
                <a:gd name="T3" fmla="*/ 9 h 14"/>
                <a:gd name="T4" fmla="*/ 120 w 122"/>
                <a:gd name="T5" fmla="*/ 0 h 14"/>
                <a:gd name="T6" fmla="*/ 122 w 122"/>
                <a:gd name="T7" fmla="*/ 2 h 14"/>
                <a:gd name="T8" fmla="*/ 120 w 12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">
                  <a:moveTo>
                    <a:pt x="120" y="3"/>
                  </a:moveTo>
                  <a:cubicBezTo>
                    <a:pt x="81" y="14"/>
                    <a:pt x="41" y="12"/>
                    <a:pt x="0" y="9"/>
                  </a:cubicBezTo>
                  <a:cubicBezTo>
                    <a:pt x="41" y="9"/>
                    <a:pt x="81" y="5"/>
                    <a:pt x="120" y="0"/>
                  </a:cubicBezTo>
                  <a:cubicBezTo>
                    <a:pt x="122" y="1"/>
                    <a:pt x="122" y="1"/>
                    <a:pt x="122" y="2"/>
                  </a:cubicBezTo>
                  <a:cubicBezTo>
                    <a:pt x="121" y="3"/>
                    <a:pt x="121" y="3"/>
                    <a:pt x="120" y="3"/>
                  </a:cubicBezTo>
                  <a:close/>
                </a:path>
              </a:pathLst>
            </a:custGeom>
            <a:solidFill>
              <a:srgbClr val="898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83">
              <a:extLst>
                <a:ext uri="{FF2B5EF4-FFF2-40B4-BE49-F238E27FC236}">
                  <a16:creationId xmlns:a16="http://schemas.microsoft.com/office/drawing/2014/main" id="{A959D9D9-5B69-17FE-8C59-2D6A7E28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2425"/>
              <a:ext cx="123" cy="31"/>
            </a:xfrm>
            <a:custGeom>
              <a:avLst/>
              <a:gdLst>
                <a:gd name="T0" fmla="*/ 0 w 52"/>
                <a:gd name="T1" fmla="*/ 10 h 13"/>
                <a:gd name="T2" fmla="*/ 0 w 52"/>
                <a:gd name="T3" fmla="*/ 7 h 13"/>
                <a:gd name="T4" fmla="*/ 52 w 52"/>
                <a:gd name="T5" fmla="*/ 2 h 13"/>
                <a:gd name="T6" fmla="*/ 52 w 52"/>
                <a:gd name="T7" fmla="*/ 5 h 13"/>
                <a:gd name="T8" fmla="*/ 0 w 52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3">
                  <a:moveTo>
                    <a:pt x="0" y="10"/>
                  </a:moveTo>
                  <a:cubicBezTo>
                    <a:pt x="1" y="9"/>
                    <a:pt x="1" y="8"/>
                    <a:pt x="0" y="7"/>
                  </a:cubicBezTo>
                  <a:cubicBezTo>
                    <a:pt x="18" y="5"/>
                    <a:pt x="35" y="0"/>
                    <a:pt x="52" y="2"/>
                  </a:cubicBezTo>
                  <a:cubicBezTo>
                    <a:pt x="52" y="3"/>
                    <a:pt x="52" y="4"/>
                    <a:pt x="52" y="5"/>
                  </a:cubicBezTo>
                  <a:cubicBezTo>
                    <a:pt x="35" y="6"/>
                    <a:pt x="18" y="13"/>
                    <a:pt x="0" y="10"/>
                  </a:cubicBezTo>
                  <a:close/>
                </a:path>
              </a:pathLst>
            </a:custGeom>
            <a:solidFill>
              <a:srgbClr val="857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84">
              <a:extLst>
                <a:ext uri="{FF2B5EF4-FFF2-40B4-BE49-F238E27FC236}">
                  <a16:creationId xmlns:a16="http://schemas.microsoft.com/office/drawing/2014/main" id="{EC5D6AEC-A798-B080-8CE1-84D65A77E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466"/>
              <a:ext cx="102" cy="21"/>
            </a:xfrm>
            <a:custGeom>
              <a:avLst/>
              <a:gdLst>
                <a:gd name="T0" fmla="*/ 42 w 43"/>
                <a:gd name="T1" fmla="*/ 1 h 9"/>
                <a:gd name="T2" fmla="*/ 0 w 43"/>
                <a:gd name="T3" fmla="*/ 8 h 9"/>
                <a:gd name="T4" fmla="*/ 43 w 43"/>
                <a:gd name="T5" fmla="*/ 1 h 9"/>
                <a:gd name="T6" fmla="*/ 42 w 4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9">
                  <a:moveTo>
                    <a:pt x="42" y="1"/>
                  </a:moveTo>
                  <a:cubicBezTo>
                    <a:pt x="31" y="9"/>
                    <a:pt x="18" y="9"/>
                    <a:pt x="0" y="8"/>
                  </a:cubicBezTo>
                  <a:cubicBezTo>
                    <a:pt x="17" y="1"/>
                    <a:pt x="29" y="0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878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85">
              <a:extLst>
                <a:ext uri="{FF2B5EF4-FFF2-40B4-BE49-F238E27FC236}">
                  <a16:creationId xmlns:a16="http://schemas.microsoft.com/office/drawing/2014/main" id="{2D668F42-5B2B-5B4A-61DE-34A4DBEF4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506"/>
              <a:ext cx="472" cy="187"/>
            </a:xfrm>
            <a:custGeom>
              <a:avLst/>
              <a:gdLst>
                <a:gd name="T0" fmla="*/ 27 w 199"/>
                <a:gd name="T1" fmla="*/ 1 h 79"/>
                <a:gd name="T2" fmla="*/ 63 w 199"/>
                <a:gd name="T3" fmla="*/ 13 h 79"/>
                <a:gd name="T4" fmla="*/ 65 w 199"/>
                <a:gd name="T5" fmla="*/ 43 h 79"/>
                <a:gd name="T6" fmla="*/ 89 w 199"/>
                <a:gd name="T7" fmla="*/ 19 h 79"/>
                <a:gd name="T8" fmla="*/ 95 w 199"/>
                <a:gd name="T9" fmla="*/ 52 h 79"/>
                <a:gd name="T10" fmla="*/ 98 w 199"/>
                <a:gd name="T11" fmla="*/ 24 h 79"/>
                <a:gd name="T12" fmla="*/ 119 w 199"/>
                <a:gd name="T13" fmla="*/ 28 h 79"/>
                <a:gd name="T14" fmla="*/ 119 w 199"/>
                <a:gd name="T15" fmla="*/ 60 h 79"/>
                <a:gd name="T16" fmla="*/ 130 w 199"/>
                <a:gd name="T17" fmla="*/ 29 h 79"/>
                <a:gd name="T18" fmla="*/ 160 w 199"/>
                <a:gd name="T19" fmla="*/ 35 h 79"/>
                <a:gd name="T20" fmla="*/ 197 w 199"/>
                <a:gd name="T21" fmla="*/ 32 h 79"/>
                <a:gd name="T22" fmla="*/ 193 w 199"/>
                <a:gd name="T23" fmla="*/ 72 h 79"/>
                <a:gd name="T24" fmla="*/ 158 w 199"/>
                <a:gd name="T25" fmla="*/ 76 h 79"/>
                <a:gd name="T26" fmla="*/ 21 w 199"/>
                <a:gd name="T27" fmla="*/ 78 h 79"/>
                <a:gd name="T28" fmla="*/ 13 w 199"/>
                <a:gd name="T29" fmla="*/ 71 h 79"/>
                <a:gd name="T30" fmla="*/ 13 w 199"/>
                <a:gd name="T31" fmla="*/ 0 h 79"/>
                <a:gd name="T32" fmla="*/ 27 w 199"/>
                <a:gd name="T33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79">
                  <a:moveTo>
                    <a:pt x="27" y="1"/>
                  </a:moveTo>
                  <a:cubicBezTo>
                    <a:pt x="37" y="12"/>
                    <a:pt x="51" y="10"/>
                    <a:pt x="63" y="13"/>
                  </a:cubicBezTo>
                  <a:cubicBezTo>
                    <a:pt x="67" y="23"/>
                    <a:pt x="63" y="33"/>
                    <a:pt x="65" y="43"/>
                  </a:cubicBezTo>
                  <a:cubicBezTo>
                    <a:pt x="76" y="38"/>
                    <a:pt x="67" y="13"/>
                    <a:pt x="89" y="19"/>
                  </a:cubicBezTo>
                  <a:cubicBezTo>
                    <a:pt x="101" y="29"/>
                    <a:pt x="91" y="42"/>
                    <a:pt x="95" y="52"/>
                  </a:cubicBezTo>
                  <a:cubicBezTo>
                    <a:pt x="97" y="44"/>
                    <a:pt x="91" y="33"/>
                    <a:pt x="98" y="24"/>
                  </a:cubicBezTo>
                  <a:cubicBezTo>
                    <a:pt x="105" y="25"/>
                    <a:pt x="112" y="27"/>
                    <a:pt x="119" y="28"/>
                  </a:cubicBezTo>
                  <a:cubicBezTo>
                    <a:pt x="127" y="37"/>
                    <a:pt x="122" y="48"/>
                    <a:pt x="119" y="60"/>
                  </a:cubicBezTo>
                  <a:cubicBezTo>
                    <a:pt x="133" y="51"/>
                    <a:pt x="126" y="39"/>
                    <a:pt x="130" y="29"/>
                  </a:cubicBezTo>
                  <a:cubicBezTo>
                    <a:pt x="140" y="31"/>
                    <a:pt x="150" y="33"/>
                    <a:pt x="160" y="35"/>
                  </a:cubicBezTo>
                  <a:cubicBezTo>
                    <a:pt x="173" y="38"/>
                    <a:pt x="185" y="35"/>
                    <a:pt x="197" y="32"/>
                  </a:cubicBezTo>
                  <a:cubicBezTo>
                    <a:pt x="196" y="45"/>
                    <a:pt x="199" y="59"/>
                    <a:pt x="193" y="72"/>
                  </a:cubicBezTo>
                  <a:cubicBezTo>
                    <a:pt x="182" y="79"/>
                    <a:pt x="169" y="76"/>
                    <a:pt x="158" y="76"/>
                  </a:cubicBezTo>
                  <a:cubicBezTo>
                    <a:pt x="112" y="78"/>
                    <a:pt x="67" y="79"/>
                    <a:pt x="21" y="78"/>
                  </a:cubicBezTo>
                  <a:cubicBezTo>
                    <a:pt x="17" y="77"/>
                    <a:pt x="14" y="75"/>
                    <a:pt x="13" y="71"/>
                  </a:cubicBezTo>
                  <a:cubicBezTo>
                    <a:pt x="9" y="47"/>
                    <a:pt x="0" y="24"/>
                    <a:pt x="13" y="0"/>
                  </a:cubicBezTo>
                  <a:cubicBezTo>
                    <a:pt x="17" y="0"/>
                    <a:pt x="22" y="1"/>
                    <a:pt x="27" y="1"/>
                  </a:cubicBezTo>
                  <a:close/>
                </a:path>
              </a:pathLst>
            </a:custGeom>
            <a:solidFill>
              <a:srgbClr val="432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86">
              <a:extLst>
                <a:ext uri="{FF2B5EF4-FFF2-40B4-BE49-F238E27FC236}">
                  <a16:creationId xmlns:a16="http://schemas.microsoft.com/office/drawing/2014/main" id="{4E56D87A-F8FC-DBFF-2B12-CFBB1634C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541"/>
              <a:ext cx="26" cy="98"/>
            </a:xfrm>
            <a:custGeom>
              <a:avLst/>
              <a:gdLst>
                <a:gd name="T0" fmla="*/ 10 w 11"/>
                <a:gd name="T1" fmla="*/ 9 h 41"/>
                <a:gd name="T2" fmla="*/ 8 w 11"/>
                <a:gd name="T3" fmla="*/ 41 h 41"/>
                <a:gd name="T4" fmla="*/ 1 w 11"/>
                <a:gd name="T5" fmla="*/ 4 h 41"/>
                <a:gd name="T6" fmla="*/ 1 w 11"/>
                <a:gd name="T7" fmla="*/ 2 h 41"/>
                <a:gd name="T8" fmla="*/ 10 w 11"/>
                <a:gd name="T9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1">
                  <a:moveTo>
                    <a:pt x="10" y="9"/>
                  </a:moveTo>
                  <a:cubicBezTo>
                    <a:pt x="9" y="18"/>
                    <a:pt x="8" y="28"/>
                    <a:pt x="8" y="41"/>
                  </a:cubicBezTo>
                  <a:cubicBezTo>
                    <a:pt x="0" y="27"/>
                    <a:pt x="9" y="14"/>
                    <a:pt x="1" y="4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7" y="0"/>
                    <a:pt x="11" y="1"/>
                    <a:pt x="10" y="9"/>
                  </a:cubicBezTo>
                  <a:close/>
                </a:path>
              </a:pathLst>
            </a:custGeom>
            <a:solidFill>
              <a:srgbClr val="D5B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87">
              <a:extLst>
                <a:ext uri="{FF2B5EF4-FFF2-40B4-BE49-F238E27FC236}">
                  <a16:creationId xmlns:a16="http://schemas.microsoft.com/office/drawing/2014/main" id="{B9247DA0-96AA-51D2-4F9B-FF44C7B38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2572"/>
              <a:ext cx="114" cy="102"/>
            </a:xfrm>
            <a:custGeom>
              <a:avLst/>
              <a:gdLst>
                <a:gd name="T0" fmla="*/ 41 w 48"/>
                <a:gd name="T1" fmla="*/ 36 h 43"/>
                <a:gd name="T2" fmla="*/ 0 w 48"/>
                <a:gd name="T3" fmla="*/ 40 h 43"/>
                <a:gd name="T4" fmla="*/ 4 w 48"/>
                <a:gd name="T5" fmla="*/ 0 h 43"/>
                <a:gd name="T6" fmla="*/ 48 w 48"/>
                <a:gd name="T7" fmla="*/ 0 h 43"/>
                <a:gd name="T8" fmla="*/ 41 w 48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3">
                  <a:moveTo>
                    <a:pt x="41" y="36"/>
                  </a:moveTo>
                  <a:cubicBezTo>
                    <a:pt x="28" y="43"/>
                    <a:pt x="14" y="38"/>
                    <a:pt x="0" y="40"/>
                  </a:cubicBezTo>
                  <a:cubicBezTo>
                    <a:pt x="2" y="27"/>
                    <a:pt x="3" y="13"/>
                    <a:pt x="4" y="0"/>
                  </a:cubicBezTo>
                  <a:cubicBezTo>
                    <a:pt x="19" y="0"/>
                    <a:pt x="33" y="0"/>
                    <a:pt x="48" y="0"/>
                  </a:cubicBezTo>
                  <a:cubicBezTo>
                    <a:pt x="48" y="13"/>
                    <a:pt x="45" y="25"/>
                    <a:pt x="41" y="36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88">
              <a:extLst>
                <a:ext uri="{FF2B5EF4-FFF2-40B4-BE49-F238E27FC236}">
                  <a16:creationId xmlns:a16="http://schemas.microsoft.com/office/drawing/2014/main" id="{2797C139-A6CD-7482-3DA9-178984BA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677"/>
              <a:ext cx="419" cy="33"/>
            </a:xfrm>
            <a:custGeom>
              <a:avLst/>
              <a:gdLst>
                <a:gd name="T0" fmla="*/ 0 w 177"/>
                <a:gd name="T1" fmla="*/ 5 h 14"/>
                <a:gd name="T2" fmla="*/ 173 w 177"/>
                <a:gd name="T3" fmla="*/ 0 h 14"/>
                <a:gd name="T4" fmla="*/ 177 w 177"/>
                <a:gd name="T5" fmla="*/ 4 h 14"/>
                <a:gd name="T6" fmla="*/ 124 w 177"/>
                <a:gd name="T7" fmla="*/ 8 h 14"/>
                <a:gd name="T8" fmla="*/ 23 w 177"/>
                <a:gd name="T9" fmla="*/ 10 h 14"/>
                <a:gd name="T10" fmla="*/ 0 w 177"/>
                <a:gd name="T11" fmla="*/ 7 h 14"/>
                <a:gd name="T12" fmla="*/ 0 w 177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4">
                  <a:moveTo>
                    <a:pt x="0" y="5"/>
                  </a:moveTo>
                  <a:cubicBezTo>
                    <a:pt x="58" y="4"/>
                    <a:pt x="115" y="4"/>
                    <a:pt x="173" y="0"/>
                  </a:cubicBezTo>
                  <a:cubicBezTo>
                    <a:pt x="174" y="1"/>
                    <a:pt x="175" y="3"/>
                    <a:pt x="177" y="4"/>
                  </a:cubicBezTo>
                  <a:cubicBezTo>
                    <a:pt x="159" y="10"/>
                    <a:pt x="141" y="7"/>
                    <a:pt x="124" y="8"/>
                  </a:cubicBezTo>
                  <a:cubicBezTo>
                    <a:pt x="90" y="9"/>
                    <a:pt x="57" y="7"/>
                    <a:pt x="23" y="10"/>
                  </a:cubicBezTo>
                  <a:cubicBezTo>
                    <a:pt x="16" y="11"/>
                    <a:pt x="7" y="14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AC8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89">
              <a:extLst>
                <a:ext uri="{FF2B5EF4-FFF2-40B4-BE49-F238E27FC236}">
                  <a16:creationId xmlns:a16="http://schemas.microsoft.com/office/drawing/2014/main" id="{AEB40F7A-7609-7674-1335-76B4D4464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2506"/>
              <a:ext cx="64" cy="180"/>
            </a:xfrm>
            <a:custGeom>
              <a:avLst/>
              <a:gdLst>
                <a:gd name="T0" fmla="*/ 10 w 27"/>
                <a:gd name="T1" fmla="*/ 76 h 76"/>
                <a:gd name="T2" fmla="*/ 4 w 27"/>
                <a:gd name="T3" fmla="*/ 44 h 76"/>
                <a:gd name="T4" fmla="*/ 6 w 27"/>
                <a:gd name="T5" fmla="*/ 0 h 76"/>
                <a:gd name="T6" fmla="*/ 20 w 27"/>
                <a:gd name="T7" fmla="*/ 0 h 76"/>
                <a:gd name="T8" fmla="*/ 27 w 27"/>
                <a:gd name="T9" fmla="*/ 76 h 76"/>
                <a:gd name="T10" fmla="*/ 10 w 27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6">
                  <a:moveTo>
                    <a:pt x="10" y="76"/>
                  </a:moveTo>
                  <a:cubicBezTo>
                    <a:pt x="8" y="65"/>
                    <a:pt x="6" y="54"/>
                    <a:pt x="4" y="44"/>
                  </a:cubicBezTo>
                  <a:cubicBezTo>
                    <a:pt x="3" y="29"/>
                    <a:pt x="0" y="14"/>
                    <a:pt x="6" y="0"/>
                  </a:cubicBezTo>
                  <a:cubicBezTo>
                    <a:pt x="10" y="0"/>
                    <a:pt x="15" y="0"/>
                    <a:pt x="20" y="0"/>
                  </a:cubicBezTo>
                  <a:cubicBezTo>
                    <a:pt x="22" y="25"/>
                    <a:pt x="25" y="51"/>
                    <a:pt x="27" y="76"/>
                  </a:cubicBezTo>
                  <a:cubicBezTo>
                    <a:pt x="22" y="76"/>
                    <a:pt x="16" y="76"/>
                    <a:pt x="10" y="76"/>
                  </a:cubicBezTo>
                  <a:close/>
                </a:path>
              </a:pathLst>
            </a:custGeom>
            <a:solidFill>
              <a:srgbClr val="422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90">
              <a:extLst>
                <a:ext uri="{FF2B5EF4-FFF2-40B4-BE49-F238E27FC236}">
                  <a16:creationId xmlns:a16="http://schemas.microsoft.com/office/drawing/2014/main" id="{BB9982CD-9506-B5A6-7AAC-88B4D49D0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461"/>
              <a:ext cx="116" cy="45"/>
            </a:xfrm>
            <a:custGeom>
              <a:avLst/>
              <a:gdLst>
                <a:gd name="T0" fmla="*/ 49 w 49"/>
                <a:gd name="T1" fmla="*/ 10 h 19"/>
                <a:gd name="T2" fmla="*/ 45 w 49"/>
                <a:gd name="T3" fmla="*/ 11 h 19"/>
                <a:gd name="T4" fmla="*/ 1 w 49"/>
                <a:gd name="T5" fmla="*/ 3 h 19"/>
                <a:gd name="T6" fmla="*/ 0 w 49"/>
                <a:gd name="T7" fmla="*/ 0 h 19"/>
                <a:gd name="T8" fmla="*/ 49 w 49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9">
                  <a:moveTo>
                    <a:pt x="49" y="10"/>
                  </a:moveTo>
                  <a:cubicBezTo>
                    <a:pt x="48" y="11"/>
                    <a:pt x="46" y="11"/>
                    <a:pt x="45" y="11"/>
                  </a:cubicBezTo>
                  <a:cubicBezTo>
                    <a:pt x="28" y="19"/>
                    <a:pt x="14" y="16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7" y="1"/>
                    <a:pt x="33" y="5"/>
                    <a:pt x="49" y="10"/>
                  </a:cubicBezTo>
                  <a:close/>
                </a:path>
              </a:pathLst>
            </a:custGeom>
            <a:solidFill>
              <a:srgbClr val="A388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91">
              <a:extLst>
                <a:ext uri="{FF2B5EF4-FFF2-40B4-BE49-F238E27FC236}">
                  <a16:creationId xmlns:a16="http://schemas.microsoft.com/office/drawing/2014/main" id="{C5DF9D91-AA9E-1040-0869-A2ADE6FD6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468"/>
              <a:ext cx="138" cy="218"/>
            </a:xfrm>
            <a:custGeom>
              <a:avLst/>
              <a:gdLst>
                <a:gd name="T0" fmla="*/ 11 w 58"/>
                <a:gd name="T1" fmla="*/ 0 h 92"/>
                <a:gd name="T2" fmla="*/ 55 w 58"/>
                <a:gd name="T3" fmla="*/ 8 h 92"/>
                <a:gd name="T4" fmla="*/ 58 w 58"/>
                <a:gd name="T5" fmla="*/ 92 h 92"/>
                <a:gd name="T6" fmla="*/ 23 w 58"/>
                <a:gd name="T7" fmla="*/ 92 h 92"/>
                <a:gd name="T8" fmla="*/ 11 w 58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2">
                  <a:moveTo>
                    <a:pt x="11" y="0"/>
                  </a:moveTo>
                  <a:cubicBezTo>
                    <a:pt x="25" y="4"/>
                    <a:pt x="40" y="9"/>
                    <a:pt x="55" y="8"/>
                  </a:cubicBezTo>
                  <a:cubicBezTo>
                    <a:pt x="52" y="36"/>
                    <a:pt x="57" y="64"/>
                    <a:pt x="58" y="92"/>
                  </a:cubicBezTo>
                  <a:cubicBezTo>
                    <a:pt x="47" y="92"/>
                    <a:pt x="35" y="92"/>
                    <a:pt x="23" y="92"/>
                  </a:cubicBezTo>
                  <a:cubicBezTo>
                    <a:pt x="0" y="64"/>
                    <a:pt x="5" y="32"/>
                    <a:pt x="11" y="0"/>
                  </a:cubicBezTo>
                  <a:close/>
                </a:path>
              </a:pathLst>
            </a:custGeom>
            <a:solidFill>
              <a:srgbClr val="442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47" name="Group 94">
            <a:extLst>
              <a:ext uri="{FF2B5EF4-FFF2-40B4-BE49-F238E27FC236}">
                <a16:creationId xmlns:a16="http://schemas.microsoft.com/office/drawing/2014/main" id="{D782FB1E-4150-C066-95C8-C41A76F797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8913" y="1023937"/>
            <a:ext cx="1163637" cy="3808413"/>
            <a:chOff x="919" y="645"/>
            <a:chExt cx="733" cy="2399"/>
          </a:xfrm>
        </p:grpSpPr>
        <p:sp>
          <p:nvSpPr>
            <p:cNvPr id="149" name="Freeform 95">
              <a:extLst>
                <a:ext uri="{FF2B5EF4-FFF2-40B4-BE49-F238E27FC236}">
                  <a16:creationId xmlns:a16="http://schemas.microsoft.com/office/drawing/2014/main" id="{A01BAE23-1471-A0C5-C53D-F12DF4832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2646"/>
              <a:ext cx="506" cy="388"/>
            </a:xfrm>
            <a:custGeom>
              <a:avLst/>
              <a:gdLst>
                <a:gd name="T0" fmla="*/ 179 w 212"/>
                <a:gd name="T1" fmla="*/ 146 h 164"/>
                <a:gd name="T2" fmla="*/ 99 w 212"/>
                <a:gd name="T3" fmla="*/ 161 h 164"/>
                <a:gd name="T4" fmla="*/ 43 w 212"/>
                <a:gd name="T5" fmla="*/ 149 h 164"/>
                <a:gd name="T6" fmla="*/ 39 w 212"/>
                <a:gd name="T7" fmla="*/ 128 h 164"/>
                <a:gd name="T8" fmla="*/ 32 w 212"/>
                <a:gd name="T9" fmla="*/ 38 h 164"/>
                <a:gd name="T10" fmla="*/ 31 w 212"/>
                <a:gd name="T11" fmla="*/ 17 h 164"/>
                <a:gd name="T12" fmla="*/ 27 w 212"/>
                <a:gd name="T13" fmla="*/ 7 h 164"/>
                <a:gd name="T14" fmla="*/ 62 w 212"/>
                <a:gd name="T15" fmla="*/ 10 h 164"/>
                <a:gd name="T16" fmla="*/ 148 w 212"/>
                <a:gd name="T17" fmla="*/ 11 h 164"/>
                <a:gd name="T18" fmla="*/ 179 w 212"/>
                <a:gd name="T19" fmla="*/ 7 h 164"/>
                <a:gd name="T20" fmla="*/ 185 w 212"/>
                <a:gd name="T21" fmla="*/ 15 h 164"/>
                <a:gd name="T22" fmla="*/ 185 w 212"/>
                <a:gd name="T23" fmla="*/ 35 h 164"/>
                <a:gd name="T24" fmla="*/ 206 w 212"/>
                <a:gd name="T25" fmla="*/ 84 h 164"/>
                <a:gd name="T26" fmla="*/ 174 w 212"/>
                <a:gd name="T27" fmla="*/ 128 h 164"/>
                <a:gd name="T28" fmla="*/ 174 w 212"/>
                <a:gd name="T29" fmla="*/ 142 h 164"/>
                <a:gd name="T30" fmla="*/ 179 w 212"/>
                <a:gd name="T31" fmla="*/ 14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2" h="164">
                  <a:moveTo>
                    <a:pt x="179" y="146"/>
                  </a:moveTo>
                  <a:cubicBezTo>
                    <a:pt x="154" y="164"/>
                    <a:pt x="126" y="162"/>
                    <a:pt x="99" y="161"/>
                  </a:cubicBezTo>
                  <a:cubicBezTo>
                    <a:pt x="80" y="160"/>
                    <a:pt x="62" y="156"/>
                    <a:pt x="43" y="149"/>
                  </a:cubicBezTo>
                  <a:cubicBezTo>
                    <a:pt x="61" y="138"/>
                    <a:pt x="49" y="134"/>
                    <a:pt x="39" y="128"/>
                  </a:cubicBezTo>
                  <a:cubicBezTo>
                    <a:pt x="2" y="104"/>
                    <a:pt x="0" y="68"/>
                    <a:pt x="32" y="38"/>
                  </a:cubicBezTo>
                  <a:cubicBezTo>
                    <a:pt x="40" y="31"/>
                    <a:pt x="45" y="24"/>
                    <a:pt x="31" y="17"/>
                  </a:cubicBezTo>
                  <a:cubicBezTo>
                    <a:pt x="27" y="16"/>
                    <a:pt x="27" y="11"/>
                    <a:pt x="27" y="7"/>
                  </a:cubicBezTo>
                  <a:cubicBezTo>
                    <a:pt x="39" y="0"/>
                    <a:pt x="50" y="8"/>
                    <a:pt x="62" y="10"/>
                  </a:cubicBezTo>
                  <a:cubicBezTo>
                    <a:pt x="90" y="15"/>
                    <a:pt x="119" y="14"/>
                    <a:pt x="148" y="11"/>
                  </a:cubicBezTo>
                  <a:cubicBezTo>
                    <a:pt x="158" y="10"/>
                    <a:pt x="169" y="7"/>
                    <a:pt x="179" y="7"/>
                  </a:cubicBezTo>
                  <a:cubicBezTo>
                    <a:pt x="187" y="5"/>
                    <a:pt x="190" y="10"/>
                    <a:pt x="185" y="15"/>
                  </a:cubicBezTo>
                  <a:cubicBezTo>
                    <a:pt x="177" y="23"/>
                    <a:pt x="179" y="30"/>
                    <a:pt x="185" y="35"/>
                  </a:cubicBezTo>
                  <a:cubicBezTo>
                    <a:pt x="200" y="48"/>
                    <a:pt x="212" y="62"/>
                    <a:pt x="206" y="84"/>
                  </a:cubicBezTo>
                  <a:cubicBezTo>
                    <a:pt x="201" y="103"/>
                    <a:pt x="189" y="117"/>
                    <a:pt x="174" y="128"/>
                  </a:cubicBezTo>
                  <a:cubicBezTo>
                    <a:pt x="166" y="134"/>
                    <a:pt x="164" y="138"/>
                    <a:pt x="174" y="142"/>
                  </a:cubicBezTo>
                  <a:cubicBezTo>
                    <a:pt x="176" y="144"/>
                    <a:pt x="178" y="144"/>
                    <a:pt x="179" y="146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96">
              <a:extLst>
                <a:ext uri="{FF2B5EF4-FFF2-40B4-BE49-F238E27FC236}">
                  <a16:creationId xmlns:a16="http://schemas.microsoft.com/office/drawing/2014/main" id="{F7077BEA-DAC2-0799-4313-FAC3A034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949"/>
              <a:ext cx="176" cy="552"/>
            </a:xfrm>
            <a:custGeom>
              <a:avLst/>
              <a:gdLst>
                <a:gd name="T0" fmla="*/ 10 w 74"/>
                <a:gd name="T1" fmla="*/ 218 h 233"/>
                <a:gd name="T2" fmla="*/ 12 w 74"/>
                <a:gd name="T3" fmla="*/ 174 h 233"/>
                <a:gd name="T4" fmla="*/ 22 w 74"/>
                <a:gd name="T5" fmla="*/ 109 h 233"/>
                <a:gd name="T6" fmla="*/ 12 w 74"/>
                <a:gd name="T7" fmla="*/ 37 h 233"/>
                <a:gd name="T8" fmla="*/ 14 w 74"/>
                <a:gd name="T9" fmla="*/ 3 h 233"/>
                <a:gd name="T10" fmla="*/ 28 w 74"/>
                <a:gd name="T11" fmla="*/ 71 h 233"/>
                <a:gd name="T12" fmla="*/ 45 w 74"/>
                <a:gd name="T13" fmla="*/ 0 h 233"/>
                <a:gd name="T14" fmla="*/ 50 w 74"/>
                <a:gd name="T15" fmla="*/ 95 h 233"/>
                <a:gd name="T16" fmla="*/ 74 w 74"/>
                <a:gd name="T17" fmla="*/ 67 h 233"/>
                <a:gd name="T18" fmla="*/ 22 w 74"/>
                <a:gd name="T19" fmla="*/ 211 h 233"/>
                <a:gd name="T20" fmla="*/ 18 w 74"/>
                <a:gd name="T21" fmla="*/ 220 h 233"/>
                <a:gd name="T22" fmla="*/ 11 w 74"/>
                <a:gd name="T23" fmla="*/ 232 h 233"/>
                <a:gd name="T24" fmla="*/ 6 w 74"/>
                <a:gd name="T25" fmla="*/ 232 h 233"/>
                <a:gd name="T26" fmla="*/ 10 w 74"/>
                <a:gd name="T27" fmla="*/ 21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233">
                  <a:moveTo>
                    <a:pt x="10" y="218"/>
                  </a:moveTo>
                  <a:cubicBezTo>
                    <a:pt x="3" y="203"/>
                    <a:pt x="10" y="188"/>
                    <a:pt x="12" y="174"/>
                  </a:cubicBezTo>
                  <a:cubicBezTo>
                    <a:pt x="15" y="152"/>
                    <a:pt x="22" y="131"/>
                    <a:pt x="22" y="109"/>
                  </a:cubicBezTo>
                  <a:cubicBezTo>
                    <a:pt x="22" y="85"/>
                    <a:pt x="15" y="61"/>
                    <a:pt x="12" y="37"/>
                  </a:cubicBezTo>
                  <a:cubicBezTo>
                    <a:pt x="10" y="26"/>
                    <a:pt x="9" y="14"/>
                    <a:pt x="14" y="3"/>
                  </a:cubicBezTo>
                  <a:cubicBezTo>
                    <a:pt x="21" y="25"/>
                    <a:pt x="15" y="49"/>
                    <a:pt x="28" y="71"/>
                  </a:cubicBezTo>
                  <a:cubicBezTo>
                    <a:pt x="36" y="48"/>
                    <a:pt x="35" y="24"/>
                    <a:pt x="45" y="0"/>
                  </a:cubicBezTo>
                  <a:cubicBezTo>
                    <a:pt x="57" y="33"/>
                    <a:pt x="36" y="64"/>
                    <a:pt x="50" y="95"/>
                  </a:cubicBezTo>
                  <a:cubicBezTo>
                    <a:pt x="58" y="85"/>
                    <a:pt x="62" y="73"/>
                    <a:pt x="74" y="67"/>
                  </a:cubicBezTo>
                  <a:cubicBezTo>
                    <a:pt x="48" y="112"/>
                    <a:pt x="20" y="156"/>
                    <a:pt x="22" y="211"/>
                  </a:cubicBezTo>
                  <a:cubicBezTo>
                    <a:pt x="20" y="213"/>
                    <a:pt x="16" y="214"/>
                    <a:pt x="18" y="220"/>
                  </a:cubicBezTo>
                  <a:cubicBezTo>
                    <a:pt x="19" y="225"/>
                    <a:pt x="17" y="230"/>
                    <a:pt x="11" y="232"/>
                  </a:cubicBezTo>
                  <a:cubicBezTo>
                    <a:pt x="9" y="233"/>
                    <a:pt x="8" y="232"/>
                    <a:pt x="6" y="232"/>
                  </a:cubicBezTo>
                  <a:cubicBezTo>
                    <a:pt x="5" y="226"/>
                    <a:pt x="0" y="220"/>
                    <a:pt x="10" y="218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97">
              <a:extLst>
                <a:ext uri="{FF2B5EF4-FFF2-40B4-BE49-F238E27FC236}">
                  <a16:creationId xmlns:a16="http://schemas.microsoft.com/office/drawing/2014/main" id="{687450FB-E54A-7C7B-AB98-7B00A75D2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1904"/>
              <a:ext cx="179" cy="675"/>
            </a:xfrm>
            <a:custGeom>
              <a:avLst/>
              <a:gdLst>
                <a:gd name="T0" fmla="*/ 7 w 75"/>
                <a:gd name="T1" fmla="*/ 274 h 285"/>
                <a:gd name="T2" fmla="*/ 0 w 75"/>
                <a:gd name="T3" fmla="*/ 145 h 285"/>
                <a:gd name="T4" fmla="*/ 27 w 75"/>
                <a:gd name="T5" fmla="*/ 174 h 285"/>
                <a:gd name="T6" fmla="*/ 31 w 75"/>
                <a:gd name="T7" fmla="*/ 153 h 285"/>
                <a:gd name="T8" fmla="*/ 24 w 75"/>
                <a:gd name="T9" fmla="*/ 114 h 285"/>
                <a:gd name="T10" fmla="*/ 16 w 75"/>
                <a:gd name="T11" fmla="*/ 51 h 285"/>
                <a:gd name="T12" fmla="*/ 25 w 75"/>
                <a:gd name="T13" fmla="*/ 103 h 285"/>
                <a:gd name="T14" fmla="*/ 45 w 75"/>
                <a:gd name="T15" fmla="*/ 43 h 285"/>
                <a:gd name="T16" fmla="*/ 48 w 75"/>
                <a:gd name="T17" fmla="*/ 39 h 285"/>
                <a:gd name="T18" fmla="*/ 56 w 75"/>
                <a:gd name="T19" fmla="*/ 27 h 285"/>
                <a:gd name="T20" fmla="*/ 65 w 75"/>
                <a:gd name="T21" fmla="*/ 0 h 285"/>
                <a:gd name="T22" fmla="*/ 70 w 75"/>
                <a:gd name="T23" fmla="*/ 15 h 285"/>
                <a:gd name="T24" fmla="*/ 64 w 75"/>
                <a:gd name="T25" fmla="*/ 51 h 285"/>
                <a:gd name="T26" fmla="*/ 63 w 75"/>
                <a:gd name="T27" fmla="*/ 57 h 285"/>
                <a:gd name="T28" fmla="*/ 30 w 75"/>
                <a:gd name="T29" fmla="*/ 221 h 285"/>
                <a:gd name="T30" fmla="*/ 25 w 75"/>
                <a:gd name="T31" fmla="*/ 245 h 285"/>
                <a:gd name="T32" fmla="*/ 16 w 75"/>
                <a:gd name="T33" fmla="*/ 280 h 285"/>
                <a:gd name="T34" fmla="*/ 12 w 75"/>
                <a:gd name="T35" fmla="*/ 284 h 285"/>
                <a:gd name="T36" fmla="*/ 7 w 75"/>
                <a:gd name="T37" fmla="*/ 283 h 285"/>
                <a:gd name="T38" fmla="*/ 7 w 75"/>
                <a:gd name="T39" fmla="*/ 27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285">
                  <a:moveTo>
                    <a:pt x="7" y="274"/>
                  </a:moveTo>
                  <a:cubicBezTo>
                    <a:pt x="17" y="231"/>
                    <a:pt x="14" y="188"/>
                    <a:pt x="0" y="145"/>
                  </a:cubicBezTo>
                  <a:cubicBezTo>
                    <a:pt x="12" y="153"/>
                    <a:pt x="6" y="176"/>
                    <a:pt x="27" y="174"/>
                  </a:cubicBezTo>
                  <a:cubicBezTo>
                    <a:pt x="28" y="168"/>
                    <a:pt x="30" y="161"/>
                    <a:pt x="31" y="153"/>
                  </a:cubicBezTo>
                  <a:cubicBezTo>
                    <a:pt x="34" y="139"/>
                    <a:pt x="38" y="128"/>
                    <a:pt x="24" y="114"/>
                  </a:cubicBezTo>
                  <a:cubicBezTo>
                    <a:pt x="8" y="99"/>
                    <a:pt x="10" y="74"/>
                    <a:pt x="16" y="51"/>
                  </a:cubicBezTo>
                  <a:cubicBezTo>
                    <a:pt x="19" y="68"/>
                    <a:pt x="22" y="85"/>
                    <a:pt x="25" y="103"/>
                  </a:cubicBezTo>
                  <a:cubicBezTo>
                    <a:pt x="50" y="88"/>
                    <a:pt x="55" y="68"/>
                    <a:pt x="45" y="43"/>
                  </a:cubicBezTo>
                  <a:cubicBezTo>
                    <a:pt x="43" y="40"/>
                    <a:pt x="45" y="38"/>
                    <a:pt x="48" y="39"/>
                  </a:cubicBezTo>
                  <a:cubicBezTo>
                    <a:pt x="59" y="40"/>
                    <a:pt x="54" y="32"/>
                    <a:pt x="56" y="27"/>
                  </a:cubicBezTo>
                  <a:cubicBezTo>
                    <a:pt x="60" y="19"/>
                    <a:pt x="57" y="8"/>
                    <a:pt x="65" y="0"/>
                  </a:cubicBezTo>
                  <a:cubicBezTo>
                    <a:pt x="75" y="2"/>
                    <a:pt x="69" y="10"/>
                    <a:pt x="70" y="15"/>
                  </a:cubicBezTo>
                  <a:cubicBezTo>
                    <a:pt x="68" y="27"/>
                    <a:pt x="64" y="39"/>
                    <a:pt x="64" y="51"/>
                  </a:cubicBezTo>
                  <a:cubicBezTo>
                    <a:pt x="64" y="53"/>
                    <a:pt x="64" y="55"/>
                    <a:pt x="63" y="57"/>
                  </a:cubicBezTo>
                  <a:cubicBezTo>
                    <a:pt x="51" y="112"/>
                    <a:pt x="40" y="167"/>
                    <a:pt x="30" y="221"/>
                  </a:cubicBezTo>
                  <a:cubicBezTo>
                    <a:pt x="28" y="229"/>
                    <a:pt x="26" y="237"/>
                    <a:pt x="25" y="245"/>
                  </a:cubicBezTo>
                  <a:cubicBezTo>
                    <a:pt x="21" y="256"/>
                    <a:pt x="20" y="268"/>
                    <a:pt x="16" y="280"/>
                  </a:cubicBezTo>
                  <a:cubicBezTo>
                    <a:pt x="15" y="282"/>
                    <a:pt x="14" y="283"/>
                    <a:pt x="12" y="284"/>
                  </a:cubicBezTo>
                  <a:cubicBezTo>
                    <a:pt x="10" y="285"/>
                    <a:pt x="8" y="284"/>
                    <a:pt x="7" y="283"/>
                  </a:cubicBezTo>
                  <a:cubicBezTo>
                    <a:pt x="5" y="280"/>
                    <a:pt x="5" y="277"/>
                    <a:pt x="7" y="274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98">
              <a:extLst>
                <a:ext uri="{FF2B5EF4-FFF2-40B4-BE49-F238E27FC236}">
                  <a16:creationId xmlns:a16="http://schemas.microsoft.com/office/drawing/2014/main" id="{C9348FE4-16E0-3F00-667D-935191665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2575"/>
              <a:ext cx="255" cy="111"/>
            </a:xfrm>
            <a:custGeom>
              <a:avLst/>
              <a:gdLst>
                <a:gd name="T0" fmla="*/ 5 w 107"/>
                <a:gd name="T1" fmla="*/ 32 h 47"/>
                <a:gd name="T2" fmla="*/ 16 w 107"/>
                <a:gd name="T3" fmla="*/ 19 h 47"/>
                <a:gd name="T4" fmla="*/ 73 w 107"/>
                <a:gd name="T5" fmla="*/ 12 h 47"/>
                <a:gd name="T6" fmla="*/ 95 w 107"/>
                <a:gd name="T7" fmla="*/ 9 h 47"/>
                <a:gd name="T8" fmla="*/ 100 w 107"/>
                <a:gd name="T9" fmla="*/ 0 h 47"/>
                <a:gd name="T10" fmla="*/ 100 w 107"/>
                <a:gd name="T11" fmla="*/ 0 h 47"/>
                <a:gd name="T12" fmla="*/ 88 w 107"/>
                <a:gd name="T13" fmla="*/ 46 h 47"/>
                <a:gd name="T14" fmla="*/ 32 w 107"/>
                <a:gd name="T15" fmla="*/ 43 h 47"/>
                <a:gd name="T16" fmla="*/ 5 w 107"/>
                <a:gd name="T17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7">
                  <a:moveTo>
                    <a:pt x="5" y="32"/>
                  </a:moveTo>
                  <a:cubicBezTo>
                    <a:pt x="0" y="20"/>
                    <a:pt x="10" y="20"/>
                    <a:pt x="16" y="19"/>
                  </a:cubicBezTo>
                  <a:cubicBezTo>
                    <a:pt x="35" y="14"/>
                    <a:pt x="54" y="12"/>
                    <a:pt x="73" y="12"/>
                  </a:cubicBezTo>
                  <a:cubicBezTo>
                    <a:pt x="81" y="13"/>
                    <a:pt x="89" y="16"/>
                    <a:pt x="95" y="9"/>
                  </a:cubicBezTo>
                  <a:cubicBezTo>
                    <a:pt x="94" y="5"/>
                    <a:pt x="93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19"/>
                    <a:pt x="103" y="34"/>
                    <a:pt x="88" y="46"/>
                  </a:cubicBezTo>
                  <a:cubicBezTo>
                    <a:pt x="69" y="47"/>
                    <a:pt x="50" y="45"/>
                    <a:pt x="32" y="43"/>
                  </a:cubicBezTo>
                  <a:cubicBezTo>
                    <a:pt x="23" y="39"/>
                    <a:pt x="12" y="40"/>
                    <a:pt x="5" y="32"/>
                  </a:cubicBezTo>
                  <a:close/>
                </a:path>
              </a:pathLst>
            </a:custGeom>
            <a:solidFill>
              <a:srgbClr val="492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99">
              <a:extLst>
                <a:ext uri="{FF2B5EF4-FFF2-40B4-BE49-F238E27FC236}">
                  <a16:creationId xmlns:a16="http://schemas.microsoft.com/office/drawing/2014/main" id="{30D6AEA6-AFE7-0CD4-26B9-BBA572EE7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1290"/>
              <a:ext cx="198" cy="464"/>
            </a:xfrm>
            <a:custGeom>
              <a:avLst/>
              <a:gdLst>
                <a:gd name="T0" fmla="*/ 20 w 83"/>
                <a:gd name="T1" fmla="*/ 87 h 196"/>
                <a:gd name="T2" fmla="*/ 24 w 83"/>
                <a:gd name="T3" fmla="*/ 71 h 196"/>
                <a:gd name="T4" fmla="*/ 32 w 83"/>
                <a:gd name="T5" fmla="*/ 67 h 196"/>
                <a:gd name="T6" fmla="*/ 81 w 83"/>
                <a:gd name="T7" fmla="*/ 0 h 196"/>
                <a:gd name="T8" fmla="*/ 52 w 83"/>
                <a:gd name="T9" fmla="*/ 54 h 196"/>
                <a:gd name="T10" fmla="*/ 28 w 83"/>
                <a:gd name="T11" fmla="*/ 102 h 196"/>
                <a:gd name="T12" fmla="*/ 56 w 83"/>
                <a:gd name="T13" fmla="*/ 58 h 196"/>
                <a:gd name="T14" fmla="*/ 83 w 83"/>
                <a:gd name="T15" fmla="*/ 48 h 196"/>
                <a:gd name="T16" fmla="*/ 31 w 83"/>
                <a:gd name="T17" fmla="*/ 131 h 196"/>
                <a:gd name="T18" fmla="*/ 16 w 83"/>
                <a:gd name="T19" fmla="*/ 151 h 196"/>
                <a:gd name="T20" fmla="*/ 9 w 83"/>
                <a:gd name="T21" fmla="*/ 188 h 196"/>
                <a:gd name="T22" fmla="*/ 0 w 83"/>
                <a:gd name="T23" fmla="*/ 195 h 196"/>
                <a:gd name="T24" fmla="*/ 20 w 83"/>
                <a:gd name="T25" fmla="*/ 8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96">
                  <a:moveTo>
                    <a:pt x="20" y="87"/>
                  </a:moveTo>
                  <a:cubicBezTo>
                    <a:pt x="26" y="83"/>
                    <a:pt x="25" y="76"/>
                    <a:pt x="24" y="71"/>
                  </a:cubicBezTo>
                  <a:cubicBezTo>
                    <a:pt x="23" y="61"/>
                    <a:pt x="31" y="72"/>
                    <a:pt x="32" y="67"/>
                  </a:cubicBezTo>
                  <a:cubicBezTo>
                    <a:pt x="48" y="44"/>
                    <a:pt x="66" y="24"/>
                    <a:pt x="81" y="0"/>
                  </a:cubicBezTo>
                  <a:cubicBezTo>
                    <a:pt x="79" y="22"/>
                    <a:pt x="60" y="35"/>
                    <a:pt x="52" y="54"/>
                  </a:cubicBezTo>
                  <a:cubicBezTo>
                    <a:pt x="46" y="71"/>
                    <a:pt x="31" y="85"/>
                    <a:pt x="28" y="102"/>
                  </a:cubicBezTo>
                  <a:cubicBezTo>
                    <a:pt x="36" y="88"/>
                    <a:pt x="40" y="69"/>
                    <a:pt x="56" y="58"/>
                  </a:cubicBezTo>
                  <a:cubicBezTo>
                    <a:pt x="64" y="53"/>
                    <a:pt x="70" y="43"/>
                    <a:pt x="83" y="48"/>
                  </a:cubicBezTo>
                  <a:cubicBezTo>
                    <a:pt x="52" y="67"/>
                    <a:pt x="37" y="96"/>
                    <a:pt x="31" y="131"/>
                  </a:cubicBezTo>
                  <a:cubicBezTo>
                    <a:pt x="29" y="140"/>
                    <a:pt x="18" y="142"/>
                    <a:pt x="16" y="151"/>
                  </a:cubicBezTo>
                  <a:cubicBezTo>
                    <a:pt x="13" y="163"/>
                    <a:pt x="11" y="175"/>
                    <a:pt x="9" y="188"/>
                  </a:cubicBezTo>
                  <a:cubicBezTo>
                    <a:pt x="8" y="193"/>
                    <a:pt x="6" y="196"/>
                    <a:pt x="0" y="195"/>
                  </a:cubicBezTo>
                  <a:cubicBezTo>
                    <a:pt x="1" y="158"/>
                    <a:pt x="9" y="122"/>
                    <a:pt x="20" y="87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00">
              <a:extLst>
                <a:ext uri="{FF2B5EF4-FFF2-40B4-BE49-F238E27FC236}">
                  <a16:creationId xmlns:a16="http://schemas.microsoft.com/office/drawing/2014/main" id="{AA5D5A4B-F2BA-A1B1-C882-08E1DC0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" y="645"/>
              <a:ext cx="270" cy="673"/>
            </a:xfrm>
            <a:custGeom>
              <a:avLst/>
              <a:gdLst>
                <a:gd name="T0" fmla="*/ 113 w 113"/>
                <a:gd name="T1" fmla="*/ 3 h 284"/>
                <a:gd name="T2" fmla="*/ 58 w 113"/>
                <a:gd name="T3" fmla="*/ 97 h 284"/>
                <a:gd name="T4" fmla="*/ 9 w 113"/>
                <a:gd name="T5" fmla="*/ 269 h 284"/>
                <a:gd name="T6" fmla="*/ 0 w 113"/>
                <a:gd name="T7" fmla="*/ 284 h 284"/>
                <a:gd name="T8" fmla="*/ 13 w 113"/>
                <a:gd name="T9" fmla="*/ 223 h 284"/>
                <a:gd name="T10" fmla="*/ 87 w 113"/>
                <a:gd name="T11" fmla="*/ 23 h 284"/>
                <a:gd name="T12" fmla="*/ 113 w 113"/>
                <a:gd name="T13" fmla="*/ 3 h 284"/>
                <a:gd name="T14" fmla="*/ 113 w 113"/>
                <a:gd name="T15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284">
                  <a:moveTo>
                    <a:pt x="113" y="3"/>
                  </a:moveTo>
                  <a:cubicBezTo>
                    <a:pt x="83" y="27"/>
                    <a:pt x="71" y="63"/>
                    <a:pt x="58" y="97"/>
                  </a:cubicBezTo>
                  <a:cubicBezTo>
                    <a:pt x="35" y="153"/>
                    <a:pt x="20" y="210"/>
                    <a:pt x="9" y="269"/>
                  </a:cubicBezTo>
                  <a:cubicBezTo>
                    <a:pt x="8" y="273"/>
                    <a:pt x="8" y="278"/>
                    <a:pt x="0" y="284"/>
                  </a:cubicBezTo>
                  <a:cubicBezTo>
                    <a:pt x="5" y="262"/>
                    <a:pt x="8" y="242"/>
                    <a:pt x="13" y="223"/>
                  </a:cubicBezTo>
                  <a:cubicBezTo>
                    <a:pt x="30" y="153"/>
                    <a:pt x="50" y="85"/>
                    <a:pt x="87" y="23"/>
                  </a:cubicBezTo>
                  <a:cubicBezTo>
                    <a:pt x="92" y="13"/>
                    <a:pt x="97" y="0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01">
              <a:extLst>
                <a:ext uri="{FF2B5EF4-FFF2-40B4-BE49-F238E27FC236}">
                  <a16:creationId xmlns:a16="http://schemas.microsoft.com/office/drawing/2014/main" id="{AE872F47-A27A-9A80-531D-D392C4914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1245"/>
              <a:ext cx="101" cy="498"/>
            </a:xfrm>
            <a:custGeom>
              <a:avLst/>
              <a:gdLst>
                <a:gd name="T0" fmla="*/ 42 w 42"/>
                <a:gd name="T1" fmla="*/ 93 h 210"/>
                <a:gd name="T2" fmla="*/ 39 w 42"/>
                <a:gd name="T3" fmla="*/ 107 h 210"/>
                <a:gd name="T4" fmla="*/ 26 w 42"/>
                <a:gd name="T5" fmla="*/ 187 h 210"/>
                <a:gd name="T6" fmla="*/ 18 w 42"/>
                <a:gd name="T7" fmla="*/ 210 h 210"/>
                <a:gd name="T8" fmla="*/ 22 w 42"/>
                <a:gd name="T9" fmla="*/ 167 h 210"/>
                <a:gd name="T10" fmla="*/ 16 w 42"/>
                <a:gd name="T11" fmla="*/ 147 h 210"/>
                <a:gd name="T12" fmla="*/ 11 w 42"/>
                <a:gd name="T13" fmla="*/ 135 h 210"/>
                <a:gd name="T14" fmla="*/ 23 w 42"/>
                <a:gd name="T15" fmla="*/ 132 h 210"/>
                <a:gd name="T16" fmla="*/ 29 w 42"/>
                <a:gd name="T17" fmla="*/ 95 h 210"/>
                <a:gd name="T18" fmla="*/ 4 w 42"/>
                <a:gd name="T19" fmla="*/ 31 h 210"/>
                <a:gd name="T20" fmla="*/ 10 w 42"/>
                <a:gd name="T21" fmla="*/ 0 h 210"/>
                <a:gd name="T22" fmla="*/ 26 w 42"/>
                <a:gd name="T23" fmla="*/ 77 h 210"/>
                <a:gd name="T24" fmla="*/ 42 w 42"/>
                <a:gd name="T25" fmla="*/ 9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210">
                  <a:moveTo>
                    <a:pt x="42" y="93"/>
                  </a:moveTo>
                  <a:cubicBezTo>
                    <a:pt x="37" y="97"/>
                    <a:pt x="38" y="102"/>
                    <a:pt x="39" y="107"/>
                  </a:cubicBezTo>
                  <a:cubicBezTo>
                    <a:pt x="39" y="134"/>
                    <a:pt x="31" y="160"/>
                    <a:pt x="26" y="187"/>
                  </a:cubicBezTo>
                  <a:cubicBezTo>
                    <a:pt x="24" y="195"/>
                    <a:pt x="28" y="205"/>
                    <a:pt x="18" y="210"/>
                  </a:cubicBezTo>
                  <a:cubicBezTo>
                    <a:pt x="10" y="195"/>
                    <a:pt x="22" y="181"/>
                    <a:pt x="22" y="167"/>
                  </a:cubicBezTo>
                  <a:cubicBezTo>
                    <a:pt x="22" y="160"/>
                    <a:pt x="27" y="152"/>
                    <a:pt x="16" y="147"/>
                  </a:cubicBezTo>
                  <a:cubicBezTo>
                    <a:pt x="13" y="146"/>
                    <a:pt x="11" y="138"/>
                    <a:pt x="11" y="135"/>
                  </a:cubicBezTo>
                  <a:cubicBezTo>
                    <a:pt x="12" y="130"/>
                    <a:pt x="18" y="132"/>
                    <a:pt x="23" y="132"/>
                  </a:cubicBezTo>
                  <a:cubicBezTo>
                    <a:pt x="32" y="132"/>
                    <a:pt x="36" y="107"/>
                    <a:pt x="29" y="95"/>
                  </a:cubicBezTo>
                  <a:cubicBezTo>
                    <a:pt x="16" y="75"/>
                    <a:pt x="7" y="54"/>
                    <a:pt x="4" y="31"/>
                  </a:cubicBezTo>
                  <a:cubicBezTo>
                    <a:pt x="2" y="22"/>
                    <a:pt x="0" y="13"/>
                    <a:pt x="10" y="0"/>
                  </a:cubicBezTo>
                  <a:cubicBezTo>
                    <a:pt x="10" y="30"/>
                    <a:pt x="14" y="55"/>
                    <a:pt x="26" y="77"/>
                  </a:cubicBezTo>
                  <a:cubicBezTo>
                    <a:pt x="30" y="84"/>
                    <a:pt x="33" y="91"/>
                    <a:pt x="42" y="93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02">
              <a:extLst>
                <a:ext uri="{FF2B5EF4-FFF2-40B4-BE49-F238E27FC236}">
                  <a16:creationId xmlns:a16="http://schemas.microsoft.com/office/drawing/2014/main" id="{F12B3242-9FE9-CA3A-1915-92F5D0F6E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2141"/>
              <a:ext cx="186" cy="332"/>
            </a:xfrm>
            <a:custGeom>
              <a:avLst/>
              <a:gdLst>
                <a:gd name="T0" fmla="*/ 68 w 78"/>
                <a:gd name="T1" fmla="*/ 13 h 140"/>
                <a:gd name="T2" fmla="*/ 76 w 78"/>
                <a:gd name="T3" fmla="*/ 16 h 140"/>
                <a:gd name="T4" fmla="*/ 57 w 78"/>
                <a:gd name="T5" fmla="*/ 69 h 140"/>
                <a:gd name="T6" fmla="*/ 5 w 78"/>
                <a:gd name="T7" fmla="*/ 140 h 140"/>
                <a:gd name="T8" fmla="*/ 1 w 78"/>
                <a:gd name="T9" fmla="*/ 137 h 140"/>
                <a:gd name="T10" fmla="*/ 11 w 78"/>
                <a:gd name="T11" fmla="*/ 123 h 140"/>
                <a:gd name="T12" fmla="*/ 69 w 78"/>
                <a:gd name="T13" fmla="*/ 26 h 140"/>
                <a:gd name="T14" fmla="*/ 30 w 78"/>
                <a:gd name="T15" fmla="*/ 58 h 140"/>
                <a:gd name="T16" fmla="*/ 42 w 78"/>
                <a:gd name="T17" fmla="*/ 30 h 140"/>
                <a:gd name="T18" fmla="*/ 47 w 78"/>
                <a:gd name="T19" fmla="*/ 30 h 140"/>
                <a:gd name="T20" fmla="*/ 68 w 78"/>
                <a:gd name="T21" fmla="*/ 1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40">
                  <a:moveTo>
                    <a:pt x="68" y="13"/>
                  </a:moveTo>
                  <a:cubicBezTo>
                    <a:pt x="72" y="10"/>
                    <a:pt x="78" y="0"/>
                    <a:pt x="76" y="16"/>
                  </a:cubicBezTo>
                  <a:cubicBezTo>
                    <a:pt x="74" y="35"/>
                    <a:pt x="66" y="52"/>
                    <a:pt x="57" y="69"/>
                  </a:cubicBezTo>
                  <a:cubicBezTo>
                    <a:pt x="42" y="94"/>
                    <a:pt x="24" y="118"/>
                    <a:pt x="5" y="140"/>
                  </a:cubicBezTo>
                  <a:cubicBezTo>
                    <a:pt x="3" y="140"/>
                    <a:pt x="2" y="139"/>
                    <a:pt x="1" y="137"/>
                  </a:cubicBezTo>
                  <a:cubicBezTo>
                    <a:pt x="0" y="130"/>
                    <a:pt x="5" y="126"/>
                    <a:pt x="11" y="123"/>
                  </a:cubicBezTo>
                  <a:cubicBezTo>
                    <a:pt x="34" y="94"/>
                    <a:pt x="56" y="66"/>
                    <a:pt x="69" y="26"/>
                  </a:cubicBezTo>
                  <a:cubicBezTo>
                    <a:pt x="55" y="37"/>
                    <a:pt x="44" y="47"/>
                    <a:pt x="30" y="58"/>
                  </a:cubicBezTo>
                  <a:cubicBezTo>
                    <a:pt x="31" y="44"/>
                    <a:pt x="36" y="37"/>
                    <a:pt x="42" y="30"/>
                  </a:cubicBezTo>
                  <a:cubicBezTo>
                    <a:pt x="43" y="30"/>
                    <a:pt x="45" y="30"/>
                    <a:pt x="47" y="30"/>
                  </a:cubicBezTo>
                  <a:cubicBezTo>
                    <a:pt x="55" y="26"/>
                    <a:pt x="59" y="16"/>
                    <a:pt x="68" y="13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03">
              <a:extLst>
                <a:ext uri="{FF2B5EF4-FFF2-40B4-BE49-F238E27FC236}">
                  <a16:creationId xmlns:a16="http://schemas.microsoft.com/office/drawing/2014/main" id="{10BBC12C-F67E-C704-889C-ACD064127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" y="2961"/>
              <a:ext cx="134" cy="83"/>
            </a:xfrm>
            <a:custGeom>
              <a:avLst/>
              <a:gdLst>
                <a:gd name="T0" fmla="*/ 5 w 56"/>
                <a:gd name="T1" fmla="*/ 13 h 35"/>
                <a:gd name="T2" fmla="*/ 0 w 56"/>
                <a:gd name="T3" fmla="*/ 9 h 35"/>
                <a:gd name="T4" fmla="*/ 52 w 56"/>
                <a:gd name="T5" fmla="*/ 5 h 35"/>
                <a:gd name="T6" fmla="*/ 56 w 56"/>
                <a:gd name="T7" fmla="*/ 13 h 35"/>
                <a:gd name="T8" fmla="*/ 29 w 56"/>
                <a:gd name="T9" fmla="*/ 30 h 35"/>
                <a:gd name="T10" fmla="*/ 5 w 56"/>
                <a:gd name="T1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5">
                  <a:moveTo>
                    <a:pt x="5" y="13"/>
                  </a:moveTo>
                  <a:cubicBezTo>
                    <a:pt x="3" y="12"/>
                    <a:pt x="2" y="11"/>
                    <a:pt x="0" y="9"/>
                  </a:cubicBezTo>
                  <a:cubicBezTo>
                    <a:pt x="17" y="0"/>
                    <a:pt x="35" y="7"/>
                    <a:pt x="52" y="5"/>
                  </a:cubicBezTo>
                  <a:cubicBezTo>
                    <a:pt x="55" y="7"/>
                    <a:pt x="54" y="11"/>
                    <a:pt x="56" y="13"/>
                  </a:cubicBezTo>
                  <a:cubicBezTo>
                    <a:pt x="55" y="30"/>
                    <a:pt x="39" y="28"/>
                    <a:pt x="29" y="30"/>
                  </a:cubicBezTo>
                  <a:cubicBezTo>
                    <a:pt x="19" y="33"/>
                    <a:pt x="2" y="35"/>
                    <a:pt x="5" y="13"/>
                  </a:cubicBezTo>
                  <a:close/>
                </a:path>
              </a:pathLst>
            </a:custGeom>
            <a:solidFill>
              <a:srgbClr val="4A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04">
              <a:extLst>
                <a:ext uri="{FF2B5EF4-FFF2-40B4-BE49-F238E27FC236}">
                  <a16:creationId xmlns:a16="http://schemas.microsoft.com/office/drawing/2014/main" id="{45EBBD5A-AA74-BF1C-5402-9D95AA90C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5" y="1788"/>
              <a:ext cx="110" cy="218"/>
            </a:xfrm>
            <a:custGeom>
              <a:avLst/>
              <a:gdLst>
                <a:gd name="T0" fmla="*/ 46 w 46"/>
                <a:gd name="T1" fmla="*/ 88 h 92"/>
                <a:gd name="T2" fmla="*/ 43 w 46"/>
                <a:gd name="T3" fmla="*/ 92 h 92"/>
                <a:gd name="T4" fmla="*/ 3 w 46"/>
                <a:gd name="T5" fmla="*/ 49 h 92"/>
                <a:gd name="T6" fmla="*/ 6 w 46"/>
                <a:gd name="T7" fmla="*/ 21 h 92"/>
                <a:gd name="T8" fmla="*/ 9 w 46"/>
                <a:gd name="T9" fmla="*/ 0 h 92"/>
                <a:gd name="T10" fmla="*/ 15 w 46"/>
                <a:gd name="T11" fmla="*/ 32 h 92"/>
                <a:gd name="T12" fmla="*/ 46 w 46"/>
                <a:gd name="T13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2">
                  <a:moveTo>
                    <a:pt x="46" y="88"/>
                  </a:moveTo>
                  <a:cubicBezTo>
                    <a:pt x="45" y="89"/>
                    <a:pt x="44" y="91"/>
                    <a:pt x="43" y="92"/>
                  </a:cubicBezTo>
                  <a:cubicBezTo>
                    <a:pt x="20" y="86"/>
                    <a:pt x="11" y="68"/>
                    <a:pt x="3" y="49"/>
                  </a:cubicBezTo>
                  <a:cubicBezTo>
                    <a:pt x="0" y="39"/>
                    <a:pt x="1" y="30"/>
                    <a:pt x="6" y="21"/>
                  </a:cubicBezTo>
                  <a:cubicBezTo>
                    <a:pt x="7" y="14"/>
                    <a:pt x="4" y="6"/>
                    <a:pt x="9" y="0"/>
                  </a:cubicBezTo>
                  <a:cubicBezTo>
                    <a:pt x="17" y="10"/>
                    <a:pt x="8" y="22"/>
                    <a:pt x="15" y="32"/>
                  </a:cubicBezTo>
                  <a:cubicBezTo>
                    <a:pt x="20" y="54"/>
                    <a:pt x="35" y="70"/>
                    <a:pt x="46" y="88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05">
              <a:extLst>
                <a:ext uri="{FF2B5EF4-FFF2-40B4-BE49-F238E27FC236}">
                  <a16:creationId xmlns:a16="http://schemas.microsoft.com/office/drawing/2014/main" id="{888221A0-A774-DDD2-464C-4896BFEA6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411"/>
              <a:ext cx="119" cy="277"/>
            </a:xfrm>
            <a:custGeom>
              <a:avLst/>
              <a:gdLst>
                <a:gd name="T0" fmla="*/ 0 w 50"/>
                <a:gd name="T1" fmla="*/ 112 h 117"/>
                <a:gd name="T2" fmla="*/ 12 w 50"/>
                <a:gd name="T3" fmla="*/ 69 h 117"/>
                <a:gd name="T4" fmla="*/ 16 w 50"/>
                <a:gd name="T5" fmla="*/ 69 h 117"/>
                <a:gd name="T6" fmla="*/ 26 w 50"/>
                <a:gd name="T7" fmla="*/ 31 h 117"/>
                <a:gd name="T8" fmla="*/ 34 w 50"/>
                <a:gd name="T9" fmla="*/ 0 h 117"/>
                <a:gd name="T10" fmla="*/ 41 w 50"/>
                <a:gd name="T11" fmla="*/ 4 h 117"/>
                <a:gd name="T12" fmla="*/ 42 w 50"/>
                <a:gd name="T13" fmla="*/ 21 h 117"/>
                <a:gd name="T14" fmla="*/ 42 w 50"/>
                <a:gd name="T15" fmla="*/ 26 h 117"/>
                <a:gd name="T16" fmla="*/ 47 w 50"/>
                <a:gd name="T17" fmla="*/ 24 h 117"/>
                <a:gd name="T18" fmla="*/ 50 w 50"/>
                <a:gd name="T19" fmla="*/ 26 h 117"/>
                <a:gd name="T20" fmla="*/ 25 w 50"/>
                <a:gd name="T21" fmla="*/ 85 h 117"/>
                <a:gd name="T22" fmla="*/ 16 w 50"/>
                <a:gd name="T23" fmla="*/ 113 h 117"/>
                <a:gd name="T24" fmla="*/ 0 w 50"/>
                <a:gd name="T25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17">
                  <a:moveTo>
                    <a:pt x="0" y="112"/>
                  </a:moveTo>
                  <a:cubicBezTo>
                    <a:pt x="11" y="100"/>
                    <a:pt x="10" y="84"/>
                    <a:pt x="12" y="69"/>
                  </a:cubicBezTo>
                  <a:cubicBezTo>
                    <a:pt x="13" y="69"/>
                    <a:pt x="14" y="69"/>
                    <a:pt x="16" y="69"/>
                  </a:cubicBezTo>
                  <a:cubicBezTo>
                    <a:pt x="22" y="57"/>
                    <a:pt x="22" y="44"/>
                    <a:pt x="26" y="31"/>
                  </a:cubicBezTo>
                  <a:cubicBezTo>
                    <a:pt x="28" y="21"/>
                    <a:pt x="29" y="10"/>
                    <a:pt x="34" y="0"/>
                  </a:cubicBezTo>
                  <a:cubicBezTo>
                    <a:pt x="37" y="0"/>
                    <a:pt x="39" y="1"/>
                    <a:pt x="41" y="4"/>
                  </a:cubicBezTo>
                  <a:cubicBezTo>
                    <a:pt x="45" y="9"/>
                    <a:pt x="43" y="15"/>
                    <a:pt x="42" y="21"/>
                  </a:cubicBezTo>
                  <a:cubicBezTo>
                    <a:pt x="42" y="22"/>
                    <a:pt x="38" y="25"/>
                    <a:pt x="42" y="26"/>
                  </a:cubicBezTo>
                  <a:cubicBezTo>
                    <a:pt x="43" y="26"/>
                    <a:pt x="45" y="24"/>
                    <a:pt x="47" y="24"/>
                  </a:cubicBezTo>
                  <a:cubicBezTo>
                    <a:pt x="48" y="25"/>
                    <a:pt x="49" y="26"/>
                    <a:pt x="50" y="26"/>
                  </a:cubicBezTo>
                  <a:cubicBezTo>
                    <a:pt x="41" y="46"/>
                    <a:pt x="24" y="62"/>
                    <a:pt x="25" y="85"/>
                  </a:cubicBezTo>
                  <a:cubicBezTo>
                    <a:pt x="16" y="93"/>
                    <a:pt x="21" y="104"/>
                    <a:pt x="16" y="113"/>
                  </a:cubicBezTo>
                  <a:cubicBezTo>
                    <a:pt x="11" y="116"/>
                    <a:pt x="5" y="117"/>
                    <a:pt x="0" y="112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06">
              <a:extLst>
                <a:ext uri="{FF2B5EF4-FFF2-40B4-BE49-F238E27FC236}">
                  <a16:creationId xmlns:a16="http://schemas.microsoft.com/office/drawing/2014/main" id="{93A3F18A-69DA-80A9-D504-111B52BD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" y="2044"/>
              <a:ext cx="143" cy="246"/>
            </a:xfrm>
            <a:custGeom>
              <a:avLst/>
              <a:gdLst>
                <a:gd name="T0" fmla="*/ 39 w 60"/>
                <a:gd name="T1" fmla="*/ 44 h 104"/>
                <a:gd name="T2" fmla="*/ 60 w 60"/>
                <a:gd name="T3" fmla="*/ 26 h 104"/>
                <a:gd name="T4" fmla="*/ 33 w 60"/>
                <a:gd name="T5" fmla="*/ 59 h 104"/>
                <a:gd name="T6" fmla="*/ 6 w 60"/>
                <a:gd name="T7" fmla="*/ 104 h 104"/>
                <a:gd name="T8" fmla="*/ 0 w 60"/>
                <a:gd name="T9" fmla="*/ 97 h 104"/>
                <a:gd name="T10" fmla="*/ 19 w 60"/>
                <a:gd name="T11" fmla="*/ 0 h 104"/>
                <a:gd name="T12" fmla="*/ 24 w 60"/>
                <a:gd name="T13" fmla="*/ 6 h 104"/>
                <a:gd name="T14" fmla="*/ 25 w 60"/>
                <a:gd name="T15" fmla="*/ 16 h 104"/>
                <a:gd name="T16" fmla="*/ 28 w 60"/>
                <a:gd name="T17" fmla="*/ 21 h 104"/>
                <a:gd name="T18" fmla="*/ 20 w 60"/>
                <a:gd name="T19" fmla="*/ 40 h 104"/>
                <a:gd name="T20" fmla="*/ 21 w 60"/>
                <a:gd name="T21" fmla="*/ 54 h 104"/>
                <a:gd name="T22" fmla="*/ 39 w 60"/>
                <a:gd name="T23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04">
                  <a:moveTo>
                    <a:pt x="39" y="44"/>
                  </a:moveTo>
                  <a:cubicBezTo>
                    <a:pt x="46" y="40"/>
                    <a:pt x="47" y="31"/>
                    <a:pt x="60" y="26"/>
                  </a:cubicBezTo>
                  <a:cubicBezTo>
                    <a:pt x="52" y="42"/>
                    <a:pt x="45" y="54"/>
                    <a:pt x="33" y="59"/>
                  </a:cubicBezTo>
                  <a:cubicBezTo>
                    <a:pt x="11" y="68"/>
                    <a:pt x="10" y="86"/>
                    <a:pt x="6" y="104"/>
                  </a:cubicBezTo>
                  <a:cubicBezTo>
                    <a:pt x="2" y="104"/>
                    <a:pt x="1" y="101"/>
                    <a:pt x="0" y="97"/>
                  </a:cubicBezTo>
                  <a:cubicBezTo>
                    <a:pt x="6" y="65"/>
                    <a:pt x="11" y="32"/>
                    <a:pt x="19" y="0"/>
                  </a:cubicBezTo>
                  <a:cubicBezTo>
                    <a:pt x="24" y="0"/>
                    <a:pt x="26" y="2"/>
                    <a:pt x="24" y="6"/>
                  </a:cubicBezTo>
                  <a:cubicBezTo>
                    <a:pt x="24" y="9"/>
                    <a:pt x="25" y="12"/>
                    <a:pt x="25" y="16"/>
                  </a:cubicBezTo>
                  <a:cubicBezTo>
                    <a:pt x="35" y="13"/>
                    <a:pt x="38" y="15"/>
                    <a:pt x="28" y="21"/>
                  </a:cubicBezTo>
                  <a:cubicBezTo>
                    <a:pt x="19" y="26"/>
                    <a:pt x="18" y="32"/>
                    <a:pt x="20" y="40"/>
                  </a:cubicBezTo>
                  <a:cubicBezTo>
                    <a:pt x="22" y="44"/>
                    <a:pt x="20" y="49"/>
                    <a:pt x="21" y="54"/>
                  </a:cubicBezTo>
                  <a:cubicBezTo>
                    <a:pt x="28" y="52"/>
                    <a:pt x="32" y="46"/>
                    <a:pt x="39" y="44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07">
              <a:extLst>
                <a:ext uri="{FF2B5EF4-FFF2-40B4-BE49-F238E27FC236}">
                  <a16:creationId xmlns:a16="http://schemas.microsoft.com/office/drawing/2014/main" id="{189A7D2F-9908-C2F5-9655-27D2BACD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" y="2612"/>
              <a:ext cx="129" cy="74"/>
            </a:xfrm>
            <a:custGeom>
              <a:avLst/>
              <a:gdLst>
                <a:gd name="T0" fmla="*/ 9 w 54"/>
                <a:gd name="T1" fmla="*/ 25 h 31"/>
                <a:gd name="T2" fmla="*/ 16 w 54"/>
                <a:gd name="T3" fmla="*/ 0 h 31"/>
                <a:gd name="T4" fmla="*/ 42 w 54"/>
                <a:gd name="T5" fmla="*/ 6 h 31"/>
                <a:gd name="T6" fmla="*/ 46 w 54"/>
                <a:gd name="T7" fmla="*/ 20 h 31"/>
                <a:gd name="T8" fmla="*/ 9 w 54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1">
                  <a:moveTo>
                    <a:pt x="9" y="25"/>
                  </a:moveTo>
                  <a:cubicBezTo>
                    <a:pt x="0" y="14"/>
                    <a:pt x="4" y="6"/>
                    <a:pt x="16" y="0"/>
                  </a:cubicBezTo>
                  <a:cubicBezTo>
                    <a:pt x="25" y="0"/>
                    <a:pt x="34" y="2"/>
                    <a:pt x="42" y="6"/>
                  </a:cubicBezTo>
                  <a:cubicBezTo>
                    <a:pt x="49" y="9"/>
                    <a:pt x="54" y="13"/>
                    <a:pt x="46" y="20"/>
                  </a:cubicBezTo>
                  <a:cubicBezTo>
                    <a:pt x="34" y="26"/>
                    <a:pt x="22" y="31"/>
                    <a:pt x="9" y="25"/>
                  </a:cubicBezTo>
                  <a:close/>
                </a:path>
              </a:pathLst>
            </a:custGeom>
            <a:solidFill>
              <a:srgbClr val="553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08">
              <a:extLst>
                <a:ext uri="{FF2B5EF4-FFF2-40B4-BE49-F238E27FC236}">
                  <a16:creationId xmlns:a16="http://schemas.microsoft.com/office/drawing/2014/main" id="{140FE80A-3498-C373-06D4-1768CB3AE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1686"/>
              <a:ext cx="108" cy="208"/>
            </a:xfrm>
            <a:custGeom>
              <a:avLst/>
              <a:gdLst>
                <a:gd name="T0" fmla="*/ 15 w 45"/>
                <a:gd name="T1" fmla="*/ 47 h 88"/>
                <a:gd name="T2" fmla="*/ 33 w 45"/>
                <a:gd name="T3" fmla="*/ 22 h 88"/>
                <a:gd name="T4" fmla="*/ 45 w 45"/>
                <a:gd name="T5" fmla="*/ 0 h 88"/>
                <a:gd name="T6" fmla="*/ 6 w 45"/>
                <a:gd name="T7" fmla="*/ 88 h 88"/>
                <a:gd name="T8" fmla="*/ 3 w 45"/>
                <a:gd name="T9" fmla="*/ 82 h 88"/>
                <a:gd name="T10" fmla="*/ 15 w 45"/>
                <a:gd name="T11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88">
                  <a:moveTo>
                    <a:pt x="15" y="47"/>
                  </a:moveTo>
                  <a:cubicBezTo>
                    <a:pt x="29" y="45"/>
                    <a:pt x="27" y="31"/>
                    <a:pt x="33" y="22"/>
                  </a:cubicBezTo>
                  <a:cubicBezTo>
                    <a:pt x="37" y="15"/>
                    <a:pt x="39" y="6"/>
                    <a:pt x="45" y="0"/>
                  </a:cubicBezTo>
                  <a:cubicBezTo>
                    <a:pt x="35" y="30"/>
                    <a:pt x="27" y="62"/>
                    <a:pt x="6" y="88"/>
                  </a:cubicBezTo>
                  <a:cubicBezTo>
                    <a:pt x="5" y="87"/>
                    <a:pt x="3" y="85"/>
                    <a:pt x="3" y="82"/>
                  </a:cubicBezTo>
                  <a:cubicBezTo>
                    <a:pt x="5" y="70"/>
                    <a:pt x="0" y="55"/>
                    <a:pt x="15" y="47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09">
              <a:extLst>
                <a:ext uri="{FF2B5EF4-FFF2-40B4-BE49-F238E27FC236}">
                  <a16:creationId xmlns:a16="http://schemas.microsoft.com/office/drawing/2014/main" id="{A6F03F1F-F671-DAB3-169B-1CBF12631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" y="671"/>
              <a:ext cx="55" cy="316"/>
            </a:xfrm>
            <a:custGeom>
              <a:avLst/>
              <a:gdLst>
                <a:gd name="T0" fmla="*/ 7 w 23"/>
                <a:gd name="T1" fmla="*/ 0 h 133"/>
                <a:gd name="T2" fmla="*/ 23 w 23"/>
                <a:gd name="T3" fmla="*/ 132 h 133"/>
                <a:gd name="T4" fmla="*/ 19 w 23"/>
                <a:gd name="T5" fmla="*/ 132 h 133"/>
                <a:gd name="T6" fmla="*/ 7 w 23"/>
                <a:gd name="T7" fmla="*/ 30 h 133"/>
                <a:gd name="T8" fmla="*/ 7 w 23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3">
                  <a:moveTo>
                    <a:pt x="7" y="0"/>
                  </a:moveTo>
                  <a:cubicBezTo>
                    <a:pt x="17" y="43"/>
                    <a:pt x="17" y="88"/>
                    <a:pt x="23" y="132"/>
                  </a:cubicBezTo>
                  <a:cubicBezTo>
                    <a:pt x="21" y="133"/>
                    <a:pt x="20" y="133"/>
                    <a:pt x="19" y="132"/>
                  </a:cubicBezTo>
                  <a:cubicBezTo>
                    <a:pt x="11" y="98"/>
                    <a:pt x="10" y="64"/>
                    <a:pt x="7" y="30"/>
                  </a:cubicBezTo>
                  <a:cubicBezTo>
                    <a:pt x="7" y="20"/>
                    <a:pt x="0" y="10"/>
                    <a:pt x="7" y="0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10">
              <a:extLst>
                <a:ext uri="{FF2B5EF4-FFF2-40B4-BE49-F238E27FC236}">
                  <a16:creationId xmlns:a16="http://schemas.microsoft.com/office/drawing/2014/main" id="{813BDF81-3A21-BE92-22AC-26F5247F2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1956"/>
              <a:ext cx="148" cy="263"/>
            </a:xfrm>
            <a:custGeom>
              <a:avLst/>
              <a:gdLst>
                <a:gd name="T0" fmla="*/ 62 w 62"/>
                <a:gd name="T1" fmla="*/ 2 h 111"/>
                <a:gd name="T2" fmla="*/ 25 w 62"/>
                <a:gd name="T3" fmla="*/ 85 h 111"/>
                <a:gd name="T4" fmla="*/ 2 w 62"/>
                <a:gd name="T5" fmla="*/ 111 h 111"/>
                <a:gd name="T6" fmla="*/ 0 w 62"/>
                <a:gd name="T7" fmla="*/ 108 h 111"/>
                <a:gd name="T8" fmla="*/ 58 w 62"/>
                <a:gd name="T9" fmla="*/ 2 h 111"/>
                <a:gd name="T10" fmla="*/ 62 w 62"/>
                <a:gd name="T11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11">
                  <a:moveTo>
                    <a:pt x="62" y="2"/>
                  </a:moveTo>
                  <a:cubicBezTo>
                    <a:pt x="58" y="33"/>
                    <a:pt x="44" y="60"/>
                    <a:pt x="25" y="85"/>
                  </a:cubicBezTo>
                  <a:cubicBezTo>
                    <a:pt x="19" y="95"/>
                    <a:pt x="15" y="106"/>
                    <a:pt x="2" y="111"/>
                  </a:cubicBezTo>
                  <a:cubicBezTo>
                    <a:pt x="2" y="110"/>
                    <a:pt x="1" y="109"/>
                    <a:pt x="0" y="108"/>
                  </a:cubicBezTo>
                  <a:cubicBezTo>
                    <a:pt x="24" y="76"/>
                    <a:pt x="50" y="43"/>
                    <a:pt x="58" y="2"/>
                  </a:cubicBezTo>
                  <a:cubicBezTo>
                    <a:pt x="59" y="0"/>
                    <a:pt x="61" y="0"/>
                    <a:pt x="62" y="2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11">
              <a:extLst>
                <a:ext uri="{FF2B5EF4-FFF2-40B4-BE49-F238E27FC236}">
                  <a16:creationId xmlns:a16="http://schemas.microsoft.com/office/drawing/2014/main" id="{FB9D7732-EEE4-4755-569B-023A95103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2660"/>
              <a:ext cx="291" cy="42"/>
            </a:xfrm>
            <a:custGeom>
              <a:avLst/>
              <a:gdLst>
                <a:gd name="T0" fmla="*/ 79 w 122"/>
                <a:gd name="T1" fmla="*/ 5 h 18"/>
                <a:gd name="T2" fmla="*/ 116 w 122"/>
                <a:gd name="T3" fmla="*/ 0 h 18"/>
                <a:gd name="T4" fmla="*/ 122 w 122"/>
                <a:gd name="T5" fmla="*/ 1 h 18"/>
                <a:gd name="T6" fmla="*/ 37 w 122"/>
                <a:gd name="T7" fmla="*/ 12 h 18"/>
                <a:gd name="T8" fmla="*/ 1 w 122"/>
                <a:gd name="T9" fmla="*/ 8 h 18"/>
                <a:gd name="T10" fmla="*/ 2 w 122"/>
                <a:gd name="T11" fmla="*/ 3 h 18"/>
                <a:gd name="T12" fmla="*/ 61 w 122"/>
                <a:gd name="T13" fmla="*/ 7 h 18"/>
                <a:gd name="T14" fmla="*/ 79 w 122"/>
                <a:gd name="T1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8">
                  <a:moveTo>
                    <a:pt x="79" y="5"/>
                  </a:moveTo>
                  <a:cubicBezTo>
                    <a:pt x="91" y="3"/>
                    <a:pt x="104" y="2"/>
                    <a:pt x="116" y="0"/>
                  </a:cubicBezTo>
                  <a:cubicBezTo>
                    <a:pt x="118" y="0"/>
                    <a:pt x="120" y="1"/>
                    <a:pt x="122" y="1"/>
                  </a:cubicBezTo>
                  <a:cubicBezTo>
                    <a:pt x="95" y="15"/>
                    <a:pt x="66" y="14"/>
                    <a:pt x="37" y="12"/>
                  </a:cubicBezTo>
                  <a:cubicBezTo>
                    <a:pt x="25" y="11"/>
                    <a:pt x="12" y="18"/>
                    <a:pt x="1" y="8"/>
                  </a:cubicBezTo>
                  <a:cubicBezTo>
                    <a:pt x="0" y="6"/>
                    <a:pt x="0" y="5"/>
                    <a:pt x="2" y="3"/>
                  </a:cubicBezTo>
                  <a:cubicBezTo>
                    <a:pt x="22" y="3"/>
                    <a:pt x="41" y="12"/>
                    <a:pt x="61" y="7"/>
                  </a:cubicBezTo>
                  <a:cubicBezTo>
                    <a:pt x="67" y="7"/>
                    <a:pt x="73" y="9"/>
                    <a:pt x="79" y="5"/>
                  </a:cubicBezTo>
                  <a:close/>
                </a:path>
              </a:pathLst>
            </a:custGeom>
            <a:solidFill>
              <a:srgbClr val="EC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12">
              <a:extLst>
                <a:ext uri="{FF2B5EF4-FFF2-40B4-BE49-F238E27FC236}">
                  <a16:creationId xmlns:a16="http://schemas.microsoft.com/office/drawing/2014/main" id="{960DC930-8B66-BBA6-8D00-F8DCB2CF5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714"/>
              <a:ext cx="52" cy="247"/>
            </a:xfrm>
            <a:custGeom>
              <a:avLst/>
              <a:gdLst>
                <a:gd name="T0" fmla="*/ 4 w 22"/>
                <a:gd name="T1" fmla="*/ 104 h 104"/>
                <a:gd name="T2" fmla="*/ 0 w 22"/>
                <a:gd name="T3" fmla="*/ 104 h 104"/>
                <a:gd name="T4" fmla="*/ 22 w 22"/>
                <a:gd name="T5" fmla="*/ 0 h 104"/>
                <a:gd name="T6" fmla="*/ 4 w 22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04">
                  <a:moveTo>
                    <a:pt x="4" y="104"/>
                  </a:moveTo>
                  <a:cubicBezTo>
                    <a:pt x="3" y="104"/>
                    <a:pt x="1" y="104"/>
                    <a:pt x="0" y="104"/>
                  </a:cubicBezTo>
                  <a:cubicBezTo>
                    <a:pt x="7" y="69"/>
                    <a:pt x="14" y="34"/>
                    <a:pt x="22" y="0"/>
                  </a:cubicBezTo>
                  <a:cubicBezTo>
                    <a:pt x="21" y="36"/>
                    <a:pt x="14" y="70"/>
                    <a:pt x="4" y="104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13">
              <a:extLst>
                <a:ext uri="{FF2B5EF4-FFF2-40B4-BE49-F238E27FC236}">
                  <a16:creationId xmlns:a16="http://schemas.microsoft.com/office/drawing/2014/main" id="{8809B6BF-466B-4687-5861-DB2789106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2319"/>
              <a:ext cx="57" cy="277"/>
            </a:xfrm>
            <a:custGeom>
              <a:avLst/>
              <a:gdLst>
                <a:gd name="T0" fmla="*/ 24 w 24"/>
                <a:gd name="T1" fmla="*/ 108 h 117"/>
                <a:gd name="T2" fmla="*/ 19 w 24"/>
                <a:gd name="T3" fmla="*/ 117 h 117"/>
                <a:gd name="T4" fmla="*/ 1 w 24"/>
                <a:gd name="T5" fmla="*/ 12 h 117"/>
                <a:gd name="T6" fmla="*/ 5 w 24"/>
                <a:gd name="T7" fmla="*/ 0 h 117"/>
                <a:gd name="T8" fmla="*/ 17 w 24"/>
                <a:gd name="T9" fmla="*/ 79 h 117"/>
                <a:gd name="T10" fmla="*/ 23 w 24"/>
                <a:gd name="T11" fmla="*/ 99 h 117"/>
                <a:gd name="T12" fmla="*/ 24 w 24"/>
                <a:gd name="T13" fmla="*/ 10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17">
                  <a:moveTo>
                    <a:pt x="24" y="108"/>
                  </a:moveTo>
                  <a:cubicBezTo>
                    <a:pt x="20" y="110"/>
                    <a:pt x="21" y="114"/>
                    <a:pt x="19" y="117"/>
                  </a:cubicBezTo>
                  <a:cubicBezTo>
                    <a:pt x="11" y="82"/>
                    <a:pt x="5" y="47"/>
                    <a:pt x="1" y="12"/>
                  </a:cubicBezTo>
                  <a:cubicBezTo>
                    <a:pt x="4" y="8"/>
                    <a:pt x="0" y="3"/>
                    <a:pt x="5" y="0"/>
                  </a:cubicBezTo>
                  <a:cubicBezTo>
                    <a:pt x="9" y="26"/>
                    <a:pt x="13" y="52"/>
                    <a:pt x="17" y="79"/>
                  </a:cubicBezTo>
                  <a:cubicBezTo>
                    <a:pt x="18" y="86"/>
                    <a:pt x="21" y="92"/>
                    <a:pt x="23" y="99"/>
                  </a:cubicBezTo>
                  <a:cubicBezTo>
                    <a:pt x="23" y="102"/>
                    <a:pt x="23" y="105"/>
                    <a:pt x="24" y="108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14">
              <a:extLst>
                <a:ext uri="{FF2B5EF4-FFF2-40B4-BE49-F238E27FC236}">
                  <a16:creationId xmlns:a16="http://schemas.microsoft.com/office/drawing/2014/main" id="{8DF65766-2EB3-4F43-6CEA-E7306F14B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" y="2281"/>
              <a:ext cx="64" cy="144"/>
            </a:xfrm>
            <a:custGeom>
              <a:avLst/>
              <a:gdLst>
                <a:gd name="T0" fmla="*/ 12 w 27"/>
                <a:gd name="T1" fmla="*/ 0 h 61"/>
                <a:gd name="T2" fmla="*/ 15 w 27"/>
                <a:gd name="T3" fmla="*/ 4 h 61"/>
                <a:gd name="T4" fmla="*/ 10 w 27"/>
                <a:gd name="T5" fmla="*/ 31 h 61"/>
                <a:gd name="T6" fmla="*/ 24 w 27"/>
                <a:gd name="T7" fmla="*/ 28 h 61"/>
                <a:gd name="T8" fmla="*/ 13 w 27"/>
                <a:gd name="T9" fmla="*/ 57 h 61"/>
                <a:gd name="T10" fmla="*/ 6 w 27"/>
                <a:gd name="T11" fmla="*/ 61 h 61"/>
                <a:gd name="T12" fmla="*/ 0 w 27"/>
                <a:gd name="T13" fmla="*/ 56 h 61"/>
                <a:gd name="T14" fmla="*/ 12 w 27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61">
                  <a:moveTo>
                    <a:pt x="12" y="0"/>
                  </a:moveTo>
                  <a:cubicBezTo>
                    <a:pt x="13" y="1"/>
                    <a:pt x="14" y="3"/>
                    <a:pt x="15" y="4"/>
                  </a:cubicBezTo>
                  <a:cubicBezTo>
                    <a:pt x="13" y="13"/>
                    <a:pt x="12" y="22"/>
                    <a:pt x="10" y="31"/>
                  </a:cubicBezTo>
                  <a:cubicBezTo>
                    <a:pt x="16" y="36"/>
                    <a:pt x="18" y="26"/>
                    <a:pt x="24" y="28"/>
                  </a:cubicBezTo>
                  <a:cubicBezTo>
                    <a:pt x="27" y="39"/>
                    <a:pt x="9" y="44"/>
                    <a:pt x="13" y="57"/>
                  </a:cubicBezTo>
                  <a:cubicBezTo>
                    <a:pt x="12" y="60"/>
                    <a:pt x="9" y="61"/>
                    <a:pt x="6" y="61"/>
                  </a:cubicBezTo>
                  <a:cubicBezTo>
                    <a:pt x="4" y="59"/>
                    <a:pt x="2" y="58"/>
                    <a:pt x="0" y="56"/>
                  </a:cubicBezTo>
                  <a:cubicBezTo>
                    <a:pt x="0" y="36"/>
                    <a:pt x="0" y="17"/>
                    <a:pt x="12" y="0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15">
              <a:extLst>
                <a:ext uri="{FF2B5EF4-FFF2-40B4-BE49-F238E27FC236}">
                  <a16:creationId xmlns:a16="http://schemas.microsoft.com/office/drawing/2014/main" id="{65E5F2E1-9580-B696-38F2-23D6EADD7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1747"/>
              <a:ext cx="57" cy="188"/>
            </a:xfrm>
            <a:custGeom>
              <a:avLst/>
              <a:gdLst>
                <a:gd name="T0" fmla="*/ 21 w 24"/>
                <a:gd name="T1" fmla="*/ 21 h 79"/>
                <a:gd name="T2" fmla="*/ 12 w 24"/>
                <a:gd name="T3" fmla="*/ 57 h 79"/>
                <a:gd name="T4" fmla="*/ 7 w 24"/>
                <a:gd name="T5" fmla="*/ 79 h 79"/>
                <a:gd name="T6" fmla="*/ 1 w 24"/>
                <a:gd name="T7" fmla="*/ 78 h 79"/>
                <a:gd name="T8" fmla="*/ 1 w 24"/>
                <a:gd name="T9" fmla="*/ 66 h 79"/>
                <a:gd name="T10" fmla="*/ 16 w 24"/>
                <a:gd name="T11" fmla="*/ 0 h 79"/>
                <a:gd name="T12" fmla="*/ 18 w 24"/>
                <a:gd name="T13" fmla="*/ 7 h 79"/>
                <a:gd name="T14" fmla="*/ 21 w 24"/>
                <a:gd name="T15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9">
                  <a:moveTo>
                    <a:pt x="21" y="21"/>
                  </a:moveTo>
                  <a:cubicBezTo>
                    <a:pt x="14" y="32"/>
                    <a:pt x="13" y="45"/>
                    <a:pt x="12" y="57"/>
                  </a:cubicBezTo>
                  <a:cubicBezTo>
                    <a:pt x="7" y="64"/>
                    <a:pt x="14" y="73"/>
                    <a:pt x="7" y="79"/>
                  </a:cubicBezTo>
                  <a:cubicBezTo>
                    <a:pt x="5" y="79"/>
                    <a:pt x="3" y="79"/>
                    <a:pt x="1" y="78"/>
                  </a:cubicBezTo>
                  <a:cubicBezTo>
                    <a:pt x="0" y="74"/>
                    <a:pt x="5" y="70"/>
                    <a:pt x="1" y="66"/>
                  </a:cubicBezTo>
                  <a:cubicBezTo>
                    <a:pt x="8" y="45"/>
                    <a:pt x="4" y="21"/>
                    <a:pt x="16" y="0"/>
                  </a:cubicBezTo>
                  <a:cubicBezTo>
                    <a:pt x="18" y="2"/>
                    <a:pt x="18" y="5"/>
                    <a:pt x="18" y="7"/>
                  </a:cubicBezTo>
                  <a:cubicBezTo>
                    <a:pt x="23" y="11"/>
                    <a:pt x="24" y="16"/>
                    <a:pt x="21" y="21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16">
              <a:extLst>
                <a:ext uri="{FF2B5EF4-FFF2-40B4-BE49-F238E27FC236}">
                  <a16:creationId xmlns:a16="http://schemas.microsoft.com/office/drawing/2014/main" id="{4719EC8B-5C24-D3FD-B090-B46EBA003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" y="2866"/>
              <a:ext cx="103" cy="59"/>
            </a:xfrm>
            <a:custGeom>
              <a:avLst/>
              <a:gdLst>
                <a:gd name="T0" fmla="*/ 0 w 43"/>
                <a:gd name="T1" fmla="*/ 7 h 25"/>
                <a:gd name="T2" fmla="*/ 33 w 43"/>
                <a:gd name="T3" fmla="*/ 5 h 25"/>
                <a:gd name="T4" fmla="*/ 42 w 43"/>
                <a:gd name="T5" fmla="*/ 10 h 25"/>
                <a:gd name="T6" fmla="*/ 34 w 43"/>
                <a:gd name="T7" fmla="*/ 20 h 25"/>
                <a:gd name="T8" fmla="*/ 0 w 43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5">
                  <a:moveTo>
                    <a:pt x="0" y="7"/>
                  </a:moveTo>
                  <a:cubicBezTo>
                    <a:pt x="11" y="1"/>
                    <a:pt x="22" y="0"/>
                    <a:pt x="33" y="5"/>
                  </a:cubicBezTo>
                  <a:cubicBezTo>
                    <a:pt x="36" y="6"/>
                    <a:pt x="43" y="5"/>
                    <a:pt x="42" y="10"/>
                  </a:cubicBezTo>
                  <a:cubicBezTo>
                    <a:pt x="41" y="14"/>
                    <a:pt x="36" y="20"/>
                    <a:pt x="34" y="20"/>
                  </a:cubicBezTo>
                  <a:cubicBezTo>
                    <a:pt x="22" y="18"/>
                    <a:pt x="7" y="25"/>
                    <a:pt x="0" y="7"/>
                  </a:cubicBezTo>
                  <a:close/>
                </a:path>
              </a:pathLst>
            </a:custGeom>
            <a:solidFill>
              <a:srgbClr val="4F3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17">
              <a:extLst>
                <a:ext uri="{FF2B5EF4-FFF2-40B4-BE49-F238E27FC236}">
                  <a16:creationId xmlns:a16="http://schemas.microsoft.com/office/drawing/2014/main" id="{D7B42549-4229-1707-195A-02272510C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472"/>
              <a:ext cx="38" cy="221"/>
            </a:xfrm>
            <a:custGeom>
              <a:avLst/>
              <a:gdLst>
                <a:gd name="T0" fmla="*/ 16 w 16"/>
                <a:gd name="T1" fmla="*/ 9 h 93"/>
                <a:gd name="T2" fmla="*/ 5 w 16"/>
                <a:gd name="T3" fmla="*/ 93 h 93"/>
                <a:gd name="T4" fmla="*/ 0 w 16"/>
                <a:gd name="T5" fmla="*/ 92 h 93"/>
                <a:gd name="T6" fmla="*/ 12 w 16"/>
                <a:gd name="T7" fmla="*/ 0 h 93"/>
                <a:gd name="T8" fmla="*/ 16 w 16"/>
                <a:gd name="T9" fmla="*/ 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3">
                  <a:moveTo>
                    <a:pt x="16" y="9"/>
                  </a:moveTo>
                  <a:cubicBezTo>
                    <a:pt x="14" y="38"/>
                    <a:pt x="11" y="65"/>
                    <a:pt x="5" y="93"/>
                  </a:cubicBezTo>
                  <a:cubicBezTo>
                    <a:pt x="4" y="93"/>
                    <a:pt x="2" y="92"/>
                    <a:pt x="0" y="92"/>
                  </a:cubicBezTo>
                  <a:cubicBezTo>
                    <a:pt x="4" y="62"/>
                    <a:pt x="8" y="31"/>
                    <a:pt x="12" y="0"/>
                  </a:cubicBezTo>
                  <a:cubicBezTo>
                    <a:pt x="15" y="2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18">
              <a:extLst>
                <a:ext uri="{FF2B5EF4-FFF2-40B4-BE49-F238E27FC236}">
                  <a16:creationId xmlns:a16="http://schemas.microsoft.com/office/drawing/2014/main" id="{AAE5FA34-C268-BCF7-38B8-ACA84C4BD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1496"/>
              <a:ext cx="60" cy="268"/>
            </a:xfrm>
            <a:custGeom>
              <a:avLst/>
              <a:gdLst>
                <a:gd name="T0" fmla="*/ 3 w 25"/>
                <a:gd name="T1" fmla="*/ 113 h 113"/>
                <a:gd name="T2" fmla="*/ 1 w 25"/>
                <a:gd name="T3" fmla="*/ 106 h 113"/>
                <a:gd name="T4" fmla="*/ 1 w 25"/>
                <a:gd name="T5" fmla="*/ 104 h 113"/>
                <a:gd name="T6" fmla="*/ 22 w 25"/>
                <a:gd name="T7" fmla="*/ 1 h 113"/>
                <a:gd name="T8" fmla="*/ 25 w 25"/>
                <a:gd name="T9" fmla="*/ 0 h 113"/>
                <a:gd name="T10" fmla="*/ 5 w 25"/>
                <a:gd name="T11" fmla="*/ 108 h 113"/>
                <a:gd name="T12" fmla="*/ 3 w 25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13">
                  <a:moveTo>
                    <a:pt x="3" y="113"/>
                  </a:moveTo>
                  <a:cubicBezTo>
                    <a:pt x="3" y="111"/>
                    <a:pt x="2" y="109"/>
                    <a:pt x="1" y="106"/>
                  </a:cubicBezTo>
                  <a:cubicBezTo>
                    <a:pt x="0" y="106"/>
                    <a:pt x="0" y="105"/>
                    <a:pt x="1" y="104"/>
                  </a:cubicBezTo>
                  <a:cubicBezTo>
                    <a:pt x="8" y="70"/>
                    <a:pt x="15" y="35"/>
                    <a:pt x="22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1" y="36"/>
                    <a:pt x="15" y="73"/>
                    <a:pt x="5" y="108"/>
                  </a:cubicBezTo>
                  <a:cubicBezTo>
                    <a:pt x="5" y="110"/>
                    <a:pt x="4" y="112"/>
                    <a:pt x="3" y="113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19">
              <a:extLst>
                <a:ext uri="{FF2B5EF4-FFF2-40B4-BE49-F238E27FC236}">
                  <a16:creationId xmlns:a16="http://schemas.microsoft.com/office/drawing/2014/main" id="{E41F3915-03B4-FE6F-ED3E-2D7EFC1D9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1326"/>
              <a:ext cx="54" cy="215"/>
            </a:xfrm>
            <a:custGeom>
              <a:avLst/>
              <a:gdLst>
                <a:gd name="T0" fmla="*/ 23 w 23"/>
                <a:gd name="T1" fmla="*/ 2 h 91"/>
                <a:gd name="T2" fmla="*/ 5 w 23"/>
                <a:gd name="T3" fmla="*/ 91 h 91"/>
                <a:gd name="T4" fmla="*/ 0 w 23"/>
                <a:gd name="T5" fmla="*/ 89 h 91"/>
                <a:gd name="T6" fmla="*/ 17 w 23"/>
                <a:gd name="T7" fmla="*/ 0 h 91"/>
                <a:gd name="T8" fmla="*/ 23 w 23"/>
                <a:gd name="T9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1">
                  <a:moveTo>
                    <a:pt x="23" y="2"/>
                  </a:moveTo>
                  <a:cubicBezTo>
                    <a:pt x="17" y="31"/>
                    <a:pt x="11" y="61"/>
                    <a:pt x="5" y="91"/>
                  </a:cubicBezTo>
                  <a:cubicBezTo>
                    <a:pt x="4" y="90"/>
                    <a:pt x="2" y="90"/>
                    <a:pt x="0" y="89"/>
                  </a:cubicBezTo>
                  <a:cubicBezTo>
                    <a:pt x="6" y="60"/>
                    <a:pt x="12" y="30"/>
                    <a:pt x="17" y="0"/>
                  </a:cubicBezTo>
                  <a:cubicBezTo>
                    <a:pt x="19" y="1"/>
                    <a:pt x="21" y="1"/>
                    <a:pt x="23" y="2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20">
              <a:extLst>
                <a:ext uri="{FF2B5EF4-FFF2-40B4-BE49-F238E27FC236}">
                  <a16:creationId xmlns:a16="http://schemas.microsoft.com/office/drawing/2014/main" id="{24B30481-ED8F-1424-AED7-8A8A6CDFF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" y="1418"/>
              <a:ext cx="81" cy="142"/>
            </a:xfrm>
            <a:custGeom>
              <a:avLst/>
              <a:gdLst>
                <a:gd name="T0" fmla="*/ 34 w 34"/>
                <a:gd name="T1" fmla="*/ 4 h 60"/>
                <a:gd name="T2" fmla="*/ 3 w 34"/>
                <a:gd name="T3" fmla="*/ 60 h 60"/>
                <a:gd name="T4" fmla="*/ 30 w 34"/>
                <a:gd name="T5" fmla="*/ 0 h 60"/>
                <a:gd name="T6" fmla="*/ 34 w 34"/>
                <a:gd name="T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0">
                  <a:moveTo>
                    <a:pt x="34" y="4"/>
                  </a:moveTo>
                  <a:cubicBezTo>
                    <a:pt x="24" y="22"/>
                    <a:pt x="14" y="40"/>
                    <a:pt x="3" y="60"/>
                  </a:cubicBezTo>
                  <a:cubicBezTo>
                    <a:pt x="0" y="33"/>
                    <a:pt x="17" y="17"/>
                    <a:pt x="30" y="0"/>
                  </a:cubicBezTo>
                  <a:cubicBezTo>
                    <a:pt x="31" y="1"/>
                    <a:pt x="32" y="3"/>
                    <a:pt x="34" y="4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21">
              <a:extLst>
                <a:ext uri="{FF2B5EF4-FFF2-40B4-BE49-F238E27FC236}">
                  <a16:creationId xmlns:a16="http://schemas.microsoft.com/office/drawing/2014/main" id="{3FCDE44D-B8F9-30D1-B260-88AA0102A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984"/>
              <a:ext cx="27" cy="301"/>
            </a:xfrm>
            <a:custGeom>
              <a:avLst/>
              <a:gdLst>
                <a:gd name="T0" fmla="*/ 7 w 11"/>
                <a:gd name="T1" fmla="*/ 0 h 127"/>
                <a:gd name="T2" fmla="*/ 11 w 11"/>
                <a:gd name="T3" fmla="*/ 0 h 127"/>
                <a:gd name="T4" fmla="*/ 11 w 11"/>
                <a:gd name="T5" fmla="*/ 127 h 127"/>
                <a:gd name="T6" fmla="*/ 7 w 11"/>
                <a:gd name="T7" fmla="*/ 79 h 127"/>
                <a:gd name="T8" fmla="*/ 7 w 11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7">
                  <a:moveTo>
                    <a:pt x="7" y="0"/>
                  </a:moveTo>
                  <a:cubicBezTo>
                    <a:pt x="8" y="0"/>
                    <a:pt x="9" y="0"/>
                    <a:pt x="11" y="0"/>
                  </a:cubicBezTo>
                  <a:cubicBezTo>
                    <a:pt x="11" y="42"/>
                    <a:pt x="11" y="85"/>
                    <a:pt x="11" y="127"/>
                  </a:cubicBezTo>
                  <a:cubicBezTo>
                    <a:pt x="0" y="112"/>
                    <a:pt x="6" y="95"/>
                    <a:pt x="7" y="79"/>
                  </a:cubicBezTo>
                  <a:cubicBezTo>
                    <a:pt x="7" y="53"/>
                    <a:pt x="7" y="26"/>
                    <a:pt x="7" y="0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22">
              <a:extLst>
                <a:ext uri="{FF2B5EF4-FFF2-40B4-BE49-F238E27FC236}">
                  <a16:creationId xmlns:a16="http://schemas.microsoft.com/office/drawing/2014/main" id="{03B52156-25ED-6147-3530-039DACB2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1171"/>
              <a:ext cx="24" cy="230"/>
            </a:xfrm>
            <a:custGeom>
              <a:avLst/>
              <a:gdLst>
                <a:gd name="T0" fmla="*/ 5 w 10"/>
                <a:gd name="T1" fmla="*/ 0 h 97"/>
                <a:gd name="T2" fmla="*/ 9 w 10"/>
                <a:gd name="T3" fmla="*/ 48 h 97"/>
                <a:gd name="T4" fmla="*/ 5 w 10"/>
                <a:gd name="T5" fmla="*/ 97 h 97"/>
                <a:gd name="T6" fmla="*/ 2 w 10"/>
                <a:gd name="T7" fmla="*/ 73 h 97"/>
                <a:gd name="T8" fmla="*/ 5 w 10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7">
                  <a:moveTo>
                    <a:pt x="5" y="0"/>
                  </a:moveTo>
                  <a:cubicBezTo>
                    <a:pt x="9" y="16"/>
                    <a:pt x="2" y="33"/>
                    <a:pt x="9" y="48"/>
                  </a:cubicBezTo>
                  <a:cubicBezTo>
                    <a:pt x="9" y="64"/>
                    <a:pt x="10" y="81"/>
                    <a:pt x="5" y="97"/>
                  </a:cubicBezTo>
                  <a:cubicBezTo>
                    <a:pt x="0" y="90"/>
                    <a:pt x="6" y="81"/>
                    <a:pt x="2" y="73"/>
                  </a:cubicBezTo>
                  <a:cubicBezTo>
                    <a:pt x="1" y="49"/>
                    <a:pt x="0" y="24"/>
                    <a:pt x="5" y="0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23">
              <a:extLst>
                <a:ext uri="{FF2B5EF4-FFF2-40B4-BE49-F238E27FC236}">
                  <a16:creationId xmlns:a16="http://schemas.microsoft.com/office/drawing/2014/main" id="{CD8CE352-A94A-88C1-F4EE-E6400ED4A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1833"/>
              <a:ext cx="145" cy="116"/>
            </a:xfrm>
            <a:custGeom>
              <a:avLst/>
              <a:gdLst>
                <a:gd name="T0" fmla="*/ 61 w 61"/>
                <a:gd name="T1" fmla="*/ 0 h 49"/>
                <a:gd name="T2" fmla="*/ 0 w 61"/>
                <a:gd name="T3" fmla="*/ 41 h 49"/>
                <a:gd name="T4" fmla="*/ 61 w 61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49">
                  <a:moveTo>
                    <a:pt x="61" y="0"/>
                  </a:moveTo>
                  <a:cubicBezTo>
                    <a:pt x="46" y="33"/>
                    <a:pt x="22" y="49"/>
                    <a:pt x="0" y="41"/>
                  </a:cubicBezTo>
                  <a:cubicBezTo>
                    <a:pt x="31" y="43"/>
                    <a:pt x="41" y="14"/>
                    <a:pt x="61" y="0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24">
              <a:extLst>
                <a:ext uri="{FF2B5EF4-FFF2-40B4-BE49-F238E27FC236}">
                  <a16:creationId xmlns:a16="http://schemas.microsoft.com/office/drawing/2014/main" id="{49B9A6B9-3524-B5D8-BF5B-8ED5CCF9B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1563"/>
              <a:ext cx="46" cy="191"/>
            </a:xfrm>
            <a:custGeom>
              <a:avLst/>
              <a:gdLst>
                <a:gd name="T0" fmla="*/ 0 w 19"/>
                <a:gd name="T1" fmla="*/ 76 h 81"/>
                <a:gd name="T2" fmla="*/ 19 w 19"/>
                <a:gd name="T3" fmla="*/ 0 h 81"/>
                <a:gd name="T4" fmla="*/ 4 w 19"/>
                <a:gd name="T5" fmla="*/ 81 h 81"/>
                <a:gd name="T6" fmla="*/ 0 w 19"/>
                <a:gd name="T7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81">
                  <a:moveTo>
                    <a:pt x="0" y="76"/>
                  </a:moveTo>
                  <a:cubicBezTo>
                    <a:pt x="4" y="50"/>
                    <a:pt x="7" y="24"/>
                    <a:pt x="19" y="0"/>
                  </a:cubicBezTo>
                  <a:cubicBezTo>
                    <a:pt x="14" y="27"/>
                    <a:pt x="9" y="54"/>
                    <a:pt x="4" y="81"/>
                  </a:cubicBezTo>
                  <a:cubicBezTo>
                    <a:pt x="1" y="80"/>
                    <a:pt x="1" y="78"/>
                    <a:pt x="0" y="76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25">
              <a:extLst>
                <a:ext uri="{FF2B5EF4-FFF2-40B4-BE49-F238E27FC236}">
                  <a16:creationId xmlns:a16="http://schemas.microsoft.com/office/drawing/2014/main" id="{6F104EF2-8EF2-EDCB-95B4-73F480275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" y="1882"/>
              <a:ext cx="47" cy="176"/>
            </a:xfrm>
            <a:custGeom>
              <a:avLst/>
              <a:gdLst>
                <a:gd name="T0" fmla="*/ 11 w 20"/>
                <a:gd name="T1" fmla="*/ 20 h 74"/>
                <a:gd name="T2" fmla="*/ 18 w 20"/>
                <a:gd name="T3" fmla="*/ 0 h 74"/>
                <a:gd name="T4" fmla="*/ 18 w 20"/>
                <a:gd name="T5" fmla="*/ 5 h 74"/>
                <a:gd name="T6" fmla="*/ 7 w 20"/>
                <a:gd name="T7" fmla="*/ 74 h 74"/>
                <a:gd name="T8" fmla="*/ 3 w 20"/>
                <a:gd name="T9" fmla="*/ 69 h 74"/>
                <a:gd name="T10" fmla="*/ 2 w 20"/>
                <a:gd name="T11" fmla="*/ 63 h 74"/>
                <a:gd name="T12" fmla="*/ 2 w 20"/>
                <a:gd name="T13" fmla="*/ 63 h 74"/>
                <a:gd name="T14" fmla="*/ 11 w 20"/>
                <a:gd name="T15" fmla="*/ 2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74">
                  <a:moveTo>
                    <a:pt x="11" y="20"/>
                  </a:moveTo>
                  <a:cubicBezTo>
                    <a:pt x="18" y="15"/>
                    <a:pt x="11" y="5"/>
                    <a:pt x="18" y="0"/>
                  </a:cubicBezTo>
                  <a:cubicBezTo>
                    <a:pt x="18" y="2"/>
                    <a:pt x="18" y="3"/>
                    <a:pt x="18" y="5"/>
                  </a:cubicBezTo>
                  <a:cubicBezTo>
                    <a:pt x="20" y="29"/>
                    <a:pt x="12" y="51"/>
                    <a:pt x="7" y="74"/>
                  </a:cubicBezTo>
                  <a:cubicBezTo>
                    <a:pt x="6" y="72"/>
                    <a:pt x="4" y="70"/>
                    <a:pt x="3" y="69"/>
                  </a:cubicBezTo>
                  <a:cubicBezTo>
                    <a:pt x="1" y="67"/>
                    <a:pt x="0" y="65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6" y="49"/>
                    <a:pt x="5" y="34"/>
                    <a:pt x="11" y="20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26">
              <a:extLst>
                <a:ext uri="{FF2B5EF4-FFF2-40B4-BE49-F238E27FC236}">
                  <a16:creationId xmlns:a16="http://schemas.microsoft.com/office/drawing/2014/main" id="{EAD9B6D0-7A6E-779C-ABDD-47C93FE41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2416"/>
              <a:ext cx="59" cy="95"/>
            </a:xfrm>
            <a:custGeom>
              <a:avLst/>
              <a:gdLst>
                <a:gd name="T0" fmla="*/ 11 w 25"/>
                <a:gd name="T1" fmla="*/ 4 h 40"/>
                <a:gd name="T2" fmla="*/ 18 w 25"/>
                <a:gd name="T3" fmla="*/ 0 h 40"/>
                <a:gd name="T4" fmla="*/ 25 w 25"/>
                <a:gd name="T5" fmla="*/ 7 h 40"/>
                <a:gd name="T6" fmla="*/ 16 w 25"/>
                <a:gd name="T7" fmla="*/ 22 h 40"/>
                <a:gd name="T8" fmla="*/ 3 w 25"/>
                <a:gd name="T9" fmla="*/ 40 h 40"/>
                <a:gd name="T10" fmla="*/ 11 w 25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0">
                  <a:moveTo>
                    <a:pt x="11" y="4"/>
                  </a:moveTo>
                  <a:cubicBezTo>
                    <a:pt x="13" y="3"/>
                    <a:pt x="16" y="1"/>
                    <a:pt x="18" y="0"/>
                  </a:cubicBezTo>
                  <a:cubicBezTo>
                    <a:pt x="20" y="2"/>
                    <a:pt x="22" y="5"/>
                    <a:pt x="25" y="7"/>
                  </a:cubicBezTo>
                  <a:cubicBezTo>
                    <a:pt x="22" y="12"/>
                    <a:pt x="19" y="17"/>
                    <a:pt x="16" y="22"/>
                  </a:cubicBezTo>
                  <a:cubicBezTo>
                    <a:pt x="12" y="28"/>
                    <a:pt x="8" y="33"/>
                    <a:pt x="3" y="40"/>
                  </a:cubicBezTo>
                  <a:cubicBezTo>
                    <a:pt x="0" y="25"/>
                    <a:pt x="11" y="16"/>
                    <a:pt x="11" y="4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27">
              <a:extLst>
                <a:ext uri="{FF2B5EF4-FFF2-40B4-BE49-F238E27FC236}">
                  <a16:creationId xmlns:a16="http://schemas.microsoft.com/office/drawing/2014/main" id="{5E2A0ABE-EB78-9FE5-486C-ACB239DE5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2136"/>
              <a:ext cx="64" cy="59"/>
            </a:xfrm>
            <a:custGeom>
              <a:avLst/>
              <a:gdLst>
                <a:gd name="T0" fmla="*/ 27 w 27"/>
                <a:gd name="T1" fmla="*/ 5 h 25"/>
                <a:gd name="T2" fmla="*/ 5 w 27"/>
                <a:gd name="T3" fmla="*/ 25 h 25"/>
                <a:gd name="T4" fmla="*/ 8 w 27"/>
                <a:gd name="T5" fmla="*/ 1 h 25"/>
                <a:gd name="T6" fmla="*/ 27 w 27"/>
                <a:gd name="T7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5">
                  <a:moveTo>
                    <a:pt x="27" y="5"/>
                  </a:moveTo>
                  <a:cubicBezTo>
                    <a:pt x="22" y="14"/>
                    <a:pt x="14" y="20"/>
                    <a:pt x="5" y="25"/>
                  </a:cubicBezTo>
                  <a:cubicBezTo>
                    <a:pt x="0" y="16"/>
                    <a:pt x="5" y="9"/>
                    <a:pt x="8" y="1"/>
                  </a:cubicBezTo>
                  <a:cubicBezTo>
                    <a:pt x="15" y="0"/>
                    <a:pt x="21" y="1"/>
                    <a:pt x="27" y="5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28">
              <a:extLst>
                <a:ext uri="{FF2B5EF4-FFF2-40B4-BE49-F238E27FC236}">
                  <a16:creationId xmlns:a16="http://schemas.microsoft.com/office/drawing/2014/main" id="{370B4D68-F421-B9DF-30FD-9CC918927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837"/>
              <a:ext cx="31" cy="100"/>
            </a:xfrm>
            <a:custGeom>
              <a:avLst/>
              <a:gdLst>
                <a:gd name="T0" fmla="*/ 11 w 13"/>
                <a:gd name="T1" fmla="*/ 0 h 42"/>
                <a:gd name="T2" fmla="*/ 8 w 13"/>
                <a:gd name="T3" fmla="*/ 28 h 42"/>
                <a:gd name="T4" fmla="*/ 4 w 13"/>
                <a:gd name="T5" fmla="*/ 42 h 42"/>
                <a:gd name="T6" fmla="*/ 0 w 13"/>
                <a:gd name="T7" fmla="*/ 42 h 42"/>
                <a:gd name="T8" fmla="*/ 2 w 13"/>
                <a:gd name="T9" fmla="*/ 11 h 42"/>
                <a:gd name="T10" fmla="*/ 11 w 13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2">
                  <a:moveTo>
                    <a:pt x="11" y="0"/>
                  </a:moveTo>
                  <a:cubicBezTo>
                    <a:pt x="13" y="10"/>
                    <a:pt x="10" y="19"/>
                    <a:pt x="8" y="28"/>
                  </a:cubicBezTo>
                  <a:cubicBezTo>
                    <a:pt x="6" y="32"/>
                    <a:pt x="5" y="37"/>
                    <a:pt x="4" y="42"/>
                  </a:cubicBezTo>
                  <a:cubicBezTo>
                    <a:pt x="3" y="42"/>
                    <a:pt x="1" y="42"/>
                    <a:pt x="0" y="42"/>
                  </a:cubicBezTo>
                  <a:cubicBezTo>
                    <a:pt x="1" y="32"/>
                    <a:pt x="2" y="22"/>
                    <a:pt x="2" y="11"/>
                  </a:cubicBezTo>
                  <a:cubicBezTo>
                    <a:pt x="4" y="7"/>
                    <a:pt x="3" y="0"/>
                    <a:pt x="11" y="0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29">
              <a:extLst>
                <a:ext uri="{FF2B5EF4-FFF2-40B4-BE49-F238E27FC236}">
                  <a16:creationId xmlns:a16="http://schemas.microsoft.com/office/drawing/2014/main" id="{974C2F37-61A0-7BB7-74BD-D0D4C3631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1344"/>
              <a:ext cx="15" cy="150"/>
            </a:xfrm>
            <a:custGeom>
              <a:avLst/>
              <a:gdLst>
                <a:gd name="T0" fmla="*/ 1 w 6"/>
                <a:gd name="T1" fmla="*/ 0 h 63"/>
                <a:gd name="T2" fmla="*/ 4 w 6"/>
                <a:gd name="T3" fmla="*/ 24 h 63"/>
                <a:gd name="T4" fmla="*/ 4 w 6"/>
                <a:gd name="T5" fmla="*/ 63 h 63"/>
                <a:gd name="T6" fmla="*/ 0 w 6"/>
                <a:gd name="T7" fmla="*/ 54 h 63"/>
                <a:gd name="T8" fmla="*/ 1 w 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3">
                  <a:moveTo>
                    <a:pt x="1" y="0"/>
                  </a:moveTo>
                  <a:cubicBezTo>
                    <a:pt x="6" y="7"/>
                    <a:pt x="1" y="16"/>
                    <a:pt x="4" y="24"/>
                  </a:cubicBezTo>
                  <a:cubicBezTo>
                    <a:pt x="4" y="37"/>
                    <a:pt x="4" y="50"/>
                    <a:pt x="4" y="63"/>
                  </a:cubicBezTo>
                  <a:cubicBezTo>
                    <a:pt x="2" y="60"/>
                    <a:pt x="1" y="57"/>
                    <a:pt x="0" y="54"/>
                  </a:cubicBezTo>
                  <a:cubicBezTo>
                    <a:pt x="0" y="36"/>
                    <a:pt x="0" y="18"/>
                    <a:pt x="1" y="0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30">
              <a:extLst>
                <a:ext uri="{FF2B5EF4-FFF2-40B4-BE49-F238E27FC236}">
                  <a16:creationId xmlns:a16="http://schemas.microsoft.com/office/drawing/2014/main" id="{E999F158-1464-46FB-34A0-C91AF547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1743"/>
              <a:ext cx="22" cy="121"/>
            </a:xfrm>
            <a:custGeom>
              <a:avLst/>
              <a:gdLst>
                <a:gd name="T0" fmla="*/ 5 w 9"/>
                <a:gd name="T1" fmla="*/ 0 h 51"/>
                <a:gd name="T2" fmla="*/ 9 w 9"/>
                <a:gd name="T3" fmla="*/ 5 h 51"/>
                <a:gd name="T4" fmla="*/ 9 w 9"/>
                <a:gd name="T5" fmla="*/ 51 h 51"/>
                <a:gd name="T6" fmla="*/ 3 w 9"/>
                <a:gd name="T7" fmla="*/ 19 h 51"/>
                <a:gd name="T8" fmla="*/ 5 w 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1">
                  <a:moveTo>
                    <a:pt x="5" y="0"/>
                  </a:moveTo>
                  <a:cubicBezTo>
                    <a:pt x="6" y="1"/>
                    <a:pt x="8" y="3"/>
                    <a:pt x="9" y="5"/>
                  </a:cubicBezTo>
                  <a:cubicBezTo>
                    <a:pt x="9" y="20"/>
                    <a:pt x="9" y="36"/>
                    <a:pt x="9" y="51"/>
                  </a:cubicBezTo>
                  <a:cubicBezTo>
                    <a:pt x="0" y="42"/>
                    <a:pt x="6" y="30"/>
                    <a:pt x="3" y="19"/>
                  </a:cubicBezTo>
                  <a:cubicBezTo>
                    <a:pt x="4" y="13"/>
                    <a:pt x="5" y="6"/>
                    <a:pt x="5" y="0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31">
              <a:extLst>
                <a:ext uri="{FF2B5EF4-FFF2-40B4-BE49-F238E27FC236}">
                  <a16:creationId xmlns:a16="http://schemas.microsoft.com/office/drawing/2014/main" id="{68F1D280-C417-E2E5-F0A4-3343BCAF0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" y="2942"/>
              <a:ext cx="85" cy="50"/>
            </a:xfrm>
            <a:custGeom>
              <a:avLst/>
              <a:gdLst>
                <a:gd name="T0" fmla="*/ 4 w 36"/>
                <a:gd name="T1" fmla="*/ 21 h 21"/>
                <a:gd name="T2" fmla="*/ 0 w 36"/>
                <a:gd name="T3" fmla="*/ 13 h 21"/>
                <a:gd name="T4" fmla="*/ 36 w 36"/>
                <a:gd name="T5" fmla="*/ 0 h 21"/>
                <a:gd name="T6" fmla="*/ 4 w 36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1">
                  <a:moveTo>
                    <a:pt x="4" y="21"/>
                  </a:moveTo>
                  <a:cubicBezTo>
                    <a:pt x="3" y="18"/>
                    <a:pt x="2" y="16"/>
                    <a:pt x="0" y="13"/>
                  </a:cubicBezTo>
                  <a:cubicBezTo>
                    <a:pt x="10" y="6"/>
                    <a:pt x="22" y="7"/>
                    <a:pt x="36" y="0"/>
                  </a:cubicBezTo>
                  <a:cubicBezTo>
                    <a:pt x="26" y="14"/>
                    <a:pt x="11" y="10"/>
                    <a:pt x="4" y="21"/>
                  </a:cubicBezTo>
                  <a:close/>
                </a:path>
              </a:pathLst>
            </a:custGeom>
            <a:solidFill>
              <a:srgbClr val="CAC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32">
              <a:extLst>
                <a:ext uri="{FF2B5EF4-FFF2-40B4-BE49-F238E27FC236}">
                  <a16:creationId xmlns:a16="http://schemas.microsoft.com/office/drawing/2014/main" id="{F1AB3B8A-1433-3086-BA2E-C3327BA2C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157"/>
              <a:ext cx="57" cy="71"/>
            </a:xfrm>
            <a:custGeom>
              <a:avLst/>
              <a:gdLst>
                <a:gd name="T0" fmla="*/ 0 w 24"/>
                <a:gd name="T1" fmla="*/ 26 h 30"/>
                <a:gd name="T2" fmla="*/ 23 w 24"/>
                <a:gd name="T3" fmla="*/ 0 h 30"/>
                <a:gd name="T4" fmla="*/ 24 w 24"/>
                <a:gd name="T5" fmla="*/ 6 h 30"/>
                <a:gd name="T6" fmla="*/ 1 w 24"/>
                <a:gd name="T7" fmla="*/ 30 h 30"/>
                <a:gd name="T8" fmla="*/ 0 w 24"/>
                <a:gd name="T9" fmla="*/ 29 h 30"/>
                <a:gd name="T10" fmla="*/ 0 w 24"/>
                <a:gd name="T1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0">
                  <a:moveTo>
                    <a:pt x="0" y="26"/>
                  </a:moveTo>
                  <a:cubicBezTo>
                    <a:pt x="8" y="17"/>
                    <a:pt x="16" y="9"/>
                    <a:pt x="23" y="0"/>
                  </a:cubicBezTo>
                  <a:cubicBezTo>
                    <a:pt x="23" y="2"/>
                    <a:pt x="23" y="4"/>
                    <a:pt x="24" y="6"/>
                  </a:cubicBezTo>
                  <a:cubicBezTo>
                    <a:pt x="19" y="16"/>
                    <a:pt x="10" y="23"/>
                    <a:pt x="1" y="30"/>
                  </a:cubicBezTo>
                  <a:cubicBezTo>
                    <a:pt x="1" y="30"/>
                    <a:pt x="0" y="30"/>
                    <a:pt x="0" y="29"/>
                  </a:cubicBezTo>
                  <a:cubicBezTo>
                    <a:pt x="0" y="28"/>
                    <a:pt x="0" y="27"/>
                    <a:pt x="0" y="26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33">
              <a:extLst>
                <a:ext uri="{FF2B5EF4-FFF2-40B4-BE49-F238E27FC236}">
                  <a16:creationId xmlns:a16="http://schemas.microsoft.com/office/drawing/2014/main" id="{E972619D-5D63-5E1F-CD85-4C633500F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2032"/>
              <a:ext cx="98" cy="462"/>
            </a:xfrm>
            <a:custGeom>
              <a:avLst/>
              <a:gdLst>
                <a:gd name="T0" fmla="*/ 40 w 41"/>
                <a:gd name="T1" fmla="*/ 0 h 195"/>
                <a:gd name="T2" fmla="*/ 41 w 41"/>
                <a:gd name="T3" fmla="*/ 6 h 195"/>
                <a:gd name="T4" fmla="*/ 24 w 41"/>
                <a:gd name="T5" fmla="*/ 105 h 195"/>
                <a:gd name="T6" fmla="*/ 12 w 41"/>
                <a:gd name="T7" fmla="*/ 161 h 195"/>
                <a:gd name="T8" fmla="*/ 4 w 41"/>
                <a:gd name="T9" fmla="*/ 193 h 195"/>
                <a:gd name="T10" fmla="*/ 0 w 41"/>
                <a:gd name="T11" fmla="*/ 193 h 195"/>
                <a:gd name="T12" fmla="*/ 40 w 41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95">
                  <a:moveTo>
                    <a:pt x="40" y="0"/>
                  </a:moveTo>
                  <a:cubicBezTo>
                    <a:pt x="40" y="2"/>
                    <a:pt x="41" y="4"/>
                    <a:pt x="41" y="6"/>
                  </a:cubicBezTo>
                  <a:cubicBezTo>
                    <a:pt x="35" y="39"/>
                    <a:pt x="30" y="72"/>
                    <a:pt x="24" y="105"/>
                  </a:cubicBezTo>
                  <a:cubicBezTo>
                    <a:pt x="20" y="123"/>
                    <a:pt x="16" y="142"/>
                    <a:pt x="12" y="161"/>
                  </a:cubicBezTo>
                  <a:cubicBezTo>
                    <a:pt x="9" y="172"/>
                    <a:pt x="6" y="182"/>
                    <a:pt x="4" y="193"/>
                  </a:cubicBezTo>
                  <a:cubicBezTo>
                    <a:pt x="2" y="194"/>
                    <a:pt x="1" y="195"/>
                    <a:pt x="0" y="193"/>
                  </a:cubicBezTo>
                  <a:cubicBezTo>
                    <a:pt x="12" y="128"/>
                    <a:pt x="22" y="63"/>
                    <a:pt x="40" y="0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34">
              <a:extLst>
                <a:ext uri="{FF2B5EF4-FFF2-40B4-BE49-F238E27FC236}">
                  <a16:creationId xmlns:a16="http://schemas.microsoft.com/office/drawing/2014/main" id="{BA3B4F49-CF8F-12AB-332A-EC1661130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2489"/>
              <a:ext cx="29" cy="90"/>
            </a:xfrm>
            <a:custGeom>
              <a:avLst/>
              <a:gdLst>
                <a:gd name="T0" fmla="*/ 8 w 12"/>
                <a:gd name="T1" fmla="*/ 0 h 38"/>
                <a:gd name="T2" fmla="*/ 12 w 12"/>
                <a:gd name="T3" fmla="*/ 0 h 38"/>
                <a:gd name="T4" fmla="*/ 2 w 12"/>
                <a:gd name="T5" fmla="*/ 37 h 38"/>
                <a:gd name="T6" fmla="*/ 1 w 12"/>
                <a:gd name="T7" fmla="*/ 38 h 38"/>
                <a:gd name="T8" fmla="*/ 0 w 12"/>
                <a:gd name="T9" fmla="*/ 36 h 38"/>
                <a:gd name="T10" fmla="*/ 8 w 12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8">
                  <a:moveTo>
                    <a:pt x="8" y="0"/>
                  </a:moveTo>
                  <a:cubicBezTo>
                    <a:pt x="9" y="0"/>
                    <a:pt x="10" y="0"/>
                    <a:pt x="12" y="0"/>
                  </a:cubicBezTo>
                  <a:cubicBezTo>
                    <a:pt x="8" y="13"/>
                    <a:pt x="5" y="25"/>
                    <a:pt x="2" y="37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7"/>
                    <a:pt x="0" y="36"/>
                  </a:cubicBezTo>
                  <a:cubicBezTo>
                    <a:pt x="2" y="24"/>
                    <a:pt x="5" y="12"/>
                    <a:pt x="8" y="0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35">
              <a:extLst>
                <a:ext uri="{FF2B5EF4-FFF2-40B4-BE49-F238E27FC236}">
                  <a16:creationId xmlns:a16="http://schemas.microsoft.com/office/drawing/2014/main" id="{771650C1-4DFA-3DB0-07E3-5F84DB6A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930"/>
              <a:ext cx="29" cy="102"/>
            </a:xfrm>
            <a:custGeom>
              <a:avLst/>
              <a:gdLst>
                <a:gd name="T0" fmla="*/ 12 w 12"/>
                <a:gd name="T1" fmla="*/ 0 h 43"/>
                <a:gd name="T2" fmla="*/ 3 w 12"/>
                <a:gd name="T3" fmla="*/ 43 h 43"/>
                <a:gd name="T4" fmla="*/ 8 w 12"/>
                <a:gd name="T5" fmla="*/ 1 h 43"/>
                <a:gd name="T6" fmla="*/ 12 w 12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12" y="0"/>
                  </a:moveTo>
                  <a:cubicBezTo>
                    <a:pt x="9" y="15"/>
                    <a:pt x="10" y="29"/>
                    <a:pt x="3" y="43"/>
                  </a:cubicBezTo>
                  <a:cubicBezTo>
                    <a:pt x="0" y="28"/>
                    <a:pt x="7" y="15"/>
                    <a:pt x="8" y="1"/>
                  </a:cubicBezTo>
                  <a:cubicBezTo>
                    <a:pt x="10" y="1"/>
                    <a:pt x="11" y="1"/>
                    <a:pt x="12" y="0"/>
                  </a:cubicBezTo>
                  <a:close/>
                </a:path>
              </a:pathLst>
            </a:custGeom>
            <a:solidFill>
              <a:srgbClr val="452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0397667-951C-4AE9-B68E-94BE9C577E93}"/>
              </a:ext>
            </a:extLst>
          </p:cNvPr>
          <p:cNvSpPr txBox="1"/>
          <p:nvPr/>
        </p:nvSpPr>
        <p:spPr>
          <a:xfrm>
            <a:off x="1780327" y="359724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69534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69534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A92DF99-1468-47D0-B9D5-ECE402FE458E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69534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69534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5BC78C7-CC35-4240-903D-7D86863EE4A9}"/>
              </a:ext>
            </a:extLst>
          </p:cNvPr>
          <p:cNvSpPr txBox="1"/>
          <p:nvPr/>
        </p:nvSpPr>
        <p:spPr>
          <a:xfrm>
            <a:off x="1951823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10B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10B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10B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110B06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026AD3D-55EC-49A6-827C-5F45D7C78347}"/>
              </a:ext>
            </a:extLst>
          </p:cNvPr>
          <p:cNvSpPr txBox="1"/>
          <p:nvPr/>
        </p:nvSpPr>
        <p:spPr>
          <a:xfrm>
            <a:off x="1951823" y="1015395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9E8BAF62-5C3B-4FF5-A04B-18428B0711DC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69534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69534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8F81E9B-3897-4B8E-8D19-176D40E4594C}"/>
              </a:ext>
            </a:extLst>
          </p:cNvPr>
          <p:cNvSpPr txBox="1"/>
          <p:nvPr/>
        </p:nvSpPr>
        <p:spPr>
          <a:xfrm>
            <a:off x="1951823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10B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10B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1836516E-ADC4-4FD1-9532-4BB2858C6C0C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69534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69534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782AE931-C101-4668-9904-CD773C52A7D6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10B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10B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10B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10D461ED-F268-45D3-AB32-415BDCC3A840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F4A900"/>
            </a:solidFill>
            <a:custDash>
              <a:ds d="300000" sp="300000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3">
            <a:extLst>
              <a:ext uri="{FF2B5EF4-FFF2-40B4-BE49-F238E27FC236}">
                <a16:creationId xmlns:a16="http://schemas.microsoft.com/office/drawing/2014/main" id="{EE92F17F-24CE-4949-B84F-35D47BC7EB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6511"/>
          <a:stretch>
            <a:fillRect/>
          </a:stretch>
        </p:blipFill>
        <p:spPr>
          <a:xfrm>
            <a:off x="3752368" y="-334871"/>
            <a:ext cx="4588166" cy="54783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lipse 16">
            <a:extLst>
              <a:ext uri="{FF2B5EF4-FFF2-40B4-BE49-F238E27FC236}">
                <a16:creationId xmlns:a16="http://schemas.microsoft.com/office/drawing/2014/main" id="{63916000-234F-427B-853D-51E0C62615E3}"/>
              </a:ext>
            </a:extLst>
          </p:cNvPr>
          <p:cNvSpPr/>
          <p:nvPr/>
        </p:nvSpPr>
        <p:spPr>
          <a:xfrm>
            <a:off x="3965295" y="670291"/>
            <a:ext cx="4111005" cy="411100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38103" cap="flat">
            <a:solidFill>
              <a:srgbClr val="FFFFFF"/>
            </a:solidFill>
            <a:custDash>
              <a:ds d="799927" sp="100000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8E8"/>
              </a:solidFill>
              <a:uFillTx/>
              <a:latin typeface="Arial"/>
            </a:endParaRPr>
          </a:p>
        </p:txBody>
      </p:sp>
      <p:sp>
        <p:nvSpPr>
          <p:cNvPr id="4" name="Google Shape;263;p42">
            <a:extLst>
              <a:ext uri="{FF2B5EF4-FFF2-40B4-BE49-F238E27FC236}">
                <a16:creationId xmlns:a16="http://schemas.microsoft.com/office/drawing/2014/main" id="{E42A560B-2BC1-4C5D-AB62-F17E4A61F4AF}"/>
              </a:ext>
            </a:extLst>
          </p:cNvPr>
          <p:cNvSpPr txBox="1"/>
          <p:nvPr/>
        </p:nvSpPr>
        <p:spPr>
          <a:xfrm>
            <a:off x="311901" y="671818"/>
            <a:ext cx="3168377" cy="7701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10" tIns="91010" rIns="91010" bIns="91010" anchor="t" anchorCtr="1" compatLnSpc="1">
            <a:noAutofit/>
          </a:bodyPr>
          <a:lstStyle/>
          <a:p>
            <a:pPr marL="0" marR="0" lvl="0" indent="0" algn="l" defTabSz="910266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480" b="1" i="0" u="none" strike="noStrike" kern="0" cap="none" spc="0" baseline="0">
                <a:solidFill>
                  <a:srgbClr val="FFC00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5" name="Google Shape;270;p42">
            <a:extLst>
              <a:ext uri="{FF2B5EF4-FFF2-40B4-BE49-F238E27FC236}">
                <a16:creationId xmlns:a16="http://schemas.microsoft.com/office/drawing/2014/main" id="{2C0F067D-35CF-43D2-8059-CD8074CD4791}"/>
              </a:ext>
            </a:extLst>
          </p:cNvPr>
          <p:cNvSpPr txBox="1"/>
          <p:nvPr/>
        </p:nvSpPr>
        <p:spPr>
          <a:xfrm>
            <a:off x="703155" y="1615104"/>
            <a:ext cx="4138931" cy="4221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10" tIns="91010" rIns="91010" bIns="91010" anchor="t" anchorCtr="0" compatLnSpc="1">
            <a:noAutofit/>
          </a:bodyPr>
          <a:lstStyle/>
          <a:p>
            <a:pPr marL="0" marR="0" lvl="0" indent="0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93" b="0" i="0" u="none" strike="noStrike" kern="0" cap="none" spc="0" baseline="0">
                <a:solidFill>
                  <a:srgbClr val="FFC000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593" b="0" i="0" u="none" strike="noStrike" kern="0" cap="none" spc="0" baseline="0">
                <a:solidFill>
                  <a:srgbClr val="4F87E1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5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93" b="1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6" name="Grupo 3">
            <a:extLst>
              <a:ext uri="{FF2B5EF4-FFF2-40B4-BE49-F238E27FC236}">
                <a16:creationId xmlns:a16="http://schemas.microsoft.com/office/drawing/2014/main" id="{6F36EBC6-8B82-4815-A665-971FA648DB6C}"/>
              </a:ext>
            </a:extLst>
          </p:cNvPr>
          <p:cNvGrpSpPr/>
          <p:nvPr/>
        </p:nvGrpSpPr>
        <p:grpSpPr>
          <a:xfrm>
            <a:off x="703155" y="2268653"/>
            <a:ext cx="2975713" cy="1628528"/>
            <a:chOff x="703155" y="2268653"/>
            <a:chExt cx="2975713" cy="1628528"/>
          </a:xfrm>
        </p:grpSpPr>
        <p:sp>
          <p:nvSpPr>
            <p:cNvPr id="7" name="Google Shape;272;p42">
              <a:extLst>
                <a:ext uri="{FF2B5EF4-FFF2-40B4-BE49-F238E27FC236}">
                  <a16:creationId xmlns:a16="http://schemas.microsoft.com/office/drawing/2014/main" id="{CBCB8BF3-A367-4BD9-B0AB-13C00BA0E925}"/>
                </a:ext>
              </a:extLst>
            </p:cNvPr>
            <p:cNvSpPr txBox="1"/>
            <p:nvPr/>
          </p:nvSpPr>
          <p:spPr>
            <a:xfrm>
              <a:off x="703155" y="2268653"/>
              <a:ext cx="2107554" cy="30731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010" tIns="91010" rIns="91010" bIns="91010" anchor="t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93" b="0" i="0" u="none" strike="noStrike" kern="0" cap="none" spc="0" baseline="0">
                  <a:solidFill>
                    <a:srgbClr val="FFC0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8" name="Google Shape;273;p42">
              <a:extLst>
                <a:ext uri="{FF2B5EF4-FFF2-40B4-BE49-F238E27FC236}">
                  <a16:creationId xmlns:a16="http://schemas.microsoft.com/office/drawing/2014/main" id="{268BA09E-66AC-424B-80AD-DC22D0EAA864}"/>
                </a:ext>
              </a:extLst>
            </p:cNvPr>
            <p:cNvSpPr txBox="1"/>
            <p:nvPr/>
          </p:nvSpPr>
          <p:spPr>
            <a:xfrm>
              <a:off x="703155" y="2617049"/>
              <a:ext cx="2975713" cy="12801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010" tIns="91010" rIns="91010" bIns="91010" anchor="t" anchorCtr="0" compatLnSpc="1">
              <a:noAutofit/>
            </a:bodyPr>
            <a:lstStyle/>
            <a:p>
              <a:pPr marL="256022" marR="0" lvl="0" indent="-256022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493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56022" marR="0" lvl="0" indent="-256022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493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9" name="Google Shape;274;p42">
            <a:extLst>
              <a:ext uri="{FF2B5EF4-FFF2-40B4-BE49-F238E27FC236}">
                <a16:creationId xmlns:a16="http://schemas.microsoft.com/office/drawing/2014/main" id="{CC2FB2D5-44BA-420A-9B14-91740E15014A}"/>
              </a:ext>
            </a:extLst>
          </p:cNvPr>
          <p:cNvSpPr txBox="1"/>
          <p:nvPr/>
        </p:nvSpPr>
        <p:spPr>
          <a:xfrm>
            <a:off x="703146" y="3394252"/>
            <a:ext cx="2107554" cy="3073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10" tIns="91010" rIns="91010" bIns="91010" anchor="t" anchorCtr="0" compatLnSpc="1">
            <a:noAutofit/>
          </a:bodyPr>
          <a:lstStyle/>
          <a:p>
            <a:pPr marL="0" marR="0" lvl="0" indent="0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93" b="0" i="0" u="none" strike="noStrike" kern="0" cap="none" spc="0" baseline="0">
                <a:solidFill>
                  <a:srgbClr val="FFC0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10" name="Google Shape;275;p42">
            <a:extLst>
              <a:ext uri="{FF2B5EF4-FFF2-40B4-BE49-F238E27FC236}">
                <a16:creationId xmlns:a16="http://schemas.microsoft.com/office/drawing/2014/main" id="{D42A50E2-03D6-42DA-8EDD-DA09284DADAE}"/>
              </a:ext>
            </a:extLst>
          </p:cNvPr>
          <p:cNvSpPr txBox="1"/>
          <p:nvPr/>
        </p:nvSpPr>
        <p:spPr>
          <a:xfrm>
            <a:off x="703146" y="3701500"/>
            <a:ext cx="3216923" cy="681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10" tIns="91010" rIns="91010" bIns="91010" anchor="t" anchorCtr="0" compatLnSpc="1">
            <a:noAutofit/>
          </a:bodyPr>
          <a:lstStyle/>
          <a:p>
            <a:pPr marL="284433" marR="0" lvl="0" indent="-284433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Abril Fatface</a:t>
            </a:r>
          </a:p>
          <a:p>
            <a:pPr marL="284433" marR="0" lvl="0" indent="-284433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Arial Black</a:t>
            </a:r>
          </a:p>
          <a:p>
            <a:pPr marL="284433" marR="0" lvl="0" indent="-284433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Montserrat</a:t>
            </a:r>
          </a:p>
          <a:p>
            <a:pPr marL="0" marR="0" lvl="0" indent="0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93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3F69E91E-6305-4426-AB6F-1066F2321B16}"/>
              </a:ext>
            </a:extLst>
          </p:cNvPr>
          <p:cNvSpPr txBox="1"/>
          <p:nvPr/>
        </p:nvSpPr>
        <p:spPr>
          <a:xfrm>
            <a:off x="8318269" y="4907923"/>
            <a:ext cx="825730" cy="218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28" tIns="45518" rIns="91028" bIns="45518" anchor="ctr" anchorCtr="0" compatLnSpc="1">
            <a:spAutoFit/>
          </a:bodyPr>
          <a:lstStyle/>
          <a:p>
            <a:pPr marL="0" marR="0" lvl="0" indent="0" algn="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22" b="0" i="0" u="none" strike="noStrike" kern="0" cap="none" spc="0" baseline="0">
                <a:solidFill>
                  <a:srgbClr val="F4A900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2" name="Gráfico 10">
            <a:extLst>
              <a:ext uri="{FF2B5EF4-FFF2-40B4-BE49-F238E27FC236}">
                <a16:creationId xmlns:a16="http://schemas.microsoft.com/office/drawing/2014/main" id="{60E4CAD1-B4C4-4EF3-9387-D5AAC2647655}"/>
              </a:ext>
            </a:extLst>
          </p:cNvPr>
          <p:cNvGrpSpPr/>
          <p:nvPr/>
        </p:nvGrpSpPr>
        <p:grpSpPr>
          <a:xfrm>
            <a:off x="8712933" y="4556464"/>
            <a:ext cx="351513" cy="351513"/>
            <a:chOff x="8712933" y="4556464"/>
            <a:chExt cx="351513" cy="351513"/>
          </a:xfrm>
        </p:grpSpPr>
        <p:sp>
          <p:nvSpPr>
            <p:cNvPr id="13" name="Forma libre: forma 30">
              <a:extLst>
                <a:ext uri="{FF2B5EF4-FFF2-40B4-BE49-F238E27FC236}">
                  <a16:creationId xmlns:a16="http://schemas.microsoft.com/office/drawing/2014/main" id="{A747BAF1-DBF9-4039-86E2-C51AAFC363DF}"/>
                </a:ext>
              </a:extLst>
            </p:cNvPr>
            <p:cNvSpPr/>
            <p:nvPr/>
          </p:nvSpPr>
          <p:spPr>
            <a:xfrm>
              <a:off x="8712933" y="4556464"/>
              <a:ext cx="351513" cy="351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028" tIns="45518" rIns="91028" bIns="45518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31">
              <a:extLst>
                <a:ext uri="{FF2B5EF4-FFF2-40B4-BE49-F238E27FC236}">
                  <a16:creationId xmlns:a16="http://schemas.microsoft.com/office/drawing/2014/main" id="{2986BD25-A50E-4259-A62E-0130E58180D9}"/>
                </a:ext>
              </a:extLst>
            </p:cNvPr>
            <p:cNvSpPr/>
            <p:nvPr/>
          </p:nvSpPr>
          <p:spPr>
            <a:xfrm>
              <a:off x="8758150" y="4599651"/>
              <a:ext cx="273981" cy="2651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028" tIns="45518" rIns="91028" bIns="45518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8B3FF30-7A56-4F1B-95FE-EB5B61426D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6222" y="140342"/>
            <a:ext cx="6096003" cy="478203"/>
          </a:xfrm>
        </p:spPr>
        <p:txBody>
          <a:bodyPr/>
          <a:lstStyle/>
          <a:p>
            <a:pPr lvl="0"/>
            <a:r>
              <a:rPr lang="es-PE" sz="4000"/>
              <a:t>Free Template Now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690B5217-85D4-4320-973C-942B52F47622}"/>
              </a:ext>
            </a:extLst>
          </p:cNvPr>
          <p:cNvGrpSpPr/>
          <p:nvPr/>
        </p:nvGrpSpPr>
        <p:grpSpPr>
          <a:xfrm>
            <a:off x="1109871" y="3683431"/>
            <a:ext cx="1732275" cy="1008583"/>
            <a:chOff x="1109871" y="3683431"/>
            <a:chExt cx="1732275" cy="1008583"/>
          </a:xfrm>
        </p:grpSpPr>
        <p:sp>
          <p:nvSpPr>
            <p:cNvPr id="4" name="Text Placeholder 18">
              <a:extLst>
                <a:ext uri="{FF2B5EF4-FFF2-40B4-BE49-F238E27FC236}">
                  <a16:creationId xmlns:a16="http://schemas.microsoft.com/office/drawing/2014/main" id="{2C2341E7-67C2-4EAA-9FEA-034246831353}"/>
                </a:ext>
              </a:extLst>
            </p:cNvPr>
            <p:cNvSpPr txBox="1"/>
            <p:nvPr/>
          </p:nvSpPr>
          <p:spPr>
            <a:xfrm>
              <a:off x="1109871" y="3683431"/>
              <a:ext cx="1732275" cy="249576"/>
            </a:xfrm>
            <a:prstGeom prst="rect">
              <a:avLst/>
            </a:prstGeom>
            <a:solidFill>
              <a:srgbClr val="695340"/>
            </a:solidFill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FFF8E8"/>
                  </a:solidFill>
                  <a:uFillTx/>
                  <a:latin typeface="Arial"/>
                  <a:cs typeface="Arial" pitchFamily="34"/>
                </a:rPr>
                <a:t>Programmer</a:t>
              </a:r>
            </a:p>
          </p:txBody>
        </p: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4E1F4D76-B01A-466F-960E-E9A06AFE73CF}"/>
                </a:ext>
              </a:extLst>
            </p:cNvPr>
            <p:cNvSpPr txBox="1"/>
            <p:nvPr/>
          </p:nvSpPr>
          <p:spPr>
            <a:xfrm>
              <a:off x="1109871" y="4045680"/>
              <a:ext cx="173227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A55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zing.  </a:t>
              </a:r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:a16="http://schemas.microsoft.com/office/drawing/2014/main" id="{C4BDC48C-3A67-40D9-8DC0-80A778B8E7B9}"/>
              </a:ext>
            </a:extLst>
          </p:cNvPr>
          <p:cNvGrpSpPr/>
          <p:nvPr/>
        </p:nvGrpSpPr>
        <p:grpSpPr>
          <a:xfrm>
            <a:off x="6546326" y="2271269"/>
            <a:ext cx="1732275" cy="1008582"/>
            <a:chOff x="6546326" y="2271269"/>
            <a:chExt cx="1732275" cy="1008582"/>
          </a:xfrm>
        </p:grpSpPr>
        <p:sp>
          <p:nvSpPr>
            <p:cNvPr id="7" name="Text Placeholder 18">
              <a:extLst>
                <a:ext uri="{FF2B5EF4-FFF2-40B4-BE49-F238E27FC236}">
                  <a16:creationId xmlns:a16="http://schemas.microsoft.com/office/drawing/2014/main" id="{3D1BEC13-C2FE-4852-8BD2-B845AB2849D3}"/>
                </a:ext>
              </a:extLst>
            </p:cNvPr>
            <p:cNvSpPr txBox="1"/>
            <p:nvPr/>
          </p:nvSpPr>
          <p:spPr>
            <a:xfrm>
              <a:off x="6546326" y="2271269"/>
              <a:ext cx="1732275" cy="249576"/>
            </a:xfrm>
            <a:prstGeom prst="rect">
              <a:avLst/>
            </a:prstGeom>
            <a:solidFill>
              <a:srgbClr val="AF6C41"/>
            </a:solidFill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FFF8E8"/>
                  </a:solidFill>
                  <a:uFillTx/>
                  <a:latin typeface="Arial"/>
                  <a:cs typeface="Arial" pitchFamily="34"/>
                </a:rPr>
                <a:t>Programmer</a:t>
              </a:r>
            </a:p>
          </p:txBody>
        </p:sp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33EF1D22-BEE2-4A59-A99D-ED58B2DBB7AC}"/>
                </a:ext>
              </a:extLst>
            </p:cNvPr>
            <p:cNvSpPr txBox="1"/>
            <p:nvPr/>
          </p:nvSpPr>
          <p:spPr>
            <a:xfrm>
              <a:off x="6546326" y="2633517"/>
              <a:ext cx="173227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F4A9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zing.  </a:t>
              </a: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7DD547E9-9BF2-481B-A015-FB07A2C94A25}"/>
              </a:ext>
            </a:extLst>
          </p:cNvPr>
          <p:cNvGrpSpPr/>
          <p:nvPr/>
        </p:nvGrpSpPr>
        <p:grpSpPr>
          <a:xfrm>
            <a:off x="4814050" y="3627799"/>
            <a:ext cx="1732275" cy="1008583"/>
            <a:chOff x="4814050" y="3627799"/>
            <a:chExt cx="1732275" cy="1008583"/>
          </a:xfrm>
        </p:grpSpPr>
        <p:sp>
          <p:nvSpPr>
            <p:cNvPr id="10" name="Text Placeholder 18">
              <a:extLst>
                <a:ext uri="{FF2B5EF4-FFF2-40B4-BE49-F238E27FC236}">
                  <a16:creationId xmlns:a16="http://schemas.microsoft.com/office/drawing/2014/main" id="{912D8E57-37E6-4239-A201-24EBE46864E7}"/>
                </a:ext>
              </a:extLst>
            </p:cNvPr>
            <p:cNvSpPr txBox="1"/>
            <p:nvPr/>
          </p:nvSpPr>
          <p:spPr>
            <a:xfrm>
              <a:off x="4814050" y="3627799"/>
              <a:ext cx="1732275" cy="249576"/>
            </a:xfrm>
            <a:prstGeom prst="rect">
              <a:avLst/>
            </a:prstGeom>
            <a:solidFill>
              <a:srgbClr val="695340"/>
            </a:solidFill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FFF8E8"/>
                  </a:solidFill>
                  <a:uFillTx/>
                  <a:latin typeface="Arial"/>
                  <a:cs typeface="Arial" pitchFamily="34"/>
                </a:rPr>
                <a:t>Programmer</a:t>
              </a:r>
            </a:p>
          </p:txBody>
        </p: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D86C761F-DBA8-4D7C-A29D-47FD5C2241FF}"/>
                </a:ext>
              </a:extLst>
            </p:cNvPr>
            <p:cNvSpPr txBox="1"/>
            <p:nvPr/>
          </p:nvSpPr>
          <p:spPr>
            <a:xfrm>
              <a:off x="4814050" y="3990048"/>
              <a:ext cx="173227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A55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zing.  </a:t>
              </a:r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CE49CA06-2D76-4FB6-9299-F022786C9C4D}"/>
              </a:ext>
            </a:extLst>
          </p:cNvPr>
          <p:cNvGrpSpPr/>
          <p:nvPr/>
        </p:nvGrpSpPr>
        <p:grpSpPr>
          <a:xfrm>
            <a:off x="2981620" y="2236320"/>
            <a:ext cx="1732275" cy="1008583"/>
            <a:chOff x="2981620" y="2236320"/>
            <a:chExt cx="1732275" cy="1008583"/>
          </a:xfrm>
        </p:grpSpPr>
        <p:sp>
          <p:nvSpPr>
            <p:cNvPr id="13" name="Text Placeholder 18">
              <a:extLst>
                <a:ext uri="{FF2B5EF4-FFF2-40B4-BE49-F238E27FC236}">
                  <a16:creationId xmlns:a16="http://schemas.microsoft.com/office/drawing/2014/main" id="{B4D0FE13-8B92-4097-A1D0-2C1AA512EB12}"/>
                </a:ext>
              </a:extLst>
            </p:cNvPr>
            <p:cNvSpPr txBox="1"/>
            <p:nvPr/>
          </p:nvSpPr>
          <p:spPr>
            <a:xfrm>
              <a:off x="2981620" y="2236320"/>
              <a:ext cx="1732275" cy="249576"/>
            </a:xfrm>
            <a:prstGeom prst="rect">
              <a:avLst/>
            </a:prstGeom>
            <a:solidFill>
              <a:srgbClr val="AF6C41"/>
            </a:solidFill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1200" cap="none" spc="0" baseline="0">
                  <a:solidFill>
                    <a:srgbClr val="FFF8E8"/>
                  </a:solidFill>
                  <a:uFillTx/>
                  <a:latin typeface="Arial"/>
                  <a:cs typeface="Arial" pitchFamily="34"/>
                </a:rPr>
                <a:t>Programmer</a:t>
              </a:r>
            </a:p>
          </p:txBody>
        </p:sp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A679422C-2D05-49A7-8F83-EBAC67B0DFD2}"/>
                </a:ext>
              </a:extLst>
            </p:cNvPr>
            <p:cNvSpPr txBox="1"/>
            <p:nvPr/>
          </p:nvSpPr>
          <p:spPr>
            <a:xfrm>
              <a:off x="2981620" y="2598569"/>
              <a:ext cx="1732275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F4A90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zing.  </a:t>
              </a:r>
            </a:p>
          </p:txBody>
        </p:sp>
      </p:grpSp>
      <p:grpSp>
        <p:nvGrpSpPr>
          <p:cNvPr id="15" name="Grupo 42">
            <a:extLst>
              <a:ext uri="{FF2B5EF4-FFF2-40B4-BE49-F238E27FC236}">
                <a16:creationId xmlns:a16="http://schemas.microsoft.com/office/drawing/2014/main" id="{F3D5B4A2-B55A-4381-9232-DDA2BDB4CADC}"/>
              </a:ext>
            </a:extLst>
          </p:cNvPr>
          <p:cNvGrpSpPr/>
          <p:nvPr/>
        </p:nvGrpSpPr>
        <p:grpSpPr>
          <a:xfrm>
            <a:off x="3417277" y="1153341"/>
            <a:ext cx="1208087" cy="920755"/>
            <a:chOff x="3417277" y="1153341"/>
            <a:chExt cx="1208087" cy="920755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8896C62-C37A-4C30-A276-893C07BD9BDB}"/>
                </a:ext>
              </a:extLst>
            </p:cNvPr>
            <p:cNvSpPr/>
            <p:nvPr/>
          </p:nvSpPr>
          <p:spPr>
            <a:xfrm>
              <a:off x="3417277" y="1472430"/>
              <a:ext cx="769933" cy="6016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"/>
                <a:gd name="f7" fmla="val 158"/>
                <a:gd name="f8" fmla="val 168"/>
                <a:gd name="f9" fmla="val 1"/>
                <a:gd name="f10" fmla="val 156"/>
                <a:gd name="f11" fmla="val 18"/>
                <a:gd name="f12" fmla="val 144"/>
                <a:gd name="f13" fmla="val 33"/>
                <a:gd name="f14" fmla="val 136"/>
                <a:gd name="f15" fmla="val 49"/>
                <a:gd name="f16" fmla="val 128"/>
                <a:gd name="f17" fmla="val 64"/>
                <a:gd name="f18" fmla="val 125"/>
                <a:gd name="f19" fmla="val 81"/>
                <a:gd name="f20" fmla="val 119"/>
                <a:gd name="f21" fmla="val 97"/>
                <a:gd name="f22" fmla="val 118"/>
                <a:gd name="f23" fmla="val 101"/>
                <a:gd name="f24" fmla="val 116"/>
                <a:gd name="f25" fmla="val 105"/>
                <a:gd name="f26" fmla="val 114"/>
                <a:gd name="f27" fmla="val 108"/>
                <a:gd name="f28" fmla="val 106"/>
                <a:gd name="f29" fmla="val 117"/>
                <a:gd name="f30" fmla="val 89"/>
                <a:gd name="f31" fmla="val 134"/>
                <a:gd name="f32" fmla="val 86"/>
                <a:gd name="f33" fmla="val 141"/>
                <a:gd name="f34" fmla="val 85"/>
                <a:gd name="f35" fmla="val 145"/>
                <a:gd name="f36" fmla="val 146"/>
                <a:gd name="f37" fmla="val 95"/>
                <a:gd name="f38" fmla="val 149"/>
                <a:gd name="f39" fmla="val 147"/>
                <a:gd name="f40" fmla="val 142"/>
                <a:gd name="f41" fmla="val 135"/>
                <a:gd name="f42" fmla="val 122"/>
                <a:gd name="f43" fmla="val 129"/>
                <a:gd name="f44" fmla="val 121"/>
                <a:gd name="f45" fmla="val 161"/>
                <a:gd name="f46" fmla="val 113"/>
                <a:gd name="f47" fmla="val 175"/>
                <a:gd name="f48" fmla="val 189"/>
                <a:gd name="f49" fmla="val 100"/>
                <a:gd name="f50" fmla="val 193"/>
                <a:gd name="f51" fmla="val 98"/>
                <a:gd name="f52" fmla="val 196"/>
                <a:gd name="f53" fmla="val 200"/>
                <a:gd name="f54" fmla="val 93"/>
                <a:gd name="f55" fmla="val 201"/>
                <a:gd name="f56" fmla="val 94"/>
                <a:gd name="f57" fmla="val 202"/>
                <a:gd name="f58" fmla="val 197"/>
                <a:gd name="f59" fmla="val 110"/>
                <a:gd name="f60" fmla="val 185"/>
                <a:gd name="f61" fmla="val 139"/>
                <a:gd name="f62" fmla="val 179"/>
                <a:gd name="f63" fmla="val 152"/>
                <a:gd name="f64" fmla="val 166"/>
                <a:gd name="f65" fmla="val 124"/>
                <a:gd name="f66" fmla="val 96"/>
                <a:gd name="f67" fmla="val 67"/>
                <a:gd name="f68" fmla="val 157"/>
                <a:gd name="f69" fmla="val 36"/>
                <a:gd name="f70" fmla="val 148"/>
                <a:gd name="f71" fmla="val 29"/>
                <a:gd name="f72" fmla="val 131"/>
                <a:gd name="f73" fmla="val 22"/>
                <a:gd name="f74" fmla="val 16"/>
                <a:gd name="f75" fmla="val 10"/>
                <a:gd name="f76" fmla="val 76"/>
                <a:gd name="f77" fmla="val 42"/>
                <a:gd name="f78" fmla="val 32"/>
                <a:gd name="f79" fmla="+- 0 0 -90"/>
                <a:gd name="f80" fmla="*/ f3 1 203"/>
                <a:gd name="f81" fmla="*/ f4 1 158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203"/>
                <a:gd name="f90" fmla="*/ f86 1 158"/>
                <a:gd name="f91" fmla="*/ 168 f87 1"/>
                <a:gd name="f92" fmla="*/ 1 f86 1"/>
                <a:gd name="f93" fmla="*/ 136 f87 1"/>
                <a:gd name="f94" fmla="*/ 49 f86 1"/>
                <a:gd name="f95" fmla="*/ 119 f87 1"/>
                <a:gd name="f96" fmla="*/ 97 f86 1"/>
                <a:gd name="f97" fmla="*/ 114 f87 1"/>
                <a:gd name="f98" fmla="*/ 108 f86 1"/>
                <a:gd name="f99" fmla="*/ 89 f87 1"/>
                <a:gd name="f100" fmla="*/ 134 f86 1"/>
                <a:gd name="f101" fmla="*/ 85 f87 1"/>
                <a:gd name="f102" fmla="*/ 145 f86 1"/>
                <a:gd name="f103" fmla="*/ 97 f87 1"/>
                <a:gd name="f104" fmla="*/ 147 f86 1"/>
                <a:gd name="f105" fmla="*/ 122 f87 1"/>
                <a:gd name="f106" fmla="*/ 128 f86 1"/>
                <a:gd name="f107" fmla="*/ 146 f87 1"/>
                <a:gd name="f108" fmla="*/ 116 f86 1"/>
                <a:gd name="f109" fmla="*/ 189 f87 1"/>
                <a:gd name="f110" fmla="*/ 100 f86 1"/>
                <a:gd name="f111" fmla="*/ 200 f87 1"/>
                <a:gd name="f112" fmla="*/ 93 f86 1"/>
                <a:gd name="f113" fmla="*/ 203 f87 1"/>
                <a:gd name="f114" fmla="*/ 95 f86 1"/>
                <a:gd name="f115" fmla="*/ 185 f87 1"/>
                <a:gd name="f116" fmla="*/ 139 f86 1"/>
                <a:gd name="f117" fmla="*/ 152 f87 1"/>
                <a:gd name="f118" fmla="*/ 158 f86 1"/>
                <a:gd name="f119" fmla="*/ 67 f87 1"/>
                <a:gd name="f120" fmla="*/ 29 f87 1"/>
                <a:gd name="f121" fmla="*/ 131 f86 1"/>
                <a:gd name="f122" fmla="*/ 10 f87 1"/>
                <a:gd name="f123" fmla="*/ 76 f86 1"/>
                <a:gd name="f124" fmla="*/ 0 f86 1"/>
                <a:gd name="f125" fmla="+- f88 0 f1"/>
                <a:gd name="f126" fmla="*/ f91 1 203"/>
                <a:gd name="f127" fmla="*/ f92 1 158"/>
                <a:gd name="f128" fmla="*/ f93 1 203"/>
                <a:gd name="f129" fmla="*/ f94 1 158"/>
                <a:gd name="f130" fmla="*/ f95 1 203"/>
                <a:gd name="f131" fmla="*/ f96 1 158"/>
                <a:gd name="f132" fmla="*/ f97 1 203"/>
                <a:gd name="f133" fmla="*/ f98 1 158"/>
                <a:gd name="f134" fmla="*/ f99 1 203"/>
                <a:gd name="f135" fmla="*/ f100 1 158"/>
                <a:gd name="f136" fmla="*/ f101 1 203"/>
                <a:gd name="f137" fmla="*/ f102 1 158"/>
                <a:gd name="f138" fmla="*/ f103 1 203"/>
                <a:gd name="f139" fmla="*/ f104 1 158"/>
                <a:gd name="f140" fmla="*/ f105 1 203"/>
                <a:gd name="f141" fmla="*/ f106 1 158"/>
                <a:gd name="f142" fmla="*/ f107 1 203"/>
                <a:gd name="f143" fmla="*/ f108 1 158"/>
                <a:gd name="f144" fmla="*/ f109 1 203"/>
                <a:gd name="f145" fmla="*/ f110 1 158"/>
                <a:gd name="f146" fmla="*/ f111 1 203"/>
                <a:gd name="f147" fmla="*/ f112 1 158"/>
                <a:gd name="f148" fmla="*/ f113 1 203"/>
                <a:gd name="f149" fmla="*/ f114 1 158"/>
                <a:gd name="f150" fmla="*/ f115 1 203"/>
                <a:gd name="f151" fmla="*/ f116 1 158"/>
                <a:gd name="f152" fmla="*/ f117 1 203"/>
                <a:gd name="f153" fmla="*/ f118 1 158"/>
                <a:gd name="f154" fmla="*/ f119 1 203"/>
                <a:gd name="f155" fmla="*/ f120 1 203"/>
                <a:gd name="f156" fmla="*/ f121 1 158"/>
                <a:gd name="f157" fmla="*/ f122 1 203"/>
                <a:gd name="f158" fmla="*/ f123 1 158"/>
                <a:gd name="f159" fmla="*/ f124 1 158"/>
                <a:gd name="f160" fmla="*/ 0 1 f89"/>
                <a:gd name="f161" fmla="*/ f83 1 f89"/>
                <a:gd name="f162" fmla="*/ 0 1 f90"/>
                <a:gd name="f163" fmla="*/ f84 1 f90"/>
                <a:gd name="f164" fmla="*/ f126 1 f89"/>
                <a:gd name="f165" fmla="*/ f127 1 f90"/>
                <a:gd name="f166" fmla="*/ f128 1 f89"/>
                <a:gd name="f167" fmla="*/ f129 1 f90"/>
                <a:gd name="f168" fmla="*/ f130 1 f89"/>
                <a:gd name="f169" fmla="*/ f131 1 f90"/>
                <a:gd name="f170" fmla="*/ f132 1 f89"/>
                <a:gd name="f171" fmla="*/ f133 1 f90"/>
                <a:gd name="f172" fmla="*/ f134 1 f89"/>
                <a:gd name="f173" fmla="*/ f135 1 f90"/>
                <a:gd name="f174" fmla="*/ f136 1 f89"/>
                <a:gd name="f175" fmla="*/ f137 1 f90"/>
                <a:gd name="f176" fmla="*/ f138 1 f89"/>
                <a:gd name="f177" fmla="*/ f139 1 f90"/>
                <a:gd name="f178" fmla="*/ f140 1 f89"/>
                <a:gd name="f179" fmla="*/ f141 1 f90"/>
                <a:gd name="f180" fmla="*/ f142 1 f89"/>
                <a:gd name="f181" fmla="*/ f143 1 f90"/>
                <a:gd name="f182" fmla="*/ f144 1 f89"/>
                <a:gd name="f183" fmla="*/ f145 1 f90"/>
                <a:gd name="f184" fmla="*/ f146 1 f89"/>
                <a:gd name="f185" fmla="*/ f147 1 f90"/>
                <a:gd name="f186" fmla="*/ f148 1 f89"/>
                <a:gd name="f187" fmla="*/ f149 1 f90"/>
                <a:gd name="f188" fmla="*/ f150 1 f89"/>
                <a:gd name="f189" fmla="*/ f151 1 f90"/>
                <a:gd name="f190" fmla="*/ f152 1 f89"/>
                <a:gd name="f191" fmla="*/ f153 1 f90"/>
                <a:gd name="f192" fmla="*/ f154 1 f89"/>
                <a:gd name="f193" fmla="*/ f155 1 f89"/>
                <a:gd name="f194" fmla="*/ f156 1 f90"/>
                <a:gd name="f195" fmla="*/ f157 1 f89"/>
                <a:gd name="f196" fmla="*/ f158 1 f90"/>
                <a:gd name="f197" fmla="*/ f159 1 f90"/>
                <a:gd name="f198" fmla="*/ f160 f80 1"/>
                <a:gd name="f199" fmla="*/ f161 f80 1"/>
                <a:gd name="f200" fmla="*/ f163 f81 1"/>
                <a:gd name="f201" fmla="*/ f162 f81 1"/>
                <a:gd name="f202" fmla="*/ f164 f80 1"/>
                <a:gd name="f203" fmla="*/ f165 f81 1"/>
                <a:gd name="f204" fmla="*/ f166 f80 1"/>
                <a:gd name="f205" fmla="*/ f167 f81 1"/>
                <a:gd name="f206" fmla="*/ f168 f80 1"/>
                <a:gd name="f207" fmla="*/ f169 f81 1"/>
                <a:gd name="f208" fmla="*/ f170 f80 1"/>
                <a:gd name="f209" fmla="*/ f171 f81 1"/>
                <a:gd name="f210" fmla="*/ f172 f80 1"/>
                <a:gd name="f211" fmla="*/ f173 f81 1"/>
                <a:gd name="f212" fmla="*/ f174 f80 1"/>
                <a:gd name="f213" fmla="*/ f175 f81 1"/>
                <a:gd name="f214" fmla="*/ f176 f80 1"/>
                <a:gd name="f215" fmla="*/ f177 f81 1"/>
                <a:gd name="f216" fmla="*/ f178 f80 1"/>
                <a:gd name="f217" fmla="*/ f179 f81 1"/>
                <a:gd name="f218" fmla="*/ f180 f80 1"/>
                <a:gd name="f219" fmla="*/ f181 f81 1"/>
                <a:gd name="f220" fmla="*/ f182 f80 1"/>
                <a:gd name="f221" fmla="*/ f183 f81 1"/>
                <a:gd name="f222" fmla="*/ f184 f80 1"/>
                <a:gd name="f223" fmla="*/ f185 f81 1"/>
                <a:gd name="f224" fmla="*/ f186 f80 1"/>
                <a:gd name="f225" fmla="*/ f187 f81 1"/>
                <a:gd name="f226" fmla="*/ f188 f80 1"/>
                <a:gd name="f227" fmla="*/ f189 f81 1"/>
                <a:gd name="f228" fmla="*/ f190 f80 1"/>
                <a:gd name="f229" fmla="*/ f191 f81 1"/>
                <a:gd name="f230" fmla="*/ f192 f80 1"/>
                <a:gd name="f231" fmla="*/ f193 f80 1"/>
                <a:gd name="f232" fmla="*/ f194 f81 1"/>
                <a:gd name="f233" fmla="*/ f195 f80 1"/>
                <a:gd name="f234" fmla="*/ f196 f81 1"/>
                <a:gd name="f235" fmla="*/ f197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3"/>
                </a:cxn>
                <a:cxn ang="f125">
                  <a:pos x="f214" y="f215"/>
                </a:cxn>
                <a:cxn ang="f125">
                  <a:pos x="f216" y="f217"/>
                </a:cxn>
                <a:cxn ang="f125">
                  <a:pos x="f218" y="f219"/>
                </a:cxn>
                <a:cxn ang="f125">
                  <a:pos x="f220" y="f221"/>
                </a:cxn>
                <a:cxn ang="f125">
                  <a:pos x="f222" y="f223"/>
                </a:cxn>
                <a:cxn ang="f125">
                  <a:pos x="f224" y="f225"/>
                </a:cxn>
                <a:cxn ang="f125">
                  <a:pos x="f226" y="f227"/>
                </a:cxn>
                <a:cxn ang="f125">
                  <a:pos x="f228" y="f229"/>
                </a:cxn>
                <a:cxn ang="f125">
                  <a:pos x="f230" y="f229"/>
                </a:cxn>
                <a:cxn ang="f125">
                  <a:pos x="f231" y="f232"/>
                </a:cxn>
                <a:cxn ang="f125">
                  <a:pos x="f233" y="f234"/>
                </a:cxn>
                <a:cxn ang="f125">
                  <a:pos x="f230" y="f235"/>
                </a:cxn>
                <a:cxn ang="f125">
                  <a:pos x="f228" y="f235"/>
                </a:cxn>
                <a:cxn ang="f125">
                  <a:pos x="f202" y="f203"/>
                </a:cxn>
              </a:cxnLst>
              <a:rect l="f198" t="f201" r="f199" b="f200"/>
              <a:pathLst>
                <a:path w="203" h="15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21" y="f18"/>
                    <a:pt x="f30" y="f31"/>
                  </a:cubicBezTo>
                  <a:cubicBezTo>
                    <a:pt x="f32" y="f14"/>
                    <a:pt x="f32" y="f33"/>
                    <a:pt x="f34" y="f35"/>
                  </a:cubicBezTo>
                  <a:cubicBezTo>
                    <a:pt x="f30" y="f36"/>
                    <a:pt x="f37" y="f38"/>
                    <a:pt x="f21" y="f39"/>
                  </a:cubicBezTo>
                  <a:cubicBezTo>
                    <a:pt x="f28" y="f40"/>
                    <a:pt x="f26" y="f41"/>
                    <a:pt x="f42" y="f16"/>
                  </a:cubicBezTo>
                  <a:cubicBezTo>
                    <a:pt x="f43" y="f44"/>
                    <a:pt x="f14" y="f22"/>
                    <a:pt x="f36" y="f24"/>
                  </a:cubicBezTo>
                  <a:cubicBezTo>
                    <a:pt x="f45" y="f46"/>
                    <a:pt x="f47" y="f28"/>
                    <a:pt x="f48" y="f49"/>
                  </a:cubicBezTo>
                  <a:cubicBezTo>
                    <a:pt x="f50" y="f51"/>
                    <a:pt x="f52" y="f37"/>
                    <a:pt x="f53" y="f54"/>
                  </a:cubicBezTo>
                  <a:cubicBezTo>
                    <a:pt x="f55" y="f56"/>
                    <a:pt x="f57" y="f56"/>
                    <a:pt x="f6" y="f37"/>
                  </a:cubicBezTo>
                  <a:cubicBezTo>
                    <a:pt x="f58" y="f59"/>
                    <a:pt x="f50" y="f18"/>
                    <a:pt x="f60" y="f61"/>
                  </a:cubicBezTo>
                  <a:cubicBezTo>
                    <a:pt x="f62" y="f63"/>
                    <a:pt x="f64" y="f7"/>
                    <a:pt x="f63" y="f7"/>
                  </a:cubicBezTo>
                  <a:cubicBezTo>
                    <a:pt x="f65" y="f7"/>
                    <a:pt x="f66" y="f7"/>
                    <a:pt x="f67" y="f7"/>
                  </a:cubicBezTo>
                  <a:cubicBezTo>
                    <a:pt x="f15" y="f68"/>
                    <a:pt x="f69" y="f70"/>
                    <a:pt x="f71" y="f72"/>
                  </a:cubicBezTo>
                  <a:cubicBezTo>
                    <a:pt x="f73" y="f46"/>
                    <a:pt x="f74" y="f37"/>
                    <a:pt x="f75" y="f76"/>
                  </a:cubicBezTo>
                  <a:cubicBezTo>
                    <a:pt x="f5" y="f77"/>
                    <a:pt x="f78" y="f5"/>
                    <a:pt x="f67" y="f5"/>
                  </a:cubicBezTo>
                  <a:cubicBezTo>
                    <a:pt x="f66" y="f5"/>
                    <a:pt x="f65" y="f5"/>
                    <a:pt x="f63" y="f5"/>
                  </a:cubicBezTo>
                  <a:cubicBezTo>
                    <a:pt x="f68" y="f5"/>
                    <a:pt x="f45" y="f5"/>
                    <a:pt x="f8" y="f9"/>
                  </a:cubicBezTo>
                  <a:close/>
                </a:path>
              </a:pathLst>
            </a:custGeom>
            <a:solidFill>
              <a:srgbClr val="D3A68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FFC9C2C-ABF5-437A-A975-6240174348DA}"/>
                </a:ext>
              </a:extLst>
            </p:cNvPr>
            <p:cNvSpPr/>
            <p:nvPr/>
          </p:nvSpPr>
          <p:spPr>
            <a:xfrm>
              <a:off x="3758586" y="1153341"/>
              <a:ext cx="866778" cy="8667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"/>
                <a:gd name="f7" fmla="val 228"/>
                <a:gd name="f8" fmla="val 222"/>
                <a:gd name="f9" fmla="val 4"/>
                <a:gd name="f10" fmla="val 219"/>
                <a:gd name="f11" fmla="val 8"/>
                <a:gd name="f12" fmla="val 217"/>
                <a:gd name="f13" fmla="val 11"/>
                <a:gd name="f14" fmla="val 214"/>
                <a:gd name="f15" fmla="val 25"/>
                <a:gd name="f16" fmla="val 201"/>
                <a:gd name="f17" fmla="val 37"/>
                <a:gd name="f18" fmla="val 189"/>
                <a:gd name="f19" fmla="val 39"/>
                <a:gd name="f20" fmla="val 167"/>
                <a:gd name="f21" fmla="val 40"/>
                <a:gd name="f22" fmla="val 153"/>
                <a:gd name="f23" fmla="val 49"/>
                <a:gd name="f24" fmla="val 137"/>
                <a:gd name="f25" fmla="val 58"/>
                <a:gd name="f26" fmla="val 125"/>
                <a:gd name="f27" fmla="val 83"/>
                <a:gd name="f28" fmla="val 94"/>
                <a:gd name="f29" fmla="val 108"/>
                <a:gd name="f30" fmla="val 63"/>
                <a:gd name="f31" fmla="val 135"/>
                <a:gd name="f32" fmla="val 35"/>
                <a:gd name="f33" fmla="val 148"/>
                <a:gd name="f34" fmla="val 22"/>
                <a:gd name="f35" fmla="val 165"/>
                <a:gd name="f36" fmla="val 182"/>
                <a:gd name="f37" fmla="val 7"/>
                <a:gd name="f38" fmla="val 215"/>
                <a:gd name="f39" fmla="val 14"/>
                <a:gd name="f40" fmla="val 223"/>
                <a:gd name="f41" fmla="val 48"/>
                <a:gd name="f42" fmla="val 220"/>
                <a:gd name="f43" fmla="val 61"/>
                <a:gd name="f44" fmla="val 212"/>
                <a:gd name="f45" fmla="val 75"/>
                <a:gd name="f46" fmla="val 203"/>
                <a:gd name="f47" fmla="val 86"/>
                <a:gd name="f48" fmla="val 172"/>
                <a:gd name="f49" fmla="val 123"/>
                <a:gd name="f50" fmla="val 134"/>
                <a:gd name="f51" fmla="val 155"/>
                <a:gd name="f52" fmla="val 92"/>
                <a:gd name="f53" fmla="val 179"/>
                <a:gd name="f54" fmla="val 78"/>
                <a:gd name="f55" fmla="val 187"/>
                <a:gd name="f56" fmla="val 45"/>
                <a:gd name="f57" fmla="val 194"/>
                <a:gd name="f58" fmla="val 196"/>
                <a:gd name="f59" fmla="val 36"/>
                <a:gd name="f60" fmla="val 200"/>
                <a:gd name="f61" fmla="val 32"/>
                <a:gd name="f62" fmla="val 23"/>
                <a:gd name="f63" fmla="val 211"/>
                <a:gd name="f64" fmla="val 5"/>
                <a:gd name="f65" fmla="val 3"/>
                <a:gd name="f66" fmla="val 226"/>
                <a:gd name="f67" fmla="val 2"/>
                <a:gd name="f68" fmla="val 224"/>
                <a:gd name="f69" fmla="val 140"/>
                <a:gd name="f70" fmla="val 98"/>
                <a:gd name="f71" fmla="val 72"/>
                <a:gd name="f72" fmla="val 175"/>
                <a:gd name="f73" fmla="val 65"/>
                <a:gd name="f74" fmla="val 68"/>
                <a:gd name="f75" fmla="val 66"/>
                <a:gd name="f76" fmla="val 64"/>
                <a:gd name="f77" fmla="val 192"/>
                <a:gd name="f78" fmla="val 62"/>
                <a:gd name="f79" fmla="val 184"/>
                <a:gd name="f80" fmla="val 174"/>
                <a:gd name="f81" fmla="val 51"/>
                <a:gd name="f82" fmla="val 42"/>
                <a:gd name="f83" fmla="val 33"/>
                <a:gd name="f84" fmla="val 198"/>
                <a:gd name="f85" fmla="val 197"/>
                <a:gd name="f86" fmla="val 31"/>
                <a:gd name="f87" fmla="val 30"/>
                <a:gd name="f88" fmla="val 181"/>
                <a:gd name="f89" fmla="val 44"/>
                <a:gd name="f90" fmla="val 151"/>
                <a:gd name="f91" fmla="val 74"/>
                <a:gd name="f92" fmla="val 150"/>
                <a:gd name="f93" fmla="val 149"/>
                <a:gd name="f94" fmla="val 56"/>
                <a:gd name="f95" fmla="val 146"/>
                <a:gd name="f96" fmla="val 144"/>
                <a:gd name="f97" fmla="val 143"/>
                <a:gd name="f98" fmla="val 47"/>
                <a:gd name="f99" fmla="val 138"/>
                <a:gd name="f100" fmla="val 95"/>
                <a:gd name="f101" fmla="val 114"/>
                <a:gd name="f102" fmla="val 109"/>
                <a:gd name="f103" fmla="val 113"/>
                <a:gd name="f104" fmla="val 101"/>
                <a:gd name="f105" fmla="val 93"/>
                <a:gd name="f106" fmla="val 112"/>
                <a:gd name="f107" fmla="val 85"/>
                <a:gd name="f108" fmla="val 110"/>
                <a:gd name="f109" fmla="val 107"/>
                <a:gd name="f110" fmla="val 89"/>
                <a:gd name="f111" fmla="val 106"/>
                <a:gd name="f112" fmla="val 96"/>
                <a:gd name="f113" fmla="val 103"/>
                <a:gd name="f114" fmla="val 90"/>
                <a:gd name="f115" fmla="val 136"/>
                <a:gd name="f116" fmla="val 145"/>
                <a:gd name="f117" fmla="val 67"/>
                <a:gd name="f118" fmla="val 156"/>
                <a:gd name="f119" fmla="val 166"/>
                <a:gd name="f120" fmla="val 57"/>
                <a:gd name="f121" fmla="val 168"/>
                <a:gd name="f122" fmla="val 59"/>
                <a:gd name="f123" fmla="val 169"/>
                <a:gd name="f124" fmla="val 171"/>
                <a:gd name="f125" fmla="val 163"/>
                <a:gd name="f126" fmla="val 77"/>
                <a:gd name="f127" fmla="val 157"/>
                <a:gd name="f128" fmla="val 139"/>
                <a:gd name="f129" fmla="val 142"/>
                <a:gd name="f130" fmla="val 118"/>
                <a:gd name="f131" fmla="val 122"/>
                <a:gd name="f132" fmla="val 141"/>
                <a:gd name="f133" fmla="val 127"/>
                <a:gd name="f134" fmla="val 126"/>
                <a:gd name="f135" fmla="val 111"/>
                <a:gd name="f136" fmla="val 116"/>
                <a:gd name="f137" fmla="val 100"/>
                <a:gd name="f138" fmla="val 105"/>
                <a:gd name="f139" fmla="val 164"/>
                <a:gd name="f140" fmla="val 102"/>
                <a:gd name="f141" fmla="val 99"/>
                <a:gd name="f142" fmla="+- 0 0 -90"/>
                <a:gd name="f143" fmla="*/ f3 1 229"/>
                <a:gd name="f144" fmla="*/ f4 1 228"/>
                <a:gd name="f145" fmla="val f5"/>
                <a:gd name="f146" fmla="val f6"/>
                <a:gd name="f147" fmla="val f7"/>
                <a:gd name="f148" fmla="*/ f142 f0 1"/>
                <a:gd name="f149" fmla="+- f147 0 f145"/>
                <a:gd name="f150" fmla="+- f146 0 f145"/>
                <a:gd name="f151" fmla="*/ f148 1 f2"/>
                <a:gd name="f152" fmla="*/ f150 1 229"/>
                <a:gd name="f153" fmla="*/ f149 1 228"/>
                <a:gd name="f154" fmla="*/ 0 f150 1"/>
                <a:gd name="f155" fmla="*/ 222 f149 1"/>
                <a:gd name="f156" fmla="*/ 11 f150 1"/>
                <a:gd name="f157" fmla="*/ 214 f149 1"/>
                <a:gd name="f158" fmla="*/ 39 f150 1"/>
                <a:gd name="f159" fmla="*/ 167 f149 1"/>
                <a:gd name="f160" fmla="*/ 58 f150 1"/>
                <a:gd name="f161" fmla="*/ 125 f149 1"/>
                <a:gd name="f162" fmla="*/ 135 f150 1"/>
                <a:gd name="f163" fmla="*/ 35 f149 1"/>
                <a:gd name="f164" fmla="*/ 182 f150 1"/>
                <a:gd name="f165" fmla="*/ 7 f149 1"/>
                <a:gd name="f166" fmla="*/ 223 f150 1"/>
                <a:gd name="f167" fmla="*/ 48 f149 1"/>
                <a:gd name="f168" fmla="*/ 203 f150 1"/>
                <a:gd name="f169" fmla="*/ 86 f149 1"/>
                <a:gd name="f170" fmla="*/ 92 f150 1"/>
                <a:gd name="f171" fmla="*/ 179 f149 1"/>
                <a:gd name="f172" fmla="*/ 45 f150 1"/>
                <a:gd name="f173" fmla="*/ 194 f149 1"/>
                <a:gd name="f174" fmla="*/ 32 f150 1"/>
                <a:gd name="f175" fmla="*/ 203 f149 1"/>
                <a:gd name="f176" fmla="*/ 5 f150 1"/>
                <a:gd name="f177" fmla="*/ 228 f149 1"/>
                <a:gd name="f178" fmla="*/ 140 f150 1"/>
                <a:gd name="f179" fmla="*/ 98 f149 1"/>
                <a:gd name="f180" fmla="*/ 201 f150 1"/>
                <a:gd name="f181" fmla="*/ 68 f149 1"/>
                <a:gd name="f182" fmla="*/ 200 f150 1"/>
                <a:gd name="f183" fmla="*/ 63 f149 1"/>
                <a:gd name="f184" fmla="*/ 174 f150 1"/>
                <a:gd name="f185" fmla="*/ 61 f149 1"/>
                <a:gd name="f186" fmla="*/ 33 f149 1"/>
                <a:gd name="f187" fmla="*/ 196 f150 1"/>
                <a:gd name="f188" fmla="*/ 30 f149 1"/>
                <a:gd name="f189" fmla="*/ 151 f150 1"/>
                <a:gd name="f190" fmla="*/ 74 f149 1"/>
                <a:gd name="f191" fmla="*/ 148 f150 1"/>
                <a:gd name="f192" fmla="*/ 49 f149 1"/>
                <a:gd name="f193" fmla="*/ 143 f150 1"/>
                <a:gd name="f194" fmla="*/ 47 f149 1"/>
                <a:gd name="f195" fmla="*/ 114 f150 1"/>
                <a:gd name="f196" fmla="*/ 109 f149 1"/>
                <a:gd name="f197" fmla="*/ 112 f150 1"/>
                <a:gd name="f198" fmla="*/ 85 f149 1"/>
                <a:gd name="f199" fmla="*/ 108 f150 1"/>
                <a:gd name="f200" fmla="*/ 107 f150 1"/>
                <a:gd name="f201" fmla="*/ 96 f149 1"/>
                <a:gd name="f202" fmla="*/ 90 f150 1"/>
                <a:gd name="f203" fmla="*/ 136 f149 1"/>
                <a:gd name="f204" fmla="*/ 56 f150 1"/>
                <a:gd name="f205" fmla="*/ 166 f149 1"/>
                <a:gd name="f206" fmla="*/ 61 f150 1"/>
                <a:gd name="f207" fmla="*/ 171 f149 1"/>
                <a:gd name="f208" fmla="*/ 77 f150 1"/>
                <a:gd name="f209" fmla="*/ 157 f149 1"/>
                <a:gd name="f210" fmla="*/ 113 f150 1"/>
                <a:gd name="f211" fmla="*/ 142 f149 1"/>
                <a:gd name="f212" fmla="*/ 127 f150 1"/>
                <a:gd name="f213" fmla="*/ 140 f149 1"/>
                <a:gd name="f214" fmla="*/ 126 f150 1"/>
                <a:gd name="f215" fmla="*/ 137 f149 1"/>
                <a:gd name="f216" fmla="*/ 103 f150 1"/>
                <a:gd name="f217" fmla="*/ 135 f149 1"/>
                <a:gd name="f218" fmla="*/ 165 f150 1"/>
                <a:gd name="f219" fmla="*/ 105 f149 1"/>
                <a:gd name="f220" fmla="*/ 163 f150 1"/>
                <a:gd name="f221" fmla="*/ 100 f149 1"/>
                <a:gd name="f222" fmla="+- f151 0 f1"/>
                <a:gd name="f223" fmla="*/ f154 1 229"/>
                <a:gd name="f224" fmla="*/ f155 1 228"/>
                <a:gd name="f225" fmla="*/ f156 1 229"/>
                <a:gd name="f226" fmla="*/ f157 1 228"/>
                <a:gd name="f227" fmla="*/ f158 1 229"/>
                <a:gd name="f228" fmla="*/ f159 1 228"/>
                <a:gd name="f229" fmla="*/ f160 1 229"/>
                <a:gd name="f230" fmla="*/ f161 1 228"/>
                <a:gd name="f231" fmla="*/ f162 1 229"/>
                <a:gd name="f232" fmla="*/ f163 1 228"/>
                <a:gd name="f233" fmla="*/ f164 1 229"/>
                <a:gd name="f234" fmla="*/ f165 1 228"/>
                <a:gd name="f235" fmla="*/ f166 1 229"/>
                <a:gd name="f236" fmla="*/ f167 1 228"/>
                <a:gd name="f237" fmla="*/ f168 1 229"/>
                <a:gd name="f238" fmla="*/ f169 1 228"/>
                <a:gd name="f239" fmla="*/ f170 1 229"/>
                <a:gd name="f240" fmla="*/ f171 1 228"/>
                <a:gd name="f241" fmla="*/ f172 1 229"/>
                <a:gd name="f242" fmla="*/ f173 1 228"/>
                <a:gd name="f243" fmla="*/ f174 1 229"/>
                <a:gd name="f244" fmla="*/ f175 1 228"/>
                <a:gd name="f245" fmla="*/ f176 1 229"/>
                <a:gd name="f246" fmla="*/ f177 1 228"/>
                <a:gd name="f247" fmla="*/ f178 1 229"/>
                <a:gd name="f248" fmla="*/ f179 1 228"/>
                <a:gd name="f249" fmla="*/ f180 1 229"/>
                <a:gd name="f250" fmla="*/ f181 1 228"/>
                <a:gd name="f251" fmla="*/ f182 1 229"/>
                <a:gd name="f252" fmla="*/ f183 1 228"/>
                <a:gd name="f253" fmla="*/ f184 1 229"/>
                <a:gd name="f254" fmla="*/ f185 1 228"/>
                <a:gd name="f255" fmla="*/ f186 1 228"/>
                <a:gd name="f256" fmla="*/ f187 1 229"/>
                <a:gd name="f257" fmla="*/ f188 1 228"/>
                <a:gd name="f258" fmla="*/ f189 1 229"/>
                <a:gd name="f259" fmla="*/ f190 1 228"/>
                <a:gd name="f260" fmla="*/ f191 1 229"/>
                <a:gd name="f261" fmla="*/ f192 1 228"/>
                <a:gd name="f262" fmla="*/ f193 1 229"/>
                <a:gd name="f263" fmla="*/ f194 1 228"/>
                <a:gd name="f264" fmla="*/ f195 1 229"/>
                <a:gd name="f265" fmla="*/ f196 1 228"/>
                <a:gd name="f266" fmla="*/ f197 1 229"/>
                <a:gd name="f267" fmla="*/ f198 1 228"/>
                <a:gd name="f268" fmla="*/ f199 1 229"/>
                <a:gd name="f269" fmla="*/ f200 1 229"/>
                <a:gd name="f270" fmla="*/ f201 1 228"/>
                <a:gd name="f271" fmla="*/ f202 1 229"/>
                <a:gd name="f272" fmla="*/ f203 1 228"/>
                <a:gd name="f273" fmla="*/ f204 1 229"/>
                <a:gd name="f274" fmla="*/ f205 1 228"/>
                <a:gd name="f275" fmla="*/ f206 1 229"/>
                <a:gd name="f276" fmla="*/ f207 1 228"/>
                <a:gd name="f277" fmla="*/ f208 1 229"/>
                <a:gd name="f278" fmla="*/ f209 1 228"/>
                <a:gd name="f279" fmla="*/ f210 1 229"/>
                <a:gd name="f280" fmla="*/ f211 1 228"/>
                <a:gd name="f281" fmla="*/ f212 1 229"/>
                <a:gd name="f282" fmla="*/ f213 1 228"/>
                <a:gd name="f283" fmla="*/ f214 1 229"/>
                <a:gd name="f284" fmla="*/ f215 1 228"/>
                <a:gd name="f285" fmla="*/ f216 1 229"/>
                <a:gd name="f286" fmla="*/ f217 1 228"/>
                <a:gd name="f287" fmla="*/ f218 1 229"/>
                <a:gd name="f288" fmla="*/ f219 1 228"/>
                <a:gd name="f289" fmla="*/ f220 1 229"/>
                <a:gd name="f290" fmla="*/ f221 1 228"/>
                <a:gd name="f291" fmla="*/ 0 1 f152"/>
                <a:gd name="f292" fmla="*/ f146 1 f152"/>
                <a:gd name="f293" fmla="*/ 0 1 f153"/>
                <a:gd name="f294" fmla="*/ f147 1 f153"/>
                <a:gd name="f295" fmla="*/ f223 1 f152"/>
                <a:gd name="f296" fmla="*/ f224 1 f153"/>
                <a:gd name="f297" fmla="*/ f225 1 f152"/>
                <a:gd name="f298" fmla="*/ f226 1 f153"/>
                <a:gd name="f299" fmla="*/ f227 1 f152"/>
                <a:gd name="f300" fmla="*/ f228 1 f153"/>
                <a:gd name="f301" fmla="*/ f229 1 f152"/>
                <a:gd name="f302" fmla="*/ f230 1 f153"/>
                <a:gd name="f303" fmla="*/ f231 1 f152"/>
                <a:gd name="f304" fmla="*/ f232 1 f153"/>
                <a:gd name="f305" fmla="*/ f233 1 f152"/>
                <a:gd name="f306" fmla="*/ f234 1 f153"/>
                <a:gd name="f307" fmla="*/ f235 1 f152"/>
                <a:gd name="f308" fmla="*/ f236 1 f153"/>
                <a:gd name="f309" fmla="*/ f237 1 f152"/>
                <a:gd name="f310" fmla="*/ f238 1 f153"/>
                <a:gd name="f311" fmla="*/ f239 1 f152"/>
                <a:gd name="f312" fmla="*/ f240 1 f153"/>
                <a:gd name="f313" fmla="*/ f241 1 f152"/>
                <a:gd name="f314" fmla="*/ f242 1 f153"/>
                <a:gd name="f315" fmla="*/ f243 1 f152"/>
                <a:gd name="f316" fmla="*/ f244 1 f153"/>
                <a:gd name="f317" fmla="*/ f245 1 f152"/>
                <a:gd name="f318" fmla="*/ f246 1 f153"/>
                <a:gd name="f319" fmla="*/ f247 1 f152"/>
                <a:gd name="f320" fmla="*/ f248 1 f153"/>
                <a:gd name="f321" fmla="*/ f249 1 f152"/>
                <a:gd name="f322" fmla="*/ f250 1 f153"/>
                <a:gd name="f323" fmla="*/ f251 1 f152"/>
                <a:gd name="f324" fmla="*/ f252 1 f153"/>
                <a:gd name="f325" fmla="*/ f253 1 f152"/>
                <a:gd name="f326" fmla="*/ f254 1 f153"/>
                <a:gd name="f327" fmla="*/ f255 1 f153"/>
                <a:gd name="f328" fmla="*/ f256 1 f152"/>
                <a:gd name="f329" fmla="*/ f257 1 f153"/>
                <a:gd name="f330" fmla="*/ f258 1 f152"/>
                <a:gd name="f331" fmla="*/ f259 1 f153"/>
                <a:gd name="f332" fmla="*/ f260 1 f152"/>
                <a:gd name="f333" fmla="*/ f261 1 f153"/>
                <a:gd name="f334" fmla="*/ f262 1 f152"/>
                <a:gd name="f335" fmla="*/ f263 1 f153"/>
                <a:gd name="f336" fmla="*/ f264 1 f152"/>
                <a:gd name="f337" fmla="*/ f265 1 f153"/>
                <a:gd name="f338" fmla="*/ f266 1 f152"/>
                <a:gd name="f339" fmla="*/ f267 1 f153"/>
                <a:gd name="f340" fmla="*/ f268 1 f152"/>
                <a:gd name="f341" fmla="*/ f269 1 f152"/>
                <a:gd name="f342" fmla="*/ f270 1 f153"/>
                <a:gd name="f343" fmla="*/ f271 1 f152"/>
                <a:gd name="f344" fmla="*/ f272 1 f153"/>
                <a:gd name="f345" fmla="*/ f273 1 f152"/>
                <a:gd name="f346" fmla="*/ f274 1 f153"/>
                <a:gd name="f347" fmla="*/ f275 1 f152"/>
                <a:gd name="f348" fmla="*/ f276 1 f153"/>
                <a:gd name="f349" fmla="*/ f277 1 f152"/>
                <a:gd name="f350" fmla="*/ f278 1 f153"/>
                <a:gd name="f351" fmla="*/ f279 1 f152"/>
                <a:gd name="f352" fmla="*/ f280 1 f153"/>
                <a:gd name="f353" fmla="*/ f281 1 f152"/>
                <a:gd name="f354" fmla="*/ f282 1 f153"/>
                <a:gd name="f355" fmla="*/ f283 1 f152"/>
                <a:gd name="f356" fmla="*/ f284 1 f153"/>
                <a:gd name="f357" fmla="*/ f285 1 f152"/>
                <a:gd name="f358" fmla="*/ f286 1 f153"/>
                <a:gd name="f359" fmla="*/ f287 1 f152"/>
                <a:gd name="f360" fmla="*/ f288 1 f153"/>
                <a:gd name="f361" fmla="*/ f289 1 f152"/>
                <a:gd name="f362" fmla="*/ f290 1 f153"/>
                <a:gd name="f363" fmla="*/ f291 f143 1"/>
                <a:gd name="f364" fmla="*/ f292 f143 1"/>
                <a:gd name="f365" fmla="*/ f294 f144 1"/>
                <a:gd name="f366" fmla="*/ f293 f144 1"/>
                <a:gd name="f367" fmla="*/ f295 f143 1"/>
                <a:gd name="f368" fmla="*/ f296 f144 1"/>
                <a:gd name="f369" fmla="*/ f297 f143 1"/>
                <a:gd name="f370" fmla="*/ f298 f144 1"/>
                <a:gd name="f371" fmla="*/ f299 f143 1"/>
                <a:gd name="f372" fmla="*/ f300 f144 1"/>
                <a:gd name="f373" fmla="*/ f301 f143 1"/>
                <a:gd name="f374" fmla="*/ f302 f144 1"/>
                <a:gd name="f375" fmla="*/ f303 f143 1"/>
                <a:gd name="f376" fmla="*/ f304 f144 1"/>
                <a:gd name="f377" fmla="*/ f305 f143 1"/>
                <a:gd name="f378" fmla="*/ f306 f144 1"/>
                <a:gd name="f379" fmla="*/ f307 f143 1"/>
                <a:gd name="f380" fmla="*/ f308 f144 1"/>
                <a:gd name="f381" fmla="*/ f309 f143 1"/>
                <a:gd name="f382" fmla="*/ f310 f144 1"/>
                <a:gd name="f383" fmla="*/ f311 f143 1"/>
                <a:gd name="f384" fmla="*/ f312 f144 1"/>
                <a:gd name="f385" fmla="*/ f313 f143 1"/>
                <a:gd name="f386" fmla="*/ f314 f144 1"/>
                <a:gd name="f387" fmla="*/ f315 f143 1"/>
                <a:gd name="f388" fmla="*/ f316 f144 1"/>
                <a:gd name="f389" fmla="*/ f317 f143 1"/>
                <a:gd name="f390" fmla="*/ f318 f144 1"/>
                <a:gd name="f391" fmla="*/ f319 f143 1"/>
                <a:gd name="f392" fmla="*/ f320 f144 1"/>
                <a:gd name="f393" fmla="*/ f321 f143 1"/>
                <a:gd name="f394" fmla="*/ f322 f144 1"/>
                <a:gd name="f395" fmla="*/ f323 f143 1"/>
                <a:gd name="f396" fmla="*/ f324 f144 1"/>
                <a:gd name="f397" fmla="*/ f325 f143 1"/>
                <a:gd name="f398" fmla="*/ f326 f144 1"/>
                <a:gd name="f399" fmla="*/ f327 f144 1"/>
                <a:gd name="f400" fmla="*/ f328 f143 1"/>
                <a:gd name="f401" fmla="*/ f329 f144 1"/>
                <a:gd name="f402" fmla="*/ f330 f143 1"/>
                <a:gd name="f403" fmla="*/ f331 f144 1"/>
                <a:gd name="f404" fmla="*/ f332 f143 1"/>
                <a:gd name="f405" fmla="*/ f333 f144 1"/>
                <a:gd name="f406" fmla="*/ f334 f143 1"/>
                <a:gd name="f407" fmla="*/ f335 f144 1"/>
                <a:gd name="f408" fmla="*/ f336 f143 1"/>
                <a:gd name="f409" fmla="*/ f337 f144 1"/>
                <a:gd name="f410" fmla="*/ f338 f143 1"/>
                <a:gd name="f411" fmla="*/ f339 f144 1"/>
                <a:gd name="f412" fmla="*/ f340 f143 1"/>
                <a:gd name="f413" fmla="*/ f341 f143 1"/>
                <a:gd name="f414" fmla="*/ f342 f144 1"/>
                <a:gd name="f415" fmla="*/ f343 f143 1"/>
                <a:gd name="f416" fmla="*/ f344 f144 1"/>
                <a:gd name="f417" fmla="*/ f345 f143 1"/>
                <a:gd name="f418" fmla="*/ f346 f144 1"/>
                <a:gd name="f419" fmla="*/ f347 f143 1"/>
                <a:gd name="f420" fmla="*/ f348 f144 1"/>
                <a:gd name="f421" fmla="*/ f349 f143 1"/>
                <a:gd name="f422" fmla="*/ f350 f144 1"/>
                <a:gd name="f423" fmla="*/ f351 f143 1"/>
                <a:gd name="f424" fmla="*/ f352 f144 1"/>
                <a:gd name="f425" fmla="*/ f353 f143 1"/>
                <a:gd name="f426" fmla="*/ f354 f144 1"/>
                <a:gd name="f427" fmla="*/ f355 f143 1"/>
                <a:gd name="f428" fmla="*/ f356 f144 1"/>
                <a:gd name="f429" fmla="*/ f357 f143 1"/>
                <a:gd name="f430" fmla="*/ f358 f144 1"/>
                <a:gd name="f431" fmla="*/ f359 f143 1"/>
                <a:gd name="f432" fmla="*/ f360 f144 1"/>
                <a:gd name="f433" fmla="*/ f361 f143 1"/>
                <a:gd name="f434" fmla="*/ f362 f1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2">
                  <a:pos x="f367" y="f368"/>
                </a:cxn>
                <a:cxn ang="f222">
                  <a:pos x="f369" y="f370"/>
                </a:cxn>
                <a:cxn ang="f222">
                  <a:pos x="f371" y="f372"/>
                </a:cxn>
                <a:cxn ang="f222">
                  <a:pos x="f373" y="f374"/>
                </a:cxn>
                <a:cxn ang="f222">
                  <a:pos x="f375" y="f376"/>
                </a:cxn>
                <a:cxn ang="f222">
                  <a:pos x="f377" y="f378"/>
                </a:cxn>
                <a:cxn ang="f222">
                  <a:pos x="f379" y="f380"/>
                </a:cxn>
                <a:cxn ang="f222">
                  <a:pos x="f381" y="f382"/>
                </a:cxn>
                <a:cxn ang="f222">
                  <a:pos x="f383" y="f384"/>
                </a:cxn>
                <a:cxn ang="f222">
                  <a:pos x="f385" y="f386"/>
                </a:cxn>
                <a:cxn ang="f222">
                  <a:pos x="f387" y="f388"/>
                </a:cxn>
                <a:cxn ang="f222">
                  <a:pos x="f389" y="f390"/>
                </a:cxn>
                <a:cxn ang="f222">
                  <a:pos x="f367" y="f368"/>
                </a:cxn>
                <a:cxn ang="f222">
                  <a:pos x="f391" y="f392"/>
                </a:cxn>
                <a:cxn ang="f222">
                  <a:pos x="f393" y="f394"/>
                </a:cxn>
                <a:cxn ang="f222">
                  <a:pos x="f395" y="f396"/>
                </a:cxn>
                <a:cxn ang="f222">
                  <a:pos x="f397" y="f398"/>
                </a:cxn>
                <a:cxn ang="f222">
                  <a:pos x="f395" y="f399"/>
                </a:cxn>
                <a:cxn ang="f222">
                  <a:pos x="f400" y="f401"/>
                </a:cxn>
                <a:cxn ang="f222">
                  <a:pos x="f402" y="f403"/>
                </a:cxn>
                <a:cxn ang="f222">
                  <a:pos x="f404" y="f405"/>
                </a:cxn>
                <a:cxn ang="f222">
                  <a:pos x="f406" y="f407"/>
                </a:cxn>
                <a:cxn ang="f222">
                  <a:pos x="f408" y="f409"/>
                </a:cxn>
                <a:cxn ang="f222">
                  <a:pos x="f410" y="f411"/>
                </a:cxn>
                <a:cxn ang="f222">
                  <a:pos x="f412" y="f411"/>
                </a:cxn>
                <a:cxn ang="f222">
                  <a:pos x="f413" y="f414"/>
                </a:cxn>
                <a:cxn ang="f222">
                  <a:pos x="f415" y="f416"/>
                </a:cxn>
                <a:cxn ang="f222">
                  <a:pos x="f417" y="f418"/>
                </a:cxn>
                <a:cxn ang="f222">
                  <a:pos x="f419" y="f420"/>
                </a:cxn>
                <a:cxn ang="f222">
                  <a:pos x="f421" y="f422"/>
                </a:cxn>
                <a:cxn ang="f222">
                  <a:pos x="f423" y="f424"/>
                </a:cxn>
                <a:cxn ang="f222">
                  <a:pos x="f425" y="f426"/>
                </a:cxn>
                <a:cxn ang="f222">
                  <a:pos x="f427" y="f428"/>
                </a:cxn>
                <a:cxn ang="f222">
                  <a:pos x="f429" y="f430"/>
                </a:cxn>
                <a:cxn ang="f222">
                  <a:pos x="f431" y="f432"/>
                </a:cxn>
                <a:cxn ang="f222">
                  <a:pos x="f433" y="f434"/>
                </a:cxn>
                <a:cxn ang="f222">
                  <a:pos x="f391" y="f392"/>
                </a:cxn>
              </a:cxnLst>
              <a:rect l="f363" t="f366" r="f364" b="f365"/>
              <a:pathLst>
                <a:path w="229" h="22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13"/>
                    <a:pt x="f36" y="f37"/>
                  </a:cubicBezTo>
                  <a:cubicBezTo>
                    <a:pt x="f38" y="f5"/>
                    <a:pt x="f6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43" y="f18"/>
                    <a:pt x="f56" y="f57"/>
                  </a:cubicBezTo>
                  <a:cubicBezTo>
                    <a:pt x="f21" y="f58"/>
                    <a:pt x="f59" y="f60"/>
                    <a:pt x="f61" y="f46"/>
                  </a:cubicBezTo>
                  <a:cubicBezTo>
                    <a:pt x="f62" y="f63"/>
                    <a:pt x="f39" y="f42"/>
                    <a:pt x="f64" y="f7"/>
                  </a:cubicBezTo>
                  <a:cubicBezTo>
                    <a:pt x="f65" y="f66"/>
                    <a:pt x="f67" y="f68"/>
                    <a:pt x="f5" y="f8"/>
                  </a:cubicBezTo>
                  <a:close/>
                  <a:moveTo>
                    <a:pt x="f69" y="f70"/>
                  </a:moveTo>
                  <a:cubicBezTo>
                    <a:pt x="f22" y="f71"/>
                    <a:pt x="f72" y="f73"/>
                    <a:pt x="f16" y="f74"/>
                  </a:cubicBezTo>
                  <a:cubicBezTo>
                    <a:pt x="f16" y="f75"/>
                    <a:pt x="f60" y="f76"/>
                    <a:pt x="f60" y="f30"/>
                  </a:cubicBezTo>
                  <a:cubicBezTo>
                    <a:pt x="f77" y="f78"/>
                    <a:pt x="f79" y="f78"/>
                    <a:pt x="f80" y="f43"/>
                  </a:cubicBezTo>
                  <a:cubicBezTo>
                    <a:pt x="f79" y="f81"/>
                    <a:pt x="f77" y="f82"/>
                    <a:pt x="f60" y="f83"/>
                  </a:cubicBezTo>
                  <a:cubicBezTo>
                    <a:pt x="f84" y="f61"/>
                    <a:pt x="f85" y="f86"/>
                    <a:pt x="f58" y="f87"/>
                  </a:cubicBezTo>
                  <a:cubicBezTo>
                    <a:pt x="f88" y="f89"/>
                    <a:pt x="f20" y="f25"/>
                    <a:pt x="f90" y="f91"/>
                  </a:cubicBezTo>
                  <a:cubicBezTo>
                    <a:pt x="f92" y="f76"/>
                    <a:pt x="f93" y="f94"/>
                    <a:pt x="f33" y="f23"/>
                  </a:cubicBezTo>
                  <a:cubicBezTo>
                    <a:pt x="f95" y="f41"/>
                    <a:pt x="f96" y="f41"/>
                    <a:pt x="f97" y="f98"/>
                  </a:cubicBezTo>
                  <a:cubicBezTo>
                    <a:pt x="f33" y="f45"/>
                    <a:pt x="f99" y="f100"/>
                    <a:pt x="f101" y="f102"/>
                  </a:cubicBezTo>
                  <a:cubicBezTo>
                    <a:pt x="f103" y="f104"/>
                    <a:pt x="f103" y="f105"/>
                    <a:pt x="f106" y="f107"/>
                  </a:cubicBezTo>
                  <a:cubicBezTo>
                    <a:pt x="f108" y="f107"/>
                    <a:pt x="f102" y="f107"/>
                    <a:pt x="f29" y="f107"/>
                  </a:cubicBezTo>
                  <a:cubicBezTo>
                    <a:pt x="f109" y="f110"/>
                    <a:pt x="f111" y="f105"/>
                    <a:pt x="f109" y="f112"/>
                  </a:cubicBezTo>
                  <a:cubicBezTo>
                    <a:pt x="f102" y="f103"/>
                    <a:pt x="f113" y="f26"/>
                    <a:pt x="f114" y="f115"/>
                  </a:cubicBezTo>
                  <a:cubicBezTo>
                    <a:pt x="f54" y="f116"/>
                    <a:pt x="f117" y="f118"/>
                    <a:pt x="f94" y="f119"/>
                  </a:cubicBezTo>
                  <a:cubicBezTo>
                    <a:pt x="f120" y="f121"/>
                    <a:pt x="f122" y="f123"/>
                    <a:pt x="f43" y="f124"/>
                  </a:cubicBezTo>
                  <a:cubicBezTo>
                    <a:pt x="f75" y="f20"/>
                    <a:pt x="f71" y="f125"/>
                    <a:pt x="f126" y="f127"/>
                  </a:cubicBezTo>
                  <a:cubicBezTo>
                    <a:pt x="f47" y="f116"/>
                    <a:pt x="f70" y="f128"/>
                    <a:pt x="f103" y="f129"/>
                  </a:cubicBezTo>
                  <a:cubicBezTo>
                    <a:pt x="f130" y="f129"/>
                    <a:pt x="f131" y="f132"/>
                    <a:pt x="f133" y="f69"/>
                  </a:cubicBezTo>
                  <a:cubicBezTo>
                    <a:pt x="f134" y="f128"/>
                    <a:pt x="f134" y="f99"/>
                    <a:pt x="f134" y="f24"/>
                  </a:cubicBezTo>
                  <a:cubicBezTo>
                    <a:pt x="f130" y="f115"/>
                    <a:pt x="f135" y="f31"/>
                    <a:pt x="f113" y="f31"/>
                  </a:cubicBezTo>
                  <a:cubicBezTo>
                    <a:pt x="f136" y="f108"/>
                    <a:pt x="f24" y="f137"/>
                    <a:pt x="f35" y="f138"/>
                  </a:cubicBezTo>
                  <a:cubicBezTo>
                    <a:pt x="f139" y="f113"/>
                    <a:pt x="f139" y="f140"/>
                    <a:pt x="f125" y="f137"/>
                  </a:cubicBezTo>
                  <a:cubicBezTo>
                    <a:pt x="f118" y="f141"/>
                    <a:pt x="f33" y="f70"/>
                    <a:pt x="f69" y="f70"/>
                  </a:cubicBezTo>
                  <a:close/>
                </a:path>
              </a:pathLst>
            </a:custGeom>
            <a:solidFill>
              <a:srgbClr val="D3A68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2A064D1A-5674-4893-99AD-3204B0C7A2E2}"/>
                </a:ext>
              </a:extLst>
            </p:cNvPr>
            <p:cNvSpPr/>
            <p:nvPr/>
          </p:nvSpPr>
          <p:spPr>
            <a:xfrm>
              <a:off x="3595073" y="1308917"/>
              <a:ext cx="477838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"/>
                <a:gd name="f7" fmla="val 35"/>
                <a:gd name="f8" fmla="val 62"/>
                <a:gd name="f9" fmla="val 34"/>
                <a:gd name="f10" fmla="val 46"/>
                <a:gd name="f11" fmla="val 30"/>
                <a:gd name="f12" fmla="val 13"/>
                <a:gd name="f13" fmla="val 1"/>
                <a:gd name="f14" fmla="val 27"/>
                <a:gd name="f15" fmla="val 18"/>
                <a:gd name="f16" fmla="val 8"/>
                <a:gd name="f17" fmla="val 14"/>
                <a:gd name="f18" fmla="val 47"/>
                <a:gd name="f19" fmla="val 79"/>
                <a:gd name="f20" fmla="val 112"/>
                <a:gd name="f21" fmla="val 124"/>
                <a:gd name="f22" fmla="val 7"/>
                <a:gd name="f23" fmla="val 17"/>
                <a:gd name="f24" fmla="val 26"/>
                <a:gd name="f25" fmla="val 125"/>
                <a:gd name="f26" fmla="val 95"/>
                <a:gd name="f27" fmla="+- 0 0 -90"/>
                <a:gd name="f28" fmla="*/ f3 1 126"/>
                <a:gd name="f29" fmla="*/ f4 1 3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26"/>
                <a:gd name="f38" fmla="*/ f34 1 35"/>
                <a:gd name="f39" fmla="*/ 62 f35 1"/>
                <a:gd name="f40" fmla="*/ 34 f34 1"/>
                <a:gd name="f41" fmla="*/ 13 f35 1"/>
                <a:gd name="f42" fmla="*/ 0 f35 1"/>
                <a:gd name="f43" fmla="*/ 18 f34 1"/>
                <a:gd name="f44" fmla="*/ 14 f35 1"/>
                <a:gd name="f45" fmla="*/ 0 f34 1"/>
                <a:gd name="f46" fmla="*/ 112 f35 1"/>
                <a:gd name="f47" fmla="*/ 126 f35 1"/>
                <a:gd name="f48" fmla="*/ 17 f34 1"/>
                <a:gd name="f49" fmla="+- f36 0 f1"/>
                <a:gd name="f50" fmla="*/ f39 1 126"/>
                <a:gd name="f51" fmla="*/ f40 1 35"/>
                <a:gd name="f52" fmla="*/ f41 1 126"/>
                <a:gd name="f53" fmla="*/ f42 1 126"/>
                <a:gd name="f54" fmla="*/ f43 1 35"/>
                <a:gd name="f55" fmla="*/ f44 1 126"/>
                <a:gd name="f56" fmla="*/ f45 1 35"/>
                <a:gd name="f57" fmla="*/ f46 1 126"/>
                <a:gd name="f58" fmla="*/ f47 1 126"/>
                <a:gd name="f59" fmla="*/ f48 1 35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7"/>
                <a:gd name="f68" fmla="*/ f54 1 f38"/>
                <a:gd name="f69" fmla="*/ f55 1 f37"/>
                <a:gd name="f70" fmla="*/ f56 1 f38"/>
                <a:gd name="f71" fmla="*/ f57 1 f37"/>
                <a:gd name="f72" fmla="*/ f58 1 f37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8 1"/>
                <a:gd name="f82" fmla="*/ f68 f29 1"/>
                <a:gd name="f83" fmla="*/ f69 f28 1"/>
                <a:gd name="f84" fmla="*/ f70 f29 1"/>
                <a:gd name="f85" fmla="*/ f71 f28 1"/>
                <a:gd name="f86" fmla="*/ f72 f28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79"/>
                </a:cxn>
                <a:cxn ang="f49">
                  <a:pos x="f81" y="f82"/>
                </a:cxn>
                <a:cxn ang="f49">
                  <a:pos x="f83" y="f84"/>
                </a:cxn>
                <a:cxn ang="f49">
                  <a:pos x="f85" y="f84"/>
                </a:cxn>
                <a:cxn ang="f49">
                  <a:pos x="f86" y="f87"/>
                </a:cxn>
                <a:cxn ang="f49">
                  <a:pos x="f85" y="f79"/>
                </a:cxn>
                <a:cxn ang="f49">
                  <a:pos x="f78" y="f79"/>
                </a:cxn>
              </a:cxnLst>
              <a:rect l="f74" t="f77" r="f75" b="f76"/>
              <a:pathLst>
                <a:path w="126" h="35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7"/>
                    <a:pt x="f5" y="f14"/>
                    <a:pt x="f5" y="f15"/>
                  </a:cubicBezTo>
                  <a:cubicBezTo>
                    <a:pt x="f5" y="f16"/>
                    <a:pt x="f13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6" y="f22"/>
                    <a:pt x="f6" y="f23"/>
                  </a:cubicBezTo>
                  <a:cubicBezTo>
                    <a:pt x="f6" y="f24"/>
                    <a:pt x="f25" y="f7"/>
                    <a:pt x="f20" y="f9"/>
                  </a:cubicBezTo>
                  <a:cubicBezTo>
                    <a:pt x="f26" y="f9"/>
                    <a:pt x="f19" y="f9"/>
                    <a:pt x="f8" y="f9"/>
                  </a:cubicBezTo>
                  <a:close/>
                </a:path>
              </a:pathLst>
            </a:custGeom>
            <a:solidFill>
              <a:srgbClr val="D3A68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9" name="Freeform 11">
            <a:extLst>
              <a:ext uri="{FF2B5EF4-FFF2-40B4-BE49-F238E27FC236}">
                <a16:creationId xmlns:a16="http://schemas.microsoft.com/office/drawing/2014/main" id="{1C009539-591D-4175-BE95-371D0BA0FEF0}"/>
              </a:ext>
            </a:extLst>
          </p:cNvPr>
          <p:cNvSpPr/>
          <p:nvPr/>
        </p:nvSpPr>
        <p:spPr>
          <a:xfrm>
            <a:off x="7269159" y="1268409"/>
            <a:ext cx="681035" cy="6762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9"/>
              <a:gd name="f7" fmla="val 178"/>
              <a:gd name="f8" fmla="val 40"/>
              <a:gd name="f9" fmla="val 38"/>
              <a:gd name="f10" fmla="val 176"/>
              <a:gd name="f11" fmla="val 35"/>
              <a:gd name="f12" fmla="val 174"/>
              <a:gd name="f13" fmla="val 32"/>
              <a:gd name="f14" fmla="val 172"/>
              <a:gd name="f15" fmla="val 24"/>
              <a:gd name="f16" fmla="val 164"/>
              <a:gd name="f17" fmla="val 16"/>
              <a:gd name="f18" fmla="val 155"/>
              <a:gd name="f19" fmla="val 8"/>
              <a:gd name="f20" fmla="val 147"/>
              <a:gd name="f21" fmla="val 141"/>
              <a:gd name="f22" fmla="val 136"/>
              <a:gd name="f23" fmla="val 7"/>
              <a:gd name="f24" fmla="val 128"/>
              <a:gd name="f25" fmla="val 37"/>
              <a:gd name="f26" fmla="val 91"/>
              <a:gd name="f27" fmla="val 71"/>
              <a:gd name="f28" fmla="val 58"/>
              <a:gd name="f29" fmla="val 112"/>
              <a:gd name="f30" fmla="val 31"/>
              <a:gd name="f31" fmla="val 21"/>
              <a:gd name="f32" fmla="val 144"/>
              <a:gd name="f33" fmla="val 11"/>
              <a:gd name="f34" fmla="val 161"/>
              <a:gd name="f35" fmla="val 2"/>
              <a:gd name="f36" fmla="val 165"/>
              <a:gd name="f37" fmla="val 175"/>
              <a:gd name="f38" fmla="val 3"/>
              <a:gd name="f39" fmla="val 5"/>
              <a:gd name="f40" fmla="val 13"/>
              <a:gd name="f41" fmla="val 177"/>
              <a:gd name="f42" fmla="val 146"/>
              <a:gd name="f43" fmla="val 77"/>
              <a:gd name="f44" fmla="val 103"/>
              <a:gd name="f45" fmla="val 129"/>
              <a:gd name="f46" fmla="val 50"/>
              <a:gd name="f47" fmla="val 47"/>
              <a:gd name="f48" fmla="val 44"/>
              <a:gd name="f49" fmla="+- 0 0 -90"/>
              <a:gd name="f50" fmla="*/ f3 1 179"/>
              <a:gd name="f51" fmla="*/ f4 1 178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179"/>
              <a:gd name="f60" fmla="*/ f56 1 178"/>
              <a:gd name="f61" fmla="*/ 40 f57 1"/>
              <a:gd name="f62" fmla="*/ 178 f56 1"/>
              <a:gd name="f63" fmla="*/ 32 f57 1"/>
              <a:gd name="f64" fmla="*/ 172 f56 1"/>
              <a:gd name="f65" fmla="*/ 8 f57 1"/>
              <a:gd name="f66" fmla="*/ 147 f56 1"/>
              <a:gd name="f67" fmla="*/ 7 f57 1"/>
              <a:gd name="f68" fmla="*/ 128 f56 1"/>
              <a:gd name="f69" fmla="*/ 112 f57 1"/>
              <a:gd name="f70" fmla="*/ 31 f56 1"/>
              <a:gd name="f71" fmla="*/ 161 f57 1"/>
              <a:gd name="f72" fmla="*/ 2 f56 1"/>
              <a:gd name="f73" fmla="*/ 175 f57 1"/>
              <a:gd name="f74" fmla="*/ 3 f56 1"/>
              <a:gd name="f75" fmla="*/ 177 f57 1"/>
              <a:gd name="f76" fmla="*/ 16 f56 1"/>
              <a:gd name="f77" fmla="*/ 50 f57 1"/>
              <a:gd name="f78" fmla="+- f58 0 f1"/>
              <a:gd name="f79" fmla="*/ f61 1 179"/>
              <a:gd name="f80" fmla="*/ f62 1 178"/>
              <a:gd name="f81" fmla="*/ f63 1 179"/>
              <a:gd name="f82" fmla="*/ f64 1 178"/>
              <a:gd name="f83" fmla="*/ f65 1 179"/>
              <a:gd name="f84" fmla="*/ f66 1 178"/>
              <a:gd name="f85" fmla="*/ f67 1 179"/>
              <a:gd name="f86" fmla="*/ f68 1 178"/>
              <a:gd name="f87" fmla="*/ f69 1 179"/>
              <a:gd name="f88" fmla="*/ f70 1 178"/>
              <a:gd name="f89" fmla="*/ f71 1 179"/>
              <a:gd name="f90" fmla="*/ f72 1 178"/>
              <a:gd name="f91" fmla="*/ f73 1 179"/>
              <a:gd name="f92" fmla="*/ f74 1 178"/>
              <a:gd name="f93" fmla="*/ f75 1 179"/>
              <a:gd name="f94" fmla="*/ f76 1 178"/>
              <a:gd name="f95" fmla="*/ f77 1 179"/>
              <a:gd name="f96" fmla="*/ 0 1 f59"/>
              <a:gd name="f97" fmla="*/ f53 1 f59"/>
              <a:gd name="f98" fmla="*/ 0 1 f60"/>
              <a:gd name="f99" fmla="*/ f54 1 f60"/>
              <a:gd name="f100" fmla="*/ f79 1 f59"/>
              <a:gd name="f101" fmla="*/ f80 1 f60"/>
              <a:gd name="f102" fmla="*/ f81 1 f59"/>
              <a:gd name="f103" fmla="*/ f82 1 f60"/>
              <a:gd name="f104" fmla="*/ f83 1 f59"/>
              <a:gd name="f105" fmla="*/ f84 1 f60"/>
              <a:gd name="f106" fmla="*/ f85 1 f59"/>
              <a:gd name="f107" fmla="*/ f86 1 f60"/>
              <a:gd name="f108" fmla="*/ f87 1 f59"/>
              <a:gd name="f109" fmla="*/ f88 1 f60"/>
              <a:gd name="f110" fmla="*/ f89 1 f59"/>
              <a:gd name="f111" fmla="*/ f90 1 f60"/>
              <a:gd name="f112" fmla="*/ f91 1 f59"/>
              <a:gd name="f113" fmla="*/ f92 1 f60"/>
              <a:gd name="f114" fmla="*/ f93 1 f59"/>
              <a:gd name="f115" fmla="*/ f94 1 f60"/>
              <a:gd name="f116" fmla="*/ f95 1 f59"/>
              <a:gd name="f117" fmla="*/ f96 f50 1"/>
              <a:gd name="f118" fmla="*/ f97 f50 1"/>
              <a:gd name="f119" fmla="*/ f99 f51 1"/>
              <a:gd name="f120" fmla="*/ f98 f51 1"/>
              <a:gd name="f121" fmla="*/ f100 f50 1"/>
              <a:gd name="f122" fmla="*/ f101 f51 1"/>
              <a:gd name="f123" fmla="*/ f102 f50 1"/>
              <a:gd name="f124" fmla="*/ f103 f51 1"/>
              <a:gd name="f125" fmla="*/ f104 f50 1"/>
              <a:gd name="f126" fmla="*/ f105 f51 1"/>
              <a:gd name="f127" fmla="*/ f106 f50 1"/>
              <a:gd name="f128" fmla="*/ f107 f51 1"/>
              <a:gd name="f129" fmla="*/ f108 f50 1"/>
              <a:gd name="f130" fmla="*/ f109 f51 1"/>
              <a:gd name="f131" fmla="*/ f110 f50 1"/>
              <a:gd name="f132" fmla="*/ f111 f51 1"/>
              <a:gd name="f133" fmla="*/ f112 f50 1"/>
              <a:gd name="f134" fmla="*/ f113 f51 1"/>
              <a:gd name="f135" fmla="*/ f114 f50 1"/>
              <a:gd name="f136" fmla="*/ f115 f51 1"/>
              <a:gd name="f137" fmla="*/ f116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21" y="f122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7" y="f124"/>
              </a:cxn>
              <a:cxn ang="f78">
                <a:pos x="f121" y="f122"/>
              </a:cxn>
            </a:cxnLst>
            <a:rect l="f117" t="f120" r="f118" b="f119"/>
            <a:pathLst>
              <a:path w="179" h="178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5" y="f21"/>
                  <a:pt x="f5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24" y="f31"/>
                  <a:pt x="f32" y="f33"/>
                  <a:pt x="f34" y="f35"/>
                </a:cubicBezTo>
                <a:cubicBezTo>
                  <a:pt x="f36" y="f5"/>
                  <a:pt x="f14" y="f5"/>
                  <a:pt x="f37" y="f38"/>
                </a:cubicBezTo>
                <a:cubicBezTo>
                  <a:pt x="f7" y="f39"/>
                  <a:pt x="f6" y="f40"/>
                  <a:pt x="f41" y="f17"/>
                </a:cubicBezTo>
                <a:cubicBezTo>
                  <a:pt x="f42" y="f43"/>
                  <a:pt x="f44" y="f45"/>
                  <a:pt x="f46" y="f14"/>
                </a:cubicBezTo>
                <a:cubicBezTo>
                  <a:pt x="f47" y="f12"/>
                  <a:pt x="f48" y="f37"/>
                  <a:pt x="f8" y="f7"/>
                </a:cubicBezTo>
                <a:close/>
              </a:path>
            </a:pathLst>
          </a:custGeom>
          <a:solidFill>
            <a:srgbClr val="D3A68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1DD1C029-5332-42F2-836A-6D416A37A2E2}"/>
              </a:ext>
            </a:extLst>
          </p:cNvPr>
          <p:cNvSpPr/>
          <p:nvPr/>
        </p:nvSpPr>
        <p:spPr>
          <a:xfrm>
            <a:off x="7099301" y="1830391"/>
            <a:ext cx="288922" cy="2889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6"/>
              <a:gd name="f7" fmla="val 66"/>
              <a:gd name="f8" fmla="val 1"/>
              <a:gd name="f9" fmla="val 48"/>
              <a:gd name="f10" fmla="val 2"/>
              <a:gd name="f11" fmla="val 30"/>
              <a:gd name="f12" fmla="val 3"/>
              <a:gd name="f13" fmla="val 10"/>
              <a:gd name="f14" fmla="val 18"/>
              <a:gd name="f15" fmla="val 15"/>
              <a:gd name="f16" fmla="val 29"/>
              <a:gd name="f17" fmla="val 11"/>
              <a:gd name="f18" fmla="val 36"/>
              <a:gd name="f19" fmla="val 50"/>
              <a:gd name="f20" fmla="val 13"/>
              <a:gd name="f21" fmla="val 62"/>
              <a:gd name="f22" fmla="val 25"/>
              <a:gd name="f23" fmla="val 39"/>
              <a:gd name="f24" fmla="val 67"/>
              <a:gd name="f25" fmla="val 47"/>
              <a:gd name="f26" fmla="val 58"/>
              <a:gd name="f27" fmla="val 56"/>
              <a:gd name="f28" fmla="val 72"/>
              <a:gd name="f29" fmla="val 46"/>
              <a:gd name="f30" fmla="val 73"/>
              <a:gd name="f31" fmla="val 74"/>
              <a:gd name="f32" fmla="val 9"/>
              <a:gd name="f33" fmla="val 8"/>
              <a:gd name="f34" fmla="val 14"/>
              <a:gd name="f35" fmla="val 19"/>
              <a:gd name="f36" fmla="val 60"/>
              <a:gd name="f37" fmla="val 54"/>
              <a:gd name="f38" fmla="val 28"/>
              <a:gd name="f39" fmla="val 51"/>
              <a:gd name="f40" fmla="val 31"/>
              <a:gd name="f41" fmla="val 49"/>
              <a:gd name="f42" fmla="val 33"/>
              <a:gd name="f43" fmla="val 35"/>
              <a:gd name="f44" fmla="val 44"/>
              <a:gd name="f45" fmla="val 37"/>
              <a:gd name="f46" fmla="val 42"/>
              <a:gd name="f47" fmla="val 38"/>
              <a:gd name="f48" fmla="val 34"/>
              <a:gd name="f49" fmla="val 40"/>
              <a:gd name="f50" fmla="val 41"/>
              <a:gd name="f51" fmla="val 21"/>
              <a:gd name="f52" fmla="val 59"/>
              <a:gd name="f53" fmla="val 4"/>
              <a:gd name="f54" fmla="val 68"/>
              <a:gd name="f55" fmla="+- 0 0 -90"/>
              <a:gd name="f56" fmla="*/ f3 1 76"/>
              <a:gd name="f57" fmla="*/ f4 1 76"/>
              <a:gd name="f58" fmla="val f5"/>
              <a:gd name="f59" fmla="val f6"/>
              <a:gd name="f60" fmla="*/ f55 f0 1"/>
              <a:gd name="f61" fmla="+- f59 0 f58"/>
              <a:gd name="f62" fmla="*/ f60 1 f2"/>
              <a:gd name="f63" fmla="*/ f61 1 76"/>
              <a:gd name="f64" fmla="*/ 0 f61 1"/>
              <a:gd name="f65" fmla="*/ 66 f61 1"/>
              <a:gd name="f66" fmla="*/ 3 f61 1"/>
              <a:gd name="f67" fmla="*/ 10 f61 1"/>
              <a:gd name="f68" fmla="*/ 36 f61 1"/>
              <a:gd name="f69" fmla="*/ 76 f61 1"/>
              <a:gd name="f70" fmla="*/ 39 f61 1"/>
              <a:gd name="f71" fmla="*/ 72 f61 1"/>
              <a:gd name="f72" fmla="*/ 11 f61 1"/>
              <a:gd name="f73" fmla="*/ 8 f61 1"/>
              <a:gd name="f74" fmla="*/ 25 f61 1"/>
              <a:gd name="f75" fmla="*/ 54 f61 1"/>
              <a:gd name="f76" fmla="*/ 33 f61 1"/>
              <a:gd name="f77" fmla="*/ 46 f61 1"/>
              <a:gd name="f78" fmla="*/ 38 f61 1"/>
              <a:gd name="f79" fmla="*/ 37 f61 1"/>
              <a:gd name="f80" fmla="*/ 30 f61 1"/>
              <a:gd name="f81" fmla="*/ 41 f61 1"/>
              <a:gd name="f82" fmla="*/ 4 f61 1"/>
              <a:gd name="f83" fmla="*/ 68 f61 1"/>
              <a:gd name="f84" fmla="+- f62 0 f1"/>
              <a:gd name="f85" fmla="*/ f64 1 76"/>
              <a:gd name="f86" fmla="*/ f65 1 76"/>
              <a:gd name="f87" fmla="*/ f66 1 76"/>
              <a:gd name="f88" fmla="*/ f67 1 76"/>
              <a:gd name="f89" fmla="*/ f68 1 76"/>
              <a:gd name="f90" fmla="*/ f69 1 76"/>
              <a:gd name="f91" fmla="*/ f70 1 76"/>
              <a:gd name="f92" fmla="*/ f71 1 76"/>
              <a:gd name="f93" fmla="*/ f72 1 76"/>
              <a:gd name="f94" fmla="*/ f73 1 76"/>
              <a:gd name="f95" fmla="*/ f74 1 76"/>
              <a:gd name="f96" fmla="*/ f75 1 76"/>
              <a:gd name="f97" fmla="*/ f76 1 76"/>
              <a:gd name="f98" fmla="*/ f77 1 76"/>
              <a:gd name="f99" fmla="*/ f78 1 76"/>
              <a:gd name="f100" fmla="*/ f79 1 76"/>
              <a:gd name="f101" fmla="*/ f80 1 76"/>
              <a:gd name="f102" fmla="*/ f81 1 76"/>
              <a:gd name="f103" fmla="*/ f82 1 76"/>
              <a:gd name="f104" fmla="*/ f83 1 76"/>
              <a:gd name="f105" fmla="*/ 0 1 f63"/>
              <a:gd name="f106" fmla="*/ f59 1 f63"/>
              <a:gd name="f107" fmla="*/ f85 1 f63"/>
              <a:gd name="f108" fmla="*/ f86 1 f63"/>
              <a:gd name="f109" fmla="*/ f87 1 f63"/>
              <a:gd name="f110" fmla="*/ f88 1 f63"/>
              <a:gd name="f111" fmla="*/ f89 1 f63"/>
              <a:gd name="f112" fmla="*/ f90 1 f63"/>
              <a:gd name="f113" fmla="*/ f91 1 f63"/>
              <a:gd name="f114" fmla="*/ f92 1 f63"/>
              <a:gd name="f115" fmla="*/ f93 1 f63"/>
              <a:gd name="f116" fmla="*/ f94 1 f63"/>
              <a:gd name="f117" fmla="*/ f95 1 f63"/>
              <a:gd name="f118" fmla="*/ f96 1 f63"/>
              <a:gd name="f119" fmla="*/ f97 1 f63"/>
              <a:gd name="f120" fmla="*/ f98 1 f63"/>
              <a:gd name="f121" fmla="*/ f99 1 f63"/>
              <a:gd name="f122" fmla="*/ f100 1 f63"/>
              <a:gd name="f123" fmla="*/ f101 1 f63"/>
              <a:gd name="f124" fmla="*/ f102 1 f63"/>
              <a:gd name="f125" fmla="*/ f103 1 f63"/>
              <a:gd name="f126" fmla="*/ f104 1 f63"/>
              <a:gd name="f127" fmla="*/ f105 f56 1"/>
              <a:gd name="f128" fmla="*/ f106 f56 1"/>
              <a:gd name="f129" fmla="*/ f106 f57 1"/>
              <a:gd name="f130" fmla="*/ f105 f57 1"/>
              <a:gd name="f131" fmla="*/ f107 f56 1"/>
              <a:gd name="f132" fmla="*/ f108 f57 1"/>
              <a:gd name="f133" fmla="*/ f109 f56 1"/>
              <a:gd name="f134" fmla="*/ f110 f57 1"/>
              <a:gd name="f135" fmla="*/ f111 f56 1"/>
              <a:gd name="f136" fmla="*/ f107 f57 1"/>
              <a:gd name="f137" fmla="*/ f112 f56 1"/>
              <a:gd name="f138" fmla="*/ f113 f57 1"/>
              <a:gd name="f139" fmla="*/ f108 f56 1"/>
              <a:gd name="f140" fmla="*/ f114 f57 1"/>
              <a:gd name="f141" fmla="*/ f115 f56 1"/>
              <a:gd name="f142" fmla="*/ f112 f57 1"/>
              <a:gd name="f143" fmla="*/ f116 f56 1"/>
              <a:gd name="f144" fmla="*/ f117 f56 1"/>
              <a:gd name="f145" fmla="*/ f118 f57 1"/>
              <a:gd name="f146" fmla="*/ f119 f56 1"/>
              <a:gd name="f147" fmla="*/ f120 f57 1"/>
              <a:gd name="f148" fmla="*/ f121 f56 1"/>
              <a:gd name="f149" fmla="*/ f122 f57 1"/>
              <a:gd name="f150" fmla="*/ f123 f56 1"/>
              <a:gd name="f151" fmla="*/ f124 f57 1"/>
              <a:gd name="f152" fmla="*/ f125 f56 1"/>
              <a:gd name="f153" fmla="*/ f126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4">
                <a:pos x="f131" y="f132"/>
              </a:cxn>
              <a:cxn ang="f84">
                <a:pos x="f133" y="f134"/>
              </a:cxn>
              <a:cxn ang="f84">
                <a:pos x="f135" y="f136"/>
              </a:cxn>
              <a:cxn ang="f84">
                <a:pos x="f137" y="f138"/>
              </a:cxn>
              <a:cxn ang="f84">
                <a:pos x="f139" y="f140"/>
              </a:cxn>
              <a:cxn ang="f84">
                <a:pos x="f141" y="f142"/>
              </a:cxn>
              <a:cxn ang="f84">
                <a:pos x="f143" y="f140"/>
              </a:cxn>
              <a:cxn ang="f84">
                <a:pos x="f144" y="f145"/>
              </a:cxn>
              <a:cxn ang="f84">
                <a:pos x="f146" y="f147"/>
              </a:cxn>
              <a:cxn ang="f84">
                <a:pos x="f148" y="f138"/>
              </a:cxn>
              <a:cxn ang="f84">
                <a:pos x="f135" y="f149"/>
              </a:cxn>
              <a:cxn ang="f84">
                <a:pos x="f150" y="f151"/>
              </a:cxn>
              <a:cxn ang="f84">
                <a:pos x="f152" y="f153"/>
              </a:cxn>
              <a:cxn ang="f84">
                <a:pos x="f131" y="f132"/>
              </a:cxn>
            </a:cxnLst>
            <a:rect l="f127" t="f130" r="f128" b="f129"/>
            <a:pathLst>
              <a:path w="76" h="76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19" y="f20"/>
                  <a:pt x="f21" y="f22"/>
                  <a:pt x="f6" y="f23"/>
                </a:cubicBezTo>
                <a:cubicBezTo>
                  <a:pt x="f24" y="f25"/>
                  <a:pt x="f26" y="f27"/>
                  <a:pt x="f7" y="f28"/>
                </a:cubicBezTo>
                <a:cubicBezTo>
                  <a:pt x="f29" y="f30"/>
                  <a:pt x="f16" y="f31"/>
                  <a:pt x="f17" y="f6"/>
                </a:cubicBezTo>
                <a:cubicBezTo>
                  <a:pt x="f13" y="f31"/>
                  <a:pt x="f32" y="f30"/>
                  <a:pt x="f33" y="f28"/>
                </a:cubicBezTo>
                <a:cubicBezTo>
                  <a:pt x="f34" y="f7"/>
                  <a:pt x="f35" y="f36"/>
                  <a:pt x="f22" y="f37"/>
                </a:cubicBezTo>
                <a:cubicBezTo>
                  <a:pt x="f38" y="f39"/>
                  <a:pt x="f40" y="f41"/>
                  <a:pt x="f42" y="f29"/>
                </a:cubicBezTo>
                <a:cubicBezTo>
                  <a:pt x="f43" y="f44"/>
                  <a:pt x="f45" y="f46"/>
                  <a:pt x="f47" y="f23"/>
                </a:cubicBezTo>
                <a:cubicBezTo>
                  <a:pt x="f47" y="f23"/>
                  <a:pt x="f18" y="f45"/>
                  <a:pt x="f18" y="f45"/>
                </a:cubicBezTo>
                <a:cubicBezTo>
                  <a:pt x="f48" y="f47"/>
                  <a:pt x="f40" y="f49"/>
                  <a:pt x="f11" y="f50"/>
                </a:cubicBezTo>
                <a:cubicBezTo>
                  <a:pt x="f51" y="f19"/>
                  <a:pt x="f20" y="f52"/>
                  <a:pt x="f53" y="f54"/>
                </a:cubicBezTo>
                <a:cubicBezTo>
                  <a:pt x="f12" y="f24"/>
                  <a:pt x="f8" y="f7"/>
                  <a:pt x="f5" y="f7"/>
                </a:cubicBezTo>
                <a:close/>
              </a:path>
            </a:pathLst>
          </a:custGeom>
          <a:solidFill>
            <a:srgbClr val="D3A68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F1AF52BF-A8D6-4442-A068-D537647A1F30}"/>
              </a:ext>
            </a:extLst>
          </p:cNvPr>
          <p:cNvSpPr/>
          <p:nvPr/>
        </p:nvSpPr>
        <p:spPr>
          <a:xfrm>
            <a:off x="1614492" y="2354259"/>
            <a:ext cx="727076" cy="11668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1"/>
              <a:gd name="f7" fmla="val 308"/>
              <a:gd name="f8" fmla="val 99"/>
              <a:gd name="f9" fmla="val 186"/>
              <a:gd name="f10" fmla="val 123"/>
              <a:gd name="f11" fmla="val 145"/>
              <a:gd name="f12" fmla="val 162"/>
              <a:gd name="f13" fmla="val 124"/>
              <a:gd name="f14" fmla="val 139"/>
              <a:gd name="f15" fmla="val 187"/>
              <a:gd name="f16" fmla="val 143"/>
              <a:gd name="f17" fmla="val 184"/>
              <a:gd name="f18" fmla="val 146"/>
              <a:gd name="f19" fmla="val 181"/>
              <a:gd name="f20" fmla="val 149"/>
              <a:gd name="f21" fmla="val 157"/>
              <a:gd name="f22" fmla="val 174"/>
              <a:gd name="f23" fmla="val 132"/>
              <a:gd name="f24" fmla="val 198"/>
              <a:gd name="f25" fmla="val 108"/>
              <a:gd name="f26" fmla="val 223"/>
              <a:gd name="f27" fmla="val 103"/>
              <a:gd name="f28" fmla="val 228"/>
              <a:gd name="f29" fmla="val 100"/>
              <a:gd name="f30" fmla="val 236"/>
              <a:gd name="f31" fmla="val 243"/>
              <a:gd name="f32" fmla="val 261"/>
              <a:gd name="f33" fmla="val 280"/>
              <a:gd name="f34" fmla="val 298"/>
              <a:gd name="f35" fmla="val 301"/>
              <a:gd name="f36" fmla="val 96"/>
              <a:gd name="f37" fmla="val 305"/>
              <a:gd name="f38" fmla="val 95"/>
              <a:gd name="f39" fmla="val 93"/>
              <a:gd name="f40" fmla="val 92"/>
              <a:gd name="f41" fmla="val 307"/>
              <a:gd name="f42" fmla="val 90"/>
              <a:gd name="f43" fmla="val 286"/>
              <a:gd name="f44" fmla="val 89"/>
              <a:gd name="f45" fmla="val 265"/>
              <a:gd name="f46" fmla="val 244"/>
              <a:gd name="f47" fmla="val 91"/>
              <a:gd name="f48" fmla="val 234"/>
              <a:gd name="f49" fmla="val 87"/>
              <a:gd name="f50" fmla="val 227"/>
              <a:gd name="f51" fmla="val 80"/>
              <a:gd name="f52" fmla="val 221"/>
              <a:gd name="f53" fmla="val 56"/>
              <a:gd name="f54" fmla="val 197"/>
              <a:gd name="f55" fmla="val 32"/>
              <a:gd name="f56" fmla="val 173"/>
              <a:gd name="f57" fmla="val 8"/>
              <a:gd name="f58" fmla="val 6"/>
              <a:gd name="f59" fmla="val 3"/>
              <a:gd name="f60" fmla="val 140"/>
              <a:gd name="f61" fmla="val 24"/>
              <a:gd name="f62" fmla="val 62"/>
              <a:gd name="f63" fmla="val 165"/>
              <a:gd name="f64" fmla="val 126"/>
              <a:gd name="f65" fmla="val 83"/>
              <a:gd name="f66" fmla="val 120"/>
              <a:gd name="f67" fmla="val 119"/>
              <a:gd name="f68" fmla="val 48"/>
              <a:gd name="f69" fmla="val 109"/>
              <a:gd name="f70" fmla="val 86"/>
              <a:gd name="f71" fmla="val 34"/>
              <a:gd name="f72" fmla="val 53"/>
              <a:gd name="f73" fmla="val 35"/>
              <a:gd name="f74" fmla="val 37"/>
              <a:gd name="f75" fmla="val 39"/>
              <a:gd name="f76" fmla="val 20"/>
              <a:gd name="f77" fmla="val 42"/>
              <a:gd name="f78" fmla="val 69"/>
              <a:gd name="f79" fmla="val 27"/>
              <a:gd name="f80" fmla="val 52"/>
              <a:gd name="f81" fmla="val 77"/>
              <a:gd name="f82" fmla="val 121"/>
              <a:gd name="f83" fmla="val 76"/>
              <a:gd name="f84" fmla="val 122"/>
              <a:gd name="f85" fmla="val 75"/>
              <a:gd name="f86" fmla="val 74"/>
              <a:gd name="f87" fmla="val 116"/>
              <a:gd name="f88" fmla="val 65"/>
              <a:gd name="f89" fmla="val 57"/>
              <a:gd name="f90" fmla="val 101"/>
              <a:gd name="f91" fmla="val 49"/>
              <a:gd name="f92" fmla="val 117"/>
              <a:gd name="f93" fmla="val 19"/>
              <a:gd name="f94" fmla="val 148"/>
              <a:gd name="f95" fmla="val 2"/>
              <a:gd name="f96" fmla="val 150"/>
              <a:gd name="f97" fmla="val 161"/>
              <a:gd name="f98" fmla="val 50"/>
              <a:gd name="f99" fmla="val 154"/>
              <a:gd name="f100" fmla="val 97"/>
              <a:gd name="f101" fmla="val 134"/>
              <a:gd name="f102" fmla="val 112"/>
              <a:gd name="f103" fmla="val 118"/>
              <a:gd name="f104" fmla="val 102"/>
              <a:gd name="f105" fmla="val 125"/>
              <a:gd name="f106" fmla="val 135"/>
              <a:gd name="f107" fmla="val 152"/>
              <a:gd name="f108" fmla="val 169"/>
              <a:gd name="f109" fmla="+- 0 0 -90"/>
              <a:gd name="f110" fmla="*/ f3 1 191"/>
              <a:gd name="f111" fmla="*/ f4 1 308"/>
              <a:gd name="f112" fmla="val f5"/>
              <a:gd name="f113" fmla="val f6"/>
              <a:gd name="f114" fmla="val f7"/>
              <a:gd name="f115" fmla="*/ f109 f0 1"/>
              <a:gd name="f116" fmla="+- f114 0 f112"/>
              <a:gd name="f117" fmla="+- f113 0 f112"/>
              <a:gd name="f118" fmla="*/ f115 1 f2"/>
              <a:gd name="f119" fmla="*/ f117 1 191"/>
              <a:gd name="f120" fmla="*/ f116 1 308"/>
              <a:gd name="f121" fmla="*/ 99 f117 1"/>
              <a:gd name="f122" fmla="*/ 186 f116 1"/>
              <a:gd name="f123" fmla="*/ 191 f117 1"/>
              <a:gd name="f124" fmla="*/ 139 f116 1"/>
              <a:gd name="f125" fmla="*/ 181 f117 1"/>
              <a:gd name="f126" fmla="*/ 149 f116 1"/>
              <a:gd name="f127" fmla="*/ 108 f117 1"/>
              <a:gd name="f128" fmla="*/ 223 f116 1"/>
              <a:gd name="f129" fmla="*/ 100 f117 1"/>
              <a:gd name="f130" fmla="*/ 243 f116 1"/>
              <a:gd name="f131" fmla="*/ 298 f116 1"/>
              <a:gd name="f132" fmla="*/ 95 f117 1"/>
              <a:gd name="f133" fmla="*/ 308 f116 1"/>
              <a:gd name="f134" fmla="*/ 90 f117 1"/>
              <a:gd name="f135" fmla="*/ 307 f116 1"/>
              <a:gd name="f136" fmla="*/ 244 f116 1"/>
              <a:gd name="f137" fmla="*/ 80 f117 1"/>
              <a:gd name="f138" fmla="*/ 221 f116 1"/>
              <a:gd name="f139" fmla="*/ 8 f117 1"/>
              <a:gd name="f140" fmla="*/ 0 f117 1"/>
              <a:gd name="f141" fmla="*/ 140 f116 1"/>
              <a:gd name="f142" fmla="*/ 187 f116 1"/>
              <a:gd name="f143" fmla="*/ 89 f117 1"/>
              <a:gd name="f144" fmla="*/ 126 f116 1"/>
              <a:gd name="f145" fmla="*/ 119 f116 1"/>
              <a:gd name="f146" fmla="*/ 34 f117 1"/>
              <a:gd name="f147" fmla="*/ 53 f116 1"/>
              <a:gd name="f148" fmla="*/ 42 f117 1"/>
              <a:gd name="f149" fmla="*/ 0 f116 1"/>
              <a:gd name="f150" fmla="*/ 120 f117 1"/>
              <a:gd name="f151" fmla="*/ 77 f116 1"/>
              <a:gd name="f152" fmla="*/ 123 f117 1"/>
              <a:gd name="f153" fmla="*/ 74 f116 1"/>
              <a:gd name="f154" fmla="*/ 101 f117 1"/>
              <a:gd name="f155" fmla="*/ 49 f116 1"/>
              <a:gd name="f156" fmla="*/ 148 f117 1"/>
              <a:gd name="f157" fmla="*/ 2 f116 1"/>
              <a:gd name="f158" fmla="*/ 154 f117 1"/>
              <a:gd name="f159" fmla="*/ 75 f116 1"/>
              <a:gd name="f160" fmla="*/ 112 f117 1"/>
              <a:gd name="f161" fmla="*/ 118 f116 1"/>
              <a:gd name="f162" fmla="*/ 135 f116 1"/>
              <a:gd name="f163" fmla="+- f118 0 f1"/>
              <a:gd name="f164" fmla="*/ f121 1 191"/>
              <a:gd name="f165" fmla="*/ f122 1 308"/>
              <a:gd name="f166" fmla="*/ f123 1 191"/>
              <a:gd name="f167" fmla="*/ f124 1 308"/>
              <a:gd name="f168" fmla="*/ f125 1 191"/>
              <a:gd name="f169" fmla="*/ f126 1 308"/>
              <a:gd name="f170" fmla="*/ f127 1 191"/>
              <a:gd name="f171" fmla="*/ f128 1 308"/>
              <a:gd name="f172" fmla="*/ f129 1 191"/>
              <a:gd name="f173" fmla="*/ f130 1 308"/>
              <a:gd name="f174" fmla="*/ f131 1 308"/>
              <a:gd name="f175" fmla="*/ f132 1 191"/>
              <a:gd name="f176" fmla="*/ f133 1 308"/>
              <a:gd name="f177" fmla="*/ f134 1 191"/>
              <a:gd name="f178" fmla="*/ f135 1 308"/>
              <a:gd name="f179" fmla="*/ f136 1 308"/>
              <a:gd name="f180" fmla="*/ f137 1 191"/>
              <a:gd name="f181" fmla="*/ f138 1 308"/>
              <a:gd name="f182" fmla="*/ f139 1 191"/>
              <a:gd name="f183" fmla="*/ f140 1 191"/>
              <a:gd name="f184" fmla="*/ f141 1 308"/>
              <a:gd name="f185" fmla="*/ f142 1 308"/>
              <a:gd name="f186" fmla="*/ f143 1 191"/>
              <a:gd name="f187" fmla="*/ f144 1 308"/>
              <a:gd name="f188" fmla="*/ f145 1 308"/>
              <a:gd name="f189" fmla="*/ f146 1 191"/>
              <a:gd name="f190" fmla="*/ f147 1 308"/>
              <a:gd name="f191" fmla="*/ f148 1 191"/>
              <a:gd name="f192" fmla="*/ f149 1 308"/>
              <a:gd name="f193" fmla="*/ f150 1 191"/>
              <a:gd name="f194" fmla="*/ f151 1 308"/>
              <a:gd name="f195" fmla="*/ f152 1 191"/>
              <a:gd name="f196" fmla="*/ f153 1 308"/>
              <a:gd name="f197" fmla="*/ f154 1 191"/>
              <a:gd name="f198" fmla="*/ f155 1 308"/>
              <a:gd name="f199" fmla="*/ f156 1 191"/>
              <a:gd name="f200" fmla="*/ f157 1 308"/>
              <a:gd name="f201" fmla="*/ f158 1 191"/>
              <a:gd name="f202" fmla="*/ f159 1 308"/>
              <a:gd name="f203" fmla="*/ f160 1 191"/>
              <a:gd name="f204" fmla="*/ f161 1 308"/>
              <a:gd name="f205" fmla="*/ f162 1 308"/>
              <a:gd name="f206" fmla="*/ 0 1 f119"/>
              <a:gd name="f207" fmla="*/ f113 1 f119"/>
              <a:gd name="f208" fmla="*/ 0 1 f120"/>
              <a:gd name="f209" fmla="*/ f114 1 f120"/>
              <a:gd name="f210" fmla="*/ f164 1 f119"/>
              <a:gd name="f211" fmla="*/ f165 1 f120"/>
              <a:gd name="f212" fmla="*/ f166 1 f119"/>
              <a:gd name="f213" fmla="*/ f167 1 f120"/>
              <a:gd name="f214" fmla="*/ f168 1 f119"/>
              <a:gd name="f215" fmla="*/ f169 1 f120"/>
              <a:gd name="f216" fmla="*/ f170 1 f119"/>
              <a:gd name="f217" fmla="*/ f171 1 f120"/>
              <a:gd name="f218" fmla="*/ f172 1 f119"/>
              <a:gd name="f219" fmla="*/ f173 1 f120"/>
              <a:gd name="f220" fmla="*/ f174 1 f120"/>
              <a:gd name="f221" fmla="*/ f175 1 f119"/>
              <a:gd name="f222" fmla="*/ f176 1 f120"/>
              <a:gd name="f223" fmla="*/ f177 1 f119"/>
              <a:gd name="f224" fmla="*/ f178 1 f120"/>
              <a:gd name="f225" fmla="*/ f179 1 f120"/>
              <a:gd name="f226" fmla="*/ f180 1 f119"/>
              <a:gd name="f227" fmla="*/ f181 1 f120"/>
              <a:gd name="f228" fmla="*/ f182 1 f119"/>
              <a:gd name="f229" fmla="*/ f183 1 f119"/>
              <a:gd name="f230" fmla="*/ f184 1 f120"/>
              <a:gd name="f231" fmla="*/ f185 1 f120"/>
              <a:gd name="f232" fmla="*/ f186 1 f119"/>
              <a:gd name="f233" fmla="*/ f187 1 f120"/>
              <a:gd name="f234" fmla="*/ f188 1 f120"/>
              <a:gd name="f235" fmla="*/ f189 1 f119"/>
              <a:gd name="f236" fmla="*/ f190 1 f120"/>
              <a:gd name="f237" fmla="*/ f191 1 f119"/>
              <a:gd name="f238" fmla="*/ f192 1 f120"/>
              <a:gd name="f239" fmla="*/ f193 1 f119"/>
              <a:gd name="f240" fmla="*/ f194 1 f120"/>
              <a:gd name="f241" fmla="*/ f195 1 f119"/>
              <a:gd name="f242" fmla="*/ f196 1 f120"/>
              <a:gd name="f243" fmla="*/ f197 1 f119"/>
              <a:gd name="f244" fmla="*/ f198 1 f120"/>
              <a:gd name="f245" fmla="*/ f199 1 f119"/>
              <a:gd name="f246" fmla="*/ f200 1 f120"/>
              <a:gd name="f247" fmla="*/ f201 1 f119"/>
              <a:gd name="f248" fmla="*/ f202 1 f120"/>
              <a:gd name="f249" fmla="*/ f203 1 f119"/>
              <a:gd name="f250" fmla="*/ f204 1 f120"/>
              <a:gd name="f251" fmla="*/ f205 1 f120"/>
              <a:gd name="f252" fmla="*/ f206 f110 1"/>
              <a:gd name="f253" fmla="*/ f207 f110 1"/>
              <a:gd name="f254" fmla="*/ f209 f111 1"/>
              <a:gd name="f255" fmla="*/ f208 f111 1"/>
              <a:gd name="f256" fmla="*/ f210 f110 1"/>
              <a:gd name="f257" fmla="*/ f211 f111 1"/>
              <a:gd name="f258" fmla="*/ f212 f110 1"/>
              <a:gd name="f259" fmla="*/ f213 f111 1"/>
              <a:gd name="f260" fmla="*/ f214 f110 1"/>
              <a:gd name="f261" fmla="*/ f215 f111 1"/>
              <a:gd name="f262" fmla="*/ f216 f110 1"/>
              <a:gd name="f263" fmla="*/ f217 f111 1"/>
              <a:gd name="f264" fmla="*/ f218 f110 1"/>
              <a:gd name="f265" fmla="*/ f219 f111 1"/>
              <a:gd name="f266" fmla="*/ f220 f111 1"/>
              <a:gd name="f267" fmla="*/ f221 f110 1"/>
              <a:gd name="f268" fmla="*/ f222 f111 1"/>
              <a:gd name="f269" fmla="*/ f223 f110 1"/>
              <a:gd name="f270" fmla="*/ f224 f111 1"/>
              <a:gd name="f271" fmla="*/ f225 f111 1"/>
              <a:gd name="f272" fmla="*/ f226 f110 1"/>
              <a:gd name="f273" fmla="*/ f227 f111 1"/>
              <a:gd name="f274" fmla="*/ f228 f110 1"/>
              <a:gd name="f275" fmla="*/ f229 f110 1"/>
              <a:gd name="f276" fmla="*/ f230 f111 1"/>
              <a:gd name="f277" fmla="*/ f231 f111 1"/>
              <a:gd name="f278" fmla="*/ f232 f110 1"/>
              <a:gd name="f279" fmla="*/ f233 f111 1"/>
              <a:gd name="f280" fmla="*/ f234 f111 1"/>
              <a:gd name="f281" fmla="*/ f235 f110 1"/>
              <a:gd name="f282" fmla="*/ f236 f111 1"/>
              <a:gd name="f283" fmla="*/ f237 f110 1"/>
              <a:gd name="f284" fmla="*/ f238 f111 1"/>
              <a:gd name="f285" fmla="*/ f239 f110 1"/>
              <a:gd name="f286" fmla="*/ f240 f111 1"/>
              <a:gd name="f287" fmla="*/ f241 f110 1"/>
              <a:gd name="f288" fmla="*/ f242 f111 1"/>
              <a:gd name="f289" fmla="*/ f243 f110 1"/>
              <a:gd name="f290" fmla="*/ f244 f111 1"/>
              <a:gd name="f291" fmla="*/ f245 f110 1"/>
              <a:gd name="f292" fmla="*/ f246 f111 1"/>
              <a:gd name="f293" fmla="*/ f247 f110 1"/>
              <a:gd name="f294" fmla="*/ f248 f111 1"/>
              <a:gd name="f295" fmla="*/ f249 f110 1"/>
              <a:gd name="f296" fmla="*/ f250 f111 1"/>
              <a:gd name="f297" fmla="*/ f251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3">
                <a:pos x="f256" y="f257"/>
              </a:cxn>
              <a:cxn ang="f163">
                <a:pos x="f258" y="f259"/>
              </a:cxn>
              <a:cxn ang="f163">
                <a:pos x="f260" y="f261"/>
              </a:cxn>
              <a:cxn ang="f163">
                <a:pos x="f262" y="f263"/>
              </a:cxn>
              <a:cxn ang="f163">
                <a:pos x="f264" y="f265"/>
              </a:cxn>
              <a:cxn ang="f163">
                <a:pos x="f256" y="f266"/>
              </a:cxn>
              <a:cxn ang="f163">
                <a:pos x="f267" y="f268"/>
              </a:cxn>
              <a:cxn ang="f163">
                <a:pos x="f269" y="f270"/>
              </a:cxn>
              <a:cxn ang="f163">
                <a:pos x="f269" y="f271"/>
              </a:cxn>
              <a:cxn ang="f163">
                <a:pos x="f272" y="f273"/>
              </a:cxn>
              <a:cxn ang="f163">
                <a:pos x="f274" y="f261"/>
              </a:cxn>
              <a:cxn ang="f163">
                <a:pos x="f275" y="f276"/>
              </a:cxn>
              <a:cxn ang="f163">
                <a:pos x="f269" y="f277"/>
              </a:cxn>
              <a:cxn ang="f163">
                <a:pos x="f278" y="f279"/>
              </a:cxn>
              <a:cxn ang="f163">
                <a:pos x="f272" y="f280"/>
              </a:cxn>
              <a:cxn ang="f163">
                <a:pos x="f281" y="f282"/>
              </a:cxn>
              <a:cxn ang="f163">
                <a:pos x="f283" y="f284"/>
              </a:cxn>
              <a:cxn ang="f163">
                <a:pos x="f285" y="f286"/>
              </a:cxn>
              <a:cxn ang="f163">
                <a:pos x="f287" y="f288"/>
              </a:cxn>
              <a:cxn ang="f163">
                <a:pos x="f289" y="f290"/>
              </a:cxn>
              <a:cxn ang="f163">
                <a:pos x="f291" y="f292"/>
              </a:cxn>
              <a:cxn ang="f163">
                <a:pos x="f293" y="f294"/>
              </a:cxn>
              <a:cxn ang="f163">
                <a:pos x="f295" y="f296"/>
              </a:cxn>
              <a:cxn ang="f163">
                <a:pos x="f256" y="f297"/>
              </a:cxn>
              <a:cxn ang="f163">
                <a:pos x="f256" y="f257"/>
              </a:cxn>
            </a:cxnLst>
            <a:rect l="f252" t="f255" r="f253" b="f254"/>
            <a:pathLst>
              <a:path w="191" h="308">
                <a:moveTo>
                  <a:pt x="f8" y="f9"/>
                </a:moveTo>
                <a:cubicBezTo>
                  <a:pt x="f10" y="f11"/>
                  <a:pt x="f12" y="f13"/>
                  <a:pt x="f6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29" y="f31"/>
                </a:cubicBezTo>
                <a:cubicBezTo>
                  <a:pt x="f8" y="f32"/>
                  <a:pt x="f29" y="f33"/>
                  <a:pt x="f8" y="f34"/>
                </a:cubicBezTo>
                <a:cubicBezTo>
                  <a:pt x="f8" y="f35"/>
                  <a:pt x="f36" y="f37"/>
                  <a:pt x="f38" y="f7"/>
                </a:cubicBezTo>
                <a:cubicBezTo>
                  <a:pt x="f39" y="f7"/>
                  <a:pt x="f40" y="f41"/>
                  <a:pt x="f42" y="f41"/>
                </a:cubicBezTo>
                <a:cubicBezTo>
                  <a:pt x="f42" y="f43"/>
                  <a:pt x="f44" y="f45"/>
                  <a:pt x="f42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20"/>
                </a:cubicBezTo>
                <a:cubicBezTo>
                  <a:pt x="f58" y="f18"/>
                  <a:pt x="f59" y="f16"/>
                  <a:pt x="f5" y="f60"/>
                </a:cubicBezTo>
                <a:cubicBezTo>
                  <a:pt x="f61" y="f10"/>
                  <a:pt x="f62" y="f16"/>
                  <a:pt x="f42" y="f15"/>
                </a:cubicBezTo>
                <a:cubicBezTo>
                  <a:pt x="f42" y="f63"/>
                  <a:pt x="f42" y="f11"/>
                  <a:pt x="f44" y="f64"/>
                </a:cubicBezTo>
                <a:cubicBezTo>
                  <a:pt x="f44" y="f10"/>
                  <a:pt x="f65" y="f66"/>
                  <a:pt x="f51" y="f67"/>
                </a:cubicBezTo>
                <a:cubicBezTo>
                  <a:pt x="f68" y="f69"/>
                  <a:pt x="f55" y="f70"/>
                  <a:pt x="f71" y="f72"/>
                </a:cubicBezTo>
                <a:cubicBezTo>
                  <a:pt x="f73" y="f74"/>
                  <a:pt x="f75" y="f76"/>
                  <a:pt x="f77" y="f5"/>
                </a:cubicBezTo>
                <a:cubicBezTo>
                  <a:pt x="f78" y="f79"/>
                  <a:pt x="f38" y="f80"/>
                  <a:pt x="f66" y="f81"/>
                </a:cubicBezTo>
                <a:cubicBezTo>
                  <a:pt x="f82" y="f83"/>
                  <a:pt x="f84" y="f85"/>
                  <a:pt x="f10" y="f86"/>
                </a:cubicBezTo>
                <a:cubicBezTo>
                  <a:pt x="f87" y="f88"/>
                  <a:pt x="f25" y="f89"/>
                  <a:pt x="f90" y="f91"/>
                </a:cubicBezTo>
                <a:cubicBezTo>
                  <a:pt x="f92" y="f71"/>
                  <a:pt x="f23" y="f93"/>
                  <a:pt x="f94" y="f95"/>
                </a:cubicBezTo>
                <a:cubicBezTo>
                  <a:pt x="f96" y="f79"/>
                  <a:pt x="f97" y="f98"/>
                  <a:pt x="f99" y="f85"/>
                </a:cubicBezTo>
                <a:cubicBezTo>
                  <a:pt x="f20" y="f100"/>
                  <a:pt x="f101" y="f102"/>
                  <a:pt x="f102" y="f103"/>
                </a:cubicBezTo>
                <a:cubicBezTo>
                  <a:pt x="f104" y="f82"/>
                  <a:pt x="f8" y="f105"/>
                  <a:pt x="f8" y="f106"/>
                </a:cubicBezTo>
                <a:cubicBezTo>
                  <a:pt x="f29" y="f107"/>
                  <a:pt x="f8" y="f108"/>
                  <a:pt x="f8" y="f9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B81A3412-7C88-40CA-996F-FCFEF2220CC4}"/>
              </a:ext>
            </a:extLst>
          </p:cNvPr>
          <p:cNvSpPr/>
          <p:nvPr/>
        </p:nvSpPr>
        <p:spPr>
          <a:xfrm>
            <a:off x="1900242" y="2359023"/>
            <a:ext cx="152403" cy="1508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"/>
              <a:gd name="f7" fmla="val 20"/>
              <a:gd name="f8" fmla="val 26"/>
              <a:gd name="f9" fmla="val 8"/>
              <a:gd name="f10" fmla="val 32"/>
              <a:gd name="f11" fmla="val 15"/>
              <a:gd name="f12" fmla="val 23"/>
              <a:gd name="f13" fmla="val 34"/>
              <a:gd name="f14" fmla="val 28"/>
              <a:gd name="f15" fmla="val 18"/>
              <a:gd name="f16" fmla="val 13"/>
              <a:gd name="f17" fmla="val 35"/>
              <a:gd name="f18" fmla="val 7"/>
              <a:gd name="f19" fmla="val 6"/>
              <a:gd name="f20" fmla="val 14"/>
              <a:gd name="f21" fmla="val 12"/>
              <a:gd name="f22" fmla="+- 0 0 -90"/>
              <a:gd name="f23" fmla="*/ f3 1 40"/>
              <a:gd name="f24" fmla="*/ f4 1 40"/>
              <a:gd name="f25" fmla="val f5"/>
              <a:gd name="f26" fmla="val f6"/>
              <a:gd name="f27" fmla="*/ f22 f0 1"/>
              <a:gd name="f28" fmla="+- f26 0 f25"/>
              <a:gd name="f29" fmla="*/ f27 1 f2"/>
              <a:gd name="f30" fmla="*/ f28 1 40"/>
              <a:gd name="f31" fmla="*/ 20 f28 1"/>
              <a:gd name="f32" fmla="*/ 0 f28 1"/>
              <a:gd name="f33" fmla="*/ 40 f28 1"/>
              <a:gd name="f34" fmla="*/ 23 f28 1"/>
              <a:gd name="f35" fmla="*/ 18 f28 1"/>
              <a:gd name="f36" fmla="+- f29 0 f1"/>
              <a:gd name="f37" fmla="*/ f31 1 40"/>
              <a:gd name="f38" fmla="*/ f32 1 40"/>
              <a:gd name="f39" fmla="*/ f33 1 40"/>
              <a:gd name="f40" fmla="*/ f34 1 40"/>
              <a:gd name="f41" fmla="*/ f35 1 40"/>
              <a:gd name="f42" fmla="*/ 0 1 f30"/>
              <a:gd name="f43" fmla="*/ f26 1 f30"/>
              <a:gd name="f44" fmla="*/ f37 1 f30"/>
              <a:gd name="f45" fmla="*/ f38 1 f30"/>
              <a:gd name="f46" fmla="*/ f39 1 f30"/>
              <a:gd name="f47" fmla="*/ f40 1 f30"/>
              <a:gd name="f48" fmla="*/ f41 1 f30"/>
              <a:gd name="f49" fmla="*/ f42 f23 1"/>
              <a:gd name="f50" fmla="*/ f43 f23 1"/>
              <a:gd name="f51" fmla="*/ f43 f24 1"/>
              <a:gd name="f52" fmla="*/ f42 f24 1"/>
              <a:gd name="f53" fmla="*/ f44 f23 1"/>
              <a:gd name="f54" fmla="*/ f45 f24 1"/>
              <a:gd name="f55" fmla="*/ f46 f23 1"/>
              <a:gd name="f56" fmla="*/ f47 f24 1"/>
              <a:gd name="f57" fmla="*/ f48 f23 1"/>
              <a:gd name="f58" fmla="*/ f46 f24 1"/>
              <a:gd name="f59" fmla="*/ f45 f23 1"/>
              <a:gd name="f60" fmla="*/ f4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3" y="f54"/>
              </a:cxn>
              <a:cxn ang="f36">
                <a:pos x="f55" y="f56"/>
              </a:cxn>
              <a:cxn ang="f36">
                <a:pos x="f57" y="f58"/>
              </a:cxn>
              <a:cxn ang="f36">
                <a:pos x="f59" y="f60"/>
              </a:cxn>
              <a:cxn ang="f36">
                <a:pos x="f53" y="f54"/>
              </a:cxn>
            </a:cxnLst>
            <a:rect l="f49" t="f52" r="f50" b="f51"/>
            <a:pathLst>
              <a:path w="40" h="40">
                <a:moveTo>
                  <a:pt x="f7" y="f5"/>
                </a:moveTo>
                <a:cubicBezTo>
                  <a:pt x="f8" y="f9"/>
                  <a:pt x="f10" y="f11"/>
                  <a:pt x="f6" y="f12"/>
                </a:cubicBezTo>
                <a:cubicBezTo>
                  <a:pt x="f13" y="f14"/>
                  <a:pt x="f8" y="f13"/>
                  <a:pt x="f15" y="f6"/>
                </a:cubicBezTo>
                <a:cubicBezTo>
                  <a:pt x="f16" y="f17"/>
                  <a:pt x="f18" y="f14"/>
                  <a:pt x="f5" y="f7"/>
                </a:cubicBezTo>
                <a:cubicBezTo>
                  <a:pt x="f19" y="f20"/>
                  <a:pt x="f21" y="f9"/>
                  <a:pt x="f7" y="f5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A20C606D-40C5-458B-BEE4-066FAD4C0670}"/>
              </a:ext>
            </a:extLst>
          </p:cNvPr>
          <p:cNvSpPr/>
          <p:nvPr/>
        </p:nvSpPr>
        <p:spPr>
          <a:xfrm>
            <a:off x="5221288" y="2717797"/>
            <a:ext cx="917572" cy="8032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"/>
              <a:gd name="f7" fmla="val 283"/>
              <a:gd name="f8" fmla="val 195"/>
              <a:gd name="f9" fmla="val 66"/>
              <a:gd name="f10" fmla="val 194"/>
              <a:gd name="f11" fmla="val 63"/>
              <a:gd name="f12" fmla="val 193"/>
              <a:gd name="f13" fmla="val 59"/>
              <a:gd name="f14" fmla="val 191"/>
              <a:gd name="f15" fmla="val 57"/>
              <a:gd name="f16" fmla="val 186"/>
              <a:gd name="f17" fmla="val 51"/>
              <a:gd name="f18" fmla="val 181"/>
              <a:gd name="f19" fmla="val 46"/>
              <a:gd name="f20" fmla="val 175"/>
              <a:gd name="f21" fmla="val 40"/>
              <a:gd name="f22" fmla="val 169"/>
              <a:gd name="f23" fmla="val 34"/>
              <a:gd name="f24" fmla="val 170"/>
              <a:gd name="f25" fmla="val 30"/>
              <a:gd name="f26" fmla="val 177"/>
              <a:gd name="f27" fmla="val 25"/>
              <a:gd name="f28" fmla="val 210"/>
              <a:gd name="f29" fmla="val 1"/>
              <a:gd name="f30" fmla="val 261"/>
              <a:gd name="f31" fmla="val 6"/>
              <a:gd name="f32" fmla="val 290"/>
              <a:gd name="f33" fmla="val 36"/>
              <a:gd name="f34" fmla="val 320"/>
              <a:gd name="f35" fmla="val 67"/>
              <a:gd name="f36" fmla="val 117"/>
              <a:gd name="f37" fmla="val 295"/>
              <a:gd name="f38" fmla="val 150"/>
              <a:gd name="f39" fmla="val 277"/>
              <a:gd name="f40" fmla="val 171"/>
              <a:gd name="f41" fmla="val 256"/>
              <a:gd name="f42" fmla="val 190"/>
              <a:gd name="f43" fmla="val 237"/>
              <a:gd name="f44" fmla="val 216"/>
              <a:gd name="f45" fmla="val 231"/>
              <a:gd name="f46" fmla="val 252"/>
              <a:gd name="f47" fmla="val 173"/>
              <a:gd name="f48" fmla="val 273"/>
              <a:gd name="f49" fmla="val 165"/>
              <a:gd name="f50" fmla="val 282"/>
              <a:gd name="f51" fmla="val 158"/>
              <a:gd name="f52" fmla="val 274"/>
              <a:gd name="f53" fmla="val 112"/>
              <a:gd name="f54" fmla="val 235"/>
              <a:gd name="f55" fmla="val 73"/>
              <a:gd name="f56" fmla="val 197"/>
              <a:gd name="f57" fmla="val 35"/>
              <a:gd name="f58" fmla="val 123"/>
              <a:gd name="f59" fmla="val 68"/>
              <a:gd name="f60" fmla="val 69"/>
              <a:gd name="f61" fmla="val 99"/>
              <a:gd name="f62" fmla="val 32"/>
              <a:gd name="f63" fmla="val 83"/>
              <a:gd name="f64" fmla="val 21"/>
              <a:gd name="f65" fmla="val 54"/>
              <a:gd name="f66" fmla="val 33"/>
              <a:gd name="f67" fmla="val 39"/>
              <a:gd name="f68" fmla="val 26"/>
              <a:gd name="f69" fmla="val 71"/>
              <a:gd name="f70" fmla="val 22"/>
              <a:gd name="f71" fmla="val 90"/>
              <a:gd name="f72" fmla="val 97"/>
              <a:gd name="f73" fmla="val 58"/>
              <a:gd name="f74" fmla="val 37"/>
              <a:gd name="f75" fmla="+- 0 0 -90"/>
              <a:gd name="f76" fmla="*/ f3 1 323"/>
              <a:gd name="f77" fmla="*/ f4 1 283"/>
              <a:gd name="f78" fmla="val f5"/>
              <a:gd name="f79" fmla="val f6"/>
              <a:gd name="f80" fmla="val f7"/>
              <a:gd name="f81" fmla="*/ f75 f0 1"/>
              <a:gd name="f82" fmla="+- f80 0 f78"/>
              <a:gd name="f83" fmla="+- f79 0 f78"/>
              <a:gd name="f84" fmla="*/ f81 1 f2"/>
              <a:gd name="f85" fmla="*/ f83 1 323"/>
              <a:gd name="f86" fmla="*/ f82 1 283"/>
              <a:gd name="f87" fmla="*/ 195 f83 1"/>
              <a:gd name="f88" fmla="*/ 66 f82 1"/>
              <a:gd name="f89" fmla="*/ 191 f83 1"/>
              <a:gd name="f90" fmla="*/ 57 f82 1"/>
              <a:gd name="f91" fmla="*/ 175 f83 1"/>
              <a:gd name="f92" fmla="*/ 40 f82 1"/>
              <a:gd name="f93" fmla="*/ 177 f83 1"/>
              <a:gd name="f94" fmla="*/ 25 f82 1"/>
              <a:gd name="f95" fmla="*/ 290 f83 1"/>
              <a:gd name="f96" fmla="*/ 36 f82 1"/>
              <a:gd name="f97" fmla="*/ 295 f83 1"/>
              <a:gd name="f98" fmla="*/ 150 f82 1"/>
              <a:gd name="f99" fmla="*/ 237 f83 1"/>
              <a:gd name="f100" fmla="*/ 210 f82 1"/>
              <a:gd name="f101" fmla="*/ 173 f83 1"/>
              <a:gd name="f102" fmla="*/ 273 f82 1"/>
              <a:gd name="f103" fmla="*/ 150 f83 1"/>
              <a:gd name="f104" fmla="*/ 274 f82 1"/>
              <a:gd name="f105" fmla="*/ 35 f83 1"/>
              <a:gd name="f106" fmla="*/ 158 f82 1"/>
              <a:gd name="f107" fmla="*/ 34 f82 1"/>
              <a:gd name="f108" fmla="*/ 158 f83 1"/>
              <a:gd name="f109" fmla="*/ 68 f82 1"/>
              <a:gd name="f110" fmla="*/ 99 f83 1"/>
              <a:gd name="f111" fmla="*/ 32 f82 1"/>
              <a:gd name="f112" fmla="*/ 39 f83 1"/>
              <a:gd name="f113" fmla="*/ 54 f82 1"/>
              <a:gd name="f114" fmla="*/ 32 f83 1"/>
              <a:gd name="f115" fmla="*/ 97 f82 1"/>
              <a:gd name="f116" fmla="+- f84 0 f1"/>
              <a:gd name="f117" fmla="*/ f87 1 323"/>
              <a:gd name="f118" fmla="*/ f88 1 283"/>
              <a:gd name="f119" fmla="*/ f89 1 323"/>
              <a:gd name="f120" fmla="*/ f90 1 283"/>
              <a:gd name="f121" fmla="*/ f91 1 323"/>
              <a:gd name="f122" fmla="*/ f92 1 283"/>
              <a:gd name="f123" fmla="*/ f93 1 323"/>
              <a:gd name="f124" fmla="*/ f94 1 283"/>
              <a:gd name="f125" fmla="*/ f95 1 323"/>
              <a:gd name="f126" fmla="*/ f96 1 283"/>
              <a:gd name="f127" fmla="*/ f97 1 323"/>
              <a:gd name="f128" fmla="*/ f98 1 283"/>
              <a:gd name="f129" fmla="*/ f99 1 323"/>
              <a:gd name="f130" fmla="*/ f100 1 283"/>
              <a:gd name="f131" fmla="*/ f101 1 323"/>
              <a:gd name="f132" fmla="*/ f102 1 283"/>
              <a:gd name="f133" fmla="*/ f103 1 323"/>
              <a:gd name="f134" fmla="*/ f104 1 283"/>
              <a:gd name="f135" fmla="*/ f105 1 323"/>
              <a:gd name="f136" fmla="*/ f106 1 283"/>
              <a:gd name="f137" fmla="*/ f107 1 283"/>
              <a:gd name="f138" fmla="*/ f108 1 323"/>
              <a:gd name="f139" fmla="*/ f109 1 283"/>
              <a:gd name="f140" fmla="*/ f110 1 323"/>
              <a:gd name="f141" fmla="*/ f111 1 283"/>
              <a:gd name="f142" fmla="*/ f112 1 323"/>
              <a:gd name="f143" fmla="*/ f113 1 283"/>
              <a:gd name="f144" fmla="*/ f114 1 323"/>
              <a:gd name="f145" fmla="*/ f115 1 283"/>
              <a:gd name="f146" fmla="*/ 0 1 f85"/>
              <a:gd name="f147" fmla="*/ f79 1 f85"/>
              <a:gd name="f148" fmla="*/ 0 1 f86"/>
              <a:gd name="f149" fmla="*/ f80 1 f86"/>
              <a:gd name="f150" fmla="*/ f117 1 f85"/>
              <a:gd name="f151" fmla="*/ f118 1 f86"/>
              <a:gd name="f152" fmla="*/ f119 1 f85"/>
              <a:gd name="f153" fmla="*/ f120 1 f86"/>
              <a:gd name="f154" fmla="*/ f121 1 f85"/>
              <a:gd name="f155" fmla="*/ f122 1 f86"/>
              <a:gd name="f156" fmla="*/ f123 1 f85"/>
              <a:gd name="f157" fmla="*/ f124 1 f86"/>
              <a:gd name="f158" fmla="*/ f125 1 f85"/>
              <a:gd name="f159" fmla="*/ f126 1 f86"/>
              <a:gd name="f160" fmla="*/ f127 1 f85"/>
              <a:gd name="f161" fmla="*/ f128 1 f86"/>
              <a:gd name="f162" fmla="*/ f129 1 f85"/>
              <a:gd name="f163" fmla="*/ f130 1 f86"/>
              <a:gd name="f164" fmla="*/ f131 1 f85"/>
              <a:gd name="f165" fmla="*/ f132 1 f86"/>
              <a:gd name="f166" fmla="*/ f133 1 f85"/>
              <a:gd name="f167" fmla="*/ f134 1 f86"/>
              <a:gd name="f168" fmla="*/ f135 1 f85"/>
              <a:gd name="f169" fmla="*/ f136 1 f86"/>
              <a:gd name="f170" fmla="*/ f137 1 f86"/>
              <a:gd name="f171" fmla="*/ f138 1 f85"/>
              <a:gd name="f172" fmla="*/ f139 1 f86"/>
              <a:gd name="f173" fmla="*/ f140 1 f85"/>
              <a:gd name="f174" fmla="*/ f141 1 f86"/>
              <a:gd name="f175" fmla="*/ f142 1 f85"/>
              <a:gd name="f176" fmla="*/ f143 1 f86"/>
              <a:gd name="f177" fmla="*/ f144 1 f85"/>
              <a:gd name="f178" fmla="*/ f145 1 f86"/>
              <a:gd name="f179" fmla="*/ f146 f76 1"/>
              <a:gd name="f180" fmla="*/ f147 f76 1"/>
              <a:gd name="f181" fmla="*/ f149 f77 1"/>
              <a:gd name="f182" fmla="*/ f148 f77 1"/>
              <a:gd name="f183" fmla="*/ f150 f76 1"/>
              <a:gd name="f184" fmla="*/ f151 f77 1"/>
              <a:gd name="f185" fmla="*/ f152 f76 1"/>
              <a:gd name="f186" fmla="*/ f153 f77 1"/>
              <a:gd name="f187" fmla="*/ f154 f76 1"/>
              <a:gd name="f188" fmla="*/ f155 f77 1"/>
              <a:gd name="f189" fmla="*/ f156 f76 1"/>
              <a:gd name="f190" fmla="*/ f157 f77 1"/>
              <a:gd name="f191" fmla="*/ f158 f76 1"/>
              <a:gd name="f192" fmla="*/ f159 f77 1"/>
              <a:gd name="f193" fmla="*/ f160 f76 1"/>
              <a:gd name="f194" fmla="*/ f161 f77 1"/>
              <a:gd name="f195" fmla="*/ f162 f76 1"/>
              <a:gd name="f196" fmla="*/ f163 f77 1"/>
              <a:gd name="f197" fmla="*/ f164 f76 1"/>
              <a:gd name="f198" fmla="*/ f165 f77 1"/>
              <a:gd name="f199" fmla="*/ f166 f76 1"/>
              <a:gd name="f200" fmla="*/ f167 f77 1"/>
              <a:gd name="f201" fmla="*/ f168 f76 1"/>
              <a:gd name="f202" fmla="*/ f169 f77 1"/>
              <a:gd name="f203" fmla="*/ f170 f77 1"/>
              <a:gd name="f204" fmla="*/ f171 f76 1"/>
              <a:gd name="f205" fmla="*/ f172 f77 1"/>
              <a:gd name="f206" fmla="*/ f173 f76 1"/>
              <a:gd name="f207" fmla="*/ f174 f77 1"/>
              <a:gd name="f208" fmla="*/ f175 f76 1"/>
              <a:gd name="f209" fmla="*/ f176 f77 1"/>
              <a:gd name="f210" fmla="*/ f177 f76 1"/>
              <a:gd name="f211" fmla="*/ f178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6">
                <a:pos x="f183" y="f184"/>
              </a:cxn>
              <a:cxn ang="f116">
                <a:pos x="f185" y="f186"/>
              </a:cxn>
              <a:cxn ang="f116">
                <a:pos x="f187" y="f188"/>
              </a:cxn>
              <a:cxn ang="f116">
                <a:pos x="f189" y="f190"/>
              </a:cxn>
              <a:cxn ang="f116">
                <a:pos x="f191" y="f192"/>
              </a:cxn>
              <a:cxn ang="f116">
                <a:pos x="f193" y="f194"/>
              </a:cxn>
              <a:cxn ang="f116">
                <a:pos x="f195" y="f196"/>
              </a:cxn>
              <a:cxn ang="f116">
                <a:pos x="f197" y="f198"/>
              </a:cxn>
              <a:cxn ang="f116">
                <a:pos x="f199" y="f200"/>
              </a:cxn>
              <a:cxn ang="f116">
                <a:pos x="f201" y="f202"/>
              </a:cxn>
              <a:cxn ang="f116">
                <a:pos x="f201" y="f203"/>
              </a:cxn>
              <a:cxn ang="f116">
                <a:pos x="f204" y="f192"/>
              </a:cxn>
              <a:cxn ang="f116">
                <a:pos x="f185" y="f205"/>
              </a:cxn>
              <a:cxn ang="f116">
                <a:pos x="f183" y="f184"/>
              </a:cxn>
              <a:cxn ang="f116">
                <a:pos x="f206" y="f207"/>
              </a:cxn>
              <a:cxn ang="f116">
                <a:pos x="f208" y="f209"/>
              </a:cxn>
              <a:cxn ang="f116">
                <a:pos x="f210" y="f211"/>
              </a:cxn>
              <a:cxn ang="f116">
                <a:pos x="f206" y="f207"/>
              </a:cxn>
            </a:cxnLst>
            <a:rect l="f179" t="f182" r="f180" b="f181"/>
            <a:pathLst>
              <a:path w="323" h="28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6" y="f36"/>
                  <a:pt x="f37" y="f38"/>
                </a:cubicBezTo>
                <a:cubicBezTo>
                  <a:pt x="f39" y="f40"/>
                  <a:pt x="f41" y="f42"/>
                  <a:pt x="f43" y="f28"/>
                </a:cubicBezTo>
                <a:cubicBezTo>
                  <a:pt x="f44" y="f45"/>
                  <a:pt x="f10" y="f46"/>
                  <a:pt x="f47" y="f48"/>
                </a:cubicBezTo>
                <a:cubicBezTo>
                  <a:pt x="f49" y="f50"/>
                  <a:pt x="f51" y="f7"/>
                  <a:pt x="f38" y="f52"/>
                </a:cubicBezTo>
                <a:cubicBezTo>
                  <a:pt x="f53" y="f54"/>
                  <a:pt x="f55" y="f56"/>
                  <a:pt x="f57" y="f51"/>
                </a:cubicBezTo>
                <a:cubicBezTo>
                  <a:pt x="f5" y="f58"/>
                  <a:pt x="f5" y="f59"/>
                  <a:pt x="f57" y="f23"/>
                </a:cubicBezTo>
                <a:cubicBezTo>
                  <a:pt x="f60" y="f5"/>
                  <a:pt x="f58" y="f29"/>
                  <a:pt x="f51" y="f33"/>
                </a:cubicBezTo>
                <a:cubicBezTo>
                  <a:pt x="f22" y="f19"/>
                  <a:pt x="f2" y="f15"/>
                  <a:pt x="f14" y="f59"/>
                </a:cubicBezTo>
                <a:cubicBezTo>
                  <a:pt x="f12" y="f59"/>
                  <a:pt x="f10" y="f35"/>
                  <a:pt x="f8" y="f9"/>
                </a:cubicBezTo>
                <a:close/>
                <a:moveTo>
                  <a:pt x="f61" y="f62"/>
                </a:moveTo>
                <a:cubicBezTo>
                  <a:pt x="f63" y="f64"/>
                  <a:pt x="f65" y="f66"/>
                  <a:pt x="f67" y="f65"/>
                </a:cubicBezTo>
                <a:cubicBezTo>
                  <a:pt x="f68" y="f69"/>
                  <a:pt x="f70" y="f71"/>
                  <a:pt x="f62" y="f72"/>
                </a:cubicBezTo>
                <a:cubicBezTo>
                  <a:pt x="f33" y="f13"/>
                  <a:pt x="f73" y="f74"/>
                  <a:pt x="f61" y="f62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4" name="Grupo 24">
            <a:extLst>
              <a:ext uri="{FF2B5EF4-FFF2-40B4-BE49-F238E27FC236}">
                <a16:creationId xmlns:a16="http://schemas.microsoft.com/office/drawing/2014/main" id="{54EB4FE2-745A-46E9-86AE-C141C7E3E91D}"/>
              </a:ext>
            </a:extLst>
          </p:cNvPr>
          <p:cNvGrpSpPr/>
          <p:nvPr/>
        </p:nvGrpSpPr>
        <p:grpSpPr>
          <a:xfrm>
            <a:off x="0" y="0"/>
            <a:ext cx="378616" cy="1148951"/>
            <a:chOff x="0" y="0"/>
            <a:chExt cx="378616" cy="1148951"/>
          </a:xfrm>
        </p:grpSpPr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9476D757-9AED-4A2F-A90F-59B6CFDC6C24}"/>
                </a:ext>
              </a:extLst>
            </p:cNvPr>
            <p:cNvSpPr/>
            <p:nvPr/>
          </p:nvSpPr>
          <p:spPr>
            <a:xfrm rot="10799991">
              <a:off x="0" y="0"/>
              <a:ext cx="378616" cy="7846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659"/>
                <a:gd name="f8" fmla="val 225"/>
                <a:gd name="f9" fmla="+- 0 0 -90"/>
                <a:gd name="f10" fmla="*/ f3 1 318"/>
                <a:gd name="f11" fmla="*/ f4 1 659"/>
                <a:gd name="f12" fmla="+- f7 0 f5"/>
                <a:gd name="f13" fmla="+- f6 0 f5"/>
                <a:gd name="f14" fmla="*/ f9 f0 1"/>
                <a:gd name="f15" fmla="*/ f13 1 318"/>
                <a:gd name="f16" fmla="*/ f12 1 659"/>
                <a:gd name="f17" fmla="*/ 318 f13 1"/>
                <a:gd name="f18" fmla="*/ 0 f12 1"/>
                <a:gd name="f19" fmla="*/ 0 f13 1"/>
                <a:gd name="f20" fmla="*/ 225 f12 1"/>
                <a:gd name="f21" fmla="*/ 659 f12 1"/>
                <a:gd name="f22" fmla="*/ f14 1 f2"/>
                <a:gd name="f23" fmla="*/ f17 1 318"/>
                <a:gd name="f24" fmla="*/ f18 1 659"/>
                <a:gd name="f25" fmla="*/ f19 1 318"/>
                <a:gd name="f26" fmla="*/ f20 1 659"/>
                <a:gd name="f27" fmla="*/ f21 1 659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4" y="f46"/>
                </a:cxn>
                <a:cxn ang="f32">
                  <a:pos x="f42" y="f46"/>
                </a:cxn>
                <a:cxn ang="f32">
                  <a:pos x="f42" y="f43"/>
                </a:cxn>
              </a:cxnLst>
              <a:rect l="f38" t="f41" r="f39" b="f40"/>
              <a:pathLst>
                <a:path w="318" h="659">
                  <a:moveTo>
                    <a:pt x="f6" y="f5"/>
                  </a:moveTo>
                  <a:lnTo>
                    <a:pt x="f5" y="f8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0A1CD0E-DF32-4115-89AE-C82C3C21DF0B}"/>
                </a:ext>
              </a:extLst>
            </p:cNvPr>
            <p:cNvSpPr/>
            <p:nvPr/>
          </p:nvSpPr>
          <p:spPr>
            <a:xfrm rot="10799991">
              <a:off x="9" y="784618"/>
              <a:ext cx="271457" cy="3643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306"/>
                <a:gd name="f8" fmla="val 139"/>
                <a:gd name="f9" fmla="val 168"/>
                <a:gd name="f10" fmla="+- 0 0 -90"/>
                <a:gd name="f11" fmla="*/ f3 1 228"/>
                <a:gd name="f12" fmla="*/ f4 1 306"/>
                <a:gd name="f13" fmla="+- f7 0 f5"/>
                <a:gd name="f14" fmla="+- f6 0 f5"/>
                <a:gd name="f15" fmla="*/ f10 f0 1"/>
                <a:gd name="f16" fmla="*/ f14 1 228"/>
                <a:gd name="f17" fmla="*/ f13 1 306"/>
                <a:gd name="f18" fmla="*/ 0 f14 1"/>
                <a:gd name="f19" fmla="*/ 139 f13 1"/>
                <a:gd name="f20" fmla="*/ 306 f13 1"/>
                <a:gd name="f21" fmla="*/ 228 f14 1"/>
                <a:gd name="f22" fmla="*/ 168 f13 1"/>
                <a:gd name="f23" fmla="*/ 0 f13 1"/>
                <a:gd name="f24" fmla="*/ f15 1 f2"/>
                <a:gd name="f25" fmla="*/ f18 1 228"/>
                <a:gd name="f26" fmla="*/ f19 1 306"/>
                <a:gd name="f27" fmla="*/ f20 1 306"/>
                <a:gd name="f28" fmla="*/ f21 1 228"/>
                <a:gd name="f29" fmla="*/ f22 1 306"/>
                <a:gd name="f30" fmla="*/ f23 1 306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7"/>
                <a:gd name="f39" fmla="*/ f28 1 f16"/>
                <a:gd name="f40" fmla="*/ f29 1 f17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2 1"/>
                <a:gd name="f49" fmla="*/ f39 f11 1"/>
                <a:gd name="f50" fmla="*/ f40 f12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8"/>
                </a:cxn>
                <a:cxn ang="f35">
                  <a:pos x="f49" y="f50"/>
                </a:cxn>
                <a:cxn ang="f35">
                  <a:pos x="f49" y="f51"/>
                </a:cxn>
                <a:cxn ang="f35">
                  <a:pos x="f46" y="f47"/>
                </a:cxn>
              </a:cxnLst>
              <a:rect l="f42" t="f45" r="f43" b="f44"/>
              <a:pathLst>
                <a:path w="228" h="306">
                  <a:moveTo>
                    <a:pt x="f5" y="f8"/>
                  </a:moveTo>
                  <a:lnTo>
                    <a:pt x="f5" y="f7"/>
                  </a:lnTo>
                  <a:lnTo>
                    <a:pt x="f6" y="f9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Freeform 5">
            <a:extLst>
              <a:ext uri="{FF2B5EF4-FFF2-40B4-BE49-F238E27FC236}">
                <a16:creationId xmlns:a16="http://schemas.microsoft.com/office/drawing/2014/main" id="{2F5DBD84-5331-40DE-B360-7FF2A56A1EC0}"/>
              </a:ext>
            </a:extLst>
          </p:cNvPr>
          <p:cNvSpPr/>
          <p:nvPr/>
        </p:nvSpPr>
        <p:spPr>
          <a:xfrm rot="10799991">
            <a:off x="3595073" y="4984330"/>
            <a:ext cx="5548926" cy="187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43"/>
              <a:gd name="f7" fmla="val 186"/>
              <a:gd name="f8" fmla="val 3068"/>
              <a:gd name="f9" fmla="+- 0 0 -90"/>
              <a:gd name="f10" fmla="*/ f3 1 3343"/>
              <a:gd name="f11" fmla="*/ f4 1 186"/>
              <a:gd name="f12" fmla="+- f7 0 f5"/>
              <a:gd name="f13" fmla="+- f6 0 f5"/>
              <a:gd name="f14" fmla="*/ f9 f0 1"/>
              <a:gd name="f15" fmla="*/ f13 1 3343"/>
              <a:gd name="f16" fmla="*/ f12 1 186"/>
              <a:gd name="f17" fmla="*/ 3068 f13 1"/>
              <a:gd name="f18" fmla="*/ 186 f12 1"/>
              <a:gd name="f19" fmla="*/ 3343 f13 1"/>
              <a:gd name="f20" fmla="*/ 0 f12 1"/>
              <a:gd name="f21" fmla="*/ 0 f13 1"/>
              <a:gd name="f22" fmla="*/ f14 1 f2"/>
              <a:gd name="f23" fmla="*/ f17 1 3343"/>
              <a:gd name="f24" fmla="*/ f18 1 186"/>
              <a:gd name="f25" fmla="*/ f19 1 3343"/>
              <a:gd name="f26" fmla="*/ f20 1 186"/>
              <a:gd name="f27" fmla="*/ f21 1 3343"/>
              <a:gd name="f28" fmla="*/ 0 1 f15"/>
              <a:gd name="f29" fmla="*/ f6 1 f15"/>
              <a:gd name="f30" fmla="*/ 0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5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5"/>
              </a:cxn>
              <a:cxn ang="f32">
                <a:pos x="f46" y="f45"/>
              </a:cxn>
              <a:cxn ang="f32">
                <a:pos x="f46" y="f43"/>
              </a:cxn>
              <a:cxn ang="f32">
                <a:pos x="f42" y="f43"/>
              </a:cxn>
            </a:cxnLst>
            <a:rect l="f38" t="f41" r="f39" b="f40"/>
            <a:pathLst>
              <a:path w="3343" h="186">
                <a:moveTo>
                  <a:pt x="f8" y="f7"/>
                </a:moveTo>
                <a:lnTo>
                  <a:pt x="f6" y="f5"/>
                </a:lnTo>
                <a:lnTo>
                  <a:pt x="f5" y="f5"/>
                </a:lnTo>
                <a:lnTo>
                  <a:pt x="f5" y="f7"/>
                </a:lnTo>
                <a:lnTo>
                  <a:pt x="f8" y="f7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71;p68">
            <a:extLst>
              <a:ext uri="{FF2B5EF4-FFF2-40B4-BE49-F238E27FC236}">
                <a16:creationId xmlns:a16="http://schemas.microsoft.com/office/drawing/2014/main" id="{AA87A3BA-89BE-4BF4-84F4-4FEBF32F10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3344" y="200994"/>
            <a:ext cx="2853403" cy="478203"/>
          </a:xfrm>
        </p:spPr>
        <p:txBody>
          <a:bodyPr/>
          <a:lstStyle/>
          <a:p>
            <a:pPr lvl="0"/>
            <a:r>
              <a:rPr lang="es-PE" b="1" i="0">
                <a:solidFill>
                  <a:srgbClr val="F4A900"/>
                </a:solidFill>
              </a:rPr>
              <a:t>RESOURCES</a:t>
            </a:r>
          </a:p>
        </p:txBody>
      </p:sp>
      <p:sp>
        <p:nvSpPr>
          <p:cNvPr id="3" name="Google Shape;1374;p68">
            <a:extLst>
              <a:ext uri="{FF2B5EF4-FFF2-40B4-BE49-F238E27FC236}">
                <a16:creationId xmlns:a16="http://schemas.microsoft.com/office/drawing/2014/main" id="{726344F8-A546-46BD-8824-B75B9962A054}"/>
              </a:ext>
            </a:extLst>
          </p:cNvPr>
          <p:cNvSpPr/>
          <p:nvPr/>
        </p:nvSpPr>
        <p:spPr>
          <a:xfrm>
            <a:off x="7716978" y="1675162"/>
            <a:ext cx="1254072" cy="2012832"/>
          </a:xfrm>
          <a:custGeom>
            <a:avLst/>
            <a:gdLst>
              <a:gd name="f0" fmla="val w"/>
              <a:gd name="f1" fmla="val h"/>
              <a:gd name="f2" fmla="val 0"/>
              <a:gd name="f3" fmla="val 23784"/>
              <a:gd name="f4" fmla="val 38176"/>
              <a:gd name="f5" fmla="val 4719"/>
              <a:gd name="f6" fmla="val 1207"/>
              <a:gd name="f7" fmla="val 5049"/>
              <a:gd name="f8" fmla="val 5402"/>
              <a:gd name="f9" fmla="val 1385"/>
              <a:gd name="f10" fmla="val 5604"/>
              <a:gd name="f11" fmla="val 1587"/>
              <a:gd name="f12" fmla="val 5771"/>
              <a:gd name="f13" fmla="val 1754"/>
              <a:gd name="f14" fmla="val 5871"/>
              <a:gd name="f15" fmla="val 1954"/>
              <a:gd name="f16" fmla="val 5904"/>
              <a:gd name="f17" fmla="val 2188"/>
              <a:gd name="f18" fmla="val 2388"/>
              <a:gd name="f19" fmla="val 2855"/>
              <a:gd name="f20" fmla="val 5571"/>
              <a:gd name="f21" fmla="val 2921"/>
              <a:gd name="f22" fmla="val 5533"/>
              <a:gd name="f23" fmla="val 2934"/>
              <a:gd name="f24" fmla="val 5494"/>
              <a:gd name="f25" fmla="val 2940"/>
              <a:gd name="f26" fmla="val 5454"/>
              <a:gd name="f27" fmla="val 5181"/>
              <a:gd name="f28" fmla="val 4883"/>
              <a:gd name="f29" fmla="val 2667"/>
              <a:gd name="f30" fmla="val 4737"/>
              <a:gd name="f31" fmla="val 2521"/>
              <a:gd name="f32" fmla="val 4670"/>
              <a:gd name="f33" fmla="val 2421"/>
              <a:gd name="f34" fmla="val 4537"/>
              <a:gd name="f35" fmla="val 2354"/>
              <a:gd name="f36" fmla="val 4437"/>
              <a:gd name="f37" fmla="val 2221"/>
              <a:gd name="f38" fmla="val 4370"/>
              <a:gd name="f39" fmla="val 1887"/>
              <a:gd name="f40" fmla="val 4103"/>
              <a:gd name="f41" fmla="val 1354"/>
              <a:gd name="f42" fmla="val 4570"/>
              <a:gd name="f43" fmla="val 1220"/>
              <a:gd name="f44" fmla="val 4619"/>
              <a:gd name="f45" fmla="val 1211"/>
              <a:gd name="f46" fmla="val 4669"/>
              <a:gd name="f47" fmla="val 8218"/>
              <a:gd name="f48" fmla="val 3497"/>
              <a:gd name="f49" fmla="val 8217"/>
              <a:gd name="f50" fmla="val 8213"/>
              <a:gd name="f51" fmla="val 3506"/>
              <a:gd name="f52" fmla="val 8209"/>
              <a:gd name="f53" fmla="val 3514"/>
              <a:gd name="f54" fmla="val 8206"/>
              <a:gd name="f55" fmla="val 3522"/>
              <a:gd name="f56" fmla="val 8223"/>
              <a:gd name="f57" fmla="val 3505"/>
              <a:gd name="f58" fmla="val 8887"/>
              <a:gd name="f59" fmla="val 2533"/>
              <a:gd name="f60" fmla="val 8925"/>
              <a:gd name="f61" fmla="val 8965"/>
              <a:gd name="f62" fmla="val 2540"/>
              <a:gd name="f63" fmla="val 9007"/>
              <a:gd name="f64" fmla="val 2555"/>
              <a:gd name="f65" fmla="val 9340"/>
              <a:gd name="f66" fmla="val 2721"/>
              <a:gd name="f67" fmla="val 9507"/>
              <a:gd name="f68" fmla="val 3188"/>
              <a:gd name="f69" fmla="val 9540"/>
              <a:gd name="f70" fmla="val 9607"/>
              <a:gd name="f71" fmla="val 3989"/>
              <a:gd name="f72" fmla="val 9407"/>
              <a:gd name="f73" fmla="val 4356"/>
              <a:gd name="f74" fmla="val 8940"/>
              <a:gd name="f75" fmla="val 4489"/>
              <a:gd name="f76" fmla="val 8903"/>
              <a:gd name="f77" fmla="val 4501"/>
              <a:gd name="f78" fmla="val 8862"/>
              <a:gd name="f79" fmla="val 4509"/>
              <a:gd name="f80" fmla="val 8818"/>
              <a:gd name="f81" fmla="val 8742"/>
              <a:gd name="f82" fmla="val 8657"/>
              <a:gd name="f83" fmla="val 4486"/>
              <a:gd name="f84" fmla="val 8573"/>
              <a:gd name="f85" fmla="val 4423"/>
              <a:gd name="f86" fmla="val 8540"/>
              <a:gd name="f87" fmla="val 4322"/>
              <a:gd name="f88" fmla="val 8506"/>
              <a:gd name="f89" fmla="val 8439"/>
              <a:gd name="f90" fmla="val 4256"/>
              <a:gd name="f91" fmla="val 8406"/>
              <a:gd name="f92" fmla="val 4222"/>
              <a:gd name="f93" fmla="val 8373"/>
              <a:gd name="f94" fmla="val 8273"/>
              <a:gd name="f95" fmla="val 4056"/>
              <a:gd name="f96" fmla="val 3755"/>
              <a:gd name="f97" fmla="val 3508"/>
              <a:gd name="f98" fmla="val 8212"/>
              <a:gd name="f99" fmla="val 3499"/>
              <a:gd name="f100" fmla="val 8338"/>
              <a:gd name="f101" fmla="val 3208"/>
              <a:gd name="f102" fmla="val 8515"/>
              <a:gd name="f103" fmla="val 4443"/>
              <a:gd name="f104" fmla="val 4140"/>
              <a:gd name="f105" fmla="val 4536"/>
              <a:gd name="f106" fmla="val 4632"/>
              <a:gd name="f107" fmla="val 4154"/>
              <a:gd name="f108" fmla="val 4189"/>
              <a:gd name="f109" fmla="val 5037"/>
              <a:gd name="f110" fmla="val 5337"/>
              <a:gd name="f111" fmla="val 4389"/>
              <a:gd name="f112" fmla="val 5504"/>
              <a:gd name="f113" fmla="val 4656"/>
              <a:gd name="f114" fmla="val 5371"/>
              <a:gd name="f115" fmla="val 4756"/>
              <a:gd name="f116" fmla="val 5404"/>
              <a:gd name="f117" fmla="val 4856"/>
              <a:gd name="f118" fmla="val 5437"/>
              <a:gd name="f119" fmla="val 4890"/>
              <a:gd name="f120" fmla="val 4923"/>
              <a:gd name="f121" fmla="val 4990"/>
              <a:gd name="f122" fmla="val 5537"/>
              <a:gd name="f123" fmla="val 5023"/>
              <a:gd name="f124" fmla="val 5056"/>
              <a:gd name="f125" fmla="val 5431"/>
              <a:gd name="f126" fmla="val 5130"/>
              <a:gd name="f127" fmla="val 5338"/>
              <a:gd name="f128" fmla="val 5158"/>
              <a:gd name="f129" fmla="val 5240"/>
              <a:gd name="f130" fmla="val 5115"/>
              <a:gd name="f131" fmla="val 4982"/>
              <a:gd name="f132" fmla="val 5112"/>
              <a:gd name="f133" fmla="val 4870"/>
              <a:gd name="f134" fmla="val 4589"/>
              <a:gd name="f135" fmla="val 3936"/>
              <a:gd name="f136" fmla="val 4110"/>
              <a:gd name="f137" fmla="val 4191"/>
              <a:gd name="f138" fmla="val 4270"/>
              <a:gd name="f139" fmla="val 3857"/>
              <a:gd name="f140" fmla="val 5816"/>
              <a:gd name="f141" fmla="val 3875"/>
              <a:gd name="f142" fmla="val 5841"/>
              <a:gd name="f143" fmla="val 3891"/>
              <a:gd name="f144" fmla="val 5867"/>
              <a:gd name="f145" fmla="val 3906"/>
              <a:gd name="f146" fmla="val 5894"/>
              <a:gd name="f147" fmla="val 10398"/>
              <a:gd name="f148" fmla="val 5350"/>
              <a:gd name="f149" fmla="val 10464"/>
              <a:gd name="f150" fmla="val 10534"/>
              <a:gd name="f151" fmla="val 5372"/>
              <a:gd name="f152" fmla="val 10608"/>
              <a:gd name="f153" fmla="val 5423"/>
              <a:gd name="f154" fmla="val 10941"/>
              <a:gd name="f155" fmla="val 5690"/>
              <a:gd name="f156" fmla="val 11075"/>
              <a:gd name="f157" fmla="val 6190"/>
              <a:gd name="f158" fmla="val 6557"/>
              <a:gd name="f159" fmla="val 11108"/>
              <a:gd name="f160" fmla="val 7024"/>
              <a:gd name="f161" fmla="val 10908"/>
              <a:gd name="f162" fmla="val 7425"/>
              <a:gd name="f163" fmla="val 10408"/>
              <a:gd name="f164" fmla="val 7458"/>
              <a:gd name="f165" fmla="val 10396"/>
              <a:gd name="f166" fmla="val 7459"/>
              <a:gd name="f167" fmla="val 10386"/>
              <a:gd name="f168" fmla="val 10375"/>
              <a:gd name="f169" fmla="val 9773"/>
              <a:gd name="f170" fmla="val 9742"/>
              <a:gd name="f171" fmla="val 6546"/>
              <a:gd name="f172" fmla="val 9840"/>
              <a:gd name="f173" fmla="val 5890"/>
              <a:gd name="f174" fmla="val 9971"/>
              <a:gd name="f175" fmla="val 5630"/>
              <a:gd name="f176" fmla="val 10162"/>
              <a:gd name="f177" fmla="val 6039"/>
              <a:gd name="f178" fmla="val 6301"/>
              <a:gd name="f179" fmla="val 6254"/>
              <a:gd name="f180" fmla="val 6488"/>
              <a:gd name="f181" fmla="val 6363"/>
              <a:gd name="f182" fmla="val 6672"/>
              <a:gd name="f183" fmla="val 6424"/>
              <a:gd name="f184" fmla="val 7005"/>
              <a:gd name="f185" fmla="val 6657"/>
              <a:gd name="f186" fmla="val 7205"/>
              <a:gd name="f187" fmla="val 6991"/>
              <a:gd name="f188" fmla="val 7105"/>
              <a:gd name="f189" fmla="val 7325"/>
              <a:gd name="f190" fmla="val 7072"/>
              <a:gd name="f191" fmla="val 7038"/>
              <a:gd name="f192" fmla="val 7258"/>
              <a:gd name="f193" fmla="val 7012"/>
              <a:gd name="f194" fmla="val 7247"/>
              <a:gd name="f195" fmla="val 6987"/>
              <a:gd name="f196" fmla="val 7243"/>
              <a:gd name="f197" fmla="val 6963"/>
              <a:gd name="f198" fmla="val 6836"/>
              <a:gd name="f199" fmla="val 6759"/>
              <a:gd name="f200" fmla="val 7379"/>
              <a:gd name="f201" fmla="val 6872"/>
              <a:gd name="f202" fmla="val 7491"/>
              <a:gd name="f203" fmla="val 7525"/>
              <a:gd name="f204" fmla="val 6818"/>
              <a:gd name="f205" fmla="val 7549"/>
              <a:gd name="f206" fmla="val 6755"/>
              <a:gd name="f207" fmla="val 7560"/>
              <a:gd name="f208" fmla="val 6687"/>
              <a:gd name="f209" fmla="val 6291"/>
              <a:gd name="f210" fmla="val 5703"/>
              <a:gd name="f211" fmla="val 7195"/>
              <a:gd name="f212" fmla="val 6758"/>
              <a:gd name="f213" fmla="val 5671"/>
              <a:gd name="f214" fmla="val 6391"/>
              <a:gd name="f215" fmla="val 5774"/>
              <a:gd name="f216" fmla="val 6326"/>
              <a:gd name="f217" fmla="val 5903"/>
              <a:gd name="f218" fmla="val 13040"/>
              <a:gd name="f219" fmla="val 6354"/>
              <a:gd name="f220" fmla="val 13062"/>
              <a:gd name="f221" fmla="val 13085"/>
              <a:gd name="f222" fmla="val 6355"/>
              <a:gd name="f223" fmla="val 13109"/>
              <a:gd name="f224" fmla="val 6357"/>
              <a:gd name="f225" fmla="val 13510"/>
              <a:gd name="f226" fmla="val 13877"/>
              <a:gd name="f227" fmla="val 6591"/>
              <a:gd name="f228" fmla="val 14077"/>
              <a:gd name="f229" fmla="val 6858"/>
              <a:gd name="f230" fmla="val 14344"/>
              <a:gd name="f231" fmla="val 7158"/>
              <a:gd name="f232" fmla="val 14377"/>
              <a:gd name="f233" fmla="val 7692"/>
              <a:gd name="f234" fmla="val 14010"/>
              <a:gd name="f235" fmla="val 7758"/>
              <a:gd name="f236" fmla="val 13910"/>
              <a:gd name="f237" fmla="val 7825"/>
              <a:gd name="f238" fmla="val 13843"/>
              <a:gd name="f239" fmla="val 13743"/>
              <a:gd name="f240" fmla="val 13722"/>
              <a:gd name="f241" fmla="val 7828"/>
              <a:gd name="f242" fmla="val 13701"/>
              <a:gd name="f243" fmla="val 7829"/>
              <a:gd name="f244" fmla="val 13681"/>
              <a:gd name="f245" fmla="val 13241"/>
              <a:gd name="f246" fmla="val 12871"/>
              <a:gd name="f247" fmla="val 7172"/>
              <a:gd name="f248" fmla="val 12776"/>
              <a:gd name="f249" fmla="val 12745"/>
              <a:gd name="f250" fmla="val 6541"/>
              <a:gd name="f251" fmla="val 12771"/>
              <a:gd name="f252" fmla="val 12300"/>
              <a:gd name="f253" fmla="val 8146"/>
              <a:gd name="f254" fmla="val 12261"/>
              <a:gd name="f255" fmla="val 12219"/>
              <a:gd name="f256" fmla="val 8150"/>
              <a:gd name="f257" fmla="val 12175"/>
              <a:gd name="f258" fmla="val 8159"/>
              <a:gd name="f259" fmla="val 11964"/>
              <a:gd name="f260" fmla="val 11835"/>
              <a:gd name="f261" fmla="val 8240"/>
              <a:gd name="f262" fmla="val 11788"/>
              <a:gd name="f263" fmla="val 8428"/>
              <a:gd name="f264" fmla="val 11932"/>
              <a:gd name="f265" fmla="val 8248"/>
              <a:gd name="f266" fmla="val 12139"/>
              <a:gd name="f267" fmla="val 8166"/>
              <a:gd name="f268" fmla="val 12352"/>
              <a:gd name="f269" fmla="val 12391"/>
              <a:gd name="f270" fmla="val 12432"/>
              <a:gd name="f271" fmla="val 8169"/>
              <a:gd name="f272" fmla="val 12471"/>
              <a:gd name="f273" fmla="val 8175"/>
              <a:gd name="f274" fmla="val 12419"/>
              <a:gd name="f275" fmla="val 8156"/>
              <a:gd name="f276" fmla="val 12363"/>
              <a:gd name="f277" fmla="val 11999"/>
              <a:gd name="f278" fmla="val 10870"/>
              <a:gd name="f279" fmla="val 11860"/>
              <a:gd name="f280" fmla="val 10886"/>
              <a:gd name="f281" fmla="val 11730"/>
              <a:gd name="f282" fmla="val 10964"/>
              <a:gd name="f283" fmla="val 11642"/>
              <a:gd name="f284" fmla="val 11127"/>
              <a:gd name="f285" fmla="val 11631"/>
              <a:gd name="f286" fmla="val 11162"/>
              <a:gd name="f287" fmla="val 11624"/>
              <a:gd name="f288" fmla="val 11198"/>
              <a:gd name="f289" fmla="val 11619"/>
              <a:gd name="f290" fmla="val 11234"/>
              <a:gd name="f291" fmla="val 11635"/>
              <a:gd name="f292" fmla="val 11653"/>
              <a:gd name="f293" fmla="val 11675"/>
              <a:gd name="f294" fmla="val 11754"/>
              <a:gd name="f295" fmla="val 10998"/>
              <a:gd name="f296" fmla="val 11869"/>
              <a:gd name="f297" fmla="val 10914"/>
              <a:gd name="f298" fmla="val 7914"/>
              <a:gd name="f299" fmla="val 9674"/>
              <a:gd name="f300" fmla="val 7962"/>
              <a:gd name="f301" fmla="val 8015"/>
              <a:gd name="f302" fmla="val 9680"/>
              <a:gd name="f303" fmla="val 8073"/>
              <a:gd name="f304" fmla="val 9693"/>
              <a:gd name="f305" fmla="val 9760"/>
              <a:gd name="f306" fmla="val 8740"/>
              <a:gd name="f307" fmla="val 9993"/>
              <a:gd name="f308" fmla="val 10260"/>
              <a:gd name="f309" fmla="val 8906"/>
              <a:gd name="f310" fmla="val 10227"/>
              <a:gd name="f311" fmla="val 8873"/>
              <a:gd name="f312" fmla="val 8840"/>
              <a:gd name="f313" fmla="val 10327"/>
              <a:gd name="f314" fmla="val 10660"/>
              <a:gd name="f315" fmla="val 9207"/>
              <a:gd name="f316" fmla="val 10994"/>
              <a:gd name="f317" fmla="val 8773"/>
              <a:gd name="f318" fmla="val 11194"/>
              <a:gd name="f319" fmla="val 8671"/>
              <a:gd name="f320" fmla="val 11250"/>
              <a:gd name="f321" fmla="val 8558"/>
              <a:gd name="f322" fmla="val 11275"/>
              <a:gd name="f323" fmla="val 8443"/>
              <a:gd name="f324" fmla="val 8147"/>
              <a:gd name="f325" fmla="val 7841"/>
              <a:gd name="f326" fmla="val 11110"/>
              <a:gd name="f327" fmla="val 7672"/>
              <a:gd name="f328" fmla="val 10894"/>
              <a:gd name="f329" fmla="val 7365"/>
              <a:gd name="f330" fmla="val 10525"/>
              <a:gd name="f331" fmla="val 7341"/>
              <a:gd name="f332" fmla="val 15278"/>
              <a:gd name="f333" fmla="val 12061"/>
              <a:gd name="f334" fmla="val 15282"/>
              <a:gd name="f335" fmla="val 12078"/>
              <a:gd name="f336" fmla="val 15287"/>
              <a:gd name="f337" fmla="val 12094"/>
              <a:gd name="f338" fmla="val 15293"/>
              <a:gd name="f339" fmla="val 12110"/>
              <a:gd name="f340" fmla="val 15288"/>
              <a:gd name="f341" fmla="val 12105"/>
              <a:gd name="f342" fmla="val 15283"/>
              <a:gd name="f343" fmla="val 12100"/>
              <a:gd name="f344" fmla="val 12095"/>
              <a:gd name="f345" fmla="val 3518"/>
              <a:gd name="f346" fmla="val 11699"/>
              <a:gd name="f347" fmla="val 3845"/>
              <a:gd name="f348" fmla="val 4194"/>
              <a:gd name="f349" fmla="val 11776"/>
              <a:gd name="f350" fmla="val 11995"/>
              <a:gd name="f351" fmla="val 12362"/>
              <a:gd name="f352" fmla="val 4703"/>
              <a:gd name="f353" fmla="val 12595"/>
              <a:gd name="f354" fmla="val 4203"/>
              <a:gd name="f355" fmla="val 12862"/>
              <a:gd name="f356" fmla="val 3976"/>
              <a:gd name="f357" fmla="val 12976"/>
              <a:gd name="f358" fmla="val 3693"/>
              <a:gd name="f359" fmla="val 13050"/>
              <a:gd name="f360" fmla="val 3413"/>
              <a:gd name="f361" fmla="val 3117"/>
              <a:gd name="f362" fmla="val 2825"/>
              <a:gd name="f363" fmla="val 12967"/>
              <a:gd name="f364" fmla="val 2602"/>
              <a:gd name="f365" fmla="val 12762"/>
              <a:gd name="f366" fmla="val 2068"/>
              <a:gd name="f367" fmla="val 2702"/>
              <a:gd name="f368" fmla="val 11828"/>
              <a:gd name="f369" fmla="val 3169"/>
              <a:gd name="f370" fmla="val 11728"/>
              <a:gd name="f371" fmla="val 3278"/>
              <a:gd name="f372" fmla="val 11710"/>
              <a:gd name="f373" fmla="val 3396"/>
              <a:gd name="f374" fmla="val 13943"/>
              <a:gd name="f375" fmla="val 12495"/>
              <a:gd name="f376" fmla="val 13852"/>
              <a:gd name="f377" fmla="val 12883"/>
              <a:gd name="f378" fmla="val 13776"/>
              <a:gd name="f379" fmla="val 13303"/>
              <a:gd name="f380" fmla="val 13695"/>
              <a:gd name="f381" fmla="val 13711"/>
              <a:gd name="f382" fmla="val 13768"/>
              <a:gd name="f383" fmla="val 13844"/>
              <a:gd name="f384" fmla="val 12893"/>
              <a:gd name="f385" fmla="val 9193"/>
              <a:gd name="f386" fmla="val 12636"/>
              <a:gd name="f387" fmla="val 9594"/>
              <a:gd name="f388" fmla="val 9947"/>
              <a:gd name="f389" fmla="val 12831"/>
              <a:gd name="f390" fmla="val 10141"/>
              <a:gd name="f391" fmla="val 13162"/>
              <a:gd name="f392" fmla="val 13262"/>
              <a:gd name="f393" fmla="val 10207"/>
              <a:gd name="f394" fmla="val 13396"/>
              <a:gd name="f395" fmla="val 10274"/>
              <a:gd name="f396" fmla="val 13429"/>
              <a:gd name="f397" fmla="val 13829"/>
              <a:gd name="f398" fmla="val 14096"/>
              <a:gd name="f399" fmla="val 9740"/>
              <a:gd name="f400" fmla="val 9698"/>
              <a:gd name="f401" fmla="val 14104"/>
              <a:gd name="f402" fmla="val 9654"/>
              <a:gd name="f403" fmla="val 14108"/>
              <a:gd name="f404" fmla="val 9610"/>
              <a:gd name="f405" fmla="val 9275"/>
              <a:gd name="f406" fmla="val 8909"/>
              <a:gd name="f407" fmla="val 13894"/>
              <a:gd name="f408" fmla="val 8673"/>
              <a:gd name="f409" fmla="val 13629"/>
              <a:gd name="f410" fmla="val 12728"/>
              <a:gd name="f411" fmla="val 12662"/>
              <a:gd name="f412" fmla="val 9026"/>
              <a:gd name="f413" fmla="val 12645"/>
              <a:gd name="f414" fmla="val 9111"/>
              <a:gd name="f415" fmla="val 23422"/>
              <a:gd name="f416" fmla="val 14219"/>
              <a:gd name="f417" fmla="val 23424"/>
              <a:gd name="f418" fmla="val 14322"/>
              <a:gd name="f419" fmla="val 23402"/>
              <a:gd name="f420" fmla="val 14447"/>
              <a:gd name="f421" fmla="val 23350"/>
              <a:gd name="f422" fmla="val 14596"/>
              <a:gd name="f423" fmla="val 23370"/>
              <a:gd name="f424" fmla="val 14738"/>
              <a:gd name="f425" fmla="val 23366"/>
              <a:gd name="f426" fmla="val 14883"/>
              <a:gd name="f427" fmla="val 23342"/>
              <a:gd name="f428" fmla="val 15024"/>
              <a:gd name="f429" fmla="val 23445"/>
              <a:gd name="f430" fmla="val 14822"/>
              <a:gd name="f431" fmla="val 23517"/>
              <a:gd name="f432" fmla="val 14592"/>
              <a:gd name="f433" fmla="val 14396"/>
              <a:gd name="f434" fmla="val 23494"/>
              <a:gd name="f435" fmla="val 23462"/>
              <a:gd name="f436" fmla="val 14264"/>
              <a:gd name="f437" fmla="val 15230"/>
              <a:gd name="f438" fmla="val 8182"/>
              <a:gd name="f439" fmla="val 15358"/>
              <a:gd name="f440" fmla="val 8222"/>
              <a:gd name="f441" fmla="val 15535"/>
              <a:gd name="f442" fmla="val 8186"/>
              <a:gd name="f443" fmla="val 15708"/>
              <a:gd name="f444" fmla="val 8304"/>
              <a:gd name="f445" fmla="val 15561"/>
              <a:gd name="f446" fmla="val 8277"/>
              <a:gd name="f447" fmla="val 15402"/>
              <a:gd name="f448" fmla="val 8136"/>
              <a:gd name="f449" fmla="val 15231"/>
              <a:gd name="f450" fmla="val 8115"/>
              <a:gd name="f451" fmla="val 8094"/>
              <a:gd name="f452" fmla="val 21082"/>
              <a:gd name="f453" fmla="val 16031"/>
              <a:gd name="f454" fmla="val 21052"/>
              <a:gd name="f455" fmla="val 16046"/>
              <a:gd name="f456" fmla="val 21035"/>
              <a:gd name="f457" fmla="val 16074"/>
              <a:gd name="f458" fmla="val 21032"/>
              <a:gd name="f459" fmla="val 16101"/>
              <a:gd name="f460" fmla="val 21059"/>
              <a:gd name="f461" fmla="val 16078"/>
              <a:gd name="f462" fmla="val 21087"/>
              <a:gd name="f463" fmla="val 16054"/>
              <a:gd name="f464" fmla="val 21115"/>
              <a:gd name="f465" fmla="val 20398"/>
              <a:gd name="f466" fmla="val 9288"/>
              <a:gd name="f467" fmla="val 20184"/>
              <a:gd name="f468" fmla="val 19979"/>
              <a:gd name="f469" fmla="val 9416"/>
              <a:gd name="f470" fmla="val 19848"/>
              <a:gd name="f471" fmla="val 9660"/>
              <a:gd name="f472" fmla="val 19781"/>
              <a:gd name="f473" fmla="val 19881"/>
              <a:gd name="f474" fmla="val 9726"/>
              <a:gd name="f475" fmla="val 19914"/>
              <a:gd name="f476" fmla="val 20061"/>
              <a:gd name="f477" fmla="val 9617"/>
              <a:gd name="f478" fmla="val 20197"/>
              <a:gd name="f479" fmla="val 9537"/>
              <a:gd name="f480" fmla="val 20334"/>
              <a:gd name="f481" fmla="val 20447"/>
              <a:gd name="f482" fmla="val 20561"/>
              <a:gd name="f483" fmla="val 9591"/>
              <a:gd name="f484" fmla="val 20682"/>
              <a:gd name="f485" fmla="val 20882"/>
              <a:gd name="f486" fmla="val 21015"/>
              <a:gd name="f487" fmla="val 10360"/>
              <a:gd name="f488" fmla="val 10694"/>
              <a:gd name="f489" fmla="val 11027"/>
              <a:gd name="f490" fmla="val 20987"/>
              <a:gd name="f491" fmla="val 10999"/>
              <a:gd name="f492" fmla="val 20956"/>
              <a:gd name="f493" fmla="val 10987"/>
              <a:gd name="f494" fmla="val 20926"/>
              <a:gd name="f495" fmla="val 20850"/>
              <a:gd name="f496" fmla="val 20782"/>
              <a:gd name="f497" fmla="val 11065"/>
              <a:gd name="f498" fmla="val 11161"/>
              <a:gd name="f499" fmla="val 20748"/>
              <a:gd name="f500" fmla="val 20114"/>
              <a:gd name="f501" fmla="val 11061"/>
              <a:gd name="f502" fmla="val 10193"/>
              <a:gd name="f503" fmla="val 20248"/>
              <a:gd name="f504" fmla="val 20281"/>
              <a:gd name="f505" fmla="val 20215"/>
              <a:gd name="f506" fmla="val 9593"/>
              <a:gd name="f507" fmla="val 19948"/>
              <a:gd name="f508" fmla="val 10560"/>
              <a:gd name="f509" fmla="val 20014"/>
              <a:gd name="f510" fmla="val 10927"/>
              <a:gd name="f511" fmla="val 20581"/>
              <a:gd name="f512" fmla="val 11361"/>
              <a:gd name="f513" fmla="val 20715"/>
              <a:gd name="f514" fmla="val 11394"/>
              <a:gd name="f515" fmla="val 11428"/>
              <a:gd name="f516" fmla="val 11494"/>
              <a:gd name="f517" fmla="val 20915"/>
              <a:gd name="f518" fmla="val 11528"/>
              <a:gd name="f519" fmla="val 11561"/>
              <a:gd name="f520" fmla="val 20948"/>
              <a:gd name="f521" fmla="val 11594"/>
              <a:gd name="f522" fmla="val 11694"/>
              <a:gd name="f523" fmla="val 11761"/>
              <a:gd name="f524" fmla="val 21048"/>
              <a:gd name="f525" fmla="val 11861"/>
              <a:gd name="f526" fmla="val 21182"/>
              <a:gd name="f527" fmla="val 12562"/>
              <a:gd name="f528" fmla="val 21215"/>
              <a:gd name="f529" fmla="val 13562"/>
              <a:gd name="f530" fmla="val 15164"/>
              <a:gd name="f531" fmla="val 15264"/>
              <a:gd name="f532" fmla="val 15364"/>
              <a:gd name="f533" fmla="val 14830"/>
              <a:gd name="f534" fmla="val 14330"/>
              <a:gd name="f535" fmla="val 20548"/>
              <a:gd name="f536" fmla="val 13863"/>
              <a:gd name="f537" fmla="val 13763"/>
              <a:gd name="f538" fmla="val 13729"/>
              <a:gd name="f539" fmla="val 13696"/>
              <a:gd name="f540" fmla="val 20515"/>
              <a:gd name="f541" fmla="val 13662"/>
              <a:gd name="f542" fmla="val 13596"/>
              <a:gd name="f543" fmla="val 20448"/>
              <a:gd name="f544" fmla="val 20826"/>
              <a:gd name="f545" fmla="val 12900"/>
              <a:gd name="f546" fmla="val 19953"/>
              <a:gd name="f547" fmla="val 11850"/>
              <a:gd name="f548" fmla="val 19236"/>
              <a:gd name="f549" fmla="val 19195"/>
              <a:gd name="f550" fmla="val 19154"/>
              <a:gd name="f551" fmla="val 11854"/>
              <a:gd name="f552" fmla="val 19114"/>
              <a:gd name="f553" fmla="val 19080"/>
              <a:gd name="f554" fmla="val 11928"/>
              <a:gd name="f555" fmla="val 19681"/>
              <a:gd name="f556" fmla="val 20415"/>
              <a:gd name="f557" fmla="val 20048"/>
              <a:gd name="f558" fmla="val 19714"/>
              <a:gd name="f559" fmla="val 19547"/>
              <a:gd name="f560" fmla="val 13329"/>
              <a:gd name="f561" fmla="val 19447"/>
              <a:gd name="f562" fmla="val 13195"/>
              <a:gd name="f563" fmla="val 19281"/>
              <a:gd name="f564" fmla="val 12895"/>
              <a:gd name="f565" fmla="val 12228"/>
              <a:gd name="f566" fmla="val 12211"/>
              <a:gd name="f567" fmla="val 19064"/>
              <a:gd name="f568" fmla="val 12203"/>
              <a:gd name="f569" fmla="val 19047"/>
              <a:gd name="f570" fmla="val 19030"/>
              <a:gd name="f571" fmla="val 19014"/>
              <a:gd name="f572" fmla="val 12695"/>
              <a:gd name="f573" fmla="val 13229"/>
              <a:gd name="f574" fmla="val 19620"/>
              <a:gd name="f575" fmla="val 19847"/>
              <a:gd name="f576" fmla="val 13868"/>
              <a:gd name="f577" fmla="val 20119"/>
              <a:gd name="f578" fmla="val 20187"/>
              <a:gd name="f579" fmla="val 13855"/>
              <a:gd name="f580" fmla="val 13896"/>
              <a:gd name="f581" fmla="val 13929"/>
              <a:gd name="f582" fmla="val 20348"/>
              <a:gd name="f583" fmla="val 20381"/>
              <a:gd name="f584" fmla="val 14029"/>
              <a:gd name="f585" fmla="val 14063"/>
              <a:gd name="f586" fmla="val 14163"/>
              <a:gd name="f587" fmla="val 20436"/>
              <a:gd name="f588" fmla="val 14226"/>
              <a:gd name="f589" fmla="val 20484"/>
              <a:gd name="f590" fmla="val 14250"/>
              <a:gd name="f591" fmla="val 20533"/>
              <a:gd name="f592" fmla="val 20562"/>
              <a:gd name="f593" fmla="val 20590"/>
              <a:gd name="f594" fmla="val 14242"/>
              <a:gd name="f595" fmla="val 20615"/>
              <a:gd name="f596" fmla="val 14230"/>
              <a:gd name="f597" fmla="val 14697"/>
              <a:gd name="f598" fmla="val 15731"/>
              <a:gd name="f599" fmla="val 15764"/>
              <a:gd name="f600" fmla="val 15831"/>
              <a:gd name="f601" fmla="val 15864"/>
              <a:gd name="f602" fmla="val 15931"/>
              <a:gd name="f603" fmla="val 15997"/>
              <a:gd name="f604" fmla="val 21282"/>
              <a:gd name="f605" fmla="val 15964"/>
              <a:gd name="f606" fmla="val 21449"/>
              <a:gd name="f607" fmla="val 15797"/>
              <a:gd name="f608" fmla="val 21616"/>
              <a:gd name="f609" fmla="val 21682"/>
              <a:gd name="f610" fmla="val 15697"/>
              <a:gd name="f611" fmla="val 15631"/>
              <a:gd name="f612" fmla="val 21716"/>
              <a:gd name="f613" fmla="val 21749"/>
              <a:gd name="f614" fmla="val 21849"/>
              <a:gd name="f615" fmla="val 15897"/>
              <a:gd name="f616" fmla="val 22004"/>
              <a:gd name="f617" fmla="val 16068"/>
              <a:gd name="f618" fmla="val 22173"/>
              <a:gd name="f619" fmla="val 16145"/>
              <a:gd name="f620" fmla="val 22344"/>
              <a:gd name="f621" fmla="val 22540"/>
              <a:gd name="f622" fmla="val 22738"/>
              <a:gd name="f623" fmla="val 16043"/>
              <a:gd name="f624" fmla="val 22916"/>
              <a:gd name="f625" fmla="val 23126"/>
              <a:gd name="f626" fmla="val 15655"/>
              <a:gd name="f627" fmla="val 23286"/>
              <a:gd name="f628" fmla="val 15348"/>
              <a:gd name="f629" fmla="val 23304"/>
              <a:gd name="f630" fmla="val 15098"/>
              <a:gd name="f631" fmla="val 23261"/>
              <a:gd name="f632" fmla="val 15168"/>
              <a:gd name="f633" fmla="val 23217"/>
              <a:gd name="f634" fmla="val 23084"/>
              <a:gd name="f635" fmla="val 15389"/>
              <a:gd name="f636" fmla="val 22888"/>
              <a:gd name="f637" fmla="val 15570"/>
              <a:gd name="f638" fmla="val 22696"/>
              <a:gd name="f639" fmla="val 22647"/>
              <a:gd name="f640" fmla="val 22597"/>
              <a:gd name="f641" fmla="val 15558"/>
              <a:gd name="f642" fmla="val 22550"/>
              <a:gd name="f643" fmla="val 15530"/>
              <a:gd name="f644" fmla="val 22016"/>
              <a:gd name="f645" fmla="val 22383"/>
              <a:gd name="f646" fmla="val 14363"/>
              <a:gd name="f647" fmla="val 22783"/>
              <a:gd name="f648" fmla="val 22850"/>
              <a:gd name="f649" fmla="val 23057"/>
              <a:gd name="f650" fmla="val 23284"/>
              <a:gd name="f651" fmla="val 23418"/>
              <a:gd name="f652" fmla="val 13932"/>
              <a:gd name="f653" fmla="val 23236"/>
              <a:gd name="f654" fmla="val 13813"/>
              <a:gd name="f655" fmla="val 23028"/>
              <a:gd name="f656" fmla="val 22925"/>
              <a:gd name="f657" fmla="val 22815"/>
              <a:gd name="f658" fmla="val 13842"/>
              <a:gd name="f659" fmla="val 22716"/>
              <a:gd name="f660" fmla="val 22683"/>
              <a:gd name="f661" fmla="val 13996"/>
              <a:gd name="f662" fmla="val 22260"/>
              <a:gd name="f663" fmla="val 14127"/>
              <a:gd name="f664" fmla="val 21963"/>
              <a:gd name="f665" fmla="val 14703"/>
              <a:gd name="f666" fmla="val 22074"/>
              <a:gd name="f667" fmla="val 15197"/>
              <a:gd name="f668" fmla="val 22065"/>
              <a:gd name="f669" fmla="val 15182"/>
              <a:gd name="f670" fmla="val 22048"/>
              <a:gd name="f671" fmla="val 15175"/>
              <a:gd name="f672" fmla="val 22027"/>
              <a:gd name="f673" fmla="val 21977"/>
              <a:gd name="f674" fmla="val 15183"/>
              <a:gd name="f675" fmla="val 21949"/>
              <a:gd name="f676" fmla="val 21882"/>
              <a:gd name="f677" fmla="val 21782"/>
              <a:gd name="f678" fmla="val 15297"/>
              <a:gd name="f679" fmla="val 21549"/>
              <a:gd name="f680" fmla="val 15430"/>
              <a:gd name="f681" fmla="val 15564"/>
              <a:gd name="f682" fmla="val 21349"/>
              <a:gd name="f683" fmla="val 15330"/>
              <a:gd name="f684" fmla="val 21515"/>
              <a:gd name="f685" fmla="val 21916"/>
              <a:gd name="f686" fmla="val 22083"/>
              <a:gd name="f687" fmla="val 22216"/>
              <a:gd name="f688" fmla="val 22249"/>
              <a:gd name="f689" fmla="val 22283"/>
              <a:gd name="f690" fmla="val 22116"/>
              <a:gd name="f691" fmla="val 13095"/>
              <a:gd name="f692" fmla="val 22049"/>
              <a:gd name="f693" fmla="val 12995"/>
              <a:gd name="f694" fmla="val 12395"/>
              <a:gd name="f695" fmla="val 12028"/>
              <a:gd name="f696" fmla="val 22092"/>
              <a:gd name="f697" fmla="val 11498"/>
              <a:gd name="f698" fmla="val 22364"/>
              <a:gd name="f699" fmla="val 11249"/>
              <a:gd name="f700" fmla="val 22637"/>
              <a:gd name="f701" fmla="val 22721"/>
              <a:gd name="f702" fmla="val 22805"/>
              <a:gd name="f703" fmla="val 11273"/>
              <a:gd name="f704" fmla="val 22883"/>
              <a:gd name="f705" fmla="val 11327"/>
              <a:gd name="f706" fmla="val 23183"/>
              <a:gd name="f707" fmla="val 23250"/>
              <a:gd name="f708" fmla="val 23017"/>
              <a:gd name="f709" fmla="val 22750"/>
              <a:gd name="f710" fmla="val 23617"/>
              <a:gd name="f711" fmla="val 22701"/>
              <a:gd name="f712" fmla="val 22621"/>
              <a:gd name="f713" fmla="val 10984"/>
              <a:gd name="f714" fmla="val 22544"/>
              <a:gd name="f715" fmla="val 21839"/>
              <a:gd name="f716" fmla="val 21375"/>
              <a:gd name="f717" fmla="val 12137"/>
              <a:gd name="f718" fmla="val 12829"/>
              <a:gd name="f719" fmla="val 13029"/>
              <a:gd name="f720" fmla="val 21582"/>
              <a:gd name="f721" fmla="val 13496"/>
              <a:gd name="f722" fmla="val 13529"/>
              <a:gd name="f723" fmla="val 21415"/>
              <a:gd name="f724" fmla="val 21249"/>
              <a:gd name="f725" fmla="val 14730"/>
              <a:gd name="f726" fmla="val 21315"/>
              <a:gd name="f727" fmla="val 11661"/>
              <a:gd name="f728" fmla="val 11261"/>
              <a:gd name="f729" fmla="val 10860"/>
              <a:gd name="f730" fmla="val 10393"/>
              <a:gd name="f731" fmla="val 9860"/>
              <a:gd name="f732" fmla="val 9526"/>
              <a:gd name="f733" fmla="val 20736"/>
              <a:gd name="f734" fmla="val 9366"/>
              <a:gd name="f735" fmla="val 20564"/>
              <a:gd name="f736" fmla="val 11608"/>
              <a:gd name="f737" fmla="val 16531"/>
              <a:gd name="f738" fmla="val 11708"/>
              <a:gd name="f739" fmla="val 16565"/>
              <a:gd name="f740" fmla="val 11775"/>
              <a:gd name="f741" fmla="val 16665"/>
              <a:gd name="f742" fmla="val 11875"/>
              <a:gd name="f743" fmla="val 16698"/>
              <a:gd name="f744" fmla="val 11909"/>
              <a:gd name="f745" fmla="val 16831"/>
              <a:gd name="f746" fmla="val 11942"/>
              <a:gd name="f747" fmla="val 16931"/>
              <a:gd name="f748" fmla="val 17032"/>
              <a:gd name="f749" fmla="val 16865"/>
              <a:gd name="f750" fmla="val 16598"/>
              <a:gd name="f751" fmla="val 14989"/>
              <a:gd name="f752" fmla="val 15516"/>
              <a:gd name="f753" fmla="val 15328"/>
              <a:gd name="f754" fmla="val 15695"/>
              <a:gd name="f755" fmla="val 15894"/>
              <a:gd name="f756" fmla="val 15845"/>
              <a:gd name="f757" fmla="val 16164"/>
              <a:gd name="f758" fmla="val 16027"/>
              <a:gd name="f759" fmla="val 16407"/>
              <a:gd name="f760" fmla="val 16704"/>
              <a:gd name="f761" fmla="val 16020"/>
              <a:gd name="f762" fmla="val 16982"/>
              <a:gd name="f763" fmla="val 16009"/>
              <a:gd name="f764" fmla="val 16978"/>
              <a:gd name="f765" fmla="val 16976"/>
              <a:gd name="f766" fmla="val 15986"/>
              <a:gd name="f767" fmla="val 15920"/>
              <a:gd name="f768" fmla="val 17037"/>
              <a:gd name="f769" fmla="val 17098"/>
              <a:gd name="f770" fmla="val 17198"/>
              <a:gd name="f771" fmla="val 15778"/>
              <a:gd name="f772" fmla="val 15670"/>
              <a:gd name="f773" fmla="val 17385"/>
              <a:gd name="f774" fmla="val 15544"/>
              <a:gd name="f775" fmla="val 17459"/>
              <a:gd name="f776" fmla="val 15414"/>
              <a:gd name="f777" fmla="val 15103"/>
              <a:gd name="f778" fmla="val 14765"/>
              <a:gd name="f779" fmla="val 14577"/>
              <a:gd name="f780" fmla="val 16731"/>
              <a:gd name="f781" fmla="val 16364"/>
              <a:gd name="f782" fmla="val 15664"/>
              <a:gd name="f783" fmla="val 14877"/>
              <a:gd name="f784" fmla="val 14914"/>
              <a:gd name="f785" fmla="val 15520"/>
              <a:gd name="f786" fmla="val 14951"/>
              <a:gd name="f787" fmla="val 4135"/>
              <a:gd name="f788" fmla="val 17044"/>
              <a:gd name="f789" fmla="val 4227"/>
              <a:gd name="f790" fmla="val 4326"/>
              <a:gd name="f791" fmla="val 17071"/>
              <a:gd name="f792" fmla="val 17132"/>
              <a:gd name="f793" fmla="val 17298"/>
              <a:gd name="f794" fmla="val 4937"/>
              <a:gd name="f795" fmla="val 17699"/>
              <a:gd name="f796" fmla="val 18032"/>
              <a:gd name="f797" fmla="val 5070"/>
              <a:gd name="f798" fmla="val 18132"/>
              <a:gd name="f799" fmla="val 18266"/>
              <a:gd name="f800" fmla="val 5004"/>
              <a:gd name="f801" fmla="val 18399"/>
              <a:gd name="f802" fmla="val 4904"/>
              <a:gd name="f803" fmla="val 18433"/>
              <a:gd name="f804" fmla="val 18466"/>
              <a:gd name="f805" fmla="val 4837"/>
              <a:gd name="f806" fmla="val 18533"/>
              <a:gd name="f807" fmla="val 18566"/>
              <a:gd name="f808" fmla="val 4784"/>
              <a:gd name="f809" fmla="val 18624"/>
              <a:gd name="f810" fmla="val 4648"/>
              <a:gd name="f811" fmla="val 18706"/>
              <a:gd name="f812" fmla="val 4505"/>
              <a:gd name="f813" fmla="val 4482"/>
              <a:gd name="f814" fmla="val 4459"/>
              <a:gd name="f815" fmla="val 18704"/>
              <a:gd name="f816" fmla="val 18699"/>
              <a:gd name="f817" fmla="val 4003"/>
              <a:gd name="f818" fmla="val 3736"/>
              <a:gd name="f819" fmla="val 17732"/>
              <a:gd name="f820" fmla="val 3703"/>
              <a:gd name="f821" fmla="val 17365"/>
              <a:gd name="f822" fmla="val 17321"/>
              <a:gd name="f823" fmla="val 3677"/>
              <a:gd name="f824" fmla="val 17296"/>
              <a:gd name="f825" fmla="val 3647"/>
              <a:gd name="f826" fmla="val 17291"/>
              <a:gd name="f827" fmla="val 3811"/>
              <a:gd name="f828" fmla="val 17141"/>
              <a:gd name="f829" fmla="val 3961"/>
              <a:gd name="f830" fmla="val 19381"/>
              <a:gd name="f831" fmla="val 18947"/>
              <a:gd name="f832" fmla="val 14930"/>
              <a:gd name="f833" fmla="val 18780"/>
              <a:gd name="f834" fmla="val 15097"/>
              <a:gd name="f835" fmla="val 18613"/>
              <a:gd name="f836" fmla="val 18680"/>
              <a:gd name="f837" fmla="val 15914"/>
              <a:gd name="f838" fmla="val 18805"/>
              <a:gd name="f839" fmla="val 15922"/>
              <a:gd name="f840" fmla="val 18830"/>
              <a:gd name="f841" fmla="val 18847"/>
              <a:gd name="f842" fmla="val 18863"/>
              <a:gd name="f843" fmla="val 15919"/>
              <a:gd name="f844" fmla="val 18872"/>
              <a:gd name="f845" fmla="val 15912"/>
              <a:gd name="f846" fmla="val 18888"/>
              <a:gd name="f847" fmla="val 15957"/>
              <a:gd name="f848" fmla="val 18906"/>
              <a:gd name="f849" fmla="val 16000"/>
              <a:gd name="f850" fmla="val 18925"/>
              <a:gd name="f851" fmla="val 15943"/>
              <a:gd name="f852" fmla="val 18892"/>
              <a:gd name="f853" fmla="val 15848"/>
              <a:gd name="f854" fmla="val 18880"/>
              <a:gd name="f855" fmla="val 15903"/>
              <a:gd name="f856" fmla="val 18877"/>
              <a:gd name="f857" fmla="val 15908"/>
              <a:gd name="f858" fmla="val 18838"/>
              <a:gd name="f859" fmla="val 15816"/>
              <a:gd name="f860" fmla="val 18809"/>
              <a:gd name="f861" fmla="val 15713"/>
              <a:gd name="f862" fmla="val 15597"/>
              <a:gd name="f863" fmla="val 18747"/>
              <a:gd name="f864" fmla="val 18713"/>
              <a:gd name="f865" fmla="val 14997"/>
              <a:gd name="f866" fmla="val 19214"/>
              <a:gd name="f867" fmla="val 19581"/>
              <a:gd name="f868" fmla="val 16231"/>
              <a:gd name="f869" fmla="val 16264"/>
              <a:gd name="f870" fmla="val 16431"/>
              <a:gd name="f871" fmla="val 19767"/>
              <a:gd name="f872" fmla="val 16404"/>
              <a:gd name="f873" fmla="val 19736"/>
              <a:gd name="f874" fmla="val 16387"/>
              <a:gd name="f875" fmla="val 19705"/>
              <a:gd name="f876" fmla="val 19660"/>
              <a:gd name="f877" fmla="val 19614"/>
              <a:gd name="f878" fmla="val 16420"/>
              <a:gd name="f879" fmla="val 16498"/>
              <a:gd name="f880" fmla="val 16631"/>
              <a:gd name="f881" fmla="val 19568"/>
              <a:gd name="f882" fmla="val 16754"/>
              <a:gd name="f883" fmla="val 19538"/>
              <a:gd name="f884" fmla="val 16793"/>
              <a:gd name="f885" fmla="val 19491"/>
              <a:gd name="f886" fmla="val 19470"/>
              <a:gd name="f887" fmla="val 19445"/>
              <a:gd name="f888" fmla="val 16785"/>
              <a:gd name="f889" fmla="val 19414"/>
              <a:gd name="f890" fmla="val 16765"/>
              <a:gd name="f891" fmla="val 19247"/>
              <a:gd name="f892" fmla="val 18999"/>
              <a:gd name="f893" fmla="val 16192"/>
              <a:gd name="f894" fmla="val 18959"/>
              <a:gd name="f895" fmla="val 16119"/>
              <a:gd name="f896" fmla="val 19008"/>
              <a:gd name="f897" fmla="val 16496"/>
              <a:gd name="f898" fmla="val 19177"/>
              <a:gd name="f899" fmla="val 17065"/>
              <a:gd name="f900" fmla="val 17165"/>
              <a:gd name="f901" fmla="val 19994"/>
              <a:gd name="f902" fmla="val 17657"/>
              <a:gd name="f903" fmla="val 19961"/>
              <a:gd name="f904" fmla="val 18116"/>
              <a:gd name="f905" fmla="val 19946"/>
              <a:gd name="f906" fmla="val 18575"/>
              <a:gd name="f907" fmla="val 20034"/>
              <a:gd name="f908" fmla="val 18324"/>
              <a:gd name="f909" fmla="val 20117"/>
              <a:gd name="f910" fmla="val 18071"/>
              <a:gd name="f911" fmla="val 20194"/>
              <a:gd name="f912" fmla="val 17818"/>
              <a:gd name="f913" fmla="val 20192"/>
              <a:gd name="f914" fmla="val 18143"/>
              <a:gd name="f915" fmla="val 20161"/>
              <a:gd name="f916" fmla="val 18463"/>
              <a:gd name="f917" fmla="val 18766"/>
              <a:gd name="f918" fmla="val 20181"/>
              <a:gd name="f919" fmla="val 18666"/>
              <a:gd name="f920" fmla="val 20224"/>
              <a:gd name="f921" fmla="val 18556"/>
              <a:gd name="f922" fmla="val 20234"/>
              <a:gd name="f923" fmla="val 18552"/>
              <a:gd name="f924" fmla="val 20243"/>
              <a:gd name="f925" fmla="val 20265"/>
              <a:gd name="f926" fmla="val 18576"/>
              <a:gd name="f927" fmla="val 18599"/>
              <a:gd name="f928" fmla="val 18933"/>
              <a:gd name="f929" fmla="val 19100"/>
              <a:gd name="f930" fmla="val 19200"/>
              <a:gd name="f931" fmla="val 20081"/>
              <a:gd name="f932" fmla="val 19233"/>
              <a:gd name="f933" fmla="val 19333"/>
              <a:gd name="f934" fmla="val 19400"/>
              <a:gd name="f935" fmla="val 19500"/>
              <a:gd name="f936" fmla="val 17532"/>
              <a:gd name="f937" fmla="val 16398"/>
              <a:gd name="f938" fmla="val 21045"/>
              <a:gd name="f939" fmla="val 21029"/>
              <a:gd name="f940" fmla="val 16134"/>
              <a:gd name="f941" fmla="val 20867"/>
              <a:gd name="f942" fmla="val 16243"/>
              <a:gd name="f943" fmla="val 20720"/>
              <a:gd name="f944" fmla="val 16374"/>
              <a:gd name="f945" fmla="val 20452"/>
              <a:gd name="f946" fmla="val 16899"/>
              <a:gd name="f947" fmla="val 20333"/>
              <a:gd name="f948" fmla="val 17360"/>
              <a:gd name="f949" fmla="val 20195"/>
              <a:gd name="f950" fmla="val 17679"/>
              <a:gd name="f951" fmla="val 20191"/>
              <a:gd name="f952" fmla="val 17539"/>
              <a:gd name="f953" fmla="val 17398"/>
              <a:gd name="f954" fmla="val 16898"/>
              <a:gd name="f955" fmla="val 15069"/>
              <a:gd name="f956" fmla="val 18730"/>
              <a:gd name="f957" fmla="val 15094"/>
              <a:gd name="f958" fmla="val 15119"/>
              <a:gd name="f959" fmla="val 18731"/>
              <a:gd name="f960" fmla="val 15144"/>
              <a:gd name="f961" fmla="val 18733"/>
              <a:gd name="f962" fmla="val 15745"/>
              <a:gd name="f963" fmla="val 18866"/>
              <a:gd name="f964" fmla="val 15978"/>
              <a:gd name="f965" fmla="val 19834"/>
              <a:gd name="f966" fmla="val 15824"/>
              <a:gd name="f967" fmla="val 19803"/>
              <a:gd name="f968" fmla="val 15801"/>
              <a:gd name="f969" fmla="val 19791"/>
              <a:gd name="f970" fmla="val 15726"/>
              <a:gd name="f971" fmla="val 15678"/>
              <a:gd name="f972" fmla="val 19854"/>
              <a:gd name="f973" fmla="val 19900"/>
              <a:gd name="f974" fmla="val 15711"/>
              <a:gd name="f975" fmla="val 20000"/>
              <a:gd name="f976" fmla="val 20067"/>
              <a:gd name="f977" fmla="val 15575"/>
              <a:gd name="f978" fmla="val 20204"/>
              <a:gd name="f979" fmla="val 15422"/>
              <a:gd name="f980" fmla="val 20309"/>
              <a:gd name="f981" fmla="val 15233"/>
              <a:gd name="f982" fmla="val 15145"/>
              <a:gd name="f983" fmla="val 15050"/>
              <a:gd name="f984" fmla="val 20287"/>
              <a:gd name="f985" fmla="val 14944"/>
              <a:gd name="f986" fmla="val 14677"/>
              <a:gd name="f987" fmla="val 14510"/>
              <a:gd name="f988" fmla="val 19734"/>
              <a:gd name="f989" fmla="val 14410"/>
              <a:gd name="f990" fmla="val 14317"/>
              <a:gd name="f991" fmla="val 18962"/>
              <a:gd name="f992" fmla="val 14692"/>
              <a:gd name="f993" fmla="val 22069"/>
              <a:gd name="f994" fmla="val 17286"/>
              <a:gd name="f995" fmla="val 21530"/>
              <a:gd name="f996" fmla="val 21071"/>
              <a:gd name="f997" fmla="val 17773"/>
              <a:gd name="f998" fmla="val 18232"/>
              <a:gd name="f999" fmla="val 18366"/>
              <a:gd name="f1000" fmla="val 20848"/>
              <a:gd name="f1001" fmla="val 18633"/>
              <a:gd name="f1002" fmla="val 20427"/>
              <a:gd name="f1003" fmla="val 19090"/>
              <a:gd name="f1004" fmla="val 20038"/>
              <a:gd name="f1005" fmla="val 19704"/>
              <a:gd name="f1006" fmla="val 19861"/>
              <a:gd name="f1007" fmla="val 19651"/>
              <a:gd name="f1008" fmla="val 20018"/>
              <a:gd name="f1009" fmla="val 19598"/>
              <a:gd name="f1010" fmla="val 20175"/>
              <a:gd name="f1011" fmla="val 20331"/>
              <a:gd name="f1012" fmla="val 19891"/>
              <a:gd name="f1013" fmla="val 19815"/>
              <a:gd name="f1014" fmla="val 20307"/>
              <a:gd name="f1015" fmla="val 19257"/>
              <a:gd name="f1016" fmla="val 18900"/>
              <a:gd name="f1017" fmla="val 21151"/>
              <a:gd name="f1018" fmla="val 19132"/>
              <a:gd name="f1019" fmla="val 21303"/>
              <a:gd name="f1020" fmla="val 21385"/>
              <a:gd name="f1021" fmla="val 21478"/>
              <a:gd name="f1022" fmla="val 19103"/>
              <a:gd name="f1023" fmla="val 19033"/>
              <a:gd name="f1024" fmla="val 18966"/>
              <a:gd name="f1025" fmla="val 21502"/>
              <a:gd name="f1026" fmla="val 18941"/>
              <a:gd name="f1027" fmla="val 21458"/>
              <a:gd name="f1028" fmla="val 18945"/>
              <a:gd name="f1029" fmla="val 21419"/>
              <a:gd name="f1030" fmla="val 21291"/>
              <a:gd name="f1031" fmla="val 21207"/>
              <a:gd name="f1032" fmla="val 18901"/>
              <a:gd name="f1033" fmla="val 18799"/>
              <a:gd name="f1034" fmla="val 18066"/>
              <a:gd name="f1035" fmla="val 17899"/>
              <a:gd name="f1036" fmla="val 17721"/>
              <a:gd name="f1037" fmla="val 21801"/>
              <a:gd name="f1038" fmla="val 17573"/>
              <a:gd name="f1039" fmla="val 22043"/>
              <a:gd name="f1040" fmla="val 22164"/>
              <a:gd name="f1041" fmla="val 17610"/>
              <a:gd name="f1042" fmla="val 22616"/>
              <a:gd name="f1043" fmla="val 22583"/>
              <a:gd name="f1044" fmla="val 18299"/>
              <a:gd name="f1045" fmla="val 22416"/>
              <a:gd name="f1046" fmla="val 19300"/>
              <a:gd name="f1047" fmla="val 19600"/>
              <a:gd name="f1048" fmla="val 21792"/>
              <a:gd name="f1049" fmla="val 19629"/>
              <a:gd name="f1050" fmla="val 21833"/>
              <a:gd name="f1051" fmla="val 19707"/>
              <a:gd name="f1052" fmla="val 21867"/>
              <a:gd name="f1053" fmla="val 21872"/>
              <a:gd name="f1054" fmla="val 21878"/>
              <a:gd name="f1055" fmla="val 19700"/>
              <a:gd name="f1056" fmla="val 22449"/>
              <a:gd name="f1057" fmla="val 19467"/>
              <a:gd name="f1058" fmla="val 17932"/>
              <a:gd name="f1059" fmla="val 22166"/>
              <a:gd name="f1060" fmla="val 17290"/>
              <a:gd name="f1061" fmla="val 22117"/>
              <a:gd name="f1062" fmla="val 19695"/>
              <a:gd name="f1063" fmla="val 19295"/>
              <a:gd name="f1064" fmla="val 20010"/>
              <a:gd name="f1065" fmla="val 20734"/>
              <a:gd name="f1066" fmla="val 19180"/>
              <a:gd name="f1067" fmla="val 20567"/>
              <a:gd name="f1068" fmla="val 20401"/>
              <a:gd name="f1069" fmla="val 19501"/>
              <a:gd name="f1070" fmla="val 20107"/>
              <a:gd name="f1071" fmla="val 19983"/>
              <a:gd name="f1072" fmla="val 19638"/>
              <a:gd name="f1073" fmla="val 19416"/>
              <a:gd name="f1074" fmla="val 19937"/>
              <a:gd name="f1075" fmla="val 18992"/>
              <a:gd name="f1076" fmla="val 19940"/>
              <a:gd name="f1077" fmla="val 18783"/>
              <a:gd name="f1078" fmla="val 20601"/>
              <a:gd name="f1079" fmla="val 20768"/>
              <a:gd name="f1080" fmla="val 5104"/>
              <a:gd name="f1081" fmla="val 20968"/>
              <a:gd name="f1082" fmla="val 21235"/>
              <a:gd name="f1083" fmla="val 21468"/>
              <a:gd name="f1084" fmla="val 21802"/>
              <a:gd name="f1085" fmla="val 21837"/>
              <a:gd name="f1086" fmla="val 5347"/>
              <a:gd name="f1087" fmla="val 21864"/>
              <a:gd name="f1088" fmla="val 5361"/>
              <a:gd name="f1089" fmla="val 21875"/>
              <a:gd name="f1090" fmla="val 5122"/>
              <a:gd name="f1091" fmla="val 22041"/>
              <a:gd name="f1092" fmla="val 4900"/>
              <a:gd name="f1093" fmla="val 22155"/>
              <a:gd name="f1094" fmla="val 4645"/>
              <a:gd name="f1095" fmla="val 4548"/>
              <a:gd name="f1096" fmla="val 4446"/>
              <a:gd name="f1097" fmla="val 22138"/>
              <a:gd name="f1098" fmla="val 4337"/>
              <a:gd name="f1099" fmla="val 22102"/>
              <a:gd name="f1100" fmla="val 21968"/>
              <a:gd name="f1101" fmla="val 3669"/>
              <a:gd name="f1102" fmla="val 21702"/>
              <a:gd name="f1103" fmla="val 3569"/>
              <a:gd name="f1104" fmla="val 21301"/>
              <a:gd name="f1105" fmla="val 3403"/>
              <a:gd name="f1106" fmla="val 20868"/>
              <a:gd name="f1107" fmla="val 3870"/>
              <a:gd name="f1108" fmla="val 7378"/>
              <a:gd name="f1109" fmla="val 24402"/>
              <a:gd name="f1110" fmla="val 7399"/>
              <a:gd name="f1111" fmla="val 24413"/>
              <a:gd name="f1112" fmla="val 7419"/>
              <a:gd name="f1113" fmla="val 24425"/>
              <a:gd name="f1114" fmla="val 7439"/>
              <a:gd name="f1115" fmla="val 24437"/>
              <a:gd name="f1116" fmla="val 7448"/>
              <a:gd name="f1117" fmla="val 7456"/>
              <a:gd name="f1118" fmla="val 7464"/>
              <a:gd name="f1119" fmla="val 7435"/>
              <a:gd name="f1120" fmla="val 7407"/>
              <a:gd name="f1121" fmla="val 24414"/>
              <a:gd name="f1122" fmla="val 7489"/>
              <a:gd name="f1123" fmla="val 24447"/>
              <a:gd name="f1124" fmla="val 7514"/>
              <a:gd name="f1125" fmla="val 24457"/>
              <a:gd name="f1126" fmla="val 7539"/>
              <a:gd name="f1127" fmla="val 24468"/>
              <a:gd name="f1128" fmla="val 7537"/>
              <a:gd name="f1129" fmla="val 24441"/>
              <a:gd name="f1130" fmla="val 7512"/>
              <a:gd name="f1131" fmla="val 24469"/>
              <a:gd name="f1132" fmla="val 24470"/>
              <a:gd name="f1133" fmla="val 7572"/>
              <a:gd name="f1134" fmla="val 24537"/>
              <a:gd name="f1135" fmla="val 24570"/>
              <a:gd name="f1136" fmla="val 7739"/>
              <a:gd name="f1137" fmla="val 24637"/>
              <a:gd name="f1138" fmla="val 7839"/>
              <a:gd name="f1139" fmla="val 24737"/>
              <a:gd name="f1140" fmla="val 7861"/>
              <a:gd name="f1141" fmla="val 24715"/>
              <a:gd name="f1142" fmla="val 7865"/>
              <a:gd name="f1143" fmla="val 24679"/>
              <a:gd name="f1144" fmla="val 7869"/>
              <a:gd name="f1145" fmla="val 24642"/>
              <a:gd name="f1146" fmla="val 7872"/>
              <a:gd name="f1147" fmla="val 24604"/>
              <a:gd name="f1148" fmla="val 24559"/>
              <a:gd name="f1149" fmla="val 7647"/>
              <a:gd name="f1150" fmla="val 24513"/>
              <a:gd name="f1151" fmla="val 7772"/>
              <a:gd name="f1152" fmla="val 24937"/>
              <a:gd name="f1153" fmla="val 7777"/>
              <a:gd name="f1154" fmla="val 24968"/>
              <a:gd name="f1155" fmla="val 7781"/>
              <a:gd name="f1156" fmla="val 24998"/>
              <a:gd name="f1157" fmla="val 7782"/>
              <a:gd name="f1158" fmla="val 25028"/>
              <a:gd name="f1159" fmla="val 7795"/>
              <a:gd name="f1160" fmla="val 24999"/>
              <a:gd name="f1161" fmla="val 7806"/>
              <a:gd name="f1162" fmla="val 24969"/>
              <a:gd name="f1163" fmla="val 7815"/>
              <a:gd name="f1164" fmla="val 5987"/>
              <a:gd name="f1165" fmla="val 24095"/>
              <a:gd name="f1166" fmla="val 5909"/>
              <a:gd name="f1167" fmla="val 5837"/>
              <a:gd name="f1168" fmla="val 24098"/>
              <a:gd name="f1169" fmla="val 24103"/>
              <a:gd name="f1170" fmla="val 24237"/>
              <a:gd name="f1171" fmla="val 24971"/>
              <a:gd name="f1172" fmla="val 5271"/>
              <a:gd name="f1173" fmla="val 25538"/>
              <a:gd name="f1174" fmla="val 5539"/>
              <a:gd name="f1175" fmla="val 25843"/>
              <a:gd name="f1176" fmla="val 5968"/>
              <a:gd name="f1177" fmla="val 25978"/>
              <a:gd name="f1178" fmla="val 6397"/>
              <a:gd name="f1179" fmla="val 7103"/>
              <a:gd name="f1180" fmla="val 25610"/>
              <a:gd name="f1181" fmla="val 7707"/>
              <a:gd name="f1182" fmla="val 25200"/>
              <a:gd name="f1183" fmla="val 7575"/>
              <a:gd name="f1184" fmla="val 25325"/>
              <a:gd name="f1185" fmla="val 7339"/>
              <a:gd name="f1186" fmla="val 25404"/>
              <a:gd name="f1187" fmla="val 7182"/>
              <a:gd name="f1188" fmla="val 25452"/>
              <a:gd name="f1189" fmla="val 7013"/>
              <a:gd name="f1190" fmla="val 25479"/>
              <a:gd name="f1191" fmla="val 6843"/>
              <a:gd name="f1192" fmla="val 6239"/>
              <a:gd name="f1193" fmla="val 25396"/>
              <a:gd name="f1194" fmla="val 6004"/>
              <a:gd name="f1195" fmla="val 25204"/>
              <a:gd name="f1196" fmla="val 25071"/>
              <a:gd name="f1197" fmla="val 5704"/>
              <a:gd name="f1198" fmla="val 24837"/>
              <a:gd name="f1199" fmla="val 5738"/>
              <a:gd name="f1200" fmla="val 24264"/>
              <a:gd name="f1201" fmla="val 6065"/>
              <a:gd name="f1202" fmla="val 24190"/>
              <a:gd name="f1203" fmla="val 6367"/>
              <a:gd name="f1204" fmla="val 6451"/>
              <a:gd name="f1205" fmla="val 6532"/>
              <a:gd name="f1206" fmla="val 24196"/>
              <a:gd name="f1207" fmla="val 6605"/>
              <a:gd name="f1208" fmla="val 24203"/>
              <a:gd name="f1209" fmla="val 6887"/>
              <a:gd name="f1210" fmla="val 24224"/>
              <a:gd name="f1211" fmla="val 7132"/>
              <a:gd name="f1212" fmla="val 24304"/>
              <a:gd name="f1213" fmla="val 6959"/>
              <a:gd name="f1214" fmla="val 24174"/>
              <a:gd name="f1215" fmla="val 6401"/>
              <a:gd name="f1216" fmla="val 20592"/>
              <a:gd name="f1217" fmla="val 20933"/>
              <a:gd name="f1218" fmla="val 20578"/>
              <a:gd name="f1219" fmla="val 20563"/>
              <a:gd name="f1220" fmla="val 20934"/>
              <a:gd name="f1221" fmla="val 21034"/>
              <a:gd name="f1222" fmla="val 21368"/>
              <a:gd name="f1223" fmla="val 21735"/>
              <a:gd name="f1224" fmla="val 22035"/>
              <a:gd name="f1225" fmla="val 22269"/>
              <a:gd name="f1226" fmla="val 22469"/>
              <a:gd name="f1227" fmla="val 22536"/>
              <a:gd name="f1228" fmla="val 22569"/>
              <a:gd name="f1229" fmla="val 20399"/>
              <a:gd name="f1230" fmla="val 22490"/>
              <a:gd name="f1231" fmla="val 22456"/>
              <a:gd name="f1232" fmla="val 20260"/>
              <a:gd name="f1233" fmla="val 20099"/>
              <a:gd name="f1234" fmla="val 22498"/>
              <a:gd name="f1235" fmla="val 22402"/>
              <a:gd name="f1236" fmla="val 21135"/>
              <a:gd name="f1237" fmla="val 21068"/>
              <a:gd name="f1238" fmla="val 20367"/>
              <a:gd name="f1239" fmla="val 21067"/>
              <a:gd name="f1240" fmla="val 20352"/>
              <a:gd name="f1241" fmla="val 20338"/>
              <a:gd name="f1242" fmla="val 19732"/>
              <a:gd name="f1243" fmla="val 21747"/>
              <a:gd name="f1244" fmla="val 19514"/>
              <a:gd name="f1245" fmla="val 22802"/>
              <a:gd name="f1246" fmla="val 22902"/>
              <a:gd name="f1247" fmla="val 23036"/>
              <a:gd name="f1248" fmla="val 23203"/>
              <a:gd name="f1249" fmla="val 23303"/>
              <a:gd name="f1250" fmla="val 23369"/>
              <a:gd name="f1251" fmla="val 23403"/>
              <a:gd name="f1252" fmla="val 23436"/>
              <a:gd name="f1253" fmla="val 23570"/>
              <a:gd name="f1254" fmla="val 23703"/>
              <a:gd name="f1255" fmla="val 24070"/>
              <a:gd name="f1256" fmla="val 19748"/>
              <a:gd name="f1257" fmla="val 24404"/>
              <a:gd name="f1258" fmla="val 24770"/>
              <a:gd name="f1259" fmla="val 24904"/>
              <a:gd name="f1260" fmla="val 19347"/>
              <a:gd name="f1261" fmla="val 25104"/>
              <a:gd name="f1262" fmla="val 25137"/>
              <a:gd name="f1263" fmla="val 25604"/>
              <a:gd name="f1264" fmla="val 18580"/>
              <a:gd name="f1265" fmla="val 25971"/>
              <a:gd name="f1266" fmla="val 18213"/>
              <a:gd name="f1267" fmla="val 26372"/>
              <a:gd name="f1268" fmla="val 17880"/>
              <a:gd name="f1269" fmla="val 26705"/>
              <a:gd name="f1270" fmla="val 17513"/>
              <a:gd name="f1271" fmla="val 27039"/>
              <a:gd name="f1272" fmla="val 17112"/>
              <a:gd name="f1273" fmla="val 27306"/>
              <a:gd name="f1274" fmla="val 17079"/>
              <a:gd name="f1275" fmla="val 17046"/>
              <a:gd name="f1276" fmla="val 27372"/>
              <a:gd name="f1277" fmla="val 28373"/>
              <a:gd name="f1278" fmla="val 15758"/>
              <a:gd name="f1279" fmla="val 28383"/>
              <a:gd name="f1280" fmla="val 28390"/>
              <a:gd name="f1281" fmla="val 15732"/>
              <a:gd name="f1282" fmla="val 28396"/>
              <a:gd name="f1283" fmla="val 16019"/>
              <a:gd name="f1284" fmla="val 27540"/>
              <a:gd name="f1285" fmla="val 26694"/>
              <a:gd name="f1286" fmla="val 16745"/>
              <a:gd name="f1287" fmla="val 25871"/>
              <a:gd name="f1288" fmla="val 16763"/>
              <a:gd name="f1289" fmla="val 25784"/>
              <a:gd name="f1290" fmla="val 16771"/>
              <a:gd name="f1291" fmla="val 25706"/>
              <a:gd name="f1292" fmla="val 16780"/>
              <a:gd name="f1293" fmla="val 25628"/>
              <a:gd name="f1294" fmla="val 16438"/>
              <a:gd name="f1295" fmla="val 26369"/>
              <a:gd name="f1296" fmla="val 16110"/>
              <a:gd name="f1297" fmla="val 27113"/>
              <a:gd name="f1298" fmla="val 15813"/>
              <a:gd name="f1299" fmla="val 27867"/>
              <a:gd name="f1300" fmla="val 15728"/>
              <a:gd name="f1301" fmla="val 28094"/>
              <a:gd name="f1302" fmla="val 15644"/>
              <a:gd name="f1303" fmla="val 28323"/>
              <a:gd name="f1304" fmla="val 28553"/>
              <a:gd name="f1305" fmla="val 15611"/>
              <a:gd name="f1306" fmla="val 28473"/>
              <a:gd name="f1307" fmla="val 15682"/>
              <a:gd name="f1308" fmla="val 28426"/>
              <a:gd name="f1309" fmla="val 15703"/>
              <a:gd name="f1310" fmla="val 28412"/>
              <a:gd name="f1311" fmla="val 15700"/>
              <a:gd name="f1312" fmla="val 28494"/>
              <a:gd name="f1313" fmla="val 15668"/>
              <a:gd name="f1314" fmla="val 28592"/>
              <a:gd name="f1315" fmla="val 15636"/>
              <a:gd name="f1316" fmla="val 28690"/>
              <a:gd name="f1317" fmla="val 15723"/>
              <a:gd name="f1318" fmla="val 28634"/>
              <a:gd name="f1319" fmla="val 15787"/>
              <a:gd name="f1320" fmla="val 28601"/>
              <a:gd name="f1321" fmla="val 15878"/>
              <a:gd name="f1322" fmla="val 28540"/>
              <a:gd name="f1323" fmla="val 15911"/>
              <a:gd name="f1324" fmla="val 16412"/>
              <a:gd name="f1325" fmla="val 28140"/>
              <a:gd name="f1326" fmla="val 16879"/>
              <a:gd name="f1327" fmla="val 27773"/>
              <a:gd name="f1328" fmla="val 17346"/>
              <a:gd name="f1329" fmla="val 27406"/>
              <a:gd name="f1330" fmla="val 17913"/>
              <a:gd name="f1331" fmla="val 27272"/>
              <a:gd name="f1332" fmla="val 18513"/>
              <a:gd name="f1333" fmla="val 27072"/>
              <a:gd name="f1334" fmla="val 26905"/>
              <a:gd name="f1335" fmla="val 26939"/>
              <a:gd name="f1336" fmla="val 26972"/>
              <a:gd name="f1337" fmla="val 27139"/>
              <a:gd name="f1338" fmla="val 19619"/>
              <a:gd name="f1339" fmla="val 27688"/>
              <a:gd name="f1340" fmla="val 19982"/>
              <a:gd name="f1341" fmla="val 27852"/>
              <a:gd name="f1342" fmla="val 20321"/>
              <a:gd name="f1343" fmla="val 20423"/>
              <a:gd name="f1344" fmla="val 20522"/>
              <a:gd name="f1345" fmla="val 27837"/>
              <a:gd name="f1346" fmla="val 27806"/>
              <a:gd name="f1347" fmla="val 27739"/>
              <a:gd name="f1348" fmla="val 27472"/>
              <a:gd name="f1349" fmla="val 21257"/>
              <a:gd name="f1350" fmla="val 27046"/>
              <a:gd name="f1351" fmla="val 21238"/>
              <a:gd name="f1352" fmla="val 26966"/>
              <a:gd name="f1353" fmla="val 21200"/>
              <a:gd name="f1354" fmla="val 26899"/>
              <a:gd name="f1355" fmla="val 21157"/>
              <a:gd name="f1356" fmla="val 26963"/>
              <a:gd name="f1357" fmla="val 21073"/>
              <a:gd name="f1358" fmla="val 27043"/>
              <a:gd name="f1359" fmla="val 20852"/>
              <a:gd name="f1360" fmla="val 27174"/>
              <a:gd name="f1361" fmla="val 20676"/>
              <a:gd name="f1362" fmla="val 27214"/>
              <a:gd name="f1363" fmla="val 20502"/>
              <a:gd name="f1364" fmla="val 20393"/>
              <a:gd name="f1365" fmla="val 20285"/>
              <a:gd name="f1366" fmla="val 27198"/>
              <a:gd name="f1367" fmla="val 27172"/>
              <a:gd name="f1368" fmla="val 19938"/>
              <a:gd name="f1369" fmla="val 19995"/>
              <a:gd name="f1370" fmla="val 26632"/>
              <a:gd name="f1371" fmla="val 19968"/>
              <a:gd name="f1372" fmla="val 26569"/>
              <a:gd name="f1373" fmla="val 20006"/>
              <a:gd name="f1374" fmla="val 26580"/>
              <a:gd name="f1375" fmla="val 20043"/>
              <a:gd name="f1376" fmla="val 26593"/>
              <a:gd name="f1377" fmla="val 26605"/>
              <a:gd name="f1378" fmla="val 26638"/>
              <a:gd name="f1379" fmla="val 20806"/>
              <a:gd name="f1380" fmla="val 21086"/>
              <a:gd name="f1381" fmla="val 26698"/>
              <a:gd name="f1382" fmla="val 21206"/>
              <a:gd name="f1383" fmla="val 26889"/>
              <a:gd name="f1384" fmla="val 21211"/>
              <a:gd name="f1385" fmla="val 26880"/>
              <a:gd name="f1386" fmla="val 26872"/>
              <a:gd name="f1387" fmla="val 26772"/>
              <a:gd name="f1388" fmla="val 26672"/>
              <a:gd name="f1389" fmla="val 26538"/>
              <a:gd name="f1390" fmla="val 26505"/>
              <a:gd name="f1391" fmla="val 26438"/>
              <a:gd name="f1392" fmla="val 20131"/>
              <a:gd name="f1393" fmla="val 26355"/>
              <a:gd name="f1394" fmla="val 20089"/>
              <a:gd name="f1395" fmla="val 26347"/>
              <a:gd name="f1396" fmla="val 19964"/>
              <a:gd name="f1397" fmla="val 26405"/>
              <a:gd name="f1398" fmla="val 19957"/>
              <a:gd name="f1399" fmla="val 26548"/>
              <a:gd name="f1400" fmla="val 26558"/>
              <a:gd name="f1401" fmla="val 19880"/>
              <a:gd name="f1402" fmla="val 26542"/>
              <a:gd name="f1403" fmla="val 19793"/>
              <a:gd name="f1404" fmla="val 26521"/>
              <a:gd name="f1405" fmla="val 19710"/>
              <a:gd name="f1406" fmla="val 19641"/>
              <a:gd name="f1407" fmla="val 19575"/>
              <a:gd name="f1408" fmla="val 26535"/>
              <a:gd name="f1409" fmla="val 26572"/>
              <a:gd name="f1410" fmla="val 26472"/>
              <a:gd name="f1411" fmla="val 19036"/>
              <a:gd name="f1412" fmla="val 26436"/>
              <a:gd name="f1413" fmla="val 19025"/>
              <a:gd name="f1414" fmla="val 26435"/>
              <a:gd name="f1415" fmla="val 19015"/>
              <a:gd name="f1416" fmla="val 18864"/>
              <a:gd name="f1417" fmla="val 18758"/>
              <a:gd name="f1418" fmla="val 26645"/>
              <a:gd name="f1419" fmla="val 18914"/>
              <a:gd name="f1420" fmla="val 26739"/>
              <a:gd name="f1421" fmla="val 27105"/>
              <a:gd name="f1422" fmla="val 18180"/>
              <a:gd name="f1423" fmla="val 26272"/>
              <a:gd name="f1424" fmla="val 25805"/>
              <a:gd name="f1425" fmla="val 25037"/>
              <a:gd name="f1426" fmla="val 20727"/>
              <a:gd name="f1427" fmla="val 25205"/>
              <a:gd name="f1428" fmla="val 20955"/>
              <a:gd name="f1429" fmla="val 25279"/>
              <a:gd name="f1430" fmla="val 21203"/>
              <a:gd name="f1431" fmla="val 21251"/>
              <a:gd name="f1432" fmla="val 21300"/>
              <a:gd name="f1433" fmla="val 25276"/>
              <a:gd name="f1434" fmla="val 25271"/>
              <a:gd name="f1435" fmla="val 25237"/>
              <a:gd name="f1436" fmla="val 24871"/>
              <a:gd name="f1437" fmla="val 24804"/>
              <a:gd name="f1438" fmla="val 23903"/>
              <a:gd name="f1439" fmla="val 24137"/>
              <a:gd name="f1440" fmla="val 25304"/>
              <a:gd name="f1441" fmla="val 25371"/>
              <a:gd name="f1442" fmla="val 23937"/>
              <a:gd name="f1443" fmla="val 21912"/>
              <a:gd name="f1444" fmla="val 23698"/>
              <a:gd name="f1445" fmla="val 23696"/>
              <a:gd name="f1446" fmla="val 21838"/>
              <a:gd name="f1447" fmla="val 21330"/>
              <a:gd name="f1448" fmla="val 20766"/>
              <a:gd name="f1449" fmla="val 24104"/>
              <a:gd name="f1450" fmla="val 24704"/>
              <a:gd name="f1451" fmla="val 23870"/>
              <a:gd name="f1452" fmla="val 23269"/>
              <a:gd name="f1453" fmla="val 23103"/>
              <a:gd name="f1454" fmla="val 22636"/>
              <a:gd name="f1455" fmla="val 22235"/>
              <a:gd name="f1456" fmla="val 21281"/>
              <a:gd name="f1457" fmla="val 21414"/>
              <a:gd name="f1458" fmla="val 17613"/>
              <a:gd name="f1459" fmla="val 17596"/>
              <a:gd name="f1460" fmla="val 17572"/>
              <a:gd name="f1461" fmla="val 14018"/>
              <a:gd name="f1462" fmla="val 17543"/>
              <a:gd name="f1463" fmla="val 14052"/>
              <a:gd name="f1464" fmla="val 17568"/>
              <a:gd name="f1465" fmla="val 14045"/>
              <a:gd name="f1466" fmla="val 17594"/>
              <a:gd name="f1467" fmla="val 14041"/>
              <a:gd name="f1468" fmla="val 17619"/>
              <a:gd name="f1469" fmla="val 17651"/>
              <a:gd name="f1470" fmla="val 17683"/>
              <a:gd name="f1471" fmla="val 14048"/>
              <a:gd name="f1472" fmla="val 17713"/>
              <a:gd name="f1473" fmla="val 17791"/>
              <a:gd name="f1474" fmla="val 14193"/>
              <a:gd name="f1475" fmla="val 17927"/>
              <a:gd name="f1476" fmla="val 14296"/>
              <a:gd name="f1477" fmla="val 18013"/>
              <a:gd name="f1478" fmla="val 14496"/>
              <a:gd name="f1479" fmla="val 18080"/>
              <a:gd name="f1480" fmla="val 14663"/>
              <a:gd name="f1481" fmla="val 14863"/>
              <a:gd name="f1482" fmla="val 18046"/>
              <a:gd name="f1483" fmla="val 15030"/>
              <a:gd name="f1484" fmla="val 17946"/>
              <a:gd name="f1485" fmla="val 17413"/>
              <a:gd name="f1486" fmla="val 17212"/>
              <a:gd name="f1487" fmla="val 15522"/>
              <a:gd name="f1488" fmla="val 17159"/>
              <a:gd name="f1489" fmla="val 15479"/>
              <a:gd name="f1490" fmla="val 17111"/>
              <a:gd name="f1491" fmla="val 17084"/>
              <a:gd name="f1492" fmla="val 17058"/>
              <a:gd name="f1493" fmla="val 15494"/>
              <a:gd name="f1494" fmla="val 16946"/>
              <a:gd name="f1495" fmla="val 15397"/>
              <a:gd name="f1496" fmla="val 16912"/>
              <a:gd name="f1497" fmla="val 17179"/>
              <a:gd name="f1498" fmla="val 17279"/>
              <a:gd name="f1499" fmla="val 17329"/>
              <a:gd name="f1500" fmla="val 14371"/>
              <a:gd name="f1501" fmla="val 17456"/>
              <a:gd name="f1502" fmla="val 14156"/>
              <a:gd name="f1503" fmla="val 17457"/>
              <a:gd name="f1504" fmla="val 14076"/>
              <a:gd name="f1505" fmla="val 17373"/>
              <a:gd name="f1506" fmla="val 14136"/>
              <a:gd name="f1507" fmla="val 17312"/>
              <a:gd name="f1508" fmla="val 14196"/>
              <a:gd name="f1509" fmla="val 16779"/>
              <a:gd name="f1510" fmla="val 16645"/>
              <a:gd name="f1511" fmla="val 16712"/>
              <a:gd name="f1512" fmla="val 16612"/>
              <a:gd name="f1513" fmla="val 16579"/>
              <a:gd name="f1514" fmla="val 17599"/>
              <a:gd name="f1515" fmla="val 16479"/>
              <a:gd name="f1516" fmla="val 18166"/>
              <a:gd name="f1517" fmla="val 16378"/>
              <a:gd name="f1518" fmla="val 17865"/>
              <a:gd name="f1519" fmla="val 16212"/>
              <a:gd name="f1520" fmla="val 17565"/>
              <a:gd name="f1521" fmla="val 16045"/>
              <a:gd name="f1522" fmla="val 16064"/>
              <a:gd name="f1523" fmla="val 15815"/>
              <a:gd name="f1524" fmla="val 15783"/>
              <a:gd name="f1525" fmla="val 15409"/>
              <a:gd name="f1526" fmla="val 15463"/>
              <a:gd name="f1527" fmla="val 15007"/>
              <a:gd name="f1528" fmla="val 14884"/>
              <a:gd name="f1529" fmla="val 14761"/>
              <a:gd name="f1530" fmla="val 15493"/>
              <a:gd name="f1531" fmla="val 14644"/>
              <a:gd name="f1532" fmla="val 14244"/>
              <a:gd name="f1533" fmla="val 17232"/>
              <a:gd name="f1534" fmla="val 14783"/>
              <a:gd name="f1535" fmla="val 17520"/>
              <a:gd name="f1536" fmla="val 15116"/>
              <a:gd name="f1537" fmla="val 17770"/>
              <a:gd name="f1538" fmla="val 15412"/>
              <a:gd name="f1539" fmla="val 15595"/>
              <a:gd name="f1540" fmla="val 15763"/>
              <a:gd name="f1541" fmla="val 17674"/>
              <a:gd name="f1542" fmla="val 17432"/>
              <a:gd name="f1543" fmla="val 15945"/>
              <a:gd name="f1544" fmla="val 17665"/>
              <a:gd name="f1545" fmla="val 17999"/>
              <a:gd name="f1546" fmla="val 16278"/>
              <a:gd name="f1547" fmla="val 19367"/>
              <a:gd name="f1548" fmla="val 19567"/>
              <a:gd name="f1549" fmla="val 20201"/>
              <a:gd name="f1550" fmla="val 16812"/>
              <a:gd name="f1551" fmla="val 21001"/>
              <a:gd name="f1552" fmla="val 21101"/>
              <a:gd name="f1553" fmla="val 16979"/>
              <a:gd name="f1554" fmla="val 21568"/>
              <a:gd name="f1555" fmla="val 21835"/>
              <a:gd name="f1556" fmla="val 21535"/>
              <a:gd name="f1557" fmla="val 21201"/>
              <a:gd name="f1558" fmla="val 20701"/>
              <a:gd name="f1559" fmla="val 20534"/>
              <a:gd name="f1560" fmla="val 16312"/>
              <a:gd name="f1561" fmla="val 15545"/>
              <a:gd name="f1562" fmla="val 18595"/>
              <a:gd name="f1563" fmla="val 15262"/>
              <a:gd name="f1564" fmla="val 18562"/>
              <a:gd name="f1565" fmla="val 15114"/>
              <a:gd name="f1566" fmla="val 14702"/>
              <a:gd name="f1567" fmla="val 14293"/>
              <a:gd name="f1568" fmla="val 18817"/>
              <a:gd name="f1569" fmla="val 14210"/>
              <a:gd name="f1570" fmla="val 14477"/>
              <a:gd name="f1571" fmla="val 20501"/>
              <a:gd name="f1572" fmla="val 15023"/>
              <a:gd name="f1573" fmla="val 20594"/>
              <a:gd name="f1574" fmla="val 15185"/>
              <a:gd name="f1575" fmla="val 20639"/>
              <a:gd name="f1576" fmla="val 15337"/>
              <a:gd name="f1577" fmla="val 15568"/>
              <a:gd name="f1578" fmla="val 20535"/>
              <a:gd name="f1579" fmla="val 20434"/>
              <a:gd name="f1580" fmla="val 15955"/>
              <a:gd name="f1581" fmla="val 20454"/>
              <a:gd name="f1582" fmla="val 15970"/>
              <a:gd name="f1583" fmla="val 20462"/>
              <a:gd name="f1584" fmla="val 15987"/>
              <a:gd name="f1585" fmla="val 16028"/>
              <a:gd name="f1586" fmla="val 20414"/>
              <a:gd name="f1587" fmla="val 21768"/>
              <a:gd name="f1588" fmla="val 22169"/>
              <a:gd name="f1589" fmla="val 17146"/>
              <a:gd name="f1590" fmla="val 22202"/>
              <a:gd name="f1591" fmla="val 22769"/>
              <a:gd name="f1592" fmla="val 17246"/>
              <a:gd name="f1593" fmla="val 23336"/>
              <a:gd name="f1594" fmla="val 22736"/>
              <a:gd name="f1595" fmla="val 22669"/>
              <a:gd name="f1596" fmla="val 22602"/>
              <a:gd name="f1597" fmla="val 16280"/>
              <a:gd name="f1598" fmla="val 22026"/>
              <a:gd name="f1599" fmla="val 15610"/>
              <a:gd name="f1600" fmla="val 21451"/>
              <a:gd name="f1601" fmla="val 15089"/>
              <a:gd name="f1602" fmla="val 14843"/>
              <a:gd name="f1603" fmla="val 14630"/>
              <a:gd name="f1604" fmla="val 21580"/>
              <a:gd name="f1605" fmla="val 14544"/>
              <a:gd name="f1606" fmla="val 21902"/>
              <a:gd name="f1607" fmla="val 22335"/>
              <a:gd name="f1608" fmla="val 14711"/>
              <a:gd name="f1609" fmla="val 22836"/>
              <a:gd name="f1610" fmla="val 14977"/>
              <a:gd name="f1611" fmla="val 15151"/>
              <a:gd name="f1612" fmla="val 23276"/>
              <a:gd name="f1613" fmla="val 15437"/>
              <a:gd name="f1614" fmla="val 23464"/>
              <a:gd name="f1615" fmla="val 15699"/>
              <a:gd name="f1616" fmla="val 15840"/>
              <a:gd name="f1617" fmla="val 15973"/>
              <a:gd name="f1618" fmla="val 23409"/>
              <a:gd name="f1619" fmla="val 16112"/>
              <a:gd name="f1620" fmla="val 23205"/>
              <a:gd name="f1621" fmla="val 15826"/>
              <a:gd name="f1622" fmla="val 15613"/>
              <a:gd name="f1623" fmla="val 15419"/>
              <a:gd name="f1624" fmla="val 23186"/>
              <a:gd name="f1625" fmla="val 15244"/>
              <a:gd name="f1626" fmla="val 14811"/>
              <a:gd name="f1627" fmla="val 14777"/>
              <a:gd name="f1628" fmla="val 14719"/>
              <a:gd name="f1629" fmla="val 21915"/>
              <a:gd name="f1630" fmla="val 14889"/>
              <a:gd name="f1631" fmla="val 21722"/>
              <a:gd name="f1632" fmla="val 15177"/>
              <a:gd name="f1633" fmla="val 15219"/>
              <a:gd name="f1634" fmla="val 21726"/>
              <a:gd name="f1635" fmla="val 15311"/>
              <a:gd name="f1636" fmla="val 15578"/>
              <a:gd name="f1637" fmla="val 22502"/>
              <a:gd name="f1638" fmla="val 22702"/>
              <a:gd name="f1639" fmla="val 16012"/>
              <a:gd name="f1640" fmla="val 22852"/>
              <a:gd name="f1641" fmla="val 22861"/>
              <a:gd name="f1642" fmla="val 16041"/>
              <a:gd name="f1643" fmla="val 16053"/>
              <a:gd name="f1644" fmla="val 16062"/>
              <a:gd name="f1645" fmla="val 22869"/>
              <a:gd name="f1646" fmla="val 16245"/>
              <a:gd name="f1647" fmla="val 23670"/>
              <a:gd name="f1648" fmla="val 24170"/>
              <a:gd name="f1649" fmla="val 24370"/>
              <a:gd name="f1650" fmla="val 24504"/>
              <a:gd name="f1651" fmla="val 24670"/>
              <a:gd name="f1652" fmla="val 26038"/>
              <a:gd name="f1653" fmla="val 15411"/>
              <a:gd name="f1654" fmla="val 27606"/>
              <a:gd name="f1655" fmla="val 29174"/>
              <a:gd name="f1656" fmla="val 29216"/>
              <a:gd name="f1657" fmla="val 15199"/>
              <a:gd name="f1658" fmla="val 29273"/>
              <a:gd name="f1659" fmla="val 15247"/>
              <a:gd name="f1660" fmla="val 15274"/>
              <a:gd name="f1661" fmla="val 15299"/>
              <a:gd name="f1662" fmla="val 29255"/>
              <a:gd name="f1663" fmla="val 29207"/>
              <a:gd name="f1664" fmla="val 15395"/>
              <a:gd name="f1665" fmla="val 28989"/>
              <a:gd name="f1666" fmla="val 15477"/>
              <a:gd name="f1667" fmla="val 28770"/>
              <a:gd name="f1668" fmla="val 28573"/>
              <a:gd name="f1669" fmla="val 28337"/>
              <a:gd name="f1670" fmla="val 15720"/>
              <a:gd name="f1671" fmla="val 28101"/>
              <a:gd name="f1672" fmla="val 16126"/>
              <a:gd name="f1673" fmla="val 27022"/>
              <a:gd name="f1674" fmla="val 16440"/>
              <a:gd name="f1675" fmla="val 26191"/>
              <a:gd name="f1676" fmla="val 16796"/>
              <a:gd name="f1677" fmla="val 25484"/>
              <a:gd name="f1678" fmla="val 16788"/>
              <a:gd name="f1679" fmla="val 25556"/>
              <a:gd name="f1680" fmla="val 16881"/>
              <a:gd name="f1681" fmla="val 25409"/>
              <a:gd name="f1682" fmla="val 16984"/>
              <a:gd name="f1683" fmla="val 25190"/>
              <a:gd name="f1684" fmla="val 17087"/>
              <a:gd name="f1685" fmla="val 17072"/>
              <a:gd name="f1686" fmla="val 25040"/>
              <a:gd name="f1687" fmla="val 17059"/>
              <a:gd name="f1688" fmla="val 25105"/>
              <a:gd name="f1689" fmla="val 25171"/>
              <a:gd name="f1690" fmla="val 17339"/>
              <a:gd name="f1691" fmla="val 24524"/>
              <a:gd name="f1692" fmla="val 17633"/>
              <a:gd name="f1693" fmla="val 23904"/>
              <a:gd name="f1694" fmla="val 23332"/>
              <a:gd name="f1695" fmla="val 18202"/>
              <a:gd name="f1696" fmla="val 22923"/>
              <a:gd name="f1697" fmla="val 18491"/>
              <a:gd name="f1698" fmla="val 22521"/>
              <a:gd name="f1699" fmla="val 21935"/>
              <a:gd name="f1700" fmla="val 19458"/>
              <a:gd name="f1701" fmla="val 20602"/>
              <a:gd name="f1702" fmla="val 19502"/>
              <a:gd name="f1703" fmla="val 20467"/>
              <a:gd name="f1704" fmla="val 20400"/>
              <a:gd name="f1705" fmla="val 19457"/>
              <a:gd name="f1706" fmla="val 20468"/>
              <a:gd name="f1707" fmla="val 18547"/>
              <a:gd name="f1708" fmla="val 18447"/>
              <a:gd name="f1709" fmla="val 18230"/>
              <a:gd name="f1710" fmla="val 22571"/>
              <a:gd name="f1711" fmla="val 18009"/>
              <a:gd name="f1712" fmla="val 23037"/>
              <a:gd name="f1713" fmla="val 17787"/>
              <a:gd name="f1714" fmla="val 23501"/>
              <a:gd name="f1715" fmla="val 17774"/>
              <a:gd name="f1716" fmla="val 23524"/>
              <a:gd name="f1717" fmla="val 17760"/>
              <a:gd name="f1718" fmla="val 23547"/>
              <a:gd name="f1719" fmla="val 17746"/>
              <a:gd name="f1720" fmla="val 17648"/>
              <a:gd name="f1721" fmla="val 23733"/>
              <a:gd name="f1722" fmla="val 17550"/>
              <a:gd name="f1723" fmla="val 23897"/>
              <a:gd name="f1724" fmla="val 17455"/>
              <a:gd name="f1725" fmla="val 24065"/>
              <a:gd name="f1726" fmla="val 17516"/>
              <a:gd name="f1727" fmla="val 24027"/>
              <a:gd name="f1728" fmla="val 17548"/>
              <a:gd name="f1729" fmla="val 23933"/>
              <a:gd name="f1730" fmla="val 17579"/>
              <a:gd name="f1731" fmla="val 17623"/>
              <a:gd name="f1732" fmla="val 23798"/>
              <a:gd name="f1733" fmla="val 17668"/>
              <a:gd name="f1734" fmla="val 23727"/>
              <a:gd name="f1735" fmla="val 23657"/>
              <a:gd name="f1736" fmla="val 17503"/>
              <a:gd name="f1737" fmla="val 17293"/>
              <a:gd name="f1738" fmla="val 24533"/>
              <a:gd name="f1739" fmla="val 17110"/>
              <a:gd name="f1740" fmla="val 24863"/>
              <a:gd name="f1741" fmla="val 17138"/>
              <a:gd name="f1742" fmla="val 24746"/>
              <a:gd name="f1743" fmla="val 17264"/>
              <a:gd name="f1744" fmla="val 24417"/>
              <a:gd name="f1745" fmla="val 17358"/>
              <a:gd name="f1746" fmla="val 24239"/>
              <a:gd name="f1747" fmla="val 17452"/>
              <a:gd name="f1748" fmla="val 24067"/>
              <a:gd name="f1749" fmla="val 17449"/>
              <a:gd name="f1750" fmla="val 24068"/>
              <a:gd name="f1751" fmla="val 17446"/>
              <a:gd name="f1752" fmla="val 23770"/>
              <a:gd name="f1753" fmla="val 17546"/>
              <a:gd name="f1754" fmla="val 23536"/>
              <a:gd name="f1755" fmla="val 22435"/>
              <a:gd name="f1756" fmla="val 17379"/>
              <a:gd name="f1757" fmla="val 21602"/>
              <a:gd name="f1758" fmla="val 17779"/>
              <a:gd name="f1759" fmla="val 19133"/>
              <a:gd name="f1760" fmla="val 17892"/>
              <a:gd name="f1761" fmla="val 19199"/>
              <a:gd name="f1762" fmla="val 18002"/>
              <a:gd name="f1763" fmla="val 19227"/>
              <a:gd name="f1764" fmla="val 18106"/>
              <a:gd name="f1765" fmla="val 18373"/>
              <a:gd name="f1766" fmla="val 18603"/>
              <a:gd name="f1767" fmla="val 19039"/>
              <a:gd name="f1768" fmla="val 17966"/>
              <a:gd name="f1769" fmla="val 18740"/>
              <a:gd name="f1770" fmla="val 17363"/>
              <a:gd name="f1771" fmla="val 18523"/>
              <a:gd name="f1772" fmla="val 17210"/>
              <a:gd name="f1773" fmla="val 18284"/>
              <a:gd name="f1774" fmla="val 18151"/>
              <a:gd name="f1775" fmla="val 18011"/>
              <a:gd name="f1776" fmla="val 17258"/>
              <a:gd name="f1777" fmla="val 17846"/>
              <a:gd name="f1778" fmla="val 17465"/>
              <a:gd name="f1779" fmla="val 17988"/>
              <a:gd name="f1780" fmla="val 18059"/>
              <a:gd name="f1781" fmla="val 17451"/>
              <a:gd name="f1782" fmla="val 18125"/>
              <a:gd name="f1783" fmla="val 18480"/>
              <a:gd name="f1784" fmla="val 17507"/>
              <a:gd name="f1785" fmla="val 18452"/>
              <a:gd name="f1786" fmla="val 18756"/>
              <a:gd name="f1787" fmla="val 18297"/>
              <a:gd name="f1788" fmla="val 18082"/>
              <a:gd name="f1789" fmla="val 18070"/>
              <a:gd name="f1790" fmla="val 18058"/>
              <a:gd name="f1791" fmla="val 19035"/>
              <a:gd name="f1792" fmla="val 18499"/>
              <a:gd name="f1793" fmla="val 19000"/>
              <a:gd name="f1794" fmla="val 19066"/>
              <a:gd name="f1795" fmla="val 19667"/>
              <a:gd name="f1796" fmla="val 17012"/>
              <a:gd name="f1797" fmla="val 17832"/>
              <a:gd name="f1798" fmla="val 16998"/>
              <a:gd name="f1799" fmla="val 16999"/>
              <a:gd name="f1800" fmla="val 17000"/>
              <a:gd name="f1801" fmla="val 16917"/>
              <a:gd name="f1802" fmla="val 16981"/>
              <a:gd name="f1803" fmla="val 16586"/>
              <a:gd name="f1804" fmla="val 16481"/>
              <a:gd name="f1805" fmla="val 16506"/>
              <a:gd name="f1806" fmla="val 17129"/>
              <a:gd name="f1807" fmla="val 17171"/>
              <a:gd name="f1808" fmla="val 16198"/>
              <a:gd name="f1809" fmla="val 16098"/>
              <a:gd name="f1810" fmla="val 17328"/>
              <a:gd name="f1811" fmla="val 16165"/>
              <a:gd name="f1812" fmla="val 17344"/>
              <a:gd name="f1813" fmla="val 16166"/>
              <a:gd name="f1814" fmla="val 17804"/>
              <a:gd name="f1815" fmla="val 18152"/>
              <a:gd name="f1816" fmla="val 15717"/>
              <a:gd name="f1817" fmla="val 18313"/>
              <a:gd name="f1818" fmla="val 17700"/>
              <a:gd name="f1819" fmla="val 17689"/>
              <a:gd name="f1820" fmla="val 14019"/>
              <a:gd name="f1821" fmla="val 14027"/>
              <a:gd name="f1822" fmla="val 23911"/>
              <a:gd name="f1823" fmla="val 14002"/>
              <a:gd name="f1824" fmla="val 13977"/>
              <a:gd name="f1825" fmla="val 23920"/>
              <a:gd name="f1826" fmla="val 14432"/>
              <a:gd name="f1827" fmla="val 26115"/>
              <a:gd name="f1828" fmla="val 14760"/>
              <a:gd name="f1829" fmla="val 28262"/>
              <a:gd name="f1830" fmla="val 15117"/>
              <a:gd name="f1831" fmla="val 30440"/>
              <a:gd name="f1832" fmla="val 15153"/>
              <a:gd name="f1833" fmla="val 30292"/>
              <a:gd name="f1834" fmla="val 15189"/>
              <a:gd name="f1835" fmla="val 30145"/>
              <a:gd name="f1836" fmla="val 15227"/>
              <a:gd name="f1837" fmla="val 29999"/>
              <a:gd name="f1838" fmla="val 30035"/>
              <a:gd name="f1839" fmla="val 15238"/>
              <a:gd name="f1840" fmla="val 30071"/>
              <a:gd name="f1841" fmla="val 30108"/>
              <a:gd name="f1842" fmla="val 15354"/>
              <a:gd name="f1843" fmla="val 29634"/>
              <a:gd name="f1844" fmla="val 15486"/>
              <a:gd name="f1845" fmla="val 29161"/>
              <a:gd name="f1846" fmla="val 15628"/>
              <a:gd name="f1847" fmla="val 28695"/>
              <a:gd name="f1848" fmla="val 15620"/>
              <a:gd name="f1849" fmla="val 28701"/>
              <a:gd name="f1850" fmla="val 28707"/>
              <a:gd name="f1851" fmla="val 15462"/>
              <a:gd name="f1852" fmla="val 29134"/>
              <a:gd name="f1853" fmla="val 15339"/>
              <a:gd name="f1854" fmla="val 29562"/>
              <a:gd name="f1855" fmla="val 14900"/>
              <a:gd name="f1856" fmla="val 27968"/>
              <a:gd name="f1857" fmla="val 14601"/>
              <a:gd name="f1858" fmla="val 25968"/>
              <a:gd name="f1859" fmla="val 7030"/>
              <a:gd name="f1860" fmla="val 1"/>
              <a:gd name="f1861" fmla="val 6499"/>
              <a:gd name="f1862" fmla="val 6171"/>
              <a:gd name="f1863" fmla="val 541"/>
              <a:gd name="f1864" fmla="val 1053"/>
              <a:gd name="f1865" fmla="val 1103"/>
              <a:gd name="f1866" fmla="val 6188"/>
              <a:gd name="f1867" fmla="val 1129"/>
              <a:gd name="f1868" fmla="val 6209"/>
              <a:gd name="f1869" fmla="val 6230"/>
              <a:gd name="f1870" fmla="val 6255"/>
              <a:gd name="f1871" fmla="val 6271"/>
              <a:gd name="f1872" fmla="val 678"/>
              <a:gd name="f1873" fmla="val 6581"/>
              <a:gd name="f1874" fmla="val 214"/>
              <a:gd name="f1875" fmla="val 7104"/>
              <a:gd name="f1876" fmla="val 7137"/>
              <a:gd name="f1877" fmla="val 215"/>
              <a:gd name="f1878" fmla="val 220"/>
              <a:gd name="f1879" fmla="val 7606"/>
              <a:gd name="f1880" fmla="val 320"/>
              <a:gd name="f1881" fmla="val 753"/>
              <a:gd name="f1882" fmla="val 1187"/>
              <a:gd name="f1883" fmla="val 1399"/>
              <a:gd name="f1884" fmla="val 7563"/>
              <a:gd name="f1885" fmla="val 2385"/>
              <a:gd name="f1886" fmla="val 7186"/>
              <a:gd name="f1887" fmla="val 7149"/>
              <a:gd name="f1888" fmla="val 7111"/>
              <a:gd name="f1889" fmla="val 2375"/>
              <a:gd name="f1890" fmla="val 2279"/>
              <a:gd name="f1891" fmla="val 7053"/>
              <a:gd name="f1892" fmla="val 2242"/>
              <a:gd name="f1893" fmla="val 7001"/>
              <a:gd name="f1894" fmla="val 6984"/>
              <a:gd name="f1895" fmla="val 2246"/>
              <a:gd name="f1896" fmla="val 6938"/>
              <a:gd name="f1897" fmla="val 2254"/>
              <a:gd name="f1898" fmla="val 6705"/>
              <a:gd name="f1899" fmla="val 1987"/>
              <a:gd name="f1900" fmla="val 6538"/>
              <a:gd name="f1901" fmla="val 1487"/>
              <a:gd name="f1902" fmla="val 6438"/>
              <a:gd name="f1903" fmla="val 1154"/>
              <a:gd name="f1904" fmla="val 1112"/>
              <a:gd name="f1905" fmla="val 6404"/>
              <a:gd name="f1906" fmla="val 1093"/>
              <a:gd name="f1907" fmla="val 6386"/>
              <a:gd name="f1908" fmla="val 6360"/>
              <a:gd name="f1909" fmla="val 6338"/>
              <a:gd name="f1910" fmla="val 6405"/>
              <a:gd name="f1911" fmla="val 6571"/>
              <a:gd name="f1912" fmla="val 2321"/>
              <a:gd name="f1913" fmla="val 2488"/>
              <a:gd name="f1914" fmla="val 2655"/>
              <a:gd name="f1915" fmla="val 2688"/>
              <a:gd name="f1916" fmla="val 6738"/>
              <a:gd name="f1917" fmla="val 2755"/>
              <a:gd name="f1918" fmla="val 3355"/>
              <a:gd name="f1919" fmla="val 3922"/>
              <a:gd name="f1920" fmla="val 4556"/>
              <a:gd name="f1921" fmla="val 6772"/>
              <a:gd name="f1922" fmla="val 4022"/>
              <a:gd name="f1923" fmla="val 6371"/>
              <a:gd name="f1924" fmla="val 3489"/>
              <a:gd name="f1925" fmla="val 2988"/>
              <a:gd name="f1926" fmla="val 6038"/>
              <a:gd name="f1927" fmla="val 2821"/>
              <a:gd name="f1928" fmla="val 6071"/>
              <a:gd name="f1929" fmla="val 6104"/>
              <a:gd name="f1930" fmla="val 2054"/>
              <a:gd name="f1931" fmla="val 5838"/>
              <a:gd name="f1932" fmla="val 1520"/>
              <a:gd name="f1933" fmla="val 1182"/>
              <a:gd name="f1934" fmla="val 5167"/>
              <a:gd name="f1935" fmla="val 966"/>
              <a:gd name="f1936" fmla="val 4749"/>
              <a:gd name="f1937" fmla="val 4630"/>
              <a:gd name="f1938" fmla="val 4514"/>
              <a:gd name="f1939" fmla="val 983"/>
              <a:gd name="f1940" fmla="val 4403"/>
              <a:gd name="f1941" fmla="val 1020"/>
              <a:gd name="f1942" fmla="val 3903"/>
              <a:gd name="f1943" fmla="val 1554"/>
              <a:gd name="f1944" fmla="val 4070"/>
              <a:gd name="f1945" fmla="val 1921"/>
              <a:gd name="f1946" fmla="val 4036"/>
              <a:gd name="f1947" fmla="val 2021"/>
              <a:gd name="f1948" fmla="val 4214"/>
              <a:gd name="f1949" fmla="val 2465"/>
              <a:gd name="f1950" fmla="val 4866"/>
              <a:gd name="f1951" fmla="val 3226"/>
              <a:gd name="f1952" fmla="val 5528"/>
              <a:gd name="f1953" fmla="val 5600"/>
              <a:gd name="f1954" fmla="val 3214"/>
              <a:gd name="f1955" fmla="val 3155"/>
              <a:gd name="f1956" fmla="val 3088"/>
              <a:gd name="f1957" fmla="val 5090"/>
              <a:gd name="f1958" fmla="val 5156"/>
              <a:gd name="f1959" fmla="val 5190"/>
              <a:gd name="f1960" fmla="val 7239"/>
              <a:gd name="f1961" fmla="val 5357"/>
              <a:gd name="f1962" fmla="val 5523"/>
              <a:gd name="f1963" fmla="val 5256"/>
              <a:gd name="f1964" fmla="val 5938"/>
              <a:gd name="f1965" fmla="val 4823"/>
              <a:gd name="f1966" fmla="val 4316"/>
              <a:gd name="f1967" fmla="val 3969"/>
              <a:gd name="f1968" fmla="val 4013"/>
              <a:gd name="f1969" fmla="val 3727"/>
              <a:gd name="f1970" fmla="val 4091"/>
              <a:gd name="f1971" fmla="val 3603"/>
              <a:gd name="f1972" fmla="val 4412"/>
              <a:gd name="f1973" fmla="val 3634"/>
              <a:gd name="f1974" fmla="val 4451"/>
              <a:gd name="f1975" fmla="val 3654"/>
              <a:gd name="f1976" fmla="val 3663"/>
              <a:gd name="f1977" fmla="val 3769"/>
              <a:gd name="f1978" fmla="val 4925"/>
              <a:gd name="f1979" fmla="val 4992"/>
              <a:gd name="f1980" fmla="val 5381"/>
              <a:gd name="f1981" fmla="val 5062"/>
              <a:gd name="f1982" fmla="val 5292"/>
              <a:gd name="f1983" fmla="val 5569"/>
              <a:gd name="f1984" fmla="val 5294"/>
              <a:gd name="f1985" fmla="val 6505"/>
              <a:gd name="f1986" fmla="val 5590"/>
              <a:gd name="f1987" fmla="val 5990"/>
              <a:gd name="f1988" fmla="val 7583"/>
              <a:gd name="f1989" fmla="val 6001"/>
              <a:gd name="f1990" fmla="val 7594"/>
              <a:gd name="f1991" fmla="val 6005"/>
              <a:gd name="f1992" fmla="val 7604"/>
              <a:gd name="f1993" fmla="val 7624"/>
              <a:gd name="f1994" fmla="val 7639"/>
              <a:gd name="f1995" fmla="val 8039"/>
              <a:gd name="f1996" fmla="val 8706"/>
              <a:gd name="f1997" fmla="val 7992"/>
              <a:gd name="f1998" fmla="val 7658"/>
              <a:gd name="f1999" fmla="val 7558"/>
              <a:gd name="f2000" fmla="val 7706"/>
              <a:gd name="f2001" fmla="val 7372"/>
              <a:gd name="f2002" fmla="val 7272"/>
              <a:gd name="f2003" fmla="val 7058"/>
              <a:gd name="f2004" fmla="val 6244"/>
              <a:gd name="f2005" fmla="val 6232"/>
              <a:gd name="f2006" fmla="val 6150"/>
              <a:gd name="f2007" fmla="val 5926"/>
              <a:gd name="f2008" fmla="val 5745"/>
              <a:gd name="f2009" fmla="val 5565"/>
              <a:gd name="f2010" fmla="val 6183"/>
              <a:gd name="f2011" fmla="val 6257"/>
              <a:gd name="f2012" fmla="val 6524"/>
              <a:gd name="f2013" fmla="val 7225"/>
              <a:gd name="f2014" fmla="val 5380"/>
              <a:gd name="f2015" fmla="val 7568"/>
              <a:gd name="f2016" fmla="val 5390"/>
              <a:gd name="f2017" fmla="val 5399"/>
              <a:gd name="f2018" fmla="val 5421"/>
              <a:gd name="f2019" fmla="val 7548"/>
              <a:gd name="f2020" fmla="val 7391"/>
              <a:gd name="f2021" fmla="val 5656"/>
              <a:gd name="f2022" fmla="val 7602"/>
              <a:gd name="f2023" fmla="val 6117"/>
              <a:gd name="f2024" fmla="val 6514"/>
              <a:gd name="f2025" fmla="val 6643"/>
              <a:gd name="f2026" fmla="val 6765"/>
              <a:gd name="f2027" fmla="val 6982"/>
              <a:gd name="f2028" fmla="val 7821"/>
              <a:gd name="f2029" fmla="val 7077"/>
              <a:gd name="f2030" fmla="val 7855"/>
              <a:gd name="f2031" fmla="val 7165"/>
              <a:gd name="f2032" fmla="val 7263"/>
              <a:gd name="f2033" fmla="val 7351"/>
              <a:gd name="f2034" fmla="val 7813"/>
              <a:gd name="f2035" fmla="val 7725"/>
              <a:gd name="f2036" fmla="val 7939"/>
              <a:gd name="f2037" fmla="val 7858"/>
              <a:gd name="f2038" fmla="val 8092"/>
              <a:gd name="f2039" fmla="val 8425"/>
              <a:gd name="f2040" fmla="val 9226"/>
              <a:gd name="f2041" fmla="val 10027"/>
              <a:gd name="f2042" fmla="val 10827"/>
              <a:gd name="f2043" fmla="val 9774"/>
              <a:gd name="f2044" fmla="val 10760"/>
              <a:gd name="f2045" fmla="val 10727"/>
              <a:gd name="f2046" fmla="val 10494"/>
              <a:gd name="f2047" fmla="val 9390"/>
              <a:gd name="f2048" fmla="val 10468"/>
              <a:gd name="f2049" fmla="val 9368"/>
              <a:gd name="f2050" fmla="val 10458"/>
              <a:gd name="f2051" fmla="val 9346"/>
              <a:gd name="f2052" fmla="val 9285"/>
              <a:gd name="f2053" fmla="val 9221"/>
              <a:gd name="f2054" fmla="val 10537"/>
              <a:gd name="f2055" fmla="val 9237"/>
              <a:gd name="f2056" fmla="val 10587"/>
              <a:gd name="f2057" fmla="val 9002"/>
              <a:gd name="f2058" fmla="val 10023"/>
              <a:gd name="f2059" fmla="val 8371"/>
              <a:gd name="f2060" fmla="val 9559"/>
              <a:gd name="f2061" fmla="val 9493"/>
              <a:gd name="f2062" fmla="val 7728"/>
              <a:gd name="f2063" fmla="val 9486"/>
              <a:gd name="f2064" fmla="val 7686"/>
              <a:gd name="f2065" fmla="val 9482"/>
              <a:gd name="f2066" fmla="val 7646"/>
              <a:gd name="f2067" fmla="val 6949"/>
              <a:gd name="f2068" fmla="val 7051"/>
              <a:gd name="f2069" fmla="val 10554"/>
              <a:gd name="f2070" fmla="val 11389"/>
              <a:gd name="f2071" fmla="val 7899"/>
              <a:gd name="f2072" fmla="val 11577"/>
              <a:gd name="f2073" fmla="val 8311"/>
              <a:gd name="f2074" fmla="val 8468"/>
              <a:gd name="f2075" fmla="val 8626"/>
              <a:gd name="f2076" fmla="val 11550"/>
              <a:gd name="f2077" fmla="val 9040"/>
              <a:gd name="f2078" fmla="val 9173"/>
              <a:gd name="f2079" fmla="val 9187"/>
              <a:gd name="f2080" fmla="val 11022"/>
              <a:gd name="f2081" fmla="val 9218"/>
              <a:gd name="f2082" fmla="val 11038"/>
              <a:gd name="f2083" fmla="val 9250"/>
              <a:gd name="f2084" fmla="val 9294"/>
              <a:gd name="f2085" fmla="val 11005"/>
              <a:gd name="f2086" fmla="val 9373"/>
              <a:gd name="f2087" fmla="val 9440"/>
              <a:gd name="f2088" fmla="val 9574"/>
              <a:gd name="f2089" fmla="val 11094"/>
              <a:gd name="f2090" fmla="val 9707"/>
              <a:gd name="f2091" fmla="val 11227"/>
              <a:gd name="f2092" fmla="val 9857"/>
              <a:gd name="f2093" fmla="val 11244"/>
              <a:gd name="f2094" fmla="val 9882"/>
              <a:gd name="f2095" fmla="val 11252"/>
              <a:gd name="f2096" fmla="val 9911"/>
              <a:gd name="f2097" fmla="val 9941"/>
              <a:gd name="f2098" fmla="val 9974"/>
              <a:gd name="f2099" fmla="val 10007"/>
              <a:gd name="f2100" fmla="val 10574"/>
              <a:gd name="f2101" fmla="val 10841"/>
              <a:gd name="f2102" fmla="val 10708"/>
              <a:gd name="f2103" fmla="val 10374"/>
              <a:gd name="f2104" fmla="val 13362"/>
              <a:gd name="f2105" fmla="val 10341"/>
              <a:gd name="f2106" fmla="val 10241"/>
              <a:gd name="f2107" fmla="val 10121"/>
              <a:gd name="f2108" fmla="val 12739"/>
              <a:gd name="f2109" fmla="val 9437"/>
              <a:gd name="f2110" fmla="val 12548"/>
              <a:gd name="f2111" fmla="val 8952"/>
              <a:gd name="f2112" fmla="val 8875"/>
              <a:gd name="f2113" fmla="val 8803"/>
              <a:gd name="f2114" fmla="val 12553"/>
              <a:gd name="f2115" fmla="val 8489"/>
              <a:gd name="f2116" fmla="val 14303"/>
              <a:gd name="f2117" fmla="val 9100"/>
              <a:gd name="f2118" fmla="val 14566"/>
              <a:gd name="f2119" fmla="val 9616"/>
              <a:gd name="f2120" fmla="val 9647"/>
              <a:gd name="f2121" fmla="val 9677"/>
              <a:gd name="f2122" fmla="val 14565"/>
              <a:gd name="f2123" fmla="val 14563"/>
              <a:gd name="f2124" fmla="val 10107"/>
              <a:gd name="f2125" fmla="val 14530"/>
              <a:gd name="f2126" fmla="val 10420"/>
              <a:gd name="f2127" fmla="val 13933"/>
              <a:gd name="f2128" fmla="val 10446"/>
              <a:gd name="f2129" fmla="val 13947"/>
              <a:gd name="f2130" fmla="val 10473"/>
              <a:gd name="f2131" fmla="val 10521"/>
              <a:gd name="f2132" fmla="val 13905"/>
              <a:gd name="f2133" fmla="val 11175"/>
              <a:gd name="f2134" fmla="val 11375"/>
              <a:gd name="f2135" fmla="val 11208"/>
              <a:gd name="f2136" fmla="val 15063"/>
              <a:gd name="f2137" fmla="val 7763"/>
              <a:gd name="f2138" fmla="val 13886"/>
              <a:gd name="f2139" fmla="val 7753"/>
              <a:gd name="f2140" fmla="val 13882"/>
              <a:gd name="f2141" fmla="val 7745"/>
              <a:gd name="f2142" fmla="val 7715"/>
              <a:gd name="f2143" fmla="val 13906"/>
              <a:gd name="f2144" fmla="val 10041"/>
              <a:gd name="f2145" fmla="val 10674"/>
              <a:gd name="f2146" fmla="val 7405"/>
              <a:gd name="f2147" fmla="val 6238"/>
              <a:gd name="f2148" fmla="val 6107"/>
              <a:gd name="f2149" fmla="val 11222"/>
              <a:gd name="f2150" fmla="val 6176"/>
              <a:gd name="f2151" fmla="val 11238"/>
              <a:gd name="f2152" fmla="val 6245"/>
              <a:gd name="f2153" fmla="val 6343"/>
              <a:gd name="f2154" fmla="val 6440"/>
              <a:gd name="f2155" fmla="val 11206"/>
              <a:gd name="f2156" fmla="val 6734"/>
              <a:gd name="f2157" fmla="val 6786"/>
              <a:gd name="f2158" fmla="val 10697"/>
              <a:gd name="f2159" fmla="val 6761"/>
              <a:gd name="f2160" fmla="val 6750"/>
              <a:gd name="f2161" fmla="val 10481"/>
              <a:gd name="f2162" fmla="val 6732"/>
              <a:gd name="f2163" fmla="val 10540"/>
              <a:gd name="f2164" fmla="val 10594"/>
              <a:gd name="f2165" fmla="val 6611"/>
              <a:gd name="f2166" fmla="val 10734"/>
              <a:gd name="f2167" fmla="val 6510"/>
              <a:gd name="f2168" fmla="val 10795"/>
              <a:gd name="f2169" fmla="val 6408"/>
              <a:gd name="f2170" fmla="val 6293"/>
              <a:gd name="f2171" fmla="val 6177"/>
              <a:gd name="f2172" fmla="val 10718"/>
              <a:gd name="f2173" fmla="val 10427"/>
              <a:gd name="f2174" fmla="val 10293"/>
              <a:gd name="f2175" fmla="val 10160"/>
              <a:gd name="f2176" fmla="val 5854"/>
              <a:gd name="f2177" fmla="val 10110"/>
              <a:gd name="f2178" fmla="val 5821"/>
              <a:gd name="f2179" fmla="val 10085"/>
              <a:gd name="f2180" fmla="val 5788"/>
              <a:gd name="f2181" fmla="val 5754"/>
              <a:gd name="f2182" fmla="val 5721"/>
              <a:gd name="f2183" fmla="val 9826"/>
              <a:gd name="f2184" fmla="val 9426"/>
              <a:gd name="f2185" fmla="val 9159"/>
              <a:gd name="f2186" fmla="val 5912"/>
              <a:gd name="f2187" fmla="val 9156"/>
              <a:gd name="f2188" fmla="val 5920"/>
              <a:gd name="f2189" fmla="val 9154"/>
              <a:gd name="f2190" fmla="val 5927"/>
              <a:gd name="f2191" fmla="val 9152"/>
              <a:gd name="f2192" fmla="val 6156"/>
              <a:gd name="f2193" fmla="val 9228"/>
              <a:gd name="f2194" fmla="val 6369"/>
              <a:gd name="f2195" fmla="val 9423"/>
              <a:gd name="f2196" fmla="val 9626"/>
              <a:gd name="f2197" fmla="val 6624"/>
              <a:gd name="f2198" fmla="val 9831"/>
              <a:gd name="f2199" fmla="val 6735"/>
              <a:gd name="f2200" fmla="val 10131"/>
              <a:gd name="f2201" fmla="val 6817"/>
              <a:gd name="f2202" fmla="val 10104"/>
              <a:gd name="f2203" fmla="val 6673"/>
              <a:gd name="f2204" fmla="val 9717"/>
              <a:gd name="f2205" fmla="val 9351"/>
              <a:gd name="f2206" fmla="val 9137"/>
              <a:gd name="f2207" fmla="val 6021"/>
              <a:gd name="f2208" fmla="val 5959"/>
              <a:gd name="f2209" fmla="val 9142"/>
              <a:gd name="f2210" fmla="val 5861"/>
              <a:gd name="f2211" fmla="val 9129"/>
              <a:gd name="f2212" fmla="val 5794"/>
              <a:gd name="f2213" fmla="val 9117"/>
              <a:gd name="f2214" fmla="val 5727"/>
              <a:gd name="f2215" fmla="val 5568"/>
              <a:gd name="f2216" fmla="val 5409"/>
              <a:gd name="f2217" fmla="val 9186"/>
              <a:gd name="f2218" fmla="val 9359"/>
              <a:gd name="f2219" fmla="val 10460"/>
              <a:gd name="f2220" fmla="val 10911"/>
              <a:gd name="f2221" fmla="val 5521"/>
              <a:gd name="f2222" fmla="val 10919"/>
              <a:gd name="f2223" fmla="val 5554"/>
              <a:gd name="f2224" fmla="val 10794"/>
              <a:gd name="f2225" fmla="val 11961"/>
              <a:gd name="f2226" fmla="val 12462"/>
              <a:gd name="f2227" fmla="val 11895"/>
              <a:gd name="f2228" fmla="val 11794"/>
              <a:gd name="f2229" fmla="val 5204"/>
              <a:gd name="f2230" fmla="val 11294"/>
              <a:gd name="f2231" fmla="val 4603"/>
              <a:gd name="f2232" fmla="val 10961"/>
              <a:gd name="f2233" fmla="val 4503"/>
              <a:gd name="f2234" fmla="val 4236"/>
              <a:gd name="f2235" fmla="val 10627"/>
              <a:gd name="f2236" fmla="val 4170"/>
              <a:gd name="f2237" fmla="val 10527"/>
              <a:gd name="f2238" fmla="val 8859"/>
              <a:gd name="f2239" fmla="val 3536"/>
              <a:gd name="f2240" fmla="val 7958"/>
              <a:gd name="f2241" fmla="val 3947"/>
              <a:gd name="f2242" fmla="val 7451"/>
              <a:gd name="f2243" fmla="val 4235"/>
              <a:gd name="f2244" fmla="val 6487"/>
              <a:gd name="f2245" fmla="val 4089"/>
              <a:gd name="f2246" fmla="val 6241"/>
              <a:gd name="f2247" fmla="val 3965"/>
              <a:gd name="f2248" fmla="val 6752"/>
              <a:gd name="f2249" fmla="val 7191"/>
              <a:gd name="f2250" fmla="val 6924"/>
              <a:gd name="f2251" fmla="val 6824"/>
              <a:gd name="f2252" fmla="val 3721"/>
              <a:gd name="f2253" fmla="val 6749"/>
              <a:gd name="f2254" fmla="val 3659"/>
              <a:gd name="f2255" fmla="val 6715"/>
              <a:gd name="f2256" fmla="val 3595"/>
              <a:gd name="f2257" fmla="val 3516"/>
              <a:gd name="f2258" fmla="val 3436"/>
              <a:gd name="f2259" fmla="val 6766"/>
              <a:gd name="f2260" fmla="val 3254"/>
              <a:gd name="f2261" fmla="val 2922"/>
              <a:gd name="f2262" fmla="val 5536"/>
              <a:gd name="f2263" fmla="val 3363"/>
              <a:gd name="f2264" fmla="val 3419"/>
              <a:gd name="f2265" fmla="val 3487"/>
              <a:gd name="f2266" fmla="val 5553"/>
              <a:gd name="f2267" fmla="val 3696"/>
              <a:gd name="f2268" fmla="val 5646"/>
              <a:gd name="f2269" fmla="val 3790"/>
              <a:gd name="f2270" fmla="val 5724"/>
              <a:gd name="f2271" fmla="val 3728"/>
              <a:gd name="f2272" fmla="val 5629"/>
              <a:gd name="f2273" fmla="val 3527"/>
              <a:gd name="f2274" fmla="val 5488"/>
              <a:gd name="f2275" fmla="val 3236"/>
              <a:gd name="f2276" fmla="val 3204"/>
              <a:gd name="f2277" fmla="val 5417"/>
              <a:gd name="f2278" fmla="val 3173"/>
              <a:gd name="f2279" fmla="val 5415"/>
              <a:gd name="f2280" fmla="val 3144"/>
              <a:gd name="f2281" fmla="val 2841"/>
              <a:gd name="f2282" fmla="val 2699"/>
              <a:gd name="f2283" fmla="val 5714"/>
              <a:gd name="f2284" fmla="val 2669"/>
              <a:gd name="f2285" fmla="val 5957"/>
              <a:gd name="f2286" fmla="val 2769"/>
              <a:gd name="f2287" fmla="val 6891"/>
              <a:gd name="f2288" fmla="val 7091"/>
              <a:gd name="f2289" fmla="val 3202"/>
              <a:gd name="f2290" fmla="val 7358"/>
              <a:gd name="f2291" fmla="val 3269"/>
              <a:gd name="f2292" fmla="val 7591"/>
              <a:gd name="f2293" fmla="val 3336"/>
              <a:gd name="f2294" fmla="val 7892"/>
              <a:gd name="f2295" fmla="val 3369"/>
              <a:gd name="f2296" fmla="val 7925"/>
              <a:gd name="f2297" fmla="val 3383"/>
              <a:gd name="f2298" fmla="val 8194"/>
              <a:gd name="f2299" fmla="val 3331"/>
              <a:gd name="f2300" fmla="val 8363"/>
              <a:gd name="f2301" fmla="val 3220"/>
              <a:gd name="f2302" fmla="val 3138"/>
              <a:gd name="f2303" fmla="val 3025"/>
              <a:gd name="f2304" fmla="val 8271"/>
              <a:gd name="f2305" fmla="val 2869"/>
              <a:gd name="f2306" fmla="val 8058"/>
              <a:gd name="f2307" fmla="val 2569"/>
              <a:gd name="f2308" fmla="val 2268"/>
              <a:gd name="f2309" fmla="val 2002"/>
              <a:gd name="f2310" fmla="val 2035"/>
              <a:gd name="f2311" fmla="val 6724"/>
              <a:gd name="f2312" fmla="val 2102"/>
              <a:gd name="f2313" fmla="val 1668"/>
              <a:gd name="f2314" fmla="val 5223"/>
              <a:gd name="f2315" fmla="val 1464"/>
              <a:gd name="f2316" fmla="val 5060"/>
              <a:gd name="f2317" fmla="val 1197"/>
              <a:gd name="f2318" fmla="val 4959"/>
              <a:gd name="f2319" fmla="val 929"/>
              <a:gd name="f2320" fmla="val 759"/>
              <a:gd name="f2321" fmla="val 589"/>
              <a:gd name="f2322" fmla="val 4999"/>
              <a:gd name="f2323" fmla="val 434"/>
              <a:gd name="f2324" fmla="val 167"/>
              <a:gd name="f2325" fmla="val 6090"/>
              <a:gd name="f2326" fmla="val 6457"/>
              <a:gd name="f2327" fmla="val 454"/>
              <a:gd name="f2328" fmla="val 6478"/>
              <a:gd name="f2329" fmla="val 472"/>
              <a:gd name="f2330" fmla="val 6486"/>
              <a:gd name="f2331" fmla="val 486"/>
              <a:gd name="f2332" fmla="val 518"/>
              <a:gd name="f2333" fmla="val 534"/>
              <a:gd name="f2334" fmla="val 6447"/>
              <a:gd name="f2335" fmla="val 500"/>
              <a:gd name="f2336" fmla="val 234"/>
              <a:gd name="f2337" fmla="val 5557"/>
              <a:gd name="f2338" fmla="val 567"/>
              <a:gd name="f2339" fmla="val 5290"/>
              <a:gd name="f2340" fmla="val 664"/>
              <a:gd name="f2341" fmla="val 5230"/>
              <a:gd name="f2342" fmla="val 773"/>
              <a:gd name="f2343" fmla="val 885"/>
              <a:gd name="f2344" fmla="val 1082"/>
              <a:gd name="f2345" fmla="val 1285"/>
              <a:gd name="f2346" fmla="val 5283"/>
              <a:gd name="f2347" fmla="val 1434"/>
              <a:gd name="f2348" fmla="val 1768"/>
              <a:gd name="f2349" fmla="val 1935"/>
              <a:gd name="f2350" fmla="val 1901"/>
              <a:gd name="f2351" fmla="val 1743"/>
              <a:gd name="f2352" fmla="val 6919"/>
              <a:gd name="f2353" fmla="val 1701"/>
              <a:gd name="f2354" fmla="val 6940"/>
              <a:gd name="f2355" fmla="val 1650"/>
              <a:gd name="f2356" fmla="val 1563"/>
              <a:gd name="f2357" fmla="val 1452"/>
              <a:gd name="f2358" fmla="val 6879"/>
              <a:gd name="f2359" fmla="val 1368"/>
              <a:gd name="f2360" fmla="val 1101"/>
              <a:gd name="f2361" fmla="val 901"/>
              <a:gd name="f2362" fmla="val 667"/>
              <a:gd name="f2363" fmla="val 651"/>
              <a:gd name="f2364" fmla="val 6341"/>
              <a:gd name="f2365" fmla="val 636"/>
              <a:gd name="f2366" fmla="val 6334"/>
              <a:gd name="f2367" fmla="val 624"/>
              <a:gd name="f2368" fmla="val 588"/>
              <a:gd name="f2369" fmla="val 576"/>
              <a:gd name="f2370" fmla="val 601"/>
              <a:gd name="f2371" fmla="val 868"/>
              <a:gd name="f2372" fmla="val 6658"/>
              <a:gd name="f2373" fmla="val 1307"/>
              <a:gd name="f2374" fmla="val 7161"/>
              <a:gd name="f2375" fmla="val 1660"/>
              <a:gd name="f2376" fmla="val 1747"/>
              <a:gd name="f2377" fmla="val 1829"/>
              <a:gd name="f2378" fmla="val 7131"/>
              <a:gd name="f2379" fmla="val 2335"/>
              <a:gd name="f2380" fmla="val 8259"/>
              <a:gd name="f2381" fmla="val 8892"/>
              <a:gd name="f2382" fmla="val 3264"/>
              <a:gd name="f2383" fmla="val 8911"/>
              <a:gd name="f2384" fmla="val 3289"/>
              <a:gd name="f2385" fmla="val 8919"/>
              <a:gd name="f2386" fmla="val 3312"/>
              <a:gd name="f2387" fmla="val 3370"/>
              <a:gd name="f2388" fmla="val 3412"/>
              <a:gd name="f2389" fmla="val 8864"/>
              <a:gd name="f2390" fmla="val 8792"/>
              <a:gd name="f2391" fmla="val 8726"/>
              <a:gd name="f2392" fmla="val 3503"/>
              <a:gd name="f2393" fmla="val 8592"/>
              <a:gd name="f2394" fmla="val 8525"/>
              <a:gd name="f2395" fmla="val 9059"/>
              <a:gd name="f2396" fmla="val 3836"/>
              <a:gd name="f2397" fmla="val 10093"/>
              <a:gd name="f2398" fmla="val 3847"/>
              <a:gd name="f2399" fmla="val 10136"/>
              <a:gd name="f2400" fmla="val 3816"/>
              <a:gd name="f2401" fmla="val 10151"/>
              <a:gd name="f2402" fmla="val 3767"/>
              <a:gd name="f2403" fmla="val 3662"/>
              <a:gd name="f2404" fmla="val 3470"/>
              <a:gd name="f2405" fmla="val 10083"/>
              <a:gd name="f2406" fmla="val 10060"/>
              <a:gd name="f2407" fmla="val 3036"/>
              <a:gd name="f2408" fmla="val 9960"/>
              <a:gd name="f2409" fmla="val 9926"/>
              <a:gd name="f2410" fmla="val 2735"/>
              <a:gd name="f2411" fmla="val 2502"/>
              <a:gd name="f2412" fmla="val 2186"/>
              <a:gd name="f2413" fmla="val 8974"/>
              <a:gd name="f2414" fmla="val 1800"/>
              <a:gd name="f2415" fmla="val 8826"/>
              <a:gd name="f2416" fmla="val 1420"/>
              <a:gd name="f2417" fmla="val 1278"/>
              <a:gd name="f2418" fmla="val 1137"/>
              <a:gd name="f2419" fmla="val 8847"/>
              <a:gd name="f2420" fmla="val 1001"/>
              <a:gd name="f2421" fmla="val 400"/>
              <a:gd name="f2422" fmla="val 701"/>
              <a:gd name="f2423" fmla="val 710"/>
              <a:gd name="f2424" fmla="val 10035"/>
              <a:gd name="f2425" fmla="val 718"/>
              <a:gd name="f2426" fmla="val 10040"/>
              <a:gd name="f2427" fmla="val 727"/>
              <a:gd name="f2428" fmla="val 749"/>
              <a:gd name="f2429" fmla="val 767"/>
              <a:gd name="f2430" fmla="val 10009"/>
              <a:gd name="f2431" fmla="val 734"/>
              <a:gd name="f2432" fmla="val 9259"/>
              <a:gd name="f2433" fmla="val 9126"/>
              <a:gd name="f2434" fmla="val 1208"/>
              <a:gd name="f2435" fmla="val 9094"/>
              <a:gd name="f2436" fmla="val 1325"/>
              <a:gd name="f2437" fmla="val 9079"/>
              <a:gd name="f2438" fmla="val 1445"/>
              <a:gd name="f2439" fmla="val 1699"/>
              <a:gd name="f2440" fmla="val 1964"/>
              <a:gd name="f2441" fmla="val 9146"/>
              <a:gd name="f2442" fmla="val 2168"/>
              <a:gd name="f2443" fmla="val 2368"/>
              <a:gd name="f2444" fmla="val 9560"/>
              <a:gd name="f2445" fmla="val 2535"/>
              <a:gd name="f2446" fmla="val 9793"/>
              <a:gd name="f2447" fmla="val 9893"/>
              <a:gd name="f2448" fmla="val 2376"/>
              <a:gd name="f2449" fmla="val 10308"/>
              <a:gd name="f2450" fmla="val 2205"/>
              <a:gd name="f2451" fmla="val 10355"/>
              <a:gd name="f2452" fmla="val 2020"/>
              <a:gd name="f2453" fmla="val 1614"/>
              <a:gd name="f2454" fmla="val 1140"/>
              <a:gd name="f2455" fmla="val 10133"/>
              <a:gd name="f2456" fmla="val 934"/>
              <a:gd name="f2457" fmla="val 924"/>
              <a:gd name="f2458" fmla="val 9917"/>
              <a:gd name="f2459" fmla="val 915"/>
              <a:gd name="f2460" fmla="val 9913"/>
              <a:gd name="f2461" fmla="val 906"/>
              <a:gd name="f2462" fmla="val 887"/>
              <a:gd name="f2463" fmla="val 877"/>
              <a:gd name="f2464" fmla="val 9936"/>
              <a:gd name="f2465" fmla="val 10314"/>
              <a:gd name="f2466" fmla="val 1607"/>
              <a:gd name="f2467" fmla="val 10568"/>
              <a:gd name="f2468" fmla="val 2050"/>
              <a:gd name="f2469" fmla="val 2234"/>
              <a:gd name="f2470" fmla="val 2413"/>
              <a:gd name="f2471" fmla="val 10524"/>
              <a:gd name="f2472" fmla="val 2835"/>
              <a:gd name="f2473" fmla="val 3002"/>
              <a:gd name="f2474" fmla="val 11628"/>
              <a:gd name="f2475" fmla="val 5093"/>
              <a:gd name="f2476" fmla="val 5082"/>
              <a:gd name="f2477" fmla="val 11622"/>
              <a:gd name="f2478" fmla="val 5071"/>
              <a:gd name="f2479" fmla="val 4984"/>
              <a:gd name="f2480" fmla="val 4907"/>
              <a:gd name="f2481" fmla="val 11735"/>
              <a:gd name="f2482" fmla="val 4770"/>
              <a:gd name="f2483" fmla="val 4059"/>
              <a:gd name="f2484" fmla="val 11723"/>
              <a:gd name="f2485" fmla="val 3700"/>
              <a:gd name="f2486" fmla="val 11641"/>
              <a:gd name="f2487" fmla="val 3351"/>
              <a:gd name="f2488" fmla="val 2480"/>
              <a:gd name="f2489" fmla="val 1669"/>
              <a:gd name="f2490" fmla="val 12148"/>
              <a:gd name="f2491" fmla="val 13297"/>
              <a:gd name="f2492" fmla="val 2872"/>
              <a:gd name="f2493" fmla="val 13401"/>
              <a:gd name="f2494" fmla="val 3228"/>
              <a:gd name="f2495" fmla="val 3625"/>
              <a:gd name="f2496" fmla="val 4053"/>
              <a:gd name="f2497" fmla="val 13271"/>
              <a:gd name="f2498" fmla="val 12195"/>
              <a:gd name="f2499" fmla="val 12128"/>
              <a:gd name="f2500" fmla="val 13296"/>
              <a:gd name="f2501" fmla="val 13462"/>
              <a:gd name="f2502" fmla="val 5170"/>
              <a:gd name="f2503" fmla="val 5089"/>
              <a:gd name="f2504" fmla="val 13627"/>
              <a:gd name="f2505" fmla="val 5073"/>
              <a:gd name="f2506" fmla="val 13625"/>
              <a:gd name="f2507" fmla="val 4854"/>
              <a:gd name="f2508" fmla="val 4557"/>
              <a:gd name="f2509" fmla="val 13801"/>
              <a:gd name="f2510" fmla="val 13963"/>
              <a:gd name="f2511" fmla="val 14463"/>
              <a:gd name="f2512" fmla="val 15025"/>
              <a:gd name="f2513" fmla="val 4088"/>
              <a:gd name="f2514" fmla="val 15470"/>
              <a:gd name="f2515" fmla="val 4572"/>
              <a:gd name="f2516" fmla="val 4605"/>
              <a:gd name="f2517" fmla="val 4638"/>
              <a:gd name="f2518" fmla="val 15468"/>
              <a:gd name="f2519" fmla="val 15464"/>
              <a:gd name="f2520" fmla="val 5964"/>
              <a:gd name="f2521" fmla="val 14499"/>
              <a:gd name="f2522" fmla="val 5977"/>
              <a:gd name="f2523" fmla="val 14386"/>
              <a:gd name="f2524" fmla="val 5955"/>
              <a:gd name="f2525" fmla="val 14288"/>
              <a:gd name="f2526" fmla="val 14351"/>
              <a:gd name="f2527" fmla="val 5940"/>
              <a:gd name="f2528" fmla="val 14420"/>
              <a:gd name="f2529" fmla="val 4873"/>
              <a:gd name="f2530" fmla="val 15101"/>
              <a:gd name="f2531" fmla="val 4843"/>
              <a:gd name="f2532" fmla="val 4813"/>
              <a:gd name="f2533" fmla="val 4375"/>
              <a:gd name="f2534" fmla="val 3960"/>
              <a:gd name="f2535" fmla="val 14668"/>
              <a:gd name="f2536" fmla="val 4303"/>
              <a:gd name="f2537" fmla="val 14263"/>
              <a:gd name="f2538" fmla="val 5449"/>
              <a:gd name="f2539" fmla="val 13796"/>
              <a:gd name="f2540" fmla="val 13841"/>
              <a:gd name="f2541" fmla="val 5678"/>
              <a:gd name="f2542" fmla="val 13901"/>
              <a:gd name="f2543" fmla="val 5642"/>
              <a:gd name="f2544" fmla="val 13898"/>
              <a:gd name="f2545" fmla="val 5607"/>
              <a:gd name="f2546" fmla="val 5764"/>
              <a:gd name="f2547" fmla="val 13982"/>
              <a:gd name="f2548" fmla="val 5916"/>
              <a:gd name="f2549" fmla="val 14110"/>
              <a:gd name="f2550" fmla="val 14114"/>
              <a:gd name="f2551" fmla="val 5833"/>
              <a:gd name="f2552" fmla="val 13990"/>
              <a:gd name="f2553" fmla="val 5730"/>
              <a:gd name="f2554" fmla="val 5780"/>
              <a:gd name="f2555" fmla="val 13911"/>
              <a:gd name="f2556" fmla="val 5828"/>
              <a:gd name="f2557" fmla="val 13907"/>
              <a:gd name="f2558" fmla="val 5519"/>
              <a:gd name="f2559" fmla="val 13659"/>
              <a:gd name="f2560" fmla="val 5665"/>
              <a:gd name="f2561" fmla="val 13645"/>
              <a:gd name="f2562" fmla="val 5810"/>
              <a:gd name="f2563" fmla="val 6185"/>
              <a:gd name="f2564" fmla="val 6553"/>
              <a:gd name="f2565" fmla="val 13738"/>
              <a:gd name="f2566" fmla="val 14129"/>
              <a:gd name="f2567" fmla="val 7906"/>
              <a:gd name="f2568" fmla="val 14430"/>
              <a:gd name="f2569" fmla="val 14897"/>
              <a:gd name="f2570" fmla="val 8606"/>
              <a:gd name="f2571" fmla="val 14963"/>
              <a:gd name="f2572" fmla="val 14955"/>
              <a:gd name="f2573" fmla="val 8492"/>
              <a:gd name="f2574" fmla="val 8471"/>
              <a:gd name="f2575" fmla="val 8410"/>
              <a:gd name="f2576" fmla="val 14988"/>
              <a:gd name="f2577" fmla="val 8129"/>
              <a:gd name="f2578" fmla="val 15047"/>
              <a:gd name="f2579" fmla="val 7610"/>
              <a:gd name="f2580" fmla="val 7124"/>
              <a:gd name="f2581" fmla="val 6641"/>
              <a:gd name="f2582" fmla="val 15104"/>
              <a:gd name="f2583" fmla="val 16564"/>
              <a:gd name="f2584" fmla="val 6685"/>
              <a:gd name="f2585" fmla="val 6783"/>
              <a:gd name="f2586" fmla="val 7179"/>
              <a:gd name="f2587" fmla="val 7645"/>
              <a:gd name="f2588" fmla="val 16338"/>
              <a:gd name="f2589" fmla="val 8075"/>
              <a:gd name="f2590" fmla="val 15992"/>
              <a:gd name="f2591" fmla="val 8157"/>
              <a:gd name="f2592" fmla="val 15851"/>
              <a:gd name="f2593" fmla="val 8134"/>
              <a:gd name="f2594" fmla="val 15773"/>
              <a:gd name="f2595" fmla="val 8052"/>
              <a:gd name="f2596" fmla="val 15837"/>
              <a:gd name="f2597" fmla="val 6905"/>
              <a:gd name="f2598" fmla="val 6805"/>
              <a:gd name="f2599" fmla="val 8006"/>
              <a:gd name="f2600" fmla="val 8056"/>
              <a:gd name="f2601" fmla="val 15142"/>
              <a:gd name="f2602" fmla="val 8100"/>
              <a:gd name="f2603" fmla="val 15187"/>
              <a:gd name="f2604" fmla="val 8310"/>
              <a:gd name="f2605" fmla="val 15237"/>
              <a:gd name="f2606" fmla="val 8465"/>
              <a:gd name="f2607" fmla="val 15130"/>
              <a:gd name="f2608" fmla="val 9273"/>
              <a:gd name="f2609" fmla="val 10074"/>
              <a:gd name="f2610" fmla="val 16131"/>
              <a:gd name="f2611" fmla="val 10541"/>
              <a:gd name="f2612" fmla="val 16298"/>
              <a:gd name="f2613" fmla="val 10508"/>
              <a:gd name="f2614" fmla="val 16464"/>
              <a:gd name="f2615" fmla="val 17265"/>
              <a:gd name="f2616" fmla="val 9763"/>
              <a:gd name="f2617" fmla="val 9802"/>
              <a:gd name="f2618" fmla="val 17494"/>
              <a:gd name="f2619" fmla="val 9835"/>
              <a:gd name="f2620" fmla="val 9850"/>
              <a:gd name="f2621" fmla="val 9863"/>
              <a:gd name="f2622" fmla="val 17486"/>
              <a:gd name="f2623" fmla="val 9874"/>
              <a:gd name="f2624" fmla="val 9907"/>
              <a:gd name="f2625" fmla="val 10441"/>
              <a:gd name="f2626" fmla="val 16965"/>
              <a:gd name="f2627" fmla="val 10875"/>
              <a:gd name="f2628" fmla="val 16798"/>
              <a:gd name="f2629" fmla="val 11442"/>
              <a:gd name="f2630" fmla="val 11742"/>
              <a:gd name="f2631" fmla="val 18099"/>
              <a:gd name="f2632" fmla="val 12009"/>
              <a:gd name="f2633" fmla="val 12042"/>
              <a:gd name="f2634" fmla="val 12242"/>
              <a:gd name="f2635" fmla="val 12376"/>
              <a:gd name="f2636" fmla="val 19967"/>
              <a:gd name="f2637" fmla="val 12442"/>
              <a:gd name="f2638" fmla="val 20784"/>
              <a:gd name="f2639" fmla="val 12467"/>
              <a:gd name="f2640" fmla="val 20793"/>
              <a:gd name="f2641" fmla="val 12492"/>
              <a:gd name="f2642" fmla="val 12517"/>
              <a:gd name="f2643" fmla="val 12542"/>
              <a:gd name="f2644" fmla="val 20301"/>
              <a:gd name="f2645" fmla="val 13210"/>
              <a:gd name="f2646" fmla="val 13710"/>
              <a:gd name="f2647" fmla="val 25771"/>
              <a:gd name="f2648" fmla="val 13661"/>
              <a:gd name="f2649" fmla="val 27995"/>
              <a:gd name="f2650" fmla="val 13087"/>
              <a:gd name="f2651" fmla="val 27468"/>
              <a:gd name="f2652" fmla="val 26968"/>
              <a:gd name="f2653" fmla="val 12795"/>
              <a:gd name="f2654" fmla="val 27215"/>
              <a:gd name="f2655" fmla="val 13152"/>
              <a:gd name="f2656" fmla="val 27450"/>
              <a:gd name="f2657" fmla="val 27706"/>
              <a:gd name="f2658" fmla="val 13514"/>
              <a:gd name="f2659" fmla="val 27711"/>
              <a:gd name="f2660" fmla="val 13519"/>
              <a:gd name="f2661" fmla="val 27713"/>
              <a:gd name="f2662" fmla="val 13524"/>
              <a:gd name="f2663" fmla="val 13551"/>
              <a:gd name="f2664" fmla="val 13572"/>
              <a:gd name="f2665" fmla="val 27635"/>
              <a:gd name="f2666" fmla="val 13543"/>
              <a:gd name="f2667" fmla="val 12509"/>
              <a:gd name="f2668" fmla="val 11041"/>
              <a:gd name="f2669" fmla="val 25638"/>
              <a:gd name="f2670" fmla="val 21635"/>
              <a:gd name="f2671" fmla="val 20100"/>
              <a:gd name="f2672" fmla="val 8972"/>
              <a:gd name="f2673" fmla="val 19513"/>
              <a:gd name="f2674" fmla="val 8349"/>
              <a:gd name="f2675" fmla="val 19288"/>
              <a:gd name="f2676" fmla="val 7771"/>
              <a:gd name="f2677" fmla="val 7615"/>
              <a:gd name="f2678" fmla="val 19292"/>
              <a:gd name="f2679" fmla="val 7505"/>
              <a:gd name="f2680" fmla="val 19433"/>
              <a:gd name="f2681" fmla="val 19633"/>
              <a:gd name="f2682" fmla="val 20134"/>
              <a:gd name="f2683" fmla="val 9073"/>
              <a:gd name="f2684" fmla="val 8734"/>
              <a:gd name="f2685" fmla="val 21486"/>
              <a:gd name="f2686" fmla="val 8607"/>
              <a:gd name="f2687" fmla="val 21546"/>
              <a:gd name="f2688" fmla="val 8476"/>
              <a:gd name="f2689" fmla="val 8442"/>
              <a:gd name="f2690" fmla="val 8407"/>
              <a:gd name="f2691" fmla="val 21542"/>
              <a:gd name="f2692" fmla="val 8339"/>
              <a:gd name="f2693" fmla="val 21435"/>
              <a:gd name="f2694" fmla="val 21401"/>
              <a:gd name="f2695" fmla="val 8295"/>
              <a:gd name="f2696" fmla="val 21312"/>
              <a:gd name="f2697" fmla="val 8236"/>
              <a:gd name="f2698" fmla="val 21283"/>
              <a:gd name="f2699" fmla="val 8171"/>
              <a:gd name="f2700" fmla="val 8139"/>
              <a:gd name="f2701" fmla="val 8106"/>
              <a:gd name="f2702" fmla="val 21290"/>
              <a:gd name="f2703" fmla="val 20801"/>
              <a:gd name="f2704" fmla="val 19637"/>
              <a:gd name="f2705" fmla="val 7759"/>
              <a:gd name="f2706" fmla="val 19613"/>
              <a:gd name="f2707" fmla="val 7741"/>
              <a:gd name="f2708" fmla="val 7730"/>
              <a:gd name="f2709" fmla="val 7718"/>
              <a:gd name="f2710" fmla="val 19621"/>
              <a:gd name="f2711" fmla="val 8239"/>
              <a:gd name="f2712" fmla="val 8392"/>
              <a:gd name="f2713" fmla="val 22374"/>
              <a:gd name="f2714" fmla="val 8477"/>
              <a:gd name="f2715" fmla="val 22780"/>
              <a:gd name="f2716" fmla="val 8589"/>
              <a:gd name="f2717" fmla="val 23161"/>
              <a:gd name="f2718" fmla="val 23178"/>
              <a:gd name="f2719" fmla="val 8624"/>
              <a:gd name="f2720" fmla="val 23195"/>
              <a:gd name="f2721" fmla="val 8642"/>
              <a:gd name="f2722" fmla="val 23211"/>
              <a:gd name="f2723" fmla="val 23198"/>
              <a:gd name="f2724" fmla="val 8609"/>
              <a:gd name="f2725" fmla="val 23184"/>
              <a:gd name="f2726" fmla="val 23171"/>
              <a:gd name="f2727" fmla="val 8636"/>
              <a:gd name="f2728" fmla="val 23319"/>
              <a:gd name="f2729" fmla="val 8684"/>
              <a:gd name="f2730" fmla="val 23603"/>
              <a:gd name="f2731" fmla="val 8436"/>
              <a:gd name="f2732" fmla="val 23285"/>
              <a:gd name="f2733" fmla="val 8145"/>
              <a:gd name="f2734" fmla="val 22948"/>
              <a:gd name="f2735" fmla="val 7856"/>
              <a:gd name="f2736" fmla="val 22603"/>
              <a:gd name="f2737" fmla="val 8022"/>
              <a:gd name="f2738" fmla="val 22737"/>
              <a:gd name="f2739" fmla="val 8287"/>
              <a:gd name="f2740" fmla="val 22901"/>
              <a:gd name="f2741" fmla="val 22936"/>
              <a:gd name="f2742" fmla="val 23026"/>
              <a:gd name="f2743" fmla="val 8505"/>
              <a:gd name="f2744" fmla="val 23101"/>
              <a:gd name="f2745" fmla="val 8591"/>
              <a:gd name="f2746" fmla="val 23167"/>
              <a:gd name="f2747" fmla="val 8590"/>
              <a:gd name="f2748" fmla="val 23164"/>
              <a:gd name="f2749" fmla="val 8369"/>
              <a:gd name="f2750" fmla="val 22947"/>
              <a:gd name="f2751" fmla="val 22691"/>
              <a:gd name="f2752" fmla="val 7830"/>
              <a:gd name="f2753" fmla="val 22427"/>
              <a:gd name="f2754" fmla="val 7797"/>
              <a:gd name="f2755" fmla="val 22423"/>
              <a:gd name="f2756" fmla="val 7773"/>
              <a:gd name="f2757" fmla="val 7742"/>
              <a:gd name="f2758" fmla="val 22429"/>
              <a:gd name="f2759" fmla="val 7720"/>
              <a:gd name="f2760" fmla="val 22441"/>
              <a:gd name="f2761" fmla="val 7765"/>
              <a:gd name="f2762" fmla="val 22495"/>
              <a:gd name="f2763" fmla="val 7810"/>
              <a:gd name="f2764" fmla="val 22549"/>
              <a:gd name="f2765" fmla="val 7767"/>
              <a:gd name="f2766" fmla="val 22532"/>
              <a:gd name="f2767" fmla="val 22470"/>
              <a:gd name="f2768" fmla="val 7387"/>
              <a:gd name="f2769" fmla="val 22042"/>
              <a:gd name="f2770" fmla="val 7054"/>
              <a:gd name="f2771" fmla="val 21634"/>
              <a:gd name="f2772" fmla="val 6695"/>
              <a:gd name="f2773" fmla="val 21225"/>
              <a:gd name="f2774" fmla="val 6682"/>
              <a:gd name="f2775" fmla="val 21221"/>
              <a:gd name="f2776" fmla="val 6671"/>
              <a:gd name="f2777" fmla="val 6644"/>
              <a:gd name="f2778" fmla="val 21244"/>
              <a:gd name="f2779" fmla="val 21268"/>
              <a:gd name="f2780" fmla="val 6838"/>
              <a:gd name="f2781" fmla="val 20901"/>
              <a:gd name="f2782" fmla="val 19533"/>
              <a:gd name="f2783" fmla="val 19266"/>
              <a:gd name="f2784" fmla="val 6741"/>
              <a:gd name="f2785" fmla="val 19271"/>
              <a:gd name="f2786" fmla="val 6778"/>
              <a:gd name="f2787" fmla="val 19273"/>
              <a:gd name="f2788" fmla="val 6815"/>
              <a:gd name="f2789" fmla="val 7084"/>
              <a:gd name="f2790" fmla="val 7359"/>
              <a:gd name="f2791" fmla="val 19163"/>
              <a:gd name="f2792" fmla="val 17799"/>
              <a:gd name="f2793" fmla="val 7255"/>
              <a:gd name="f2794" fmla="val 17131"/>
              <a:gd name="f2795" fmla="val 6990"/>
              <a:gd name="f2796" fmla="val 16954"/>
              <a:gd name="f2797" fmla="val 6736"/>
              <a:gd name="f2798" fmla="val 6556"/>
              <a:gd name="f2799" fmla="val 6382"/>
              <a:gd name="f2800" fmla="val 17043"/>
              <a:gd name="f2801" fmla="val 6484"/>
              <a:gd name="f2802" fmla="val 17284"/>
              <a:gd name="f2803" fmla="val 6712"/>
              <a:gd name="f2804" fmla="val 6847"/>
              <a:gd name="f2805" fmla="val 6960"/>
              <a:gd name="f2806" fmla="val 17345"/>
              <a:gd name="f2807" fmla="val 7189"/>
              <a:gd name="f2808" fmla="val 18873"/>
              <a:gd name="f2809" fmla="val 7028"/>
              <a:gd name="f2810" fmla="val 19017"/>
              <a:gd name="f2811" fmla="val 6811"/>
              <a:gd name="f2812" fmla="val 6737"/>
              <a:gd name="f2813" fmla="val 6656"/>
              <a:gd name="f2814" fmla="val 19867"/>
              <a:gd name="f2815" fmla="val 6205"/>
              <a:gd name="f2816" fmla="val 5237"/>
              <a:gd name="f2817" fmla="val 18199"/>
              <a:gd name="f2818" fmla="val 4420"/>
              <a:gd name="f2819" fmla="val 16791"/>
              <a:gd name="f2820" fmla="val 4263"/>
              <a:gd name="f2821" fmla="val 16742"/>
              <a:gd name="f2822" fmla="val 4113"/>
              <a:gd name="f2823" fmla="val 3798"/>
              <a:gd name="f2824" fmla="val 16959"/>
              <a:gd name="f2825" fmla="val 3459"/>
              <a:gd name="f2826" fmla="val 17411"/>
              <a:gd name="f2827" fmla="val 3501"/>
              <a:gd name="f2828" fmla="val 3515"/>
              <a:gd name="f2829" fmla="val 3528"/>
              <a:gd name="f2830" fmla="val 17407"/>
              <a:gd name="f2831" fmla="val 3547"/>
              <a:gd name="f2832" fmla="val 17387"/>
              <a:gd name="f2833" fmla="val 3558"/>
              <a:gd name="f2834" fmla="val 17376"/>
              <a:gd name="f2835" fmla="val 3770"/>
              <a:gd name="f2836" fmla="val 18971"/>
              <a:gd name="f2837" fmla="val 4473"/>
              <a:gd name="f2838" fmla="val 18987"/>
              <a:gd name="f2839" fmla="val 4542"/>
              <a:gd name="f2840" fmla="val 4714"/>
              <a:gd name="f2841" fmla="val 4885"/>
              <a:gd name="f2842" fmla="val 18885"/>
              <a:gd name="f2843" fmla="val 20545"/>
              <a:gd name="f2844" fmla="val 20654"/>
              <a:gd name="f2845" fmla="val 6219"/>
              <a:gd name="f2846" fmla="val 6206"/>
              <a:gd name="f2847" fmla="val 20638"/>
              <a:gd name="f2848" fmla="val 6061"/>
              <a:gd name="f2849" fmla="val 20537"/>
              <a:gd name="f2850" fmla="val 20525"/>
              <a:gd name="f2851" fmla="val 6013"/>
              <a:gd name="f2852" fmla="val 5881"/>
              <a:gd name="f2853" fmla="val 20588"/>
              <a:gd name="f2854" fmla="val 20634"/>
              <a:gd name="f2855" fmla="val 6713"/>
              <a:gd name="f2856" fmla="val 21870"/>
              <a:gd name="f2857" fmla="val 6614"/>
              <a:gd name="f2858" fmla="val 6608"/>
              <a:gd name="f2859" fmla="val 21869"/>
              <a:gd name="f2860" fmla="val 21868"/>
              <a:gd name="f2861" fmla="val 4418"/>
              <a:gd name="f2862" fmla="val 20363"/>
              <a:gd name="f2863" fmla="val 4289"/>
              <a:gd name="f2864" fmla="val 20345"/>
              <a:gd name="f2865" fmla="val 4160"/>
              <a:gd name="f2866" fmla="val 3711"/>
              <a:gd name="f2867" fmla="val 3262"/>
              <a:gd name="f2868" fmla="val 20575"/>
              <a:gd name="f2869" fmla="val 3145"/>
              <a:gd name="f2870" fmla="val 21772"/>
              <a:gd name="f2871" fmla="val 3966"/>
              <a:gd name="f2872" fmla="val 22445"/>
              <a:gd name="f2873" fmla="val 4679"/>
              <a:gd name="f2874" fmla="val 5013"/>
              <a:gd name="f2875" fmla="val 5323"/>
              <a:gd name="f2876" fmla="val 22297"/>
              <a:gd name="f2877" fmla="val 5527"/>
              <a:gd name="f2878" fmla="val 21889"/>
              <a:gd name="f2879" fmla="val 5486"/>
              <a:gd name="f2880" fmla="val 21826"/>
              <a:gd name="f2881" fmla="val 5436"/>
              <a:gd name="f2882" fmla="val 5435"/>
              <a:gd name="f2883" fmla="val 5433"/>
              <a:gd name="f2884" fmla="val 5432"/>
              <a:gd name="f2885" fmla="val 5465"/>
              <a:gd name="f2886" fmla="val 21786"/>
              <a:gd name="f2887" fmla="val 21760"/>
              <a:gd name="f2888" fmla="val 5997"/>
              <a:gd name="f2889" fmla="val 21933"/>
              <a:gd name="f2890" fmla="val 7036"/>
              <a:gd name="f2891" fmla="val 22096"/>
              <a:gd name="f2892" fmla="val 7388"/>
              <a:gd name="f2893" fmla="val 22355"/>
              <a:gd name="f2894" fmla="val 7377"/>
              <a:gd name="f2895" fmla="val 22349"/>
              <a:gd name="f2896" fmla="val 7366"/>
              <a:gd name="f2897" fmla="val 22347"/>
              <a:gd name="f2898" fmla="val 7356"/>
              <a:gd name="f2899" fmla="val 7299"/>
              <a:gd name="f2900" fmla="val 7246"/>
              <a:gd name="f2901" fmla="val 22418"/>
              <a:gd name="f2902" fmla="val 9107"/>
              <a:gd name="f2903" fmla="val 9021"/>
              <a:gd name="f2904" fmla="val 24358"/>
              <a:gd name="f2905" fmla="val 9004"/>
              <a:gd name="f2906" fmla="val 24352"/>
              <a:gd name="f2907" fmla="val 8988"/>
              <a:gd name="f2908" fmla="val 8920"/>
              <a:gd name="f2909" fmla="val 8886"/>
              <a:gd name="f2910" fmla="val 24456"/>
              <a:gd name="f2911" fmla="val 7850"/>
              <a:gd name="f2912" fmla="val 24795"/>
              <a:gd name="f2913" fmla="val 7836"/>
              <a:gd name="f2914" fmla="val 24869"/>
              <a:gd name="f2915" fmla="val 9301"/>
              <a:gd name="f2916" fmla="val 24918"/>
              <a:gd name="f2917" fmla="val 9329"/>
              <a:gd name="f2918" fmla="val 24926"/>
              <a:gd name="f2919" fmla="val 9352"/>
              <a:gd name="f2920" fmla="val 9384"/>
              <a:gd name="f2921" fmla="val 24910"/>
              <a:gd name="f2922" fmla="val 11008"/>
              <a:gd name="f2923" fmla="val 26205"/>
              <a:gd name="f2924" fmla="val 12075"/>
              <a:gd name="f2925" fmla="val 13176"/>
              <a:gd name="f2926" fmla="val 27939"/>
              <a:gd name="f2927" fmla="val 13610"/>
              <a:gd name="f2928" fmla="val 28807"/>
              <a:gd name="f2929" fmla="val 29374"/>
              <a:gd name="f2930" fmla="val 31575"/>
              <a:gd name="f2931" fmla="val 15044"/>
              <a:gd name="f2932" fmla="val 33777"/>
              <a:gd name="f2933" fmla="val 35945"/>
              <a:gd name="f2934" fmla="val 15559"/>
              <a:gd name="f2935" fmla="val 36015"/>
              <a:gd name="f2936" fmla="val 15614"/>
              <a:gd name="f2937" fmla="val 36044"/>
              <a:gd name="f2938" fmla="val 15743"/>
              <a:gd name="f2939" fmla="val 15817"/>
              <a:gd name="f2940" fmla="val 35989"/>
              <a:gd name="f2941" fmla="val 35912"/>
              <a:gd name="f2942" fmla="val 15444"/>
              <a:gd name="f2943" fmla="val 34411"/>
              <a:gd name="f2944" fmla="val 15178"/>
              <a:gd name="f2945" fmla="val 32910"/>
              <a:gd name="f2946" fmla="val 14911"/>
              <a:gd name="f2947" fmla="val 31409"/>
              <a:gd name="f2948" fmla="val 31375"/>
              <a:gd name="f2949" fmla="val 31308"/>
              <a:gd name="f2950" fmla="val 31275"/>
              <a:gd name="f2951" fmla="val 15344"/>
              <a:gd name="f2952" fmla="val 33577"/>
              <a:gd name="f2953" fmla="val 36079"/>
              <a:gd name="f2954" fmla="val 38147"/>
              <a:gd name="f2955" fmla="val 16799"/>
              <a:gd name="f2956" fmla="val 38167"/>
              <a:gd name="f2957" fmla="val 16820"/>
              <a:gd name="f2958" fmla="val 38175"/>
              <a:gd name="f2959" fmla="val 16838"/>
              <a:gd name="f2960" fmla="val 16877"/>
              <a:gd name="f2961" fmla="val 16902"/>
              <a:gd name="f2962" fmla="val 38136"/>
              <a:gd name="f2963" fmla="val 38113"/>
              <a:gd name="f2964" fmla="val 35778"/>
              <a:gd name="f2965" fmla="val 33543"/>
              <a:gd name="f2966" fmla="val 15111"/>
              <a:gd name="f2967" fmla="val 31142"/>
              <a:gd name="f2968" fmla="val 15078"/>
              <a:gd name="f2969" fmla="val 31042"/>
              <a:gd name="f2970" fmla="val 30875"/>
              <a:gd name="f2971" fmla="val 30741"/>
              <a:gd name="f2972" fmla="val 15055"/>
              <a:gd name="f2973" fmla="val 30694"/>
              <a:gd name="f2974" fmla="val 15067"/>
              <a:gd name="f2975" fmla="val 30647"/>
              <a:gd name="f2976" fmla="val 30600"/>
              <a:gd name="f2977" fmla="val 30658"/>
              <a:gd name="f2978" fmla="val 15100"/>
              <a:gd name="f2979" fmla="val 30717"/>
              <a:gd name="f2980" fmla="val 30775"/>
              <a:gd name="f2981" fmla="val 30708"/>
              <a:gd name="f2982" fmla="val 30675"/>
              <a:gd name="f2983" fmla="val 30608"/>
              <a:gd name="f2984" fmla="val 15135"/>
              <a:gd name="f2985" fmla="val 30552"/>
              <a:gd name="f2986" fmla="val 15126"/>
              <a:gd name="f2987" fmla="val 30496"/>
              <a:gd name="f2988" fmla="val 30493"/>
              <a:gd name="f2989" fmla="val 15091"/>
              <a:gd name="f2990" fmla="val 30547"/>
              <a:gd name="f2991" fmla="val 14724"/>
              <a:gd name="f2992" fmla="val 28722"/>
              <a:gd name="f2993" fmla="val 14399"/>
              <a:gd name="f2994" fmla="val 26813"/>
              <a:gd name="f2995" fmla="val 14043"/>
              <a:gd name="f2996" fmla="val 13476"/>
              <a:gd name="f2997" fmla="val 21168"/>
              <a:gd name="f2998" fmla="val 13009"/>
              <a:gd name="f2999" fmla="val 13076"/>
              <a:gd name="f3000" fmla="val 13443"/>
              <a:gd name="f3001" fmla="val 14844"/>
              <a:gd name="f3002" fmla="val 14920"/>
              <a:gd name="f3003" fmla="val 14835"/>
              <a:gd name="f3004" fmla="val 14929"/>
              <a:gd name="f3005" fmla="val 14837"/>
              <a:gd name="f3006" fmla="val 14938"/>
              <a:gd name="f3007" fmla="val 14994"/>
              <a:gd name="f3008" fmla="val 14754"/>
              <a:gd name="f3009" fmla="val 15011"/>
              <a:gd name="f3010" fmla="val 15509"/>
              <a:gd name="f3011" fmla="val 13248"/>
              <a:gd name="f3012" fmla="val 15748"/>
              <a:gd name="f3013" fmla="val 13174"/>
              <a:gd name="f3014" fmla="val 15968"/>
              <a:gd name="f3015" fmla="val 16201"/>
              <a:gd name="f3016" fmla="val 13256"/>
              <a:gd name="f3017" fmla="val 15211"/>
              <a:gd name="f3018" fmla="val 14763"/>
              <a:gd name="f3019" fmla="val 16545"/>
              <a:gd name="f3020" fmla="val 16445"/>
              <a:gd name="f3021" fmla="val 16178"/>
              <a:gd name="f3022" fmla="val 12929"/>
              <a:gd name="f3023" fmla="val 15916"/>
              <a:gd name="f3024" fmla="val 12926"/>
              <a:gd name="f3025" fmla="val 15888"/>
              <a:gd name="f3026" fmla="val 12924"/>
              <a:gd name="f3027" fmla="val 15860"/>
              <a:gd name="f3028" fmla="val 15565"/>
              <a:gd name="f3029" fmla="val 15321"/>
              <a:gd name="f3030" fmla="val 13079"/>
              <a:gd name="f3031" fmla="val 14611"/>
              <a:gd name="f3032" fmla="val 13243"/>
              <a:gd name="f3033" fmla="val 13376"/>
              <a:gd name="f3034" fmla="val 14444"/>
              <a:gd name="f3035" fmla="val 15110"/>
              <a:gd name="f3036" fmla="val 12405"/>
              <a:gd name="f3037" fmla="val 15149"/>
              <a:gd name="f3038" fmla="val 12423"/>
              <a:gd name="f3039" fmla="val 15265"/>
              <a:gd name="f3040" fmla="val 15338"/>
              <a:gd name="f3041" fmla="val 12348"/>
              <a:gd name="f3042" fmla="val 15478"/>
              <a:gd name="f3043" fmla="val 12533"/>
              <a:gd name="f3044" fmla="val 15715"/>
              <a:gd name="f3045" fmla="val 16024"/>
              <a:gd name="f3046" fmla="val 16104"/>
              <a:gd name="f3047" fmla="val 16189"/>
              <a:gd name="f3048" fmla="val 12725"/>
              <a:gd name="f3049" fmla="val 12528"/>
              <a:gd name="f3050" fmla="val 17207"/>
              <a:gd name="f3051" fmla="val 17061"/>
              <a:gd name="f3052" fmla="val 10655"/>
              <a:gd name="f3053" fmla="val 16617"/>
              <a:gd name="f3054" fmla="val 16594"/>
              <a:gd name="f3055" fmla="val 16570"/>
              <a:gd name="f3056" fmla="val 10657"/>
              <a:gd name="f3057" fmla="val 16512"/>
              <a:gd name="f3058" fmla="val 16845"/>
              <a:gd name="f3059" fmla="val 12161"/>
              <a:gd name="f3060" fmla="val 16345"/>
              <a:gd name="f3061" fmla="val 16234"/>
              <a:gd name="f3062" fmla="val 12445"/>
              <a:gd name="f3063" fmla="val 16117"/>
              <a:gd name="f3064" fmla="val 12488"/>
              <a:gd name="f3065" fmla="val 16011"/>
              <a:gd name="f3066" fmla="val 15863"/>
              <a:gd name="f3067" fmla="val 15736"/>
              <a:gd name="f3068" fmla="val 12403"/>
              <a:gd name="f3069" fmla="val 16106"/>
              <a:gd name="f3070" fmla="val 10704"/>
              <a:gd name="f3071" fmla="val 16037"/>
              <a:gd name="f3072" fmla="val 10693"/>
              <a:gd name="f3073" fmla="val 15480"/>
              <a:gd name="f3074" fmla="val 11330"/>
              <a:gd name="f3075" fmla="val 15215"/>
              <a:gd name="f3076" fmla="val 11818"/>
              <a:gd name="f3077" fmla="val 15167"/>
              <a:gd name="f3078" fmla="val 11793"/>
              <a:gd name="f3079" fmla="val 15122"/>
              <a:gd name="f3080" fmla="val 15064"/>
              <a:gd name="f3081" fmla="val 11834"/>
              <a:gd name="f3082" fmla="val 14277"/>
              <a:gd name="f3083" fmla="val 15261"/>
              <a:gd name="f3084" fmla="val 9799"/>
              <a:gd name="f3085" fmla="val 15391"/>
              <a:gd name="f3086" fmla="val 9868"/>
              <a:gd name="f3087" fmla="val 15528"/>
              <a:gd name="f3088" fmla="val 15556"/>
              <a:gd name="f3089" fmla="val 15583"/>
              <a:gd name="f3090" fmla="val 9865"/>
              <a:gd name="f3091" fmla="val 8926"/>
              <a:gd name="f3092" fmla="val 8559"/>
              <a:gd name="f3093" fmla="val 15934"/>
              <a:gd name="f3094" fmla="val 7471"/>
              <a:gd name="f3095" fmla="val 15921"/>
              <a:gd name="f3096" fmla="val 7463"/>
              <a:gd name="f3097" fmla="val 15907"/>
              <a:gd name="f3098" fmla="val 15876"/>
              <a:gd name="f3099" fmla="val 7502"/>
              <a:gd name="f3100" fmla="val 8192"/>
              <a:gd name="f3101" fmla="val 9326"/>
              <a:gd name="f3102" fmla="val 15663"/>
              <a:gd name="f3103" fmla="val 9580"/>
              <a:gd name="f3104" fmla="val 15617"/>
              <a:gd name="f3105" fmla="val 9603"/>
              <a:gd name="f3106" fmla="val 15572"/>
              <a:gd name="f3107" fmla="val 15367"/>
              <a:gd name="f3108" fmla="val 15205"/>
              <a:gd name="f3109" fmla="val 8992"/>
              <a:gd name="f3110" fmla="val 15511"/>
              <a:gd name="f3111" fmla="val 8359"/>
              <a:gd name="f3112" fmla="val 8325"/>
              <a:gd name="f3113" fmla="val 14177"/>
              <a:gd name="f3114" fmla="val 14200"/>
              <a:gd name="f3115" fmla="val 6625"/>
              <a:gd name="f3116" fmla="val 13678"/>
              <a:gd name="f3117" fmla="val 6315"/>
              <a:gd name="f3118" fmla="val 13233"/>
              <a:gd name="f3119" fmla="val 13191"/>
              <a:gd name="f3120" fmla="val 13150"/>
              <a:gd name="f3121" fmla="val 6318"/>
              <a:gd name="f3122" fmla="val 6324"/>
              <a:gd name="f3123" fmla="val 12576"/>
              <a:gd name="f3124" fmla="val 12743"/>
              <a:gd name="f3125" fmla="val 12843"/>
              <a:gd name="f3126" fmla="val 13777"/>
              <a:gd name="f3127" fmla="val 8659"/>
              <a:gd name="f3128" fmla="val 13410"/>
              <a:gd name="f3129" fmla="val 13343"/>
              <a:gd name="f3130" fmla="val 13043"/>
              <a:gd name="f3131" fmla="val 12897"/>
              <a:gd name="f3132" fmla="val 8317"/>
              <a:gd name="f3133" fmla="val 12687"/>
              <a:gd name="f3134" fmla="val 12637"/>
              <a:gd name="f3135" fmla="val 8235"/>
              <a:gd name="f3136" fmla="val 12754"/>
              <a:gd name="f3137" fmla="val 8382"/>
              <a:gd name="f3138" fmla="val 12943"/>
              <a:gd name="f3139" fmla="val 12876"/>
              <a:gd name="f3140" fmla="val 12909"/>
              <a:gd name="f3141" fmla="val 12642"/>
              <a:gd name="f3142" fmla="val 12109"/>
              <a:gd name="f3143" fmla="val 11778"/>
              <a:gd name="f3144" fmla="val 8470"/>
              <a:gd name="f3145" fmla="val 11783"/>
              <a:gd name="f3146" fmla="val 8448"/>
              <a:gd name="f3147" fmla="val 11772"/>
              <a:gd name="f3148" fmla="val 11756"/>
              <a:gd name="f3149" fmla="val 11508"/>
              <a:gd name="f3150" fmla="val 12168"/>
              <a:gd name="f3151" fmla="val 10158"/>
              <a:gd name="f3152" fmla="val 12558"/>
              <a:gd name="f3153" fmla="val 10591"/>
              <a:gd name="f3154" fmla="val 12946"/>
              <a:gd name="f3155" fmla="val 13046"/>
              <a:gd name="f3156" fmla="val 13147"/>
              <a:gd name="f3157" fmla="val 10562"/>
              <a:gd name="f3158" fmla="val 13257"/>
              <a:gd name="f3159" fmla="val 10522"/>
              <a:gd name="f3160" fmla="val 13289"/>
              <a:gd name="f3161" fmla="val 10532"/>
              <a:gd name="f3162" fmla="val 13324"/>
              <a:gd name="f3163" fmla="val 13371"/>
              <a:gd name="f3164" fmla="val 13424"/>
              <a:gd name="f3165" fmla="val 10513"/>
              <a:gd name="f3166" fmla="val 11066"/>
              <a:gd name="f3167" fmla="val 13682"/>
              <a:gd name="f3168" fmla="val 11790"/>
              <a:gd name="f3169" fmla="val 13908"/>
              <a:gd name="f3170" fmla="val 13909"/>
              <a:gd name="f3171" fmla="val 12402"/>
              <a:gd name="f3172" fmla="val 12398"/>
              <a:gd name="f3173" fmla="val 12428"/>
              <a:gd name="f3174" fmla="val 13931"/>
              <a:gd name="f3175" fmla="val 12465"/>
              <a:gd name="f3176" fmla="val 13919"/>
              <a:gd name="f3177" fmla="val 12435"/>
              <a:gd name="f3178" fmla="val 13035"/>
              <a:gd name="f3179" fmla="val 13676"/>
              <a:gd name="f3180" fmla="val 13666"/>
              <a:gd name="f3181" fmla="val 13576"/>
              <a:gd name="f3182" fmla="val 13618"/>
              <a:gd name="f3183" fmla="val 14084"/>
              <a:gd name="f3184" fmla="val 13657"/>
              <a:gd name="f3185" fmla="val 13899"/>
              <a:gd name="f3186" fmla="val 13987"/>
              <a:gd name="f3187" fmla="val 13597"/>
              <a:gd name="f3188" fmla="val 14261"/>
              <a:gd name="f3189" fmla="val 13276"/>
              <a:gd name="f3190" fmla="val 12328"/>
              <a:gd name="f3191" fmla="val 12748"/>
              <a:gd name="f3192" fmla="val 12480"/>
              <a:gd name="f3193" fmla="val 10834"/>
              <a:gd name="f3194" fmla="val 12225"/>
              <a:gd name="f3195" fmla="val 12147"/>
              <a:gd name="f3196" fmla="val 12071"/>
              <a:gd name="f3197" fmla="val 10845"/>
              <a:gd name="f3198" fmla="val 12018"/>
              <a:gd name="f3199" fmla="val 10868"/>
              <a:gd name="f3200" fmla="val 12037"/>
              <a:gd name="f3201" fmla="val 10867"/>
              <a:gd name="f3202" fmla="val 12056"/>
              <a:gd name="f3203" fmla="val 12270"/>
              <a:gd name="f3204" fmla="val 12494"/>
              <a:gd name="f3205" fmla="val 11003"/>
              <a:gd name="f3206" fmla="val 12609"/>
              <a:gd name="f3207" fmla="val 12709"/>
              <a:gd name="f3208" fmla="val 12532"/>
              <a:gd name="f3209" fmla="val 12317"/>
              <a:gd name="f3210" fmla="val 12433"/>
              <a:gd name="f3211" fmla="val 12349"/>
              <a:gd name="f3212" fmla="val 12336"/>
              <a:gd name="f3213" fmla="val 12198"/>
              <a:gd name="f3214" fmla="val 12065"/>
              <a:gd name="f3215" fmla="val 12284"/>
              <a:gd name="f3216" fmla="val 11729"/>
              <a:gd name="f3217" fmla="val 11919"/>
              <a:gd name="f3218" fmla="val 11549"/>
              <a:gd name="f3219" fmla="val 11906"/>
              <a:gd name="f3220" fmla="val 11996"/>
              <a:gd name="f3221" fmla="val 12851"/>
              <a:gd name="f3222" fmla="val 12560"/>
              <a:gd name="f3223" fmla="val 12672"/>
              <a:gd name="f3224" fmla="val 12780"/>
              <a:gd name="f3225" fmla="val 12813"/>
              <a:gd name="f3226" fmla="val 12342"/>
              <a:gd name="f3227" fmla="val 11058"/>
              <a:gd name="f3228" fmla="val 11978"/>
              <a:gd name="f3229" fmla="val 11025"/>
              <a:gd name="f3230" fmla="val 11241"/>
              <a:gd name="f3231" fmla="val 8125"/>
              <a:gd name="f3232" fmla="val 8025"/>
              <a:gd name="f3233" fmla="val 7792"/>
              <a:gd name="f3234" fmla="val 10383"/>
              <a:gd name="f3235" fmla="val 10488"/>
              <a:gd name="f3236" fmla="val 11453"/>
              <a:gd name="f3237" fmla="val 7321"/>
              <a:gd name="f3238" fmla="val 6791"/>
              <a:gd name="f3239" fmla="val 11542"/>
              <a:gd name="f3240" fmla="val 11342"/>
              <a:gd name="f3241" fmla="val 10770"/>
              <a:gd name="f3242" fmla="val 5140"/>
              <a:gd name="f3243" fmla="val 10670"/>
              <a:gd name="f3244" fmla="val 5105"/>
              <a:gd name="f3245" fmla="val 10575"/>
              <a:gd name="f3246" fmla="val 10367"/>
              <a:gd name="f3247" fmla="val 10189"/>
              <a:gd name="f3248" fmla="val 5273"/>
              <a:gd name="f3249" fmla="val 5457"/>
              <a:gd name="f3250" fmla="val 5400"/>
              <a:gd name="f3251" fmla="val 10057"/>
              <a:gd name="f3252" fmla="val 5376"/>
              <a:gd name="f3253" fmla="val 10036"/>
              <a:gd name="f3254" fmla="val 10017"/>
              <a:gd name="f3255" fmla="val 5790"/>
              <a:gd name="f3256" fmla="val 6057"/>
              <a:gd name="f3257" fmla="val 6124"/>
              <a:gd name="f3258" fmla="val 7625"/>
              <a:gd name="f3259" fmla="val 9093"/>
              <a:gd name="f3260" fmla="val 9711"/>
              <a:gd name="f3261" fmla="val 9334"/>
              <a:gd name="f3262" fmla="val 9613"/>
              <a:gd name="f3263" fmla="val 9075"/>
              <a:gd name="f3264" fmla="val 9516"/>
              <a:gd name="f3265" fmla="val 8786"/>
              <a:gd name="f3266" fmla="val 9518"/>
              <a:gd name="f3267" fmla="val 8787"/>
              <a:gd name="f3268" fmla="val 9520"/>
              <a:gd name="f3269" fmla="val 8788"/>
              <a:gd name="f3270" fmla="val 9522"/>
              <a:gd name="f3271" fmla="val 9542"/>
              <a:gd name="f3272" fmla="val 8749"/>
              <a:gd name="f3273" fmla="val 5723"/>
              <a:gd name="f3274" fmla="val 5490"/>
              <a:gd name="f3275" fmla="val 4689"/>
              <a:gd name="f3276" fmla="val 4723"/>
              <a:gd name="f3277" fmla="val 4741"/>
              <a:gd name="f3278" fmla="val 8971"/>
              <a:gd name="f3279" fmla="val 4750"/>
              <a:gd name="f3280" fmla="val 9033"/>
              <a:gd name="f3281" fmla="val 9531"/>
              <a:gd name="f3282" fmla="val 4196"/>
              <a:gd name="f3283" fmla="val 3722"/>
              <a:gd name="f3284" fmla="val 3255"/>
              <a:gd name="f3285" fmla="val 9089"/>
              <a:gd name="f3286" fmla="val 2382"/>
              <a:gd name="f3287" fmla="val 9012"/>
              <a:gd name="f3288" fmla="val 2365"/>
              <a:gd name="f3289" fmla="val 8942"/>
              <a:gd name="f3290" fmla="val 8651"/>
              <a:gd name="f3291" fmla="val 8474"/>
              <a:gd name="f3292" fmla="val 2666"/>
              <a:gd name="f3293" fmla="val 7596"/>
              <a:gd name="f3294" fmla="val 4880"/>
              <a:gd name="f3295" fmla="val 7586"/>
              <a:gd name="f3296" fmla="val 4876"/>
              <a:gd name="f3297" fmla="val 7578"/>
              <a:gd name="f3298" fmla="val 4899"/>
              <a:gd name="f3299" fmla="val 3222"/>
              <a:gd name="f3300" fmla="val 2621"/>
              <a:gd name="f3301" fmla="val 2588"/>
              <a:gd name="f3302" fmla="val 7218"/>
              <a:gd name="f3303" fmla="val 2674"/>
              <a:gd name="f3304" fmla="val 2682"/>
              <a:gd name="f3305" fmla="val 7306"/>
              <a:gd name="f3306" fmla="val 7796"/>
              <a:gd name="f3307" fmla="val 1557"/>
              <a:gd name="f3308" fmla="val 8173"/>
              <a:gd name="f3309" fmla="val 687"/>
              <a:gd name="f3310" fmla="val 86"/>
              <a:gd name="f3311" fmla="val 19"/>
              <a:gd name="f3312" fmla="val 7145"/>
              <a:gd name="f3313" fmla="val 7"/>
              <a:gd name="f3314" fmla="val 7086"/>
              <a:gd name="f3315" fmla="*/ f0 1 23784"/>
              <a:gd name="f3316" fmla="*/ f1 1 38176"/>
              <a:gd name="f3317" fmla="val f2"/>
              <a:gd name="f3318" fmla="val f3"/>
              <a:gd name="f3319" fmla="val f4"/>
              <a:gd name="f3320" fmla="+- f3319 0 f3317"/>
              <a:gd name="f3321" fmla="+- f3318 0 f3317"/>
              <a:gd name="f3322" fmla="*/ f3321 1 23784"/>
              <a:gd name="f3323" fmla="*/ f3320 1 38176"/>
              <a:gd name="f3324" fmla="*/ f3317 1 f3322"/>
              <a:gd name="f3325" fmla="*/ f3318 1 f3322"/>
              <a:gd name="f3326" fmla="*/ f3317 1 f3323"/>
              <a:gd name="f3327" fmla="*/ f3319 1 f3323"/>
              <a:gd name="f3328" fmla="*/ f3324 f3315 1"/>
              <a:gd name="f3329" fmla="*/ f3325 f3315 1"/>
              <a:gd name="f3330" fmla="*/ f3327 f3316 1"/>
              <a:gd name="f3331" fmla="*/ f3326 f33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28" t="f3331" r="f3329" b="f3330"/>
            <a:pathLst>
              <a:path w="23784" h="38176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6" y="f18"/>
                  <a:pt x="f14" y="f19"/>
                  <a:pt x="f20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lnTo>
                  <a:pt x="f36" y="f1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6"/>
                  <a:pt x="f5" y="f6"/>
                </a:cubicBezTo>
                <a:close/>
                <a:moveTo>
                  <a:pt x="f47" y="f48"/>
                </a:moveTo>
                <a:cubicBezTo>
                  <a:pt x="f47" y="f48"/>
                  <a:pt x="f49" y="f48"/>
                  <a:pt x="f49" y="f48"/>
                </a:cubicBez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6" y="f48"/>
                  <a:pt x="f47" y="f48"/>
                </a:cubicBezTo>
                <a:close/>
                <a:moveTo>
                  <a:pt x="f58" y="f59"/>
                </a:moveTo>
                <a:cubicBezTo>
                  <a:pt x="f60" y="f59"/>
                  <a:pt x="f61" y="f62"/>
                  <a:pt x="f63" y="f64"/>
                </a:cubicBezTo>
                <a:cubicBezTo>
                  <a:pt x="f65" y="f66"/>
                  <a:pt x="f67" y="f68"/>
                  <a:pt x="f69" y="f55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83"/>
                  <a:pt x="f84" y="f85"/>
                </a:cubicBezTo>
                <a:cubicBezTo>
                  <a:pt x="f84" y="f73"/>
                  <a:pt x="f86" y="f87"/>
                  <a:pt x="f88" y="f87"/>
                </a:cubicBezTo>
                <a:cubicBezTo>
                  <a:pt x="f89" y="f90"/>
                  <a:pt x="f91" y="f92"/>
                  <a:pt x="f93" y="f92"/>
                </a:cubicBezTo>
                <a:cubicBezTo>
                  <a:pt x="f94" y="f95"/>
                  <a:pt x="f54" y="f96"/>
                  <a:pt x="f54" y="f55"/>
                </a:cubicBezTo>
                <a:cubicBezTo>
                  <a:pt x="f54" y="f97"/>
                  <a:pt x="f98" y="f99"/>
                  <a:pt x="f49" y="f48"/>
                </a:cubicBezTo>
                <a:lnTo>
                  <a:pt x="f49" y="f48"/>
                </a:lnTo>
                <a:cubicBezTo>
                  <a:pt x="f100" y="f101"/>
                  <a:pt x="f102" y="f59"/>
                  <a:pt x="f58" y="f59"/>
                </a:cubicBezTo>
                <a:close/>
                <a:moveTo>
                  <a:pt x="f103" y="f104"/>
                </a:moveTo>
                <a:cubicBezTo>
                  <a:pt x="f105" y="f104"/>
                  <a:pt x="f106" y="f107"/>
                  <a:pt x="f30" y="f108"/>
                </a:cubicBezTo>
                <a:cubicBezTo>
                  <a:pt x="f109" y="f92"/>
                  <a:pt x="f110" y="f111"/>
                  <a:pt x="f112" y="f113"/>
                </a:cubicBezTo>
                <a:cubicBezTo>
                  <a:pt x="f114" y="f113"/>
                  <a:pt x="f110" y="f115"/>
                  <a:pt x="f116" y="f117"/>
                </a:cubicBezTo>
                <a:cubicBezTo>
                  <a:pt x="f118" y="f117"/>
                  <a:pt x="f118" y="f119"/>
                  <a:pt x="f112" y="f119"/>
                </a:cubicBezTo>
                <a:lnTo>
                  <a:pt x="f112" y="f120"/>
                </a:lnTo>
                <a:cubicBezTo>
                  <a:pt x="f112" y="f121"/>
                  <a:pt x="f122" y="f121"/>
                  <a:pt x="f122" y="f123"/>
                </a:cubicBezTo>
                <a:lnTo>
                  <a:pt x="f112" y="f124"/>
                </a:lnTo>
                <a:cubicBezTo>
                  <a:pt x="f125" y="f126"/>
                  <a:pt x="f127" y="f128"/>
                  <a:pt x="f129" y="f128"/>
                </a:cubicBezTo>
                <a:cubicBezTo>
                  <a:pt x="f130" y="f128"/>
                  <a:pt x="f131" y="f132"/>
                  <a:pt x="f133" y="f124"/>
                </a:cubicBezTo>
                <a:cubicBezTo>
                  <a:pt x="f34" y="f119"/>
                  <a:pt x="f40" y="f134"/>
                  <a:pt x="f135" y="f90"/>
                </a:cubicBezTo>
                <a:cubicBezTo>
                  <a:pt x="f136" y="f137"/>
                  <a:pt x="f138" y="f104"/>
                  <a:pt x="f103" y="f104"/>
                </a:cubicBezTo>
                <a:close/>
                <a:moveTo>
                  <a:pt x="f139" y="f140"/>
                </a:moveTo>
                <a:lnTo>
                  <a:pt x="f139" y="f140"/>
                </a:lnTo>
                <a:cubicBezTo>
                  <a:pt x="f141" y="f142"/>
                  <a:pt x="f143" y="f144"/>
                  <a:pt x="f145" y="f146"/>
                </a:cubicBezTo>
                <a:lnTo>
                  <a:pt x="f145" y="f146"/>
                </a:lnTo>
                <a:cubicBezTo>
                  <a:pt x="f143" y="f144"/>
                  <a:pt x="f141" y="f142"/>
                  <a:pt x="f139" y="f140"/>
                </a:cubicBezTo>
                <a:close/>
                <a:moveTo>
                  <a:pt x="f147" y="f148"/>
                </a:moveTo>
                <a:cubicBezTo>
                  <a:pt x="f149" y="f148"/>
                  <a:pt x="f150" y="f151"/>
                  <a:pt x="f152" y="f153"/>
                </a:cubicBezTo>
                <a:cubicBezTo>
                  <a:pt x="f154" y="f155"/>
                  <a:pt x="f156" y="f157"/>
                  <a:pt x="f156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6"/>
                  <a:pt x="f168" y="f166"/>
                </a:cubicBezTo>
                <a:cubicBezTo>
                  <a:pt x="f169" y="f166"/>
                  <a:pt x="f170" y="f171"/>
                  <a:pt x="f172" y="f173"/>
                </a:cubicBezTo>
                <a:cubicBezTo>
                  <a:pt x="f174" y="f175"/>
                  <a:pt x="f176" y="f148"/>
                  <a:pt x="f147" y="f148"/>
                </a:cubicBezTo>
                <a:close/>
                <a:moveTo>
                  <a:pt x="f177" y="f178"/>
                </a:moveTo>
                <a:cubicBezTo>
                  <a:pt x="f179" y="f178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89"/>
                  <a:pt x="f190" y="f189"/>
                  <a:pt x="f191" y="f192"/>
                </a:cubicBezTo>
                <a:cubicBezTo>
                  <a:pt x="f193" y="f194"/>
                  <a:pt x="f195" y="f196"/>
                  <a:pt x="f197" y="f196"/>
                </a:cubicBezTo>
                <a:cubicBezTo>
                  <a:pt x="f198" y="f196"/>
                  <a:pt x="f199" y="f200"/>
                  <a:pt x="f201" y="f202"/>
                </a:cubicBezTo>
                <a:lnTo>
                  <a:pt x="f201" y="f203"/>
                </a:lnTo>
                <a:cubicBezTo>
                  <a:pt x="f204" y="f205"/>
                  <a:pt x="f206" y="f207"/>
                  <a:pt x="f208" y="f207"/>
                </a:cubicBezTo>
                <a:cubicBezTo>
                  <a:pt x="f209" y="f207"/>
                  <a:pt x="f210" y="f211"/>
                  <a:pt x="f112" y="f160"/>
                </a:cubicBezTo>
                <a:cubicBezTo>
                  <a:pt x="f118" y="f212"/>
                  <a:pt x="f116" y="f158"/>
                  <a:pt x="f213" y="f214"/>
                </a:cubicBezTo>
                <a:cubicBezTo>
                  <a:pt x="f215" y="f216"/>
                  <a:pt x="f217" y="f178"/>
                  <a:pt x="f177" y="f178"/>
                </a:cubicBezTo>
                <a:close/>
                <a:moveTo>
                  <a:pt x="f218" y="f219"/>
                </a:moveTo>
                <a:cubicBezTo>
                  <a:pt x="f220" y="f219"/>
                  <a:pt x="f221" y="f222"/>
                  <a:pt x="f223" y="f224"/>
                </a:cubicBezTo>
                <a:cubicBezTo>
                  <a:pt x="f225" y="f214"/>
                  <a:pt x="f226" y="f227"/>
                  <a:pt x="f228" y="f229"/>
                </a:cubicBezTo>
                <a:cubicBezTo>
                  <a:pt x="f230" y="f231"/>
                  <a:pt x="f232" y="f162"/>
                  <a:pt x="f228" y="f233"/>
                </a:cubicBezTo>
                <a:cubicBezTo>
                  <a:pt x="f234" y="f235"/>
                  <a:pt x="f236" y="f237"/>
                  <a:pt x="f238" y="f237"/>
                </a:cubicBezTo>
                <a:lnTo>
                  <a:pt x="f239" y="f237"/>
                </a:lnTo>
                <a:cubicBezTo>
                  <a:pt x="f240" y="f241"/>
                  <a:pt x="f242" y="f243"/>
                  <a:pt x="f244" y="f243"/>
                </a:cubicBezTo>
                <a:cubicBezTo>
                  <a:pt x="f245" y="f243"/>
                  <a:pt x="f246" y="f247"/>
                  <a:pt x="f248" y="f212"/>
                </a:cubicBezTo>
                <a:cubicBezTo>
                  <a:pt x="f249" y="f250"/>
                  <a:pt x="f251" y="f219"/>
                  <a:pt x="f218" y="f219"/>
                </a:cubicBezTo>
                <a:close/>
                <a:moveTo>
                  <a:pt x="f252" y="f253"/>
                </a:moveTo>
                <a:cubicBezTo>
                  <a:pt x="f254" y="f253"/>
                  <a:pt x="f255" y="f256"/>
                  <a:pt x="f257" y="f258"/>
                </a:cubicBezTo>
                <a:cubicBezTo>
                  <a:pt x="f259" y="f258"/>
                  <a:pt x="f260" y="f261"/>
                  <a:pt x="f262" y="f263"/>
                </a:cubicBezTo>
                <a:lnTo>
                  <a:pt x="f262" y="f263"/>
                </a:lnTo>
                <a:cubicBezTo>
                  <a:pt x="f264" y="f265"/>
                  <a:pt x="f266" y="f267"/>
                  <a:pt x="f268" y="f267"/>
                </a:cubicBezTo>
                <a:cubicBezTo>
                  <a:pt x="f269" y="f267"/>
                  <a:pt x="f270" y="f271"/>
                  <a:pt x="f272" y="f273"/>
                </a:cubicBezTo>
                <a:lnTo>
                  <a:pt x="f272" y="f273"/>
                </a:lnTo>
                <a:cubicBezTo>
                  <a:pt x="f274" y="f275"/>
                  <a:pt x="f276" y="f253"/>
                  <a:pt x="f252" y="f253"/>
                </a:cubicBezTo>
                <a:close/>
                <a:moveTo>
                  <a:pt x="f277" y="f278"/>
                </a:moveTo>
                <a:lnTo>
                  <a:pt x="f277" y="f278"/>
                </a:ln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lnTo>
                  <a:pt x="f289" y="f290"/>
                </a:lnTo>
                <a:cubicBezTo>
                  <a:pt x="f291" y="f288"/>
                  <a:pt x="f292" y="f286"/>
                  <a:pt x="f293" y="f284"/>
                </a:cubicBezTo>
                <a:cubicBezTo>
                  <a:pt x="f294" y="f295"/>
                  <a:pt x="f296" y="f297"/>
                  <a:pt x="f277" y="f278"/>
                </a:cubicBezTo>
                <a:close/>
                <a:moveTo>
                  <a:pt x="f298" y="f299"/>
                </a:moveTo>
                <a:cubicBezTo>
                  <a:pt x="f300" y="f299"/>
                  <a:pt x="f301" y="f302"/>
                  <a:pt x="f303" y="f304"/>
                </a:cubicBezTo>
                <a:cubicBezTo>
                  <a:pt x="f91" y="f305"/>
                  <a:pt x="f306" y="f307"/>
                  <a:pt x="f63" y="f308"/>
                </a:cubicBezTo>
                <a:cubicBezTo>
                  <a:pt x="f74" y="f308"/>
                  <a:pt x="f309" y="f310"/>
                  <a:pt x="f309" y="f310"/>
                </a:cubicBezTo>
                <a:cubicBezTo>
                  <a:pt x="f311" y="f310"/>
                  <a:pt x="f312" y="f308"/>
                  <a:pt x="f312" y="f313"/>
                </a:cubicBezTo>
                <a:cubicBezTo>
                  <a:pt x="f309" y="f314"/>
                  <a:pt x="f315" y="f316"/>
                  <a:pt x="f317" y="f318"/>
                </a:cubicBezTo>
                <a:cubicBezTo>
                  <a:pt x="f319" y="f320"/>
                  <a:pt x="f321" y="f322"/>
                  <a:pt x="f323" y="f322"/>
                </a:cubicBezTo>
                <a:cubicBezTo>
                  <a:pt x="f324" y="f322"/>
                  <a:pt x="f325" y="f326"/>
                  <a:pt x="f327" y="f328"/>
                </a:cubicBezTo>
                <a:cubicBezTo>
                  <a:pt x="f329" y="f330"/>
                  <a:pt x="f331" y="f299"/>
                  <a:pt x="f298" y="f299"/>
                </a:cubicBezTo>
                <a:close/>
                <a:moveTo>
                  <a:pt x="f332" y="f333"/>
                </a:moveTo>
                <a:cubicBezTo>
                  <a:pt x="f334" y="f335"/>
                  <a:pt x="f336" y="f337"/>
                  <a:pt x="f338" y="f339"/>
                </a:cubicBezTo>
                <a:lnTo>
                  <a:pt x="f338" y="f339"/>
                </a:lnTo>
                <a:cubicBezTo>
                  <a:pt x="f340" y="f341"/>
                  <a:pt x="f342" y="f343"/>
                  <a:pt x="f332" y="f344"/>
                </a:cubicBezTo>
                <a:lnTo>
                  <a:pt x="f332" y="f333"/>
                </a:lnTo>
                <a:close/>
                <a:moveTo>
                  <a:pt x="f345" y="f346"/>
                </a:moveTo>
                <a:cubicBezTo>
                  <a:pt x="f347" y="f346"/>
                  <a:pt x="f348" y="f349"/>
                  <a:pt x="f36" y="f350"/>
                </a:cubicBezTo>
                <a:cubicBezTo>
                  <a:pt x="f3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59"/>
                </a:cubicBezTo>
                <a:cubicBezTo>
                  <a:pt x="f361" y="f359"/>
                  <a:pt x="f362" y="f363"/>
                  <a:pt x="f364" y="f365"/>
                </a:cubicBezTo>
                <a:cubicBezTo>
                  <a:pt x="f366" y="f254"/>
                  <a:pt x="f367" y="f368"/>
                  <a:pt x="f369" y="f370"/>
                </a:cubicBezTo>
                <a:cubicBezTo>
                  <a:pt x="f371" y="f372"/>
                  <a:pt x="f373" y="f346"/>
                  <a:pt x="f345" y="f346"/>
                </a:cubicBezTo>
                <a:close/>
                <a:moveTo>
                  <a:pt x="f374" y="f375"/>
                </a:moveTo>
                <a:lnTo>
                  <a:pt x="f374" y="f375"/>
                </a:lnTo>
                <a:cubicBezTo>
                  <a:pt x="f376" y="f377"/>
                  <a:pt x="f378" y="f379"/>
                  <a:pt x="f380" y="f381"/>
                </a:cubicBezTo>
                <a:lnTo>
                  <a:pt x="f380" y="f381"/>
                </a:lnTo>
                <a:cubicBezTo>
                  <a:pt x="f382" y="f379"/>
                  <a:pt x="f383" y="f384"/>
                  <a:pt x="f374" y="f375"/>
                </a:cubicBezTo>
                <a:close/>
                <a:moveTo>
                  <a:pt x="f385" y="f386"/>
                </a:moveTo>
                <a:cubicBezTo>
                  <a:pt x="f387" y="f386"/>
                  <a:pt x="f388" y="f389"/>
                  <a:pt x="f390" y="f391"/>
                </a:cubicBezTo>
                <a:cubicBezTo>
                  <a:pt x="f390" y="f392"/>
                  <a:pt x="f393" y="f394"/>
                  <a:pt x="f395" y="f396"/>
                </a:cubicBezTo>
                <a:cubicBezTo>
                  <a:pt x="f395" y="f397"/>
                  <a:pt x="f390" y="f398"/>
                  <a:pt x="f399" y="f398"/>
                </a:cubicBezTo>
                <a:cubicBezTo>
                  <a:pt x="f400" y="f401"/>
                  <a:pt x="f402" y="f403"/>
                  <a:pt x="f404" y="f403"/>
                </a:cubicBezTo>
                <a:cubicBezTo>
                  <a:pt x="f405" y="f403"/>
                  <a:pt x="f406" y="f407"/>
                  <a:pt x="f408" y="f409"/>
                </a:cubicBezTo>
                <a:cubicBezTo>
                  <a:pt x="f94" y="f392"/>
                  <a:pt x="f91" y="f410"/>
                  <a:pt x="f74" y="f411"/>
                </a:cubicBezTo>
                <a:cubicBezTo>
                  <a:pt x="f412" y="f413"/>
                  <a:pt x="f414" y="f386"/>
                  <a:pt x="f385" y="f386"/>
                </a:cubicBezTo>
                <a:close/>
                <a:moveTo>
                  <a:pt x="f415" y="f416"/>
                </a:move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lnTo>
                  <a:pt x="f427" y="f428"/>
                </a:lnTo>
                <a:cubicBezTo>
                  <a:pt x="f429" y="f430"/>
                  <a:pt x="f431" y="f432"/>
                  <a:pt x="f431" y="f433"/>
                </a:cubicBezTo>
                <a:cubicBezTo>
                  <a:pt x="f434" y="f418"/>
                  <a:pt x="f435" y="f436"/>
                  <a:pt x="f415" y="f416"/>
                </a:cubicBezTo>
                <a:close/>
                <a:moveTo>
                  <a:pt x="f303" y="f437"/>
                </a:moveTo>
                <a:cubicBezTo>
                  <a:pt x="f438" y="f439"/>
                  <a:pt x="f440" y="f441"/>
                  <a:pt x="f442" y="f443"/>
                </a:cubicBezTo>
                <a:lnTo>
                  <a:pt x="f442" y="f443"/>
                </a:lnTo>
                <a:cubicBezTo>
                  <a:pt x="f444" y="f445"/>
                  <a:pt x="f446" y="f447"/>
                  <a:pt x="f448" y="f449"/>
                </a:cubicBezTo>
                <a:lnTo>
                  <a:pt x="f448" y="f449"/>
                </a:lnTo>
                <a:cubicBezTo>
                  <a:pt x="f450" y="f449"/>
                  <a:pt x="f451" y="f437"/>
                  <a:pt x="f303" y="f437"/>
                </a:cubicBezTo>
                <a:close/>
                <a:moveTo>
                  <a:pt x="f452" y="f453"/>
                </a:moveTo>
                <a:cubicBezTo>
                  <a:pt x="f454" y="f455"/>
                  <a:pt x="f456" y="f457"/>
                  <a:pt x="f458" y="f459"/>
                </a:cubicBezTo>
                <a:lnTo>
                  <a:pt x="f458" y="f459"/>
                </a:lnTo>
                <a:cubicBezTo>
                  <a:pt x="f460" y="f461"/>
                  <a:pt x="f462" y="f463"/>
                  <a:pt x="f464" y="f453"/>
                </a:cubicBezTo>
                <a:close/>
                <a:moveTo>
                  <a:pt x="f465" y="f466"/>
                </a:moveTo>
                <a:cubicBezTo>
                  <a:pt x="f467" y="f466"/>
                  <a:pt x="f468" y="f469"/>
                  <a:pt x="f470" y="f471"/>
                </a:cubicBezTo>
                <a:cubicBezTo>
                  <a:pt x="f472" y="f304"/>
                  <a:pt x="f473" y="f474"/>
                  <a:pt x="f475" y="f474"/>
                </a:cubicBezTo>
                <a:cubicBezTo>
                  <a:pt x="f476" y="f477"/>
                  <a:pt x="f478" y="f479"/>
                  <a:pt x="f480" y="f479"/>
                </a:cubicBezTo>
                <a:cubicBezTo>
                  <a:pt x="f481" y="f479"/>
                  <a:pt x="f482" y="f483"/>
                  <a:pt x="f484" y="f474"/>
                </a:cubicBezTo>
                <a:cubicBezTo>
                  <a:pt x="f485" y="f307"/>
                  <a:pt x="f486" y="f487"/>
                  <a:pt x="f486" y="f488"/>
                </a:cubicBezTo>
                <a:lnTo>
                  <a:pt x="f486" y="f489"/>
                </a:lnTo>
                <a:cubicBezTo>
                  <a:pt x="f490" y="f491"/>
                  <a:pt x="f492" y="f493"/>
                  <a:pt x="f494" y="f493"/>
                </a:cubicBezTo>
                <a:cubicBezTo>
                  <a:pt x="f495" y="f493"/>
                  <a:pt x="f496" y="f497"/>
                  <a:pt x="f496" y="f498"/>
                </a:cubicBezTo>
                <a:lnTo>
                  <a:pt x="f496" y="f318"/>
                </a:lnTo>
                <a:lnTo>
                  <a:pt x="f499" y="f318"/>
                </a:lnTo>
                <a:cubicBezTo>
                  <a:pt x="f500" y="f501"/>
                  <a:pt x="f475" y="f502"/>
                  <a:pt x="f503" y="f304"/>
                </a:cubicBezTo>
                <a:cubicBezTo>
                  <a:pt x="f504" y="f471"/>
                  <a:pt x="f505" y="f506"/>
                  <a:pt x="f505" y="f506"/>
                </a:cubicBezTo>
                <a:cubicBezTo>
                  <a:pt x="f475" y="f305"/>
                  <a:pt x="f475" y="f308"/>
                  <a:pt x="f507" y="f508"/>
                </a:cubicBezTo>
                <a:cubicBezTo>
                  <a:pt x="f509" y="f510"/>
                  <a:pt x="f503" y="f318"/>
                  <a:pt x="f511" y="f512"/>
                </a:cubicBezTo>
                <a:cubicBezTo>
                  <a:pt x="f513" y="f514"/>
                  <a:pt x="f496" y="f515"/>
                  <a:pt x="f485" y="f515"/>
                </a:cubicBezTo>
                <a:cubicBezTo>
                  <a:pt x="f485" y="f515"/>
                  <a:pt x="f485" y="f516"/>
                  <a:pt x="f517" y="f516"/>
                </a:cubicBezTo>
                <a:cubicBezTo>
                  <a:pt x="f517" y="f518"/>
                  <a:pt x="f517" y="f519"/>
                  <a:pt x="f520" y="f521"/>
                </a:cubicBezTo>
                <a:lnTo>
                  <a:pt x="f520" y="f522"/>
                </a:lnTo>
                <a:cubicBezTo>
                  <a:pt x="f520" y="f370"/>
                  <a:pt x="f486" y="f523"/>
                  <a:pt x="f524" y="f523"/>
                </a:cubicBezTo>
                <a:cubicBezTo>
                  <a:pt x="f524" y="f525"/>
                  <a:pt x="f452" y="f350"/>
                  <a:pt x="f452" y="f333"/>
                </a:cubicBezTo>
                <a:cubicBezTo>
                  <a:pt x="f526" y="f527"/>
                  <a:pt x="f528" y="f220"/>
                  <a:pt x="f528" y="f529"/>
                </a:cubicBezTo>
                <a:cubicBezTo>
                  <a:pt x="f528" y="f398"/>
                  <a:pt x="f528" y="f422"/>
                  <a:pt x="f464" y="f530"/>
                </a:cubicBezTo>
                <a:cubicBezTo>
                  <a:pt x="f452" y="f437"/>
                  <a:pt x="f452" y="f531"/>
                  <a:pt x="f524" y="f532"/>
                </a:cubicBezTo>
                <a:cubicBezTo>
                  <a:pt x="f520" y="f533"/>
                  <a:pt x="f496" y="f534"/>
                  <a:pt x="f535" y="f536"/>
                </a:cubicBezTo>
                <a:lnTo>
                  <a:pt x="f535" y="f537"/>
                </a:lnTo>
                <a:lnTo>
                  <a:pt x="f535" y="f538"/>
                </a:lnTo>
                <a:cubicBezTo>
                  <a:pt x="f535" y="f539"/>
                  <a:pt x="f535" y="f539"/>
                  <a:pt x="f540" y="f541"/>
                </a:cubicBezTo>
                <a:lnTo>
                  <a:pt x="f540" y="f542"/>
                </a:lnTo>
                <a:cubicBezTo>
                  <a:pt x="f540" y="f542"/>
                  <a:pt x="f540" y="f529"/>
                  <a:pt x="f543" y="f529"/>
                </a:cubicBezTo>
                <a:cubicBezTo>
                  <a:pt x="f544" y="f545"/>
                  <a:pt x="f546" y="f547"/>
                  <a:pt x="f548" y="f547"/>
                </a:cubicBezTo>
                <a:cubicBezTo>
                  <a:pt x="f549" y="f547"/>
                  <a:pt x="f550" y="f551"/>
                  <a:pt x="f552" y="f525"/>
                </a:cubicBezTo>
                <a:cubicBezTo>
                  <a:pt x="f553" y="f525"/>
                  <a:pt x="f553" y="f554"/>
                  <a:pt x="f552" y="f554"/>
                </a:cubicBezTo>
                <a:cubicBezTo>
                  <a:pt x="f555" y="f344"/>
                  <a:pt x="f556" y="f410"/>
                  <a:pt x="f503" y="f394"/>
                </a:cubicBezTo>
                <a:cubicBezTo>
                  <a:pt x="f505" y="f529"/>
                  <a:pt x="f557" y="f542"/>
                  <a:pt x="f475" y="f542"/>
                </a:cubicBezTo>
                <a:cubicBezTo>
                  <a:pt x="f558" y="f542"/>
                  <a:pt x="f559" y="f560"/>
                  <a:pt x="f561" y="f562"/>
                </a:cubicBezTo>
                <a:cubicBezTo>
                  <a:pt x="f563" y="f564"/>
                  <a:pt x="f552" y="f527"/>
                  <a:pt x="f553" y="f565"/>
                </a:cubicBezTo>
                <a:cubicBezTo>
                  <a:pt x="f553" y="f566"/>
                  <a:pt x="f567" y="f568"/>
                  <a:pt x="f569" y="f568"/>
                </a:cubicBezTo>
                <a:cubicBezTo>
                  <a:pt x="f570" y="f568"/>
                  <a:pt x="f571" y="f566"/>
                  <a:pt x="f571" y="f565"/>
                </a:cubicBezTo>
                <a:cubicBezTo>
                  <a:pt x="f569" y="f572"/>
                  <a:pt x="f552" y="f573"/>
                  <a:pt x="f561" y="f542"/>
                </a:cubicBezTo>
                <a:cubicBezTo>
                  <a:pt x="f574" y="f382"/>
                  <a:pt x="f575" y="f576"/>
                  <a:pt x="f557" y="f576"/>
                </a:cubicBezTo>
                <a:cubicBezTo>
                  <a:pt x="f577" y="f576"/>
                  <a:pt x="f578" y="f579"/>
                  <a:pt x="f503" y="f397"/>
                </a:cubicBezTo>
                <a:cubicBezTo>
                  <a:pt x="f503" y="f536"/>
                  <a:pt x="f503" y="f536"/>
                  <a:pt x="f504" y="f580"/>
                </a:cubicBezTo>
                <a:cubicBezTo>
                  <a:pt x="f504" y="f580"/>
                  <a:pt x="f504" y="f581"/>
                  <a:pt x="f582" y="f581"/>
                </a:cubicBezTo>
                <a:cubicBezTo>
                  <a:pt x="f583" y="f584"/>
                  <a:pt x="f583" y="f585"/>
                  <a:pt x="f556" y="f586"/>
                </a:cubicBezTo>
                <a:cubicBezTo>
                  <a:pt x="f587" y="f588"/>
                  <a:pt x="f589" y="f590"/>
                  <a:pt x="f591" y="f590"/>
                </a:cubicBezTo>
                <a:cubicBezTo>
                  <a:pt x="f592" y="f590"/>
                  <a:pt x="f593" y="f594"/>
                  <a:pt x="f595" y="f596"/>
                </a:cubicBezTo>
                <a:cubicBezTo>
                  <a:pt x="f485" y="f597"/>
                  <a:pt x="f517" y="f437"/>
                  <a:pt x="f486" y="f598"/>
                </a:cubicBezTo>
                <a:cubicBezTo>
                  <a:pt x="f486" y="f599"/>
                  <a:pt x="f486" y="f600"/>
                  <a:pt x="f524" y="f600"/>
                </a:cubicBezTo>
                <a:cubicBezTo>
                  <a:pt x="f524" y="f601"/>
                  <a:pt x="f452" y="f602"/>
                  <a:pt x="f452" y="f603"/>
                </a:cubicBezTo>
                <a:cubicBezTo>
                  <a:pt x="f452" y="f603"/>
                  <a:pt x="f452" y="f453"/>
                  <a:pt x="f464" y="f453"/>
                </a:cubicBezTo>
                <a:cubicBezTo>
                  <a:pt x="f604" y="f605"/>
                  <a:pt x="f606" y="f607"/>
                  <a:pt x="f608" y="f598"/>
                </a:cubicBezTo>
                <a:cubicBezTo>
                  <a:pt x="f609" y="f598"/>
                  <a:pt x="f609" y="f610"/>
                  <a:pt x="f609" y="f611"/>
                </a:cubicBezTo>
                <a:cubicBezTo>
                  <a:pt x="f612" y="f598"/>
                  <a:pt x="f613" y="f607"/>
                  <a:pt x="f614" y="f615"/>
                </a:cubicBezTo>
                <a:cubicBezTo>
                  <a:pt x="f616" y="f617"/>
                  <a:pt x="f618" y="f619"/>
                  <a:pt x="f620" y="f619"/>
                </a:cubicBezTo>
                <a:cubicBezTo>
                  <a:pt x="f621" y="f619"/>
                  <a:pt x="f622" y="f623"/>
                  <a:pt x="f624" y="f601"/>
                </a:cubicBezTo>
                <a:cubicBezTo>
                  <a:pt x="f625" y="f626"/>
                  <a:pt x="f627" y="f628"/>
                  <a:pt x="f427" y="f428"/>
                </a:cubicBezTo>
                <a:lnTo>
                  <a:pt x="f427" y="f428"/>
                </a:lnTo>
                <a:cubicBezTo>
                  <a:pt x="f629" y="f630"/>
                  <a:pt x="f631" y="f632"/>
                  <a:pt x="f633" y="f437"/>
                </a:cubicBezTo>
                <a:cubicBezTo>
                  <a:pt x="f634" y="f635"/>
                  <a:pt x="f636" y="f637"/>
                  <a:pt x="f638" y="f637"/>
                </a:cubicBezTo>
                <a:cubicBezTo>
                  <a:pt x="f639" y="f637"/>
                  <a:pt x="f640" y="f641"/>
                  <a:pt x="f642" y="f643"/>
                </a:cubicBezTo>
                <a:cubicBezTo>
                  <a:pt x="f644" y="f437"/>
                  <a:pt x="f645" y="f646"/>
                  <a:pt x="f647" y="f398"/>
                </a:cubicBezTo>
                <a:cubicBezTo>
                  <a:pt x="f647" y="f398"/>
                  <a:pt x="f647" y="f585"/>
                  <a:pt x="f648" y="f585"/>
                </a:cubicBezTo>
                <a:cubicBezTo>
                  <a:pt x="f649" y="f585"/>
                  <a:pt x="f650" y="f585"/>
                  <a:pt x="f415" y="f416"/>
                </a:cubicBezTo>
                <a:lnTo>
                  <a:pt x="f415" y="f416"/>
                </a:lnTo>
                <a:cubicBezTo>
                  <a:pt x="f651" y="f652"/>
                  <a:pt x="f653" y="f654"/>
                  <a:pt x="f655" y="f654"/>
                </a:cubicBezTo>
                <a:cubicBezTo>
                  <a:pt x="f656" y="f654"/>
                  <a:pt x="f657" y="f658"/>
                  <a:pt x="f659" y="f580"/>
                </a:cubicBezTo>
                <a:cubicBezTo>
                  <a:pt x="f660" y="f580"/>
                  <a:pt x="f660" y="f581"/>
                  <a:pt x="f659" y="f661"/>
                </a:cubicBezTo>
                <a:cubicBezTo>
                  <a:pt x="f662" y="f663"/>
                  <a:pt x="f664" y="f665"/>
                  <a:pt x="f666" y="f667"/>
                </a:cubicBezTo>
                <a:lnTo>
                  <a:pt x="f666" y="f667"/>
                </a:lnTo>
                <a:cubicBezTo>
                  <a:pt x="f668" y="f669"/>
                  <a:pt x="f670" y="f671"/>
                  <a:pt x="f672" y="f671"/>
                </a:cubicBezTo>
                <a:cubicBezTo>
                  <a:pt x="f616" y="f671"/>
                  <a:pt x="f673" y="f674"/>
                  <a:pt x="f675" y="f667"/>
                </a:cubicBezTo>
                <a:cubicBezTo>
                  <a:pt x="f676" y="f437"/>
                  <a:pt x="f677" y="f531"/>
                  <a:pt x="f613" y="f678"/>
                </a:cubicBezTo>
                <a:cubicBezTo>
                  <a:pt x="f608" y="f532"/>
                  <a:pt x="f679" y="f680"/>
                  <a:pt x="f606" y="f681"/>
                </a:cubicBezTo>
                <a:cubicBezTo>
                  <a:pt x="f682" y="f610"/>
                  <a:pt x="f528" y="f600"/>
                  <a:pt x="f452" y="f615"/>
                </a:cubicBezTo>
                <a:cubicBezTo>
                  <a:pt x="f464" y="f610"/>
                  <a:pt x="f526" y="f643"/>
                  <a:pt x="f526" y="f683"/>
                </a:cubicBezTo>
                <a:cubicBezTo>
                  <a:pt x="f684" y="f422"/>
                  <a:pt x="f614" y="f581"/>
                  <a:pt x="f685" y="f391"/>
                </a:cubicBezTo>
                <a:cubicBezTo>
                  <a:pt x="f644" y="f562"/>
                  <a:pt x="f686" y="f573"/>
                  <a:pt x="f687" y="f392"/>
                </a:cubicBezTo>
                <a:cubicBezTo>
                  <a:pt x="f688" y="f392"/>
                  <a:pt x="f689" y="f573"/>
                  <a:pt x="f688" y="f562"/>
                </a:cubicBezTo>
                <a:cubicBezTo>
                  <a:pt x="f690" y="f691"/>
                  <a:pt x="f692" y="f693"/>
                  <a:pt x="f675" y="f355"/>
                </a:cubicBezTo>
                <a:lnTo>
                  <a:pt x="f675" y="f365"/>
                </a:lnTo>
                <a:cubicBezTo>
                  <a:pt x="f675" y="f410"/>
                  <a:pt x="f685" y="f572"/>
                  <a:pt x="f676" y="f572"/>
                </a:cubicBezTo>
                <a:cubicBezTo>
                  <a:pt x="f677" y="f694"/>
                  <a:pt x="f614" y="f695"/>
                  <a:pt x="f644" y="f370"/>
                </a:cubicBezTo>
                <a:cubicBezTo>
                  <a:pt x="f696" y="f697"/>
                  <a:pt x="f698" y="f699"/>
                  <a:pt x="f700" y="f699"/>
                </a:cubicBezTo>
                <a:cubicBezTo>
                  <a:pt x="f701" y="f699"/>
                  <a:pt x="f702" y="f703"/>
                  <a:pt x="f704" y="f705"/>
                </a:cubicBezTo>
                <a:cubicBezTo>
                  <a:pt x="f706" y="f516"/>
                  <a:pt x="f707" y="f368"/>
                  <a:pt x="f707" y="f344"/>
                </a:cubicBezTo>
                <a:cubicBezTo>
                  <a:pt x="f707" y="f527"/>
                  <a:pt x="f708" y="f355"/>
                  <a:pt x="f659" y="f562"/>
                </a:cubicBezTo>
                <a:cubicBezTo>
                  <a:pt x="f660" y="f573"/>
                  <a:pt x="f659" y="f560"/>
                  <a:pt x="f709" y="f560"/>
                </a:cubicBezTo>
                <a:cubicBezTo>
                  <a:pt x="f710" y="f693"/>
                  <a:pt x="f3" y="f512"/>
                  <a:pt x="f647" y="f489"/>
                </a:cubicBezTo>
                <a:cubicBezTo>
                  <a:pt x="f711" y="f295"/>
                  <a:pt x="f712" y="f713"/>
                  <a:pt x="f714" y="f713"/>
                </a:cubicBezTo>
                <a:cubicBezTo>
                  <a:pt x="f715" y="f713"/>
                  <a:pt x="f716" y="f717"/>
                  <a:pt x="f608" y="f718"/>
                </a:cubicBezTo>
                <a:cubicBezTo>
                  <a:pt x="f608" y="f719"/>
                  <a:pt x="f720" y="f392"/>
                  <a:pt x="f608" y="f721"/>
                </a:cubicBezTo>
                <a:cubicBezTo>
                  <a:pt x="f608" y="f722"/>
                  <a:pt x="f608" y="f722"/>
                  <a:pt x="f609" y="f722"/>
                </a:cubicBezTo>
                <a:cubicBezTo>
                  <a:pt x="f720" y="f581"/>
                  <a:pt x="f723" y="f646"/>
                  <a:pt x="f724" y="f725"/>
                </a:cubicBezTo>
                <a:cubicBezTo>
                  <a:pt x="f726" y="f537"/>
                  <a:pt x="f726" y="f365"/>
                  <a:pt x="f526" y="f370"/>
                </a:cubicBezTo>
                <a:cubicBezTo>
                  <a:pt x="f528" y="f522"/>
                  <a:pt x="f724" y="f727"/>
                  <a:pt x="f528" y="f519"/>
                </a:cubicBezTo>
                <a:lnTo>
                  <a:pt x="f528" y="f516"/>
                </a:lnTo>
                <a:cubicBezTo>
                  <a:pt x="f528" y="f514"/>
                  <a:pt x="f526" y="f705"/>
                  <a:pt x="f464" y="f728"/>
                </a:cubicBezTo>
                <a:cubicBezTo>
                  <a:pt x="f528" y="f318"/>
                  <a:pt x="f724" y="f489"/>
                  <a:pt x="f604" y="f729"/>
                </a:cubicBezTo>
                <a:cubicBezTo>
                  <a:pt x="f682" y="f730"/>
                  <a:pt x="f526" y="f731"/>
                  <a:pt x="f485" y="f732"/>
                </a:cubicBezTo>
                <a:cubicBezTo>
                  <a:pt x="f733" y="f734"/>
                  <a:pt x="f735" y="f466"/>
                  <a:pt x="f465" y="f466"/>
                </a:cubicBezTo>
                <a:close/>
                <a:moveTo>
                  <a:pt x="f736" y="f737"/>
                </a:moveTo>
                <a:cubicBezTo>
                  <a:pt x="f738" y="f739"/>
                  <a:pt x="f740" y="f741"/>
                  <a:pt x="f742" y="f743"/>
                </a:cubicBezTo>
                <a:cubicBezTo>
                  <a:pt x="f744" y="f745"/>
                  <a:pt x="f746" y="f747"/>
                  <a:pt x="f746" y="f748"/>
                </a:cubicBezTo>
                <a:cubicBezTo>
                  <a:pt x="f742" y="f749"/>
                  <a:pt x="f740" y="f743"/>
                  <a:pt x="f738" y="f750"/>
                </a:cubicBezTo>
                <a:lnTo>
                  <a:pt x="f736" y="f737"/>
                </a:lnTo>
                <a:close/>
                <a:moveTo>
                  <a:pt x="f751" y="f752"/>
                </a:moveTo>
                <a:cubicBezTo>
                  <a:pt x="f753" y="f752"/>
                  <a:pt x="f754" y="f755"/>
                  <a:pt x="f756" y="f757"/>
                </a:cubicBezTo>
                <a:cubicBezTo>
                  <a:pt x="f758" y="f759"/>
                  <a:pt x="f623" y="f760"/>
                  <a:pt x="f761" y="f762"/>
                </a:cubicBezTo>
                <a:lnTo>
                  <a:pt x="f761" y="f762"/>
                </a:lnTo>
                <a:cubicBezTo>
                  <a:pt x="f763" y="f764"/>
                  <a:pt x="f603" y="f765"/>
                  <a:pt x="f766" y="f765"/>
                </a:cubicBezTo>
                <a:cubicBezTo>
                  <a:pt x="f767" y="f765"/>
                  <a:pt x="f756" y="f768"/>
                  <a:pt x="f756" y="f769"/>
                </a:cubicBezTo>
                <a:lnTo>
                  <a:pt x="f756" y="f770"/>
                </a:lnTo>
                <a:lnTo>
                  <a:pt x="f771" y="f770"/>
                </a:lnTo>
                <a:cubicBezTo>
                  <a:pt x="f772" y="f773"/>
                  <a:pt x="f774" y="f775"/>
                  <a:pt x="f776" y="f775"/>
                </a:cubicBezTo>
                <a:cubicBezTo>
                  <a:pt x="f777" y="f775"/>
                  <a:pt x="f778" y="f768"/>
                  <a:pt x="f779" y="f780"/>
                </a:cubicBezTo>
                <a:cubicBezTo>
                  <a:pt x="f232" y="f781"/>
                  <a:pt x="f232" y="f782"/>
                  <a:pt x="f783" y="f643"/>
                </a:cubicBezTo>
                <a:cubicBezTo>
                  <a:pt x="f784" y="f785"/>
                  <a:pt x="f786" y="f752"/>
                  <a:pt x="f751" y="f752"/>
                </a:cubicBezTo>
                <a:close/>
                <a:moveTo>
                  <a:pt x="f787" y="f788"/>
                </a:moveTo>
                <a:cubicBezTo>
                  <a:pt x="f789" y="f788"/>
                  <a:pt x="f790" y="f791"/>
                  <a:pt x="f36" y="f792"/>
                </a:cubicBezTo>
                <a:cubicBezTo>
                  <a:pt x="f30" y="f793"/>
                  <a:pt x="f794" y="f795"/>
                  <a:pt x="f109" y="f796"/>
                </a:cubicBezTo>
                <a:cubicBezTo>
                  <a:pt x="f797" y="f798"/>
                  <a:pt x="f109" y="f799"/>
                  <a:pt x="f800" y="f801"/>
                </a:cubicBezTo>
                <a:lnTo>
                  <a:pt x="f794" y="f801"/>
                </a:lnTo>
                <a:cubicBezTo>
                  <a:pt x="f794" y="f801"/>
                  <a:pt x="f802" y="f801"/>
                  <a:pt x="f802" y="f803"/>
                </a:cubicBezTo>
                <a:cubicBezTo>
                  <a:pt x="f133" y="f804"/>
                  <a:pt x="f805" y="f806"/>
                  <a:pt x="f133" y="f807"/>
                </a:cubicBezTo>
                <a:cubicBezTo>
                  <a:pt x="f808" y="f809"/>
                  <a:pt x="f810" y="f811"/>
                  <a:pt x="f812" y="f811"/>
                </a:cubicBezTo>
                <a:cubicBezTo>
                  <a:pt x="f813" y="f811"/>
                  <a:pt x="f814" y="f815"/>
                  <a:pt x="f36" y="f816"/>
                </a:cubicBezTo>
                <a:cubicBezTo>
                  <a:pt x="f817" y="f807"/>
                  <a:pt x="f818" y="f819"/>
                  <a:pt x="f820" y="f821"/>
                </a:cubicBezTo>
                <a:cubicBezTo>
                  <a:pt x="f820" y="f822"/>
                  <a:pt x="f823" y="f824"/>
                  <a:pt x="f825" y="f826"/>
                </a:cubicBezTo>
                <a:lnTo>
                  <a:pt x="f825" y="f826"/>
                </a:lnTo>
                <a:cubicBezTo>
                  <a:pt x="f827" y="f828"/>
                  <a:pt x="f829" y="f788"/>
                  <a:pt x="f787" y="f788"/>
                </a:cubicBezTo>
                <a:close/>
                <a:moveTo>
                  <a:pt x="f830" y="f533"/>
                </a:moveTo>
                <a:cubicBezTo>
                  <a:pt x="f552" y="f533"/>
                  <a:pt x="f831" y="f832"/>
                  <a:pt x="f833" y="f834"/>
                </a:cubicBezTo>
                <a:cubicBezTo>
                  <a:pt x="f835" y="f532"/>
                  <a:pt x="f836" y="f782"/>
                  <a:pt x="f833" y="f615"/>
                </a:cubicBezTo>
                <a:cubicBezTo>
                  <a:pt x="f833" y="f837"/>
                  <a:pt x="f838" y="f839"/>
                  <a:pt x="f840" y="f839"/>
                </a:cubicBezTo>
                <a:cubicBezTo>
                  <a:pt x="f841" y="f839"/>
                  <a:pt x="f842" y="f843"/>
                  <a:pt x="f844" y="f845"/>
                </a:cubicBezTo>
                <a:lnTo>
                  <a:pt x="f844" y="f845"/>
                </a:lnTo>
                <a:cubicBezTo>
                  <a:pt x="f846" y="f847"/>
                  <a:pt x="f848" y="f849"/>
                  <a:pt x="f850" y="f623"/>
                </a:cubicBezTo>
                <a:lnTo>
                  <a:pt x="f850" y="f623"/>
                </a:lnTo>
                <a:cubicBezTo>
                  <a:pt x="f848" y="f851"/>
                  <a:pt x="f852" y="f853"/>
                  <a:pt x="f854" y="f599"/>
                </a:cubicBezTo>
                <a:lnTo>
                  <a:pt x="f854" y="f615"/>
                </a:lnTo>
                <a:cubicBezTo>
                  <a:pt x="f854" y="f855"/>
                  <a:pt x="f856" y="f857"/>
                  <a:pt x="f844" y="f845"/>
                </a:cubicBezTo>
                <a:lnTo>
                  <a:pt x="f844" y="f845"/>
                </a:lnTo>
                <a:cubicBezTo>
                  <a:pt x="f858" y="f859"/>
                  <a:pt x="f860" y="f861"/>
                  <a:pt x="f833" y="f862"/>
                </a:cubicBezTo>
                <a:cubicBezTo>
                  <a:pt x="f833" y="f681"/>
                  <a:pt x="f863" y="f681"/>
                  <a:pt x="f864" y="f681"/>
                </a:cubicBezTo>
                <a:cubicBezTo>
                  <a:pt x="f863" y="f531"/>
                  <a:pt x="f854" y="f865"/>
                  <a:pt x="f866" y="f832"/>
                </a:cubicBezTo>
                <a:cubicBezTo>
                  <a:pt x="f867" y="f832"/>
                  <a:pt x="f507" y="f667"/>
                  <a:pt x="f557" y="f643"/>
                </a:cubicBezTo>
                <a:cubicBezTo>
                  <a:pt x="f500" y="f599"/>
                  <a:pt x="f557" y="f453"/>
                  <a:pt x="f475" y="f868"/>
                </a:cubicBezTo>
                <a:cubicBezTo>
                  <a:pt x="f473" y="f869"/>
                  <a:pt x="f470" y="f781"/>
                  <a:pt x="f472" y="f870"/>
                </a:cubicBezTo>
                <a:cubicBezTo>
                  <a:pt x="f871" y="f872"/>
                  <a:pt x="f873" y="f874"/>
                  <a:pt x="f875" y="f874"/>
                </a:cubicBezTo>
                <a:cubicBezTo>
                  <a:pt x="f876" y="f874"/>
                  <a:pt x="f877" y="f878"/>
                  <a:pt x="f877" y="f879"/>
                </a:cubicBezTo>
                <a:lnTo>
                  <a:pt x="f877" y="f880"/>
                </a:lnTo>
                <a:lnTo>
                  <a:pt x="f877" y="f780"/>
                </a:lnTo>
                <a:cubicBezTo>
                  <a:pt x="f881" y="f882"/>
                  <a:pt x="f883" y="f884"/>
                  <a:pt x="f885" y="f884"/>
                </a:cubicBezTo>
                <a:cubicBezTo>
                  <a:pt x="f886" y="f884"/>
                  <a:pt x="f887" y="f888"/>
                  <a:pt x="f889" y="f890"/>
                </a:cubicBezTo>
                <a:cubicBezTo>
                  <a:pt x="f891" y="f743"/>
                  <a:pt x="f552" y="f870"/>
                  <a:pt x="f569" y="f869"/>
                </a:cubicBezTo>
                <a:cubicBezTo>
                  <a:pt x="f892" y="f893"/>
                  <a:pt x="f894" y="f895"/>
                  <a:pt x="f850" y="f623"/>
                </a:cubicBezTo>
                <a:lnTo>
                  <a:pt x="f850" y="f623"/>
                </a:lnTo>
                <a:cubicBezTo>
                  <a:pt x="f896" y="f897"/>
                  <a:pt x="f898" y="f788"/>
                  <a:pt x="f877" y="f769"/>
                </a:cubicBezTo>
                <a:cubicBezTo>
                  <a:pt x="f558" y="f769"/>
                  <a:pt x="f472" y="f769"/>
                  <a:pt x="f473" y="f899"/>
                </a:cubicBezTo>
                <a:lnTo>
                  <a:pt x="f473" y="f769"/>
                </a:lnTo>
                <a:cubicBezTo>
                  <a:pt x="f473" y="f900"/>
                  <a:pt x="f475" y="f900"/>
                  <a:pt x="f507" y="f770"/>
                </a:cubicBezTo>
                <a:cubicBezTo>
                  <a:pt x="f901" y="f902"/>
                  <a:pt x="f903" y="f904"/>
                  <a:pt x="f905" y="f906"/>
                </a:cubicBezTo>
                <a:lnTo>
                  <a:pt x="f905" y="f906"/>
                </a:lnTo>
                <a:cubicBezTo>
                  <a:pt x="f907" y="f908"/>
                  <a:pt x="f909" y="f910"/>
                  <a:pt x="f911" y="f912"/>
                </a:cubicBezTo>
                <a:lnTo>
                  <a:pt x="f911" y="f912"/>
                </a:lnTo>
                <a:cubicBezTo>
                  <a:pt x="f913" y="f914"/>
                  <a:pt x="f915" y="f916"/>
                  <a:pt x="f500" y="f917"/>
                </a:cubicBezTo>
                <a:cubicBezTo>
                  <a:pt x="f918" y="f816"/>
                  <a:pt x="f918" y="f919"/>
                  <a:pt x="f505" y="f807"/>
                </a:cubicBezTo>
                <a:cubicBezTo>
                  <a:pt x="f920" y="f921"/>
                  <a:pt x="f922" y="f923"/>
                  <a:pt x="f924" y="f923"/>
                </a:cubicBezTo>
                <a:cubicBezTo>
                  <a:pt x="f925" y="f923"/>
                  <a:pt x="f504" y="f926"/>
                  <a:pt x="f504" y="f927"/>
                </a:cubicBezTo>
                <a:cubicBezTo>
                  <a:pt x="f503" y="f917"/>
                  <a:pt x="f918" y="f928"/>
                  <a:pt x="f500" y="f929"/>
                </a:cubicBezTo>
                <a:lnTo>
                  <a:pt x="f500" y="f930"/>
                </a:lnTo>
                <a:lnTo>
                  <a:pt x="f931" y="f932"/>
                </a:lnTo>
                <a:cubicBezTo>
                  <a:pt x="f557" y="f933"/>
                  <a:pt x="f557" y="f934"/>
                  <a:pt x="f509" y="f935"/>
                </a:cubicBezTo>
                <a:cubicBezTo>
                  <a:pt x="f556" y="f806"/>
                  <a:pt x="f499" y="f936"/>
                  <a:pt x="f486" y="f737"/>
                </a:cubicBezTo>
                <a:cubicBezTo>
                  <a:pt x="f524" y="f937"/>
                  <a:pt x="f524" y="f869"/>
                  <a:pt x="f452" y="f757"/>
                </a:cubicBezTo>
                <a:cubicBezTo>
                  <a:pt x="f938" y="f757"/>
                  <a:pt x="f939" y="f940"/>
                  <a:pt x="f458" y="f459"/>
                </a:cubicBezTo>
                <a:lnTo>
                  <a:pt x="f458" y="f459"/>
                </a:lnTo>
                <a:cubicBezTo>
                  <a:pt x="f941" y="f942"/>
                  <a:pt x="f943" y="f944"/>
                  <a:pt x="f535" y="f870"/>
                </a:cubicBezTo>
                <a:cubicBezTo>
                  <a:pt x="f945" y="f946"/>
                  <a:pt x="f947" y="f948"/>
                  <a:pt x="f911" y="f912"/>
                </a:cubicBezTo>
                <a:lnTo>
                  <a:pt x="f911" y="f912"/>
                </a:lnTo>
                <a:cubicBezTo>
                  <a:pt x="f949" y="f950"/>
                  <a:pt x="f951" y="f952"/>
                  <a:pt x="f918" y="f953"/>
                </a:cubicBezTo>
                <a:lnTo>
                  <a:pt x="f505" y="f821"/>
                </a:lnTo>
                <a:cubicBezTo>
                  <a:pt x="f505" y="f770"/>
                  <a:pt x="f918" y="f748"/>
                  <a:pt x="f500" y="f954"/>
                </a:cubicBezTo>
                <a:cubicBezTo>
                  <a:pt x="f505" y="f890"/>
                  <a:pt x="f504" y="f741"/>
                  <a:pt x="f582" y="f739"/>
                </a:cubicBezTo>
                <a:cubicBezTo>
                  <a:pt x="f540" y="f869"/>
                  <a:pt x="f511" y="f603"/>
                  <a:pt x="f540" y="f782"/>
                </a:cubicBezTo>
                <a:cubicBezTo>
                  <a:pt x="f556" y="f530"/>
                  <a:pt x="f473" y="f533"/>
                  <a:pt x="f830" y="f533"/>
                </a:cubicBezTo>
                <a:close/>
                <a:moveTo>
                  <a:pt x="f955" y="f956"/>
                </a:moveTo>
                <a:cubicBezTo>
                  <a:pt x="f957" y="f956"/>
                  <a:pt x="f958" y="f959"/>
                  <a:pt x="f960" y="f961"/>
                </a:cubicBezTo>
                <a:cubicBezTo>
                  <a:pt x="f962" y="f963"/>
                  <a:pt x="f964" y="f934"/>
                  <a:pt x="f756" y="f965"/>
                </a:cubicBezTo>
                <a:cubicBezTo>
                  <a:pt x="f966" y="f967"/>
                  <a:pt x="f968" y="f969"/>
                  <a:pt x="f771" y="f969"/>
                </a:cubicBezTo>
                <a:cubicBezTo>
                  <a:pt x="f970" y="f969"/>
                  <a:pt x="f971" y="f972"/>
                  <a:pt x="f971" y="f973"/>
                </a:cubicBezTo>
                <a:cubicBezTo>
                  <a:pt x="f974" y="f975"/>
                  <a:pt x="f974" y="f976"/>
                  <a:pt x="f974" y="f976"/>
                </a:cubicBezTo>
                <a:cubicBezTo>
                  <a:pt x="f977" y="f978"/>
                  <a:pt x="f979" y="f980"/>
                  <a:pt x="f981" y="f980"/>
                </a:cubicBezTo>
                <a:cubicBezTo>
                  <a:pt x="f982" y="f980"/>
                  <a:pt x="f983" y="f984"/>
                  <a:pt x="f985" y="f922"/>
                </a:cubicBezTo>
                <a:cubicBezTo>
                  <a:pt x="f986" y="f976"/>
                  <a:pt x="f987" y="f988"/>
                  <a:pt x="f989" y="f934"/>
                </a:cubicBezTo>
                <a:cubicBezTo>
                  <a:pt x="f990" y="f991"/>
                  <a:pt x="f992" y="f956"/>
                  <a:pt x="f955" y="f956"/>
                </a:cubicBezTo>
                <a:close/>
                <a:moveTo>
                  <a:pt x="f993" y="f994"/>
                </a:moveTo>
                <a:cubicBezTo>
                  <a:pt x="f995" y="f994"/>
                  <a:pt x="f996" y="f997"/>
                  <a:pt x="f520" y="f998"/>
                </a:cubicBezTo>
                <a:cubicBezTo>
                  <a:pt x="f520" y="f799"/>
                  <a:pt x="f517" y="f999"/>
                  <a:pt x="f517" y="f801"/>
                </a:cubicBezTo>
                <a:cubicBezTo>
                  <a:pt x="f485" y="f801"/>
                  <a:pt x="f1000" y="f801"/>
                  <a:pt x="f1000" y="f803"/>
                </a:cubicBezTo>
                <a:cubicBezTo>
                  <a:pt x="f499" y="f804"/>
                  <a:pt x="f499" y="f806"/>
                  <a:pt x="f513" y="f927"/>
                </a:cubicBezTo>
                <a:cubicBezTo>
                  <a:pt x="f513" y="f927"/>
                  <a:pt x="f484" y="f927"/>
                  <a:pt x="f484" y="f1001"/>
                </a:cubicBezTo>
                <a:cubicBezTo>
                  <a:pt x="f1002" y="f1003"/>
                  <a:pt x="f1004" y="f886"/>
                  <a:pt x="f1005" y="f1006"/>
                </a:cubicBezTo>
                <a:lnTo>
                  <a:pt x="f1005" y="f1006"/>
                </a:lnTo>
                <a:cubicBezTo>
                  <a:pt x="f1007" y="f1008"/>
                  <a:pt x="f1009" y="f1010"/>
                  <a:pt x="f559" y="f1011"/>
                </a:cubicBezTo>
                <a:lnTo>
                  <a:pt x="f559" y="f1011"/>
                </a:lnTo>
                <a:cubicBezTo>
                  <a:pt x="f1012" y="f1013"/>
                  <a:pt x="f1014" y="f1015"/>
                  <a:pt x="f499" y="f928"/>
                </a:cubicBezTo>
                <a:cubicBezTo>
                  <a:pt x="f1000" y="f928"/>
                  <a:pt x="f517" y="f1016"/>
                  <a:pt x="f517" y="f963"/>
                </a:cubicBezTo>
                <a:lnTo>
                  <a:pt x="f520" y="f1016"/>
                </a:lnTo>
                <a:cubicBezTo>
                  <a:pt x="f456" y="f570"/>
                  <a:pt x="f1017" y="f1018"/>
                  <a:pt x="f1019" y="f1018"/>
                </a:cubicBezTo>
                <a:cubicBezTo>
                  <a:pt x="f1020" y="f1018"/>
                  <a:pt x="f1021" y="f1022"/>
                  <a:pt x="f720" y="f1023"/>
                </a:cubicBezTo>
                <a:cubicBezTo>
                  <a:pt x="f608" y="f1024"/>
                  <a:pt x="f720" y="f928"/>
                  <a:pt x="f679" y="f928"/>
                </a:cubicBezTo>
                <a:cubicBezTo>
                  <a:pt x="f1025" y="f1026"/>
                  <a:pt x="f1027" y="f1028"/>
                  <a:pt x="f1029" y="f1028"/>
                </a:cubicBezTo>
                <a:cubicBezTo>
                  <a:pt x="f1030" y="f1028"/>
                  <a:pt x="f1031" y="f1032"/>
                  <a:pt x="f526" y="f1033"/>
                </a:cubicBezTo>
                <a:lnTo>
                  <a:pt x="f526" y="f816"/>
                </a:lnTo>
                <a:lnTo>
                  <a:pt x="f526" y="f1001"/>
                </a:lnTo>
                <a:cubicBezTo>
                  <a:pt x="f526" y="f801"/>
                  <a:pt x="f604" y="f1034"/>
                  <a:pt x="f723" y="f1035"/>
                </a:cubicBezTo>
                <a:cubicBezTo>
                  <a:pt x="f679" y="f1036"/>
                  <a:pt x="f1037" y="f1038"/>
                  <a:pt x="f1039" y="f1038"/>
                </a:cubicBezTo>
                <a:cubicBezTo>
                  <a:pt x="f1040" y="f1038"/>
                  <a:pt x="f689" y="f1041"/>
                  <a:pt x="f645" y="f795"/>
                </a:cubicBezTo>
                <a:cubicBezTo>
                  <a:pt x="f1042" y="f1035"/>
                  <a:pt x="f1043" y="f1044"/>
                  <a:pt x="f642" y="f927"/>
                </a:cubicBezTo>
                <a:cubicBezTo>
                  <a:pt x="f1045" y="f1023"/>
                  <a:pt x="f690" y="f1046"/>
                  <a:pt x="f614" y="f1047"/>
                </a:cubicBezTo>
                <a:cubicBezTo>
                  <a:pt x="f1048" y="f1049"/>
                  <a:pt x="f1050" y="f1051"/>
                  <a:pt x="f1052" y="f1051"/>
                </a:cubicBezTo>
                <a:cubicBezTo>
                  <a:pt x="f1053" y="f1051"/>
                  <a:pt x="f1054" y="f875"/>
                  <a:pt x="f676" y="f1055"/>
                </a:cubicBezTo>
                <a:cubicBezTo>
                  <a:pt x="f1056" y="f1057"/>
                  <a:pt x="f647" y="f928"/>
                  <a:pt x="f648" y="f999"/>
                </a:cubicBezTo>
                <a:cubicBezTo>
                  <a:pt x="f704" y="f1058"/>
                  <a:pt x="f659" y="f953"/>
                  <a:pt x="f687" y="f793"/>
                </a:cubicBezTo>
                <a:cubicBezTo>
                  <a:pt x="f1059" y="f1060"/>
                  <a:pt x="f1061" y="f994"/>
                  <a:pt x="f993" y="f994"/>
                </a:cubicBezTo>
                <a:close/>
                <a:moveTo>
                  <a:pt x="f905" y="f906"/>
                </a:moveTo>
                <a:cubicBezTo>
                  <a:pt x="f1062" y="f1063"/>
                  <a:pt x="f934" y="f1064"/>
                  <a:pt x="f553" y="f1065"/>
                </a:cubicBezTo>
                <a:cubicBezTo>
                  <a:pt x="f1066" y="f1067"/>
                  <a:pt x="f563" y="f1068"/>
                  <a:pt x="f889" y="f922"/>
                </a:cubicBezTo>
                <a:cubicBezTo>
                  <a:pt x="f1069" y="f1070"/>
                  <a:pt x="f1047" y="f1071"/>
                  <a:pt x="f1005" y="f1006"/>
                </a:cubicBezTo>
                <a:lnTo>
                  <a:pt x="f1005" y="f1006"/>
                </a:lnTo>
                <a:cubicBezTo>
                  <a:pt x="f472" y="f1072"/>
                  <a:pt x="f1006" y="f1073"/>
                  <a:pt x="f507" y="f930"/>
                </a:cubicBezTo>
                <a:cubicBezTo>
                  <a:pt x="f1074" y="f1075"/>
                  <a:pt x="f1076" y="f1077"/>
                  <a:pt x="f905" y="f906"/>
                </a:cubicBezTo>
                <a:close/>
                <a:moveTo>
                  <a:pt x="f138" y="f1078"/>
                </a:moveTo>
                <a:cubicBezTo>
                  <a:pt x="f42" y="f1078"/>
                  <a:pt x="f133" y="f1079"/>
                  <a:pt x="f1080" y="f1081"/>
                </a:cubicBezTo>
                <a:cubicBezTo>
                  <a:pt x="f114" y="f1082"/>
                  <a:pt x="f114" y="f1083"/>
                  <a:pt x="f110" y="f1084"/>
                </a:cubicBezTo>
                <a:cubicBezTo>
                  <a:pt x="f110" y="f1085"/>
                  <a:pt x="f1086" y="f1087"/>
                  <a:pt x="f1088" y="f1089"/>
                </a:cubicBezTo>
                <a:lnTo>
                  <a:pt x="f1088" y="f1089"/>
                </a:lnTo>
                <a:cubicBezTo>
                  <a:pt x="f1090" y="f1091"/>
                  <a:pt x="f1092" y="f1093"/>
                  <a:pt x="f1094" y="f1093"/>
                </a:cubicBezTo>
                <a:cubicBezTo>
                  <a:pt x="f1095" y="f1093"/>
                  <a:pt x="f1096" y="f1097"/>
                  <a:pt x="f1098" y="f1099"/>
                </a:cubicBezTo>
                <a:cubicBezTo>
                  <a:pt x="f817" y="f1100"/>
                  <a:pt x="f1101" y="f1102"/>
                  <a:pt x="f1103" y="f1104"/>
                </a:cubicBezTo>
                <a:cubicBezTo>
                  <a:pt x="f1105" y="f1106"/>
                  <a:pt x="f1107" y="f1078"/>
                  <a:pt x="f138" y="f1078"/>
                </a:cubicBezTo>
                <a:close/>
                <a:moveTo>
                  <a:pt x="f1108" y="f1109"/>
                </a:moveTo>
                <a:lnTo>
                  <a:pt x="f1108" y="f1109"/>
                </a:lnTo>
                <a:cubicBezTo>
                  <a:pt x="f1110" y="f1111"/>
                  <a:pt x="f1112" y="f1113"/>
                  <a:pt x="f1114" y="f1115"/>
                </a:cubicBezTo>
                <a:cubicBezTo>
                  <a:pt x="f1116" y="f1115"/>
                  <a:pt x="f1117" y="f1115"/>
                  <a:pt x="f1118" y="f1115"/>
                </a:cubicBezTo>
                <a:lnTo>
                  <a:pt x="f1118" y="f1115"/>
                </a:lnTo>
                <a:cubicBezTo>
                  <a:pt x="f1119" y="f1113"/>
                  <a:pt x="f1120" y="f1121"/>
                  <a:pt x="f1108" y="f1109"/>
                </a:cubicBezTo>
                <a:close/>
                <a:moveTo>
                  <a:pt x="f1118" y="f1115"/>
                </a:moveTo>
                <a:cubicBezTo>
                  <a:pt x="f1122" y="f1123"/>
                  <a:pt x="f1124" y="f1125"/>
                  <a:pt x="f1126" y="f1127"/>
                </a:cubicBezTo>
                <a:lnTo>
                  <a:pt x="f1126" y="f1127"/>
                </a:lnTo>
                <a:cubicBezTo>
                  <a:pt x="f1128" y="f1129"/>
                  <a:pt x="f1130" y="f1115"/>
                  <a:pt x="f1118" y="f1115"/>
                </a:cubicBezTo>
                <a:close/>
                <a:moveTo>
                  <a:pt x="f1126" y="f1127"/>
                </a:moveTo>
                <a:cubicBezTo>
                  <a:pt x="f1126" y="f1131"/>
                  <a:pt x="f1126" y="f1131"/>
                  <a:pt x="f1126" y="f1132"/>
                </a:cubicBezTo>
                <a:cubicBezTo>
                  <a:pt x="f1133" y="f1132"/>
                  <a:pt x="f1133" y="f1134"/>
                  <a:pt x="f1133" y="f1134"/>
                </a:cubicBezTo>
                <a:cubicBezTo>
                  <a:pt x="f327" y="f1135"/>
                  <a:pt x="f1136" y="f1137"/>
                  <a:pt x="f1138" y="f1139"/>
                </a:cubicBezTo>
                <a:lnTo>
                  <a:pt x="f1140" y="f1141"/>
                </a:lnTo>
                <a:lnTo>
                  <a:pt x="f1140" y="f1141"/>
                </a:lnTo>
                <a:cubicBezTo>
                  <a:pt x="f1142" y="f1143"/>
                  <a:pt x="f1144" y="f1145"/>
                  <a:pt x="f1146" y="f1147"/>
                </a:cubicBezTo>
                <a:cubicBezTo>
                  <a:pt x="f235" y="f1148"/>
                  <a:pt x="f1149" y="f1150"/>
                  <a:pt x="f1126" y="f1127"/>
                </a:cubicBezTo>
                <a:close/>
                <a:moveTo>
                  <a:pt x="f1151" y="f1152"/>
                </a:moveTo>
                <a:cubicBezTo>
                  <a:pt x="f1153" y="f1154"/>
                  <a:pt x="f1155" y="f1156"/>
                  <a:pt x="f1157" y="f1158"/>
                </a:cubicBezTo>
                <a:lnTo>
                  <a:pt x="f1157" y="f1158"/>
                </a:lnTo>
                <a:cubicBezTo>
                  <a:pt x="f1159" y="f1160"/>
                  <a:pt x="f1161" y="f1162"/>
                  <a:pt x="f1163" y="f1152"/>
                </a:cubicBezTo>
                <a:close/>
                <a:moveTo>
                  <a:pt x="f1164" y="f1165"/>
                </a:moveTo>
                <a:cubicBezTo>
                  <a:pt x="f1166" y="f1165"/>
                  <a:pt x="f1167" y="f1168"/>
                  <a:pt x="f12" y="f1169"/>
                </a:cubicBezTo>
                <a:cubicBezTo>
                  <a:pt x="f797" y="f1170"/>
                  <a:pt x="f805" y="f1171"/>
                  <a:pt x="f1172" y="f1173"/>
                </a:cubicBezTo>
                <a:cubicBezTo>
                  <a:pt x="f1174" y="f1175"/>
                  <a:pt x="f1176" y="f1177"/>
                  <a:pt x="f1178" y="f1177"/>
                </a:cubicBezTo>
                <a:cubicBezTo>
                  <a:pt x="f1179" y="f1177"/>
                  <a:pt x="f1161" y="f1180"/>
                  <a:pt x="f1157" y="f1158"/>
                </a:cubicBezTo>
                <a:lnTo>
                  <a:pt x="f1157" y="f1158"/>
                </a:lnTo>
                <a:cubicBezTo>
                  <a:pt x="f1181" y="f1182"/>
                  <a:pt x="f1183" y="f1184"/>
                  <a:pt x="f1185" y="f1186"/>
                </a:cubicBezTo>
                <a:cubicBezTo>
                  <a:pt x="f1187" y="f1188"/>
                  <a:pt x="f1189" y="f1190"/>
                  <a:pt x="f1191" y="f1190"/>
                </a:cubicBezTo>
                <a:cubicBezTo>
                  <a:pt x="f250" y="f1190"/>
                  <a:pt x="f1192" y="f1193"/>
                  <a:pt x="f1194" y="f1195"/>
                </a:cubicBezTo>
                <a:cubicBezTo>
                  <a:pt x="f12" y="f1196"/>
                  <a:pt x="f1197" y="f1198"/>
                  <a:pt x="f1199" y="f1147"/>
                </a:cubicBezTo>
                <a:cubicBezTo>
                  <a:pt x="f1199" y="f1200"/>
                  <a:pt x="f1201" y="f1202"/>
                  <a:pt x="f1203" y="f1202"/>
                </a:cubicBezTo>
                <a:cubicBezTo>
                  <a:pt x="f1204" y="f1202"/>
                  <a:pt x="f1205" y="f1206"/>
                  <a:pt x="f1207" y="f1208"/>
                </a:cubicBezTo>
                <a:cubicBezTo>
                  <a:pt x="f1209" y="f1210"/>
                  <a:pt x="f1211" y="f1212"/>
                  <a:pt x="f1108" y="f1109"/>
                </a:cubicBezTo>
                <a:lnTo>
                  <a:pt x="f1108" y="f1109"/>
                </a:lnTo>
                <a:cubicBezTo>
                  <a:pt x="f1213" y="f1214"/>
                  <a:pt x="f1215" y="f1165"/>
                  <a:pt x="f1164" y="f1165"/>
                </a:cubicBezTo>
                <a:close/>
                <a:moveTo>
                  <a:pt x="f1216" y="f1217"/>
                </a:moveTo>
                <a:cubicBezTo>
                  <a:pt x="f1218" y="f1217"/>
                  <a:pt x="f1219" y="f1217"/>
                  <a:pt x="f535" y="f1220"/>
                </a:cubicBezTo>
                <a:cubicBezTo>
                  <a:pt x="f540" y="f1220"/>
                  <a:pt x="f540" y="f1081"/>
                  <a:pt x="f540" y="f1221"/>
                </a:cubicBezTo>
                <a:cubicBezTo>
                  <a:pt x="f499" y="f1082"/>
                  <a:pt x="f520" y="f1222"/>
                  <a:pt x="f520" y="f1223"/>
                </a:cubicBezTo>
                <a:cubicBezTo>
                  <a:pt x="f520" y="f1224"/>
                  <a:pt x="f499" y="f1225"/>
                  <a:pt x="f535" y="f1226"/>
                </a:cubicBezTo>
                <a:cubicBezTo>
                  <a:pt x="f540" y="f1227"/>
                  <a:pt x="f543" y="f1228"/>
                  <a:pt x="f556" y="f1228"/>
                </a:cubicBezTo>
                <a:cubicBezTo>
                  <a:pt x="f1229" y="f1230"/>
                  <a:pt x="f1011" y="f1231"/>
                  <a:pt x="f1232" y="f1231"/>
                </a:cubicBezTo>
                <a:cubicBezTo>
                  <a:pt x="f918" y="f1231"/>
                  <a:pt x="f1233" y="f1234"/>
                  <a:pt x="f931" y="f1228"/>
                </a:cubicBezTo>
                <a:cubicBezTo>
                  <a:pt x="f509" y="f1227"/>
                  <a:pt x="f475" y="f1226"/>
                  <a:pt x="f473" y="f1235"/>
                </a:cubicBezTo>
                <a:cubicBezTo>
                  <a:pt x="f559" y="f1224"/>
                  <a:pt x="f470" y="f1236"/>
                  <a:pt x="f583" y="f1236"/>
                </a:cubicBezTo>
                <a:cubicBezTo>
                  <a:pt x="f556" y="f1236"/>
                  <a:pt x="f556" y="f1237"/>
                  <a:pt x="f583" y="f1237"/>
                </a:cubicBezTo>
                <a:cubicBezTo>
                  <a:pt x="f1238" y="f1239"/>
                  <a:pt x="f1240" y="f1239"/>
                  <a:pt x="f1241" y="f1239"/>
                </a:cubicBezTo>
                <a:cubicBezTo>
                  <a:pt x="f1242" y="f1239"/>
                  <a:pt x="f1073" y="f1243"/>
                  <a:pt x="f1244" y="f1225"/>
                </a:cubicBezTo>
                <a:cubicBezTo>
                  <a:pt x="f559" y="f1228"/>
                  <a:pt x="f472" y="f1245"/>
                  <a:pt x="f931" y="f1246"/>
                </a:cubicBezTo>
                <a:cubicBezTo>
                  <a:pt x="f931" y="f1247"/>
                  <a:pt x="f931" y="f1248"/>
                  <a:pt x="f500" y="f1249"/>
                </a:cubicBezTo>
                <a:cubicBezTo>
                  <a:pt x="f500" y="f1250"/>
                  <a:pt x="f500" y="f1251"/>
                  <a:pt x="f918" y="f1251"/>
                </a:cubicBezTo>
                <a:cubicBezTo>
                  <a:pt x="f931" y="f1252"/>
                  <a:pt x="f557" y="f1253"/>
                  <a:pt x="f557" y="f1254"/>
                </a:cubicBezTo>
                <a:cubicBezTo>
                  <a:pt x="f473" y="f1255"/>
                  <a:pt x="f1256" y="f1257"/>
                  <a:pt x="f559" y="f1258"/>
                </a:cubicBezTo>
                <a:cubicBezTo>
                  <a:pt x="f1244" y="f1259"/>
                  <a:pt x="f889" y="f1171"/>
                  <a:pt x="f1260" y="f1261"/>
                </a:cubicBezTo>
                <a:lnTo>
                  <a:pt x="f563" y="f1261"/>
                </a:lnTo>
                <a:cubicBezTo>
                  <a:pt x="f891" y="f1261"/>
                  <a:pt x="f891" y="f1262"/>
                  <a:pt x="f891" y="f1195"/>
                </a:cubicBezTo>
                <a:cubicBezTo>
                  <a:pt x="f831" y="f1263"/>
                  <a:pt x="f1264" y="f1265"/>
                  <a:pt x="f1266" y="f1267"/>
                </a:cubicBezTo>
                <a:cubicBezTo>
                  <a:pt x="f1268" y="f1269"/>
                  <a:pt x="f1270" y="f1271"/>
                  <a:pt x="f1272" y="f1273"/>
                </a:cubicBezTo>
                <a:lnTo>
                  <a:pt x="f1274" y="f1273"/>
                </a:lnTo>
                <a:cubicBezTo>
                  <a:pt x="f1275" y="f1273"/>
                  <a:pt x="f1275" y="f1276"/>
                  <a:pt x="f1275" y="f1276"/>
                </a:cubicBezTo>
                <a:lnTo>
                  <a:pt x="f771" y="f1277"/>
                </a:lnTo>
                <a:cubicBezTo>
                  <a:pt x="f1278" y="f1279"/>
                  <a:pt x="f962" y="f1280"/>
                  <a:pt x="f1281" y="f1282"/>
                </a:cubicBezTo>
                <a:lnTo>
                  <a:pt x="f1281" y="f1282"/>
                </a:lnTo>
                <a:cubicBezTo>
                  <a:pt x="f1283" y="f1284"/>
                  <a:pt x="f781" y="f1285"/>
                  <a:pt x="f1286" y="f1287"/>
                </a:cubicBezTo>
                <a:cubicBezTo>
                  <a:pt x="f1288" y="f1289"/>
                  <a:pt x="f1290" y="f1291"/>
                  <a:pt x="f1292" y="f1293"/>
                </a:cubicBezTo>
                <a:lnTo>
                  <a:pt x="f1292" y="f1293"/>
                </a:lnTo>
                <a:cubicBezTo>
                  <a:pt x="f1294" y="f1295"/>
                  <a:pt x="f1296" y="f1297"/>
                  <a:pt x="f1298" y="f1299"/>
                </a:cubicBezTo>
                <a:lnTo>
                  <a:pt x="f1298" y="f1299"/>
                </a:lnTo>
                <a:cubicBezTo>
                  <a:pt x="f1300" y="f1301"/>
                  <a:pt x="f1302" y="f1303"/>
                  <a:pt x="f641" y="f1304"/>
                </a:cubicBezTo>
                <a:lnTo>
                  <a:pt x="f641" y="f1304"/>
                </a:lnTo>
                <a:lnTo>
                  <a:pt x="f1305" y="f1306"/>
                </a:lnTo>
                <a:cubicBezTo>
                  <a:pt x="f1307" y="f1308"/>
                  <a:pt x="f1309" y="f1310"/>
                  <a:pt x="f1281" y="f1282"/>
                </a:cubicBezTo>
                <a:lnTo>
                  <a:pt x="f1281" y="f1282"/>
                </a:lnTo>
                <a:cubicBezTo>
                  <a:pt x="f1311" y="f1312"/>
                  <a:pt x="f1313" y="f1314"/>
                  <a:pt x="f1315" y="f1316"/>
                </a:cubicBezTo>
                <a:lnTo>
                  <a:pt x="f1315" y="f1316"/>
                </a:lnTo>
                <a:cubicBezTo>
                  <a:pt x="f1317" y="f1318"/>
                  <a:pt x="f1319" y="f1320"/>
                  <a:pt x="f1321" y="f1322"/>
                </a:cubicBezTo>
                <a:lnTo>
                  <a:pt x="f1323" y="f1322"/>
                </a:lnTo>
                <a:cubicBezTo>
                  <a:pt x="f1324" y="f1325"/>
                  <a:pt x="f1326" y="f1327"/>
                  <a:pt x="f1328" y="f1329"/>
                </a:cubicBezTo>
                <a:cubicBezTo>
                  <a:pt x="f1330" y="f1331"/>
                  <a:pt x="f1332" y="f1333"/>
                  <a:pt x="f552" y="f1334"/>
                </a:cubicBezTo>
                <a:cubicBezTo>
                  <a:pt x="f1066" y="f1335"/>
                  <a:pt x="f866" y="f1335"/>
                  <a:pt x="f891" y="f1336"/>
                </a:cubicBezTo>
                <a:cubicBezTo>
                  <a:pt x="f891" y="f1337"/>
                  <a:pt x="f1260" y="f1331"/>
                  <a:pt x="f889" y="f1329"/>
                </a:cubicBezTo>
                <a:cubicBezTo>
                  <a:pt x="f1338" y="f1339"/>
                  <a:pt x="f1340" y="f1341"/>
                  <a:pt x="f1342" y="f1341"/>
                </a:cubicBezTo>
                <a:cubicBezTo>
                  <a:pt x="f1343" y="f1341"/>
                  <a:pt x="f1344" y="f1345"/>
                  <a:pt x="f595" y="f1346"/>
                </a:cubicBezTo>
                <a:cubicBezTo>
                  <a:pt x="f517" y="f1347"/>
                  <a:pt x="f528" y="f1348"/>
                  <a:pt x="f724" y="f1337"/>
                </a:cubicBezTo>
                <a:cubicBezTo>
                  <a:pt x="f1349" y="f1350"/>
                  <a:pt x="f1351" y="f1352"/>
                  <a:pt x="f1353" y="f1354"/>
                </a:cubicBezTo>
                <a:lnTo>
                  <a:pt x="f1353" y="f1354"/>
                </a:lnTo>
                <a:cubicBezTo>
                  <a:pt x="f1355" y="f1356"/>
                  <a:pt x="f1357" y="f1358"/>
                  <a:pt x="f486" y="f1333"/>
                </a:cubicBezTo>
                <a:cubicBezTo>
                  <a:pt x="f1359" y="f1360"/>
                  <a:pt x="f1361" y="f1362"/>
                  <a:pt x="f1363" y="f1362"/>
                </a:cubicBezTo>
                <a:cubicBezTo>
                  <a:pt x="f1364" y="f1362"/>
                  <a:pt x="f1365" y="f1366"/>
                  <a:pt x="f918" y="f1367"/>
                </a:cubicBezTo>
                <a:cubicBezTo>
                  <a:pt x="f509" y="f1333"/>
                  <a:pt x="f472" y="f1334"/>
                  <a:pt x="f1256" y="f1269"/>
                </a:cubicBezTo>
                <a:lnTo>
                  <a:pt x="f473" y="f1269"/>
                </a:lnTo>
                <a:cubicBezTo>
                  <a:pt x="f1368" y="f1269"/>
                  <a:pt x="f1369" y="f1370"/>
                  <a:pt x="f1371" y="f1372"/>
                </a:cubicBezTo>
                <a:lnTo>
                  <a:pt x="f1371" y="f1372"/>
                </a:lnTo>
                <a:cubicBezTo>
                  <a:pt x="f1373" y="f1374"/>
                  <a:pt x="f1375" y="f1376"/>
                  <a:pt x="f931" y="f1377"/>
                </a:cubicBezTo>
                <a:cubicBezTo>
                  <a:pt x="f500" y="f1377"/>
                  <a:pt x="f500" y="f1378"/>
                  <a:pt x="f500" y="f1378"/>
                </a:cubicBezTo>
                <a:cubicBezTo>
                  <a:pt x="f503" y="f1377"/>
                  <a:pt x="f556" y="f1377"/>
                  <a:pt x="f511" y="f1377"/>
                </a:cubicBezTo>
                <a:cubicBezTo>
                  <a:pt x="f1379" y="f1377"/>
                  <a:pt x="f1380" y="f1381"/>
                  <a:pt x="f1353" y="f1354"/>
                </a:cubicBezTo>
                <a:lnTo>
                  <a:pt x="f1353" y="f1354"/>
                </a:lnTo>
                <a:cubicBezTo>
                  <a:pt x="f1382" y="f1383"/>
                  <a:pt x="f1384" y="f1385"/>
                  <a:pt x="f528" y="f1386"/>
                </a:cubicBezTo>
                <a:cubicBezTo>
                  <a:pt x="f724" y="f1387"/>
                  <a:pt x="f724" y="f1269"/>
                  <a:pt x="f528" y="f1388"/>
                </a:cubicBezTo>
                <a:cubicBezTo>
                  <a:pt x="f464" y="f1389"/>
                  <a:pt x="f486" y="f1389"/>
                  <a:pt x="f485" y="f1390"/>
                </a:cubicBezTo>
                <a:cubicBezTo>
                  <a:pt x="f595" y="f1391"/>
                  <a:pt x="f583" y="f1391"/>
                  <a:pt x="f500" y="f1391"/>
                </a:cubicBezTo>
                <a:cubicBezTo>
                  <a:pt x="f931" y="f1391"/>
                  <a:pt x="f931" y="f1267"/>
                  <a:pt x="f500" y="f1267"/>
                </a:cubicBezTo>
                <a:lnTo>
                  <a:pt x="f918" y="f1267"/>
                </a:lnTo>
                <a:cubicBezTo>
                  <a:pt x="f1392" y="f1393"/>
                  <a:pt x="f1394" y="f1395"/>
                  <a:pt x="f557" y="f1395"/>
                </a:cubicBezTo>
                <a:cubicBezTo>
                  <a:pt x="f1373" y="f1395"/>
                  <a:pt x="f1396" y="f1393"/>
                  <a:pt x="f475" y="f1267"/>
                </a:cubicBezTo>
                <a:cubicBezTo>
                  <a:pt x="f475" y="f1397"/>
                  <a:pt x="f475" y="f1391"/>
                  <a:pt x="f473" y="f1391"/>
                </a:cubicBezTo>
                <a:lnTo>
                  <a:pt x="f507" y="f1389"/>
                </a:lnTo>
                <a:cubicBezTo>
                  <a:pt x="f1398" y="f1399"/>
                  <a:pt x="f1396" y="f1400"/>
                  <a:pt x="f1371" y="f1372"/>
                </a:cubicBezTo>
                <a:lnTo>
                  <a:pt x="f1371" y="f1372"/>
                </a:lnTo>
                <a:cubicBezTo>
                  <a:pt x="f1401" y="f1402"/>
                  <a:pt x="f1403" y="f1404"/>
                  <a:pt x="f1405" y="f1404"/>
                </a:cubicBezTo>
                <a:cubicBezTo>
                  <a:pt x="f1406" y="f1404"/>
                  <a:pt x="f1407" y="f1408"/>
                  <a:pt x="f1244" y="f1409"/>
                </a:cubicBezTo>
                <a:cubicBezTo>
                  <a:pt x="f1260" y="f1389"/>
                  <a:pt x="f866" y="f1410"/>
                  <a:pt x="f569" y="f1391"/>
                </a:cubicBezTo>
                <a:cubicBezTo>
                  <a:pt x="f1411" y="f1412"/>
                  <a:pt x="f1413" y="f1414"/>
                  <a:pt x="f1415" y="f1414"/>
                </a:cubicBezTo>
                <a:cubicBezTo>
                  <a:pt x="f1416" y="f1414"/>
                  <a:pt x="f1417" y="f1418"/>
                  <a:pt x="f1419" y="f1420"/>
                </a:cubicBezTo>
                <a:lnTo>
                  <a:pt x="f950" y="f1421"/>
                </a:lnTo>
                <a:cubicBezTo>
                  <a:pt x="f1422" y="f1269"/>
                  <a:pt x="f835" y="f1423"/>
                  <a:pt x="f553" y="f1424"/>
                </a:cubicBezTo>
                <a:cubicBezTo>
                  <a:pt x="f563" y="f1263"/>
                  <a:pt x="f561" y="f1186"/>
                  <a:pt x="f867" y="f1195"/>
                </a:cubicBezTo>
                <a:cubicBezTo>
                  <a:pt x="f472" y="f1262"/>
                  <a:pt x="f507" y="f1196"/>
                  <a:pt x="f918" y="f1425"/>
                </a:cubicBezTo>
                <a:cubicBezTo>
                  <a:pt x="f504" y="f1171"/>
                  <a:pt x="f556" y="f1152"/>
                  <a:pt x="f535" y="f1152"/>
                </a:cubicBezTo>
                <a:cubicBezTo>
                  <a:pt x="f511" y="f1171"/>
                  <a:pt x="f511" y="f1425"/>
                  <a:pt x="f595" y="f1425"/>
                </a:cubicBezTo>
                <a:cubicBezTo>
                  <a:pt x="f1426" y="f1427"/>
                  <a:pt x="f1428" y="f1429"/>
                  <a:pt x="f1430" y="f1429"/>
                </a:cubicBezTo>
                <a:cubicBezTo>
                  <a:pt x="f1431" y="f1429"/>
                  <a:pt x="f1432" y="f1433"/>
                  <a:pt x="f682" y="f1434"/>
                </a:cubicBezTo>
                <a:cubicBezTo>
                  <a:pt x="f606" y="f1435"/>
                  <a:pt x="f723" y="f1196"/>
                  <a:pt x="f604" y="f1196"/>
                </a:cubicBezTo>
                <a:cubicBezTo>
                  <a:pt x="f526" y="f1196"/>
                  <a:pt x="f486" y="f1196"/>
                  <a:pt x="f485" y="f1171"/>
                </a:cubicBezTo>
                <a:lnTo>
                  <a:pt x="f485" y="f1152"/>
                </a:lnTo>
                <a:cubicBezTo>
                  <a:pt x="f517" y="f1259"/>
                  <a:pt x="f517" y="f1436"/>
                  <a:pt x="f517" y="f1437"/>
                </a:cubicBezTo>
                <a:cubicBezTo>
                  <a:pt x="f517" y="f1258"/>
                  <a:pt x="f485" y="f1139"/>
                  <a:pt x="f496" y="f1139"/>
                </a:cubicBezTo>
                <a:cubicBezTo>
                  <a:pt x="f1000" y="f1137"/>
                  <a:pt x="f485" y="f1134"/>
                  <a:pt x="f517" y="f1132"/>
                </a:cubicBezTo>
                <a:cubicBezTo>
                  <a:pt x="f526" y="f1169"/>
                  <a:pt x="f608" y="f1438"/>
                  <a:pt x="f692" y="f1438"/>
                </a:cubicBezTo>
                <a:cubicBezTo>
                  <a:pt x="f1045" y="f1438"/>
                  <a:pt x="f648" y="f1439"/>
                  <a:pt x="f1042" y="f1135"/>
                </a:cubicBezTo>
                <a:cubicBezTo>
                  <a:pt x="f1056" y="f1152"/>
                  <a:pt x="f692" y="f1261"/>
                  <a:pt x="f609" y="f1434"/>
                </a:cubicBezTo>
                <a:cubicBezTo>
                  <a:pt x="f608" y="f1440"/>
                  <a:pt x="f608" y="f1441"/>
                  <a:pt x="f612" y="f1441"/>
                </a:cubicBezTo>
                <a:cubicBezTo>
                  <a:pt x="f687" y="f1441"/>
                  <a:pt x="f709" y="f1171"/>
                  <a:pt x="f704" y="f1132"/>
                </a:cubicBezTo>
                <a:cubicBezTo>
                  <a:pt x="f708" y="f1442"/>
                  <a:pt x="f1045" y="f1254"/>
                  <a:pt x="f675" y="f1254"/>
                </a:cubicBezTo>
                <a:cubicBezTo>
                  <a:pt x="f1443" y="f1444"/>
                  <a:pt x="f1089" y="f1445"/>
                  <a:pt x="f1446" y="f1445"/>
                </a:cubicBezTo>
                <a:cubicBezTo>
                  <a:pt x="f1447" y="f1445"/>
                  <a:pt x="f1448" y="f1449"/>
                  <a:pt x="f535" y="f1135"/>
                </a:cubicBezTo>
                <a:cubicBezTo>
                  <a:pt x="f535" y="f1135"/>
                  <a:pt x="f535" y="f1147"/>
                  <a:pt x="f540" y="f1147"/>
                </a:cubicBezTo>
                <a:cubicBezTo>
                  <a:pt x="f556" y="f1147"/>
                  <a:pt x="f582" y="f1137"/>
                  <a:pt x="f582" y="f1450"/>
                </a:cubicBezTo>
                <a:cubicBezTo>
                  <a:pt x="f503" y="f1450"/>
                  <a:pt x="f918" y="f1139"/>
                  <a:pt x="f931" y="f1139"/>
                </a:cubicBezTo>
                <a:cubicBezTo>
                  <a:pt x="f507" y="f1258"/>
                  <a:pt x="f470" y="f1437"/>
                  <a:pt x="f555" y="f1259"/>
                </a:cubicBezTo>
                <a:cubicBezTo>
                  <a:pt x="f507" y="f1257"/>
                  <a:pt x="f918" y="f1451"/>
                  <a:pt x="f556" y="f1249"/>
                </a:cubicBezTo>
                <a:cubicBezTo>
                  <a:pt x="f543" y="f1249"/>
                  <a:pt x="f540" y="f1452"/>
                  <a:pt x="f540" y="f653"/>
                </a:cubicBezTo>
                <a:lnTo>
                  <a:pt x="f540" y="f1453"/>
                </a:lnTo>
                <a:lnTo>
                  <a:pt x="f540" y="f1247"/>
                </a:lnTo>
                <a:lnTo>
                  <a:pt x="f540" y="f1245"/>
                </a:lnTo>
                <a:lnTo>
                  <a:pt x="f535" y="f1245"/>
                </a:lnTo>
                <a:cubicBezTo>
                  <a:pt x="f520" y="f1454"/>
                  <a:pt x="f528" y="f1455"/>
                  <a:pt x="f724" y="f1084"/>
                </a:cubicBezTo>
                <a:cubicBezTo>
                  <a:pt x="f1456" y="f1457"/>
                  <a:pt x="f458" y="f1217"/>
                  <a:pt x="f1216" y="f1217"/>
                </a:cubicBezTo>
                <a:close/>
                <a:moveTo>
                  <a:pt x="f1458" y="f661"/>
                </a:moveTo>
                <a:cubicBezTo>
                  <a:pt x="f1459" y="f661"/>
                  <a:pt x="f1460" y="f1461"/>
                  <a:pt x="f1462" y="f1463"/>
                </a:cubicBezTo>
                <a:lnTo>
                  <a:pt x="f1462" y="f1463"/>
                </a:lnTo>
                <a:cubicBezTo>
                  <a:pt x="f1464" y="f1465"/>
                  <a:pt x="f1466" y="f1467"/>
                  <a:pt x="f1468" y="f1467"/>
                </a:cubicBezTo>
                <a:cubicBezTo>
                  <a:pt x="f1469" y="f1467"/>
                  <a:pt x="f1470" y="f1471"/>
                  <a:pt x="f1472" y="f585"/>
                </a:cubicBezTo>
                <a:cubicBezTo>
                  <a:pt x="f1472" y="f585"/>
                  <a:pt x="f1472" y="f585"/>
                  <a:pt x="f1472" y="f585"/>
                </a:cubicBezTo>
                <a:lnTo>
                  <a:pt x="f1472" y="f585"/>
                </a:lnTo>
                <a:cubicBezTo>
                  <a:pt x="f1473" y="f1474"/>
                  <a:pt x="f1475" y="f1476"/>
                  <a:pt x="f1477" y="f1478"/>
                </a:cubicBezTo>
                <a:cubicBezTo>
                  <a:pt x="f1479" y="f1480"/>
                  <a:pt x="f1479" y="f1481"/>
                  <a:pt x="f1482" y="f1483"/>
                </a:cubicBezTo>
                <a:cubicBezTo>
                  <a:pt x="f1484" y="f683"/>
                  <a:pt x="f1472" y="f782"/>
                  <a:pt x="f1485" y="f610"/>
                </a:cubicBezTo>
                <a:lnTo>
                  <a:pt x="f1486" y="f610"/>
                </a:lnTo>
                <a:lnTo>
                  <a:pt x="f1486" y="f681"/>
                </a:lnTo>
                <a:cubicBezTo>
                  <a:pt x="f1486" y="f1487"/>
                  <a:pt x="f1488" y="f1489"/>
                  <a:pt x="f1490" y="f1489"/>
                </a:cubicBezTo>
                <a:cubicBezTo>
                  <a:pt x="f1491" y="f1489"/>
                  <a:pt x="f1492" y="f1493"/>
                  <a:pt x="f1275" y="f643"/>
                </a:cubicBezTo>
                <a:cubicBezTo>
                  <a:pt x="f1494" y="f1495"/>
                  <a:pt x="f1496" y="f530"/>
                  <a:pt x="f1494" y="f1483"/>
                </a:cubicBezTo>
                <a:cubicBezTo>
                  <a:pt x="f1275" y="f533"/>
                  <a:pt x="f1497" y="f422"/>
                  <a:pt x="f1498" y="f433"/>
                </a:cubicBezTo>
                <a:cubicBezTo>
                  <a:pt x="f1499" y="f1500"/>
                  <a:pt x="f1501" y="f1502"/>
                  <a:pt x="f1462" y="f1463"/>
                </a:cubicBezTo>
                <a:lnTo>
                  <a:pt x="f1462" y="f1463"/>
                </a:lnTo>
                <a:cubicBezTo>
                  <a:pt x="f1503" y="f1504"/>
                  <a:pt x="f1505" y="f1506"/>
                  <a:pt x="f1507" y="f1508"/>
                </a:cubicBezTo>
                <a:cubicBezTo>
                  <a:pt x="f1274" y="f433"/>
                  <a:pt x="f1496" y="f597"/>
                  <a:pt x="f1509" y="f865"/>
                </a:cubicBezTo>
                <a:cubicBezTo>
                  <a:pt x="f1510" y="f531"/>
                  <a:pt x="f1511" y="f610"/>
                  <a:pt x="f1496" y="f602"/>
                </a:cubicBezTo>
                <a:lnTo>
                  <a:pt x="f1496" y="f603"/>
                </a:lnTo>
                <a:cubicBezTo>
                  <a:pt x="f1512" y="f780"/>
                  <a:pt x="f1513" y="f1514"/>
                  <a:pt x="f1512" y="f803"/>
                </a:cubicBezTo>
                <a:cubicBezTo>
                  <a:pt x="f1515" y="f1516"/>
                  <a:pt x="f1517" y="f1518"/>
                  <a:pt x="f1519" y="f1520"/>
                </a:cubicBezTo>
                <a:cubicBezTo>
                  <a:pt x="f1515" y="f769"/>
                  <a:pt x="f1517" y="f879"/>
                  <a:pt x="f1521" y="f1522"/>
                </a:cubicBezTo>
                <a:cubicBezTo>
                  <a:pt x="f1523" y="f1524"/>
                  <a:pt x="f1525" y="f1526"/>
                  <a:pt x="f1527" y="f1526"/>
                </a:cubicBezTo>
                <a:cubicBezTo>
                  <a:pt x="f1528" y="f1526"/>
                  <a:pt x="f1529" y="f1530"/>
                  <a:pt x="f1531" y="f681"/>
                </a:cubicBezTo>
                <a:cubicBezTo>
                  <a:pt x="f228" y="f615"/>
                  <a:pt x="f1532" y="f745"/>
                  <a:pt x="f779" y="f1533"/>
                </a:cubicBezTo>
                <a:cubicBezTo>
                  <a:pt x="f1534" y="f1535"/>
                  <a:pt x="f1536" y="f1537"/>
                  <a:pt x="f1538" y="f1537"/>
                </a:cubicBezTo>
                <a:cubicBezTo>
                  <a:pt x="f1539" y="f1537"/>
                  <a:pt x="f1540" y="f1541"/>
                  <a:pt x="f1321" y="f1542"/>
                </a:cubicBezTo>
                <a:cubicBezTo>
                  <a:pt x="f1321" y="f936"/>
                  <a:pt x="f1323" y="f1514"/>
                  <a:pt x="f1543" y="f1544"/>
                </a:cubicBezTo>
                <a:cubicBezTo>
                  <a:pt x="f1543" y="f795"/>
                  <a:pt x="f1543" y="f819"/>
                  <a:pt x="f964" y="f819"/>
                </a:cubicBezTo>
                <a:cubicBezTo>
                  <a:pt x="f461" y="f1518"/>
                  <a:pt x="f619" y="f1545"/>
                  <a:pt x="f1546" y="f1034"/>
                </a:cubicBezTo>
                <a:cubicBezTo>
                  <a:pt x="f1324" y="f801"/>
                  <a:pt x="f1513" y="f961"/>
                  <a:pt x="f1510" y="f929"/>
                </a:cubicBezTo>
                <a:cubicBezTo>
                  <a:pt x="f1511" y="f1547"/>
                  <a:pt x="f1511" y="f1548"/>
                  <a:pt x="f1286" y="f871"/>
                </a:cubicBezTo>
                <a:cubicBezTo>
                  <a:pt x="f1509" y="f1549"/>
                  <a:pt x="f1550" y="f1067"/>
                  <a:pt x="f1496" y="f1551"/>
                </a:cubicBezTo>
                <a:lnTo>
                  <a:pt x="f1496" y="f1221"/>
                </a:lnTo>
                <a:cubicBezTo>
                  <a:pt x="f1496" y="f1237"/>
                  <a:pt x="f1496" y="f1237"/>
                  <a:pt x="f1494" y="f1552"/>
                </a:cubicBezTo>
                <a:cubicBezTo>
                  <a:pt x="f1553" y="f1222"/>
                  <a:pt x="f1275" y="f1554"/>
                  <a:pt x="f1274" y="f1555"/>
                </a:cubicBezTo>
                <a:cubicBezTo>
                  <a:pt x="f1326" y="f1556"/>
                  <a:pt x="f1286" y="f1557"/>
                  <a:pt x="f1513" y="f1106"/>
                </a:cubicBezTo>
                <a:cubicBezTo>
                  <a:pt x="f1515" y="f1558"/>
                  <a:pt x="f1324" y="f1559"/>
                  <a:pt x="f1546" y="f1238"/>
                </a:cubicBezTo>
                <a:cubicBezTo>
                  <a:pt x="f1519" y="f922"/>
                  <a:pt x="f461" y="f1549"/>
                  <a:pt x="f1543" y="f976"/>
                </a:cubicBezTo>
                <a:cubicBezTo>
                  <a:pt x="f1560" y="f1047"/>
                  <a:pt x="f1521" y="f1016"/>
                  <a:pt x="f1561" y="f919"/>
                </a:cubicBezTo>
                <a:cubicBezTo>
                  <a:pt x="f1538" y="f1562"/>
                  <a:pt x="f1563" y="f1564"/>
                  <a:pt x="f1565" y="f1564"/>
                </a:cubicBezTo>
                <a:cubicBezTo>
                  <a:pt x="f1566" y="f1564"/>
                  <a:pt x="f1567" y="f1568"/>
                  <a:pt x="f1532" y="f932"/>
                </a:cubicBezTo>
                <a:cubicBezTo>
                  <a:pt x="f1569" y="f988"/>
                  <a:pt x="f1570" y="f1549"/>
                  <a:pt x="f783" y="f1571"/>
                </a:cubicBezTo>
                <a:cubicBezTo>
                  <a:pt x="f1572" y="f1573"/>
                  <a:pt x="f1574" y="f1575"/>
                  <a:pt x="f1576" y="f1575"/>
                </a:cubicBezTo>
                <a:cubicBezTo>
                  <a:pt x="f1577" y="f1575"/>
                  <a:pt x="f771" y="f1578"/>
                  <a:pt x="f1321" y="f480"/>
                </a:cubicBezTo>
                <a:cubicBezTo>
                  <a:pt x="f1323" y="f1238"/>
                  <a:pt x="f1323" y="f1068"/>
                  <a:pt x="f1543" y="f1579"/>
                </a:cubicBezTo>
                <a:cubicBezTo>
                  <a:pt x="f1580" y="f1581"/>
                  <a:pt x="f1582" y="f1583"/>
                  <a:pt x="f1584" y="f1583"/>
                </a:cubicBezTo>
                <a:cubicBezTo>
                  <a:pt x="f1585" y="f1583"/>
                  <a:pt x="f461" y="f1586"/>
                  <a:pt x="f461" y="f1238"/>
                </a:cubicBezTo>
                <a:cubicBezTo>
                  <a:pt x="f1546" y="f1559"/>
                  <a:pt x="f1517" y="f1079"/>
                  <a:pt x="f1515" y="f1221"/>
                </a:cubicBezTo>
                <a:cubicBezTo>
                  <a:pt x="f1510" y="f1222"/>
                  <a:pt x="f1509" y="f1587"/>
                  <a:pt x="f1272" y="f1224"/>
                </a:cubicBezTo>
                <a:cubicBezTo>
                  <a:pt x="f1272" y="f993"/>
                  <a:pt x="f1272" y="f1588"/>
                  <a:pt x="f1589" y="f1590"/>
                </a:cubicBezTo>
                <a:cubicBezTo>
                  <a:pt x="f1498" y="f1591"/>
                  <a:pt x="f1592" y="f1593"/>
                  <a:pt x="f1589" y="f1451"/>
                </a:cubicBezTo>
                <a:cubicBezTo>
                  <a:pt x="f1275" y="f1251"/>
                  <a:pt x="f1509" y="f1247"/>
                  <a:pt x="f1324" y="f1594"/>
                </a:cubicBezTo>
                <a:cubicBezTo>
                  <a:pt x="f1560" y="f1595"/>
                  <a:pt x="f1546" y="f1596"/>
                  <a:pt x="f1519" y="f1228"/>
                </a:cubicBezTo>
                <a:cubicBezTo>
                  <a:pt x="f1597" y="f1598"/>
                  <a:pt x="f1599" y="f1600"/>
                  <a:pt x="f1601" y="f1600"/>
                </a:cubicBezTo>
                <a:cubicBezTo>
                  <a:pt x="f1602" y="f1600"/>
                  <a:pt x="f1603" y="f1604"/>
                  <a:pt x="f1605" y="f1606"/>
                </a:cubicBezTo>
                <a:cubicBezTo>
                  <a:pt x="f989" y="f1607"/>
                  <a:pt x="f1608" y="f1609"/>
                  <a:pt x="f1610" y="f1453"/>
                </a:cubicBezTo>
                <a:cubicBezTo>
                  <a:pt x="f1611" y="f1612"/>
                  <a:pt x="f1613" y="f1614"/>
                  <a:pt x="f1615" y="f1614"/>
                </a:cubicBezTo>
                <a:cubicBezTo>
                  <a:pt x="f1616" y="f1614"/>
                  <a:pt x="f1617" y="f1618"/>
                  <a:pt x="f461" y="f1452"/>
                </a:cubicBezTo>
                <a:cubicBezTo>
                  <a:pt x="f1619" y="f653"/>
                  <a:pt x="f461" y="f1248"/>
                  <a:pt x="f1521" y="f1248"/>
                </a:cubicBezTo>
                <a:cubicBezTo>
                  <a:pt x="f1582" y="f1248"/>
                  <a:pt x="f615" y="f1620"/>
                  <a:pt x="f1621" y="f1620"/>
                </a:cubicBezTo>
                <a:cubicBezTo>
                  <a:pt x="f1622" y="f1620"/>
                  <a:pt x="f1623" y="f1624"/>
                  <a:pt x="f1625" y="f1247"/>
                </a:cubicBezTo>
                <a:cubicBezTo>
                  <a:pt x="f1610" y="f1609"/>
                  <a:pt x="f1626" y="f1227"/>
                  <a:pt x="f1627" y="f1455"/>
                </a:cubicBezTo>
                <a:cubicBezTo>
                  <a:pt x="f1628" y="f1629"/>
                  <a:pt x="f1630" y="f1631"/>
                  <a:pt x="f1632" y="f1631"/>
                </a:cubicBezTo>
                <a:cubicBezTo>
                  <a:pt x="f1633" y="f1631"/>
                  <a:pt x="f531" y="f1634"/>
                  <a:pt x="f1635" y="f1223"/>
                </a:cubicBezTo>
                <a:cubicBezTo>
                  <a:pt x="f1636" y="f1587"/>
                  <a:pt x="f1543" y="f1590"/>
                  <a:pt x="f964" y="f1637"/>
                </a:cubicBezTo>
                <a:cubicBezTo>
                  <a:pt x="f1543" y="f1227"/>
                  <a:pt x="f1543" y="f1228"/>
                  <a:pt x="f1543" y="f1596"/>
                </a:cubicBezTo>
                <a:lnTo>
                  <a:pt x="f1543" y="f1638"/>
                </a:lnTo>
                <a:lnTo>
                  <a:pt x="f1543" y="f1594"/>
                </a:lnTo>
                <a:cubicBezTo>
                  <a:pt x="f1323" y="f1591"/>
                  <a:pt x="f1543" y="f1609"/>
                  <a:pt x="f964" y="f1609"/>
                </a:cubicBezTo>
                <a:cubicBezTo>
                  <a:pt x="f1639" y="f1640"/>
                  <a:pt x="f1585" y="f1641"/>
                  <a:pt x="f1642" y="f1641"/>
                </a:cubicBezTo>
                <a:cubicBezTo>
                  <a:pt x="f1643" y="f1641"/>
                  <a:pt x="f1644" y="f1640"/>
                  <a:pt x="f461" y="f1609"/>
                </a:cubicBezTo>
                <a:lnTo>
                  <a:pt x="f1619" y="f1609"/>
                </a:lnTo>
                <a:cubicBezTo>
                  <a:pt x="f619" y="f1645"/>
                  <a:pt x="f1519" y="f1645"/>
                  <a:pt x="f1646" y="f1246"/>
                </a:cubicBezTo>
                <a:cubicBezTo>
                  <a:pt x="f1512" y="f653"/>
                  <a:pt x="f1326" y="f1647"/>
                  <a:pt x="f1275" y="f1648"/>
                </a:cubicBezTo>
                <a:lnTo>
                  <a:pt x="f1275" y="f1208"/>
                </a:lnTo>
                <a:cubicBezTo>
                  <a:pt x="f1553" y="f1649"/>
                  <a:pt x="f1553" y="f1650"/>
                  <a:pt x="f1494" y="f1651"/>
                </a:cubicBezTo>
                <a:cubicBezTo>
                  <a:pt x="f619" y="f1652"/>
                  <a:pt x="f1653" y="f1654"/>
                  <a:pt x="f960" y="f1655"/>
                </a:cubicBezTo>
                <a:cubicBezTo>
                  <a:pt x="f960" y="f1656"/>
                  <a:pt x="f1657" y="f1658"/>
                  <a:pt x="f1659" y="f1658"/>
                </a:cubicBezTo>
                <a:cubicBezTo>
                  <a:pt x="f1660" y="f1658"/>
                  <a:pt x="f1661" y="f1662"/>
                  <a:pt x="f1635" y="f1663"/>
                </a:cubicBezTo>
                <a:cubicBezTo>
                  <a:pt x="f1664" y="f1665"/>
                  <a:pt x="f1666" y="f1667"/>
                  <a:pt x="f641" y="f1304"/>
                </a:cubicBezTo>
                <a:lnTo>
                  <a:pt x="f641" y="f1304"/>
                </a:lnTo>
                <a:lnTo>
                  <a:pt x="f1561" y="f1668"/>
                </a:lnTo>
                <a:cubicBezTo>
                  <a:pt x="f611" y="f1669"/>
                  <a:pt x="f1670" y="f1671"/>
                  <a:pt x="f1298" y="f1299"/>
                </a:cubicBezTo>
                <a:lnTo>
                  <a:pt x="f1298" y="f1299"/>
                </a:lnTo>
                <a:cubicBezTo>
                  <a:pt x="f1672" y="f1673"/>
                  <a:pt x="f1674" y="f1675"/>
                  <a:pt x="f1550" y="f1186"/>
                </a:cubicBezTo>
                <a:lnTo>
                  <a:pt x="f1550" y="f1186"/>
                </a:lnTo>
                <a:cubicBezTo>
                  <a:pt x="f1676" y="f1677"/>
                  <a:pt x="f1678" y="f1679"/>
                  <a:pt x="f1292" y="f1293"/>
                </a:cubicBezTo>
                <a:lnTo>
                  <a:pt x="f1292" y="f1293"/>
                </a:lnTo>
                <a:cubicBezTo>
                  <a:pt x="f1680" y="f1681"/>
                  <a:pt x="f1682" y="f1683"/>
                  <a:pt x="f1684" y="f1171"/>
                </a:cubicBezTo>
                <a:lnTo>
                  <a:pt x="f1684" y="f1171"/>
                </a:lnTo>
                <a:cubicBezTo>
                  <a:pt x="f1685" y="f1686"/>
                  <a:pt x="f1687" y="f1688"/>
                  <a:pt x="f1275" y="f1689"/>
                </a:cubicBezTo>
                <a:cubicBezTo>
                  <a:pt x="f1690" y="f1691"/>
                  <a:pt x="f1692" y="f1693"/>
                  <a:pt x="f1475" y="f1694"/>
                </a:cubicBezTo>
                <a:lnTo>
                  <a:pt x="f1475" y="f1694"/>
                </a:lnTo>
                <a:cubicBezTo>
                  <a:pt x="f1695" y="f1696"/>
                  <a:pt x="f1697" y="f1698"/>
                  <a:pt x="f863" y="f1099"/>
                </a:cubicBezTo>
                <a:cubicBezTo>
                  <a:pt x="f833" y="f993"/>
                  <a:pt x="f833" y="f1100"/>
                  <a:pt x="f841" y="f1699"/>
                </a:cubicBezTo>
                <a:cubicBezTo>
                  <a:pt x="f569" y="f1556"/>
                  <a:pt x="f866" y="f1236"/>
                  <a:pt x="f889" y="f1065"/>
                </a:cubicBezTo>
                <a:cubicBezTo>
                  <a:pt x="f1700" y="f1701"/>
                  <a:pt x="f1702" y="f1703"/>
                  <a:pt x="f559" y="f1011"/>
                </a:cubicBezTo>
                <a:lnTo>
                  <a:pt x="f559" y="f1011"/>
                </a:lnTo>
                <a:cubicBezTo>
                  <a:pt x="f1069" y="f1704"/>
                  <a:pt x="f1705" y="f1706"/>
                  <a:pt x="f889" y="f1559"/>
                </a:cubicBezTo>
                <a:cubicBezTo>
                  <a:pt x="f553" y="f1221"/>
                  <a:pt x="f833" y="f1556"/>
                  <a:pt x="f1707" y="f993"/>
                </a:cubicBezTo>
                <a:cubicBezTo>
                  <a:pt x="f1332" y="f1099"/>
                  <a:pt x="f1332" y="f1099"/>
                  <a:pt x="f1708" y="f1099"/>
                </a:cubicBezTo>
                <a:cubicBezTo>
                  <a:pt x="f1709" y="f1710"/>
                  <a:pt x="f1711" y="f1712"/>
                  <a:pt x="f1713" y="f1714"/>
                </a:cubicBezTo>
                <a:lnTo>
                  <a:pt x="f1713" y="f1714"/>
                </a:lnTo>
                <a:cubicBezTo>
                  <a:pt x="f1715" y="f1716"/>
                  <a:pt x="f1717" y="f1718"/>
                  <a:pt x="f1719" y="f1253"/>
                </a:cubicBezTo>
                <a:cubicBezTo>
                  <a:pt x="f1720" y="f1721"/>
                  <a:pt x="f1722" y="f1723"/>
                  <a:pt x="f1724" y="f1725"/>
                </a:cubicBezTo>
                <a:lnTo>
                  <a:pt x="f1724" y="f1725"/>
                </a:lnTo>
                <a:cubicBezTo>
                  <a:pt x="f1726" y="f1727"/>
                  <a:pt x="f1728" y="f1729"/>
                  <a:pt x="f1730" y="f1451"/>
                </a:cubicBezTo>
                <a:cubicBezTo>
                  <a:pt x="f1731" y="f1732"/>
                  <a:pt x="f1733" y="f1734"/>
                  <a:pt x="f1472" y="f1735"/>
                </a:cubicBezTo>
                <a:lnTo>
                  <a:pt x="f1472" y="f1735"/>
                </a:lnTo>
                <a:cubicBezTo>
                  <a:pt x="f1736" y="f1165"/>
                  <a:pt x="f1737" y="f1738"/>
                  <a:pt x="f1684" y="f1171"/>
                </a:cubicBezTo>
                <a:lnTo>
                  <a:pt x="f1684" y="f1171"/>
                </a:lnTo>
                <a:cubicBezTo>
                  <a:pt x="f1739" y="f1740"/>
                  <a:pt x="f1741" y="f1742"/>
                  <a:pt x="f1497" y="f1147"/>
                </a:cubicBezTo>
                <a:cubicBezTo>
                  <a:pt x="f1743" y="f1744"/>
                  <a:pt x="f1745" y="f1746"/>
                  <a:pt x="f1724" y="f1725"/>
                </a:cubicBezTo>
                <a:lnTo>
                  <a:pt x="f1724" y="f1725"/>
                </a:lnTo>
                <a:cubicBezTo>
                  <a:pt x="f1747" y="f1748"/>
                  <a:pt x="f1749" y="f1750"/>
                  <a:pt x="f1751" y="f1255"/>
                </a:cubicBezTo>
                <a:cubicBezTo>
                  <a:pt x="f1270" y="f1752"/>
                  <a:pt x="f1753" y="f1754"/>
                  <a:pt x="f1730" y="f653"/>
                </a:cubicBezTo>
                <a:cubicBezTo>
                  <a:pt x="f950" y="f1755"/>
                  <a:pt x="f1756" y="f1757"/>
                  <a:pt x="f1592" y="f1106"/>
                </a:cubicBezTo>
                <a:cubicBezTo>
                  <a:pt x="f1756" y="f1238"/>
                  <a:pt x="f1756" y="f871"/>
                  <a:pt x="f1730" y="f1046"/>
                </a:cubicBezTo>
                <a:lnTo>
                  <a:pt x="f950" y="f1046"/>
                </a:lnTo>
                <a:cubicBezTo>
                  <a:pt x="f1472" y="f1046"/>
                  <a:pt x="f1758" y="f932"/>
                  <a:pt x="f1719" y="f930"/>
                </a:cubicBezTo>
                <a:cubicBezTo>
                  <a:pt x="f1719" y="f1759"/>
                  <a:pt x="f1719" y="f929"/>
                  <a:pt x="f1472" y="f929"/>
                </a:cubicBezTo>
                <a:lnTo>
                  <a:pt x="f1472" y="f929"/>
                </a:lnTo>
                <a:cubicBezTo>
                  <a:pt x="f1719" y="f929"/>
                  <a:pt x="f1719" y="f1759"/>
                  <a:pt x="f1758" y="f1759"/>
                </a:cubicBezTo>
                <a:cubicBezTo>
                  <a:pt x="f1760" y="f1761"/>
                  <a:pt x="f1762" y="f1763"/>
                  <a:pt x="f1764" y="f1763"/>
                </a:cubicBezTo>
                <a:cubicBezTo>
                  <a:pt x="f1765" y="f1763"/>
                  <a:pt x="f1766" y="f1767"/>
                  <a:pt x="f863" y="f1033"/>
                </a:cubicBezTo>
                <a:cubicBezTo>
                  <a:pt x="f831" y="f804"/>
                  <a:pt x="f571" y="f1768"/>
                  <a:pt x="f841" y="f1514"/>
                </a:cubicBezTo>
                <a:cubicBezTo>
                  <a:pt x="f1769" y="f1770"/>
                  <a:pt x="f1771" y="f1772"/>
                  <a:pt x="f1773" y="f1772"/>
                </a:cubicBezTo>
                <a:cubicBezTo>
                  <a:pt x="f1774" y="f1772"/>
                  <a:pt x="f1775" y="f1776"/>
                  <a:pt x="f1268" y="f821"/>
                </a:cubicBezTo>
                <a:cubicBezTo>
                  <a:pt x="f1777" y="f953"/>
                  <a:pt x="f1777" y="f1778"/>
                  <a:pt x="f1330" y="f1778"/>
                </a:cubicBezTo>
                <a:cubicBezTo>
                  <a:pt x="f1779" y="f1503"/>
                  <a:pt x="f1780" y="f1781"/>
                  <a:pt x="f1782" y="f1781"/>
                </a:cubicBezTo>
                <a:cubicBezTo>
                  <a:pt x="f908" y="f1781"/>
                  <a:pt x="f1783" y="f1784"/>
                  <a:pt x="f1264" y="f819"/>
                </a:cubicBezTo>
                <a:cubicBezTo>
                  <a:pt x="f864" y="f1545"/>
                  <a:pt x="f835" y="f1044"/>
                  <a:pt x="f1707" y="f807"/>
                </a:cubicBezTo>
                <a:cubicBezTo>
                  <a:pt x="f1785" y="f1786"/>
                  <a:pt x="f1787" y="f1411"/>
                  <a:pt x="f1788" y="f1411"/>
                </a:cubicBezTo>
                <a:cubicBezTo>
                  <a:pt x="f1789" y="f1411"/>
                  <a:pt x="f1790" y="f1791"/>
                  <a:pt x="f1482" y="f1023"/>
                </a:cubicBezTo>
                <a:cubicBezTo>
                  <a:pt x="f1756" y="f1016"/>
                  <a:pt x="f1753" y="f796"/>
                  <a:pt x="f1330" y="f795"/>
                </a:cubicBezTo>
                <a:cubicBezTo>
                  <a:pt x="f1484" y="f1544"/>
                  <a:pt x="f1330" y="f1514"/>
                  <a:pt x="f1777" y="f1514"/>
                </a:cubicBezTo>
                <a:cubicBezTo>
                  <a:pt x="f1751" y="f1035"/>
                  <a:pt x="f1592" y="f1792"/>
                  <a:pt x="f1751" y="f1016"/>
                </a:cubicBezTo>
                <a:cubicBezTo>
                  <a:pt x="f1756" y="f1016"/>
                  <a:pt x="f1507" y="f1793"/>
                  <a:pt x="f1507" y="f1794"/>
                </a:cubicBezTo>
                <a:cubicBezTo>
                  <a:pt x="f1507" y="f929"/>
                  <a:pt x="f1756" y="f930"/>
                  <a:pt x="f1756" y="f932"/>
                </a:cubicBezTo>
                <a:cubicBezTo>
                  <a:pt x="f1589" y="f1795"/>
                  <a:pt x="f1589" y="f976"/>
                  <a:pt x="f1274" y="f1571"/>
                </a:cubicBezTo>
                <a:cubicBezTo>
                  <a:pt x="f1275" y="f922"/>
                  <a:pt x="f1275" y="f907"/>
                  <a:pt x="f1796" y="f871"/>
                </a:cubicBezTo>
                <a:cubicBezTo>
                  <a:pt x="f1275" y="f871"/>
                  <a:pt x="f1274" y="f871"/>
                  <a:pt x="f1274" y="f1055"/>
                </a:cubicBezTo>
                <a:lnTo>
                  <a:pt x="f1494" y="f930"/>
                </a:lnTo>
                <a:cubicBezTo>
                  <a:pt x="f1496" y="f963"/>
                  <a:pt x="f1496" y="f807"/>
                  <a:pt x="f1326" y="f998"/>
                </a:cubicBezTo>
                <a:cubicBezTo>
                  <a:pt x="f1550" y="f1797"/>
                  <a:pt x="f1326" y="f953"/>
                  <a:pt x="f1496" y="f1798"/>
                </a:cubicBezTo>
                <a:cubicBezTo>
                  <a:pt x="f1496" y="f1799"/>
                  <a:pt x="f1496" y="f1800"/>
                  <a:pt x="f1496" y="f1800"/>
                </a:cubicBezTo>
                <a:cubicBezTo>
                  <a:pt x="f1801" y="f1800"/>
                  <a:pt x="f1802" y="f1803"/>
                  <a:pt x="f1275" y="f869"/>
                </a:cubicBezTo>
                <a:lnTo>
                  <a:pt x="f1275" y="f870"/>
                </a:lnTo>
                <a:cubicBezTo>
                  <a:pt x="f1275" y="f1804"/>
                  <a:pt x="f1684" y="f1805"/>
                  <a:pt x="f1806" y="f1805"/>
                </a:cubicBezTo>
                <a:cubicBezTo>
                  <a:pt x="f1807" y="f1805"/>
                  <a:pt x="f1486" y="f1804"/>
                  <a:pt x="f1486" y="f870"/>
                </a:cubicBezTo>
                <a:cubicBezTo>
                  <a:pt x="f1592" y="f868"/>
                  <a:pt x="f1592" y="f1808"/>
                  <a:pt x="f1592" y="f1809"/>
                </a:cubicBezTo>
                <a:cubicBezTo>
                  <a:pt x="f1498" y="f1809"/>
                  <a:pt x="f1498" y="f757"/>
                  <a:pt x="f1507" y="f757"/>
                </a:cubicBezTo>
                <a:cubicBezTo>
                  <a:pt x="f1810" y="f1811"/>
                  <a:pt x="f1812" y="f1813"/>
                  <a:pt x="f948" y="f1813"/>
                </a:cubicBezTo>
                <a:cubicBezTo>
                  <a:pt x="f1814" y="f1813"/>
                  <a:pt x="f1815" y="f1816"/>
                  <a:pt x="f1817" y="f683"/>
                </a:cubicBezTo>
                <a:cubicBezTo>
                  <a:pt x="f1783" y="f1481"/>
                  <a:pt x="f1817" y="f398"/>
                  <a:pt x="f1719" y="f584"/>
                </a:cubicBezTo>
                <a:cubicBezTo>
                  <a:pt x="f1472" y="f584"/>
                  <a:pt x="f1472" y="f584"/>
                  <a:pt x="f1472" y="f585"/>
                </a:cubicBezTo>
                <a:lnTo>
                  <a:pt x="f1472" y="f585"/>
                </a:lnTo>
                <a:cubicBezTo>
                  <a:pt x="f1818" y="f1467"/>
                  <a:pt x="f1819" y="f1820"/>
                  <a:pt x="f950" y="f661"/>
                </a:cubicBezTo>
                <a:close/>
                <a:moveTo>
                  <a:pt x="f1821" y="f1822"/>
                </a:moveTo>
                <a:cubicBezTo>
                  <a:pt x="f1823" y="f1822"/>
                  <a:pt x="f1824" y="f1825"/>
                  <a:pt x="f1824" y="f1442"/>
                </a:cubicBezTo>
                <a:cubicBezTo>
                  <a:pt x="f1826" y="f1827"/>
                  <a:pt x="f1828" y="f1829"/>
                  <a:pt x="f1830" y="f1831"/>
                </a:cubicBezTo>
                <a:lnTo>
                  <a:pt x="f1830" y="f1831"/>
                </a:lnTo>
                <a:cubicBezTo>
                  <a:pt x="f1832" y="f1833"/>
                  <a:pt x="f1834" y="f1835"/>
                  <a:pt x="f1836" y="f1837"/>
                </a:cubicBezTo>
                <a:lnTo>
                  <a:pt x="f1836" y="f1837"/>
                </a:lnTo>
                <a:cubicBezTo>
                  <a:pt x="f981" y="f1838"/>
                  <a:pt x="f1839" y="f1840"/>
                  <a:pt x="f1625" y="f1841"/>
                </a:cubicBezTo>
                <a:cubicBezTo>
                  <a:pt x="f1842" y="f1843"/>
                  <a:pt x="f1844" y="f1845"/>
                  <a:pt x="f1315" y="f1316"/>
                </a:cubicBezTo>
                <a:lnTo>
                  <a:pt x="f1315" y="f1316"/>
                </a:lnTo>
                <a:cubicBezTo>
                  <a:pt x="f1846" y="f1847"/>
                  <a:pt x="f1848" y="f1849"/>
                  <a:pt x="f1305" y="f1850"/>
                </a:cubicBezTo>
                <a:cubicBezTo>
                  <a:pt x="f1851" y="f1852"/>
                  <a:pt x="f1853" y="f1854"/>
                  <a:pt x="f1836" y="f1837"/>
                </a:cubicBezTo>
                <a:lnTo>
                  <a:pt x="f1836" y="f1837"/>
                </a:lnTo>
                <a:cubicBezTo>
                  <a:pt x="f1855" y="f1856"/>
                  <a:pt x="f1857" y="f1858"/>
                  <a:pt x="f228" y="f1442"/>
                </a:cubicBezTo>
                <a:cubicBezTo>
                  <a:pt x="f228" y="f1825"/>
                  <a:pt x="f1463" y="f1822"/>
                  <a:pt x="f1821" y="f1822"/>
                </a:cubicBezTo>
                <a:close/>
                <a:moveTo>
                  <a:pt x="f1859" y="f1860"/>
                </a:moveTo>
                <a:cubicBezTo>
                  <a:pt x="f1861" y="f1860"/>
                  <a:pt x="f1862" y="f1863"/>
                  <a:pt x="f1862" y="f1864"/>
                </a:cubicBezTo>
                <a:cubicBezTo>
                  <a:pt x="f1862" y="f1865"/>
                  <a:pt x="f1866" y="f1867"/>
                  <a:pt x="f1868" y="f1867"/>
                </a:cubicBezTo>
                <a:cubicBezTo>
                  <a:pt x="f1869" y="f1867"/>
                  <a:pt x="f1870" y="f1865"/>
                  <a:pt x="f1871" y="f1864"/>
                </a:cubicBezTo>
                <a:cubicBezTo>
                  <a:pt x="f1178" y="f1872"/>
                  <a:pt x="f1873" y="f1874"/>
                  <a:pt x="f190" y="f1874"/>
                </a:cubicBezTo>
                <a:cubicBezTo>
                  <a:pt x="f1875" y="f1874"/>
                  <a:pt x="f1876" y="f1877"/>
                  <a:pt x="f247" y="f1878"/>
                </a:cubicBezTo>
                <a:cubicBezTo>
                  <a:pt x="f1879" y="f1880"/>
                  <a:pt x="f1146" y="f1881"/>
                  <a:pt x="f1138" y="f1882"/>
                </a:cubicBezTo>
                <a:cubicBezTo>
                  <a:pt x="f1138" y="f1883"/>
                  <a:pt x="f1884" y="f1885"/>
                  <a:pt x="f1886" y="f1885"/>
                </a:cubicBezTo>
                <a:cubicBezTo>
                  <a:pt x="f1887" y="f1885"/>
                  <a:pt x="f1888" y="f1889"/>
                  <a:pt x="f190" y="f35"/>
                </a:cubicBezTo>
                <a:cubicBezTo>
                  <a:pt x="f190" y="f1890"/>
                  <a:pt x="f1891" y="f1892"/>
                  <a:pt x="f1893" y="f1892"/>
                </a:cubicBezTo>
                <a:cubicBezTo>
                  <a:pt x="f1894" y="f1892"/>
                  <a:pt x="f197" y="f1895"/>
                  <a:pt x="f1896" y="f1897"/>
                </a:cubicBezTo>
                <a:cubicBezTo>
                  <a:pt x="f1898" y="f1899"/>
                  <a:pt x="f1900" y="f1901"/>
                  <a:pt x="f1902" y="f1903"/>
                </a:cubicBezTo>
                <a:cubicBezTo>
                  <a:pt x="f183" y="f1904"/>
                  <a:pt x="f1905" y="f1906"/>
                  <a:pt x="f1907" y="f1906"/>
                </a:cubicBezTo>
                <a:cubicBezTo>
                  <a:pt x="f1908" y="f1906"/>
                  <a:pt x="f1909" y="f1867"/>
                  <a:pt x="f1909" y="f1882"/>
                </a:cubicBezTo>
                <a:cubicBezTo>
                  <a:pt x="f1910" y="f1901"/>
                  <a:pt x="f1902" y="f39"/>
                  <a:pt x="f1207" y="f37"/>
                </a:cubicBezTo>
                <a:cubicBezTo>
                  <a:pt x="f1911" y="f1897"/>
                  <a:pt x="f1900" y="f1912"/>
                  <a:pt x="f1900" y="f35"/>
                </a:cubicBezTo>
                <a:cubicBezTo>
                  <a:pt x="f1900" y="f1913"/>
                  <a:pt x="f1900" y="f64"/>
                  <a:pt x="f1207" y="f1914"/>
                </a:cubicBezTo>
                <a:cubicBezTo>
                  <a:pt x="f1207" y="f1915"/>
                  <a:pt x="f182" y="f1915"/>
                  <a:pt x="f1898" y="f66"/>
                </a:cubicBezTo>
                <a:cubicBezTo>
                  <a:pt x="f1898" y="f66"/>
                  <a:pt x="f1916" y="f66"/>
                  <a:pt x="f1916" y="f1917"/>
                </a:cubicBezTo>
                <a:cubicBezTo>
                  <a:pt x="f1896" y="f1918"/>
                  <a:pt x="f190" y="f1919"/>
                  <a:pt x="f247" y="f1920"/>
                </a:cubicBezTo>
                <a:cubicBezTo>
                  <a:pt x="f1921" y="f1922"/>
                  <a:pt x="f1923" y="f1924"/>
                  <a:pt x="f16" y="f1925"/>
                </a:cubicBezTo>
                <a:cubicBezTo>
                  <a:pt x="f1926" y="f1927"/>
                  <a:pt x="f1928" y="f64"/>
                  <a:pt x="f1929" y="f35"/>
                </a:cubicBezTo>
                <a:cubicBezTo>
                  <a:pt x="f1862" y="f1930"/>
                  <a:pt x="f1926" y="f13"/>
                  <a:pt x="f1931" y="f1932"/>
                </a:cubicBezTo>
                <a:cubicBezTo>
                  <a:pt x="f10" y="f1933"/>
                  <a:pt x="f1934" y="f1935"/>
                  <a:pt x="f1936" y="f1935"/>
                </a:cubicBezTo>
                <a:cubicBezTo>
                  <a:pt x="f1937" y="f1935"/>
                  <a:pt x="f1938" y="f1939"/>
                  <a:pt x="f1940" y="f1941"/>
                </a:cubicBezTo>
                <a:cubicBezTo>
                  <a:pt x="f135" y="f1903"/>
                  <a:pt x="f1942" y="f1943"/>
                  <a:pt x="f1944" y="f1945"/>
                </a:cubicBezTo>
                <a:cubicBezTo>
                  <a:pt x="f1944" y="f1945"/>
                  <a:pt x="f1946" y="f1899"/>
                  <a:pt x="f1946" y="f1947"/>
                </a:cubicBezTo>
                <a:cubicBezTo>
                  <a:pt x="f1948" y="f1949"/>
                  <a:pt x="f1950" y="f1951"/>
                  <a:pt x="f26" y="f1951"/>
                </a:cubicBezTo>
                <a:cubicBezTo>
                  <a:pt x="f1952" y="f1951"/>
                  <a:pt x="f1953" y="f1954"/>
                  <a:pt x="f213" y="f68"/>
                </a:cubicBezTo>
                <a:cubicBezTo>
                  <a:pt x="f1197" y="f1955"/>
                  <a:pt x="f12" y="f1955"/>
                  <a:pt x="f1931" y="f1956"/>
                </a:cubicBezTo>
                <a:cubicBezTo>
                  <a:pt x="f1909" y="f96"/>
                  <a:pt x="f1921" y="f85"/>
                  <a:pt x="f186" y="f1957"/>
                </a:cubicBezTo>
                <a:lnTo>
                  <a:pt x="f186" y="f1958"/>
                </a:lnTo>
                <a:cubicBezTo>
                  <a:pt x="f186" y="f1958"/>
                  <a:pt x="f186" y="f1959"/>
                  <a:pt x="f1960" y="f1959"/>
                </a:cubicBezTo>
                <a:cubicBezTo>
                  <a:pt x="f1185" y="f1961"/>
                  <a:pt x="f1114" y="f1962"/>
                  <a:pt x="f1126" y="f155"/>
                </a:cubicBezTo>
                <a:cubicBezTo>
                  <a:pt x="f188" y="f1963"/>
                  <a:pt x="f1900" y="f124"/>
                  <a:pt x="f1964" y="f117"/>
                </a:cubicBezTo>
                <a:cubicBezTo>
                  <a:pt x="f16" y="f117"/>
                  <a:pt x="f16" y="f117"/>
                  <a:pt x="f14" y="f1965"/>
                </a:cubicBezTo>
                <a:cubicBezTo>
                  <a:pt x="f1931" y="f1965"/>
                  <a:pt x="f1199" y="f115"/>
                  <a:pt x="f1197" y="f115"/>
                </a:cubicBezTo>
                <a:cubicBezTo>
                  <a:pt x="f122" y="f1966"/>
                  <a:pt x="f28" y="f1967"/>
                  <a:pt x="f1098" y="f1967"/>
                </a:cubicBezTo>
                <a:cubicBezTo>
                  <a:pt x="f1968" y="f1967"/>
                  <a:pt x="f1969" y="f1970"/>
                  <a:pt x="f1971" y="f111"/>
                </a:cubicBezTo>
                <a:cubicBezTo>
                  <a:pt x="f1971" y="f1972"/>
                  <a:pt x="f1973" y="f1974"/>
                  <a:pt x="f1975" y="f1974"/>
                </a:cubicBezTo>
                <a:cubicBezTo>
                  <a:pt x="f1976" y="f1974"/>
                  <a:pt x="f1101" y="f103"/>
                  <a:pt x="f1101" y="f85"/>
                </a:cubicBezTo>
                <a:cubicBezTo>
                  <a:pt x="f820" y="f111"/>
                  <a:pt x="f818" y="f111"/>
                  <a:pt x="f1977" y="f73"/>
                </a:cubicBezTo>
                <a:cubicBezTo>
                  <a:pt x="f135" y="f1965"/>
                  <a:pt x="f1940" y="f1959"/>
                  <a:pt x="f133" y="f1961"/>
                </a:cubicBezTo>
                <a:cubicBezTo>
                  <a:pt x="f1978" y="f151"/>
                  <a:pt x="f1979" y="f1980"/>
                  <a:pt x="f1981" y="f1980"/>
                </a:cubicBezTo>
                <a:cubicBezTo>
                  <a:pt x="f1982" y="f1980"/>
                  <a:pt x="f1983" y="f1984"/>
                  <a:pt x="f213" y="f1957"/>
                </a:cubicBezTo>
                <a:cubicBezTo>
                  <a:pt x="f1199" y="f1957"/>
                  <a:pt x="f12" y="f1957"/>
                  <a:pt x="f14" y="f124"/>
                </a:cubicBezTo>
                <a:cubicBezTo>
                  <a:pt x="f1985" y="f1963"/>
                  <a:pt x="f190" y="f1986"/>
                  <a:pt x="f1133" y="f1987"/>
                </a:cubicBezTo>
                <a:cubicBezTo>
                  <a:pt x="f1988" y="f1989"/>
                  <a:pt x="f1990" y="f1991"/>
                  <a:pt x="f1992" y="f1991"/>
                </a:cubicBezTo>
                <a:cubicBezTo>
                  <a:pt x="f1993" y="f1991"/>
                  <a:pt x="f1994" y="f1987"/>
                  <a:pt x="f1994" y="f1987"/>
                </a:cubicBezTo>
                <a:cubicBezTo>
                  <a:pt x="f1995" y="f185"/>
                  <a:pt x="f93" y="f189"/>
                  <a:pt x="f1996" y="f1997"/>
                </a:cubicBezTo>
                <a:cubicBezTo>
                  <a:pt x="f91" y="f235"/>
                  <a:pt x="f1995" y="f1998"/>
                  <a:pt x="f1994" y="f1999"/>
                </a:cubicBezTo>
                <a:cubicBezTo>
                  <a:pt x="f2000" y="f203"/>
                  <a:pt x="f1994" y="f162"/>
                  <a:pt x="f1133" y="f162"/>
                </a:cubicBezTo>
                <a:cubicBezTo>
                  <a:pt x="f1114" y="f162"/>
                  <a:pt x="f2001" y="f202"/>
                  <a:pt x="f2002" y="f202"/>
                </a:cubicBezTo>
                <a:cubicBezTo>
                  <a:pt x="f1960" y="f202"/>
                  <a:pt x="f1960" y="f202"/>
                  <a:pt x="f186" y="f162"/>
                </a:cubicBezTo>
                <a:cubicBezTo>
                  <a:pt x="f1185" y="f2003"/>
                  <a:pt x="f190" y="f227"/>
                  <a:pt x="f1921" y="f214"/>
                </a:cubicBezTo>
                <a:cubicBezTo>
                  <a:pt x="f250" y="f2004"/>
                  <a:pt x="f2005" y="f2006"/>
                  <a:pt x="f2007" y="f2006"/>
                </a:cubicBezTo>
                <a:cubicBezTo>
                  <a:pt x="f2008" y="f2006"/>
                  <a:pt x="f2009" y="f2010"/>
                  <a:pt x="f116" y="f2011"/>
                </a:cubicBezTo>
                <a:cubicBezTo>
                  <a:pt x="f802" y="f2012"/>
                  <a:pt x="f800" y="f2013"/>
                  <a:pt x="f114" y="f1999"/>
                </a:cubicBezTo>
                <a:cubicBezTo>
                  <a:pt x="f2014" y="f2015"/>
                  <a:pt x="f2016" y="f1133"/>
                  <a:pt x="f2017" y="f1133"/>
                </a:cubicBezTo>
                <a:cubicBezTo>
                  <a:pt x="f2018" y="f1133"/>
                  <a:pt x="f118" y="f2019"/>
                  <a:pt x="f118" y="f203"/>
                </a:cubicBezTo>
                <a:cubicBezTo>
                  <a:pt x="f118" y="f162"/>
                  <a:pt x="f116" y="f2020"/>
                  <a:pt x="f116" y="f189"/>
                </a:cubicBezTo>
                <a:lnTo>
                  <a:pt x="f116" y="f189"/>
                </a:lnTo>
                <a:cubicBezTo>
                  <a:pt x="f2021" y="f2022"/>
                  <a:pt x="f2023" y="f325"/>
                  <a:pt x="f2024" y="f325"/>
                </a:cubicBezTo>
                <a:cubicBezTo>
                  <a:pt x="f2025" y="f325"/>
                  <a:pt x="f2026" y="f1163"/>
                  <a:pt x="f201" y="f235"/>
                </a:cubicBezTo>
                <a:cubicBezTo>
                  <a:pt x="f2027" y="f2028"/>
                  <a:pt x="f2029" y="f2030"/>
                  <a:pt x="f2031" y="f2030"/>
                </a:cubicBezTo>
                <a:cubicBezTo>
                  <a:pt x="f2032" y="f2030"/>
                  <a:pt x="f2033" y="f2034"/>
                  <a:pt x="f1114" y="f2035"/>
                </a:cubicBezTo>
                <a:cubicBezTo>
                  <a:pt x="f2036" y="f2037"/>
                  <a:pt x="f89" y="f2038"/>
                  <a:pt x="f311" y="f2039"/>
                </a:cubicBezTo>
                <a:cubicBezTo>
                  <a:pt x="f315" y="f2040"/>
                  <a:pt x="f69" y="f2041"/>
                  <a:pt x="f172" y="f2042"/>
                </a:cubicBezTo>
                <a:cubicBezTo>
                  <a:pt x="f2043" y="f2044"/>
                  <a:pt x="f2043" y="f2045"/>
                  <a:pt x="f399" y="f2045"/>
                </a:cubicBezTo>
                <a:cubicBezTo>
                  <a:pt x="f299" y="f314"/>
                  <a:pt x="f69" y="f508"/>
                  <a:pt x="f72" y="f2046"/>
                </a:cubicBezTo>
                <a:cubicBezTo>
                  <a:pt x="f2047" y="f2048"/>
                  <a:pt x="f2049" y="f2050"/>
                  <a:pt x="f2051" y="f2050"/>
                </a:cubicBezTo>
                <a:cubicBezTo>
                  <a:pt x="f2052" y="f2050"/>
                  <a:pt x="f2053" y="f2054"/>
                  <a:pt x="f2055" y="f2056"/>
                </a:cubicBezTo>
                <a:lnTo>
                  <a:pt x="f2055" y="f2056"/>
                </a:lnTo>
                <a:cubicBezTo>
                  <a:pt x="f2057" y="f2058"/>
                  <a:pt x="f2059" y="f2060"/>
                  <a:pt x="f1151" y="f2061"/>
                </a:cubicBezTo>
                <a:cubicBezTo>
                  <a:pt x="f2062" y="f2063"/>
                  <a:pt x="f2064" y="f2065"/>
                  <a:pt x="f2066" y="f2065"/>
                </a:cubicBezTo>
                <a:cubicBezTo>
                  <a:pt x="f2067" y="f2065"/>
                  <a:pt x="f2068" y="f2069"/>
                  <a:pt x="f2002" y="f489"/>
                </a:cubicBezTo>
                <a:cubicBezTo>
                  <a:pt x="f1122" y="f2070"/>
                  <a:pt x="f2071" y="f2072"/>
                  <a:pt x="f2073" y="f2072"/>
                </a:cubicBezTo>
                <a:cubicBezTo>
                  <a:pt x="f2074" y="f2072"/>
                  <a:pt x="f2075" y="f2076"/>
                  <a:pt x="f317" y="f516"/>
                </a:cubicBezTo>
                <a:cubicBezTo>
                  <a:pt x="f2077" y="f514"/>
                  <a:pt x="f2078" y="f498"/>
                  <a:pt x="f2078" y="f510"/>
                </a:cubicBezTo>
                <a:lnTo>
                  <a:pt x="f2078" y="f316"/>
                </a:lnTo>
                <a:cubicBezTo>
                  <a:pt x="f2079" y="f2080"/>
                  <a:pt x="f2081" y="f2082"/>
                  <a:pt x="f2083" y="f2082"/>
                </a:cubicBezTo>
                <a:cubicBezTo>
                  <a:pt x="f2084" y="f2082"/>
                  <a:pt x="f65" y="f2085"/>
                  <a:pt x="f65" y="f510"/>
                </a:cubicBezTo>
                <a:cubicBezTo>
                  <a:pt x="f2086" y="f316"/>
                  <a:pt x="f72" y="f316"/>
                  <a:pt x="f2087" y="f489"/>
                </a:cubicBezTo>
                <a:cubicBezTo>
                  <a:pt x="f2088" y="f2089"/>
                  <a:pt x="f2090" y="f498"/>
                  <a:pt x="f172" y="f2091"/>
                </a:cubicBezTo>
                <a:cubicBezTo>
                  <a:pt x="f2092" y="f2093"/>
                  <a:pt x="f2094" y="f2095"/>
                  <a:pt x="f2096" y="f2095"/>
                </a:cubicBezTo>
                <a:cubicBezTo>
                  <a:pt x="f2097" y="f2095"/>
                  <a:pt x="f2098" y="f2093"/>
                  <a:pt x="f2099" y="f2091"/>
                </a:cubicBezTo>
                <a:cubicBezTo>
                  <a:pt x="f395" y="f333"/>
                  <a:pt x="f2100" y="f564"/>
                  <a:pt x="f2101" y="f538"/>
                </a:cubicBezTo>
                <a:cubicBezTo>
                  <a:pt x="f2102" y="f542"/>
                  <a:pt x="f2100" y="f721"/>
                  <a:pt x="f163" y="f394"/>
                </a:cubicBezTo>
                <a:lnTo>
                  <a:pt x="f2103" y="f394"/>
                </a:lnTo>
                <a:cubicBezTo>
                  <a:pt x="f2103" y="f2104"/>
                  <a:pt x="f2105" y="f2104"/>
                  <a:pt x="f2105" y="f2104"/>
                </a:cubicBezTo>
                <a:cubicBezTo>
                  <a:pt x="f395" y="f560"/>
                  <a:pt x="f395" y="f392"/>
                  <a:pt x="f2106" y="f392"/>
                </a:cubicBezTo>
                <a:lnTo>
                  <a:pt x="f393" y="f573"/>
                </a:lnTo>
                <a:cubicBezTo>
                  <a:pt x="f2107" y="f2108"/>
                  <a:pt x="f2109" y="f2110"/>
                  <a:pt x="f2111" y="f2110"/>
                </a:cubicBezTo>
                <a:cubicBezTo>
                  <a:pt x="f2112" y="f2110"/>
                  <a:pt x="f2113" y="f2114"/>
                  <a:pt x="f306" y="f527"/>
                </a:cubicBezTo>
                <a:cubicBezTo>
                  <a:pt x="f303" y="f411"/>
                  <a:pt x="f1146" y="f560"/>
                  <a:pt x="f54" y="f536"/>
                </a:cubicBezTo>
                <a:cubicBezTo>
                  <a:pt x="f2115" y="f2116"/>
                  <a:pt x="f2117" y="f2118"/>
                  <a:pt x="f2119" y="f2118"/>
                </a:cubicBezTo>
                <a:cubicBezTo>
                  <a:pt x="f2120" y="f2118"/>
                  <a:pt x="f2121" y="f2122"/>
                  <a:pt x="f2090" y="f2123"/>
                </a:cubicBezTo>
                <a:cubicBezTo>
                  <a:pt x="f2124" y="f2125"/>
                  <a:pt x="f2103" y="f1508"/>
                  <a:pt x="f2103" y="f536"/>
                </a:cubicBezTo>
                <a:lnTo>
                  <a:pt x="f163" y="f580"/>
                </a:lnTo>
                <a:cubicBezTo>
                  <a:pt x="f2126" y="f2127"/>
                  <a:pt x="f2128" y="f2129"/>
                  <a:pt x="f2130" y="f2129"/>
                </a:cubicBezTo>
                <a:cubicBezTo>
                  <a:pt x="f2131" y="f2129"/>
                  <a:pt x="f2100" y="f2132"/>
                  <a:pt x="f2100" y="f536"/>
                </a:cubicBezTo>
                <a:cubicBezTo>
                  <a:pt x="f2102" y="f581"/>
                  <a:pt x="f2101" y="f585"/>
                  <a:pt x="f161" y="f1508"/>
                </a:cubicBezTo>
                <a:cubicBezTo>
                  <a:pt x="f2133" y="f865"/>
                  <a:pt x="f2134" y="f599"/>
                  <a:pt x="f736" y="f739"/>
                </a:cubicBezTo>
                <a:cubicBezTo>
                  <a:pt x="f2135" y="f1808"/>
                  <a:pt x="f2102" y="f615"/>
                  <a:pt x="f2106" y="f862"/>
                </a:cubicBezTo>
                <a:cubicBezTo>
                  <a:pt x="f72" y="f2136"/>
                  <a:pt x="f84" y="f2125"/>
                  <a:pt x="f1151" y="f580"/>
                </a:cubicBezTo>
                <a:cubicBezTo>
                  <a:pt x="f2137" y="f2138"/>
                  <a:pt x="f2139" y="f2140"/>
                  <a:pt x="f2141" y="f2140"/>
                </a:cubicBezTo>
                <a:cubicBezTo>
                  <a:pt x="f2035" y="f2140"/>
                  <a:pt x="f2142" y="f2143"/>
                  <a:pt x="f1136" y="f581"/>
                </a:cubicBezTo>
                <a:cubicBezTo>
                  <a:pt x="f93" y="f1478"/>
                  <a:pt x="f2077" y="f832"/>
                  <a:pt x="f2090" y="f1495"/>
                </a:cubicBezTo>
                <a:cubicBezTo>
                  <a:pt x="f2144" y="f862"/>
                  <a:pt x="f2105" y="f601"/>
                  <a:pt x="f2145" y="f1809"/>
                </a:cubicBezTo>
                <a:cubicBezTo>
                  <a:pt x="f152" y="f1809"/>
                  <a:pt x="f2100" y="f1522"/>
                  <a:pt x="f2100" y="f453"/>
                </a:cubicBezTo>
                <a:cubicBezTo>
                  <a:pt x="f2087" y="f683"/>
                  <a:pt x="f91" y="f2125"/>
                  <a:pt x="f2001" y="f537"/>
                </a:cubicBezTo>
                <a:cubicBezTo>
                  <a:pt x="f2146" y="f539"/>
                  <a:pt x="f2146" y="f542"/>
                  <a:pt x="f1185" y="f722"/>
                </a:cubicBezTo>
                <a:cubicBezTo>
                  <a:pt x="f1900" y="f220"/>
                  <a:pt x="f2147" y="f333"/>
                  <a:pt x="f1926" y="f318"/>
                </a:cubicBezTo>
                <a:lnTo>
                  <a:pt x="f1926" y="f318"/>
                </a:lnTo>
                <a:cubicBezTo>
                  <a:pt x="f2148" y="f2149"/>
                  <a:pt x="f2150" y="f2151"/>
                  <a:pt x="f2152" y="f2151"/>
                </a:cubicBezTo>
                <a:cubicBezTo>
                  <a:pt x="f2153" y="f2151"/>
                  <a:pt x="f2154" y="f2155"/>
                  <a:pt x="f1900" y="f284"/>
                </a:cubicBezTo>
                <a:cubicBezTo>
                  <a:pt x="f2156" y="f282"/>
                  <a:pt x="f2157" y="f2158"/>
                  <a:pt x="f2159" y="f2126"/>
                </a:cubicBezTo>
                <a:lnTo>
                  <a:pt x="f2159" y="f2126"/>
                </a:lnTo>
                <a:cubicBezTo>
                  <a:pt x="f2160" y="f2161"/>
                  <a:pt x="f2162" y="f2163"/>
                  <a:pt x="f1898" y="f2164"/>
                </a:cubicBezTo>
                <a:cubicBezTo>
                  <a:pt x="f2165" y="f2166"/>
                  <a:pt x="f2167" y="f2168"/>
                  <a:pt x="f2169" y="f2168"/>
                </a:cubicBezTo>
                <a:cubicBezTo>
                  <a:pt x="f2170" y="f2168"/>
                  <a:pt x="f2171" y="f2172"/>
                  <a:pt x="f1928" y="f2164"/>
                </a:cubicBezTo>
                <a:cubicBezTo>
                  <a:pt x="f1928" y="f508"/>
                  <a:pt x="f1926" y="f508"/>
                  <a:pt x="f1926" y="f508"/>
                </a:cubicBezTo>
                <a:lnTo>
                  <a:pt x="f16" y="f2173"/>
                </a:lnTo>
                <a:lnTo>
                  <a:pt x="f16" y="f487"/>
                </a:lnTo>
                <a:lnTo>
                  <a:pt x="f16" y="f2174"/>
                </a:lnTo>
                <a:cubicBezTo>
                  <a:pt x="f16" y="f308"/>
                  <a:pt x="f14" y="f502"/>
                  <a:pt x="f14" y="f2175"/>
                </a:cubicBezTo>
                <a:cubicBezTo>
                  <a:pt x="f2176" y="f2177"/>
                  <a:pt x="f2178" y="f2179"/>
                  <a:pt x="f2180" y="f2179"/>
                </a:cubicBezTo>
                <a:cubicBezTo>
                  <a:pt x="f2181" y="f2179"/>
                  <a:pt x="f2182" y="f2177"/>
                  <a:pt x="f1197" y="f2175"/>
                </a:cubicBezTo>
                <a:lnTo>
                  <a:pt x="f1197" y="f502"/>
                </a:lnTo>
                <a:cubicBezTo>
                  <a:pt x="f213" y="f2041"/>
                  <a:pt x="f213" y="f2183"/>
                  <a:pt x="f213" y="f471"/>
                </a:cubicBezTo>
                <a:cubicBezTo>
                  <a:pt x="f213" y="f2184"/>
                  <a:pt x="f213" y="f2040"/>
                  <a:pt x="f16" y="f2185"/>
                </a:cubicBezTo>
                <a:cubicBezTo>
                  <a:pt x="f2186" y="f2187"/>
                  <a:pt x="f2188" y="f2189"/>
                  <a:pt x="f2190" y="f2191"/>
                </a:cubicBezTo>
                <a:lnTo>
                  <a:pt x="f2190" y="f2191"/>
                </a:lnTo>
                <a:cubicBezTo>
                  <a:pt x="f2192" y="f2193"/>
                  <a:pt x="f2194" y="f2195"/>
                  <a:pt x="f1985" y="f2196"/>
                </a:cubicBezTo>
                <a:cubicBezTo>
                  <a:pt x="f2197" y="f2198"/>
                  <a:pt x="f2199" y="f2200"/>
                  <a:pt x="f2159" y="f2126"/>
                </a:cubicBezTo>
                <a:lnTo>
                  <a:pt x="f2159" y="f2126"/>
                </a:lnTo>
                <a:cubicBezTo>
                  <a:pt x="f2201" y="f2202"/>
                  <a:pt x="f2203" y="f2204"/>
                  <a:pt x="f1985" y="f2061"/>
                </a:cubicBezTo>
                <a:cubicBezTo>
                  <a:pt x="f214" y="f2205"/>
                  <a:pt x="f1869" y="f2206"/>
                  <a:pt x="f2207" y="f2206"/>
                </a:cubicBezTo>
                <a:cubicBezTo>
                  <a:pt x="f1987" y="f2206"/>
                  <a:pt x="f2208" y="f2209"/>
                  <a:pt x="f2190" y="f2191"/>
                </a:cubicBezTo>
                <a:lnTo>
                  <a:pt x="f2190" y="f2191"/>
                </a:lnTo>
                <a:cubicBezTo>
                  <a:pt x="f2210" y="f2211"/>
                  <a:pt x="f2212" y="f2213"/>
                  <a:pt x="f2214" y="f2213"/>
                </a:cubicBezTo>
                <a:cubicBezTo>
                  <a:pt x="f2215" y="f2213"/>
                  <a:pt x="f2216" y="f2217"/>
                  <a:pt x="f1172" y="f2218"/>
                </a:cubicBezTo>
                <a:cubicBezTo>
                  <a:pt x="f794" y="f2183"/>
                  <a:pt x="f110" y="f2219"/>
                  <a:pt x="f112" y="f328"/>
                </a:cubicBezTo>
                <a:cubicBezTo>
                  <a:pt x="f112" y="f2220"/>
                  <a:pt x="f2221" y="f2222"/>
                  <a:pt x="f122" y="f2222"/>
                </a:cubicBezTo>
                <a:cubicBezTo>
                  <a:pt x="f2223" y="f2222"/>
                  <a:pt x="f20" y="f2220"/>
                  <a:pt x="f20" y="f328"/>
                </a:cubicBezTo>
                <a:lnTo>
                  <a:pt x="f20" y="f2224"/>
                </a:lnTo>
                <a:cubicBezTo>
                  <a:pt x="f213" y="f510"/>
                  <a:pt x="f12" y="f501"/>
                  <a:pt x="f16" y="f284"/>
                </a:cubicBezTo>
                <a:cubicBezTo>
                  <a:pt x="f1194" y="f519"/>
                  <a:pt x="f1928" y="f2225"/>
                  <a:pt x="f2147" y="f351"/>
                </a:cubicBezTo>
                <a:cubicBezTo>
                  <a:pt x="f1871" y="f2226"/>
                  <a:pt x="f1923" y="f353"/>
                  <a:pt x="f1910" y="f410"/>
                </a:cubicBezTo>
                <a:cubicBezTo>
                  <a:pt x="f1862" y="f2226"/>
                  <a:pt x="f16" y="f254"/>
                  <a:pt x="f1197" y="f333"/>
                </a:cubicBezTo>
                <a:cubicBezTo>
                  <a:pt x="f1197" y="f695"/>
                  <a:pt x="f1197" y="f695"/>
                  <a:pt x="f213" y="f2225"/>
                </a:cubicBezTo>
                <a:cubicBezTo>
                  <a:pt x="f10" y="f554"/>
                  <a:pt x="f20" y="f554"/>
                  <a:pt x="f122" y="f554"/>
                </a:cubicBezTo>
                <a:cubicBezTo>
                  <a:pt x="f112" y="f2227"/>
                  <a:pt x="f116" y="f525"/>
                  <a:pt x="f116" y="f2228"/>
                </a:cubicBezTo>
                <a:cubicBezTo>
                  <a:pt x="f2229" y="f519"/>
                  <a:pt x="f794" y="f2230"/>
                  <a:pt x="f352" y="f501"/>
                </a:cubicBezTo>
                <a:cubicBezTo>
                  <a:pt x="f352" y="f501"/>
                  <a:pt x="f352" y="f489"/>
                  <a:pt x="f32" y="f489"/>
                </a:cubicBezTo>
                <a:cubicBezTo>
                  <a:pt x="f2231" y="f2232"/>
                  <a:pt x="f34" y="f510"/>
                  <a:pt x="f2233" y="f328"/>
                </a:cubicBezTo>
                <a:cubicBezTo>
                  <a:pt x="f2233" y="f328"/>
                  <a:pt x="f36" y="f729"/>
                  <a:pt x="f1940" y="f729"/>
                </a:cubicBezTo>
                <a:cubicBezTo>
                  <a:pt x="f1098" y="f2044"/>
                  <a:pt x="f2234" y="f2045"/>
                  <a:pt x="f40" y="f2235"/>
                </a:cubicBezTo>
                <a:cubicBezTo>
                  <a:pt x="f40" y="f2235"/>
                  <a:pt x="f1944" y="f2235"/>
                  <a:pt x="f1944" y="f2164"/>
                </a:cubicBezTo>
                <a:cubicBezTo>
                  <a:pt x="f40" y="f508"/>
                  <a:pt x="f2236" y="f2237"/>
                  <a:pt x="f40" y="f2173"/>
                </a:cubicBezTo>
                <a:cubicBezTo>
                  <a:pt x="f818" y="f506"/>
                  <a:pt x="f1971" y="f2238"/>
                  <a:pt x="f2239" y="f2240"/>
                </a:cubicBezTo>
                <a:cubicBezTo>
                  <a:pt x="f2241" y="f2242"/>
                  <a:pt x="f2243" y="f2244"/>
                  <a:pt x="f145" y="f146"/>
                </a:cubicBezTo>
                <a:lnTo>
                  <a:pt x="f145" y="f146"/>
                </a:lnTo>
                <a:cubicBezTo>
                  <a:pt x="f2245" y="f2246"/>
                  <a:pt x="f2247" y="f2248"/>
                  <a:pt x="f1977" y="f2249"/>
                </a:cubicBezTo>
                <a:cubicBezTo>
                  <a:pt x="f1977" y="f2003"/>
                  <a:pt x="f1977" y="f2250"/>
                  <a:pt x="f818" y="f2251"/>
                </a:cubicBezTo>
                <a:cubicBezTo>
                  <a:pt x="f2252" y="f2253"/>
                  <a:pt x="f2254" y="f2255"/>
                  <a:pt x="f2256" y="f2255"/>
                </a:cubicBezTo>
                <a:cubicBezTo>
                  <a:pt x="f2257" y="f2255"/>
                  <a:pt x="f2258" y="f2259"/>
                  <a:pt x="f2258" y="f229"/>
                </a:cubicBezTo>
                <a:lnTo>
                  <a:pt x="f1105" y="f229"/>
                </a:lnTo>
                <a:cubicBezTo>
                  <a:pt x="f2260" y="f227"/>
                  <a:pt x="f2261" y="f2262"/>
                  <a:pt x="f2263" y="f2262"/>
                </a:cubicBezTo>
                <a:cubicBezTo>
                  <a:pt x="f2264" y="f2262"/>
                  <a:pt x="f2265" y="f2266"/>
                  <a:pt x="f1103" y="f1986"/>
                </a:cubicBezTo>
                <a:cubicBezTo>
                  <a:pt x="f2267" y="f2268"/>
                  <a:pt x="f2269" y="f2270"/>
                  <a:pt x="f139" y="f140"/>
                </a:cubicBezTo>
                <a:lnTo>
                  <a:pt x="f139" y="f140"/>
                </a:lnTo>
                <a:cubicBezTo>
                  <a:pt x="f2271" y="f2272"/>
                  <a:pt x="f2273" y="f2274"/>
                  <a:pt x="f2275" y="f153"/>
                </a:cubicBezTo>
                <a:cubicBezTo>
                  <a:pt x="f2276" y="f2277"/>
                  <a:pt x="f2278" y="f2279"/>
                  <a:pt x="f2280" y="f2279"/>
                </a:cubicBezTo>
                <a:cubicBezTo>
                  <a:pt x="f2281" y="f2279"/>
                  <a:pt x="f2282" y="f2283"/>
                  <a:pt x="f2284" y="f2285"/>
                </a:cubicBezTo>
                <a:cubicBezTo>
                  <a:pt x="f364" y="f214"/>
                  <a:pt x="f2286" y="f2287"/>
                  <a:pt x="f369" y="f2288"/>
                </a:cubicBezTo>
                <a:lnTo>
                  <a:pt x="f2289" y="f2288"/>
                </a:lnTo>
                <a:cubicBezTo>
                  <a:pt x="f2289" y="f2290"/>
                  <a:pt x="f2291" y="f2292"/>
                  <a:pt x="f2293" y="f2037"/>
                </a:cubicBezTo>
                <a:cubicBezTo>
                  <a:pt x="f2293" y="f2294"/>
                  <a:pt x="f2295" y="f2296"/>
                  <a:pt x="f1105" y="f2296"/>
                </a:cubicBezTo>
                <a:cubicBezTo>
                  <a:pt x="f2297" y="f2298"/>
                  <a:pt x="f2299" y="f2300"/>
                  <a:pt x="f2301" y="f2300"/>
                </a:cubicBezTo>
                <a:cubicBezTo>
                  <a:pt x="f2302" y="f2300"/>
                  <a:pt x="f2303" y="f2304"/>
                  <a:pt x="f2305" y="f2306"/>
                </a:cubicBezTo>
                <a:cubicBezTo>
                  <a:pt x="f2307" y="f233"/>
                  <a:pt x="f2308" y="f192"/>
                  <a:pt x="f2309" y="f2287"/>
                </a:cubicBezTo>
                <a:cubicBezTo>
                  <a:pt x="f2310" y="f229"/>
                  <a:pt x="f2310" y="f212"/>
                  <a:pt x="f366" y="f2311"/>
                </a:cubicBezTo>
                <a:cubicBezTo>
                  <a:pt x="f2308" y="f157"/>
                  <a:pt x="f2312" y="f1986"/>
                  <a:pt x="f2313" y="f2314"/>
                </a:cubicBezTo>
                <a:cubicBezTo>
                  <a:pt x="f2315" y="f2316"/>
                  <a:pt x="f2317" y="f2318"/>
                  <a:pt x="f2319" y="f2318"/>
                </a:cubicBezTo>
                <a:cubicBezTo>
                  <a:pt x="f2320" y="f2318"/>
                  <a:pt x="f2321" y="f2322"/>
                  <a:pt x="f2323" y="f1957"/>
                </a:cubicBezTo>
                <a:cubicBezTo>
                  <a:pt x="f2" y="f2016"/>
                  <a:pt x="f2324" y="f2325"/>
                  <a:pt x="f2323" y="f2326"/>
                </a:cubicBezTo>
                <a:cubicBezTo>
                  <a:pt x="f2327" y="f2328"/>
                  <a:pt x="f2329" y="f2330"/>
                  <a:pt x="f2331" y="f2330"/>
                </a:cubicBezTo>
                <a:cubicBezTo>
                  <a:pt x="f2332" y="f2330"/>
                  <a:pt x="f2333" y="f2334"/>
                  <a:pt x="f2333" y="f183"/>
                </a:cubicBezTo>
                <a:cubicBezTo>
                  <a:pt x="f2335" y="f2325"/>
                  <a:pt x="f2336" y="f2337"/>
                  <a:pt x="f2338" y="f2339"/>
                </a:cubicBezTo>
                <a:cubicBezTo>
                  <a:pt x="f2340" y="f2341"/>
                  <a:pt x="f2342" y="f2229"/>
                  <a:pt x="f2343" y="f2229"/>
                </a:cubicBezTo>
                <a:cubicBezTo>
                  <a:pt x="f2344" y="f2229"/>
                  <a:pt x="f2345" y="f2346"/>
                  <a:pt x="f2347" y="f2016"/>
                </a:cubicBezTo>
                <a:cubicBezTo>
                  <a:pt x="f2348" y="f1986"/>
                  <a:pt x="f2349" y="f2285"/>
                  <a:pt x="f2349" y="f224"/>
                </a:cubicBezTo>
                <a:cubicBezTo>
                  <a:pt x="f2349" y="f2012"/>
                  <a:pt x="f2350" y="f2311"/>
                  <a:pt x="f2348" y="f229"/>
                </a:cubicBezTo>
                <a:cubicBezTo>
                  <a:pt x="f2351" y="f2352"/>
                  <a:pt x="f2353" y="f2354"/>
                  <a:pt x="f2355" y="f2354"/>
                </a:cubicBezTo>
                <a:cubicBezTo>
                  <a:pt x="f2356" y="f2354"/>
                  <a:pt x="f2357" y="f2358"/>
                  <a:pt x="f2359" y="f229"/>
                </a:cubicBezTo>
                <a:cubicBezTo>
                  <a:pt x="f2360" y="f2311"/>
                  <a:pt x="f2361" y="f2012"/>
                  <a:pt x="f2362" y="f224"/>
                </a:cubicBezTo>
                <a:cubicBezTo>
                  <a:pt x="f2363" y="f2364"/>
                  <a:pt x="f2365" y="f2366"/>
                  <a:pt x="f2367" y="f2366"/>
                </a:cubicBezTo>
                <a:cubicBezTo>
                  <a:pt x="f2368" y="f2366"/>
                  <a:pt x="f2369" y="f214"/>
                  <a:pt x="f2370" y="f214"/>
                </a:cubicBezTo>
                <a:cubicBezTo>
                  <a:pt x="f2371" y="f2372"/>
                  <a:pt x="f2373" y="f2374"/>
                  <a:pt x="f2375" y="f2374"/>
                </a:cubicBezTo>
                <a:cubicBezTo>
                  <a:pt x="f2376" y="f2374"/>
                  <a:pt x="f2377" y="f2378"/>
                  <a:pt x="f2350" y="f2003"/>
                </a:cubicBezTo>
                <a:cubicBezTo>
                  <a:pt x="f2379" y="f233"/>
                  <a:pt x="f2286" y="f2380"/>
                  <a:pt x="f2275" y="f2381"/>
                </a:cubicBezTo>
                <a:cubicBezTo>
                  <a:pt x="f2382" y="f2383"/>
                  <a:pt x="f2384" y="f2385"/>
                  <a:pt x="f2386" y="f2385"/>
                </a:cubicBezTo>
                <a:cubicBezTo>
                  <a:pt x="f2387" y="f2385"/>
                  <a:pt x="f2388" y="f2389"/>
                  <a:pt x="f2258" y="f2390"/>
                </a:cubicBezTo>
                <a:cubicBezTo>
                  <a:pt x="f2258" y="f2391"/>
                  <a:pt x="f2392" y="f2393"/>
                  <a:pt x="f2392" y="f2394"/>
                </a:cubicBezTo>
                <a:cubicBezTo>
                  <a:pt x="f2239" y="f2395"/>
                  <a:pt x="f1971" y="f506"/>
                  <a:pt x="f2396" y="f2397"/>
                </a:cubicBezTo>
                <a:cubicBezTo>
                  <a:pt x="f2398" y="f2399"/>
                  <a:pt x="f2400" y="f2401"/>
                  <a:pt x="f2402" y="f2401"/>
                </a:cubicBezTo>
                <a:cubicBezTo>
                  <a:pt x="f2403" y="f2401"/>
                  <a:pt x="f2404" y="f2405"/>
                  <a:pt x="f1105" y="f2406"/>
                </a:cubicBezTo>
                <a:cubicBezTo>
                  <a:pt x="f2275" y="f2041"/>
                  <a:pt x="f2407" y="f2408"/>
                  <a:pt x="f2305" y="f2409"/>
                </a:cubicBezTo>
                <a:cubicBezTo>
                  <a:pt x="f2305" y="f2196"/>
                  <a:pt x="f2410" y="f2218"/>
                  <a:pt x="f2411" y="f385"/>
                </a:cubicBezTo>
                <a:cubicBezTo>
                  <a:pt x="f2412" y="f2413"/>
                  <a:pt x="f2414" y="f2415"/>
                  <a:pt x="f2416" y="f2415"/>
                </a:cubicBezTo>
                <a:cubicBezTo>
                  <a:pt x="f2417" y="f2415"/>
                  <a:pt x="f2418" y="f2419"/>
                  <a:pt x="f2420" y="f2381"/>
                </a:cubicBezTo>
                <a:cubicBezTo>
                  <a:pt x="f2335" y="f2395"/>
                  <a:pt x="f2421" y="f506"/>
                  <a:pt x="f2422" y="f2041"/>
                </a:cubicBezTo>
                <a:cubicBezTo>
                  <a:pt x="f2423" y="f2424"/>
                  <a:pt x="f2425" y="f2426"/>
                  <a:pt x="f2427" y="f2426"/>
                </a:cubicBezTo>
                <a:cubicBezTo>
                  <a:pt x="f2428" y="f2426"/>
                  <a:pt x="f2429" y="f2430"/>
                  <a:pt x="f2429" y="f2408"/>
                </a:cubicBezTo>
                <a:cubicBezTo>
                  <a:pt x="f2431" y="f2196"/>
                  <a:pt x="f2422" y="f2432"/>
                  <a:pt x="f2360" y="f2433"/>
                </a:cubicBezTo>
                <a:cubicBezTo>
                  <a:pt x="f2434" y="f2435"/>
                  <a:pt x="f2436" y="f2437"/>
                  <a:pt x="f2438" y="f2437"/>
                </a:cubicBezTo>
                <a:cubicBezTo>
                  <a:pt x="f2439" y="f2437"/>
                  <a:pt x="f2440" y="f2441"/>
                  <a:pt x="f2442" y="f2432"/>
                </a:cubicBezTo>
                <a:cubicBezTo>
                  <a:pt x="f2443" y="f2218"/>
                  <a:pt x="f2307" y="f2444"/>
                  <a:pt x="f364" y="f305"/>
                </a:cubicBezTo>
                <a:cubicBezTo>
                  <a:pt x="f2307" y="f305"/>
                  <a:pt x="f2445" y="f2446"/>
                  <a:pt x="f2445" y="f731"/>
                </a:cubicBezTo>
                <a:cubicBezTo>
                  <a:pt x="f2445" y="f2447"/>
                  <a:pt x="f2307" y="f2409"/>
                  <a:pt x="f364" y="f2408"/>
                </a:cubicBezTo>
                <a:cubicBezTo>
                  <a:pt x="f364" y="f2406"/>
                  <a:pt x="f2307" y="f2397"/>
                  <a:pt x="f2411" y="f502"/>
                </a:cubicBezTo>
                <a:cubicBezTo>
                  <a:pt x="f2448" y="f2449"/>
                  <a:pt x="f2450" y="f2451"/>
                  <a:pt x="f2452" y="f2451"/>
                </a:cubicBezTo>
                <a:cubicBezTo>
                  <a:pt x="f2453" y="f2451"/>
                  <a:pt x="f2454" y="f2455"/>
                  <a:pt x="f2456" y="f2409"/>
                </a:cubicBezTo>
                <a:cubicBezTo>
                  <a:pt x="f2457" y="f2458"/>
                  <a:pt x="f2459" y="f2460"/>
                  <a:pt x="f2461" y="f2460"/>
                </a:cubicBezTo>
                <a:cubicBezTo>
                  <a:pt x="f2462" y="f2460"/>
                  <a:pt x="f2463" y="f2464"/>
                  <a:pt x="f2361" y="f2408"/>
                </a:cubicBezTo>
                <a:cubicBezTo>
                  <a:pt x="f2418" y="f2465"/>
                  <a:pt x="f2466" y="f2467"/>
                  <a:pt x="f2468" y="f2467"/>
                </a:cubicBezTo>
                <a:cubicBezTo>
                  <a:pt x="f2469" y="f2467"/>
                  <a:pt x="f2470" y="f2471"/>
                  <a:pt x="f2307" y="f2173"/>
                </a:cubicBezTo>
                <a:cubicBezTo>
                  <a:pt x="f367" y="f487"/>
                  <a:pt x="f2286" y="f308"/>
                  <a:pt x="f2472" y="f502"/>
                </a:cubicBezTo>
                <a:cubicBezTo>
                  <a:pt x="f2473" y="f308"/>
                  <a:pt x="f369" y="f487"/>
                  <a:pt x="f2295" y="f730"/>
                </a:cubicBezTo>
                <a:cubicBezTo>
                  <a:pt x="f1977" y="f508"/>
                  <a:pt x="f354" y="f2045"/>
                  <a:pt x="f34" y="f489"/>
                </a:cubicBezTo>
                <a:cubicBezTo>
                  <a:pt x="f30" y="f2091"/>
                  <a:pt x="f794" y="f515"/>
                  <a:pt x="f1080" y="f2474"/>
                </a:cubicBezTo>
                <a:cubicBezTo>
                  <a:pt x="f2475" y="f287"/>
                  <a:pt x="f2476" y="f2477"/>
                  <a:pt x="f2478" y="f2477"/>
                </a:cubicBezTo>
                <a:cubicBezTo>
                  <a:pt x="f2479" y="f2477"/>
                  <a:pt x="f2480" y="f2481"/>
                  <a:pt x="f794" y="f2228"/>
                </a:cubicBezTo>
                <a:cubicBezTo>
                  <a:pt x="f802" y="f2228"/>
                  <a:pt x="f805" y="f2228"/>
                  <a:pt x="f2482" y="f525"/>
                </a:cubicBezTo>
                <a:cubicBezTo>
                  <a:pt x="f30" y="f525"/>
                  <a:pt x="f352" y="f2227"/>
                  <a:pt x="f32" y="f554"/>
                </a:cubicBezTo>
                <a:cubicBezTo>
                  <a:pt x="f2231" y="f554"/>
                  <a:pt x="f34" y="f2225"/>
                  <a:pt x="f2233" y="f2225"/>
                </a:cubicBezTo>
                <a:cubicBezTo>
                  <a:pt x="f36" y="f554"/>
                  <a:pt x="f38" y="f554"/>
                  <a:pt x="f1098" y="f2227"/>
                </a:cubicBezTo>
                <a:cubicBezTo>
                  <a:pt x="f2483" y="f2484"/>
                  <a:pt x="f2485" y="f2486"/>
                  <a:pt x="f2487" y="f2486"/>
                </a:cubicBezTo>
                <a:cubicBezTo>
                  <a:pt x="f2488" y="f2486"/>
                  <a:pt x="f2489" y="f2490"/>
                  <a:pt x="f2379" y="f719"/>
                </a:cubicBezTo>
                <a:cubicBezTo>
                  <a:pt x="f62" y="f2491"/>
                  <a:pt x="f2492" y="f2493"/>
                  <a:pt x="f2494" y="f2493"/>
                </a:cubicBezTo>
                <a:cubicBezTo>
                  <a:pt x="f2495" y="f2493"/>
                  <a:pt x="f2496" y="f2497"/>
                  <a:pt x="f38" y="f691"/>
                </a:cubicBezTo>
                <a:cubicBezTo>
                  <a:pt x="f30" y="f564"/>
                  <a:pt x="f133" y="f2226"/>
                  <a:pt x="f352" y="f2498"/>
                </a:cubicBezTo>
                <a:lnTo>
                  <a:pt x="f1172" y="f2498"/>
                </a:lnTo>
                <a:cubicBezTo>
                  <a:pt x="f114" y="f2498"/>
                  <a:pt x="f116" y="f2499"/>
                  <a:pt x="f118" y="f333"/>
                </a:cubicBezTo>
                <a:lnTo>
                  <a:pt x="f112" y="f333"/>
                </a:lnTo>
                <a:cubicBezTo>
                  <a:pt x="f12" y="f694"/>
                  <a:pt x="f1928" y="f572"/>
                  <a:pt x="f1923" y="f719"/>
                </a:cubicBezTo>
                <a:cubicBezTo>
                  <a:pt x="f1902" y="f691"/>
                  <a:pt x="f1207" y="f2500"/>
                  <a:pt x="f1916" y="f396"/>
                </a:cubicBezTo>
                <a:cubicBezTo>
                  <a:pt x="f1985" y="f396"/>
                  <a:pt x="f2147" y="f2501"/>
                  <a:pt x="f1194" y="f2501"/>
                </a:cubicBezTo>
                <a:cubicBezTo>
                  <a:pt x="f1197" y="f2501"/>
                  <a:pt x="f118" y="f2501"/>
                  <a:pt x="f2502" y="f542"/>
                </a:cubicBezTo>
                <a:cubicBezTo>
                  <a:pt x="f2502" y="f542"/>
                  <a:pt x="f1080" y="f542"/>
                  <a:pt x="f1080" y="f409"/>
                </a:cubicBezTo>
                <a:cubicBezTo>
                  <a:pt x="f2503" y="f2504"/>
                  <a:pt x="f2505" y="f2506"/>
                  <a:pt x="f124" y="f2506"/>
                </a:cubicBezTo>
                <a:cubicBezTo>
                  <a:pt x="f2507" y="f2506"/>
                  <a:pt x="f2508" y="f2509"/>
                  <a:pt x="f1940" y="f536"/>
                </a:cubicBezTo>
                <a:cubicBezTo>
                  <a:pt x="f2236" y="f2510"/>
                  <a:pt x="f1107" y="f1508"/>
                  <a:pt x="f818" y="f2511"/>
                </a:cubicBezTo>
                <a:cubicBezTo>
                  <a:pt x="f345" y="f2512"/>
                  <a:pt x="f2513" y="f2514"/>
                  <a:pt x="f2515" y="f2514"/>
                </a:cubicBezTo>
                <a:cubicBezTo>
                  <a:pt x="f2516" y="f2514"/>
                  <a:pt x="f2517" y="f2518"/>
                  <a:pt x="f32" y="f2519"/>
                </a:cubicBezTo>
                <a:cubicBezTo>
                  <a:pt x="f2502" y="f680"/>
                  <a:pt x="f1197" y="f834"/>
                  <a:pt x="f16" y="f1603"/>
                </a:cubicBezTo>
                <a:cubicBezTo>
                  <a:pt x="f2520" y="f2521"/>
                  <a:pt x="f2522" y="f2523"/>
                  <a:pt x="f2524" y="f2525"/>
                </a:cubicBezTo>
                <a:lnTo>
                  <a:pt x="f2524" y="f2525"/>
                </a:lnTo>
                <a:cubicBezTo>
                  <a:pt x="f2524" y="f2526"/>
                  <a:pt x="f2527" y="f2528"/>
                  <a:pt x="f16" y="f1478"/>
                </a:cubicBezTo>
                <a:cubicBezTo>
                  <a:pt x="f1199" y="f533"/>
                  <a:pt x="f1172" y="f2136"/>
                  <a:pt x="f802" y="f834"/>
                </a:cubicBezTo>
                <a:cubicBezTo>
                  <a:pt x="f2529" y="f2530"/>
                  <a:pt x="f2531" y="f777"/>
                  <a:pt x="f2532" y="f777"/>
                </a:cubicBezTo>
                <a:cubicBezTo>
                  <a:pt x="f2533" y="f777"/>
                  <a:pt x="f2534" y="f2535"/>
                  <a:pt x="f2536" y="f2537"/>
                </a:cubicBezTo>
                <a:cubicBezTo>
                  <a:pt x="f2233" y="f398"/>
                  <a:pt x="f352" y="f661"/>
                  <a:pt x="f802" y="f580"/>
                </a:cubicBezTo>
                <a:cubicBezTo>
                  <a:pt x="f109" y="f536"/>
                  <a:pt x="f2229" y="f397"/>
                  <a:pt x="f110" y="f537"/>
                </a:cubicBezTo>
                <a:cubicBezTo>
                  <a:pt x="f2538" y="f2539"/>
                  <a:pt x="f20" y="f2540"/>
                  <a:pt x="f2541" y="f2542"/>
                </a:cubicBezTo>
                <a:lnTo>
                  <a:pt x="f2541" y="f2542"/>
                </a:lnTo>
                <a:cubicBezTo>
                  <a:pt x="f2543" y="f2544"/>
                  <a:pt x="f2545" y="f580"/>
                  <a:pt x="f20" y="f580"/>
                </a:cubicBezTo>
                <a:cubicBezTo>
                  <a:pt x="f2546" y="f2547"/>
                  <a:pt x="f2548" y="f2549"/>
                  <a:pt x="f2524" y="f2525"/>
                </a:cubicBezTo>
                <a:lnTo>
                  <a:pt x="f2524" y="f2525"/>
                </a:lnTo>
                <a:cubicBezTo>
                  <a:pt x="f2524" y="f2550"/>
                  <a:pt x="f2551" y="f2552"/>
                  <a:pt x="f2541" y="f2542"/>
                </a:cubicBezTo>
                <a:lnTo>
                  <a:pt x="f2541" y="f2542"/>
                </a:lnTo>
                <a:cubicBezTo>
                  <a:pt x="f2553" y="f2143"/>
                  <a:pt x="f2554" y="f2555"/>
                  <a:pt x="f2556" y="f2555"/>
                </a:cubicBezTo>
                <a:cubicBezTo>
                  <a:pt x="f144" y="f2555"/>
                  <a:pt x="f16" y="f2557"/>
                  <a:pt x="f1964" y="f580"/>
                </a:cubicBezTo>
                <a:cubicBezTo>
                  <a:pt x="f1194" y="f580"/>
                  <a:pt x="f1194" y="f2539"/>
                  <a:pt x="f1964" y="f2539"/>
                </a:cubicBezTo>
                <a:cubicBezTo>
                  <a:pt x="f1199" y="f537"/>
                  <a:pt x="f20" y="f538"/>
                  <a:pt x="f114" y="f539"/>
                </a:cubicBezTo>
                <a:cubicBezTo>
                  <a:pt x="f2558" y="f2559"/>
                  <a:pt x="f2560" y="f2561"/>
                  <a:pt x="f2562" y="f2561"/>
                </a:cubicBezTo>
                <a:cubicBezTo>
                  <a:pt x="f2563" y="f2561"/>
                  <a:pt x="f2564" y="f2565"/>
                  <a:pt x="f1896" y="f537"/>
                </a:cubicBezTo>
                <a:cubicBezTo>
                  <a:pt x="f1896" y="f537"/>
                  <a:pt x="f1896" y="f2539"/>
                  <a:pt x="f184" y="f2539"/>
                </a:cubicBezTo>
                <a:cubicBezTo>
                  <a:pt x="f186" y="f2510"/>
                  <a:pt x="f247" y="f581"/>
                  <a:pt x="f1185" y="f584"/>
                </a:cubicBezTo>
                <a:cubicBezTo>
                  <a:pt x="f2002" y="f585"/>
                  <a:pt x="f2146" y="f2566"/>
                  <a:pt x="f1879" y="f596"/>
                </a:cubicBezTo>
                <a:cubicBezTo>
                  <a:pt x="f2567" y="f2568"/>
                  <a:pt x="f54" y="f597"/>
                  <a:pt x="f86" y="f2569"/>
                </a:cubicBezTo>
                <a:cubicBezTo>
                  <a:pt x="f2570" y="f832"/>
                  <a:pt x="f1996" y="f1483"/>
                  <a:pt x="f306" y="f2136"/>
                </a:cubicBezTo>
                <a:cubicBezTo>
                  <a:pt x="f408" y="f2136"/>
                  <a:pt x="f2570" y="f1483"/>
                  <a:pt x="f86" y="f2571"/>
                </a:cubicBezTo>
                <a:cubicBezTo>
                  <a:pt x="f102" y="f2572"/>
                  <a:pt x="f2573" y="f786"/>
                  <a:pt x="f2574" y="f786"/>
                </a:cubicBezTo>
                <a:cubicBezTo>
                  <a:pt x="f2575" y="f786"/>
                  <a:pt x="f93" y="f2576"/>
                  <a:pt x="f93" y="f2136"/>
                </a:cubicBezTo>
                <a:cubicBezTo>
                  <a:pt x="f2577" y="f2136"/>
                  <a:pt x="f1144" y="f2578"/>
                  <a:pt x="f2579" y="f2578"/>
                </a:cubicBezTo>
                <a:cubicBezTo>
                  <a:pt x="f2580" y="f2578"/>
                  <a:pt x="f2581" y="f2582"/>
                  <a:pt x="f1871" y="f680"/>
                </a:cubicBezTo>
                <a:cubicBezTo>
                  <a:pt x="f16" y="f599"/>
                  <a:pt x="f1926" y="f937"/>
                  <a:pt x="f1985" y="f737"/>
                </a:cubicBezTo>
                <a:cubicBezTo>
                  <a:pt x="f227" y="f2583"/>
                  <a:pt x="f2584" y="f1513"/>
                  <a:pt x="f2585" y="f1513"/>
                </a:cubicBezTo>
                <a:cubicBezTo>
                  <a:pt x="f2586" y="f1513"/>
                  <a:pt x="f2587" y="f2588"/>
                  <a:pt x="f2036" y="f1809"/>
                </a:cubicBezTo>
                <a:cubicBezTo>
                  <a:pt x="f2589" y="f2590"/>
                  <a:pt x="f2591" y="f2592"/>
                  <a:pt x="f442" y="f443"/>
                </a:cubicBezTo>
                <a:lnTo>
                  <a:pt x="f442" y="f443"/>
                </a:lnTo>
                <a:cubicBezTo>
                  <a:pt x="f2593" y="f2594"/>
                  <a:pt x="f2595" y="f2596"/>
                  <a:pt x="f2036" y="f615"/>
                </a:cubicBezTo>
                <a:cubicBezTo>
                  <a:pt x="f327" y="f1809"/>
                  <a:pt x="f2002" y="f868"/>
                  <a:pt x="f2597" y="f868"/>
                </a:cubicBezTo>
                <a:cubicBezTo>
                  <a:pt x="f1916" y="f868"/>
                  <a:pt x="f1911" y="f1809"/>
                  <a:pt x="f1900" y="f602"/>
                </a:cubicBezTo>
                <a:cubicBezTo>
                  <a:pt x="f1902" y="f643"/>
                  <a:pt x="f2598" y="f531"/>
                  <a:pt x="f247" y="f667"/>
                </a:cubicBezTo>
                <a:cubicBezTo>
                  <a:pt x="f2146" y="f834"/>
                  <a:pt x="f2000" y="f834"/>
                  <a:pt x="f2599" y="f834"/>
                </a:cubicBezTo>
                <a:cubicBezTo>
                  <a:pt x="f2600" y="f2601"/>
                  <a:pt x="f2602" y="f2603"/>
                  <a:pt x="f448" y="f449"/>
                </a:cubicBezTo>
                <a:lnTo>
                  <a:pt x="f448" y="f449"/>
                </a:lnTo>
                <a:cubicBezTo>
                  <a:pt x="f2604" y="f2605"/>
                  <a:pt x="f2606" y="f531"/>
                  <a:pt x="f408" y="f531"/>
                </a:cubicBezTo>
                <a:lnTo>
                  <a:pt x="f311" y="f531"/>
                </a:lnTo>
                <a:cubicBezTo>
                  <a:pt x="f309" y="f437"/>
                  <a:pt x="f74" y="f667"/>
                  <a:pt x="f309" y="f2607"/>
                </a:cubicBezTo>
                <a:lnTo>
                  <a:pt x="f309" y="f2607"/>
                </a:lnTo>
                <a:cubicBezTo>
                  <a:pt x="f2608" y="f680"/>
                  <a:pt x="f299" y="f610"/>
                  <a:pt x="f2609" y="f602"/>
                </a:cubicBezTo>
                <a:cubicBezTo>
                  <a:pt x="f2106" y="f1522"/>
                  <a:pt x="f163" y="f2610"/>
                  <a:pt x="f2100" y="f869"/>
                </a:cubicBezTo>
                <a:cubicBezTo>
                  <a:pt x="f2611" y="f2612"/>
                  <a:pt x="f2613" y="f781"/>
                  <a:pt x="f2613" y="f870"/>
                </a:cubicBezTo>
                <a:cubicBezTo>
                  <a:pt x="f2613" y="f2614"/>
                  <a:pt x="f2611" y="f2614"/>
                  <a:pt x="f2611" y="f737"/>
                </a:cubicBezTo>
                <a:cubicBezTo>
                  <a:pt x="f2106" y="f743"/>
                  <a:pt x="f2144" y="f747"/>
                  <a:pt x="f172" y="f770"/>
                </a:cubicBezTo>
                <a:cubicBezTo>
                  <a:pt x="f2043" y="f770"/>
                  <a:pt x="f399" y="f1533"/>
                  <a:pt x="f2090" y="f1533"/>
                </a:cubicBezTo>
                <a:cubicBezTo>
                  <a:pt x="f70" y="f2615"/>
                  <a:pt x="f299" y="f953"/>
                  <a:pt x="f399" y="f1542"/>
                </a:cubicBezTo>
                <a:cubicBezTo>
                  <a:pt x="f2616" y="f1724"/>
                  <a:pt x="f2617" y="f2618"/>
                  <a:pt x="f2619" y="f2618"/>
                </a:cubicBezTo>
                <a:cubicBezTo>
                  <a:pt x="f2620" y="f2618"/>
                  <a:pt x="f2621" y="f2622"/>
                  <a:pt x="f2623" y="f1778"/>
                </a:cubicBezTo>
                <a:cubicBezTo>
                  <a:pt x="f2624" y="f1778"/>
                  <a:pt x="f2099" y="f1542"/>
                  <a:pt x="f2144" y="f1542"/>
                </a:cubicBezTo>
                <a:cubicBezTo>
                  <a:pt x="f2124" y="f953"/>
                  <a:pt x="f2124" y="f793"/>
                  <a:pt x="f2124" y="f2615"/>
                </a:cubicBezTo>
                <a:lnTo>
                  <a:pt x="f2106" y="f792"/>
                </a:lnTo>
                <a:lnTo>
                  <a:pt x="f2106" y="f770"/>
                </a:lnTo>
                <a:lnTo>
                  <a:pt x="f395" y="f770"/>
                </a:lnTo>
                <a:lnTo>
                  <a:pt x="f395" y="f792"/>
                </a:lnTo>
                <a:cubicBezTo>
                  <a:pt x="f2625" y="f2626"/>
                  <a:pt x="f152" y="f749"/>
                  <a:pt x="f2101" y="f780"/>
                </a:cubicBezTo>
                <a:cubicBezTo>
                  <a:pt x="f2627" y="f780"/>
                  <a:pt x="f161" y="f880"/>
                  <a:pt x="f161" y="f750"/>
                </a:cubicBezTo>
                <a:cubicBezTo>
                  <a:pt x="f2135" y="f2628"/>
                  <a:pt x="f2629" y="f899"/>
                  <a:pt x="f293" y="f953"/>
                </a:cubicBezTo>
                <a:cubicBezTo>
                  <a:pt x="f742" y="f819"/>
                  <a:pt x="f2630" y="f1518"/>
                  <a:pt x="f744" y="f1768"/>
                </a:cubicBezTo>
                <a:cubicBezTo>
                  <a:pt x="f746" y="f2631"/>
                  <a:pt x="f2632" y="f799"/>
                  <a:pt x="f2633" y="f801"/>
                </a:cubicBezTo>
                <a:cubicBezTo>
                  <a:pt x="f257" y="f1033"/>
                  <a:pt x="f2634" y="f930"/>
                  <a:pt x="f2635" y="f1047"/>
                </a:cubicBezTo>
                <a:cubicBezTo>
                  <a:pt x="f2635" y="f2636"/>
                  <a:pt x="f2635" y="f1068"/>
                  <a:pt x="f2637" y="f1079"/>
                </a:cubicBezTo>
                <a:cubicBezTo>
                  <a:pt x="f2637" y="f2638"/>
                  <a:pt x="f2639" y="f2640"/>
                  <a:pt x="f2641" y="f2640"/>
                </a:cubicBezTo>
                <a:cubicBezTo>
                  <a:pt x="f2642" y="f2640"/>
                  <a:pt x="f2643" y="f2638"/>
                  <a:pt x="f2643" y="f1079"/>
                </a:cubicBezTo>
                <a:lnTo>
                  <a:pt x="f2643" y="f2644"/>
                </a:lnTo>
                <a:cubicBezTo>
                  <a:pt x="f2645" y="f1247"/>
                  <a:pt x="f2646" y="f2647"/>
                  <a:pt x="f1569" y="f1668"/>
                </a:cubicBezTo>
                <a:cubicBezTo>
                  <a:pt x="f2648" y="f2649"/>
                  <a:pt x="f2650" y="f2651"/>
                  <a:pt x="f2639" y="f2652"/>
                </a:cubicBezTo>
                <a:lnTo>
                  <a:pt x="f2639" y="f2652"/>
                </a:lnTo>
                <a:cubicBezTo>
                  <a:pt x="f2653" y="f2654"/>
                  <a:pt x="f2655" y="f2656"/>
                  <a:pt x="f225" y="f2657"/>
                </a:cubicBezTo>
                <a:cubicBezTo>
                  <a:pt x="f2658" y="f2659"/>
                  <a:pt x="f2660" y="f2661"/>
                  <a:pt x="f2662" y="f2661"/>
                </a:cubicBezTo>
                <a:cubicBezTo>
                  <a:pt x="f2663" y="f2661"/>
                  <a:pt x="f2664" y="f2665"/>
                  <a:pt x="f2666" y="f1654"/>
                </a:cubicBezTo>
                <a:cubicBezTo>
                  <a:pt x="f2667" y="f1391"/>
                  <a:pt x="f2668" y="f2669"/>
                  <a:pt x="f2623" y="f1450"/>
                </a:cubicBezTo>
                <a:cubicBezTo>
                  <a:pt x="f2090" y="f1135"/>
                  <a:pt x="f69" y="f1257"/>
                  <a:pt x="f2086" y="f1170"/>
                </a:cubicBezTo>
                <a:cubicBezTo>
                  <a:pt x="f312" y="f1754"/>
                  <a:pt x="f84" y="f1454"/>
                  <a:pt x="f89" y="f1084"/>
                </a:cubicBezTo>
                <a:lnTo>
                  <a:pt x="f89" y="f1587"/>
                </a:lnTo>
                <a:cubicBezTo>
                  <a:pt x="f84" y="f1587"/>
                  <a:pt x="f306" y="f1223"/>
                  <a:pt x="f311" y="f2670"/>
                </a:cubicBezTo>
                <a:cubicBezTo>
                  <a:pt x="f65" y="f1104"/>
                  <a:pt x="f2086" y="f1078"/>
                  <a:pt x="f315" y="f2671"/>
                </a:cubicBezTo>
                <a:cubicBezTo>
                  <a:pt x="f2672" y="f2673"/>
                  <a:pt x="f2674" y="f2675"/>
                  <a:pt x="f2676" y="f2675"/>
                </a:cubicBezTo>
                <a:cubicBezTo>
                  <a:pt x="f233" y="f2675"/>
                  <a:pt x="f2677" y="f2678"/>
                  <a:pt x="f1126" y="f1046"/>
                </a:cubicBezTo>
                <a:cubicBezTo>
                  <a:pt x="f1114" y="f1046"/>
                  <a:pt x="f2679" y="f2680"/>
                  <a:pt x="f1126" y="f2680"/>
                </a:cubicBezTo>
                <a:cubicBezTo>
                  <a:pt x="f1995" y="f1047"/>
                  <a:pt x="f84" y="f2681"/>
                  <a:pt x="f311" y="f2682"/>
                </a:cubicBezTo>
                <a:cubicBezTo>
                  <a:pt x="f2683" y="f1703"/>
                  <a:pt x="f63" y="f1081"/>
                  <a:pt x="f312" y="f1104"/>
                </a:cubicBezTo>
                <a:cubicBezTo>
                  <a:pt x="f2684" y="f2685"/>
                  <a:pt x="f2686" y="f2687"/>
                  <a:pt x="f2688" y="f2687"/>
                </a:cubicBezTo>
                <a:cubicBezTo>
                  <a:pt x="f2689" y="f2687"/>
                  <a:pt x="f2690" y="f2691"/>
                  <a:pt x="f93" y="f1556"/>
                </a:cubicBezTo>
                <a:cubicBezTo>
                  <a:pt x="f93" y="f1083"/>
                  <a:pt x="f2692" y="f2693"/>
                  <a:pt x="f2692" y="f2694"/>
                </a:cubicBezTo>
                <a:cubicBezTo>
                  <a:pt x="f2695" y="f2696"/>
                  <a:pt x="f2697" y="f2698"/>
                  <a:pt x="f2699" y="f2698"/>
                </a:cubicBezTo>
                <a:cubicBezTo>
                  <a:pt x="f2700" y="f2698"/>
                  <a:pt x="f2701" y="f2702"/>
                  <a:pt x="f303" y="f1104"/>
                </a:cubicBezTo>
                <a:cubicBezTo>
                  <a:pt x="f2036" y="f1557"/>
                  <a:pt x="f1138" y="f1081"/>
                  <a:pt x="f1151" y="f2703"/>
                </a:cubicBezTo>
                <a:cubicBezTo>
                  <a:pt x="f327" y="f1579"/>
                  <a:pt x="f1136" y="f976"/>
                  <a:pt x="f1151" y="f1055"/>
                </a:cubicBezTo>
                <a:cubicBezTo>
                  <a:pt x="f1151" y="f2704"/>
                  <a:pt x="f2705" y="f2706"/>
                  <a:pt x="f2707" y="f2706"/>
                </a:cubicBezTo>
                <a:cubicBezTo>
                  <a:pt x="f2708" y="f2706"/>
                  <a:pt x="f2709" y="f2710"/>
                  <a:pt x="f2000" y="f2681"/>
                </a:cubicBezTo>
                <a:cubicBezTo>
                  <a:pt x="f2146" y="f907"/>
                  <a:pt x="f1114" y="f1079"/>
                  <a:pt x="f327" y="f1557"/>
                </a:cubicBezTo>
                <a:cubicBezTo>
                  <a:pt x="f1136" y="f1222"/>
                  <a:pt x="f2567" y="f1554"/>
                  <a:pt x="f303" y="f2670"/>
                </a:cubicBezTo>
                <a:cubicBezTo>
                  <a:pt x="f2701" y="f1223"/>
                  <a:pt x="f2701" y="f1587"/>
                  <a:pt x="f2711" y="f1699"/>
                </a:cubicBezTo>
                <a:lnTo>
                  <a:pt x="f94" y="f1100"/>
                </a:lnTo>
                <a:cubicBezTo>
                  <a:pt x="f2712" y="f2713"/>
                  <a:pt x="f2714" y="f2715"/>
                  <a:pt x="f2716" y="f2717"/>
                </a:cubicBezTo>
                <a:lnTo>
                  <a:pt x="f2716" y="f2717"/>
                </a:lnTo>
                <a:cubicBezTo>
                  <a:pt x="f2686" y="f2718"/>
                  <a:pt x="f2719" y="f2720"/>
                  <a:pt x="f2721" y="f2722"/>
                </a:cubicBezTo>
                <a:lnTo>
                  <a:pt x="f2721" y="f2722"/>
                </a:lnTo>
                <a:cubicBezTo>
                  <a:pt x="f2075" y="f2723"/>
                  <a:pt x="f2724" y="f2725"/>
                  <a:pt x="f2393" y="f2726"/>
                </a:cubicBezTo>
                <a:lnTo>
                  <a:pt x="f2393" y="f2726"/>
                </a:lnTo>
                <a:cubicBezTo>
                  <a:pt x="f2727" y="f2728"/>
                  <a:pt x="f2729" y="f1614"/>
                  <a:pt x="f306" y="f2730"/>
                </a:cubicBezTo>
                <a:cubicBezTo>
                  <a:pt x="f2731" y="f2732"/>
                  <a:pt x="f2733" y="f2734"/>
                  <a:pt x="f2735" y="f2736"/>
                </a:cubicBezTo>
                <a:lnTo>
                  <a:pt x="f2735" y="f2736"/>
                </a:lnTo>
                <a:cubicBezTo>
                  <a:pt x="f2737" y="f2738"/>
                  <a:pt x="f2739" y="f2740"/>
                  <a:pt x="f2692" y="f2741"/>
                </a:cubicBezTo>
                <a:cubicBezTo>
                  <a:pt x="f2690" y="f2742"/>
                  <a:pt x="f2743" y="f2744"/>
                  <a:pt x="f2393" y="f2726"/>
                </a:cubicBezTo>
                <a:lnTo>
                  <a:pt x="f2393" y="f2726"/>
                </a:lnTo>
                <a:cubicBezTo>
                  <a:pt x="f2745" y="f2746"/>
                  <a:pt x="f2747" y="f2748"/>
                  <a:pt x="f2716" y="f2717"/>
                </a:cubicBezTo>
                <a:lnTo>
                  <a:pt x="f2716" y="f2717"/>
                </a:lnTo>
                <a:cubicBezTo>
                  <a:pt x="f2749" y="f2750"/>
                  <a:pt x="f267" y="f2751"/>
                  <a:pt x="f2036" y="f1755"/>
                </a:cubicBezTo>
                <a:lnTo>
                  <a:pt x="f1146" y="f1755"/>
                </a:lnTo>
                <a:cubicBezTo>
                  <a:pt x="f2752" y="f2753"/>
                  <a:pt x="f2754" y="f2755"/>
                  <a:pt x="f2756" y="f2755"/>
                </a:cubicBezTo>
                <a:cubicBezTo>
                  <a:pt x="f2757" y="f2755"/>
                  <a:pt x="f2035" y="f2758"/>
                  <a:pt x="f2759" y="f2760"/>
                </a:cubicBezTo>
                <a:lnTo>
                  <a:pt x="f2759" y="f2760"/>
                </a:lnTo>
                <a:cubicBezTo>
                  <a:pt x="f2761" y="f2762"/>
                  <a:pt x="f2763" y="f2764"/>
                  <a:pt x="f2735" y="f2736"/>
                </a:cubicBezTo>
                <a:lnTo>
                  <a:pt x="f2735" y="f2736"/>
                </a:lnTo>
                <a:cubicBezTo>
                  <a:pt x="f2765" y="f2766"/>
                  <a:pt x="f2000" y="f2767"/>
                  <a:pt x="f2759" y="f2760"/>
                </a:cubicBezTo>
                <a:lnTo>
                  <a:pt x="f2759" y="f2760"/>
                </a:lnTo>
                <a:cubicBezTo>
                  <a:pt x="f2768" y="f2769"/>
                  <a:pt x="f2770" y="f2771"/>
                  <a:pt x="f1898" y="f1082"/>
                </a:cubicBezTo>
                <a:cubicBezTo>
                  <a:pt x="f2772" y="f2773"/>
                  <a:pt x="f2774" y="f2775"/>
                  <a:pt x="f2776" y="f2775"/>
                </a:cubicBezTo>
                <a:cubicBezTo>
                  <a:pt x="f2777" y="f2775"/>
                  <a:pt x="f2197" y="f2778"/>
                  <a:pt x="f182" y="f2779"/>
                </a:cubicBezTo>
                <a:cubicBezTo>
                  <a:pt x="f2597" y="f1757"/>
                  <a:pt x="f247" y="f1699"/>
                  <a:pt x="f1114" y="f1225"/>
                </a:cubicBezTo>
                <a:cubicBezTo>
                  <a:pt x="f1185" y="f1590"/>
                  <a:pt x="f186" y="f1099"/>
                  <a:pt x="f190" y="f993"/>
                </a:cubicBezTo>
                <a:cubicBezTo>
                  <a:pt x="f247" y="f993"/>
                  <a:pt x="f247" y="f1100"/>
                  <a:pt x="f188" y="f1699"/>
                </a:cubicBezTo>
                <a:cubicBezTo>
                  <a:pt x="f2780" y="f1757"/>
                  <a:pt x="f1911" y="f2779"/>
                  <a:pt x="f1923" y="f2781"/>
                </a:cubicBezTo>
                <a:cubicBezTo>
                  <a:pt x="f1910" y="f2781"/>
                  <a:pt x="f1910" y="f1106"/>
                  <a:pt x="f1910" y="f1106"/>
                </a:cubicBezTo>
                <a:cubicBezTo>
                  <a:pt x="f1902" y="f1065"/>
                  <a:pt x="f1985" y="f1067"/>
                  <a:pt x="f1900" y="f1579"/>
                </a:cubicBezTo>
                <a:cubicBezTo>
                  <a:pt x="f1900" y="f1579"/>
                  <a:pt x="f1911" y="f1068"/>
                  <a:pt x="f1911" y="f1238"/>
                </a:cubicBezTo>
                <a:cubicBezTo>
                  <a:pt x="f1207" y="f2682"/>
                  <a:pt x="f1207" y="f973"/>
                  <a:pt x="f1207" y="f2681"/>
                </a:cubicBezTo>
                <a:cubicBezTo>
                  <a:pt x="f182" y="f2782"/>
                  <a:pt x="f1898" y="f2680"/>
                  <a:pt x="f182" y="f934"/>
                </a:cubicBezTo>
                <a:cubicBezTo>
                  <a:pt x="f1898" y="f1547"/>
                  <a:pt x="f1916" y="f1046"/>
                  <a:pt x="f1898" y="f2783"/>
                </a:cubicBezTo>
                <a:lnTo>
                  <a:pt x="f1898" y="f2783"/>
                </a:lnTo>
                <a:cubicBezTo>
                  <a:pt x="f2784" y="f2785"/>
                  <a:pt x="f2786" y="f2787"/>
                  <a:pt x="f2788" y="f2787"/>
                </a:cubicBezTo>
                <a:cubicBezTo>
                  <a:pt x="f2789" y="f2787"/>
                  <a:pt x="f2790" y="f2791"/>
                  <a:pt x="f2679" y="f1016"/>
                </a:cubicBezTo>
                <a:cubicBezTo>
                  <a:pt x="f1136" y="f803"/>
                  <a:pt x="f1879" y="f2792"/>
                  <a:pt x="f2001" y="f821"/>
                </a:cubicBezTo>
                <a:cubicBezTo>
                  <a:pt x="f2793" y="f2794"/>
                  <a:pt x="f2795" y="f2796"/>
                  <a:pt x="f2797" y="f2796"/>
                </a:cubicBezTo>
                <a:cubicBezTo>
                  <a:pt x="f2798" y="f2796"/>
                  <a:pt x="f2799" y="f2800"/>
                  <a:pt x="f1871" y="f2615"/>
                </a:cubicBezTo>
                <a:cubicBezTo>
                  <a:pt x="f1871" y="f793"/>
                  <a:pt x="f1871" y="f821"/>
                  <a:pt x="f1909" y="f821"/>
                </a:cubicBezTo>
                <a:cubicBezTo>
                  <a:pt x="f2801" y="f822"/>
                  <a:pt x="f1207" y="f2802"/>
                  <a:pt x="f2803" y="f2802"/>
                </a:cubicBezTo>
                <a:cubicBezTo>
                  <a:pt x="f2804" y="f2802"/>
                  <a:pt x="f2805" y="f2806"/>
                  <a:pt x="f190" y="f936"/>
                </a:cubicBezTo>
                <a:cubicBezTo>
                  <a:pt x="f2002" y="f2792"/>
                  <a:pt x="f1185" y="f998"/>
                  <a:pt x="f1960" y="f927"/>
                </a:cubicBezTo>
                <a:cubicBezTo>
                  <a:pt x="f2807" y="f2808"/>
                  <a:pt x="f2809" y="f2810"/>
                  <a:pt x="f2811" y="f2810"/>
                </a:cubicBezTo>
                <a:cubicBezTo>
                  <a:pt x="f2812" y="f2810"/>
                  <a:pt x="f2813" y="f1793"/>
                  <a:pt x="f1911" y="f1024"/>
                </a:cubicBezTo>
                <a:cubicBezTo>
                  <a:pt x="f1911" y="f928"/>
                  <a:pt x="f1911" y="f928"/>
                  <a:pt x="f1900" y="f1016"/>
                </a:cubicBezTo>
                <a:cubicBezTo>
                  <a:pt x="f1985" y="f917"/>
                  <a:pt x="f1910" y="f917"/>
                  <a:pt x="f1909" y="f917"/>
                </a:cubicBezTo>
                <a:cubicBezTo>
                  <a:pt x="f1926" y="f803"/>
                  <a:pt x="f12" y="f795"/>
                  <a:pt x="f1929" y="f1778"/>
                </a:cubicBezTo>
                <a:cubicBezTo>
                  <a:pt x="f1862" y="f1542"/>
                  <a:pt x="f1929" y="f953"/>
                  <a:pt x="f1928" y="f953"/>
                </a:cubicBezTo>
                <a:cubicBezTo>
                  <a:pt x="f116" y="f1778"/>
                  <a:pt x="f1964" y="f816"/>
                  <a:pt x="f1862" y="f1024"/>
                </a:cubicBezTo>
                <a:lnTo>
                  <a:pt x="f2147" y="f1794"/>
                </a:lnTo>
                <a:cubicBezTo>
                  <a:pt x="f1871" y="f1046"/>
                  <a:pt x="f1871" y="f1047"/>
                  <a:pt x="f1909" y="f2814"/>
                </a:cubicBezTo>
                <a:lnTo>
                  <a:pt x="f1909" y="f2636"/>
                </a:lnTo>
                <a:cubicBezTo>
                  <a:pt x="f1871" y="f2636"/>
                  <a:pt x="f2815" y="f973"/>
                  <a:pt x="f1928" y="f988"/>
                </a:cubicBezTo>
                <a:cubicBezTo>
                  <a:pt x="f14" y="f2680"/>
                  <a:pt x="f1197" y="f930"/>
                  <a:pt x="f112" y="f928"/>
                </a:cubicBezTo>
                <a:cubicBezTo>
                  <a:pt x="f112" y="f1016"/>
                  <a:pt x="f112" y="f1016"/>
                  <a:pt x="f118" y="f963"/>
                </a:cubicBezTo>
                <a:cubicBezTo>
                  <a:pt x="f114" y="f961"/>
                  <a:pt x="f2816" y="f816"/>
                  <a:pt x="f1080" y="f1001"/>
                </a:cubicBezTo>
                <a:cubicBezTo>
                  <a:pt x="f2229" y="f806"/>
                  <a:pt x="f1172" y="f999"/>
                  <a:pt x="f1172" y="f2817"/>
                </a:cubicBezTo>
                <a:cubicBezTo>
                  <a:pt x="f1172" y="f795"/>
                  <a:pt x="f794" y="f770"/>
                  <a:pt x="f42" y="f954"/>
                </a:cubicBezTo>
                <a:cubicBezTo>
                  <a:pt x="f2818" y="f2819"/>
                  <a:pt x="f2820" y="f2821"/>
                  <a:pt x="f2822" y="f2821"/>
                </a:cubicBezTo>
                <a:cubicBezTo>
                  <a:pt x="f2823" y="f2821"/>
                  <a:pt x="f2257" y="f2824"/>
                  <a:pt x="f1105" y="f793"/>
                </a:cubicBezTo>
                <a:cubicBezTo>
                  <a:pt x="f1105" y="f1505"/>
                  <a:pt x="f2825" y="f2826"/>
                  <a:pt x="f2827" y="f2826"/>
                </a:cubicBezTo>
                <a:cubicBezTo>
                  <a:pt x="f2828" y="f2826"/>
                  <a:pt x="f2829" y="f2830"/>
                  <a:pt x="f2239" y="f953"/>
                </a:cubicBezTo>
                <a:cubicBezTo>
                  <a:pt x="f2831" y="f2832"/>
                  <a:pt x="f2833" y="f2834"/>
                  <a:pt x="f1103" y="f821"/>
                </a:cubicBezTo>
                <a:lnTo>
                  <a:pt x="f1103" y="f821"/>
                </a:lnTo>
                <a:cubicBezTo>
                  <a:pt x="f1103" y="f1035"/>
                  <a:pt x="f2835" y="f816"/>
                  <a:pt x="f1098" y="f928"/>
                </a:cubicBezTo>
                <a:cubicBezTo>
                  <a:pt x="f1940" y="f2836"/>
                  <a:pt x="f2837" y="f2838"/>
                  <a:pt x="f2839" y="f2838"/>
                </a:cubicBezTo>
                <a:cubicBezTo>
                  <a:pt x="f2840" y="f2838"/>
                  <a:pt x="f2841" y="f2842"/>
                  <a:pt x="f800" y="f917"/>
                </a:cubicBezTo>
                <a:cubicBezTo>
                  <a:pt x="f118" y="f1046"/>
                  <a:pt x="f1931" y="f2814"/>
                  <a:pt x="f1871" y="f1068"/>
                </a:cubicBezTo>
                <a:cubicBezTo>
                  <a:pt x="f1871" y="f2843"/>
                  <a:pt x="f179" y="f2844"/>
                  <a:pt x="f2845" y="f2844"/>
                </a:cubicBezTo>
                <a:cubicBezTo>
                  <a:pt x="f2846" y="f2844"/>
                  <a:pt x="f157" y="f2847"/>
                  <a:pt x="f1862" y="f1078"/>
                </a:cubicBezTo>
                <a:cubicBezTo>
                  <a:pt x="f1862" y="f1067"/>
                  <a:pt x="f1929" y="f1067"/>
                  <a:pt x="f1928" y="f1067"/>
                </a:cubicBezTo>
                <a:cubicBezTo>
                  <a:pt x="f2848" y="f2849"/>
                  <a:pt x="f177" y="f2850"/>
                  <a:pt x="f2851" y="f2850"/>
                </a:cubicBezTo>
                <a:cubicBezTo>
                  <a:pt x="f2524" y="f2850"/>
                  <a:pt x="f2852" y="f2853"/>
                  <a:pt x="f16" y="f2854"/>
                </a:cubicBezTo>
                <a:cubicBezTo>
                  <a:pt x="f1964" y="f1065"/>
                  <a:pt x="f1964" y="f1079"/>
                  <a:pt x="f1194" y="f1106"/>
                </a:cubicBezTo>
                <a:lnTo>
                  <a:pt x="f1194" y="f2781"/>
                </a:lnTo>
                <a:cubicBezTo>
                  <a:pt x="f1194" y="f1220"/>
                  <a:pt x="f1926" y="f1081"/>
                  <a:pt x="f1926" y="f1081"/>
                </a:cubicBezTo>
                <a:cubicBezTo>
                  <a:pt x="f1926" y="f1081"/>
                  <a:pt x="f1926" y="f1221"/>
                  <a:pt x="f1928" y="f1221"/>
                </a:cubicBezTo>
                <a:cubicBezTo>
                  <a:pt x="f1928" y="f1237"/>
                  <a:pt x="f1929" y="f1236"/>
                  <a:pt x="f2147" y="f2779"/>
                </a:cubicBezTo>
                <a:cubicBezTo>
                  <a:pt x="f2147" y="f2779"/>
                  <a:pt x="f2855" y="f2856"/>
                  <a:pt x="f2857" y="f2856"/>
                </a:cubicBezTo>
                <a:cubicBezTo>
                  <a:pt x="f2165" y="f2856"/>
                  <a:pt x="f2858" y="f2859"/>
                  <a:pt x="f1207" y="f2860"/>
                </a:cubicBezTo>
                <a:cubicBezTo>
                  <a:pt x="f2147" y="f1587"/>
                  <a:pt x="f16" y="f1757"/>
                  <a:pt x="f20" y="f2693"/>
                </a:cubicBezTo>
                <a:lnTo>
                  <a:pt x="f122" y="f2693"/>
                </a:lnTo>
                <a:cubicBezTo>
                  <a:pt x="f122" y="f1081"/>
                  <a:pt x="f802" y="f1559"/>
                  <a:pt x="f34" y="f1068"/>
                </a:cubicBezTo>
                <a:cubicBezTo>
                  <a:pt x="f2861" y="f2862"/>
                  <a:pt x="f2863" y="f2864"/>
                  <a:pt x="f2865" y="f2864"/>
                </a:cubicBezTo>
                <a:cubicBezTo>
                  <a:pt x="f2866" y="f2864"/>
                  <a:pt x="f2867" y="f2868"/>
                  <a:pt x="f2275" y="f1237"/>
                </a:cubicBezTo>
                <a:cubicBezTo>
                  <a:pt x="f2869" y="f2870"/>
                  <a:pt x="f2871" y="f2872"/>
                  <a:pt x="f2873" y="f2872"/>
                </a:cubicBezTo>
                <a:cubicBezTo>
                  <a:pt x="f2874" y="f2872"/>
                  <a:pt x="f2875" y="f2876"/>
                  <a:pt x="f112" y="f1699"/>
                </a:cubicBezTo>
                <a:cubicBezTo>
                  <a:pt x="f2877" y="f2878"/>
                  <a:pt x="f2879" y="f2880"/>
                  <a:pt x="f2881" y="f2880"/>
                </a:cubicBezTo>
                <a:cubicBezTo>
                  <a:pt x="f2882" y="f2880"/>
                  <a:pt x="f2883" y="f2880"/>
                  <a:pt x="f2884" y="f2880"/>
                </a:cubicBezTo>
                <a:lnTo>
                  <a:pt x="f2884" y="f2880"/>
                </a:lnTo>
                <a:cubicBezTo>
                  <a:pt x="f2885" y="f2886"/>
                  <a:pt x="f112" y="f2887"/>
                  <a:pt x="f112" y="f1223"/>
                </a:cubicBezTo>
                <a:cubicBezTo>
                  <a:pt x="f112" y="f1587"/>
                  <a:pt x="f122" y="f1084"/>
                  <a:pt x="f20" y="f1084"/>
                </a:cubicBezTo>
                <a:cubicBezTo>
                  <a:pt x="f2888" y="f2889"/>
                  <a:pt x="f2890" y="f2891"/>
                  <a:pt x="f2892" y="f2893"/>
                </a:cubicBezTo>
                <a:lnTo>
                  <a:pt x="f2892" y="f2893"/>
                </a:lnTo>
                <a:cubicBezTo>
                  <a:pt x="f2894" y="f2895"/>
                  <a:pt x="f2896" y="f2897"/>
                  <a:pt x="f2898" y="f2897"/>
                </a:cubicBezTo>
                <a:cubicBezTo>
                  <a:pt x="f2899" y="f2897"/>
                  <a:pt x="f2900" y="f2901"/>
                  <a:pt x="f2002" y="f1226"/>
                </a:cubicBezTo>
                <a:cubicBezTo>
                  <a:pt x="f2000" y="f1249"/>
                  <a:pt x="f86" y="f1752"/>
                  <a:pt x="f2078" y="f1115"/>
                </a:cubicBezTo>
                <a:cubicBezTo>
                  <a:pt x="f2902" y="f1257"/>
                  <a:pt x="f2683" y="f1257"/>
                  <a:pt x="f2077" y="f1649"/>
                </a:cubicBezTo>
                <a:cubicBezTo>
                  <a:pt x="f2903" y="f2904"/>
                  <a:pt x="f2905" y="f2906"/>
                  <a:pt x="f2907" y="f2906"/>
                </a:cubicBezTo>
                <a:cubicBezTo>
                  <a:pt x="f2908" y="f2906"/>
                  <a:pt x="f2909" y="f2910"/>
                  <a:pt x="f74" y="f1134"/>
                </a:cubicBezTo>
                <a:lnTo>
                  <a:pt x="f63" y="f1135"/>
                </a:lnTo>
                <a:cubicBezTo>
                  <a:pt x="f312" y="f1135"/>
                  <a:pt x="f2570" y="f1147"/>
                  <a:pt x="f89" y="f1137"/>
                </a:cubicBezTo>
                <a:cubicBezTo>
                  <a:pt x="f89" y="f1135"/>
                  <a:pt x="f93" y="f1134"/>
                  <a:pt x="f94" y="f1134"/>
                </a:cubicBezTo>
                <a:cubicBezTo>
                  <a:pt x="f2701" y="f1135"/>
                  <a:pt x="f2599" y="f1147"/>
                  <a:pt x="f1146" y="f1450"/>
                </a:cubicBezTo>
                <a:lnTo>
                  <a:pt x="f1140" y="f1141"/>
                </a:lnTo>
                <a:lnTo>
                  <a:pt x="f1140" y="f1141"/>
                </a:lnTo>
                <a:cubicBezTo>
                  <a:pt x="f2911" y="f2912"/>
                  <a:pt x="f2913" y="f2914"/>
                  <a:pt x="f1163" y="f1152"/>
                </a:cubicBezTo>
                <a:lnTo>
                  <a:pt x="f1138" y="f1152"/>
                </a:lnTo>
                <a:cubicBezTo>
                  <a:pt x="f1146" y="f1171"/>
                  <a:pt x="f2567" y="f1171"/>
                  <a:pt x="f2036" y="f1171"/>
                </a:cubicBezTo>
                <a:cubicBezTo>
                  <a:pt x="f303" y="f1152"/>
                  <a:pt x="f2711" y="f1152"/>
                  <a:pt x="f93" y="f1259"/>
                </a:cubicBezTo>
                <a:cubicBezTo>
                  <a:pt x="f2570" y="f1437"/>
                  <a:pt x="f311" y="f1139"/>
                  <a:pt x="f2902" y="f1139"/>
                </a:cubicBezTo>
                <a:lnTo>
                  <a:pt x="f2608" y="f1259"/>
                </a:lnTo>
                <a:cubicBezTo>
                  <a:pt x="f2915" y="f2916"/>
                  <a:pt x="f2917" y="f2918"/>
                  <a:pt x="f2919" y="f2918"/>
                </a:cubicBezTo>
                <a:cubicBezTo>
                  <a:pt x="f2920" y="f2918"/>
                  <a:pt x="f72" y="f2921"/>
                  <a:pt x="f72" y="f1436"/>
                </a:cubicBezTo>
                <a:lnTo>
                  <a:pt x="f72" y="f1437"/>
                </a:lnTo>
                <a:cubicBezTo>
                  <a:pt x="f70" y="f1152"/>
                  <a:pt x="f2043" y="f1196"/>
                  <a:pt x="f2099" y="f1435"/>
                </a:cubicBezTo>
                <a:cubicBezTo>
                  <a:pt x="f2922" y="f2923"/>
                  <a:pt x="f2924" y="f1333"/>
                  <a:pt x="f2925" y="f2926"/>
                </a:cubicBezTo>
                <a:cubicBezTo>
                  <a:pt x="f2927" y="f1277"/>
                  <a:pt x="f234" y="f2928"/>
                  <a:pt x="f1532" y="f2929"/>
                </a:cubicBezTo>
                <a:cubicBezTo>
                  <a:pt x="f986" y="f2930"/>
                  <a:pt x="f2931" y="f2932"/>
                  <a:pt x="f1561" y="f2933"/>
                </a:cubicBezTo>
                <a:cubicBezTo>
                  <a:pt x="f2934" y="f2935"/>
                  <a:pt x="f2936" y="f2937"/>
                  <a:pt x="f1313" y="f2937"/>
                </a:cubicBezTo>
                <a:cubicBezTo>
                  <a:pt x="f2938" y="f2937"/>
                  <a:pt x="f2939" y="f2940"/>
                  <a:pt x="f771" y="f2941"/>
                </a:cubicBezTo>
                <a:cubicBezTo>
                  <a:pt x="f2942" y="f2943"/>
                  <a:pt x="f2944" y="f2945"/>
                  <a:pt x="f2946" y="f2947"/>
                </a:cubicBezTo>
                <a:cubicBezTo>
                  <a:pt x="f2946" y="f2948"/>
                  <a:pt x="f2946" y="f2949"/>
                  <a:pt x="f985" y="f2950"/>
                </a:cubicBezTo>
                <a:cubicBezTo>
                  <a:pt x="f2951" y="f2952"/>
                  <a:pt x="f974" y="f2953"/>
                  <a:pt x="f1509" y="f2954"/>
                </a:cubicBezTo>
                <a:cubicBezTo>
                  <a:pt x="f2955" y="f2956"/>
                  <a:pt x="f2957" y="f2958"/>
                  <a:pt x="f2959" y="f2958"/>
                </a:cubicBezTo>
                <a:cubicBezTo>
                  <a:pt x="f2960" y="f2958"/>
                  <a:pt x="f2961" y="f2962"/>
                  <a:pt x="f1326" y="f2963"/>
                </a:cubicBezTo>
                <a:cubicBezTo>
                  <a:pt x="f1519" y="f2964"/>
                  <a:pt x="f1561" y="f2965"/>
                  <a:pt x="f2966" y="f2967"/>
                </a:cubicBezTo>
                <a:cubicBezTo>
                  <a:pt x="f2968" y="f2969"/>
                  <a:pt x="f2968" y="f2970"/>
                  <a:pt x="f2931" y="f2971"/>
                </a:cubicBezTo>
                <a:cubicBezTo>
                  <a:pt x="f2972" y="f2973"/>
                  <a:pt x="f2974" y="f2975"/>
                  <a:pt x="f2968" y="f2976"/>
                </a:cubicBezTo>
                <a:lnTo>
                  <a:pt x="f2968" y="f2976"/>
                </a:lnTo>
                <a:cubicBezTo>
                  <a:pt x="f1601" y="f2977"/>
                  <a:pt x="f2978" y="f2979"/>
                  <a:pt x="f2966" y="f2980"/>
                </a:cubicBezTo>
                <a:cubicBezTo>
                  <a:pt x="f2966" y="f2981"/>
                  <a:pt x="f960" y="f2982"/>
                  <a:pt x="f960" y="f2983"/>
                </a:cubicBezTo>
                <a:cubicBezTo>
                  <a:pt x="f2984" y="f2985"/>
                  <a:pt x="f2986" y="f2987"/>
                  <a:pt x="f1830" y="f1831"/>
                </a:cubicBezTo>
                <a:lnTo>
                  <a:pt x="f1830" y="f1831"/>
                </a:lnTo>
                <a:cubicBezTo>
                  <a:pt x="f2582" y="f2988"/>
                  <a:pt x="f2989" y="f2990"/>
                  <a:pt x="f2968" y="f2976"/>
                </a:cubicBezTo>
                <a:lnTo>
                  <a:pt x="f2968" y="f2976"/>
                </a:lnTo>
                <a:cubicBezTo>
                  <a:pt x="f2991" y="f2992"/>
                  <a:pt x="f2993" y="f2994"/>
                  <a:pt x="f2995" y="f1259"/>
                </a:cubicBezTo>
                <a:cubicBezTo>
                  <a:pt x="f226" y="f1247"/>
                  <a:pt x="f2996" y="f2997"/>
                  <a:pt x="f2998" y="f1547"/>
                </a:cubicBezTo>
                <a:cubicBezTo>
                  <a:pt x="f2998" y="f816"/>
                  <a:pt x="f2999" y="f1034"/>
                  <a:pt x="f2925" y="f953"/>
                </a:cubicBezTo>
                <a:cubicBezTo>
                  <a:pt x="f3000" y="f749"/>
                  <a:pt x="f226" y="f937"/>
                  <a:pt x="f1569" y="f615"/>
                </a:cubicBezTo>
                <a:cubicBezTo>
                  <a:pt x="f989" y="f681"/>
                  <a:pt x="f1608" y="f530"/>
                  <a:pt x="f3001" y="f725"/>
                </a:cubicBezTo>
                <a:lnTo>
                  <a:pt x="f2946" y="f533"/>
                </a:lnTo>
                <a:cubicBezTo>
                  <a:pt x="f3002" y="f3003"/>
                  <a:pt x="f3004" y="f3005"/>
                  <a:pt x="f3006" y="f3005"/>
                </a:cubicBezTo>
                <a:cubicBezTo>
                  <a:pt x="f3007" y="f3005"/>
                  <a:pt x="f2931" y="f3008"/>
                  <a:pt x="f2931" y="f597"/>
                </a:cubicBezTo>
                <a:cubicBezTo>
                  <a:pt x="f3009" y="f1480"/>
                  <a:pt x="f3009" y="f2123"/>
                  <a:pt x="f985" y="f2125"/>
                </a:cubicBezTo>
                <a:lnTo>
                  <a:pt x="f985" y="f433"/>
                </a:lnTo>
                <a:cubicBezTo>
                  <a:pt x="f985" y="f534"/>
                  <a:pt x="f985" y="f2537"/>
                  <a:pt x="f2946" y="f596"/>
                </a:cubicBezTo>
                <a:cubicBezTo>
                  <a:pt x="f2946" y="f536"/>
                  <a:pt x="f2968" y="f722"/>
                  <a:pt x="f1653" y="f560"/>
                </a:cubicBezTo>
                <a:cubicBezTo>
                  <a:pt x="f3010" y="f3011"/>
                  <a:pt x="f3012" y="f3013"/>
                  <a:pt x="f3014" y="f3013"/>
                </a:cubicBezTo>
                <a:cubicBezTo>
                  <a:pt x="f3015" y="f3013"/>
                  <a:pt x="f1324" y="f3016"/>
                  <a:pt x="f1324" y="f721"/>
                </a:cubicBezTo>
                <a:cubicBezTo>
                  <a:pt x="f1324" y="f397"/>
                  <a:pt x="f1521" y="f586"/>
                  <a:pt x="f771" y="f646"/>
                </a:cubicBezTo>
                <a:cubicBezTo>
                  <a:pt x="f1561" y="f422"/>
                  <a:pt x="f3017" y="f3018"/>
                  <a:pt x="f783" y="f832"/>
                </a:cubicBezTo>
                <a:cubicBezTo>
                  <a:pt x="f1627" y="f865"/>
                  <a:pt x="f3001" y="f2136"/>
                  <a:pt x="f2946" y="f2136"/>
                </a:cubicBezTo>
                <a:cubicBezTo>
                  <a:pt x="f2942" y="f2136"/>
                  <a:pt x="f1543" y="f1480"/>
                  <a:pt x="f1546" y="f2537"/>
                </a:cubicBezTo>
                <a:cubicBezTo>
                  <a:pt x="f3019" y="f661"/>
                  <a:pt x="f1326" y="f722"/>
                  <a:pt x="f1513" y="f391"/>
                </a:cubicBezTo>
                <a:cubicBezTo>
                  <a:pt x="f3020" y="f693"/>
                  <a:pt x="f3021" y="f3022"/>
                  <a:pt x="f1543" y="f3022"/>
                </a:cubicBezTo>
                <a:cubicBezTo>
                  <a:pt x="f3023" y="f3024"/>
                  <a:pt x="f3025" y="f3026"/>
                  <a:pt x="f3027" y="f3026"/>
                </a:cubicBezTo>
                <a:cubicBezTo>
                  <a:pt x="f3028" y="f3026"/>
                  <a:pt x="f3029" y="f3030"/>
                  <a:pt x="f2968" y="f392"/>
                </a:cubicBezTo>
                <a:cubicBezTo>
                  <a:pt x="f3001" y="f721"/>
                  <a:pt x="f986" y="f536"/>
                  <a:pt x="f986" y="f1508"/>
                </a:cubicBezTo>
                <a:cubicBezTo>
                  <a:pt x="f3031" y="f596"/>
                  <a:pt x="f3031" y="f2537"/>
                  <a:pt x="f3031" y="f534"/>
                </a:cubicBezTo>
                <a:cubicBezTo>
                  <a:pt x="f1608" y="f532"/>
                  <a:pt x="f238" y="f868"/>
                  <a:pt x="f3032" y="f769"/>
                </a:cubicBezTo>
                <a:cubicBezTo>
                  <a:pt x="f3033" y="f869"/>
                  <a:pt x="f2666" y="f680"/>
                  <a:pt x="f2646" y="f422"/>
                </a:cubicBezTo>
                <a:cubicBezTo>
                  <a:pt x="f226" y="f538"/>
                  <a:pt x="f3034" y="f693"/>
                  <a:pt x="f2968" y="f351"/>
                </a:cubicBezTo>
                <a:cubicBezTo>
                  <a:pt x="f3035" y="f3036"/>
                  <a:pt x="f3037" y="f3038"/>
                  <a:pt x="f2603" y="f3038"/>
                </a:cubicBezTo>
                <a:cubicBezTo>
                  <a:pt x="f3039" y="f3038"/>
                  <a:pt x="f3040" y="f3041"/>
                  <a:pt x="f2951" y="f2634"/>
                </a:cubicBezTo>
                <a:lnTo>
                  <a:pt x="f2951" y="f2634"/>
                </a:lnTo>
                <a:cubicBezTo>
                  <a:pt x="f3042" y="f3043"/>
                  <a:pt x="f3044" y="f2108"/>
                  <a:pt x="f3045" y="f2108"/>
                </a:cubicBezTo>
                <a:cubicBezTo>
                  <a:pt x="f3046" y="f2108"/>
                  <a:pt x="f3047" y="f3048"/>
                  <a:pt x="f1546" y="f572"/>
                </a:cubicBezTo>
                <a:cubicBezTo>
                  <a:pt x="f1511" y="f3049"/>
                  <a:pt x="f1275" y="f333"/>
                  <a:pt x="f1272" y="f727"/>
                </a:cubicBezTo>
                <a:cubicBezTo>
                  <a:pt x="f3050" y="f699"/>
                  <a:pt x="f3051" y="f3052"/>
                  <a:pt x="f3053" y="f3052"/>
                </a:cubicBezTo>
                <a:cubicBezTo>
                  <a:pt x="f3054" y="f3052"/>
                  <a:pt x="f3055" y="f3056"/>
                  <a:pt x="f3019" y="f314"/>
                </a:cubicBezTo>
                <a:cubicBezTo>
                  <a:pt x="f3057" y="f314"/>
                  <a:pt x="f3020" y="f488"/>
                  <a:pt x="f3057" y="f2045"/>
                </a:cubicBezTo>
                <a:cubicBezTo>
                  <a:pt x="f1286" y="f316"/>
                  <a:pt x="f1494" y="f498"/>
                  <a:pt x="f1326" y="f518"/>
                </a:cubicBezTo>
                <a:cubicBezTo>
                  <a:pt x="f3058" y="f525"/>
                  <a:pt x="f1512" y="f3059"/>
                  <a:pt x="f3060" y="f351"/>
                </a:cubicBezTo>
                <a:cubicBezTo>
                  <a:pt x="f3061" y="f3062"/>
                  <a:pt x="f3063" y="f3064"/>
                  <a:pt x="f3065" y="f3064"/>
                </a:cubicBezTo>
                <a:cubicBezTo>
                  <a:pt x="f3066" y="f3064"/>
                  <a:pt x="f3067" y="f3068"/>
                  <a:pt x="f971" y="f565"/>
                </a:cubicBezTo>
                <a:cubicBezTo>
                  <a:pt x="f1653" y="f368"/>
                  <a:pt x="f1561" y="f729"/>
                  <a:pt x="f3021" y="f2042"/>
                </a:cubicBezTo>
                <a:cubicBezTo>
                  <a:pt x="f1519" y="f2042"/>
                  <a:pt x="f1519" y="f2044"/>
                  <a:pt x="f3021" y="f2045"/>
                </a:cubicBezTo>
                <a:cubicBezTo>
                  <a:pt x="f3069" y="f3070"/>
                  <a:pt x="f3071" y="f3072"/>
                  <a:pt x="f1617" y="f3072"/>
                </a:cubicBezTo>
                <a:cubicBezTo>
                  <a:pt x="f3073" y="f3072"/>
                  <a:pt x="f1625" y="f3074"/>
                  <a:pt x="f1625" y="f525"/>
                </a:cubicBezTo>
                <a:cubicBezTo>
                  <a:pt x="f3075" y="f3076"/>
                  <a:pt x="f3077" y="f3078"/>
                  <a:pt x="f3079" y="f3078"/>
                </a:cubicBezTo>
                <a:cubicBezTo>
                  <a:pt x="f3080" y="f3078"/>
                  <a:pt x="f3009" y="f3081"/>
                  <a:pt x="f3009" y="f554"/>
                </a:cubicBezTo>
                <a:lnTo>
                  <a:pt x="f3009" y="f333"/>
                </a:lnTo>
                <a:lnTo>
                  <a:pt x="f3009" y="f3059"/>
                </a:lnTo>
                <a:lnTo>
                  <a:pt x="f3009" y="f2498"/>
                </a:lnTo>
                <a:cubicBezTo>
                  <a:pt x="f3031" y="f572"/>
                  <a:pt x="f1569" y="f391"/>
                  <a:pt x="f374" y="f539"/>
                </a:cubicBezTo>
                <a:cubicBezTo>
                  <a:pt x="f2549" y="f693"/>
                  <a:pt x="f3082" y="f565"/>
                  <a:pt x="f989" y="f518"/>
                </a:cubicBezTo>
                <a:lnTo>
                  <a:pt x="f989" y="f516"/>
                </a:lnTo>
                <a:cubicBezTo>
                  <a:pt x="f1605" y="f510"/>
                  <a:pt x="f3001" y="f2164"/>
                  <a:pt x="f2931" y="f2397"/>
                </a:cubicBezTo>
                <a:cubicBezTo>
                  <a:pt x="f2966" y="f307"/>
                  <a:pt x="f2944" y="f2183"/>
                  <a:pt x="f2944" y="f471"/>
                </a:cubicBezTo>
                <a:cubicBezTo>
                  <a:pt x="f3083" y="f3084"/>
                  <a:pt x="f3085" y="f3086"/>
                  <a:pt x="f3087" y="f3086"/>
                </a:cubicBezTo>
                <a:cubicBezTo>
                  <a:pt x="f3088" y="f3086"/>
                  <a:pt x="f3089" y="f3090"/>
                  <a:pt x="f1305" y="f731"/>
                </a:cubicBezTo>
                <a:cubicBezTo>
                  <a:pt x="f1521" y="f2183"/>
                  <a:pt x="f3021" y="f2432"/>
                  <a:pt x="f1646" y="f3091"/>
                </a:cubicBezTo>
                <a:cubicBezTo>
                  <a:pt x="f3060" y="f3092"/>
                  <a:pt x="f1517" y="f233"/>
                  <a:pt x="f1543" y="f202"/>
                </a:cubicBezTo>
                <a:cubicBezTo>
                  <a:pt x="f3093" y="f3094"/>
                  <a:pt x="f3095" y="f3096"/>
                  <a:pt x="f3097" y="f3096"/>
                </a:cubicBezTo>
                <a:cubicBezTo>
                  <a:pt x="f3098" y="f3096"/>
                  <a:pt x="f756" y="f3099"/>
                  <a:pt x="f756" y="f203"/>
                </a:cubicBezTo>
                <a:cubicBezTo>
                  <a:pt x="f756" y="f233"/>
                  <a:pt x="f1323" y="f237"/>
                  <a:pt x="f1543" y="f1997"/>
                </a:cubicBezTo>
                <a:cubicBezTo>
                  <a:pt x="f1639" y="f3100"/>
                  <a:pt x="f1521" y="f2712"/>
                  <a:pt x="f1639" y="f2393"/>
                </a:cubicBezTo>
                <a:cubicBezTo>
                  <a:pt x="f1639" y="f2381"/>
                  <a:pt x="f1323" y="f3101"/>
                  <a:pt x="f974" y="f732"/>
                </a:cubicBezTo>
                <a:cubicBezTo>
                  <a:pt x="f3102" y="f3103"/>
                  <a:pt x="f3104" y="f3105"/>
                  <a:pt x="f3106" y="f3105"/>
                </a:cubicBezTo>
                <a:cubicBezTo>
                  <a:pt x="f3107" y="f3105"/>
                  <a:pt x="f3108" y="f2211"/>
                  <a:pt x="f2944" y="f3109"/>
                </a:cubicBezTo>
                <a:cubicBezTo>
                  <a:pt x="f2931" y="f2394"/>
                  <a:pt x="f2968" y="f2037"/>
                  <a:pt x="f3110" y="f1999"/>
                </a:cubicBezTo>
                <a:cubicBezTo>
                  <a:pt x="f1636" y="f203"/>
                  <a:pt x="f3110" y="f162"/>
                  <a:pt x="f2942" y="f162"/>
                </a:cubicBezTo>
                <a:cubicBezTo>
                  <a:pt x="f2946" y="f233"/>
                  <a:pt x="f3001" y="f3111"/>
                  <a:pt x="f2946" y="f2381"/>
                </a:cubicBezTo>
                <a:cubicBezTo>
                  <a:pt x="f2946" y="f412"/>
                  <a:pt x="f985" y="f385"/>
                  <a:pt x="f2931" y="f2218"/>
                </a:cubicBezTo>
                <a:cubicBezTo>
                  <a:pt x="f3009" y="f731"/>
                  <a:pt x="f1608" y="f308"/>
                  <a:pt x="f987" y="f314"/>
                </a:cubicBezTo>
                <a:cubicBezTo>
                  <a:pt x="f987" y="f2447"/>
                  <a:pt x="f3082" y="f2395"/>
                  <a:pt x="f2549" y="f2039"/>
                </a:cubicBezTo>
                <a:lnTo>
                  <a:pt x="f2549" y="f2712"/>
                </a:lnTo>
                <a:cubicBezTo>
                  <a:pt x="f2549" y="f3111"/>
                  <a:pt x="f2549" y="f3111"/>
                  <a:pt x="f228" y="f3112"/>
                </a:cubicBezTo>
                <a:cubicBezTo>
                  <a:pt x="f2549" y="f3112"/>
                  <a:pt x="f3113" y="f2380"/>
                  <a:pt x="f3113" y="f2380"/>
                </a:cubicBezTo>
                <a:cubicBezTo>
                  <a:pt x="f986" y="f1997"/>
                  <a:pt x="f3001" y="f162"/>
                  <a:pt x="f3034" y="f187"/>
                </a:cubicBezTo>
                <a:cubicBezTo>
                  <a:pt x="f3114" y="f3115"/>
                  <a:pt x="f3116" y="f3117"/>
                  <a:pt x="f3118" y="f3117"/>
                </a:cubicBezTo>
                <a:cubicBezTo>
                  <a:pt x="f3119" y="f3117"/>
                  <a:pt x="f3120" y="f3121"/>
                  <a:pt x="f223" y="f3122"/>
                </a:cubicBezTo>
                <a:cubicBezTo>
                  <a:pt x="f3123" y="f3122"/>
                  <a:pt x="f3123" y="f212"/>
                  <a:pt x="f3124" y="f231"/>
                </a:cubicBezTo>
                <a:cubicBezTo>
                  <a:pt x="f3125" y="f233"/>
                  <a:pt x="f2645" y="f3111"/>
                  <a:pt x="f239" y="f2712"/>
                </a:cubicBezTo>
                <a:cubicBezTo>
                  <a:pt x="f3126" y="f2394"/>
                  <a:pt x="f238" y="f3092"/>
                  <a:pt x="f374" y="f3127"/>
                </a:cubicBezTo>
                <a:cubicBezTo>
                  <a:pt x="f1569" y="f2444"/>
                  <a:pt x="f1532" y="f2046"/>
                  <a:pt x="f1532" y="f515"/>
                </a:cubicBezTo>
                <a:lnTo>
                  <a:pt x="f1532" y="f519"/>
                </a:lnTo>
                <a:lnTo>
                  <a:pt x="f1532" y="f521"/>
                </a:lnTo>
                <a:cubicBezTo>
                  <a:pt x="f1569" y="f2227"/>
                  <a:pt x="f2549" y="f565"/>
                  <a:pt x="f228" y="f3049"/>
                </a:cubicBezTo>
                <a:cubicBezTo>
                  <a:pt x="f238" y="f370"/>
                  <a:pt x="f238" y="f328"/>
                  <a:pt x="f3000" y="f2175"/>
                </a:cubicBezTo>
                <a:lnTo>
                  <a:pt x="f3128" y="f2397"/>
                </a:lnTo>
                <a:lnTo>
                  <a:pt x="f3128" y="f2041"/>
                </a:lnTo>
                <a:lnTo>
                  <a:pt x="f3129" y="f2409"/>
                </a:lnTo>
                <a:cubicBezTo>
                  <a:pt x="f3128" y="f2184"/>
                  <a:pt x="f3129" y="f2415"/>
                  <a:pt x="f3130" y="f2573"/>
                </a:cubicBezTo>
                <a:cubicBezTo>
                  <a:pt x="f3131" y="f3132"/>
                  <a:pt x="f3133" y="f54"/>
                  <a:pt x="f272" y="f273"/>
                </a:cubicBezTo>
                <a:lnTo>
                  <a:pt x="f272" y="f273"/>
                </a:lnTo>
                <a:cubicBezTo>
                  <a:pt x="f3134" y="f3135"/>
                  <a:pt x="f3136" y="f3137"/>
                  <a:pt x="f3125" y="f3092"/>
                </a:cubicBezTo>
                <a:cubicBezTo>
                  <a:pt x="f2998" y="f2381"/>
                  <a:pt x="f3130" y="f385"/>
                  <a:pt x="f3130" y="f2061"/>
                </a:cubicBezTo>
                <a:cubicBezTo>
                  <a:pt x="f3138" y="f2061"/>
                  <a:pt x="f3125" y="f2444"/>
                  <a:pt x="f3139" y="f471"/>
                </a:cubicBezTo>
                <a:cubicBezTo>
                  <a:pt x="f3140" y="f2183"/>
                  <a:pt x="f3138" y="f307"/>
                  <a:pt x="f3130" y="f2175"/>
                </a:cubicBezTo>
                <a:cubicBezTo>
                  <a:pt x="f3141" y="f2406"/>
                  <a:pt x="f2635" y="f2409"/>
                  <a:pt x="f3142" y="f506"/>
                </a:cubicBezTo>
                <a:cubicBezTo>
                  <a:pt x="f744" y="f3101"/>
                  <a:pt x="f738" y="f2381"/>
                  <a:pt x="f740" y="f2573"/>
                </a:cubicBezTo>
                <a:cubicBezTo>
                  <a:pt x="f3143" y="f3144"/>
                  <a:pt x="f3145" y="f3146"/>
                  <a:pt x="f262" y="f263"/>
                </a:cubicBezTo>
                <a:lnTo>
                  <a:pt x="f262" y="f263"/>
                </a:lnTo>
                <a:cubicBezTo>
                  <a:pt x="f3147" y="f3146"/>
                  <a:pt x="f3148" y="f3144"/>
                  <a:pt x="f2630" y="f2573"/>
                </a:cubicBezTo>
                <a:cubicBezTo>
                  <a:pt x="f3149" y="f2381"/>
                  <a:pt x="f2630" y="f732"/>
                  <a:pt x="f2632" y="f2447"/>
                </a:cubicBezTo>
                <a:cubicBezTo>
                  <a:pt x="f3150" y="f3151"/>
                  <a:pt x="f3152" y="f3153"/>
                  <a:pt x="f3154" y="f3153"/>
                </a:cubicBezTo>
                <a:cubicBezTo>
                  <a:pt x="f3155" y="f3153"/>
                  <a:pt x="f3156" y="f3157"/>
                  <a:pt x="f3032" y="f2046"/>
                </a:cubicBezTo>
                <a:cubicBezTo>
                  <a:pt x="f3158" y="f3159"/>
                  <a:pt x="f3160" y="f3161"/>
                  <a:pt x="f3162" y="f3161"/>
                </a:cubicBezTo>
                <a:cubicBezTo>
                  <a:pt x="f3163" y="f3161"/>
                  <a:pt x="f3164" y="f3165"/>
                  <a:pt x="f3000" y="f2046"/>
                </a:cubicBezTo>
                <a:cubicBezTo>
                  <a:pt x="f538" y="f3166"/>
                  <a:pt x="f3167" y="f3168"/>
                  <a:pt x="f3169" y="f3036"/>
                </a:cubicBezTo>
                <a:lnTo>
                  <a:pt x="f3169" y="f3036"/>
                </a:lnTo>
                <a:cubicBezTo>
                  <a:pt x="f3170" y="f3171"/>
                  <a:pt x="f3170" y="f3172"/>
                  <a:pt x="f236" y="f694"/>
                </a:cubicBezTo>
                <a:cubicBezTo>
                  <a:pt x="f236" y="f3173"/>
                  <a:pt x="f374" y="f3173"/>
                  <a:pt x="f374" y="f375"/>
                </a:cubicBezTo>
                <a:cubicBezTo>
                  <a:pt x="f3174" y="f3175"/>
                  <a:pt x="f3176" y="f3177"/>
                  <a:pt x="f3169" y="f3036"/>
                </a:cubicBezTo>
                <a:lnTo>
                  <a:pt x="f3169" y="f3036"/>
                </a:lnTo>
                <a:cubicBezTo>
                  <a:pt x="f378" y="f3178"/>
                  <a:pt x="f3179" y="f3180"/>
                  <a:pt x="f3181" y="f2537"/>
                </a:cubicBezTo>
                <a:cubicBezTo>
                  <a:pt x="f3182" y="f3183"/>
                  <a:pt x="f3184" y="f3185"/>
                  <a:pt x="f380" y="f381"/>
                </a:cubicBezTo>
                <a:lnTo>
                  <a:pt x="f380" y="f381"/>
                </a:lnTo>
                <a:cubicBezTo>
                  <a:pt x="f2561" y="f3186"/>
                  <a:pt x="f3187" y="f3188"/>
                  <a:pt x="f2666" y="f2125"/>
                </a:cubicBezTo>
                <a:cubicBezTo>
                  <a:pt x="f2666" y="f433"/>
                  <a:pt x="f225" y="f2537"/>
                  <a:pt x="f225" y="f586"/>
                </a:cubicBezTo>
                <a:cubicBezTo>
                  <a:pt x="f3000" y="f536"/>
                  <a:pt x="f3128" y="f529"/>
                  <a:pt x="f3033" y="f560"/>
                </a:cubicBezTo>
                <a:cubicBezTo>
                  <a:pt x="f3129" y="f562"/>
                  <a:pt x="f3189" y="f719"/>
                  <a:pt x="f3032" y="f355"/>
                </a:cubicBezTo>
                <a:cubicBezTo>
                  <a:pt x="f3189" y="f718"/>
                  <a:pt x="f3189" y="f365"/>
                  <a:pt x="f3189" y="f410"/>
                </a:cubicBezTo>
                <a:cubicBezTo>
                  <a:pt x="f3032" y="f572"/>
                  <a:pt x="f3032" y="f411"/>
                  <a:pt x="f2645" y="f353"/>
                </a:cubicBezTo>
                <a:lnTo>
                  <a:pt x="f2645" y="f694"/>
                </a:lnTo>
                <a:cubicBezTo>
                  <a:pt x="f2645" y="f351"/>
                  <a:pt x="f2645" y="f3190"/>
                  <a:pt x="f2925" y="f254"/>
                </a:cubicBezTo>
                <a:cubicBezTo>
                  <a:pt x="f3032" y="f2227"/>
                  <a:pt x="f2999" y="f515"/>
                  <a:pt x="f3140" y="f318"/>
                </a:cubicBezTo>
                <a:cubicBezTo>
                  <a:pt x="f3191" y="f2232"/>
                  <a:pt x="f3192" y="f3193"/>
                  <a:pt x="f3194" y="f3193"/>
                </a:cubicBezTo>
                <a:cubicBezTo>
                  <a:pt x="f3195" y="f3193"/>
                  <a:pt x="f3196" y="f3197"/>
                  <a:pt x="f277" y="f278"/>
                </a:cubicBezTo>
                <a:lnTo>
                  <a:pt x="f277" y="f278"/>
                </a:lnTo>
                <a:cubicBezTo>
                  <a:pt x="f3198" y="f3199"/>
                  <a:pt x="f3200" y="f3201"/>
                  <a:pt x="f3202" y="f3201"/>
                </a:cubicBezTo>
                <a:cubicBezTo>
                  <a:pt x="f3203" y="f3201"/>
                  <a:pt x="f3204" y="f3205"/>
                  <a:pt x="f3206" y="f318"/>
                </a:cubicBezTo>
                <a:cubicBezTo>
                  <a:pt x="f3124" y="f512"/>
                  <a:pt x="f3125" y="f727"/>
                  <a:pt x="f3125" y="f554"/>
                </a:cubicBezTo>
                <a:cubicBezTo>
                  <a:pt x="f3124" y="f554"/>
                  <a:pt x="f3207" y="f350"/>
                  <a:pt x="f3141" y="f695"/>
                </a:cubicBezTo>
                <a:lnTo>
                  <a:pt x="f3141" y="f2498"/>
                </a:lnTo>
                <a:lnTo>
                  <a:pt x="f3141" y="f254"/>
                </a:lnTo>
                <a:cubicBezTo>
                  <a:pt x="f3208" y="f3209"/>
                  <a:pt x="f3210" y="f3211"/>
                  <a:pt x="f3212" y="f3211"/>
                </a:cubicBezTo>
                <a:cubicBezTo>
                  <a:pt x="f3213" y="f3211"/>
                  <a:pt x="f3214" y="f3215"/>
                  <a:pt x="f744" y="f2499"/>
                </a:cubicBezTo>
                <a:cubicBezTo>
                  <a:pt x="f3216" y="f3217"/>
                  <a:pt x="f2072" y="f3218"/>
                  <a:pt x="f289" y="f290"/>
                </a:cubicBezTo>
                <a:lnTo>
                  <a:pt x="f289" y="f290"/>
                </a:lnTo>
                <a:cubicBezTo>
                  <a:pt x="f705" y="f3219"/>
                  <a:pt x="f3220" y="f3221"/>
                  <a:pt x="f3222" y="f3221"/>
                </a:cubicBezTo>
                <a:cubicBezTo>
                  <a:pt x="f3223" y="f3221"/>
                  <a:pt x="f3224" y="f3225"/>
                  <a:pt x="f3139" y="f410"/>
                </a:cubicBezTo>
                <a:lnTo>
                  <a:pt x="f3138" y="f2653"/>
                </a:lnTo>
                <a:cubicBezTo>
                  <a:pt x="f2998" y="f355"/>
                  <a:pt x="f3130" y="f355"/>
                  <a:pt x="f223" y="f355"/>
                </a:cubicBezTo>
                <a:cubicBezTo>
                  <a:pt x="f2645" y="f691"/>
                  <a:pt x="f3032" y="f394"/>
                  <a:pt x="f3189" y="f409"/>
                </a:cubicBezTo>
                <a:cubicBezTo>
                  <a:pt x="f3033" y="f398"/>
                  <a:pt x="f3033" y="f422"/>
                  <a:pt x="f225" y="f1483"/>
                </a:cubicBezTo>
                <a:cubicBezTo>
                  <a:pt x="f3128" y="f782"/>
                  <a:pt x="f3189" y="f869"/>
                  <a:pt x="f2645" y="f954"/>
                </a:cubicBezTo>
                <a:cubicBezTo>
                  <a:pt x="f223" y="f953"/>
                  <a:pt x="f2998" y="f1035"/>
                  <a:pt x="f3140" y="f801"/>
                </a:cubicBezTo>
                <a:cubicBezTo>
                  <a:pt x="f3226" y="f869"/>
                  <a:pt x="f736" y="f586"/>
                  <a:pt x="f156" y="f695"/>
                </a:cubicBezTo>
                <a:cubicBezTo>
                  <a:pt x="f156" y="f350"/>
                  <a:pt x="f3227" y="f3228"/>
                  <a:pt x="f2668" y="f3228"/>
                </a:cubicBezTo>
                <a:cubicBezTo>
                  <a:pt x="f3229" y="f3228"/>
                  <a:pt x="f2922" y="f350"/>
                  <a:pt x="f2922" y="f695"/>
                </a:cubicBezTo>
                <a:cubicBezTo>
                  <a:pt x="f156" y="f411"/>
                  <a:pt x="f3230" y="f392"/>
                  <a:pt x="f2134" y="f536"/>
                </a:cubicBezTo>
                <a:cubicBezTo>
                  <a:pt x="f154" y="f527"/>
                  <a:pt x="f2613" y="f2230"/>
                  <a:pt x="f2099" y="f2041"/>
                </a:cubicBezTo>
                <a:cubicBezTo>
                  <a:pt x="f2144" y="f305"/>
                  <a:pt x="f2144" y="f732"/>
                  <a:pt x="f2609" y="f2432"/>
                </a:cubicBezTo>
                <a:cubicBezTo>
                  <a:pt x="f2124" y="f3109"/>
                  <a:pt x="f2609" y="f2394"/>
                  <a:pt x="f393" y="f3100"/>
                </a:cubicBezTo>
                <a:cubicBezTo>
                  <a:pt x="f2106" y="f3100"/>
                  <a:pt x="f2106" y="f3231"/>
                  <a:pt x="f395" y="f2038"/>
                </a:cubicBezTo>
                <a:lnTo>
                  <a:pt x="f395" y="f2306"/>
                </a:lnTo>
                <a:cubicBezTo>
                  <a:pt x="f395" y="f3232"/>
                  <a:pt x="f395" y="f2240"/>
                  <a:pt x="f2105" y="f2296"/>
                </a:cubicBezTo>
                <a:cubicBezTo>
                  <a:pt x="f2105" y="f2037"/>
                  <a:pt x="f2105" y="f3233"/>
                  <a:pt x="f395" y="f235"/>
                </a:cubicBezTo>
                <a:lnTo>
                  <a:pt x="f395" y="f2035"/>
                </a:lnTo>
                <a:cubicBezTo>
                  <a:pt x="f3234" y="f2137"/>
                  <a:pt x="f3235" y="f1155"/>
                  <a:pt x="f2056" y="f1155"/>
                </a:cubicBezTo>
                <a:cubicBezTo>
                  <a:pt x="f2089" y="f1155"/>
                  <a:pt x="f3236" y="f3237"/>
                  <a:pt x="f3149" y="f3238"/>
                </a:cubicBezTo>
                <a:cubicBezTo>
                  <a:pt x="f3239" y="f2011"/>
                  <a:pt x="f3240" y="f2337"/>
                  <a:pt x="f2627" y="f2314"/>
                </a:cubicBezTo>
                <a:cubicBezTo>
                  <a:pt x="f3241" y="f3242"/>
                  <a:pt x="f3243" y="f3244"/>
                  <a:pt x="f3245" y="f3244"/>
                </a:cubicBezTo>
                <a:cubicBezTo>
                  <a:pt x="f3246" y="f3244"/>
                  <a:pt x="f3247" y="f3248"/>
                  <a:pt x="f2609" y="f3249"/>
                </a:cubicBezTo>
                <a:lnTo>
                  <a:pt x="f2609" y="f153"/>
                </a:lnTo>
                <a:cubicBezTo>
                  <a:pt x="f2609" y="f3250"/>
                  <a:pt x="f3251" y="f3252"/>
                  <a:pt x="f3253" y="f3252"/>
                </a:cubicBezTo>
                <a:cubicBezTo>
                  <a:pt x="f2041" y="f3252"/>
                  <a:pt x="f3254" y="f2014"/>
                  <a:pt x="f2099" y="f2016"/>
                </a:cubicBezTo>
                <a:cubicBezTo>
                  <a:pt x="f2624" y="f2337"/>
                  <a:pt x="f172" y="f3255"/>
                  <a:pt x="f2043" y="f3256"/>
                </a:cubicBezTo>
                <a:cubicBezTo>
                  <a:pt x="f399" y="f3257"/>
                  <a:pt x="f399" y="f2011"/>
                  <a:pt x="f2090" y="f224"/>
                </a:cubicBezTo>
                <a:cubicBezTo>
                  <a:pt x="f2090" y="f214"/>
                  <a:pt x="f2090" y="f214"/>
                  <a:pt x="f399" y="f214"/>
                </a:cubicBezTo>
                <a:cubicBezTo>
                  <a:pt x="f2090" y="f3238"/>
                  <a:pt x="f2043" y="f192"/>
                  <a:pt x="f2099" y="f1999"/>
                </a:cubicBezTo>
                <a:cubicBezTo>
                  <a:pt x="f2097" y="f2292"/>
                  <a:pt x="f2624" y="f3258"/>
                  <a:pt x="f2624" y="f233"/>
                </a:cubicBezTo>
                <a:lnTo>
                  <a:pt x="f2624" y="f2296"/>
                </a:lnTo>
                <a:lnTo>
                  <a:pt x="f2624" y="f3232"/>
                </a:lnTo>
                <a:lnTo>
                  <a:pt x="f2624" y="f2306"/>
                </a:lnTo>
                <a:lnTo>
                  <a:pt x="f2624" y="f2038"/>
                </a:lnTo>
                <a:cubicBezTo>
                  <a:pt x="f2624" y="f2038"/>
                  <a:pt x="f2624" y="f258"/>
                  <a:pt x="f2097" y="f258"/>
                </a:cubicBezTo>
                <a:cubicBezTo>
                  <a:pt x="f2144" y="f2039"/>
                  <a:pt x="f2097" y="f2415"/>
                  <a:pt x="f2624" y="f3259"/>
                </a:cubicBezTo>
                <a:cubicBezTo>
                  <a:pt x="f2624" y="f3101"/>
                  <a:pt x="f2623" y="f2061"/>
                  <a:pt x="f2623" y="f304"/>
                </a:cubicBezTo>
                <a:cubicBezTo>
                  <a:pt x="f2623" y="f471"/>
                  <a:pt x="f2623" y="f471"/>
                  <a:pt x="f172" y="f506"/>
                </a:cubicBezTo>
                <a:cubicBezTo>
                  <a:pt x="f3260" y="f3261"/>
                  <a:pt x="f3262" y="f3263"/>
                  <a:pt x="f3264" y="f3265"/>
                </a:cubicBezTo>
                <a:lnTo>
                  <a:pt x="f3264" y="f3265"/>
                </a:lnTo>
                <a:cubicBezTo>
                  <a:pt x="f3266" y="f3267"/>
                  <a:pt x="f3268" y="f3269"/>
                  <a:pt x="f3270" y="f3269"/>
                </a:cubicBezTo>
                <a:cubicBezTo>
                  <a:pt x="f3271" y="f3269"/>
                  <a:pt x="f2088" y="f3272"/>
                  <a:pt x="f2088" y="f2391"/>
                </a:cubicBezTo>
                <a:cubicBezTo>
                  <a:pt x="f65" y="f2294"/>
                  <a:pt x="f74" y="f2003"/>
                  <a:pt x="f86" y="f3122"/>
                </a:cubicBezTo>
                <a:cubicBezTo>
                  <a:pt x="f86" y="f2325"/>
                  <a:pt x="f84" y="f173"/>
                  <a:pt x="f84" y="f3273"/>
                </a:cubicBezTo>
                <a:cubicBezTo>
                  <a:pt x="f2570" y="f3274"/>
                  <a:pt x="f2570" y="f2314"/>
                  <a:pt x="f408" y="f123"/>
                </a:cubicBezTo>
                <a:cubicBezTo>
                  <a:pt x="f1996" y="f121"/>
                  <a:pt x="f306" y="f120"/>
                  <a:pt x="f306" y="f119"/>
                </a:cubicBezTo>
                <a:lnTo>
                  <a:pt x="f306" y="f3275"/>
                </a:lnTo>
                <a:cubicBezTo>
                  <a:pt x="f317" y="f3275"/>
                  <a:pt x="f317" y="f3276"/>
                  <a:pt x="f312" y="f3276"/>
                </a:cubicBezTo>
                <a:cubicBezTo>
                  <a:pt x="f309" y="f3277"/>
                  <a:pt x="f3278" y="f3279"/>
                  <a:pt x="f3280" y="f3279"/>
                </a:cubicBezTo>
                <a:cubicBezTo>
                  <a:pt x="f3281" y="f3279"/>
                  <a:pt x="f2623" y="f3282"/>
                  <a:pt x="f2623" y="f3283"/>
                </a:cubicBezTo>
                <a:cubicBezTo>
                  <a:pt x="f2623" y="f3284"/>
                  <a:pt x="f70" y="f1914"/>
                  <a:pt x="f2078" y="f33"/>
                </a:cubicBezTo>
                <a:cubicBezTo>
                  <a:pt x="f3285" y="f3286"/>
                  <a:pt x="f3287" y="f3288"/>
                  <a:pt x="f3289" y="f3288"/>
                </a:cubicBezTo>
                <a:cubicBezTo>
                  <a:pt x="f3290" y="f3288"/>
                  <a:pt x="f3291" y="f3292"/>
                  <a:pt x="f2692" y="f1925"/>
                </a:cubicBezTo>
                <a:lnTo>
                  <a:pt x="f94" y="f1925"/>
                </a:lnTo>
                <a:cubicBezTo>
                  <a:pt x="f2701" y="f1918"/>
                  <a:pt x="f303" y="f1919"/>
                  <a:pt x="f94" y="f87"/>
                </a:cubicBezTo>
                <a:cubicBezTo>
                  <a:pt x="f2711" y="f73"/>
                  <a:pt x="f2711" y="f111"/>
                  <a:pt x="f2711" y="f85"/>
                </a:cubicBezTo>
                <a:cubicBezTo>
                  <a:pt x="f2711" y="f134"/>
                  <a:pt x="f2711" y="f3275"/>
                  <a:pt x="f94" y="f117"/>
                </a:cubicBezTo>
                <a:cubicBezTo>
                  <a:pt x="f94" y="f119"/>
                  <a:pt x="f2692" y="f120"/>
                  <a:pt x="f93" y="f120"/>
                </a:cubicBezTo>
                <a:lnTo>
                  <a:pt x="f93" y="f121"/>
                </a:lnTo>
                <a:lnTo>
                  <a:pt x="f2711" y="f1987"/>
                </a:lnTo>
                <a:cubicBezTo>
                  <a:pt x="f1995" y="f1986"/>
                  <a:pt x="f1138" y="f2314"/>
                  <a:pt x="f1879" y="f119"/>
                </a:cubicBezTo>
                <a:cubicBezTo>
                  <a:pt x="f3293" y="f3294"/>
                  <a:pt x="f3295" y="f3296"/>
                  <a:pt x="f3297" y="f3296"/>
                </a:cubicBezTo>
                <a:cubicBezTo>
                  <a:pt x="f1999" y="f3296"/>
                  <a:pt x="f205" y="f3298"/>
                  <a:pt x="f1133" y="f120"/>
                </a:cubicBezTo>
                <a:cubicBezTo>
                  <a:pt x="f1879" y="f124"/>
                  <a:pt x="f2000" y="f1959"/>
                  <a:pt x="f1136" y="f2875"/>
                </a:cubicBezTo>
                <a:cubicBezTo>
                  <a:pt x="f327" y="f1958"/>
                  <a:pt x="f1133" y="f123"/>
                  <a:pt x="f1114" y="f117"/>
                </a:cubicBezTo>
                <a:cubicBezTo>
                  <a:pt x="f2679" y="f113"/>
                  <a:pt x="f2146" y="f111"/>
                  <a:pt x="f2001" y="f92"/>
                </a:cubicBezTo>
                <a:cubicBezTo>
                  <a:pt x="f2002" y="f3283"/>
                  <a:pt x="f188" y="f3299"/>
                  <a:pt x="f191" y="f66"/>
                </a:cubicBezTo>
                <a:lnTo>
                  <a:pt x="f191" y="f1915"/>
                </a:lnTo>
                <a:cubicBezTo>
                  <a:pt x="f191" y="f3300"/>
                  <a:pt x="f190" y="f3300"/>
                  <a:pt x="f190" y="f3301"/>
                </a:cubicBezTo>
                <a:cubicBezTo>
                  <a:pt x="f188" y="f3301"/>
                  <a:pt x="f188" y="f1914"/>
                  <a:pt x="f247" y="f1914"/>
                </a:cubicBezTo>
                <a:cubicBezTo>
                  <a:pt x="f3302" y="f3303"/>
                  <a:pt x="f2032" y="f3304"/>
                  <a:pt x="f3305" y="f3304"/>
                </a:cubicBezTo>
                <a:cubicBezTo>
                  <a:pt x="f3306" y="f3304"/>
                  <a:pt x="f2701" y="f3307"/>
                  <a:pt x="f2701" y="f43"/>
                </a:cubicBezTo>
                <a:cubicBezTo>
                  <a:pt x="f3308" y="f3309"/>
                  <a:pt x="f1151" y="f3310"/>
                  <a:pt x="f186" y="f3311"/>
                </a:cubicBezTo>
                <a:cubicBezTo>
                  <a:pt x="f3312" y="f3313"/>
                  <a:pt x="f3314" y="f1860"/>
                  <a:pt x="f1859" y="f1860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rupo 1440">
            <a:extLst>
              <a:ext uri="{FF2B5EF4-FFF2-40B4-BE49-F238E27FC236}">
                <a16:creationId xmlns:a16="http://schemas.microsoft.com/office/drawing/2014/main" id="{ADBFB7AE-7184-428E-BDA2-3841802500B4}"/>
              </a:ext>
            </a:extLst>
          </p:cNvPr>
          <p:cNvGrpSpPr/>
          <p:nvPr/>
        </p:nvGrpSpPr>
        <p:grpSpPr>
          <a:xfrm>
            <a:off x="423047" y="1017041"/>
            <a:ext cx="4659407" cy="3998716"/>
            <a:chOff x="423047" y="1017041"/>
            <a:chExt cx="4659407" cy="3998716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D01FF51-1265-4082-87CC-211092C5230F}"/>
                </a:ext>
              </a:extLst>
            </p:cNvPr>
            <p:cNvSpPr/>
            <p:nvPr/>
          </p:nvSpPr>
          <p:spPr>
            <a:xfrm>
              <a:off x="1882795" y="2879783"/>
              <a:ext cx="1137577" cy="7234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0"/>
                <a:gd name="f7" fmla="val 248"/>
                <a:gd name="f8" fmla="val 234"/>
                <a:gd name="f9" fmla="val 220"/>
                <a:gd name="f10" fmla="val 206"/>
                <a:gd name="f11" fmla="val 117"/>
                <a:gd name="f12" fmla="val 232"/>
                <a:gd name="f13" fmla="val 348"/>
                <a:gd name="f14" fmla="val 151"/>
                <a:gd name="f15" fmla="val 97"/>
                <a:gd name="f16" fmla="val 42"/>
                <a:gd name="f17" fmla="val 283"/>
                <a:gd name="f18" fmla="val 218"/>
                <a:gd name="f19" fmla="val 153"/>
                <a:gd name="f20" fmla="val 28"/>
                <a:gd name="f21" fmla="val 14"/>
                <a:gd name="f22" fmla="val 231"/>
                <a:gd name="f23" fmla="val 310"/>
                <a:gd name="f24" fmla="val 83"/>
                <a:gd name="f25" fmla="val 165"/>
                <a:gd name="f26" fmla="val 260"/>
                <a:gd name="f27" fmla="val 130"/>
                <a:gd name="f28" fmla="+- 0 0 -90"/>
                <a:gd name="f29" fmla="*/ f3 1 390"/>
                <a:gd name="f30" fmla="*/ f4 1 248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390"/>
                <a:gd name="f39" fmla="*/ f35 1 248"/>
                <a:gd name="f40" fmla="*/ 0 f36 1"/>
                <a:gd name="f41" fmla="*/ 248 f35 1"/>
                <a:gd name="f42" fmla="*/ 206 f35 1"/>
                <a:gd name="f43" fmla="*/ 348 f36 1"/>
                <a:gd name="f44" fmla="*/ 42 f35 1"/>
                <a:gd name="f45" fmla="*/ 153 f36 1"/>
                <a:gd name="f46" fmla="*/ 0 f35 1"/>
                <a:gd name="f47" fmla="*/ 390 f36 1"/>
                <a:gd name="f48" fmla="+- f37 0 f1"/>
                <a:gd name="f49" fmla="*/ f40 1 390"/>
                <a:gd name="f50" fmla="*/ f41 1 248"/>
                <a:gd name="f51" fmla="*/ f42 1 248"/>
                <a:gd name="f52" fmla="*/ f43 1 390"/>
                <a:gd name="f53" fmla="*/ f44 1 248"/>
                <a:gd name="f54" fmla="*/ f45 1 390"/>
                <a:gd name="f55" fmla="*/ f46 1 248"/>
                <a:gd name="f56" fmla="*/ f47 1 390"/>
                <a:gd name="f57" fmla="*/ 0 1 f38"/>
                <a:gd name="f58" fmla="*/ f32 1 f38"/>
                <a:gd name="f59" fmla="*/ 0 1 f39"/>
                <a:gd name="f60" fmla="*/ f33 1 f39"/>
                <a:gd name="f61" fmla="*/ f49 1 f38"/>
                <a:gd name="f62" fmla="*/ f50 1 f39"/>
                <a:gd name="f63" fmla="*/ f51 1 f39"/>
                <a:gd name="f64" fmla="*/ f52 1 f38"/>
                <a:gd name="f65" fmla="*/ f53 1 f39"/>
                <a:gd name="f66" fmla="*/ f54 1 f38"/>
                <a:gd name="f67" fmla="*/ f55 1 f39"/>
                <a:gd name="f68" fmla="*/ f56 1 f38"/>
                <a:gd name="f69" fmla="*/ f57 f29 1"/>
                <a:gd name="f70" fmla="*/ f58 f29 1"/>
                <a:gd name="f71" fmla="*/ f60 f30 1"/>
                <a:gd name="f72" fmla="*/ f59 f30 1"/>
                <a:gd name="f73" fmla="*/ f61 f29 1"/>
                <a:gd name="f74" fmla="*/ f62 f30 1"/>
                <a:gd name="f75" fmla="*/ f63 f30 1"/>
                <a:gd name="f76" fmla="*/ f64 f29 1"/>
                <a:gd name="f77" fmla="*/ f65 f30 1"/>
                <a:gd name="f78" fmla="*/ f66 f29 1"/>
                <a:gd name="f79" fmla="*/ f67 f30 1"/>
                <a:gd name="f80" fmla="*/ f68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3" y="f74"/>
                </a:cxn>
                <a:cxn ang="f48">
                  <a:pos x="f73" y="f75"/>
                </a:cxn>
                <a:cxn ang="f48">
                  <a:pos x="f76" y="f75"/>
                </a:cxn>
                <a:cxn ang="f48">
                  <a:pos x="f76" y="f77"/>
                </a:cxn>
                <a:cxn ang="f48">
                  <a:pos x="f78" y="f77"/>
                </a:cxn>
                <a:cxn ang="f48">
                  <a:pos x="f78" y="f79"/>
                </a:cxn>
                <a:cxn ang="f48">
                  <a:pos x="f80" y="f79"/>
                </a:cxn>
                <a:cxn ang="f48">
                  <a:pos x="f80" y="f74"/>
                </a:cxn>
                <a:cxn ang="f48">
                  <a:pos x="f73" y="f74"/>
                </a:cxn>
              </a:cxnLst>
              <a:rect l="f69" t="f72" r="f70" b="f71"/>
              <a:pathLst>
                <a:path w="390" h="248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11" y="f10"/>
                    <a:pt x="f12" y="f10"/>
                    <a:pt x="f13" y="f10"/>
                  </a:cubicBezTo>
                  <a:cubicBezTo>
                    <a:pt x="f13" y="f14"/>
                    <a:pt x="f13" y="f15"/>
                    <a:pt x="f13" y="f16"/>
                  </a:cubicBezTo>
                  <a:cubicBezTo>
                    <a:pt x="f17" y="f16"/>
                    <a:pt x="f18" y="f16"/>
                    <a:pt x="f19" y="f16"/>
                  </a:cubicBezTo>
                  <a:cubicBezTo>
                    <a:pt x="f19" y="f20"/>
                    <a:pt x="f19" y="f21"/>
                    <a:pt x="f19" y="f5"/>
                  </a:cubicBezTo>
                  <a:cubicBezTo>
                    <a:pt x="f22" y="f5"/>
                    <a:pt x="f23" y="f5"/>
                    <a:pt x="f6" y="f5"/>
                  </a:cubicBezTo>
                  <a:cubicBezTo>
                    <a:pt x="f6" y="f24"/>
                    <a:pt x="f6" y="f25"/>
                    <a:pt x="f6" y="f7"/>
                  </a:cubicBezTo>
                  <a:cubicBezTo>
                    <a:pt x="f26" y="f7"/>
                    <a:pt x="f27" y="f7"/>
                    <a:pt x="f5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9021199E-2570-4592-A301-C1970FC569F4}"/>
                </a:ext>
              </a:extLst>
            </p:cNvPr>
            <p:cNvSpPr/>
            <p:nvPr/>
          </p:nvSpPr>
          <p:spPr>
            <a:xfrm>
              <a:off x="1882795" y="1125297"/>
              <a:ext cx="915908" cy="9004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4"/>
                <a:gd name="f7" fmla="val 308"/>
                <a:gd name="f8" fmla="val 233"/>
                <a:gd name="f9" fmla="val 1"/>
                <a:gd name="f10" fmla="val 237"/>
                <a:gd name="f11" fmla="val 20"/>
                <a:gd name="f12" fmla="val 236"/>
                <a:gd name="f13" fmla="val 22"/>
                <a:gd name="f14" fmla="val 222"/>
                <a:gd name="f15" fmla="val 25"/>
                <a:gd name="f16" fmla="val 216"/>
                <a:gd name="f17" fmla="val 212"/>
                <a:gd name="f18" fmla="val 19"/>
                <a:gd name="f19" fmla="val 209"/>
                <a:gd name="f20" fmla="val 147"/>
                <a:gd name="f21" fmla="val 85"/>
                <a:gd name="f22" fmla="val 24"/>
                <a:gd name="f23" fmla="val 18"/>
                <a:gd name="f24" fmla="val 21"/>
                <a:gd name="f25" fmla="val 17"/>
                <a:gd name="f26" fmla="val 23"/>
                <a:gd name="f27" fmla="val 88"/>
                <a:gd name="f28" fmla="val 152"/>
                <a:gd name="f29" fmla="val 228"/>
                <a:gd name="f30" fmla="val 240"/>
                <a:gd name="f31" fmla="val 26"/>
                <a:gd name="f32" fmla="val 252"/>
                <a:gd name="f33" fmla="val 29"/>
                <a:gd name="f34" fmla="val 262"/>
                <a:gd name="f35" fmla="val 34"/>
                <a:gd name="f36" fmla="val 272"/>
                <a:gd name="f37" fmla="val 41"/>
                <a:gd name="f38" fmla="val 280"/>
                <a:gd name="f39" fmla="val 56"/>
                <a:gd name="f40" fmla="val 297"/>
                <a:gd name="f41" fmla="val 84"/>
                <a:gd name="f42" fmla="val 290"/>
                <a:gd name="f43" fmla="val 91"/>
                <a:gd name="f44" fmla="val 269"/>
                <a:gd name="f45" fmla="val 95"/>
                <a:gd name="f46" fmla="val 260"/>
                <a:gd name="f47" fmla="val 248"/>
                <a:gd name="f48" fmla="val 94"/>
                <a:gd name="f49" fmla="val 238"/>
                <a:gd name="f50" fmla="val 93"/>
                <a:gd name="f51" fmla="val 226"/>
                <a:gd name="f52" fmla="val 225"/>
                <a:gd name="f53" fmla="val 106"/>
                <a:gd name="f54" fmla="val 140"/>
                <a:gd name="f55" fmla="val 174"/>
                <a:gd name="f56" fmla="val 208"/>
                <a:gd name="f57" fmla="val 221"/>
                <a:gd name="f58" fmla="val 220"/>
                <a:gd name="f59" fmla="val 219"/>
                <a:gd name="f60" fmla="val 192"/>
                <a:gd name="f61" fmla="val 176"/>
                <a:gd name="f62" fmla="val 218"/>
                <a:gd name="f63" fmla="val 160"/>
                <a:gd name="f64" fmla="val 144"/>
                <a:gd name="f65" fmla="val 217"/>
                <a:gd name="f66" fmla="val 128"/>
                <a:gd name="f67" fmla="val 115"/>
                <a:gd name="f68" fmla="val 109"/>
                <a:gd name="f69" fmla="val 234"/>
                <a:gd name="f70" fmla="val 235"/>
                <a:gd name="f71" fmla="val 112"/>
                <a:gd name="f72" fmla="val 148"/>
                <a:gd name="f73" fmla="val 181"/>
                <a:gd name="f74" fmla="val 214"/>
                <a:gd name="f75" fmla="val 223"/>
                <a:gd name="f76" fmla="val 242"/>
                <a:gd name="f77" fmla="val 250"/>
                <a:gd name="f78" fmla="val 267"/>
                <a:gd name="f79" fmla="val 284"/>
                <a:gd name="f80" fmla="val 301"/>
                <a:gd name="f81" fmla="val 306"/>
                <a:gd name="f82" fmla="val 309"/>
                <a:gd name="f83" fmla="val 227"/>
                <a:gd name="f84" fmla="val 311"/>
                <a:gd name="f85" fmla="val 249"/>
                <a:gd name="f86" fmla="val 313"/>
                <a:gd name="f87" fmla="val 264"/>
                <a:gd name="f88" fmla="val 307"/>
                <a:gd name="f89" fmla="val 278"/>
                <a:gd name="f90" fmla="val 299"/>
                <a:gd name="f91" fmla="val 265"/>
                <a:gd name="f92" fmla="val 213"/>
                <a:gd name="f93" fmla="val 162"/>
                <a:gd name="f94" fmla="val 110"/>
                <a:gd name="f95" fmla="val 96"/>
                <a:gd name="f96" fmla="val 82"/>
                <a:gd name="f97" fmla="val 68"/>
                <a:gd name="f98" fmla="val 38"/>
                <a:gd name="f99" fmla="val 293"/>
                <a:gd name="f100" fmla="val 11"/>
                <a:gd name="f101" fmla="val 263"/>
                <a:gd name="f102" fmla="val 6"/>
                <a:gd name="f103" fmla="val 246"/>
                <a:gd name="f104" fmla="val 4"/>
                <a:gd name="f105" fmla="val 3"/>
                <a:gd name="f106" fmla="val 142"/>
                <a:gd name="f107" fmla="val 76"/>
                <a:gd name="f108" fmla="val 10"/>
                <a:gd name="f109" fmla="val 8"/>
                <a:gd name="f110" fmla="val 155"/>
                <a:gd name="f111" fmla="val 230"/>
                <a:gd name="f112" fmla="val 231"/>
                <a:gd name="f113" fmla="+- 0 0 -90"/>
                <a:gd name="f114" fmla="*/ f3 1 314"/>
                <a:gd name="f115" fmla="*/ f4 1 308"/>
                <a:gd name="f116" fmla="val f5"/>
                <a:gd name="f117" fmla="val f6"/>
                <a:gd name="f118" fmla="val f7"/>
                <a:gd name="f119" fmla="*/ f113 f0 1"/>
                <a:gd name="f120" fmla="+- f118 0 f116"/>
                <a:gd name="f121" fmla="+- f117 0 f116"/>
                <a:gd name="f122" fmla="*/ f119 1 f2"/>
                <a:gd name="f123" fmla="*/ f121 1 314"/>
                <a:gd name="f124" fmla="*/ f120 1 308"/>
                <a:gd name="f125" fmla="*/ 233 f121 1"/>
                <a:gd name="f126" fmla="*/ 1 f120 1"/>
                <a:gd name="f127" fmla="*/ 222 f121 1"/>
                <a:gd name="f128" fmla="*/ 25 f120 1"/>
                <a:gd name="f129" fmla="*/ 209 f121 1"/>
                <a:gd name="f130" fmla="*/ 19 f120 1"/>
                <a:gd name="f131" fmla="*/ 24 f121 1"/>
                <a:gd name="f132" fmla="*/ 18 f121 1"/>
                <a:gd name="f133" fmla="*/ 20 f120 1"/>
                <a:gd name="f134" fmla="*/ 24 f120 1"/>
                <a:gd name="f135" fmla="*/ 22 f121 1"/>
                <a:gd name="f136" fmla="*/ 216 f120 1"/>
                <a:gd name="f137" fmla="*/ 26 f121 1"/>
                <a:gd name="f138" fmla="*/ 252 f120 1"/>
                <a:gd name="f139" fmla="*/ 41 f121 1"/>
                <a:gd name="f140" fmla="*/ 280 f120 1"/>
                <a:gd name="f141" fmla="*/ 91 f121 1"/>
                <a:gd name="f142" fmla="*/ 269 f120 1"/>
                <a:gd name="f143" fmla="*/ 94 f121 1"/>
                <a:gd name="f144" fmla="*/ 238 f120 1"/>
                <a:gd name="f145" fmla="*/ 106 f121 1"/>
                <a:gd name="f146" fmla="*/ 225 f120 1"/>
                <a:gd name="f147" fmla="*/ 208 f121 1"/>
                <a:gd name="f148" fmla="*/ 221 f121 1"/>
                <a:gd name="f149" fmla="*/ 219 f121 1"/>
                <a:gd name="f150" fmla="*/ 176 f120 1"/>
                <a:gd name="f151" fmla="*/ 217 f121 1"/>
                <a:gd name="f152" fmla="*/ 128 f120 1"/>
                <a:gd name="f153" fmla="*/ 234 f121 1"/>
                <a:gd name="f154" fmla="*/ 106 f120 1"/>
                <a:gd name="f155" fmla="*/ 235 f121 1"/>
                <a:gd name="f156" fmla="*/ 115 f120 1"/>
                <a:gd name="f157" fmla="*/ 238 f121 1"/>
                <a:gd name="f158" fmla="*/ 214 f120 1"/>
                <a:gd name="f159" fmla="*/ 250 f121 1"/>
                <a:gd name="f160" fmla="*/ 301 f121 1"/>
                <a:gd name="f161" fmla="*/ 311 f121 1"/>
                <a:gd name="f162" fmla="*/ 233 f120 1"/>
                <a:gd name="f163" fmla="*/ 307 f121 1"/>
                <a:gd name="f164" fmla="*/ 278 f120 1"/>
                <a:gd name="f165" fmla="*/ 265 f121 1"/>
                <a:gd name="f166" fmla="*/ 307 f120 1"/>
                <a:gd name="f167" fmla="*/ 110 f121 1"/>
                <a:gd name="f168" fmla="*/ 68 f121 1"/>
                <a:gd name="f169" fmla="*/ 11 f121 1"/>
                <a:gd name="f170" fmla="*/ 263 f120 1"/>
                <a:gd name="f171" fmla="*/ 3 f121 1"/>
                <a:gd name="f172" fmla="*/ 208 f120 1"/>
                <a:gd name="f173" fmla="*/ 0 f121 1"/>
                <a:gd name="f174" fmla="*/ 10 f120 1"/>
                <a:gd name="f175" fmla="*/ 8 f121 1"/>
                <a:gd name="f176" fmla="*/ 0 f120 1"/>
                <a:gd name="f177" fmla="*/ 228 f121 1"/>
                <a:gd name="f178" fmla="+- f122 0 f1"/>
                <a:gd name="f179" fmla="*/ f125 1 314"/>
                <a:gd name="f180" fmla="*/ f126 1 308"/>
                <a:gd name="f181" fmla="*/ f127 1 314"/>
                <a:gd name="f182" fmla="*/ f128 1 308"/>
                <a:gd name="f183" fmla="*/ f129 1 314"/>
                <a:gd name="f184" fmla="*/ f130 1 308"/>
                <a:gd name="f185" fmla="*/ f131 1 314"/>
                <a:gd name="f186" fmla="*/ f132 1 314"/>
                <a:gd name="f187" fmla="*/ f133 1 308"/>
                <a:gd name="f188" fmla="*/ f134 1 308"/>
                <a:gd name="f189" fmla="*/ f135 1 314"/>
                <a:gd name="f190" fmla="*/ f136 1 308"/>
                <a:gd name="f191" fmla="*/ f137 1 314"/>
                <a:gd name="f192" fmla="*/ f138 1 308"/>
                <a:gd name="f193" fmla="*/ f139 1 314"/>
                <a:gd name="f194" fmla="*/ f140 1 308"/>
                <a:gd name="f195" fmla="*/ f141 1 314"/>
                <a:gd name="f196" fmla="*/ f142 1 308"/>
                <a:gd name="f197" fmla="*/ f143 1 314"/>
                <a:gd name="f198" fmla="*/ f144 1 308"/>
                <a:gd name="f199" fmla="*/ f145 1 314"/>
                <a:gd name="f200" fmla="*/ f146 1 308"/>
                <a:gd name="f201" fmla="*/ f147 1 314"/>
                <a:gd name="f202" fmla="*/ f148 1 314"/>
                <a:gd name="f203" fmla="*/ f149 1 314"/>
                <a:gd name="f204" fmla="*/ f150 1 308"/>
                <a:gd name="f205" fmla="*/ f151 1 314"/>
                <a:gd name="f206" fmla="*/ f152 1 308"/>
                <a:gd name="f207" fmla="*/ f153 1 314"/>
                <a:gd name="f208" fmla="*/ f154 1 308"/>
                <a:gd name="f209" fmla="*/ f155 1 314"/>
                <a:gd name="f210" fmla="*/ f156 1 308"/>
                <a:gd name="f211" fmla="*/ f157 1 314"/>
                <a:gd name="f212" fmla="*/ f158 1 308"/>
                <a:gd name="f213" fmla="*/ f159 1 314"/>
                <a:gd name="f214" fmla="*/ f160 1 314"/>
                <a:gd name="f215" fmla="*/ f161 1 314"/>
                <a:gd name="f216" fmla="*/ f162 1 308"/>
                <a:gd name="f217" fmla="*/ f163 1 314"/>
                <a:gd name="f218" fmla="*/ f164 1 308"/>
                <a:gd name="f219" fmla="*/ f165 1 314"/>
                <a:gd name="f220" fmla="*/ f166 1 308"/>
                <a:gd name="f221" fmla="*/ f167 1 314"/>
                <a:gd name="f222" fmla="*/ f168 1 314"/>
                <a:gd name="f223" fmla="*/ f169 1 314"/>
                <a:gd name="f224" fmla="*/ f170 1 308"/>
                <a:gd name="f225" fmla="*/ f171 1 314"/>
                <a:gd name="f226" fmla="*/ f172 1 308"/>
                <a:gd name="f227" fmla="*/ f173 1 314"/>
                <a:gd name="f228" fmla="*/ f174 1 308"/>
                <a:gd name="f229" fmla="*/ f175 1 314"/>
                <a:gd name="f230" fmla="*/ f176 1 308"/>
                <a:gd name="f231" fmla="*/ f177 1 314"/>
                <a:gd name="f232" fmla="*/ 0 1 f123"/>
                <a:gd name="f233" fmla="*/ f117 1 f123"/>
                <a:gd name="f234" fmla="*/ 0 1 f124"/>
                <a:gd name="f235" fmla="*/ f118 1 f124"/>
                <a:gd name="f236" fmla="*/ f179 1 f123"/>
                <a:gd name="f237" fmla="*/ f180 1 f124"/>
                <a:gd name="f238" fmla="*/ f181 1 f123"/>
                <a:gd name="f239" fmla="*/ f182 1 f124"/>
                <a:gd name="f240" fmla="*/ f183 1 f123"/>
                <a:gd name="f241" fmla="*/ f184 1 f124"/>
                <a:gd name="f242" fmla="*/ f185 1 f123"/>
                <a:gd name="f243" fmla="*/ f186 1 f123"/>
                <a:gd name="f244" fmla="*/ f187 1 f124"/>
                <a:gd name="f245" fmla="*/ f188 1 f124"/>
                <a:gd name="f246" fmla="*/ f189 1 f123"/>
                <a:gd name="f247" fmla="*/ f190 1 f124"/>
                <a:gd name="f248" fmla="*/ f191 1 f123"/>
                <a:gd name="f249" fmla="*/ f192 1 f124"/>
                <a:gd name="f250" fmla="*/ f193 1 f123"/>
                <a:gd name="f251" fmla="*/ f194 1 f124"/>
                <a:gd name="f252" fmla="*/ f195 1 f123"/>
                <a:gd name="f253" fmla="*/ f196 1 f124"/>
                <a:gd name="f254" fmla="*/ f197 1 f123"/>
                <a:gd name="f255" fmla="*/ f198 1 f124"/>
                <a:gd name="f256" fmla="*/ f199 1 f123"/>
                <a:gd name="f257" fmla="*/ f200 1 f124"/>
                <a:gd name="f258" fmla="*/ f201 1 f123"/>
                <a:gd name="f259" fmla="*/ f202 1 f123"/>
                <a:gd name="f260" fmla="*/ f203 1 f123"/>
                <a:gd name="f261" fmla="*/ f204 1 f124"/>
                <a:gd name="f262" fmla="*/ f205 1 f123"/>
                <a:gd name="f263" fmla="*/ f206 1 f124"/>
                <a:gd name="f264" fmla="*/ f207 1 f123"/>
                <a:gd name="f265" fmla="*/ f208 1 f124"/>
                <a:gd name="f266" fmla="*/ f209 1 f123"/>
                <a:gd name="f267" fmla="*/ f210 1 f124"/>
                <a:gd name="f268" fmla="*/ f211 1 f123"/>
                <a:gd name="f269" fmla="*/ f212 1 f124"/>
                <a:gd name="f270" fmla="*/ f213 1 f123"/>
                <a:gd name="f271" fmla="*/ f214 1 f123"/>
                <a:gd name="f272" fmla="*/ f215 1 f123"/>
                <a:gd name="f273" fmla="*/ f216 1 f124"/>
                <a:gd name="f274" fmla="*/ f217 1 f123"/>
                <a:gd name="f275" fmla="*/ f218 1 f124"/>
                <a:gd name="f276" fmla="*/ f219 1 f123"/>
                <a:gd name="f277" fmla="*/ f220 1 f124"/>
                <a:gd name="f278" fmla="*/ f221 1 f123"/>
                <a:gd name="f279" fmla="*/ f222 1 f123"/>
                <a:gd name="f280" fmla="*/ f223 1 f123"/>
                <a:gd name="f281" fmla="*/ f224 1 f124"/>
                <a:gd name="f282" fmla="*/ f225 1 f123"/>
                <a:gd name="f283" fmla="*/ f226 1 f124"/>
                <a:gd name="f284" fmla="*/ f227 1 f123"/>
                <a:gd name="f285" fmla="*/ f228 1 f124"/>
                <a:gd name="f286" fmla="*/ f229 1 f123"/>
                <a:gd name="f287" fmla="*/ f230 1 f124"/>
                <a:gd name="f288" fmla="*/ f231 1 f123"/>
                <a:gd name="f289" fmla="*/ f232 f114 1"/>
                <a:gd name="f290" fmla="*/ f233 f114 1"/>
                <a:gd name="f291" fmla="*/ f235 f115 1"/>
                <a:gd name="f292" fmla="*/ f234 f115 1"/>
                <a:gd name="f293" fmla="*/ f236 f114 1"/>
                <a:gd name="f294" fmla="*/ f237 f115 1"/>
                <a:gd name="f295" fmla="*/ f238 f114 1"/>
                <a:gd name="f296" fmla="*/ f239 f115 1"/>
                <a:gd name="f297" fmla="*/ f240 f114 1"/>
                <a:gd name="f298" fmla="*/ f241 f115 1"/>
                <a:gd name="f299" fmla="*/ f242 f114 1"/>
                <a:gd name="f300" fmla="*/ f243 f114 1"/>
                <a:gd name="f301" fmla="*/ f244 f115 1"/>
                <a:gd name="f302" fmla="*/ f245 f115 1"/>
                <a:gd name="f303" fmla="*/ f246 f114 1"/>
                <a:gd name="f304" fmla="*/ f247 f115 1"/>
                <a:gd name="f305" fmla="*/ f248 f114 1"/>
                <a:gd name="f306" fmla="*/ f249 f115 1"/>
                <a:gd name="f307" fmla="*/ f250 f114 1"/>
                <a:gd name="f308" fmla="*/ f251 f115 1"/>
                <a:gd name="f309" fmla="*/ f252 f114 1"/>
                <a:gd name="f310" fmla="*/ f253 f115 1"/>
                <a:gd name="f311" fmla="*/ f254 f114 1"/>
                <a:gd name="f312" fmla="*/ f255 f115 1"/>
                <a:gd name="f313" fmla="*/ f256 f114 1"/>
                <a:gd name="f314" fmla="*/ f257 f115 1"/>
                <a:gd name="f315" fmla="*/ f258 f114 1"/>
                <a:gd name="f316" fmla="*/ f259 f114 1"/>
                <a:gd name="f317" fmla="*/ f260 f114 1"/>
                <a:gd name="f318" fmla="*/ f261 f115 1"/>
                <a:gd name="f319" fmla="*/ f262 f114 1"/>
                <a:gd name="f320" fmla="*/ f263 f115 1"/>
                <a:gd name="f321" fmla="*/ f264 f114 1"/>
                <a:gd name="f322" fmla="*/ f265 f115 1"/>
                <a:gd name="f323" fmla="*/ f266 f114 1"/>
                <a:gd name="f324" fmla="*/ f267 f115 1"/>
                <a:gd name="f325" fmla="*/ f268 f114 1"/>
                <a:gd name="f326" fmla="*/ f269 f115 1"/>
                <a:gd name="f327" fmla="*/ f270 f114 1"/>
                <a:gd name="f328" fmla="*/ f271 f114 1"/>
                <a:gd name="f329" fmla="*/ f272 f114 1"/>
                <a:gd name="f330" fmla="*/ f273 f115 1"/>
                <a:gd name="f331" fmla="*/ f274 f114 1"/>
                <a:gd name="f332" fmla="*/ f275 f115 1"/>
                <a:gd name="f333" fmla="*/ f276 f114 1"/>
                <a:gd name="f334" fmla="*/ f277 f115 1"/>
                <a:gd name="f335" fmla="*/ f278 f114 1"/>
                <a:gd name="f336" fmla="*/ f279 f114 1"/>
                <a:gd name="f337" fmla="*/ f280 f114 1"/>
                <a:gd name="f338" fmla="*/ f281 f115 1"/>
                <a:gd name="f339" fmla="*/ f282 f114 1"/>
                <a:gd name="f340" fmla="*/ f283 f115 1"/>
                <a:gd name="f341" fmla="*/ f284 f114 1"/>
                <a:gd name="f342" fmla="*/ f285 f115 1"/>
                <a:gd name="f343" fmla="*/ f286 f114 1"/>
                <a:gd name="f344" fmla="*/ f287 f115 1"/>
                <a:gd name="f345" fmla="*/ f288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8">
                  <a:pos x="f293" y="f294"/>
                </a:cxn>
                <a:cxn ang="f178">
                  <a:pos x="f295" y="f296"/>
                </a:cxn>
                <a:cxn ang="f178">
                  <a:pos x="f297" y="f298"/>
                </a:cxn>
                <a:cxn ang="f178">
                  <a:pos x="f299" y="f298"/>
                </a:cxn>
                <a:cxn ang="f178">
                  <a:pos x="f300" y="f301"/>
                </a:cxn>
                <a:cxn ang="f178">
                  <a:pos x="f300" y="f302"/>
                </a:cxn>
                <a:cxn ang="f178">
                  <a:pos x="f303" y="f304"/>
                </a:cxn>
                <a:cxn ang="f178">
                  <a:pos x="f305" y="f306"/>
                </a:cxn>
                <a:cxn ang="f178">
                  <a:pos x="f307" y="f308"/>
                </a:cxn>
                <a:cxn ang="f178">
                  <a:pos x="f309" y="f310"/>
                </a:cxn>
                <a:cxn ang="f178">
                  <a:pos x="f311" y="f312"/>
                </a:cxn>
                <a:cxn ang="f178">
                  <a:pos x="f313" y="f314"/>
                </a:cxn>
                <a:cxn ang="f178">
                  <a:pos x="f315" y="f314"/>
                </a:cxn>
                <a:cxn ang="f178">
                  <a:pos x="f316" y="f314"/>
                </a:cxn>
                <a:cxn ang="f178">
                  <a:pos x="f317" y="f318"/>
                </a:cxn>
                <a:cxn ang="f178">
                  <a:pos x="f319" y="f320"/>
                </a:cxn>
                <a:cxn ang="f178">
                  <a:pos x="f321" y="f322"/>
                </a:cxn>
                <a:cxn ang="f178">
                  <a:pos x="f323" y="f324"/>
                </a:cxn>
                <a:cxn ang="f178">
                  <a:pos x="f325" y="f326"/>
                </a:cxn>
                <a:cxn ang="f178">
                  <a:pos x="f327" y="f314"/>
                </a:cxn>
                <a:cxn ang="f178">
                  <a:pos x="f328" y="f314"/>
                </a:cxn>
                <a:cxn ang="f178">
                  <a:pos x="f329" y="f330"/>
                </a:cxn>
                <a:cxn ang="f178">
                  <a:pos x="f331" y="f332"/>
                </a:cxn>
                <a:cxn ang="f178">
                  <a:pos x="f333" y="f334"/>
                </a:cxn>
                <a:cxn ang="f178">
                  <a:pos x="f335" y="f334"/>
                </a:cxn>
                <a:cxn ang="f178">
                  <a:pos x="f336" y="f334"/>
                </a:cxn>
                <a:cxn ang="f178">
                  <a:pos x="f337" y="f338"/>
                </a:cxn>
                <a:cxn ang="f178">
                  <a:pos x="f339" y="f340"/>
                </a:cxn>
                <a:cxn ang="f178">
                  <a:pos x="f341" y="f342"/>
                </a:cxn>
                <a:cxn ang="f178">
                  <a:pos x="f343" y="f344"/>
                </a:cxn>
                <a:cxn ang="f178">
                  <a:pos x="f345" y="f344"/>
                </a:cxn>
                <a:cxn ang="f178">
                  <a:pos x="f293" y="f294"/>
                </a:cxn>
              </a:cxnLst>
              <a:rect l="f289" t="f292" r="f290" b="f291"/>
              <a:pathLst>
                <a:path w="314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3"/>
                    <a:pt x="f17" y="f18"/>
                    <a:pt x="f19" y="f18"/>
                  </a:cubicBezTo>
                  <a:cubicBezTo>
                    <a:pt x="f20" y="f18"/>
                    <a:pt x="f21" y="f18"/>
                    <a:pt x="f22" y="f18"/>
                  </a:cubicBezTo>
                  <a:cubicBezTo>
                    <a:pt x="f13" y="f18"/>
                    <a:pt x="f11" y="f18"/>
                    <a:pt x="f23" y="f11"/>
                  </a:cubicBezTo>
                  <a:cubicBezTo>
                    <a:pt x="f23" y="f24"/>
                    <a:pt x="f25" y="f26"/>
                    <a:pt x="f23" y="f22"/>
                  </a:cubicBezTo>
                  <a:cubicBezTo>
                    <a:pt x="f18" y="f27"/>
                    <a:pt x="f11" y="f28"/>
                    <a:pt x="f13" y="f16"/>
                  </a:cubicBezTo>
                  <a:cubicBezTo>
                    <a:pt x="f13" y="f29"/>
                    <a:pt x="f26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5" y="f47"/>
                    <a:pt x="f48" y="f49"/>
                  </a:cubicBezTo>
                  <a:cubicBezTo>
                    <a:pt x="f50" y="f51"/>
                    <a:pt x="f50" y="f52"/>
                    <a:pt x="f53" y="f52"/>
                  </a:cubicBezTo>
                  <a:cubicBezTo>
                    <a:pt x="f54" y="f52"/>
                    <a:pt x="f55" y="f52"/>
                    <a:pt x="f56" y="f52"/>
                  </a:cubicBezTo>
                  <a:cubicBezTo>
                    <a:pt x="f17" y="f52"/>
                    <a:pt x="f16" y="f52"/>
                    <a:pt x="f57" y="f52"/>
                  </a:cubicBezTo>
                  <a:cubicBezTo>
                    <a:pt x="f58" y="f56"/>
                    <a:pt x="f59" y="f60"/>
                    <a:pt x="f59" y="f61"/>
                  </a:cubicBezTo>
                  <a:cubicBezTo>
                    <a:pt x="f62" y="f63"/>
                    <a:pt x="f59" y="f64"/>
                    <a:pt x="f65" y="f66"/>
                  </a:cubicBezTo>
                  <a:cubicBezTo>
                    <a:pt x="f16" y="f67"/>
                    <a:pt x="f14" y="f68"/>
                    <a:pt x="f69" y="f53"/>
                  </a:cubicBezTo>
                  <a:cubicBezTo>
                    <a:pt x="f69" y="f68"/>
                    <a:pt x="f70" y="f71"/>
                    <a:pt x="f70" y="f67"/>
                  </a:cubicBezTo>
                  <a:cubicBezTo>
                    <a:pt x="f12" y="f72"/>
                    <a:pt x="f10" y="f73"/>
                    <a:pt x="f49" y="f74"/>
                  </a:cubicBezTo>
                  <a:cubicBezTo>
                    <a:pt x="f49" y="f75"/>
                    <a:pt x="f76" y="f51"/>
                    <a:pt x="f77" y="f52"/>
                  </a:cubicBezTo>
                  <a:cubicBezTo>
                    <a:pt x="f78" y="f52"/>
                    <a:pt x="f79" y="f52"/>
                    <a:pt x="f80" y="f52"/>
                  </a:cubicBezTo>
                  <a:cubicBezTo>
                    <a:pt x="f81" y="f52"/>
                    <a:pt x="f82" y="f83"/>
                    <a:pt x="f84" y="f8"/>
                  </a:cubicBezTo>
                  <a:cubicBezTo>
                    <a:pt x="f6" y="f85"/>
                    <a:pt x="f86" y="f87"/>
                    <a:pt x="f88" y="f89"/>
                  </a:cubicBezTo>
                  <a:cubicBezTo>
                    <a:pt x="f90" y="f40"/>
                    <a:pt x="f79" y="f88"/>
                    <a:pt x="f91" y="f88"/>
                  </a:cubicBezTo>
                  <a:cubicBezTo>
                    <a:pt x="f92" y="f7"/>
                    <a:pt x="f93" y="f88"/>
                    <a:pt x="f94" y="f88"/>
                  </a:cubicBezTo>
                  <a:cubicBezTo>
                    <a:pt x="f95" y="f88"/>
                    <a:pt x="f96" y="f88"/>
                    <a:pt x="f97" y="f88"/>
                  </a:cubicBezTo>
                  <a:cubicBezTo>
                    <a:pt x="f98" y="f88"/>
                    <a:pt x="f23" y="f99"/>
                    <a:pt x="f100" y="f101"/>
                  </a:cubicBezTo>
                  <a:cubicBezTo>
                    <a:pt x="f102" y="f103"/>
                    <a:pt x="f104" y="f83"/>
                    <a:pt x="f105" y="f56"/>
                  </a:cubicBezTo>
                  <a:cubicBezTo>
                    <a:pt x="f9" y="f106"/>
                    <a:pt x="f9" y="f107"/>
                    <a:pt x="f5" y="f108"/>
                  </a:cubicBezTo>
                  <a:cubicBezTo>
                    <a:pt x="f5" y="f105"/>
                    <a:pt x="f9" y="f5"/>
                    <a:pt x="f109" y="f5"/>
                  </a:cubicBezTo>
                  <a:cubicBezTo>
                    <a:pt x="f96" y="f5"/>
                    <a:pt x="f110" y="f5"/>
                    <a:pt x="f29" y="f5"/>
                  </a:cubicBezTo>
                  <a:cubicBezTo>
                    <a:pt x="f111" y="f5"/>
                    <a:pt x="f112" y="f9"/>
                    <a:pt x="f8" y="f9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899CA93-5EE9-4E34-BC0B-662DC64BFCD7}"/>
                </a:ext>
              </a:extLst>
            </p:cNvPr>
            <p:cNvSpPr/>
            <p:nvPr/>
          </p:nvSpPr>
          <p:spPr>
            <a:xfrm>
              <a:off x="3781620" y="1017041"/>
              <a:ext cx="376330" cy="7990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273"/>
                <a:gd name="f8" fmla="val 58"/>
                <a:gd name="f9" fmla="val 4"/>
                <a:gd name="f10" fmla="val 8"/>
                <a:gd name="f11" fmla="val 12"/>
                <a:gd name="f12" fmla="val 52"/>
                <a:gd name="f13" fmla="val 92"/>
                <a:gd name="f14" fmla="val 132"/>
                <a:gd name="f15" fmla="val 137"/>
                <a:gd name="f16" fmla="val 56"/>
                <a:gd name="f17" fmla="val 143"/>
                <a:gd name="f18" fmla="val 53"/>
                <a:gd name="f19" fmla="val 148"/>
                <a:gd name="f20" fmla="val 49"/>
                <a:gd name="f21" fmla="val 156"/>
                <a:gd name="f22" fmla="val 164"/>
                <a:gd name="f23" fmla="val 57"/>
                <a:gd name="f24" fmla="val 169"/>
                <a:gd name="f25" fmla="val 61"/>
                <a:gd name="f26" fmla="val 172"/>
                <a:gd name="f27" fmla="val 69"/>
                <a:gd name="f28" fmla="val 74"/>
                <a:gd name="f29" fmla="val 81"/>
                <a:gd name="f30" fmla="val 165"/>
                <a:gd name="f31" fmla="val 157"/>
                <a:gd name="f32" fmla="val 78"/>
                <a:gd name="f33" fmla="val 149"/>
                <a:gd name="f34" fmla="val 75"/>
                <a:gd name="f35" fmla="val 73"/>
                <a:gd name="f36" fmla="val 131"/>
                <a:gd name="f37" fmla="val 89"/>
                <a:gd name="f38" fmla="val 47"/>
                <a:gd name="f39" fmla="val 5"/>
                <a:gd name="f40" fmla="val 2"/>
                <a:gd name="f41" fmla="val 77"/>
                <a:gd name="f42" fmla="val 6"/>
                <a:gd name="f43" fmla="val 9"/>
                <a:gd name="f44" fmla="val 80"/>
                <a:gd name="f45" fmla="val 94"/>
                <a:gd name="f46" fmla="val 54"/>
                <a:gd name="f47" fmla="val 109"/>
                <a:gd name="f48" fmla="val 96"/>
                <a:gd name="f49" fmla="val 124"/>
                <a:gd name="f50" fmla="val 138"/>
                <a:gd name="f51" fmla="val 150"/>
                <a:gd name="f52" fmla="val 127"/>
                <a:gd name="f53" fmla="val 161"/>
                <a:gd name="f54" fmla="val 126"/>
                <a:gd name="f55" fmla="val 173"/>
                <a:gd name="f56" fmla="val 123"/>
                <a:gd name="f57" fmla="val 206"/>
                <a:gd name="f58" fmla="val 120"/>
                <a:gd name="f59" fmla="val 239"/>
                <a:gd name="f60" fmla="val 117"/>
                <a:gd name="f61" fmla="val 83"/>
                <a:gd name="f62" fmla="val 50"/>
                <a:gd name="f63" fmla="val 15"/>
                <a:gd name="f64" fmla="val 246"/>
                <a:gd name="f65" fmla="val 219"/>
                <a:gd name="f66" fmla="val 192"/>
                <a:gd name="f67" fmla="val 191"/>
                <a:gd name="f68" fmla="val 189"/>
                <a:gd name="f69" fmla="val 188"/>
                <a:gd name="f70" fmla="val 163"/>
                <a:gd name="f71" fmla="val 139"/>
                <a:gd name="f72" fmla="val 14"/>
                <a:gd name="f73" fmla="val 115"/>
                <a:gd name="f74" fmla="val 28"/>
                <a:gd name="f75" fmla="val 79"/>
                <a:gd name="f76" fmla="val 40"/>
                <a:gd name="f77" fmla="val 42"/>
                <a:gd name="f78" fmla="val 55"/>
                <a:gd name="f79" fmla="+- 0 0 -90"/>
                <a:gd name="f80" fmla="*/ f3 1 129"/>
                <a:gd name="f81" fmla="*/ f4 1 273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29"/>
                <a:gd name="f90" fmla="*/ f86 1 273"/>
                <a:gd name="f91" fmla="*/ 58 f87 1"/>
                <a:gd name="f92" fmla="*/ 0 f86 1"/>
                <a:gd name="f93" fmla="*/ 12 f86 1"/>
                <a:gd name="f94" fmla="*/ 132 f86 1"/>
                <a:gd name="f95" fmla="*/ 53 f87 1"/>
                <a:gd name="f96" fmla="*/ 148 f86 1"/>
                <a:gd name="f97" fmla="*/ 57 f87 1"/>
                <a:gd name="f98" fmla="*/ 169 f86 1"/>
                <a:gd name="f99" fmla="*/ 74 f87 1"/>
                <a:gd name="f100" fmla="*/ 78 f87 1"/>
                <a:gd name="f101" fmla="*/ 149 f86 1"/>
                <a:gd name="f102" fmla="*/ 73 f87 1"/>
                <a:gd name="f103" fmla="*/ 131 f86 1"/>
                <a:gd name="f104" fmla="*/ 5 f86 1"/>
                <a:gd name="f105" fmla="*/ 75 f87 1"/>
                <a:gd name="f106" fmla="*/ 2 f86 1"/>
                <a:gd name="f107" fmla="*/ 80 f87 1"/>
                <a:gd name="f108" fmla="*/ 124 f87 1"/>
                <a:gd name="f109" fmla="*/ 138 f86 1"/>
                <a:gd name="f110" fmla="*/ 126 f87 1"/>
                <a:gd name="f111" fmla="*/ 173 f86 1"/>
                <a:gd name="f112" fmla="*/ 117 f87 1"/>
                <a:gd name="f113" fmla="*/ 273 f86 1"/>
                <a:gd name="f114" fmla="*/ 15 f87 1"/>
                <a:gd name="f115" fmla="*/ 6 f87 1"/>
                <a:gd name="f116" fmla="*/ 192 f86 1"/>
                <a:gd name="f117" fmla="*/ 188 f86 1"/>
                <a:gd name="f118" fmla="*/ 14 f87 1"/>
                <a:gd name="f119" fmla="*/ 115 f86 1"/>
                <a:gd name="f120" fmla="*/ 6 f86 1"/>
                <a:gd name="f121" fmla="*/ 56 f87 1"/>
                <a:gd name="f122" fmla="+- f88 0 f1"/>
                <a:gd name="f123" fmla="*/ f91 1 129"/>
                <a:gd name="f124" fmla="*/ f92 1 273"/>
                <a:gd name="f125" fmla="*/ f93 1 273"/>
                <a:gd name="f126" fmla="*/ f94 1 273"/>
                <a:gd name="f127" fmla="*/ f95 1 129"/>
                <a:gd name="f128" fmla="*/ f96 1 273"/>
                <a:gd name="f129" fmla="*/ f97 1 129"/>
                <a:gd name="f130" fmla="*/ f98 1 273"/>
                <a:gd name="f131" fmla="*/ f99 1 129"/>
                <a:gd name="f132" fmla="*/ f100 1 129"/>
                <a:gd name="f133" fmla="*/ f101 1 273"/>
                <a:gd name="f134" fmla="*/ f102 1 129"/>
                <a:gd name="f135" fmla="*/ f103 1 273"/>
                <a:gd name="f136" fmla="*/ f104 1 273"/>
                <a:gd name="f137" fmla="*/ f105 1 129"/>
                <a:gd name="f138" fmla="*/ f106 1 273"/>
                <a:gd name="f139" fmla="*/ f107 1 129"/>
                <a:gd name="f140" fmla="*/ f108 1 129"/>
                <a:gd name="f141" fmla="*/ f109 1 273"/>
                <a:gd name="f142" fmla="*/ f110 1 129"/>
                <a:gd name="f143" fmla="*/ f111 1 273"/>
                <a:gd name="f144" fmla="*/ f112 1 129"/>
                <a:gd name="f145" fmla="*/ f113 1 273"/>
                <a:gd name="f146" fmla="*/ f114 1 129"/>
                <a:gd name="f147" fmla="*/ f115 1 129"/>
                <a:gd name="f148" fmla="*/ f116 1 273"/>
                <a:gd name="f149" fmla="*/ f117 1 273"/>
                <a:gd name="f150" fmla="*/ f118 1 129"/>
                <a:gd name="f151" fmla="*/ f119 1 273"/>
                <a:gd name="f152" fmla="*/ f120 1 273"/>
                <a:gd name="f153" fmla="*/ f121 1 129"/>
                <a:gd name="f154" fmla="*/ 0 1 f89"/>
                <a:gd name="f155" fmla="*/ f83 1 f89"/>
                <a:gd name="f156" fmla="*/ 0 1 f90"/>
                <a:gd name="f157" fmla="*/ f84 1 f90"/>
                <a:gd name="f158" fmla="*/ f123 1 f89"/>
                <a:gd name="f159" fmla="*/ f124 1 f90"/>
                <a:gd name="f160" fmla="*/ f125 1 f90"/>
                <a:gd name="f161" fmla="*/ f126 1 f90"/>
                <a:gd name="f162" fmla="*/ f127 1 f89"/>
                <a:gd name="f163" fmla="*/ f128 1 f90"/>
                <a:gd name="f164" fmla="*/ f129 1 f89"/>
                <a:gd name="f165" fmla="*/ f130 1 f90"/>
                <a:gd name="f166" fmla="*/ f131 1 f89"/>
                <a:gd name="f167" fmla="*/ f132 1 f89"/>
                <a:gd name="f168" fmla="*/ f133 1 f90"/>
                <a:gd name="f169" fmla="*/ f134 1 f89"/>
                <a:gd name="f170" fmla="*/ f135 1 f90"/>
                <a:gd name="f171" fmla="*/ f136 1 f90"/>
                <a:gd name="f172" fmla="*/ f137 1 f89"/>
                <a:gd name="f173" fmla="*/ f138 1 f90"/>
                <a:gd name="f174" fmla="*/ f139 1 f89"/>
                <a:gd name="f175" fmla="*/ f140 1 f89"/>
                <a:gd name="f176" fmla="*/ f141 1 f90"/>
                <a:gd name="f177" fmla="*/ f142 1 f89"/>
                <a:gd name="f178" fmla="*/ f143 1 f90"/>
                <a:gd name="f179" fmla="*/ f144 1 f89"/>
                <a:gd name="f180" fmla="*/ f145 1 f90"/>
                <a:gd name="f181" fmla="*/ f146 1 f89"/>
                <a:gd name="f182" fmla="*/ f147 1 f89"/>
                <a:gd name="f183" fmla="*/ f148 1 f90"/>
                <a:gd name="f184" fmla="*/ f149 1 f90"/>
                <a:gd name="f185" fmla="*/ f150 1 f89"/>
                <a:gd name="f186" fmla="*/ f151 1 f90"/>
                <a:gd name="f187" fmla="*/ f152 1 f90"/>
                <a:gd name="f188" fmla="*/ f153 1 f89"/>
                <a:gd name="f189" fmla="*/ f154 f80 1"/>
                <a:gd name="f190" fmla="*/ f155 f80 1"/>
                <a:gd name="f191" fmla="*/ f157 f81 1"/>
                <a:gd name="f192" fmla="*/ f156 f81 1"/>
                <a:gd name="f193" fmla="*/ f158 f80 1"/>
                <a:gd name="f194" fmla="*/ f159 f81 1"/>
                <a:gd name="f195" fmla="*/ f160 f81 1"/>
                <a:gd name="f196" fmla="*/ f161 f81 1"/>
                <a:gd name="f197" fmla="*/ f162 f80 1"/>
                <a:gd name="f198" fmla="*/ f163 f81 1"/>
                <a:gd name="f199" fmla="*/ f164 f80 1"/>
                <a:gd name="f200" fmla="*/ f165 f81 1"/>
                <a:gd name="f201" fmla="*/ f166 f80 1"/>
                <a:gd name="f202" fmla="*/ f167 f80 1"/>
                <a:gd name="f203" fmla="*/ f168 f81 1"/>
                <a:gd name="f204" fmla="*/ f169 f80 1"/>
                <a:gd name="f205" fmla="*/ f170 f81 1"/>
                <a:gd name="f206" fmla="*/ f171 f81 1"/>
                <a:gd name="f207" fmla="*/ f172 f80 1"/>
                <a:gd name="f208" fmla="*/ f173 f81 1"/>
                <a:gd name="f209" fmla="*/ f174 f80 1"/>
                <a:gd name="f210" fmla="*/ f175 f80 1"/>
                <a:gd name="f211" fmla="*/ f176 f81 1"/>
                <a:gd name="f212" fmla="*/ f177 f80 1"/>
                <a:gd name="f213" fmla="*/ f178 f81 1"/>
                <a:gd name="f214" fmla="*/ f179 f80 1"/>
                <a:gd name="f215" fmla="*/ f180 f81 1"/>
                <a:gd name="f216" fmla="*/ f181 f80 1"/>
                <a:gd name="f217" fmla="*/ f182 f80 1"/>
                <a:gd name="f218" fmla="*/ f183 f81 1"/>
                <a:gd name="f219" fmla="*/ f184 f81 1"/>
                <a:gd name="f220" fmla="*/ f185 f80 1"/>
                <a:gd name="f221" fmla="*/ f186 f81 1"/>
                <a:gd name="f222" fmla="*/ f187 f81 1"/>
                <a:gd name="f223" fmla="*/ f188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2">
                  <a:pos x="f193" y="f194"/>
                </a:cxn>
                <a:cxn ang="f122">
                  <a:pos x="f193" y="f195"/>
                </a:cxn>
                <a:cxn ang="f122">
                  <a:pos x="f193" y="f196"/>
                </a:cxn>
                <a:cxn ang="f122">
                  <a:pos x="f197" y="f198"/>
                </a:cxn>
                <a:cxn ang="f122">
                  <a:pos x="f199" y="f200"/>
                </a:cxn>
                <a:cxn ang="f122">
                  <a:pos x="f201" y="f200"/>
                </a:cxn>
                <a:cxn ang="f122">
                  <a:pos x="f202" y="f203"/>
                </a:cxn>
                <a:cxn ang="f122">
                  <a:pos x="f204" y="f205"/>
                </a:cxn>
                <a:cxn ang="f122">
                  <a:pos x="f204" y="f206"/>
                </a:cxn>
                <a:cxn ang="f122">
                  <a:pos x="f207" y="f208"/>
                </a:cxn>
                <a:cxn ang="f122">
                  <a:pos x="f209" y="f195"/>
                </a:cxn>
                <a:cxn ang="f122">
                  <a:pos x="f210" y="f211"/>
                </a:cxn>
                <a:cxn ang="f122">
                  <a:pos x="f212" y="f213"/>
                </a:cxn>
                <a:cxn ang="f122">
                  <a:pos x="f214" y="f215"/>
                </a:cxn>
                <a:cxn ang="f122">
                  <a:pos x="f216" y="f215"/>
                </a:cxn>
                <a:cxn ang="f122">
                  <a:pos x="f217" y="f218"/>
                </a:cxn>
                <a:cxn ang="f122">
                  <a:pos x="f217" y="f219"/>
                </a:cxn>
                <a:cxn ang="f122">
                  <a:pos x="f220" y="f221"/>
                </a:cxn>
                <a:cxn ang="f122">
                  <a:pos x="f197" y="f222"/>
                </a:cxn>
                <a:cxn ang="f122">
                  <a:pos x="f223" y="f194"/>
                </a:cxn>
                <a:cxn ang="f122">
                  <a:pos x="f193" y="f194"/>
                </a:cxn>
              </a:cxnLst>
              <a:rect l="f189" t="f192" r="f190" b="f191"/>
              <a:pathLst>
                <a:path w="129" h="273">
                  <a:moveTo>
                    <a:pt x="f8" y="f5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8" y="f13"/>
                    <a:pt x="f8" y="f14"/>
                  </a:cubicBezTo>
                  <a:cubicBezTo>
                    <a:pt x="f8" y="f15"/>
                    <a:pt x="f16" y="f17"/>
                    <a:pt x="f18" y="f19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26"/>
                    <a:pt x="f27" y="f26"/>
                    <a:pt x="f28" y="f24"/>
                  </a:cubicBezTo>
                  <a:cubicBezTo>
                    <a:pt x="f29" y="f30"/>
                    <a:pt x="f29" y="f31"/>
                    <a:pt x="f32" y="f33"/>
                  </a:cubicBezTo>
                  <a:cubicBezTo>
                    <a:pt x="f34" y="f17"/>
                    <a:pt x="f35" y="f15"/>
                    <a:pt x="f35" y="f36"/>
                  </a:cubicBezTo>
                  <a:cubicBezTo>
                    <a:pt x="f35" y="f37"/>
                    <a:pt x="f35" y="f38"/>
                    <a:pt x="f35" y="f39"/>
                  </a:cubicBezTo>
                  <a:cubicBezTo>
                    <a:pt x="f35" y="f39"/>
                    <a:pt x="f28" y="f9"/>
                    <a:pt x="f34" y="f40"/>
                  </a:cubicBezTo>
                  <a:cubicBezTo>
                    <a:pt x="f41" y="f42"/>
                    <a:pt x="f32" y="f43"/>
                    <a:pt x="f44" y="f11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6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7"/>
                  </a:cubicBezTo>
                  <a:cubicBezTo>
                    <a:pt x="f61" y="f7"/>
                    <a:pt x="f62" y="f7"/>
                    <a:pt x="f63" y="f7"/>
                  </a:cubicBezTo>
                  <a:cubicBezTo>
                    <a:pt x="f11" y="f64"/>
                    <a:pt x="f43" y="f65"/>
                    <a:pt x="f42" y="f66"/>
                  </a:cubicBezTo>
                  <a:cubicBezTo>
                    <a:pt x="f42" y="f67"/>
                    <a:pt x="f42" y="f68"/>
                    <a:pt x="f42" y="f69"/>
                  </a:cubicBezTo>
                  <a:cubicBezTo>
                    <a:pt x="f5" y="f70"/>
                    <a:pt x="f39" y="f71"/>
                    <a:pt x="f72" y="f73"/>
                  </a:cubicBezTo>
                  <a:cubicBezTo>
                    <a:pt x="f74" y="f75"/>
                    <a:pt x="f76" y="f77"/>
                    <a:pt x="f18" y="f42"/>
                  </a:cubicBezTo>
                  <a:cubicBezTo>
                    <a:pt x="f46" y="f9"/>
                    <a:pt x="f78" y="f40"/>
                    <a:pt x="f16" y="f5"/>
                  </a:cubicBezTo>
                  <a:cubicBezTo>
                    <a:pt x="f16" y="f5"/>
                    <a:pt x="f23" y="f5"/>
                    <a:pt x="f8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4A905B67-3BAE-44A3-BDF5-6E64602675AD}"/>
                </a:ext>
              </a:extLst>
            </p:cNvPr>
            <p:cNvSpPr/>
            <p:nvPr/>
          </p:nvSpPr>
          <p:spPr>
            <a:xfrm>
              <a:off x="3668207" y="2596246"/>
              <a:ext cx="288694" cy="10894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373"/>
                <a:gd name="f8" fmla="val 34"/>
                <a:gd name="f9" fmla="val 45"/>
                <a:gd name="f10" fmla="val 55"/>
                <a:gd name="f11" fmla="val 65"/>
                <a:gd name="f12" fmla="val 2"/>
                <a:gd name="f13" fmla="val 66"/>
                <a:gd name="f14" fmla="val 4"/>
                <a:gd name="f15" fmla="val 6"/>
                <a:gd name="f16" fmla="val 67"/>
                <a:gd name="f17" fmla="val 26"/>
                <a:gd name="f18" fmla="val 68"/>
                <a:gd name="f19" fmla="val 47"/>
                <a:gd name="f20" fmla="val 69"/>
                <a:gd name="f21" fmla="val 80"/>
                <a:gd name="f22" fmla="val 92"/>
                <a:gd name="f23" fmla="val 83"/>
                <a:gd name="f24" fmla="val 101"/>
                <a:gd name="f25" fmla="val 96"/>
                <a:gd name="f26" fmla="val 108"/>
                <a:gd name="f27" fmla="val 123"/>
                <a:gd name="f28" fmla="val 139"/>
                <a:gd name="f29" fmla="val 168"/>
                <a:gd name="f30" fmla="val 98"/>
                <a:gd name="f31" fmla="val 197"/>
                <a:gd name="f32" fmla="val 226"/>
                <a:gd name="f33" fmla="val 265"/>
                <a:gd name="f34" fmla="val 305"/>
                <a:gd name="f35" fmla="val 344"/>
                <a:gd name="f36" fmla="val 366"/>
                <a:gd name="f37" fmla="val 70"/>
                <a:gd name="f38" fmla="val 56"/>
                <a:gd name="f39" fmla="val 41"/>
                <a:gd name="f40" fmla="val 27"/>
                <a:gd name="f41" fmla="val 9"/>
                <a:gd name="f42" fmla="val 1"/>
                <a:gd name="f43" fmla="val 365"/>
                <a:gd name="f44" fmla="val 347"/>
                <a:gd name="f45" fmla="val 306"/>
                <a:gd name="f46" fmla="val 224"/>
                <a:gd name="f47" fmla="val 196"/>
                <a:gd name="f48" fmla="val 167"/>
                <a:gd name="f49" fmla="val 119"/>
                <a:gd name="f50" fmla="val 8"/>
                <a:gd name="f51" fmla="val 105"/>
                <a:gd name="f52" fmla="val 24"/>
                <a:gd name="f53" fmla="val 94"/>
                <a:gd name="f54" fmla="val 28"/>
                <a:gd name="f55" fmla="val 30"/>
                <a:gd name="f56" fmla="val 87"/>
                <a:gd name="f57" fmla="val 32"/>
                <a:gd name="f58" fmla="val 60"/>
                <a:gd name="f59" fmla="val 38"/>
                <a:gd name="f60" fmla="val 33"/>
                <a:gd name="f61" fmla="val 16"/>
                <a:gd name="f62" fmla="val 11"/>
                <a:gd name="f63" fmla="val 5"/>
                <a:gd name="f64" fmla="val 14"/>
                <a:gd name="f65" fmla="val 274"/>
                <a:gd name="f66" fmla="val 36"/>
                <a:gd name="f67" fmla="val 58"/>
                <a:gd name="f68" fmla="val 86"/>
                <a:gd name="f69" fmla="val 271"/>
                <a:gd name="f70" fmla="val 266"/>
                <a:gd name="f71" fmla="val 234"/>
                <a:gd name="f72" fmla="val 202"/>
                <a:gd name="f73" fmla="val 170"/>
                <a:gd name="f74" fmla="val 166"/>
                <a:gd name="f75" fmla="val 163"/>
                <a:gd name="f76" fmla="val 158"/>
                <a:gd name="f77" fmla="val 61"/>
                <a:gd name="f78" fmla="val 235"/>
                <a:gd name="f79" fmla="+- 0 0 -90"/>
                <a:gd name="f80" fmla="*/ f3 1 99"/>
                <a:gd name="f81" fmla="*/ f4 1 373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99"/>
                <a:gd name="f90" fmla="*/ f86 1 373"/>
                <a:gd name="f91" fmla="*/ 34 f87 1"/>
                <a:gd name="f92" fmla="*/ 0 f86 1"/>
                <a:gd name="f93" fmla="*/ 65 f87 1"/>
                <a:gd name="f94" fmla="*/ 66 f87 1"/>
                <a:gd name="f95" fmla="*/ 6 f86 1"/>
                <a:gd name="f96" fmla="*/ 68 f87 1"/>
                <a:gd name="f97" fmla="*/ 67 f86 1"/>
                <a:gd name="f98" fmla="*/ 83 f87 1"/>
                <a:gd name="f99" fmla="*/ 101 f86 1"/>
                <a:gd name="f100" fmla="*/ 99 f87 1"/>
                <a:gd name="f101" fmla="*/ 139 f86 1"/>
                <a:gd name="f102" fmla="*/ 98 f87 1"/>
                <a:gd name="f103" fmla="*/ 226 f86 1"/>
                <a:gd name="f104" fmla="*/ 344 f86 1"/>
                <a:gd name="f105" fmla="*/ 70 f87 1"/>
                <a:gd name="f106" fmla="*/ 373 f86 1"/>
                <a:gd name="f107" fmla="*/ 27 f87 1"/>
                <a:gd name="f108" fmla="*/ 1 f87 1"/>
                <a:gd name="f109" fmla="*/ 347 f86 1"/>
                <a:gd name="f110" fmla="*/ 224 f86 1"/>
                <a:gd name="f111" fmla="*/ 24 f87 1"/>
                <a:gd name="f112" fmla="*/ 94 f86 1"/>
                <a:gd name="f113" fmla="*/ 30 f87 1"/>
                <a:gd name="f114" fmla="*/ 83 f86 1"/>
                <a:gd name="f115" fmla="*/ 33 f87 1"/>
                <a:gd name="f116" fmla="*/ 16 f86 1"/>
                <a:gd name="f117" fmla="*/ 14 f87 1"/>
                <a:gd name="f118" fmla="*/ 274 f86 1"/>
                <a:gd name="f119" fmla="*/ 80 f87 1"/>
                <a:gd name="f120" fmla="*/ 87 f87 1"/>
                <a:gd name="f121" fmla="*/ 266 f86 1"/>
                <a:gd name="f122" fmla="*/ 86 f87 1"/>
                <a:gd name="f123" fmla="*/ 170 f86 1"/>
                <a:gd name="f124" fmla="*/ 158 f86 1"/>
                <a:gd name="f125" fmla="+- f88 0 f1"/>
                <a:gd name="f126" fmla="*/ f91 1 99"/>
                <a:gd name="f127" fmla="*/ f92 1 373"/>
                <a:gd name="f128" fmla="*/ f93 1 99"/>
                <a:gd name="f129" fmla="*/ f94 1 99"/>
                <a:gd name="f130" fmla="*/ f95 1 373"/>
                <a:gd name="f131" fmla="*/ f96 1 99"/>
                <a:gd name="f132" fmla="*/ f97 1 373"/>
                <a:gd name="f133" fmla="*/ f98 1 99"/>
                <a:gd name="f134" fmla="*/ f99 1 373"/>
                <a:gd name="f135" fmla="*/ f100 1 99"/>
                <a:gd name="f136" fmla="*/ f101 1 373"/>
                <a:gd name="f137" fmla="*/ f102 1 99"/>
                <a:gd name="f138" fmla="*/ f103 1 373"/>
                <a:gd name="f139" fmla="*/ f104 1 373"/>
                <a:gd name="f140" fmla="*/ f105 1 99"/>
                <a:gd name="f141" fmla="*/ f106 1 373"/>
                <a:gd name="f142" fmla="*/ f107 1 99"/>
                <a:gd name="f143" fmla="*/ f108 1 99"/>
                <a:gd name="f144" fmla="*/ f109 1 373"/>
                <a:gd name="f145" fmla="*/ f110 1 373"/>
                <a:gd name="f146" fmla="*/ f111 1 99"/>
                <a:gd name="f147" fmla="*/ f112 1 373"/>
                <a:gd name="f148" fmla="*/ f113 1 99"/>
                <a:gd name="f149" fmla="*/ f114 1 373"/>
                <a:gd name="f150" fmla="*/ f115 1 99"/>
                <a:gd name="f151" fmla="*/ f116 1 373"/>
                <a:gd name="f152" fmla="*/ f117 1 99"/>
                <a:gd name="f153" fmla="*/ f118 1 373"/>
                <a:gd name="f154" fmla="*/ f119 1 99"/>
                <a:gd name="f155" fmla="*/ f120 1 99"/>
                <a:gd name="f156" fmla="*/ f121 1 373"/>
                <a:gd name="f157" fmla="*/ f122 1 99"/>
                <a:gd name="f158" fmla="*/ f123 1 373"/>
                <a:gd name="f159" fmla="*/ f124 1 373"/>
                <a:gd name="f160" fmla="*/ 0 1 f89"/>
                <a:gd name="f161" fmla="*/ f83 1 f89"/>
                <a:gd name="f162" fmla="*/ 0 1 f90"/>
                <a:gd name="f163" fmla="*/ f84 1 f90"/>
                <a:gd name="f164" fmla="*/ f126 1 f89"/>
                <a:gd name="f165" fmla="*/ f127 1 f90"/>
                <a:gd name="f166" fmla="*/ f128 1 f89"/>
                <a:gd name="f167" fmla="*/ f129 1 f89"/>
                <a:gd name="f168" fmla="*/ f130 1 f90"/>
                <a:gd name="f169" fmla="*/ f131 1 f89"/>
                <a:gd name="f170" fmla="*/ f132 1 f90"/>
                <a:gd name="f171" fmla="*/ f133 1 f89"/>
                <a:gd name="f172" fmla="*/ f134 1 f90"/>
                <a:gd name="f173" fmla="*/ f135 1 f89"/>
                <a:gd name="f174" fmla="*/ f136 1 f90"/>
                <a:gd name="f175" fmla="*/ f137 1 f89"/>
                <a:gd name="f176" fmla="*/ f138 1 f90"/>
                <a:gd name="f177" fmla="*/ f139 1 f90"/>
                <a:gd name="f178" fmla="*/ f140 1 f89"/>
                <a:gd name="f179" fmla="*/ f141 1 f90"/>
                <a:gd name="f180" fmla="*/ f142 1 f89"/>
                <a:gd name="f181" fmla="*/ f143 1 f89"/>
                <a:gd name="f182" fmla="*/ f144 1 f90"/>
                <a:gd name="f183" fmla="*/ f145 1 f90"/>
                <a:gd name="f184" fmla="*/ f146 1 f89"/>
                <a:gd name="f185" fmla="*/ f147 1 f90"/>
                <a:gd name="f186" fmla="*/ f148 1 f89"/>
                <a:gd name="f187" fmla="*/ f149 1 f90"/>
                <a:gd name="f188" fmla="*/ f150 1 f89"/>
                <a:gd name="f189" fmla="*/ f151 1 f90"/>
                <a:gd name="f190" fmla="*/ f152 1 f89"/>
                <a:gd name="f191" fmla="*/ f153 1 f90"/>
                <a:gd name="f192" fmla="*/ f154 1 f89"/>
                <a:gd name="f193" fmla="*/ f155 1 f89"/>
                <a:gd name="f194" fmla="*/ f156 1 f90"/>
                <a:gd name="f195" fmla="*/ f157 1 f89"/>
                <a:gd name="f196" fmla="*/ f158 1 f90"/>
                <a:gd name="f197" fmla="*/ f159 1 f90"/>
                <a:gd name="f198" fmla="*/ f160 f80 1"/>
                <a:gd name="f199" fmla="*/ f161 f80 1"/>
                <a:gd name="f200" fmla="*/ f163 f81 1"/>
                <a:gd name="f201" fmla="*/ f162 f81 1"/>
                <a:gd name="f202" fmla="*/ f164 f80 1"/>
                <a:gd name="f203" fmla="*/ f165 f81 1"/>
                <a:gd name="f204" fmla="*/ f166 f80 1"/>
                <a:gd name="f205" fmla="*/ f167 f80 1"/>
                <a:gd name="f206" fmla="*/ f168 f81 1"/>
                <a:gd name="f207" fmla="*/ f169 f80 1"/>
                <a:gd name="f208" fmla="*/ f170 f81 1"/>
                <a:gd name="f209" fmla="*/ f171 f80 1"/>
                <a:gd name="f210" fmla="*/ f172 f81 1"/>
                <a:gd name="f211" fmla="*/ f173 f80 1"/>
                <a:gd name="f212" fmla="*/ f174 f81 1"/>
                <a:gd name="f213" fmla="*/ f175 f80 1"/>
                <a:gd name="f214" fmla="*/ f176 f81 1"/>
                <a:gd name="f215" fmla="*/ f177 f81 1"/>
                <a:gd name="f216" fmla="*/ f178 f80 1"/>
                <a:gd name="f217" fmla="*/ f179 f81 1"/>
                <a:gd name="f218" fmla="*/ f180 f80 1"/>
                <a:gd name="f219" fmla="*/ f181 f80 1"/>
                <a:gd name="f220" fmla="*/ f182 f81 1"/>
                <a:gd name="f221" fmla="*/ f183 f81 1"/>
                <a:gd name="f222" fmla="*/ f184 f80 1"/>
                <a:gd name="f223" fmla="*/ f185 f81 1"/>
                <a:gd name="f224" fmla="*/ f186 f80 1"/>
                <a:gd name="f225" fmla="*/ f187 f81 1"/>
                <a:gd name="f226" fmla="*/ f188 f80 1"/>
                <a:gd name="f227" fmla="*/ f189 f81 1"/>
                <a:gd name="f228" fmla="*/ f190 f80 1"/>
                <a:gd name="f229" fmla="*/ f191 f81 1"/>
                <a:gd name="f230" fmla="*/ f192 f80 1"/>
                <a:gd name="f231" fmla="*/ f193 f80 1"/>
                <a:gd name="f232" fmla="*/ f194 f81 1"/>
                <a:gd name="f233" fmla="*/ f195 f80 1"/>
                <a:gd name="f234" fmla="*/ f196 f81 1"/>
                <a:gd name="f235" fmla="*/ f197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202" y="f203"/>
                </a:cxn>
                <a:cxn ang="f125">
                  <a:pos x="f204" y="f203"/>
                </a:cxn>
                <a:cxn ang="f125">
                  <a:pos x="f205" y="f206"/>
                </a:cxn>
                <a:cxn ang="f125">
                  <a:pos x="f207" y="f208"/>
                </a:cxn>
                <a:cxn ang="f125">
                  <a:pos x="f209" y="f210"/>
                </a:cxn>
                <a:cxn ang="f125">
                  <a:pos x="f211" y="f212"/>
                </a:cxn>
                <a:cxn ang="f125">
                  <a:pos x="f213" y="f214"/>
                </a:cxn>
                <a:cxn ang="f125">
                  <a:pos x="f211" y="f215"/>
                </a:cxn>
                <a:cxn ang="f125">
                  <a:pos x="f216" y="f217"/>
                </a:cxn>
                <a:cxn ang="f125">
                  <a:pos x="f218" y="f217"/>
                </a:cxn>
                <a:cxn ang="f125">
                  <a:pos x="f219" y="f220"/>
                </a:cxn>
                <a:cxn ang="f125">
                  <a:pos x="f219" y="f221"/>
                </a:cxn>
                <a:cxn ang="f125">
                  <a:pos x="f219" y="f212"/>
                </a:cxn>
                <a:cxn ang="f125">
                  <a:pos x="f222" y="f223"/>
                </a:cxn>
                <a:cxn ang="f125">
                  <a:pos x="f224" y="f225"/>
                </a:cxn>
                <a:cxn ang="f125">
                  <a:pos x="f226" y="f227"/>
                </a:cxn>
                <a:cxn ang="f125">
                  <a:pos x="f202" y="f203"/>
                </a:cxn>
                <a:cxn ang="f125">
                  <a:pos x="f228" y="f229"/>
                </a:cxn>
                <a:cxn ang="f125">
                  <a:pos x="f230" y="f229"/>
                </a:cxn>
                <a:cxn ang="f125">
                  <a:pos x="f231" y="f232"/>
                </a:cxn>
                <a:cxn ang="f125">
                  <a:pos x="f233" y="f234"/>
                </a:cxn>
                <a:cxn ang="f125">
                  <a:pos x="f233" y="f235"/>
                </a:cxn>
                <a:cxn ang="f125">
                  <a:pos x="f228" y="f235"/>
                </a:cxn>
                <a:cxn ang="f125">
                  <a:pos x="f228" y="f229"/>
                </a:cxn>
              </a:cxnLst>
              <a:rect l="f198" t="f201" r="f199" b="f200"/>
              <a:pathLst>
                <a:path w="99" h="37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6" y="f17"/>
                    <a:pt x="f18" y="f19"/>
                    <a:pt x="f18" y="f16"/>
                  </a:cubicBezTo>
                  <a:cubicBezTo>
                    <a:pt x="f20" y="f21"/>
                    <a:pt x="f18" y="f22"/>
                    <a:pt x="f23" y="f24"/>
                  </a:cubicBezTo>
                  <a:cubicBezTo>
                    <a:pt x="f25" y="f26"/>
                    <a:pt x="f6" y="f27"/>
                    <a:pt x="f6" y="f28"/>
                  </a:cubicBezTo>
                  <a:cubicBezTo>
                    <a:pt x="f6" y="f29"/>
                    <a:pt x="f30" y="f31"/>
                    <a:pt x="f30" y="f32"/>
                  </a:cubicBezTo>
                  <a:cubicBezTo>
                    <a:pt x="f30" y="f33"/>
                    <a:pt x="f6" y="f34"/>
                    <a:pt x="f6" y="f35"/>
                  </a:cubicBezTo>
                  <a:cubicBezTo>
                    <a:pt x="f6" y="f36"/>
                    <a:pt x="f22" y="f7"/>
                    <a:pt x="f37" y="f7"/>
                  </a:cubicBezTo>
                  <a:cubicBezTo>
                    <a:pt x="f38" y="f7"/>
                    <a:pt x="f39" y="f7"/>
                    <a:pt x="f40" y="f7"/>
                  </a:cubicBezTo>
                  <a:cubicBezTo>
                    <a:pt x="f41" y="f7"/>
                    <a:pt x="f42" y="f43"/>
                    <a:pt x="f42" y="f44"/>
                  </a:cubicBezTo>
                  <a:cubicBezTo>
                    <a:pt x="f42" y="f45"/>
                    <a:pt x="f42" y="f33"/>
                    <a:pt x="f42" y="f46"/>
                  </a:cubicBezTo>
                  <a:cubicBezTo>
                    <a:pt x="f42" y="f47"/>
                    <a:pt x="f42" y="f48"/>
                    <a:pt x="f42" y="f28"/>
                  </a:cubicBezTo>
                  <a:cubicBezTo>
                    <a:pt x="f5" y="f49"/>
                    <a:pt x="f50" y="f51"/>
                    <a:pt x="f52" y="f53"/>
                  </a:cubicBezTo>
                  <a:cubicBezTo>
                    <a:pt x="f54" y="f22"/>
                    <a:pt x="f55" y="f56"/>
                    <a:pt x="f55" y="f23"/>
                  </a:cubicBezTo>
                  <a:cubicBezTo>
                    <a:pt x="f57" y="f58"/>
                    <a:pt x="f57" y="f59"/>
                    <a:pt x="f60" y="f61"/>
                  </a:cubicBezTo>
                  <a:cubicBezTo>
                    <a:pt x="f60" y="f62"/>
                    <a:pt x="f8" y="f63"/>
                    <a:pt x="f8" y="f5"/>
                  </a:cubicBezTo>
                  <a:close/>
                  <a:moveTo>
                    <a:pt x="f64" y="f65"/>
                  </a:moveTo>
                  <a:cubicBezTo>
                    <a:pt x="f66" y="f65"/>
                    <a:pt x="f67" y="f65"/>
                    <a:pt x="f21" y="f65"/>
                  </a:cubicBezTo>
                  <a:cubicBezTo>
                    <a:pt x="f68" y="f65"/>
                    <a:pt x="f56" y="f69"/>
                    <a:pt x="f56" y="f70"/>
                  </a:cubicBezTo>
                  <a:cubicBezTo>
                    <a:pt x="f56" y="f71"/>
                    <a:pt x="f68" y="f72"/>
                    <a:pt x="f68" y="f73"/>
                  </a:cubicBezTo>
                  <a:cubicBezTo>
                    <a:pt x="f68" y="f74"/>
                    <a:pt x="f68" y="f75"/>
                    <a:pt x="f68" y="f76"/>
                  </a:cubicBezTo>
                  <a:cubicBezTo>
                    <a:pt x="f77" y="f76"/>
                    <a:pt x="f59" y="f76"/>
                    <a:pt x="f64" y="f76"/>
                  </a:cubicBezTo>
                  <a:cubicBezTo>
                    <a:pt x="f64" y="f31"/>
                    <a:pt x="f64" y="f78"/>
                    <a:pt x="f64" y="f6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499A0EF9-C2BC-4822-BCD1-9F6F65BC8FDD}"/>
                </a:ext>
              </a:extLst>
            </p:cNvPr>
            <p:cNvSpPr/>
            <p:nvPr/>
          </p:nvSpPr>
          <p:spPr>
            <a:xfrm>
              <a:off x="3810835" y="1847023"/>
              <a:ext cx="323057" cy="3041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1"/>
                <a:gd name="f7" fmla="val 104"/>
                <a:gd name="f8" fmla="val 1"/>
                <a:gd name="f9" fmla="val 69"/>
                <a:gd name="f10" fmla="val 3"/>
                <a:gd name="f11" fmla="val 35"/>
                <a:gd name="f12" fmla="val 4"/>
                <a:gd name="f13" fmla="val 38"/>
                <a:gd name="f14" fmla="val 72"/>
                <a:gd name="f15" fmla="val 106"/>
                <a:gd name="f16" fmla="val 108"/>
                <a:gd name="f17" fmla="val 109"/>
                <a:gd name="f18" fmla="val 73"/>
                <a:gd name="f19" fmla="+- 0 0 -90"/>
                <a:gd name="f20" fmla="*/ f3 1 111"/>
                <a:gd name="f21" fmla="*/ f4 1 104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11"/>
                <a:gd name="f30" fmla="*/ f26 1 104"/>
                <a:gd name="f31" fmla="*/ 0 f27 1"/>
                <a:gd name="f32" fmla="*/ 104 f26 1"/>
                <a:gd name="f33" fmla="*/ 4 f27 1"/>
                <a:gd name="f34" fmla="*/ 0 f26 1"/>
                <a:gd name="f35" fmla="*/ 106 f27 1"/>
                <a:gd name="f36" fmla="*/ 111 f27 1"/>
                <a:gd name="f37" fmla="+- f28 0 f1"/>
                <a:gd name="f38" fmla="*/ f31 1 111"/>
                <a:gd name="f39" fmla="*/ f32 1 104"/>
                <a:gd name="f40" fmla="*/ f33 1 111"/>
                <a:gd name="f41" fmla="*/ f34 1 104"/>
                <a:gd name="f42" fmla="*/ f35 1 111"/>
                <a:gd name="f43" fmla="*/ f36 1 111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29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3" y="f59"/>
                </a:cxn>
                <a:cxn ang="f37">
                  <a:pos x="f58" y="f59"/>
                </a:cxn>
              </a:cxnLst>
              <a:rect l="f54" t="f57" r="f55" b="f56"/>
              <a:pathLst>
                <a:path w="111" h="104">
                  <a:moveTo>
                    <a:pt x="f5" y="f7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11"/>
                    <a:pt x="f17" y="f9"/>
                    <a:pt x="f6" y="f7"/>
                  </a:cubicBezTo>
                  <a:cubicBezTo>
                    <a:pt x="f18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3EB0AAE2-FF3C-48AC-97A5-D142FF5D7C2E}"/>
                </a:ext>
              </a:extLst>
            </p:cNvPr>
            <p:cNvSpPr/>
            <p:nvPr/>
          </p:nvSpPr>
          <p:spPr>
            <a:xfrm>
              <a:off x="2202414" y="1192313"/>
              <a:ext cx="721726" cy="4794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"/>
                <a:gd name="f7" fmla="val 164"/>
                <a:gd name="f8" fmla="val 145"/>
                <a:gd name="f9" fmla="val 5"/>
                <a:gd name="f10" fmla="val 142"/>
                <a:gd name="f11" fmla="val 10"/>
                <a:gd name="f12" fmla="val 139"/>
                <a:gd name="f13" fmla="val 15"/>
                <a:gd name="f14" fmla="val 137"/>
                <a:gd name="f15" fmla="val 20"/>
                <a:gd name="f16" fmla="val 21"/>
                <a:gd name="f17" fmla="val 138"/>
                <a:gd name="f18" fmla="val 22"/>
                <a:gd name="f19" fmla="val 23"/>
                <a:gd name="f20" fmla="val 148"/>
                <a:gd name="f21" fmla="val 4"/>
                <a:gd name="f22" fmla="val 181"/>
                <a:gd name="f23" fmla="val 191"/>
                <a:gd name="f24" fmla="val 7"/>
                <a:gd name="f25" fmla="val 202"/>
                <a:gd name="f26" fmla="val 213"/>
                <a:gd name="f27" fmla="val 9"/>
                <a:gd name="f28" fmla="val 223"/>
                <a:gd name="f29" fmla="val 14"/>
                <a:gd name="f30" fmla="val 235"/>
                <a:gd name="f31" fmla="val 16"/>
                <a:gd name="f32" fmla="val 19"/>
                <a:gd name="f33" fmla="val 241"/>
                <a:gd name="f34" fmla="val 31"/>
                <a:gd name="f35" fmla="val 234"/>
                <a:gd name="f36" fmla="val 35"/>
                <a:gd name="f37" fmla="val 219"/>
                <a:gd name="f38" fmla="val 33"/>
                <a:gd name="f39" fmla="val 216"/>
                <a:gd name="f40" fmla="val 37"/>
                <a:gd name="f41" fmla="val 214"/>
                <a:gd name="f42" fmla="val 40"/>
                <a:gd name="f43" fmla="val 211"/>
                <a:gd name="f44" fmla="val 41"/>
                <a:gd name="f45" fmla="val 200"/>
                <a:gd name="f46" fmla="val 188"/>
                <a:gd name="f47" fmla="val 176"/>
                <a:gd name="f48" fmla="val 173"/>
                <a:gd name="f49" fmla="val 170"/>
                <a:gd name="f50" fmla="val 39"/>
                <a:gd name="f51" fmla="val 166"/>
                <a:gd name="f52" fmla="val 169"/>
                <a:gd name="f53" fmla="val 42"/>
                <a:gd name="f54" fmla="val 172"/>
                <a:gd name="f55" fmla="val 44"/>
                <a:gd name="f56" fmla="val 178"/>
                <a:gd name="f57" fmla="val 49"/>
                <a:gd name="f58" fmla="val 156"/>
                <a:gd name="f59" fmla="val 53"/>
                <a:gd name="f60" fmla="val 136"/>
                <a:gd name="f61" fmla="val 57"/>
                <a:gd name="f62" fmla="val 115"/>
                <a:gd name="f63" fmla="val 62"/>
                <a:gd name="f64" fmla="val 120"/>
                <a:gd name="f65" fmla="val 63"/>
                <a:gd name="f66" fmla="val 124"/>
                <a:gd name="f67" fmla="val 64"/>
                <a:gd name="f68" fmla="val 131"/>
                <a:gd name="f69" fmla="val 67"/>
                <a:gd name="f70" fmla="val 111"/>
                <a:gd name="f71" fmla="val 76"/>
                <a:gd name="f72" fmla="val 98"/>
                <a:gd name="f73" fmla="val 94"/>
                <a:gd name="f74" fmla="val 96"/>
                <a:gd name="f75" fmla="val 78"/>
                <a:gd name="f76" fmla="val 97"/>
                <a:gd name="f77" fmla="val 80"/>
                <a:gd name="f78" fmla="val 85"/>
                <a:gd name="f79" fmla="val 101"/>
                <a:gd name="f80" fmla="val 69"/>
                <a:gd name="f81" fmla="val 109"/>
                <a:gd name="f82" fmla="val 55"/>
                <a:gd name="f83" fmla="val 122"/>
                <a:gd name="f84" fmla="val 121"/>
                <a:gd name="f85" fmla="val 119"/>
                <a:gd name="f86" fmla="val 74"/>
                <a:gd name="f87" fmla="val 105"/>
                <a:gd name="f88" fmla="val 162"/>
                <a:gd name="f89" fmla="val 32"/>
                <a:gd name="f90" fmla="val 123"/>
                <a:gd name="f91" fmla="val 47"/>
                <a:gd name="f92" fmla="val 75"/>
                <a:gd name="f93" fmla="val 54"/>
                <a:gd name="f94" fmla="val 88"/>
                <a:gd name="f95" fmla="val 34"/>
                <a:gd name="f96" fmla="val 116"/>
                <a:gd name="f97" fmla="val 13"/>
                <a:gd name="f98" fmla="val 154"/>
                <a:gd name="f99" fmla="val 11"/>
                <a:gd name="f100" fmla="val 144"/>
                <a:gd name="f101" fmla="val 133"/>
                <a:gd name="f102" fmla="val 26"/>
                <a:gd name="f103" fmla="val 51"/>
                <a:gd name="f104" fmla="val 65"/>
                <a:gd name="f105" fmla="val 68"/>
                <a:gd name="f106" fmla="val 56"/>
                <a:gd name="f107" fmla="val 113"/>
                <a:gd name="f108" fmla="val 12"/>
                <a:gd name="f109" fmla="val 143"/>
                <a:gd name="f110" fmla="val 3"/>
                <a:gd name="f111" fmla="+- 0 0 -90"/>
                <a:gd name="f112" fmla="*/ f3 1 247"/>
                <a:gd name="f113" fmla="*/ f4 1 164"/>
                <a:gd name="f114" fmla="val f5"/>
                <a:gd name="f115" fmla="val f6"/>
                <a:gd name="f116" fmla="val f7"/>
                <a:gd name="f117" fmla="*/ f111 f0 1"/>
                <a:gd name="f118" fmla="+- f116 0 f114"/>
                <a:gd name="f119" fmla="+- f115 0 f114"/>
                <a:gd name="f120" fmla="*/ f117 1 f2"/>
                <a:gd name="f121" fmla="*/ f119 1 247"/>
                <a:gd name="f122" fmla="*/ f118 1 164"/>
                <a:gd name="f123" fmla="*/ 145 f119 1"/>
                <a:gd name="f124" fmla="*/ 5 f118 1"/>
                <a:gd name="f125" fmla="*/ 137 f119 1"/>
                <a:gd name="f126" fmla="*/ 20 f118 1"/>
                <a:gd name="f127" fmla="*/ 139 f119 1"/>
                <a:gd name="f128" fmla="*/ 23 f118 1"/>
                <a:gd name="f129" fmla="*/ 181 f119 1"/>
                <a:gd name="f130" fmla="*/ 213 f119 1"/>
                <a:gd name="f131" fmla="*/ 9 f118 1"/>
                <a:gd name="f132" fmla="*/ 247 f119 1"/>
                <a:gd name="f133" fmla="*/ 19 f118 1"/>
                <a:gd name="f134" fmla="*/ 219 f119 1"/>
                <a:gd name="f135" fmla="*/ 33 f118 1"/>
                <a:gd name="f136" fmla="*/ 211 f119 1"/>
                <a:gd name="f137" fmla="*/ 41 f118 1"/>
                <a:gd name="f138" fmla="*/ 176 f119 1"/>
                <a:gd name="f139" fmla="*/ 166 f119 1"/>
                <a:gd name="f140" fmla="*/ 39 f118 1"/>
                <a:gd name="f141" fmla="*/ 178 f119 1"/>
                <a:gd name="f142" fmla="*/ 49 f118 1"/>
                <a:gd name="f143" fmla="*/ 115 f119 1"/>
                <a:gd name="f144" fmla="*/ 62 f118 1"/>
                <a:gd name="f145" fmla="*/ 131 f119 1"/>
                <a:gd name="f146" fmla="*/ 67 f118 1"/>
                <a:gd name="f147" fmla="*/ 76 f119 1"/>
                <a:gd name="f148" fmla="*/ 96 f118 1"/>
                <a:gd name="f149" fmla="*/ 85 f119 1"/>
                <a:gd name="f150" fmla="*/ 101 f118 1"/>
                <a:gd name="f151" fmla="*/ 41 f119 1"/>
                <a:gd name="f152" fmla="*/ 122 f118 1"/>
                <a:gd name="f153" fmla="*/ 39 f119 1"/>
                <a:gd name="f154" fmla="*/ 119 f118 1"/>
                <a:gd name="f155" fmla="*/ 162 f119 1"/>
                <a:gd name="f156" fmla="*/ 31 f118 1"/>
                <a:gd name="f157" fmla="*/ 105 f119 1"/>
                <a:gd name="f158" fmla="*/ 47 f118 1"/>
                <a:gd name="f159" fmla="*/ 34 f119 1"/>
                <a:gd name="f160" fmla="*/ 116 f118 1"/>
                <a:gd name="f161" fmla="*/ 0 f119 1"/>
                <a:gd name="f162" fmla="*/ 164 f118 1"/>
                <a:gd name="f163" fmla="*/ 15 f119 1"/>
                <a:gd name="f164" fmla="*/ 133 f118 1"/>
                <a:gd name="f165" fmla="*/ 23 f119 1"/>
                <a:gd name="f166" fmla="*/ 105 f118 1"/>
                <a:gd name="f167" fmla="*/ 64 f119 1"/>
                <a:gd name="f168" fmla="*/ 34 f118 1"/>
                <a:gd name="f169" fmla="*/ 69 f119 1"/>
                <a:gd name="f170" fmla="*/ 32 f118 1"/>
                <a:gd name="f171" fmla="*/ 67 f119 1"/>
                <a:gd name="f172" fmla="*/ 54 f118 1"/>
                <a:gd name="f173" fmla="*/ 56 f118 1"/>
                <a:gd name="f174" fmla="*/ 143 f119 1"/>
                <a:gd name="f175" fmla="*/ 3 f118 1"/>
                <a:gd name="f176" fmla="+- f120 0 f1"/>
                <a:gd name="f177" fmla="*/ f123 1 247"/>
                <a:gd name="f178" fmla="*/ f124 1 164"/>
                <a:gd name="f179" fmla="*/ f125 1 247"/>
                <a:gd name="f180" fmla="*/ f126 1 164"/>
                <a:gd name="f181" fmla="*/ f127 1 247"/>
                <a:gd name="f182" fmla="*/ f128 1 164"/>
                <a:gd name="f183" fmla="*/ f129 1 247"/>
                <a:gd name="f184" fmla="*/ f130 1 247"/>
                <a:gd name="f185" fmla="*/ f131 1 164"/>
                <a:gd name="f186" fmla="*/ f132 1 247"/>
                <a:gd name="f187" fmla="*/ f133 1 164"/>
                <a:gd name="f188" fmla="*/ f134 1 247"/>
                <a:gd name="f189" fmla="*/ f135 1 164"/>
                <a:gd name="f190" fmla="*/ f136 1 247"/>
                <a:gd name="f191" fmla="*/ f137 1 164"/>
                <a:gd name="f192" fmla="*/ f138 1 247"/>
                <a:gd name="f193" fmla="*/ f139 1 247"/>
                <a:gd name="f194" fmla="*/ f140 1 164"/>
                <a:gd name="f195" fmla="*/ f141 1 247"/>
                <a:gd name="f196" fmla="*/ f142 1 164"/>
                <a:gd name="f197" fmla="*/ f143 1 247"/>
                <a:gd name="f198" fmla="*/ f144 1 164"/>
                <a:gd name="f199" fmla="*/ f145 1 247"/>
                <a:gd name="f200" fmla="*/ f146 1 164"/>
                <a:gd name="f201" fmla="*/ f147 1 247"/>
                <a:gd name="f202" fmla="*/ f148 1 164"/>
                <a:gd name="f203" fmla="*/ f149 1 247"/>
                <a:gd name="f204" fmla="*/ f150 1 164"/>
                <a:gd name="f205" fmla="*/ f151 1 247"/>
                <a:gd name="f206" fmla="*/ f152 1 164"/>
                <a:gd name="f207" fmla="*/ f153 1 247"/>
                <a:gd name="f208" fmla="*/ f154 1 164"/>
                <a:gd name="f209" fmla="*/ f155 1 247"/>
                <a:gd name="f210" fmla="*/ f156 1 164"/>
                <a:gd name="f211" fmla="*/ f157 1 247"/>
                <a:gd name="f212" fmla="*/ f158 1 164"/>
                <a:gd name="f213" fmla="*/ f159 1 247"/>
                <a:gd name="f214" fmla="*/ f160 1 164"/>
                <a:gd name="f215" fmla="*/ f161 1 247"/>
                <a:gd name="f216" fmla="*/ f162 1 164"/>
                <a:gd name="f217" fmla="*/ f163 1 247"/>
                <a:gd name="f218" fmla="*/ f164 1 164"/>
                <a:gd name="f219" fmla="*/ f165 1 247"/>
                <a:gd name="f220" fmla="*/ f166 1 164"/>
                <a:gd name="f221" fmla="*/ f167 1 247"/>
                <a:gd name="f222" fmla="*/ f168 1 164"/>
                <a:gd name="f223" fmla="*/ f169 1 247"/>
                <a:gd name="f224" fmla="*/ f170 1 164"/>
                <a:gd name="f225" fmla="*/ f171 1 247"/>
                <a:gd name="f226" fmla="*/ f172 1 164"/>
                <a:gd name="f227" fmla="*/ f173 1 164"/>
                <a:gd name="f228" fmla="*/ f174 1 247"/>
                <a:gd name="f229" fmla="*/ f175 1 164"/>
                <a:gd name="f230" fmla="*/ 0 1 f121"/>
                <a:gd name="f231" fmla="*/ f115 1 f121"/>
                <a:gd name="f232" fmla="*/ 0 1 f122"/>
                <a:gd name="f233" fmla="*/ f116 1 f122"/>
                <a:gd name="f234" fmla="*/ f177 1 f121"/>
                <a:gd name="f235" fmla="*/ f178 1 f122"/>
                <a:gd name="f236" fmla="*/ f179 1 f121"/>
                <a:gd name="f237" fmla="*/ f180 1 f122"/>
                <a:gd name="f238" fmla="*/ f181 1 f121"/>
                <a:gd name="f239" fmla="*/ f182 1 f122"/>
                <a:gd name="f240" fmla="*/ f183 1 f121"/>
                <a:gd name="f241" fmla="*/ f184 1 f121"/>
                <a:gd name="f242" fmla="*/ f185 1 f122"/>
                <a:gd name="f243" fmla="*/ f186 1 f121"/>
                <a:gd name="f244" fmla="*/ f187 1 f122"/>
                <a:gd name="f245" fmla="*/ f188 1 f121"/>
                <a:gd name="f246" fmla="*/ f189 1 f122"/>
                <a:gd name="f247" fmla="*/ f190 1 f121"/>
                <a:gd name="f248" fmla="*/ f191 1 f122"/>
                <a:gd name="f249" fmla="*/ f192 1 f121"/>
                <a:gd name="f250" fmla="*/ f193 1 f121"/>
                <a:gd name="f251" fmla="*/ f194 1 f122"/>
                <a:gd name="f252" fmla="*/ f195 1 f121"/>
                <a:gd name="f253" fmla="*/ f196 1 f122"/>
                <a:gd name="f254" fmla="*/ f197 1 f121"/>
                <a:gd name="f255" fmla="*/ f198 1 f122"/>
                <a:gd name="f256" fmla="*/ f199 1 f121"/>
                <a:gd name="f257" fmla="*/ f200 1 f122"/>
                <a:gd name="f258" fmla="*/ f201 1 f121"/>
                <a:gd name="f259" fmla="*/ f202 1 f122"/>
                <a:gd name="f260" fmla="*/ f203 1 f121"/>
                <a:gd name="f261" fmla="*/ f204 1 f122"/>
                <a:gd name="f262" fmla="*/ f205 1 f121"/>
                <a:gd name="f263" fmla="*/ f206 1 f122"/>
                <a:gd name="f264" fmla="*/ f207 1 f121"/>
                <a:gd name="f265" fmla="*/ f208 1 f122"/>
                <a:gd name="f266" fmla="*/ f209 1 f121"/>
                <a:gd name="f267" fmla="*/ f210 1 f122"/>
                <a:gd name="f268" fmla="*/ f211 1 f121"/>
                <a:gd name="f269" fmla="*/ f212 1 f122"/>
                <a:gd name="f270" fmla="*/ f213 1 f121"/>
                <a:gd name="f271" fmla="*/ f214 1 f122"/>
                <a:gd name="f272" fmla="*/ f215 1 f121"/>
                <a:gd name="f273" fmla="*/ f216 1 f122"/>
                <a:gd name="f274" fmla="*/ f217 1 f121"/>
                <a:gd name="f275" fmla="*/ f218 1 f122"/>
                <a:gd name="f276" fmla="*/ f219 1 f121"/>
                <a:gd name="f277" fmla="*/ f220 1 f122"/>
                <a:gd name="f278" fmla="*/ f221 1 f121"/>
                <a:gd name="f279" fmla="*/ f222 1 f122"/>
                <a:gd name="f280" fmla="*/ f223 1 f121"/>
                <a:gd name="f281" fmla="*/ f224 1 f122"/>
                <a:gd name="f282" fmla="*/ f225 1 f121"/>
                <a:gd name="f283" fmla="*/ f226 1 f122"/>
                <a:gd name="f284" fmla="*/ f227 1 f122"/>
                <a:gd name="f285" fmla="*/ f228 1 f121"/>
                <a:gd name="f286" fmla="*/ f229 1 f122"/>
                <a:gd name="f287" fmla="*/ f230 f112 1"/>
                <a:gd name="f288" fmla="*/ f231 f112 1"/>
                <a:gd name="f289" fmla="*/ f233 f113 1"/>
                <a:gd name="f290" fmla="*/ f232 f113 1"/>
                <a:gd name="f291" fmla="*/ f234 f112 1"/>
                <a:gd name="f292" fmla="*/ f235 f113 1"/>
                <a:gd name="f293" fmla="*/ f236 f112 1"/>
                <a:gd name="f294" fmla="*/ f237 f113 1"/>
                <a:gd name="f295" fmla="*/ f238 f112 1"/>
                <a:gd name="f296" fmla="*/ f239 f113 1"/>
                <a:gd name="f297" fmla="*/ f240 f112 1"/>
                <a:gd name="f298" fmla="*/ f241 f112 1"/>
                <a:gd name="f299" fmla="*/ f242 f113 1"/>
                <a:gd name="f300" fmla="*/ f243 f112 1"/>
                <a:gd name="f301" fmla="*/ f244 f113 1"/>
                <a:gd name="f302" fmla="*/ f245 f112 1"/>
                <a:gd name="f303" fmla="*/ f246 f113 1"/>
                <a:gd name="f304" fmla="*/ f247 f112 1"/>
                <a:gd name="f305" fmla="*/ f248 f113 1"/>
                <a:gd name="f306" fmla="*/ f249 f112 1"/>
                <a:gd name="f307" fmla="*/ f250 f112 1"/>
                <a:gd name="f308" fmla="*/ f251 f113 1"/>
                <a:gd name="f309" fmla="*/ f252 f112 1"/>
                <a:gd name="f310" fmla="*/ f253 f113 1"/>
                <a:gd name="f311" fmla="*/ f254 f112 1"/>
                <a:gd name="f312" fmla="*/ f255 f113 1"/>
                <a:gd name="f313" fmla="*/ f256 f112 1"/>
                <a:gd name="f314" fmla="*/ f257 f113 1"/>
                <a:gd name="f315" fmla="*/ f258 f112 1"/>
                <a:gd name="f316" fmla="*/ f259 f113 1"/>
                <a:gd name="f317" fmla="*/ f260 f112 1"/>
                <a:gd name="f318" fmla="*/ f261 f113 1"/>
                <a:gd name="f319" fmla="*/ f262 f112 1"/>
                <a:gd name="f320" fmla="*/ f263 f113 1"/>
                <a:gd name="f321" fmla="*/ f264 f112 1"/>
                <a:gd name="f322" fmla="*/ f265 f113 1"/>
                <a:gd name="f323" fmla="*/ f266 f112 1"/>
                <a:gd name="f324" fmla="*/ f267 f113 1"/>
                <a:gd name="f325" fmla="*/ f268 f112 1"/>
                <a:gd name="f326" fmla="*/ f269 f113 1"/>
                <a:gd name="f327" fmla="*/ f270 f112 1"/>
                <a:gd name="f328" fmla="*/ f271 f113 1"/>
                <a:gd name="f329" fmla="*/ f272 f112 1"/>
                <a:gd name="f330" fmla="*/ f273 f113 1"/>
                <a:gd name="f331" fmla="*/ f274 f112 1"/>
                <a:gd name="f332" fmla="*/ f275 f113 1"/>
                <a:gd name="f333" fmla="*/ f276 f112 1"/>
                <a:gd name="f334" fmla="*/ f277 f113 1"/>
                <a:gd name="f335" fmla="*/ f278 f112 1"/>
                <a:gd name="f336" fmla="*/ f279 f113 1"/>
                <a:gd name="f337" fmla="*/ f280 f112 1"/>
                <a:gd name="f338" fmla="*/ f281 f113 1"/>
                <a:gd name="f339" fmla="*/ f282 f112 1"/>
                <a:gd name="f340" fmla="*/ f283 f113 1"/>
                <a:gd name="f341" fmla="*/ f284 f113 1"/>
                <a:gd name="f342" fmla="*/ f285 f112 1"/>
                <a:gd name="f343" fmla="*/ f286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6">
                  <a:pos x="f291" y="f292"/>
                </a:cxn>
                <a:cxn ang="f176">
                  <a:pos x="f293" y="f294"/>
                </a:cxn>
                <a:cxn ang="f176">
                  <a:pos x="f295" y="f296"/>
                </a:cxn>
                <a:cxn ang="f176">
                  <a:pos x="f297" y="f292"/>
                </a:cxn>
                <a:cxn ang="f176">
                  <a:pos x="f298" y="f299"/>
                </a:cxn>
                <a:cxn ang="f176">
                  <a:pos x="f300" y="f301"/>
                </a:cxn>
                <a:cxn ang="f176">
                  <a:pos x="f302" y="f303"/>
                </a:cxn>
                <a:cxn ang="f176">
                  <a:pos x="f304" y="f305"/>
                </a:cxn>
                <a:cxn ang="f176">
                  <a:pos x="f306" y="f305"/>
                </a:cxn>
                <a:cxn ang="f176">
                  <a:pos x="f307" y="f308"/>
                </a:cxn>
                <a:cxn ang="f176">
                  <a:pos x="f309" y="f310"/>
                </a:cxn>
                <a:cxn ang="f176">
                  <a:pos x="f311" y="f312"/>
                </a:cxn>
                <a:cxn ang="f176">
                  <a:pos x="f313" y="f314"/>
                </a:cxn>
                <a:cxn ang="f176">
                  <a:pos x="f315" y="f316"/>
                </a:cxn>
                <a:cxn ang="f176">
                  <a:pos x="f317" y="f318"/>
                </a:cxn>
                <a:cxn ang="f176">
                  <a:pos x="f319" y="f320"/>
                </a:cxn>
                <a:cxn ang="f176">
                  <a:pos x="f321" y="f322"/>
                </a:cxn>
                <a:cxn ang="f176">
                  <a:pos x="f323" y="f324"/>
                </a:cxn>
                <a:cxn ang="f176">
                  <a:pos x="f325" y="f326"/>
                </a:cxn>
                <a:cxn ang="f176">
                  <a:pos x="f327" y="f328"/>
                </a:cxn>
                <a:cxn ang="f176">
                  <a:pos x="f329" y="f330"/>
                </a:cxn>
                <a:cxn ang="f176">
                  <a:pos x="f331" y="f332"/>
                </a:cxn>
                <a:cxn ang="f176">
                  <a:pos x="f333" y="f334"/>
                </a:cxn>
                <a:cxn ang="f176">
                  <a:pos x="f335" y="f336"/>
                </a:cxn>
                <a:cxn ang="f176">
                  <a:pos x="f337" y="f338"/>
                </a:cxn>
                <a:cxn ang="f176">
                  <a:pos x="f339" y="f340"/>
                </a:cxn>
                <a:cxn ang="f176">
                  <a:pos x="f337" y="f341"/>
                </a:cxn>
                <a:cxn ang="f176">
                  <a:pos x="f342" y="f343"/>
                </a:cxn>
                <a:cxn ang="f176">
                  <a:pos x="f291" y="f292"/>
                </a:cxn>
              </a:cxnLst>
              <a:rect l="f287" t="f290" r="f288" b="f289"/>
              <a:pathLst>
                <a:path w="247" h="16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7" y="f18"/>
                    <a:pt x="f12" y="f19"/>
                  </a:cubicBezTo>
                  <a:cubicBezTo>
                    <a:pt x="f20" y="f21"/>
                    <a:pt x="f7" y="f5"/>
                    <a:pt x="f22" y="f9"/>
                  </a:cubicBezTo>
                  <a:cubicBezTo>
                    <a:pt x="f23" y="f24"/>
                    <a:pt x="f25" y="f21"/>
                    <a:pt x="f26" y="f27"/>
                  </a:cubicBezTo>
                  <a:cubicBezTo>
                    <a:pt x="f28" y="f29"/>
                    <a:pt x="f30" y="f31"/>
                    <a:pt x="f6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4"/>
                    <a:pt x="f46" y="f44"/>
                    <a:pt x="f47" y="f44"/>
                  </a:cubicBezTo>
                  <a:cubicBezTo>
                    <a:pt x="f48" y="f44"/>
                    <a:pt x="f49" y="f50"/>
                    <a:pt x="f51" y="f50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1" y="f74"/>
                  </a:cubicBezTo>
                  <a:cubicBezTo>
                    <a:pt x="f75" y="f76"/>
                    <a:pt x="f77" y="f72"/>
                    <a:pt x="f78" y="f79"/>
                  </a:cubicBezTo>
                  <a:cubicBezTo>
                    <a:pt x="f80" y="f81"/>
                    <a:pt x="f82" y="f62"/>
                    <a:pt x="f44" y="f83"/>
                  </a:cubicBezTo>
                  <a:cubicBezTo>
                    <a:pt x="f42" y="f84"/>
                    <a:pt x="f42" y="f64"/>
                    <a:pt x="f50" y="f85"/>
                  </a:cubicBezTo>
                  <a:cubicBezTo>
                    <a:pt x="f80" y="f86"/>
                    <a:pt x="f87" y="f50"/>
                    <a:pt x="f88" y="f34"/>
                  </a:cubicBezTo>
                  <a:cubicBezTo>
                    <a:pt x="f10" y="f89"/>
                    <a:pt x="f90" y="f40"/>
                    <a:pt x="f87" y="f91"/>
                  </a:cubicBezTo>
                  <a:cubicBezTo>
                    <a:pt x="f92" y="f65"/>
                    <a:pt x="f93" y="f94"/>
                    <a:pt x="f95" y="f96"/>
                  </a:cubicBezTo>
                  <a:cubicBezTo>
                    <a:pt x="f19" y="f68"/>
                    <a:pt x="f97" y="f20"/>
                    <a:pt x="f5" y="f7"/>
                  </a:cubicBezTo>
                  <a:cubicBezTo>
                    <a:pt x="f9" y="f98"/>
                    <a:pt x="f99" y="f100"/>
                    <a:pt x="f13" y="f101"/>
                  </a:cubicBezTo>
                  <a:cubicBezTo>
                    <a:pt x="f32" y="f66"/>
                    <a:pt x="f18" y="f62"/>
                    <a:pt x="f19" y="f87"/>
                  </a:cubicBezTo>
                  <a:cubicBezTo>
                    <a:pt x="f102" y="f92"/>
                    <a:pt x="f50" y="f103"/>
                    <a:pt x="f67" y="f95"/>
                  </a:cubicBezTo>
                  <a:cubicBezTo>
                    <a:pt x="f104" y="f38"/>
                    <a:pt x="f69" y="f38"/>
                    <a:pt x="f80" y="f89"/>
                  </a:cubicBezTo>
                  <a:cubicBezTo>
                    <a:pt x="f105" y="f42"/>
                    <a:pt x="f69" y="f91"/>
                    <a:pt x="f69" y="f93"/>
                  </a:cubicBezTo>
                  <a:cubicBezTo>
                    <a:pt x="f69" y="f82"/>
                    <a:pt x="f105" y="f82"/>
                    <a:pt x="f80" y="f106"/>
                  </a:cubicBezTo>
                  <a:cubicBezTo>
                    <a:pt x="f92" y="f11"/>
                    <a:pt x="f107" y="f108"/>
                    <a:pt x="f109" y="f110"/>
                  </a:cubicBezTo>
                  <a:cubicBezTo>
                    <a:pt x="f100" y="f21"/>
                    <a:pt x="f100" y="f21"/>
                    <a:pt x="f8" y="f9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1CAFD785-C166-4F72-A789-648F2FD0EEA5}"/>
                </a:ext>
              </a:extLst>
            </p:cNvPr>
            <p:cNvSpPr/>
            <p:nvPr/>
          </p:nvSpPr>
          <p:spPr>
            <a:xfrm>
              <a:off x="3996421" y="3230337"/>
              <a:ext cx="321338" cy="4519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155"/>
                <a:gd name="f8" fmla="val 48"/>
                <a:gd name="f9" fmla="val 146"/>
                <a:gd name="f10" fmla="val 133"/>
                <a:gd name="f11" fmla="val 119"/>
                <a:gd name="f12" fmla="val 109"/>
                <a:gd name="f13" fmla="val 35"/>
                <a:gd name="f14" fmla="val 101"/>
                <a:gd name="f15" fmla="val 23"/>
                <a:gd name="f16" fmla="val 96"/>
                <a:gd name="f17" fmla="val 14"/>
                <a:gd name="f18" fmla="val 87"/>
                <a:gd name="f19" fmla="val 2"/>
                <a:gd name="f20" fmla="val 76"/>
                <a:gd name="f21" fmla="val 60"/>
                <a:gd name="f22" fmla="val 5"/>
                <a:gd name="f23" fmla="val 44"/>
                <a:gd name="f24" fmla="val 9"/>
                <a:gd name="f25" fmla="val 31"/>
                <a:gd name="f26" fmla="val 18"/>
                <a:gd name="f27" fmla="val 19"/>
                <a:gd name="f28" fmla="val 6"/>
                <a:gd name="f29" fmla="val 20"/>
                <a:gd name="f30" fmla="val 3"/>
                <a:gd name="f31" fmla="val 24"/>
                <a:gd name="f32" fmla="val 27"/>
                <a:gd name="f33" fmla="val 61"/>
                <a:gd name="f34" fmla="val 79"/>
                <a:gd name="f35" fmla="val 81"/>
                <a:gd name="f36" fmla="val 86"/>
                <a:gd name="f37" fmla="val 92"/>
                <a:gd name="f38" fmla="val 17"/>
                <a:gd name="f39" fmla="val 97"/>
                <a:gd name="f40" fmla="val 29"/>
                <a:gd name="f41" fmla="val 41"/>
                <a:gd name="f42" fmla="val 72"/>
                <a:gd name="f43" fmla="val 95"/>
                <a:gd name="f44" fmla="val 64"/>
                <a:gd name="f45" fmla="val 103"/>
                <a:gd name="f46" fmla="val 62"/>
                <a:gd name="f47" fmla="val 104"/>
                <a:gd name="f48" fmla="val 105"/>
                <a:gd name="f49" fmla="val 58"/>
                <a:gd name="f50" fmla="val 112"/>
                <a:gd name="f51" fmla="val 126"/>
                <a:gd name="f52" fmla="val 139"/>
                <a:gd name="f53" fmla="val 66"/>
                <a:gd name="f54" fmla="val 148"/>
                <a:gd name="f55" fmla="val 74"/>
                <a:gd name="f56" fmla="val 151"/>
                <a:gd name="f57" fmla="val 153"/>
                <a:gd name="f58" fmla="val 154"/>
                <a:gd name="f59" fmla="val 43"/>
                <a:gd name="f60" fmla="val 25"/>
                <a:gd name="f61" fmla="val 32"/>
                <a:gd name="f62" fmla="val 40"/>
                <a:gd name="f63" fmla="val 10"/>
                <a:gd name="f64" fmla="val 45"/>
                <a:gd name="f65" fmla="val 93"/>
                <a:gd name="f66" fmla="val 91"/>
                <a:gd name="f67" fmla="val 38"/>
                <a:gd name="f68" fmla="val 89"/>
                <a:gd name="f69" fmla="val 59"/>
                <a:gd name="f70" fmla="val 51"/>
                <a:gd name="f71" fmla="val 28"/>
                <a:gd name="f72" fmla="val 8"/>
                <a:gd name="f73" fmla="val 21"/>
                <a:gd name="f74" fmla="val 16"/>
                <a:gd name="f75" fmla="+- 0 0 -90"/>
                <a:gd name="f76" fmla="*/ f3 1 110"/>
                <a:gd name="f77" fmla="*/ f4 1 155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110"/>
                <a:gd name="f86" fmla="*/ f82 1 155"/>
                <a:gd name="f87" fmla="*/ 48 f83 1"/>
                <a:gd name="f88" fmla="*/ 146 f82 1"/>
                <a:gd name="f89" fmla="*/ 109 f82 1"/>
                <a:gd name="f90" fmla="*/ 14 f83 1"/>
                <a:gd name="f91" fmla="*/ 87 f82 1"/>
                <a:gd name="f92" fmla="*/ 5 f83 1"/>
                <a:gd name="f93" fmla="*/ 44 f82 1"/>
                <a:gd name="f94" fmla="*/ 19 f83 1"/>
                <a:gd name="f95" fmla="*/ 6 f82 1"/>
                <a:gd name="f96" fmla="*/ 27 f83 1"/>
                <a:gd name="f97" fmla="*/ 0 f82 1"/>
                <a:gd name="f98" fmla="*/ 79 f83 1"/>
                <a:gd name="f99" fmla="*/ 87 f83 1"/>
                <a:gd name="f100" fmla="*/ 101 f83 1"/>
                <a:gd name="f101" fmla="*/ 41 f82 1"/>
                <a:gd name="f102" fmla="*/ 64 f83 1"/>
                <a:gd name="f103" fmla="*/ 103 f82 1"/>
                <a:gd name="f104" fmla="*/ 58 f83 1"/>
                <a:gd name="f105" fmla="*/ 105 f82 1"/>
                <a:gd name="f106" fmla="*/ 126 f82 1"/>
                <a:gd name="f107" fmla="*/ 81 f83 1"/>
                <a:gd name="f108" fmla="*/ 153 f82 1"/>
                <a:gd name="f109" fmla="*/ 155 f82 1"/>
                <a:gd name="f110" fmla="*/ 25 f83 1"/>
                <a:gd name="f111" fmla="*/ 24 f83 1"/>
                <a:gd name="f112" fmla="*/ 10 f83 1"/>
                <a:gd name="f113" fmla="*/ 45 f82 1"/>
                <a:gd name="f114" fmla="*/ 93 f83 1"/>
                <a:gd name="f115" fmla="*/ 25 f82 1"/>
                <a:gd name="f116" fmla="*/ 59 f83 1"/>
                <a:gd name="f117" fmla="*/ 35 f83 1"/>
                <a:gd name="f118" fmla="*/ 5 f82 1"/>
                <a:gd name="f119" fmla="*/ 8 f82 1"/>
                <a:gd name="f120" fmla="+- f84 0 f1"/>
                <a:gd name="f121" fmla="*/ f87 1 110"/>
                <a:gd name="f122" fmla="*/ f88 1 155"/>
                <a:gd name="f123" fmla="*/ f89 1 155"/>
                <a:gd name="f124" fmla="*/ f90 1 110"/>
                <a:gd name="f125" fmla="*/ f91 1 155"/>
                <a:gd name="f126" fmla="*/ f92 1 110"/>
                <a:gd name="f127" fmla="*/ f93 1 155"/>
                <a:gd name="f128" fmla="*/ f94 1 110"/>
                <a:gd name="f129" fmla="*/ f95 1 155"/>
                <a:gd name="f130" fmla="*/ f96 1 110"/>
                <a:gd name="f131" fmla="*/ f97 1 155"/>
                <a:gd name="f132" fmla="*/ f98 1 110"/>
                <a:gd name="f133" fmla="*/ f99 1 110"/>
                <a:gd name="f134" fmla="*/ f100 1 110"/>
                <a:gd name="f135" fmla="*/ f101 1 155"/>
                <a:gd name="f136" fmla="*/ f102 1 110"/>
                <a:gd name="f137" fmla="*/ f103 1 155"/>
                <a:gd name="f138" fmla="*/ f104 1 110"/>
                <a:gd name="f139" fmla="*/ f105 1 155"/>
                <a:gd name="f140" fmla="*/ f106 1 155"/>
                <a:gd name="f141" fmla="*/ f107 1 110"/>
                <a:gd name="f142" fmla="*/ f108 1 155"/>
                <a:gd name="f143" fmla="*/ f109 1 155"/>
                <a:gd name="f144" fmla="*/ f110 1 110"/>
                <a:gd name="f145" fmla="*/ f111 1 110"/>
                <a:gd name="f146" fmla="*/ f112 1 110"/>
                <a:gd name="f147" fmla="*/ f113 1 155"/>
                <a:gd name="f148" fmla="*/ f114 1 110"/>
                <a:gd name="f149" fmla="*/ f115 1 155"/>
                <a:gd name="f150" fmla="*/ f116 1 110"/>
                <a:gd name="f151" fmla="*/ f117 1 110"/>
                <a:gd name="f152" fmla="*/ f118 1 155"/>
                <a:gd name="f153" fmla="*/ f119 1 155"/>
                <a:gd name="f154" fmla="*/ 0 1 f85"/>
                <a:gd name="f155" fmla="*/ f79 1 f85"/>
                <a:gd name="f156" fmla="*/ 0 1 f86"/>
                <a:gd name="f157" fmla="*/ f80 1 f86"/>
                <a:gd name="f158" fmla="*/ f121 1 f85"/>
                <a:gd name="f159" fmla="*/ f122 1 f86"/>
                <a:gd name="f160" fmla="*/ f123 1 f86"/>
                <a:gd name="f161" fmla="*/ f124 1 f85"/>
                <a:gd name="f162" fmla="*/ f125 1 f86"/>
                <a:gd name="f163" fmla="*/ f126 1 f85"/>
                <a:gd name="f164" fmla="*/ f127 1 f86"/>
                <a:gd name="f165" fmla="*/ f128 1 f85"/>
                <a:gd name="f166" fmla="*/ f129 1 f86"/>
                <a:gd name="f167" fmla="*/ f130 1 f85"/>
                <a:gd name="f168" fmla="*/ f131 1 f86"/>
                <a:gd name="f169" fmla="*/ f132 1 f85"/>
                <a:gd name="f170" fmla="*/ f133 1 f85"/>
                <a:gd name="f171" fmla="*/ f134 1 f85"/>
                <a:gd name="f172" fmla="*/ f135 1 f86"/>
                <a:gd name="f173" fmla="*/ f136 1 f85"/>
                <a:gd name="f174" fmla="*/ f137 1 f86"/>
                <a:gd name="f175" fmla="*/ f138 1 f85"/>
                <a:gd name="f176" fmla="*/ f139 1 f86"/>
                <a:gd name="f177" fmla="*/ f140 1 f86"/>
                <a:gd name="f178" fmla="*/ f141 1 f85"/>
                <a:gd name="f179" fmla="*/ f142 1 f86"/>
                <a:gd name="f180" fmla="*/ f143 1 f86"/>
                <a:gd name="f181" fmla="*/ f144 1 f85"/>
                <a:gd name="f182" fmla="*/ f145 1 f85"/>
                <a:gd name="f183" fmla="*/ f146 1 f85"/>
                <a:gd name="f184" fmla="*/ f147 1 f86"/>
                <a:gd name="f185" fmla="*/ f148 1 f85"/>
                <a:gd name="f186" fmla="*/ f149 1 f86"/>
                <a:gd name="f187" fmla="*/ f150 1 f85"/>
                <a:gd name="f188" fmla="*/ f151 1 f85"/>
                <a:gd name="f189" fmla="*/ f152 1 f86"/>
                <a:gd name="f190" fmla="*/ f153 1 f86"/>
                <a:gd name="f191" fmla="*/ f154 f76 1"/>
                <a:gd name="f192" fmla="*/ f155 f76 1"/>
                <a:gd name="f193" fmla="*/ f157 f77 1"/>
                <a:gd name="f194" fmla="*/ f156 f77 1"/>
                <a:gd name="f195" fmla="*/ f158 f76 1"/>
                <a:gd name="f196" fmla="*/ f159 f77 1"/>
                <a:gd name="f197" fmla="*/ f160 f77 1"/>
                <a:gd name="f198" fmla="*/ f161 f76 1"/>
                <a:gd name="f199" fmla="*/ f162 f77 1"/>
                <a:gd name="f200" fmla="*/ f163 f76 1"/>
                <a:gd name="f201" fmla="*/ f164 f77 1"/>
                <a:gd name="f202" fmla="*/ f165 f76 1"/>
                <a:gd name="f203" fmla="*/ f166 f77 1"/>
                <a:gd name="f204" fmla="*/ f167 f76 1"/>
                <a:gd name="f205" fmla="*/ f168 f77 1"/>
                <a:gd name="f206" fmla="*/ f169 f76 1"/>
                <a:gd name="f207" fmla="*/ f170 f76 1"/>
                <a:gd name="f208" fmla="*/ f171 f76 1"/>
                <a:gd name="f209" fmla="*/ f172 f77 1"/>
                <a:gd name="f210" fmla="*/ f173 f76 1"/>
                <a:gd name="f211" fmla="*/ f174 f77 1"/>
                <a:gd name="f212" fmla="*/ f175 f76 1"/>
                <a:gd name="f213" fmla="*/ f176 f77 1"/>
                <a:gd name="f214" fmla="*/ f177 f77 1"/>
                <a:gd name="f215" fmla="*/ f178 f76 1"/>
                <a:gd name="f216" fmla="*/ f179 f77 1"/>
                <a:gd name="f217" fmla="*/ f180 f77 1"/>
                <a:gd name="f218" fmla="*/ f181 f76 1"/>
                <a:gd name="f219" fmla="*/ f182 f76 1"/>
                <a:gd name="f220" fmla="*/ f183 f76 1"/>
                <a:gd name="f221" fmla="*/ f184 f77 1"/>
                <a:gd name="f222" fmla="*/ f185 f76 1"/>
                <a:gd name="f223" fmla="*/ f186 f77 1"/>
                <a:gd name="f224" fmla="*/ f187 f76 1"/>
                <a:gd name="f225" fmla="*/ f188 f76 1"/>
                <a:gd name="f226" fmla="*/ f189 f77 1"/>
                <a:gd name="f227" fmla="*/ f190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0">
                  <a:pos x="f195" y="f196"/>
                </a:cxn>
                <a:cxn ang="f120">
                  <a:pos x="f195" y="f197"/>
                </a:cxn>
                <a:cxn ang="f120">
                  <a:pos x="f198" y="f199"/>
                </a:cxn>
                <a:cxn ang="f120">
                  <a:pos x="f200" y="f201"/>
                </a:cxn>
                <a:cxn ang="f120">
                  <a:pos x="f202" y="f203"/>
                </a:cxn>
                <a:cxn ang="f120">
                  <a:pos x="f204" y="f205"/>
                </a:cxn>
                <a:cxn ang="f120">
                  <a:pos x="f206" y="f205"/>
                </a:cxn>
                <a:cxn ang="f120">
                  <a:pos x="f207" y="f203"/>
                </a:cxn>
                <a:cxn ang="f120">
                  <a:pos x="f208" y="f209"/>
                </a:cxn>
                <a:cxn ang="f120">
                  <a:pos x="f210" y="f211"/>
                </a:cxn>
                <a:cxn ang="f120">
                  <a:pos x="f212" y="f213"/>
                </a:cxn>
                <a:cxn ang="f120">
                  <a:pos x="f212" y="f214"/>
                </a:cxn>
                <a:cxn ang="f120">
                  <a:pos x="f212" y="f196"/>
                </a:cxn>
                <a:cxn ang="f120">
                  <a:pos x="f215" y="f216"/>
                </a:cxn>
                <a:cxn ang="f120">
                  <a:pos x="f215" y="f217"/>
                </a:cxn>
                <a:cxn ang="f120">
                  <a:pos x="f218" y="f217"/>
                </a:cxn>
                <a:cxn ang="f120">
                  <a:pos x="f219" y="f216"/>
                </a:cxn>
                <a:cxn ang="f120">
                  <a:pos x="f195" y="f196"/>
                </a:cxn>
                <a:cxn ang="f120">
                  <a:pos x="f220" y="f221"/>
                </a:cxn>
                <a:cxn ang="f120">
                  <a:pos x="f222" y="f221"/>
                </a:cxn>
                <a:cxn ang="f120">
                  <a:pos x="f207" y="f223"/>
                </a:cxn>
                <a:cxn ang="f120">
                  <a:pos x="f224" y="f203"/>
                </a:cxn>
                <a:cxn ang="f120">
                  <a:pos x="f225" y="f226"/>
                </a:cxn>
                <a:cxn ang="f120">
                  <a:pos x="f204" y="f227"/>
                </a:cxn>
                <a:cxn ang="f120">
                  <a:pos x="f220" y="f221"/>
                </a:cxn>
              </a:cxnLst>
              <a:rect l="f191" t="f194" r="f192" b="f193"/>
              <a:pathLst>
                <a:path w="110" h="155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5" y="f21"/>
                    <a:pt x="f22" y="f23"/>
                  </a:cubicBezTo>
                  <a:cubicBezTo>
                    <a:pt x="f24" y="f25"/>
                    <a:pt x="f17" y="f26"/>
                    <a:pt x="f27" y="f28"/>
                  </a:cubicBezTo>
                  <a:cubicBezTo>
                    <a:pt x="f29" y="f30"/>
                    <a:pt x="f31" y="f5"/>
                    <a:pt x="f32" y="f5"/>
                  </a:cubicBezTo>
                  <a:cubicBezTo>
                    <a:pt x="f23" y="f5"/>
                    <a:pt x="f33" y="f5"/>
                    <a:pt x="f34" y="f5"/>
                  </a:cubicBezTo>
                  <a:cubicBezTo>
                    <a:pt x="f35" y="f5"/>
                    <a:pt x="f36" y="f30"/>
                    <a:pt x="f18" y="f28"/>
                  </a:cubicBezTo>
                  <a:cubicBezTo>
                    <a:pt x="f37" y="f38"/>
                    <a:pt x="f39" y="f40"/>
                    <a:pt x="f14" y="f41"/>
                  </a:cubicBezTo>
                  <a:cubicBezTo>
                    <a:pt x="f6" y="f42"/>
                    <a:pt x="f43" y="f16"/>
                    <a:pt x="f44" y="f45"/>
                  </a:cubicBezTo>
                  <a:cubicBezTo>
                    <a:pt x="f46" y="f47"/>
                    <a:pt x="f33" y="f48"/>
                    <a:pt x="f49" y="f48"/>
                  </a:cubicBezTo>
                  <a:cubicBezTo>
                    <a:pt x="f49" y="f50"/>
                    <a:pt x="f49" y="f11"/>
                    <a:pt x="f49" y="f51"/>
                  </a:cubicBezTo>
                  <a:cubicBezTo>
                    <a:pt x="f49" y="f10"/>
                    <a:pt x="f49" y="f52"/>
                    <a:pt x="f49" y="f9"/>
                  </a:cubicBezTo>
                  <a:cubicBezTo>
                    <a:pt x="f53" y="f54"/>
                    <a:pt x="f55" y="f56"/>
                    <a:pt x="f35" y="f57"/>
                  </a:cubicBezTo>
                  <a:cubicBezTo>
                    <a:pt x="f35" y="f57"/>
                    <a:pt x="f35" y="f58"/>
                    <a:pt x="f35" y="f7"/>
                  </a:cubicBezTo>
                  <a:cubicBezTo>
                    <a:pt x="f46" y="f7"/>
                    <a:pt x="f59" y="f7"/>
                    <a:pt x="f60" y="f7"/>
                  </a:cubicBezTo>
                  <a:cubicBezTo>
                    <a:pt x="f60" y="f58"/>
                    <a:pt x="f31" y="f58"/>
                    <a:pt x="f31" y="f57"/>
                  </a:cubicBezTo>
                  <a:cubicBezTo>
                    <a:pt x="f61" y="f56"/>
                    <a:pt x="f62" y="f54"/>
                    <a:pt x="f8" y="f9"/>
                  </a:cubicBezTo>
                  <a:close/>
                  <a:moveTo>
                    <a:pt x="f63" y="f64"/>
                  </a:moveTo>
                  <a:cubicBezTo>
                    <a:pt x="f62" y="f64"/>
                    <a:pt x="f53" y="f64"/>
                    <a:pt x="f65" y="f64"/>
                  </a:cubicBezTo>
                  <a:cubicBezTo>
                    <a:pt x="f66" y="f67"/>
                    <a:pt x="f68" y="f25"/>
                    <a:pt x="f18" y="f60"/>
                  </a:cubicBezTo>
                  <a:cubicBezTo>
                    <a:pt x="f34" y="f28"/>
                    <a:pt x="f34" y="f28"/>
                    <a:pt x="f69" y="f28"/>
                  </a:cubicBezTo>
                  <a:cubicBezTo>
                    <a:pt x="f70" y="f28"/>
                    <a:pt x="f59" y="f22"/>
                    <a:pt x="f13" y="f22"/>
                  </a:cubicBezTo>
                  <a:cubicBezTo>
                    <a:pt x="f61" y="f28"/>
                    <a:pt x="f71" y="f28"/>
                    <a:pt x="f32" y="f72"/>
                  </a:cubicBezTo>
                  <a:cubicBezTo>
                    <a:pt x="f73" y="f29"/>
                    <a:pt x="f74" y="f61"/>
                    <a:pt x="f63" y="f64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54D40057-AC21-4121-ADB2-F6118DD0E08B}"/>
                </a:ext>
              </a:extLst>
            </p:cNvPr>
            <p:cNvSpPr/>
            <p:nvPr/>
          </p:nvSpPr>
          <p:spPr>
            <a:xfrm>
              <a:off x="2578745" y="2780123"/>
              <a:ext cx="374611" cy="841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8"/>
                <a:gd name="f7" fmla="val 29"/>
                <a:gd name="f8" fmla="val 64"/>
                <a:gd name="f9" fmla="val 82"/>
                <a:gd name="f10" fmla="val 99"/>
                <a:gd name="f11" fmla="val 117"/>
                <a:gd name="f12" fmla="val 125"/>
                <a:gd name="f13" fmla="val 3"/>
                <a:gd name="f14" fmla="val 11"/>
                <a:gd name="f15" fmla="val 110"/>
                <a:gd name="f16" fmla="val 78"/>
                <a:gd name="f17" fmla="val 47"/>
                <a:gd name="f18" fmla="val 15"/>
                <a:gd name="f19" fmla="val 13"/>
                <a:gd name="f20" fmla="val 31"/>
                <a:gd name="f21" fmla="val 48"/>
                <a:gd name="f22" fmla="val 42"/>
                <a:gd name="f23" fmla="val 7"/>
                <a:gd name="f24" fmla="val 21"/>
                <a:gd name="f25" fmla="val 10"/>
                <a:gd name="f26" fmla="val 12"/>
                <a:gd name="f27" fmla="val 17"/>
                <a:gd name="f28" fmla="val 22"/>
                <a:gd name="f29" fmla="+- 0 0 -90"/>
                <a:gd name="f30" fmla="*/ f3 1 128"/>
                <a:gd name="f31" fmla="*/ f4 1 29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28"/>
                <a:gd name="f40" fmla="*/ f36 1 29"/>
                <a:gd name="f41" fmla="*/ 64 f37 1"/>
                <a:gd name="f42" fmla="*/ 0 f36 1"/>
                <a:gd name="f43" fmla="*/ 117 f37 1"/>
                <a:gd name="f44" fmla="*/ 128 f37 1"/>
                <a:gd name="f45" fmla="*/ 11 f36 1"/>
                <a:gd name="f46" fmla="*/ 110 f37 1"/>
                <a:gd name="f47" fmla="*/ 29 f36 1"/>
                <a:gd name="f48" fmla="*/ 15 f37 1"/>
                <a:gd name="f49" fmla="*/ 0 f37 1"/>
                <a:gd name="f50" fmla="*/ 13 f36 1"/>
                <a:gd name="f51" fmla="*/ 42 f37 1"/>
                <a:gd name="f52" fmla="*/ 7 f36 1"/>
                <a:gd name="f53" fmla="*/ 10 f37 1"/>
                <a:gd name="f54" fmla="*/ 22 f36 1"/>
                <a:gd name="f55" fmla="+- f38 0 f1"/>
                <a:gd name="f56" fmla="*/ f41 1 128"/>
                <a:gd name="f57" fmla="*/ f42 1 29"/>
                <a:gd name="f58" fmla="*/ f43 1 128"/>
                <a:gd name="f59" fmla="*/ f44 1 128"/>
                <a:gd name="f60" fmla="*/ f45 1 29"/>
                <a:gd name="f61" fmla="*/ f46 1 128"/>
                <a:gd name="f62" fmla="*/ f47 1 29"/>
                <a:gd name="f63" fmla="*/ f48 1 128"/>
                <a:gd name="f64" fmla="*/ f49 1 128"/>
                <a:gd name="f65" fmla="*/ f50 1 29"/>
                <a:gd name="f66" fmla="*/ f51 1 128"/>
                <a:gd name="f67" fmla="*/ f52 1 29"/>
                <a:gd name="f68" fmla="*/ f53 1 128"/>
                <a:gd name="f69" fmla="*/ f54 1 29"/>
                <a:gd name="f70" fmla="*/ 0 1 f39"/>
                <a:gd name="f71" fmla="*/ f33 1 f39"/>
                <a:gd name="f72" fmla="*/ 0 1 f40"/>
                <a:gd name="f73" fmla="*/ f34 1 f40"/>
                <a:gd name="f74" fmla="*/ f56 1 f39"/>
                <a:gd name="f75" fmla="*/ f57 1 f40"/>
                <a:gd name="f76" fmla="*/ f58 1 f39"/>
                <a:gd name="f77" fmla="*/ f59 1 f39"/>
                <a:gd name="f78" fmla="*/ f60 1 f40"/>
                <a:gd name="f79" fmla="*/ f61 1 f39"/>
                <a:gd name="f80" fmla="*/ f62 1 f40"/>
                <a:gd name="f81" fmla="*/ f63 1 f39"/>
                <a:gd name="f82" fmla="*/ f64 1 f39"/>
                <a:gd name="f83" fmla="*/ f65 1 f40"/>
                <a:gd name="f84" fmla="*/ f66 1 f39"/>
                <a:gd name="f85" fmla="*/ f67 1 f40"/>
                <a:gd name="f86" fmla="*/ f68 1 f39"/>
                <a:gd name="f87" fmla="*/ f69 1 f40"/>
                <a:gd name="f88" fmla="*/ f70 f30 1"/>
                <a:gd name="f89" fmla="*/ f71 f30 1"/>
                <a:gd name="f90" fmla="*/ f73 f31 1"/>
                <a:gd name="f91" fmla="*/ f72 f31 1"/>
                <a:gd name="f92" fmla="*/ f74 f30 1"/>
                <a:gd name="f93" fmla="*/ f75 f31 1"/>
                <a:gd name="f94" fmla="*/ f76 f30 1"/>
                <a:gd name="f95" fmla="*/ f77 f30 1"/>
                <a:gd name="f96" fmla="*/ f78 f31 1"/>
                <a:gd name="f97" fmla="*/ f79 f30 1"/>
                <a:gd name="f98" fmla="*/ f80 f31 1"/>
                <a:gd name="f99" fmla="*/ f81 f30 1"/>
                <a:gd name="f100" fmla="*/ f82 f30 1"/>
                <a:gd name="f101" fmla="*/ f83 f31 1"/>
                <a:gd name="f102" fmla="*/ f84 f30 1"/>
                <a:gd name="f103" fmla="*/ f85 f31 1"/>
                <a:gd name="f104" fmla="*/ f86 f30 1"/>
                <a:gd name="f105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92" y="f93"/>
                </a:cxn>
                <a:cxn ang="f55">
                  <a:pos x="f94" y="f93"/>
                </a:cxn>
                <a:cxn ang="f55">
                  <a:pos x="f95" y="f96"/>
                </a:cxn>
                <a:cxn ang="f55">
                  <a:pos x="f97" y="f98"/>
                </a:cxn>
                <a:cxn ang="f55">
                  <a:pos x="f99" y="f98"/>
                </a:cxn>
                <a:cxn ang="f55">
                  <a:pos x="f100" y="f101"/>
                </a:cxn>
                <a:cxn ang="f55">
                  <a:pos x="f99" y="f93"/>
                </a:cxn>
                <a:cxn ang="f55">
                  <a:pos x="f92" y="f93"/>
                </a:cxn>
                <a:cxn ang="f55">
                  <a:pos x="f102" y="f103"/>
                </a:cxn>
                <a:cxn ang="f55">
                  <a:pos x="f104" y="f103"/>
                </a:cxn>
                <a:cxn ang="f55">
                  <a:pos x="f104" y="f105"/>
                </a:cxn>
                <a:cxn ang="f55">
                  <a:pos x="f102" y="f105"/>
                </a:cxn>
                <a:cxn ang="f55">
                  <a:pos x="f102" y="f103"/>
                </a:cxn>
              </a:cxnLst>
              <a:rect l="f88" t="f91" r="f89" b="f90"/>
              <a:pathLst>
                <a:path w="128" h="29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6" y="f7"/>
                    <a:pt x="f6" y="f7"/>
                    <a:pt x="f15" y="f7"/>
                  </a:cubicBezTo>
                  <a:cubicBezTo>
                    <a:pt x="f16" y="f7"/>
                    <a:pt x="f17" y="f7"/>
                    <a:pt x="f18" y="f7"/>
                  </a:cubicBezTo>
                  <a:cubicBezTo>
                    <a:pt x="f5" y="f7"/>
                    <a:pt x="f5" y="f7"/>
                    <a:pt x="f5" y="f19"/>
                  </a:cubicBezTo>
                  <a:cubicBezTo>
                    <a:pt x="f5" y="f5"/>
                    <a:pt x="f5" y="f5"/>
                    <a:pt x="f18" y="f5"/>
                  </a:cubicBezTo>
                  <a:cubicBezTo>
                    <a:pt x="f20" y="f5"/>
                    <a:pt x="f21" y="f5"/>
                    <a:pt x="f8" y="f5"/>
                  </a:cubicBezTo>
                  <a:close/>
                  <a:moveTo>
                    <a:pt x="f22" y="f23"/>
                  </a:moveTo>
                  <a:cubicBezTo>
                    <a:pt x="f20" y="f23"/>
                    <a:pt x="f24" y="f23"/>
                    <a:pt x="f25" y="f23"/>
                  </a:cubicBezTo>
                  <a:cubicBezTo>
                    <a:pt x="f25" y="f26"/>
                    <a:pt x="f25" y="f27"/>
                    <a:pt x="f25" y="f28"/>
                  </a:cubicBezTo>
                  <a:cubicBezTo>
                    <a:pt x="f24" y="f28"/>
                    <a:pt x="f20" y="f28"/>
                    <a:pt x="f22" y="f28"/>
                  </a:cubicBezTo>
                  <a:cubicBezTo>
                    <a:pt x="f22" y="f27"/>
                    <a:pt x="f22" y="f26"/>
                    <a:pt x="f22" y="f23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FE02E6EA-C625-40F9-A35E-9A332D973749}"/>
                </a:ext>
              </a:extLst>
            </p:cNvPr>
            <p:cNvSpPr/>
            <p:nvPr/>
          </p:nvSpPr>
          <p:spPr>
            <a:xfrm>
              <a:off x="2681843" y="3094585"/>
              <a:ext cx="87636" cy="2663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91"/>
                <a:gd name="f8" fmla="val 29"/>
                <a:gd name="f9" fmla="val 20"/>
                <a:gd name="f10" fmla="val 11"/>
                <a:gd name="f11" fmla="val 2"/>
                <a:gd name="f12" fmla="val 89"/>
                <a:gd name="f13" fmla="val 1"/>
                <a:gd name="f14" fmla="val 86"/>
                <a:gd name="f15" fmla="val 83"/>
                <a:gd name="f16" fmla="val 60"/>
                <a:gd name="f17" fmla="val 37"/>
                <a:gd name="f18" fmla="val 13"/>
                <a:gd name="f19" fmla="val 9"/>
                <a:gd name="f20" fmla="val 3"/>
                <a:gd name="f21" fmla="val 16"/>
                <a:gd name="f22" fmla="val 24"/>
                <a:gd name="f23" fmla="val 39"/>
                <a:gd name="f24" fmla="val 64"/>
                <a:gd name="f25" fmla="+- 0 0 -90"/>
                <a:gd name="f26" fmla="*/ f3 1 30"/>
                <a:gd name="f27" fmla="*/ f4 1 9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0"/>
                <a:gd name="f36" fmla="*/ f32 1 91"/>
                <a:gd name="f37" fmla="*/ 29 f33 1"/>
                <a:gd name="f38" fmla="*/ 91 f32 1"/>
                <a:gd name="f39" fmla="*/ 2 f33 1"/>
                <a:gd name="f40" fmla="*/ 1 f33 1"/>
                <a:gd name="f41" fmla="*/ 83 f32 1"/>
                <a:gd name="f42" fmla="*/ 13 f32 1"/>
                <a:gd name="f43" fmla="*/ 16 f33 1"/>
                <a:gd name="f44" fmla="*/ 3 f32 1"/>
                <a:gd name="f45" fmla="*/ 30 f33 1"/>
                <a:gd name="f46" fmla="+- f34 0 f1"/>
                <a:gd name="f47" fmla="*/ f37 1 30"/>
                <a:gd name="f48" fmla="*/ f38 1 91"/>
                <a:gd name="f49" fmla="*/ f39 1 30"/>
                <a:gd name="f50" fmla="*/ f40 1 30"/>
                <a:gd name="f51" fmla="*/ f41 1 91"/>
                <a:gd name="f52" fmla="*/ f42 1 91"/>
                <a:gd name="f53" fmla="*/ f43 1 30"/>
                <a:gd name="f54" fmla="*/ f44 1 91"/>
                <a:gd name="f55" fmla="*/ f45 1 30"/>
                <a:gd name="f56" fmla="*/ 0 1 f35"/>
                <a:gd name="f57" fmla="*/ f29 1 f35"/>
                <a:gd name="f58" fmla="*/ 0 1 f36"/>
                <a:gd name="f59" fmla="*/ f30 1 f36"/>
                <a:gd name="f60" fmla="*/ f47 1 f35"/>
                <a:gd name="f61" fmla="*/ f48 1 f36"/>
                <a:gd name="f62" fmla="*/ f49 1 f35"/>
                <a:gd name="f63" fmla="*/ f50 1 f35"/>
                <a:gd name="f64" fmla="*/ f51 1 f36"/>
                <a:gd name="f65" fmla="*/ f52 1 f36"/>
                <a:gd name="f66" fmla="*/ f53 1 f35"/>
                <a:gd name="f67" fmla="*/ f54 1 f36"/>
                <a:gd name="f68" fmla="*/ f55 1 f35"/>
                <a:gd name="f69" fmla="*/ f56 f26 1"/>
                <a:gd name="f70" fmla="*/ f57 f26 1"/>
                <a:gd name="f71" fmla="*/ f59 f27 1"/>
                <a:gd name="f72" fmla="*/ f58 f27 1"/>
                <a:gd name="f73" fmla="*/ f60 f26 1"/>
                <a:gd name="f74" fmla="*/ f61 f27 1"/>
                <a:gd name="f75" fmla="*/ f62 f26 1"/>
                <a:gd name="f76" fmla="*/ f63 f26 1"/>
                <a:gd name="f77" fmla="*/ f64 f27 1"/>
                <a:gd name="f78" fmla="*/ f65 f27 1"/>
                <a:gd name="f79" fmla="*/ f66 f26 1"/>
                <a:gd name="f80" fmla="*/ f67 f27 1"/>
                <a:gd name="f81" fmla="*/ f6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3" y="f74"/>
                </a:cxn>
                <a:cxn ang="f46">
                  <a:pos x="f75" y="f74"/>
                </a:cxn>
                <a:cxn ang="f46">
                  <a:pos x="f76" y="f77"/>
                </a:cxn>
                <a:cxn ang="f46">
                  <a:pos x="f76" y="f78"/>
                </a:cxn>
                <a:cxn ang="f46">
                  <a:pos x="f79" y="f80"/>
                </a:cxn>
                <a:cxn ang="f46">
                  <a:pos x="f81" y="f78"/>
                </a:cxn>
                <a:cxn ang="f46">
                  <a:pos x="f73" y="f74"/>
                </a:cxn>
              </a:cxnLst>
              <a:rect l="f69" t="f72" r="f70" b="f71"/>
              <a:pathLst>
                <a:path w="30" h="91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3" y="f17"/>
                    <a:pt x="f13" y="f18"/>
                  </a:cubicBezTo>
                  <a:cubicBezTo>
                    <a:pt x="f5" y="f5"/>
                    <a:pt x="f19" y="f20"/>
                    <a:pt x="f21" y="f20"/>
                  </a:cubicBezTo>
                  <a:cubicBezTo>
                    <a:pt x="f22" y="f11"/>
                    <a:pt x="f6" y="f20"/>
                    <a:pt x="f6" y="f18"/>
                  </a:cubicBezTo>
                  <a:cubicBezTo>
                    <a:pt x="f8" y="f23"/>
                    <a:pt x="f8" y="f24"/>
                    <a:pt x="f8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ED387095-4E1E-454D-9000-BD3D0A97190C}"/>
                </a:ext>
              </a:extLst>
            </p:cNvPr>
            <p:cNvSpPr/>
            <p:nvPr/>
          </p:nvSpPr>
          <p:spPr>
            <a:xfrm>
              <a:off x="2106183" y="3094585"/>
              <a:ext cx="85917" cy="2663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91"/>
                <a:gd name="f8" fmla="val 19"/>
                <a:gd name="f9" fmla="val 11"/>
                <a:gd name="f10" fmla="val 2"/>
                <a:gd name="f11" fmla="val 89"/>
                <a:gd name="f12" fmla="val 1"/>
                <a:gd name="f13" fmla="val 87"/>
                <a:gd name="f14" fmla="val 84"/>
                <a:gd name="f15" fmla="val 61"/>
                <a:gd name="f16" fmla="val 38"/>
                <a:gd name="f17" fmla="val 14"/>
                <a:gd name="f18" fmla="val 10"/>
                <a:gd name="f19" fmla="val 4"/>
                <a:gd name="f20" fmla="val 17"/>
                <a:gd name="f21" fmla="val 3"/>
                <a:gd name="f22" fmla="val 25"/>
                <a:gd name="f23" fmla="val 39"/>
                <a:gd name="f24" fmla="val 65"/>
                <a:gd name="f25" fmla="+- 0 0 -90"/>
                <a:gd name="f26" fmla="*/ f3 1 29"/>
                <a:gd name="f27" fmla="*/ f4 1 9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9"/>
                <a:gd name="f36" fmla="*/ f32 1 91"/>
                <a:gd name="f37" fmla="*/ 29 f33 1"/>
                <a:gd name="f38" fmla="*/ 91 f32 1"/>
                <a:gd name="f39" fmla="*/ 2 f33 1"/>
                <a:gd name="f40" fmla="*/ 1 f33 1"/>
                <a:gd name="f41" fmla="*/ 84 f32 1"/>
                <a:gd name="f42" fmla="*/ 14 f32 1"/>
                <a:gd name="f43" fmla="*/ 17 f33 1"/>
                <a:gd name="f44" fmla="*/ 3 f32 1"/>
                <a:gd name="f45" fmla="+- f34 0 f1"/>
                <a:gd name="f46" fmla="*/ f37 1 29"/>
                <a:gd name="f47" fmla="*/ f38 1 91"/>
                <a:gd name="f48" fmla="*/ f39 1 29"/>
                <a:gd name="f49" fmla="*/ f40 1 29"/>
                <a:gd name="f50" fmla="*/ f41 1 91"/>
                <a:gd name="f51" fmla="*/ f42 1 91"/>
                <a:gd name="f52" fmla="*/ f43 1 29"/>
                <a:gd name="f53" fmla="*/ f44 1 91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5"/>
                <a:gd name="f62" fmla="*/ f50 1 f36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6 1"/>
                <a:gd name="f74" fmla="*/ f62 f27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1"/>
                </a:cxn>
                <a:cxn ang="f45">
                  <a:pos x="f73" y="f74"/>
                </a:cxn>
                <a:cxn ang="f45">
                  <a:pos x="f73" y="f75"/>
                </a:cxn>
                <a:cxn ang="f45">
                  <a:pos x="f76" y="f77"/>
                </a:cxn>
                <a:cxn ang="f45">
                  <a:pos x="f70" y="f75"/>
                </a:cxn>
                <a:cxn ang="f45">
                  <a:pos x="f70" y="f71"/>
                </a:cxn>
              </a:cxnLst>
              <a:rect l="f66" t="f69" r="f67" b="f68"/>
              <a:pathLst>
                <a:path w="29" h="91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2" y="f13"/>
                    <a:pt x="f12" y="f14"/>
                  </a:cubicBezTo>
                  <a:cubicBezTo>
                    <a:pt x="f12" y="f15"/>
                    <a:pt x="f10" y="f16"/>
                    <a:pt x="f12" y="f17"/>
                  </a:cubicBezTo>
                  <a:cubicBezTo>
                    <a:pt x="f5" y="f5"/>
                    <a:pt x="f18" y="f19"/>
                    <a:pt x="f20" y="f21"/>
                  </a:cubicBezTo>
                  <a:cubicBezTo>
                    <a:pt x="f22" y="f21"/>
                    <a:pt x="f6" y="f19"/>
                    <a:pt x="f6" y="f17"/>
                  </a:cubicBezTo>
                  <a:cubicBezTo>
                    <a:pt x="f6" y="f23"/>
                    <a:pt x="f6" y="f24"/>
                    <a:pt x="f6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C11F5C3F-6B92-4AC3-9226-94900E6813A8}"/>
                </a:ext>
              </a:extLst>
            </p:cNvPr>
            <p:cNvSpPr/>
            <p:nvPr/>
          </p:nvSpPr>
          <p:spPr>
            <a:xfrm>
              <a:off x="2577026" y="2609999"/>
              <a:ext cx="369454" cy="532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7"/>
                <a:gd name="f7" fmla="val 18"/>
                <a:gd name="f8" fmla="val 65"/>
                <a:gd name="f9" fmla="val 82"/>
                <a:gd name="f10" fmla="val 100"/>
                <a:gd name="f11" fmla="val 117"/>
                <a:gd name="f12" fmla="val 123"/>
                <a:gd name="f13" fmla="val 1"/>
                <a:gd name="f14" fmla="val 8"/>
                <a:gd name="f15" fmla="val 16"/>
                <a:gd name="f16" fmla="val 124"/>
                <a:gd name="f17" fmla="val 81"/>
                <a:gd name="f18" fmla="val 46"/>
                <a:gd name="f19" fmla="val 10"/>
                <a:gd name="f20" fmla="val 4"/>
                <a:gd name="f21" fmla="val 17"/>
                <a:gd name="f22" fmla="val 9"/>
                <a:gd name="f23" fmla="val 2"/>
                <a:gd name="f24" fmla="val 3"/>
                <a:gd name="f25" fmla="val 28"/>
                <a:gd name="f26" fmla="+- 0 0 -90"/>
                <a:gd name="f27" fmla="*/ f3 1 127"/>
                <a:gd name="f28" fmla="*/ f4 1 18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27"/>
                <a:gd name="f37" fmla="*/ f33 1 18"/>
                <a:gd name="f38" fmla="*/ 65 f34 1"/>
                <a:gd name="f39" fmla="*/ 0 f33 1"/>
                <a:gd name="f40" fmla="*/ 117 f34 1"/>
                <a:gd name="f41" fmla="*/ 127 f34 1"/>
                <a:gd name="f42" fmla="*/ 8 f33 1"/>
                <a:gd name="f43" fmla="*/ 18 f33 1"/>
                <a:gd name="f44" fmla="*/ 10 f34 1"/>
                <a:gd name="f45" fmla="*/ 0 f34 1"/>
                <a:gd name="f46" fmla="*/ 9 f33 1"/>
                <a:gd name="f47" fmla="+- f35 0 f1"/>
                <a:gd name="f48" fmla="*/ f38 1 127"/>
                <a:gd name="f49" fmla="*/ f39 1 18"/>
                <a:gd name="f50" fmla="*/ f40 1 127"/>
                <a:gd name="f51" fmla="*/ f41 1 127"/>
                <a:gd name="f52" fmla="*/ f42 1 18"/>
                <a:gd name="f53" fmla="*/ f43 1 18"/>
                <a:gd name="f54" fmla="*/ f44 1 127"/>
                <a:gd name="f55" fmla="*/ f45 1 127"/>
                <a:gd name="f56" fmla="*/ f46 1 18"/>
                <a:gd name="f57" fmla="*/ 0 1 f36"/>
                <a:gd name="f58" fmla="*/ f30 1 f36"/>
                <a:gd name="f59" fmla="*/ 0 1 f37"/>
                <a:gd name="f60" fmla="*/ f31 1 f37"/>
                <a:gd name="f61" fmla="*/ f48 1 f36"/>
                <a:gd name="f62" fmla="*/ f49 1 f37"/>
                <a:gd name="f63" fmla="*/ f50 1 f36"/>
                <a:gd name="f64" fmla="*/ f51 1 f36"/>
                <a:gd name="f65" fmla="*/ f52 1 f37"/>
                <a:gd name="f66" fmla="*/ f53 1 f37"/>
                <a:gd name="f67" fmla="*/ f54 1 f36"/>
                <a:gd name="f68" fmla="*/ f55 1 f36"/>
                <a:gd name="f69" fmla="*/ f56 1 f37"/>
                <a:gd name="f70" fmla="*/ f57 f27 1"/>
                <a:gd name="f71" fmla="*/ f58 f27 1"/>
                <a:gd name="f72" fmla="*/ f60 f28 1"/>
                <a:gd name="f73" fmla="*/ f59 f28 1"/>
                <a:gd name="f74" fmla="*/ f61 f27 1"/>
                <a:gd name="f75" fmla="*/ f62 f28 1"/>
                <a:gd name="f76" fmla="*/ f63 f27 1"/>
                <a:gd name="f77" fmla="*/ f64 f27 1"/>
                <a:gd name="f78" fmla="*/ f65 f28 1"/>
                <a:gd name="f79" fmla="*/ f66 f28 1"/>
                <a:gd name="f80" fmla="*/ f67 f27 1"/>
                <a:gd name="f81" fmla="*/ f68 f27 1"/>
                <a:gd name="f82" fmla="*/ f6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4" y="f75"/>
                </a:cxn>
                <a:cxn ang="f47">
                  <a:pos x="f76" y="f75"/>
                </a:cxn>
                <a:cxn ang="f47">
                  <a:pos x="f77" y="f78"/>
                </a:cxn>
                <a:cxn ang="f47">
                  <a:pos x="f76" y="f79"/>
                </a:cxn>
                <a:cxn ang="f47">
                  <a:pos x="f80" y="f79"/>
                </a:cxn>
                <a:cxn ang="f47">
                  <a:pos x="f81" y="f82"/>
                </a:cxn>
                <a:cxn ang="f47">
                  <a:pos x="f80" y="f75"/>
                </a:cxn>
                <a:cxn ang="f47">
                  <a:pos x="f74" y="f75"/>
                </a:cxn>
              </a:cxnLst>
              <a:rect l="f70" t="f73" r="f71" b="f72"/>
              <a:pathLst>
                <a:path w="127" h="18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6" y="f15"/>
                    <a:pt x="f16" y="f7"/>
                    <a:pt x="f11" y="f7"/>
                  </a:cubicBezTo>
                  <a:cubicBezTo>
                    <a:pt x="f17" y="f7"/>
                    <a:pt x="f18" y="f7"/>
                    <a:pt x="f19" y="f7"/>
                  </a:cubicBezTo>
                  <a:cubicBezTo>
                    <a:pt x="f20" y="f7"/>
                    <a:pt x="f5" y="f21"/>
                    <a:pt x="f5" y="f22"/>
                  </a:cubicBezTo>
                  <a:cubicBezTo>
                    <a:pt x="f5" y="f23"/>
                    <a:pt x="f24" y="f5"/>
                    <a:pt x="f19" y="f5"/>
                  </a:cubicBezTo>
                  <a:cubicBezTo>
                    <a:pt x="f25" y="f5"/>
                    <a:pt x="f18" y="f5"/>
                    <a:pt x="f8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39404C05-1984-4281-8987-BA3193D41DD9}"/>
                </a:ext>
              </a:extLst>
            </p:cNvPr>
            <p:cNvSpPr/>
            <p:nvPr/>
          </p:nvSpPr>
          <p:spPr>
            <a:xfrm>
              <a:off x="2585612" y="3235494"/>
              <a:ext cx="84197" cy="2405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82"/>
                <a:gd name="f8" fmla="val 28"/>
                <a:gd name="f9" fmla="val 25"/>
                <a:gd name="f10" fmla="val 49"/>
                <a:gd name="f11" fmla="val 72"/>
                <a:gd name="f12" fmla="val 75"/>
                <a:gd name="f13" fmla="val 24"/>
                <a:gd name="f14" fmla="val 79"/>
                <a:gd name="f15" fmla="val 21"/>
                <a:gd name="f16" fmla="val 80"/>
                <a:gd name="f17" fmla="val 1"/>
                <a:gd name="f18" fmla="val 81"/>
                <a:gd name="f19" fmla="val 62"/>
                <a:gd name="f20" fmla="val 41"/>
                <a:gd name="f21" fmla="val 10"/>
                <a:gd name="f22" fmla="val 18"/>
                <a:gd name="f23" fmla="+- 0 0 -90"/>
                <a:gd name="f24" fmla="*/ f3 1 29"/>
                <a:gd name="f25" fmla="*/ f4 1 8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9"/>
                <a:gd name="f34" fmla="*/ f30 1 82"/>
                <a:gd name="f35" fmla="*/ 28 f31 1"/>
                <a:gd name="f36" fmla="*/ 0 f30 1"/>
                <a:gd name="f37" fmla="*/ 72 f30 1"/>
                <a:gd name="f38" fmla="*/ 21 f31 1"/>
                <a:gd name="f39" fmla="*/ 80 f30 1"/>
                <a:gd name="f40" fmla="*/ 0 f31 1"/>
                <a:gd name="f41" fmla="*/ 62 f30 1"/>
                <a:gd name="f42" fmla="+- f32 0 f1"/>
                <a:gd name="f43" fmla="*/ f35 1 29"/>
                <a:gd name="f44" fmla="*/ f36 1 82"/>
                <a:gd name="f45" fmla="*/ f37 1 82"/>
                <a:gd name="f46" fmla="*/ f38 1 29"/>
                <a:gd name="f47" fmla="*/ f39 1 82"/>
                <a:gd name="f48" fmla="*/ f40 1 29"/>
                <a:gd name="f49" fmla="*/ f41 1 82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4"/>
                <a:gd name="f57" fmla="*/ f46 1 f33"/>
                <a:gd name="f58" fmla="*/ f47 1 f34"/>
                <a:gd name="f59" fmla="*/ f48 1 f33"/>
                <a:gd name="f60" fmla="*/ f49 1 f34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5 1"/>
                <a:gd name="f68" fmla="*/ f57 f24 1"/>
                <a:gd name="f69" fmla="*/ f58 f25 1"/>
                <a:gd name="f70" fmla="*/ f59 f24 1"/>
                <a:gd name="f71" fmla="*/ f6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5" y="f67"/>
                </a:cxn>
                <a:cxn ang="f42">
                  <a:pos x="f68" y="f69"/>
                </a:cxn>
                <a:cxn ang="f42">
                  <a:pos x="f70" y="f71"/>
                </a:cxn>
                <a:cxn ang="f42">
                  <a:pos x="f70" y="f66"/>
                </a:cxn>
                <a:cxn ang="f42">
                  <a:pos x="f65" y="f66"/>
                </a:cxn>
              </a:cxnLst>
              <a:rect l="f61" t="f64" r="f62" b="f63"/>
              <a:pathLst>
                <a:path w="29" h="82">
                  <a:moveTo>
                    <a:pt x="f8" y="f5"/>
                  </a:moveTo>
                  <a:cubicBezTo>
                    <a:pt x="f8" y="f9"/>
                    <a:pt x="f6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7" y="f7"/>
                    <a:pt x="f5" y="f18"/>
                    <a:pt x="f5" y="f19"/>
                  </a:cubicBezTo>
                  <a:cubicBezTo>
                    <a:pt x="f5" y="f20"/>
                    <a:pt x="f5" y="f15"/>
                    <a:pt x="f5" y="f5"/>
                  </a:cubicBezTo>
                  <a:cubicBezTo>
                    <a:pt x="f21" y="f5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E369DDB0-2F5C-40EB-B893-C9485D07C9F9}"/>
                </a:ext>
              </a:extLst>
            </p:cNvPr>
            <p:cNvSpPr/>
            <p:nvPr/>
          </p:nvSpPr>
          <p:spPr>
            <a:xfrm>
              <a:off x="2298646" y="3168478"/>
              <a:ext cx="79049" cy="230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79"/>
                <a:gd name="f8" fmla="val 18"/>
                <a:gd name="f9" fmla="val 10"/>
                <a:gd name="f10" fmla="val 71"/>
                <a:gd name="f11" fmla="val 64"/>
                <a:gd name="f12" fmla="val 57"/>
                <a:gd name="f13" fmla="val 41"/>
                <a:gd name="f14" fmla="val 25"/>
                <a:gd name="f15" fmla="val 9"/>
                <a:gd name="f16" fmla="val 3"/>
                <a:gd name="f17" fmla="val 2"/>
                <a:gd name="f18" fmla="val 15"/>
                <a:gd name="f19" fmla="val 1"/>
                <a:gd name="f20" fmla="val 21"/>
                <a:gd name="f21" fmla="val 52"/>
                <a:gd name="f22" fmla="+- 0 0 -90"/>
                <a:gd name="f23" fmla="*/ f3 1 27"/>
                <a:gd name="f24" fmla="*/ f4 1 7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7"/>
                <a:gd name="f33" fmla="*/ f29 1 79"/>
                <a:gd name="f34" fmla="*/ 27 f30 1"/>
                <a:gd name="f35" fmla="*/ 79 f29 1"/>
                <a:gd name="f36" fmla="*/ 0 f30 1"/>
                <a:gd name="f37" fmla="*/ 57 f29 1"/>
                <a:gd name="f38" fmla="*/ 9 f29 1"/>
                <a:gd name="f39" fmla="*/ 9 f30 1"/>
                <a:gd name="f40" fmla="*/ 0 f29 1"/>
                <a:gd name="f41" fmla="+- f31 0 f1"/>
                <a:gd name="f42" fmla="*/ f34 1 27"/>
                <a:gd name="f43" fmla="*/ f35 1 79"/>
                <a:gd name="f44" fmla="*/ f36 1 27"/>
                <a:gd name="f45" fmla="*/ f37 1 79"/>
                <a:gd name="f46" fmla="*/ f38 1 79"/>
                <a:gd name="f47" fmla="*/ f39 1 27"/>
                <a:gd name="f48" fmla="*/ f40 1 79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3"/>
                <a:gd name="f58" fmla="*/ f47 1 f32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4 1"/>
                <a:gd name="f69" fmla="*/ f58 f23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5"/>
                </a:cxn>
                <a:cxn ang="f41">
                  <a:pos x="f66" y="f67"/>
                </a:cxn>
                <a:cxn ang="f41">
                  <a:pos x="f66" y="f68"/>
                </a:cxn>
                <a:cxn ang="f41">
                  <a:pos x="f69" y="f70"/>
                </a:cxn>
                <a:cxn ang="f41">
                  <a:pos x="f64" y="f70"/>
                </a:cxn>
                <a:cxn ang="f41">
                  <a:pos x="f64" y="f65"/>
                </a:cxn>
              </a:cxnLst>
              <a:rect l="f60" t="f63" r="f61" b="f62"/>
              <a:pathLst>
                <a:path w="27" h="79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12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5" y="f16"/>
                    <a:pt x="f17" y="f5"/>
                    <a:pt x="f15" y="f5"/>
                  </a:cubicBezTo>
                  <a:cubicBezTo>
                    <a:pt x="f18" y="f19"/>
                    <a:pt x="f20" y="f5"/>
                    <a:pt x="f6" y="f5"/>
                  </a:cubicBezTo>
                  <a:cubicBezTo>
                    <a:pt x="f6" y="f6"/>
                    <a:pt x="f6" y="f21"/>
                    <a:pt x="f6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B4C234D9-14E5-4C65-9568-8238346FA88B}"/>
                </a:ext>
              </a:extLst>
            </p:cNvPr>
            <p:cNvSpPr/>
            <p:nvPr/>
          </p:nvSpPr>
          <p:spPr>
            <a:xfrm>
              <a:off x="2016828" y="3235494"/>
              <a:ext cx="84197" cy="2371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81"/>
                <a:gd name="f8" fmla="val 2"/>
                <a:gd name="f9" fmla="val 11"/>
                <a:gd name="f10" fmla="val 1"/>
                <a:gd name="f11" fmla="val 19"/>
                <a:gd name="f12" fmla="val 28"/>
                <a:gd name="f13" fmla="val 9"/>
                <a:gd name="f14" fmla="val 17"/>
                <a:gd name="f15" fmla="val 24"/>
                <a:gd name="f16" fmla="val 40"/>
                <a:gd name="f17" fmla="val 55"/>
                <a:gd name="f18" fmla="val 71"/>
                <a:gd name="f19" fmla="val 77"/>
                <a:gd name="f20" fmla="val 26"/>
                <a:gd name="f21" fmla="val 80"/>
                <a:gd name="f22" fmla="val 15"/>
                <a:gd name="f23" fmla="val 12"/>
                <a:gd name="f24" fmla="val 3"/>
                <a:gd name="f25" fmla="val 68"/>
                <a:gd name="f26" fmla="val 46"/>
                <a:gd name="f27" fmla="val 25"/>
                <a:gd name="f28" fmla="+- 0 0 -90"/>
                <a:gd name="f29" fmla="*/ f3 1 29"/>
                <a:gd name="f30" fmla="*/ f4 1 81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9"/>
                <a:gd name="f39" fmla="*/ f35 1 81"/>
                <a:gd name="f40" fmla="*/ 0 f36 1"/>
                <a:gd name="f41" fmla="*/ 2 f35 1"/>
                <a:gd name="f42" fmla="*/ 28 f36 1"/>
                <a:gd name="f43" fmla="*/ 0 f35 1"/>
                <a:gd name="f44" fmla="*/ 24 f35 1"/>
                <a:gd name="f45" fmla="*/ 71 f35 1"/>
                <a:gd name="f46" fmla="*/ 19 f36 1"/>
                <a:gd name="f47" fmla="*/ 80 f35 1"/>
                <a:gd name="f48" fmla="*/ 12 f36 1"/>
                <a:gd name="f49" fmla="*/ 68 f35 1"/>
                <a:gd name="f50" fmla="+- f37 0 f1"/>
                <a:gd name="f51" fmla="*/ f40 1 29"/>
                <a:gd name="f52" fmla="*/ f41 1 81"/>
                <a:gd name="f53" fmla="*/ f42 1 29"/>
                <a:gd name="f54" fmla="*/ f43 1 81"/>
                <a:gd name="f55" fmla="*/ f44 1 81"/>
                <a:gd name="f56" fmla="*/ f45 1 81"/>
                <a:gd name="f57" fmla="*/ f46 1 29"/>
                <a:gd name="f58" fmla="*/ f47 1 81"/>
                <a:gd name="f59" fmla="*/ f48 1 29"/>
                <a:gd name="f60" fmla="*/ f49 1 81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9"/>
                <a:gd name="f70" fmla="*/ f56 1 f39"/>
                <a:gd name="f71" fmla="*/ f57 1 f38"/>
                <a:gd name="f72" fmla="*/ f58 1 f39"/>
                <a:gd name="f73" fmla="*/ f59 1 f38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30 1"/>
                <a:gd name="f84" fmla="*/ f70 f30 1"/>
                <a:gd name="f85" fmla="*/ f71 f29 1"/>
                <a:gd name="f86" fmla="*/ f72 f30 1"/>
                <a:gd name="f87" fmla="*/ f73 f29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1" y="f83"/>
                </a:cxn>
                <a:cxn ang="f50">
                  <a:pos x="f81" y="f84"/>
                </a:cxn>
                <a:cxn ang="f50">
                  <a:pos x="f85" y="f86"/>
                </a:cxn>
                <a:cxn ang="f50">
                  <a:pos x="f87" y="f86"/>
                </a:cxn>
                <a:cxn ang="f50">
                  <a:pos x="f79" y="f88"/>
                </a:cxn>
                <a:cxn ang="f50">
                  <a:pos x="f79" y="f80"/>
                </a:cxn>
              </a:cxnLst>
              <a:rect l="f75" t="f78" r="f76" b="f77"/>
              <a:pathLst>
                <a:path w="29" h="81">
                  <a:moveTo>
                    <a:pt x="f5" y="f8"/>
                  </a:moveTo>
                  <a:cubicBezTo>
                    <a:pt x="f9" y="f10"/>
                    <a:pt x="f11" y="f10"/>
                    <a:pt x="f12" y="f5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2" y="f16"/>
                    <a:pt x="f12" y="f17"/>
                    <a:pt x="f12" y="f18"/>
                  </a:cubicBezTo>
                  <a:cubicBezTo>
                    <a:pt x="f6" y="f19"/>
                    <a:pt x="f20" y="f7"/>
                    <a:pt x="f11" y="f21"/>
                  </a:cubicBezTo>
                  <a:cubicBezTo>
                    <a:pt x="f14" y="f21"/>
                    <a:pt x="f22" y="f21"/>
                    <a:pt x="f23" y="f21"/>
                  </a:cubicBezTo>
                  <a:cubicBezTo>
                    <a:pt x="f24" y="f7"/>
                    <a:pt x="f5" y="f19"/>
                    <a:pt x="f5" y="f25"/>
                  </a:cubicBezTo>
                  <a:cubicBezTo>
                    <a:pt x="f10" y="f26"/>
                    <a:pt x="f5" y="f27"/>
                    <a:pt x="f5" y="f8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E3B457B1-B17B-4A11-82FF-5FA6B3F72E38}"/>
                </a:ext>
              </a:extLst>
            </p:cNvPr>
            <p:cNvSpPr/>
            <p:nvPr/>
          </p:nvSpPr>
          <p:spPr>
            <a:xfrm>
              <a:off x="2398306" y="3240651"/>
              <a:ext cx="140909" cy="2354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80"/>
                <a:gd name="f8" fmla="val 21"/>
                <a:gd name="f9" fmla="val 30"/>
                <a:gd name="f10" fmla="val 2"/>
                <a:gd name="f11" fmla="val 38"/>
                <a:gd name="f12" fmla="val 5"/>
                <a:gd name="f13" fmla="val 8"/>
                <a:gd name="f14" fmla="val 45"/>
                <a:gd name="f15" fmla="val 15"/>
                <a:gd name="f16" fmla="val 44"/>
                <a:gd name="f17" fmla="val 23"/>
                <a:gd name="f18" fmla="val 42"/>
                <a:gd name="f19" fmla="val 33"/>
                <a:gd name="f20" fmla="val 57"/>
                <a:gd name="f21" fmla="val 71"/>
                <a:gd name="f22" fmla="val 28"/>
                <a:gd name="f23" fmla="val 78"/>
                <a:gd name="f24" fmla="val 24"/>
                <a:gd name="f25" fmla="val 18"/>
                <a:gd name="f26" fmla="val 16"/>
                <a:gd name="f27" fmla="val 77"/>
                <a:gd name="f28" fmla="val 14"/>
                <a:gd name="f29" fmla="val 76"/>
                <a:gd name="f30" fmla="val 12"/>
                <a:gd name="f31" fmla="val 75"/>
                <a:gd name="f32" fmla="val 70"/>
                <a:gd name="f33" fmla="val 3"/>
                <a:gd name="f34" fmla="val 60"/>
                <a:gd name="f35" fmla="val 9"/>
                <a:gd name="f36" fmla="val 40"/>
                <a:gd name="f37" fmla="+- 0 0 -90"/>
                <a:gd name="f38" fmla="*/ f3 1 48"/>
                <a:gd name="f39" fmla="*/ f4 1 80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48"/>
                <a:gd name="f48" fmla="*/ f44 1 80"/>
                <a:gd name="f49" fmla="*/ 21 f45 1"/>
                <a:gd name="f50" fmla="*/ 0 f44 1"/>
                <a:gd name="f51" fmla="*/ 48 f45 1"/>
                <a:gd name="f52" fmla="*/ 8 f44 1"/>
                <a:gd name="f53" fmla="*/ 42 f45 1"/>
                <a:gd name="f54" fmla="*/ 30 f44 1"/>
                <a:gd name="f55" fmla="*/ 30 f45 1"/>
                <a:gd name="f56" fmla="*/ 71 f44 1"/>
                <a:gd name="f57" fmla="*/ 18 f45 1"/>
                <a:gd name="f58" fmla="*/ 78 f44 1"/>
                <a:gd name="f59" fmla="*/ 12 f45 1"/>
                <a:gd name="f60" fmla="*/ 76 f44 1"/>
                <a:gd name="f61" fmla="*/ 3 f45 1"/>
                <a:gd name="f62" fmla="*/ 60 f44 1"/>
                <a:gd name="f63" fmla="+- f46 0 f1"/>
                <a:gd name="f64" fmla="*/ f49 1 48"/>
                <a:gd name="f65" fmla="*/ f50 1 80"/>
                <a:gd name="f66" fmla="*/ f51 1 48"/>
                <a:gd name="f67" fmla="*/ f52 1 80"/>
                <a:gd name="f68" fmla="*/ f53 1 48"/>
                <a:gd name="f69" fmla="*/ f54 1 80"/>
                <a:gd name="f70" fmla="*/ f55 1 48"/>
                <a:gd name="f71" fmla="*/ f56 1 80"/>
                <a:gd name="f72" fmla="*/ f57 1 48"/>
                <a:gd name="f73" fmla="*/ f58 1 80"/>
                <a:gd name="f74" fmla="*/ f59 1 48"/>
                <a:gd name="f75" fmla="*/ f60 1 80"/>
                <a:gd name="f76" fmla="*/ f61 1 48"/>
                <a:gd name="f77" fmla="*/ f62 1 80"/>
                <a:gd name="f78" fmla="*/ 0 1 f47"/>
                <a:gd name="f79" fmla="*/ f41 1 f47"/>
                <a:gd name="f80" fmla="*/ 0 1 f48"/>
                <a:gd name="f81" fmla="*/ f42 1 f48"/>
                <a:gd name="f82" fmla="*/ f64 1 f47"/>
                <a:gd name="f83" fmla="*/ f65 1 f48"/>
                <a:gd name="f84" fmla="*/ f66 1 f47"/>
                <a:gd name="f85" fmla="*/ f67 1 f48"/>
                <a:gd name="f86" fmla="*/ f68 1 f47"/>
                <a:gd name="f87" fmla="*/ f69 1 f48"/>
                <a:gd name="f88" fmla="*/ f70 1 f47"/>
                <a:gd name="f89" fmla="*/ f71 1 f48"/>
                <a:gd name="f90" fmla="*/ f72 1 f47"/>
                <a:gd name="f91" fmla="*/ f73 1 f48"/>
                <a:gd name="f92" fmla="*/ f74 1 f47"/>
                <a:gd name="f93" fmla="*/ f75 1 f48"/>
                <a:gd name="f94" fmla="*/ f76 1 f47"/>
                <a:gd name="f95" fmla="*/ f77 1 f48"/>
                <a:gd name="f96" fmla="*/ f78 f38 1"/>
                <a:gd name="f97" fmla="*/ f79 f38 1"/>
                <a:gd name="f98" fmla="*/ f81 f39 1"/>
                <a:gd name="f99" fmla="*/ f80 f39 1"/>
                <a:gd name="f100" fmla="*/ f82 f38 1"/>
                <a:gd name="f101" fmla="*/ f83 f39 1"/>
                <a:gd name="f102" fmla="*/ f84 f38 1"/>
                <a:gd name="f103" fmla="*/ f85 f39 1"/>
                <a:gd name="f104" fmla="*/ f86 f38 1"/>
                <a:gd name="f105" fmla="*/ f87 f39 1"/>
                <a:gd name="f106" fmla="*/ f88 f38 1"/>
                <a:gd name="f107" fmla="*/ f89 f39 1"/>
                <a:gd name="f108" fmla="*/ f90 f38 1"/>
                <a:gd name="f109" fmla="*/ f91 f39 1"/>
                <a:gd name="f110" fmla="*/ f92 f38 1"/>
                <a:gd name="f111" fmla="*/ f93 f39 1"/>
                <a:gd name="f112" fmla="*/ f94 f38 1"/>
                <a:gd name="f113" fmla="*/ f95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100" y="f101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111"/>
                </a:cxn>
                <a:cxn ang="f63">
                  <a:pos x="f112" y="f113"/>
                </a:cxn>
                <a:cxn ang="f63">
                  <a:pos x="f100" y="f101"/>
                </a:cxn>
              </a:cxnLst>
              <a:rect l="f96" t="f99" r="f97" b="f98"/>
              <a:pathLst>
                <a:path w="48" h="80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9"/>
                  </a:cubicBezTo>
                  <a:cubicBezTo>
                    <a:pt x="f11" y="f16"/>
                    <a:pt x="f19" y="f20"/>
                    <a:pt x="f9" y="f21"/>
                  </a:cubicBezTo>
                  <a:cubicBezTo>
                    <a:pt x="f22" y="f23"/>
                    <a:pt x="f24" y="f7"/>
                    <a:pt x="f25" y="f23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10" y="f31"/>
                    <a:pt x="f5" y="f32"/>
                    <a:pt x="f33" y="f34"/>
                  </a:cubicBezTo>
                  <a:cubicBezTo>
                    <a:pt x="f35" y="f36"/>
                    <a:pt x="f15" y="f8"/>
                    <a:pt x="f8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E183FD17-7DAE-4EAA-AEAA-092B2F3DE313}"/>
                </a:ext>
              </a:extLst>
            </p:cNvPr>
            <p:cNvSpPr/>
            <p:nvPr/>
          </p:nvSpPr>
          <p:spPr>
            <a:xfrm>
              <a:off x="2791827" y="3250957"/>
              <a:ext cx="82478" cy="230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79"/>
                <a:gd name="f8" fmla="val 10"/>
                <a:gd name="f9" fmla="val 18"/>
                <a:gd name="f10" fmla="val 19"/>
                <a:gd name="f11" fmla="val 38"/>
                <a:gd name="f12" fmla="val 48"/>
                <a:gd name="f13" fmla="val 58"/>
                <a:gd name="f14" fmla="val 75"/>
                <a:gd name="f15" fmla="val 22"/>
                <a:gd name="f16" fmla="val 5"/>
                <a:gd name="f17" fmla="val 3"/>
                <a:gd name="f18" fmla="val 74"/>
                <a:gd name="f19" fmla="val 70"/>
                <a:gd name="f20" fmla="val 68"/>
                <a:gd name="f21" fmla="val 46"/>
                <a:gd name="f22" fmla="val 23"/>
                <a:gd name="f23" fmla="+- 0 0 -90"/>
                <a:gd name="f24" fmla="*/ f3 1 28"/>
                <a:gd name="f25" fmla="*/ f4 1 79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8"/>
                <a:gd name="f34" fmla="*/ f30 1 79"/>
                <a:gd name="f35" fmla="*/ 0 f31 1"/>
                <a:gd name="f36" fmla="*/ 0 f30 1"/>
                <a:gd name="f37" fmla="*/ 28 f31 1"/>
                <a:gd name="f38" fmla="*/ 28 f30 1"/>
                <a:gd name="f39" fmla="*/ 58 f30 1"/>
                <a:gd name="f40" fmla="*/ 5 f31 1"/>
                <a:gd name="f41" fmla="*/ 75 f30 1"/>
                <a:gd name="f42" fmla="*/ 68 f30 1"/>
                <a:gd name="f43" fmla="+- f32 0 f1"/>
                <a:gd name="f44" fmla="*/ f35 1 28"/>
                <a:gd name="f45" fmla="*/ f36 1 79"/>
                <a:gd name="f46" fmla="*/ f37 1 28"/>
                <a:gd name="f47" fmla="*/ f38 1 79"/>
                <a:gd name="f48" fmla="*/ f39 1 79"/>
                <a:gd name="f49" fmla="*/ f40 1 28"/>
                <a:gd name="f50" fmla="*/ f41 1 79"/>
                <a:gd name="f51" fmla="*/ f42 1 79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4"/>
                <a:gd name="f61" fmla="*/ f49 1 f33"/>
                <a:gd name="f62" fmla="*/ f50 1 f34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5 1"/>
                <a:gd name="f73" fmla="*/ f61 f24 1"/>
                <a:gd name="f74" fmla="*/ f62 f25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69"/>
                </a:cxn>
                <a:cxn ang="f43">
                  <a:pos x="f70" y="f71"/>
                </a:cxn>
                <a:cxn ang="f43">
                  <a:pos x="f70" y="f72"/>
                </a:cxn>
                <a:cxn ang="f43">
                  <a:pos x="f73" y="f74"/>
                </a:cxn>
                <a:cxn ang="f43">
                  <a:pos x="f68" y="f75"/>
                </a:cxn>
                <a:cxn ang="f43">
                  <a:pos x="f68" y="f69"/>
                </a:cxn>
              </a:cxnLst>
              <a:rect l="f64" t="f67" r="f65" b="f66"/>
              <a:pathLst>
                <a:path w="28" h="7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8"/>
                    <a:pt x="f6" y="f10"/>
                    <a:pt x="f6" y="f6"/>
                  </a:cubicBezTo>
                  <a:cubicBezTo>
                    <a:pt x="f6" y="f11"/>
                    <a:pt x="f6" y="f12"/>
                    <a:pt x="f6" y="f13"/>
                  </a:cubicBezTo>
                  <a:cubicBezTo>
                    <a:pt x="f6" y="f14"/>
                    <a:pt x="f15" y="f7"/>
                    <a:pt x="f16" y="f14"/>
                  </a:cubicBezTo>
                  <a:cubicBezTo>
                    <a:pt x="f17" y="f18"/>
                    <a:pt x="f5" y="f19"/>
                    <a:pt x="f5" y="f20"/>
                  </a:cubicBezTo>
                  <a:cubicBezTo>
                    <a:pt x="f5" y="f21"/>
                    <a:pt x="f5" y="f22"/>
                    <a:pt x="f5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8AC4A053-AE25-492E-9992-B74D17B4E221}"/>
                </a:ext>
              </a:extLst>
            </p:cNvPr>
            <p:cNvSpPr/>
            <p:nvPr/>
          </p:nvSpPr>
          <p:spPr>
            <a:xfrm>
              <a:off x="2681843" y="2677015"/>
              <a:ext cx="159809" cy="824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28"/>
                <a:gd name="f8" fmla="val 38"/>
                <a:gd name="f9" fmla="val 22"/>
                <a:gd name="f10" fmla="val 7"/>
                <a:gd name="f11" fmla="val 5"/>
                <a:gd name="f12" fmla="val 1"/>
                <a:gd name="f13" fmla="val 25"/>
                <a:gd name="f14" fmla="val 23"/>
                <a:gd name="f15" fmla="val 15"/>
                <a:gd name="f16" fmla="val 8"/>
                <a:gd name="f17" fmla="val 19"/>
                <a:gd name="f18" fmla="val 36"/>
                <a:gd name="f19" fmla="val 9"/>
                <a:gd name="f20" fmla="val 18"/>
                <a:gd name="f21" fmla="+- 0 0 -90"/>
                <a:gd name="f22" fmla="*/ f3 1 55"/>
                <a:gd name="f23" fmla="*/ f4 1 2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55"/>
                <a:gd name="f32" fmla="*/ f28 1 28"/>
                <a:gd name="f33" fmla="*/ 55 f29 1"/>
                <a:gd name="f34" fmla="*/ 28 f28 1"/>
                <a:gd name="f35" fmla="*/ 7 f29 1"/>
                <a:gd name="f36" fmla="*/ 1 f29 1"/>
                <a:gd name="f37" fmla="*/ 23 f28 1"/>
                <a:gd name="f38" fmla="*/ 0 f28 1"/>
                <a:gd name="f39" fmla="+- f30 0 f1"/>
                <a:gd name="f40" fmla="*/ f33 1 55"/>
                <a:gd name="f41" fmla="*/ f34 1 28"/>
                <a:gd name="f42" fmla="*/ f35 1 55"/>
                <a:gd name="f43" fmla="*/ f36 1 55"/>
                <a:gd name="f44" fmla="*/ f37 1 28"/>
                <a:gd name="f45" fmla="*/ f38 1 28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1"/>
                <a:gd name="f54" fmla="*/ f44 1 f32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2 1"/>
                <a:gd name="f64" fmla="*/ f54 f23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1"/>
                </a:cxn>
                <a:cxn ang="f39">
                  <a:pos x="f63" y="f64"/>
                </a:cxn>
                <a:cxn ang="f39">
                  <a:pos x="f63" y="f65"/>
                </a:cxn>
                <a:cxn ang="f39">
                  <a:pos x="f60" y="f65"/>
                </a:cxn>
                <a:cxn ang="f39">
                  <a:pos x="f60" y="f61"/>
                </a:cxn>
              </a:cxnLst>
              <a:rect l="f56" t="f59" r="f57" b="f58"/>
              <a:pathLst>
                <a:path w="55" h="28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12" y="f13"/>
                    <a:pt x="f12" y="f14"/>
                  </a:cubicBezTo>
                  <a:cubicBezTo>
                    <a:pt x="f5" y="f15"/>
                    <a:pt x="f12" y="f16"/>
                    <a:pt x="f12" y="f5"/>
                  </a:cubicBezTo>
                  <a:cubicBezTo>
                    <a:pt x="f17" y="f5"/>
                    <a:pt x="f18" y="f5"/>
                    <a:pt x="f6" y="f5"/>
                  </a:cubicBezTo>
                  <a:cubicBezTo>
                    <a:pt x="f6" y="f19"/>
                    <a:pt x="f6" y="f20"/>
                    <a:pt x="f6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CD6F8E76-B5B9-409F-A51C-749570FB9BE2}"/>
                </a:ext>
              </a:extLst>
            </p:cNvPr>
            <p:cNvSpPr/>
            <p:nvPr/>
          </p:nvSpPr>
          <p:spPr>
            <a:xfrm>
              <a:off x="1924034" y="3201122"/>
              <a:ext cx="77330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7"/>
                <a:gd name="f8" fmla="val 54"/>
                <a:gd name="f9" fmla="val 24"/>
                <a:gd name="f10" fmla="val 55"/>
                <a:gd name="f11" fmla="val 56"/>
                <a:gd name="f12" fmla="val 23"/>
                <a:gd name="f13" fmla="val 1"/>
                <a:gd name="f14" fmla="val 35"/>
                <a:gd name="f15" fmla="val 28"/>
                <a:gd name="f16" fmla="val 20"/>
                <a:gd name="f17" fmla="val 13"/>
                <a:gd name="f18" fmla="val 6"/>
                <a:gd name="f19" fmla="val 2"/>
                <a:gd name="f20" fmla="val 3"/>
                <a:gd name="f21" fmla="val 9"/>
                <a:gd name="f22" fmla="val 18"/>
                <a:gd name="f23" fmla="val 26"/>
                <a:gd name="f24" fmla="val 30"/>
                <a:gd name="f25" fmla="val 42"/>
                <a:gd name="f26" fmla="+- 0 0 -90"/>
                <a:gd name="f27" fmla="*/ f3 1 27"/>
                <a:gd name="f28" fmla="*/ f4 1 57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27"/>
                <a:gd name="f37" fmla="*/ f33 1 57"/>
                <a:gd name="f38" fmla="*/ 27 f34 1"/>
                <a:gd name="f39" fmla="*/ 54 f33 1"/>
                <a:gd name="f40" fmla="*/ 23 f34 1"/>
                <a:gd name="f41" fmla="*/ 56 f33 1"/>
                <a:gd name="f42" fmla="*/ 0 f34 1"/>
                <a:gd name="f43" fmla="*/ 35 f33 1"/>
                <a:gd name="f44" fmla="*/ 13 f33 1"/>
                <a:gd name="f45" fmla="*/ 9 f34 1"/>
                <a:gd name="f46" fmla="*/ 2 f33 1"/>
                <a:gd name="f47" fmla="*/ 18 f33 1"/>
                <a:gd name="f48" fmla="+- f35 0 f1"/>
                <a:gd name="f49" fmla="*/ f38 1 27"/>
                <a:gd name="f50" fmla="*/ f39 1 57"/>
                <a:gd name="f51" fmla="*/ f40 1 27"/>
                <a:gd name="f52" fmla="*/ f41 1 57"/>
                <a:gd name="f53" fmla="*/ f42 1 27"/>
                <a:gd name="f54" fmla="*/ f43 1 57"/>
                <a:gd name="f55" fmla="*/ f44 1 57"/>
                <a:gd name="f56" fmla="*/ f45 1 27"/>
                <a:gd name="f57" fmla="*/ f46 1 57"/>
                <a:gd name="f58" fmla="*/ f47 1 57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7"/>
                <a:gd name="f70" fmla="*/ f56 1 f36"/>
                <a:gd name="f71" fmla="*/ f57 1 f37"/>
                <a:gd name="f72" fmla="*/ f58 1 f37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8 1"/>
                <a:gd name="f84" fmla="*/ f70 f27 1"/>
                <a:gd name="f85" fmla="*/ f71 f28 1"/>
                <a:gd name="f86" fmla="*/ f72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1" y="f83"/>
                </a:cxn>
                <a:cxn ang="f48">
                  <a:pos x="f84" y="f85"/>
                </a:cxn>
                <a:cxn ang="f48">
                  <a:pos x="f77" y="f86"/>
                </a:cxn>
                <a:cxn ang="f48">
                  <a:pos x="f77" y="f78"/>
                </a:cxn>
              </a:cxnLst>
              <a:rect l="f73" t="f76" r="f74" b="f75"/>
              <a:pathLst>
                <a:path w="27" h="57">
                  <a:moveTo>
                    <a:pt x="f6" y="f8"/>
                  </a:moveTo>
                  <a:cubicBezTo>
                    <a:pt x="f9" y="f10"/>
                    <a:pt x="f9" y="f11"/>
                    <a:pt x="f12" y="f11"/>
                  </a:cubicBezTo>
                  <a:cubicBezTo>
                    <a:pt x="f13" y="f7"/>
                    <a:pt x="f5" y="f7"/>
                    <a:pt x="f5" y="f14"/>
                  </a:cubicBezTo>
                  <a:cubicBezTo>
                    <a:pt x="f5" y="f15"/>
                    <a:pt x="f13" y="f16"/>
                    <a:pt x="f5" y="f17"/>
                  </a:cubicBezTo>
                  <a:cubicBezTo>
                    <a:pt x="f5" y="f18"/>
                    <a:pt x="f19" y="f20"/>
                    <a:pt x="f21" y="f19"/>
                  </a:cubicBezTo>
                  <a:cubicBezTo>
                    <a:pt x="f6" y="f5"/>
                    <a:pt x="f6" y="f5"/>
                    <a:pt x="f6" y="f22"/>
                  </a:cubicBezTo>
                  <a:cubicBezTo>
                    <a:pt x="f23" y="f24"/>
                    <a:pt x="f6" y="f25"/>
                    <a:pt x="f6" y="f8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684FA582-4EDC-4FE8-9E32-1635165A1F5E}"/>
                </a:ext>
              </a:extLst>
            </p:cNvPr>
            <p:cNvSpPr/>
            <p:nvPr/>
          </p:nvSpPr>
          <p:spPr>
            <a:xfrm>
              <a:off x="2202414" y="3209717"/>
              <a:ext cx="79049" cy="1512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2"/>
                <a:gd name="f8" fmla="val 18"/>
                <a:gd name="f9" fmla="val 9"/>
                <a:gd name="f10" fmla="val 35"/>
                <a:gd name="f11" fmla="val 17"/>
                <a:gd name="f12" fmla="val 34"/>
                <a:gd name="f13" fmla="+- 0 0 -90"/>
                <a:gd name="f14" fmla="*/ f3 1 27"/>
                <a:gd name="f15" fmla="*/ f4 1 52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7"/>
                <a:gd name="f24" fmla="*/ f20 1 52"/>
                <a:gd name="f25" fmla="*/ 27 f21 1"/>
                <a:gd name="f26" fmla="*/ 52 f20 1"/>
                <a:gd name="f27" fmla="*/ 0 f21 1"/>
                <a:gd name="f28" fmla="*/ 0 f20 1"/>
                <a:gd name="f29" fmla="+- f22 0 f1"/>
                <a:gd name="f30" fmla="*/ f25 1 27"/>
                <a:gd name="f31" fmla="*/ f26 1 52"/>
                <a:gd name="f32" fmla="*/ f27 1 27"/>
                <a:gd name="f33" fmla="*/ f28 1 52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27" h="5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8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1"/>
                    <a:pt x="f6" y="f12"/>
                    <a:pt x="f6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39">
              <a:extLst>
                <a:ext uri="{FF2B5EF4-FFF2-40B4-BE49-F238E27FC236}">
                  <a16:creationId xmlns:a16="http://schemas.microsoft.com/office/drawing/2014/main" id="{32D6B40B-403B-4457-A8B5-90F7996A3DBF}"/>
                </a:ext>
              </a:extLst>
            </p:cNvPr>
            <p:cNvSpPr/>
            <p:nvPr/>
          </p:nvSpPr>
          <p:spPr>
            <a:xfrm>
              <a:off x="2472199" y="3104900"/>
              <a:ext cx="106536" cy="1185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41"/>
                <a:gd name="f8" fmla="val 27"/>
                <a:gd name="f9" fmla="val 18"/>
                <a:gd name="f10" fmla="val 38"/>
                <a:gd name="f11" fmla="val 9"/>
                <a:gd name="f12" fmla="val 36"/>
                <a:gd name="f13" fmla="val 33"/>
                <a:gd name="f14" fmla="val 3"/>
                <a:gd name="f15" fmla="val 23"/>
                <a:gd name="f16" fmla="val 5"/>
                <a:gd name="f17" fmla="val 14"/>
                <a:gd name="f18" fmla="val 8"/>
                <a:gd name="f19" fmla="val 13"/>
                <a:gd name="f20" fmla="val 2"/>
                <a:gd name="f21" fmla="val 16"/>
                <a:gd name="f22" fmla="val 1"/>
                <a:gd name="f23" fmla="val 17"/>
                <a:gd name="f24" fmla="val 19"/>
                <a:gd name="f25" fmla="val 20"/>
                <a:gd name="f26" fmla="val 6"/>
                <a:gd name="f27" fmla="val 32"/>
                <a:gd name="f28" fmla="val 22"/>
                <a:gd name="f29" fmla="val 31"/>
                <a:gd name="f30" fmla="val 28"/>
                <a:gd name="f31" fmla="val 29"/>
                <a:gd name="f32" fmla="val 34"/>
                <a:gd name="f33" fmla="val 24"/>
                <a:gd name="f34" fmla="val 11"/>
                <a:gd name="f35" fmla="val 25"/>
                <a:gd name="f36" fmla="val 10"/>
                <a:gd name="f37" fmla="+- 0 0 -90"/>
                <a:gd name="f38" fmla="*/ f3 1 37"/>
                <a:gd name="f39" fmla="*/ f4 1 41"/>
                <a:gd name="f40" fmla="val f5"/>
                <a:gd name="f41" fmla="val f6"/>
                <a:gd name="f42" fmla="val f7"/>
                <a:gd name="f43" fmla="*/ f37 f0 1"/>
                <a:gd name="f44" fmla="+- f42 0 f40"/>
                <a:gd name="f45" fmla="+- f41 0 f40"/>
                <a:gd name="f46" fmla="*/ f43 1 f2"/>
                <a:gd name="f47" fmla="*/ f45 1 37"/>
                <a:gd name="f48" fmla="*/ f44 1 41"/>
                <a:gd name="f49" fmla="*/ 27 f45 1"/>
                <a:gd name="f50" fmla="*/ 41 f44 1"/>
                <a:gd name="f51" fmla="*/ 0 f45 1"/>
                <a:gd name="f52" fmla="*/ 33 f44 1"/>
                <a:gd name="f53" fmla="*/ 8 f45 1"/>
                <a:gd name="f54" fmla="*/ 5 f44 1"/>
                <a:gd name="f55" fmla="*/ 16 f45 1"/>
                <a:gd name="f56" fmla="*/ 1 f44 1"/>
                <a:gd name="f57" fmla="*/ 20 f45 1"/>
                <a:gd name="f58" fmla="*/ 2 f44 1"/>
                <a:gd name="f59" fmla="*/ 32 f45 1"/>
                <a:gd name="f60" fmla="*/ 22 f44 1"/>
                <a:gd name="f61" fmla="*/ 20 f44 1"/>
                <a:gd name="f62" fmla="*/ 11 f44 1"/>
                <a:gd name="f63" fmla="*/ 11 f45 1"/>
                <a:gd name="f64" fmla="*/ 25 f44 1"/>
                <a:gd name="f65" fmla="*/ 34 f44 1"/>
                <a:gd name="f66" fmla="+- f46 0 f1"/>
                <a:gd name="f67" fmla="*/ f49 1 37"/>
                <a:gd name="f68" fmla="*/ f50 1 41"/>
                <a:gd name="f69" fmla="*/ f51 1 37"/>
                <a:gd name="f70" fmla="*/ f52 1 41"/>
                <a:gd name="f71" fmla="*/ f53 1 37"/>
                <a:gd name="f72" fmla="*/ f54 1 41"/>
                <a:gd name="f73" fmla="*/ f55 1 37"/>
                <a:gd name="f74" fmla="*/ f56 1 41"/>
                <a:gd name="f75" fmla="*/ f57 1 37"/>
                <a:gd name="f76" fmla="*/ f58 1 41"/>
                <a:gd name="f77" fmla="*/ f59 1 37"/>
                <a:gd name="f78" fmla="*/ f60 1 41"/>
                <a:gd name="f79" fmla="*/ f61 1 41"/>
                <a:gd name="f80" fmla="*/ f62 1 41"/>
                <a:gd name="f81" fmla="*/ f63 1 37"/>
                <a:gd name="f82" fmla="*/ f64 1 41"/>
                <a:gd name="f83" fmla="*/ f65 1 41"/>
                <a:gd name="f84" fmla="*/ 0 1 f47"/>
                <a:gd name="f85" fmla="*/ f41 1 f47"/>
                <a:gd name="f86" fmla="*/ 0 1 f48"/>
                <a:gd name="f87" fmla="*/ f42 1 f48"/>
                <a:gd name="f88" fmla="*/ f67 1 f47"/>
                <a:gd name="f89" fmla="*/ f68 1 f48"/>
                <a:gd name="f90" fmla="*/ f69 1 f47"/>
                <a:gd name="f91" fmla="*/ f70 1 f48"/>
                <a:gd name="f92" fmla="*/ f71 1 f47"/>
                <a:gd name="f93" fmla="*/ f72 1 f48"/>
                <a:gd name="f94" fmla="*/ f73 1 f47"/>
                <a:gd name="f95" fmla="*/ f74 1 f48"/>
                <a:gd name="f96" fmla="*/ f75 1 f47"/>
                <a:gd name="f97" fmla="*/ f76 1 f48"/>
                <a:gd name="f98" fmla="*/ f77 1 f47"/>
                <a:gd name="f99" fmla="*/ f78 1 f48"/>
                <a:gd name="f100" fmla="*/ f79 1 f48"/>
                <a:gd name="f101" fmla="*/ f80 1 f48"/>
                <a:gd name="f102" fmla="*/ f81 1 f47"/>
                <a:gd name="f103" fmla="*/ f82 1 f48"/>
                <a:gd name="f104" fmla="*/ f83 1 f48"/>
                <a:gd name="f105" fmla="*/ f84 f38 1"/>
                <a:gd name="f106" fmla="*/ f85 f38 1"/>
                <a:gd name="f107" fmla="*/ f87 f39 1"/>
                <a:gd name="f108" fmla="*/ f86 f39 1"/>
                <a:gd name="f109" fmla="*/ f88 f38 1"/>
                <a:gd name="f110" fmla="*/ f89 f39 1"/>
                <a:gd name="f111" fmla="*/ f90 f38 1"/>
                <a:gd name="f112" fmla="*/ f91 f39 1"/>
                <a:gd name="f113" fmla="*/ f92 f38 1"/>
                <a:gd name="f114" fmla="*/ f93 f39 1"/>
                <a:gd name="f115" fmla="*/ f94 f38 1"/>
                <a:gd name="f116" fmla="*/ f95 f39 1"/>
                <a:gd name="f117" fmla="*/ f96 f38 1"/>
                <a:gd name="f118" fmla="*/ f97 f39 1"/>
                <a:gd name="f119" fmla="*/ f98 f38 1"/>
                <a:gd name="f120" fmla="*/ f99 f39 1"/>
                <a:gd name="f121" fmla="*/ f100 f39 1"/>
                <a:gd name="f122" fmla="*/ f101 f39 1"/>
                <a:gd name="f123" fmla="*/ f102 f38 1"/>
                <a:gd name="f124" fmla="*/ f103 f39 1"/>
                <a:gd name="f125" fmla="*/ f104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17" y="f118"/>
                </a:cxn>
                <a:cxn ang="f66">
                  <a:pos x="f119" y="f120"/>
                </a:cxn>
                <a:cxn ang="f66">
                  <a:pos x="f109" y="f110"/>
                </a:cxn>
                <a:cxn ang="f66">
                  <a:pos x="f109" y="f121"/>
                </a:cxn>
                <a:cxn ang="f66">
                  <a:pos x="f117" y="f122"/>
                </a:cxn>
                <a:cxn ang="f66">
                  <a:pos x="f123" y="f124"/>
                </a:cxn>
                <a:cxn ang="f66">
                  <a:pos x="f115" y="f125"/>
                </a:cxn>
                <a:cxn ang="f66">
                  <a:pos x="f109" y="f121"/>
                </a:cxn>
              </a:cxnLst>
              <a:rect l="f105" t="f108" r="f106" b="f107"/>
              <a:pathLst>
                <a:path w="37" h="41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16"/>
                  </a:cubicBezTo>
                  <a:cubicBezTo>
                    <a:pt x="f11" y="f14"/>
                    <a:pt x="f19" y="f20"/>
                    <a:pt x="f21" y="f22"/>
                  </a:cubicBezTo>
                  <a:cubicBezTo>
                    <a:pt x="f23" y="f5"/>
                    <a:pt x="f24" y="f22"/>
                    <a:pt x="f25" y="f20"/>
                  </a:cubicBezTo>
                  <a:cubicBezTo>
                    <a:pt x="f6" y="f26"/>
                    <a:pt x="f6" y="f26"/>
                    <a:pt x="f27" y="f28"/>
                  </a:cubicBezTo>
                  <a:cubicBezTo>
                    <a:pt x="f29" y="f30"/>
                    <a:pt x="f31" y="f32"/>
                    <a:pt x="f8" y="f7"/>
                  </a:cubicBezTo>
                  <a:close/>
                  <a:moveTo>
                    <a:pt x="f8" y="f25"/>
                  </a:moveTo>
                  <a:cubicBezTo>
                    <a:pt x="f33" y="f21"/>
                    <a:pt x="f28" y="f17"/>
                    <a:pt x="f25" y="f34"/>
                  </a:cubicBezTo>
                  <a:cubicBezTo>
                    <a:pt x="f23" y="f21"/>
                    <a:pt x="f19" y="f25"/>
                    <a:pt x="f34" y="f35"/>
                  </a:cubicBezTo>
                  <a:cubicBezTo>
                    <a:pt x="f36" y="f8"/>
                    <a:pt x="f17" y="f29"/>
                    <a:pt x="f21" y="f32"/>
                  </a:cubicBezTo>
                  <a:cubicBezTo>
                    <a:pt x="f24" y="f31"/>
                    <a:pt x="f15" y="f35"/>
                    <a:pt x="f8" y="f2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37027D23-E9B6-4E16-857F-B92D70D76A66}"/>
                </a:ext>
              </a:extLst>
            </p:cNvPr>
            <p:cNvSpPr/>
            <p:nvPr/>
          </p:nvSpPr>
          <p:spPr>
            <a:xfrm>
              <a:off x="2791827" y="3089428"/>
              <a:ext cx="94512" cy="1254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43"/>
                <a:gd name="f8" fmla="val 40"/>
                <a:gd name="f9" fmla="val 30"/>
                <a:gd name="f10" fmla="val 21"/>
                <a:gd name="f11" fmla="val 12"/>
                <a:gd name="f12" fmla="val 9"/>
                <a:gd name="f13" fmla="val 3"/>
                <a:gd name="f14" fmla="val 6"/>
                <a:gd name="f15" fmla="val 5"/>
                <a:gd name="f16" fmla="val 22"/>
                <a:gd name="f17" fmla="val 28"/>
                <a:gd name="f18" fmla="val 41"/>
                <a:gd name="f19" fmla="val 7"/>
                <a:gd name="f20" fmla="val 4"/>
                <a:gd name="f21" fmla="val 23"/>
                <a:gd name="f22" fmla="val 26"/>
                <a:gd name="f23" fmla="val 19"/>
                <a:gd name="f24" fmla="val 17"/>
                <a:gd name="f25" fmla="val 14"/>
                <a:gd name="f26" fmla="val 8"/>
                <a:gd name="f27" fmla="val 24"/>
                <a:gd name="f28" fmla="val 36"/>
                <a:gd name="f29" fmla="val 16"/>
                <a:gd name="f30" fmla="val 33"/>
                <a:gd name="f31" fmla="+- 0 0 -90"/>
                <a:gd name="f32" fmla="*/ f3 1 32"/>
                <a:gd name="f33" fmla="*/ f4 1 43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32"/>
                <a:gd name="f42" fmla="*/ f38 1 43"/>
                <a:gd name="f43" fmla="*/ 0 f39 1"/>
                <a:gd name="f44" fmla="*/ 40 f38 1"/>
                <a:gd name="f45" fmla="*/ 12 f38 1"/>
                <a:gd name="f46" fmla="*/ 5 f39 1"/>
                <a:gd name="f47" fmla="*/ 5 f38 1"/>
                <a:gd name="f48" fmla="*/ 28 f39 1"/>
                <a:gd name="f49" fmla="*/ 22 f38 1"/>
                <a:gd name="f50" fmla="*/ 9 f39 1"/>
                <a:gd name="f51" fmla="*/ 41 f38 1"/>
                <a:gd name="f52" fmla="*/ 23 f39 1"/>
                <a:gd name="f53" fmla="*/ 26 f38 1"/>
                <a:gd name="f54" fmla="*/ 14 f39 1"/>
                <a:gd name="f55" fmla="*/ 14 f38 1"/>
                <a:gd name="f56" fmla="*/ 8 f39 1"/>
                <a:gd name="f57" fmla="*/ 24 f38 1"/>
                <a:gd name="f58" fmla="*/ 36 f38 1"/>
                <a:gd name="f59" fmla="+- f40 0 f1"/>
                <a:gd name="f60" fmla="*/ f43 1 32"/>
                <a:gd name="f61" fmla="*/ f44 1 43"/>
                <a:gd name="f62" fmla="*/ f45 1 43"/>
                <a:gd name="f63" fmla="*/ f46 1 32"/>
                <a:gd name="f64" fmla="*/ f47 1 43"/>
                <a:gd name="f65" fmla="*/ f48 1 32"/>
                <a:gd name="f66" fmla="*/ f49 1 43"/>
                <a:gd name="f67" fmla="*/ f50 1 32"/>
                <a:gd name="f68" fmla="*/ f51 1 43"/>
                <a:gd name="f69" fmla="*/ f52 1 32"/>
                <a:gd name="f70" fmla="*/ f53 1 43"/>
                <a:gd name="f71" fmla="*/ f54 1 32"/>
                <a:gd name="f72" fmla="*/ f55 1 43"/>
                <a:gd name="f73" fmla="*/ f56 1 32"/>
                <a:gd name="f74" fmla="*/ f57 1 43"/>
                <a:gd name="f75" fmla="*/ f58 1 43"/>
                <a:gd name="f76" fmla="*/ 0 1 f41"/>
                <a:gd name="f77" fmla="*/ f35 1 f41"/>
                <a:gd name="f78" fmla="*/ 0 1 f42"/>
                <a:gd name="f79" fmla="*/ f36 1 f42"/>
                <a:gd name="f80" fmla="*/ f60 1 f41"/>
                <a:gd name="f81" fmla="*/ f61 1 f42"/>
                <a:gd name="f82" fmla="*/ f62 1 f42"/>
                <a:gd name="f83" fmla="*/ f63 1 f41"/>
                <a:gd name="f84" fmla="*/ f64 1 f42"/>
                <a:gd name="f85" fmla="*/ f65 1 f41"/>
                <a:gd name="f86" fmla="*/ f66 1 f42"/>
                <a:gd name="f87" fmla="*/ f67 1 f41"/>
                <a:gd name="f88" fmla="*/ f68 1 f42"/>
                <a:gd name="f89" fmla="*/ f69 1 f41"/>
                <a:gd name="f90" fmla="*/ f70 1 f42"/>
                <a:gd name="f91" fmla="*/ f71 1 f41"/>
                <a:gd name="f92" fmla="*/ f72 1 f42"/>
                <a:gd name="f93" fmla="*/ f73 1 f41"/>
                <a:gd name="f94" fmla="*/ f74 1 f42"/>
                <a:gd name="f95" fmla="*/ f75 1 f42"/>
                <a:gd name="f96" fmla="*/ f76 f32 1"/>
                <a:gd name="f97" fmla="*/ f77 f32 1"/>
                <a:gd name="f98" fmla="*/ f79 f33 1"/>
                <a:gd name="f99" fmla="*/ f78 f33 1"/>
                <a:gd name="f100" fmla="*/ f80 f32 1"/>
                <a:gd name="f101" fmla="*/ f81 f33 1"/>
                <a:gd name="f102" fmla="*/ f82 f33 1"/>
                <a:gd name="f103" fmla="*/ f83 f32 1"/>
                <a:gd name="f104" fmla="*/ f84 f33 1"/>
                <a:gd name="f105" fmla="*/ f85 f32 1"/>
                <a:gd name="f106" fmla="*/ f86 f33 1"/>
                <a:gd name="f107" fmla="*/ f87 f32 1"/>
                <a:gd name="f108" fmla="*/ f88 f33 1"/>
                <a:gd name="f109" fmla="*/ f89 f32 1"/>
                <a:gd name="f110" fmla="*/ f90 f33 1"/>
                <a:gd name="f111" fmla="*/ f91 f32 1"/>
                <a:gd name="f112" fmla="*/ f92 f33 1"/>
                <a:gd name="f113" fmla="*/ f93 f32 1"/>
                <a:gd name="f114" fmla="*/ f94 f33 1"/>
                <a:gd name="f115" fmla="*/ f95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100" y="f101"/>
                </a:cxn>
                <a:cxn ang="f59">
                  <a:pos x="f100" y="f102"/>
                </a:cxn>
                <a:cxn ang="f59">
                  <a:pos x="f103" y="f104"/>
                </a:cxn>
                <a:cxn ang="f59">
                  <a:pos x="f105" y="f106"/>
                </a:cxn>
                <a:cxn ang="f59">
                  <a:pos x="f107" y="f108"/>
                </a:cxn>
                <a:cxn ang="f59">
                  <a:pos x="f100" y="f101"/>
                </a:cxn>
                <a:cxn ang="f59">
                  <a:pos x="f109" y="f110"/>
                </a:cxn>
                <a:cxn ang="f59">
                  <a:pos x="f111" y="f112"/>
                </a:cxn>
                <a:cxn ang="f59">
                  <a:pos x="f113" y="f114"/>
                </a:cxn>
                <a:cxn ang="f59">
                  <a:pos x="f111" y="f115"/>
                </a:cxn>
                <a:cxn ang="f59">
                  <a:pos x="f109" y="f110"/>
                </a:cxn>
              </a:cxnLst>
              <a:rect l="f96" t="f99" r="f97" b="f98"/>
              <a:pathLst>
                <a:path w="32" h="43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5"/>
                  </a:cubicBezTo>
                  <a:cubicBezTo>
                    <a:pt x="f16" y="f5"/>
                    <a:pt x="f17" y="f15"/>
                    <a:pt x="f17" y="f16"/>
                  </a:cubicBezTo>
                  <a:cubicBezTo>
                    <a:pt x="f17" y="f7"/>
                    <a:pt x="f6" y="f18"/>
                    <a:pt x="f12" y="f18"/>
                  </a:cubicBezTo>
                  <a:cubicBezTo>
                    <a:pt x="f19" y="f18"/>
                    <a:pt x="f20" y="f8"/>
                    <a:pt x="f5" y="f8"/>
                  </a:cubicBezTo>
                  <a:close/>
                  <a:moveTo>
                    <a:pt x="f21" y="f22"/>
                  </a:moveTo>
                  <a:cubicBezTo>
                    <a:pt x="f23" y="f10"/>
                    <a:pt x="f24" y="f24"/>
                    <a:pt x="f25" y="f25"/>
                  </a:cubicBezTo>
                  <a:cubicBezTo>
                    <a:pt x="f11" y="f24"/>
                    <a:pt x="f26" y="f10"/>
                    <a:pt x="f26" y="f27"/>
                  </a:cubicBezTo>
                  <a:cubicBezTo>
                    <a:pt x="f26" y="f17"/>
                    <a:pt x="f11" y="f6"/>
                    <a:pt x="f25" y="f28"/>
                  </a:cubicBezTo>
                  <a:cubicBezTo>
                    <a:pt x="f29" y="f30"/>
                    <a:pt x="f23" y="f9"/>
                    <a:pt x="f21" y="f2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D736A371-3D90-4E8F-8106-391105FAB8E0}"/>
                </a:ext>
              </a:extLst>
            </p:cNvPr>
            <p:cNvSpPr/>
            <p:nvPr/>
          </p:nvSpPr>
          <p:spPr>
            <a:xfrm>
              <a:off x="2678405" y="3390147"/>
              <a:ext cx="91074" cy="859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9"/>
                <a:gd name="f8" fmla="val 12"/>
                <a:gd name="f9" fmla="val 20"/>
                <a:gd name="f10" fmla="val 30"/>
                <a:gd name="f11" fmla="val 9"/>
                <a:gd name="f12" fmla="val 19"/>
                <a:gd name="f13" fmla="val 27"/>
                <a:gd name="f14" fmla="val 25"/>
                <a:gd name="f15" fmla="val 24"/>
                <a:gd name="f16" fmla="val 6"/>
                <a:gd name="f17" fmla="val 26"/>
                <a:gd name="f18" fmla="val 1"/>
                <a:gd name="f19" fmla="val 2"/>
                <a:gd name="f20" fmla="val 22"/>
                <a:gd name="f21" fmla="val 8"/>
                <a:gd name="f22" fmla="val 5"/>
                <a:gd name="f23" fmla="val 16"/>
                <a:gd name="f24" fmla="val 13"/>
                <a:gd name="f25" fmla="val 11"/>
                <a:gd name="f26" fmla="val 14"/>
                <a:gd name="f27" fmla="val 18"/>
                <a:gd name="f28" fmla="val 15"/>
                <a:gd name="f29" fmla="+- 0 0 -90"/>
                <a:gd name="f30" fmla="*/ f3 1 31"/>
                <a:gd name="f31" fmla="*/ f4 1 29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31"/>
                <a:gd name="f40" fmla="*/ f36 1 29"/>
                <a:gd name="f41" fmla="*/ 0 f37 1"/>
                <a:gd name="f42" fmla="*/ 0 f36 1"/>
                <a:gd name="f43" fmla="*/ 31 f37 1"/>
                <a:gd name="f44" fmla="*/ 27 f37 1"/>
                <a:gd name="f45" fmla="*/ 25 f36 1"/>
                <a:gd name="f46" fmla="*/ 6 f37 1"/>
                <a:gd name="f47" fmla="*/ 26 f36 1"/>
                <a:gd name="f48" fmla="*/ 12 f36 1"/>
                <a:gd name="f49" fmla="*/ 16 f37 1"/>
                <a:gd name="f50" fmla="*/ 5 f36 1"/>
                <a:gd name="f51" fmla="*/ 9 f37 1"/>
                <a:gd name="f52" fmla="*/ 19 f36 1"/>
                <a:gd name="f53" fmla="+- f38 0 f1"/>
                <a:gd name="f54" fmla="*/ f41 1 31"/>
                <a:gd name="f55" fmla="*/ f42 1 29"/>
                <a:gd name="f56" fmla="*/ f43 1 31"/>
                <a:gd name="f57" fmla="*/ f44 1 31"/>
                <a:gd name="f58" fmla="*/ f45 1 29"/>
                <a:gd name="f59" fmla="*/ f46 1 31"/>
                <a:gd name="f60" fmla="*/ f47 1 29"/>
                <a:gd name="f61" fmla="*/ f48 1 29"/>
                <a:gd name="f62" fmla="*/ f49 1 31"/>
                <a:gd name="f63" fmla="*/ f50 1 29"/>
                <a:gd name="f64" fmla="*/ f51 1 31"/>
                <a:gd name="f65" fmla="*/ f52 1 29"/>
                <a:gd name="f66" fmla="*/ 0 1 f39"/>
                <a:gd name="f67" fmla="*/ f33 1 f39"/>
                <a:gd name="f68" fmla="*/ 0 1 f40"/>
                <a:gd name="f69" fmla="*/ f34 1 f40"/>
                <a:gd name="f70" fmla="*/ f54 1 f39"/>
                <a:gd name="f71" fmla="*/ f55 1 f40"/>
                <a:gd name="f72" fmla="*/ f56 1 f39"/>
                <a:gd name="f73" fmla="*/ f57 1 f39"/>
                <a:gd name="f74" fmla="*/ f58 1 f40"/>
                <a:gd name="f75" fmla="*/ f59 1 f39"/>
                <a:gd name="f76" fmla="*/ f60 1 f40"/>
                <a:gd name="f77" fmla="*/ f61 1 f40"/>
                <a:gd name="f78" fmla="*/ f62 1 f39"/>
                <a:gd name="f79" fmla="*/ f63 1 f40"/>
                <a:gd name="f80" fmla="*/ f64 1 f39"/>
                <a:gd name="f81" fmla="*/ f65 1 f40"/>
                <a:gd name="f82" fmla="*/ f66 f30 1"/>
                <a:gd name="f83" fmla="*/ f67 f30 1"/>
                <a:gd name="f84" fmla="*/ f69 f31 1"/>
                <a:gd name="f85" fmla="*/ f68 f31 1"/>
                <a:gd name="f86" fmla="*/ f70 f30 1"/>
                <a:gd name="f87" fmla="*/ f71 f31 1"/>
                <a:gd name="f88" fmla="*/ f72 f30 1"/>
                <a:gd name="f89" fmla="*/ f73 f30 1"/>
                <a:gd name="f90" fmla="*/ f74 f31 1"/>
                <a:gd name="f91" fmla="*/ f75 f30 1"/>
                <a:gd name="f92" fmla="*/ f76 f31 1"/>
                <a:gd name="f93" fmla="*/ f77 f31 1"/>
                <a:gd name="f94" fmla="*/ f78 f30 1"/>
                <a:gd name="f95" fmla="*/ f79 f31 1"/>
                <a:gd name="f96" fmla="*/ f80 f30 1"/>
                <a:gd name="f97" fmla="*/ f8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6" y="f87"/>
                </a:cxn>
                <a:cxn ang="f53">
                  <a:pos x="f88" y="f87"/>
                </a:cxn>
                <a:cxn ang="f53">
                  <a:pos x="f89" y="f90"/>
                </a:cxn>
                <a:cxn ang="f53">
                  <a:pos x="f91" y="f92"/>
                </a:cxn>
                <a:cxn ang="f53">
                  <a:pos x="f86" y="f87"/>
                </a:cxn>
                <a:cxn ang="f53">
                  <a:pos x="f89" y="f93"/>
                </a:cxn>
                <a:cxn ang="f53">
                  <a:pos x="f94" y="f95"/>
                </a:cxn>
                <a:cxn ang="f53">
                  <a:pos x="f96" y="f93"/>
                </a:cxn>
                <a:cxn ang="f53">
                  <a:pos x="f94" y="f97"/>
                </a:cxn>
                <a:cxn ang="f53">
                  <a:pos x="f89" y="f93"/>
                </a:cxn>
              </a:cxnLst>
              <a:rect l="f82" t="f85" r="f83" b="f84"/>
              <a:pathLst>
                <a:path w="31" h="2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11"/>
                    <a:pt x="f6" y="f12"/>
                    <a:pt x="f13" y="f14"/>
                  </a:cubicBezTo>
                  <a:cubicBezTo>
                    <a:pt x="f15" y="f7"/>
                    <a:pt x="f11" y="f7"/>
                    <a:pt x="f16" y="f17"/>
                  </a:cubicBezTo>
                  <a:cubicBezTo>
                    <a:pt x="f18" y="f9"/>
                    <a:pt x="f19" y="f11"/>
                    <a:pt x="f5" y="f5"/>
                  </a:cubicBezTo>
                  <a:close/>
                  <a:moveTo>
                    <a:pt x="f13" y="f8"/>
                  </a:moveTo>
                  <a:cubicBezTo>
                    <a:pt x="f20" y="f21"/>
                    <a:pt x="f12" y="f22"/>
                    <a:pt x="f23" y="f22"/>
                  </a:cubicBezTo>
                  <a:cubicBezTo>
                    <a:pt x="f24" y="f22"/>
                    <a:pt x="f25" y="f11"/>
                    <a:pt x="f11" y="f8"/>
                  </a:cubicBezTo>
                  <a:cubicBezTo>
                    <a:pt x="f25" y="f26"/>
                    <a:pt x="f24" y="f27"/>
                    <a:pt x="f23" y="f12"/>
                  </a:cubicBezTo>
                  <a:cubicBezTo>
                    <a:pt x="f12" y="f12"/>
                    <a:pt x="f20" y="f28"/>
                    <a:pt x="f13" y="f8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00726139-17F3-4D1B-B738-54FDD5C8EC78}"/>
                </a:ext>
              </a:extLst>
            </p:cNvPr>
            <p:cNvSpPr/>
            <p:nvPr/>
          </p:nvSpPr>
          <p:spPr>
            <a:xfrm>
              <a:off x="2106183" y="3390147"/>
              <a:ext cx="87636" cy="859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9"/>
                <a:gd name="f8" fmla="val 11"/>
                <a:gd name="f9" fmla="val 20"/>
                <a:gd name="f10" fmla="val 9"/>
                <a:gd name="f11" fmla="val 25"/>
                <a:gd name="f12" fmla="val 22"/>
                <a:gd name="f13" fmla="val 7"/>
                <a:gd name="f14" fmla="val 4"/>
                <a:gd name="f15" fmla="val 1"/>
                <a:gd name="f16" fmla="val 26"/>
                <a:gd name="f17" fmla="val 12"/>
                <a:gd name="f18" fmla="val 21"/>
                <a:gd name="f19" fmla="val 17"/>
                <a:gd name="f20" fmla="val 5"/>
                <a:gd name="f21" fmla="val 15"/>
                <a:gd name="f22" fmla="val 6"/>
                <a:gd name="f23" fmla="val 8"/>
                <a:gd name="f24" fmla="val 10"/>
                <a:gd name="f25" fmla="val 19"/>
                <a:gd name="f26" fmla="val 18"/>
                <a:gd name="f27" fmla="+- 0 0 -90"/>
                <a:gd name="f28" fmla="*/ f3 1 30"/>
                <a:gd name="f29" fmla="*/ f4 1 29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30"/>
                <a:gd name="f38" fmla="*/ f34 1 29"/>
                <a:gd name="f39" fmla="*/ 0 f35 1"/>
                <a:gd name="f40" fmla="*/ 0 f34 1"/>
                <a:gd name="f41" fmla="*/ 30 f35 1"/>
                <a:gd name="f42" fmla="*/ 25 f35 1"/>
                <a:gd name="f43" fmla="*/ 25 f34 1"/>
                <a:gd name="f44" fmla="*/ 4 f35 1"/>
                <a:gd name="f45" fmla="*/ 26 f35 1"/>
                <a:gd name="f46" fmla="*/ 12 f34 1"/>
                <a:gd name="f47" fmla="*/ 15 f35 1"/>
                <a:gd name="f48" fmla="*/ 5 f34 1"/>
                <a:gd name="f49" fmla="*/ 8 f35 1"/>
                <a:gd name="f50" fmla="*/ 19 f34 1"/>
                <a:gd name="f51" fmla="+- f36 0 f1"/>
                <a:gd name="f52" fmla="*/ f39 1 30"/>
                <a:gd name="f53" fmla="*/ f40 1 29"/>
                <a:gd name="f54" fmla="*/ f41 1 30"/>
                <a:gd name="f55" fmla="*/ f42 1 30"/>
                <a:gd name="f56" fmla="*/ f43 1 29"/>
                <a:gd name="f57" fmla="*/ f44 1 30"/>
                <a:gd name="f58" fmla="*/ f45 1 30"/>
                <a:gd name="f59" fmla="*/ f46 1 29"/>
                <a:gd name="f60" fmla="*/ f47 1 30"/>
                <a:gd name="f61" fmla="*/ f48 1 29"/>
                <a:gd name="f62" fmla="*/ f49 1 30"/>
                <a:gd name="f63" fmla="*/ f50 1 29"/>
                <a:gd name="f64" fmla="*/ 0 1 f37"/>
                <a:gd name="f65" fmla="*/ f31 1 f37"/>
                <a:gd name="f66" fmla="*/ 0 1 f38"/>
                <a:gd name="f67" fmla="*/ f32 1 f38"/>
                <a:gd name="f68" fmla="*/ f52 1 f37"/>
                <a:gd name="f69" fmla="*/ f53 1 f38"/>
                <a:gd name="f70" fmla="*/ f54 1 f37"/>
                <a:gd name="f71" fmla="*/ f55 1 f37"/>
                <a:gd name="f72" fmla="*/ f56 1 f38"/>
                <a:gd name="f73" fmla="*/ f57 1 f37"/>
                <a:gd name="f74" fmla="*/ f58 1 f37"/>
                <a:gd name="f75" fmla="*/ f59 1 f38"/>
                <a:gd name="f76" fmla="*/ f60 1 f37"/>
                <a:gd name="f77" fmla="*/ f61 1 f38"/>
                <a:gd name="f78" fmla="*/ f62 1 f37"/>
                <a:gd name="f79" fmla="*/ f63 1 f38"/>
                <a:gd name="f80" fmla="*/ f64 f28 1"/>
                <a:gd name="f81" fmla="*/ f65 f28 1"/>
                <a:gd name="f82" fmla="*/ f67 f29 1"/>
                <a:gd name="f83" fmla="*/ f66 f29 1"/>
                <a:gd name="f84" fmla="*/ f68 f28 1"/>
                <a:gd name="f85" fmla="*/ f69 f29 1"/>
                <a:gd name="f86" fmla="*/ f70 f28 1"/>
                <a:gd name="f87" fmla="*/ f71 f28 1"/>
                <a:gd name="f88" fmla="*/ f72 f29 1"/>
                <a:gd name="f89" fmla="*/ f73 f28 1"/>
                <a:gd name="f90" fmla="*/ f74 f28 1"/>
                <a:gd name="f91" fmla="*/ f75 f29 1"/>
                <a:gd name="f92" fmla="*/ f76 f28 1"/>
                <a:gd name="f93" fmla="*/ f77 f29 1"/>
                <a:gd name="f94" fmla="*/ f78 f28 1"/>
                <a:gd name="f95" fmla="*/ f7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4" y="f85"/>
                </a:cxn>
                <a:cxn ang="f51">
                  <a:pos x="f86" y="f85"/>
                </a:cxn>
                <a:cxn ang="f51">
                  <a:pos x="f87" y="f88"/>
                </a:cxn>
                <a:cxn ang="f51">
                  <a:pos x="f89" y="f88"/>
                </a:cxn>
                <a:cxn ang="f51">
                  <a:pos x="f84" y="f85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1"/>
                </a:cxn>
                <a:cxn ang="f51">
                  <a:pos x="f92" y="f95"/>
                </a:cxn>
                <a:cxn ang="f51">
                  <a:pos x="f90" y="f91"/>
                </a:cxn>
              </a:cxnLst>
              <a:rect l="f80" t="f83" r="f81" b="f82"/>
              <a:pathLst>
                <a:path w="30" h="2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7" y="f10"/>
                    <a:pt x="f6" y="f9"/>
                    <a:pt x="f11" y="f11"/>
                  </a:cubicBezTo>
                  <a:cubicBezTo>
                    <a:pt x="f12" y="f7"/>
                    <a:pt x="f13" y="f7"/>
                    <a:pt x="f14" y="f11"/>
                  </a:cubicBezTo>
                  <a:cubicBezTo>
                    <a:pt x="f5" y="f9"/>
                    <a:pt x="f15" y="f10"/>
                    <a:pt x="f5" y="f5"/>
                  </a:cubicBezTo>
                  <a:close/>
                  <a:moveTo>
                    <a:pt x="f16" y="f17"/>
                  </a:moveTo>
                  <a:cubicBezTo>
                    <a:pt x="f18" y="f10"/>
                    <a:pt x="f19" y="f20"/>
                    <a:pt x="f21" y="f20"/>
                  </a:cubicBezTo>
                  <a:cubicBezTo>
                    <a:pt x="f17" y="f22"/>
                    <a:pt x="f23" y="f24"/>
                    <a:pt x="f23" y="f17"/>
                  </a:cubicBezTo>
                  <a:cubicBezTo>
                    <a:pt x="f23" y="f21"/>
                    <a:pt x="f17" y="f25"/>
                    <a:pt x="f21" y="f25"/>
                  </a:cubicBezTo>
                  <a:cubicBezTo>
                    <a:pt x="f26" y="f25"/>
                    <a:pt x="f18" y="f21"/>
                    <a:pt x="f16" y="f1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7F457E78-1380-478C-A662-FF840E26AF12}"/>
                </a:ext>
              </a:extLst>
            </p:cNvPr>
            <p:cNvSpPr/>
            <p:nvPr/>
          </p:nvSpPr>
          <p:spPr>
            <a:xfrm>
              <a:off x="3764438" y="2529230"/>
              <a:ext cx="101388" cy="515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18"/>
                <a:gd name="f8" fmla="val 22"/>
                <a:gd name="f9" fmla="val 12"/>
                <a:gd name="f10" fmla="val 2"/>
                <a:gd name="f11" fmla="val 3"/>
                <a:gd name="f12" fmla="val 4"/>
                <a:gd name="f13" fmla="val 20"/>
                <a:gd name="f14" fmla="val 28"/>
                <a:gd name="f15" fmla="val 31"/>
                <a:gd name="f16" fmla="val 32"/>
                <a:gd name="f17" fmla="val 11"/>
                <a:gd name="f18" fmla="+- 0 0 -90"/>
                <a:gd name="f19" fmla="*/ f3 1 35"/>
                <a:gd name="f20" fmla="*/ f4 1 1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5"/>
                <a:gd name="f29" fmla="*/ f25 1 18"/>
                <a:gd name="f30" fmla="*/ 35 f26 1"/>
                <a:gd name="f31" fmla="*/ 18 f25 1"/>
                <a:gd name="f32" fmla="*/ 0 f26 1"/>
                <a:gd name="f33" fmla="*/ 4 f26 1"/>
                <a:gd name="f34" fmla="*/ 3 f25 1"/>
                <a:gd name="f35" fmla="*/ 28 f26 1"/>
                <a:gd name="f36" fmla="*/ 2 f25 1"/>
                <a:gd name="f37" fmla="+- f27 0 f1"/>
                <a:gd name="f38" fmla="*/ f30 1 35"/>
                <a:gd name="f39" fmla="*/ f31 1 18"/>
                <a:gd name="f40" fmla="*/ f32 1 35"/>
                <a:gd name="f41" fmla="*/ f33 1 35"/>
                <a:gd name="f42" fmla="*/ f34 1 18"/>
                <a:gd name="f43" fmla="*/ f35 1 35"/>
                <a:gd name="f44" fmla="*/ f36 1 18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8"/>
                <a:gd name="f53" fmla="*/ f42 1 f29"/>
                <a:gd name="f54" fmla="*/ f43 1 f28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19 1"/>
                <a:gd name="f64" fmla="*/ f53 f20 1"/>
                <a:gd name="f65" fmla="*/ f54 f19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3" y="f64"/>
                </a:cxn>
                <a:cxn ang="f37">
                  <a:pos x="f65" y="f66"/>
                </a:cxn>
                <a:cxn ang="f37">
                  <a:pos x="f60" y="f61"/>
                </a:cxn>
              </a:cxnLst>
              <a:rect l="f56" t="f59" r="f57" b="f58"/>
              <a:pathLst>
                <a:path w="35" h="18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10" y="f9"/>
                    <a:pt x="f10" y="f11"/>
                    <a:pt x="f12" y="f11"/>
                  </a:cubicBezTo>
                  <a:cubicBezTo>
                    <a:pt x="f9" y="f5"/>
                    <a:pt x="f13" y="f5"/>
                    <a:pt x="f14" y="f10"/>
                  </a:cubicBezTo>
                  <a:cubicBezTo>
                    <a:pt x="f15" y="f11"/>
                    <a:pt x="f16" y="f17"/>
                    <a:pt x="f6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0F207A96-B174-45F6-A9CD-65A58BA2353B}"/>
                </a:ext>
              </a:extLst>
            </p:cNvPr>
            <p:cNvSpPr/>
            <p:nvPr/>
          </p:nvSpPr>
          <p:spPr>
            <a:xfrm>
              <a:off x="2896645" y="2671858"/>
              <a:ext cx="56711" cy="910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31"/>
                <a:gd name="f8" fmla="val 20"/>
                <a:gd name="f9" fmla="val 11"/>
                <a:gd name="f10" fmla="val 6"/>
                <a:gd name="f11" fmla="val 2"/>
                <a:gd name="f12" fmla="val 16"/>
                <a:gd name="f13" fmla="val 4"/>
                <a:gd name="f14" fmla="val 17"/>
                <a:gd name="f15" fmla="val 27"/>
                <a:gd name="f16" fmla="val 30"/>
                <a:gd name="f17" fmla="+- 0 0 -90"/>
                <a:gd name="f18" fmla="*/ f3 1 19"/>
                <a:gd name="f19" fmla="*/ f4 1 3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9"/>
                <a:gd name="f28" fmla="*/ f24 1 31"/>
                <a:gd name="f29" fmla="*/ 0 f25 1"/>
                <a:gd name="f30" fmla="*/ 31 f24 1"/>
                <a:gd name="f31" fmla="*/ 0 f24 1"/>
                <a:gd name="f32" fmla="*/ 16 f25 1"/>
                <a:gd name="f33" fmla="*/ 4 f24 1"/>
                <a:gd name="f34" fmla="*/ 17 f25 1"/>
                <a:gd name="f35" fmla="*/ 27 f24 1"/>
                <a:gd name="f36" fmla="+- f26 0 f1"/>
                <a:gd name="f37" fmla="*/ f29 1 19"/>
                <a:gd name="f38" fmla="*/ f30 1 31"/>
                <a:gd name="f39" fmla="*/ f31 1 31"/>
                <a:gd name="f40" fmla="*/ f32 1 19"/>
                <a:gd name="f41" fmla="*/ f33 1 31"/>
                <a:gd name="f42" fmla="*/ f34 1 19"/>
                <a:gd name="f43" fmla="*/ f35 1 31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8"/>
                <a:gd name="f51" fmla="*/ f40 1 f27"/>
                <a:gd name="f52" fmla="*/ f41 1 f28"/>
                <a:gd name="f53" fmla="*/ f42 1 f27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9 1"/>
                <a:gd name="f62" fmla="*/ f51 f18 1"/>
                <a:gd name="f63" fmla="*/ f52 f19 1"/>
                <a:gd name="f64" fmla="*/ f53 f18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59" y="f61"/>
                </a:cxn>
                <a:cxn ang="f36">
                  <a:pos x="f62" y="f63"/>
                </a:cxn>
                <a:cxn ang="f36">
                  <a:pos x="f64" y="f65"/>
                </a:cxn>
                <a:cxn ang="f36">
                  <a:pos x="f59" y="f60"/>
                </a:cxn>
              </a:cxnLst>
              <a:rect l="f55" t="f58" r="f56" b="f57"/>
              <a:pathLst>
                <a:path w="19" h="31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11"/>
                    <a:pt x="f12" y="f11"/>
                    <a:pt x="f12" y="f13"/>
                  </a:cubicBezTo>
                  <a:cubicBezTo>
                    <a:pt x="f6" y="f9"/>
                    <a:pt x="f6" y="f8"/>
                    <a:pt x="f14" y="f15"/>
                  </a:cubicBezTo>
                  <a:cubicBezTo>
                    <a:pt x="f12" y="f16"/>
                    <a:pt x="f10" y="f16"/>
                    <a:pt x="f5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7593C2EE-644B-4101-835A-746CF538F61E}"/>
                </a:ext>
              </a:extLst>
            </p:cNvPr>
            <p:cNvSpPr/>
            <p:nvPr/>
          </p:nvSpPr>
          <p:spPr>
            <a:xfrm>
              <a:off x="2578745" y="2671858"/>
              <a:ext cx="53272" cy="910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31"/>
                <a:gd name="f8" fmla="val 11"/>
                <a:gd name="f9" fmla="val 30"/>
                <a:gd name="f10" fmla="val 3"/>
                <a:gd name="f11" fmla="val 2"/>
                <a:gd name="f12" fmla="val 27"/>
                <a:gd name="f13" fmla="val 20"/>
                <a:gd name="f14" fmla="val 4"/>
                <a:gd name="f15" fmla="val 19"/>
                <a:gd name="f16" fmla="+- 0 0 -90"/>
                <a:gd name="f17" fmla="*/ f3 1 18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8"/>
                <a:gd name="f27" fmla="*/ f23 1 31"/>
                <a:gd name="f28" fmla="*/ 18 f24 1"/>
                <a:gd name="f29" fmla="*/ 31 f23 1"/>
                <a:gd name="f30" fmla="*/ 2 f24 1"/>
                <a:gd name="f31" fmla="*/ 27 f23 1"/>
                <a:gd name="f32" fmla="*/ 4 f23 1"/>
                <a:gd name="f33" fmla="*/ 0 f23 1"/>
                <a:gd name="f34" fmla="+- f25 0 f1"/>
                <a:gd name="f35" fmla="*/ f28 1 18"/>
                <a:gd name="f36" fmla="*/ f29 1 31"/>
                <a:gd name="f37" fmla="*/ f30 1 18"/>
                <a:gd name="f38" fmla="*/ f31 1 31"/>
                <a:gd name="f39" fmla="*/ f32 1 31"/>
                <a:gd name="f40" fmla="*/ f33 1 31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7" y="f59"/>
                </a:cxn>
                <a:cxn ang="f34">
                  <a:pos x="f55" y="f60"/>
                </a:cxn>
                <a:cxn ang="f34">
                  <a:pos x="f55" y="f56"/>
                </a:cxn>
              </a:cxnLst>
              <a:rect l="f51" t="f54" r="f52" b="f53"/>
              <a:pathLst>
                <a:path w="18" h="31">
                  <a:moveTo>
                    <a:pt x="f6" y="f7"/>
                  </a:moveTo>
                  <a:cubicBezTo>
                    <a:pt x="f8" y="f9"/>
                    <a:pt x="f10" y="f9"/>
                    <a:pt x="f11" y="f12"/>
                  </a:cubicBezTo>
                  <a:cubicBezTo>
                    <a:pt x="f5" y="f13"/>
                    <a:pt x="f5" y="f8"/>
                    <a:pt x="f11" y="f14"/>
                  </a:cubicBezTo>
                  <a:cubicBezTo>
                    <a:pt x="f11" y="f11"/>
                    <a:pt x="f8" y="f11"/>
                    <a:pt x="f6" y="f5"/>
                  </a:cubicBezTo>
                  <a:cubicBezTo>
                    <a:pt x="f6" y="f8"/>
                    <a:pt x="f6" y="f15"/>
                    <a:pt x="f6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D5B83663-D465-4CAB-9BB5-B0203A57F61D}"/>
                </a:ext>
              </a:extLst>
            </p:cNvPr>
            <p:cNvSpPr/>
            <p:nvPr/>
          </p:nvSpPr>
          <p:spPr>
            <a:xfrm>
              <a:off x="1920596" y="3414205"/>
              <a:ext cx="84197" cy="54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19"/>
                <a:gd name="f8" fmla="val 11"/>
                <a:gd name="f9" fmla="val 28"/>
                <a:gd name="f10" fmla="val 7"/>
                <a:gd name="f11" fmla="val 16"/>
                <a:gd name="f12" fmla="val 27"/>
                <a:gd name="f13" fmla="val 17"/>
                <a:gd name="f14" fmla="val 3"/>
                <a:gd name="f15" fmla="val 1"/>
                <a:gd name="f16" fmla="+- 0 0 -90"/>
                <a:gd name="f17" fmla="*/ f3 1 29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9"/>
                <a:gd name="f27" fmla="*/ f23 1 19"/>
                <a:gd name="f28" fmla="*/ 0 f24 1"/>
                <a:gd name="f29" fmla="*/ 0 f23 1"/>
                <a:gd name="f30" fmla="*/ 29 f24 1"/>
                <a:gd name="f31" fmla="*/ 27 f24 1"/>
                <a:gd name="f32" fmla="*/ 17 f23 1"/>
                <a:gd name="f33" fmla="*/ 3 f24 1"/>
                <a:gd name="f34" fmla="+- f25 0 f1"/>
                <a:gd name="f35" fmla="*/ f28 1 29"/>
                <a:gd name="f36" fmla="*/ f29 1 19"/>
                <a:gd name="f37" fmla="*/ f30 1 29"/>
                <a:gd name="f38" fmla="*/ f31 1 29"/>
                <a:gd name="f39" fmla="*/ f32 1 19"/>
                <a:gd name="f40" fmla="*/ f33 1 29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6"/>
                <a:gd name="f49" fmla="*/ f39 1 f27"/>
                <a:gd name="f50" fmla="*/ f40 1 f26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7 1"/>
                <a:gd name="f59" fmla="*/ f49 f18 1"/>
                <a:gd name="f60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6"/>
                </a:cxn>
                <a:cxn ang="f34">
                  <a:pos x="f58" y="f59"/>
                </a:cxn>
                <a:cxn ang="f34">
                  <a:pos x="f60" y="f59"/>
                </a:cxn>
                <a:cxn ang="f34">
                  <a:pos x="f55" y="f56"/>
                </a:cxn>
              </a:cxnLst>
              <a:rect l="f51" t="f54" r="f52" b="f53"/>
              <a:pathLst>
                <a:path w="29" h="19">
                  <a:moveTo>
                    <a:pt x="f5" y="f5"/>
                  </a:moveTo>
                  <a:cubicBezTo>
                    <a:pt x="f8" y="f5"/>
                    <a:pt x="f7" y="f5"/>
                    <a:pt x="f6" y="f5"/>
                  </a:cubicBezTo>
                  <a:cubicBezTo>
                    <a:pt x="f9" y="f10"/>
                    <a:pt x="f6" y="f11"/>
                    <a:pt x="f12" y="f13"/>
                  </a:cubicBezTo>
                  <a:cubicBezTo>
                    <a:pt x="f7" y="f7"/>
                    <a:pt x="f8" y="f7"/>
                    <a:pt x="f14" y="f13"/>
                  </a:cubicBezTo>
                  <a:cubicBezTo>
                    <a:pt x="f15" y="f13"/>
                    <a:pt x="f15" y="f10"/>
                    <a:pt x="f5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A6DEEE60-4720-43B4-8336-6F4836FF58B0}"/>
                </a:ext>
              </a:extLst>
            </p:cNvPr>
            <p:cNvSpPr/>
            <p:nvPr/>
          </p:nvSpPr>
          <p:spPr>
            <a:xfrm>
              <a:off x="2582183" y="3101461"/>
              <a:ext cx="91074" cy="54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9"/>
                <a:gd name="f8" fmla="val 2"/>
                <a:gd name="f9" fmla="val 12"/>
                <a:gd name="f10" fmla="val 3"/>
                <a:gd name="f11" fmla="val 4"/>
                <a:gd name="f12" fmla="val 11"/>
                <a:gd name="f13" fmla="val 20"/>
                <a:gd name="f14" fmla="val 1"/>
                <a:gd name="f15" fmla="val 27"/>
                <a:gd name="f16" fmla="val 29"/>
                <a:gd name="f17" fmla="+- 0 0 -90"/>
                <a:gd name="f18" fmla="*/ f3 1 31"/>
                <a:gd name="f19" fmla="*/ f4 1 19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1"/>
                <a:gd name="f28" fmla="*/ f24 1 19"/>
                <a:gd name="f29" fmla="*/ 0 f25 1"/>
                <a:gd name="f30" fmla="*/ 19 f24 1"/>
                <a:gd name="f31" fmla="*/ 4 f25 1"/>
                <a:gd name="f32" fmla="*/ 2 f24 1"/>
                <a:gd name="f33" fmla="*/ 27 f25 1"/>
                <a:gd name="f34" fmla="*/ 3 f24 1"/>
                <a:gd name="f35" fmla="*/ 31 f25 1"/>
                <a:gd name="f36" fmla="+- f26 0 f1"/>
                <a:gd name="f37" fmla="*/ f29 1 31"/>
                <a:gd name="f38" fmla="*/ f30 1 19"/>
                <a:gd name="f39" fmla="*/ f31 1 31"/>
                <a:gd name="f40" fmla="*/ f32 1 19"/>
                <a:gd name="f41" fmla="*/ f33 1 31"/>
                <a:gd name="f42" fmla="*/ f34 1 19"/>
                <a:gd name="f43" fmla="*/ f35 1 31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8"/>
                <a:gd name="f52" fmla="*/ f41 1 f27"/>
                <a:gd name="f53" fmla="*/ f42 1 f28"/>
                <a:gd name="f54" fmla="*/ f43 1 f27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9 1"/>
                <a:gd name="f65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0"/>
                </a:cxn>
                <a:cxn ang="f36">
                  <a:pos x="f59" y="f60"/>
                </a:cxn>
              </a:cxnLst>
              <a:rect l="f55" t="f58" r="f56" b="f57"/>
              <a:pathLst>
                <a:path w="31" h="19">
                  <a:moveTo>
                    <a:pt x="f5" y="f7"/>
                  </a:moveTo>
                  <a:cubicBezTo>
                    <a:pt x="f8" y="f9"/>
                    <a:pt x="f8" y="f10"/>
                    <a:pt x="f11" y="f8"/>
                  </a:cubicBezTo>
                  <a:cubicBezTo>
                    <a:pt x="f12" y="f5"/>
                    <a:pt x="f13" y="f14"/>
                    <a:pt x="f15" y="f10"/>
                  </a:cubicBezTo>
                  <a:cubicBezTo>
                    <a:pt x="f16" y="f10"/>
                    <a:pt x="f16" y="f9"/>
                    <a:pt x="f6" y="f7"/>
                  </a:cubicBezTo>
                  <a:cubicBezTo>
                    <a:pt x="f13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66995263-E8B4-480F-ADBB-A7D7E0A919F9}"/>
                </a:ext>
              </a:extLst>
            </p:cNvPr>
            <p:cNvSpPr/>
            <p:nvPr/>
          </p:nvSpPr>
          <p:spPr>
            <a:xfrm>
              <a:off x="2296927" y="3414205"/>
              <a:ext cx="87636" cy="584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0"/>
                <a:gd name="f8" fmla="val 11"/>
                <a:gd name="f9" fmla="val 19"/>
                <a:gd name="f10" fmla="val 29"/>
                <a:gd name="f11" fmla="val 7"/>
                <a:gd name="f12" fmla="val 16"/>
                <a:gd name="f13" fmla="val 26"/>
                <a:gd name="f14" fmla="val 17"/>
                <a:gd name="f15" fmla="val 4"/>
                <a:gd name="f16" fmla="val 1"/>
                <a:gd name="f17" fmla="+- 0 0 -90"/>
                <a:gd name="f18" fmla="*/ f3 1 30"/>
                <a:gd name="f19" fmla="*/ f4 1 2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0"/>
                <a:gd name="f28" fmla="*/ f24 1 20"/>
                <a:gd name="f29" fmla="*/ 0 f25 1"/>
                <a:gd name="f30" fmla="*/ 0 f24 1"/>
                <a:gd name="f31" fmla="*/ 30 f25 1"/>
                <a:gd name="f32" fmla="*/ 26 f25 1"/>
                <a:gd name="f33" fmla="*/ 17 f24 1"/>
                <a:gd name="f34" fmla="*/ 4 f25 1"/>
                <a:gd name="f35" fmla="+- f26 0 f1"/>
                <a:gd name="f36" fmla="*/ f29 1 30"/>
                <a:gd name="f37" fmla="*/ f30 1 20"/>
                <a:gd name="f38" fmla="*/ f31 1 30"/>
                <a:gd name="f39" fmla="*/ f32 1 30"/>
                <a:gd name="f40" fmla="*/ f33 1 20"/>
                <a:gd name="f41" fmla="*/ f34 1 30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7"/>
                <a:gd name="f50" fmla="*/ f40 1 f28"/>
                <a:gd name="f51" fmla="*/ f41 1 f27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8 1"/>
                <a:gd name="f60" fmla="*/ f50 f19 1"/>
                <a:gd name="f61" fmla="*/ f5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7"/>
                </a:cxn>
                <a:cxn ang="f35">
                  <a:pos x="f59" y="f60"/>
                </a:cxn>
                <a:cxn ang="f35">
                  <a:pos x="f61" y="f60"/>
                </a:cxn>
                <a:cxn ang="f35">
                  <a:pos x="f56" y="f57"/>
                </a:cxn>
              </a:cxnLst>
              <a:rect l="f52" t="f55" r="f53" b="f54"/>
              <a:pathLst>
                <a:path w="30" h="20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11"/>
                    <a:pt x="f10" y="f12"/>
                    <a:pt x="f13" y="f14"/>
                  </a:cubicBezTo>
                  <a:cubicBezTo>
                    <a:pt x="f7" y="f7"/>
                    <a:pt x="f8" y="f7"/>
                    <a:pt x="f15" y="f14"/>
                  </a:cubicBezTo>
                  <a:cubicBezTo>
                    <a:pt x="f16" y="f14"/>
                    <a:pt x="f16" y="f11"/>
                    <a:pt x="f5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8716CCA-B532-4EFF-9F74-C5B88C75747B}"/>
                </a:ext>
              </a:extLst>
            </p:cNvPr>
            <p:cNvSpPr/>
            <p:nvPr/>
          </p:nvSpPr>
          <p:spPr>
            <a:xfrm>
              <a:off x="2197257" y="3417643"/>
              <a:ext cx="87636" cy="54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9"/>
                <a:gd name="f8" fmla="val 29"/>
                <a:gd name="f9" fmla="val 6"/>
                <a:gd name="f10" fmla="val 15"/>
                <a:gd name="f11" fmla="val 27"/>
                <a:gd name="f12" fmla="val 16"/>
                <a:gd name="f13" fmla="val 20"/>
                <a:gd name="f14" fmla="val 12"/>
                <a:gd name="f15" fmla="val 18"/>
                <a:gd name="f16" fmla="val 5"/>
                <a:gd name="f17" fmla="val 2"/>
                <a:gd name="f18" fmla="val 7"/>
                <a:gd name="f19" fmla="val 11"/>
                <a:gd name="f20" fmla="+- 0 0 -90"/>
                <a:gd name="f21" fmla="*/ f3 1 30"/>
                <a:gd name="f22" fmla="*/ f4 1 1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0"/>
                <a:gd name="f31" fmla="*/ f27 1 19"/>
                <a:gd name="f32" fmla="*/ 30 f28 1"/>
                <a:gd name="f33" fmla="*/ 0 f27 1"/>
                <a:gd name="f34" fmla="*/ 27 f28 1"/>
                <a:gd name="f35" fmla="*/ 16 f27 1"/>
                <a:gd name="f36" fmla="*/ 5 f28 1"/>
                <a:gd name="f37" fmla="*/ 0 f28 1"/>
                <a:gd name="f38" fmla="+- f29 0 f1"/>
                <a:gd name="f39" fmla="*/ f32 1 30"/>
                <a:gd name="f40" fmla="*/ f33 1 19"/>
                <a:gd name="f41" fmla="*/ f34 1 30"/>
                <a:gd name="f42" fmla="*/ f35 1 19"/>
                <a:gd name="f43" fmla="*/ f36 1 30"/>
                <a:gd name="f44" fmla="*/ f37 1 30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0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2"/>
                </a:cxn>
                <a:cxn ang="f38">
                  <a:pos x="f64" y="f60"/>
                </a:cxn>
                <a:cxn ang="f38">
                  <a:pos x="f59" y="f60"/>
                </a:cxn>
              </a:cxnLst>
              <a:rect l="f55" t="f58" r="f56" b="f57"/>
              <a:pathLst>
                <a:path w="30" h="19">
                  <a:moveTo>
                    <a:pt x="f6" y="f5"/>
                  </a:moveTo>
                  <a:cubicBezTo>
                    <a:pt x="f8" y="f9"/>
                    <a:pt x="f6" y="f10"/>
                    <a:pt x="f11" y="f12"/>
                  </a:cubicBezTo>
                  <a:cubicBezTo>
                    <a:pt x="f13" y="f7"/>
                    <a:pt x="f14" y="f15"/>
                    <a:pt x="f16" y="f12"/>
                  </a:cubicBezTo>
                  <a:cubicBezTo>
                    <a:pt x="f17" y="f12"/>
                    <a:pt x="f17" y="f18"/>
                    <a:pt x="f5" y="f5"/>
                  </a:cubicBezTo>
                  <a:cubicBezTo>
                    <a:pt x="f19" y="f5"/>
                    <a:pt x="f7" y="f5"/>
                    <a:pt x="f6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030020C1-8AFF-4467-B1EA-F70D9B8386C8}"/>
                </a:ext>
              </a:extLst>
            </p:cNvPr>
            <p:cNvSpPr/>
            <p:nvPr/>
          </p:nvSpPr>
          <p:spPr>
            <a:xfrm>
              <a:off x="2013389" y="3101461"/>
              <a:ext cx="91074" cy="54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9"/>
                <a:gd name="f8" fmla="val 2"/>
                <a:gd name="f9" fmla="val 13"/>
                <a:gd name="f10" fmla="val 4"/>
                <a:gd name="f11" fmla="val 5"/>
                <a:gd name="f12" fmla="val 3"/>
                <a:gd name="f13" fmla="val 11"/>
                <a:gd name="f14" fmla="val 20"/>
                <a:gd name="f15" fmla="val 26"/>
                <a:gd name="f16" fmla="val 29"/>
                <a:gd name="f17" fmla="val 12"/>
                <a:gd name="f18" fmla="+- 0 0 -90"/>
                <a:gd name="f19" fmla="*/ f3 1 31"/>
                <a:gd name="f20" fmla="*/ f4 1 1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"/>
                <a:gd name="f29" fmla="*/ f25 1 19"/>
                <a:gd name="f30" fmla="*/ 0 f26 1"/>
                <a:gd name="f31" fmla="*/ 19 f25 1"/>
                <a:gd name="f32" fmla="*/ 5 f26 1"/>
                <a:gd name="f33" fmla="*/ 3 f25 1"/>
                <a:gd name="f34" fmla="*/ 26 f26 1"/>
                <a:gd name="f35" fmla="*/ 31 f26 1"/>
                <a:gd name="f36" fmla="+- f27 0 f1"/>
                <a:gd name="f37" fmla="*/ f30 1 31"/>
                <a:gd name="f38" fmla="*/ f31 1 19"/>
                <a:gd name="f39" fmla="*/ f32 1 31"/>
                <a:gd name="f40" fmla="*/ f33 1 19"/>
                <a:gd name="f41" fmla="*/ f34 1 31"/>
                <a:gd name="f42" fmla="*/ f35 1 31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8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0"/>
                </a:cxn>
                <a:cxn ang="f36">
                  <a:pos x="f62" y="f58"/>
                </a:cxn>
                <a:cxn ang="f36">
                  <a:pos x="f57" y="f58"/>
                </a:cxn>
              </a:cxnLst>
              <a:rect l="f53" t="f56" r="f54" b="f55"/>
              <a:pathLst>
                <a:path w="31" h="19">
                  <a:moveTo>
                    <a:pt x="f5" y="f7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3" y="f5"/>
                    <a:pt x="f14" y="f5"/>
                    <a:pt x="f15" y="f12"/>
                  </a:cubicBezTo>
                  <a:cubicBezTo>
                    <a:pt x="f16" y="f10"/>
                    <a:pt x="f16" y="f9"/>
                    <a:pt x="f6" y="f7"/>
                  </a:cubicBezTo>
                  <a:cubicBezTo>
                    <a:pt x="f14" y="f7"/>
                    <a:pt x="f17" y="f7"/>
                    <a:pt x="f5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C7F43ACF-4E35-4BE0-BCFE-4336CB21BA30}"/>
                </a:ext>
              </a:extLst>
            </p:cNvPr>
            <p:cNvSpPr/>
            <p:nvPr/>
          </p:nvSpPr>
          <p:spPr>
            <a:xfrm>
              <a:off x="1920596" y="3101461"/>
              <a:ext cx="87636" cy="515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8"/>
                <a:gd name="f8" fmla="val 28"/>
                <a:gd name="f9" fmla="val 21"/>
                <a:gd name="f10" fmla="val 15"/>
                <a:gd name="f11" fmla="val 9"/>
                <a:gd name="f12" fmla="val 4"/>
                <a:gd name="f13" fmla="val 17"/>
                <a:gd name="f14" fmla="val 10"/>
                <a:gd name="f15" fmla="val 3"/>
                <a:gd name="f16" fmla="val 1"/>
                <a:gd name="f17" fmla="val 11"/>
                <a:gd name="f18" fmla="val 13"/>
                <a:gd name="f19" fmla="val 14"/>
                <a:gd name="f20" fmla="val 29"/>
                <a:gd name="f21" fmla="val 2"/>
                <a:gd name="f22" fmla="+- 0 0 -90"/>
                <a:gd name="f23" fmla="*/ f3 1 30"/>
                <a:gd name="f24" fmla="*/ f4 1 18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30"/>
                <a:gd name="f33" fmla="*/ f29 1 18"/>
                <a:gd name="f34" fmla="*/ 28 f30 1"/>
                <a:gd name="f35" fmla="*/ 18 f29 1"/>
                <a:gd name="f36" fmla="*/ 9 f30 1"/>
                <a:gd name="f37" fmla="*/ 0 f30 1"/>
                <a:gd name="f38" fmla="*/ 10 f29 1"/>
                <a:gd name="f39" fmla="*/ 10 f30 1"/>
                <a:gd name="f40" fmla="*/ 1 f29 1"/>
                <a:gd name="f41" fmla="*/ 14 f30 1"/>
                <a:gd name="f42" fmla="+- f31 0 f1"/>
                <a:gd name="f43" fmla="*/ f34 1 30"/>
                <a:gd name="f44" fmla="*/ f35 1 18"/>
                <a:gd name="f45" fmla="*/ f36 1 30"/>
                <a:gd name="f46" fmla="*/ f37 1 30"/>
                <a:gd name="f47" fmla="*/ f38 1 18"/>
                <a:gd name="f48" fmla="*/ f39 1 30"/>
                <a:gd name="f49" fmla="*/ f40 1 18"/>
                <a:gd name="f50" fmla="*/ f41 1 30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2"/>
                <a:gd name="f59" fmla="*/ f47 1 f33"/>
                <a:gd name="f60" fmla="*/ f48 1 f32"/>
                <a:gd name="f61" fmla="*/ f49 1 f33"/>
                <a:gd name="f62" fmla="*/ f50 1 f32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3 1"/>
                <a:gd name="f71" fmla="*/ f59 f24 1"/>
                <a:gd name="f72" fmla="*/ f60 f23 1"/>
                <a:gd name="f73" fmla="*/ f61 f24 1"/>
                <a:gd name="f74" fmla="*/ f62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68"/>
                </a:cxn>
                <a:cxn ang="f42">
                  <a:pos x="f70" y="f71"/>
                </a:cxn>
                <a:cxn ang="f42">
                  <a:pos x="f72" y="f73"/>
                </a:cxn>
                <a:cxn ang="f42">
                  <a:pos x="f74" y="f73"/>
                </a:cxn>
                <a:cxn ang="f42">
                  <a:pos x="f67" y="f68"/>
                </a:cxn>
              </a:cxnLst>
              <a:rect l="f63" t="f66" r="f64" b="f65"/>
              <a:pathLst>
                <a:path w="30" h="18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5" y="f13"/>
                    <a:pt x="f5" y="f14"/>
                  </a:cubicBezTo>
                  <a:cubicBezTo>
                    <a:pt x="f5" y="f15"/>
                    <a:pt x="f12" y="f5"/>
                    <a:pt x="f14" y="f16"/>
                  </a:cubicBezTo>
                  <a:cubicBezTo>
                    <a:pt x="f17" y="f16"/>
                    <a:pt x="f18" y="f16"/>
                    <a:pt x="f19" y="f16"/>
                  </a:cubicBezTo>
                  <a:cubicBezTo>
                    <a:pt x="f20" y="f16"/>
                    <a:pt x="f6" y="f21"/>
                    <a:pt x="f8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24ACF392-A2B3-4420-8980-440304211F64}"/>
                </a:ext>
              </a:extLst>
            </p:cNvPr>
            <p:cNvSpPr/>
            <p:nvPr/>
          </p:nvSpPr>
          <p:spPr>
            <a:xfrm>
              <a:off x="2298646" y="3101461"/>
              <a:ext cx="87636" cy="515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8"/>
                <a:gd name="f8" fmla="val 10"/>
                <a:gd name="f9" fmla="val 1"/>
                <a:gd name="f10" fmla="val 12"/>
                <a:gd name="f11" fmla="val 3"/>
                <a:gd name="f12" fmla="val 2"/>
                <a:gd name="f13" fmla="val 9"/>
                <a:gd name="f14" fmla="val 25"/>
                <a:gd name="f15" fmla="val 27"/>
                <a:gd name="f16" fmla="val 28"/>
                <a:gd name="f17" fmla="val 11"/>
                <a:gd name="f18" fmla="+- 0 0 -90"/>
                <a:gd name="f19" fmla="*/ f3 1 30"/>
                <a:gd name="f20" fmla="*/ f4 1 1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0"/>
                <a:gd name="f29" fmla="*/ f25 1 18"/>
                <a:gd name="f30" fmla="*/ 30 f26 1"/>
                <a:gd name="f31" fmla="*/ 18 f25 1"/>
                <a:gd name="f32" fmla="*/ 0 f26 1"/>
                <a:gd name="f33" fmla="*/ 2 f26 1"/>
                <a:gd name="f34" fmla="*/ 3 f25 1"/>
                <a:gd name="f35" fmla="*/ 25 f26 1"/>
                <a:gd name="f36" fmla="*/ 2 f25 1"/>
                <a:gd name="f37" fmla="+- f27 0 f1"/>
                <a:gd name="f38" fmla="*/ f30 1 30"/>
                <a:gd name="f39" fmla="*/ f31 1 18"/>
                <a:gd name="f40" fmla="*/ f32 1 30"/>
                <a:gd name="f41" fmla="*/ f33 1 30"/>
                <a:gd name="f42" fmla="*/ f34 1 18"/>
                <a:gd name="f43" fmla="*/ f35 1 30"/>
                <a:gd name="f44" fmla="*/ f36 1 18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8"/>
                <a:gd name="f53" fmla="*/ f42 1 f29"/>
                <a:gd name="f54" fmla="*/ f43 1 f28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19 1"/>
                <a:gd name="f64" fmla="*/ f53 f20 1"/>
                <a:gd name="f65" fmla="*/ f54 f19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3" y="f64"/>
                </a:cxn>
                <a:cxn ang="f37">
                  <a:pos x="f65" y="f66"/>
                </a:cxn>
                <a:cxn ang="f37">
                  <a:pos x="f60" y="f61"/>
                </a:cxn>
              </a:cxnLst>
              <a:rect l="f56" t="f59" r="f57" b="f58"/>
              <a:pathLst>
                <a:path w="30" h="18">
                  <a:moveTo>
                    <a:pt x="f6" y="f7"/>
                  </a:moveTo>
                  <a:cubicBezTo>
                    <a:pt x="f7" y="f7"/>
                    <a:pt x="f8" y="f7"/>
                    <a:pt x="f5" y="f7"/>
                  </a:cubicBezTo>
                  <a:cubicBezTo>
                    <a:pt x="f9" y="f10"/>
                    <a:pt x="f5" y="f11"/>
                    <a:pt x="f12" y="f11"/>
                  </a:cubicBezTo>
                  <a:cubicBezTo>
                    <a:pt x="f13" y="f9"/>
                    <a:pt x="f7" y="f5"/>
                    <a:pt x="f14" y="f12"/>
                  </a:cubicBezTo>
                  <a:cubicBezTo>
                    <a:pt x="f15" y="f11"/>
                    <a:pt x="f16" y="f17"/>
                    <a:pt x="f6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F69DE5BA-272A-443F-99B2-6A3986374907}"/>
                </a:ext>
              </a:extLst>
            </p:cNvPr>
            <p:cNvSpPr/>
            <p:nvPr/>
          </p:nvSpPr>
          <p:spPr>
            <a:xfrm>
              <a:off x="2202414" y="3104900"/>
              <a:ext cx="85917" cy="481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17"/>
                <a:gd name="f8" fmla="val 18"/>
                <a:gd name="f9" fmla="val 10"/>
                <a:gd name="f10" fmla="val 12"/>
                <a:gd name="f11" fmla="val 3"/>
                <a:gd name="f12" fmla="val 2"/>
                <a:gd name="f13" fmla="val 9"/>
                <a:gd name="f14" fmla="val 24"/>
                <a:gd name="f15" fmla="val 1"/>
                <a:gd name="f16" fmla="val 27"/>
                <a:gd name="f17" fmla="+- 0 0 -90"/>
                <a:gd name="f18" fmla="*/ f3 1 29"/>
                <a:gd name="f19" fmla="*/ f4 1 1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9"/>
                <a:gd name="f28" fmla="*/ f24 1 17"/>
                <a:gd name="f29" fmla="*/ 29 f25 1"/>
                <a:gd name="f30" fmla="*/ 17 f24 1"/>
                <a:gd name="f31" fmla="*/ 0 f25 1"/>
                <a:gd name="f32" fmla="*/ 2 f25 1"/>
                <a:gd name="f33" fmla="*/ 2 f24 1"/>
                <a:gd name="f34" fmla="*/ 24 f25 1"/>
                <a:gd name="f35" fmla="*/ 1 f24 1"/>
                <a:gd name="f36" fmla="+- f26 0 f1"/>
                <a:gd name="f37" fmla="*/ f29 1 29"/>
                <a:gd name="f38" fmla="*/ f30 1 17"/>
                <a:gd name="f39" fmla="*/ f31 1 29"/>
                <a:gd name="f40" fmla="*/ f32 1 29"/>
                <a:gd name="f41" fmla="*/ f33 1 17"/>
                <a:gd name="f42" fmla="*/ f34 1 29"/>
                <a:gd name="f43" fmla="*/ f35 1 17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7"/>
                <a:gd name="f52" fmla="*/ f41 1 f28"/>
                <a:gd name="f53" fmla="*/ f42 1 f27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8 1"/>
                <a:gd name="f63" fmla="*/ f52 f19 1"/>
                <a:gd name="f64" fmla="*/ f53 f18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0"/>
                </a:cxn>
                <a:cxn ang="f36">
                  <a:pos x="f62" y="f63"/>
                </a:cxn>
                <a:cxn ang="f36">
                  <a:pos x="f64" y="f65"/>
                </a:cxn>
                <a:cxn ang="f36">
                  <a:pos x="f59" y="f60"/>
                </a:cxn>
              </a:cxnLst>
              <a:rect l="f55" t="f58" r="f56" b="f57"/>
              <a:pathLst>
                <a:path w="29" h="17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12" y="f12"/>
                  </a:cubicBezTo>
                  <a:cubicBezTo>
                    <a:pt x="f13" y="f5"/>
                    <a:pt x="f7" y="f5"/>
                    <a:pt x="f14" y="f15"/>
                  </a:cubicBezTo>
                  <a:cubicBezTo>
                    <a:pt x="f16" y="f12"/>
                    <a:pt x="f16" y="f9"/>
                    <a:pt x="f6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59">
              <a:extLst>
                <a:ext uri="{FF2B5EF4-FFF2-40B4-BE49-F238E27FC236}">
                  <a16:creationId xmlns:a16="http://schemas.microsoft.com/office/drawing/2014/main" id="{DAC5490E-651F-431C-8FF1-EE447FCD6A5A}"/>
                </a:ext>
              </a:extLst>
            </p:cNvPr>
            <p:cNvSpPr/>
            <p:nvPr/>
          </p:nvSpPr>
          <p:spPr>
            <a:xfrm>
              <a:off x="5020595" y="1216371"/>
              <a:ext cx="61859" cy="54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9"/>
                <a:gd name="f8" fmla="val 7"/>
                <a:gd name="f9" fmla="val 12"/>
                <a:gd name="f10" fmla="val 14"/>
                <a:gd name="f11" fmla="val 17"/>
                <a:gd name="f12" fmla="val 8"/>
                <a:gd name="f13" fmla="val 2"/>
                <a:gd name="f14" fmla="val 15"/>
                <a:gd name="f15" fmla="val 1"/>
                <a:gd name="f16" fmla="val 5"/>
                <a:gd name="f17" fmla="val 13"/>
                <a:gd name="f18" fmla="+- 0 0 -90"/>
                <a:gd name="f19" fmla="*/ f3 1 21"/>
                <a:gd name="f20" fmla="*/ f4 1 1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1"/>
                <a:gd name="f29" fmla="*/ f25 1 19"/>
                <a:gd name="f30" fmla="*/ 21 f26 1"/>
                <a:gd name="f31" fmla="*/ 0 f25 1"/>
                <a:gd name="f32" fmla="*/ 19 f25 1"/>
                <a:gd name="f33" fmla="*/ 2 f26 1"/>
                <a:gd name="f34" fmla="*/ 15 f25 1"/>
                <a:gd name="f35" fmla="*/ 5 f25 1"/>
                <a:gd name="f36" fmla="+- f27 0 f1"/>
                <a:gd name="f37" fmla="*/ f30 1 21"/>
                <a:gd name="f38" fmla="*/ f31 1 19"/>
                <a:gd name="f39" fmla="*/ f32 1 19"/>
                <a:gd name="f40" fmla="*/ f33 1 21"/>
                <a:gd name="f41" fmla="*/ f34 1 19"/>
                <a:gd name="f42" fmla="*/ f35 1 19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1" h="19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11"/>
                    <a:pt x="f12" y="f11"/>
                    <a:pt x="f13" y="f14"/>
                  </a:cubicBezTo>
                  <a:cubicBezTo>
                    <a:pt x="f15" y="f10"/>
                    <a:pt x="f5" y="f16"/>
                    <a:pt x="f13" y="f16"/>
                  </a:cubicBezTo>
                  <a:cubicBezTo>
                    <a:pt x="f8" y="f13"/>
                    <a:pt x="f17" y="f15"/>
                    <a:pt x="f6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61">
              <a:extLst>
                <a:ext uri="{FF2B5EF4-FFF2-40B4-BE49-F238E27FC236}">
                  <a16:creationId xmlns:a16="http://schemas.microsoft.com/office/drawing/2014/main" id="{052E44BB-AF4E-493F-B9D3-36FE3177EF14}"/>
                </a:ext>
              </a:extLst>
            </p:cNvPr>
            <p:cNvSpPr/>
            <p:nvPr/>
          </p:nvSpPr>
          <p:spPr>
            <a:xfrm>
              <a:off x="5020595" y="1864205"/>
              <a:ext cx="61859" cy="652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2"/>
                <a:gd name="f8" fmla="val 20"/>
                <a:gd name="f9" fmla="val 6"/>
                <a:gd name="f10" fmla="val 9"/>
                <a:gd name="f11" fmla="val 3"/>
                <a:gd name="f12" fmla="val 14"/>
                <a:gd name="f13" fmla="val 2"/>
                <a:gd name="f14" fmla="val 12"/>
                <a:gd name="f15" fmla="val 8"/>
                <a:gd name="f16" fmla="+- 0 0 -90"/>
                <a:gd name="f17" fmla="*/ f3 1 21"/>
                <a:gd name="f18" fmla="*/ f4 1 2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1"/>
                <a:gd name="f27" fmla="*/ f23 1 22"/>
                <a:gd name="f28" fmla="*/ 20 f24 1"/>
                <a:gd name="f29" fmla="*/ 6 f23 1"/>
                <a:gd name="f30" fmla="*/ 9 f24 1"/>
                <a:gd name="f31" fmla="*/ 22 f23 1"/>
                <a:gd name="f32" fmla="*/ 0 f24 1"/>
                <a:gd name="f33" fmla="*/ 14 f23 1"/>
                <a:gd name="f34" fmla="+- f25 0 f1"/>
                <a:gd name="f35" fmla="*/ f28 1 21"/>
                <a:gd name="f36" fmla="*/ f29 1 22"/>
                <a:gd name="f37" fmla="*/ f30 1 21"/>
                <a:gd name="f38" fmla="*/ f31 1 22"/>
                <a:gd name="f39" fmla="*/ f32 1 21"/>
                <a:gd name="f40" fmla="*/ f33 1 2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21" h="22">
                  <a:moveTo>
                    <a:pt x="f8" y="f9"/>
                  </a:moveTo>
                  <a:cubicBezTo>
                    <a:pt x="f6" y="f6"/>
                    <a:pt x="f8" y="f7"/>
                    <a:pt x="f10" y="f7"/>
                  </a:cubicBezTo>
                  <a:cubicBezTo>
                    <a:pt x="f11" y="f7"/>
                    <a:pt x="f5" y="f8"/>
                    <a:pt x="f5" y="f12"/>
                  </a:cubicBezTo>
                  <a:cubicBezTo>
                    <a:pt x="f13" y="f5"/>
                    <a:pt x="f14" y="f15"/>
                    <a:pt x="f8" y="f9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62">
              <a:extLst>
                <a:ext uri="{FF2B5EF4-FFF2-40B4-BE49-F238E27FC236}">
                  <a16:creationId xmlns:a16="http://schemas.microsoft.com/office/drawing/2014/main" id="{66C3242C-DADE-4A97-86AE-2B422AC74FD1}"/>
                </a:ext>
              </a:extLst>
            </p:cNvPr>
            <p:cNvSpPr/>
            <p:nvPr/>
          </p:nvSpPr>
          <p:spPr>
            <a:xfrm>
              <a:off x="2020266" y="3209717"/>
              <a:ext cx="77330" cy="5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"/>
                <a:gd name="f8" fmla="val 9"/>
                <a:gd name="f9" fmla="val 18"/>
                <a:gd name="f10" fmla="val 26"/>
                <a:gd name="f11" fmla="val 1"/>
                <a:gd name="f12" fmla="+- 0 0 -90"/>
                <a:gd name="f13" fmla="*/ f3 1 27"/>
                <a:gd name="f14" fmla="*/ f4 1 2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2"/>
                <a:gd name="f23" fmla="*/ f20 1 27"/>
                <a:gd name="f24" fmla="*/ 0 f20 1"/>
                <a:gd name="f25" fmla="*/ 0 f19 1"/>
                <a:gd name="f26" fmla="*/ 26 f20 1"/>
                <a:gd name="f27" fmla="*/ 27 f20 1"/>
                <a:gd name="f28" fmla="*/ 2 f19 1"/>
                <a:gd name="f29" fmla="*/ 1 f20 1"/>
                <a:gd name="f30" fmla="+- f21 0 f1"/>
                <a:gd name="f31" fmla="*/ f24 1 27"/>
                <a:gd name="f32" fmla="*/ f25 1 2"/>
                <a:gd name="f33" fmla="*/ f26 1 27"/>
                <a:gd name="f34" fmla="*/ f27 1 27"/>
                <a:gd name="f35" fmla="*/ f28 1 2"/>
                <a:gd name="f36" fmla="*/ f29 1 27"/>
                <a:gd name="f37" fmla="*/ 0 1 f23"/>
                <a:gd name="f38" fmla="*/ f16 1 f23"/>
                <a:gd name="f39" fmla="*/ 0 1 f22"/>
                <a:gd name="f40" fmla="*/ f17 1 f22"/>
                <a:gd name="f41" fmla="*/ f31 1 f23"/>
                <a:gd name="f42" fmla="*/ f32 1 f22"/>
                <a:gd name="f43" fmla="*/ f33 1 f23"/>
                <a:gd name="f44" fmla="*/ f34 1 f23"/>
                <a:gd name="f45" fmla="*/ f35 1 f22"/>
                <a:gd name="f46" fmla="*/ f36 1 f23"/>
                <a:gd name="f47" fmla="*/ f37 f13 1"/>
                <a:gd name="f48" fmla="*/ f38 f13 1"/>
                <a:gd name="f49" fmla="*/ f40 f14 1"/>
                <a:gd name="f50" fmla="*/ f39 f14 1"/>
                <a:gd name="f51" fmla="*/ f41 f13 1"/>
                <a:gd name="f52" fmla="*/ f42 f14 1"/>
                <a:gd name="f53" fmla="*/ f43 f13 1"/>
                <a:gd name="f54" fmla="*/ f44 f13 1"/>
                <a:gd name="f55" fmla="*/ f45 f14 1"/>
                <a:gd name="f56" fmla="*/ f4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1" y="f52"/>
                </a:cxn>
                <a:cxn ang="f30">
                  <a:pos x="f53" y="f52"/>
                </a:cxn>
                <a:cxn ang="f30">
                  <a:pos x="f54" y="f55"/>
                </a:cxn>
                <a:cxn ang="f30">
                  <a:pos x="f56" y="f55"/>
                </a:cxn>
                <a:cxn ang="f30">
                  <a:pos x="f51" y="f52"/>
                </a:cxn>
              </a:cxnLst>
              <a:rect l="f47" t="f50" r="f48" b="f49"/>
              <a:pathLst>
                <a:path w="27" h="2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0" y="f11"/>
                    <a:pt x="f6" y="f11"/>
                    <a:pt x="f6" y="f7"/>
                  </a:cubicBezTo>
                  <a:cubicBezTo>
                    <a:pt x="f9" y="f7"/>
                    <a:pt x="f8" y="f7"/>
                    <a:pt x="f11" y="f7"/>
                  </a:cubicBezTo>
                  <a:cubicBezTo>
                    <a:pt x="f5" y="f11"/>
                    <a:pt x="f5" y="f11"/>
                    <a:pt x="f5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63">
              <a:extLst>
                <a:ext uri="{FF2B5EF4-FFF2-40B4-BE49-F238E27FC236}">
                  <a16:creationId xmlns:a16="http://schemas.microsoft.com/office/drawing/2014/main" id="{5163BFA0-A537-47EB-B335-0E94B0104A1F}"/>
                </a:ext>
              </a:extLst>
            </p:cNvPr>
            <p:cNvSpPr/>
            <p:nvPr/>
          </p:nvSpPr>
          <p:spPr>
            <a:xfrm>
              <a:off x="2020266" y="3180502"/>
              <a:ext cx="77330" cy="5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"/>
                <a:gd name="f8" fmla="val 26"/>
                <a:gd name="f9" fmla="val 18"/>
                <a:gd name="f10" fmla="val 9"/>
                <a:gd name="f11" fmla="val 1"/>
                <a:gd name="f12" fmla="+- 0 0 -90"/>
                <a:gd name="f13" fmla="*/ f3 1 27"/>
                <a:gd name="f14" fmla="*/ f4 1 2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2"/>
                <a:gd name="f23" fmla="*/ f20 1 27"/>
                <a:gd name="f24" fmla="*/ 26 f20 1"/>
                <a:gd name="f25" fmla="*/ 2 f19 1"/>
                <a:gd name="f26" fmla="*/ 0 f20 1"/>
                <a:gd name="f27" fmla="*/ 0 f19 1"/>
                <a:gd name="f28" fmla="*/ 27 f20 1"/>
                <a:gd name="f29" fmla="+- f21 0 f1"/>
                <a:gd name="f30" fmla="*/ f24 1 27"/>
                <a:gd name="f31" fmla="*/ f25 1 2"/>
                <a:gd name="f32" fmla="*/ f26 1 27"/>
                <a:gd name="f33" fmla="*/ f27 1 2"/>
                <a:gd name="f34" fmla="*/ f28 1 27"/>
                <a:gd name="f35" fmla="*/ 0 1 f23"/>
                <a:gd name="f36" fmla="*/ f16 1 f23"/>
                <a:gd name="f37" fmla="*/ 0 1 f22"/>
                <a:gd name="f38" fmla="*/ f17 1 f22"/>
                <a:gd name="f39" fmla="*/ f30 1 f23"/>
                <a:gd name="f40" fmla="*/ f31 1 f22"/>
                <a:gd name="f41" fmla="*/ f32 1 f23"/>
                <a:gd name="f42" fmla="*/ f33 1 f22"/>
                <a:gd name="f43" fmla="*/ f34 1 f23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3 1"/>
                <a:gd name="f51" fmla="*/ f42 f14 1"/>
                <a:gd name="f52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50" y="f49"/>
                </a:cxn>
                <a:cxn ang="f29">
                  <a:pos x="f50" y="f51"/>
                </a:cxn>
                <a:cxn ang="f29">
                  <a:pos x="f52" y="f51"/>
                </a:cxn>
                <a:cxn ang="f29">
                  <a:pos x="f48" y="f49"/>
                </a:cxn>
              </a:cxnLst>
              <a:rect l="f44" t="f47" r="f45" b="f46"/>
              <a:pathLst>
                <a:path w="27" h="2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7"/>
                    <a:pt x="f5" y="f11"/>
                    <a:pt x="f5" y="f5"/>
                  </a:cubicBezTo>
                  <a:cubicBezTo>
                    <a:pt x="f10" y="f5"/>
                    <a:pt x="f9" y="f5"/>
                    <a:pt x="f6" y="f5"/>
                  </a:cubicBezTo>
                  <a:cubicBezTo>
                    <a:pt x="f6" y="f11"/>
                    <a:pt x="f6" y="f7"/>
                    <a:pt x="f8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64">
              <a:extLst>
                <a:ext uri="{FF2B5EF4-FFF2-40B4-BE49-F238E27FC236}">
                  <a16:creationId xmlns:a16="http://schemas.microsoft.com/office/drawing/2014/main" id="{116CE010-67CA-496B-88EE-7C905F63B9F2}"/>
                </a:ext>
              </a:extLst>
            </p:cNvPr>
            <p:cNvSpPr/>
            <p:nvPr/>
          </p:nvSpPr>
          <p:spPr>
            <a:xfrm>
              <a:off x="2587331" y="3177064"/>
              <a:ext cx="79049" cy="5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"/>
                <a:gd name="f8" fmla="val 9"/>
                <a:gd name="f9" fmla="val 18"/>
                <a:gd name="f10" fmla="val 1"/>
                <a:gd name="f11" fmla="+- 0 0 -90"/>
                <a:gd name="f12" fmla="*/ f3 1 27"/>
                <a:gd name="f13" fmla="*/ f4 1 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2"/>
                <a:gd name="f22" fmla="*/ f19 1 27"/>
                <a:gd name="f23" fmla="*/ 0 f19 1"/>
                <a:gd name="f24" fmla="*/ 0 f18 1"/>
                <a:gd name="f25" fmla="*/ 27 f19 1"/>
                <a:gd name="f26" fmla="*/ 2 f18 1"/>
                <a:gd name="f27" fmla="+- f20 0 f1"/>
                <a:gd name="f28" fmla="*/ f23 1 27"/>
                <a:gd name="f29" fmla="*/ f24 1 2"/>
                <a:gd name="f30" fmla="*/ f25 1 27"/>
                <a:gd name="f31" fmla="*/ f26 1 2"/>
                <a:gd name="f32" fmla="*/ 0 1 f22"/>
                <a:gd name="f33" fmla="*/ f15 1 f22"/>
                <a:gd name="f34" fmla="*/ 0 1 f21"/>
                <a:gd name="f35" fmla="*/ f16 1 f21"/>
                <a:gd name="f36" fmla="*/ f28 1 f22"/>
                <a:gd name="f37" fmla="*/ f29 1 f21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6" y="f47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27" h="2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7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7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0C63D8E-516E-4DF7-83C7-BA5039838277}"/>
                </a:ext>
              </a:extLst>
            </p:cNvPr>
            <p:cNvSpPr/>
            <p:nvPr/>
          </p:nvSpPr>
          <p:spPr>
            <a:xfrm>
              <a:off x="2587331" y="3206279"/>
              <a:ext cx="77330" cy="85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"/>
                <a:gd name="f8" fmla="val 9"/>
                <a:gd name="f9" fmla="val 18"/>
                <a:gd name="f10" fmla="val 1"/>
                <a:gd name="f11" fmla="val 2"/>
                <a:gd name="f12" fmla="+- 0 0 -90"/>
                <a:gd name="f13" fmla="*/ f3 1 26"/>
                <a:gd name="f14" fmla="*/ f4 1 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3"/>
                <a:gd name="f23" fmla="*/ f20 1 26"/>
                <a:gd name="f24" fmla="*/ 0 f20 1"/>
                <a:gd name="f25" fmla="*/ 0 f19 1"/>
                <a:gd name="f26" fmla="*/ 26 f20 1"/>
                <a:gd name="f27" fmla="*/ 3 f19 1"/>
                <a:gd name="f28" fmla="+- f21 0 f1"/>
                <a:gd name="f29" fmla="*/ f24 1 26"/>
                <a:gd name="f30" fmla="*/ f25 1 3"/>
                <a:gd name="f31" fmla="*/ f26 1 26"/>
                <a:gd name="f32" fmla="*/ f27 1 3"/>
                <a:gd name="f33" fmla="*/ 0 1 f23"/>
                <a:gd name="f34" fmla="*/ f16 1 f23"/>
                <a:gd name="f35" fmla="*/ 0 1 f22"/>
                <a:gd name="f36" fmla="*/ f17 1 f22"/>
                <a:gd name="f37" fmla="*/ f29 1 f23"/>
                <a:gd name="f38" fmla="*/ f30 1 f22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26" h="3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66">
              <a:extLst>
                <a:ext uri="{FF2B5EF4-FFF2-40B4-BE49-F238E27FC236}">
                  <a16:creationId xmlns:a16="http://schemas.microsoft.com/office/drawing/2014/main" id="{F37BC851-98C0-4BF1-8B1F-788AF58F76D5}"/>
                </a:ext>
              </a:extLst>
            </p:cNvPr>
            <p:cNvSpPr/>
            <p:nvPr/>
          </p:nvSpPr>
          <p:spPr>
            <a:xfrm>
              <a:off x="2800414" y="3226899"/>
              <a:ext cx="65297" cy="5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15"/>
                <a:gd name="f9" fmla="val 7"/>
                <a:gd name="f10" fmla="val 1"/>
                <a:gd name="f11" fmla="+- 0 0 -90"/>
                <a:gd name="f12" fmla="*/ f3 1 22"/>
                <a:gd name="f13" fmla="*/ f4 1 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8 1 2"/>
                <a:gd name="f22" fmla="*/ f19 1 22"/>
                <a:gd name="f23" fmla="*/ 22 f19 1"/>
                <a:gd name="f24" fmla="*/ 2 f18 1"/>
                <a:gd name="f25" fmla="*/ 0 f19 1"/>
                <a:gd name="f26" fmla="*/ 0 f18 1"/>
                <a:gd name="f27" fmla="+- f20 0 f1"/>
                <a:gd name="f28" fmla="*/ f23 1 22"/>
                <a:gd name="f29" fmla="*/ f24 1 2"/>
                <a:gd name="f30" fmla="*/ f25 1 22"/>
                <a:gd name="f31" fmla="*/ f26 1 2"/>
                <a:gd name="f32" fmla="*/ 0 1 f22"/>
                <a:gd name="f33" fmla="*/ f15 1 f22"/>
                <a:gd name="f34" fmla="*/ 0 1 f21"/>
                <a:gd name="f35" fmla="*/ f16 1 f21"/>
                <a:gd name="f36" fmla="*/ f28 1 f22"/>
                <a:gd name="f37" fmla="*/ f29 1 f21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6" y="f47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22" h="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0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0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148">
              <a:extLst>
                <a:ext uri="{FF2B5EF4-FFF2-40B4-BE49-F238E27FC236}">
                  <a16:creationId xmlns:a16="http://schemas.microsoft.com/office/drawing/2014/main" id="{516E6496-1DA3-424E-BAAE-7EC1B7C84E9C}"/>
                </a:ext>
              </a:extLst>
            </p:cNvPr>
            <p:cNvSpPr/>
            <p:nvPr/>
          </p:nvSpPr>
          <p:spPr>
            <a:xfrm>
              <a:off x="1991051" y="4129064"/>
              <a:ext cx="2182371" cy="8866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8"/>
                <a:gd name="f7" fmla="val 246"/>
                <a:gd name="f8" fmla="val 303"/>
                <a:gd name="f9" fmla="val 183"/>
                <a:gd name="f10" fmla="val 318"/>
                <a:gd name="f11" fmla="val 161"/>
                <a:gd name="f12" fmla="val 331"/>
                <a:gd name="f13" fmla="val 141"/>
                <a:gd name="f14" fmla="val 345"/>
                <a:gd name="f15" fmla="val 122"/>
                <a:gd name="f16" fmla="val 385"/>
                <a:gd name="f17" fmla="val 68"/>
                <a:gd name="f18" fmla="val 441"/>
                <a:gd name="f19" fmla="val 36"/>
                <a:gd name="f20" fmla="val 499"/>
                <a:gd name="f21" fmla="val 7"/>
                <a:gd name="f22" fmla="val 512"/>
                <a:gd name="f23" fmla="val 519"/>
                <a:gd name="f24" fmla="val 9"/>
                <a:gd name="f25" fmla="val 524"/>
                <a:gd name="f26" fmla="val 19"/>
                <a:gd name="f27" fmla="val 543"/>
                <a:gd name="f28" fmla="val 56"/>
                <a:gd name="f29" fmla="val 563"/>
                <a:gd name="f30" fmla="val 93"/>
                <a:gd name="f31" fmla="val 583"/>
                <a:gd name="f32" fmla="val 130"/>
                <a:gd name="f33" fmla="val 586"/>
                <a:gd name="f34" fmla="val 136"/>
                <a:gd name="f35" fmla="val 593"/>
                <a:gd name="f36" fmla="val 139"/>
                <a:gd name="f37" fmla="val 599"/>
                <a:gd name="f38" fmla="val 144"/>
                <a:gd name="f39" fmla="val 600"/>
                <a:gd name="f40" fmla="val 145"/>
                <a:gd name="f41" fmla="val 604"/>
                <a:gd name="f42" fmla="val 146"/>
                <a:gd name="f43" fmla="val 605"/>
                <a:gd name="f44" fmla="val 165"/>
                <a:gd name="f45" fmla="val 185"/>
                <a:gd name="f46" fmla="val 606"/>
                <a:gd name="f47" fmla="val 204"/>
                <a:gd name="f48" fmla="val 210"/>
                <a:gd name="f49" fmla="val 592"/>
                <a:gd name="f50" fmla="val 217"/>
                <a:gd name="f51" fmla="val 584"/>
                <a:gd name="f52" fmla="val 218"/>
                <a:gd name="f53" fmla="val 523"/>
                <a:gd name="f54" fmla="val 221"/>
                <a:gd name="f55" fmla="val 463"/>
                <a:gd name="f56" fmla="val 222"/>
                <a:gd name="f57" fmla="val 402"/>
                <a:gd name="f58" fmla="val 224"/>
                <a:gd name="f59" fmla="val 381"/>
                <a:gd name="f60" fmla="val 225"/>
                <a:gd name="f61" fmla="val 359"/>
                <a:gd name="f62" fmla="val 338"/>
                <a:gd name="f63" fmla="val 227"/>
                <a:gd name="f64" fmla="val 333"/>
                <a:gd name="f65" fmla="val 328"/>
                <a:gd name="f66" fmla="val 231"/>
                <a:gd name="f67" fmla="val 324"/>
                <a:gd name="f68" fmla="val 234"/>
                <a:gd name="f69" fmla="val 312"/>
                <a:gd name="f70" fmla="val 296"/>
                <a:gd name="f71" fmla="val 283"/>
                <a:gd name="f72" fmla="val 235"/>
                <a:gd name="f73" fmla="val 278"/>
                <a:gd name="f74" fmla="val 270"/>
                <a:gd name="f75" fmla="val 264"/>
                <a:gd name="f76" fmla="val 187"/>
                <a:gd name="f77" fmla="val 111"/>
                <a:gd name="f78" fmla="val 34"/>
                <a:gd name="f79" fmla="val 219"/>
                <a:gd name="f80" fmla="val 3"/>
                <a:gd name="f81" fmla="val 2"/>
                <a:gd name="f82" fmla="val 216"/>
                <a:gd name="f83" fmla="val 1"/>
                <a:gd name="f84" fmla="val 176"/>
                <a:gd name="f85" fmla="val 167"/>
                <a:gd name="f86" fmla="val 157"/>
                <a:gd name="f87" fmla="val 153"/>
                <a:gd name="f88" fmla="val 5"/>
                <a:gd name="f89" fmla="val 24"/>
                <a:gd name="f90" fmla="val 147"/>
                <a:gd name="f91" fmla="val 25"/>
                <a:gd name="f92" fmla="val 133"/>
                <a:gd name="f93" fmla="val 30"/>
                <a:gd name="f94" fmla="val 124"/>
                <a:gd name="f95" fmla="val 48"/>
                <a:gd name="f96" fmla="val 89"/>
                <a:gd name="f97" fmla="val 67"/>
                <a:gd name="f98" fmla="val 55"/>
                <a:gd name="f99" fmla="val 85"/>
                <a:gd name="f100" fmla="val 20"/>
                <a:gd name="f101" fmla="val 91"/>
                <a:gd name="f102" fmla="val 6"/>
                <a:gd name="f103" fmla="val 99"/>
                <a:gd name="f104" fmla="val 115"/>
                <a:gd name="f105" fmla="val 8"/>
                <a:gd name="f106" fmla="val 194"/>
                <a:gd name="f107" fmla="val 262"/>
                <a:gd name="f108" fmla="val 460"/>
                <a:gd name="f109" fmla="val 109"/>
                <a:gd name="f110" fmla="val 461"/>
                <a:gd name="f111" fmla="val 110"/>
                <a:gd name="f112" fmla="val 462"/>
                <a:gd name="f113" fmla="val 112"/>
                <a:gd name="f114" fmla="val 464"/>
                <a:gd name="f115" fmla="val 114"/>
                <a:gd name="f116" fmla="val 432"/>
                <a:gd name="f117" fmla="val 132"/>
                <a:gd name="f118" fmla="val 401"/>
                <a:gd name="f119" fmla="val 150"/>
                <a:gd name="f120" fmla="val 371"/>
                <a:gd name="f121" fmla="val 436"/>
                <a:gd name="f122" fmla="val 160"/>
                <a:gd name="f123" fmla="val 502"/>
                <a:gd name="f124" fmla="val 568"/>
                <a:gd name="f125" fmla="val 565"/>
                <a:gd name="f126" fmla="val 561"/>
                <a:gd name="f127" fmla="val 121"/>
                <a:gd name="f128" fmla="val 541"/>
                <a:gd name="f129" fmla="val 125"/>
                <a:gd name="f130" fmla="val 513"/>
                <a:gd name="f131" fmla="val 131"/>
                <a:gd name="f132" fmla="val 485"/>
                <a:gd name="f133" fmla="val 457"/>
                <a:gd name="f134" fmla="val 134"/>
                <a:gd name="f135" fmla="val 456"/>
                <a:gd name="f136" fmla="val 129"/>
                <a:gd name="f137" fmla="val 487"/>
                <a:gd name="f138" fmla="val 518"/>
                <a:gd name="f139" fmla="val 113"/>
                <a:gd name="f140" fmla="val 549"/>
                <a:gd name="f141" fmla="val 105"/>
                <a:gd name="f142" fmla="val 103"/>
                <a:gd name="f143" fmla="val 101"/>
                <a:gd name="f144" fmla="val 535"/>
                <a:gd name="f145" fmla="val 98"/>
                <a:gd name="f146" fmla="val 521"/>
                <a:gd name="f147" fmla="val 97"/>
                <a:gd name="f148" fmla="val 507"/>
                <a:gd name="f149" fmla="val 96"/>
                <a:gd name="f150" fmla="val 95"/>
                <a:gd name="f151" fmla="val 94"/>
                <a:gd name="f152" fmla="val 517"/>
                <a:gd name="f153" fmla="val 90"/>
                <a:gd name="f154" fmla="val 527"/>
                <a:gd name="f155" fmla="val 86"/>
                <a:gd name="f156" fmla="val 536"/>
                <a:gd name="f157" fmla="val 82"/>
                <a:gd name="f158" fmla="val 534"/>
                <a:gd name="f159" fmla="val 66"/>
                <a:gd name="f160" fmla="val 525"/>
                <a:gd name="f161" fmla="val 63"/>
                <a:gd name="f162" fmla="val 69"/>
                <a:gd name="f163" fmla="val 474"/>
                <a:gd name="f164" fmla="val 87"/>
                <a:gd name="f165" fmla="val 434"/>
                <a:gd name="f166" fmla="val 106"/>
                <a:gd name="f167" fmla="val 395"/>
                <a:gd name="f168" fmla="val 391"/>
                <a:gd name="f169" fmla="val 127"/>
                <a:gd name="f170" fmla="val 387"/>
                <a:gd name="f171" fmla="val 383"/>
                <a:gd name="f172" fmla="val 419"/>
                <a:gd name="f173" fmla="val 88"/>
                <a:gd name="f174" fmla="val 466"/>
                <a:gd name="f175" fmla="val 520"/>
                <a:gd name="f176" fmla="val 46"/>
                <a:gd name="f177" fmla="val 515"/>
                <a:gd name="f178" fmla="val 38"/>
                <a:gd name="f179" fmla="val 32"/>
                <a:gd name="f180" fmla="val 508"/>
                <a:gd name="f181" fmla="val 26"/>
                <a:gd name="f182" fmla="val 439"/>
                <a:gd name="f183" fmla="val 59"/>
                <a:gd name="f184" fmla="val 378"/>
                <a:gd name="f185" fmla="val 335"/>
                <a:gd name="f186" fmla="val 162"/>
                <a:gd name="f187" fmla="val 343"/>
                <a:gd name="f188" fmla="val 163"/>
                <a:gd name="f189" fmla="val 352"/>
                <a:gd name="f190" fmla="val 393"/>
                <a:gd name="f191" fmla="val 143"/>
                <a:gd name="f192" fmla="val 426"/>
                <a:gd name="f193" fmla="val 126"/>
                <a:gd name="f194" fmla="val 170"/>
                <a:gd name="f195" fmla="val 272"/>
                <a:gd name="f196" fmla="val 168"/>
                <a:gd name="f197" fmla="val 273"/>
                <a:gd name="f198" fmla="val 275"/>
                <a:gd name="f199" fmla="val 166"/>
                <a:gd name="f200" fmla="val 238"/>
                <a:gd name="f201" fmla="val 169"/>
                <a:gd name="f202" fmla="val 61"/>
                <a:gd name="f203" fmla="val 33"/>
                <a:gd name="f204" fmla="val 39"/>
                <a:gd name="f205" fmla="val 92"/>
                <a:gd name="f206" fmla="val 43"/>
                <a:gd name="f207" fmla="val 47"/>
                <a:gd name="f208" fmla="val 193"/>
                <a:gd name="f209" fmla="val 226"/>
                <a:gd name="f210" fmla="val 177"/>
                <a:gd name="f211" fmla="val 108"/>
                <a:gd name="f212" fmla="val 75"/>
                <a:gd name="f213" fmla="val 73"/>
                <a:gd name="f214" fmla="val 83"/>
                <a:gd name="f215" fmla="val 84"/>
                <a:gd name="f216" fmla="val 64"/>
                <a:gd name="f217" fmla="val 62"/>
                <a:gd name="f218" fmla="val 123"/>
                <a:gd name="f219" fmla="val 154"/>
                <a:gd name="f220" fmla="val 44"/>
                <a:gd name="f221" fmla="val 41"/>
                <a:gd name="f222" fmla="val 173"/>
                <a:gd name="f223" fmla="val 208"/>
                <a:gd name="f224" fmla="val 149"/>
                <a:gd name="f225" fmla="val 148"/>
                <a:gd name="f226" fmla="val 189"/>
                <a:gd name="f227" fmla="val 230"/>
                <a:gd name="f228" fmla="val 18"/>
                <a:gd name="f229" fmla="val 198"/>
                <a:gd name="f230" fmla="val 202"/>
                <a:gd name="f231" fmla="val 271"/>
                <a:gd name="f232" fmla="val 206"/>
                <a:gd name="f233" fmla="val 190"/>
                <a:gd name="f234" fmla="val 179"/>
                <a:gd name="f235" fmla="val 178"/>
                <a:gd name="f236" fmla="val 337"/>
                <a:gd name="f237" fmla="val 416"/>
                <a:gd name="f238" fmla="val 494"/>
                <a:gd name="f239" fmla="val 573"/>
                <a:gd name="f240" fmla="val 195"/>
                <a:gd name="f241" fmla="val 594"/>
                <a:gd name="f242" fmla="val 595"/>
                <a:gd name="f243" fmla="val 192"/>
                <a:gd name="f244" fmla="val 589"/>
                <a:gd name="f245" fmla="val 505"/>
                <a:gd name="f246" fmla="val 172"/>
                <a:gd name="f247" fmla="+- 0 0 -90"/>
                <a:gd name="f248" fmla="*/ f3 1 608"/>
                <a:gd name="f249" fmla="*/ f4 1 246"/>
                <a:gd name="f250" fmla="val f5"/>
                <a:gd name="f251" fmla="val f6"/>
                <a:gd name="f252" fmla="val f7"/>
                <a:gd name="f253" fmla="*/ f247 f0 1"/>
                <a:gd name="f254" fmla="+- f252 0 f250"/>
                <a:gd name="f255" fmla="+- f251 0 f250"/>
                <a:gd name="f256" fmla="*/ f253 1 f2"/>
                <a:gd name="f257" fmla="*/ f255 1 608"/>
                <a:gd name="f258" fmla="*/ f254 1 246"/>
                <a:gd name="f259" fmla="*/ 345 f255 1"/>
                <a:gd name="f260" fmla="*/ 122 f254 1"/>
                <a:gd name="f261" fmla="*/ 524 f255 1"/>
                <a:gd name="f262" fmla="*/ 19 f254 1"/>
                <a:gd name="f263" fmla="*/ 599 f255 1"/>
                <a:gd name="f264" fmla="*/ 144 f254 1"/>
                <a:gd name="f265" fmla="*/ 606 f255 1"/>
                <a:gd name="f266" fmla="*/ 204 f254 1"/>
                <a:gd name="f267" fmla="*/ 402 f255 1"/>
                <a:gd name="f268" fmla="*/ 224 f254 1"/>
                <a:gd name="f269" fmla="*/ 324 f255 1"/>
                <a:gd name="f270" fmla="*/ 234 f254 1"/>
                <a:gd name="f271" fmla="*/ 264 f255 1"/>
                <a:gd name="f272" fmla="*/ 227 f254 1"/>
                <a:gd name="f273" fmla="*/ 1 f255 1"/>
                <a:gd name="f274" fmla="*/ 185 f254 1"/>
                <a:gd name="f275" fmla="*/ 7 f255 1"/>
                <a:gd name="f276" fmla="*/ 145 f254 1"/>
                <a:gd name="f277" fmla="*/ 85 f255 1"/>
                <a:gd name="f278" fmla="*/ 20 f254 1"/>
                <a:gd name="f279" fmla="*/ 303 f255 1"/>
                <a:gd name="f280" fmla="*/ 183 f254 1"/>
                <a:gd name="f281" fmla="*/ 464 f255 1"/>
                <a:gd name="f282" fmla="*/ 114 f254 1"/>
                <a:gd name="f283" fmla="*/ 568 f255 1"/>
                <a:gd name="f284" fmla="*/ 457 f255 1"/>
                <a:gd name="f285" fmla="*/ 134 f254 1"/>
                <a:gd name="f286" fmla="*/ 549 f255 1"/>
                <a:gd name="f287" fmla="*/ 105 f254 1"/>
                <a:gd name="f288" fmla="*/ 507 f255 1"/>
                <a:gd name="f289" fmla="*/ 97 f254 1"/>
                <a:gd name="f290" fmla="*/ 536 f255 1"/>
                <a:gd name="f291" fmla="*/ 82 f254 1"/>
                <a:gd name="f292" fmla="*/ 395 f255 1"/>
                <a:gd name="f293" fmla="*/ 125 f254 1"/>
                <a:gd name="f294" fmla="*/ 520 f255 1"/>
                <a:gd name="f295" fmla="*/ 46 f254 1"/>
                <a:gd name="f296" fmla="*/ 335 f255 1"/>
                <a:gd name="f297" fmla="*/ 162 f254 1"/>
                <a:gd name="f298" fmla="*/ 460 f255 1"/>
                <a:gd name="f299" fmla="*/ 109 f254 1"/>
                <a:gd name="f300" fmla="*/ 275 f255 1"/>
                <a:gd name="f301" fmla="*/ 166 f254 1"/>
                <a:gd name="f302" fmla="*/ 95 f255 1"/>
                <a:gd name="f303" fmla="*/ 36 f254 1"/>
                <a:gd name="f304" fmla="*/ 231 f255 1"/>
                <a:gd name="f305" fmla="*/ 96 f255 1"/>
                <a:gd name="f306" fmla="*/ 69 f254 1"/>
                <a:gd name="f307" fmla="*/ 103 f255 1"/>
                <a:gd name="f308" fmla="*/ 94 f254 1"/>
                <a:gd name="f309" fmla="*/ 154 f255 1"/>
                <a:gd name="f310" fmla="*/ 130 f254 1"/>
                <a:gd name="f311" fmla="*/ 41 f255 1"/>
                <a:gd name="f312" fmla="*/ 146 f255 1"/>
                <a:gd name="f313" fmla="*/ 270 f255 1"/>
                <a:gd name="f314" fmla="*/ 170 f254 1"/>
                <a:gd name="f315" fmla="*/ 271 f255 1"/>
                <a:gd name="f316" fmla="*/ 206 f254 1"/>
                <a:gd name="f317" fmla="*/ 18 f255 1"/>
                <a:gd name="f318" fmla="*/ 194 f254 1"/>
                <a:gd name="f319" fmla="*/ 573 f255 1"/>
                <a:gd name="f320" fmla="*/ 195 f254 1"/>
                <a:gd name="f321" fmla="*/ 337 f255 1"/>
                <a:gd name="f322" fmla="+- f256 0 f1"/>
                <a:gd name="f323" fmla="*/ f259 1 608"/>
                <a:gd name="f324" fmla="*/ f260 1 246"/>
                <a:gd name="f325" fmla="*/ f261 1 608"/>
                <a:gd name="f326" fmla="*/ f262 1 246"/>
                <a:gd name="f327" fmla="*/ f263 1 608"/>
                <a:gd name="f328" fmla="*/ f264 1 246"/>
                <a:gd name="f329" fmla="*/ f265 1 608"/>
                <a:gd name="f330" fmla="*/ f266 1 246"/>
                <a:gd name="f331" fmla="*/ f267 1 608"/>
                <a:gd name="f332" fmla="*/ f268 1 246"/>
                <a:gd name="f333" fmla="*/ f269 1 608"/>
                <a:gd name="f334" fmla="*/ f270 1 246"/>
                <a:gd name="f335" fmla="*/ f271 1 608"/>
                <a:gd name="f336" fmla="*/ f272 1 246"/>
                <a:gd name="f337" fmla="*/ f273 1 608"/>
                <a:gd name="f338" fmla="*/ f274 1 246"/>
                <a:gd name="f339" fmla="*/ f275 1 608"/>
                <a:gd name="f340" fmla="*/ f276 1 246"/>
                <a:gd name="f341" fmla="*/ f277 1 608"/>
                <a:gd name="f342" fmla="*/ f278 1 246"/>
                <a:gd name="f343" fmla="*/ f279 1 608"/>
                <a:gd name="f344" fmla="*/ f280 1 246"/>
                <a:gd name="f345" fmla="*/ f281 1 608"/>
                <a:gd name="f346" fmla="*/ f282 1 246"/>
                <a:gd name="f347" fmla="*/ f283 1 608"/>
                <a:gd name="f348" fmla="*/ f284 1 608"/>
                <a:gd name="f349" fmla="*/ f285 1 246"/>
                <a:gd name="f350" fmla="*/ f286 1 608"/>
                <a:gd name="f351" fmla="*/ f287 1 246"/>
                <a:gd name="f352" fmla="*/ f288 1 608"/>
                <a:gd name="f353" fmla="*/ f289 1 246"/>
                <a:gd name="f354" fmla="*/ f290 1 608"/>
                <a:gd name="f355" fmla="*/ f291 1 246"/>
                <a:gd name="f356" fmla="*/ f292 1 608"/>
                <a:gd name="f357" fmla="*/ f293 1 246"/>
                <a:gd name="f358" fmla="*/ f294 1 608"/>
                <a:gd name="f359" fmla="*/ f295 1 246"/>
                <a:gd name="f360" fmla="*/ f296 1 608"/>
                <a:gd name="f361" fmla="*/ f297 1 246"/>
                <a:gd name="f362" fmla="*/ f298 1 608"/>
                <a:gd name="f363" fmla="*/ f299 1 246"/>
                <a:gd name="f364" fmla="*/ f300 1 608"/>
                <a:gd name="f365" fmla="*/ f301 1 246"/>
                <a:gd name="f366" fmla="*/ f302 1 608"/>
                <a:gd name="f367" fmla="*/ f303 1 246"/>
                <a:gd name="f368" fmla="*/ f304 1 608"/>
                <a:gd name="f369" fmla="*/ f305 1 608"/>
                <a:gd name="f370" fmla="*/ f306 1 246"/>
                <a:gd name="f371" fmla="*/ f307 1 608"/>
                <a:gd name="f372" fmla="*/ f308 1 246"/>
                <a:gd name="f373" fmla="*/ f309 1 608"/>
                <a:gd name="f374" fmla="*/ f310 1 246"/>
                <a:gd name="f375" fmla="*/ f311 1 608"/>
                <a:gd name="f376" fmla="*/ f312 1 608"/>
                <a:gd name="f377" fmla="*/ f313 1 608"/>
                <a:gd name="f378" fmla="*/ f314 1 246"/>
                <a:gd name="f379" fmla="*/ f315 1 608"/>
                <a:gd name="f380" fmla="*/ f316 1 246"/>
                <a:gd name="f381" fmla="*/ f317 1 608"/>
                <a:gd name="f382" fmla="*/ f318 1 246"/>
                <a:gd name="f383" fmla="*/ f319 1 608"/>
                <a:gd name="f384" fmla="*/ f320 1 246"/>
                <a:gd name="f385" fmla="*/ f321 1 608"/>
                <a:gd name="f386" fmla="*/ 0 1 f257"/>
                <a:gd name="f387" fmla="*/ f251 1 f257"/>
                <a:gd name="f388" fmla="*/ 0 1 f258"/>
                <a:gd name="f389" fmla="*/ f252 1 f258"/>
                <a:gd name="f390" fmla="*/ f323 1 f257"/>
                <a:gd name="f391" fmla="*/ f324 1 f258"/>
                <a:gd name="f392" fmla="*/ f325 1 f257"/>
                <a:gd name="f393" fmla="*/ f326 1 f258"/>
                <a:gd name="f394" fmla="*/ f327 1 f257"/>
                <a:gd name="f395" fmla="*/ f328 1 f258"/>
                <a:gd name="f396" fmla="*/ f329 1 f257"/>
                <a:gd name="f397" fmla="*/ f330 1 f258"/>
                <a:gd name="f398" fmla="*/ f331 1 f257"/>
                <a:gd name="f399" fmla="*/ f332 1 f258"/>
                <a:gd name="f400" fmla="*/ f333 1 f257"/>
                <a:gd name="f401" fmla="*/ f334 1 f258"/>
                <a:gd name="f402" fmla="*/ f335 1 f257"/>
                <a:gd name="f403" fmla="*/ f336 1 f258"/>
                <a:gd name="f404" fmla="*/ f337 1 f257"/>
                <a:gd name="f405" fmla="*/ f338 1 f258"/>
                <a:gd name="f406" fmla="*/ f339 1 f257"/>
                <a:gd name="f407" fmla="*/ f340 1 f258"/>
                <a:gd name="f408" fmla="*/ f341 1 f257"/>
                <a:gd name="f409" fmla="*/ f342 1 f258"/>
                <a:gd name="f410" fmla="*/ f343 1 f257"/>
                <a:gd name="f411" fmla="*/ f344 1 f258"/>
                <a:gd name="f412" fmla="*/ f345 1 f257"/>
                <a:gd name="f413" fmla="*/ f346 1 f258"/>
                <a:gd name="f414" fmla="*/ f347 1 f257"/>
                <a:gd name="f415" fmla="*/ f348 1 f257"/>
                <a:gd name="f416" fmla="*/ f349 1 f258"/>
                <a:gd name="f417" fmla="*/ f350 1 f257"/>
                <a:gd name="f418" fmla="*/ f351 1 f258"/>
                <a:gd name="f419" fmla="*/ f352 1 f257"/>
                <a:gd name="f420" fmla="*/ f353 1 f258"/>
                <a:gd name="f421" fmla="*/ f354 1 f257"/>
                <a:gd name="f422" fmla="*/ f355 1 f258"/>
                <a:gd name="f423" fmla="*/ f356 1 f257"/>
                <a:gd name="f424" fmla="*/ f357 1 f258"/>
                <a:gd name="f425" fmla="*/ f358 1 f257"/>
                <a:gd name="f426" fmla="*/ f359 1 f258"/>
                <a:gd name="f427" fmla="*/ f360 1 f257"/>
                <a:gd name="f428" fmla="*/ f361 1 f258"/>
                <a:gd name="f429" fmla="*/ f362 1 f257"/>
                <a:gd name="f430" fmla="*/ f363 1 f258"/>
                <a:gd name="f431" fmla="*/ f364 1 f257"/>
                <a:gd name="f432" fmla="*/ f365 1 f258"/>
                <a:gd name="f433" fmla="*/ f366 1 f257"/>
                <a:gd name="f434" fmla="*/ f367 1 f258"/>
                <a:gd name="f435" fmla="*/ f368 1 f257"/>
                <a:gd name="f436" fmla="*/ f369 1 f257"/>
                <a:gd name="f437" fmla="*/ f370 1 f258"/>
                <a:gd name="f438" fmla="*/ f371 1 f257"/>
                <a:gd name="f439" fmla="*/ f372 1 f258"/>
                <a:gd name="f440" fmla="*/ f373 1 f257"/>
                <a:gd name="f441" fmla="*/ f374 1 f258"/>
                <a:gd name="f442" fmla="*/ f375 1 f257"/>
                <a:gd name="f443" fmla="*/ f376 1 f257"/>
                <a:gd name="f444" fmla="*/ f377 1 f257"/>
                <a:gd name="f445" fmla="*/ f378 1 f258"/>
                <a:gd name="f446" fmla="*/ f379 1 f257"/>
                <a:gd name="f447" fmla="*/ f380 1 f258"/>
                <a:gd name="f448" fmla="*/ f381 1 f257"/>
                <a:gd name="f449" fmla="*/ f382 1 f258"/>
                <a:gd name="f450" fmla="*/ f383 1 f257"/>
                <a:gd name="f451" fmla="*/ f384 1 f258"/>
                <a:gd name="f452" fmla="*/ f385 1 f257"/>
                <a:gd name="f453" fmla="*/ f386 f248 1"/>
                <a:gd name="f454" fmla="*/ f387 f248 1"/>
                <a:gd name="f455" fmla="*/ f389 f249 1"/>
                <a:gd name="f456" fmla="*/ f388 f249 1"/>
                <a:gd name="f457" fmla="*/ f390 f248 1"/>
                <a:gd name="f458" fmla="*/ f391 f249 1"/>
                <a:gd name="f459" fmla="*/ f392 f248 1"/>
                <a:gd name="f460" fmla="*/ f393 f249 1"/>
                <a:gd name="f461" fmla="*/ f394 f248 1"/>
                <a:gd name="f462" fmla="*/ f395 f249 1"/>
                <a:gd name="f463" fmla="*/ f396 f248 1"/>
                <a:gd name="f464" fmla="*/ f397 f249 1"/>
                <a:gd name="f465" fmla="*/ f398 f248 1"/>
                <a:gd name="f466" fmla="*/ f399 f249 1"/>
                <a:gd name="f467" fmla="*/ f400 f248 1"/>
                <a:gd name="f468" fmla="*/ f401 f249 1"/>
                <a:gd name="f469" fmla="*/ f402 f248 1"/>
                <a:gd name="f470" fmla="*/ f403 f249 1"/>
                <a:gd name="f471" fmla="*/ f404 f248 1"/>
                <a:gd name="f472" fmla="*/ f405 f249 1"/>
                <a:gd name="f473" fmla="*/ f406 f248 1"/>
                <a:gd name="f474" fmla="*/ f407 f249 1"/>
                <a:gd name="f475" fmla="*/ f408 f248 1"/>
                <a:gd name="f476" fmla="*/ f409 f249 1"/>
                <a:gd name="f477" fmla="*/ f410 f248 1"/>
                <a:gd name="f478" fmla="*/ f411 f249 1"/>
                <a:gd name="f479" fmla="*/ f412 f248 1"/>
                <a:gd name="f480" fmla="*/ f413 f249 1"/>
                <a:gd name="f481" fmla="*/ f414 f248 1"/>
                <a:gd name="f482" fmla="*/ f415 f248 1"/>
                <a:gd name="f483" fmla="*/ f416 f249 1"/>
                <a:gd name="f484" fmla="*/ f417 f248 1"/>
                <a:gd name="f485" fmla="*/ f418 f249 1"/>
                <a:gd name="f486" fmla="*/ f419 f248 1"/>
                <a:gd name="f487" fmla="*/ f420 f249 1"/>
                <a:gd name="f488" fmla="*/ f421 f248 1"/>
                <a:gd name="f489" fmla="*/ f422 f249 1"/>
                <a:gd name="f490" fmla="*/ f423 f248 1"/>
                <a:gd name="f491" fmla="*/ f424 f249 1"/>
                <a:gd name="f492" fmla="*/ f425 f248 1"/>
                <a:gd name="f493" fmla="*/ f426 f249 1"/>
                <a:gd name="f494" fmla="*/ f427 f248 1"/>
                <a:gd name="f495" fmla="*/ f428 f249 1"/>
                <a:gd name="f496" fmla="*/ f429 f248 1"/>
                <a:gd name="f497" fmla="*/ f430 f249 1"/>
                <a:gd name="f498" fmla="*/ f431 f248 1"/>
                <a:gd name="f499" fmla="*/ f432 f249 1"/>
                <a:gd name="f500" fmla="*/ f433 f248 1"/>
                <a:gd name="f501" fmla="*/ f434 f249 1"/>
                <a:gd name="f502" fmla="*/ f435 f248 1"/>
                <a:gd name="f503" fmla="*/ f436 f248 1"/>
                <a:gd name="f504" fmla="*/ f437 f249 1"/>
                <a:gd name="f505" fmla="*/ f438 f248 1"/>
                <a:gd name="f506" fmla="*/ f439 f249 1"/>
                <a:gd name="f507" fmla="*/ f440 f248 1"/>
                <a:gd name="f508" fmla="*/ f441 f249 1"/>
                <a:gd name="f509" fmla="*/ f442 f248 1"/>
                <a:gd name="f510" fmla="*/ f443 f248 1"/>
                <a:gd name="f511" fmla="*/ f444 f248 1"/>
                <a:gd name="f512" fmla="*/ f445 f249 1"/>
                <a:gd name="f513" fmla="*/ f446 f248 1"/>
                <a:gd name="f514" fmla="*/ f447 f249 1"/>
                <a:gd name="f515" fmla="*/ f448 f248 1"/>
                <a:gd name="f516" fmla="*/ f449 f249 1"/>
                <a:gd name="f517" fmla="*/ f450 f248 1"/>
                <a:gd name="f518" fmla="*/ f451 f249 1"/>
                <a:gd name="f519" fmla="*/ f452 f2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2">
                  <a:pos x="f457" y="f458"/>
                </a:cxn>
                <a:cxn ang="f322">
                  <a:pos x="f459" y="f460"/>
                </a:cxn>
                <a:cxn ang="f322">
                  <a:pos x="f461" y="f462"/>
                </a:cxn>
                <a:cxn ang="f322">
                  <a:pos x="f463" y="f464"/>
                </a:cxn>
                <a:cxn ang="f322">
                  <a:pos x="f465" y="f466"/>
                </a:cxn>
                <a:cxn ang="f322">
                  <a:pos x="f467" y="f468"/>
                </a:cxn>
                <a:cxn ang="f322">
                  <a:pos x="f469" y="f470"/>
                </a:cxn>
                <a:cxn ang="f322">
                  <a:pos x="f471" y="f472"/>
                </a:cxn>
                <a:cxn ang="f322">
                  <a:pos x="f473" y="f474"/>
                </a:cxn>
                <a:cxn ang="f322">
                  <a:pos x="f475" y="f476"/>
                </a:cxn>
                <a:cxn ang="f322">
                  <a:pos x="f477" y="f478"/>
                </a:cxn>
                <a:cxn ang="f322">
                  <a:pos x="f479" y="f480"/>
                </a:cxn>
                <a:cxn ang="f322">
                  <a:pos x="f481" y="f474"/>
                </a:cxn>
                <a:cxn ang="f322">
                  <a:pos x="f482" y="f483"/>
                </a:cxn>
                <a:cxn ang="f322">
                  <a:pos x="f484" y="f485"/>
                </a:cxn>
                <a:cxn ang="f322">
                  <a:pos x="f486" y="f487"/>
                </a:cxn>
                <a:cxn ang="f322">
                  <a:pos x="f488" y="f489"/>
                </a:cxn>
                <a:cxn ang="f322">
                  <a:pos x="f490" y="f491"/>
                </a:cxn>
                <a:cxn ang="f322">
                  <a:pos x="f492" y="f493"/>
                </a:cxn>
                <a:cxn ang="f322">
                  <a:pos x="f494" y="f495"/>
                </a:cxn>
                <a:cxn ang="f322">
                  <a:pos x="f496" y="f497"/>
                </a:cxn>
                <a:cxn ang="f322">
                  <a:pos x="f498" y="f499"/>
                </a:cxn>
                <a:cxn ang="f322">
                  <a:pos x="f500" y="f501"/>
                </a:cxn>
                <a:cxn ang="f322">
                  <a:pos x="f502" y="f483"/>
                </a:cxn>
                <a:cxn ang="f322">
                  <a:pos x="f503" y="f504"/>
                </a:cxn>
                <a:cxn ang="f322">
                  <a:pos x="f505" y="f506"/>
                </a:cxn>
                <a:cxn ang="f322">
                  <a:pos x="f507" y="f508"/>
                </a:cxn>
                <a:cxn ang="f322">
                  <a:pos x="f509" y="f474"/>
                </a:cxn>
                <a:cxn ang="f322">
                  <a:pos x="f510" y="f480"/>
                </a:cxn>
                <a:cxn ang="f322">
                  <a:pos x="f511" y="f512"/>
                </a:cxn>
                <a:cxn ang="f322">
                  <a:pos x="f513" y="f514"/>
                </a:cxn>
                <a:cxn ang="f322">
                  <a:pos x="f515" y="f516"/>
                </a:cxn>
                <a:cxn ang="f322">
                  <a:pos x="f517" y="f518"/>
                </a:cxn>
                <a:cxn ang="f322">
                  <a:pos x="f519" y="f514"/>
                </a:cxn>
              </a:cxnLst>
              <a:rect l="f453" t="f456" r="f454" b="f455"/>
              <a:pathLst>
                <a:path w="608" h="24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5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0"/>
                    <a:pt x="f41" y="f42"/>
                  </a:cubicBezTo>
                  <a:cubicBezTo>
                    <a:pt x="f43" y="f44"/>
                    <a:pt x="f6" y="f45"/>
                    <a:pt x="f46" y="f47"/>
                  </a:cubicBezTo>
                  <a:cubicBezTo>
                    <a:pt x="f43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0"/>
                    <a:pt x="f62" y="f63"/>
                  </a:cubicBezTo>
                  <a:cubicBezTo>
                    <a:pt x="f64" y="f63"/>
                    <a:pt x="f65" y="f66"/>
                    <a:pt x="f67" y="f68"/>
                  </a:cubicBezTo>
                  <a:cubicBezTo>
                    <a:pt x="f69" y="f7"/>
                    <a:pt x="f70" y="f7"/>
                    <a:pt x="f71" y="f72"/>
                  </a:cubicBezTo>
                  <a:cubicBezTo>
                    <a:pt x="f73" y="f66"/>
                    <a:pt x="f74" y="f63"/>
                    <a:pt x="f75" y="f63"/>
                  </a:cubicBezTo>
                  <a:cubicBezTo>
                    <a:pt x="f76" y="f58"/>
                    <a:pt x="f77" y="f54"/>
                    <a:pt x="f78" y="f79"/>
                  </a:cubicBezTo>
                  <a:cubicBezTo>
                    <a:pt x="f80" y="f52"/>
                    <a:pt x="f81" y="f82"/>
                    <a:pt x="f83" y="f45"/>
                  </a:cubicBezTo>
                  <a:cubicBezTo>
                    <a:pt x="f83" y="f84"/>
                    <a:pt x="f5" y="f85"/>
                    <a:pt x="f83" y="f86"/>
                  </a:cubicBezTo>
                  <a:cubicBezTo>
                    <a:pt x="f83" y="f87"/>
                    <a:pt x="f88" y="f40"/>
                    <a:pt x="f21" y="f40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83"/>
                    <a:pt x="f104" y="f105"/>
                  </a:cubicBezTo>
                  <a:cubicBezTo>
                    <a:pt x="f106" y="f95"/>
                    <a:pt x="f107" y="f103"/>
                    <a:pt x="f8" y="f9"/>
                  </a:cubicBezTo>
                  <a:close/>
                  <a:moveTo>
                    <a:pt x="f108" y="f109"/>
                  </a:move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85"/>
                  </a:cubicBezTo>
                  <a:cubicBezTo>
                    <a:pt x="f121" y="f122"/>
                    <a:pt x="f123" y="f87"/>
                    <a:pt x="f124" y="f40"/>
                  </a:cubicBezTo>
                  <a:cubicBezTo>
                    <a:pt x="f125" y="f32"/>
                    <a:pt x="f126" y="f127"/>
                    <a:pt x="f128" y="f129"/>
                  </a:cubicBezTo>
                  <a:cubicBezTo>
                    <a:pt x="f130" y="f131"/>
                    <a:pt x="f132" y="f117"/>
                    <a:pt x="f133" y="f134"/>
                  </a:cubicBezTo>
                  <a:cubicBezTo>
                    <a:pt x="f133" y="f92"/>
                    <a:pt x="f133" y="f131"/>
                    <a:pt x="f135" y="f136"/>
                  </a:cubicBezTo>
                  <a:cubicBezTo>
                    <a:pt x="f137" y="f127"/>
                    <a:pt x="f138" y="f139"/>
                    <a:pt x="f140" y="f141"/>
                  </a:cubicBezTo>
                  <a:cubicBezTo>
                    <a:pt x="f140" y="f142"/>
                    <a:pt x="f140" y="f143"/>
                    <a:pt x="f140" y="f103"/>
                  </a:cubicBezTo>
                  <a:cubicBezTo>
                    <a:pt x="f144" y="f145"/>
                    <a:pt x="f146" y="f147"/>
                    <a:pt x="f148" y="f147"/>
                  </a:cubicBezTo>
                  <a:cubicBezTo>
                    <a:pt x="f148" y="f149"/>
                    <a:pt x="f148" y="f150"/>
                    <a:pt x="f148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30" y="f162"/>
                  </a:cubicBezTo>
                  <a:cubicBezTo>
                    <a:pt x="f163" y="f164"/>
                    <a:pt x="f165" y="f166"/>
                    <a:pt x="f167" y="f129"/>
                  </a:cubicBezTo>
                  <a:cubicBezTo>
                    <a:pt x="f168" y="f169"/>
                    <a:pt x="f170" y="f136"/>
                    <a:pt x="f171" y="f131"/>
                  </a:cubicBezTo>
                  <a:cubicBezTo>
                    <a:pt x="f172" y="f173"/>
                    <a:pt x="f174" y="f161"/>
                    <a:pt x="f175" y="f176"/>
                  </a:cubicBezTo>
                  <a:cubicBezTo>
                    <a:pt x="f177" y="f178"/>
                    <a:pt x="f22" y="f179"/>
                    <a:pt x="f180" y="f181"/>
                  </a:cubicBezTo>
                  <a:cubicBezTo>
                    <a:pt x="f182" y="f183"/>
                    <a:pt x="f184" y="f147"/>
                    <a:pt x="f185" y="f186"/>
                  </a:cubicBezTo>
                  <a:cubicBezTo>
                    <a:pt x="f187" y="f188"/>
                    <a:pt x="f189" y="f188"/>
                    <a:pt x="f61" y="f122"/>
                  </a:cubicBezTo>
                  <a:cubicBezTo>
                    <a:pt x="f190" y="f191"/>
                    <a:pt x="f192" y="f193"/>
                    <a:pt x="f108" y="f109"/>
                  </a:cubicBezTo>
                  <a:close/>
                  <a:moveTo>
                    <a:pt x="f74" y="f194"/>
                  </a:moveTo>
                  <a:cubicBezTo>
                    <a:pt x="f195" y="f196"/>
                    <a:pt x="f197" y="f85"/>
                    <a:pt x="f198" y="f199"/>
                  </a:cubicBezTo>
                  <a:cubicBezTo>
                    <a:pt x="f200" y="f151"/>
                    <a:pt x="f201" y="f202"/>
                    <a:pt x="f143" y="f181"/>
                  </a:cubicBezTo>
                  <a:cubicBezTo>
                    <a:pt x="f145" y="f93"/>
                    <a:pt x="f149" y="f203"/>
                    <a:pt x="f150" y="f19"/>
                  </a:cubicBezTo>
                  <a:cubicBezTo>
                    <a:pt x="f30" y="f204"/>
                    <a:pt x="f205" y="f206"/>
                    <a:pt x="f153" y="f207"/>
                  </a:cubicBezTo>
                  <a:cubicBezTo>
                    <a:pt x="f42" y="f161"/>
                    <a:pt x="f208" y="f101"/>
                    <a:pt x="f66" y="f134"/>
                  </a:cubicBezTo>
                  <a:cubicBezTo>
                    <a:pt x="f209" y="f117"/>
                    <a:pt x="f56" y="f136"/>
                    <a:pt x="f52" y="f169"/>
                  </a:cubicBezTo>
                  <a:cubicBezTo>
                    <a:pt x="f210" y="f211"/>
                    <a:pt x="f34" y="f173"/>
                    <a:pt x="f149" y="f162"/>
                  </a:cubicBezTo>
                  <a:cubicBezTo>
                    <a:pt x="f157" y="f161"/>
                    <a:pt x="f212" y="f97"/>
                    <a:pt x="f213" y="f214"/>
                  </a:cubicBezTo>
                  <a:cubicBezTo>
                    <a:pt x="f215" y="f164"/>
                    <a:pt x="f30" y="f101"/>
                    <a:pt x="f142" y="f151"/>
                  </a:cubicBezTo>
                  <a:cubicBezTo>
                    <a:pt x="f216" y="f103"/>
                    <a:pt x="f216" y="f103"/>
                    <a:pt x="f217" y="f141"/>
                  </a:cubicBezTo>
                  <a:cubicBezTo>
                    <a:pt x="f30" y="f115"/>
                    <a:pt x="f218" y="f15"/>
                    <a:pt x="f219" y="f32"/>
                  </a:cubicBezTo>
                  <a:cubicBezTo>
                    <a:pt x="f94" y="f117"/>
                    <a:pt x="f149" y="f131"/>
                    <a:pt x="f17" y="f129"/>
                  </a:cubicBezTo>
                  <a:cubicBezTo>
                    <a:pt x="f95" y="f127"/>
                    <a:pt x="f220" y="f32"/>
                    <a:pt x="f221" y="f40"/>
                  </a:cubicBezTo>
                  <a:cubicBezTo>
                    <a:pt x="f211" y="f87"/>
                    <a:pt x="f222" y="f122"/>
                    <a:pt x="f200" y="f85"/>
                  </a:cubicBezTo>
                  <a:cubicBezTo>
                    <a:pt x="f223" y="f224"/>
                    <a:pt x="f210" y="f117"/>
                    <a:pt x="f42" y="f115"/>
                  </a:cubicBezTo>
                  <a:cubicBezTo>
                    <a:pt x="f90" y="f113"/>
                    <a:pt x="f90" y="f77"/>
                    <a:pt x="f225" y="f109"/>
                  </a:cubicBezTo>
                  <a:cubicBezTo>
                    <a:pt x="f226" y="f136"/>
                    <a:pt x="f227" y="f224"/>
                    <a:pt x="f74" y="f194"/>
                  </a:cubicBezTo>
                  <a:close/>
                  <a:moveTo>
                    <a:pt x="f228" y="f106"/>
                  </a:moveTo>
                  <a:cubicBezTo>
                    <a:pt x="f142" y="f229"/>
                    <a:pt x="f76" y="f230"/>
                    <a:pt x="f231" y="f232"/>
                  </a:cubicBezTo>
                  <a:cubicBezTo>
                    <a:pt x="f233" y="f222"/>
                    <a:pt x="f142" y="f234"/>
                    <a:pt x="f228" y="f201"/>
                  </a:cubicBezTo>
                  <a:cubicBezTo>
                    <a:pt x="f228" y="f235"/>
                    <a:pt x="f228" y="f45"/>
                    <a:pt x="f228" y="f106"/>
                  </a:cubicBezTo>
                  <a:close/>
                  <a:moveTo>
                    <a:pt x="f236" y="f232"/>
                  </a:moveTo>
                  <a:cubicBezTo>
                    <a:pt x="f237" y="f230"/>
                    <a:pt x="f238" y="f229"/>
                    <a:pt x="f239" y="f240"/>
                  </a:cubicBezTo>
                  <a:cubicBezTo>
                    <a:pt x="f241" y="f106"/>
                    <a:pt x="f242" y="f243"/>
                    <a:pt x="f244" y="f201"/>
                  </a:cubicBezTo>
                  <a:cubicBezTo>
                    <a:pt x="f245" y="f234"/>
                    <a:pt x="f172" y="f246"/>
                    <a:pt x="f236" y="f23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149">
              <a:extLst>
                <a:ext uri="{FF2B5EF4-FFF2-40B4-BE49-F238E27FC236}">
                  <a16:creationId xmlns:a16="http://schemas.microsoft.com/office/drawing/2014/main" id="{CBAE2B06-2056-4AD3-9563-B1936DE972C7}"/>
                </a:ext>
              </a:extLst>
            </p:cNvPr>
            <p:cNvSpPr/>
            <p:nvPr/>
          </p:nvSpPr>
          <p:spPr>
            <a:xfrm>
              <a:off x="423047" y="1975286"/>
              <a:ext cx="1265328" cy="282972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11"/>
                <a:gd name="f8" fmla="val 469"/>
                <a:gd name="f9" fmla="val 15"/>
                <a:gd name="f10" fmla="val 192"/>
                <a:gd name="f11" fmla="val 19"/>
                <a:gd name="f12" fmla="val 212"/>
                <a:gd name="f13" fmla="val 23"/>
                <a:gd name="f14" fmla="val 229"/>
                <a:gd name="f15" fmla="val 27"/>
                <a:gd name="f16" fmla="val 246"/>
                <a:gd name="f17" fmla="val 29"/>
                <a:gd name="f18" fmla="val 196"/>
                <a:gd name="f19" fmla="val 13"/>
                <a:gd name="f20" fmla="val 144"/>
                <a:gd name="f21" fmla="val 58"/>
                <a:gd name="f22" fmla="val 102"/>
                <a:gd name="f23" fmla="val 105"/>
                <a:gd name="f24" fmla="val 108"/>
                <a:gd name="f25" fmla="val 111"/>
                <a:gd name="f26" fmla="val 114"/>
                <a:gd name="f27" fmla="val 117"/>
                <a:gd name="f28" fmla="val 60"/>
                <a:gd name="f29" fmla="val 122"/>
                <a:gd name="f30" fmla="val 61"/>
                <a:gd name="f31" fmla="val 82"/>
                <a:gd name="f32" fmla="val 88"/>
                <a:gd name="f33" fmla="val 62"/>
                <a:gd name="f34" fmla="val 120"/>
                <a:gd name="f35" fmla="val 39"/>
                <a:gd name="f36" fmla="val 115"/>
                <a:gd name="f37" fmla="val 53"/>
                <a:gd name="f38" fmla="val 112"/>
                <a:gd name="f39" fmla="val 63"/>
                <a:gd name="f40" fmla="val 109"/>
                <a:gd name="f41" fmla="val 72"/>
                <a:gd name="f42" fmla="val 128"/>
                <a:gd name="f43" fmla="val 24"/>
                <a:gd name="f44" fmla="val 168"/>
                <a:gd name="f45" fmla="val 7"/>
                <a:gd name="f46" fmla="val 202"/>
                <a:gd name="f47" fmla="val 194"/>
                <a:gd name="f48" fmla="val 40"/>
                <a:gd name="f49" fmla="val 183"/>
                <a:gd name="f50" fmla="val 59"/>
                <a:gd name="f51" fmla="val 178"/>
                <a:gd name="f52" fmla="val 67"/>
                <a:gd name="f53" fmla="val 169"/>
                <a:gd name="f54" fmla="val 73"/>
                <a:gd name="f55" fmla="val 162"/>
                <a:gd name="f56" fmla="val 79"/>
                <a:gd name="f57" fmla="val 156"/>
                <a:gd name="f58" fmla="val 85"/>
                <a:gd name="f59" fmla="val 149"/>
                <a:gd name="f60" fmla="val 91"/>
                <a:gd name="f61" fmla="val 145"/>
                <a:gd name="f62" fmla="val 99"/>
                <a:gd name="f63" fmla="val 155"/>
                <a:gd name="f64" fmla="val 94"/>
                <a:gd name="f65" fmla="val 164"/>
                <a:gd name="f66" fmla="val 90"/>
                <a:gd name="f67" fmla="val 175"/>
                <a:gd name="f68" fmla="val 176"/>
                <a:gd name="f69" fmla="val 161"/>
                <a:gd name="f70" fmla="val 125"/>
                <a:gd name="f71" fmla="val 137"/>
                <a:gd name="f72" fmla="val 129"/>
                <a:gd name="f73" fmla="val 151"/>
                <a:gd name="f74" fmla="val 116"/>
                <a:gd name="f75" fmla="val 166"/>
                <a:gd name="f76" fmla="val 119"/>
                <a:gd name="f77" fmla="val 170"/>
                <a:gd name="f78" fmla="val 158"/>
                <a:gd name="f79" fmla="val 154"/>
                <a:gd name="f80" fmla="val 146"/>
                <a:gd name="f81" fmla="val 132"/>
                <a:gd name="f82" fmla="val 172"/>
                <a:gd name="f83" fmla="val 195"/>
                <a:gd name="f84" fmla="val 141"/>
                <a:gd name="f85" fmla="val 214"/>
                <a:gd name="f86" fmla="val 124"/>
                <a:gd name="f87" fmla="val 223"/>
                <a:gd name="f88" fmla="val 113"/>
                <a:gd name="f89" fmla="val 241"/>
                <a:gd name="f90" fmla="val 101"/>
                <a:gd name="f91" fmla="val 257"/>
                <a:gd name="f92" fmla="val 245"/>
                <a:gd name="f93" fmla="val 134"/>
                <a:gd name="f94" fmla="val 233"/>
                <a:gd name="f95" fmla="val 221"/>
                <a:gd name="f96" fmla="val 273"/>
                <a:gd name="f97" fmla="val 312"/>
                <a:gd name="f98" fmla="val 351"/>
                <a:gd name="f99" fmla="val 282"/>
                <a:gd name="f100" fmla="val 69"/>
                <a:gd name="f101" fmla="val 218"/>
                <a:gd name="f102" fmla="val 86"/>
                <a:gd name="f103" fmla="val 42"/>
                <a:gd name="f104" fmla="val 274"/>
                <a:gd name="f105" fmla="val 43"/>
                <a:gd name="f106" fmla="val 338"/>
                <a:gd name="f107" fmla="val 44"/>
                <a:gd name="f108" fmla="val 359"/>
                <a:gd name="f109" fmla="val 380"/>
                <a:gd name="f110" fmla="val 49"/>
                <a:gd name="f111" fmla="val 400"/>
                <a:gd name="f112" fmla="val 57"/>
                <a:gd name="f113" fmla="val 428"/>
                <a:gd name="f114" fmla="val 448"/>
                <a:gd name="f115" fmla="val 447"/>
                <a:gd name="f116" fmla="val 30"/>
                <a:gd name="f117" fmla="val 427"/>
                <a:gd name="f118" fmla="val 28"/>
                <a:gd name="f119" fmla="val 407"/>
                <a:gd name="f120" fmla="val 26"/>
                <a:gd name="f121" fmla="val 384"/>
                <a:gd name="f122" fmla="val 18"/>
                <a:gd name="f123" fmla="val 3"/>
                <a:gd name="f124" fmla="val 289"/>
                <a:gd name="f125" fmla="val 234"/>
                <a:gd name="f126" fmla="+- 0 0 -90"/>
                <a:gd name="f127" fmla="*/ f4 1 211"/>
                <a:gd name="f128" fmla="*/ f5 1 469"/>
                <a:gd name="f129" fmla="val f6"/>
                <a:gd name="f130" fmla="val f7"/>
                <a:gd name="f131" fmla="val f8"/>
                <a:gd name="f132" fmla="*/ f126 f0 1"/>
                <a:gd name="f133" fmla="+- f131 0 f129"/>
                <a:gd name="f134" fmla="+- f130 0 f129"/>
                <a:gd name="f135" fmla="*/ f132 1 f3"/>
                <a:gd name="f136" fmla="*/ f134 1 211"/>
                <a:gd name="f137" fmla="*/ f133 1 469"/>
                <a:gd name="f138" fmla="*/ 15 f134 1"/>
                <a:gd name="f139" fmla="*/ 192 f133 1"/>
                <a:gd name="f140" fmla="*/ 27 f134 1"/>
                <a:gd name="f141" fmla="*/ 246 f133 1"/>
                <a:gd name="f142" fmla="*/ 58 f134 1"/>
                <a:gd name="f143" fmla="*/ 102 f133 1"/>
                <a:gd name="f144" fmla="*/ 111 f133 1"/>
                <a:gd name="f145" fmla="*/ 60 f134 1"/>
                <a:gd name="f146" fmla="*/ 122 f133 1"/>
                <a:gd name="f147" fmla="*/ 120 f134 1"/>
                <a:gd name="f148" fmla="*/ 39 f133 1"/>
                <a:gd name="f149" fmla="*/ 109 f134 1"/>
                <a:gd name="f150" fmla="*/ 72 f133 1"/>
                <a:gd name="f151" fmla="*/ 211 f134 1"/>
                <a:gd name="f152" fmla="*/ 0 f133 1"/>
                <a:gd name="f153" fmla="*/ 183 f134 1"/>
                <a:gd name="f154" fmla="*/ 59 f133 1"/>
                <a:gd name="f155" fmla="*/ 162 f134 1"/>
                <a:gd name="f156" fmla="*/ 79 f133 1"/>
                <a:gd name="f157" fmla="*/ 145 f134 1"/>
                <a:gd name="f158" fmla="*/ 99 f133 1"/>
                <a:gd name="f159" fmla="*/ 175 f134 1"/>
                <a:gd name="f160" fmla="*/ 85 f133 1"/>
                <a:gd name="f161" fmla="*/ 161 f134 1"/>
                <a:gd name="f162" fmla="*/ 125 f133 1"/>
                <a:gd name="f163" fmla="*/ 114 f134 1"/>
                <a:gd name="f164" fmla="*/ 164 f133 1"/>
                <a:gd name="f165" fmla="*/ 119 f134 1"/>
                <a:gd name="f166" fmla="*/ 170 f133 1"/>
                <a:gd name="f167" fmla="*/ 132 f133 1"/>
                <a:gd name="f168" fmla="*/ 141 f134 1"/>
                <a:gd name="f169" fmla="*/ 214 f133 1"/>
                <a:gd name="f170" fmla="*/ 101 f134 1"/>
                <a:gd name="f171" fmla="*/ 257 f133 1"/>
                <a:gd name="f172" fmla="*/ 151 f134 1"/>
                <a:gd name="f173" fmla="*/ 221 f133 1"/>
                <a:gd name="f174" fmla="*/ 59 f134 1"/>
                <a:gd name="f175" fmla="*/ 351 f133 1"/>
                <a:gd name="f176" fmla="*/ 86 f134 1"/>
                <a:gd name="f177" fmla="*/ 156 f133 1"/>
                <a:gd name="f178" fmla="*/ 43 f134 1"/>
                <a:gd name="f179" fmla="*/ 338 f133 1"/>
                <a:gd name="f180" fmla="*/ 49 f134 1"/>
                <a:gd name="f181" fmla="*/ 400 f133 1"/>
                <a:gd name="f182" fmla="*/ 29 f134 1"/>
                <a:gd name="f183" fmla="*/ 469 f133 1"/>
                <a:gd name="f184" fmla="*/ 28 f134 1"/>
                <a:gd name="f185" fmla="*/ 407 f133 1"/>
                <a:gd name="f186" fmla="*/ 18 f134 1"/>
                <a:gd name="f187" fmla="+- f135 0 f1"/>
                <a:gd name="f188" fmla="*/ f138 1 211"/>
                <a:gd name="f189" fmla="*/ f139 1 469"/>
                <a:gd name="f190" fmla="*/ f140 1 211"/>
                <a:gd name="f191" fmla="*/ f141 1 469"/>
                <a:gd name="f192" fmla="*/ f142 1 211"/>
                <a:gd name="f193" fmla="*/ f143 1 469"/>
                <a:gd name="f194" fmla="*/ f144 1 469"/>
                <a:gd name="f195" fmla="*/ f145 1 211"/>
                <a:gd name="f196" fmla="*/ f146 1 469"/>
                <a:gd name="f197" fmla="*/ f147 1 211"/>
                <a:gd name="f198" fmla="*/ f148 1 469"/>
                <a:gd name="f199" fmla="*/ f149 1 211"/>
                <a:gd name="f200" fmla="*/ f150 1 469"/>
                <a:gd name="f201" fmla="*/ f151 1 211"/>
                <a:gd name="f202" fmla="*/ f152 1 469"/>
                <a:gd name="f203" fmla="*/ f153 1 211"/>
                <a:gd name="f204" fmla="*/ f154 1 469"/>
                <a:gd name="f205" fmla="*/ f155 1 211"/>
                <a:gd name="f206" fmla="*/ f156 1 469"/>
                <a:gd name="f207" fmla="*/ f157 1 211"/>
                <a:gd name="f208" fmla="*/ f158 1 469"/>
                <a:gd name="f209" fmla="*/ f159 1 211"/>
                <a:gd name="f210" fmla="*/ f160 1 469"/>
                <a:gd name="f211" fmla="*/ f161 1 211"/>
                <a:gd name="f212" fmla="*/ f162 1 469"/>
                <a:gd name="f213" fmla="*/ f163 1 211"/>
                <a:gd name="f214" fmla="*/ f164 1 469"/>
                <a:gd name="f215" fmla="*/ f165 1 211"/>
                <a:gd name="f216" fmla="*/ f166 1 469"/>
                <a:gd name="f217" fmla="*/ f167 1 469"/>
                <a:gd name="f218" fmla="*/ f168 1 211"/>
                <a:gd name="f219" fmla="*/ f169 1 469"/>
                <a:gd name="f220" fmla="*/ f170 1 211"/>
                <a:gd name="f221" fmla="*/ f171 1 469"/>
                <a:gd name="f222" fmla="*/ f172 1 211"/>
                <a:gd name="f223" fmla="*/ f173 1 469"/>
                <a:gd name="f224" fmla="*/ f174 1 211"/>
                <a:gd name="f225" fmla="*/ f175 1 469"/>
                <a:gd name="f226" fmla="*/ f176 1 211"/>
                <a:gd name="f227" fmla="*/ f177 1 469"/>
                <a:gd name="f228" fmla="*/ f178 1 211"/>
                <a:gd name="f229" fmla="*/ f179 1 469"/>
                <a:gd name="f230" fmla="*/ f180 1 211"/>
                <a:gd name="f231" fmla="*/ f181 1 469"/>
                <a:gd name="f232" fmla="*/ f182 1 211"/>
                <a:gd name="f233" fmla="*/ f183 1 469"/>
                <a:gd name="f234" fmla="*/ f184 1 211"/>
                <a:gd name="f235" fmla="*/ f185 1 469"/>
                <a:gd name="f236" fmla="*/ f186 1 211"/>
                <a:gd name="f237" fmla="*/ 0 1 f136"/>
                <a:gd name="f238" fmla="*/ f130 1 f136"/>
                <a:gd name="f239" fmla="*/ 0 1 f137"/>
                <a:gd name="f240" fmla="*/ f131 1 f137"/>
                <a:gd name="f241" fmla="*/ f188 1 f136"/>
                <a:gd name="f242" fmla="*/ f189 1 f137"/>
                <a:gd name="f243" fmla="*/ f190 1 f136"/>
                <a:gd name="f244" fmla="*/ f191 1 f137"/>
                <a:gd name="f245" fmla="*/ f192 1 f136"/>
                <a:gd name="f246" fmla="*/ f193 1 f137"/>
                <a:gd name="f247" fmla="*/ f194 1 f137"/>
                <a:gd name="f248" fmla="*/ f195 1 f136"/>
                <a:gd name="f249" fmla="*/ f196 1 f137"/>
                <a:gd name="f250" fmla="*/ f197 1 f136"/>
                <a:gd name="f251" fmla="*/ f198 1 f137"/>
                <a:gd name="f252" fmla="*/ f199 1 f136"/>
                <a:gd name="f253" fmla="*/ f200 1 f137"/>
                <a:gd name="f254" fmla="*/ f201 1 f136"/>
                <a:gd name="f255" fmla="*/ f202 1 f137"/>
                <a:gd name="f256" fmla="*/ f203 1 f136"/>
                <a:gd name="f257" fmla="*/ f204 1 f137"/>
                <a:gd name="f258" fmla="*/ f205 1 f136"/>
                <a:gd name="f259" fmla="*/ f206 1 f137"/>
                <a:gd name="f260" fmla="*/ f207 1 f136"/>
                <a:gd name="f261" fmla="*/ f208 1 f137"/>
                <a:gd name="f262" fmla="*/ f209 1 f136"/>
                <a:gd name="f263" fmla="*/ f210 1 f137"/>
                <a:gd name="f264" fmla="*/ f211 1 f136"/>
                <a:gd name="f265" fmla="*/ f212 1 f137"/>
                <a:gd name="f266" fmla="*/ f213 1 f136"/>
                <a:gd name="f267" fmla="*/ f214 1 f137"/>
                <a:gd name="f268" fmla="*/ f215 1 f136"/>
                <a:gd name="f269" fmla="*/ f216 1 f137"/>
                <a:gd name="f270" fmla="*/ f217 1 f137"/>
                <a:gd name="f271" fmla="*/ f218 1 f136"/>
                <a:gd name="f272" fmla="*/ f219 1 f137"/>
                <a:gd name="f273" fmla="*/ f220 1 f136"/>
                <a:gd name="f274" fmla="*/ f221 1 f137"/>
                <a:gd name="f275" fmla="*/ f222 1 f136"/>
                <a:gd name="f276" fmla="*/ f223 1 f137"/>
                <a:gd name="f277" fmla="*/ f224 1 f136"/>
                <a:gd name="f278" fmla="*/ f225 1 f137"/>
                <a:gd name="f279" fmla="*/ f226 1 f136"/>
                <a:gd name="f280" fmla="*/ f227 1 f137"/>
                <a:gd name="f281" fmla="*/ f228 1 f136"/>
                <a:gd name="f282" fmla="*/ f229 1 f137"/>
                <a:gd name="f283" fmla="*/ f230 1 f136"/>
                <a:gd name="f284" fmla="*/ f231 1 f137"/>
                <a:gd name="f285" fmla="*/ f232 1 f136"/>
                <a:gd name="f286" fmla="*/ f233 1 f137"/>
                <a:gd name="f287" fmla="*/ f234 1 f136"/>
                <a:gd name="f288" fmla="*/ f235 1 f137"/>
                <a:gd name="f289" fmla="*/ f236 1 f136"/>
                <a:gd name="f290" fmla="*/ f237 f127 1"/>
                <a:gd name="f291" fmla="*/ f238 f127 1"/>
                <a:gd name="f292" fmla="*/ f240 f128 1"/>
                <a:gd name="f293" fmla="*/ f239 f128 1"/>
                <a:gd name="f294" fmla="*/ f241 f127 1"/>
                <a:gd name="f295" fmla="*/ f242 f128 1"/>
                <a:gd name="f296" fmla="*/ f243 f127 1"/>
                <a:gd name="f297" fmla="*/ f244 f128 1"/>
                <a:gd name="f298" fmla="*/ f245 f127 1"/>
                <a:gd name="f299" fmla="*/ f246 f128 1"/>
                <a:gd name="f300" fmla="*/ f247 f128 1"/>
                <a:gd name="f301" fmla="*/ f248 f127 1"/>
                <a:gd name="f302" fmla="*/ f249 f128 1"/>
                <a:gd name="f303" fmla="*/ f250 f127 1"/>
                <a:gd name="f304" fmla="*/ f251 f128 1"/>
                <a:gd name="f305" fmla="*/ f252 f127 1"/>
                <a:gd name="f306" fmla="*/ f253 f128 1"/>
                <a:gd name="f307" fmla="*/ f254 f127 1"/>
                <a:gd name="f308" fmla="*/ f255 f128 1"/>
                <a:gd name="f309" fmla="*/ f256 f127 1"/>
                <a:gd name="f310" fmla="*/ f257 f128 1"/>
                <a:gd name="f311" fmla="*/ f258 f127 1"/>
                <a:gd name="f312" fmla="*/ f259 f128 1"/>
                <a:gd name="f313" fmla="*/ f260 f127 1"/>
                <a:gd name="f314" fmla="*/ f261 f128 1"/>
                <a:gd name="f315" fmla="*/ f262 f127 1"/>
                <a:gd name="f316" fmla="*/ f263 f128 1"/>
                <a:gd name="f317" fmla="*/ f264 f127 1"/>
                <a:gd name="f318" fmla="*/ f265 f128 1"/>
                <a:gd name="f319" fmla="*/ f266 f127 1"/>
                <a:gd name="f320" fmla="*/ f267 f128 1"/>
                <a:gd name="f321" fmla="*/ f268 f127 1"/>
                <a:gd name="f322" fmla="*/ f269 f128 1"/>
                <a:gd name="f323" fmla="*/ f270 f128 1"/>
                <a:gd name="f324" fmla="*/ f271 f127 1"/>
                <a:gd name="f325" fmla="*/ f272 f128 1"/>
                <a:gd name="f326" fmla="*/ f273 f127 1"/>
                <a:gd name="f327" fmla="*/ f274 f128 1"/>
                <a:gd name="f328" fmla="*/ f275 f127 1"/>
                <a:gd name="f329" fmla="*/ f276 f128 1"/>
                <a:gd name="f330" fmla="*/ f277 f127 1"/>
                <a:gd name="f331" fmla="*/ f278 f128 1"/>
                <a:gd name="f332" fmla="*/ f279 f127 1"/>
                <a:gd name="f333" fmla="*/ f280 f128 1"/>
                <a:gd name="f334" fmla="*/ f281 f127 1"/>
                <a:gd name="f335" fmla="*/ f282 f128 1"/>
                <a:gd name="f336" fmla="*/ f283 f127 1"/>
                <a:gd name="f337" fmla="*/ f284 f128 1"/>
                <a:gd name="f338" fmla="*/ f285 f127 1"/>
                <a:gd name="f339" fmla="*/ f286 f128 1"/>
                <a:gd name="f340" fmla="*/ f287 f127 1"/>
                <a:gd name="f341" fmla="*/ f288 f128 1"/>
                <a:gd name="f342" fmla="*/ f289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7">
                  <a:pos x="f294" y="f295"/>
                </a:cxn>
                <a:cxn ang="f187">
                  <a:pos x="f296" y="f297"/>
                </a:cxn>
                <a:cxn ang="f187">
                  <a:pos x="f298" y="f299"/>
                </a:cxn>
                <a:cxn ang="f187">
                  <a:pos x="f298" y="f300"/>
                </a:cxn>
                <a:cxn ang="f187">
                  <a:pos x="f301" y="f302"/>
                </a:cxn>
                <a:cxn ang="f187">
                  <a:pos x="f303" y="f304"/>
                </a:cxn>
                <a:cxn ang="f187">
                  <a:pos x="f305" y="f306"/>
                </a:cxn>
                <a:cxn ang="f187">
                  <a:pos x="f307" y="f308"/>
                </a:cxn>
                <a:cxn ang="f187">
                  <a:pos x="f309" y="f310"/>
                </a:cxn>
                <a:cxn ang="f187">
                  <a:pos x="f311" y="f312"/>
                </a:cxn>
                <a:cxn ang="f187">
                  <a:pos x="f313" y="f314"/>
                </a:cxn>
                <a:cxn ang="f187">
                  <a:pos x="f315" y="f316"/>
                </a:cxn>
                <a:cxn ang="f187">
                  <a:pos x="f317" y="f318"/>
                </a:cxn>
                <a:cxn ang="f187">
                  <a:pos x="f319" y="f320"/>
                </a:cxn>
                <a:cxn ang="f187">
                  <a:pos x="f321" y="f322"/>
                </a:cxn>
                <a:cxn ang="f187">
                  <a:pos x="f315" y="f323"/>
                </a:cxn>
                <a:cxn ang="f187">
                  <a:pos x="f324" y="f325"/>
                </a:cxn>
                <a:cxn ang="f187">
                  <a:pos x="f326" y="f327"/>
                </a:cxn>
                <a:cxn ang="f187">
                  <a:pos x="f328" y="f329"/>
                </a:cxn>
                <a:cxn ang="f187">
                  <a:pos x="f330" y="f331"/>
                </a:cxn>
                <a:cxn ang="f187">
                  <a:pos x="f332" y="f333"/>
                </a:cxn>
                <a:cxn ang="f187">
                  <a:pos x="f334" y="f335"/>
                </a:cxn>
                <a:cxn ang="f187">
                  <a:pos x="f336" y="f337"/>
                </a:cxn>
                <a:cxn ang="f187">
                  <a:pos x="f338" y="f339"/>
                </a:cxn>
                <a:cxn ang="f187">
                  <a:pos x="f340" y="f341"/>
                </a:cxn>
                <a:cxn ang="f187">
                  <a:pos x="f342" y="f335"/>
                </a:cxn>
                <a:cxn ang="f187">
                  <a:pos x="f294" y="f295"/>
                </a:cxn>
              </a:cxnLst>
              <a:rect l="f290" t="f293" r="f291" b="f292"/>
              <a:pathLst>
                <a:path w="211" h="469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1" y="f23"/>
                    <a:pt x="f21" y="f24"/>
                    <a:pt x="f21" y="f25"/>
                  </a:cubicBezTo>
                  <a:cubicBezTo>
                    <a:pt x="f21" y="f26"/>
                    <a:pt x="f21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7" y="f6"/>
                  </a:cubicBezTo>
                  <a:cubicBezTo>
                    <a:pt x="f46" y="f11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58"/>
                  </a:cubicBezTo>
                  <a:cubicBezTo>
                    <a:pt x="f3" y="f22"/>
                    <a:pt x="f68" y="f26"/>
                    <a:pt x="f69" y="f70"/>
                  </a:cubicBezTo>
                  <a:cubicBezTo>
                    <a:pt x="f61" y="f71"/>
                    <a:pt x="f72" y="f73"/>
                    <a:pt x="f26" y="f65"/>
                  </a:cubicBezTo>
                  <a:cubicBezTo>
                    <a:pt x="f74" y="f75"/>
                    <a:pt x="f27" y="f44"/>
                    <a:pt x="f76" y="f77"/>
                  </a:cubicBezTo>
                  <a:cubicBezTo>
                    <a:pt x="f71" y="f78"/>
                    <a:pt x="f79" y="f80"/>
                    <a:pt x="f67" y="f81"/>
                  </a:cubicBezTo>
                  <a:cubicBezTo>
                    <a:pt x="f82" y="f75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27" y="f92"/>
                    <a:pt x="f93" y="f94"/>
                    <a:pt x="f73" y="f95"/>
                  </a:cubicBezTo>
                  <a:cubicBezTo>
                    <a:pt x="f93" y="f96"/>
                    <a:pt x="f90" y="f97"/>
                    <a:pt x="f50" y="f98"/>
                  </a:cubicBezTo>
                  <a:cubicBezTo>
                    <a:pt x="f21" y="f99"/>
                    <a:pt x="f100" y="f101"/>
                    <a:pt x="f102" y="f57"/>
                  </a:cubicBezTo>
                  <a:cubicBezTo>
                    <a:pt x="f28" y="f85"/>
                    <a:pt x="f103" y="f104"/>
                    <a:pt x="f105" y="f106"/>
                  </a:cubicBezTo>
                  <a:cubicBezTo>
                    <a:pt x="f107" y="f108"/>
                    <a:pt x="f107" y="f109"/>
                    <a:pt x="f110" y="f111"/>
                  </a:cubicBezTo>
                  <a:cubicBezTo>
                    <a:pt x="f112" y="f113"/>
                    <a:pt x="f107" y="f114"/>
                    <a:pt x="f17" y="f8"/>
                  </a:cubicBezTo>
                  <a:cubicBezTo>
                    <a:pt x="f17" y="f115"/>
                    <a:pt x="f116" y="f117"/>
                    <a:pt x="f118" y="f119"/>
                  </a:cubicBezTo>
                  <a:cubicBezTo>
                    <a:pt x="f120" y="f121"/>
                    <a:pt x="f43" y="f2"/>
                    <a:pt x="f122" y="f106"/>
                  </a:cubicBezTo>
                  <a:cubicBezTo>
                    <a:pt x="f123" y="f124"/>
                    <a:pt x="f6" y="f125"/>
                    <a:pt x="f9" y="f10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8" name="Grupo 1441">
            <a:extLst>
              <a:ext uri="{FF2B5EF4-FFF2-40B4-BE49-F238E27FC236}">
                <a16:creationId xmlns:a16="http://schemas.microsoft.com/office/drawing/2014/main" id="{F886AEC8-F4E4-470B-9B69-8EB3F6197B22}"/>
              </a:ext>
            </a:extLst>
          </p:cNvPr>
          <p:cNvGrpSpPr/>
          <p:nvPr/>
        </p:nvGrpSpPr>
        <p:grpSpPr>
          <a:xfrm>
            <a:off x="5051584" y="637903"/>
            <a:ext cx="3769878" cy="4226393"/>
            <a:chOff x="5051584" y="637903"/>
            <a:chExt cx="3769878" cy="4226393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135F2CF3-6F73-4A97-9712-07B0596DC183}"/>
                </a:ext>
              </a:extLst>
            </p:cNvPr>
            <p:cNvSpPr/>
            <p:nvPr/>
          </p:nvSpPr>
          <p:spPr>
            <a:xfrm>
              <a:off x="7055327" y="637903"/>
              <a:ext cx="841906" cy="10738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"/>
                <a:gd name="f7" fmla="val 337"/>
                <a:gd name="f8" fmla="val 13"/>
                <a:gd name="f9" fmla="val 198"/>
                <a:gd name="f10" fmla="val 8"/>
                <a:gd name="f11" fmla="val 194"/>
                <a:gd name="f12" fmla="val 4"/>
                <a:gd name="f13" fmla="val 191"/>
                <a:gd name="f14" fmla="val 1"/>
                <a:gd name="f15" fmla="val 189"/>
                <a:gd name="f16" fmla="val 186"/>
                <a:gd name="f17" fmla="val 183"/>
                <a:gd name="f18" fmla="val 179"/>
                <a:gd name="f19" fmla="val 172"/>
                <a:gd name="f20" fmla="val 163"/>
                <a:gd name="f21" fmla="val 154"/>
                <a:gd name="f22" fmla="val 9"/>
                <a:gd name="f23" fmla="val 153"/>
                <a:gd name="f24" fmla="val 6"/>
                <a:gd name="f25" fmla="val 152"/>
                <a:gd name="f26" fmla="val 2"/>
                <a:gd name="f27" fmla="val 151"/>
                <a:gd name="f28" fmla="val 149"/>
                <a:gd name="f29" fmla="val 147"/>
                <a:gd name="f30" fmla="val 146"/>
                <a:gd name="f31" fmla="val 3"/>
                <a:gd name="f32" fmla="val 143"/>
                <a:gd name="f33" fmla="val 16"/>
                <a:gd name="f34" fmla="val 142"/>
                <a:gd name="f35" fmla="val 133"/>
                <a:gd name="f36" fmla="val 126"/>
                <a:gd name="f37" fmla="val 122"/>
                <a:gd name="f38" fmla="val 118"/>
                <a:gd name="f39" fmla="val 116"/>
                <a:gd name="f40" fmla="val 112"/>
                <a:gd name="f41" fmla="val 109"/>
                <a:gd name="f42" fmla="val 106"/>
                <a:gd name="f43" fmla="val 103"/>
                <a:gd name="f44" fmla="val 7"/>
                <a:gd name="f45" fmla="val 101"/>
                <a:gd name="f46" fmla="val 97"/>
                <a:gd name="f47" fmla="val 90"/>
                <a:gd name="f48" fmla="val 81"/>
                <a:gd name="f49" fmla="val 74"/>
                <a:gd name="f50" fmla="val 70"/>
                <a:gd name="f51" fmla="val 68"/>
                <a:gd name="f52" fmla="val 65"/>
                <a:gd name="f53" fmla="val 62"/>
                <a:gd name="f54" fmla="val 59"/>
                <a:gd name="f55" fmla="val 55"/>
                <a:gd name="f56" fmla="val 49"/>
                <a:gd name="f57" fmla="val 40"/>
                <a:gd name="f58" fmla="val 30"/>
                <a:gd name="f59" fmla="val 11"/>
                <a:gd name="f60" fmla="val 29"/>
                <a:gd name="f61" fmla="val 5"/>
                <a:gd name="f62" fmla="val 27"/>
                <a:gd name="f63" fmla="val 25"/>
                <a:gd name="f64" fmla="val 23"/>
                <a:gd name="f65" fmla="val 21"/>
                <a:gd name="f66" fmla="val 20"/>
                <a:gd name="f67" fmla="val 18"/>
                <a:gd name="f68" fmla="val 10"/>
                <a:gd name="f69" fmla="val 15"/>
                <a:gd name="f70" fmla="val 14"/>
                <a:gd name="f71" fmla="val 19"/>
                <a:gd name="f72" fmla="val 38"/>
                <a:gd name="f73" fmla="val 66"/>
                <a:gd name="f74" fmla="val 95"/>
                <a:gd name="f75" fmla="val 123"/>
                <a:gd name="f76" fmla="val 162"/>
                <a:gd name="f77" fmla="val 201"/>
                <a:gd name="f78" fmla="val 240"/>
                <a:gd name="f79" fmla="val 258"/>
                <a:gd name="f80" fmla="val 120"/>
                <a:gd name="f81" fmla="val 215"/>
                <a:gd name="f82" fmla="val 310"/>
                <a:gd name="f83" fmla="val 330"/>
                <a:gd name="f84" fmla="val 259"/>
                <a:gd name="f85" fmla="val 336"/>
                <a:gd name="f86" fmla="val 239"/>
                <a:gd name="f87" fmla="val 119"/>
                <a:gd name="f88" fmla="val 335"/>
                <a:gd name="f89" fmla="val 51"/>
                <a:gd name="f90" fmla="val 42"/>
                <a:gd name="f91" fmla="val 35"/>
                <a:gd name="f92" fmla="val 332"/>
                <a:gd name="f93" fmla="val 328"/>
                <a:gd name="f94" fmla="val 323"/>
                <a:gd name="f95" fmla="val 315"/>
                <a:gd name="f96" fmla="val 317"/>
                <a:gd name="f97" fmla="val 314"/>
                <a:gd name="f98" fmla="val 313"/>
                <a:gd name="f99" fmla="val 311"/>
                <a:gd name="f100" fmla="val 309"/>
                <a:gd name="f101" fmla="val 308"/>
                <a:gd name="f102" fmla="val 306"/>
                <a:gd name="f103" fmla="val 296"/>
                <a:gd name="f104" fmla="val 287"/>
                <a:gd name="f105" fmla="val 281"/>
                <a:gd name="f106" fmla="val 276"/>
                <a:gd name="f107" fmla="val 274"/>
                <a:gd name="f108" fmla="val 271"/>
                <a:gd name="f109" fmla="val 268"/>
                <a:gd name="f110" fmla="val 263"/>
                <a:gd name="f111" fmla="val 12"/>
                <a:gd name="f112" fmla="val 264"/>
                <a:gd name="f113" fmla="val 256"/>
                <a:gd name="f114" fmla="val 249"/>
                <a:gd name="f115" fmla="val 241"/>
                <a:gd name="f116" fmla="val 237"/>
                <a:gd name="f117" fmla="val 235"/>
                <a:gd name="f118" fmla="val 233"/>
                <a:gd name="f119" fmla="val 231"/>
                <a:gd name="f120" fmla="val 229"/>
                <a:gd name="f121" fmla="val 227"/>
                <a:gd name="f122" fmla="val 226"/>
                <a:gd name="f123" fmla="val 224"/>
                <a:gd name="f124" fmla="val 223"/>
                <a:gd name="f125" fmla="val 214"/>
                <a:gd name="f126" fmla="val 205"/>
                <a:gd name="f127" fmla="val 26"/>
                <a:gd name="f128" fmla="val 34"/>
                <a:gd name="f129" fmla="val 31"/>
                <a:gd name="f130" fmla="val 36"/>
                <a:gd name="f131" fmla="val 37"/>
                <a:gd name="f132" fmla="val 45"/>
                <a:gd name="f133" fmla="val 50"/>
                <a:gd name="f134" fmla="val 28"/>
                <a:gd name="f135" fmla="val 322"/>
                <a:gd name="f136" fmla="val 324"/>
                <a:gd name="f137" fmla="val 41"/>
                <a:gd name="f138" fmla="val 326"/>
                <a:gd name="f139" fmla="val 46"/>
                <a:gd name="f140" fmla="val 312"/>
                <a:gd name="f141" fmla="val 307"/>
                <a:gd name="f142" fmla="val 300"/>
                <a:gd name="f143" fmla="val 298"/>
                <a:gd name="f144" fmla="val 295"/>
                <a:gd name="f145" fmla="val 299"/>
                <a:gd name="f146" fmla="val 304"/>
                <a:gd name="f147" fmla="val 33"/>
                <a:gd name="f148" fmla="val 318"/>
                <a:gd name="f149" fmla="val 156"/>
                <a:gd name="f150" fmla="val 165"/>
                <a:gd name="f151" fmla="val 161"/>
                <a:gd name="f152" fmla="val 158"/>
                <a:gd name="f153" fmla="val 141"/>
                <a:gd name="f154" fmla="val 135"/>
                <a:gd name="f155" fmla="val 130"/>
                <a:gd name="f156" fmla="val 134"/>
                <a:gd name="f157" fmla="val 138"/>
                <a:gd name="f158" fmla="val 145"/>
                <a:gd name="f159" fmla="val 150"/>
                <a:gd name="f160" fmla="val 244"/>
                <a:gd name="f161" fmla="val 248"/>
                <a:gd name="f162" fmla="val 243"/>
                <a:gd name="f163" fmla="val 43"/>
                <a:gd name="f164" fmla="val 217"/>
                <a:gd name="f165" fmla="val 218"/>
                <a:gd name="f166" fmla="val 220"/>
                <a:gd name="f167" fmla="val 230"/>
                <a:gd name="f168" fmla="val 232"/>
                <a:gd name="f169" fmla="val 199"/>
                <a:gd name="f170" fmla="val 204"/>
                <a:gd name="f171" fmla="val 202"/>
                <a:gd name="f172" fmla="val 200"/>
                <a:gd name="f173" fmla="val 192"/>
                <a:gd name="f174" fmla="val 187"/>
                <a:gd name="f175" fmla="val 44"/>
                <a:gd name="f176" fmla="val 176"/>
                <a:gd name="f177" fmla="val 174"/>
                <a:gd name="f178" fmla="val 171"/>
                <a:gd name="f179" fmla="val 175"/>
                <a:gd name="f180" fmla="val 56"/>
                <a:gd name="f181" fmla="val 73"/>
                <a:gd name="f182" fmla="val 82"/>
                <a:gd name="f183" fmla="val 77"/>
                <a:gd name="f184" fmla="val 52"/>
                <a:gd name="f185" fmla="val 71"/>
                <a:gd name="f186" fmla="val 53"/>
                <a:gd name="f187" fmla="val 47"/>
                <a:gd name="f188" fmla="val 115"/>
                <a:gd name="f189" fmla="val 39"/>
                <a:gd name="f190" fmla="val 89"/>
                <a:gd name="f191" fmla="val 261"/>
                <a:gd name="f192" fmla="val 273"/>
                <a:gd name="f193" fmla="val 283"/>
                <a:gd name="f194" fmla="val 285"/>
                <a:gd name="f195" fmla="val 282"/>
                <a:gd name="f196" fmla="val 266"/>
                <a:gd name="f197" fmla="val 257"/>
                <a:gd name="f198" fmla="val 255"/>
                <a:gd name="f199" fmla="+- 0 0 -90"/>
                <a:gd name="f200" fmla="*/ f3 1 265"/>
                <a:gd name="f201" fmla="*/ f4 1 337"/>
                <a:gd name="f202" fmla="val f5"/>
                <a:gd name="f203" fmla="val f6"/>
                <a:gd name="f204" fmla="val f7"/>
                <a:gd name="f205" fmla="*/ f199 f0 1"/>
                <a:gd name="f206" fmla="+- f204 0 f202"/>
                <a:gd name="f207" fmla="+- f203 0 f202"/>
                <a:gd name="f208" fmla="*/ f205 1 f2"/>
                <a:gd name="f209" fmla="*/ f207 1 265"/>
                <a:gd name="f210" fmla="*/ f206 1 337"/>
                <a:gd name="f211" fmla="*/ 1 f207 1"/>
                <a:gd name="f212" fmla="*/ 189 f206 1"/>
                <a:gd name="f213" fmla="*/ 13 f207 1"/>
                <a:gd name="f214" fmla="*/ 154 f206 1"/>
                <a:gd name="f215" fmla="*/ 147 f206 1"/>
                <a:gd name="f216" fmla="*/ 126 f206 1"/>
                <a:gd name="f217" fmla="*/ 106 f206 1"/>
                <a:gd name="f218" fmla="*/ 74 f206 1"/>
                <a:gd name="f219" fmla="*/ 55 f206 1"/>
                <a:gd name="f220" fmla="*/ 7 f207 1"/>
                <a:gd name="f221" fmla="*/ 29 f206 1"/>
                <a:gd name="f222" fmla="*/ 18 f206 1"/>
                <a:gd name="f223" fmla="*/ 38 f207 1"/>
                <a:gd name="f224" fmla="*/ 0 f206 1"/>
                <a:gd name="f225" fmla="*/ 240 f207 1"/>
                <a:gd name="f226" fmla="*/ 265 f207 1"/>
                <a:gd name="f227" fmla="*/ 310 f206 1"/>
                <a:gd name="f228" fmla="*/ 59 f207 1"/>
                <a:gd name="f229" fmla="*/ 335 f206 1"/>
                <a:gd name="f230" fmla="*/ 18 f207 1"/>
                <a:gd name="f231" fmla="*/ 328 f206 1"/>
                <a:gd name="f232" fmla="*/ 313 f206 1"/>
                <a:gd name="f233" fmla="*/ 306 f206 1"/>
                <a:gd name="f234" fmla="*/ 271 f206 1"/>
                <a:gd name="f235" fmla="*/ 264 f206 1"/>
                <a:gd name="f236" fmla="*/ 9 f207 1"/>
                <a:gd name="f237" fmla="*/ 235 f206 1"/>
                <a:gd name="f238" fmla="*/ 224 f206 1"/>
                <a:gd name="f239" fmla="*/ 198 f206 1"/>
                <a:gd name="f240" fmla="*/ 40 f207 1"/>
                <a:gd name="f241" fmla="*/ 38 f206 1"/>
                <a:gd name="f242" fmla="*/ 9 f206 1"/>
                <a:gd name="f243" fmla="*/ 37 f207 1"/>
                <a:gd name="f244" fmla="*/ 23 f206 1"/>
                <a:gd name="f245" fmla="*/ 25 f207 1"/>
                <a:gd name="f246" fmla="*/ 322 f206 1"/>
                <a:gd name="f247" fmla="*/ 50 f207 1"/>
                <a:gd name="f248" fmla="*/ 312 f206 1"/>
                <a:gd name="f249" fmla="*/ 304 f206 1"/>
                <a:gd name="f250" fmla="*/ 42 f207 1"/>
                <a:gd name="f251" fmla="*/ 161 f206 1"/>
                <a:gd name="f252" fmla="*/ 133 f206 1"/>
                <a:gd name="f253" fmla="*/ 27 f207 1"/>
                <a:gd name="f254" fmla="*/ 239 f206 1"/>
                <a:gd name="f255" fmla="*/ 227 f206 1"/>
                <a:gd name="f256" fmla="*/ 26 f207 1"/>
                <a:gd name="f257" fmla="*/ 220 f206 1"/>
                <a:gd name="f258" fmla="*/ 202 f206 1"/>
                <a:gd name="f259" fmla="*/ 174 f206 1"/>
                <a:gd name="f260" fmla="*/ 56 f206 1"/>
                <a:gd name="f261" fmla="*/ 73 f206 1"/>
                <a:gd name="f262" fmla="*/ 46 f207 1"/>
                <a:gd name="f263" fmla="*/ 53 f206 1"/>
                <a:gd name="f264" fmla="*/ 97 f206 1"/>
                <a:gd name="f265" fmla="*/ 115 f206 1"/>
                <a:gd name="f266" fmla="*/ 95 f206 1"/>
                <a:gd name="f267" fmla="*/ 261 f206 1"/>
                <a:gd name="f268" fmla="*/ 281 f206 1"/>
                <a:gd name="f269" fmla="+- f208 0 f1"/>
                <a:gd name="f270" fmla="*/ f211 1 265"/>
                <a:gd name="f271" fmla="*/ f212 1 337"/>
                <a:gd name="f272" fmla="*/ f213 1 265"/>
                <a:gd name="f273" fmla="*/ f214 1 337"/>
                <a:gd name="f274" fmla="*/ f215 1 337"/>
                <a:gd name="f275" fmla="*/ f216 1 337"/>
                <a:gd name="f276" fmla="*/ f217 1 337"/>
                <a:gd name="f277" fmla="*/ f218 1 337"/>
                <a:gd name="f278" fmla="*/ f219 1 337"/>
                <a:gd name="f279" fmla="*/ f220 1 265"/>
                <a:gd name="f280" fmla="*/ f221 1 337"/>
                <a:gd name="f281" fmla="*/ f222 1 337"/>
                <a:gd name="f282" fmla="*/ f223 1 265"/>
                <a:gd name="f283" fmla="*/ f224 1 337"/>
                <a:gd name="f284" fmla="*/ f225 1 265"/>
                <a:gd name="f285" fmla="*/ f226 1 265"/>
                <a:gd name="f286" fmla="*/ f227 1 337"/>
                <a:gd name="f287" fmla="*/ f228 1 265"/>
                <a:gd name="f288" fmla="*/ f229 1 337"/>
                <a:gd name="f289" fmla="*/ f230 1 265"/>
                <a:gd name="f290" fmla="*/ f231 1 337"/>
                <a:gd name="f291" fmla="*/ f232 1 337"/>
                <a:gd name="f292" fmla="*/ f233 1 337"/>
                <a:gd name="f293" fmla="*/ f234 1 337"/>
                <a:gd name="f294" fmla="*/ f235 1 337"/>
                <a:gd name="f295" fmla="*/ f236 1 265"/>
                <a:gd name="f296" fmla="*/ f237 1 337"/>
                <a:gd name="f297" fmla="*/ f238 1 337"/>
                <a:gd name="f298" fmla="*/ f239 1 337"/>
                <a:gd name="f299" fmla="*/ f240 1 265"/>
                <a:gd name="f300" fmla="*/ f241 1 337"/>
                <a:gd name="f301" fmla="*/ f242 1 337"/>
                <a:gd name="f302" fmla="*/ f243 1 265"/>
                <a:gd name="f303" fmla="*/ f244 1 337"/>
                <a:gd name="f304" fmla="*/ f245 1 265"/>
                <a:gd name="f305" fmla="*/ f246 1 337"/>
                <a:gd name="f306" fmla="*/ f247 1 265"/>
                <a:gd name="f307" fmla="*/ f248 1 337"/>
                <a:gd name="f308" fmla="*/ f249 1 337"/>
                <a:gd name="f309" fmla="*/ f250 1 265"/>
                <a:gd name="f310" fmla="*/ f251 1 337"/>
                <a:gd name="f311" fmla="*/ f252 1 337"/>
                <a:gd name="f312" fmla="*/ f253 1 265"/>
                <a:gd name="f313" fmla="*/ f254 1 337"/>
                <a:gd name="f314" fmla="*/ f255 1 337"/>
                <a:gd name="f315" fmla="*/ f256 1 265"/>
                <a:gd name="f316" fmla="*/ f257 1 337"/>
                <a:gd name="f317" fmla="*/ f258 1 337"/>
                <a:gd name="f318" fmla="*/ f259 1 337"/>
                <a:gd name="f319" fmla="*/ f260 1 337"/>
                <a:gd name="f320" fmla="*/ f261 1 337"/>
                <a:gd name="f321" fmla="*/ f262 1 265"/>
                <a:gd name="f322" fmla="*/ f263 1 337"/>
                <a:gd name="f323" fmla="*/ f264 1 337"/>
                <a:gd name="f324" fmla="*/ f265 1 337"/>
                <a:gd name="f325" fmla="*/ f266 1 337"/>
                <a:gd name="f326" fmla="*/ f267 1 337"/>
                <a:gd name="f327" fmla="*/ f268 1 337"/>
                <a:gd name="f328" fmla="*/ 0 1 f209"/>
                <a:gd name="f329" fmla="*/ f203 1 f209"/>
                <a:gd name="f330" fmla="*/ 0 1 f210"/>
                <a:gd name="f331" fmla="*/ f204 1 f210"/>
                <a:gd name="f332" fmla="*/ f270 1 f209"/>
                <a:gd name="f333" fmla="*/ f271 1 f210"/>
                <a:gd name="f334" fmla="*/ f272 1 f209"/>
                <a:gd name="f335" fmla="*/ f273 1 f210"/>
                <a:gd name="f336" fmla="*/ f274 1 f210"/>
                <a:gd name="f337" fmla="*/ f275 1 f210"/>
                <a:gd name="f338" fmla="*/ f276 1 f210"/>
                <a:gd name="f339" fmla="*/ f277 1 f210"/>
                <a:gd name="f340" fmla="*/ f278 1 f210"/>
                <a:gd name="f341" fmla="*/ f279 1 f209"/>
                <a:gd name="f342" fmla="*/ f280 1 f210"/>
                <a:gd name="f343" fmla="*/ f281 1 f210"/>
                <a:gd name="f344" fmla="*/ f282 1 f209"/>
                <a:gd name="f345" fmla="*/ f283 1 f210"/>
                <a:gd name="f346" fmla="*/ f284 1 f209"/>
                <a:gd name="f347" fmla="*/ f285 1 f209"/>
                <a:gd name="f348" fmla="*/ f286 1 f210"/>
                <a:gd name="f349" fmla="*/ f287 1 f209"/>
                <a:gd name="f350" fmla="*/ f288 1 f210"/>
                <a:gd name="f351" fmla="*/ f289 1 f209"/>
                <a:gd name="f352" fmla="*/ f290 1 f210"/>
                <a:gd name="f353" fmla="*/ f291 1 f210"/>
                <a:gd name="f354" fmla="*/ f292 1 f210"/>
                <a:gd name="f355" fmla="*/ f293 1 f210"/>
                <a:gd name="f356" fmla="*/ f294 1 f210"/>
                <a:gd name="f357" fmla="*/ f295 1 f209"/>
                <a:gd name="f358" fmla="*/ f296 1 f210"/>
                <a:gd name="f359" fmla="*/ f297 1 f210"/>
                <a:gd name="f360" fmla="*/ f298 1 f210"/>
                <a:gd name="f361" fmla="*/ f299 1 f209"/>
                <a:gd name="f362" fmla="*/ f300 1 f210"/>
                <a:gd name="f363" fmla="*/ f301 1 f210"/>
                <a:gd name="f364" fmla="*/ f302 1 f209"/>
                <a:gd name="f365" fmla="*/ f303 1 f210"/>
                <a:gd name="f366" fmla="*/ f304 1 f209"/>
                <a:gd name="f367" fmla="*/ f305 1 f210"/>
                <a:gd name="f368" fmla="*/ f306 1 f209"/>
                <a:gd name="f369" fmla="*/ f307 1 f210"/>
                <a:gd name="f370" fmla="*/ f308 1 f210"/>
                <a:gd name="f371" fmla="*/ f309 1 f209"/>
                <a:gd name="f372" fmla="*/ f310 1 f210"/>
                <a:gd name="f373" fmla="*/ f311 1 f210"/>
                <a:gd name="f374" fmla="*/ f312 1 f209"/>
                <a:gd name="f375" fmla="*/ f313 1 f210"/>
                <a:gd name="f376" fmla="*/ f314 1 f210"/>
                <a:gd name="f377" fmla="*/ f315 1 f209"/>
                <a:gd name="f378" fmla="*/ f316 1 f210"/>
                <a:gd name="f379" fmla="*/ f317 1 f210"/>
                <a:gd name="f380" fmla="*/ f318 1 f210"/>
                <a:gd name="f381" fmla="*/ f319 1 f210"/>
                <a:gd name="f382" fmla="*/ f320 1 f210"/>
                <a:gd name="f383" fmla="*/ f321 1 f209"/>
                <a:gd name="f384" fmla="*/ f322 1 f210"/>
                <a:gd name="f385" fmla="*/ f323 1 f210"/>
                <a:gd name="f386" fmla="*/ f324 1 f210"/>
                <a:gd name="f387" fmla="*/ f325 1 f210"/>
                <a:gd name="f388" fmla="*/ f326 1 f210"/>
                <a:gd name="f389" fmla="*/ f327 1 f210"/>
                <a:gd name="f390" fmla="*/ f328 f200 1"/>
                <a:gd name="f391" fmla="*/ f329 f200 1"/>
                <a:gd name="f392" fmla="*/ f331 f201 1"/>
                <a:gd name="f393" fmla="*/ f330 f201 1"/>
                <a:gd name="f394" fmla="*/ f332 f200 1"/>
                <a:gd name="f395" fmla="*/ f333 f201 1"/>
                <a:gd name="f396" fmla="*/ f334 f200 1"/>
                <a:gd name="f397" fmla="*/ f335 f201 1"/>
                <a:gd name="f398" fmla="*/ f336 f201 1"/>
                <a:gd name="f399" fmla="*/ f337 f201 1"/>
                <a:gd name="f400" fmla="*/ f338 f201 1"/>
                <a:gd name="f401" fmla="*/ f339 f201 1"/>
                <a:gd name="f402" fmla="*/ f340 f201 1"/>
                <a:gd name="f403" fmla="*/ f341 f200 1"/>
                <a:gd name="f404" fmla="*/ f342 f201 1"/>
                <a:gd name="f405" fmla="*/ f343 f201 1"/>
                <a:gd name="f406" fmla="*/ f344 f200 1"/>
                <a:gd name="f407" fmla="*/ f345 f201 1"/>
                <a:gd name="f408" fmla="*/ f346 f200 1"/>
                <a:gd name="f409" fmla="*/ f347 f200 1"/>
                <a:gd name="f410" fmla="*/ f348 f201 1"/>
                <a:gd name="f411" fmla="*/ f349 f200 1"/>
                <a:gd name="f412" fmla="*/ f350 f201 1"/>
                <a:gd name="f413" fmla="*/ f351 f200 1"/>
                <a:gd name="f414" fmla="*/ f352 f201 1"/>
                <a:gd name="f415" fmla="*/ f353 f201 1"/>
                <a:gd name="f416" fmla="*/ f354 f201 1"/>
                <a:gd name="f417" fmla="*/ f355 f201 1"/>
                <a:gd name="f418" fmla="*/ f356 f201 1"/>
                <a:gd name="f419" fmla="*/ f357 f200 1"/>
                <a:gd name="f420" fmla="*/ f358 f201 1"/>
                <a:gd name="f421" fmla="*/ f359 f201 1"/>
                <a:gd name="f422" fmla="*/ f360 f201 1"/>
                <a:gd name="f423" fmla="*/ f361 f200 1"/>
                <a:gd name="f424" fmla="*/ f362 f201 1"/>
                <a:gd name="f425" fmla="*/ f363 f201 1"/>
                <a:gd name="f426" fmla="*/ f364 f200 1"/>
                <a:gd name="f427" fmla="*/ f365 f201 1"/>
                <a:gd name="f428" fmla="*/ f366 f200 1"/>
                <a:gd name="f429" fmla="*/ f367 f201 1"/>
                <a:gd name="f430" fmla="*/ f368 f200 1"/>
                <a:gd name="f431" fmla="*/ f369 f201 1"/>
                <a:gd name="f432" fmla="*/ f370 f201 1"/>
                <a:gd name="f433" fmla="*/ f371 f200 1"/>
                <a:gd name="f434" fmla="*/ f372 f201 1"/>
                <a:gd name="f435" fmla="*/ f373 f201 1"/>
                <a:gd name="f436" fmla="*/ f374 f200 1"/>
                <a:gd name="f437" fmla="*/ f375 f201 1"/>
                <a:gd name="f438" fmla="*/ f376 f201 1"/>
                <a:gd name="f439" fmla="*/ f377 f200 1"/>
                <a:gd name="f440" fmla="*/ f378 f201 1"/>
                <a:gd name="f441" fmla="*/ f379 f201 1"/>
                <a:gd name="f442" fmla="*/ f380 f201 1"/>
                <a:gd name="f443" fmla="*/ f381 f201 1"/>
                <a:gd name="f444" fmla="*/ f382 f201 1"/>
                <a:gd name="f445" fmla="*/ f383 f200 1"/>
                <a:gd name="f446" fmla="*/ f384 f201 1"/>
                <a:gd name="f447" fmla="*/ f385 f201 1"/>
                <a:gd name="f448" fmla="*/ f386 f201 1"/>
                <a:gd name="f449" fmla="*/ f387 f201 1"/>
                <a:gd name="f450" fmla="*/ f388 f201 1"/>
                <a:gd name="f451" fmla="*/ f389 f2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9">
                  <a:pos x="f394" y="f395"/>
                </a:cxn>
                <a:cxn ang="f269">
                  <a:pos x="f396" y="f397"/>
                </a:cxn>
                <a:cxn ang="f269">
                  <a:pos x="f394" y="f398"/>
                </a:cxn>
                <a:cxn ang="f269">
                  <a:pos x="f396" y="f399"/>
                </a:cxn>
                <a:cxn ang="f269">
                  <a:pos x="f394" y="f400"/>
                </a:cxn>
                <a:cxn ang="f269">
                  <a:pos x="f396" y="f401"/>
                </a:cxn>
                <a:cxn ang="f269">
                  <a:pos x="f396" y="f402"/>
                </a:cxn>
                <a:cxn ang="f269">
                  <a:pos x="f403" y="f404"/>
                </a:cxn>
                <a:cxn ang="f269">
                  <a:pos x="f403" y="f405"/>
                </a:cxn>
                <a:cxn ang="f269">
                  <a:pos x="f406" y="f407"/>
                </a:cxn>
                <a:cxn ang="f269">
                  <a:pos x="f408" y="f407"/>
                </a:cxn>
                <a:cxn ang="f269">
                  <a:pos x="f409" y="f410"/>
                </a:cxn>
                <a:cxn ang="f269">
                  <a:pos x="f411" y="f412"/>
                </a:cxn>
                <a:cxn ang="f269">
                  <a:pos x="f413" y="f414"/>
                </a:cxn>
                <a:cxn ang="f269">
                  <a:pos x="f394" y="f415"/>
                </a:cxn>
                <a:cxn ang="f269">
                  <a:pos x="f396" y="f416"/>
                </a:cxn>
                <a:cxn ang="f269">
                  <a:pos x="f394" y="f417"/>
                </a:cxn>
                <a:cxn ang="f269">
                  <a:pos x="f396" y="f418"/>
                </a:cxn>
                <a:cxn ang="f269">
                  <a:pos x="f419" y="f420"/>
                </a:cxn>
                <a:cxn ang="f269">
                  <a:pos x="f419" y="f421"/>
                </a:cxn>
                <a:cxn ang="f269">
                  <a:pos x="f396" y="f422"/>
                </a:cxn>
                <a:cxn ang="f269">
                  <a:pos x="f423" y="f424"/>
                </a:cxn>
                <a:cxn ang="f269">
                  <a:pos x="f423" y="f425"/>
                </a:cxn>
                <a:cxn ang="f269">
                  <a:pos x="f426" y="f427"/>
                </a:cxn>
                <a:cxn ang="f269">
                  <a:pos x="f428" y="f429"/>
                </a:cxn>
                <a:cxn ang="f269">
                  <a:pos x="f430" y="f431"/>
                </a:cxn>
                <a:cxn ang="f269">
                  <a:pos x="f428" y="f432"/>
                </a:cxn>
                <a:cxn ang="f269">
                  <a:pos x="f428" y="f429"/>
                </a:cxn>
                <a:cxn ang="f269">
                  <a:pos x="f433" y="f434"/>
                </a:cxn>
                <a:cxn ang="f269">
                  <a:pos x="f423" y="f435"/>
                </a:cxn>
                <a:cxn ang="f269">
                  <a:pos x="f426" y="f398"/>
                </a:cxn>
                <a:cxn ang="f269">
                  <a:pos x="f436" y="f437"/>
                </a:cxn>
                <a:cxn ang="f269">
                  <a:pos x="f430" y="f438"/>
                </a:cxn>
                <a:cxn ang="f269">
                  <a:pos x="f439" y="f440"/>
                </a:cxn>
                <a:cxn ang="f269">
                  <a:pos x="f436" y="f437"/>
                </a:cxn>
                <a:cxn ang="f269">
                  <a:pos x="f433" y="f441"/>
                </a:cxn>
                <a:cxn ang="f269">
                  <a:pos x="f423" y="f442"/>
                </a:cxn>
                <a:cxn ang="f269">
                  <a:pos x="f426" y="f395"/>
                </a:cxn>
                <a:cxn ang="f269">
                  <a:pos x="f436" y="f443"/>
                </a:cxn>
                <a:cxn ang="f269">
                  <a:pos x="f436" y="f444"/>
                </a:cxn>
                <a:cxn ang="f269">
                  <a:pos x="f445" y="f446"/>
                </a:cxn>
                <a:cxn ang="f269">
                  <a:pos x="f436" y="f447"/>
                </a:cxn>
                <a:cxn ang="f269">
                  <a:pos x="f436" y="f448"/>
                </a:cxn>
                <a:cxn ang="f269">
                  <a:pos x="f445" y="f449"/>
                </a:cxn>
                <a:cxn ang="f269">
                  <a:pos x="f428" y="f450"/>
                </a:cxn>
                <a:cxn ang="f269">
                  <a:pos x="f428" y="f451"/>
                </a:cxn>
                <a:cxn ang="f269">
                  <a:pos x="f430" y="f417"/>
                </a:cxn>
                <a:cxn ang="f269">
                  <a:pos x="f428" y="f450"/>
                </a:cxn>
              </a:cxnLst>
              <a:rect l="f390" t="f393" r="f391" b="f392"/>
              <a:pathLst>
                <a:path w="265" h="33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2" y="f16"/>
                    <a:pt x="f10" y="f17"/>
                    <a:pt x="f8" y="f18"/>
                  </a:cubicBezTo>
                  <a:cubicBezTo>
                    <a:pt x="f8" y="f19"/>
                    <a:pt x="f8" y="f20"/>
                    <a:pt x="f8" y="f21"/>
                  </a:cubicBezTo>
                  <a:cubicBezTo>
                    <a:pt x="f22" y="f23"/>
                    <a:pt x="f24" y="f23"/>
                    <a:pt x="f12" y="f25"/>
                  </a:cubicBezTo>
                  <a:cubicBezTo>
                    <a:pt x="f26" y="f27"/>
                    <a:pt x="f14" y="f28"/>
                    <a:pt x="f14" y="f29"/>
                  </a:cubicBezTo>
                  <a:cubicBezTo>
                    <a:pt x="f14" y="f30"/>
                    <a:pt x="f31" y="f32"/>
                    <a:pt x="f12" y="f32"/>
                  </a:cubicBezTo>
                  <a:cubicBezTo>
                    <a:pt x="f33" y="f34"/>
                    <a:pt x="f8" y="f35"/>
                    <a:pt x="f8" y="f36"/>
                  </a:cubicBezTo>
                  <a:cubicBezTo>
                    <a:pt x="f8" y="f37"/>
                    <a:pt x="f8" y="f38"/>
                    <a:pt x="f8" y="f39"/>
                  </a:cubicBezTo>
                  <a:cubicBezTo>
                    <a:pt x="f10" y="f40"/>
                    <a:pt x="f12" y="f41"/>
                    <a:pt x="f14" y="f42"/>
                  </a:cubicBezTo>
                  <a:cubicBezTo>
                    <a:pt x="f12" y="f43"/>
                    <a:pt x="f44" y="f45"/>
                    <a:pt x="f8" y="f46"/>
                  </a:cubicBezTo>
                  <a:cubicBezTo>
                    <a:pt x="f8" y="f47"/>
                    <a:pt x="f8" y="f48"/>
                    <a:pt x="f8" y="f49"/>
                  </a:cubicBezTo>
                  <a:cubicBezTo>
                    <a:pt x="f10" y="f50"/>
                    <a:pt x="f12" y="f51"/>
                    <a:pt x="f5" y="f52"/>
                  </a:cubicBezTo>
                  <a:cubicBezTo>
                    <a:pt x="f12" y="f53"/>
                    <a:pt x="f10" y="f54"/>
                    <a:pt x="f8" y="f55"/>
                  </a:cubicBezTo>
                  <a:cubicBezTo>
                    <a:pt x="f8" y="f56"/>
                    <a:pt x="f8" y="f57"/>
                    <a:pt x="f8" y="f58"/>
                  </a:cubicBezTo>
                  <a:cubicBezTo>
                    <a:pt x="f59" y="f58"/>
                    <a:pt x="f22" y="f58"/>
                    <a:pt x="f44" y="f60"/>
                  </a:cubicBezTo>
                  <a:cubicBezTo>
                    <a:pt x="f61" y="f62"/>
                    <a:pt x="f31" y="f63"/>
                    <a:pt x="f14" y="f64"/>
                  </a:cubicBezTo>
                  <a:cubicBezTo>
                    <a:pt x="f31" y="f65"/>
                    <a:pt x="f61" y="f66"/>
                    <a:pt x="f44" y="f67"/>
                  </a:cubicBezTo>
                  <a:cubicBezTo>
                    <a:pt x="f68" y="f33"/>
                    <a:pt x="f8" y="f69"/>
                    <a:pt x="f70" y="f8"/>
                  </a:cubicBezTo>
                  <a:cubicBezTo>
                    <a:pt x="f71" y="f26"/>
                    <a:pt x="f62" y="f5"/>
                    <a:pt x="f72" y="f5"/>
                  </a:cubicBezTo>
                  <a:cubicBezTo>
                    <a:pt x="f73" y="f5"/>
                    <a:pt x="f74" y="f5"/>
                    <a:pt x="f75" y="f5"/>
                  </a:cubicBezTo>
                  <a:cubicBezTo>
                    <a:pt x="f76" y="f5"/>
                    <a:pt x="f77" y="f5"/>
                    <a:pt x="f78" y="f5"/>
                  </a:cubicBezTo>
                  <a:cubicBezTo>
                    <a:pt x="f79" y="f5"/>
                    <a:pt x="f6" y="f44"/>
                    <a:pt x="f6" y="f63"/>
                  </a:cubicBezTo>
                  <a:cubicBezTo>
                    <a:pt x="f6" y="f80"/>
                    <a:pt x="f6" y="f81"/>
                    <a:pt x="f6" y="f82"/>
                  </a:cubicBezTo>
                  <a:cubicBezTo>
                    <a:pt x="f6" y="f83"/>
                    <a:pt x="f84" y="f85"/>
                    <a:pt x="f86" y="f85"/>
                  </a:cubicBezTo>
                  <a:cubicBezTo>
                    <a:pt x="f18" y="f85"/>
                    <a:pt x="f87" y="f88"/>
                    <a:pt x="f54" y="f88"/>
                  </a:cubicBezTo>
                  <a:cubicBezTo>
                    <a:pt x="f89" y="f88"/>
                    <a:pt x="f90" y="f7"/>
                    <a:pt x="f91" y="f88"/>
                  </a:cubicBezTo>
                  <a:cubicBezTo>
                    <a:pt x="f60" y="f88"/>
                    <a:pt x="f64" y="f92"/>
                    <a:pt x="f67" y="f93"/>
                  </a:cubicBezTo>
                  <a:cubicBezTo>
                    <a:pt x="f70" y="f94"/>
                    <a:pt x="f8" y="f95"/>
                    <a:pt x="f12" y="f96"/>
                  </a:cubicBezTo>
                  <a:cubicBezTo>
                    <a:pt x="f31" y="f96"/>
                    <a:pt x="f14" y="f97"/>
                    <a:pt x="f14" y="f98"/>
                  </a:cubicBezTo>
                  <a:cubicBezTo>
                    <a:pt x="f26" y="f99"/>
                    <a:pt x="f31" y="f100"/>
                    <a:pt x="f61" y="f101"/>
                  </a:cubicBezTo>
                  <a:cubicBezTo>
                    <a:pt x="f44" y="f102"/>
                    <a:pt x="f68" y="f102"/>
                    <a:pt x="f8" y="f102"/>
                  </a:cubicBezTo>
                  <a:cubicBezTo>
                    <a:pt x="f8" y="f103"/>
                    <a:pt x="f8" y="f104"/>
                    <a:pt x="f8" y="f105"/>
                  </a:cubicBezTo>
                  <a:cubicBezTo>
                    <a:pt x="f44" y="f106"/>
                    <a:pt x="f12" y="f107"/>
                    <a:pt x="f14" y="f108"/>
                  </a:cubicBezTo>
                  <a:cubicBezTo>
                    <a:pt x="f12" y="f109"/>
                    <a:pt x="f44" y="f6"/>
                    <a:pt x="f59" y="f110"/>
                  </a:cubicBezTo>
                  <a:cubicBezTo>
                    <a:pt x="f59" y="f110"/>
                    <a:pt x="f111" y="f110"/>
                    <a:pt x="f8" y="f112"/>
                  </a:cubicBezTo>
                  <a:cubicBezTo>
                    <a:pt x="f8" y="f113"/>
                    <a:pt x="f8" y="f114"/>
                    <a:pt x="f8" y="f115"/>
                  </a:cubicBezTo>
                  <a:cubicBezTo>
                    <a:pt x="f8" y="f86"/>
                    <a:pt x="f68" y="f116"/>
                    <a:pt x="f22" y="f117"/>
                  </a:cubicBezTo>
                  <a:cubicBezTo>
                    <a:pt x="f24" y="f118"/>
                    <a:pt x="f31" y="f119"/>
                    <a:pt x="f5" y="f120"/>
                  </a:cubicBezTo>
                  <a:cubicBezTo>
                    <a:pt x="f31" y="f121"/>
                    <a:pt x="f24" y="f122"/>
                    <a:pt x="f22" y="f123"/>
                  </a:cubicBezTo>
                  <a:cubicBezTo>
                    <a:pt x="f68" y="f124"/>
                    <a:pt x="f59" y="f124"/>
                    <a:pt x="f8" y="f124"/>
                  </a:cubicBezTo>
                  <a:cubicBezTo>
                    <a:pt x="f8" y="f125"/>
                    <a:pt x="f8" y="f126"/>
                    <a:pt x="f8" y="f9"/>
                  </a:cubicBezTo>
                  <a:close/>
                  <a:moveTo>
                    <a:pt x="f127" y="f128"/>
                  </a:moveTo>
                  <a:cubicBezTo>
                    <a:pt x="f129" y="f130"/>
                    <a:pt x="f131" y="f57"/>
                    <a:pt x="f57" y="f72"/>
                  </a:cubicBezTo>
                  <a:cubicBezTo>
                    <a:pt x="f132" y="f91"/>
                    <a:pt x="f133" y="f134"/>
                    <a:pt x="f133" y="f64"/>
                  </a:cubicBezTo>
                  <a:cubicBezTo>
                    <a:pt x="f133" y="f67"/>
                    <a:pt x="f132" y="f111"/>
                    <a:pt x="f57" y="f22"/>
                  </a:cubicBezTo>
                  <a:cubicBezTo>
                    <a:pt x="f128" y="f24"/>
                    <a:pt x="f60" y="f68"/>
                    <a:pt x="f127" y="f69"/>
                  </a:cubicBezTo>
                  <a:cubicBezTo>
                    <a:pt x="f58" y="f67"/>
                    <a:pt x="f128" y="f65"/>
                    <a:pt x="f131" y="f64"/>
                  </a:cubicBezTo>
                  <a:cubicBezTo>
                    <a:pt x="f128" y="f127"/>
                    <a:pt x="f129" y="f60"/>
                    <a:pt x="f127" y="f128"/>
                  </a:cubicBezTo>
                  <a:close/>
                  <a:moveTo>
                    <a:pt x="f63" y="f135"/>
                  </a:moveTo>
                  <a:cubicBezTo>
                    <a:pt x="f129" y="f136"/>
                    <a:pt x="f131" y="f93"/>
                    <a:pt x="f137" y="f138"/>
                  </a:cubicBezTo>
                  <a:cubicBezTo>
                    <a:pt x="f139" y="f136"/>
                    <a:pt x="f133" y="f96"/>
                    <a:pt x="f133" y="f140"/>
                  </a:cubicBezTo>
                  <a:cubicBezTo>
                    <a:pt x="f133" y="f141"/>
                    <a:pt x="f132" y="f142"/>
                    <a:pt x="f57" y="f143"/>
                  </a:cubicBezTo>
                  <a:cubicBezTo>
                    <a:pt x="f128" y="f144"/>
                    <a:pt x="f134" y="f145"/>
                    <a:pt x="f63" y="f146"/>
                  </a:cubicBezTo>
                  <a:cubicBezTo>
                    <a:pt x="f60" y="f141"/>
                    <a:pt x="f147" y="f82"/>
                    <a:pt x="f130" y="f98"/>
                  </a:cubicBezTo>
                  <a:cubicBezTo>
                    <a:pt x="f147" y="f95"/>
                    <a:pt x="f58" y="f148"/>
                    <a:pt x="f63" y="f135"/>
                  </a:cubicBezTo>
                  <a:close/>
                  <a:moveTo>
                    <a:pt x="f62" y="f149"/>
                  </a:moveTo>
                  <a:cubicBezTo>
                    <a:pt x="f58" y="f76"/>
                    <a:pt x="f130" y="f150"/>
                    <a:pt x="f90" y="f151"/>
                  </a:cubicBezTo>
                  <a:cubicBezTo>
                    <a:pt x="f139" y="f152"/>
                    <a:pt x="f89" y="f27"/>
                    <a:pt x="f133" y="f30"/>
                  </a:cubicBezTo>
                  <a:cubicBezTo>
                    <a:pt x="f133" y="f153"/>
                    <a:pt x="f132" y="f154"/>
                    <a:pt x="f57" y="f35"/>
                  </a:cubicBezTo>
                  <a:cubicBezTo>
                    <a:pt x="f128" y="f155"/>
                    <a:pt x="f60" y="f156"/>
                    <a:pt x="f62" y="f157"/>
                  </a:cubicBezTo>
                  <a:cubicBezTo>
                    <a:pt x="f129" y="f34"/>
                    <a:pt x="f128" y="f158"/>
                    <a:pt x="f131" y="f29"/>
                  </a:cubicBezTo>
                  <a:cubicBezTo>
                    <a:pt x="f128" y="f159"/>
                    <a:pt x="f129" y="f23"/>
                    <a:pt x="f62" y="f149"/>
                  </a:cubicBezTo>
                  <a:close/>
                  <a:moveTo>
                    <a:pt x="f62" y="f86"/>
                  </a:moveTo>
                  <a:cubicBezTo>
                    <a:pt x="f58" y="f160"/>
                    <a:pt x="f130" y="f161"/>
                    <a:pt x="f90" y="f162"/>
                  </a:cubicBezTo>
                  <a:cubicBezTo>
                    <a:pt x="f139" y="f78"/>
                    <a:pt x="f133" y="f118"/>
                    <a:pt x="f133" y="f121"/>
                  </a:cubicBezTo>
                  <a:cubicBezTo>
                    <a:pt x="f133" y="f124"/>
                    <a:pt x="f163" y="f164"/>
                    <a:pt x="f72" y="f81"/>
                  </a:cubicBezTo>
                  <a:cubicBezTo>
                    <a:pt x="f91" y="f125"/>
                    <a:pt x="f58" y="f165"/>
                    <a:pt x="f127" y="f166"/>
                  </a:cubicBezTo>
                  <a:cubicBezTo>
                    <a:pt x="f129" y="f123"/>
                    <a:pt x="f128" y="f121"/>
                    <a:pt x="f131" y="f167"/>
                  </a:cubicBezTo>
                  <a:cubicBezTo>
                    <a:pt x="f128" y="f168"/>
                    <a:pt x="f129" y="f117"/>
                    <a:pt x="f62" y="f86"/>
                  </a:cubicBezTo>
                  <a:close/>
                  <a:moveTo>
                    <a:pt x="f63" y="f169"/>
                  </a:moveTo>
                  <a:cubicBezTo>
                    <a:pt x="f129" y="f77"/>
                    <a:pt x="f72" y="f170"/>
                    <a:pt x="f90" y="f171"/>
                  </a:cubicBezTo>
                  <a:cubicBezTo>
                    <a:pt x="f139" y="f172"/>
                    <a:pt x="f89" y="f173"/>
                    <a:pt x="f133" y="f174"/>
                  </a:cubicBezTo>
                  <a:cubicBezTo>
                    <a:pt x="f133" y="f17"/>
                    <a:pt x="f175" y="f176"/>
                    <a:pt x="f57" y="f177"/>
                  </a:cubicBezTo>
                  <a:cubicBezTo>
                    <a:pt x="f128" y="f178"/>
                    <a:pt x="f134" y="f179"/>
                    <a:pt x="f62" y="f18"/>
                  </a:cubicBezTo>
                  <a:cubicBezTo>
                    <a:pt x="f129" y="f17"/>
                    <a:pt x="f128" y="f16"/>
                    <a:pt x="f131" y="f15"/>
                  </a:cubicBezTo>
                  <a:cubicBezTo>
                    <a:pt x="f128" y="f13"/>
                    <a:pt x="f129" y="f11"/>
                    <a:pt x="f63" y="f169"/>
                  </a:cubicBezTo>
                  <a:close/>
                  <a:moveTo>
                    <a:pt x="f62" y="f180"/>
                  </a:moveTo>
                  <a:cubicBezTo>
                    <a:pt x="f129" y="f54"/>
                    <a:pt x="f128" y="f53"/>
                    <a:pt x="f131" y="f52"/>
                  </a:cubicBezTo>
                  <a:cubicBezTo>
                    <a:pt x="f147" y="f51"/>
                    <a:pt x="f58" y="f50"/>
                    <a:pt x="f62" y="f181"/>
                  </a:cubicBezTo>
                  <a:cubicBezTo>
                    <a:pt x="f147" y="f48"/>
                    <a:pt x="f57" y="f182"/>
                    <a:pt x="f139" y="f183"/>
                  </a:cubicBezTo>
                  <a:cubicBezTo>
                    <a:pt x="f184" y="f185"/>
                    <a:pt x="f184" y="f54"/>
                    <a:pt x="f139" y="f186"/>
                  </a:cubicBezTo>
                  <a:cubicBezTo>
                    <a:pt x="f57" y="f187"/>
                    <a:pt x="f147" y="f56"/>
                    <a:pt x="f62" y="f180"/>
                  </a:cubicBezTo>
                  <a:close/>
                  <a:moveTo>
                    <a:pt x="f62" y="f46"/>
                  </a:moveTo>
                  <a:cubicBezTo>
                    <a:pt x="f129" y="f45"/>
                    <a:pt x="f128" y="f43"/>
                    <a:pt x="f131" y="f42"/>
                  </a:cubicBezTo>
                  <a:cubicBezTo>
                    <a:pt x="f128" y="f41"/>
                    <a:pt x="f58" y="f40"/>
                    <a:pt x="f62" y="f188"/>
                  </a:cubicBezTo>
                  <a:cubicBezTo>
                    <a:pt x="f147" y="f37"/>
                    <a:pt x="f189" y="f75"/>
                    <a:pt x="f139" y="f38"/>
                  </a:cubicBezTo>
                  <a:cubicBezTo>
                    <a:pt x="f184" y="f40"/>
                    <a:pt x="f186" y="f45"/>
                    <a:pt x="f139" y="f74"/>
                  </a:cubicBezTo>
                  <a:cubicBezTo>
                    <a:pt x="f57" y="f190"/>
                    <a:pt x="f147" y="f47"/>
                    <a:pt x="f62" y="f46"/>
                  </a:cubicBezTo>
                  <a:close/>
                  <a:moveTo>
                    <a:pt x="f63" y="f191"/>
                  </a:moveTo>
                  <a:cubicBezTo>
                    <a:pt x="f58" y="f6"/>
                    <a:pt x="f128" y="f109"/>
                    <a:pt x="f131" y="f108"/>
                  </a:cubicBezTo>
                  <a:cubicBezTo>
                    <a:pt x="f128" y="f192"/>
                    <a:pt x="f58" y="f106"/>
                    <a:pt x="f63" y="f105"/>
                  </a:cubicBezTo>
                  <a:cubicBezTo>
                    <a:pt x="f129" y="f193"/>
                    <a:pt x="f131" y="f104"/>
                    <a:pt x="f137" y="f194"/>
                  </a:cubicBezTo>
                  <a:cubicBezTo>
                    <a:pt x="f132" y="f195"/>
                    <a:pt x="f133" y="f106"/>
                    <a:pt x="f133" y="f108"/>
                  </a:cubicBezTo>
                  <a:cubicBezTo>
                    <a:pt x="f133" y="f196"/>
                    <a:pt x="f132" y="f84"/>
                    <a:pt x="f57" y="f197"/>
                  </a:cubicBezTo>
                  <a:cubicBezTo>
                    <a:pt x="f131" y="f198"/>
                    <a:pt x="f129" y="f84"/>
                    <a:pt x="f63" y="f191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7AB4E19A-A05E-4309-B88A-2D7E34A8FB78}"/>
                </a:ext>
              </a:extLst>
            </p:cNvPr>
            <p:cNvSpPr/>
            <p:nvPr/>
          </p:nvSpPr>
          <p:spPr>
            <a:xfrm>
              <a:off x="5414537" y="2289922"/>
              <a:ext cx="907386" cy="1103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6"/>
                <a:gd name="f7" fmla="val 347"/>
                <a:gd name="f8" fmla="val 231"/>
                <a:gd name="f9" fmla="val 116"/>
                <a:gd name="f10" fmla="val 95"/>
                <a:gd name="f11" fmla="val 190"/>
                <a:gd name="f12" fmla="val 115"/>
                <a:gd name="f13" fmla="val 191"/>
                <a:gd name="f14" fmla="val 96"/>
                <a:gd name="f15" fmla="val 321"/>
                <a:gd name="f16" fmla="val 320"/>
                <a:gd name="f17" fmla="val 184"/>
                <a:gd name="f18" fmla="val 331"/>
                <a:gd name="f19" fmla="val 193"/>
                <a:gd name="f20" fmla="val 323"/>
                <a:gd name="f21" fmla="val 198"/>
                <a:gd name="f22" fmla="val 327"/>
                <a:gd name="f23" fmla="val 206"/>
                <a:gd name="f24" fmla="val 309"/>
                <a:gd name="f25" fmla="val 213"/>
                <a:gd name="f26" fmla="val 293"/>
                <a:gd name="f27" fmla="val 220"/>
                <a:gd name="f28" fmla="val 275"/>
                <a:gd name="f29" fmla="val 223"/>
                <a:gd name="f30" fmla="val 277"/>
                <a:gd name="f31" fmla="val 225"/>
                <a:gd name="f32" fmla="val 278"/>
                <a:gd name="f33" fmla="val 227"/>
                <a:gd name="f34" fmla="val 279"/>
                <a:gd name="f35" fmla="val 298"/>
                <a:gd name="f36" fmla="val 212"/>
                <a:gd name="f37" fmla="val 316"/>
                <a:gd name="f38" fmla="val 204"/>
                <a:gd name="f39" fmla="val 335"/>
                <a:gd name="f40" fmla="val 214"/>
                <a:gd name="f41" fmla="val 222"/>
                <a:gd name="f42" fmla="val 230"/>
                <a:gd name="f43" fmla="val 317"/>
                <a:gd name="f44" fmla="val 299"/>
                <a:gd name="f45" fmla="val 281"/>
                <a:gd name="f46" fmla="val 274"/>
                <a:gd name="f47" fmla="val 233"/>
                <a:gd name="f48" fmla="val 272"/>
                <a:gd name="f49" fmla="val 239"/>
                <a:gd name="f50" fmla="val 241"/>
                <a:gd name="f51" fmla="val 244"/>
                <a:gd name="f52" fmla="val 282"/>
                <a:gd name="f53" fmla="val 300"/>
                <a:gd name="f54" fmla="val 245"/>
                <a:gd name="f55" fmla="val 246"/>
                <a:gd name="f56" fmla="val 247"/>
                <a:gd name="f57" fmla="val 332"/>
                <a:gd name="f58" fmla="val 248"/>
                <a:gd name="f59" fmla="val 329"/>
                <a:gd name="f60" fmla="val 326"/>
                <a:gd name="f61" fmla="val 253"/>
                <a:gd name="f62" fmla="val 257"/>
                <a:gd name="f63" fmla="val 260"/>
                <a:gd name="f64" fmla="val 261"/>
                <a:gd name="f65" fmla="val 262"/>
                <a:gd name="f66" fmla="val 263"/>
                <a:gd name="f67" fmla="val 264"/>
                <a:gd name="f68" fmla="val 267"/>
                <a:gd name="f69" fmla="val 276"/>
                <a:gd name="f70" fmla="val 268"/>
                <a:gd name="f71" fmla="val 273"/>
                <a:gd name="f72" fmla="val 269"/>
                <a:gd name="f73" fmla="val 315"/>
                <a:gd name="f74" fmla="val 310"/>
                <a:gd name="f75" fmla="val 287"/>
                <a:gd name="f76" fmla="val 187"/>
                <a:gd name="f77" fmla="val 100"/>
                <a:gd name="f78" fmla="val 12"/>
                <a:gd name="f79" fmla="val 333"/>
                <a:gd name="f80" fmla="val 15"/>
                <a:gd name="f81" fmla="val 334"/>
                <a:gd name="f82" fmla="val 17"/>
                <a:gd name="f83" fmla="val 337"/>
                <a:gd name="f84" fmla="val 322"/>
                <a:gd name="f85" fmla="val 297"/>
                <a:gd name="f86" fmla="val 22"/>
                <a:gd name="f87" fmla="val 26"/>
                <a:gd name="f88" fmla="val 31"/>
                <a:gd name="f89" fmla="val 32"/>
                <a:gd name="f90" fmla="val 33"/>
                <a:gd name="f91" fmla="val 34"/>
                <a:gd name="f92" fmla="val 295"/>
                <a:gd name="f93" fmla="val 39"/>
                <a:gd name="f94" fmla="val 42"/>
                <a:gd name="f95" fmla="val 48"/>
                <a:gd name="f96" fmla="val 49"/>
                <a:gd name="f97" fmla="val 50"/>
                <a:gd name="f98" fmla="val 51"/>
                <a:gd name="f99" fmla="val 308"/>
                <a:gd name="f100" fmla="val 56"/>
                <a:gd name="f101" fmla="val 60"/>
                <a:gd name="f102" fmla="val 64"/>
                <a:gd name="f103" fmla="val 67"/>
                <a:gd name="f104" fmla="val 63"/>
                <a:gd name="f105" fmla="val 66"/>
                <a:gd name="f106" fmla="val 336"/>
                <a:gd name="f107" fmla="val 68"/>
                <a:gd name="f108" fmla="val 70"/>
                <a:gd name="f109" fmla="val 71"/>
                <a:gd name="f110" fmla="val 78"/>
                <a:gd name="f111" fmla="val 324"/>
                <a:gd name="f112" fmla="val 85"/>
                <a:gd name="f113" fmla="val 86"/>
                <a:gd name="f114" fmla="val 87"/>
                <a:gd name="f115" fmla="val 328"/>
                <a:gd name="f116" fmla="val 94"/>
                <a:gd name="f117" fmla="val 325"/>
                <a:gd name="f118" fmla="val 99"/>
                <a:gd name="f119" fmla="val 105"/>
                <a:gd name="f120" fmla="val 106"/>
                <a:gd name="f121" fmla="val 107"/>
                <a:gd name="f122" fmla="val 109"/>
                <a:gd name="f123" fmla="val 330"/>
                <a:gd name="f124" fmla="val 110"/>
                <a:gd name="f125" fmla="val 111"/>
                <a:gd name="f126" fmla="val 112"/>
                <a:gd name="f127" fmla="val 113"/>
                <a:gd name="f128" fmla="val 114"/>
                <a:gd name="f129" fmla="val 117"/>
                <a:gd name="f130" fmla="val 118"/>
                <a:gd name="f131" fmla="val 119"/>
                <a:gd name="f132" fmla="val 127"/>
                <a:gd name="f133" fmla="val 134"/>
                <a:gd name="f134" fmla="val 135"/>
                <a:gd name="f135" fmla="val 140"/>
                <a:gd name="f136" fmla="val 144"/>
                <a:gd name="f137" fmla="val 148"/>
                <a:gd name="f138" fmla="val 149"/>
                <a:gd name="f139" fmla="val 314"/>
                <a:gd name="f140" fmla="val 306"/>
                <a:gd name="f141" fmla="val 150"/>
                <a:gd name="f142" fmla="val 294"/>
                <a:gd name="f143" fmla="val 151"/>
                <a:gd name="f144" fmla="val 164"/>
                <a:gd name="f145" fmla="val 165"/>
                <a:gd name="f146" fmla="val 166"/>
                <a:gd name="f147" fmla="val 167"/>
                <a:gd name="f148" fmla="val 172"/>
                <a:gd name="f149" fmla="val 176"/>
                <a:gd name="f150" fmla="val 159"/>
                <a:gd name="f151" fmla="val 101"/>
                <a:gd name="f152" fmla="val 102"/>
                <a:gd name="f153" fmla="val 103"/>
                <a:gd name="f154" fmla="val 160"/>
                <a:gd name="f155" fmla="val 108"/>
                <a:gd name="f156" fmla="val 174"/>
                <a:gd name="f157" fmla="val 120"/>
                <a:gd name="f158" fmla="val 129"/>
                <a:gd name="f159" fmla="val 168"/>
                <a:gd name="f160" fmla="val 146"/>
                <a:gd name="f161" fmla="val 126"/>
                <a:gd name="f162" fmla="val 138"/>
                <a:gd name="f163" fmla="val 143"/>
                <a:gd name="f164" fmla="val 147"/>
                <a:gd name="f165" fmla="val 162"/>
                <a:gd name="f166" fmla="val 158"/>
                <a:gd name="f167" fmla="val 153"/>
                <a:gd name="f168" fmla="val 156"/>
                <a:gd name="f169" fmla="val 161"/>
                <a:gd name="f170" fmla="val 131"/>
                <a:gd name="f171" fmla="val 163"/>
                <a:gd name="f172" fmla="val 171"/>
                <a:gd name="f173" fmla="val 178"/>
                <a:gd name="f174" fmla="val 183"/>
                <a:gd name="f175" fmla="val 188"/>
                <a:gd name="f176" fmla="val 189"/>
                <a:gd name="f177" fmla="val 154"/>
                <a:gd name="f178" fmla="val 194"/>
                <a:gd name="f179" fmla="val 202"/>
                <a:gd name="f180" fmla="val 203"/>
                <a:gd name="f181" fmla="val 209"/>
                <a:gd name="f182" fmla="val 157"/>
                <a:gd name="f183" fmla="val 218"/>
                <a:gd name="f184" fmla="val 221"/>
                <a:gd name="f185" fmla="val 145"/>
                <a:gd name="f186" fmla="val 137"/>
                <a:gd name="f187" fmla="val 130"/>
                <a:gd name="f188" fmla="val 224"/>
                <a:gd name="f189" fmla="val 232"/>
                <a:gd name="f190" fmla="val 128"/>
                <a:gd name="f191" fmla="val 251"/>
                <a:gd name="f192" fmla="val 252"/>
                <a:gd name="f193" fmla="val 254"/>
                <a:gd name="f194" fmla="val 255"/>
                <a:gd name="f195" fmla="val 259"/>
                <a:gd name="f196" fmla="val 271"/>
                <a:gd name="f197" fmla="val 141"/>
                <a:gd name="f198" fmla="val 124"/>
                <a:gd name="f199" fmla="val 97"/>
                <a:gd name="f200" fmla="val 104"/>
                <a:gd name="f201" fmla="val 24"/>
                <a:gd name="f202" fmla="val 20"/>
                <a:gd name="f203" fmla="val 13"/>
                <a:gd name="f204" fmla="val 142"/>
                <a:gd name="f205" fmla="val 155"/>
                <a:gd name="f206" fmla="val 136"/>
                <a:gd name="f207" fmla="val 121"/>
                <a:gd name="f208" fmla="val 16"/>
                <a:gd name="f209" fmla="val 133"/>
                <a:gd name="f210" fmla="val 35"/>
                <a:gd name="f211" fmla="val 36"/>
                <a:gd name="f212" fmla="val 37"/>
                <a:gd name="f213" fmla="val 40"/>
                <a:gd name="f214" fmla="val 122"/>
                <a:gd name="f215" fmla="val 59"/>
                <a:gd name="f216" fmla="val 62"/>
                <a:gd name="f217" fmla="val 123"/>
                <a:gd name="f218" fmla="val 65"/>
                <a:gd name="f219" fmla="val 75"/>
                <a:gd name="f220" fmla="val 77"/>
                <a:gd name="f221" fmla="val 125"/>
                <a:gd name="f222" fmla="val 76"/>
                <a:gd name="f223" fmla="val 79"/>
                <a:gd name="f224" fmla="val 80"/>
                <a:gd name="f225" fmla="val 81"/>
                <a:gd name="f226" fmla="val 82"/>
                <a:gd name="f227" fmla="val 88"/>
                <a:gd name="f228" fmla="val 74"/>
                <a:gd name="f229" fmla="val 84"/>
                <a:gd name="f230" fmla="val 21"/>
                <a:gd name="f231" fmla="val 61"/>
                <a:gd name="f232" fmla="val 73"/>
                <a:gd name="f233" fmla="val 58"/>
                <a:gd name="f234" fmla="val 43"/>
                <a:gd name="f235" fmla="val 152"/>
                <a:gd name="f236" fmla="val 28"/>
                <a:gd name="f237" fmla="val 25"/>
                <a:gd name="f238" fmla="val 23"/>
                <a:gd name="f239" fmla="val 30"/>
                <a:gd name="f240" fmla="val 45"/>
                <a:gd name="f241" fmla="val 72"/>
                <a:gd name="f242" fmla="val 173"/>
                <a:gd name="f243" fmla="val 175"/>
                <a:gd name="f244" fmla="val 83"/>
                <a:gd name="f245" fmla="val 195"/>
                <a:gd name="f246" fmla="val 57"/>
                <a:gd name="f247" fmla="val 44"/>
                <a:gd name="f248" fmla="val 207"/>
                <a:gd name="f249" fmla="val 46"/>
                <a:gd name="f250" fmla="val 211"/>
                <a:gd name="f251" fmla="val 47"/>
                <a:gd name="f252" fmla="val 215"/>
                <a:gd name="f253" fmla="val 217"/>
                <a:gd name="f254" fmla="val 69"/>
                <a:gd name="f255" fmla="val 228"/>
                <a:gd name="f256" fmla="val 237"/>
                <a:gd name="f257" fmla="val 238"/>
                <a:gd name="f258" fmla="val 240"/>
                <a:gd name="f259" fmla="val 249"/>
                <a:gd name="f260" fmla="val 256"/>
                <a:gd name="f261" fmla="val 258"/>
                <a:gd name="f262" fmla="val 11"/>
                <a:gd name="f263" fmla="val 186"/>
                <a:gd name="f264" fmla="val 14"/>
                <a:gd name="f265" fmla="val 29"/>
                <a:gd name="f266" fmla="val 55"/>
                <a:gd name="f267" fmla="val 91"/>
                <a:gd name="f268" fmla="val 250"/>
                <a:gd name="f269" fmla="val 41"/>
                <a:gd name="f270" fmla="val 54"/>
                <a:gd name="f271" fmla="val 242"/>
                <a:gd name="f272" fmla="val 132"/>
                <a:gd name="f273" fmla="val 139"/>
                <a:gd name="f274" fmla="val 169"/>
                <a:gd name="f275" fmla="val 185"/>
                <a:gd name="f276" fmla="val 199"/>
                <a:gd name="f277" fmla="val 200"/>
                <a:gd name="f278" fmla="val 201"/>
                <a:gd name="f279" fmla="val 234"/>
                <a:gd name="f280" fmla="val 208"/>
                <a:gd name="f281" fmla="val 243"/>
                <a:gd name="f282" fmla="val 210"/>
                <a:gd name="f283" fmla="val 216"/>
                <a:gd name="f284" fmla="val 226"/>
                <a:gd name="f285" fmla="val 229"/>
                <a:gd name="f286" fmla="val 235"/>
                <a:gd name="f287" fmla="val 236"/>
                <a:gd name="f288" fmla="val 27"/>
                <a:gd name="f289" fmla="val 38"/>
                <a:gd name="f290" fmla="val 285"/>
                <a:gd name="f291" fmla="val 280"/>
                <a:gd name="f292" fmla="val 283"/>
                <a:gd name="f293" fmla="val 288"/>
                <a:gd name="f294" fmla="val 291"/>
                <a:gd name="f295" fmla="+- 0 0 -90"/>
                <a:gd name="f296" fmla="*/ f3 1 286"/>
                <a:gd name="f297" fmla="*/ f4 1 347"/>
                <a:gd name="f298" fmla="val f5"/>
                <a:gd name="f299" fmla="val f6"/>
                <a:gd name="f300" fmla="val f7"/>
                <a:gd name="f301" fmla="*/ f295 f0 1"/>
                <a:gd name="f302" fmla="+- f300 0 f298"/>
                <a:gd name="f303" fmla="+- f299 0 f298"/>
                <a:gd name="f304" fmla="*/ f301 1 f2"/>
                <a:gd name="f305" fmla="*/ f303 1 286"/>
                <a:gd name="f306" fmla="*/ f302 1 347"/>
                <a:gd name="f307" fmla="*/ 286 f303 1"/>
                <a:gd name="f308" fmla="*/ 347 f302 1"/>
                <a:gd name="f309" fmla="*/ 198 f303 1"/>
                <a:gd name="f310" fmla="*/ 327 f302 1"/>
                <a:gd name="f311" fmla="*/ 230 f303 1"/>
                <a:gd name="f312" fmla="*/ 335 f302 1"/>
                <a:gd name="f313" fmla="*/ 244 f303 1"/>
                <a:gd name="f314" fmla="*/ 262 f303 1"/>
                <a:gd name="f315" fmla="*/ 272 f303 1"/>
                <a:gd name="f316" fmla="*/ 332 f302 1"/>
                <a:gd name="f317" fmla="*/ 12 f303 1"/>
                <a:gd name="f318" fmla="*/ 31 f303 1"/>
                <a:gd name="f319" fmla="*/ 48 f303 1"/>
                <a:gd name="f320" fmla="*/ 66 f303 1"/>
                <a:gd name="f321" fmla="*/ 336 f302 1"/>
                <a:gd name="f322" fmla="*/ 87 f303 1"/>
                <a:gd name="f323" fmla="*/ 326 f302 1"/>
                <a:gd name="f324" fmla="*/ 114 f303 1"/>
                <a:gd name="f325" fmla="*/ 320 f302 1"/>
                <a:gd name="f326" fmla="*/ 135 f303 1"/>
                <a:gd name="f327" fmla="*/ 149 f303 1"/>
                <a:gd name="f328" fmla="*/ 306 f302 1"/>
                <a:gd name="f329" fmla="*/ 167 f303 1"/>
                <a:gd name="f330" fmla="*/ 321 f302 1"/>
                <a:gd name="f331" fmla="*/ 129 f303 1"/>
                <a:gd name="f332" fmla="*/ 168 f302 1"/>
                <a:gd name="f333" fmla="*/ 153 f303 1"/>
                <a:gd name="f334" fmla="*/ 158 f302 1"/>
                <a:gd name="f335" fmla="*/ 171 f303 1"/>
                <a:gd name="f336" fmla="*/ 114 f302 1"/>
                <a:gd name="f337" fmla="*/ 202 f303 1"/>
                <a:gd name="f338" fmla="*/ 154 f302 1"/>
                <a:gd name="f339" fmla="*/ 221 f303 1"/>
                <a:gd name="f340" fmla="*/ 137 f302 1"/>
                <a:gd name="f341" fmla="*/ 253 f303 1"/>
                <a:gd name="f342" fmla="*/ 165 f302 1"/>
                <a:gd name="f343" fmla="*/ 167 f302 1"/>
                <a:gd name="f344" fmla="*/ 24 f303 1"/>
                <a:gd name="f345" fmla="*/ 95 f302 1"/>
                <a:gd name="f346" fmla="*/ 124 f302 1"/>
                <a:gd name="f347" fmla="*/ 65 f303 1"/>
                <a:gd name="f348" fmla="*/ 122 f302 1"/>
                <a:gd name="f349" fmla="*/ 82 f303 1"/>
                <a:gd name="f350" fmla="*/ 157 f302 1"/>
                <a:gd name="f351" fmla="*/ 117 f303 1"/>
                <a:gd name="f352" fmla="*/ 84 f302 1"/>
                <a:gd name="f353" fmla="*/ 146 f303 1"/>
                <a:gd name="f354" fmla="*/ 71 f302 1"/>
                <a:gd name="f355" fmla="*/ 156 f303 1"/>
                <a:gd name="f356" fmla="*/ 21 f302 1"/>
                <a:gd name="f357" fmla="*/ 162 f303 1"/>
                <a:gd name="f358" fmla="*/ 80 f302 1"/>
                <a:gd name="f359" fmla="*/ 72 f302 1"/>
                <a:gd name="f360" fmla="*/ 187 f303 1"/>
                <a:gd name="f361" fmla="*/ 74 f302 1"/>
                <a:gd name="f362" fmla="*/ 206 f303 1"/>
                <a:gd name="f363" fmla="*/ 82 f302 1"/>
                <a:gd name="f364" fmla="*/ 237 f303 1"/>
                <a:gd name="f365" fmla="*/ 81 f302 1"/>
                <a:gd name="f366" fmla="*/ 255 f303 1"/>
                <a:gd name="f367" fmla="*/ 83 f302 1"/>
                <a:gd name="f368" fmla="*/ 13 f303 1"/>
                <a:gd name="f369" fmla="*/ 29 f303 1"/>
                <a:gd name="f370" fmla="*/ 46 f303 1"/>
                <a:gd name="f371" fmla="*/ 64 f303 1"/>
                <a:gd name="f372" fmla="*/ 104 f303 1"/>
                <a:gd name="f373" fmla="*/ 15 f303 1"/>
                <a:gd name="f374" fmla="*/ 250 f302 1"/>
                <a:gd name="f375" fmla="*/ 32 f303 1"/>
                <a:gd name="f376" fmla="*/ 251 f302 1"/>
                <a:gd name="f377" fmla="*/ 49 f303 1"/>
                <a:gd name="f378" fmla="*/ 86 f303 1"/>
                <a:gd name="f379" fmla="*/ 252 f302 1"/>
                <a:gd name="f380" fmla="*/ 103 f303 1"/>
                <a:gd name="f381" fmla="*/ 118 f303 1"/>
                <a:gd name="f382" fmla="*/ 152 f303 1"/>
                <a:gd name="f383" fmla="*/ 241 f302 1"/>
                <a:gd name="f384" fmla="*/ 186 f303 1"/>
                <a:gd name="f385" fmla="*/ 237 f302 1"/>
                <a:gd name="f386" fmla="*/ 204 f303 1"/>
                <a:gd name="f387" fmla="*/ 234 f302 1"/>
                <a:gd name="f388" fmla="*/ 222 f303 1"/>
                <a:gd name="f389" fmla="*/ 238 f303 1"/>
                <a:gd name="f390" fmla="*/ 274 f303 1"/>
                <a:gd name="f391" fmla="*/ 124 f303 1"/>
                <a:gd name="f392" fmla="*/ 25 f302 1"/>
                <a:gd name="f393" fmla="*/ 142 f303 1"/>
                <a:gd name="f394" fmla="*/ 116 f302 1"/>
                <a:gd name="f395" fmla="*/ 33 f303 1"/>
                <a:gd name="f396" fmla="*/ 152 f302 1"/>
                <a:gd name="f397" fmla="*/ 243 f303 1"/>
                <a:gd name="f398" fmla="*/ 285 f302 1"/>
                <a:gd name="f399" fmla="+- f304 0 f1"/>
                <a:gd name="f400" fmla="*/ f307 1 286"/>
                <a:gd name="f401" fmla="*/ f308 1 347"/>
                <a:gd name="f402" fmla="*/ f309 1 286"/>
                <a:gd name="f403" fmla="*/ f310 1 347"/>
                <a:gd name="f404" fmla="*/ f311 1 286"/>
                <a:gd name="f405" fmla="*/ f312 1 347"/>
                <a:gd name="f406" fmla="*/ f313 1 286"/>
                <a:gd name="f407" fmla="*/ f314 1 286"/>
                <a:gd name="f408" fmla="*/ f315 1 286"/>
                <a:gd name="f409" fmla="*/ f316 1 347"/>
                <a:gd name="f410" fmla="*/ f317 1 286"/>
                <a:gd name="f411" fmla="*/ f318 1 286"/>
                <a:gd name="f412" fmla="*/ f319 1 286"/>
                <a:gd name="f413" fmla="*/ f320 1 286"/>
                <a:gd name="f414" fmla="*/ f321 1 347"/>
                <a:gd name="f415" fmla="*/ f322 1 286"/>
                <a:gd name="f416" fmla="*/ f323 1 347"/>
                <a:gd name="f417" fmla="*/ f324 1 286"/>
                <a:gd name="f418" fmla="*/ f325 1 347"/>
                <a:gd name="f419" fmla="*/ f326 1 286"/>
                <a:gd name="f420" fmla="*/ f327 1 286"/>
                <a:gd name="f421" fmla="*/ f328 1 347"/>
                <a:gd name="f422" fmla="*/ f329 1 286"/>
                <a:gd name="f423" fmla="*/ f330 1 347"/>
                <a:gd name="f424" fmla="*/ f331 1 286"/>
                <a:gd name="f425" fmla="*/ f332 1 347"/>
                <a:gd name="f426" fmla="*/ f333 1 286"/>
                <a:gd name="f427" fmla="*/ f334 1 347"/>
                <a:gd name="f428" fmla="*/ f335 1 286"/>
                <a:gd name="f429" fmla="*/ f336 1 347"/>
                <a:gd name="f430" fmla="*/ f337 1 286"/>
                <a:gd name="f431" fmla="*/ f338 1 347"/>
                <a:gd name="f432" fmla="*/ f339 1 286"/>
                <a:gd name="f433" fmla="*/ f340 1 347"/>
                <a:gd name="f434" fmla="*/ f341 1 286"/>
                <a:gd name="f435" fmla="*/ f342 1 347"/>
                <a:gd name="f436" fmla="*/ f343 1 347"/>
                <a:gd name="f437" fmla="*/ f344 1 286"/>
                <a:gd name="f438" fmla="*/ f345 1 347"/>
                <a:gd name="f439" fmla="*/ f346 1 347"/>
                <a:gd name="f440" fmla="*/ f347 1 286"/>
                <a:gd name="f441" fmla="*/ f348 1 347"/>
                <a:gd name="f442" fmla="*/ f349 1 286"/>
                <a:gd name="f443" fmla="*/ f350 1 347"/>
                <a:gd name="f444" fmla="*/ f351 1 286"/>
                <a:gd name="f445" fmla="*/ f352 1 347"/>
                <a:gd name="f446" fmla="*/ f353 1 286"/>
                <a:gd name="f447" fmla="*/ f354 1 347"/>
                <a:gd name="f448" fmla="*/ f355 1 286"/>
                <a:gd name="f449" fmla="*/ f356 1 347"/>
                <a:gd name="f450" fmla="*/ f357 1 286"/>
                <a:gd name="f451" fmla="*/ f358 1 347"/>
                <a:gd name="f452" fmla="*/ f359 1 347"/>
                <a:gd name="f453" fmla="*/ f360 1 286"/>
                <a:gd name="f454" fmla="*/ f361 1 347"/>
                <a:gd name="f455" fmla="*/ f362 1 286"/>
                <a:gd name="f456" fmla="*/ f363 1 347"/>
                <a:gd name="f457" fmla="*/ f364 1 286"/>
                <a:gd name="f458" fmla="*/ f365 1 347"/>
                <a:gd name="f459" fmla="*/ f366 1 286"/>
                <a:gd name="f460" fmla="*/ f367 1 347"/>
                <a:gd name="f461" fmla="*/ f368 1 286"/>
                <a:gd name="f462" fmla="*/ f369 1 286"/>
                <a:gd name="f463" fmla="*/ f370 1 286"/>
                <a:gd name="f464" fmla="*/ f371 1 286"/>
                <a:gd name="f465" fmla="*/ f372 1 286"/>
                <a:gd name="f466" fmla="*/ f373 1 286"/>
                <a:gd name="f467" fmla="*/ f374 1 347"/>
                <a:gd name="f468" fmla="*/ f375 1 286"/>
                <a:gd name="f469" fmla="*/ f376 1 347"/>
                <a:gd name="f470" fmla="*/ f377 1 286"/>
                <a:gd name="f471" fmla="*/ f378 1 286"/>
                <a:gd name="f472" fmla="*/ f379 1 347"/>
                <a:gd name="f473" fmla="*/ f380 1 286"/>
                <a:gd name="f474" fmla="*/ f381 1 286"/>
                <a:gd name="f475" fmla="*/ f382 1 286"/>
                <a:gd name="f476" fmla="*/ f383 1 347"/>
                <a:gd name="f477" fmla="*/ f384 1 286"/>
                <a:gd name="f478" fmla="*/ f385 1 347"/>
                <a:gd name="f479" fmla="*/ f386 1 286"/>
                <a:gd name="f480" fmla="*/ f387 1 347"/>
                <a:gd name="f481" fmla="*/ f388 1 286"/>
                <a:gd name="f482" fmla="*/ f389 1 286"/>
                <a:gd name="f483" fmla="*/ f390 1 286"/>
                <a:gd name="f484" fmla="*/ f391 1 286"/>
                <a:gd name="f485" fmla="*/ f392 1 347"/>
                <a:gd name="f486" fmla="*/ f393 1 286"/>
                <a:gd name="f487" fmla="*/ f394 1 347"/>
                <a:gd name="f488" fmla="*/ f395 1 286"/>
                <a:gd name="f489" fmla="*/ f396 1 347"/>
                <a:gd name="f490" fmla="*/ f397 1 286"/>
                <a:gd name="f491" fmla="*/ f398 1 347"/>
                <a:gd name="f492" fmla="*/ 0 1 f305"/>
                <a:gd name="f493" fmla="*/ f299 1 f305"/>
                <a:gd name="f494" fmla="*/ 0 1 f306"/>
                <a:gd name="f495" fmla="*/ f300 1 f306"/>
                <a:gd name="f496" fmla="*/ f400 1 f305"/>
                <a:gd name="f497" fmla="*/ f401 1 f306"/>
                <a:gd name="f498" fmla="*/ f402 1 f305"/>
                <a:gd name="f499" fmla="*/ f403 1 f306"/>
                <a:gd name="f500" fmla="*/ f404 1 f305"/>
                <a:gd name="f501" fmla="*/ f405 1 f306"/>
                <a:gd name="f502" fmla="*/ f406 1 f305"/>
                <a:gd name="f503" fmla="*/ f407 1 f305"/>
                <a:gd name="f504" fmla="*/ f408 1 f305"/>
                <a:gd name="f505" fmla="*/ f409 1 f306"/>
                <a:gd name="f506" fmla="*/ f410 1 f305"/>
                <a:gd name="f507" fmla="*/ f411 1 f305"/>
                <a:gd name="f508" fmla="*/ f412 1 f305"/>
                <a:gd name="f509" fmla="*/ f413 1 f305"/>
                <a:gd name="f510" fmla="*/ f414 1 f306"/>
                <a:gd name="f511" fmla="*/ f415 1 f305"/>
                <a:gd name="f512" fmla="*/ f416 1 f306"/>
                <a:gd name="f513" fmla="*/ f417 1 f305"/>
                <a:gd name="f514" fmla="*/ f418 1 f306"/>
                <a:gd name="f515" fmla="*/ f419 1 f305"/>
                <a:gd name="f516" fmla="*/ f420 1 f305"/>
                <a:gd name="f517" fmla="*/ f421 1 f306"/>
                <a:gd name="f518" fmla="*/ f422 1 f305"/>
                <a:gd name="f519" fmla="*/ f423 1 f306"/>
                <a:gd name="f520" fmla="*/ f424 1 f305"/>
                <a:gd name="f521" fmla="*/ f425 1 f306"/>
                <a:gd name="f522" fmla="*/ f426 1 f305"/>
                <a:gd name="f523" fmla="*/ f427 1 f306"/>
                <a:gd name="f524" fmla="*/ f428 1 f305"/>
                <a:gd name="f525" fmla="*/ f429 1 f306"/>
                <a:gd name="f526" fmla="*/ f430 1 f305"/>
                <a:gd name="f527" fmla="*/ f431 1 f306"/>
                <a:gd name="f528" fmla="*/ f432 1 f305"/>
                <a:gd name="f529" fmla="*/ f433 1 f306"/>
                <a:gd name="f530" fmla="*/ f434 1 f305"/>
                <a:gd name="f531" fmla="*/ f435 1 f306"/>
                <a:gd name="f532" fmla="*/ f436 1 f306"/>
                <a:gd name="f533" fmla="*/ f437 1 f305"/>
                <a:gd name="f534" fmla="*/ f438 1 f306"/>
                <a:gd name="f535" fmla="*/ f439 1 f306"/>
                <a:gd name="f536" fmla="*/ f440 1 f305"/>
                <a:gd name="f537" fmla="*/ f441 1 f306"/>
                <a:gd name="f538" fmla="*/ f442 1 f305"/>
                <a:gd name="f539" fmla="*/ f443 1 f306"/>
                <a:gd name="f540" fmla="*/ f444 1 f305"/>
                <a:gd name="f541" fmla="*/ f445 1 f306"/>
                <a:gd name="f542" fmla="*/ f446 1 f305"/>
                <a:gd name="f543" fmla="*/ f447 1 f306"/>
                <a:gd name="f544" fmla="*/ f448 1 f305"/>
                <a:gd name="f545" fmla="*/ f449 1 f306"/>
                <a:gd name="f546" fmla="*/ f450 1 f305"/>
                <a:gd name="f547" fmla="*/ f451 1 f306"/>
                <a:gd name="f548" fmla="*/ f452 1 f306"/>
                <a:gd name="f549" fmla="*/ f453 1 f305"/>
                <a:gd name="f550" fmla="*/ f454 1 f306"/>
                <a:gd name="f551" fmla="*/ f455 1 f305"/>
                <a:gd name="f552" fmla="*/ f456 1 f306"/>
                <a:gd name="f553" fmla="*/ f457 1 f305"/>
                <a:gd name="f554" fmla="*/ f458 1 f306"/>
                <a:gd name="f555" fmla="*/ f459 1 f305"/>
                <a:gd name="f556" fmla="*/ f460 1 f306"/>
                <a:gd name="f557" fmla="*/ f461 1 f305"/>
                <a:gd name="f558" fmla="*/ f462 1 f305"/>
                <a:gd name="f559" fmla="*/ f463 1 f305"/>
                <a:gd name="f560" fmla="*/ f464 1 f305"/>
                <a:gd name="f561" fmla="*/ f465 1 f305"/>
                <a:gd name="f562" fmla="*/ f466 1 f305"/>
                <a:gd name="f563" fmla="*/ f467 1 f306"/>
                <a:gd name="f564" fmla="*/ f468 1 f305"/>
                <a:gd name="f565" fmla="*/ f469 1 f306"/>
                <a:gd name="f566" fmla="*/ f470 1 f305"/>
                <a:gd name="f567" fmla="*/ f471 1 f305"/>
                <a:gd name="f568" fmla="*/ f472 1 f306"/>
                <a:gd name="f569" fmla="*/ f473 1 f305"/>
                <a:gd name="f570" fmla="*/ f474 1 f305"/>
                <a:gd name="f571" fmla="*/ f475 1 f305"/>
                <a:gd name="f572" fmla="*/ f476 1 f306"/>
                <a:gd name="f573" fmla="*/ f477 1 f305"/>
                <a:gd name="f574" fmla="*/ f478 1 f306"/>
                <a:gd name="f575" fmla="*/ f479 1 f305"/>
                <a:gd name="f576" fmla="*/ f480 1 f306"/>
                <a:gd name="f577" fmla="*/ f481 1 f305"/>
                <a:gd name="f578" fmla="*/ f482 1 f305"/>
                <a:gd name="f579" fmla="*/ f483 1 f305"/>
                <a:gd name="f580" fmla="*/ f484 1 f305"/>
                <a:gd name="f581" fmla="*/ f485 1 f306"/>
                <a:gd name="f582" fmla="*/ f486 1 f305"/>
                <a:gd name="f583" fmla="*/ f487 1 f306"/>
                <a:gd name="f584" fmla="*/ f488 1 f305"/>
                <a:gd name="f585" fmla="*/ f489 1 f306"/>
                <a:gd name="f586" fmla="*/ f490 1 f305"/>
                <a:gd name="f587" fmla="*/ f491 1 f306"/>
                <a:gd name="f588" fmla="*/ f492 f296 1"/>
                <a:gd name="f589" fmla="*/ f493 f296 1"/>
                <a:gd name="f590" fmla="*/ f495 f297 1"/>
                <a:gd name="f591" fmla="*/ f494 f297 1"/>
                <a:gd name="f592" fmla="*/ f496 f296 1"/>
                <a:gd name="f593" fmla="*/ f497 f297 1"/>
                <a:gd name="f594" fmla="*/ f498 f296 1"/>
                <a:gd name="f595" fmla="*/ f499 f297 1"/>
                <a:gd name="f596" fmla="*/ f500 f296 1"/>
                <a:gd name="f597" fmla="*/ f501 f297 1"/>
                <a:gd name="f598" fmla="*/ f502 f296 1"/>
                <a:gd name="f599" fmla="*/ f503 f296 1"/>
                <a:gd name="f600" fmla="*/ f504 f296 1"/>
                <a:gd name="f601" fmla="*/ f505 f297 1"/>
                <a:gd name="f602" fmla="*/ f506 f296 1"/>
                <a:gd name="f603" fmla="*/ f507 f296 1"/>
                <a:gd name="f604" fmla="*/ f508 f296 1"/>
                <a:gd name="f605" fmla="*/ f509 f296 1"/>
                <a:gd name="f606" fmla="*/ f510 f297 1"/>
                <a:gd name="f607" fmla="*/ f511 f296 1"/>
                <a:gd name="f608" fmla="*/ f512 f297 1"/>
                <a:gd name="f609" fmla="*/ f513 f296 1"/>
                <a:gd name="f610" fmla="*/ f514 f297 1"/>
                <a:gd name="f611" fmla="*/ f515 f296 1"/>
                <a:gd name="f612" fmla="*/ f516 f296 1"/>
                <a:gd name="f613" fmla="*/ f517 f297 1"/>
                <a:gd name="f614" fmla="*/ f518 f296 1"/>
                <a:gd name="f615" fmla="*/ f519 f297 1"/>
                <a:gd name="f616" fmla="*/ f520 f296 1"/>
                <a:gd name="f617" fmla="*/ f521 f297 1"/>
                <a:gd name="f618" fmla="*/ f522 f296 1"/>
                <a:gd name="f619" fmla="*/ f523 f297 1"/>
                <a:gd name="f620" fmla="*/ f524 f296 1"/>
                <a:gd name="f621" fmla="*/ f525 f297 1"/>
                <a:gd name="f622" fmla="*/ f526 f296 1"/>
                <a:gd name="f623" fmla="*/ f527 f297 1"/>
                <a:gd name="f624" fmla="*/ f528 f296 1"/>
                <a:gd name="f625" fmla="*/ f529 f297 1"/>
                <a:gd name="f626" fmla="*/ f530 f296 1"/>
                <a:gd name="f627" fmla="*/ f531 f297 1"/>
                <a:gd name="f628" fmla="*/ f532 f297 1"/>
                <a:gd name="f629" fmla="*/ f533 f296 1"/>
                <a:gd name="f630" fmla="*/ f534 f297 1"/>
                <a:gd name="f631" fmla="*/ f535 f297 1"/>
                <a:gd name="f632" fmla="*/ f536 f296 1"/>
                <a:gd name="f633" fmla="*/ f537 f297 1"/>
                <a:gd name="f634" fmla="*/ f538 f296 1"/>
                <a:gd name="f635" fmla="*/ f539 f297 1"/>
                <a:gd name="f636" fmla="*/ f540 f296 1"/>
                <a:gd name="f637" fmla="*/ f541 f297 1"/>
                <a:gd name="f638" fmla="*/ f542 f296 1"/>
                <a:gd name="f639" fmla="*/ f543 f297 1"/>
                <a:gd name="f640" fmla="*/ f544 f296 1"/>
                <a:gd name="f641" fmla="*/ f545 f297 1"/>
                <a:gd name="f642" fmla="*/ f546 f296 1"/>
                <a:gd name="f643" fmla="*/ f547 f297 1"/>
                <a:gd name="f644" fmla="*/ f548 f297 1"/>
                <a:gd name="f645" fmla="*/ f549 f296 1"/>
                <a:gd name="f646" fmla="*/ f550 f297 1"/>
                <a:gd name="f647" fmla="*/ f551 f296 1"/>
                <a:gd name="f648" fmla="*/ f552 f297 1"/>
                <a:gd name="f649" fmla="*/ f553 f296 1"/>
                <a:gd name="f650" fmla="*/ f554 f297 1"/>
                <a:gd name="f651" fmla="*/ f555 f296 1"/>
                <a:gd name="f652" fmla="*/ f556 f297 1"/>
                <a:gd name="f653" fmla="*/ f557 f296 1"/>
                <a:gd name="f654" fmla="*/ f558 f296 1"/>
                <a:gd name="f655" fmla="*/ f559 f296 1"/>
                <a:gd name="f656" fmla="*/ f560 f296 1"/>
                <a:gd name="f657" fmla="*/ f561 f296 1"/>
                <a:gd name="f658" fmla="*/ f562 f296 1"/>
                <a:gd name="f659" fmla="*/ f563 f297 1"/>
                <a:gd name="f660" fmla="*/ f564 f296 1"/>
                <a:gd name="f661" fmla="*/ f565 f297 1"/>
                <a:gd name="f662" fmla="*/ f566 f296 1"/>
                <a:gd name="f663" fmla="*/ f567 f296 1"/>
                <a:gd name="f664" fmla="*/ f568 f297 1"/>
                <a:gd name="f665" fmla="*/ f569 f296 1"/>
                <a:gd name="f666" fmla="*/ f570 f296 1"/>
                <a:gd name="f667" fmla="*/ f571 f296 1"/>
                <a:gd name="f668" fmla="*/ f572 f297 1"/>
                <a:gd name="f669" fmla="*/ f573 f296 1"/>
                <a:gd name="f670" fmla="*/ f574 f297 1"/>
                <a:gd name="f671" fmla="*/ f575 f296 1"/>
                <a:gd name="f672" fmla="*/ f576 f297 1"/>
                <a:gd name="f673" fmla="*/ f577 f296 1"/>
                <a:gd name="f674" fmla="*/ f578 f296 1"/>
                <a:gd name="f675" fmla="*/ f579 f296 1"/>
                <a:gd name="f676" fmla="*/ f580 f296 1"/>
                <a:gd name="f677" fmla="*/ f581 f297 1"/>
                <a:gd name="f678" fmla="*/ f582 f296 1"/>
                <a:gd name="f679" fmla="*/ f583 f297 1"/>
                <a:gd name="f680" fmla="*/ f584 f296 1"/>
                <a:gd name="f681" fmla="*/ f585 f297 1"/>
                <a:gd name="f682" fmla="*/ f586 f296 1"/>
                <a:gd name="f683" fmla="*/ f587 f2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9">
                  <a:pos x="f592" y="f593"/>
                </a:cxn>
                <a:cxn ang="f399">
                  <a:pos x="f594" y="f595"/>
                </a:cxn>
                <a:cxn ang="f399">
                  <a:pos x="f596" y="f597"/>
                </a:cxn>
                <a:cxn ang="f399">
                  <a:pos x="f598" y="f597"/>
                </a:cxn>
                <a:cxn ang="f399">
                  <a:pos x="f599" y="f597"/>
                </a:cxn>
                <a:cxn ang="f399">
                  <a:pos x="f600" y="f601"/>
                </a:cxn>
                <a:cxn ang="f399">
                  <a:pos x="f602" y="f601"/>
                </a:cxn>
                <a:cxn ang="f399">
                  <a:pos x="f603" y="f597"/>
                </a:cxn>
                <a:cxn ang="f399">
                  <a:pos x="f604" y="f597"/>
                </a:cxn>
                <a:cxn ang="f399">
                  <a:pos x="f605" y="f606"/>
                </a:cxn>
                <a:cxn ang="f399">
                  <a:pos x="f607" y="f608"/>
                </a:cxn>
                <a:cxn ang="f399">
                  <a:pos x="f609" y="f610"/>
                </a:cxn>
                <a:cxn ang="f399">
                  <a:pos x="f611" y="f597"/>
                </a:cxn>
                <a:cxn ang="f399">
                  <a:pos x="f612" y="f613"/>
                </a:cxn>
                <a:cxn ang="f399">
                  <a:pos x="f614" y="f615"/>
                </a:cxn>
                <a:cxn ang="f399">
                  <a:pos x="f616" y="f617"/>
                </a:cxn>
                <a:cxn ang="f399">
                  <a:pos x="f618" y="f619"/>
                </a:cxn>
                <a:cxn ang="f399">
                  <a:pos x="f620" y="f621"/>
                </a:cxn>
                <a:cxn ang="f399">
                  <a:pos x="f622" y="f623"/>
                </a:cxn>
                <a:cxn ang="f399">
                  <a:pos x="f624" y="f625"/>
                </a:cxn>
                <a:cxn ang="f399">
                  <a:pos x="f626" y="f627"/>
                </a:cxn>
                <a:cxn ang="f399">
                  <a:pos x="f600" y="f628"/>
                </a:cxn>
                <a:cxn ang="f399">
                  <a:pos x="f629" y="f630"/>
                </a:cxn>
                <a:cxn ang="f399">
                  <a:pos x="f603" y="f631"/>
                </a:cxn>
                <a:cxn ang="f399">
                  <a:pos x="f632" y="f633"/>
                </a:cxn>
                <a:cxn ang="f399">
                  <a:pos x="f634" y="f635"/>
                </a:cxn>
                <a:cxn ang="f399">
                  <a:pos x="f636" y="f637"/>
                </a:cxn>
                <a:cxn ang="f399">
                  <a:pos x="f638" y="f639"/>
                </a:cxn>
                <a:cxn ang="f399">
                  <a:pos x="f640" y="f641"/>
                </a:cxn>
                <a:cxn ang="f399">
                  <a:pos x="f642" y="f643"/>
                </a:cxn>
                <a:cxn ang="f399">
                  <a:pos x="f620" y="f644"/>
                </a:cxn>
                <a:cxn ang="f399">
                  <a:pos x="f645" y="f646"/>
                </a:cxn>
                <a:cxn ang="f399">
                  <a:pos x="f647" y="f648"/>
                </a:cxn>
                <a:cxn ang="f399">
                  <a:pos x="f649" y="f650"/>
                </a:cxn>
                <a:cxn ang="f399">
                  <a:pos x="f651" y="f652"/>
                </a:cxn>
                <a:cxn ang="f399">
                  <a:pos x="f600" y="f643"/>
                </a:cxn>
                <a:cxn ang="f399">
                  <a:pos x="f653" y="f643"/>
                </a:cxn>
                <a:cxn ang="f399">
                  <a:pos x="f654" y="f650"/>
                </a:cxn>
                <a:cxn ang="f399">
                  <a:pos x="f655" y="f648"/>
                </a:cxn>
                <a:cxn ang="f399">
                  <a:pos x="f656" y="f652"/>
                </a:cxn>
                <a:cxn ang="f399">
                  <a:pos x="f657" y="f652"/>
                </a:cxn>
                <a:cxn ang="f399">
                  <a:pos x="f658" y="f659"/>
                </a:cxn>
                <a:cxn ang="f399">
                  <a:pos x="f660" y="f661"/>
                </a:cxn>
                <a:cxn ang="f399">
                  <a:pos x="f662" y="f661"/>
                </a:cxn>
                <a:cxn ang="f399">
                  <a:pos x="f605" y="f661"/>
                </a:cxn>
                <a:cxn ang="f399">
                  <a:pos x="f663" y="f664"/>
                </a:cxn>
                <a:cxn ang="f399">
                  <a:pos x="f665" y="f664"/>
                </a:cxn>
                <a:cxn ang="f399">
                  <a:pos x="f666" y="f661"/>
                </a:cxn>
                <a:cxn ang="f399">
                  <a:pos x="f667" y="f668"/>
                </a:cxn>
                <a:cxn ang="f399">
                  <a:pos x="f669" y="f670"/>
                </a:cxn>
                <a:cxn ang="f399">
                  <a:pos x="f671" y="f672"/>
                </a:cxn>
                <a:cxn ang="f399">
                  <a:pos x="f673" y="f664"/>
                </a:cxn>
                <a:cxn ang="f399">
                  <a:pos x="f674" y="f661"/>
                </a:cxn>
                <a:cxn ang="f399">
                  <a:pos x="f675" y="f661"/>
                </a:cxn>
                <a:cxn ang="f399">
                  <a:pos x="f676" y="f677"/>
                </a:cxn>
                <a:cxn ang="f399">
                  <a:pos x="f678" y="f679"/>
                </a:cxn>
                <a:cxn ang="f399">
                  <a:pos x="f678" y="f679"/>
                </a:cxn>
                <a:cxn ang="f399">
                  <a:pos x="f680" y="f623"/>
                </a:cxn>
                <a:cxn ang="f399">
                  <a:pos x="f629" y="f681"/>
                </a:cxn>
                <a:cxn ang="f399">
                  <a:pos x="f682" y="f683"/>
                </a:cxn>
                <a:cxn ang="f399">
                  <a:pos x="f682" y="f683"/>
                </a:cxn>
              </a:cxnLst>
              <a:rect l="f588" t="f591" r="f589" b="f590"/>
              <a:pathLst>
                <a:path w="286" h="34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  <a:moveTo>
                    <a:pt x="f2" y="f15"/>
                  </a:moveTo>
                  <a:cubicBezTo>
                    <a:pt x="f2" y="f16"/>
                    <a:pt x="f2" y="f16"/>
                    <a:pt x="f2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7" y="f35"/>
                    <a:pt x="f36" y="f37"/>
                    <a:pt x="f38" y="f39"/>
                  </a:cubicBezTo>
                  <a:cubicBezTo>
                    <a:pt x="f40" y="f39"/>
                    <a:pt x="f41" y="f39"/>
                    <a:pt x="f42" y="f39"/>
                  </a:cubicBezTo>
                  <a:cubicBezTo>
                    <a:pt x="f42" y="f43"/>
                    <a:pt x="f42" y="f44"/>
                    <a:pt x="f42" y="f45"/>
                  </a:cubicBezTo>
                  <a:cubicBezTo>
                    <a:pt x="f42" y="f46"/>
                    <a:pt x="f47" y="f48"/>
                    <a:pt x="f49" y="f46"/>
                  </a:cubicBezTo>
                  <a:cubicBezTo>
                    <a:pt x="f50" y="f46"/>
                    <a:pt x="f51" y="f34"/>
                    <a:pt x="f51" y="f52"/>
                  </a:cubicBezTo>
                  <a:cubicBezTo>
                    <a:pt x="f51" y="f53"/>
                    <a:pt x="f51" y="f43"/>
                    <a:pt x="f51" y="f39"/>
                  </a:cubicBezTo>
                  <a:cubicBezTo>
                    <a:pt x="f54" y="f39"/>
                    <a:pt x="f55" y="f39"/>
                    <a:pt x="f55" y="f39"/>
                  </a:cubicBezTo>
                  <a:cubicBezTo>
                    <a:pt x="f56" y="f57"/>
                    <a:pt x="f58" y="f59"/>
                    <a:pt x="f58" y="f60"/>
                  </a:cubicBezTo>
                  <a:cubicBezTo>
                    <a:pt x="f61" y="f60"/>
                    <a:pt x="f62" y="f60"/>
                    <a:pt x="f63" y="f60"/>
                  </a:cubicBezTo>
                  <a:cubicBezTo>
                    <a:pt x="f64" y="f59"/>
                    <a:pt x="f65" y="f57"/>
                    <a:pt x="f65" y="f39"/>
                  </a:cubicBezTo>
                  <a:cubicBezTo>
                    <a:pt x="f66" y="f43"/>
                    <a:pt x="f66" y="f44"/>
                    <a:pt x="f67" y="f45"/>
                  </a:cubicBezTo>
                  <a:cubicBezTo>
                    <a:pt x="f67" y="f32"/>
                    <a:pt x="f68" y="f69"/>
                    <a:pt x="f70" y="f71"/>
                  </a:cubicBezTo>
                  <a:cubicBezTo>
                    <a:pt x="f72" y="f28"/>
                    <a:pt x="f48" y="f32"/>
                    <a:pt x="f48" y="f45"/>
                  </a:cubicBezTo>
                  <a:cubicBezTo>
                    <a:pt x="f48" y="f35"/>
                    <a:pt x="f48" y="f73"/>
                    <a:pt x="f48" y="f57"/>
                  </a:cubicBezTo>
                  <a:cubicBezTo>
                    <a:pt x="f71" y="f57"/>
                    <a:pt x="f71" y="f57"/>
                    <a:pt x="f46" y="f57"/>
                  </a:cubicBezTo>
                  <a:cubicBezTo>
                    <a:pt x="f46" y="f74"/>
                    <a:pt x="f46" y="f75"/>
                    <a:pt x="f46" y="f67"/>
                  </a:cubicBezTo>
                  <a:cubicBezTo>
                    <a:pt x="f76" y="f67"/>
                    <a:pt x="f77" y="f67"/>
                    <a:pt x="f78" y="f67"/>
                  </a:cubicBezTo>
                  <a:cubicBezTo>
                    <a:pt x="f78" y="f75"/>
                    <a:pt x="f78" y="f74"/>
                    <a:pt x="f78" y="f5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2" y="f84"/>
                    <a:pt x="f82" y="f74"/>
                    <a:pt x="f82" y="f85"/>
                  </a:cubicBezTo>
                  <a:cubicBezTo>
                    <a:pt x="f86" y="f85"/>
                    <a:pt x="f87" y="f85"/>
                    <a:pt x="f88" y="f85"/>
                  </a:cubicBezTo>
                  <a:cubicBezTo>
                    <a:pt x="f88" y="f74"/>
                    <a:pt x="f88" y="f20"/>
                    <a:pt x="f88" y="f39"/>
                  </a:cubicBezTo>
                  <a:cubicBezTo>
                    <a:pt x="f89" y="f39"/>
                    <a:pt x="f90" y="f39"/>
                    <a:pt x="f91" y="f39"/>
                  </a:cubicBezTo>
                  <a:cubicBezTo>
                    <a:pt x="f91" y="f84"/>
                    <a:pt x="f91" y="f24"/>
                    <a:pt x="f91" y="f92"/>
                  </a:cubicBezTo>
                  <a:cubicBezTo>
                    <a:pt x="f93" y="f92"/>
                    <a:pt x="f94" y="f92"/>
                    <a:pt x="f95" y="f92"/>
                  </a:cubicBezTo>
                  <a:cubicBezTo>
                    <a:pt x="f95" y="f24"/>
                    <a:pt x="f95" y="f84"/>
                    <a:pt x="f95" y="f39"/>
                  </a:cubicBezTo>
                  <a:cubicBezTo>
                    <a:pt x="f96" y="f39"/>
                    <a:pt x="f97" y="f39"/>
                    <a:pt x="f98" y="f39"/>
                  </a:cubicBezTo>
                  <a:cubicBezTo>
                    <a:pt x="f98" y="f84"/>
                    <a:pt x="f98" y="f99"/>
                    <a:pt x="f98" y="f92"/>
                  </a:cubicBezTo>
                  <a:cubicBezTo>
                    <a:pt x="f100" y="f92"/>
                    <a:pt x="f101" y="f92"/>
                    <a:pt x="f102" y="f92"/>
                  </a:cubicBezTo>
                  <a:cubicBezTo>
                    <a:pt x="f103" y="f24"/>
                    <a:pt x="f104" y="f20"/>
                    <a:pt x="f105" y="f106"/>
                  </a:cubicBezTo>
                  <a:cubicBezTo>
                    <a:pt x="f103" y="f39"/>
                    <a:pt x="f107" y="f39"/>
                    <a:pt x="f108" y="f39"/>
                  </a:cubicBezTo>
                  <a:cubicBezTo>
                    <a:pt x="f108" y="f57"/>
                    <a:pt x="f108" y="f59"/>
                    <a:pt x="f109" y="f60"/>
                  </a:cubicBezTo>
                  <a:cubicBezTo>
                    <a:pt x="f110" y="f111"/>
                    <a:pt x="f112" y="f20"/>
                    <a:pt x="f113" y="f81"/>
                  </a:cubicBezTo>
                  <a:cubicBezTo>
                    <a:pt x="f113" y="f18"/>
                    <a:pt x="f114" y="f115"/>
                    <a:pt x="f114" y="f60"/>
                  </a:cubicBezTo>
                  <a:cubicBezTo>
                    <a:pt x="f116" y="f117"/>
                    <a:pt x="f118" y="f111"/>
                    <a:pt x="f119" y="f20"/>
                  </a:cubicBezTo>
                  <a:cubicBezTo>
                    <a:pt x="f120" y="f117"/>
                    <a:pt x="f121" y="f22"/>
                    <a:pt x="f122" y="f123"/>
                  </a:cubicBezTo>
                  <a:cubicBezTo>
                    <a:pt x="f124" y="f22"/>
                    <a:pt x="f125" y="f111"/>
                    <a:pt x="f126" y="f15"/>
                  </a:cubicBezTo>
                  <a:cubicBezTo>
                    <a:pt x="f127" y="f15"/>
                    <a:pt x="f127" y="f15"/>
                    <a:pt x="f128" y="f16"/>
                  </a:cubicBezTo>
                  <a:cubicBezTo>
                    <a:pt x="f12" y="f117"/>
                    <a:pt x="f12" y="f123"/>
                    <a:pt x="f9" y="f106"/>
                  </a:cubicBezTo>
                  <a:cubicBezTo>
                    <a:pt x="f129" y="f39"/>
                    <a:pt x="f129" y="f39"/>
                    <a:pt x="f130" y="f39"/>
                  </a:cubicBezTo>
                  <a:cubicBezTo>
                    <a:pt x="f130" y="f57"/>
                    <a:pt x="f130" y="f59"/>
                    <a:pt x="f131" y="f60"/>
                  </a:cubicBezTo>
                  <a:cubicBezTo>
                    <a:pt x="f132" y="f111"/>
                    <a:pt x="f133" y="f20"/>
                    <a:pt x="f134" y="f39"/>
                  </a:cubicBezTo>
                  <a:cubicBezTo>
                    <a:pt x="f134" y="f84"/>
                    <a:pt x="f134" y="f74"/>
                    <a:pt x="f134" y="f35"/>
                  </a:cubicBezTo>
                  <a:cubicBezTo>
                    <a:pt x="f135" y="f35"/>
                    <a:pt x="f136" y="f35"/>
                    <a:pt x="f137" y="f35"/>
                  </a:cubicBezTo>
                  <a:cubicBezTo>
                    <a:pt x="f137" y="f24"/>
                    <a:pt x="f137" y="f16"/>
                    <a:pt x="f137" y="f18"/>
                  </a:cubicBezTo>
                  <a:cubicBezTo>
                    <a:pt x="f138" y="f84"/>
                    <a:pt x="f138" y="f139"/>
                    <a:pt x="f138" y="f140"/>
                  </a:cubicBezTo>
                  <a:cubicBezTo>
                    <a:pt x="f141" y="f142"/>
                    <a:pt x="f143" y="f26"/>
                    <a:pt x="f144" y="f85"/>
                  </a:cubicBezTo>
                  <a:cubicBezTo>
                    <a:pt x="f144" y="f24"/>
                    <a:pt x="f144" y="f84"/>
                    <a:pt x="f144" y="f39"/>
                  </a:cubicBezTo>
                  <a:cubicBezTo>
                    <a:pt x="f145" y="f39"/>
                    <a:pt x="f145" y="f39"/>
                    <a:pt x="f146" y="f39"/>
                  </a:cubicBezTo>
                  <a:cubicBezTo>
                    <a:pt x="f146" y="f123"/>
                    <a:pt x="f147" y="f60"/>
                    <a:pt x="f147" y="f15"/>
                  </a:cubicBezTo>
                  <a:cubicBezTo>
                    <a:pt x="f148" y="f15"/>
                    <a:pt x="f149" y="f15"/>
                    <a:pt x="f2" y="f15"/>
                  </a:cubicBezTo>
                  <a:close/>
                  <a:moveTo>
                    <a:pt x="f77" y="f150"/>
                  </a:moveTo>
                  <a:cubicBezTo>
                    <a:pt x="f151" y="f150"/>
                    <a:pt x="f152" y="f150"/>
                    <a:pt x="f153" y="f154"/>
                  </a:cubicBezTo>
                  <a:cubicBezTo>
                    <a:pt x="f155" y="f156"/>
                    <a:pt x="f157" y="f144"/>
                    <a:pt x="f158" y="f159"/>
                  </a:cubicBezTo>
                  <a:cubicBezTo>
                    <a:pt x="f158" y="f160"/>
                    <a:pt x="f158" y="f161"/>
                    <a:pt x="f158" y="f120"/>
                  </a:cubicBezTo>
                  <a:cubicBezTo>
                    <a:pt x="f133" y="f120"/>
                    <a:pt x="f162" y="f120"/>
                    <a:pt x="f163" y="f120"/>
                  </a:cubicBezTo>
                  <a:cubicBezTo>
                    <a:pt x="f163" y="f161"/>
                    <a:pt x="f163" y="f160"/>
                    <a:pt x="f163" y="f144"/>
                  </a:cubicBezTo>
                  <a:cubicBezTo>
                    <a:pt x="f164" y="f165"/>
                    <a:pt x="f141" y="f166"/>
                    <a:pt x="f167" y="f166"/>
                  </a:cubicBezTo>
                  <a:cubicBezTo>
                    <a:pt x="f168" y="f166"/>
                    <a:pt x="f150" y="f169"/>
                    <a:pt x="f165" y="f165"/>
                  </a:cubicBezTo>
                  <a:cubicBezTo>
                    <a:pt x="f165" y="f164"/>
                    <a:pt x="f165" y="f170"/>
                    <a:pt x="f171" y="f128"/>
                  </a:cubicBezTo>
                  <a:cubicBezTo>
                    <a:pt x="f171" y="f125"/>
                    <a:pt x="f145" y="f155"/>
                    <a:pt x="f147" y="f119"/>
                  </a:cubicBezTo>
                  <a:cubicBezTo>
                    <a:pt x="f159" y="f155"/>
                    <a:pt x="f172" y="f125"/>
                    <a:pt x="f172" y="f128"/>
                  </a:cubicBezTo>
                  <a:cubicBezTo>
                    <a:pt x="f172" y="f170"/>
                    <a:pt x="f172" y="f138"/>
                    <a:pt x="f172" y="f146"/>
                  </a:cubicBezTo>
                  <a:cubicBezTo>
                    <a:pt x="f173" y="f146"/>
                    <a:pt x="f174" y="f146"/>
                    <a:pt x="f175" y="f146"/>
                  </a:cubicBezTo>
                  <a:cubicBezTo>
                    <a:pt x="f176" y="f165"/>
                    <a:pt x="f176" y="f166"/>
                    <a:pt x="f11" y="f177"/>
                  </a:cubicBezTo>
                  <a:cubicBezTo>
                    <a:pt x="f178" y="f177"/>
                    <a:pt x="f21" y="f177"/>
                    <a:pt x="f179" y="f177"/>
                  </a:cubicBezTo>
                  <a:cubicBezTo>
                    <a:pt x="f179" y="f166"/>
                    <a:pt x="f180" y="f165"/>
                    <a:pt x="f180" y="f145"/>
                  </a:cubicBezTo>
                  <a:cubicBezTo>
                    <a:pt x="f23" y="f165"/>
                    <a:pt x="f181" y="f166"/>
                    <a:pt x="f36" y="f166"/>
                  </a:cubicBezTo>
                  <a:cubicBezTo>
                    <a:pt x="f40" y="f182"/>
                    <a:pt x="f183" y="f150"/>
                    <a:pt x="f184" y="f169"/>
                  </a:cubicBezTo>
                  <a:cubicBezTo>
                    <a:pt x="f184" y="f177"/>
                    <a:pt x="f184" y="f185"/>
                    <a:pt x="f184" y="f186"/>
                  </a:cubicBezTo>
                  <a:cubicBezTo>
                    <a:pt x="f184" y="f133"/>
                    <a:pt x="f29" y="f187"/>
                    <a:pt x="f188" y="f187"/>
                  </a:cubicBezTo>
                  <a:cubicBezTo>
                    <a:pt x="f189" y="f190"/>
                    <a:pt x="f50" y="f190"/>
                    <a:pt x="f191" y="f132"/>
                  </a:cubicBezTo>
                  <a:cubicBezTo>
                    <a:pt x="f191" y="f135"/>
                    <a:pt x="f191" y="f167"/>
                    <a:pt x="f191" y="f145"/>
                  </a:cubicBezTo>
                  <a:cubicBezTo>
                    <a:pt x="f192" y="f145"/>
                    <a:pt x="f61" y="f145"/>
                    <a:pt x="f61" y="f145"/>
                  </a:cubicBezTo>
                  <a:cubicBezTo>
                    <a:pt x="f193" y="f169"/>
                    <a:pt x="f193" y="f166"/>
                    <a:pt x="f194" y="f177"/>
                  </a:cubicBezTo>
                  <a:cubicBezTo>
                    <a:pt x="f195" y="f177"/>
                    <a:pt x="f66" y="f177"/>
                    <a:pt x="f68" y="f177"/>
                  </a:cubicBezTo>
                  <a:cubicBezTo>
                    <a:pt x="f70" y="f150"/>
                    <a:pt x="f70" y="f171"/>
                    <a:pt x="f70" y="f147"/>
                  </a:cubicBezTo>
                  <a:cubicBezTo>
                    <a:pt x="f72" y="f147"/>
                    <a:pt x="f196" y="f147"/>
                    <a:pt x="f48" y="f147"/>
                  </a:cubicBezTo>
                  <a:cubicBezTo>
                    <a:pt x="f71" y="f145"/>
                    <a:pt x="f46" y="f165"/>
                    <a:pt x="f46" y="f150"/>
                  </a:cubicBezTo>
                  <a:cubicBezTo>
                    <a:pt x="f46" y="f197"/>
                    <a:pt x="f46" y="f198"/>
                    <a:pt x="f46" y="f120"/>
                  </a:cubicBezTo>
                  <a:cubicBezTo>
                    <a:pt x="f28" y="f199"/>
                    <a:pt x="f48" y="f10"/>
                    <a:pt x="f66" y="f10"/>
                  </a:cubicBezTo>
                  <a:cubicBezTo>
                    <a:pt x="f174" y="f10"/>
                    <a:pt x="f200" y="f10"/>
                    <a:pt x="f201" y="f10"/>
                  </a:cubicBezTo>
                  <a:cubicBezTo>
                    <a:pt x="f202" y="f10"/>
                    <a:pt x="f82" y="f10"/>
                    <a:pt x="f203" y="f10"/>
                  </a:cubicBezTo>
                  <a:cubicBezTo>
                    <a:pt x="f203" y="f131"/>
                    <a:pt x="f203" y="f204"/>
                    <a:pt x="f203" y="f145"/>
                  </a:cubicBezTo>
                  <a:cubicBezTo>
                    <a:pt x="f80" y="f205"/>
                    <a:pt x="f80" y="f160"/>
                    <a:pt x="f80" y="f206"/>
                  </a:cubicBezTo>
                  <a:cubicBezTo>
                    <a:pt x="f80" y="f207"/>
                    <a:pt x="f208" y="f157"/>
                    <a:pt x="f88" y="f198"/>
                  </a:cubicBezTo>
                  <a:cubicBezTo>
                    <a:pt x="f89" y="f190"/>
                    <a:pt x="f90" y="f209"/>
                    <a:pt x="f91" y="f186"/>
                  </a:cubicBezTo>
                  <a:cubicBezTo>
                    <a:pt x="f210" y="f186"/>
                    <a:pt x="f211" y="f206"/>
                    <a:pt x="f212" y="f206"/>
                  </a:cubicBezTo>
                  <a:cubicBezTo>
                    <a:pt x="f213" y="f214"/>
                    <a:pt x="f213" y="f214"/>
                    <a:pt x="f100" y="f214"/>
                  </a:cubicBezTo>
                  <a:cubicBezTo>
                    <a:pt x="f215" y="f214"/>
                    <a:pt x="f216" y="f217"/>
                    <a:pt x="f218" y="f214"/>
                  </a:cubicBezTo>
                  <a:cubicBezTo>
                    <a:pt x="f219" y="f207"/>
                    <a:pt x="f220" y="f221"/>
                    <a:pt x="f222" y="f133"/>
                  </a:cubicBezTo>
                  <a:cubicBezTo>
                    <a:pt x="f219" y="f185"/>
                    <a:pt x="f222" y="f205"/>
                    <a:pt x="f222" y="f146"/>
                  </a:cubicBezTo>
                  <a:cubicBezTo>
                    <a:pt x="f220" y="f146"/>
                    <a:pt x="f110" y="f146"/>
                    <a:pt x="f223" y="f146"/>
                  </a:cubicBezTo>
                  <a:cubicBezTo>
                    <a:pt x="f224" y="f144"/>
                    <a:pt x="f225" y="f169"/>
                    <a:pt x="f226" y="f182"/>
                  </a:cubicBezTo>
                  <a:cubicBezTo>
                    <a:pt x="f227" y="f166"/>
                    <a:pt x="f116" y="f166"/>
                    <a:pt x="f77" y="f150"/>
                  </a:cubicBezTo>
                  <a:close/>
                  <a:moveTo>
                    <a:pt x="f120" y="f222"/>
                  </a:moveTo>
                  <a:cubicBezTo>
                    <a:pt x="f121" y="f219"/>
                    <a:pt x="f155" y="f219"/>
                    <a:pt x="f122" y="f228"/>
                  </a:cubicBezTo>
                  <a:cubicBezTo>
                    <a:pt x="f125" y="f220"/>
                    <a:pt x="f127" y="f223"/>
                    <a:pt x="f129" y="f229"/>
                  </a:cubicBezTo>
                  <a:cubicBezTo>
                    <a:pt x="f129" y="f216"/>
                    <a:pt x="f129" y="f94"/>
                    <a:pt x="f129" y="f230"/>
                  </a:cubicBezTo>
                  <a:cubicBezTo>
                    <a:pt x="f214" y="f230"/>
                    <a:pt x="f161" y="f230"/>
                    <a:pt x="f170" y="f230"/>
                  </a:cubicBezTo>
                  <a:cubicBezTo>
                    <a:pt x="f170" y="f94"/>
                    <a:pt x="f170" y="f231"/>
                    <a:pt x="f170" y="f224"/>
                  </a:cubicBezTo>
                  <a:cubicBezTo>
                    <a:pt x="f206" y="f220"/>
                    <a:pt x="f135" y="f228"/>
                    <a:pt x="f160" y="f109"/>
                  </a:cubicBezTo>
                  <a:cubicBezTo>
                    <a:pt x="f164" y="f222"/>
                    <a:pt x="f137" y="f223"/>
                    <a:pt x="f138" y="f226"/>
                  </a:cubicBezTo>
                  <a:cubicBezTo>
                    <a:pt x="f143" y="f223"/>
                    <a:pt x="f143" y="f222"/>
                    <a:pt x="f143" y="f232"/>
                  </a:cubicBezTo>
                  <a:cubicBezTo>
                    <a:pt x="f143" y="f233"/>
                    <a:pt x="f143" y="f234"/>
                    <a:pt x="f235" y="f236"/>
                  </a:cubicBezTo>
                  <a:cubicBezTo>
                    <a:pt x="f235" y="f237"/>
                    <a:pt x="f177" y="f238"/>
                    <a:pt x="f168" y="f230"/>
                  </a:cubicBezTo>
                  <a:cubicBezTo>
                    <a:pt x="f182" y="f238"/>
                    <a:pt x="f150" y="f237"/>
                    <a:pt x="f154" y="f236"/>
                  </a:cubicBezTo>
                  <a:cubicBezTo>
                    <a:pt x="f154" y="f239"/>
                    <a:pt x="f154" y="f90"/>
                    <a:pt x="f154" y="f210"/>
                  </a:cubicBezTo>
                  <a:cubicBezTo>
                    <a:pt x="f154" y="f97"/>
                    <a:pt x="f154" y="f218"/>
                    <a:pt x="f154" y="f224"/>
                  </a:cubicBezTo>
                  <a:cubicBezTo>
                    <a:pt x="f169" y="f224"/>
                    <a:pt x="f165" y="f224"/>
                    <a:pt x="f165" y="f224"/>
                  </a:cubicBezTo>
                  <a:cubicBezTo>
                    <a:pt x="f165" y="f102"/>
                    <a:pt x="f165" y="f95"/>
                    <a:pt x="f171" y="f88"/>
                  </a:cubicBezTo>
                  <a:cubicBezTo>
                    <a:pt x="f171" y="f236"/>
                    <a:pt x="f145" y="f201"/>
                    <a:pt x="f146" y="f230"/>
                  </a:cubicBezTo>
                  <a:cubicBezTo>
                    <a:pt x="f159" y="f201"/>
                    <a:pt x="f172" y="f236"/>
                    <a:pt x="f172" y="f89"/>
                  </a:cubicBezTo>
                  <a:cubicBezTo>
                    <a:pt x="f172" y="f240"/>
                    <a:pt x="f172" y="f233"/>
                    <a:pt x="f172" y="f241"/>
                  </a:cubicBezTo>
                  <a:cubicBezTo>
                    <a:pt x="f172" y="f219"/>
                    <a:pt x="f172" y="f223"/>
                    <a:pt x="f172" y="f226"/>
                  </a:cubicBezTo>
                  <a:cubicBezTo>
                    <a:pt x="f148" y="f226"/>
                    <a:pt x="f242" y="f226"/>
                    <a:pt x="f156" y="f226"/>
                  </a:cubicBezTo>
                  <a:cubicBezTo>
                    <a:pt x="f243" y="f223"/>
                    <a:pt x="f243" y="f222"/>
                    <a:pt x="f149" y="f228"/>
                  </a:cubicBezTo>
                  <a:cubicBezTo>
                    <a:pt x="f2" y="f228"/>
                    <a:pt x="f17" y="f228"/>
                    <a:pt x="f76" y="f228"/>
                  </a:cubicBezTo>
                  <a:cubicBezTo>
                    <a:pt x="f175" y="f220"/>
                    <a:pt x="f11" y="f224"/>
                    <a:pt x="f13" y="f244"/>
                  </a:cubicBezTo>
                  <a:cubicBezTo>
                    <a:pt x="f245" y="f108"/>
                    <a:pt x="f21" y="f246"/>
                    <a:pt x="f179" y="f247"/>
                  </a:cubicBezTo>
                  <a:cubicBezTo>
                    <a:pt x="f248" y="f249"/>
                    <a:pt x="f250" y="f251"/>
                    <a:pt x="f252" y="f95"/>
                  </a:cubicBezTo>
                  <a:cubicBezTo>
                    <a:pt x="f36" y="f101"/>
                    <a:pt x="f181" y="f109"/>
                    <a:pt x="f23" y="f226"/>
                  </a:cubicBezTo>
                  <a:cubicBezTo>
                    <a:pt x="f36" y="f226"/>
                    <a:pt x="f253" y="f226"/>
                    <a:pt x="f188" y="f226"/>
                  </a:cubicBezTo>
                  <a:cubicBezTo>
                    <a:pt x="f188" y="f254"/>
                    <a:pt x="f188" y="f246"/>
                    <a:pt x="f188" y="f247"/>
                  </a:cubicBezTo>
                  <a:cubicBezTo>
                    <a:pt x="f255" y="f247"/>
                    <a:pt x="f189" y="f247"/>
                    <a:pt x="f256" y="f247"/>
                  </a:cubicBezTo>
                  <a:cubicBezTo>
                    <a:pt x="f256" y="f100"/>
                    <a:pt x="f256" y="f107"/>
                    <a:pt x="f256" y="f225"/>
                  </a:cubicBezTo>
                  <a:cubicBezTo>
                    <a:pt x="f257" y="f225"/>
                    <a:pt x="f49" y="f225"/>
                    <a:pt x="f49" y="f225"/>
                  </a:cubicBezTo>
                  <a:cubicBezTo>
                    <a:pt x="f258" y="f220"/>
                    <a:pt x="f258" y="f232"/>
                    <a:pt x="f50" y="f108"/>
                  </a:cubicBezTo>
                  <a:cubicBezTo>
                    <a:pt x="f54" y="f108"/>
                    <a:pt x="f259" y="f108"/>
                    <a:pt x="f61" y="f108"/>
                  </a:cubicBezTo>
                  <a:cubicBezTo>
                    <a:pt x="f193" y="f219"/>
                    <a:pt x="f193" y="f223"/>
                    <a:pt x="f194" y="f244"/>
                  </a:cubicBezTo>
                  <a:cubicBezTo>
                    <a:pt x="f260" y="f244"/>
                    <a:pt x="f62" y="f226"/>
                    <a:pt x="f261" y="f226"/>
                  </a:cubicBezTo>
                  <a:cubicBezTo>
                    <a:pt x="f261" y="f108"/>
                    <a:pt x="f261" y="f215"/>
                    <a:pt x="f261" y="f249"/>
                  </a:cubicBezTo>
                  <a:cubicBezTo>
                    <a:pt x="f66" y="f249"/>
                    <a:pt x="f68" y="f249"/>
                    <a:pt x="f48" y="f249"/>
                  </a:cubicBezTo>
                  <a:cubicBezTo>
                    <a:pt x="f48" y="f246"/>
                    <a:pt x="f48" y="f254"/>
                    <a:pt x="f48" y="f224"/>
                  </a:cubicBezTo>
                  <a:cubicBezTo>
                    <a:pt x="f48" y="f224"/>
                    <a:pt x="f71" y="f224"/>
                    <a:pt x="f46" y="f224"/>
                  </a:cubicBezTo>
                  <a:cubicBezTo>
                    <a:pt x="f46" y="f246"/>
                    <a:pt x="f46" y="f210"/>
                    <a:pt x="f46" y="f262"/>
                  </a:cubicBezTo>
                  <a:cubicBezTo>
                    <a:pt x="f263" y="f262"/>
                    <a:pt x="f77" y="f262"/>
                    <a:pt x="f203" y="f262"/>
                  </a:cubicBezTo>
                  <a:cubicBezTo>
                    <a:pt x="f203" y="f210"/>
                    <a:pt x="f203" y="f233"/>
                    <a:pt x="f203" y="f224"/>
                  </a:cubicBezTo>
                  <a:cubicBezTo>
                    <a:pt x="f203" y="f224"/>
                    <a:pt x="f264" y="f224"/>
                    <a:pt x="f80" y="f224"/>
                  </a:cubicBezTo>
                  <a:cubicBezTo>
                    <a:pt x="f80" y="f107"/>
                    <a:pt x="f80" y="f100"/>
                    <a:pt x="f80" y="f247"/>
                  </a:cubicBezTo>
                  <a:cubicBezTo>
                    <a:pt x="f202" y="f247"/>
                    <a:pt x="f201" y="f247"/>
                    <a:pt x="f265" y="f247"/>
                  </a:cubicBezTo>
                  <a:cubicBezTo>
                    <a:pt x="f265" y="f246"/>
                    <a:pt x="f265" y="f254"/>
                    <a:pt x="f265" y="f225"/>
                  </a:cubicBezTo>
                  <a:cubicBezTo>
                    <a:pt x="f239" y="f225"/>
                    <a:pt x="f239" y="f225"/>
                    <a:pt x="f88" y="f225"/>
                  </a:cubicBezTo>
                  <a:cubicBezTo>
                    <a:pt x="f88" y="f220"/>
                    <a:pt x="f89" y="f228"/>
                    <a:pt x="f89" y="f108"/>
                  </a:cubicBezTo>
                  <a:cubicBezTo>
                    <a:pt x="f212" y="f108"/>
                    <a:pt x="f213" y="f108"/>
                    <a:pt x="f247" y="f108"/>
                  </a:cubicBezTo>
                  <a:cubicBezTo>
                    <a:pt x="f240" y="f228"/>
                    <a:pt x="f240" y="f110"/>
                    <a:pt x="f249" y="f226"/>
                  </a:cubicBezTo>
                  <a:cubicBezTo>
                    <a:pt x="f251" y="f226"/>
                    <a:pt x="f95" y="f226"/>
                    <a:pt x="f97" y="f226"/>
                  </a:cubicBezTo>
                  <a:cubicBezTo>
                    <a:pt x="f97" y="f108"/>
                    <a:pt x="f97" y="f233"/>
                    <a:pt x="f97" y="f249"/>
                  </a:cubicBezTo>
                  <a:cubicBezTo>
                    <a:pt x="f266" y="f249"/>
                    <a:pt x="f215" y="f249"/>
                    <a:pt x="f102" y="f249"/>
                  </a:cubicBezTo>
                  <a:cubicBezTo>
                    <a:pt x="f102" y="f215"/>
                    <a:pt x="f102" y="f109"/>
                    <a:pt x="f102" y="f244"/>
                  </a:cubicBezTo>
                  <a:cubicBezTo>
                    <a:pt x="f218" y="f244"/>
                    <a:pt x="f105" y="f244"/>
                    <a:pt x="f103" y="f244"/>
                  </a:cubicBezTo>
                  <a:cubicBezTo>
                    <a:pt x="f107" y="f224"/>
                    <a:pt x="f254" y="f220"/>
                    <a:pt x="f108" y="f228"/>
                  </a:cubicBezTo>
                  <a:cubicBezTo>
                    <a:pt x="f228" y="f228"/>
                    <a:pt x="f110" y="f228"/>
                    <a:pt x="f225" y="f228"/>
                  </a:cubicBezTo>
                  <a:cubicBezTo>
                    <a:pt x="f229" y="f267"/>
                    <a:pt x="f14" y="f224"/>
                    <a:pt x="f200" y="f244"/>
                  </a:cubicBezTo>
                  <a:cubicBezTo>
                    <a:pt x="f119" y="f224"/>
                    <a:pt x="f119" y="f110"/>
                    <a:pt x="f120" y="f222"/>
                  </a:cubicBezTo>
                  <a:close/>
                  <a:moveTo>
                    <a:pt x="f203" y="f2"/>
                  </a:moveTo>
                  <a:cubicBezTo>
                    <a:pt x="f203" y="f180"/>
                    <a:pt x="f203" y="f33"/>
                    <a:pt x="f203" y="f268"/>
                  </a:cubicBezTo>
                  <a:cubicBezTo>
                    <a:pt x="f264" y="f268"/>
                    <a:pt x="f264" y="f268"/>
                    <a:pt x="f80" y="f268"/>
                  </a:cubicBezTo>
                  <a:cubicBezTo>
                    <a:pt x="f80" y="f256"/>
                    <a:pt x="f80" y="f31"/>
                    <a:pt x="f80" y="f250"/>
                  </a:cubicBezTo>
                  <a:cubicBezTo>
                    <a:pt x="f202" y="f250"/>
                    <a:pt x="f201" y="f250"/>
                    <a:pt x="f265" y="f250"/>
                  </a:cubicBezTo>
                  <a:cubicBezTo>
                    <a:pt x="f265" y="f31"/>
                    <a:pt x="f265" y="f257"/>
                    <a:pt x="f265" y="f191"/>
                  </a:cubicBezTo>
                  <a:cubicBezTo>
                    <a:pt x="f239" y="f191"/>
                    <a:pt x="f88" y="f191"/>
                    <a:pt x="f89" y="f191"/>
                  </a:cubicBezTo>
                  <a:cubicBezTo>
                    <a:pt x="f89" y="f257"/>
                    <a:pt x="f89" y="f188"/>
                    <a:pt x="f89" y="f250"/>
                  </a:cubicBezTo>
                  <a:cubicBezTo>
                    <a:pt x="f212" y="f250"/>
                    <a:pt x="f269" y="f250"/>
                    <a:pt x="f249" y="f250"/>
                  </a:cubicBezTo>
                  <a:cubicBezTo>
                    <a:pt x="f249" y="f31"/>
                    <a:pt x="f249" y="f257"/>
                    <a:pt x="f249" y="f191"/>
                  </a:cubicBezTo>
                  <a:cubicBezTo>
                    <a:pt x="f251" y="f191"/>
                    <a:pt x="f95" y="f191"/>
                    <a:pt x="f96" y="f191"/>
                  </a:cubicBezTo>
                  <a:cubicBezTo>
                    <a:pt x="f96" y="f257"/>
                    <a:pt x="f96" y="f31"/>
                    <a:pt x="f96" y="f250"/>
                  </a:cubicBezTo>
                  <a:cubicBezTo>
                    <a:pt x="f270" y="f250"/>
                    <a:pt x="f233" y="f250"/>
                    <a:pt x="f104" y="f250"/>
                  </a:cubicBezTo>
                  <a:cubicBezTo>
                    <a:pt x="f104" y="f31"/>
                    <a:pt x="f104" y="f257"/>
                    <a:pt x="f104" y="f191"/>
                  </a:cubicBezTo>
                  <a:cubicBezTo>
                    <a:pt x="f102" y="f191"/>
                    <a:pt x="f218" y="f191"/>
                    <a:pt x="f105" y="f191"/>
                  </a:cubicBezTo>
                  <a:cubicBezTo>
                    <a:pt x="f105" y="f257"/>
                    <a:pt x="f105" y="f31"/>
                    <a:pt x="f105" y="f250"/>
                  </a:cubicBezTo>
                  <a:cubicBezTo>
                    <a:pt x="f241" y="f250"/>
                    <a:pt x="f219" y="f250"/>
                    <a:pt x="f224" y="f250"/>
                  </a:cubicBezTo>
                  <a:cubicBezTo>
                    <a:pt x="f222" y="f31"/>
                    <a:pt x="f113" y="f258"/>
                    <a:pt x="f228" y="f192"/>
                  </a:cubicBezTo>
                  <a:cubicBezTo>
                    <a:pt x="f220" y="f192"/>
                    <a:pt x="f225" y="f192"/>
                    <a:pt x="f113" y="f192"/>
                  </a:cubicBezTo>
                  <a:cubicBezTo>
                    <a:pt x="f113" y="f58"/>
                    <a:pt x="f114" y="f54"/>
                    <a:pt x="f114" y="f50"/>
                  </a:cubicBezTo>
                  <a:cubicBezTo>
                    <a:pt x="f267" y="f50"/>
                    <a:pt x="f10" y="f50"/>
                    <a:pt x="f118" y="f50"/>
                  </a:cubicBezTo>
                  <a:cubicBezTo>
                    <a:pt x="f118" y="f54"/>
                    <a:pt x="f77" y="f259"/>
                    <a:pt x="f151" y="f192"/>
                  </a:cubicBezTo>
                  <a:cubicBezTo>
                    <a:pt x="f151" y="f192"/>
                    <a:pt x="f152" y="f192"/>
                    <a:pt x="f153" y="f192"/>
                  </a:cubicBezTo>
                  <a:cubicBezTo>
                    <a:pt x="f152" y="f58"/>
                    <a:pt x="f152" y="f54"/>
                    <a:pt x="f152" y="f50"/>
                  </a:cubicBezTo>
                  <a:cubicBezTo>
                    <a:pt x="f121" y="f50"/>
                    <a:pt x="f125" y="f50"/>
                    <a:pt x="f12" y="f50"/>
                  </a:cubicBezTo>
                  <a:cubicBezTo>
                    <a:pt x="f9" y="f54"/>
                    <a:pt x="f9" y="f58"/>
                    <a:pt x="f129" y="f191"/>
                  </a:cubicBezTo>
                  <a:cubicBezTo>
                    <a:pt x="f129" y="f191"/>
                    <a:pt x="f130" y="f191"/>
                    <a:pt x="f130" y="f191"/>
                  </a:cubicBezTo>
                  <a:cubicBezTo>
                    <a:pt x="f130" y="f58"/>
                    <a:pt x="f130" y="f54"/>
                    <a:pt x="f130" y="f271"/>
                  </a:cubicBezTo>
                  <a:cubicBezTo>
                    <a:pt x="f190" y="f49"/>
                    <a:pt x="f133" y="f49"/>
                    <a:pt x="f272" y="f192"/>
                  </a:cubicBezTo>
                  <a:cubicBezTo>
                    <a:pt x="f273" y="f192"/>
                    <a:pt x="f185" y="f192"/>
                    <a:pt x="f143" y="f192"/>
                  </a:cubicBezTo>
                  <a:cubicBezTo>
                    <a:pt x="f143" y="f58"/>
                    <a:pt x="f235" y="f51"/>
                    <a:pt x="f235" y="f50"/>
                  </a:cubicBezTo>
                  <a:cubicBezTo>
                    <a:pt x="f165" y="f50"/>
                    <a:pt x="f169" y="f50"/>
                    <a:pt x="f145" y="f58"/>
                  </a:cubicBezTo>
                  <a:cubicBezTo>
                    <a:pt x="f145" y="f268"/>
                    <a:pt x="f147" y="f192"/>
                    <a:pt x="f274" y="f192"/>
                  </a:cubicBezTo>
                  <a:cubicBezTo>
                    <a:pt x="f2" y="f194"/>
                    <a:pt x="f275" y="f192"/>
                    <a:pt x="f275" y="f258"/>
                  </a:cubicBezTo>
                  <a:cubicBezTo>
                    <a:pt x="f275" y="f49"/>
                    <a:pt x="f263" y="f257"/>
                    <a:pt x="f263" y="f256"/>
                  </a:cubicBezTo>
                  <a:cubicBezTo>
                    <a:pt x="f13" y="f256"/>
                    <a:pt x="f178" y="f256"/>
                    <a:pt x="f276" y="f256"/>
                  </a:cubicBezTo>
                  <a:cubicBezTo>
                    <a:pt x="f276" y="f271"/>
                    <a:pt x="f276" y="f56"/>
                    <a:pt x="f276" y="f191"/>
                  </a:cubicBezTo>
                  <a:cubicBezTo>
                    <a:pt x="f277" y="f191"/>
                    <a:pt x="f278" y="f192"/>
                    <a:pt x="f179" y="f192"/>
                  </a:cubicBezTo>
                  <a:cubicBezTo>
                    <a:pt x="f179" y="f55"/>
                    <a:pt x="f180" y="f50"/>
                    <a:pt x="f38" y="f279"/>
                  </a:cubicBezTo>
                  <a:cubicBezTo>
                    <a:pt x="f23" y="f258"/>
                    <a:pt x="f280" y="f281"/>
                    <a:pt x="f282" y="f55"/>
                  </a:cubicBezTo>
                  <a:cubicBezTo>
                    <a:pt x="f36" y="f54"/>
                    <a:pt x="f252" y="f51"/>
                    <a:pt x="f283" y="f281"/>
                  </a:cubicBezTo>
                  <a:cubicBezTo>
                    <a:pt x="f40" y="f54"/>
                    <a:pt x="f36" y="f58"/>
                    <a:pt x="f181" y="f192"/>
                  </a:cubicBezTo>
                  <a:cubicBezTo>
                    <a:pt x="f25" y="f192"/>
                    <a:pt x="f183" y="f192"/>
                    <a:pt x="f41" y="f192"/>
                  </a:cubicBezTo>
                  <a:cubicBezTo>
                    <a:pt x="f41" y="f56"/>
                    <a:pt x="f184" y="f271"/>
                    <a:pt x="f184" y="f256"/>
                  </a:cubicBezTo>
                  <a:cubicBezTo>
                    <a:pt x="f284" y="f256"/>
                    <a:pt x="f285" y="f256"/>
                    <a:pt x="f47" y="f256"/>
                  </a:cubicBezTo>
                  <a:cubicBezTo>
                    <a:pt x="f279" y="f271"/>
                    <a:pt x="f279" y="f56"/>
                    <a:pt x="f286" y="f192"/>
                  </a:cubicBezTo>
                  <a:cubicBezTo>
                    <a:pt x="f287" y="f191"/>
                    <a:pt x="f256" y="f191"/>
                    <a:pt x="f257" y="f191"/>
                  </a:cubicBezTo>
                  <a:cubicBezTo>
                    <a:pt x="f257" y="f55"/>
                    <a:pt x="f257" y="f271"/>
                    <a:pt x="f257" y="f256"/>
                  </a:cubicBezTo>
                  <a:cubicBezTo>
                    <a:pt x="f281" y="f256"/>
                    <a:pt x="f56" y="f256"/>
                    <a:pt x="f191" y="f256"/>
                  </a:cubicBezTo>
                  <a:cubicBezTo>
                    <a:pt x="f191" y="f271"/>
                    <a:pt x="f191" y="f56"/>
                    <a:pt x="f192" y="f61"/>
                  </a:cubicBezTo>
                  <a:cubicBezTo>
                    <a:pt x="f63" y="f192"/>
                    <a:pt x="f68" y="f192"/>
                    <a:pt x="f46" y="f191"/>
                  </a:cubicBezTo>
                  <a:cubicBezTo>
                    <a:pt x="f46" y="f33"/>
                    <a:pt x="f46" y="f38"/>
                    <a:pt x="f46" y="f2"/>
                  </a:cubicBezTo>
                  <a:cubicBezTo>
                    <a:pt x="f76" y="f2"/>
                    <a:pt x="f77" y="f2"/>
                    <a:pt x="f203" y="f2"/>
                  </a:cubicBezTo>
                  <a:close/>
                  <a:moveTo>
                    <a:pt x="f187" y="f90"/>
                  </a:moveTo>
                  <a:cubicBezTo>
                    <a:pt x="f190" y="f239"/>
                    <a:pt x="f161" y="f288"/>
                    <a:pt x="f198" y="f237"/>
                  </a:cubicBezTo>
                  <a:cubicBezTo>
                    <a:pt x="f217" y="f236"/>
                    <a:pt x="f157" y="f239"/>
                    <a:pt x="f157" y="f89"/>
                  </a:cubicBezTo>
                  <a:cubicBezTo>
                    <a:pt x="f157" y="f210"/>
                    <a:pt x="f214" y="f289"/>
                    <a:pt x="f198" y="f269"/>
                  </a:cubicBezTo>
                  <a:cubicBezTo>
                    <a:pt x="f161" y="f93"/>
                    <a:pt x="f190" y="f211"/>
                    <a:pt x="f187" y="f90"/>
                  </a:cubicBezTo>
                  <a:close/>
                  <a:moveTo>
                    <a:pt x="f204" y="f9"/>
                  </a:moveTo>
                  <a:cubicBezTo>
                    <a:pt x="f273" y="f128"/>
                    <a:pt x="f186" y="f126"/>
                    <a:pt x="f134" y="f122"/>
                  </a:cubicBezTo>
                  <a:cubicBezTo>
                    <a:pt x="f133" y="f126"/>
                    <a:pt x="f272" y="f12"/>
                    <a:pt x="f272" y="f130"/>
                  </a:cubicBezTo>
                  <a:cubicBezTo>
                    <a:pt x="f272" y="f157"/>
                    <a:pt x="f134" y="f217"/>
                    <a:pt x="f206" y="f221"/>
                  </a:cubicBezTo>
                  <a:cubicBezTo>
                    <a:pt x="f162" y="f217"/>
                    <a:pt x="f135" y="f157"/>
                    <a:pt x="f204" y="f9"/>
                  </a:cubicBezTo>
                  <a:close/>
                  <a:moveTo>
                    <a:pt x="f288" y="f182"/>
                  </a:moveTo>
                  <a:cubicBezTo>
                    <a:pt x="f288" y="f182"/>
                    <a:pt x="f236" y="f168"/>
                    <a:pt x="f236" y="f168"/>
                  </a:cubicBezTo>
                  <a:cubicBezTo>
                    <a:pt x="f265" y="f150"/>
                    <a:pt x="f265" y="f165"/>
                    <a:pt x="f88" y="f159"/>
                  </a:cubicBezTo>
                  <a:cubicBezTo>
                    <a:pt x="f89" y="f165"/>
                    <a:pt x="f89" y="f150"/>
                    <a:pt x="f90" y="f177"/>
                  </a:cubicBezTo>
                  <a:cubicBezTo>
                    <a:pt x="f91" y="f150"/>
                    <a:pt x="f91" y="f165"/>
                    <a:pt x="f210" y="f144"/>
                  </a:cubicBezTo>
                  <a:cubicBezTo>
                    <a:pt x="f210" y="f144"/>
                    <a:pt x="f211" y="f144"/>
                    <a:pt x="f211" y="f144"/>
                  </a:cubicBezTo>
                  <a:cubicBezTo>
                    <a:pt x="f211" y="f154"/>
                    <a:pt x="f211" y="f168"/>
                    <a:pt x="f211" y="f235"/>
                  </a:cubicBezTo>
                  <a:cubicBezTo>
                    <a:pt x="f89" y="f235"/>
                    <a:pt x="f236" y="f235"/>
                    <a:pt x="f201" y="f235"/>
                  </a:cubicBezTo>
                  <a:cubicBezTo>
                    <a:pt x="f201" y="f182"/>
                    <a:pt x="f201" y="f169"/>
                    <a:pt x="f201" y="f144"/>
                  </a:cubicBezTo>
                  <a:cubicBezTo>
                    <a:pt x="f237" y="f144"/>
                    <a:pt x="f237" y="f144"/>
                    <a:pt x="f237" y="f144"/>
                  </a:cubicBezTo>
                  <a:cubicBezTo>
                    <a:pt x="f87" y="f165"/>
                    <a:pt x="f87" y="f150"/>
                    <a:pt x="f288" y="f182"/>
                  </a:cubicBezTo>
                  <a:close/>
                  <a:moveTo>
                    <a:pt x="f281" y="f290"/>
                  </a:moveTo>
                  <a:cubicBezTo>
                    <a:pt x="f50" y="f52"/>
                    <a:pt x="f49" y="f291"/>
                    <a:pt x="f256" y="f30"/>
                  </a:cubicBezTo>
                  <a:cubicBezTo>
                    <a:pt x="f286" y="f291"/>
                    <a:pt x="f47" y="f292"/>
                    <a:pt x="f47" y="f290"/>
                  </a:cubicBezTo>
                  <a:cubicBezTo>
                    <a:pt x="f47" y="f293"/>
                    <a:pt x="f287" y="f294"/>
                    <a:pt x="f256" y="f26"/>
                  </a:cubicBezTo>
                  <a:cubicBezTo>
                    <a:pt x="f49" y="f294"/>
                    <a:pt x="f50" y="f293"/>
                    <a:pt x="f281" y="f290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7D1041BF-4DB1-487B-8E30-302BE88C65B3}"/>
                </a:ext>
              </a:extLst>
            </p:cNvPr>
            <p:cNvSpPr/>
            <p:nvPr/>
          </p:nvSpPr>
          <p:spPr>
            <a:xfrm>
              <a:off x="5506215" y="931636"/>
              <a:ext cx="772686" cy="4826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"/>
                <a:gd name="f7" fmla="val 152"/>
                <a:gd name="f8" fmla="val 236"/>
                <a:gd name="f9" fmla="val 25"/>
                <a:gd name="f10" fmla="val 234"/>
                <a:gd name="f11" fmla="val 50"/>
                <a:gd name="f12" fmla="val 237"/>
                <a:gd name="f13" fmla="val 73"/>
                <a:gd name="f14" fmla="val 239"/>
                <a:gd name="f15" fmla="val 95"/>
                <a:gd name="f16" fmla="val 117"/>
                <a:gd name="f17" fmla="val 139"/>
                <a:gd name="f18" fmla="val 142"/>
                <a:gd name="f19" fmla="val 146"/>
                <a:gd name="f20" fmla="val 238"/>
                <a:gd name="f21" fmla="val 230"/>
                <a:gd name="f22" fmla="val 226"/>
                <a:gd name="f23" fmla="val 155"/>
                <a:gd name="f24" fmla="val 84"/>
                <a:gd name="f25" fmla="val 151"/>
                <a:gd name="f26" fmla="val 13"/>
                <a:gd name="f27" fmla="val 3"/>
                <a:gd name="f28" fmla="val 149"/>
                <a:gd name="f29" fmla="val 1"/>
                <a:gd name="f30" fmla="val 140"/>
                <a:gd name="f31" fmla="val 119"/>
                <a:gd name="f32" fmla="val 4"/>
                <a:gd name="f33" fmla="val 98"/>
                <a:gd name="f34" fmla="val 7"/>
                <a:gd name="f35" fmla="val 77"/>
                <a:gd name="f36" fmla="val 9"/>
                <a:gd name="f37" fmla="val 62"/>
                <a:gd name="f38" fmla="val 10"/>
                <a:gd name="f39" fmla="val 48"/>
                <a:gd name="f40" fmla="val 5"/>
                <a:gd name="f41" fmla="val 33"/>
                <a:gd name="f42" fmla="val 2"/>
                <a:gd name="f43" fmla="val 23"/>
                <a:gd name="f44" fmla="val 12"/>
                <a:gd name="f45" fmla="val 81"/>
                <a:gd name="f46" fmla="val 159"/>
                <a:gd name="f47" fmla="val 105"/>
                <a:gd name="f48" fmla="val 90"/>
                <a:gd name="f49" fmla="val 171"/>
                <a:gd name="f50" fmla="val 89"/>
                <a:gd name="f51" fmla="val 177"/>
                <a:gd name="f52" fmla="val 170"/>
                <a:gd name="f53" fmla="val 78"/>
                <a:gd name="f54" fmla="val 104"/>
                <a:gd name="f55" fmla="val 144"/>
                <a:gd name="f56" fmla="val 103"/>
                <a:gd name="f57" fmla="val 137"/>
                <a:gd name="f58" fmla="val 97"/>
                <a:gd name="f59" fmla="val 85"/>
                <a:gd name="f60" fmla="val 79"/>
                <a:gd name="f61" fmla="val 87"/>
                <a:gd name="f62" fmla="val 109"/>
                <a:gd name="f63" fmla="val 108"/>
                <a:gd name="f64" fmla="val 52"/>
                <a:gd name="f65" fmla="val 63"/>
                <a:gd name="f66" fmla="val 64"/>
                <a:gd name="f67" fmla="val 65"/>
                <a:gd name="f68" fmla="val 55"/>
                <a:gd name="f69" fmla="val 66"/>
                <a:gd name="f70" fmla="val 57"/>
                <a:gd name="f71" fmla="val 68"/>
                <a:gd name="f72" fmla="val 60"/>
                <a:gd name="f73" fmla="val 82"/>
                <a:gd name="f74" fmla="val 126"/>
                <a:gd name="f75" fmla="val 128"/>
                <a:gd name="f76" fmla="val 131"/>
                <a:gd name="f77" fmla="val 134"/>
                <a:gd name="f78" fmla="val 61"/>
                <a:gd name="f79" fmla="val 125"/>
                <a:gd name="f80" fmla="val 58"/>
                <a:gd name="f81" fmla="val 24"/>
                <a:gd name="f82" fmla="val 121"/>
                <a:gd name="f83" fmla="val 31"/>
                <a:gd name="f84" fmla="val 96"/>
                <a:gd name="f85" fmla="val 75"/>
                <a:gd name="f86" fmla="val 118"/>
                <a:gd name="f87" fmla="val 102"/>
                <a:gd name="f88" fmla="val 167"/>
                <a:gd name="f89" fmla="val 212"/>
                <a:gd name="f90" fmla="val 220"/>
                <a:gd name="f91" fmla="val 100"/>
                <a:gd name="f92" fmla="val 198"/>
                <a:gd name="f93" fmla="val 99"/>
                <a:gd name="f94" fmla="val 178"/>
                <a:gd name="f95" fmla="val 86"/>
                <a:gd name="f96" fmla="val 29"/>
                <a:gd name="f97" fmla="val 43"/>
                <a:gd name="f98" fmla="val 47"/>
                <a:gd name="f99" fmla="val 93"/>
                <a:gd name="f100" fmla="val 42"/>
                <a:gd name="f101" fmla="val 39"/>
                <a:gd name="f102" fmla="val 28"/>
                <a:gd name="f103" fmla="val 26"/>
                <a:gd name="f104" fmla="val 44"/>
                <a:gd name="f105" fmla="val 45"/>
                <a:gd name="f106" fmla="val 46"/>
                <a:gd name="f107" fmla="val 49"/>
                <a:gd name="f108" fmla="val 111"/>
                <a:gd name="f109" fmla="val 123"/>
                <a:gd name="f110" fmla="val 176"/>
                <a:gd name="f111" fmla="val 182"/>
                <a:gd name="f112" fmla="val 174"/>
                <a:gd name="f113" fmla="val 40"/>
                <a:gd name="f114" fmla="val 148"/>
                <a:gd name="f115" fmla="val 70"/>
                <a:gd name="f116" fmla="val 210"/>
                <a:gd name="f117" fmla="val 218"/>
                <a:gd name="f118" fmla="val 211"/>
                <a:gd name="f119" fmla="val 59"/>
                <a:gd name="f120" fmla="val 150"/>
                <a:gd name="f121" fmla="val 22"/>
                <a:gd name="f122" fmla="val 27"/>
                <a:gd name="f123" fmla="val 154"/>
                <a:gd name="f124" fmla="val 156"/>
                <a:gd name="f125" fmla="val 192"/>
                <a:gd name="f126" fmla="val 213"/>
                <a:gd name="f127" fmla="val 215"/>
                <a:gd name="f128" fmla="val 217"/>
                <a:gd name="f129" fmla="val 185"/>
                <a:gd name="f130" fmla="val 172"/>
                <a:gd name="f131" fmla="val 164"/>
                <a:gd name="f132" fmla="val 157"/>
                <a:gd name="f133" fmla="val 129"/>
                <a:gd name="f134" fmla="val 135"/>
                <a:gd name="f135" fmla="val 115"/>
                <a:gd name="f136" fmla="val 21"/>
                <a:gd name="f137" fmla="val 166"/>
                <a:gd name="f138" fmla="val 122"/>
                <a:gd name="f139" fmla="val 127"/>
                <a:gd name="f140" fmla="val 106"/>
                <a:gd name="f141" fmla="val 30"/>
                <a:gd name="f142" fmla="val 101"/>
                <a:gd name="f143" fmla="val 38"/>
                <a:gd name="f144" fmla="val 191"/>
                <a:gd name="f145" fmla="val 80"/>
                <a:gd name="f146" fmla="val 83"/>
                <a:gd name="f147" fmla="val 199"/>
                <a:gd name="f148" fmla="val 207"/>
                <a:gd name="f149" fmla="val 216"/>
                <a:gd name="f150" fmla="val 208"/>
                <a:gd name="f151" fmla="val 190"/>
                <a:gd name="f152" fmla="val 189"/>
                <a:gd name="f153" fmla="val 188"/>
                <a:gd name="f154" fmla="val 205"/>
                <a:gd name="f155" fmla="val 196"/>
                <a:gd name="f156" fmla="val 197"/>
                <a:gd name="f157" fmla="+- 0 0 -90"/>
                <a:gd name="f158" fmla="*/ f3 1 243"/>
                <a:gd name="f159" fmla="*/ f4 1 152"/>
                <a:gd name="f160" fmla="val f5"/>
                <a:gd name="f161" fmla="val f6"/>
                <a:gd name="f162" fmla="val f7"/>
                <a:gd name="f163" fmla="*/ f157 f0 1"/>
                <a:gd name="f164" fmla="+- f162 0 f160"/>
                <a:gd name="f165" fmla="+- f161 0 f160"/>
                <a:gd name="f166" fmla="*/ f163 1 f2"/>
                <a:gd name="f167" fmla="*/ f165 1 243"/>
                <a:gd name="f168" fmla="*/ f164 1 152"/>
                <a:gd name="f169" fmla="*/ 237 f165 1"/>
                <a:gd name="f170" fmla="*/ 73 f164 1"/>
                <a:gd name="f171" fmla="*/ 238 f165 1"/>
                <a:gd name="f172" fmla="*/ 152 f164 1"/>
                <a:gd name="f173" fmla="*/ 13 f165 1"/>
                <a:gd name="f174" fmla="*/ 7 f165 1"/>
                <a:gd name="f175" fmla="*/ 77 f164 1"/>
                <a:gd name="f176" fmla="*/ 1 f165 1"/>
                <a:gd name="f177" fmla="*/ 0 f164 1"/>
                <a:gd name="f178" fmla="*/ 95 f165 1"/>
                <a:gd name="f179" fmla="*/ 84 f164 1"/>
                <a:gd name="f180" fmla="*/ 79 f165 1"/>
                <a:gd name="f181" fmla="*/ 104 f164 1"/>
                <a:gd name="f182" fmla="*/ 52 f165 1"/>
                <a:gd name="f183" fmla="*/ 62 f164 1"/>
                <a:gd name="f184" fmla="*/ 60 f165 1"/>
                <a:gd name="f185" fmla="*/ 68 f164 1"/>
                <a:gd name="f186" fmla="*/ 134 f165 1"/>
                <a:gd name="f187" fmla="*/ 65 f164 1"/>
                <a:gd name="f188" fmla="*/ 61 f165 1"/>
                <a:gd name="f189" fmla="*/ 61 f164 1"/>
                <a:gd name="f190" fmla="*/ 24 f165 1"/>
                <a:gd name="f191" fmla="*/ 121 f164 1"/>
                <a:gd name="f192" fmla="*/ 220 f165 1"/>
                <a:gd name="f193" fmla="*/ 100 f164 1"/>
                <a:gd name="f194" fmla="*/ 84 f165 1"/>
                <a:gd name="f195" fmla="*/ 86 f164 1"/>
                <a:gd name="f196" fmla="*/ 28 f165 1"/>
                <a:gd name="f197" fmla="*/ 42 f164 1"/>
                <a:gd name="f198" fmla="*/ 48 f164 1"/>
                <a:gd name="f199" fmla="*/ 111 f165 1"/>
                <a:gd name="f200" fmla="*/ 46 f164 1"/>
                <a:gd name="f201" fmla="*/ 218 f165 1"/>
                <a:gd name="f202" fmla="*/ 64 f164 1"/>
                <a:gd name="f203" fmla="*/ 150 f165 1"/>
                <a:gd name="f204" fmla="*/ 22 f164 1"/>
                <a:gd name="f205" fmla="*/ 156 f165 1"/>
                <a:gd name="f206" fmla="*/ 29 f164 1"/>
                <a:gd name="f207" fmla="*/ 217 f165 1"/>
                <a:gd name="f208" fmla="*/ 26 f164 1"/>
                <a:gd name="f209" fmla="*/ 172 f165 1"/>
                <a:gd name="f210" fmla="*/ 75 f165 1"/>
                <a:gd name="f211" fmla="*/ 24 f164 1"/>
                <a:gd name="f212" fmla="*/ 115 f165 1"/>
                <a:gd name="f213" fmla="*/ 123 f164 1"/>
                <a:gd name="f214" fmla="*/ 65 f165 1"/>
                <a:gd name="f215" fmla="*/ 106 f164 1"/>
                <a:gd name="f216" fmla="*/ 26 f165 1"/>
                <a:gd name="f217" fmla="*/ 29 f165 1"/>
                <a:gd name="f218" fmla="*/ 191 f165 1"/>
                <a:gd name="f219" fmla="*/ 87 f164 1"/>
                <a:gd name="f220" fmla="*/ 83 f164 1"/>
                <a:gd name="f221" fmla="*/ 80 f164 1"/>
                <a:gd name="f222" fmla="*/ 119 f164 1"/>
                <a:gd name="f223" fmla="*/ 188 f165 1"/>
                <a:gd name="f224" fmla="*/ 122 f164 1"/>
                <a:gd name="f225" fmla="*/ 126 f164 1"/>
                <a:gd name="f226" fmla="*/ 196 f165 1"/>
                <a:gd name="f227" fmla="*/ 45 f164 1"/>
                <a:gd name="f228" fmla="+- f166 0 f1"/>
                <a:gd name="f229" fmla="*/ f169 1 243"/>
                <a:gd name="f230" fmla="*/ f170 1 152"/>
                <a:gd name="f231" fmla="*/ f171 1 243"/>
                <a:gd name="f232" fmla="*/ f172 1 152"/>
                <a:gd name="f233" fmla="*/ f173 1 243"/>
                <a:gd name="f234" fmla="*/ f174 1 243"/>
                <a:gd name="f235" fmla="*/ f175 1 152"/>
                <a:gd name="f236" fmla="*/ f176 1 243"/>
                <a:gd name="f237" fmla="*/ f177 1 152"/>
                <a:gd name="f238" fmla="*/ f178 1 243"/>
                <a:gd name="f239" fmla="*/ f179 1 152"/>
                <a:gd name="f240" fmla="*/ f180 1 243"/>
                <a:gd name="f241" fmla="*/ f181 1 152"/>
                <a:gd name="f242" fmla="*/ f182 1 243"/>
                <a:gd name="f243" fmla="*/ f183 1 152"/>
                <a:gd name="f244" fmla="*/ f184 1 243"/>
                <a:gd name="f245" fmla="*/ f185 1 152"/>
                <a:gd name="f246" fmla="*/ f186 1 243"/>
                <a:gd name="f247" fmla="*/ f187 1 152"/>
                <a:gd name="f248" fmla="*/ f188 1 243"/>
                <a:gd name="f249" fmla="*/ f189 1 152"/>
                <a:gd name="f250" fmla="*/ f190 1 243"/>
                <a:gd name="f251" fmla="*/ f191 1 152"/>
                <a:gd name="f252" fmla="*/ f192 1 243"/>
                <a:gd name="f253" fmla="*/ f193 1 152"/>
                <a:gd name="f254" fmla="*/ f194 1 243"/>
                <a:gd name="f255" fmla="*/ f195 1 152"/>
                <a:gd name="f256" fmla="*/ f196 1 243"/>
                <a:gd name="f257" fmla="*/ f197 1 152"/>
                <a:gd name="f258" fmla="*/ f198 1 152"/>
                <a:gd name="f259" fmla="*/ f199 1 243"/>
                <a:gd name="f260" fmla="*/ f200 1 152"/>
                <a:gd name="f261" fmla="*/ f201 1 243"/>
                <a:gd name="f262" fmla="*/ f202 1 152"/>
                <a:gd name="f263" fmla="*/ f203 1 243"/>
                <a:gd name="f264" fmla="*/ f204 1 152"/>
                <a:gd name="f265" fmla="*/ f205 1 243"/>
                <a:gd name="f266" fmla="*/ f206 1 152"/>
                <a:gd name="f267" fmla="*/ f207 1 243"/>
                <a:gd name="f268" fmla="*/ f208 1 152"/>
                <a:gd name="f269" fmla="*/ f209 1 243"/>
                <a:gd name="f270" fmla="*/ f210 1 243"/>
                <a:gd name="f271" fmla="*/ f211 1 152"/>
                <a:gd name="f272" fmla="*/ f212 1 243"/>
                <a:gd name="f273" fmla="*/ f213 1 152"/>
                <a:gd name="f274" fmla="*/ f214 1 243"/>
                <a:gd name="f275" fmla="*/ f215 1 152"/>
                <a:gd name="f276" fmla="*/ f216 1 243"/>
                <a:gd name="f277" fmla="*/ f217 1 243"/>
                <a:gd name="f278" fmla="*/ f218 1 243"/>
                <a:gd name="f279" fmla="*/ f219 1 152"/>
                <a:gd name="f280" fmla="*/ f220 1 152"/>
                <a:gd name="f281" fmla="*/ f221 1 152"/>
                <a:gd name="f282" fmla="*/ f222 1 152"/>
                <a:gd name="f283" fmla="*/ f223 1 243"/>
                <a:gd name="f284" fmla="*/ f224 1 152"/>
                <a:gd name="f285" fmla="*/ f225 1 152"/>
                <a:gd name="f286" fmla="*/ f226 1 243"/>
                <a:gd name="f287" fmla="*/ f227 1 152"/>
                <a:gd name="f288" fmla="*/ 0 1 f167"/>
                <a:gd name="f289" fmla="*/ f161 1 f167"/>
                <a:gd name="f290" fmla="*/ 0 1 f168"/>
                <a:gd name="f291" fmla="*/ f162 1 f168"/>
                <a:gd name="f292" fmla="*/ f229 1 f167"/>
                <a:gd name="f293" fmla="*/ f230 1 f168"/>
                <a:gd name="f294" fmla="*/ f231 1 f167"/>
                <a:gd name="f295" fmla="*/ f232 1 f168"/>
                <a:gd name="f296" fmla="*/ f233 1 f167"/>
                <a:gd name="f297" fmla="*/ f234 1 f167"/>
                <a:gd name="f298" fmla="*/ f235 1 f168"/>
                <a:gd name="f299" fmla="*/ f236 1 f167"/>
                <a:gd name="f300" fmla="*/ f237 1 f168"/>
                <a:gd name="f301" fmla="*/ f238 1 f167"/>
                <a:gd name="f302" fmla="*/ f239 1 f168"/>
                <a:gd name="f303" fmla="*/ f240 1 f167"/>
                <a:gd name="f304" fmla="*/ f241 1 f168"/>
                <a:gd name="f305" fmla="*/ f242 1 f167"/>
                <a:gd name="f306" fmla="*/ f243 1 f168"/>
                <a:gd name="f307" fmla="*/ f244 1 f167"/>
                <a:gd name="f308" fmla="*/ f245 1 f168"/>
                <a:gd name="f309" fmla="*/ f246 1 f167"/>
                <a:gd name="f310" fmla="*/ f247 1 f168"/>
                <a:gd name="f311" fmla="*/ f248 1 f167"/>
                <a:gd name="f312" fmla="*/ f249 1 f168"/>
                <a:gd name="f313" fmla="*/ f250 1 f167"/>
                <a:gd name="f314" fmla="*/ f251 1 f168"/>
                <a:gd name="f315" fmla="*/ f252 1 f167"/>
                <a:gd name="f316" fmla="*/ f253 1 f168"/>
                <a:gd name="f317" fmla="*/ f254 1 f167"/>
                <a:gd name="f318" fmla="*/ f255 1 f168"/>
                <a:gd name="f319" fmla="*/ f256 1 f167"/>
                <a:gd name="f320" fmla="*/ f257 1 f168"/>
                <a:gd name="f321" fmla="*/ f258 1 f168"/>
                <a:gd name="f322" fmla="*/ f259 1 f167"/>
                <a:gd name="f323" fmla="*/ f260 1 f168"/>
                <a:gd name="f324" fmla="*/ f261 1 f167"/>
                <a:gd name="f325" fmla="*/ f262 1 f168"/>
                <a:gd name="f326" fmla="*/ f263 1 f167"/>
                <a:gd name="f327" fmla="*/ f264 1 f168"/>
                <a:gd name="f328" fmla="*/ f265 1 f167"/>
                <a:gd name="f329" fmla="*/ f266 1 f168"/>
                <a:gd name="f330" fmla="*/ f267 1 f167"/>
                <a:gd name="f331" fmla="*/ f268 1 f168"/>
                <a:gd name="f332" fmla="*/ f269 1 f167"/>
                <a:gd name="f333" fmla="*/ f270 1 f167"/>
                <a:gd name="f334" fmla="*/ f271 1 f168"/>
                <a:gd name="f335" fmla="*/ f272 1 f167"/>
                <a:gd name="f336" fmla="*/ f273 1 f168"/>
                <a:gd name="f337" fmla="*/ f274 1 f167"/>
                <a:gd name="f338" fmla="*/ f275 1 f168"/>
                <a:gd name="f339" fmla="*/ f276 1 f167"/>
                <a:gd name="f340" fmla="*/ f277 1 f167"/>
                <a:gd name="f341" fmla="*/ f278 1 f167"/>
                <a:gd name="f342" fmla="*/ f279 1 f168"/>
                <a:gd name="f343" fmla="*/ f280 1 f168"/>
                <a:gd name="f344" fmla="*/ f281 1 f168"/>
                <a:gd name="f345" fmla="*/ f282 1 f168"/>
                <a:gd name="f346" fmla="*/ f283 1 f167"/>
                <a:gd name="f347" fmla="*/ f284 1 f168"/>
                <a:gd name="f348" fmla="*/ f285 1 f168"/>
                <a:gd name="f349" fmla="*/ f286 1 f167"/>
                <a:gd name="f350" fmla="*/ f287 1 f168"/>
                <a:gd name="f351" fmla="*/ f288 f158 1"/>
                <a:gd name="f352" fmla="*/ f289 f158 1"/>
                <a:gd name="f353" fmla="*/ f291 f159 1"/>
                <a:gd name="f354" fmla="*/ f290 f159 1"/>
                <a:gd name="f355" fmla="*/ f292 f158 1"/>
                <a:gd name="f356" fmla="*/ f293 f159 1"/>
                <a:gd name="f357" fmla="*/ f294 f158 1"/>
                <a:gd name="f358" fmla="*/ f295 f159 1"/>
                <a:gd name="f359" fmla="*/ f296 f158 1"/>
                <a:gd name="f360" fmla="*/ f297 f158 1"/>
                <a:gd name="f361" fmla="*/ f298 f159 1"/>
                <a:gd name="f362" fmla="*/ f299 f158 1"/>
                <a:gd name="f363" fmla="*/ f300 f159 1"/>
                <a:gd name="f364" fmla="*/ f301 f158 1"/>
                <a:gd name="f365" fmla="*/ f302 f159 1"/>
                <a:gd name="f366" fmla="*/ f303 f158 1"/>
                <a:gd name="f367" fmla="*/ f304 f159 1"/>
                <a:gd name="f368" fmla="*/ f305 f158 1"/>
                <a:gd name="f369" fmla="*/ f306 f159 1"/>
                <a:gd name="f370" fmla="*/ f307 f158 1"/>
                <a:gd name="f371" fmla="*/ f308 f159 1"/>
                <a:gd name="f372" fmla="*/ f309 f158 1"/>
                <a:gd name="f373" fmla="*/ f310 f159 1"/>
                <a:gd name="f374" fmla="*/ f311 f158 1"/>
                <a:gd name="f375" fmla="*/ f312 f159 1"/>
                <a:gd name="f376" fmla="*/ f313 f158 1"/>
                <a:gd name="f377" fmla="*/ f314 f159 1"/>
                <a:gd name="f378" fmla="*/ f315 f158 1"/>
                <a:gd name="f379" fmla="*/ f316 f159 1"/>
                <a:gd name="f380" fmla="*/ f317 f158 1"/>
                <a:gd name="f381" fmla="*/ f318 f159 1"/>
                <a:gd name="f382" fmla="*/ f319 f158 1"/>
                <a:gd name="f383" fmla="*/ f320 f159 1"/>
                <a:gd name="f384" fmla="*/ f321 f159 1"/>
                <a:gd name="f385" fmla="*/ f322 f158 1"/>
                <a:gd name="f386" fmla="*/ f323 f159 1"/>
                <a:gd name="f387" fmla="*/ f324 f158 1"/>
                <a:gd name="f388" fmla="*/ f325 f159 1"/>
                <a:gd name="f389" fmla="*/ f326 f158 1"/>
                <a:gd name="f390" fmla="*/ f327 f159 1"/>
                <a:gd name="f391" fmla="*/ f328 f158 1"/>
                <a:gd name="f392" fmla="*/ f329 f159 1"/>
                <a:gd name="f393" fmla="*/ f330 f158 1"/>
                <a:gd name="f394" fmla="*/ f331 f159 1"/>
                <a:gd name="f395" fmla="*/ f332 f158 1"/>
                <a:gd name="f396" fmla="*/ f333 f158 1"/>
                <a:gd name="f397" fmla="*/ f334 f159 1"/>
                <a:gd name="f398" fmla="*/ f335 f158 1"/>
                <a:gd name="f399" fmla="*/ f336 f159 1"/>
                <a:gd name="f400" fmla="*/ f337 f158 1"/>
                <a:gd name="f401" fmla="*/ f338 f159 1"/>
                <a:gd name="f402" fmla="*/ f339 f158 1"/>
                <a:gd name="f403" fmla="*/ f340 f158 1"/>
                <a:gd name="f404" fmla="*/ f341 f158 1"/>
                <a:gd name="f405" fmla="*/ f342 f159 1"/>
                <a:gd name="f406" fmla="*/ f343 f159 1"/>
                <a:gd name="f407" fmla="*/ f344 f159 1"/>
                <a:gd name="f408" fmla="*/ f345 f159 1"/>
                <a:gd name="f409" fmla="*/ f346 f158 1"/>
                <a:gd name="f410" fmla="*/ f347 f159 1"/>
                <a:gd name="f411" fmla="*/ f348 f159 1"/>
                <a:gd name="f412" fmla="*/ f349 f158 1"/>
                <a:gd name="f413" fmla="*/ f350 f1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8">
                  <a:pos x="f355" y="f356"/>
                </a:cxn>
                <a:cxn ang="f228">
                  <a:pos x="f357" y="f358"/>
                </a:cxn>
                <a:cxn ang="f228">
                  <a:pos x="f359" y="f358"/>
                </a:cxn>
                <a:cxn ang="f228">
                  <a:pos x="f360" y="f361"/>
                </a:cxn>
                <a:cxn ang="f228">
                  <a:pos x="f362" y="f363"/>
                </a:cxn>
                <a:cxn ang="f228">
                  <a:pos x="f364" y="f365"/>
                </a:cxn>
                <a:cxn ang="f228">
                  <a:pos x="f364" y="f365"/>
                </a:cxn>
                <a:cxn ang="f228">
                  <a:pos x="f366" y="f367"/>
                </a:cxn>
                <a:cxn ang="f228">
                  <a:pos x="f368" y="f369"/>
                </a:cxn>
                <a:cxn ang="f228">
                  <a:pos x="f370" y="f371"/>
                </a:cxn>
                <a:cxn ang="f228">
                  <a:pos x="f372" y="f373"/>
                </a:cxn>
                <a:cxn ang="f228">
                  <a:pos x="f374" y="f375"/>
                </a:cxn>
                <a:cxn ang="f228">
                  <a:pos x="f376" y="f377"/>
                </a:cxn>
                <a:cxn ang="f228">
                  <a:pos x="f376" y="f377"/>
                </a:cxn>
                <a:cxn ang="f228">
                  <a:pos x="f378" y="f379"/>
                </a:cxn>
                <a:cxn ang="f228">
                  <a:pos x="f380" y="f381"/>
                </a:cxn>
                <a:cxn ang="f228">
                  <a:pos x="f380" y="f381"/>
                </a:cxn>
                <a:cxn ang="f228">
                  <a:pos x="f382" y="f383"/>
                </a:cxn>
                <a:cxn ang="f228">
                  <a:pos x="f376" y="f384"/>
                </a:cxn>
                <a:cxn ang="f228">
                  <a:pos x="f385" y="f386"/>
                </a:cxn>
                <a:cxn ang="f228">
                  <a:pos x="f385" y="f386"/>
                </a:cxn>
                <a:cxn ang="f228">
                  <a:pos x="f387" y="f388"/>
                </a:cxn>
                <a:cxn ang="f228">
                  <a:pos x="f389" y="f390"/>
                </a:cxn>
                <a:cxn ang="f228">
                  <a:pos x="f391" y="f392"/>
                </a:cxn>
                <a:cxn ang="f228">
                  <a:pos x="f393" y="f394"/>
                </a:cxn>
                <a:cxn ang="f228">
                  <a:pos x="f395" y="f390"/>
                </a:cxn>
                <a:cxn ang="f228">
                  <a:pos x="f396" y="f397"/>
                </a:cxn>
                <a:cxn ang="f228">
                  <a:pos x="f396" y="f397"/>
                </a:cxn>
                <a:cxn ang="f228">
                  <a:pos x="f398" y="f399"/>
                </a:cxn>
                <a:cxn ang="f228">
                  <a:pos x="f400" y="f401"/>
                </a:cxn>
                <a:cxn ang="f228">
                  <a:pos x="f402" y="f379"/>
                </a:cxn>
                <a:cxn ang="f228">
                  <a:pos x="f402" y="f401"/>
                </a:cxn>
                <a:cxn ang="f228">
                  <a:pos x="f374" y="f394"/>
                </a:cxn>
                <a:cxn ang="f228">
                  <a:pos x="f382" y="f390"/>
                </a:cxn>
                <a:cxn ang="f228">
                  <a:pos x="f403" y="f392"/>
                </a:cxn>
                <a:cxn ang="f228">
                  <a:pos x="f374" y="f394"/>
                </a:cxn>
                <a:cxn ang="f228">
                  <a:pos x="f404" y="f405"/>
                </a:cxn>
                <a:cxn ang="f228">
                  <a:pos x="f393" y="f406"/>
                </a:cxn>
                <a:cxn ang="f228">
                  <a:pos x="f404" y="f407"/>
                </a:cxn>
                <a:cxn ang="f228">
                  <a:pos x="f387" y="f408"/>
                </a:cxn>
                <a:cxn ang="f228">
                  <a:pos x="f409" y="f410"/>
                </a:cxn>
                <a:cxn ang="f228">
                  <a:pos x="f387" y="f411"/>
                </a:cxn>
                <a:cxn ang="f228">
                  <a:pos x="f393" y="f383"/>
                </a:cxn>
                <a:cxn ang="f228">
                  <a:pos x="f412" y="f413"/>
                </a:cxn>
                <a:cxn ang="f228">
                  <a:pos x="f387" y="f384"/>
                </a:cxn>
              </a:cxnLst>
              <a:rect l="f351" t="f354" r="f352" b="f353"/>
              <a:pathLst>
                <a:path w="243" h="152">
                  <a:moveTo>
                    <a:pt x="f8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16"/>
                    <a:pt x="f12" y="f17"/>
                  </a:cubicBezTo>
                  <a:cubicBezTo>
                    <a:pt x="f8" y="f18"/>
                    <a:pt x="f12" y="f19"/>
                    <a:pt x="f20" y="f7"/>
                  </a:cubicBezTo>
                  <a:cubicBezTo>
                    <a:pt x="f10" y="f7"/>
                    <a:pt x="f21" y="f7"/>
                    <a:pt x="f22" y="f7"/>
                  </a:cubicBezTo>
                  <a:cubicBezTo>
                    <a:pt x="f23" y="f7"/>
                    <a:pt x="f24" y="f25"/>
                    <a:pt x="f26" y="f7"/>
                  </a:cubicBezTo>
                  <a:cubicBezTo>
                    <a:pt x="f27" y="f7"/>
                    <a:pt x="f5" y="f28"/>
                    <a:pt x="f29" y="f30"/>
                  </a:cubicBezTo>
                  <a:cubicBezTo>
                    <a:pt x="f27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2" y="f44"/>
                    <a:pt x="f29" y="f5"/>
                  </a:cubicBezTo>
                  <a:cubicBezTo>
                    <a:pt x="f45" y="f5"/>
                    <a:pt x="f46" y="f5"/>
                    <a:pt x="f8" y="f5"/>
                  </a:cubicBezTo>
                  <a:close/>
                  <a:moveTo>
                    <a:pt x="f15" y="f24"/>
                  </a:moveTo>
                  <a:cubicBezTo>
                    <a:pt x="f47" y="f48"/>
                    <a:pt x="f49" y="f50"/>
                    <a:pt x="f51" y="f24"/>
                  </a:cubicBezTo>
                  <a:cubicBezTo>
                    <a:pt x="f52" y="f53"/>
                    <a:pt x="f54" y="f53"/>
                    <a:pt x="f15" y="f24"/>
                  </a:cubicBezTo>
                  <a:close/>
                  <a:moveTo>
                    <a:pt x="f55" y="f56"/>
                  </a:moveTo>
                  <a:cubicBezTo>
                    <a:pt x="f57" y="f58"/>
                    <a:pt x="f59" y="f58"/>
                    <a:pt x="f60" y="f54"/>
                  </a:cubicBezTo>
                  <a:cubicBezTo>
                    <a:pt x="f61" y="f62"/>
                    <a:pt x="f57" y="f63"/>
                    <a:pt x="f55" y="f56"/>
                  </a:cubicBezTo>
                  <a:close/>
                  <a:moveTo>
                    <a:pt x="f64" y="f37"/>
                  </a:moveTo>
                  <a:cubicBezTo>
                    <a:pt x="f64" y="f65"/>
                    <a:pt x="f64" y="f66"/>
                    <a:pt x="f64" y="f67"/>
                  </a:cubicBez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54" y="f71"/>
                    <a:pt x="f74" y="f71"/>
                  </a:cubicBezTo>
                  <a:cubicBezTo>
                    <a:pt x="f75" y="f71"/>
                    <a:pt x="f76" y="f69"/>
                    <a:pt x="f77" y="f67"/>
                  </a:cubicBezTo>
                  <a:cubicBezTo>
                    <a:pt x="f76" y="f65"/>
                    <a:pt x="f75" y="f78"/>
                    <a:pt x="f79" y="f78"/>
                  </a:cubicBezTo>
                  <a:cubicBezTo>
                    <a:pt x="f54" y="f72"/>
                    <a:pt x="f73" y="f78"/>
                    <a:pt x="f78" y="f78"/>
                  </a:cubicBezTo>
                  <a:cubicBezTo>
                    <a:pt x="f80" y="f78"/>
                    <a:pt x="f68" y="f37"/>
                    <a:pt x="f64" y="f37"/>
                  </a:cubicBezTo>
                  <a:close/>
                  <a:moveTo>
                    <a:pt x="f81" y="f82"/>
                  </a:moveTo>
                  <a:cubicBezTo>
                    <a:pt x="f83" y="f75"/>
                    <a:pt x="f84" y="f75"/>
                    <a:pt x="f56" y="f31"/>
                  </a:cubicBezTo>
                  <a:cubicBezTo>
                    <a:pt x="f85" y="f31"/>
                    <a:pt x="f11" y="f86"/>
                    <a:pt x="f81" y="f82"/>
                  </a:cubicBezTo>
                  <a:close/>
                  <a:moveTo>
                    <a:pt x="f46" y="f87"/>
                  </a:moveTo>
                  <a:cubicBezTo>
                    <a:pt x="f88" y="f62"/>
                    <a:pt x="f89" y="f63"/>
                    <a:pt x="f90" y="f91"/>
                  </a:cubicBezTo>
                  <a:cubicBezTo>
                    <a:pt x="f92" y="f93"/>
                    <a:pt x="f94" y="f93"/>
                    <a:pt x="f46" y="f87"/>
                  </a:cubicBezTo>
                  <a:close/>
                  <a:moveTo>
                    <a:pt x="f24" y="f95"/>
                  </a:moveTo>
                  <a:cubicBezTo>
                    <a:pt x="f85" y="f53"/>
                    <a:pt x="f96" y="f53"/>
                    <a:pt x="f43" y="f95"/>
                  </a:cubicBezTo>
                  <a:cubicBezTo>
                    <a:pt x="f97" y="f95"/>
                    <a:pt x="f37" y="f95"/>
                    <a:pt x="f24" y="f95"/>
                  </a:cubicBezTo>
                  <a:close/>
                  <a:moveTo>
                    <a:pt x="f33" y="f98"/>
                  </a:moveTo>
                  <a:cubicBezTo>
                    <a:pt x="f99" y="f100"/>
                    <a:pt x="f100" y="f101"/>
                    <a:pt x="f102" y="f100"/>
                  </a:cubicBezTo>
                  <a:cubicBezTo>
                    <a:pt x="f103" y="f100"/>
                    <a:pt x="f9" y="f104"/>
                    <a:pt x="f43" y="f105"/>
                  </a:cubicBezTo>
                  <a:cubicBezTo>
                    <a:pt x="f81" y="f106"/>
                    <a:pt x="f81" y="f98"/>
                    <a:pt x="f81" y="f39"/>
                  </a:cubicBezTo>
                  <a:cubicBezTo>
                    <a:pt x="f107" y="f39"/>
                    <a:pt x="f13" y="f107"/>
                    <a:pt x="f33" y="f98"/>
                  </a:cubicBezTo>
                  <a:close/>
                  <a:moveTo>
                    <a:pt x="f108" y="f106"/>
                  </a:moveTo>
                  <a:cubicBezTo>
                    <a:pt x="f109" y="f11"/>
                    <a:pt x="f110" y="f107"/>
                    <a:pt x="f111" y="f105"/>
                  </a:cubicBezTo>
                  <a:cubicBezTo>
                    <a:pt x="f112" y="f113"/>
                    <a:pt x="f86" y="f113"/>
                    <a:pt x="f108" y="f106"/>
                  </a:cubicBezTo>
                  <a:close/>
                  <a:moveTo>
                    <a:pt x="f114" y="f66"/>
                  </a:moveTo>
                  <a:cubicBezTo>
                    <a:pt x="f23" y="f115"/>
                    <a:pt x="f116" y="f115"/>
                    <a:pt x="f117" y="f66"/>
                  </a:cubicBezTo>
                  <a:cubicBezTo>
                    <a:pt x="f118" y="f119"/>
                    <a:pt x="f23" y="f119"/>
                    <a:pt x="f114" y="f66"/>
                  </a:cubicBezTo>
                  <a:close/>
                  <a:moveTo>
                    <a:pt x="f120" y="f121"/>
                  </a:moveTo>
                  <a:cubicBezTo>
                    <a:pt x="f28" y="f81"/>
                    <a:pt x="f28" y="f9"/>
                    <a:pt x="f28" y="f122"/>
                  </a:cubicBezTo>
                  <a:cubicBezTo>
                    <a:pt x="f25" y="f102"/>
                    <a:pt x="f123" y="f96"/>
                    <a:pt x="f124" y="f96"/>
                  </a:cubicBezTo>
                  <a:cubicBezTo>
                    <a:pt x="f112" y="f96"/>
                    <a:pt x="f125" y="f96"/>
                    <a:pt x="f118" y="f96"/>
                  </a:cubicBezTo>
                  <a:cubicBezTo>
                    <a:pt x="f126" y="f96"/>
                    <a:pt x="f127" y="f122"/>
                    <a:pt x="f128" y="f103"/>
                  </a:cubicBezTo>
                  <a:cubicBezTo>
                    <a:pt x="f127" y="f9"/>
                    <a:pt x="f126" y="f121"/>
                    <a:pt x="f118" y="f121"/>
                  </a:cubicBezTo>
                  <a:cubicBezTo>
                    <a:pt x="f92" y="f121"/>
                    <a:pt x="f129" y="f121"/>
                    <a:pt x="f130" y="f121"/>
                  </a:cubicBezTo>
                  <a:cubicBezTo>
                    <a:pt x="f131" y="f121"/>
                    <a:pt x="f132" y="f121"/>
                    <a:pt x="f120" y="f121"/>
                  </a:cubicBezTo>
                  <a:close/>
                  <a:moveTo>
                    <a:pt x="f85" y="f81"/>
                  </a:moveTo>
                  <a:cubicBezTo>
                    <a:pt x="f73" y="f83"/>
                    <a:pt x="f133" y="f83"/>
                    <a:pt x="f134" y="f81"/>
                  </a:cubicBezTo>
                  <a:cubicBezTo>
                    <a:pt x="f135" y="f121"/>
                    <a:pt x="f15" y="f136"/>
                    <a:pt x="f85" y="f81"/>
                  </a:cubicBezTo>
                  <a:close/>
                  <a:moveTo>
                    <a:pt x="f112" y="f109"/>
                  </a:moveTo>
                  <a:cubicBezTo>
                    <a:pt x="f137" y="f16"/>
                    <a:pt x="f138" y="f16"/>
                    <a:pt x="f135" y="f109"/>
                  </a:cubicBezTo>
                  <a:cubicBezTo>
                    <a:pt x="f82" y="f139"/>
                    <a:pt x="f131" y="f75"/>
                    <a:pt x="f112" y="f109"/>
                  </a:cubicBezTo>
                  <a:close/>
                  <a:moveTo>
                    <a:pt x="f67" y="f140"/>
                  </a:moveTo>
                  <a:cubicBezTo>
                    <a:pt x="f67" y="f47"/>
                    <a:pt x="f67" y="f54"/>
                    <a:pt x="f67" y="f56"/>
                  </a:cubicBezTo>
                  <a:cubicBezTo>
                    <a:pt x="f78" y="f91"/>
                    <a:pt x="f141" y="f58"/>
                    <a:pt x="f103" y="f91"/>
                  </a:cubicBezTo>
                  <a:cubicBezTo>
                    <a:pt x="f9" y="f142"/>
                    <a:pt x="f81" y="f87"/>
                    <a:pt x="f81" y="f56"/>
                  </a:cubicBezTo>
                  <a:cubicBezTo>
                    <a:pt x="f81" y="f54"/>
                    <a:pt x="f9" y="f140"/>
                    <a:pt x="f103" y="f140"/>
                  </a:cubicBezTo>
                  <a:cubicBezTo>
                    <a:pt x="f101" y="f140"/>
                    <a:pt x="f64" y="f140"/>
                    <a:pt x="f67" y="f140"/>
                  </a:cubicBezTo>
                  <a:close/>
                  <a:moveTo>
                    <a:pt x="f78" y="f103"/>
                  </a:moveTo>
                  <a:cubicBezTo>
                    <a:pt x="f78" y="f9"/>
                    <a:pt x="f78" y="f43"/>
                    <a:pt x="f72" y="f121"/>
                  </a:cubicBezTo>
                  <a:cubicBezTo>
                    <a:pt x="f11" y="f121"/>
                    <a:pt x="f101" y="f121"/>
                    <a:pt x="f102" y="f121"/>
                  </a:cubicBezTo>
                  <a:cubicBezTo>
                    <a:pt x="f103" y="f121"/>
                    <a:pt x="f9" y="f9"/>
                    <a:pt x="f81" y="f103"/>
                  </a:cubicBezTo>
                  <a:cubicBezTo>
                    <a:pt x="f9" y="f122"/>
                    <a:pt x="f122" y="f96"/>
                    <a:pt x="f96" y="f96"/>
                  </a:cubicBezTo>
                  <a:cubicBezTo>
                    <a:pt x="f143" y="f96"/>
                    <a:pt x="f98" y="f96"/>
                    <a:pt x="f70" y="f96"/>
                  </a:cubicBezTo>
                  <a:cubicBezTo>
                    <a:pt x="f80" y="f96"/>
                    <a:pt x="f72" y="f122"/>
                    <a:pt x="f78" y="f103"/>
                  </a:cubicBezTo>
                  <a:close/>
                  <a:moveTo>
                    <a:pt x="f144" y="f145"/>
                  </a:moveTo>
                  <a:cubicBezTo>
                    <a:pt x="f144" y="f146"/>
                    <a:pt x="f144" y="f59"/>
                    <a:pt x="f144" y="f61"/>
                  </a:cubicBezTo>
                  <a:cubicBezTo>
                    <a:pt x="f147" y="f61"/>
                    <a:pt x="f148" y="f61"/>
                    <a:pt x="f127" y="f61"/>
                  </a:cubicBezTo>
                  <a:cubicBezTo>
                    <a:pt x="f149" y="f61"/>
                    <a:pt x="f128" y="f24"/>
                    <a:pt x="f128" y="f146"/>
                  </a:cubicBezTo>
                  <a:cubicBezTo>
                    <a:pt x="f128" y="f73"/>
                    <a:pt x="f149" y="f145"/>
                    <a:pt x="f127" y="f145"/>
                  </a:cubicBezTo>
                  <a:cubicBezTo>
                    <a:pt x="f148" y="f145"/>
                    <a:pt x="f147" y="f145"/>
                    <a:pt x="f144" y="f145"/>
                  </a:cubicBezTo>
                  <a:close/>
                  <a:moveTo>
                    <a:pt x="f117" y="f74"/>
                  </a:moveTo>
                  <a:cubicBezTo>
                    <a:pt x="f117" y="f109"/>
                    <a:pt x="f117" y="f82"/>
                    <a:pt x="f117" y="f31"/>
                  </a:cubicBezTo>
                  <a:cubicBezTo>
                    <a:pt x="f150" y="f31"/>
                    <a:pt x="f147" y="f31"/>
                    <a:pt x="f151" y="f31"/>
                  </a:cubicBezTo>
                  <a:cubicBezTo>
                    <a:pt x="f152" y="f31"/>
                    <a:pt x="f153" y="f82"/>
                    <a:pt x="f153" y="f138"/>
                  </a:cubicBezTo>
                  <a:cubicBezTo>
                    <a:pt x="f153" y="f109"/>
                    <a:pt x="f152" y="f79"/>
                    <a:pt x="f151" y="f79"/>
                  </a:cubicBezTo>
                  <a:cubicBezTo>
                    <a:pt x="f147" y="f74"/>
                    <a:pt x="f150" y="f74"/>
                    <a:pt x="f117" y="f74"/>
                  </a:cubicBezTo>
                  <a:close/>
                  <a:moveTo>
                    <a:pt x="f117" y="f39"/>
                  </a:moveTo>
                  <a:cubicBezTo>
                    <a:pt x="f117" y="f106"/>
                    <a:pt x="f117" y="f104"/>
                    <a:pt x="f128" y="f100"/>
                  </a:cubicBezTo>
                  <a:cubicBezTo>
                    <a:pt x="f118" y="f100"/>
                    <a:pt x="f154" y="f100"/>
                    <a:pt x="f147" y="f100"/>
                  </a:cubicBezTo>
                  <a:cubicBezTo>
                    <a:pt x="f92" y="f100"/>
                    <a:pt x="f155" y="f104"/>
                    <a:pt x="f155" y="f105"/>
                  </a:cubicBezTo>
                  <a:cubicBezTo>
                    <a:pt x="f155" y="f106"/>
                    <a:pt x="f156" y="f39"/>
                    <a:pt x="f92" y="f39"/>
                  </a:cubicBezTo>
                  <a:cubicBezTo>
                    <a:pt x="f154" y="f39"/>
                    <a:pt x="f118" y="f39"/>
                    <a:pt x="f117" y="f3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CEC868E-AAF4-4118-9000-0A8A70C5FC28}"/>
                </a:ext>
              </a:extLst>
            </p:cNvPr>
            <p:cNvSpPr/>
            <p:nvPr/>
          </p:nvSpPr>
          <p:spPr>
            <a:xfrm>
              <a:off x="5478152" y="1434913"/>
              <a:ext cx="821332" cy="19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"/>
                <a:gd name="f7" fmla="val 62"/>
                <a:gd name="f8" fmla="val 130"/>
                <a:gd name="f9" fmla="val 169"/>
                <a:gd name="f10" fmla="val 207"/>
                <a:gd name="f11" fmla="val 246"/>
                <a:gd name="f12" fmla="val 256"/>
                <a:gd name="f13" fmla="val 3"/>
                <a:gd name="f14" fmla="val 12"/>
                <a:gd name="f15" fmla="val 258"/>
                <a:gd name="f16" fmla="val 26"/>
                <a:gd name="f17" fmla="val 39"/>
                <a:gd name="f18" fmla="val 52"/>
                <a:gd name="f19" fmla="val 60"/>
                <a:gd name="f20" fmla="val 249"/>
                <a:gd name="f21" fmla="val 171"/>
                <a:gd name="f22" fmla="val 93"/>
                <a:gd name="f23" fmla="val 15"/>
                <a:gd name="f24" fmla="val 1"/>
                <a:gd name="f25" fmla="val 47"/>
                <a:gd name="f26" fmla="val 35"/>
                <a:gd name="f27" fmla="val 23"/>
                <a:gd name="f28" fmla="val 10"/>
                <a:gd name="f29" fmla="val 2"/>
                <a:gd name="f30" fmla="val 4"/>
                <a:gd name="f31" fmla="val 51"/>
                <a:gd name="f32" fmla="val 90"/>
                <a:gd name="f33" fmla="+- 0 0 -90"/>
                <a:gd name="f34" fmla="*/ f3 1 259"/>
                <a:gd name="f35" fmla="*/ f4 1 62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59"/>
                <a:gd name="f44" fmla="*/ f40 1 62"/>
                <a:gd name="f45" fmla="*/ 130 f41 1"/>
                <a:gd name="f46" fmla="*/ 0 f40 1"/>
                <a:gd name="f47" fmla="*/ 246 f41 1"/>
                <a:gd name="f48" fmla="*/ 259 f41 1"/>
                <a:gd name="f49" fmla="*/ 12 f40 1"/>
                <a:gd name="f50" fmla="*/ 52 f40 1"/>
                <a:gd name="f51" fmla="*/ 249 f41 1"/>
                <a:gd name="f52" fmla="*/ 62 f40 1"/>
                <a:gd name="f53" fmla="*/ 15 f41 1"/>
                <a:gd name="f54" fmla="*/ 1 f41 1"/>
                <a:gd name="f55" fmla="*/ 47 f40 1"/>
                <a:gd name="f56" fmla="*/ 10 f40 1"/>
                <a:gd name="f57" fmla="*/ 12 f41 1"/>
                <a:gd name="f58" fmla="+- f42 0 f1"/>
                <a:gd name="f59" fmla="*/ f45 1 259"/>
                <a:gd name="f60" fmla="*/ f46 1 62"/>
                <a:gd name="f61" fmla="*/ f47 1 259"/>
                <a:gd name="f62" fmla="*/ f48 1 259"/>
                <a:gd name="f63" fmla="*/ f49 1 62"/>
                <a:gd name="f64" fmla="*/ f50 1 62"/>
                <a:gd name="f65" fmla="*/ f51 1 259"/>
                <a:gd name="f66" fmla="*/ f52 1 62"/>
                <a:gd name="f67" fmla="*/ f53 1 259"/>
                <a:gd name="f68" fmla="*/ f54 1 259"/>
                <a:gd name="f69" fmla="*/ f55 1 62"/>
                <a:gd name="f70" fmla="*/ f56 1 62"/>
                <a:gd name="f71" fmla="*/ f57 1 259"/>
                <a:gd name="f72" fmla="*/ 0 1 f43"/>
                <a:gd name="f73" fmla="*/ f37 1 f43"/>
                <a:gd name="f74" fmla="*/ 0 1 f44"/>
                <a:gd name="f75" fmla="*/ f38 1 f44"/>
                <a:gd name="f76" fmla="*/ f59 1 f43"/>
                <a:gd name="f77" fmla="*/ f60 1 f44"/>
                <a:gd name="f78" fmla="*/ f61 1 f43"/>
                <a:gd name="f79" fmla="*/ f62 1 f43"/>
                <a:gd name="f80" fmla="*/ f63 1 f44"/>
                <a:gd name="f81" fmla="*/ f64 1 f44"/>
                <a:gd name="f82" fmla="*/ f65 1 f43"/>
                <a:gd name="f83" fmla="*/ f66 1 f44"/>
                <a:gd name="f84" fmla="*/ f67 1 f43"/>
                <a:gd name="f85" fmla="*/ f68 1 f43"/>
                <a:gd name="f86" fmla="*/ f69 1 f44"/>
                <a:gd name="f87" fmla="*/ f70 1 f44"/>
                <a:gd name="f88" fmla="*/ f71 1 f43"/>
                <a:gd name="f89" fmla="*/ f72 f34 1"/>
                <a:gd name="f90" fmla="*/ f73 f34 1"/>
                <a:gd name="f91" fmla="*/ f75 f35 1"/>
                <a:gd name="f92" fmla="*/ f74 f35 1"/>
                <a:gd name="f93" fmla="*/ f76 f34 1"/>
                <a:gd name="f94" fmla="*/ f77 f35 1"/>
                <a:gd name="f95" fmla="*/ f78 f34 1"/>
                <a:gd name="f96" fmla="*/ f79 f34 1"/>
                <a:gd name="f97" fmla="*/ f80 f35 1"/>
                <a:gd name="f98" fmla="*/ f81 f35 1"/>
                <a:gd name="f99" fmla="*/ f82 f34 1"/>
                <a:gd name="f100" fmla="*/ f83 f35 1"/>
                <a:gd name="f101" fmla="*/ f84 f34 1"/>
                <a:gd name="f102" fmla="*/ f85 f34 1"/>
                <a:gd name="f103" fmla="*/ f86 f35 1"/>
                <a:gd name="f104" fmla="*/ f87 f35 1"/>
                <a:gd name="f105" fmla="*/ f8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3" y="f94"/>
                </a:cxn>
                <a:cxn ang="f58">
                  <a:pos x="f95" y="f94"/>
                </a:cxn>
                <a:cxn ang="f58">
                  <a:pos x="f96" y="f97"/>
                </a:cxn>
                <a:cxn ang="f58">
                  <a:pos x="f96" y="f98"/>
                </a:cxn>
                <a:cxn ang="f58">
                  <a:pos x="f99" y="f100"/>
                </a:cxn>
                <a:cxn ang="f58">
                  <a:pos x="f101" y="f100"/>
                </a:cxn>
                <a:cxn ang="f58">
                  <a:pos x="f102" y="f103"/>
                </a:cxn>
                <a:cxn ang="f58">
                  <a:pos x="f102" y="f104"/>
                </a:cxn>
                <a:cxn ang="f58">
                  <a:pos x="f105" y="f94"/>
                </a:cxn>
                <a:cxn ang="f58">
                  <a:pos x="f93" y="f94"/>
                </a:cxn>
              </a:cxnLst>
              <a:rect l="f89" t="f92" r="f90" b="f91"/>
              <a:pathLst>
                <a:path w="259" h="62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15" y="f16"/>
                    <a:pt x="f15" y="f17"/>
                    <a:pt x="f6" y="f18"/>
                  </a:cubicBezTo>
                  <a:cubicBezTo>
                    <a:pt x="f6" y="f19"/>
                    <a:pt x="f12" y="f7"/>
                    <a:pt x="f20" y="f7"/>
                  </a:cubicBezTo>
                  <a:cubicBezTo>
                    <a:pt x="f21" y="f7"/>
                    <a:pt x="f22" y="f7"/>
                    <a:pt x="f23" y="f7"/>
                  </a:cubicBezTo>
                  <a:cubicBezTo>
                    <a:pt x="f13" y="f7"/>
                    <a:pt x="f24" y="f19"/>
                    <a:pt x="f24" y="f25"/>
                  </a:cubicBezTo>
                  <a:cubicBezTo>
                    <a:pt x="f24" y="f26"/>
                    <a:pt x="f24" y="f27"/>
                    <a:pt x="f24" y="f28"/>
                  </a:cubicBezTo>
                  <a:cubicBezTo>
                    <a:pt x="f5" y="f29"/>
                    <a:pt x="f30" y="f5"/>
                    <a:pt x="f14" y="f5"/>
                  </a:cubicBezTo>
                  <a:cubicBezTo>
                    <a:pt x="f31" y="f5"/>
                    <a:pt x="f32" y="f5"/>
                    <a:pt x="f8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7EE06D29-AAD3-48F3-B3D5-E3B034454860}"/>
                </a:ext>
              </a:extLst>
            </p:cNvPr>
            <p:cNvSpPr/>
            <p:nvPr/>
          </p:nvSpPr>
          <p:spPr>
            <a:xfrm>
              <a:off x="5478152" y="710872"/>
              <a:ext cx="821332" cy="2020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"/>
                <a:gd name="f7" fmla="val 63"/>
                <a:gd name="f8" fmla="val 129"/>
                <a:gd name="f9" fmla="val 90"/>
                <a:gd name="f10" fmla="val 52"/>
                <a:gd name="f11" fmla="val 62"/>
                <a:gd name="f12" fmla="val 14"/>
                <a:gd name="f13" fmla="val 3"/>
                <a:gd name="f14" fmla="val 59"/>
                <a:gd name="f15" fmla="val 1"/>
                <a:gd name="f16" fmla="val 49"/>
                <a:gd name="f17" fmla="val 37"/>
                <a:gd name="f18" fmla="val 26"/>
                <a:gd name="f19" fmla="val 4"/>
                <a:gd name="f20" fmla="val 86"/>
                <a:gd name="f21" fmla="val 159"/>
                <a:gd name="f22" fmla="val 231"/>
                <a:gd name="f23" fmla="val 29"/>
                <a:gd name="f24" fmla="val 36"/>
                <a:gd name="f25" fmla="val 258"/>
                <a:gd name="f26" fmla="val 44"/>
                <a:gd name="f27" fmla="val 51"/>
                <a:gd name="f28" fmla="val 60"/>
                <a:gd name="f29" fmla="val 256"/>
                <a:gd name="f30" fmla="val 247"/>
                <a:gd name="f31" fmla="val 208"/>
                <a:gd name="f32" fmla="val 168"/>
                <a:gd name="f33" fmla="+- 0 0 -90"/>
                <a:gd name="f34" fmla="*/ f3 1 259"/>
                <a:gd name="f35" fmla="*/ f4 1 63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59"/>
                <a:gd name="f44" fmla="*/ f40 1 63"/>
                <a:gd name="f45" fmla="*/ 129 f41 1"/>
                <a:gd name="f46" fmla="*/ 63 f40 1"/>
                <a:gd name="f47" fmla="*/ 14 f41 1"/>
                <a:gd name="f48" fmla="*/ 1 f41 1"/>
                <a:gd name="f49" fmla="*/ 49 f40 1"/>
                <a:gd name="f50" fmla="*/ 14 f40 1"/>
                <a:gd name="f51" fmla="*/ 1 f40 1"/>
                <a:gd name="f52" fmla="*/ 231 f41 1"/>
                <a:gd name="f53" fmla="*/ 259 f41 1"/>
                <a:gd name="f54" fmla="*/ 29 f40 1"/>
                <a:gd name="f55" fmla="*/ 51 f40 1"/>
                <a:gd name="f56" fmla="*/ 247 f41 1"/>
                <a:gd name="f57" fmla="+- f42 0 f1"/>
                <a:gd name="f58" fmla="*/ f45 1 259"/>
                <a:gd name="f59" fmla="*/ f46 1 63"/>
                <a:gd name="f60" fmla="*/ f47 1 259"/>
                <a:gd name="f61" fmla="*/ f48 1 259"/>
                <a:gd name="f62" fmla="*/ f49 1 63"/>
                <a:gd name="f63" fmla="*/ f50 1 63"/>
                <a:gd name="f64" fmla="*/ f51 1 63"/>
                <a:gd name="f65" fmla="*/ f52 1 259"/>
                <a:gd name="f66" fmla="*/ f53 1 259"/>
                <a:gd name="f67" fmla="*/ f54 1 63"/>
                <a:gd name="f68" fmla="*/ f55 1 63"/>
                <a:gd name="f69" fmla="*/ f56 1 259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3"/>
                <a:gd name="f78" fmla="*/ f62 1 f44"/>
                <a:gd name="f79" fmla="*/ f63 1 f44"/>
                <a:gd name="f80" fmla="*/ f64 1 f44"/>
                <a:gd name="f81" fmla="*/ f65 1 f43"/>
                <a:gd name="f82" fmla="*/ f66 1 f43"/>
                <a:gd name="f83" fmla="*/ f67 1 f44"/>
                <a:gd name="f84" fmla="*/ f68 1 f44"/>
                <a:gd name="f85" fmla="*/ f69 1 f43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4 1"/>
                <a:gd name="f94" fmla="*/ f78 f35 1"/>
                <a:gd name="f95" fmla="*/ f79 f35 1"/>
                <a:gd name="f96" fmla="*/ f80 f35 1"/>
                <a:gd name="f97" fmla="*/ f81 f34 1"/>
                <a:gd name="f98" fmla="*/ f82 f34 1"/>
                <a:gd name="f99" fmla="*/ f83 f35 1"/>
                <a:gd name="f100" fmla="*/ f84 f35 1"/>
                <a:gd name="f101" fmla="*/ f85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1"/>
                </a:cxn>
                <a:cxn ang="f57">
                  <a:pos x="f93" y="f94"/>
                </a:cxn>
                <a:cxn ang="f57">
                  <a:pos x="f93" y="f95"/>
                </a:cxn>
                <a:cxn ang="f57">
                  <a:pos x="f92" y="f96"/>
                </a:cxn>
                <a:cxn ang="f57">
                  <a:pos x="f97" y="f96"/>
                </a:cxn>
                <a:cxn ang="f57">
                  <a:pos x="f98" y="f99"/>
                </a:cxn>
                <a:cxn ang="f57">
                  <a:pos x="f98" y="f100"/>
                </a:cxn>
                <a:cxn ang="f57">
                  <a:pos x="f101" y="f91"/>
                </a:cxn>
                <a:cxn ang="f57">
                  <a:pos x="f90" y="f91"/>
                </a:cxn>
              </a:cxnLst>
              <a:rect l="f86" t="f89" r="f87" b="f88"/>
              <a:pathLst>
                <a:path w="259" h="63">
                  <a:moveTo>
                    <a:pt x="f8" y="f7"/>
                  </a:moveTo>
                  <a:cubicBezTo>
                    <a:pt x="f9" y="f7"/>
                    <a:pt x="f10" y="f11"/>
                    <a:pt x="f12" y="f7"/>
                  </a:cubicBezTo>
                  <a:cubicBezTo>
                    <a:pt x="f13" y="f7"/>
                    <a:pt x="f5" y="f14"/>
                    <a:pt x="f15" y="f16"/>
                  </a:cubicBezTo>
                  <a:cubicBezTo>
                    <a:pt x="f15" y="f17"/>
                    <a:pt x="f15" y="f18"/>
                    <a:pt x="f15" y="f12"/>
                  </a:cubicBezTo>
                  <a:cubicBezTo>
                    <a:pt x="f5" y="f19"/>
                    <a:pt x="f13" y="f5"/>
                    <a:pt x="f12" y="f15"/>
                  </a:cubicBezTo>
                  <a:cubicBezTo>
                    <a:pt x="f20" y="f15"/>
                    <a:pt x="f21" y="f15"/>
                    <a:pt x="f22" y="f15"/>
                  </a:cubicBezTo>
                  <a:cubicBezTo>
                    <a:pt x="f6" y="f15"/>
                    <a:pt x="f6" y="f15"/>
                    <a:pt x="f6" y="f23"/>
                  </a:cubicBezTo>
                  <a:cubicBezTo>
                    <a:pt x="f6" y="f24"/>
                    <a:pt x="f25" y="f26"/>
                    <a:pt x="f6" y="f27"/>
                  </a:cubicBezTo>
                  <a:cubicBezTo>
                    <a:pt x="f6" y="f28"/>
                    <a:pt x="f29" y="f7"/>
                    <a:pt x="f30" y="f7"/>
                  </a:cubicBezTo>
                  <a:cubicBezTo>
                    <a:pt x="f31" y="f11"/>
                    <a:pt x="f32" y="f7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4502A774-DD09-488C-A521-A589EAE7784A}"/>
                </a:ext>
              </a:extLst>
            </p:cNvPr>
            <p:cNvSpPr/>
            <p:nvPr/>
          </p:nvSpPr>
          <p:spPr>
            <a:xfrm>
              <a:off x="7973942" y="692164"/>
              <a:ext cx="151543" cy="9934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312"/>
                <a:gd name="f8" fmla="val 175"/>
                <a:gd name="f9" fmla="val 136"/>
                <a:gd name="f10" fmla="val 98"/>
                <a:gd name="f11" fmla="val 60"/>
                <a:gd name="f12" fmla="val 40"/>
                <a:gd name="f13" fmla="val 9"/>
                <a:gd name="f14" fmla="val 24"/>
                <a:gd name="f15" fmla="val 16"/>
                <a:gd name="f16" fmla="val 6"/>
                <a:gd name="f17" fmla="val 19"/>
                <a:gd name="f18" fmla="val 31"/>
                <a:gd name="f19" fmla="val 1"/>
                <a:gd name="f20" fmla="val 33"/>
                <a:gd name="f21" fmla="val 8"/>
                <a:gd name="f22" fmla="val 41"/>
                <a:gd name="f23" fmla="val 27"/>
                <a:gd name="f24" fmla="val 47"/>
                <a:gd name="f25" fmla="val 69"/>
                <a:gd name="f26" fmla="val 143"/>
                <a:gd name="f27" fmla="val 218"/>
                <a:gd name="f28" fmla="val 292"/>
                <a:gd name="f29" fmla="val 308"/>
                <a:gd name="f30" fmla="val 43"/>
                <a:gd name="f31" fmla="val 22"/>
                <a:gd name="f32" fmla="val 5"/>
                <a:gd name="f33" fmla="val 307"/>
                <a:gd name="f34" fmla="val 293"/>
                <a:gd name="f35" fmla="val 254"/>
                <a:gd name="f36" fmla="val 214"/>
                <a:gd name="f37" fmla="val 32"/>
                <a:gd name="f38" fmla="val 264"/>
                <a:gd name="f39" fmla="val 34"/>
                <a:gd name="f40" fmla="val 191"/>
                <a:gd name="f41" fmla="val 119"/>
                <a:gd name="f42" fmla="val 46"/>
                <a:gd name="f43" fmla="+- 0 0 -90"/>
                <a:gd name="f44" fmla="*/ f3 1 48"/>
                <a:gd name="f45" fmla="*/ f4 1 312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48"/>
                <a:gd name="f54" fmla="*/ f50 1 312"/>
                <a:gd name="f55" fmla="*/ 0 f51 1"/>
                <a:gd name="f56" fmla="*/ 175 f50 1"/>
                <a:gd name="f57" fmla="*/ 60 f50 1"/>
                <a:gd name="f58" fmla="*/ 16 f51 1"/>
                <a:gd name="f59" fmla="*/ 6 f50 1"/>
                <a:gd name="f60" fmla="*/ 33 f51 1"/>
                <a:gd name="f61" fmla="*/ 8 f50 1"/>
                <a:gd name="f62" fmla="*/ 48 f51 1"/>
                <a:gd name="f63" fmla="*/ 69 f50 1"/>
                <a:gd name="f64" fmla="*/ 292 f50 1"/>
                <a:gd name="f65" fmla="*/ 27 f51 1"/>
                <a:gd name="f66" fmla="*/ 312 f50 1"/>
                <a:gd name="f67" fmla="*/ 19 f51 1"/>
                <a:gd name="f68" fmla="*/ 293 f50 1"/>
                <a:gd name="f69" fmla="*/ 32 f51 1"/>
                <a:gd name="f70" fmla="*/ 264 f50 1"/>
                <a:gd name="f71" fmla="*/ 34 f51 1"/>
                <a:gd name="f72" fmla="*/ 46 f50 1"/>
                <a:gd name="f73" fmla="+- f52 0 f1"/>
                <a:gd name="f74" fmla="*/ f55 1 48"/>
                <a:gd name="f75" fmla="*/ f56 1 312"/>
                <a:gd name="f76" fmla="*/ f57 1 312"/>
                <a:gd name="f77" fmla="*/ f58 1 48"/>
                <a:gd name="f78" fmla="*/ f59 1 312"/>
                <a:gd name="f79" fmla="*/ f60 1 48"/>
                <a:gd name="f80" fmla="*/ f61 1 312"/>
                <a:gd name="f81" fmla="*/ f62 1 48"/>
                <a:gd name="f82" fmla="*/ f63 1 312"/>
                <a:gd name="f83" fmla="*/ f64 1 312"/>
                <a:gd name="f84" fmla="*/ f65 1 48"/>
                <a:gd name="f85" fmla="*/ f66 1 312"/>
                <a:gd name="f86" fmla="*/ f67 1 48"/>
                <a:gd name="f87" fmla="*/ f68 1 312"/>
                <a:gd name="f88" fmla="*/ f69 1 48"/>
                <a:gd name="f89" fmla="*/ f70 1 312"/>
                <a:gd name="f90" fmla="*/ f71 1 48"/>
                <a:gd name="f91" fmla="*/ f72 1 312"/>
                <a:gd name="f92" fmla="*/ 0 1 f53"/>
                <a:gd name="f93" fmla="*/ f47 1 f53"/>
                <a:gd name="f94" fmla="*/ 0 1 f54"/>
                <a:gd name="f95" fmla="*/ f48 1 f54"/>
                <a:gd name="f96" fmla="*/ f74 1 f53"/>
                <a:gd name="f97" fmla="*/ f75 1 f54"/>
                <a:gd name="f98" fmla="*/ f76 1 f54"/>
                <a:gd name="f99" fmla="*/ f77 1 f53"/>
                <a:gd name="f100" fmla="*/ f78 1 f54"/>
                <a:gd name="f101" fmla="*/ f79 1 f53"/>
                <a:gd name="f102" fmla="*/ f80 1 f54"/>
                <a:gd name="f103" fmla="*/ f81 1 f53"/>
                <a:gd name="f104" fmla="*/ f82 1 f54"/>
                <a:gd name="f105" fmla="*/ f83 1 f54"/>
                <a:gd name="f106" fmla="*/ f84 1 f53"/>
                <a:gd name="f107" fmla="*/ f85 1 f54"/>
                <a:gd name="f108" fmla="*/ f86 1 f53"/>
                <a:gd name="f109" fmla="*/ f87 1 f54"/>
                <a:gd name="f110" fmla="*/ f88 1 f53"/>
                <a:gd name="f111" fmla="*/ f89 1 f54"/>
                <a:gd name="f112" fmla="*/ f90 1 f53"/>
                <a:gd name="f113" fmla="*/ f91 1 f54"/>
                <a:gd name="f114" fmla="*/ f92 f44 1"/>
                <a:gd name="f115" fmla="*/ f93 f44 1"/>
                <a:gd name="f116" fmla="*/ f95 f45 1"/>
                <a:gd name="f117" fmla="*/ f94 f45 1"/>
                <a:gd name="f118" fmla="*/ f96 f44 1"/>
                <a:gd name="f119" fmla="*/ f97 f45 1"/>
                <a:gd name="f120" fmla="*/ f98 f45 1"/>
                <a:gd name="f121" fmla="*/ f99 f44 1"/>
                <a:gd name="f122" fmla="*/ f100 f45 1"/>
                <a:gd name="f123" fmla="*/ f101 f44 1"/>
                <a:gd name="f124" fmla="*/ f102 f45 1"/>
                <a:gd name="f125" fmla="*/ f103 f44 1"/>
                <a:gd name="f126" fmla="*/ f104 f45 1"/>
                <a:gd name="f127" fmla="*/ f105 f45 1"/>
                <a:gd name="f128" fmla="*/ f106 f44 1"/>
                <a:gd name="f129" fmla="*/ f107 f45 1"/>
                <a:gd name="f130" fmla="*/ f108 f44 1"/>
                <a:gd name="f131" fmla="*/ f109 f45 1"/>
                <a:gd name="f132" fmla="*/ f110 f44 1"/>
                <a:gd name="f133" fmla="*/ f111 f45 1"/>
                <a:gd name="f134" fmla="*/ f112 f44 1"/>
                <a:gd name="f135" fmla="*/ f113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18" y="f119"/>
                </a:cxn>
                <a:cxn ang="f73">
                  <a:pos x="f118" y="f120"/>
                </a:cxn>
                <a:cxn ang="f73">
                  <a:pos x="f121" y="f122"/>
                </a:cxn>
                <a:cxn ang="f73">
                  <a:pos x="f123" y="f124"/>
                </a:cxn>
                <a:cxn ang="f73">
                  <a:pos x="f125" y="f126"/>
                </a:cxn>
                <a:cxn ang="f73">
                  <a:pos x="f125" y="f127"/>
                </a:cxn>
                <a:cxn ang="f73">
                  <a:pos x="f128" y="f129"/>
                </a:cxn>
                <a:cxn ang="f73">
                  <a:pos x="f130" y="f129"/>
                </a:cxn>
                <a:cxn ang="f73">
                  <a:pos x="f118" y="f131"/>
                </a:cxn>
                <a:cxn ang="f73">
                  <a:pos x="f118" y="f119"/>
                </a:cxn>
                <a:cxn ang="f73">
                  <a:pos x="f132" y="f133"/>
                </a:cxn>
                <a:cxn ang="f73">
                  <a:pos x="f134" y="f133"/>
                </a:cxn>
                <a:cxn ang="f73">
                  <a:pos x="f134" y="f135"/>
                </a:cxn>
                <a:cxn ang="f73">
                  <a:pos x="f132" y="f135"/>
                </a:cxn>
                <a:cxn ang="f73">
                  <a:pos x="f132" y="f133"/>
                </a:cxn>
              </a:cxnLst>
              <a:rect l="f114" t="f117" r="f115" b="f116"/>
              <a:pathLst>
                <a:path w="48" h="312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6"/>
                  </a:cubicBezTo>
                  <a:cubicBezTo>
                    <a:pt x="f17" y="f5"/>
                    <a:pt x="f18" y="f19"/>
                    <a:pt x="f20" y="f21"/>
                  </a:cubicBezTo>
                  <a:cubicBezTo>
                    <a:pt x="f22" y="f23"/>
                    <a:pt x="f6" y="f24"/>
                    <a:pt x="f6" y="f25"/>
                  </a:cubicBezTo>
                  <a:cubicBezTo>
                    <a:pt x="f24" y="f26"/>
                    <a:pt x="f6" y="f27"/>
                    <a:pt x="f6" y="f28"/>
                  </a:cubicBezTo>
                  <a:cubicBezTo>
                    <a:pt x="f6" y="f29"/>
                    <a:pt x="f30" y="f7"/>
                    <a:pt x="f23" y="f7"/>
                  </a:cubicBezTo>
                  <a:cubicBezTo>
                    <a:pt x="f14" y="f7"/>
                    <a:pt x="f31" y="f7"/>
                    <a:pt x="f17" y="f7"/>
                  </a:cubicBezTo>
                  <a:cubicBezTo>
                    <a:pt x="f32" y="f7"/>
                    <a:pt x="f5" y="f33"/>
                    <a:pt x="f5" y="f34"/>
                  </a:cubicBezTo>
                  <a:cubicBezTo>
                    <a:pt x="f5" y="f35"/>
                    <a:pt x="f5" y="f36"/>
                    <a:pt x="f5" y="f8"/>
                  </a:cubicBezTo>
                  <a:close/>
                  <a:moveTo>
                    <a:pt x="f37" y="f38"/>
                  </a:moveTo>
                  <a:cubicBezTo>
                    <a:pt x="f20" y="f38"/>
                    <a:pt x="f20" y="f38"/>
                    <a:pt x="f39" y="f38"/>
                  </a:cubicBezTo>
                  <a:cubicBezTo>
                    <a:pt x="f39" y="f40"/>
                    <a:pt x="f39" y="f41"/>
                    <a:pt x="f39" y="f42"/>
                  </a:cubicBezTo>
                  <a:cubicBezTo>
                    <a:pt x="f20" y="f42"/>
                    <a:pt x="f20" y="f42"/>
                    <a:pt x="f37" y="f42"/>
                  </a:cubicBezTo>
                  <a:cubicBezTo>
                    <a:pt x="f37" y="f41"/>
                    <a:pt x="f37" y="f40"/>
                    <a:pt x="f37" y="f3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8E8DC93A-DA4B-4EDB-86FE-A96B60B53458}"/>
                </a:ext>
              </a:extLst>
            </p:cNvPr>
            <p:cNvSpPr/>
            <p:nvPr/>
          </p:nvSpPr>
          <p:spPr>
            <a:xfrm>
              <a:off x="7349060" y="2961577"/>
              <a:ext cx="377921" cy="4415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"/>
                <a:gd name="f7" fmla="val 139"/>
                <a:gd name="f8" fmla="val 59"/>
                <a:gd name="f9" fmla="val 138"/>
                <a:gd name="f10" fmla="val 42"/>
                <a:gd name="f11" fmla="val 26"/>
                <a:gd name="f12" fmla="val 9"/>
                <a:gd name="f13" fmla="val 3"/>
                <a:gd name="f14" fmla="val 136"/>
                <a:gd name="f15" fmla="val 130"/>
                <a:gd name="f16" fmla="val 122"/>
                <a:gd name="f17" fmla="val 115"/>
                <a:gd name="f18" fmla="val 108"/>
                <a:gd name="f19" fmla="val 95"/>
                <a:gd name="f20" fmla="val 4"/>
                <a:gd name="f21" fmla="val 90"/>
                <a:gd name="f22" fmla="val 17"/>
                <a:gd name="f23" fmla="val 87"/>
                <a:gd name="f24" fmla="val 22"/>
                <a:gd name="f25" fmla="val 86"/>
                <a:gd name="f26" fmla="val 27"/>
                <a:gd name="f27" fmla="val 31"/>
                <a:gd name="f28" fmla="val 84"/>
                <a:gd name="f29" fmla="val 47"/>
                <a:gd name="f30" fmla="val 80"/>
                <a:gd name="f31" fmla="val 50"/>
                <a:gd name="f32" fmla="val 67"/>
                <a:gd name="f33" fmla="val 37"/>
                <a:gd name="f34" fmla="val 55"/>
                <a:gd name="f35" fmla="val 44"/>
                <a:gd name="f36" fmla="val 33"/>
                <a:gd name="f37" fmla="val 23"/>
                <a:gd name="f38" fmla="val 35"/>
                <a:gd name="f39" fmla="val 45"/>
                <a:gd name="f40" fmla="val 10"/>
                <a:gd name="f41" fmla="val 52"/>
                <a:gd name="f42" fmla="val 7"/>
                <a:gd name="f43" fmla="val 72"/>
                <a:gd name="f44" fmla="val 14"/>
                <a:gd name="f45" fmla="val 88"/>
                <a:gd name="f46" fmla="val 89"/>
                <a:gd name="f47" fmla="val 82"/>
                <a:gd name="f48" fmla="val 53"/>
                <a:gd name="f49" fmla="val 77"/>
                <a:gd name="f50" fmla="val 61"/>
                <a:gd name="f51" fmla="val 71"/>
                <a:gd name="f52" fmla="val 74"/>
                <a:gd name="f53" fmla="val 92"/>
                <a:gd name="f54" fmla="val 99"/>
                <a:gd name="f55" fmla="val 105"/>
                <a:gd name="f56" fmla="val 114"/>
                <a:gd name="f57" fmla="val 96"/>
                <a:gd name="f58" fmla="val 118"/>
                <a:gd name="f59" fmla="val 106"/>
                <a:gd name="f60" fmla="val 116"/>
                <a:gd name="f61" fmla="val 110"/>
                <a:gd name="f62" fmla="val 109"/>
                <a:gd name="f63" fmla="val 76"/>
                <a:gd name="f64" fmla="+- 0 0 -90"/>
                <a:gd name="f65" fmla="*/ f3 1 119"/>
                <a:gd name="f66" fmla="*/ f4 1 139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119"/>
                <a:gd name="f75" fmla="*/ f71 1 139"/>
                <a:gd name="f76" fmla="*/ 59 f72 1"/>
                <a:gd name="f77" fmla="*/ 138 f71 1"/>
                <a:gd name="f78" fmla="*/ 9 f72 1"/>
                <a:gd name="f79" fmla="*/ 0 f72 1"/>
                <a:gd name="f80" fmla="*/ 130 f71 1"/>
                <a:gd name="f81" fmla="*/ 108 f71 1"/>
                <a:gd name="f82" fmla="*/ 17 f72 1"/>
                <a:gd name="f83" fmla="*/ 87 f71 1"/>
                <a:gd name="f84" fmla="*/ 31 f72 1"/>
                <a:gd name="f85" fmla="*/ 84 f71 1"/>
                <a:gd name="f86" fmla="*/ 37 f72 1"/>
                <a:gd name="f87" fmla="*/ 55 f71 1"/>
                <a:gd name="f88" fmla="*/ 33 f72 1"/>
                <a:gd name="f89" fmla="*/ 23 f71 1"/>
                <a:gd name="f90" fmla="*/ 52 f72 1"/>
                <a:gd name="f91" fmla="*/ 7 f71 1"/>
                <a:gd name="f92" fmla="*/ 88 f72 1"/>
                <a:gd name="f93" fmla="*/ 35 f71 1"/>
                <a:gd name="f94" fmla="*/ 77 f72 1"/>
                <a:gd name="f95" fmla="*/ 61 f71 1"/>
                <a:gd name="f96" fmla="*/ 86 f72 1"/>
                <a:gd name="f97" fmla="*/ 105 f72 1"/>
                <a:gd name="f98" fmla="*/ 88 f71 1"/>
                <a:gd name="f99" fmla="*/ 118 f72 1"/>
                <a:gd name="f100" fmla="*/ 106 f71 1"/>
                <a:gd name="f101" fmla="*/ 110 f72 1"/>
                <a:gd name="f102" fmla="*/ 109 f72 1"/>
                <a:gd name="f103" fmla="+- f73 0 f1"/>
                <a:gd name="f104" fmla="*/ f76 1 119"/>
                <a:gd name="f105" fmla="*/ f77 1 139"/>
                <a:gd name="f106" fmla="*/ f78 1 119"/>
                <a:gd name="f107" fmla="*/ f79 1 119"/>
                <a:gd name="f108" fmla="*/ f80 1 139"/>
                <a:gd name="f109" fmla="*/ f81 1 139"/>
                <a:gd name="f110" fmla="*/ f82 1 119"/>
                <a:gd name="f111" fmla="*/ f83 1 139"/>
                <a:gd name="f112" fmla="*/ f84 1 119"/>
                <a:gd name="f113" fmla="*/ f85 1 139"/>
                <a:gd name="f114" fmla="*/ f86 1 119"/>
                <a:gd name="f115" fmla="*/ f87 1 139"/>
                <a:gd name="f116" fmla="*/ f88 1 119"/>
                <a:gd name="f117" fmla="*/ f89 1 139"/>
                <a:gd name="f118" fmla="*/ f90 1 119"/>
                <a:gd name="f119" fmla="*/ f91 1 139"/>
                <a:gd name="f120" fmla="*/ f92 1 119"/>
                <a:gd name="f121" fmla="*/ f93 1 139"/>
                <a:gd name="f122" fmla="*/ f94 1 119"/>
                <a:gd name="f123" fmla="*/ f95 1 139"/>
                <a:gd name="f124" fmla="*/ f96 1 119"/>
                <a:gd name="f125" fmla="*/ f97 1 119"/>
                <a:gd name="f126" fmla="*/ f98 1 139"/>
                <a:gd name="f127" fmla="*/ f99 1 119"/>
                <a:gd name="f128" fmla="*/ f100 1 139"/>
                <a:gd name="f129" fmla="*/ f101 1 119"/>
                <a:gd name="f130" fmla="*/ f102 1 119"/>
                <a:gd name="f131" fmla="*/ 0 1 f74"/>
                <a:gd name="f132" fmla="*/ f68 1 f74"/>
                <a:gd name="f133" fmla="*/ 0 1 f75"/>
                <a:gd name="f134" fmla="*/ f69 1 f75"/>
                <a:gd name="f135" fmla="*/ f104 1 f74"/>
                <a:gd name="f136" fmla="*/ f105 1 f75"/>
                <a:gd name="f137" fmla="*/ f106 1 f74"/>
                <a:gd name="f138" fmla="*/ f107 1 f74"/>
                <a:gd name="f139" fmla="*/ f108 1 f75"/>
                <a:gd name="f140" fmla="*/ f109 1 f75"/>
                <a:gd name="f141" fmla="*/ f110 1 f74"/>
                <a:gd name="f142" fmla="*/ f111 1 f75"/>
                <a:gd name="f143" fmla="*/ f112 1 f74"/>
                <a:gd name="f144" fmla="*/ f113 1 f75"/>
                <a:gd name="f145" fmla="*/ f114 1 f74"/>
                <a:gd name="f146" fmla="*/ f115 1 f75"/>
                <a:gd name="f147" fmla="*/ f116 1 f74"/>
                <a:gd name="f148" fmla="*/ f117 1 f75"/>
                <a:gd name="f149" fmla="*/ f118 1 f74"/>
                <a:gd name="f150" fmla="*/ f119 1 f75"/>
                <a:gd name="f151" fmla="*/ f120 1 f74"/>
                <a:gd name="f152" fmla="*/ f121 1 f75"/>
                <a:gd name="f153" fmla="*/ f122 1 f74"/>
                <a:gd name="f154" fmla="*/ f123 1 f75"/>
                <a:gd name="f155" fmla="*/ f124 1 f74"/>
                <a:gd name="f156" fmla="*/ f125 1 f74"/>
                <a:gd name="f157" fmla="*/ f126 1 f75"/>
                <a:gd name="f158" fmla="*/ f127 1 f74"/>
                <a:gd name="f159" fmla="*/ f128 1 f75"/>
                <a:gd name="f160" fmla="*/ f129 1 f74"/>
                <a:gd name="f161" fmla="*/ f130 1 f74"/>
                <a:gd name="f162" fmla="*/ f131 f65 1"/>
                <a:gd name="f163" fmla="*/ f132 f65 1"/>
                <a:gd name="f164" fmla="*/ f134 f66 1"/>
                <a:gd name="f165" fmla="*/ f133 f66 1"/>
                <a:gd name="f166" fmla="*/ f135 f65 1"/>
                <a:gd name="f167" fmla="*/ f136 f66 1"/>
                <a:gd name="f168" fmla="*/ f137 f65 1"/>
                <a:gd name="f169" fmla="*/ f138 f65 1"/>
                <a:gd name="f170" fmla="*/ f139 f66 1"/>
                <a:gd name="f171" fmla="*/ f140 f66 1"/>
                <a:gd name="f172" fmla="*/ f141 f65 1"/>
                <a:gd name="f173" fmla="*/ f142 f66 1"/>
                <a:gd name="f174" fmla="*/ f143 f65 1"/>
                <a:gd name="f175" fmla="*/ f144 f66 1"/>
                <a:gd name="f176" fmla="*/ f145 f65 1"/>
                <a:gd name="f177" fmla="*/ f146 f66 1"/>
                <a:gd name="f178" fmla="*/ f147 f65 1"/>
                <a:gd name="f179" fmla="*/ f148 f66 1"/>
                <a:gd name="f180" fmla="*/ f149 f65 1"/>
                <a:gd name="f181" fmla="*/ f150 f66 1"/>
                <a:gd name="f182" fmla="*/ f151 f65 1"/>
                <a:gd name="f183" fmla="*/ f152 f66 1"/>
                <a:gd name="f184" fmla="*/ f153 f65 1"/>
                <a:gd name="f185" fmla="*/ f154 f66 1"/>
                <a:gd name="f186" fmla="*/ f155 f65 1"/>
                <a:gd name="f187" fmla="*/ f156 f65 1"/>
                <a:gd name="f188" fmla="*/ f157 f66 1"/>
                <a:gd name="f189" fmla="*/ f158 f65 1"/>
                <a:gd name="f190" fmla="*/ f159 f66 1"/>
                <a:gd name="f191" fmla="*/ f160 f65 1"/>
                <a:gd name="f192" fmla="*/ f16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66" y="f167"/>
                </a:cxn>
                <a:cxn ang="f103">
                  <a:pos x="f168" y="f167"/>
                </a:cxn>
                <a:cxn ang="f103">
                  <a:pos x="f169" y="f170"/>
                </a:cxn>
                <a:cxn ang="f103">
                  <a:pos x="f169" y="f171"/>
                </a:cxn>
                <a:cxn ang="f103">
                  <a:pos x="f172" y="f173"/>
                </a:cxn>
                <a:cxn ang="f103">
                  <a:pos x="f174" y="f175"/>
                </a:cxn>
                <a:cxn ang="f103">
                  <a:pos x="f176" y="f177"/>
                </a:cxn>
                <a:cxn ang="f103">
                  <a:pos x="f178" y="f179"/>
                </a:cxn>
                <a:cxn ang="f103">
                  <a:pos x="f180" y="f181"/>
                </a:cxn>
                <a:cxn ang="f103">
                  <a:pos x="f182" y="f183"/>
                </a:cxn>
                <a:cxn ang="f103">
                  <a:pos x="f184" y="f185"/>
                </a:cxn>
                <a:cxn ang="f103">
                  <a:pos x="f186" y="f175"/>
                </a:cxn>
                <a:cxn ang="f103">
                  <a:pos x="f187" y="f188"/>
                </a:cxn>
                <a:cxn ang="f103">
                  <a:pos x="f189" y="f190"/>
                </a:cxn>
                <a:cxn ang="f103">
                  <a:pos x="f189" y="f170"/>
                </a:cxn>
                <a:cxn ang="f103">
                  <a:pos x="f191" y="f167"/>
                </a:cxn>
                <a:cxn ang="f103">
                  <a:pos x="f192" y="f167"/>
                </a:cxn>
                <a:cxn ang="f103">
                  <a:pos x="f166" y="f167"/>
                </a:cxn>
              </a:cxnLst>
              <a:rect l="f162" t="f165" r="f163" b="f164"/>
              <a:pathLst>
                <a:path w="119" h="139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5" y="f14"/>
                    <a:pt x="f5" y="f15"/>
                  </a:cubicBezTo>
                  <a:cubicBezTo>
                    <a:pt x="f5" y="f16"/>
                    <a:pt x="f5" y="f17"/>
                    <a:pt x="f5" y="f18"/>
                  </a:cubicBezTo>
                  <a:cubicBezTo>
                    <a:pt x="f5" y="f19"/>
                    <a:pt x="f20" y="f21"/>
                    <a:pt x="f22" y="f23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11" y="f35"/>
                    <a:pt x="f27" y="f36"/>
                    <a:pt x="f36" y="f37"/>
                  </a:cubicBezTo>
                  <a:cubicBezTo>
                    <a:pt x="f38" y="f22"/>
                    <a:pt x="f39" y="f40"/>
                    <a:pt x="f41" y="f42"/>
                  </a:cubicBezTo>
                  <a:cubicBezTo>
                    <a:pt x="f43" y="f5"/>
                    <a:pt x="f25" y="f44"/>
                    <a:pt x="f45" y="f38"/>
                  </a:cubicBezTo>
                  <a:cubicBezTo>
                    <a:pt x="f46" y="f29"/>
                    <a:pt x="f47" y="f48"/>
                    <a:pt x="f49" y="f50"/>
                  </a:cubicBezTo>
                  <a:cubicBezTo>
                    <a:pt x="f51" y="f51"/>
                    <a:pt x="f52" y="f30"/>
                    <a:pt x="f25" y="f28"/>
                  </a:cubicBezTo>
                  <a:cubicBezTo>
                    <a:pt x="f53" y="f25"/>
                    <a:pt x="f54" y="f25"/>
                    <a:pt x="f55" y="f45"/>
                  </a:cubicBezTo>
                  <a:cubicBezTo>
                    <a:pt x="f56" y="f21"/>
                    <a:pt x="f6" y="f57"/>
                    <a:pt x="f58" y="f59"/>
                  </a:cubicBezTo>
                  <a:cubicBezTo>
                    <a:pt x="f58" y="f56"/>
                    <a:pt x="f58" y="f16"/>
                    <a:pt x="f58" y="f15"/>
                  </a:cubicBezTo>
                  <a:cubicBezTo>
                    <a:pt x="f6" y="f14"/>
                    <a:pt x="f60" y="f7"/>
                    <a:pt x="f61" y="f9"/>
                  </a:cubicBezTo>
                  <a:cubicBezTo>
                    <a:pt x="f62" y="f9"/>
                    <a:pt x="f62" y="f9"/>
                    <a:pt x="f62" y="f9"/>
                  </a:cubicBezTo>
                  <a:cubicBezTo>
                    <a:pt x="f53" y="f9"/>
                    <a:pt x="f63" y="f9"/>
                    <a:pt x="f8" y="f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49C69C0F-042A-47E9-B6A0-A979F9BA3DD0}"/>
                </a:ext>
              </a:extLst>
            </p:cNvPr>
            <p:cNvSpPr/>
            <p:nvPr/>
          </p:nvSpPr>
          <p:spPr>
            <a:xfrm>
              <a:off x="6941201" y="2974671"/>
              <a:ext cx="377921" cy="4265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"/>
                <a:gd name="f7" fmla="val 134"/>
                <a:gd name="f8" fmla="val 59"/>
                <a:gd name="f9" fmla="val 42"/>
                <a:gd name="f10" fmla="val 26"/>
                <a:gd name="f11" fmla="val 10"/>
                <a:gd name="f12" fmla="val 3"/>
                <a:gd name="f13" fmla="val 132"/>
                <a:gd name="f14" fmla="val 125"/>
                <a:gd name="f15" fmla="val 1"/>
                <a:gd name="f16" fmla="val 118"/>
                <a:gd name="f17" fmla="val 110"/>
                <a:gd name="f18" fmla="val 103"/>
                <a:gd name="f19" fmla="val 92"/>
                <a:gd name="f20" fmla="val 5"/>
                <a:gd name="f21" fmla="val 86"/>
                <a:gd name="f22" fmla="val 15"/>
                <a:gd name="f23" fmla="val 83"/>
                <a:gd name="f24" fmla="val 18"/>
                <a:gd name="f25" fmla="val 21"/>
                <a:gd name="f26" fmla="val 82"/>
                <a:gd name="f27" fmla="val 25"/>
                <a:gd name="f28" fmla="val 46"/>
                <a:gd name="f29" fmla="val 79"/>
                <a:gd name="f30" fmla="val 52"/>
                <a:gd name="f31" fmla="val 66"/>
                <a:gd name="f32" fmla="val 37"/>
                <a:gd name="f33" fmla="val 51"/>
                <a:gd name="f34" fmla="val 39"/>
                <a:gd name="f35" fmla="val 31"/>
                <a:gd name="f36" fmla="val 27"/>
                <a:gd name="f37" fmla="val 34"/>
                <a:gd name="f38" fmla="val 17"/>
                <a:gd name="f39" fmla="val 6"/>
                <a:gd name="f40" fmla="val 48"/>
                <a:gd name="f41" fmla="val 2"/>
                <a:gd name="f42" fmla="val 77"/>
                <a:gd name="f43" fmla="val 12"/>
                <a:gd name="f44" fmla="val 88"/>
                <a:gd name="f45" fmla="val 29"/>
                <a:gd name="f46" fmla="val 89"/>
                <a:gd name="f47" fmla="val 49"/>
                <a:gd name="f48" fmla="val 58"/>
                <a:gd name="f49" fmla="val 71"/>
                <a:gd name="f50" fmla="val 67"/>
                <a:gd name="f51" fmla="val 74"/>
                <a:gd name="f52" fmla="val 76"/>
                <a:gd name="f53" fmla="val 85"/>
                <a:gd name="f54" fmla="val 80"/>
                <a:gd name="f55" fmla="val 98"/>
                <a:gd name="f56" fmla="val 105"/>
                <a:gd name="f57" fmla="val 84"/>
                <a:gd name="f58" fmla="val 114"/>
                <a:gd name="f59" fmla="val 102"/>
                <a:gd name="f60" fmla="val 109"/>
                <a:gd name="f61" fmla="val 117"/>
                <a:gd name="f62" fmla="val 115"/>
                <a:gd name="f63" fmla="val 108"/>
                <a:gd name="f64" fmla="val 75"/>
                <a:gd name="f65" fmla="+- 0 0 -90"/>
                <a:gd name="f66" fmla="*/ f3 1 119"/>
                <a:gd name="f67" fmla="*/ f4 1 134"/>
                <a:gd name="f68" fmla="val f5"/>
                <a:gd name="f69" fmla="val f6"/>
                <a:gd name="f70" fmla="val f7"/>
                <a:gd name="f71" fmla="*/ f65 f0 1"/>
                <a:gd name="f72" fmla="+- f70 0 f68"/>
                <a:gd name="f73" fmla="+- f69 0 f68"/>
                <a:gd name="f74" fmla="*/ f71 1 f2"/>
                <a:gd name="f75" fmla="*/ f73 1 119"/>
                <a:gd name="f76" fmla="*/ f72 1 134"/>
                <a:gd name="f77" fmla="*/ 59 f73 1"/>
                <a:gd name="f78" fmla="*/ 134 f72 1"/>
                <a:gd name="f79" fmla="*/ 10 f73 1"/>
                <a:gd name="f80" fmla="*/ 0 f73 1"/>
                <a:gd name="f81" fmla="*/ 125 f72 1"/>
                <a:gd name="f82" fmla="*/ 103 f72 1"/>
                <a:gd name="f83" fmla="*/ 15 f73 1"/>
                <a:gd name="f84" fmla="*/ 83 f72 1"/>
                <a:gd name="f85" fmla="*/ 25 f73 1"/>
                <a:gd name="f86" fmla="*/ 82 f72 1"/>
                <a:gd name="f87" fmla="*/ 37 f73 1"/>
                <a:gd name="f88" fmla="*/ 51 f72 1"/>
                <a:gd name="f89" fmla="*/ 34 f73 1"/>
                <a:gd name="f90" fmla="*/ 17 f72 1"/>
                <a:gd name="f91" fmla="*/ 2 f72 1"/>
                <a:gd name="f92" fmla="*/ 88 f73 1"/>
                <a:gd name="f93" fmla="*/ 29 f72 1"/>
                <a:gd name="f94" fmla="*/ 77 f73 1"/>
                <a:gd name="f95" fmla="*/ 58 f72 1"/>
                <a:gd name="f96" fmla="*/ 85 f73 1"/>
                <a:gd name="f97" fmla="*/ 80 f72 1"/>
                <a:gd name="f98" fmla="*/ 105 f73 1"/>
                <a:gd name="f99" fmla="*/ 84 f72 1"/>
                <a:gd name="f100" fmla="*/ 118 f73 1"/>
                <a:gd name="f101" fmla="*/ 102 f72 1"/>
                <a:gd name="f102" fmla="*/ 108 f73 1"/>
                <a:gd name="f103" fmla="+- f74 0 f1"/>
                <a:gd name="f104" fmla="*/ f77 1 119"/>
                <a:gd name="f105" fmla="*/ f78 1 134"/>
                <a:gd name="f106" fmla="*/ f79 1 119"/>
                <a:gd name="f107" fmla="*/ f80 1 119"/>
                <a:gd name="f108" fmla="*/ f81 1 134"/>
                <a:gd name="f109" fmla="*/ f82 1 134"/>
                <a:gd name="f110" fmla="*/ f83 1 119"/>
                <a:gd name="f111" fmla="*/ f84 1 134"/>
                <a:gd name="f112" fmla="*/ f85 1 119"/>
                <a:gd name="f113" fmla="*/ f86 1 134"/>
                <a:gd name="f114" fmla="*/ f87 1 119"/>
                <a:gd name="f115" fmla="*/ f88 1 134"/>
                <a:gd name="f116" fmla="*/ f89 1 119"/>
                <a:gd name="f117" fmla="*/ f90 1 134"/>
                <a:gd name="f118" fmla="*/ f91 1 134"/>
                <a:gd name="f119" fmla="*/ f92 1 119"/>
                <a:gd name="f120" fmla="*/ f93 1 134"/>
                <a:gd name="f121" fmla="*/ f94 1 119"/>
                <a:gd name="f122" fmla="*/ f95 1 134"/>
                <a:gd name="f123" fmla="*/ f96 1 119"/>
                <a:gd name="f124" fmla="*/ f97 1 134"/>
                <a:gd name="f125" fmla="*/ f98 1 119"/>
                <a:gd name="f126" fmla="*/ f99 1 134"/>
                <a:gd name="f127" fmla="*/ f100 1 119"/>
                <a:gd name="f128" fmla="*/ f101 1 134"/>
                <a:gd name="f129" fmla="*/ f102 1 119"/>
                <a:gd name="f130" fmla="*/ 0 1 f75"/>
                <a:gd name="f131" fmla="*/ f69 1 f75"/>
                <a:gd name="f132" fmla="*/ 0 1 f76"/>
                <a:gd name="f133" fmla="*/ f70 1 f76"/>
                <a:gd name="f134" fmla="*/ f104 1 f75"/>
                <a:gd name="f135" fmla="*/ f105 1 f76"/>
                <a:gd name="f136" fmla="*/ f106 1 f75"/>
                <a:gd name="f137" fmla="*/ f107 1 f75"/>
                <a:gd name="f138" fmla="*/ f108 1 f76"/>
                <a:gd name="f139" fmla="*/ f109 1 f76"/>
                <a:gd name="f140" fmla="*/ f110 1 f75"/>
                <a:gd name="f141" fmla="*/ f111 1 f76"/>
                <a:gd name="f142" fmla="*/ f112 1 f75"/>
                <a:gd name="f143" fmla="*/ f113 1 f76"/>
                <a:gd name="f144" fmla="*/ f114 1 f75"/>
                <a:gd name="f145" fmla="*/ f115 1 f76"/>
                <a:gd name="f146" fmla="*/ f116 1 f75"/>
                <a:gd name="f147" fmla="*/ f117 1 f76"/>
                <a:gd name="f148" fmla="*/ f118 1 f76"/>
                <a:gd name="f149" fmla="*/ f119 1 f75"/>
                <a:gd name="f150" fmla="*/ f120 1 f76"/>
                <a:gd name="f151" fmla="*/ f121 1 f75"/>
                <a:gd name="f152" fmla="*/ f122 1 f76"/>
                <a:gd name="f153" fmla="*/ f123 1 f75"/>
                <a:gd name="f154" fmla="*/ f124 1 f76"/>
                <a:gd name="f155" fmla="*/ f125 1 f75"/>
                <a:gd name="f156" fmla="*/ f126 1 f76"/>
                <a:gd name="f157" fmla="*/ f127 1 f75"/>
                <a:gd name="f158" fmla="*/ f128 1 f76"/>
                <a:gd name="f159" fmla="*/ f129 1 f75"/>
                <a:gd name="f160" fmla="*/ f130 f66 1"/>
                <a:gd name="f161" fmla="*/ f131 f66 1"/>
                <a:gd name="f162" fmla="*/ f133 f67 1"/>
                <a:gd name="f163" fmla="*/ f132 f67 1"/>
                <a:gd name="f164" fmla="*/ f134 f66 1"/>
                <a:gd name="f165" fmla="*/ f135 f67 1"/>
                <a:gd name="f166" fmla="*/ f136 f66 1"/>
                <a:gd name="f167" fmla="*/ f137 f66 1"/>
                <a:gd name="f168" fmla="*/ f138 f67 1"/>
                <a:gd name="f169" fmla="*/ f139 f67 1"/>
                <a:gd name="f170" fmla="*/ f140 f66 1"/>
                <a:gd name="f171" fmla="*/ f141 f67 1"/>
                <a:gd name="f172" fmla="*/ f142 f66 1"/>
                <a:gd name="f173" fmla="*/ f143 f67 1"/>
                <a:gd name="f174" fmla="*/ f144 f66 1"/>
                <a:gd name="f175" fmla="*/ f145 f67 1"/>
                <a:gd name="f176" fmla="*/ f146 f66 1"/>
                <a:gd name="f177" fmla="*/ f147 f67 1"/>
                <a:gd name="f178" fmla="*/ f148 f67 1"/>
                <a:gd name="f179" fmla="*/ f149 f66 1"/>
                <a:gd name="f180" fmla="*/ f150 f67 1"/>
                <a:gd name="f181" fmla="*/ f151 f66 1"/>
                <a:gd name="f182" fmla="*/ f152 f67 1"/>
                <a:gd name="f183" fmla="*/ f153 f66 1"/>
                <a:gd name="f184" fmla="*/ f154 f67 1"/>
                <a:gd name="f185" fmla="*/ f155 f66 1"/>
                <a:gd name="f186" fmla="*/ f156 f67 1"/>
                <a:gd name="f187" fmla="*/ f157 f66 1"/>
                <a:gd name="f188" fmla="*/ f158 f67 1"/>
                <a:gd name="f189" fmla="*/ f15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64" y="f165"/>
                </a:cxn>
                <a:cxn ang="f103">
                  <a:pos x="f166" y="f165"/>
                </a:cxn>
                <a:cxn ang="f103">
                  <a:pos x="f167" y="f168"/>
                </a:cxn>
                <a:cxn ang="f103">
                  <a:pos x="f167" y="f169"/>
                </a:cxn>
                <a:cxn ang="f103">
                  <a:pos x="f170" y="f171"/>
                </a:cxn>
                <a:cxn ang="f103">
                  <a:pos x="f172" y="f173"/>
                </a:cxn>
                <a:cxn ang="f103">
                  <a:pos x="f174" y="f175"/>
                </a:cxn>
                <a:cxn ang="f103">
                  <a:pos x="f176" y="f177"/>
                </a:cxn>
                <a:cxn ang="f103">
                  <a:pos x="f164" y="f178"/>
                </a:cxn>
                <a:cxn ang="f103">
                  <a:pos x="f179" y="f180"/>
                </a:cxn>
                <a:cxn ang="f103">
                  <a:pos x="f181" y="f182"/>
                </a:cxn>
                <a:cxn ang="f103">
                  <a:pos x="f183" y="f184"/>
                </a:cxn>
                <a:cxn ang="f103">
                  <a:pos x="f185" y="f186"/>
                </a:cxn>
                <a:cxn ang="f103">
                  <a:pos x="f187" y="f188"/>
                </a:cxn>
                <a:cxn ang="f103">
                  <a:pos x="f187" y="f168"/>
                </a:cxn>
                <a:cxn ang="f103">
                  <a:pos x="f189" y="f165"/>
                </a:cxn>
                <a:cxn ang="f103">
                  <a:pos x="f164" y="f165"/>
                </a:cxn>
              </a:cxnLst>
              <a:rect l="f160" t="f163" r="f161" b="f162"/>
              <a:pathLst>
                <a:path w="119" h="134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5" y="f13"/>
                    <a:pt x="f5" y="f14"/>
                  </a:cubicBezTo>
                  <a:cubicBezTo>
                    <a:pt x="f15" y="f16"/>
                    <a:pt x="f15" y="f17"/>
                    <a:pt x="f5" y="f18"/>
                  </a:cubicBezTo>
                  <a:cubicBezTo>
                    <a:pt x="f5" y="f19"/>
                    <a:pt x="f20" y="f21"/>
                    <a:pt x="f22" y="f23"/>
                  </a:cubicBezTo>
                  <a:cubicBezTo>
                    <a:pt x="f24" y="f23"/>
                    <a:pt x="f25" y="f26"/>
                    <a:pt x="f27" y="f26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10" y="f34"/>
                    <a:pt x="f35" y="f36"/>
                    <a:pt x="f37" y="f38"/>
                  </a:cubicBezTo>
                  <a:cubicBezTo>
                    <a:pt x="f32" y="f39"/>
                    <a:pt x="f40" y="f12"/>
                    <a:pt x="f8" y="f41"/>
                  </a:cubicBezTo>
                  <a:cubicBezTo>
                    <a:pt x="f42" y="f5"/>
                    <a:pt x="f21" y="f43"/>
                    <a:pt x="f44" y="f45"/>
                  </a:cubicBezTo>
                  <a:cubicBezTo>
                    <a:pt x="f46" y="f9"/>
                    <a:pt x="f26" y="f47"/>
                    <a:pt x="f42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19" y="f26"/>
                    <a:pt x="f55" y="f26"/>
                    <a:pt x="f56" y="f57"/>
                  </a:cubicBezTo>
                  <a:cubicBezTo>
                    <a:pt x="f58" y="f21"/>
                    <a:pt x="f16" y="f19"/>
                    <a:pt x="f16" y="f59"/>
                  </a:cubicBezTo>
                  <a:cubicBezTo>
                    <a:pt x="f16" y="f60"/>
                    <a:pt x="f16" y="f61"/>
                    <a:pt x="f16" y="f14"/>
                  </a:cubicBezTo>
                  <a:cubicBezTo>
                    <a:pt x="f6" y="f13"/>
                    <a:pt x="f62" y="f7"/>
                    <a:pt x="f63" y="f7"/>
                  </a:cubicBezTo>
                  <a:cubicBezTo>
                    <a:pt x="f19" y="f7"/>
                    <a:pt x="f64" y="f7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4F3D1F1B-D494-4CC6-BD12-EB5E2126000F}"/>
                </a:ext>
              </a:extLst>
            </p:cNvPr>
            <p:cNvSpPr/>
            <p:nvPr/>
          </p:nvSpPr>
          <p:spPr>
            <a:xfrm>
              <a:off x="7755044" y="2974671"/>
              <a:ext cx="377921" cy="4265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"/>
                <a:gd name="f7" fmla="val 134"/>
                <a:gd name="f8" fmla="val 60"/>
                <a:gd name="f9" fmla="val 44"/>
                <a:gd name="f10" fmla="val 28"/>
                <a:gd name="f11" fmla="val 12"/>
                <a:gd name="f12" fmla="val 3"/>
                <a:gd name="f13" fmla="val 131"/>
                <a:gd name="f14" fmla="val 123"/>
                <a:gd name="f15" fmla="val 1"/>
                <a:gd name="f16" fmla="val 116"/>
                <a:gd name="f17" fmla="val 110"/>
                <a:gd name="f18" fmla="val 104"/>
                <a:gd name="f19" fmla="val 91"/>
                <a:gd name="f20" fmla="val 4"/>
                <a:gd name="f21" fmla="val 86"/>
                <a:gd name="f22" fmla="val 17"/>
                <a:gd name="f23" fmla="val 83"/>
                <a:gd name="f24" fmla="val 19"/>
                <a:gd name="f25" fmla="val 22"/>
                <a:gd name="f26" fmla="val 82"/>
                <a:gd name="f27" fmla="val 24"/>
                <a:gd name="f28" fmla="val 33"/>
                <a:gd name="f29" fmla="val 81"/>
                <a:gd name="f30" fmla="val 41"/>
                <a:gd name="f31" fmla="val 79"/>
                <a:gd name="f32" fmla="val 45"/>
                <a:gd name="f33" fmla="val 70"/>
                <a:gd name="f34" fmla="val 49"/>
                <a:gd name="f35" fmla="val 61"/>
                <a:gd name="f36" fmla="val 39"/>
                <a:gd name="f37" fmla="val 56"/>
                <a:gd name="f38" fmla="val 37"/>
                <a:gd name="f39" fmla="val 50"/>
                <a:gd name="f40" fmla="val 36"/>
                <a:gd name="f41" fmla="val 31"/>
                <a:gd name="f42" fmla="val 32"/>
                <a:gd name="f43" fmla="val 25"/>
                <a:gd name="f44" fmla="val 13"/>
                <a:gd name="f45" fmla="val 6"/>
                <a:gd name="f46" fmla="val 57"/>
                <a:gd name="f47" fmla="val 71"/>
                <a:gd name="f48" fmla="val 11"/>
                <a:gd name="f49" fmla="val 85"/>
                <a:gd name="f50" fmla="val 15"/>
                <a:gd name="f51" fmla="val 88"/>
                <a:gd name="f52" fmla="val 27"/>
                <a:gd name="f53" fmla="val 92"/>
                <a:gd name="f54" fmla="val 40"/>
                <a:gd name="f55" fmla="val 48"/>
                <a:gd name="f56" fmla="val 78"/>
                <a:gd name="f57" fmla="val 68"/>
                <a:gd name="f58" fmla="val 74"/>
                <a:gd name="f59" fmla="val 76"/>
                <a:gd name="f60" fmla="val 80"/>
                <a:gd name="f61" fmla="val 89"/>
                <a:gd name="f62" fmla="val 93"/>
                <a:gd name="f63" fmla="val 96"/>
                <a:gd name="f64" fmla="val 114"/>
                <a:gd name="f65" fmla="val 118"/>
                <a:gd name="f66" fmla="val 107"/>
                <a:gd name="f67" fmla="+- 0 0 -90"/>
                <a:gd name="f68" fmla="*/ f3 1 119"/>
                <a:gd name="f69" fmla="*/ f4 1 134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119"/>
                <a:gd name="f78" fmla="*/ f74 1 134"/>
                <a:gd name="f79" fmla="*/ 60 f75 1"/>
                <a:gd name="f80" fmla="*/ 134 f74 1"/>
                <a:gd name="f81" fmla="*/ 12 f75 1"/>
                <a:gd name="f82" fmla="*/ 0 f75 1"/>
                <a:gd name="f83" fmla="*/ 123 f74 1"/>
                <a:gd name="f84" fmla="*/ 104 f74 1"/>
                <a:gd name="f85" fmla="*/ 17 f75 1"/>
                <a:gd name="f86" fmla="*/ 83 f74 1"/>
                <a:gd name="f87" fmla="*/ 24 f75 1"/>
                <a:gd name="f88" fmla="*/ 82 f74 1"/>
                <a:gd name="f89" fmla="*/ 45 f75 1"/>
                <a:gd name="f90" fmla="*/ 70 f74 1"/>
                <a:gd name="f91" fmla="*/ 37 f75 1"/>
                <a:gd name="f92" fmla="*/ 50 f74 1"/>
                <a:gd name="f93" fmla="*/ 31 f75 1"/>
                <a:gd name="f94" fmla="*/ 37 f74 1"/>
                <a:gd name="f95" fmla="*/ 44 f75 1"/>
                <a:gd name="f96" fmla="*/ 6 f74 1"/>
                <a:gd name="f97" fmla="*/ 81 f75 1"/>
                <a:gd name="f98" fmla="*/ 11 f74 1"/>
                <a:gd name="f99" fmla="*/ 88 f75 1"/>
                <a:gd name="f100" fmla="*/ 27 f74 1"/>
                <a:gd name="f101" fmla="*/ 78 f75 1"/>
                <a:gd name="f102" fmla="*/ 57 f74 1"/>
                <a:gd name="f103" fmla="*/ 86 f75 1"/>
                <a:gd name="f104" fmla="*/ 80 f74 1"/>
                <a:gd name="f105" fmla="*/ 96 f75 1"/>
                <a:gd name="f106" fmla="*/ 119 f75 1"/>
                <a:gd name="f107" fmla="*/ 107 f74 1"/>
                <a:gd name="f108" fmla="*/ 92 f75 1"/>
                <a:gd name="f109" fmla="+- f76 0 f1"/>
                <a:gd name="f110" fmla="*/ f79 1 119"/>
                <a:gd name="f111" fmla="*/ f80 1 134"/>
                <a:gd name="f112" fmla="*/ f81 1 119"/>
                <a:gd name="f113" fmla="*/ f82 1 119"/>
                <a:gd name="f114" fmla="*/ f83 1 134"/>
                <a:gd name="f115" fmla="*/ f84 1 134"/>
                <a:gd name="f116" fmla="*/ f85 1 119"/>
                <a:gd name="f117" fmla="*/ f86 1 134"/>
                <a:gd name="f118" fmla="*/ f87 1 119"/>
                <a:gd name="f119" fmla="*/ f88 1 134"/>
                <a:gd name="f120" fmla="*/ f89 1 119"/>
                <a:gd name="f121" fmla="*/ f90 1 134"/>
                <a:gd name="f122" fmla="*/ f91 1 119"/>
                <a:gd name="f123" fmla="*/ f92 1 134"/>
                <a:gd name="f124" fmla="*/ f93 1 119"/>
                <a:gd name="f125" fmla="*/ f94 1 134"/>
                <a:gd name="f126" fmla="*/ f95 1 119"/>
                <a:gd name="f127" fmla="*/ f96 1 134"/>
                <a:gd name="f128" fmla="*/ f97 1 119"/>
                <a:gd name="f129" fmla="*/ f98 1 134"/>
                <a:gd name="f130" fmla="*/ f99 1 119"/>
                <a:gd name="f131" fmla="*/ f100 1 134"/>
                <a:gd name="f132" fmla="*/ f101 1 119"/>
                <a:gd name="f133" fmla="*/ f102 1 134"/>
                <a:gd name="f134" fmla="*/ f103 1 119"/>
                <a:gd name="f135" fmla="*/ f104 1 134"/>
                <a:gd name="f136" fmla="*/ f105 1 119"/>
                <a:gd name="f137" fmla="*/ f106 1 119"/>
                <a:gd name="f138" fmla="*/ f107 1 134"/>
                <a:gd name="f139" fmla="*/ f108 1 119"/>
                <a:gd name="f140" fmla="*/ 0 1 f77"/>
                <a:gd name="f141" fmla="*/ f71 1 f77"/>
                <a:gd name="f142" fmla="*/ 0 1 f78"/>
                <a:gd name="f143" fmla="*/ f72 1 f78"/>
                <a:gd name="f144" fmla="*/ f110 1 f77"/>
                <a:gd name="f145" fmla="*/ f111 1 f78"/>
                <a:gd name="f146" fmla="*/ f112 1 f77"/>
                <a:gd name="f147" fmla="*/ f113 1 f77"/>
                <a:gd name="f148" fmla="*/ f114 1 f78"/>
                <a:gd name="f149" fmla="*/ f115 1 f78"/>
                <a:gd name="f150" fmla="*/ f116 1 f77"/>
                <a:gd name="f151" fmla="*/ f117 1 f78"/>
                <a:gd name="f152" fmla="*/ f118 1 f77"/>
                <a:gd name="f153" fmla="*/ f119 1 f78"/>
                <a:gd name="f154" fmla="*/ f120 1 f77"/>
                <a:gd name="f155" fmla="*/ f121 1 f78"/>
                <a:gd name="f156" fmla="*/ f122 1 f77"/>
                <a:gd name="f157" fmla="*/ f123 1 f78"/>
                <a:gd name="f158" fmla="*/ f124 1 f77"/>
                <a:gd name="f159" fmla="*/ f125 1 f78"/>
                <a:gd name="f160" fmla="*/ f126 1 f77"/>
                <a:gd name="f161" fmla="*/ f127 1 f78"/>
                <a:gd name="f162" fmla="*/ f128 1 f77"/>
                <a:gd name="f163" fmla="*/ f129 1 f78"/>
                <a:gd name="f164" fmla="*/ f130 1 f77"/>
                <a:gd name="f165" fmla="*/ f131 1 f78"/>
                <a:gd name="f166" fmla="*/ f132 1 f77"/>
                <a:gd name="f167" fmla="*/ f133 1 f78"/>
                <a:gd name="f168" fmla="*/ f134 1 f77"/>
                <a:gd name="f169" fmla="*/ f135 1 f78"/>
                <a:gd name="f170" fmla="*/ f136 1 f77"/>
                <a:gd name="f171" fmla="*/ f137 1 f77"/>
                <a:gd name="f172" fmla="*/ f138 1 f78"/>
                <a:gd name="f173" fmla="*/ f139 1 f77"/>
                <a:gd name="f174" fmla="*/ f140 f68 1"/>
                <a:gd name="f175" fmla="*/ f141 f68 1"/>
                <a:gd name="f176" fmla="*/ f143 f69 1"/>
                <a:gd name="f177" fmla="*/ f142 f69 1"/>
                <a:gd name="f178" fmla="*/ f144 f68 1"/>
                <a:gd name="f179" fmla="*/ f145 f69 1"/>
                <a:gd name="f180" fmla="*/ f146 f68 1"/>
                <a:gd name="f181" fmla="*/ f147 f68 1"/>
                <a:gd name="f182" fmla="*/ f148 f69 1"/>
                <a:gd name="f183" fmla="*/ f149 f69 1"/>
                <a:gd name="f184" fmla="*/ f150 f68 1"/>
                <a:gd name="f185" fmla="*/ f151 f69 1"/>
                <a:gd name="f186" fmla="*/ f152 f68 1"/>
                <a:gd name="f187" fmla="*/ f153 f69 1"/>
                <a:gd name="f188" fmla="*/ f154 f68 1"/>
                <a:gd name="f189" fmla="*/ f155 f69 1"/>
                <a:gd name="f190" fmla="*/ f156 f68 1"/>
                <a:gd name="f191" fmla="*/ f157 f69 1"/>
                <a:gd name="f192" fmla="*/ f158 f68 1"/>
                <a:gd name="f193" fmla="*/ f159 f69 1"/>
                <a:gd name="f194" fmla="*/ f160 f68 1"/>
                <a:gd name="f195" fmla="*/ f161 f69 1"/>
                <a:gd name="f196" fmla="*/ f162 f68 1"/>
                <a:gd name="f197" fmla="*/ f163 f69 1"/>
                <a:gd name="f198" fmla="*/ f164 f68 1"/>
                <a:gd name="f199" fmla="*/ f165 f69 1"/>
                <a:gd name="f200" fmla="*/ f166 f68 1"/>
                <a:gd name="f201" fmla="*/ f167 f69 1"/>
                <a:gd name="f202" fmla="*/ f168 f68 1"/>
                <a:gd name="f203" fmla="*/ f169 f69 1"/>
                <a:gd name="f204" fmla="*/ f170 f68 1"/>
                <a:gd name="f205" fmla="*/ f171 f68 1"/>
                <a:gd name="f206" fmla="*/ f172 f69 1"/>
                <a:gd name="f207" fmla="*/ f173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8" y="f179"/>
                </a:cxn>
                <a:cxn ang="f109">
                  <a:pos x="f180" y="f179"/>
                </a:cxn>
                <a:cxn ang="f109">
                  <a:pos x="f181" y="f182"/>
                </a:cxn>
                <a:cxn ang="f109">
                  <a:pos x="f181" y="f183"/>
                </a:cxn>
                <a:cxn ang="f109">
                  <a:pos x="f184" y="f185"/>
                </a:cxn>
                <a:cxn ang="f109">
                  <a:pos x="f186" y="f187"/>
                </a:cxn>
                <a:cxn ang="f109">
                  <a:pos x="f188" y="f189"/>
                </a:cxn>
                <a:cxn ang="f109">
                  <a:pos x="f190" y="f191"/>
                </a:cxn>
                <a:cxn ang="f109">
                  <a:pos x="f192" y="f193"/>
                </a:cxn>
                <a:cxn ang="f109">
                  <a:pos x="f194" y="f195"/>
                </a:cxn>
                <a:cxn ang="f109">
                  <a:pos x="f196" y="f197"/>
                </a:cxn>
                <a:cxn ang="f109">
                  <a:pos x="f198" y="f199"/>
                </a:cxn>
                <a:cxn ang="f109">
                  <a:pos x="f200" y="f201"/>
                </a:cxn>
                <a:cxn ang="f109">
                  <a:pos x="f202" y="f203"/>
                </a:cxn>
                <a:cxn ang="f109">
                  <a:pos x="f204" y="f187"/>
                </a:cxn>
                <a:cxn ang="f109">
                  <a:pos x="f205" y="f206"/>
                </a:cxn>
                <a:cxn ang="f109">
                  <a:pos x="f207" y="f179"/>
                </a:cxn>
                <a:cxn ang="f109">
                  <a:pos x="f178" y="f179"/>
                </a:cxn>
              </a:cxnLst>
              <a:rect l="f174" t="f177" r="f175" b="f176"/>
              <a:pathLst>
                <a:path w="119" h="134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5" y="f13"/>
                    <a:pt x="f5" y="f14"/>
                  </a:cubicBezTo>
                  <a:cubicBezTo>
                    <a:pt x="f15" y="f16"/>
                    <a:pt x="f5" y="f17"/>
                    <a:pt x="f5" y="f18"/>
                  </a:cubicBezTo>
                  <a:cubicBezTo>
                    <a:pt x="f15" y="f19"/>
                    <a:pt x="f20" y="f21"/>
                    <a:pt x="f22" y="f23"/>
                  </a:cubicBezTo>
                  <a:cubicBezTo>
                    <a:pt x="f24" y="f23"/>
                    <a:pt x="f25" y="f26"/>
                    <a:pt x="f27" y="f26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2"/>
                    <a:pt x="f41" y="f30"/>
                    <a:pt x="f41" y="f38"/>
                  </a:cubicBezTo>
                  <a:cubicBezTo>
                    <a:pt x="f42" y="f43"/>
                    <a:pt x="f41" y="f44"/>
                    <a:pt x="f9" y="f45"/>
                  </a:cubicBezTo>
                  <a:cubicBezTo>
                    <a:pt x="f46" y="f5"/>
                    <a:pt x="f47" y="f15"/>
                    <a:pt x="f29" y="f48"/>
                  </a:cubicBezTo>
                  <a:cubicBezTo>
                    <a:pt x="f49" y="f50"/>
                    <a:pt x="f21" y="f25"/>
                    <a:pt x="f51" y="f52"/>
                  </a:cubicBezTo>
                  <a:cubicBezTo>
                    <a:pt x="f53" y="f54"/>
                    <a:pt x="f23" y="f55"/>
                    <a:pt x="f56" y="f46"/>
                  </a:cubicBezTo>
                  <a:cubicBezTo>
                    <a:pt x="f47" y="f57"/>
                    <a:pt x="f58" y="f59"/>
                    <a:pt x="f21" y="f60"/>
                  </a:cubicBezTo>
                  <a:cubicBezTo>
                    <a:pt x="f61" y="f29"/>
                    <a:pt x="f62" y="f26"/>
                    <a:pt x="f63" y="f26"/>
                  </a:cubicBezTo>
                  <a:cubicBezTo>
                    <a:pt x="f64" y="f49"/>
                    <a:pt x="f65" y="f61"/>
                    <a:pt x="f6" y="f66"/>
                  </a:cubicBezTo>
                  <a:cubicBezTo>
                    <a:pt x="f6" y="f7"/>
                    <a:pt x="f6" y="f7"/>
                    <a:pt x="f53" y="f7"/>
                  </a:cubicBezTo>
                  <a:cubicBezTo>
                    <a:pt x="f26" y="f7"/>
                    <a:pt x="f47" y="f7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33083C5A-CB04-42C1-A0AF-69F887D85071}"/>
                </a:ext>
              </a:extLst>
            </p:cNvPr>
            <p:cNvSpPr/>
            <p:nvPr/>
          </p:nvSpPr>
          <p:spPr>
            <a:xfrm>
              <a:off x="7590406" y="2795064"/>
              <a:ext cx="291858" cy="430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135"/>
                <a:gd name="f8" fmla="val 48"/>
                <a:gd name="f9" fmla="val 36"/>
                <a:gd name="f10" fmla="val 134"/>
                <a:gd name="f11" fmla="val 25"/>
                <a:gd name="f12" fmla="val 13"/>
                <a:gd name="f13" fmla="val 132"/>
                <a:gd name="f14" fmla="val 3"/>
                <a:gd name="f15" fmla="val 130"/>
                <a:gd name="f16" fmla="val 124"/>
                <a:gd name="f17" fmla="val 6"/>
                <a:gd name="f18" fmla="val 115"/>
                <a:gd name="f19" fmla="val 8"/>
                <a:gd name="f20" fmla="val 112"/>
                <a:gd name="f21" fmla="val 11"/>
                <a:gd name="f22" fmla="val 109"/>
                <a:gd name="f23" fmla="val 106"/>
                <a:gd name="f24" fmla="val 14"/>
                <a:gd name="f25" fmla="val 104"/>
                <a:gd name="f26" fmla="val 17"/>
                <a:gd name="f27" fmla="val 102"/>
                <a:gd name="f28" fmla="val 100"/>
                <a:gd name="f29" fmla="val 86"/>
                <a:gd name="f30" fmla="val 22"/>
                <a:gd name="f31" fmla="val 81"/>
                <a:gd name="f32" fmla="val 31"/>
                <a:gd name="f33" fmla="val 72"/>
                <a:gd name="f34" fmla="val 40"/>
                <a:gd name="f35" fmla="val 63"/>
                <a:gd name="f36" fmla="val 28"/>
                <a:gd name="f37" fmla="val 56"/>
                <a:gd name="f38" fmla="val 24"/>
                <a:gd name="f39" fmla="val 49"/>
                <a:gd name="f40" fmla="val 18"/>
                <a:gd name="f41" fmla="val 41"/>
                <a:gd name="f42" fmla="val 19"/>
                <a:gd name="f43" fmla="val 37"/>
                <a:gd name="f44" fmla="val 55"/>
                <a:gd name="f45" fmla="val 66"/>
                <a:gd name="f46" fmla="val 80"/>
                <a:gd name="f47" fmla="val 74"/>
                <a:gd name="f48" fmla="val 30"/>
                <a:gd name="f49" fmla="val 76"/>
                <a:gd name="f50" fmla="val 42"/>
                <a:gd name="f51" fmla="val 77"/>
                <a:gd name="f52" fmla="val 46"/>
                <a:gd name="f53" fmla="val 69"/>
                <a:gd name="f54" fmla="val 52"/>
                <a:gd name="f55" fmla="val 57"/>
                <a:gd name="f56" fmla="val 59"/>
                <a:gd name="f57" fmla="val 67"/>
                <a:gd name="f58" fmla="val 61"/>
                <a:gd name="f59" fmla="val 75"/>
                <a:gd name="f60" fmla="val 79"/>
                <a:gd name="f61" fmla="val 82"/>
                <a:gd name="f62" fmla="val 85"/>
                <a:gd name="f63" fmla="val 78"/>
                <a:gd name="f64" fmla="val 96"/>
                <a:gd name="f65" fmla="val 101"/>
                <a:gd name="f66" fmla="val 105"/>
                <a:gd name="f67" fmla="val 84"/>
                <a:gd name="f68" fmla="val 107"/>
                <a:gd name="f69" fmla="val 108"/>
                <a:gd name="f70" fmla="val 87"/>
                <a:gd name="f71" fmla="val 114"/>
                <a:gd name="f72" fmla="val 120"/>
                <a:gd name="f73" fmla="val 91"/>
                <a:gd name="f74" fmla="val 125"/>
                <a:gd name="f75" fmla="val 89"/>
                <a:gd name="f76" fmla="val 129"/>
                <a:gd name="f77" fmla="val 133"/>
                <a:gd name="f78" fmla="+- 0 0 -90"/>
                <a:gd name="f79" fmla="*/ f3 1 92"/>
                <a:gd name="f80" fmla="*/ f4 1 135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92"/>
                <a:gd name="f89" fmla="*/ f85 1 135"/>
                <a:gd name="f90" fmla="*/ 48 f86 1"/>
                <a:gd name="f91" fmla="*/ 135 f85 1"/>
                <a:gd name="f92" fmla="*/ 13 f86 1"/>
                <a:gd name="f93" fmla="*/ 132 f85 1"/>
                <a:gd name="f94" fmla="*/ 6 f86 1"/>
                <a:gd name="f95" fmla="*/ 115 f85 1"/>
                <a:gd name="f96" fmla="*/ 106 f85 1"/>
                <a:gd name="f97" fmla="*/ 17 f86 1"/>
                <a:gd name="f98" fmla="*/ 100 f85 1"/>
                <a:gd name="f99" fmla="*/ 31 f86 1"/>
                <a:gd name="f100" fmla="*/ 72 f85 1"/>
                <a:gd name="f101" fmla="*/ 24 f86 1"/>
                <a:gd name="f102" fmla="*/ 49 f85 1"/>
                <a:gd name="f103" fmla="*/ 25 f86 1"/>
                <a:gd name="f104" fmla="*/ 11 f85 1"/>
                <a:gd name="f105" fmla="*/ 66 f86 1"/>
                <a:gd name="f106" fmla="*/ 8 f85 1"/>
                <a:gd name="f107" fmla="*/ 76 f86 1"/>
                <a:gd name="f108" fmla="*/ 42 f85 1"/>
                <a:gd name="f109" fmla="*/ 57 f85 1"/>
                <a:gd name="f110" fmla="*/ 72 f86 1"/>
                <a:gd name="f111" fmla="*/ 79 f85 1"/>
                <a:gd name="f112" fmla="*/ 78 f86 1"/>
                <a:gd name="f113" fmla="*/ 92 f85 1"/>
                <a:gd name="f114" fmla="*/ 81 f86 1"/>
                <a:gd name="f115" fmla="*/ 105 f85 1"/>
                <a:gd name="f116" fmla="*/ 85 f86 1"/>
                <a:gd name="f117" fmla="*/ 108 f85 1"/>
                <a:gd name="f118" fmla="*/ 91 f86 1"/>
                <a:gd name="f119" fmla="*/ 125 f85 1"/>
                <a:gd name="f120" fmla="*/ 133 f85 1"/>
                <a:gd name="f121" fmla="+- f87 0 f1"/>
                <a:gd name="f122" fmla="*/ f90 1 92"/>
                <a:gd name="f123" fmla="*/ f91 1 135"/>
                <a:gd name="f124" fmla="*/ f92 1 92"/>
                <a:gd name="f125" fmla="*/ f93 1 135"/>
                <a:gd name="f126" fmla="*/ f94 1 92"/>
                <a:gd name="f127" fmla="*/ f95 1 135"/>
                <a:gd name="f128" fmla="*/ f96 1 135"/>
                <a:gd name="f129" fmla="*/ f97 1 92"/>
                <a:gd name="f130" fmla="*/ f98 1 135"/>
                <a:gd name="f131" fmla="*/ f99 1 92"/>
                <a:gd name="f132" fmla="*/ f100 1 135"/>
                <a:gd name="f133" fmla="*/ f101 1 92"/>
                <a:gd name="f134" fmla="*/ f102 1 135"/>
                <a:gd name="f135" fmla="*/ f103 1 92"/>
                <a:gd name="f136" fmla="*/ f104 1 135"/>
                <a:gd name="f137" fmla="*/ f105 1 92"/>
                <a:gd name="f138" fmla="*/ f106 1 135"/>
                <a:gd name="f139" fmla="*/ f107 1 92"/>
                <a:gd name="f140" fmla="*/ f108 1 135"/>
                <a:gd name="f141" fmla="*/ f109 1 135"/>
                <a:gd name="f142" fmla="*/ f110 1 92"/>
                <a:gd name="f143" fmla="*/ f111 1 135"/>
                <a:gd name="f144" fmla="*/ f112 1 92"/>
                <a:gd name="f145" fmla="*/ f113 1 135"/>
                <a:gd name="f146" fmla="*/ f114 1 92"/>
                <a:gd name="f147" fmla="*/ f115 1 135"/>
                <a:gd name="f148" fmla="*/ f116 1 92"/>
                <a:gd name="f149" fmla="*/ f117 1 135"/>
                <a:gd name="f150" fmla="*/ f118 1 92"/>
                <a:gd name="f151" fmla="*/ f119 1 135"/>
                <a:gd name="f152" fmla="*/ f120 1 135"/>
                <a:gd name="f153" fmla="*/ 0 1 f88"/>
                <a:gd name="f154" fmla="*/ f82 1 f88"/>
                <a:gd name="f155" fmla="*/ 0 1 f89"/>
                <a:gd name="f156" fmla="*/ f83 1 f89"/>
                <a:gd name="f157" fmla="*/ f122 1 f88"/>
                <a:gd name="f158" fmla="*/ f123 1 f89"/>
                <a:gd name="f159" fmla="*/ f124 1 f88"/>
                <a:gd name="f160" fmla="*/ f125 1 f89"/>
                <a:gd name="f161" fmla="*/ f126 1 f88"/>
                <a:gd name="f162" fmla="*/ f127 1 f89"/>
                <a:gd name="f163" fmla="*/ f128 1 f89"/>
                <a:gd name="f164" fmla="*/ f129 1 f88"/>
                <a:gd name="f165" fmla="*/ f130 1 f89"/>
                <a:gd name="f166" fmla="*/ f131 1 f88"/>
                <a:gd name="f167" fmla="*/ f132 1 f89"/>
                <a:gd name="f168" fmla="*/ f133 1 f88"/>
                <a:gd name="f169" fmla="*/ f134 1 f89"/>
                <a:gd name="f170" fmla="*/ f135 1 f88"/>
                <a:gd name="f171" fmla="*/ f136 1 f89"/>
                <a:gd name="f172" fmla="*/ f137 1 f88"/>
                <a:gd name="f173" fmla="*/ f138 1 f89"/>
                <a:gd name="f174" fmla="*/ f139 1 f88"/>
                <a:gd name="f175" fmla="*/ f140 1 f89"/>
                <a:gd name="f176" fmla="*/ f141 1 f89"/>
                <a:gd name="f177" fmla="*/ f142 1 f88"/>
                <a:gd name="f178" fmla="*/ f143 1 f89"/>
                <a:gd name="f179" fmla="*/ f144 1 f88"/>
                <a:gd name="f180" fmla="*/ f145 1 f89"/>
                <a:gd name="f181" fmla="*/ f146 1 f88"/>
                <a:gd name="f182" fmla="*/ f147 1 f89"/>
                <a:gd name="f183" fmla="*/ f148 1 f88"/>
                <a:gd name="f184" fmla="*/ f149 1 f89"/>
                <a:gd name="f185" fmla="*/ f150 1 f88"/>
                <a:gd name="f186" fmla="*/ f151 1 f89"/>
                <a:gd name="f187" fmla="*/ f152 1 f89"/>
                <a:gd name="f188" fmla="*/ f153 f79 1"/>
                <a:gd name="f189" fmla="*/ f154 f79 1"/>
                <a:gd name="f190" fmla="*/ f156 f80 1"/>
                <a:gd name="f191" fmla="*/ f155 f80 1"/>
                <a:gd name="f192" fmla="*/ f157 f79 1"/>
                <a:gd name="f193" fmla="*/ f158 f80 1"/>
                <a:gd name="f194" fmla="*/ f159 f79 1"/>
                <a:gd name="f195" fmla="*/ f160 f80 1"/>
                <a:gd name="f196" fmla="*/ f161 f79 1"/>
                <a:gd name="f197" fmla="*/ f162 f80 1"/>
                <a:gd name="f198" fmla="*/ f163 f80 1"/>
                <a:gd name="f199" fmla="*/ f164 f79 1"/>
                <a:gd name="f200" fmla="*/ f165 f80 1"/>
                <a:gd name="f201" fmla="*/ f166 f79 1"/>
                <a:gd name="f202" fmla="*/ f167 f80 1"/>
                <a:gd name="f203" fmla="*/ f168 f79 1"/>
                <a:gd name="f204" fmla="*/ f169 f80 1"/>
                <a:gd name="f205" fmla="*/ f170 f79 1"/>
                <a:gd name="f206" fmla="*/ f171 f80 1"/>
                <a:gd name="f207" fmla="*/ f172 f79 1"/>
                <a:gd name="f208" fmla="*/ f173 f80 1"/>
                <a:gd name="f209" fmla="*/ f174 f79 1"/>
                <a:gd name="f210" fmla="*/ f175 f80 1"/>
                <a:gd name="f211" fmla="*/ f176 f80 1"/>
                <a:gd name="f212" fmla="*/ f177 f79 1"/>
                <a:gd name="f213" fmla="*/ f178 f80 1"/>
                <a:gd name="f214" fmla="*/ f179 f79 1"/>
                <a:gd name="f215" fmla="*/ f180 f80 1"/>
                <a:gd name="f216" fmla="*/ f181 f79 1"/>
                <a:gd name="f217" fmla="*/ f182 f80 1"/>
                <a:gd name="f218" fmla="*/ f183 f79 1"/>
                <a:gd name="f219" fmla="*/ f184 f80 1"/>
                <a:gd name="f220" fmla="*/ f185 f79 1"/>
                <a:gd name="f221" fmla="*/ f186 f80 1"/>
                <a:gd name="f222" fmla="*/ f187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2" y="f193"/>
                </a:cxn>
                <a:cxn ang="f121">
                  <a:pos x="f194" y="f195"/>
                </a:cxn>
                <a:cxn ang="f121">
                  <a:pos x="f196" y="f197"/>
                </a:cxn>
                <a:cxn ang="f121">
                  <a:pos x="f194" y="f198"/>
                </a:cxn>
                <a:cxn ang="f121">
                  <a:pos x="f199" y="f200"/>
                </a:cxn>
                <a:cxn ang="f121">
                  <a:pos x="f201" y="f202"/>
                </a:cxn>
                <a:cxn ang="f121">
                  <a:pos x="f203" y="f204"/>
                </a:cxn>
                <a:cxn ang="f121">
                  <a:pos x="f205" y="f206"/>
                </a:cxn>
                <a:cxn ang="f121">
                  <a:pos x="f207" y="f208"/>
                </a:cxn>
                <a:cxn ang="f121">
                  <a:pos x="f209" y="f210"/>
                </a:cxn>
                <a:cxn ang="f121">
                  <a:pos x="f207" y="f211"/>
                </a:cxn>
                <a:cxn ang="f121">
                  <a:pos x="f212" y="f213"/>
                </a:cxn>
                <a:cxn ang="f121">
                  <a:pos x="f214" y="f215"/>
                </a:cxn>
                <a:cxn ang="f121">
                  <a:pos x="f216" y="f217"/>
                </a:cxn>
                <a:cxn ang="f121">
                  <a:pos x="f218" y="f219"/>
                </a:cxn>
                <a:cxn ang="f121">
                  <a:pos x="f220" y="f221"/>
                </a:cxn>
                <a:cxn ang="f121">
                  <a:pos x="f209" y="f222"/>
                </a:cxn>
                <a:cxn ang="f121">
                  <a:pos x="f192" y="f222"/>
                </a:cxn>
                <a:cxn ang="f121">
                  <a:pos x="f192" y="f193"/>
                </a:cxn>
              </a:cxnLst>
              <a:rect l="f188" t="f191" r="f189" b="f190"/>
              <a:pathLst>
                <a:path w="92" h="135">
                  <a:moveTo>
                    <a:pt x="f8" y="f7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14" y="f15"/>
                    <a:pt x="f5" y="f16"/>
                    <a:pt x="f17" y="f18"/>
                  </a:cubicBezTo>
                  <a:cubicBezTo>
                    <a:pt x="f19" y="f20"/>
                    <a:pt x="f21" y="f22"/>
                    <a:pt x="f1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12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0" y="f42"/>
                    <a:pt x="f11" y="f21"/>
                  </a:cubicBezTo>
                  <a:cubicBezTo>
                    <a:pt x="f43" y="f5"/>
                    <a:pt x="f44" y="f5"/>
                    <a:pt x="f45" y="f19"/>
                  </a:cubicBezTo>
                  <a:cubicBezTo>
                    <a:pt x="f46" y="f26"/>
                    <a:pt x="f47" y="f48"/>
                    <a:pt x="f49" y="f50"/>
                  </a:cubicBezTo>
                  <a:cubicBezTo>
                    <a:pt x="f51" y="f52"/>
                    <a:pt x="f53" y="f54"/>
                    <a:pt x="f45" y="f55"/>
                  </a:cubicBezTo>
                  <a:cubicBezTo>
                    <a:pt x="f56" y="f57"/>
                    <a:pt x="f58" y="f59"/>
                    <a:pt x="f33" y="f60"/>
                  </a:cubicBezTo>
                  <a:cubicBezTo>
                    <a:pt x="f60" y="f61"/>
                    <a:pt x="f46" y="f62"/>
                    <a:pt x="f63" y="f6"/>
                  </a:cubicBezTo>
                  <a:cubicBezTo>
                    <a:pt x="f51" y="f64"/>
                    <a:pt x="f46" y="f65"/>
                    <a:pt x="f31" y="f66"/>
                  </a:cubicBezTo>
                  <a:cubicBezTo>
                    <a:pt x="f31" y="f23"/>
                    <a:pt x="f67" y="f68"/>
                    <a:pt x="f62" y="f69"/>
                  </a:cubicBezTo>
                  <a:cubicBezTo>
                    <a:pt x="f70" y="f71"/>
                    <a:pt x="f6" y="f72"/>
                    <a:pt x="f73" y="f74"/>
                  </a:cubicBezTo>
                  <a:cubicBezTo>
                    <a:pt x="f75" y="f76"/>
                    <a:pt x="f31" y="f13"/>
                    <a:pt x="f49" y="f77"/>
                  </a:cubicBezTo>
                  <a:cubicBezTo>
                    <a:pt x="f57" y="f10"/>
                    <a:pt x="f55" y="f77"/>
                    <a:pt x="f8" y="f77"/>
                  </a:cubicBezTo>
                  <a:cubicBezTo>
                    <a:pt x="f8" y="f10"/>
                    <a:pt x="f8" y="f10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5AADB32D-8F07-4849-8A67-26BB3FE5CF07}"/>
                </a:ext>
              </a:extLst>
            </p:cNvPr>
            <p:cNvSpPr/>
            <p:nvPr/>
          </p:nvSpPr>
          <p:spPr>
            <a:xfrm>
              <a:off x="7182547" y="2793190"/>
              <a:ext cx="299347" cy="4321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"/>
                <a:gd name="f7" fmla="val 136"/>
                <a:gd name="f8" fmla="val 48"/>
                <a:gd name="f9" fmla="val 36"/>
                <a:gd name="f10" fmla="val 135"/>
                <a:gd name="f11" fmla="val 25"/>
                <a:gd name="f12" fmla="val 14"/>
                <a:gd name="f13" fmla="val 133"/>
                <a:gd name="f14" fmla="val 2"/>
                <a:gd name="f15" fmla="val 131"/>
                <a:gd name="f16" fmla="val 125"/>
                <a:gd name="f17" fmla="val 6"/>
                <a:gd name="f18" fmla="val 116"/>
                <a:gd name="f19" fmla="val 8"/>
                <a:gd name="f20" fmla="val 112"/>
                <a:gd name="f21" fmla="val 12"/>
                <a:gd name="f22" fmla="val 109"/>
                <a:gd name="f23" fmla="val 106"/>
                <a:gd name="f24" fmla="val 16"/>
                <a:gd name="f25" fmla="val 104"/>
                <a:gd name="f26" fmla="val 18"/>
                <a:gd name="f27" fmla="val 100"/>
                <a:gd name="f28" fmla="val 17"/>
                <a:gd name="f29" fmla="val 98"/>
                <a:gd name="f30" fmla="val 13"/>
                <a:gd name="f31" fmla="val 87"/>
                <a:gd name="f32" fmla="val 20"/>
                <a:gd name="f33" fmla="val 82"/>
                <a:gd name="f34" fmla="val 29"/>
                <a:gd name="f35" fmla="val 76"/>
                <a:gd name="f36" fmla="val 71"/>
                <a:gd name="f37" fmla="val 35"/>
                <a:gd name="f38" fmla="val 62"/>
                <a:gd name="f39" fmla="val 51"/>
                <a:gd name="f40" fmla="val 23"/>
                <a:gd name="f41" fmla="val 44"/>
                <a:gd name="f42" fmla="val 41"/>
                <a:gd name="f43" fmla="val 19"/>
                <a:gd name="f44" fmla="val 32"/>
                <a:gd name="f45" fmla="val 22"/>
                <a:gd name="f46" fmla="val 24"/>
                <a:gd name="f47" fmla="val 4"/>
                <a:gd name="f48" fmla="val 59"/>
                <a:gd name="f49" fmla="val 70"/>
                <a:gd name="f50" fmla="val 73"/>
                <a:gd name="f51" fmla="val 31"/>
                <a:gd name="f52" fmla="val 78"/>
                <a:gd name="f53" fmla="val 50"/>
                <a:gd name="f54" fmla="val 65"/>
                <a:gd name="f55" fmla="val 60"/>
                <a:gd name="f56" fmla="val 68"/>
                <a:gd name="f57" fmla="val 61"/>
                <a:gd name="f58" fmla="val 72"/>
                <a:gd name="f59" fmla="val 80"/>
                <a:gd name="f60" fmla="val 83"/>
                <a:gd name="f61" fmla="val 79"/>
                <a:gd name="f62" fmla="val 86"/>
                <a:gd name="f63" fmla="val 92"/>
                <a:gd name="f64" fmla="val 97"/>
                <a:gd name="f65" fmla="val 103"/>
                <a:gd name="f66" fmla="val 107"/>
                <a:gd name="f67" fmla="val 84"/>
                <a:gd name="f68" fmla="val 111"/>
                <a:gd name="f69" fmla="val 113"/>
                <a:gd name="f70" fmla="val 89"/>
                <a:gd name="f71" fmla="val 124"/>
                <a:gd name="f72" fmla="val 132"/>
                <a:gd name="f73" fmla="+- 0 0 -90"/>
                <a:gd name="f74" fmla="*/ f3 1 94"/>
                <a:gd name="f75" fmla="*/ f4 1 136"/>
                <a:gd name="f76" fmla="val f5"/>
                <a:gd name="f77" fmla="val f6"/>
                <a:gd name="f78" fmla="val f7"/>
                <a:gd name="f79" fmla="*/ f73 f0 1"/>
                <a:gd name="f80" fmla="+- f78 0 f76"/>
                <a:gd name="f81" fmla="+- f77 0 f76"/>
                <a:gd name="f82" fmla="*/ f79 1 f2"/>
                <a:gd name="f83" fmla="*/ f81 1 94"/>
                <a:gd name="f84" fmla="*/ f80 1 136"/>
                <a:gd name="f85" fmla="*/ 48 f81 1"/>
                <a:gd name="f86" fmla="*/ 136 f80 1"/>
                <a:gd name="f87" fmla="*/ 14 f81 1"/>
                <a:gd name="f88" fmla="*/ 133 f80 1"/>
                <a:gd name="f89" fmla="*/ 6 f81 1"/>
                <a:gd name="f90" fmla="*/ 116 f80 1"/>
                <a:gd name="f91" fmla="*/ 106 f80 1"/>
                <a:gd name="f92" fmla="*/ 17 f81 1"/>
                <a:gd name="f93" fmla="*/ 98 f80 1"/>
                <a:gd name="f94" fmla="*/ 29 f81 1"/>
                <a:gd name="f95" fmla="*/ 76 f80 1"/>
                <a:gd name="f96" fmla="*/ 25 f81 1"/>
                <a:gd name="f97" fmla="*/ 51 f80 1"/>
                <a:gd name="f98" fmla="*/ 18 f81 1"/>
                <a:gd name="f99" fmla="*/ 41 f80 1"/>
                <a:gd name="f100" fmla="*/ 24 f81 1"/>
                <a:gd name="f101" fmla="*/ 14 f80 1"/>
                <a:gd name="f102" fmla="*/ 59 f81 1"/>
                <a:gd name="f103" fmla="*/ 4 f80 1"/>
                <a:gd name="f104" fmla="*/ 76 f81 1"/>
                <a:gd name="f105" fmla="*/ 31 f80 1"/>
                <a:gd name="f106" fmla="*/ 65 f81 1"/>
                <a:gd name="f107" fmla="*/ 59 f80 1"/>
                <a:gd name="f108" fmla="*/ 72 f81 1"/>
                <a:gd name="f109" fmla="*/ 80 f80 1"/>
                <a:gd name="f110" fmla="*/ 78 f81 1"/>
                <a:gd name="f111" fmla="*/ 92 f80 1"/>
                <a:gd name="f112" fmla="*/ 82 f81 1"/>
                <a:gd name="f113" fmla="*/ 107 f80 1"/>
                <a:gd name="f114" fmla="*/ 89 f81 1"/>
                <a:gd name="f115" fmla="*/ 83 f81 1"/>
                <a:gd name="f116" fmla="*/ 132 f80 1"/>
                <a:gd name="f117" fmla="+- f82 0 f1"/>
                <a:gd name="f118" fmla="*/ f85 1 94"/>
                <a:gd name="f119" fmla="*/ f86 1 136"/>
                <a:gd name="f120" fmla="*/ f87 1 94"/>
                <a:gd name="f121" fmla="*/ f88 1 136"/>
                <a:gd name="f122" fmla="*/ f89 1 94"/>
                <a:gd name="f123" fmla="*/ f90 1 136"/>
                <a:gd name="f124" fmla="*/ f91 1 136"/>
                <a:gd name="f125" fmla="*/ f92 1 94"/>
                <a:gd name="f126" fmla="*/ f93 1 136"/>
                <a:gd name="f127" fmla="*/ f94 1 94"/>
                <a:gd name="f128" fmla="*/ f95 1 136"/>
                <a:gd name="f129" fmla="*/ f96 1 94"/>
                <a:gd name="f130" fmla="*/ f97 1 136"/>
                <a:gd name="f131" fmla="*/ f98 1 94"/>
                <a:gd name="f132" fmla="*/ f99 1 136"/>
                <a:gd name="f133" fmla="*/ f100 1 94"/>
                <a:gd name="f134" fmla="*/ f101 1 136"/>
                <a:gd name="f135" fmla="*/ f102 1 94"/>
                <a:gd name="f136" fmla="*/ f103 1 136"/>
                <a:gd name="f137" fmla="*/ f104 1 94"/>
                <a:gd name="f138" fmla="*/ f105 1 136"/>
                <a:gd name="f139" fmla="*/ f106 1 94"/>
                <a:gd name="f140" fmla="*/ f107 1 136"/>
                <a:gd name="f141" fmla="*/ f108 1 94"/>
                <a:gd name="f142" fmla="*/ f109 1 136"/>
                <a:gd name="f143" fmla="*/ f110 1 94"/>
                <a:gd name="f144" fmla="*/ f111 1 136"/>
                <a:gd name="f145" fmla="*/ f112 1 94"/>
                <a:gd name="f146" fmla="*/ f113 1 136"/>
                <a:gd name="f147" fmla="*/ f114 1 94"/>
                <a:gd name="f148" fmla="*/ f115 1 94"/>
                <a:gd name="f149" fmla="*/ f116 1 136"/>
                <a:gd name="f150" fmla="*/ 0 1 f83"/>
                <a:gd name="f151" fmla="*/ f77 1 f83"/>
                <a:gd name="f152" fmla="*/ 0 1 f84"/>
                <a:gd name="f153" fmla="*/ f78 1 f84"/>
                <a:gd name="f154" fmla="*/ f118 1 f83"/>
                <a:gd name="f155" fmla="*/ f119 1 f84"/>
                <a:gd name="f156" fmla="*/ f120 1 f83"/>
                <a:gd name="f157" fmla="*/ f121 1 f84"/>
                <a:gd name="f158" fmla="*/ f122 1 f83"/>
                <a:gd name="f159" fmla="*/ f123 1 f84"/>
                <a:gd name="f160" fmla="*/ f124 1 f84"/>
                <a:gd name="f161" fmla="*/ f125 1 f83"/>
                <a:gd name="f162" fmla="*/ f126 1 f84"/>
                <a:gd name="f163" fmla="*/ f127 1 f83"/>
                <a:gd name="f164" fmla="*/ f128 1 f84"/>
                <a:gd name="f165" fmla="*/ f129 1 f83"/>
                <a:gd name="f166" fmla="*/ f130 1 f84"/>
                <a:gd name="f167" fmla="*/ f131 1 f83"/>
                <a:gd name="f168" fmla="*/ f132 1 f84"/>
                <a:gd name="f169" fmla="*/ f133 1 f83"/>
                <a:gd name="f170" fmla="*/ f134 1 f84"/>
                <a:gd name="f171" fmla="*/ f135 1 f83"/>
                <a:gd name="f172" fmla="*/ f136 1 f84"/>
                <a:gd name="f173" fmla="*/ f137 1 f83"/>
                <a:gd name="f174" fmla="*/ f138 1 f84"/>
                <a:gd name="f175" fmla="*/ f139 1 f83"/>
                <a:gd name="f176" fmla="*/ f140 1 f84"/>
                <a:gd name="f177" fmla="*/ f141 1 f83"/>
                <a:gd name="f178" fmla="*/ f142 1 f84"/>
                <a:gd name="f179" fmla="*/ f143 1 f83"/>
                <a:gd name="f180" fmla="*/ f144 1 f84"/>
                <a:gd name="f181" fmla="*/ f145 1 f83"/>
                <a:gd name="f182" fmla="*/ f146 1 f84"/>
                <a:gd name="f183" fmla="*/ f147 1 f83"/>
                <a:gd name="f184" fmla="*/ f148 1 f83"/>
                <a:gd name="f185" fmla="*/ f149 1 f84"/>
                <a:gd name="f186" fmla="*/ f150 f74 1"/>
                <a:gd name="f187" fmla="*/ f151 f74 1"/>
                <a:gd name="f188" fmla="*/ f153 f75 1"/>
                <a:gd name="f189" fmla="*/ f152 f75 1"/>
                <a:gd name="f190" fmla="*/ f154 f74 1"/>
                <a:gd name="f191" fmla="*/ f155 f75 1"/>
                <a:gd name="f192" fmla="*/ f156 f74 1"/>
                <a:gd name="f193" fmla="*/ f157 f75 1"/>
                <a:gd name="f194" fmla="*/ f158 f74 1"/>
                <a:gd name="f195" fmla="*/ f159 f75 1"/>
                <a:gd name="f196" fmla="*/ f160 f75 1"/>
                <a:gd name="f197" fmla="*/ f161 f74 1"/>
                <a:gd name="f198" fmla="*/ f162 f75 1"/>
                <a:gd name="f199" fmla="*/ f163 f74 1"/>
                <a:gd name="f200" fmla="*/ f164 f75 1"/>
                <a:gd name="f201" fmla="*/ f165 f74 1"/>
                <a:gd name="f202" fmla="*/ f166 f75 1"/>
                <a:gd name="f203" fmla="*/ f167 f74 1"/>
                <a:gd name="f204" fmla="*/ f168 f75 1"/>
                <a:gd name="f205" fmla="*/ f169 f74 1"/>
                <a:gd name="f206" fmla="*/ f170 f75 1"/>
                <a:gd name="f207" fmla="*/ f171 f74 1"/>
                <a:gd name="f208" fmla="*/ f172 f75 1"/>
                <a:gd name="f209" fmla="*/ f173 f74 1"/>
                <a:gd name="f210" fmla="*/ f174 f75 1"/>
                <a:gd name="f211" fmla="*/ f175 f74 1"/>
                <a:gd name="f212" fmla="*/ f176 f75 1"/>
                <a:gd name="f213" fmla="*/ f177 f74 1"/>
                <a:gd name="f214" fmla="*/ f178 f75 1"/>
                <a:gd name="f215" fmla="*/ f179 f74 1"/>
                <a:gd name="f216" fmla="*/ f180 f75 1"/>
                <a:gd name="f217" fmla="*/ f181 f74 1"/>
                <a:gd name="f218" fmla="*/ f182 f75 1"/>
                <a:gd name="f219" fmla="*/ f183 f74 1"/>
                <a:gd name="f220" fmla="*/ f184 f74 1"/>
                <a:gd name="f221" fmla="*/ f1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90" y="f191"/>
                </a:cxn>
                <a:cxn ang="f117">
                  <a:pos x="f192" y="f193"/>
                </a:cxn>
                <a:cxn ang="f117">
                  <a:pos x="f194" y="f195"/>
                </a:cxn>
                <a:cxn ang="f117">
                  <a:pos x="f192" y="f196"/>
                </a:cxn>
                <a:cxn ang="f117">
                  <a:pos x="f197" y="f198"/>
                </a:cxn>
                <a:cxn ang="f117">
                  <a:pos x="f199" y="f200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207" y="f208"/>
                </a:cxn>
                <a:cxn ang="f117">
                  <a:pos x="f209" y="f210"/>
                </a:cxn>
                <a:cxn ang="f117">
                  <a:pos x="f211" y="f212"/>
                </a:cxn>
                <a:cxn ang="f117">
                  <a:pos x="f213" y="f214"/>
                </a:cxn>
                <a:cxn ang="f117">
                  <a:pos x="f215" y="f216"/>
                </a:cxn>
                <a:cxn ang="f117">
                  <a:pos x="f217" y="f218"/>
                </a:cxn>
                <a:cxn ang="f117">
                  <a:pos x="f219" y="f195"/>
                </a:cxn>
                <a:cxn ang="f117">
                  <a:pos x="f220" y="f221"/>
                </a:cxn>
                <a:cxn ang="f117">
                  <a:pos x="f190" y="f191"/>
                </a:cxn>
              </a:cxnLst>
              <a:rect l="f186" t="f189" r="f187" b="f188"/>
              <a:pathLst>
                <a:path w="94" h="136">
                  <a:moveTo>
                    <a:pt x="f8" y="f7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14" y="f15"/>
                    <a:pt x="f5" y="f16"/>
                    <a:pt x="f17" y="f18"/>
                  </a:cubicBezTo>
                  <a:cubicBezTo>
                    <a:pt x="f19" y="f20"/>
                    <a:pt x="f21" y="f22"/>
                    <a:pt x="f1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9" y="f36"/>
                    <a:pt x="f37" y="f38"/>
                    <a:pt x="f11" y="f39"/>
                  </a:cubicBezTo>
                  <a:cubicBezTo>
                    <a:pt x="f40" y="f8"/>
                    <a:pt x="f26" y="f41"/>
                    <a:pt x="f26" y="f42"/>
                  </a:cubicBezTo>
                  <a:cubicBezTo>
                    <a:pt x="f43" y="f44"/>
                    <a:pt x="f32" y="f45"/>
                    <a:pt x="f46" y="f12"/>
                  </a:cubicBezTo>
                  <a:cubicBezTo>
                    <a:pt x="f34" y="f47"/>
                    <a:pt x="f8" y="f5"/>
                    <a:pt x="f48" y="f47"/>
                  </a:cubicBezTo>
                  <a:cubicBezTo>
                    <a:pt x="f49" y="f19"/>
                    <a:pt x="f50" y="f26"/>
                    <a:pt x="f35" y="f51"/>
                  </a:cubicBezTo>
                  <a:cubicBezTo>
                    <a:pt x="f52" y="f41"/>
                    <a:pt x="f49" y="f53"/>
                    <a:pt x="f54" y="f48"/>
                  </a:cubicBezTo>
                  <a:cubicBezTo>
                    <a:pt x="f55" y="f56"/>
                    <a:pt x="f57" y="f35"/>
                    <a:pt x="f58" y="f59"/>
                  </a:cubicBezTo>
                  <a:cubicBezTo>
                    <a:pt x="f52" y="f60"/>
                    <a:pt x="f61" y="f62"/>
                    <a:pt x="f52" y="f63"/>
                  </a:cubicBezTo>
                  <a:cubicBezTo>
                    <a:pt x="f52" y="f64"/>
                    <a:pt x="f59" y="f65"/>
                    <a:pt x="f33" y="f66"/>
                  </a:cubicBezTo>
                  <a:cubicBezTo>
                    <a:pt x="f67" y="f68"/>
                    <a:pt x="f31" y="f69"/>
                    <a:pt x="f70" y="f18"/>
                  </a:cubicBezTo>
                  <a:cubicBezTo>
                    <a:pt x="f6" y="f71"/>
                    <a:pt x="f63" y="f15"/>
                    <a:pt x="f60" y="f72"/>
                  </a:cubicBezTo>
                  <a:cubicBezTo>
                    <a:pt x="f36" y="f10"/>
                    <a:pt x="f48" y="f10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2C8D9F0A-4AB5-4619-A72D-4B4EA111109C}"/>
                </a:ext>
              </a:extLst>
            </p:cNvPr>
            <p:cNvSpPr/>
            <p:nvPr/>
          </p:nvSpPr>
          <p:spPr>
            <a:xfrm>
              <a:off x="7249902" y="2752033"/>
              <a:ext cx="570631" cy="2862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125"/>
                <a:gd name="f8" fmla="val 117"/>
                <a:gd name="f9" fmla="val 78"/>
                <a:gd name="f10" fmla="val 109"/>
                <a:gd name="f11" fmla="val 67"/>
                <a:gd name="f12" fmla="val 93"/>
                <a:gd name="f13" fmla="val 77"/>
                <a:gd name="f14" fmla="val 68"/>
                <a:gd name="f15" fmla="val 64"/>
                <a:gd name="f16" fmla="val 74"/>
                <a:gd name="f17" fmla="val 58"/>
                <a:gd name="f18" fmla="val 45"/>
                <a:gd name="f19" fmla="val 87"/>
                <a:gd name="f20" fmla="val 43"/>
                <a:gd name="f21" fmla="val 83"/>
                <a:gd name="f22" fmla="val 49"/>
                <a:gd name="f23" fmla="val 72"/>
                <a:gd name="f24" fmla="val 54"/>
                <a:gd name="f25" fmla="val 62"/>
                <a:gd name="f26" fmla="val 60"/>
                <a:gd name="f27" fmla="val 46"/>
                <a:gd name="f28" fmla="val 55"/>
                <a:gd name="f29" fmla="val 14"/>
                <a:gd name="f30" fmla="val 36"/>
                <a:gd name="f31" fmla="val 3"/>
                <a:gd name="f32" fmla="val 7"/>
                <a:gd name="f33" fmla="val 17"/>
                <a:gd name="f34" fmla="val 6"/>
                <a:gd name="f35" fmla="val 18"/>
                <a:gd name="f36" fmla="val 5"/>
                <a:gd name="f37" fmla="val 4"/>
                <a:gd name="f38" fmla="val 19"/>
                <a:gd name="f39" fmla="val 66"/>
                <a:gd name="f40" fmla="val 115"/>
                <a:gd name="f41" fmla="val 164"/>
                <a:gd name="f42" fmla="val 178"/>
                <a:gd name="f43" fmla="val 165"/>
                <a:gd name="f44" fmla="val 8"/>
                <a:gd name="f45" fmla="val 152"/>
                <a:gd name="f46" fmla="val 9"/>
                <a:gd name="f47" fmla="val 139"/>
                <a:gd name="f48" fmla="val 15"/>
                <a:gd name="f49" fmla="val 128"/>
                <a:gd name="f50" fmla="val 20"/>
                <a:gd name="f51" fmla="val 123"/>
                <a:gd name="f52" fmla="val 29"/>
                <a:gd name="f53" fmla="val 121"/>
                <a:gd name="f54" fmla="val 41"/>
                <a:gd name="f55" fmla="val 120"/>
                <a:gd name="f56" fmla="val 131"/>
                <a:gd name="f57" fmla="val 82"/>
                <a:gd name="f58" fmla="val 137"/>
                <a:gd name="f59" fmla="val 85"/>
                <a:gd name="f60" fmla="+- 0 0 -90"/>
                <a:gd name="f61" fmla="*/ f3 1 180"/>
                <a:gd name="f62" fmla="*/ f4 1 90"/>
                <a:gd name="f63" fmla="val f5"/>
                <a:gd name="f64" fmla="val f2"/>
                <a:gd name="f65" fmla="val f6"/>
                <a:gd name="f66" fmla="*/ f60 f0 1"/>
                <a:gd name="f67" fmla="+- f65 0 f63"/>
                <a:gd name="f68" fmla="+- f64 0 f63"/>
                <a:gd name="f69" fmla="*/ f66 1 f2"/>
                <a:gd name="f70" fmla="*/ f68 1 180"/>
                <a:gd name="f71" fmla="*/ f67 1 90"/>
                <a:gd name="f72" fmla="*/ 125 f68 1"/>
                <a:gd name="f73" fmla="*/ 90 f67 1"/>
                <a:gd name="f74" fmla="*/ 93 f68 1"/>
                <a:gd name="f75" fmla="*/ 67 f67 1"/>
                <a:gd name="f76" fmla="*/ 58 f68 1"/>
                <a:gd name="f77" fmla="*/ 49 f68 1"/>
                <a:gd name="f78" fmla="*/ 72 f67 1"/>
                <a:gd name="f79" fmla="*/ 60 f68 1"/>
                <a:gd name="f80" fmla="*/ 46 f67 1"/>
                <a:gd name="f81" fmla="*/ 7 f68 1"/>
                <a:gd name="f82" fmla="*/ 17 f67 1"/>
                <a:gd name="f83" fmla="*/ 4 f68 1"/>
                <a:gd name="f84" fmla="*/ 19 f67 1"/>
                <a:gd name="f85" fmla="*/ 17 f68 1"/>
                <a:gd name="f86" fmla="*/ 0 f67 1"/>
                <a:gd name="f87" fmla="*/ 164 f68 1"/>
                <a:gd name="f88" fmla="*/ 178 f68 1"/>
                <a:gd name="f89" fmla="*/ 139 f68 1"/>
                <a:gd name="f90" fmla="*/ 15 f67 1"/>
                <a:gd name="f91" fmla="*/ 121 f68 1"/>
                <a:gd name="f92" fmla="*/ 41 f67 1"/>
                <a:gd name="f93" fmla="*/ 131 f68 1"/>
                <a:gd name="f94" fmla="+- f69 0 f1"/>
                <a:gd name="f95" fmla="*/ f72 1 180"/>
                <a:gd name="f96" fmla="*/ f73 1 90"/>
                <a:gd name="f97" fmla="*/ f74 1 180"/>
                <a:gd name="f98" fmla="*/ f75 1 90"/>
                <a:gd name="f99" fmla="*/ f76 1 180"/>
                <a:gd name="f100" fmla="*/ f77 1 180"/>
                <a:gd name="f101" fmla="*/ f78 1 90"/>
                <a:gd name="f102" fmla="*/ f79 1 180"/>
                <a:gd name="f103" fmla="*/ f80 1 90"/>
                <a:gd name="f104" fmla="*/ f81 1 180"/>
                <a:gd name="f105" fmla="*/ f82 1 90"/>
                <a:gd name="f106" fmla="*/ f83 1 180"/>
                <a:gd name="f107" fmla="*/ f84 1 90"/>
                <a:gd name="f108" fmla="*/ f85 1 180"/>
                <a:gd name="f109" fmla="*/ f86 1 90"/>
                <a:gd name="f110" fmla="*/ f87 1 180"/>
                <a:gd name="f111" fmla="*/ f88 1 180"/>
                <a:gd name="f112" fmla="*/ f89 1 180"/>
                <a:gd name="f113" fmla="*/ f90 1 90"/>
                <a:gd name="f114" fmla="*/ f91 1 180"/>
                <a:gd name="f115" fmla="*/ f92 1 90"/>
                <a:gd name="f116" fmla="*/ f93 1 180"/>
                <a:gd name="f117" fmla="*/ 0 1 f70"/>
                <a:gd name="f118" fmla="*/ f64 1 f70"/>
                <a:gd name="f119" fmla="*/ 0 1 f71"/>
                <a:gd name="f120" fmla="*/ f65 1 f71"/>
                <a:gd name="f121" fmla="*/ f95 1 f70"/>
                <a:gd name="f122" fmla="*/ f96 1 f71"/>
                <a:gd name="f123" fmla="*/ f97 1 f70"/>
                <a:gd name="f124" fmla="*/ f98 1 f71"/>
                <a:gd name="f125" fmla="*/ f99 1 f70"/>
                <a:gd name="f126" fmla="*/ f100 1 f70"/>
                <a:gd name="f127" fmla="*/ f101 1 f71"/>
                <a:gd name="f128" fmla="*/ f102 1 f70"/>
                <a:gd name="f129" fmla="*/ f103 1 f71"/>
                <a:gd name="f130" fmla="*/ f104 1 f70"/>
                <a:gd name="f131" fmla="*/ f105 1 f71"/>
                <a:gd name="f132" fmla="*/ f106 1 f70"/>
                <a:gd name="f133" fmla="*/ f107 1 f71"/>
                <a:gd name="f134" fmla="*/ f108 1 f70"/>
                <a:gd name="f135" fmla="*/ f109 1 f71"/>
                <a:gd name="f136" fmla="*/ f110 1 f70"/>
                <a:gd name="f137" fmla="*/ f111 1 f70"/>
                <a:gd name="f138" fmla="*/ f112 1 f70"/>
                <a:gd name="f139" fmla="*/ f113 1 f71"/>
                <a:gd name="f140" fmla="*/ f114 1 f70"/>
                <a:gd name="f141" fmla="*/ f115 1 f71"/>
                <a:gd name="f142" fmla="*/ f116 1 f70"/>
                <a:gd name="f143" fmla="*/ f117 f61 1"/>
                <a:gd name="f144" fmla="*/ f118 f61 1"/>
                <a:gd name="f145" fmla="*/ f120 f62 1"/>
                <a:gd name="f146" fmla="*/ f119 f62 1"/>
                <a:gd name="f147" fmla="*/ f121 f61 1"/>
                <a:gd name="f148" fmla="*/ f122 f62 1"/>
                <a:gd name="f149" fmla="*/ f123 f61 1"/>
                <a:gd name="f150" fmla="*/ f124 f62 1"/>
                <a:gd name="f151" fmla="*/ f125 f61 1"/>
                <a:gd name="f152" fmla="*/ f126 f61 1"/>
                <a:gd name="f153" fmla="*/ f127 f62 1"/>
                <a:gd name="f154" fmla="*/ f128 f61 1"/>
                <a:gd name="f155" fmla="*/ f129 f62 1"/>
                <a:gd name="f156" fmla="*/ f130 f61 1"/>
                <a:gd name="f157" fmla="*/ f131 f62 1"/>
                <a:gd name="f158" fmla="*/ f132 f61 1"/>
                <a:gd name="f159" fmla="*/ f133 f62 1"/>
                <a:gd name="f160" fmla="*/ f134 f61 1"/>
                <a:gd name="f161" fmla="*/ f135 f62 1"/>
                <a:gd name="f162" fmla="*/ f136 f61 1"/>
                <a:gd name="f163" fmla="*/ f137 f61 1"/>
                <a:gd name="f164" fmla="*/ f138 f61 1"/>
                <a:gd name="f165" fmla="*/ f139 f62 1"/>
                <a:gd name="f166" fmla="*/ f140 f61 1"/>
                <a:gd name="f167" fmla="*/ f141 f62 1"/>
                <a:gd name="f168" fmla="*/ f142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7" y="f148"/>
                </a:cxn>
                <a:cxn ang="f94">
                  <a:pos x="f149" y="f150"/>
                </a:cxn>
                <a:cxn ang="f94">
                  <a:pos x="f151" y="f148"/>
                </a:cxn>
                <a:cxn ang="f94">
                  <a:pos x="f152" y="f153"/>
                </a:cxn>
                <a:cxn ang="f94">
                  <a:pos x="f154" y="f155"/>
                </a:cxn>
                <a:cxn ang="f94">
                  <a:pos x="f156" y="f157"/>
                </a:cxn>
                <a:cxn ang="f94">
                  <a:pos x="f158" y="f159"/>
                </a:cxn>
                <a:cxn ang="f94">
                  <a:pos x="f160" y="f161"/>
                </a:cxn>
                <a:cxn ang="f94">
                  <a:pos x="f162" y="f161"/>
                </a:cxn>
                <a:cxn ang="f94">
                  <a:pos x="f163" y="f159"/>
                </a:cxn>
                <a:cxn ang="f94">
                  <a:pos x="f164" y="f165"/>
                </a:cxn>
                <a:cxn ang="f94">
                  <a:pos x="f166" y="f167"/>
                </a:cxn>
                <a:cxn ang="f94">
                  <a:pos x="f168" y="f153"/>
                </a:cxn>
                <a:cxn ang="f94">
                  <a:pos x="f147" y="f148"/>
                </a:cxn>
              </a:cxnLst>
              <a:rect l="f143" t="f146" r="f144" b="f145"/>
              <a:pathLst>
                <a:path w="180" h="90">
                  <a:moveTo>
                    <a:pt x="f7" y="f6"/>
                  </a:moveTo>
                  <a:cubicBezTo>
                    <a:pt x="f8" y="f9"/>
                    <a:pt x="f10" y="f11"/>
                    <a:pt x="f12" y="f11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15"/>
                    <a:pt x="f25" y="f17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5"/>
                    <a:pt x="f37" y="f38"/>
                  </a:cubicBezTo>
                  <a:cubicBezTo>
                    <a:pt x="f5" y="f31"/>
                    <a:pt x="f31" y="f5"/>
                    <a:pt x="f33" y="f5"/>
                  </a:cubicBezTo>
                  <a:cubicBezTo>
                    <a:pt x="f39" y="f5"/>
                    <a:pt x="f40" y="f5"/>
                    <a:pt x="f41" y="f5"/>
                  </a:cubicBezTo>
                  <a:cubicBezTo>
                    <a:pt x="f42" y="f5"/>
                    <a:pt x="f2" y="f31"/>
                    <a:pt x="f42" y="f38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24"/>
                    <a:pt x="f51" y="f25"/>
                    <a:pt x="f56" y="f23"/>
                  </a:cubicBezTo>
                  <a:cubicBezTo>
                    <a:pt x="f47" y="f57"/>
                    <a:pt x="f58" y="f59"/>
                    <a:pt x="f7" y="f6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19BDCDAF-E847-4645-BFD0-55CFCB6E5E81}"/>
                </a:ext>
              </a:extLst>
            </p:cNvPr>
            <p:cNvSpPr/>
            <p:nvPr/>
          </p:nvSpPr>
          <p:spPr>
            <a:xfrm>
              <a:off x="7199391" y="2658489"/>
              <a:ext cx="675394" cy="729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"/>
                <a:gd name="f7" fmla="val 23"/>
                <a:gd name="f8" fmla="val 106"/>
                <a:gd name="f9" fmla="val 75"/>
                <a:gd name="f10" fmla="val 43"/>
                <a:gd name="f11" fmla="val 12"/>
                <a:gd name="f12" fmla="val 3"/>
                <a:gd name="f13" fmla="val 21"/>
                <a:gd name="f14" fmla="val 138"/>
                <a:gd name="f15" fmla="val 201"/>
                <a:gd name="f16" fmla="val 211"/>
                <a:gd name="f17" fmla="val 4"/>
                <a:gd name="f18" fmla="val 22"/>
                <a:gd name="f19" fmla="val 209"/>
                <a:gd name="f20" fmla="val 169"/>
                <a:gd name="f21" fmla="+- 0 0 -90"/>
                <a:gd name="f22" fmla="*/ f3 1 213"/>
                <a:gd name="f23" fmla="*/ f4 1 2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13"/>
                <a:gd name="f32" fmla="*/ f28 1 23"/>
                <a:gd name="f33" fmla="*/ 106 f29 1"/>
                <a:gd name="f34" fmla="*/ 23 f28 1"/>
                <a:gd name="f35" fmla="*/ 12 f29 1"/>
                <a:gd name="f36" fmla="*/ 0 f29 1"/>
                <a:gd name="f37" fmla="*/ 12 f28 1"/>
                <a:gd name="f38" fmla="*/ 0 f28 1"/>
                <a:gd name="f39" fmla="*/ 201 f29 1"/>
                <a:gd name="f40" fmla="*/ 213 f29 1"/>
                <a:gd name="f41" fmla="+- f30 0 f1"/>
                <a:gd name="f42" fmla="*/ f33 1 213"/>
                <a:gd name="f43" fmla="*/ f34 1 23"/>
                <a:gd name="f44" fmla="*/ f35 1 213"/>
                <a:gd name="f45" fmla="*/ f36 1 213"/>
                <a:gd name="f46" fmla="*/ f37 1 23"/>
                <a:gd name="f47" fmla="*/ f38 1 23"/>
                <a:gd name="f48" fmla="*/ f39 1 213"/>
                <a:gd name="f49" fmla="*/ f40 1 213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1"/>
                <a:gd name="f58" fmla="*/ f46 1 f32"/>
                <a:gd name="f59" fmla="*/ f47 1 f32"/>
                <a:gd name="f60" fmla="*/ f48 1 f31"/>
                <a:gd name="f61" fmla="*/ f49 1 f31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2 1"/>
                <a:gd name="f70" fmla="*/ f58 f23 1"/>
                <a:gd name="f71" fmla="*/ f59 f23 1"/>
                <a:gd name="f72" fmla="*/ f60 f22 1"/>
                <a:gd name="f73" fmla="*/ f6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7"/>
                </a:cxn>
                <a:cxn ang="f41">
                  <a:pos x="f69" y="f70"/>
                </a:cxn>
                <a:cxn ang="f41">
                  <a:pos x="f68" y="f71"/>
                </a:cxn>
                <a:cxn ang="f41">
                  <a:pos x="f72" y="f71"/>
                </a:cxn>
                <a:cxn ang="f41">
                  <a:pos x="f73" y="f70"/>
                </a:cxn>
                <a:cxn ang="f41">
                  <a:pos x="f72" y="f67"/>
                </a:cxn>
                <a:cxn ang="f41">
                  <a:pos x="f66" y="f67"/>
                </a:cxn>
              </a:cxnLst>
              <a:rect l="f62" t="f65" r="f63" b="f64"/>
              <a:pathLst>
                <a:path w="213" h="2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5" y="f13"/>
                    <a:pt x="f5" y="f11"/>
                  </a:cubicBezTo>
                  <a:cubicBezTo>
                    <a:pt x="f5" y="f12"/>
                    <a:pt x="f12" y="f5"/>
                    <a:pt x="f11" y="f5"/>
                  </a:cubicBezTo>
                  <a:cubicBezTo>
                    <a:pt x="f9" y="f5"/>
                    <a:pt x="f14" y="f5"/>
                    <a:pt x="f15" y="f5"/>
                  </a:cubicBezTo>
                  <a:cubicBezTo>
                    <a:pt x="f16" y="f5"/>
                    <a:pt x="f6" y="f17"/>
                    <a:pt x="f6" y="f11"/>
                  </a:cubicBezTo>
                  <a:cubicBezTo>
                    <a:pt x="f6" y="f18"/>
                    <a:pt x="f19" y="f7"/>
                    <a:pt x="f15" y="f7"/>
                  </a:cubicBezTo>
                  <a:cubicBezTo>
                    <a:pt x="f20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459E910C-E732-468B-B3A3-9AD63D789AC1}"/>
                </a:ext>
              </a:extLst>
            </p:cNvPr>
            <p:cNvSpPr/>
            <p:nvPr/>
          </p:nvSpPr>
          <p:spPr>
            <a:xfrm>
              <a:off x="7369643" y="2484497"/>
              <a:ext cx="331149" cy="1739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55"/>
                <a:gd name="f8" fmla="val 80"/>
                <a:gd name="f9" fmla="val 31"/>
                <a:gd name="f10" fmla="val 62"/>
                <a:gd name="f11" fmla="val 44"/>
                <a:gd name="f12" fmla="val 24"/>
                <a:gd name="f13" fmla="val 38"/>
                <a:gd name="f14" fmla="val 51"/>
                <a:gd name="f15" fmla="val 16"/>
                <a:gd name="f16" fmla="val 9"/>
                <a:gd name="f17" fmla="val 1"/>
                <a:gd name="f18" fmla="val 40"/>
                <a:gd name="f19" fmla="val 2"/>
                <a:gd name="f20" fmla="val 22"/>
                <a:gd name="f21" fmla="val 3"/>
                <a:gd name="f22" fmla="val 17"/>
                <a:gd name="f23" fmla="val 8"/>
                <a:gd name="f24" fmla="val 11"/>
                <a:gd name="f25" fmla="val 13"/>
                <a:gd name="f26" fmla="val 19"/>
                <a:gd name="f27" fmla="val 5"/>
                <a:gd name="f28" fmla="val 27"/>
                <a:gd name="f29" fmla="val 35"/>
                <a:gd name="f30" fmla="val 39"/>
                <a:gd name="f31" fmla="val 6"/>
                <a:gd name="f32" fmla="val 42"/>
                <a:gd name="f33" fmla="val 12"/>
                <a:gd name="f34" fmla="val 46"/>
                <a:gd name="f35" fmla="val 18"/>
                <a:gd name="f36" fmla="val 48"/>
                <a:gd name="f37" fmla="val 14"/>
                <a:gd name="f38" fmla="val 50"/>
                <a:gd name="f39" fmla="val 52"/>
                <a:gd name="f40" fmla="val 54"/>
                <a:gd name="f41" fmla="val 57"/>
                <a:gd name="f42" fmla="val 59"/>
                <a:gd name="f43" fmla="val 66"/>
                <a:gd name="f44" fmla="val 69"/>
                <a:gd name="f45" fmla="val 77"/>
                <a:gd name="f46" fmla="val 85"/>
                <a:gd name="f47" fmla="val 93"/>
                <a:gd name="f48" fmla="val 100"/>
                <a:gd name="f49" fmla="val 23"/>
                <a:gd name="f50" fmla="val 30"/>
                <a:gd name="f51" fmla="val 34"/>
                <a:gd name="f52" fmla="val 102"/>
                <a:gd name="f53" fmla="+- 0 0 -90"/>
                <a:gd name="f54" fmla="*/ f3 1 104"/>
                <a:gd name="f55" fmla="*/ f4 1 55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04"/>
                <a:gd name="f64" fmla="*/ f60 1 55"/>
                <a:gd name="f65" fmla="*/ 80 f61 1"/>
                <a:gd name="f66" fmla="*/ 31 f60 1"/>
                <a:gd name="f67" fmla="*/ 24 f61 1"/>
                <a:gd name="f68" fmla="*/ 51 f60 1"/>
                <a:gd name="f69" fmla="*/ 1 f61 1"/>
                <a:gd name="f70" fmla="*/ 2 f61 1"/>
                <a:gd name="f71" fmla="*/ 22 f60 1"/>
                <a:gd name="f72" fmla="*/ 13 f61 1"/>
                <a:gd name="f73" fmla="*/ 8 f60 1"/>
                <a:gd name="f74" fmla="*/ 35 f61 1"/>
                <a:gd name="f75" fmla="*/ 0 f60 1"/>
                <a:gd name="f76" fmla="*/ 46 f61 1"/>
                <a:gd name="f77" fmla="*/ 18 f60 1"/>
                <a:gd name="f78" fmla="*/ 52 f61 1"/>
                <a:gd name="f79" fmla="*/ 59 f61 1"/>
                <a:gd name="f80" fmla="*/ 17 f60 1"/>
                <a:gd name="f81" fmla="*/ 69 f61 1"/>
                <a:gd name="f82" fmla="*/ 93 f61 1"/>
                <a:gd name="f83" fmla="*/ 104 f61 1"/>
                <a:gd name="f84" fmla="*/ 23 f60 1"/>
                <a:gd name="f85" fmla="*/ 34 f60 1"/>
                <a:gd name="f86" fmla="*/ 50 f60 1"/>
                <a:gd name="f87" fmla="+- f62 0 f1"/>
                <a:gd name="f88" fmla="*/ f65 1 104"/>
                <a:gd name="f89" fmla="*/ f66 1 55"/>
                <a:gd name="f90" fmla="*/ f67 1 104"/>
                <a:gd name="f91" fmla="*/ f68 1 55"/>
                <a:gd name="f92" fmla="*/ f69 1 104"/>
                <a:gd name="f93" fmla="*/ f70 1 104"/>
                <a:gd name="f94" fmla="*/ f71 1 55"/>
                <a:gd name="f95" fmla="*/ f72 1 104"/>
                <a:gd name="f96" fmla="*/ f73 1 55"/>
                <a:gd name="f97" fmla="*/ f74 1 104"/>
                <a:gd name="f98" fmla="*/ f75 1 55"/>
                <a:gd name="f99" fmla="*/ f76 1 104"/>
                <a:gd name="f100" fmla="*/ f77 1 55"/>
                <a:gd name="f101" fmla="*/ f78 1 104"/>
                <a:gd name="f102" fmla="*/ f79 1 104"/>
                <a:gd name="f103" fmla="*/ f80 1 55"/>
                <a:gd name="f104" fmla="*/ f81 1 104"/>
                <a:gd name="f105" fmla="*/ f82 1 104"/>
                <a:gd name="f106" fmla="*/ f83 1 104"/>
                <a:gd name="f107" fmla="*/ f84 1 55"/>
                <a:gd name="f108" fmla="*/ f85 1 55"/>
                <a:gd name="f109" fmla="*/ f86 1 55"/>
                <a:gd name="f110" fmla="*/ 0 1 f63"/>
                <a:gd name="f111" fmla="*/ f57 1 f63"/>
                <a:gd name="f112" fmla="*/ 0 1 f64"/>
                <a:gd name="f113" fmla="*/ f58 1 f64"/>
                <a:gd name="f114" fmla="*/ f88 1 f63"/>
                <a:gd name="f115" fmla="*/ f89 1 f64"/>
                <a:gd name="f116" fmla="*/ f90 1 f63"/>
                <a:gd name="f117" fmla="*/ f91 1 f64"/>
                <a:gd name="f118" fmla="*/ f92 1 f63"/>
                <a:gd name="f119" fmla="*/ f93 1 f63"/>
                <a:gd name="f120" fmla="*/ f94 1 f64"/>
                <a:gd name="f121" fmla="*/ f95 1 f63"/>
                <a:gd name="f122" fmla="*/ f96 1 f64"/>
                <a:gd name="f123" fmla="*/ f97 1 f63"/>
                <a:gd name="f124" fmla="*/ f98 1 f64"/>
                <a:gd name="f125" fmla="*/ f99 1 f63"/>
                <a:gd name="f126" fmla="*/ f100 1 f64"/>
                <a:gd name="f127" fmla="*/ f101 1 f63"/>
                <a:gd name="f128" fmla="*/ f102 1 f63"/>
                <a:gd name="f129" fmla="*/ f103 1 f64"/>
                <a:gd name="f130" fmla="*/ f104 1 f63"/>
                <a:gd name="f131" fmla="*/ f105 1 f63"/>
                <a:gd name="f132" fmla="*/ f106 1 f63"/>
                <a:gd name="f133" fmla="*/ f107 1 f64"/>
                <a:gd name="f134" fmla="*/ f108 1 f64"/>
                <a:gd name="f135" fmla="*/ f109 1 f64"/>
                <a:gd name="f136" fmla="*/ f110 f54 1"/>
                <a:gd name="f137" fmla="*/ f111 f54 1"/>
                <a:gd name="f138" fmla="*/ f113 f55 1"/>
                <a:gd name="f139" fmla="*/ f112 f55 1"/>
                <a:gd name="f140" fmla="*/ f114 f54 1"/>
                <a:gd name="f141" fmla="*/ f115 f55 1"/>
                <a:gd name="f142" fmla="*/ f116 f54 1"/>
                <a:gd name="f143" fmla="*/ f117 f55 1"/>
                <a:gd name="f144" fmla="*/ f118 f54 1"/>
                <a:gd name="f145" fmla="*/ f119 f54 1"/>
                <a:gd name="f146" fmla="*/ f120 f55 1"/>
                <a:gd name="f147" fmla="*/ f121 f54 1"/>
                <a:gd name="f148" fmla="*/ f122 f55 1"/>
                <a:gd name="f149" fmla="*/ f123 f54 1"/>
                <a:gd name="f150" fmla="*/ f124 f55 1"/>
                <a:gd name="f151" fmla="*/ f125 f54 1"/>
                <a:gd name="f152" fmla="*/ f126 f55 1"/>
                <a:gd name="f153" fmla="*/ f127 f54 1"/>
                <a:gd name="f154" fmla="*/ f128 f54 1"/>
                <a:gd name="f155" fmla="*/ f129 f55 1"/>
                <a:gd name="f156" fmla="*/ f130 f54 1"/>
                <a:gd name="f157" fmla="*/ f131 f54 1"/>
                <a:gd name="f158" fmla="*/ f132 f54 1"/>
                <a:gd name="f159" fmla="*/ f133 f55 1"/>
                <a:gd name="f160" fmla="*/ f134 f55 1"/>
                <a:gd name="f161" fmla="*/ f13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40" y="f141"/>
                </a:cxn>
                <a:cxn ang="f87">
                  <a:pos x="f142" y="f141"/>
                </a:cxn>
                <a:cxn ang="f87">
                  <a:pos x="f142" y="f143"/>
                </a:cxn>
                <a:cxn ang="f87">
                  <a:pos x="f144" y="f143"/>
                </a:cxn>
                <a:cxn ang="f87">
                  <a:pos x="f145" y="f146"/>
                </a:cxn>
                <a:cxn ang="f87">
                  <a:pos x="f147" y="f148"/>
                </a:cxn>
                <a:cxn ang="f87">
                  <a:pos x="f149" y="f150"/>
                </a:cxn>
                <a:cxn ang="f87">
                  <a:pos x="f151" y="f152"/>
                </a:cxn>
                <a:cxn ang="f87">
                  <a:pos x="f153" y="f148"/>
                </a:cxn>
                <a:cxn ang="f87">
                  <a:pos x="f154" y="f155"/>
                </a:cxn>
                <a:cxn ang="f87">
                  <a:pos x="f156" y="f150"/>
                </a:cxn>
                <a:cxn ang="f87">
                  <a:pos x="f157" y="f148"/>
                </a:cxn>
                <a:cxn ang="f87">
                  <a:pos x="f158" y="f159"/>
                </a:cxn>
                <a:cxn ang="f87">
                  <a:pos x="f158" y="f160"/>
                </a:cxn>
                <a:cxn ang="f87">
                  <a:pos x="f140" y="f161"/>
                </a:cxn>
                <a:cxn ang="f87">
                  <a:pos x="f140" y="f141"/>
                </a:cxn>
              </a:cxnLst>
              <a:rect l="f136" t="f139" r="f137" b="f138"/>
              <a:pathLst>
                <a:path w="104" h="55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2" y="f13"/>
                    <a:pt x="f12" y="f11"/>
                    <a:pt x="f12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7" y="f18"/>
                    <a:pt x="f5" y="f9"/>
                    <a:pt x="f19" y="f20"/>
                  </a:cubicBezTo>
                  <a:cubicBezTo>
                    <a:pt x="f21" y="f22"/>
                    <a:pt x="f23" y="f24"/>
                    <a:pt x="f25" y="f23"/>
                  </a:cubicBezTo>
                  <a:cubicBezTo>
                    <a:pt x="f26" y="f27"/>
                    <a:pt x="f28" y="f21"/>
                    <a:pt x="f29" y="f5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24"/>
                    <a:pt x="f39" y="f23"/>
                  </a:cubicBezTo>
                  <a:cubicBezTo>
                    <a:pt x="f40" y="f24"/>
                    <a:pt x="f41" y="f37"/>
                    <a:pt x="f42" y="f22"/>
                  </a:cubicBezTo>
                  <a:cubicBezTo>
                    <a:pt x="f10" y="f24"/>
                    <a:pt x="f43" y="f27"/>
                    <a:pt x="f44" y="f5"/>
                  </a:cubicBezTo>
                  <a:cubicBezTo>
                    <a:pt x="f45" y="f21"/>
                    <a:pt x="f46" y="f31"/>
                    <a:pt x="f47" y="f23"/>
                  </a:cubicBezTo>
                  <a:cubicBezTo>
                    <a:pt x="f48" y="f24"/>
                    <a:pt x="f6" y="f15"/>
                    <a:pt x="f6" y="f49"/>
                  </a:cubicBezTo>
                  <a:cubicBezTo>
                    <a:pt x="f6" y="f28"/>
                    <a:pt x="f6" y="f50"/>
                    <a:pt x="f6" y="f51"/>
                  </a:cubicBezTo>
                  <a:cubicBezTo>
                    <a:pt x="f6" y="f40"/>
                    <a:pt x="f52" y="f7"/>
                    <a:pt x="f8" y="f38"/>
                  </a:cubicBezTo>
                  <a:cubicBezTo>
                    <a:pt x="f8" y="f11"/>
                    <a:pt x="f8" y="f13"/>
                    <a:pt x="f8" y="f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Freeform 35">
              <a:extLst>
                <a:ext uri="{FF2B5EF4-FFF2-40B4-BE49-F238E27FC236}">
                  <a16:creationId xmlns:a16="http://schemas.microsoft.com/office/drawing/2014/main" id="{A856F21A-41CA-436F-93AD-A29A05653BB8}"/>
                </a:ext>
              </a:extLst>
            </p:cNvPr>
            <p:cNvSpPr/>
            <p:nvPr/>
          </p:nvSpPr>
          <p:spPr>
            <a:xfrm>
              <a:off x="7453832" y="2267465"/>
              <a:ext cx="157157" cy="185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58"/>
                <a:gd name="f8" fmla="val 48"/>
                <a:gd name="f9" fmla="val 25"/>
                <a:gd name="f10" fmla="val 41"/>
                <a:gd name="f11" fmla="val 40"/>
                <a:gd name="f12" fmla="val 33"/>
                <a:gd name="f13" fmla="val 56"/>
                <a:gd name="f14" fmla="val 31"/>
                <a:gd name="f15" fmla="val 57"/>
                <a:gd name="f16" fmla="val 26"/>
                <a:gd name="f17" fmla="val 24"/>
                <a:gd name="f18" fmla="val 17"/>
                <a:gd name="f19" fmla="val 7"/>
                <a:gd name="f20" fmla="val 43"/>
                <a:gd name="f21" fmla="val 5"/>
                <a:gd name="f22" fmla="val 35"/>
                <a:gd name="f23" fmla="val 20"/>
                <a:gd name="f24" fmla="val 11"/>
                <a:gd name="f25" fmla="val 19"/>
                <a:gd name="f26" fmla="val 6"/>
                <a:gd name="f27" fmla="val 36"/>
                <a:gd name="f28" fmla="val 10"/>
                <a:gd name="f29" fmla="+- 0 0 -90"/>
                <a:gd name="f30" fmla="*/ f3 1 50"/>
                <a:gd name="f31" fmla="*/ f4 1 58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50"/>
                <a:gd name="f40" fmla="*/ f36 1 58"/>
                <a:gd name="f41" fmla="*/ 48 f37 1"/>
                <a:gd name="f42" fmla="*/ 25 f36 1"/>
                <a:gd name="f43" fmla="*/ 33 f37 1"/>
                <a:gd name="f44" fmla="*/ 56 f36 1"/>
                <a:gd name="f45" fmla="*/ 24 f37 1"/>
                <a:gd name="f46" fmla="*/ 57 f36 1"/>
                <a:gd name="f47" fmla="*/ 5 f37 1"/>
                <a:gd name="f48" fmla="*/ 35 f36 1"/>
                <a:gd name="f49" fmla="*/ 19 f37 1"/>
                <a:gd name="f50" fmla="*/ 6 f36 1"/>
                <a:gd name="f51" fmla="+- f38 0 f1"/>
                <a:gd name="f52" fmla="*/ f41 1 50"/>
                <a:gd name="f53" fmla="*/ f42 1 58"/>
                <a:gd name="f54" fmla="*/ f43 1 50"/>
                <a:gd name="f55" fmla="*/ f44 1 58"/>
                <a:gd name="f56" fmla="*/ f45 1 50"/>
                <a:gd name="f57" fmla="*/ f46 1 58"/>
                <a:gd name="f58" fmla="*/ f47 1 50"/>
                <a:gd name="f59" fmla="*/ f48 1 58"/>
                <a:gd name="f60" fmla="*/ f49 1 50"/>
                <a:gd name="f61" fmla="*/ f50 1 58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0" y="f81"/>
                </a:cxn>
              </a:cxnLst>
              <a:rect l="f76" t="f79" r="f77" b="f78"/>
              <a:pathLst>
                <a:path w="50" h="58">
                  <a:moveTo>
                    <a:pt x="f8" y="f9"/>
                  </a:moveTo>
                  <a:cubicBezTo>
                    <a:pt x="f6" y="f10"/>
                    <a:pt x="f11" y="f8"/>
                    <a:pt x="f12" y="f13"/>
                  </a:cubicBezTo>
                  <a:cubicBezTo>
                    <a:pt x="f14" y="f15"/>
                    <a:pt x="f16" y="f7"/>
                    <a:pt x="f17" y="f15"/>
                  </a:cubicBezTo>
                  <a:cubicBezTo>
                    <a:pt x="f18" y="f6"/>
                    <a:pt x="f19" y="f20"/>
                    <a:pt x="f21" y="f22"/>
                  </a:cubicBezTo>
                  <a:cubicBezTo>
                    <a:pt x="f5" y="f23"/>
                    <a:pt x="f19" y="f24"/>
                    <a:pt x="f25" y="f26"/>
                  </a:cubicBezTo>
                  <a:cubicBezTo>
                    <a:pt x="f27" y="f5"/>
                    <a:pt x="f8" y="f28"/>
                    <a:pt x="f8" y="f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Freeform 40">
              <a:extLst>
                <a:ext uri="{FF2B5EF4-FFF2-40B4-BE49-F238E27FC236}">
                  <a16:creationId xmlns:a16="http://schemas.microsoft.com/office/drawing/2014/main" id="{980A6C7D-35E3-4066-8AF8-360D01E1F2D5}"/>
                </a:ext>
              </a:extLst>
            </p:cNvPr>
            <p:cNvSpPr/>
            <p:nvPr/>
          </p:nvSpPr>
          <p:spPr>
            <a:xfrm>
              <a:off x="5405182" y="744550"/>
              <a:ext cx="63614" cy="132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42"/>
                <a:gd name="f8" fmla="val 41"/>
                <a:gd name="f9" fmla="val 1"/>
                <a:gd name="f10" fmla="val 25"/>
                <a:gd name="f11" fmla="val 23"/>
                <a:gd name="f12" fmla="val 18"/>
                <a:gd name="f13" fmla="val 2"/>
                <a:gd name="f14" fmla="val 3"/>
                <a:gd name="f15" fmla="val 15"/>
                <a:gd name="f16" fmla="val 28"/>
                <a:gd name="f17" fmla="+- 0 0 -90"/>
                <a:gd name="f18" fmla="*/ f3 1 20"/>
                <a:gd name="f19" fmla="*/ f4 1 42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0"/>
                <a:gd name="f28" fmla="*/ f24 1 42"/>
                <a:gd name="f29" fmla="*/ 20 f25 1"/>
                <a:gd name="f30" fmla="*/ 41 f24 1"/>
                <a:gd name="f31" fmla="*/ 0 f25 1"/>
                <a:gd name="f32" fmla="*/ 25 f24 1"/>
                <a:gd name="f33" fmla="*/ 18 f24 1"/>
                <a:gd name="f34" fmla="*/ 3 f24 1"/>
                <a:gd name="f35" fmla="+- f26 0 f1"/>
                <a:gd name="f36" fmla="*/ f29 1 20"/>
                <a:gd name="f37" fmla="*/ f30 1 42"/>
                <a:gd name="f38" fmla="*/ f31 1 20"/>
                <a:gd name="f39" fmla="*/ f32 1 42"/>
                <a:gd name="f40" fmla="*/ f33 1 42"/>
                <a:gd name="f41" fmla="*/ f34 1 42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8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9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58" y="f60"/>
                </a:cxn>
                <a:cxn ang="f35">
                  <a:pos x="f56" y="f61"/>
                </a:cxn>
                <a:cxn ang="f35">
                  <a:pos x="f56" y="f57"/>
                </a:cxn>
              </a:cxnLst>
              <a:rect l="f52" t="f55" r="f53" b="f54"/>
              <a:pathLst>
                <a:path w="20" h="42">
                  <a:moveTo>
                    <a:pt x="f6" y="f8"/>
                  </a:moveTo>
                  <a:cubicBezTo>
                    <a:pt x="f9" y="f7"/>
                    <a:pt x="f9" y="f7"/>
                    <a:pt x="f5" y="f10"/>
                  </a:cubicBezTo>
                  <a:cubicBezTo>
                    <a:pt x="f5" y="f11"/>
                    <a:pt x="f5" y="f6"/>
                    <a:pt x="f5" y="f12"/>
                  </a:cubicBezTo>
                  <a:cubicBezTo>
                    <a:pt x="f9" y="f13"/>
                    <a:pt x="f13" y="f5"/>
                    <a:pt x="f6" y="f14"/>
                  </a:cubicBezTo>
                  <a:cubicBezTo>
                    <a:pt x="f6" y="f15"/>
                    <a:pt x="f6" y="f16"/>
                    <a:pt x="f6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Freeform 41">
              <a:extLst>
                <a:ext uri="{FF2B5EF4-FFF2-40B4-BE49-F238E27FC236}">
                  <a16:creationId xmlns:a16="http://schemas.microsoft.com/office/drawing/2014/main" id="{9D39AB73-B12B-442B-AF61-1271BEB84D7D}"/>
                </a:ext>
              </a:extLst>
            </p:cNvPr>
            <p:cNvSpPr/>
            <p:nvPr/>
          </p:nvSpPr>
          <p:spPr>
            <a:xfrm>
              <a:off x="6310704" y="746415"/>
              <a:ext cx="61740" cy="140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44"/>
                <a:gd name="f8" fmla="val 2"/>
                <a:gd name="f9" fmla="val 19"/>
                <a:gd name="f10" fmla="val 1"/>
                <a:gd name="f11" fmla="val 17"/>
                <a:gd name="f12" fmla="val 21"/>
                <a:gd name="f13" fmla="val 25"/>
                <a:gd name="f14" fmla="val 29"/>
                <a:gd name="f15" fmla="val 39"/>
                <a:gd name="f16" fmla="val 12"/>
                <a:gd name="f17" fmla="val 3"/>
                <a:gd name="f18" fmla="val 40"/>
                <a:gd name="f19" fmla="val 37"/>
                <a:gd name="f20" fmla="val 35"/>
                <a:gd name="f21" fmla="val 24"/>
                <a:gd name="f22" fmla="val 13"/>
                <a:gd name="f23" fmla="+- 0 0 -90"/>
                <a:gd name="f24" fmla="*/ f3 1 20"/>
                <a:gd name="f25" fmla="*/ f4 1 44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0"/>
                <a:gd name="f34" fmla="*/ f30 1 44"/>
                <a:gd name="f35" fmla="*/ 0 f31 1"/>
                <a:gd name="f36" fmla="*/ 2 f30 1"/>
                <a:gd name="f37" fmla="*/ 20 f31 1"/>
                <a:gd name="f38" fmla="*/ 17 f30 1"/>
                <a:gd name="f39" fmla="*/ 29 f30 1"/>
                <a:gd name="f40" fmla="*/ 3 f31 1"/>
                <a:gd name="f41" fmla="*/ 40 f30 1"/>
                <a:gd name="f42" fmla="*/ 35 f30 1"/>
                <a:gd name="f43" fmla="+- f32 0 f1"/>
                <a:gd name="f44" fmla="*/ f35 1 20"/>
                <a:gd name="f45" fmla="*/ f36 1 44"/>
                <a:gd name="f46" fmla="*/ f37 1 20"/>
                <a:gd name="f47" fmla="*/ f38 1 44"/>
                <a:gd name="f48" fmla="*/ f39 1 44"/>
                <a:gd name="f49" fmla="*/ f40 1 20"/>
                <a:gd name="f50" fmla="*/ f41 1 44"/>
                <a:gd name="f51" fmla="*/ f42 1 44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4"/>
                <a:gd name="f61" fmla="*/ f49 1 f33"/>
                <a:gd name="f62" fmla="*/ f50 1 f34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5 1"/>
                <a:gd name="f73" fmla="*/ f61 f24 1"/>
                <a:gd name="f74" fmla="*/ f62 f25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0" y="f72"/>
                </a:cxn>
                <a:cxn ang="f43">
                  <a:pos x="f73" y="f74"/>
                </a:cxn>
                <a:cxn ang="f43">
                  <a:pos x="f68" y="f75"/>
                </a:cxn>
                <a:cxn ang="f43">
                  <a:pos x="f68" y="f69"/>
                </a:cxn>
              </a:cxnLst>
              <a:rect l="f64" t="f67" r="f65" b="f66"/>
              <a:pathLst>
                <a:path w="20" h="44">
                  <a:moveTo>
                    <a:pt x="f5" y="f8"/>
                  </a:moveTo>
                  <a:cubicBezTo>
                    <a:pt x="f9" y="f5"/>
                    <a:pt x="f6" y="f10"/>
                    <a:pt x="f6" y="f11"/>
                  </a:cubicBezTo>
                  <a:cubicBezTo>
                    <a:pt x="f6" y="f12"/>
                    <a:pt x="f6" y="f13"/>
                    <a:pt x="f6" y="f14"/>
                  </a:cubicBezTo>
                  <a:cubicBezTo>
                    <a:pt x="f6" y="f15"/>
                    <a:pt x="f16" y="f7"/>
                    <a:pt x="f17" y="f18"/>
                  </a:cubicBezTo>
                  <a:cubicBezTo>
                    <a:pt x="f8" y="f15"/>
                    <a:pt x="f5" y="f19"/>
                    <a:pt x="f5" y="f20"/>
                  </a:cubicBezTo>
                  <a:cubicBezTo>
                    <a:pt x="f5" y="f21"/>
                    <a:pt x="f5" y="f22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Freeform 43">
              <a:extLst>
                <a:ext uri="{FF2B5EF4-FFF2-40B4-BE49-F238E27FC236}">
                  <a16:creationId xmlns:a16="http://schemas.microsoft.com/office/drawing/2014/main" id="{4DBE8C76-B0B0-4EEB-8EE7-48D0676777D0}"/>
                </a:ext>
              </a:extLst>
            </p:cNvPr>
            <p:cNvSpPr/>
            <p:nvPr/>
          </p:nvSpPr>
          <p:spPr>
            <a:xfrm>
              <a:off x="6312578" y="1459236"/>
              <a:ext cx="59865" cy="140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44"/>
                <a:gd name="f8" fmla="val 42"/>
                <a:gd name="f9" fmla="val 29"/>
                <a:gd name="f10" fmla="val 17"/>
                <a:gd name="f11" fmla="val 6"/>
                <a:gd name="f12" fmla="val 15"/>
                <a:gd name="f13" fmla="val 3"/>
                <a:gd name="f14" fmla="val 18"/>
                <a:gd name="f15" fmla="val 21"/>
                <a:gd name="f16" fmla="val 24"/>
                <a:gd name="f17" fmla="val 27"/>
                <a:gd name="f18" fmla="val 43"/>
                <a:gd name="f19" fmla="+- 0 0 -90"/>
                <a:gd name="f20" fmla="*/ f3 1 19"/>
                <a:gd name="f21" fmla="*/ f4 1 44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9"/>
                <a:gd name="f30" fmla="*/ f26 1 44"/>
                <a:gd name="f31" fmla="*/ 0 f27 1"/>
                <a:gd name="f32" fmla="*/ 42 f26 1"/>
                <a:gd name="f33" fmla="*/ 6 f26 1"/>
                <a:gd name="f34" fmla="*/ 19 f27 1"/>
                <a:gd name="f35" fmla="*/ 18 f26 1"/>
                <a:gd name="f36" fmla="*/ 27 f26 1"/>
                <a:gd name="f37" fmla="+- f28 0 f1"/>
                <a:gd name="f38" fmla="*/ f31 1 19"/>
                <a:gd name="f39" fmla="*/ f32 1 44"/>
                <a:gd name="f40" fmla="*/ f33 1 44"/>
                <a:gd name="f41" fmla="*/ f34 1 19"/>
                <a:gd name="f42" fmla="*/ f35 1 44"/>
                <a:gd name="f43" fmla="*/ f36 1 44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19" h="44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6" y="f15"/>
                    <a:pt x="f6" y="f16"/>
                    <a:pt x="f6" y="f17"/>
                  </a:cubicBezTo>
                  <a:cubicBezTo>
                    <a:pt x="f6" y="f18"/>
                    <a:pt x="f14" y="f7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Freeform 44">
              <a:extLst>
                <a:ext uri="{FF2B5EF4-FFF2-40B4-BE49-F238E27FC236}">
                  <a16:creationId xmlns:a16="http://schemas.microsoft.com/office/drawing/2014/main" id="{1FF2BE8A-3053-4FC3-B7B4-C3F863032F7C}"/>
                </a:ext>
              </a:extLst>
            </p:cNvPr>
            <p:cNvSpPr/>
            <p:nvPr/>
          </p:nvSpPr>
          <p:spPr>
            <a:xfrm>
              <a:off x="5405182" y="1466715"/>
              <a:ext cx="63614" cy="1365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43"/>
                <a:gd name="f8" fmla="val 2"/>
                <a:gd name="f9" fmla="val 5"/>
                <a:gd name="f10" fmla="val 7"/>
                <a:gd name="f11" fmla="val 10"/>
                <a:gd name="f12" fmla="val 29"/>
                <a:gd name="f13" fmla="val 39"/>
                <a:gd name="f14" fmla="val 3"/>
                <a:gd name="f15" fmla="val 1"/>
                <a:gd name="f16" fmla="val 42"/>
                <a:gd name="f17" fmla="val 25"/>
                <a:gd name="f18" fmla="val 23"/>
                <a:gd name="f19" fmla="val 18"/>
                <a:gd name="f20" fmla="+- 0 0 -90"/>
                <a:gd name="f21" fmla="*/ f3 1 20"/>
                <a:gd name="f22" fmla="*/ f4 1 43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0"/>
                <a:gd name="f31" fmla="*/ f27 1 43"/>
                <a:gd name="f32" fmla="*/ 20 f28 1"/>
                <a:gd name="f33" fmla="*/ 2 f27 1"/>
                <a:gd name="f34" fmla="*/ 10 f27 1"/>
                <a:gd name="f35" fmla="*/ 39 f27 1"/>
                <a:gd name="f36" fmla="*/ 1 f28 1"/>
                <a:gd name="f37" fmla="*/ 25 f27 1"/>
                <a:gd name="f38" fmla="*/ 18 f27 1"/>
                <a:gd name="f39" fmla="+- f29 0 f1"/>
                <a:gd name="f40" fmla="*/ f32 1 20"/>
                <a:gd name="f41" fmla="*/ f33 1 43"/>
                <a:gd name="f42" fmla="*/ f34 1 43"/>
                <a:gd name="f43" fmla="*/ f35 1 43"/>
                <a:gd name="f44" fmla="*/ f36 1 20"/>
                <a:gd name="f45" fmla="*/ f37 1 43"/>
                <a:gd name="f46" fmla="*/ f38 1 43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1"/>
                <a:gd name="f55" fmla="*/ f44 1 f30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2 1"/>
                <a:gd name="f66" fmla="*/ f55 f21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2" y="f65"/>
                </a:cxn>
                <a:cxn ang="f39">
                  <a:pos x="f66" y="f67"/>
                </a:cxn>
                <a:cxn ang="f39">
                  <a:pos x="f66" y="f68"/>
                </a:cxn>
                <a:cxn ang="f39">
                  <a:pos x="f62" y="f63"/>
                </a:cxn>
              </a:cxnLst>
              <a:rect l="f58" t="f61" r="f59" b="f60"/>
              <a:pathLst>
                <a:path w="20" h="43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6" y="f6"/>
                    <a:pt x="f6" y="f12"/>
                    <a:pt x="f6" y="f13"/>
                  </a:cubicBezTo>
                  <a:cubicBezTo>
                    <a:pt x="f14" y="f7"/>
                    <a:pt x="f15" y="f16"/>
                    <a:pt x="f15" y="f17"/>
                  </a:cubicBezTo>
                  <a:cubicBezTo>
                    <a:pt x="f15" y="f18"/>
                    <a:pt x="f15" y="f6"/>
                    <a:pt x="f15" y="f19"/>
                  </a:cubicBezTo>
                  <a:cubicBezTo>
                    <a:pt x="f5" y="f15"/>
                    <a:pt x="f15" y="f5"/>
                    <a:pt x="f6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E9C27FFF-B0C7-4B1A-A238-B2015A538DE9}"/>
                </a:ext>
              </a:extLst>
            </p:cNvPr>
            <p:cNvSpPr/>
            <p:nvPr/>
          </p:nvSpPr>
          <p:spPr>
            <a:xfrm>
              <a:off x="6385538" y="1504133"/>
              <a:ext cx="63614" cy="59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9"/>
                <a:gd name="f8" fmla="val 11"/>
                <a:gd name="f9" fmla="val 7"/>
                <a:gd name="f10" fmla="val 1"/>
                <a:gd name="f11" fmla="val 13"/>
                <a:gd name="f12" fmla="val 2"/>
                <a:gd name="f13" fmla="val 4"/>
                <a:gd name="f14" fmla="val 14"/>
                <a:gd name="f15" fmla="val 16"/>
                <a:gd name="f16" fmla="val 17"/>
                <a:gd name="f17" fmla="+- 0 0 -90"/>
                <a:gd name="f18" fmla="*/ f3 1 20"/>
                <a:gd name="f19" fmla="*/ f4 1 19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0"/>
                <a:gd name="f28" fmla="*/ f24 1 19"/>
                <a:gd name="f29" fmla="*/ 0 f25 1"/>
                <a:gd name="f30" fmla="*/ 19 f24 1"/>
                <a:gd name="f31" fmla="*/ 0 f24 1"/>
                <a:gd name="f32" fmla="*/ 19 f25 1"/>
                <a:gd name="f33" fmla="*/ 4 f24 1"/>
                <a:gd name="f34" fmla="*/ 14 f24 1"/>
                <a:gd name="f35" fmla="+- f26 0 f1"/>
                <a:gd name="f36" fmla="*/ f29 1 20"/>
                <a:gd name="f37" fmla="*/ f30 1 19"/>
                <a:gd name="f38" fmla="*/ f31 1 19"/>
                <a:gd name="f39" fmla="*/ f32 1 20"/>
                <a:gd name="f40" fmla="*/ f33 1 19"/>
                <a:gd name="f41" fmla="*/ f34 1 19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8"/>
                <a:gd name="f49" fmla="*/ f39 1 f27"/>
                <a:gd name="f50" fmla="*/ f40 1 f28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9 1"/>
                <a:gd name="f59" fmla="*/ f49 f18 1"/>
                <a:gd name="f60" fmla="*/ f50 f19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9" y="f60"/>
                </a:cxn>
                <a:cxn ang="f35">
                  <a:pos x="f59" y="f61"/>
                </a:cxn>
                <a:cxn ang="f35">
                  <a:pos x="f56" y="f57"/>
                </a:cxn>
              </a:cxnLst>
              <a:rect l="f52" t="f55" r="f53" b="f54"/>
              <a:pathLst>
                <a:path w="20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10"/>
                    <a:pt x="f11" y="f12"/>
                    <a:pt x="f7" y="f13"/>
                  </a:cubicBezTo>
                  <a:cubicBezTo>
                    <a:pt x="f6" y="f13"/>
                    <a:pt x="f6" y="f11"/>
                    <a:pt x="f7" y="f14"/>
                  </a:cubicBezTo>
                  <a:cubicBezTo>
                    <a:pt x="f11" y="f15"/>
                    <a:pt x="f9" y="f16"/>
                    <a:pt x="f5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447814DC-0B2E-4D5B-841C-58E3926E3646}"/>
                </a:ext>
              </a:extLst>
            </p:cNvPr>
            <p:cNvSpPr/>
            <p:nvPr/>
          </p:nvSpPr>
          <p:spPr>
            <a:xfrm>
              <a:off x="6385538" y="781967"/>
              <a:ext cx="63614" cy="598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9"/>
                <a:gd name="f8" fmla="val 12"/>
                <a:gd name="f9" fmla="val 7"/>
                <a:gd name="f10" fmla="val 2"/>
                <a:gd name="f11" fmla="val 13"/>
                <a:gd name="f12" fmla="val 3"/>
                <a:gd name="f13" fmla="val 5"/>
                <a:gd name="f14" fmla="val 6"/>
                <a:gd name="f15" fmla="val 14"/>
                <a:gd name="f16" fmla="val 17"/>
                <a:gd name="f17" fmla="val 18"/>
                <a:gd name="f18" fmla="+- 0 0 -90"/>
                <a:gd name="f19" fmla="*/ f3 1 20"/>
                <a:gd name="f20" fmla="*/ f4 1 1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0"/>
                <a:gd name="f29" fmla="*/ f25 1 19"/>
                <a:gd name="f30" fmla="*/ 0 f26 1"/>
                <a:gd name="f31" fmla="*/ 19 f25 1"/>
                <a:gd name="f32" fmla="*/ 0 f25 1"/>
                <a:gd name="f33" fmla="*/ 19 f26 1"/>
                <a:gd name="f34" fmla="*/ 5 f25 1"/>
                <a:gd name="f35" fmla="*/ 14 f25 1"/>
                <a:gd name="f36" fmla="+- f27 0 f1"/>
                <a:gd name="f37" fmla="*/ f30 1 20"/>
                <a:gd name="f38" fmla="*/ f31 1 19"/>
                <a:gd name="f39" fmla="*/ f32 1 19"/>
                <a:gd name="f40" fmla="*/ f33 1 20"/>
                <a:gd name="f41" fmla="*/ f34 1 19"/>
                <a:gd name="f42" fmla="*/ f35 1 19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0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10"/>
                    <a:pt x="f11" y="f12"/>
                    <a:pt x="f7" y="f13"/>
                  </a:cubicBezTo>
                  <a:cubicBezTo>
                    <a:pt x="f6" y="f14"/>
                    <a:pt x="f6" y="f15"/>
                    <a:pt x="f7" y="f15"/>
                  </a:cubicBezTo>
                  <a:cubicBezTo>
                    <a:pt x="f11" y="f16"/>
                    <a:pt x="f9" y="f17"/>
                    <a:pt x="f5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FA194E53-838C-4919-B07A-EC0AAD43E0D9}"/>
                </a:ext>
              </a:extLst>
            </p:cNvPr>
            <p:cNvSpPr/>
            <p:nvPr/>
          </p:nvSpPr>
          <p:spPr>
            <a:xfrm>
              <a:off x="7139516" y="658486"/>
              <a:ext cx="74834" cy="106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34"/>
                <a:gd name="f8" fmla="val 28"/>
                <a:gd name="f9" fmla="val 5"/>
                <a:gd name="f10" fmla="val 23"/>
                <a:gd name="f11" fmla="val 8"/>
                <a:gd name="f12" fmla="val 20"/>
                <a:gd name="f13" fmla="val 11"/>
                <a:gd name="f14" fmla="val 17"/>
                <a:gd name="f15" fmla="val 15"/>
                <a:gd name="f16" fmla="val 4"/>
                <a:gd name="f17" fmla="val 12"/>
                <a:gd name="f18" fmla="val 9"/>
                <a:gd name="f19" fmla="val 3"/>
                <a:gd name="f20" fmla="val 14"/>
                <a:gd name="f21" fmla="val 19"/>
                <a:gd name="f22" fmla="val 6"/>
                <a:gd name="f23" fmla="val 22"/>
                <a:gd name="f24" fmla="val 29"/>
                <a:gd name="f25" fmla="val 32"/>
                <a:gd name="f26" fmla="val 30"/>
                <a:gd name="f27" fmla="+- 0 0 -90"/>
                <a:gd name="f28" fmla="*/ f3 1 24"/>
                <a:gd name="f29" fmla="*/ f4 1 3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4"/>
                <a:gd name="f38" fmla="*/ f34 1 34"/>
                <a:gd name="f39" fmla="*/ 0 f35 1"/>
                <a:gd name="f40" fmla="*/ 28 f34 1"/>
                <a:gd name="f41" fmla="*/ 11 f35 1"/>
                <a:gd name="f42" fmla="*/ 17 f34 1"/>
                <a:gd name="f43" fmla="*/ 9 f34 1"/>
                <a:gd name="f44" fmla="*/ 14 f35 1"/>
                <a:gd name="f45" fmla="*/ 3 f34 1"/>
                <a:gd name="f46" fmla="*/ 24 f35 1"/>
                <a:gd name="f47" fmla="*/ 32 f34 1"/>
                <a:gd name="f48" fmla="+- f36 0 f1"/>
                <a:gd name="f49" fmla="*/ f39 1 24"/>
                <a:gd name="f50" fmla="*/ f40 1 34"/>
                <a:gd name="f51" fmla="*/ f41 1 24"/>
                <a:gd name="f52" fmla="*/ f42 1 34"/>
                <a:gd name="f53" fmla="*/ f43 1 34"/>
                <a:gd name="f54" fmla="*/ f44 1 24"/>
                <a:gd name="f55" fmla="*/ f45 1 34"/>
                <a:gd name="f56" fmla="*/ f46 1 24"/>
                <a:gd name="f57" fmla="*/ f47 1 34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8"/>
                <a:gd name="f67" fmla="*/ f54 1 f37"/>
                <a:gd name="f68" fmla="*/ f55 1 f38"/>
                <a:gd name="f69" fmla="*/ f56 1 f37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9 1"/>
                <a:gd name="f80" fmla="*/ f67 f28 1"/>
                <a:gd name="f81" fmla="*/ f68 f29 1"/>
                <a:gd name="f82" fmla="*/ f69 f28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5" y="f79"/>
                </a:cxn>
                <a:cxn ang="f48">
                  <a:pos x="f80" y="f81"/>
                </a:cxn>
                <a:cxn ang="f48">
                  <a:pos x="f82" y="f78"/>
                </a:cxn>
                <a:cxn ang="f48">
                  <a:pos x="f80" y="f83"/>
                </a:cxn>
                <a:cxn ang="f48">
                  <a:pos x="f75" y="f76"/>
                </a:cxn>
              </a:cxnLst>
              <a:rect l="f71" t="f74" r="f72" b="f73"/>
              <a:pathLst>
                <a:path w="24" h="34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1" y="f15"/>
                    <a:pt x="f16" y="f17"/>
                    <a:pt x="f5" y="f18"/>
                  </a:cubicBezTo>
                  <a:cubicBezTo>
                    <a:pt x="f19" y="f16"/>
                    <a:pt x="f11" y="f5"/>
                    <a:pt x="f20" y="f19"/>
                  </a:cubicBezTo>
                  <a:cubicBezTo>
                    <a:pt x="f21" y="f22"/>
                    <a:pt x="f6" y="f17"/>
                    <a:pt x="f6" y="f14"/>
                  </a:cubicBezTo>
                  <a:cubicBezTo>
                    <a:pt x="f6" y="f23"/>
                    <a:pt x="f21" y="f24"/>
                    <a:pt x="f20" y="f25"/>
                  </a:cubicBezTo>
                  <a:cubicBezTo>
                    <a:pt x="f13" y="f7"/>
                    <a:pt x="f9" y="f26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1BFCF58C-894B-434A-9E15-9D187BE926B7}"/>
                </a:ext>
              </a:extLst>
            </p:cNvPr>
            <p:cNvSpPr/>
            <p:nvPr/>
          </p:nvSpPr>
          <p:spPr>
            <a:xfrm>
              <a:off x="7135776" y="1577102"/>
              <a:ext cx="78574" cy="104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33"/>
                <a:gd name="f8" fmla="val 27"/>
                <a:gd name="f9" fmla="val 5"/>
                <a:gd name="f10" fmla="val 23"/>
                <a:gd name="f11" fmla="val 8"/>
                <a:gd name="f12" fmla="val 20"/>
                <a:gd name="f13" fmla="val 11"/>
                <a:gd name="f14" fmla="val 18"/>
                <a:gd name="f15" fmla="val 15"/>
                <a:gd name="f16" fmla="val 4"/>
                <a:gd name="f17" fmla="val 12"/>
                <a:gd name="f18" fmla="val 9"/>
                <a:gd name="f19" fmla="val 3"/>
                <a:gd name="f20" fmla="val 17"/>
                <a:gd name="f21" fmla="val 22"/>
                <a:gd name="f22" fmla="val 21"/>
                <a:gd name="f23" fmla="val 29"/>
                <a:gd name="f24" fmla="val 16"/>
                <a:gd name="f25" fmla="val 31"/>
                <a:gd name="f26" fmla="val 6"/>
                <a:gd name="f27" fmla="+- 0 0 -90"/>
                <a:gd name="f28" fmla="*/ f3 1 25"/>
                <a:gd name="f29" fmla="*/ f4 1 33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5"/>
                <a:gd name="f38" fmla="*/ f34 1 33"/>
                <a:gd name="f39" fmla="*/ 0 f35 1"/>
                <a:gd name="f40" fmla="*/ 27 f34 1"/>
                <a:gd name="f41" fmla="*/ 11 f35 1"/>
                <a:gd name="f42" fmla="*/ 18 f34 1"/>
                <a:gd name="f43" fmla="*/ 9 f34 1"/>
                <a:gd name="f44" fmla="*/ 15 f35 1"/>
                <a:gd name="f45" fmla="*/ 3 f34 1"/>
                <a:gd name="f46" fmla="*/ 25 f35 1"/>
                <a:gd name="f47" fmla="*/ 17 f34 1"/>
                <a:gd name="f48" fmla="*/ 16 f35 1"/>
                <a:gd name="f49" fmla="*/ 31 f34 1"/>
                <a:gd name="f50" fmla="+- f36 0 f1"/>
                <a:gd name="f51" fmla="*/ f39 1 25"/>
                <a:gd name="f52" fmla="*/ f40 1 33"/>
                <a:gd name="f53" fmla="*/ f41 1 25"/>
                <a:gd name="f54" fmla="*/ f42 1 33"/>
                <a:gd name="f55" fmla="*/ f43 1 33"/>
                <a:gd name="f56" fmla="*/ f44 1 25"/>
                <a:gd name="f57" fmla="*/ f45 1 33"/>
                <a:gd name="f58" fmla="*/ f46 1 25"/>
                <a:gd name="f59" fmla="*/ f47 1 33"/>
                <a:gd name="f60" fmla="*/ f48 1 25"/>
                <a:gd name="f61" fmla="*/ f49 1 33"/>
                <a:gd name="f62" fmla="*/ 0 1 f37"/>
                <a:gd name="f63" fmla="*/ f31 1 f37"/>
                <a:gd name="f64" fmla="*/ 0 1 f38"/>
                <a:gd name="f65" fmla="*/ f32 1 f38"/>
                <a:gd name="f66" fmla="*/ f51 1 f37"/>
                <a:gd name="f67" fmla="*/ f52 1 f38"/>
                <a:gd name="f68" fmla="*/ f53 1 f37"/>
                <a:gd name="f69" fmla="*/ f54 1 f38"/>
                <a:gd name="f70" fmla="*/ f55 1 f38"/>
                <a:gd name="f71" fmla="*/ f56 1 f37"/>
                <a:gd name="f72" fmla="*/ f57 1 f38"/>
                <a:gd name="f73" fmla="*/ f58 1 f37"/>
                <a:gd name="f74" fmla="*/ f59 1 f38"/>
                <a:gd name="f75" fmla="*/ f60 1 f37"/>
                <a:gd name="f76" fmla="*/ f61 1 f38"/>
                <a:gd name="f77" fmla="*/ f62 f28 1"/>
                <a:gd name="f78" fmla="*/ f63 f28 1"/>
                <a:gd name="f79" fmla="*/ f65 f29 1"/>
                <a:gd name="f80" fmla="*/ f64 f29 1"/>
                <a:gd name="f81" fmla="*/ f66 f28 1"/>
                <a:gd name="f82" fmla="*/ f67 f29 1"/>
                <a:gd name="f83" fmla="*/ f68 f28 1"/>
                <a:gd name="f84" fmla="*/ f69 f29 1"/>
                <a:gd name="f85" fmla="*/ f70 f29 1"/>
                <a:gd name="f86" fmla="*/ f71 f28 1"/>
                <a:gd name="f87" fmla="*/ f72 f29 1"/>
                <a:gd name="f88" fmla="*/ f73 f28 1"/>
                <a:gd name="f89" fmla="*/ f74 f29 1"/>
                <a:gd name="f90" fmla="*/ f75 f28 1"/>
                <a:gd name="f91" fmla="*/ f7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1" y="f85"/>
                </a:cxn>
                <a:cxn ang="f50">
                  <a:pos x="f86" y="f87"/>
                </a:cxn>
                <a:cxn ang="f50">
                  <a:pos x="f88" y="f89"/>
                </a:cxn>
                <a:cxn ang="f50">
                  <a:pos x="f90" y="f91"/>
                </a:cxn>
                <a:cxn ang="f50">
                  <a:pos x="f81" y="f82"/>
                </a:cxn>
              </a:cxnLst>
              <a:rect l="f77" t="f80" r="f78" b="f79"/>
              <a:pathLst>
                <a:path w="25" h="3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1" y="f15"/>
                    <a:pt x="f16" y="f17"/>
                    <a:pt x="f5" y="f18"/>
                  </a:cubicBezTo>
                  <a:cubicBezTo>
                    <a:pt x="f19" y="f16"/>
                    <a:pt x="f18" y="f5"/>
                    <a:pt x="f15" y="f19"/>
                  </a:cubicBezTo>
                  <a:cubicBezTo>
                    <a:pt x="f12" y="f9"/>
                    <a:pt x="f6" y="f17"/>
                    <a:pt x="f6" y="f20"/>
                  </a:cubicBezTo>
                  <a:cubicBezTo>
                    <a:pt x="f6" y="f21"/>
                    <a:pt x="f22" y="f23"/>
                    <a:pt x="f24" y="f25"/>
                  </a:cubicBezTo>
                  <a:cubicBezTo>
                    <a:pt x="f17" y="f7"/>
                    <a:pt x="f26" y="f23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9F014C6E-1F25-4F78-8040-DC66F6155CCB}"/>
                </a:ext>
              </a:extLst>
            </p:cNvPr>
            <p:cNvSpPr/>
            <p:nvPr/>
          </p:nvSpPr>
          <p:spPr>
            <a:xfrm>
              <a:off x="7141390" y="1051377"/>
              <a:ext cx="76709" cy="1122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35"/>
                <a:gd name="f8" fmla="val 26"/>
                <a:gd name="f9" fmla="val 4"/>
                <a:gd name="f10" fmla="val 23"/>
                <a:gd name="f11" fmla="val 7"/>
                <a:gd name="f12" fmla="val 20"/>
                <a:gd name="f13" fmla="val 10"/>
                <a:gd name="f14" fmla="val 17"/>
                <a:gd name="f15" fmla="val 15"/>
                <a:gd name="f16" fmla="val 12"/>
                <a:gd name="f17" fmla="val 8"/>
                <a:gd name="f18" fmla="val 2"/>
                <a:gd name="f19" fmla="val 13"/>
                <a:gd name="f20" fmla="val 3"/>
                <a:gd name="f21" fmla="val 18"/>
                <a:gd name="f22" fmla="val 5"/>
                <a:gd name="f23" fmla="val 11"/>
                <a:gd name="f24" fmla="val 16"/>
                <a:gd name="f25" fmla="val 21"/>
                <a:gd name="f26" fmla="val 19"/>
                <a:gd name="f27" fmla="val 28"/>
                <a:gd name="f28" fmla="val 31"/>
                <a:gd name="f29" fmla="val 9"/>
                <a:gd name="f30" fmla="val 32"/>
                <a:gd name="f31" fmla="+- 0 0 -90"/>
                <a:gd name="f32" fmla="*/ f3 1 24"/>
                <a:gd name="f33" fmla="*/ f4 1 35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24"/>
                <a:gd name="f42" fmla="*/ f38 1 35"/>
                <a:gd name="f43" fmla="*/ 0 f39 1"/>
                <a:gd name="f44" fmla="*/ 26 f38 1"/>
                <a:gd name="f45" fmla="*/ 10 f39 1"/>
                <a:gd name="f46" fmla="*/ 17 f38 1"/>
                <a:gd name="f47" fmla="*/ 8 f38 1"/>
                <a:gd name="f48" fmla="*/ 13 f39 1"/>
                <a:gd name="f49" fmla="*/ 3 f38 1"/>
                <a:gd name="f50" fmla="*/ 23 f39 1"/>
                <a:gd name="f51" fmla="*/ 16 f38 1"/>
                <a:gd name="f52" fmla="*/ 15 f39 1"/>
                <a:gd name="f53" fmla="*/ 31 f38 1"/>
                <a:gd name="f54" fmla="+- f40 0 f1"/>
                <a:gd name="f55" fmla="*/ f43 1 24"/>
                <a:gd name="f56" fmla="*/ f44 1 35"/>
                <a:gd name="f57" fmla="*/ f45 1 24"/>
                <a:gd name="f58" fmla="*/ f46 1 35"/>
                <a:gd name="f59" fmla="*/ f47 1 35"/>
                <a:gd name="f60" fmla="*/ f48 1 24"/>
                <a:gd name="f61" fmla="*/ f49 1 35"/>
                <a:gd name="f62" fmla="*/ f50 1 24"/>
                <a:gd name="f63" fmla="*/ f51 1 35"/>
                <a:gd name="f64" fmla="*/ f52 1 24"/>
                <a:gd name="f65" fmla="*/ f53 1 35"/>
                <a:gd name="f66" fmla="*/ 0 1 f41"/>
                <a:gd name="f67" fmla="*/ f35 1 f41"/>
                <a:gd name="f68" fmla="*/ 0 1 f42"/>
                <a:gd name="f69" fmla="*/ f36 1 f42"/>
                <a:gd name="f70" fmla="*/ f55 1 f41"/>
                <a:gd name="f71" fmla="*/ f56 1 f42"/>
                <a:gd name="f72" fmla="*/ f57 1 f41"/>
                <a:gd name="f73" fmla="*/ f58 1 f42"/>
                <a:gd name="f74" fmla="*/ f59 1 f42"/>
                <a:gd name="f75" fmla="*/ f60 1 f41"/>
                <a:gd name="f76" fmla="*/ f61 1 f42"/>
                <a:gd name="f77" fmla="*/ f62 1 f41"/>
                <a:gd name="f78" fmla="*/ f63 1 f42"/>
                <a:gd name="f79" fmla="*/ f64 1 f41"/>
                <a:gd name="f80" fmla="*/ f65 1 f42"/>
                <a:gd name="f81" fmla="*/ f66 f32 1"/>
                <a:gd name="f82" fmla="*/ f67 f32 1"/>
                <a:gd name="f83" fmla="*/ f69 f33 1"/>
                <a:gd name="f84" fmla="*/ f68 f33 1"/>
                <a:gd name="f85" fmla="*/ f70 f32 1"/>
                <a:gd name="f86" fmla="*/ f71 f33 1"/>
                <a:gd name="f87" fmla="*/ f72 f32 1"/>
                <a:gd name="f88" fmla="*/ f73 f33 1"/>
                <a:gd name="f89" fmla="*/ f74 f33 1"/>
                <a:gd name="f90" fmla="*/ f75 f32 1"/>
                <a:gd name="f91" fmla="*/ f76 f33 1"/>
                <a:gd name="f92" fmla="*/ f77 f32 1"/>
                <a:gd name="f93" fmla="*/ f78 f33 1"/>
                <a:gd name="f94" fmla="*/ f79 f32 1"/>
                <a:gd name="f95" fmla="*/ f8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5" y="f89"/>
                </a:cxn>
                <a:cxn ang="f54">
                  <a:pos x="f90" y="f91"/>
                </a:cxn>
                <a:cxn ang="f54">
                  <a:pos x="f92" y="f93"/>
                </a:cxn>
                <a:cxn ang="f54">
                  <a:pos x="f94" y="f95"/>
                </a:cxn>
                <a:cxn ang="f54">
                  <a:pos x="f85" y="f86"/>
                </a:cxn>
              </a:cxnLst>
              <a:rect l="f81" t="f84" r="f82" b="f83"/>
              <a:pathLst>
                <a:path w="24" h="35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1" y="f15"/>
                    <a:pt x="f9" y="f16"/>
                    <a:pt x="f5" y="f17"/>
                  </a:cubicBezTo>
                  <a:cubicBezTo>
                    <a:pt x="f18" y="f9"/>
                    <a:pt x="f11" y="f5"/>
                    <a:pt x="f19" y="f20"/>
                  </a:cubicBezTo>
                  <a:cubicBezTo>
                    <a:pt x="f21" y="f22"/>
                    <a:pt x="f10" y="f23"/>
                    <a:pt x="f10" y="f24"/>
                  </a:cubicBezTo>
                  <a:cubicBezTo>
                    <a:pt x="f6" y="f25"/>
                    <a:pt x="f26" y="f27"/>
                    <a:pt x="f15" y="f28"/>
                  </a:cubicBezTo>
                  <a:cubicBezTo>
                    <a:pt x="f29" y="f7"/>
                    <a:pt x="f20" y="f30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F5314AF0-210C-4A71-86D2-4A2747D121DF}"/>
                </a:ext>
              </a:extLst>
            </p:cNvPr>
            <p:cNvSpPr/>
            <p:nvPr/>
          </p:nvSpPr>
          <p:spPr>
            <a:xfrm>
              <a:off x="7139516" y="1318921"/>
              <a:ext cx="74834" cy="108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34"/>
                <a:gd name="f8" fmla="val 1"/>
                <a:gd name="f9" fmla="val 25"/>
                <a:gd name="f10" fmla="val 5"/>
                <a:gd name="f11" fmla="val 21"/>
                <a:gd name="f12" fmla="val 8"/>
                <a:gd name="f13" fmla="val 18"/>
                <a:gd name="f14" fmla="val 11"/>
                <a:gd name="f15" fmla="val 16"/>
                <a:gd name="f16" fmla="val 13"/>
                <a:gd name="f17" fmla="val 10"/>
                <a:gd name="f18" fmla="val 6"/>
                <a:gd name="f19" fmla="val 4"/>
                <a:gd name="f20" fmla="val 9"/>
                <a:gd name="f21" fmla="val 12"/>
                <a:gd name="f22" fmla="val 17"/>
                <a:gd name="f23" fmla="val 3"/>
                <a:gd name="f24" fmla="val 19"/>
                <a:gd name="f25" fmla="val 20"/>
                <a:gd name="f26" fmla="val 26"/>
                <a:gd name="f27" fmla="val 29"/>
                <a:gd name="f28" fmla="val 30"/>
                <a:gd name="f29" fmla="+- 0 0 -90"/>
                <a:gd name="f30" fmla="*/ f3 1 24"/>
                <a:gd name="f31" fmla="*/ f4 1 34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24"/>
                <a:gd name="f40" fmla="*/ f36 1 34"/>
                <a:gd name="f41" fmla="*/ 1 f37 1"/>
                <a:gd name="f42" fmla="*/ 25 f36 1"/>
                <a:gd name="f43" fmla="*/ 11 f37 1"/>
                <a:gd name="f44" fmla="*/ 16 f36 1"/>
                <a:gd name="f45" fmla="*/ 0 f37 1"/>
                <a:gd name="f46" fmla="*/ 6 f36 1"/>
                <a:gd name="f47" fmla="*/ 12 f37 1"/>
                <a:gd name="f48" fmla="*/ 1 f36 1"/>
                <a:gd name="f49" fmla="*/ 24 f37 1"/>
                <a:gd name="f50" fmla="*/ 13 f36 1"/>
                <a:gd name="f51" fmla="*/ 16 f37 1"/>
                <a:gd name="f52" fmla="*/ 29 f36 1"/>
                <a:gd name="f53" fmla="+- f38 0 f1"/>
                <a:gd name="f54" fmla="*/ f41 1 24"/>
                <a:gd name="f55" fmla="*/ f42 1 34"/>
                <a:gd name="f56" fmla="*/ f43 1 24"/>
                <a:gd name="f57" fmla="*/ f44 1 34"/>
                <a:gd name="f58" fmla="*/ f45 1 24"/>
                <a:gd name="f59" fmla="*/ f46 1 34"/>
                <a:gd name="f60" fmla="*/ f47 1 24"/>
                <a:gd name="f61" fmla="*/ f48 1 34"/>
                <a:gd name="f62" fmla="*/ f49 1 24"/>
                <a:gd name="f63" fmla="*/ f50 1 34"/>
                <a:gd name="f64" fmla="*/ f51 1 24"/>
                <a:gd name="f65" fmla="*/ f52 1 34"/>
                <a:gd name="f66" fmla="*/ 0 1 f39"/>
                <a:gd name="f67" fmla="*/ f33 1 f39"/>
                <a:gd name="f68" fmla="*/ 0 1 f40"/>
                <a:gd name="f69" fmla="*/ f34 1 f40"/>
                <a:gd name="f70" fmla="*/ f54 1 f39"/>
                <a:gd name="f71" fmla="*/ f55 1 f40"/>
                <a:gd name="f72" fmla="*/ f56 1 f39"/>
                <a:gd name="f73" fmla="*/ f57 1 f40"/>
                <a:gd name="f74" fmla="*/ f58 1 f39"/>
                <a:gd name="f75" fmla="*/ f59 1 f40"/>
                <a:gd name="f76" fmla="*/ f60 1 f39"/>
                <a:gd name="f77" fmla="*/ f61 1 f40"/>
                <a:gd name="f78" fmla="*/ f62 1 f39"/>
                <a:gd name="f79" fmla="*/ f63 1 f40"/>
                <a:gd name="f80" fmla="*/ f64 1 f39"/>
                <a:gd name="f81" fmla="*/ f65 1 f40"/>
                <a:gd name="f82" fmla="*/ f66 f30 1"/>
                <a:gd name="f83" fmla="*/ f67 f30 1"/>
                <a:gd name="f84" fmla="*/ f69 f31 1"/>
                <a:gd name="f85" fmla="*/ f68 f31 1"/>
                <a:gd name="f86" fmla="*/ f70 f30 1"/>
                <a:gd name="f87" fmla="*/ f71 f31 1"/>
                <a:gd name="f88" fmla="*/ f72 f30 1"/>
                <a:gd name="f89" fmla="*/ f73 f31 1"/>
                <a:gd name="f90" fmla="*/ f74 f30 1"/>
                <a:gd name="f91" fmla="*/ f75 f31 1"/>
                <a:gd name="f92" fmla="*/ f76 f30 1"/>
                <a:gd name="f93" fmla="*/ f77 f31 1"/>
                <a:gd name="f94" fmla="*/ f78 f30 1"/>
                <a:gd name="f95" fmla="*/ f79 f31 1"/>
                <a:gd name="f96" fmla="*/ f80 f30 1"/>
                <a:gd name="f97" fmla="*/ f8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92" y="f93"/>
                </a:cxn>
                <a:cxn ang="f53">
                  <a:pos x="f94" y="f95"/>
                </a:cxn>
                <a:cxn ang="f53">
                  <a:pos x="f96" y="f97"/>
                </a:cxn>
                <a:cxn ang="f53">
                  <a:pos x="f86" y="f87"/>
                </a:cxn>
              </a:cxnLst>
              <a:rect l="f82" t="f85" r="f83" b="f84"/>
              <a:pathLst>
                <a:path w="24" h="3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2" y="f16"/>
                    <a:pt x="f10" y="f17"/>
                    <a:pt x="f5" y="f18"/>
                  </a:cubicBezTo>
                  <a:cubicBezTo>
                    <a:pt x="f19" y="f19"/>
                    <a:pt x="f20" y="f5"/>
                    <a:pt x="f21" y="f8"/>
                  </a:cubicBezTo>
                  <a:cubicBezTo>
                    <a:pt x="f22" y="f23"/>
                    <a:pt x="f6" y="f20"/>
                    <a:pt x="f6" y="f16"/>
                  </a:cubicBezTo>
                  <a:cubicBezTo>
                    <a:pt x="f6" y="f24"/>
                    <a:pt x="f25" y="f26"/>
                    <a:pt x="f15" y="f27"/>
                  </a:cubicBezTo>
                  <a:cubicBezTo>
                    <a:pt x="f17" y="f7"/>
                    <a:pt x="f19" y="f28"/>
                    <a:pt x="f8" y="f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49FF0FB2-26DA-4A9D-AF57-4EF567115AA6}"/>
                </a:ext>
              </a:extLst>
            </p:cNvPr>
            <p:cNvSpPr/>
            <p:nvPr/>
          </p:nvSpPr>
          <p:spPr>
            <a:xfrm>
              <a:off x="7135776" y="1182337"/>
              <a:ext cx="82323" cy="104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3"/>
                <a:gd name="f8" fmla="val 28"/>
                <a:gd name="f9" fmla="val 6"/>
                <a:gd name="f10" fmla="val 23"/>
                <a:gd name="f11" fmla="val 9"/>
                <a:gd name="f12" fmla="val 20"/>
                <a:gd name="f13" fmla="val 12"/>
                <a:gd name="f14" fmla="val 18"/>
                <a:gd name="f15" fmla="val 15"/>
                <a:gd name="f16" fmla="val 2"/>
                <a:gd name="f17" fmla="val 8"/>
                <a:gd name="f18" fmla="val 3"/>
                <a:gd name="f19" fmla="val 4"/>
                <a:gd name="f20" fmla="val 19"/>
                <a:gd name="f21" fmla="val 5"/>
                <a:gd name="f22" fmla="val 25"/>
                <a:gd name="f23" fmla="val 16"/>
                <a:gd name="f24" fmla="val 21"/>
                <a:gd name="f25" fmla="val 29"/>
                <a:gd name="f26" fmla="val 17"/>
                <a:gd name="f27" fmla="val 31"/>
                <a:gd name="f28" fmla="val 13"/>
                <a:gd name="f29" fmla="val 30"/>
                <a:gd name="f30" fmla="+- 0 0 -90"/>
                <a:gd name="f31" fmla="*/ f3 1 26"/>
                <a:gd name="f32" fmla="*/ f4 1 33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26"/>
                <a:gd name="f41" fmla="*/ f37 1 33"/>
                <a:gd name="f42" fmla="*/ 0 f38 1"/>
                <a:gd name="f43" fmla="*/ 28 f37 1"/>
                <a:gd name="f44" fmla="*/ 12 f38 1"/>
                <a:gd name="f45" fmla="*/ 18 f37 1"/>
                <a:gd name="f46" fmla="*/ 2 f38 1"/>
                <a:gd name="f47" fmla="*/ 8 f37 1"/>
                <a:gd name="f48" fmla="*/ 15 f38 1"/>
                <a:gd name="f49" fmla="*/ 3 f37 1"/>
                <a:gd name="f50" fmla="*/ 25 f38 1"/>
                <a:gd name="f51" fmla="*/ 16 f37 1"/>
                <a:gd name="f52" fmla="*/ 17 f38 1"/>
                <a:gd name="f53" fmla="*/ 31 f37 1"/>
                <a:gd name="f54" fmla="+- f39 0 f1"/>
                <a:gd name="f55" fmla="*/ f42 1 26"/>
                <a:gd name="f56" fmla="*/ f43 1 33"/>
                <a:gd name="f57" fmla="*/ f44 1 26"/>
                <a:gd name="f58" fmla="*/ f45 1 33"/>
                <a:gd name="f59" fmla="*/ f46 1 26"/>
                <a:gd name="f60" fmla="*/ f47 1 33"/>
                <a:gd name="f61" fmla="*/ f48 1 26"/>
                <a:gd name="f62" fmla="*/ f49 1 33"/>
                <a:gd name="f63" fmla="*/ f50 1 26"/>
                <a:gd name="f64" fmla="*/ f51 1 33"/>
                <a:gd name="f65" fmla="*/ f52 1 26"/>
                <a:gd name="f66" fmla="*/ f53 1 33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26" h="3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1" y="f15"/>
                    <a:pt x="f9" y="f13"/>
                    <a:pt x="f16" y="f17"/>
                  </a:cubicBezTo>
                  <a:cubicBezTo>
                    <a:pt x="f18" y="f19"/>
                    <a:pt x="f11" y="f5"/>
                    <a:pt x="f15" y="f18"/>
                  </a:cubicBezTo>
                  <a:cubicBezTo>
                    <a:pt x="f20" y="f21"/>
                    <a:pt x="f22" y="f13"/>
                    <a:pt x="f22" y="f23"/>
                  </a:cubicBezTo>
                  <a:cubicBezTo>
                    <a:pt x="f6" y="f24"/>
                    <a:pt x="f24" y="f25"/>
                    <a:pt x="f26" y="f27"/>
                  </a:cubicBezTo>
                  <a:cubicBezTo>
                    <a:pt x="f28" y="f7"/>
                    <a:pt x="f9" y="f29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A79C3C8F-D23C-4588-9026-CCBC8FD3820C}"/>
                </a:ext>
              </a:extLst>
            </p:cNvPr>
            <p:cNvSpPr/>
            <p:nvPr/>
          </p:nvSpPr>
          <p:spPr>
            <a:xfrm>
              <a:off x="7141390" y="787581"/>
              <a:ext cx="80448" cy="1122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35"/>
                <a:gd name="f8" fmla="val 9"/>
                <a:gd name="f9" fmla="val 6"/>
                <a:gd name="f10" fmla="val 2"/>
                <a:gd name="f11" fmla="val 13"/>
                <a:gd name="f12" fmla="val 19"/>
                <a:gd name="f13" fmla="val 12"/>
                <a:gd name="f14" fmla="val 24"/>
                <a:gd name="f15" fmla="val 30"/>
                <a:gd name="f16" fmla="val 34"/>
                <a:gd name="f17" fmla="val 26"/>
                <a:gd name="f18" fmla="val 3"/>
                <a:gd name="f19" fmla="val 23"/>
                <a:gd name="f20" fmla="val 21"/>
                <a:gd name="f21" fmla="val 10"/>
                <a:gd name="f22" fmla="val 18"/>
                <a:gd name="f23" fmla="val 7"/>
                <a:gd name="f24" fmla="val 15"/>
                <a:gd name="f25" fmla="val 4"/>
                <a:gd name="f26" fmla="+- 0 0 -90"/>
                <a:gd name="f27" fmla="*/ f3 1 25"/>
                <a:gd name="f28" fmla="*/ f4 1 35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25"/>
                <a:gd name="f37" fmla="*/ f33 1 35"/>
                <a:gd name="f38" fmla="*/ 0 f34 1"/>
                <a:gd name="f39" fmla="*/ 9 f33 1"/>
                <a:gd name="f40" fmla="*/ 19 f34 1"/>
                <a:gd name="f41" fmla="*/ 6 f33 1"/>
                <a:gd name="f42" fmla="*/ 30 f33 1"/>
                <a:gd name="f43" fmla="*/ 26 f33 1"/>
                <a:gd name="f44" fmla="*/ 10 f34 1"/>
                <a:gd name="f45" fmla="*/ 18 f33 1"/>
                <a:gd name="f46" fmla="+- f35 0 f1"/>
                <a:gd name="f47" fmla="*/ f38 1 25"/>
                <a:gd name="f48" fmla="*/ f39 1 35"/>
                <a:gd name="f49" fmla="*/ f40 1 25"/>
                <a:gd name="f50" fmla="*/ f41 1 35"/>
                <a:gd name="f51" fmla="*/ f42 1 35"/>
                <a:gd name="f52" fmla="*/ f43 1 35"/>
                <a:gd name="f53" fmla="*/ f44 1 25"/>
                <a:gd name="f54" fmla="*/ f45 1 35"/>
                <a:gd name="f55" fmla="*/ 0 1 f36"/>
                <a:gd name="f56" fmla="*/ f30 1 f36"/>
                <a:gd name="f57" fmla="*/ 0 1 f37"/>
                <a:gd name="f58" fmla="*/ f31 1 f37"/>
                <a:gd name="f59" fmla="*/ f47 1 f36"/>
                <a:gd name="f60" fmla="*/ f48 1 f37"/>
                <a:gd name="f61" fmla="*/ f49 1 f36"/>
                <a:gd name="f62" fmla="*/ f50 1 f37"/>
                <a:gd name="f63" fmla="*/ f51 1 f37"/>
                <a:gd name="f64" fmla="*/ f52 1 f37"/>
                <a:gd name="f65" fmla="*/ f53 1 f36"/>
                <a:gd name="f66" fmla="*/ f54 1 f37"/>
                <a:gd name="f67" fmla="*/ f55 f27 1"/>
                <a:gd name="f68" fmla="*/ f56 f27 1"/>
                <a:gd name="f69" fmla="*/ f58 f28 1"/>
                <a:gd name="f70" fmla="*/ f57 f28 1"/>
                <a:gd name="f71" fmla="*/ f59 f27 1"/>
                <a:gd name="f72" fmla="*/ f60 f28 1"/>
                <a:gd name="f73" fmla="*/ f61 f27 1"/>
                <a:gd name="f74" fmla="*/ f62 f28 1"/>
                <a:gd name="f75" fmla="*/ f63 f28 1"/>
                <a:gd name="f76" fmla="*/ f64 f28 1"/>
                <a:gd name="f77" fmla="*/ f65 f27 1"/>
                <a:gd name="f78" fmla="*/ f6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1" y="f72"/>
                </a:cxn>
                <a:cxn ang="f46">
                  <a:pos x="f73" y="f74"/>
                </a:cxn>
                <a:cxn ang="f46">
                  <a:pos x="f73" y="f75"/>
                </a:cxn>
                <a:cxn ang="f46">
                  <a:pos x="f71" y="f76"/>
                </a:cxn>
                <a:cxn ang="f46">
                  <a:pos x="f77" y="f78"/>
                </a:cxn>
                <a:cxn ang="f46">
                  <a:pos x="f71" y="f72"/>
                </a:cxn>
              </a:cxnLst>
              <a:rect l="f67" t="f70" r="f68" b="f69"/>
              <a:pathLst>
                <a:path w="25" h="35">
                  <a:moveTo>
                    <a:pt x="f5" y="f8"/>
                  </a:moveTo>
                  <a:cubicBezTo>
                    <a:pt x="f9" y="f10"/>
                    <a:pt x="f11" y="f5"/>
                    <a:pt x="f12" y="f9"/>
                  </a:cubicBezTo>
                  <a:cubicBezTo>
                    <a:pt x="f6" y="f13"/>
                    <a:pt x="f6" y="f14"/>
                    <a:pt x="f12" y="f15"/>
                  </a:cubicBezTo>
                  <a:cubicBezTo>
                    <a:pt x="f11" y="f7"/>
                    <a:pt x="f9" y="f16"/>
                    <a:pt x="f5" y="f17"/>
                  </a:cubicBezTo>
                  <a:cubicBezTo>
                    <a:pt x="f18" y="f19"/>
                    <a:pt x="f9" y="f20"/>
                    <a:pt x="f21" y="f22"/>
                  </a:cubicBezTo>
                  <a:cubicBezTo>
                    <a:pt x="f23" y="f24"/>
                    <a:pt x="f25" y="f13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51A7B007-BD6D-4AF2-8562-8F527C1522B3}"/>
                </a:ext>
              </a:extLst>
            </p:cNvPr>
            <p:cNvSpPr/>
            <p:nvPr/>
          </p:nvSpPr>
          <p:spPr>
            <a:xfrm>
              <a:off x="7141390" y="922282"/>
              <a:ext cx="82323" cy="108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4"/>
                <a:gd name="f8" fmla="val 8"/>
                <a:gd name="f9" fmla="val 6"/>
                <a:gd name="f10" fmla="val 1"/>
                <a:gd name="f11" fmla="val 13"/>
                <a:gd name="f12" fmla="val 19"/>
                <a:gd name="f13" fmla="val 12"/>
                <a:gd name="f14" fmla="val 25"/>
                <a:gd name="f15" fmla="val 23"/>
                <a:gd name="f16" fmla="val 29"/>
                <a:gd name="f17" fmla="val 33"/>
                <a:gd name="f18" fmla="val 3"/>
                <a:gd name="f19" fmla="val 7"/>
                <a:gd name="f20" fmla="val 20"/>
                <a:gd name="f21" fmla="val 10"/>
                <a:gd name="f22" fmla="val 17"/>
                <a:gd name="f23" fmla="val 14"/>
                <a:gd name="f24" fmla="val 4"/>
                <a:gd name="f25" fmla="+- 0 0 -90"/>
                <a:gd name="f26" fmla="*/ f3 1 26"/>
                <a:gd name="f27" fmla="*/ f4 1 34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6"/>
                <a:gd name="f36" fmla="*/ f32 1 34"/>
                <a:gd name="f37" fmla="*/ 0 f33 1"/>
                <a:gd name="f38" fmla="*/ 8 f32 1"/>
                <a:gd name="f39" fmla="*/ 19 f33 1"/>
                <a:gd name="f40" fmla="*/ 6 f32 1"/>
                <a:gd name="f41" fmla="*/ 29 f32 1"/>
                <a:gd name="f42" fmla="*/ 26 f32 1"/>
                <a:gd name="f43" fmla="*/ 10 f33 1"/>
                <a:gd name="f44" fmla="*/ 17 f32 1"/>
                <a:gd name="f45" fmla="+- f34 0 f1"/>
                <a:gd name="f46" fmla="*/ f37 1 26"/>
                <a:gd name="f47" fmla="*/ f38 1 34"/>
                <a:gd name="f48" fmla="*/ f39 1 26"/>
                <a:gd name="f49" fmla="*/ f40 1 34"/>
                <a:gd name="f50" fmla="*/ f41 1 34"/>
                <a:gd name="f51" fmla="*/ f42 1 34"/>
                <a:gd name="f52" fmla="*/ f43 1 26"/>
                <a:gd name="f53" fmla="*/ f44 1 34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6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7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2" y="f74"/>
                </a:cxn>
                <a:cxn ang="f45">
                  <a:pos x="f70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26" h="34">
                  <a:moveTo>
                    <a:pt x="f5" y="f8"/>
                  </a:moveTo>
                  <a:cubicBezTo>
                    <a:pt x="f9" y="f10"/>
                    <a:pt x="f11" y="f5"/>
                    <a:pt x="f12" y="f9"/>
                  </a:cubicBezTo>
                  <a:cubicBezTo>
                    <a:pt x="f6" y="f13"/>
                    <a:pt x="f14" y="f15"/>
                    <a:pt x="f12" y="f16"/>
                  </a:cubicBezTo>
                  <a:cubicBezTo>
                    <a:pt x="f13" y="f7"/>
                    <a:pt x="f9" y="f17"/>
                    <a:pt x="f5" y="f6"/>
                  </a:cubicBezTo>
                  <a:cubicBezTo>
                    <a:pt x="f18" y="f15"/>
                    <a:pt x="f19" y="f20"/>
                    <a:pt x="f21" y="f22"/>
                  </a:cubicBezTo>
                  <a:cubicBezTo>
                    <a:pt x="f19" y="f23"/>
                    <a:pt x="f24" y="f13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7C2B88E6-AB0C-4D1F-9A78-843D6595B800}"/>
                </a:ext>
              </a:extLst>
            </p:cNvPr>
            <p:cNvSpPr/>
            <p:nvPr/>
          </p:nvSpPr>
          <p:spPr>
            <a:xfrm>
              <a:off x="7135776" y="1449881"/>
              <a:ext cx="78574" cy="1010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32"/>
                <a:gd name="f8" fmla="val 6"/>
                <a:gd name="f9" fmla="val 4"/>
                <a:gd name="f10" fmla="val 12"/>
                <a:gd name="f11" fmla="val 15"/>
                <a:gd name="f12" fmla="val 2"/>
                <a:gd name="f13" fmla="val 20"/>
                <a:gd name="f14" fmla="val 11"/>
                <a:gd name="f15" fmla="val 16"/>
                <a:gd name="f16" fmla="val 21"/>
                <a:gd name="f17" fmla="val 27"/>
                <a:gd name="f18" fmla="val 30"/>
                <a:gd name="f19" fmla="val 28"/>
                <a:gd name="f20" fmla="val 26"/>
                <a:gd name="f21" fmla="val 5"/>
                <a:gd name="f22" fmla="val 9"/>
                <a:gd name="f23" fmla="val 18"/>
                <a:gd name="f24" fmla="val 13"/>
                <a:gd name="f25" fmla="val 10"/>
                <a:gd name="f26" fmla="+- 0 0 -90"/>
                <a:gd name="f27" fmla="*/ f3 1 25"/>
                <a:gd name="f28" fmla="*/ f4 1 32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25"/>
                <a:gd name="f37" fmla="*/ f33 1 32"/>
                <a:gd name="f38" fmla="*/ 0 f34 1"/>
                <a:gd name="f39" fmla="*/ 6 f33 1"/>
                <a:gd name="f40" fmla="*/ 15 f34 1"/>
                <a:gd name="f41" fmla="*/ 2 f33 1"/>
                <a:gd name="f42" fmla="*/ 25 f34 1"/>
                <a:gd name="f43" fmla="*/ 16 f33 1"/>
                <a:gd name="f44" fmla="*/ 16 f34 1"/>
                <a:gd name="f45" fmla="*/ 30 f33 1"/>
                <a:gd name="f46" fmla="*/ 26 f33 1"/>
                <a:gd name="f47" fmla="*/ 12 f34 1"/>
                <a:gd name="f48" fmla="+- f35 0 f1"/>
                <a:gd name="f49" fmla="*/ f38 1 25"/>
                <a:gd name="f50" fmla="*/ f39 1 32"/>
                <a:gd name="f51" fmla="*/ f40 1 25"/>
                <a:gd name="f52" fmla="*/ f41 1 32"/>
                <a:gd name="f53" fmla="*/ f42 1 25"/>
                <a:gd name="f54" fmla="*/ f43 1 32"/>
                <a:gd name="f55" fmla="*/ f44 1 25"/>
                <a:gd name="f56" fmla="*/ f45 1 32"/>
                <a:gd name="f57" fmla="*/ f46 1 32"/>
                <a:gd name="f58" fmla="*/ f47 1 25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6"/>
                <a:gd name="f70" fmla="*/ f56 1 f37"/>
                <a:gd name="f71" fmla="*/ f57 1 f37"/>
                <a:gd name="f72" fmla="*/ f58 1 f36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7 1"/>
                <a:gd name="f84" fmla="*/ f70 f28 1"/>
                <a:gd name="f85" fmla="*/ f71 f28 1"/>
                <a:gd name="f86" fmla="*/ f7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3" y="f84"/>
                </a:cxn>
                <a:cxn ang="f48">
                  <a:pos x="f77" y="f85"/>
                </a:cxn>
                <a:cxn ang="f48">
                  <a:pos x="f86" y="f82"/>
                </a:cxn>
                <a:cxn ang="f48">
                  <a:pos x="f77" y="f78"/>
                </a:cxn>
              </a:cxnLst>
              <a:rect l="f73" t="f76" r="f74" b="f75"/>
              <a:pathLst>
                <a:path w="25" h="32">
                  <a:moveTo>
                    <a:pt x="f5" y="f8"/>
                  </a:moveTo>
                  <a:cubicBezTo>
                    <a:pt x="f8" y="f9"/>
                    <a:pt x="f10" y="f5"/>
                    <a:pt x="f11" y="f12"/>
                  </a:cubicBezTo>
                  <a:cubicBezTo>
                    <a:pt x="f13" y="f9"/>
                    <a:pt x="f6" y="f14"/>
                    <a:pt x="f6" y="f15"/>
                  </a:cubicBezTo>
                  <a:cubicBezTo>
                    <a:pt x="f6" y="f16"/>
                    <a:pt x="f13" y="f17"/>
                    <a:pt x="f15" y="f18"/>
                  </a:cubicBezTo>
                  <a:cubicBezTo>
                    <a:pt x="f10" y="f7"/>
                    <a:pt x="f8" y="f19"/>
                    <a:pt x="f5" y="f20"/>
                  </a:cubicBezTo>
                  <a:cubicBezTo>
                    <a:pt x="f21" y="f16"/>
                    <a:pt x="f22" y="f23"/>
                    <a:pt x="f10" y="f15"/>
                  </a:cubicBezTo>
                  <a:cubicBezTo>
                    <a:pt x="f22" y="f24"/>
                    <a:pt x="f21" y="f25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2F473E49-704A-4469-9661-772116D678BB}"/>
                </a:ext>
              </a:extLst>
            </p:cNvPr>
            <p:cNvSpPr/>
            <p:nvPr/>
          </p:nvSpPr>
          <p:spPr>
            <a:xfrm>
              <a:off x="5732593" y="2634166"/>
              <a:ext cx="87928" cy="164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52"/>
                <a:gd name="f8" fmla="val 51"/>
                <a:gd name="f9" fmla="val 6"/>
                <a:gd name="f10" fmla="val 34"/>
                <a:gd name="f11" fmla="val 12"/>
                <a:gd name="f12" fmla="val 17"/>
                <a:gd name="f13" fmla="val 18"/>
                <a:gd name="f14" fmla="val 22"/>
                <a:gd name="f15" fmla="val 1"/>
                <a:gd name="f16" fmla="val 24"/>
                <a:gd name="f17" fmla="val 2"/>
                <a:gd name="f18" fmla="val 3"/>
                <a:gd name="f19" fmla="val 19"/>
                <a:gd name="f20" fmla="val 20"/>
                <a:gd name="f21" fmla="val 11"/>
                <a:gd name="f22" fmla="val 36"/>
                <a:gd name="f23" fmla="+- 0 0 -90"/>
                <a:gd name="f24" fmla="*/ f3 1 28"/>
                <a:gd name="f25" fmla="*/ f4 1 5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8"/>
                <a:gd name="f34" fmla="*/ f30 1 52"/>
                <a:gd name="f35" fmla="*/ 0 f31 1"/>
                <a:gd name="f36" fmla="*/ 51 f30 1"/>
                <a:gd name="f37" fmla="*/ 18 f31 1"/>
                <a:gd name="f38" fmla="*/ 0 f30 1"/>
                <a:gd name="f39" fmla="*/ 28 f31 1"/>
                <a:gd name="f40" fmla="*/ 3 f30 1"/>
                <a:gd name="f41" fmla="*/ 3 f31 1"/>
                <a:gd name="f42" fmla="*/ 52 f30 1"/>
                <a:gd name="f43" fmla="+- f32 0 f1"/>
                <a:gd name="f44" fmla="*/ f35 1 28"/>
                <a:gd name="f45" fmla="*/ f36 1 52"/>
                <a:gd name="f46" fmla="*/ f37 1 28"/>
                <a:gd name="f47" fmla="*/ f38 1 52"/>
                <a:gd name="f48" fmla="*/ f39 1 28"/>
                <a:gd name="f49" fmla="*/ f40 1 52"/>
                <a:gd name="f50" fmla="*/ f41 1 28"/>
                <a:gd name="f51" fmla="*/ f42 1 52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28" h="52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18"/>
                  </a:cubicBezTo>
                  <a:cubicBezTo>
                    <a:pt x="f19" y="f20"/>
                    <a:pt x="f21" y="f22"/>
                    <a:pt x="f18" y="f7"/>
                  </a:cubicBezTo>
                  <a:cubicBezTo>
                    <a:pt x="f17" y="f8"/>
                    <a:pt x="f15" y="f8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4E472858-7D0B-4F4E-8F4C-C4C6B7076A64}"/>
                </a:ext>
              </a:extLst>
            </p:cNvPr>
            <p:cNvSpPr/>
            <p:nvPr/>
          </p:nvSpPr>
          <p:spPr>
            <a:xfrm>
              <a:off x="5680207" y="2390945"/>
              <a:ext cx="80448" cy="140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44"/>
                <a:gd name="f8" fmla="val 22"/>
                <a:gd name="f9" fmla="val 15"/>
                <a:gd name="f10" fmla="val 30"/>
                <a:gd name="f11" fmla="val 8"/>
                <a:gd name="f12" fmla="val 16"/>
                <a:gd name="f13" fmla="val 13"/>
                <a:gd name="f14" fmla="val 2"/>
                <a:gd name="f15" fmla="val 23"/>
                <a:gd name="f16" fmla="val 20"/>
                <a:gd name="f17" fmla="val 42"/>
                <a:gd name="f18" fmla="val 24"/>
                <a:gd name="f19" fmla="val 43"/>
                <a:gd name="f20" fmla="+- 0 0 -90"/>
                <a:gd name="f21" fmla="*/ f3 1 25"/>
                <a:gd name="f22" fmla="*/ f4 1 4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5"/>
                <a:gd name="f31" fmla="*/ f27 1 44"/>
                <a:gd name="f32" fmla="*/ 22 f28 1"/>
                <a:gd name="f33" fmla="*/ 44 f27 1"/>
                <a:gd name="f34" fmla="*/ 0 f28 1"/>
                <a:gd name="f35" fmla="*/ 0 f27 1"/>
                <a:gd name="f36" fmla="*/ 25 f28 1"/>
                <a:gd name="f37" fmla="*/ 42 f27 1"/>
                <a:gd name="f38" fmla="+- f29 0 f1"/>
                <a:gd name="f39" fmla="*/ f32 1 25"/>
                <a:gd name="f40" fmla="*/ f33 1 44"/>
                <a:gd name="f41" fmla="*/ f34 1 25"/>
                <a:gd name="f42" fmla="*/ f35 1 44"/>
                <a:gd name="f43" fmla="*/ f36 1 25"/>
                <a:gd name="f44" fmla="*/ f37 1 44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25" h="44">
                  <a:moveTo>
                    <a:pt x="f8" y="f7"/>
                  </a:moveTo>
                  <a:cubicBezTo>
                    <a:pt x="f9" y="f10"/>
                    <a:pt x="f11" y="f12"/>
                    <a:pt x="f5" y="f5"/>
                  </a:cubicBezTo>
                  <a:cubicBezTo>
                    <a:pt x="f13" y="f14"/>
                    <a:pt x="f15" y="f16"/>
                    <a:pt x="f6" y="f17"/>
                  </a:cubicBezTo>
                  <a:cubicBezTo>
                    <a:pt x="f18" y="f19"/>
                    <a:pt x="f15" y="f19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923EDCE2-5B6D-48A4-A563-9BBAC76C1BB6}"/>
                </a:ext>
              </a:extLst>
            </p:cNvPr>
            <p:cNvSpPr/>
            <p:nvPr/>
          </p:nvSpPr>
          <p:spPr>
            <a:xfrm>
              <a:off x="5807427" y="1178597"/>
              <a:ext cx="261929" cy="392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12"/>
                <a:gd name="f8" fmla="val 6"/>
                <a:gd name="f9" fmla="val 9"/>
                <a:gd name="f10" fmla="val 75"/>
                <a:gd name="f11" fmla="val 76"/>
                <a:gd name="f12" fmla="val 11"/>
                <a:gd name="f13" fmla="val 10"/>
                <a:gd name="f14" fmla="+- 0 0 -90"/>
                <a:gd name="f15" fmla="*/ f3 1 82"/>
                <a:gd name="f16" fmla="*/ f4 1 1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82"/>
                <a:gd name="f25" fmla="*/ f21 1 12"/>
                <a:gd name="f26" fmla="*/ 0 f22 1"/>
                <a:gd name="f27" fmla="*/ 6 f21 1"/>
                <a:gd name="f28" fmla="*/ 82 f22 1"/>
                <a:gd name="f29" fmla="+- f23 0 f1"/>
                <a:gd name="f30" fmla="*/ f26 1 82"/>
                <a:gd name="f31" fmla="*/ f27 1 12"/>
                <a:gd name="f32" fmla="*/ f28 1 82"/>
                <a:gd name="f33" fmla="*/ 0 1 f24"/>
                <a:gd name="f34" fmla="*/ f18 1 f24"/>
                <a:gd name="f35" fmla="*/ 0 1 f25"/>
                <a:gd name="f36" fmla="*/ f19 1 f25"/>
                <a:gd name="f37" fmla="*/ f30 1 f24"/>
                <a:gd name="f38" fmla="*/ f31 1 f25"/>
                <a:gd name="f39" fmla="*/ f32 1 f24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5"/>
                </a:cxn>
                <a:cxn ang="f29">
                  <a:pos x="f44" y="f45"/>
                </a:cxn>
              </a:cxnLst>
              <a:rect l="f40" t="f43" r="f41" b="f42"/>
              <a:pathLst>
                <a:path w="82" h="12">
                  <a:moveTo>
                    <a:pt x="f5" y="f8"/>
                  </a:moveTo>
                  <a:cubicBezTo>
                    <a:pt x="f9" y="f5"/>
                    <a:pt x="f10" y="f5"/>
                    <a:pt x="f6" y="f8"/>
                  </a:cubicBezTo>
                  <a:cubicBezTo>
                    <a:pt x="f11" y="f12"/>
                    <a:pt x="f13" y="f7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A9DB1427-B008-41E2-9690-A3C626F7CEE2}"/>
                </a:ext>
              </a:extLst>
            </p:cNvPr>
            <p:cNvSpPr/>
            <p:nvPr/>
          </p:nvSpPr>
          <p:spPr>
            <a:xfrm>
              <a:off x="5756916" y="1240337"/>
              <a:ext cx="207669" cy="374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2"/>
                <a:gd name="f8" fmla="val 6"/>
                <a:gd name="f9" fmla="val 58"/>
                <a:gd name="f10" fmla="val 11"/>
                <a:gd name="f11" fmla="val 8"/>
                <a:gd name="f12" fmla="val 7"/>
                <a:gd name="f13" fmla="+- 0 0 -90"/>
                <a:gd name="f14" fmla="*/ f3 1 65"/>
                <a:gd name="f15" fmla="*/ f4 1 12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65"/>
                <a:gd name="f24" fmla="*/ f20 1 12"/>
                <a:gd name="f25" fmla="*/ 65 f21 1"/>
                <a:gd name="f26" fmla="*/ 6 f20 1"/>
                <a:gd name="f27" fmla="*/ 0 f21 1"/>
                <a:gd name="f28" fmla="*/ 7 f20 1"/>
                <a:gd name="f29" fmla="+- f22 0 f1"/>
                <a:gd name="f30" fmla="*/ f25 1 65"/>
                <a:gd name="f31" fmla="*/ f26 1 12"/>
                <a:gd name="f32" fmla="*/ f27 1 65"/>
                <a:gd name="f33" fmla="*/ f28 1 12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65" h="12">
                  <a:moveTo>
                    <a:pt x="f6" y="f8"/>
                  </a:moveTo>
                  <a:cubicBezTo>
                    <a:pt x="f9" y="f10"/>
                    <a:pt x="f11" y="f7"/>
                    <a:pt x="f5" y="f12"/>
                  </a:cubicBezTo>
                  <a:cubicBezTo>
                    <a:pt x="f8" y="f5"/>
                    <a:pt x="f9" y="f5"/>
                    <a:pt x="f6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5BDF6542-BD63-4D9C-84A3-3E141D7785C7}"/>
                </a:ext>
              </a:extLst>
            </p:cNvPr>
            <p:cNvSpPr/>
            <p:nvPr/>
          </p:nvSpPr>
          <p:spPr>
            <a:xfrm>
              <a:off x="5670852" y="1122471"/>
              <a:ext cx="261929" cy="24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8"/>
                <a:gd name="f8" fmla="val 2"/>
                <a:gd name="f9" fmla="val 3"/>
                <a:gd name="f10" fmla="val 6"/>
                <a:gd name="f11" fmla="val 1"/>
                <a:gd name="f12" fmla="val 9"/>
                <a:gd name="f13" fmla="val 30"/>
                <a:gd name="f14" fmla="val 52"/>
                <a:gd name="f15" fmla="val 73"/>
                <a:gd name="f16" fmla="val 76"/>
                <a:gd name="f17" fmla="val 79"/>
                <a:gd name="f18" fmla="val 5"/>
                <a:gd name="f19" fmla="val 74"/>
                <a:gd name="f20" fmla="val 4"/>
                <a:gd name="f21" fmla="+- 0 0 -90"/>
                <a:gd name="f22" fmla="*/ f3 1 82"/>
                <a:gd name="f23" fmla="*/ f4 1 8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8 1 8"/>
                <a:gd name="f32" fmla="*/ f29 1 82"/>
                <a:gd name="f33" fmla="*/ 0 f29 1"/>
                <a:gd name="f34" fmla="*/ 2 f28 1"/>
                <a:gd name="f35" fmla="*/ 9 f29 1"/>
                <a:gd name="f36" fmla="*/ 1 f28 1"/>
                <a:gd name="f37" fmla="*/ 73 f29 1"/>
                <a:gd name="f38" fmla="*/ 82 f29 1"/>
                <a:gd name="f39" fmla="*/ 5 f28 1"/>
                <a:gd name="f40" fmla="*/ 74 f29 1"/>
                <a:gd name="f41" fmla="*/ 8 f28 1"/>
                <a:gd name="f42" fmla="*/ 8 f29 1"/>
                <a:gd name="f43" fmla="+- f30 0 f1"/>
                <a:gd name="f44" fmla="*/ f33 1 82"/>
                <a:gd name="f45" fmla="*/ f34 1 8"/>
                <a:gd name="f46" fmla="*/ f35 1 82"/>
                <a:gd name="f47" fmla="*/ f36 1 8"/>
                <a:gd name="f48" fmla="*/ f37 1 82"/>
                <a:gd name="f49" fmla="*/ f38 1 82"/>
                <a:gd name="f50" fmla="*/ f39 1 8"/>
                <a:gd name="f51" fmla="*/ f40 1 82"/>
                <a:gd name="f52" fmla="*/ f41 1 8"/>
                <a:gd name="f53" fmla="*/ f42 1 82"/>
                <a:gd name="f54" fmla="*/ 0 1 f32"/>
                <a:gd name="f55" fmla="*/ f25 1 f32"/>
                <a:gd name="f56" fmla="*/ 0 1 f31"/>
                <a:gd name="f57" fmla="*/ f26 1 f31"/>
                <a:gd name="f58" fmla="*/ f44 1 f32"/>
                <a:gd name="f59" fmla="*/ f45 1 f31"/>
                <a:gd name="f60" fmla="*/ f46 1 f32"/>
                <a:gd name="f61" fmla="*/ f47 1 f31"/>
                <a:gd name="f62" fmla="*/ f48 1 f32"/>
                <a:gd name="f63" fmla="*/ f49 1 f32"/>
                <a:gd name="f64" fmla="*/ f50 1 f31"/>
                <a:gd name="f65" fmla="*/ f51 1 f32"/>
                <a:gd name="f66" fmla="*/ f52 1 f31"/>
                <a:gd name="f67" fmla="*/ f53 1 f32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2 1"/>
                <a:gd name="f75" fmla="*/ f61 f23 1"/>
                <a:gd name="f76" fmla="*/ f62 f22 1"/>
                <a:gd name="f77" fmla="*/ f63 f22 1"/>
                <a:gd name="f78" fmla="*/ f64 f23 1"/>
                <a:gd name="f79" fmla="*/ f65 f22 1"/>
                <a:gd name="f80" fmla="*/ f66 f23 1"/>
                <a:gd name="f81" fmla="*/ f6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5"/>
                </a:cxn>
                <a:cxn ang="f43">
                  <a:pos x="f77" y="f78"/>
                </a:cxn>
                <a:cxn ang="f43">
                  <a:pos x="f79" y="f80"/>
                </a:cxn>
                <a:cxn ang="f43">
                  <a:pos x="f81" y="f80"/>
                </a:cxn>
                <a:cxn ang="f43">
                  <a:pos x="f72" y="f78"/>
                </a:cxn>
                <a:cxn ang="f43">
                  <a:pos x="f72" y="f73"/>
                </a:cxn>
              </a:cxnLst>
              <a:rect l="f68" t="f71" r="f69" b="f70"/>
              <a:pathLst>
                <a:path w="82" h="8">
                  <a:moveTo>
                    <a:pt x="f5" y="f8"/>
                  </a:moveTo>
                  <a:cubicBezTo>
                    <a:pt x="f9" y="f8"/>
                    <a:pt x="f10" y="f11"/>
                    <a:pt x="f12" y="f11"/>
                  </a:cubicBezTo>
                  <a:cubicBezTo>
                    <a:pt x="f13" y="f11"/>
                    <a:pt x="f14" y="f5"/>
                    <a:pt x="f15" y="f11"/>
                  </a:cubicBezTo>
                  <a:cubicBezTo>
                    <a:pt x="f16" y="f11"/>
                    <a:pt x="f17" y="f9"/>
                    <a:pt x="f6" y="f18"/>
                  </a:cubicBezTo>
                  <a:cubicBezTo>
                    <a:pt x="f17" y="f10"/>
                    <a:pt x="f16" y="f7"/>
                    <a:pt x="f19" y="f7"/>
                  </a:cubicBezTo>
                  <a:cubicBezTo>
                    <a:pt x="f14" y="f7"/>
                    <a:pt x="f13" y="f7"/>
                    <a:pt x="f7" y="f7"/>
                  </a:cubicBezTo>
                  <a:cubicBezTo>
                    <a:pt x="f18" y="f7"/>
                    <a:pt x="f9" y="f10"/>
                    <a:pt x="f5" y="f18"/>
                  </a:cubicBezTo>
                  <a:cubicBezTo>
                    <a:pt x="f5" y="f20"/>
                    <a:pt x="f5" y="f9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E6148E17-83D6-41BC-8BDC-E14D2718C0DB}"/>
                </a:ext>
              </a:extLst>
            </p:cNvPr>
            <p:cNvSpPr/>
            <p:nvPr/>
          </p:nvSpPr>
          <p:spPr>
            <a:xfrm>
              <a:off x="5582924" y="1307692"/>
              <a:ext cx="250701" cy="318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10"/>
                <a:gd name="f8" fmla="val 3"/>
                <a:gd name="f9" fmla="val 26"/>
                <a:gd name="f10" fmla="val 51"/>
                <a:gd name="f11" fmla="val 1"/>
                <a:gd name="f12" fmla="val 72"/>
                <a:gd name="f13" fmla="val 7"/>
                <a:gd name="f14" fmla="+- 0 0 -90"/>
                <a:gd name="f15" fmla="*/ f3 1 79"/>
                <a:gd name="f16" fmla="*/ f4 1 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10"/>
                <a:gd name="f25" fmla="*/ f22 1 79"/>
                <a:gd name="f26" fmla="*/ 0 f22 1"/>
                <a:gd name="f27" fmla="*/ 3 f21 1"/>
                <a:gd name="f28" fmla="*/ 79 f22 1"/>
                <a:gd name="f29" fmla="*/ 1 f21 1"/>
                <a:gd name="f30" fmla="+- f23 0 f1"/>
                <a:gd name="f31" fmla="*/ f26 1 79"/>
                <a:gd name="f32" fmla="*/ f27 1 10"/>
                <a:gd name="f33" fmla="*/ f28 1 79"/>
                <a:gd name="f34" fmla="*/ f29 1 10"/>
                <a:gd name="f35" fmla="*/ 0 1 f25"/>
                <a:gd name="f36" fmla="*/ f18 1 f25"/>
                <a:gd name="f37" fmla="*/ 0 1 f24"/>
                <a:gd name="f38" fmla="*/ f19 1 f24"/>
                <a:gd name="f39" fmla="*/ f31 1 f25"/>
                <a:gd name="f40" fmla="*/ f32 1 f24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79" h="10">
                  <a:moveTo>
                    <a:pt x="f5" y="f8"/>
                  </a:moveTo>
                  <a:cubicBezTo>
                    <a:pt x="f9" y="f5"/>
                    <a:pt x="f10" y="f11"/>
                    <a:pt x="f6" y="f11"/>
                  </a:cubicBezTo>
                  <a:cubicBezTo>
                    <a:pt x="f12" y="f7"/>
                    <a:pt x="f13" y="f7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024627CA-888E-4394-A9C2-9FD32C28F927}"/>
                </a:ext>
              </a:extLst>
            </p:cNvPr>
            <p:cNvSpPr/>
            <p:nvPr/>
          </p:nvSpPr>
          <p:spPr>
            <a:xfrm>
              <a:off x="6011357" y="1245952"/>
              <a:ext cx="194575" cy="318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0"/>
                <a:gd name="f8" fmla="val 3"/>
                <a:gd name="f9" fmla="val 19"/>
                <a:gd name="f10" fmla="val 39"/>
                <a:gd name="f11" fmla="val 1"/>
                <a:gd name="f12" fmla="val 53"/>
                <a:gd name="f13" fmla="val 9"/>
                <a:gd name="f14" fmla="val 8"/>
                <a:gd name="f15" fmla="+- 0 0 -90"/>
                <a:gd name="f16" fmla="*/ f3 1 61"/>
                <a:gd name="f17" fmla="*/ f4 1 1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10"/>
                <a:gd name="f26" fmla="*/ f23 1 61"/>
                <a:gd name="f27" fmla="*/ 0 f23 1"/>
                <a:gd name="f28" fmla="*/ 3 f22 1"/>
                <a:gd name="f29" fmla="*/ 61 f23 1"/>
                <a:gd name="f30" fmla="*/ 1 f22 1"/>
                <a:gd name="f31" fmla="+- f24 0 f1"/>
                <a:gd name="f32" fmla="*/ f27 1 61"/>
                <a:gd name="f33" fmla="*/ f28 1 10"/>
                <a:gd name="f34" fmla="*/ f29 1 61"/>
                <a:gd name="f35" fmla="*/ f30 1 10"/>
                <a:gd name="f36" fmla="*/ 0 1 f26"/>
                <a:gd name="f37" fmla="*/ f19 1 f26"/>
                <a:gd name="f38" fmla="*/ 0 1 f25"/>
                <a:gd name="f39" fmla="*/ f20 1 f25"/>
                <a:gd name="f40" fmla="*/ f32 1 f26"/>
                <a:gd name="f41" fmla="*/ f33 1 f25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61" h="10">
                  <a:moveTo>
                    <a:pt x="f5" y="f8"/>
                  </a:moveTo>
                  <a:cubicBezTo>
                    <a:pt x="f9" y="f5"/>
                    <a:pt x="f10" y="f5"/>
                    <a:pt x="f6" y="f11"/>
                  </a:cubicBezTo>
                  <a:cubicBezTo>
                    <a:pt x="f12" y="f13"/>
                    <a:pt x="f14" y="f7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A1722A6D-B885-49C4-A046-27A2B0D8E69B}"/>
                </a:ext>
              </a:extLst>
            </p:cNvPr>
            <p:cNvSpPr/>
            <p:nvPr/>
          </p:nvSpPr>
          <p:spPr>
            <a:xfrm>
              <a:off x="5579184" y="1178597"/>
              <a:ext cx="194575" cy="261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"/>
                <a:gd name="f8" fmla="val 39"/>
                <a:gd name="f9" fmla="val 20"/>
                <a:gd name="f10" fmla="val 6"/>
                <a:gd name="f11" fmla="val 52"/>
                <a:gd name="f12" fmla="+- 0 0 -90"/>
                <a:gd name="f13" fmla="*/ f3 1 61"/>
                <a:gd name="f14" fmla="*/ f4 1 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8"/>
                <a:gd name="f23" fmla="*/ f20 1 61"/>
                <a:gd name="f24" fmla="*/ 61 f20 1"/>
                <a:gd name="f25" fmla="*/ 8 f19 1"/>
                <a:gd name="f26" fmla="*/ 0 f20 1"/>
                <a:gd name="f27" fmla="+- f21 0 f1"/>
                <a:gd name="f28" fmla="*/ f24 1 61"/>
                <a:gd name="f29" fmla="*/ f25 1 8"/>
                <a:gd name="f30" fmla="*/ f26 1 61"/>
                <a:gd name="f31" fmla="*/ 0 1 f23"/>
                <a:gd name="f32" fmla="*/ f16 1 f23"/>
                <a:gd name="f33" fmla="*/ 0 1 f22"/>
                <a:gd name="f34" fmla="*/ f17 1 f22"/>
                <a:gd name="f35" fmla="*/ f28 1 f23"/>
                <a:gd name="f36" fmla="*/ f29 1 f22"/>
                <a:gd name="f37" fmla="*/ f30 1 f23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3"/>
                </a:cxn>
                <a:cxn ang="f27">
                  <a:pos x="f42" y="f43"/>
                </a:cxn>
              </a:cxnLst>
              <a:rect l="f38" t="f41" r="f39" b="f40"/>
              <a:pathLst>
                <a:path w="61" h="8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D9A81DC6-24E6-4CCC-A7FE-EFA82BB4487C}"/>
                </a:ext>
              </a:extLst>
            </p:cNvPr>
            <p:cNvSpPr/>
            <p:nvPr/>
          </p:nvSpPr>
          <p:spPr>
            <a:xfrm>
              <a:off x="5579184" y="1055117"/>
              <a:ext cx="237606" cy="318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10"/>
                <a:gd name="f8" fmla="val 8"/>
                <a:gd name="f9" fmla="val 50"/>
                <a:gd name="f10" fmla="val 26"/>
                <a:gd name="f11" fmla="val 9"/>
                <a:gd name="f12" fmla="val 1"/>
                <a:gd name="f13" fmla="val 7"/>
                <a:gd name="f14" fmla="val 6"/>
                <a:gd name="f15" fmla="val 2"/>
                <a:gd name="f16" fmla="val 5"/>
                <a:gd name="f17" fmla="val 3"/>
                <a:gd name="f18" fmla="val 19"/>
                <a:gd name="f19" fmla="val 70"/>
                <a:gd name="f20" fmla="+- 0 0 -90"/>
                <a:gd name="f21" fmla="*/ f3 1 75"/>
                <a:gd name="f22" fmla="*/ f4 1 10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7 1 10"/>
                <a:gd name="f31" fmla="*/ f28 1 75"/>
                <a:gd name="f32" fmla="*/ 75 f28 1"/>
                <a:gd name="f33" fmla="*/ 8 f27 1"/>
                <a:gd name="f34" fmla="*/ 1 f28 1"/>
                <a:gd name="f35" fmla="*/ 9 f27 1"/>
                <a:gd name="f36" fmla="*/ 0 f28 1"/>
                <a:gd name="f37" fmla="*/ 6 f27 1"/>
                <a:gd name="f38" fmla="*/ 5 f28 1"/>
                <a:gd name="f39" fmla="*/ 3 f27 1"/>
                <a:gd name="f40" fmla="+- f29 0 f1"/>
                <a:gd name="f41" fmla="*/ f32 1 75"/>
                <a:gd name="f42" fmla="*/ f33 1 10"/>
                <a:gd name="f43" fmla="*/ f34 1 75"/>
                <a:gd name="f44" fmla="*/ f35 1 10"/>
                <a:gd name="f45" fmla="*/ f36 1 75"/>
                <a:gd name="f46" fmla="*/ f37 1 10"/>
                <a:gd name="f47" fmla="*/ f38 1 75"/>
                <a:gd name="f48" fmla="*/ f39 1 10"/>
                <a:gd name="f49" fmla="*/ 0 1 f31"/>
                <a:gd name="f50" fmla="*/ f24 1 f31"/>
                <a:gd name="f51" fmla="*/ 0 1 f30"/>
                <a:gd name="f52" fmla="*/ f25 1 f30"/>
                <a:gd name="f53" fmla="*/ f41 1 f31"/>
                <a:gd name="f54" fmla="*/ f42 1 f30"/>
                <a:gd name="f55" fmla="*/ f43 1 f31"/>
                <a:gd name="f56" fmla="*/ f44 1 f30"/>
                <a:gd name="f57" fmla="*/ f45 1 f31"/>
                <a:gd name="f58" fmla="*/ f46 1 f30"/>
                <a:gd name="f59" fmla="*/ f47 1 f31"/>
                <a:gd name="f60" fmla="*/ f48 1 f30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1 1"/>
                <a:gd name="f68" fmla="*/ f56 f22 1"/>
                <a:gd name="f69" fmla="*/ f57 f21 1"/>
                <a:gd name="f70" fmla="*/ f58 f22 1"/>
                <a:gd name="f71" fmla="*/ f59 f21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65" y="f66"/>
                </a:cxn>
              </a:cxnLst>
              <a:rect l="f61" t="f64" r="f62" b="f63"/>
              <a:pathLst>
                <a:path w="75" h="10">
                  <a:moveTo>
                    <a:pt x="f6" y="f8"/>
                  </a:moveTo>
                  <a:cubicBezTo>
                    <a:pt x="f9" y="f7"/>
                    <a:pt x="f10" y="f11"/>
                    <a:pt x="f12" y="f11"/>
                  </a:cubicBezTo>
                  <a:cubicBezTo>
                    <a:pt x="f12" y="f8"/>
                    <a:pt x="f12" y="f13"/>
                    <a:pt x="f5" y="f14"/>
                  </a:cubicBezTo>
                  <a:cubicBezTo>
                    <a:pt x="f15" y="f16"/>
                    <a:pt x="f17" y="f17"/>
                    <a:pt x="f16" y="f17"/>
                  </a:cubicBezTo>
                  <a:cubicBezTo>
                    <a:pt x="f18" y="f5"/>
                    <a:pt x="f19" y="f17"/>
                    <a:pt x="f6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0333D5C5-C0E6-450F-91FA-53DB1505952D}"/>
                </a:ext>
              </a:extLst>
            </p:cNvPr>
            <p:cNvSpPr/>
            <p:nvPr/>
          </p:nvSpPr>
          <p:spPr>
            <a:xfrm>
              <a:off x="5859813" y="1058856"/>
              <a:ext cx="224512" cy="318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10"/>
                <a:gd name="f8" fmla="val 6"/>
                <a:gd name="f9" fmla="val 7"/>
                <a:gd name="f10" fmla="val 63"/>
                <a:gd name="f11" fmla="val 5"/>
                <a:gd name="f12" fmla="val 65"/>
                <a:gd name="f13" fmla="val 9"/>
                <a:gd name="f14" fmla="val 12"/>
                <a:gd name="f15" fmla="+- 0 0 -90"/>
                <a:gd name="f16" fmla="*/ f3 1 71"/>
                <a:gd name="f17" fmla="*/ f4 1 1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10"/>
                <a:gd name="f26" fmla="*/ f23 1 71"/>
                <a:gd name="f27" fmla="*/ 0 f23 1"/>
                <a:gd name="f28" fmla="*/ 6 f22 1"/>
                <a:gd name="f29" fmla="*/ 71 f23 1"/>
                <a:gd name="f30" fmla="*/ 5 f22 1"/>
                <a:gd name="f31" fmla="+- f24 0 f1"/>
                <a:gd name="f32" fmla="*/ f27 1 71"/>
                <a:gd name="f33" fmla="*/ f28 1 10"/>
                <a:gd name="f34" fmla="*/ f29 1 71"/>
                <a:gd name="f35" fmla="*/ f30 1 10"/>
                <a:gd name="f36" fmla="*/ 0 1 f26"/>
                <a:gd name="f37" fmla="*/ f19 1 f26"/>
                <a:gd name="f38" fmla="*/ 0 1 f25"/>
                <a:gd name="f39" fmla="*/ f20 1 f25"/>
                <a:gd name="f40" fmla="*/ f32 1 f26"/>
                <a:gd name="f41" fmla="*/ f33 1 f25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71" h="10">
                  <a:moveTo>
                    <a:pt x="f5" y="f8"/>
                  </a:moveTo>
                  <a:cubicBezTo>
                    <a:pt x="f9" y="f5"/>
                    <a:pt x="f10" y="f5"/>
                    <a:pt x="f6" y="f11"/>
                  </a:cubicBezTo>
                  <a:cubicBezTo>
                    <a:pt x="f12" y="f13"/>
                    <a:pt x="f14" y="f7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51422323-D3A9-4183-A4EC-01F7397B3D25}"/>
                </a:ext>
              </a:extLst>
            </p:cNvPr>
            <p:cNvSpPr/>
            <p:nvPr/>
          </p:nvSpPr>
          <p:spPr>
            <a:xfrm>
              <a:off x="5975814" y="1118731"/>
              <a:ext cx="222638" cy="355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11"/>
                <a:gd name="f8" fmla="val 5"/>
                <a:gd name="f9" fmla="val 7"/>
                <a:gd name="f10" fmla="val 63"/>
                <a:gd name="f11" fmla="val 62"/>
                <a:gd name="f12" fmla="+- 0 0 -90"/>
                <a:gd name="f13" fmla="*/ f3 1 70"/>
                <a:gd name="f14" fmla="*/ f4 1 11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70"/>
                <a:gd name="f23" fmla="*/ f19 1 11"/>
                <a:gd name="f24" fmla="*/ 0 f20 1"/>
                <a:gd name="f25" fmla="*/ 5 f19 1"/>
                <a:gd name="f26" fmla="*/ 70 f20 1"/>
                <a:gd name="f27" fmla="+- f21 0 f1"/>
                <a:gd name="f28" fmla="*/ f24 1 70"/>
                <a:gd name="f29" fmla="*/ f25 1 11"/>
                <a:gd name="f30" fmla="*/ f26 1 70"/>
                <a:gd name="f31" fmla="*/ 0 1 f22"/>
                <a:gd name="f32" fmla="*/ f16 1 f22"/>
                <a:gd name="f33" fmla="*/ 0 1 f23"/>
                <a:gd name="f34" fmla="*/ f17 1 f23"/>
                <a:gd name="f35" fmla="*/ f28 1 f22"/>
                <a:gd name="f36" fmla="*/ f29 1 f23"/>
                <a:gd name="f37" fmla="*/ f30 1 f22"/>
                <a:gd name="f38" fmla="*/ f31 f13 1"/>
                <a:gd name="f39" fmla="*/ f32 f13 1"/>
                <a:gd name="f40" fmla="*/ f34 f14 1"/>
                <a:gd name="f41" fmla="*/ f33 f14 1"/>
                <a:gd name="f42" fmla="*/ f35 f13 1"/>
                <a:gd name="f43" fmla="*/ f36 f14 1"/>
                <a:gd name="f44" fmla="*/ f37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3"/>
                </a:cxn>
                <a:cxn ang="f27">
                  <a:pos x="f42" y="f43"/>
                </a:cxn>
              </a:cxnLst>
              <a:rect l="f38" t="f41" r="f39" b="f40"/>
              <a:pathLst>
                <a:path w="70" h="11">
                  <a:moveTo>
                    <a:pt x="f5" y="f8"/>
                  </a:moveTo>
                  <a:cubicBezTo>
                    <a:pt x="f9" y="f5"/>
                    <a:pt x="f10" y="f5"/>
                    <a:pt x="f6" y="f8"/>
                  </a:cubicBezTo>
                  <a:cubicBezTo>
                    <a:pt x="f11" y="f7"/>
                    <a:pt x="f9" y="f7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6A1E0BD6-71AF-4C50-B0CC-8FC470E453D7}"/>
                </a:ext>
              </a:extLst>
            </p:cNvPr>
            <p:cNvSpPr/>
            <p:nvPr/>
          </p:nvSpPr>
          <p:spPr>
            <a:xfrm>
              <a:off x="5979554" y="1000865"/>
              <a:ext cx="215158" cy="22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7"/>
                <a:gd name="f8" fmla="val 1"/>
                <a:gd name="f9" fmla="val 8"/>
                <a:gd name="f10" fmla="val 15"/>
                <a:gd name="f11" fmla="val 23"/>
                <a:gd name="f12" fmla="val 36"/>
                <a:gd name="f13" fmla="val 49"/>
                <a:gd name="f14" fmla="val 62"/>
                <a:gd name="f15" fmla="val 64"/>
                <a:gd name="f16" fmla="val 66"/>
                <a:gd name="f17" fmla="val 3"/>
                <a:gd name="f18" fmla="val 4"/>
                <a:gd name="f19" fmla="val 5"/>
                <a:gd name="f20" fmla="val 43"/>
                <a:gd name="f21" fmla="val 25"/>
                <a:gd name="f22" fmla="val 2"/>
                <a:gd name="f23" fmla="val 6"/>
                <a:gd name="f24" fmla="+- 0 0 -90"/>
                <a:gd name="f25" fmla="*/ f3 1 68"/>
                <a:gd name="f26" fmla="*/ f4 1 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8"/>
                <a:gd name="f35" fmla="*/ f31 1 7"/>
                <a:gd name="f36" fmla="*/ 1 f32 1"/>
                <a:gd name="f37" fmla="*/ 0 f31 1"/>
                <a:gd name="f38" fmla="*/ 23 f32 1"/>
                <a:gd name="f39" fmla="*/ 62 f32 1"/>
                <a:gd name="f40" fmla="*/ 68 f32 1"/>
                <a:gd name="f41" fmla="*/ 4 f31 1"/>
                <a:gd name="f42" fmla="*/ 7 f31 1"/>
                <a:gd name="f43" fmla="*/ 7 f32 1"/>
                <a:gd name="f44" fmla="*/ 0 f32 1"/>
                <a:gd name="f45" fmla="*/ 5 f31 1"/>
                <a:gd name="f46" fmla="+- f33 0 f1"/>
                <a:gd name="f47" fmla="*/ f36 1 68"/>
                <a:gd name="f48" fmla="*/ f37 1 7"/>
                <a:gd name="f49" fmla="*/ f38 1 68"/>
                <a:gd name="f50" fmla="*/ f39 1 68"/>
                <a:gd name="f51" fmla="*/ f40 1 68"/>
                <a:gd name="f52" fmla="*/ f41 1 7"/>
                <a:gd name="f53" fmla="*/ f42 1 7"/>
                <a:gd name="f54" fmla="*/ f43 1 68"/>
                <a:gd name="f55" fmla="*/ f44 1 68"/>
                <a:gd name="f56" fmla="*/ f45 1 7"/>
                <a:gd name="f57" fmla="*/ 0 1 f34"/>
                <a:gd name="f58" fmla="*/ f28 1 f34"/>
                <a:gd name="f59" fmla="*/ 0 1 f35"/>
                <a:gd name="f60" fmla="*/ f29 1 f35"/>
                <a:gd name="f61" fmla="*/ f47 1 f34"/>
                <a:gd name="f62" fmla="*/ f48 1 f35"/>
                <a:gd name="f63" fmla="*/ f49 1 f34"/>
                <a:gd name="f64" fmla="*/ f50 1 f34"/>
                <a:gd name="f65" fmla="*/ f51 1 f34"/>
                <a:gd name="f66" fmla="*/ f52 1 f35"/>
                <a:gd name="f67" fmla="*/ f53 1 f35"/>
                <a:gd name="f68" fmla="*/ f54 1 f34"/>
                <a:gd name="f69" fmla="*/ f55 1 f34"/>
                <a:gd name="f70" fmla="*/ f56 1 f35"/>
                <a:gd name="f71" fmla="*/ f57 f25 1"/>
                <a:gd name="f72" fmla="*/ f58 f25 1"/>
                <a:gd name="f73" fmla="*/ f60 f26 1"/>
                <a:gd name="f74" fmla="*/ f59 f26 1"/>
                <a:gd name="f75" fmla="*/ f61 f25 1"/>
                <a:gd name="f76" fmla="*/ f62 f26 1"/>
                <a:gd name="f77" fmla="*/ f63 f25 1"/>
                <a:gd name="f78" fmla="*/ f64 f25 1"/>
                <a:gd name="f79" fmla="*/ f65 f25 1"/>
                <a:gd name="f80" fmla="*/ f66 f26 1"/>
                <a:gd name="f81" fmla="*/ f67 f26 1"/>
                <a:gd name="f82" fmla="*/ f68 f25 1"/>
                <a:gd name="f83" fmla="*/ f69 f25 1"/>
                <a:gd name="f84" fmla="*/ f7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5" y="f76"/>
                </a:cxn>
                <a:cxn ang="f46">
                  <a:pos x="f77" y="f76"/>
                </a:cxn>
                <a:cxn ang="f46">
                  <a:pos x="f78" y="f76"/>
                </a:cxn>
                <a:cxn ang="f46">
                  <a:pos x="f79" y="f80"/>
                </a:cxn>
                <a:cxn ang="f46">
                  <a:pos x="f78" y="f81"/>
                </a:cxn>
                <a:cxn ang="f46">
                  <a:pos x="f82" y="f81"/>
                </a:cxn>
                <a:cxn ang="f46">
                  <a:pos x="f83" y="f84"/>
                </a:cxn>
                <a:cxn ang="f46">
                  <a:pos x="f75" y="f76"/>
                </a:cxn>
              </a:cxnLst>
              <a:rect l="f71" t="f74" r="f72" b="f73"/>
              <a:pathLst>
                <a:path w="68" h="7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5"/>
                    <a:pt x="f14" y="f5"/>
                  </a:cubicBezTo>
                  <a:cubicBezTo>
                    <a:pt x="f15" y="f5"/>
                    <a:pt x="f16" y="f17"/>
                    <a:pt x="f6" y="f18"/>
                  </a:cubicBezTo>
                  <a:cubicBezTo>
                    <a:pt x="f16" y="f19"/>
                    <a:pt x="f15" y="f7"/>
                    <a:pt x="f14" y="f7"/>
                  </a:cubicBezTo>
                  <a:cubicBezTo>
                    <a:pt x="f20" y="f7"/>
                    <a:pt x="f21" y="f7"/>
                    <a:pt x="f7" y="f7"/>
                  </a:cubicBezTo>
                  <a:cubicBezTo>
                    <a:pt x="f19" y="f7"/>
                    <a:pt x="f22" y="f23"/>
                    <a:pt x="f5" y="f19"/>
                  </a:cubicBezTo>
                  <a:cubicBezTo>
                    <a:pt x="f5" y="f17"/>
                    <a:pt x="f5" y="f22"/>
                    <a:pt x="f8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59727869-525C-41F2-AF74-8059CE2F3B94}"/>
                </a:ext>
              </a:extLst>
            </p:cNvPr>
            <p:cNvSpPr/>
            <p:nvPr/>
          </p:nvSpPr>
          <p:spPr>
            <a:xfrm>
              <a:off x="5743821" y="998991"/>
              <a:ext cx="190835" cy="318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10"/>
                <a:gd name="f8" fmla="val 3"/>
                <a:gd name="f9" fmla="val 20"/>
                <a:gd name="f10" fmla="val 40"/>
                <a:gd name="f11" fmla="val 1"/>
                <a:gd name="f12" fmla="val 54"/>
                <a:gd name="f13" fmla="val 7"/>
                <a:gd name="f14" fmla="+- 0 0 -90"/>
                <a:gd name="f15" fmla="*/ f3 1 60"/>
                <a:gd name="f16" fmla="*/ f4 1 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10"/>
                <a:gd name="f25" fmla="*/ f22 1 60"/>
                <a:gd name="f26" fmla="*/ 0 f22 1"/>
                <a:gd name="f27" fmla="*/ 3 f21 1"/>
                <a:gd name="f28" fmla="*/ 60 f22 1"/>
                <a:gd name="f29" fmla="+- f23 0 f1"/>
                <a:gd name="f30" fmla="*/ f26 1 60"/>
                <a:gd name="f31" fmla="*/ f27 1 10"/>
                <a:gd name="f32" fmla="*/ f28 1 60"/>
                <a:gd name="f33" fmla="*/ 0 1 f25"/>
                <a:gd name="f34" fmla="*/ f18 1 f25"/>
                <a:gd name="f35" fmla="*/ 0 1 f24"/>
                <a:gd name="f36" fmla="*/ f19 1 f24"/>
                <a:gd name="f37" fmla="*/ f30 1 f25"/>
                <a:gd name="f38" fmla="*/ f31 1 f24"/>
                <a:gd name="f39" fmla="*/ f32 1 f25"/>
                <a:gd name="f40" fmla="*/ f33 f15 1"/>
                <a:gd name="f41" fmla="*/ f34 f15 1"/>
                <a:gd name="f42" fmla="*/ f36 f16 1"/>
                <a:gd name="f43" fmla="*/ f35 f16 1"/>
                <a:gd name="f44" fmla="*/ f37 f15 1"/>
                <a:gd name="f45" fmla="*/ f38 f16 1"/>
                <a:gd name="f46" fmla="*/ f3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5"/>
                </a:cxn>
                <a:cxn ang="f29">
                  <a:pos x="f44" y="f45"/>
                </a:cxn>
              </a:cxnLst>
              <a:rect l="f40" t="f43" r="f41" b="f42"/>
              <a:pathLst>
                <a:path w="60" h="10">
                  <a:moveTo>
                    <a:pt x="f5" y="f8"/>
                  </a:moveTo>
                  <a:cubicBezTo>
                    <a:pt x="f9" y="f5"/>
                    <a:pt x="f10" y="f11"/>
                    <a:pt x="f6" y="f8"/>
                  </a:cubicBezTo>
                  <a:cubicBezTo>
                    <a:pt x="f12" y="f7"/>
                    <a:pt x="f13" y="f7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3763BF05-E517-487B-ABE0-6846142E9A8A}"/>
                </a:ext>
              </a:extLst>
            </p:cNvPr>
            <p:cNvSpPr/>
            <p:nvPr/>
          </p:nvSpPr>
          <p:spPr>
            <a:xfrm>
              <a:off x="5871042" y="1303952"/>
              <a:ext cx="187095" cy="355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11"/>
                <a:gd name="f8" fmla="val 6"/>
                <a:gd name="f9" fmla="val 49"/>
                <a:gd name="f10" fmla="val 10"/>
                <a:gd name="f11" fmla="val 7"/>
                <a:gd name="f12" fmla="val 51"/>
                <a:gd name="f13" fmla="+- 0 0 -90"/>
                <a:gd name="f14" fmla="*/ f3 1 59"/>
                <a:gd name="f15" fmla="*/ f4 1 1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59"/>
                <a:gd name="f24" fmla="*/ f20 1 11"/>
                <a:gd name="f25" fmla="*/ 59 f21 1"/>
                <a:gd name="f26" fmla="*/ 6 f20 1"/>
                <a:gd name="f27" fmla="*/ 0 f21 1"/>
                <a:gd name="f28" fmla="+- f22 0 f1"/>
                <a:gd name="f29" fmla="*/ f25 1 59"/>
                <a:gd name="f30" fmla="*/ f26 1 11"/>
                <a:gd name="f31" fmla="*/ f27 1 59"/>
                <a:gd name="f32" fmla="*/ 0 1 f23"/>
                <a:gd name="f33" fmla="*/ f17 1 f23"/>
                <a:gd name="f34" fmla="*/ 0 1 f24"/>
                <a:gd name="f35" fmla="*/ f18 1 f24"/>
                <a:gd name="f36" fmla="*/ f29 1 f23"/>
                <a:gd name="f37" fmla="*/ f30 1 f24"/>
                <a:gd name="f38" fmla="*/ f31 1 f23"/>
                <a:gd name="f39" fmla="*/ f32 f14 1"/>
                <a:gd name="f40" fmla="*/ f33 f14 1"/>
                <a:gd name="f41" fmla="*/ f35 f15 1"/>
                <a:gd name="f42" fmla="*/ f34 f15 1"/>
                <a:gd name="f43" fmla="*/ f36 f14 1"/>
                <a:gd name="f44" fmla="*/ f37 f15 1"/>
                <a:gd name="f45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4"/>
                </a:cxn>
                <a:cxn ang="f28">
                  <a:pos x="f43" y="f44"/>
                </a:cxn>
              </a:cxnLst>
              <a:rect l="f39" t="f42" r="f40" b="f41"/>
              <a:pathLst>
                <a:path w="59" h="11">
                  <a:moveTo>
                    <a:pt x="f6" y="f8"/>
                  </a:moveTo>
                  <a:cubicBezTo>
                    <a:pt x="f9" y="f7"/>
                    <a:pt x="f8" y="f10"/>
                    <a:pt x="f5" y="f8"/>
                  </a:cubicBezTo>
                  <a:cubicBezTo>
                    <a:pt x="f11" y="f5"/>
                    <a:pt x="f12" y="f5"/>
                    <a:pt x="f6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36F991E7-841F-4672-92C2-3BB8A7BF6DED}"/>
                </a:ext>
              </a:extLst>
            </p:cNvPr>
            <p:cNvSpPr/>
            <p:nvPr/>
          </p:nvSpPr>
          <p:spPr>
            <a:xfrm>
              <a:off x="5582924" y="1240337"/>
              <a:ext cx="129094" cy="280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9"/>
                <a:gd name="f8" fmla="val 28"/>
                <a:gd name="f9" fmla="val 15"/>
                <a:gd name="f10" fmla="val 2"/>
                <a:gd name="f11" fmla="val 1"/>
                <a:gd name="f12" fmla="val 7"/>
                <a:gd name="f13" fmla="val 6"/>
                <a:gd name="f14" fmla="val 5"/>
                <a:gd name="f15" fmla="val 4"/>
                <a:gd name="f16" fmla="val 3"/>
                <a:gd name="f17" fmla="val 37"/>
                <a:gd name="f18" fmla="val 8"/>
                <a:gd name="f19" fmla="+- 0 0 -90"/>
                <a:gd name="f20" fmla="*/ f3 1 41"/>
                <a:gd name="f21" fmla="*/ f4 1 9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41"/>
                <a:gd name="f30" fmla="*/ f26 1 9"/>
                <a:gd name="f31" fmla="*/ 41 f27 1"/>
                <a:gd name="f32" fmla="*/ 9 f26 1"/>
                <a:gd name="f33" fmla="*/ 2 f27 1"/>
                <a:gd name="f34" fmla="*/ 0 f27 1"/>
                <a:gd name="f35" fmla="*/ 6 f26 1"/>
                <a:gd name="f36" fmla="*/ 3 f26 1"/>
                <a:gd name="f37" fmla="+- f28 0 f1"/>
                <a:gd name="f38" fmla="*/ f31 1 41"/>
                <a:gd name="f39" fmla="*/ f32 1 9"/>
                <a:gd name="f40" fmla="*/ f33 1 41"/>
                <a:gd name="f41" fmla="*/ f34 1 41"/>
                <a:gd name="f42" fmla="*/ f35 1 9"/>
                <a:gd name="f43" fmla="*/ f36 1 9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59"/>
                </a:cxn>
                <a:cxn ang="f37">
                  <a:pos x="f61" y="f62"/>
                </a:cxn>
                <a:cxn ang="f37">
                  <a:pos x="f60" y="f63"/>
                </a:cxn>
                <a:cxn ang="f37">
                  <a:pos x="f58" y="f62"/>
                </a:cxn>
                <a:cxn ang="f37">
                  <a:pos x="f58" y="f59"/>
                </a:cxn>
              </a:cxnLst>
              <a:rect l="f54" t="f57" r="f55" b="f56"/>
              <a:pathLst>
                <a:path w="41" h="9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5" y="f12"/>
                    <a:pt x="f5" y="f13"/>
                  </a:cubicBezTo>
                  <a:cubicBezTo>
                    <a:pt x="f5" y="f14"/>
                    <a:pt x="f11" y="f15"/>
                    <a:pt x="f10" y="f16"/>
                  </a:cubicBezTo>
                  <a:cubicBezTo>
                    <a:pt x="f13" y="f5"/>
                    <a:pt x="f17" y="f16"/>
                    <a:pt x="f6" y="f13"/>
                  </a:cubicBezTo>
                  <a:cubicBezTo>
                    <a:pt x="f6" y="f12"/>
                    <a:pt x="f6" y="f18"/>
                    <a:pt x="f6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638D27DC-E852-428A-8449-A8F0A6344B5D}"/>
                </a:ext>
              </a:extLst>
            </p:cNvPr>
            <p:cNvSpPr/>
            <p:nvPr/>
          </p:nvSpPr>
          <p:spPr>
            <a:xfrm>
              <a:off x="5582924" y="1000865"/>
              <a:ext cx="117866" cy="22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7"/>
                <a:gd name="f8" fmla="val 4"/>
                <a:gd name="f9" fmla="val 36"/>
                <a:gd name="f10" fmla="val 5"/>
                <a:gd name="f11" fmla="val 34"/>
                <a:gd name="f12" fmla="val 33"/>
                <a:gd name="f13" fmla="val 23"/>
                <a:gd name="f14" fmla="val 14"/>
                <a:gd name="f15" fmla="val 3"/>
                <a:gd name="f16" fmla="val 1"/>
                <a:gd name="f17" fmla="val 2"/>
                <a:gd name="f18" fmla="val 15"/>
                <a:gd name="f19" fmla="val 26"/>
                <a:gd name="f20" fmla="+- 0 0 -90"/>
                <a:gd name="f21" fmla="*/ f3 1 37"/>
                <a:gd name="f22" fmla="*/ f4 1 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37"/>
                <a:gd name="f31" fmla="*/ f27 1 7"/>
                <a:gd name="f32" fmla="*/ 37 f28 1"/>
                <a:gd name="f33" fmla="*/ 4 f27 1"/>
                <a:gd name="f34" fmla="*/ 33 f28 1"/>
                <a:gd name="f35" fmla="*/ 7 f27 1"/>
                <a:gd name="f36" fmla="*/ 5 f28 1"/>
                <a:gd name="f37" fmla="*/ 0 f28 1"/>
                <a:gd name="f38" fmla="*/ 4 f28 1"/>
                <a:gd name="f39" fmla="*/ 0 f27 1"/>
                <a:gd name="f40" fmla="*/ 36 f28 1"/>
                <a:gd name="f41" fmla="+- f29 0 f1"/>
                <a:gd name="f42" fmla="*/ f32 1 37"/>
                <a:gd name="f43" fmla="*/ f33 1 7"/>
                <a:gd name="f44" fmla="*/ f34 1 37"/>
                <a:gd name="f45" fmla="*/ f35 1 7"/>
                <a:gd name="f46" fmla="*/ f36 1 37"/>
                <a:gd name="f47" fmla="*/ f37 1 37"/>
                <a:gd name="f48" fmla="*/ f38 1 37"/>
                <a:gd name="f49" fmla="*/ f39 1 7"/>
                <a:gd name="f50" fmla="*/ f40 1 37"/>
                <a:gd name="f51" fmla="*/ 0 1 f30"/>
                <a:gd name="f52" fmla="*/ f24 1 f30"/>
                <a:gd name="f53" fmla="*/ 0 1 f31"/>
                <a:gd name="f54" fmla="*/ f25 1 f31"/>
                <a:gd name="f55" fmla="*/ f42 1 f30"/>
                <a:gd name="f56" fmla="*/ f43 1 f31"/>
                <a:gd name="f57" fmla="*/ f44 1 f30"/>
                <a:gd name="f58" fmla="*/ f45 1 f31"/>
                <a:gd name="f59" fmla="*/ f46 1 f30"/>
                <a:gd name="f60" fmla="*/ f47 1 f30"/>
                <a:gd name="f61" fmla="*/ f48 1 f30"/>
                <a:gd name="f62" fmla="*/ f49 1 f31"/>
                <a:gd name="f63" fmla="*/ f50 1 f30"/>
                <a:gd name="f64" fmla="*/ f51 f21 1"/>
                <a:gd name="f65" fmla="*/ f52 f21 1"/>
                <a:gd name="f66" fmla="*/ f54 f22 1"/>
                <a:gd name="f67" fmla="*/ f53 f22 1"/>
                <a:gd name="f68" fmla="*/ f55 f21 1"/>
                <a:gd name="f69" fmla="*/ f56 f22 1"/>
                <a:gd name="f70" fmla="*/ f57 f21 1"/>
                <a:gd name="f71" fmla="*/ f58 f22 1"/>
                <a:gd name="f72" fmla="*/ f59 f21 1"/>
                <a:gd name="f73" fmla="*/ f60 f21 1"/>
                <a:gd name="f74" fmla="*/ f61 f21 1"/>
                <a:gd name="f75" fmla="*/ f62 f22 1"/>
                <a:gd name="f76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1"/>
                </a:cxn>
                <a:cxn ang="f41">
                  <a:pos x="f73" y="f69"/>
                </a:cxn>
                <a:cxn ang="f41">
                  <a:pos x="f74" y="f75"/>
                </a:cxn>
                <a:cxn ang="f41">
                  <a:pos x="f76" y="f75"/>
                </a:cxn>
                <a:cxn ang="f41">
                  <a:pos x="f68" y="f69"/>
                </a:cxn>
              </a:cxnLst>
              <a:rect l="f64" t="f67" r="f65" b="f66"/>
              <a:pathLst>
                <a:path w="37" h="7">
                  <a:moveTo>
                    <a:pt x="f6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7"/>
                    <a:pt x="f14" y="f7"/>
                    <a:pt x="f10" y="f7"/>
                  </a:cubicBezTo>
                  <a:cubicBezTo>
                    <a:pt x="f15" y="f7"/>
                    <a:pt x="f16" y="f10"/>
                    <a:pt x="f5" y="f8"/>
                  </a:cubicBezTo>
                  <a:cubicBezTo>
                    <a:pt x="f16" y="f15"/>
                    <a:pt x="f17" y="f5"/>
                    <a:pt x="f8" y="f5"/>
                  </a:cubicBezTo>
                  <a:cubicBezTo>
                    <a:pt x="f18" y="f5"/>
                    <a:pt x="f19" y="f5"/>
                    <a:pt x="f9" y="f5"/>
                  </a:cubicBezTo>
                  <a:cubicBezTo>
                    <a:pt x="f6" y="f16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6C6C342B-4C3A-4198-A4D1-17D975464B55}"/>
                </a:ext>
              </a:extLst>
            </p:cNvPr>
            <p:cNvSpPr/>
            <p:nvPr/>
          </p:nvSpPr>
          <p:spPr>
            <a:xfrm>
              <a:off x="6112389" y="1186086"/>
              <a:ext cx="82323" cy="22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7"/>
                <a:gd name="f8" fmla="val 8"/>
                <a:gd name="f9" fmla="val 16"/>
                <a:gd name="f10" fmla="val 24"/>
                <a:gd name="f11" fmla="val 25"/>
                <a:gd name="f12" fmla="val 2"/>
                <a:gd name="f13" fmla="val 3"/>
                <a:gd name="f14" fmla="val 4"/>
                <a:gd name="f15" fmla="val 5"/>
                <a:gd name="f16" fmla="+- 0 0 -90"/>
                <a:gd name="f17" fmla="*/ f3 1 26"/>
                <a:gd name="f18" fmla="*/ f4 1 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6"/>
                <a:gd name="f27" fmla="*/ f23 1 7"/>
                <a:gd name="f28" fmla="*/ 0 f24 1"/>
                <a:gd name="f29" fmla="*/ 0 f23 1"/>
                <a:gd name="f30" fmla="*/ 24 f24 1"/>
                <a:gd name="f31" fmla="*/ 26 f24 1"/>
                <a:gd name="f32" fmla="*/ 3 f23 1"/>
                <a:gd name="f33" fmla="*/ 7 f23 1"/>
                <a:gd name="f34" fmla="+- f25 0 f1"/>
                <a:gd name="f35" fmla="*/ f28 1 26"/>
                <a:gd name="f36" fmla="*/ f29 1 7"/>
                <a:gd name="f37" fmla="*/ f30 1 26"/>
                <a:gd name="f38" fmla="*/ f31 1 26"/>
                <a:gd name="f39" fmla="*/ f32 1 7"/>
                <a:gd name="f40" fmla="*/ f33 1 7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6"/>
                </a:cxn>
                <a:cxn ang="f34">
                  <a:pos x="f58" y="f59"/>
                </a:cxn>
                <a:cxn ang="f34">
                  <a:pos x="f57" y="f60"/>
                </a:cxn>
                <a:cxn ang="f34">
                  <a:pos x="f55" y="f60"/>
                </a:cxn>
                <a:cxn ang="f34">
                  <a:pos x="f55" y="f56"/>
                </a:cxn>
              </a:cxnLst>
              <a:rect l="f51" t="f54" r="f52" b="f53"/>
              <a:pathLst>
                <a:path w="26" h="7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1" y="f5"/>
                    <a:pt x="f6" y="f12"/>
                    <a:pt x="f6" y="f13"/>
                  </a:cubicBezTo>
                  <a:cubicBezTo>
                    <a:pt x="f6" y="f14"/>
                    <a:pt x="f11" y="f7"/>
                    <a:pt x="f10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5"/>
                    <a:pt x="f5" y="f13"/>
                    <a:pt x="f5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286B5E8B-1144-46F2-8DFC-C89456B068D8}"/>
                </a:ext>
              </a:extLst>
            </p:cNvPr>
            <p:cNvSpPr/>
            <p:nvPr/>
          </p:nvSpPr>
          <p:spPr>
            <a:xfrm>
              <a:off x="6103034" y="1309567"/>
              <a:ext cx="95417" cy="22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7"/>
                <a:gd name="f8" fmla="val 20"/>
                <a:gd name="f9" fmla="val 11"/>
                <a:gd name="f10" fmla="val 2"/>
                <a:gd name="f11" fmla="val 6"/>
                <a:gd name="f12" fmla="val 1"/>
                <a:gd name="f13" fmla="val 4"/>
                <a:gd name="f14" fmla="val 3"/>
                <a:gd name="f15" fmla="+- 0 0 -90"/>
                <a:gd name="f16" fmla="*/ f3 1 30"/>
                <a:gd name="f17" fmla="*/ f4 1 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0"/>
                <a:gd name="f26" fmla="*/ f22 1 7"/>
                <a:gd name="f27" fmla="*/ 30 f23 1"/>
                <a:gd name="f28" fmla="*/ 7 f22 1"/>
                <a:gd name="f29" fmla="*/ 2 f23 1"/>
                <a:gd name="f30" fmla="*/ 6 f22 1"/>
                <a:gd name="f31" fmla="*/ 0 f23 1"/>
                <a:gd name="f32" fmla="*/ 3 f22 1"/>
                <a:gd name="f33" fmla="*/ 0 f22 1"/>
                <a:gd name="f34" fmla="+- f24 0 f1"/>
                <a:gd name="f35" fmla="*/ f27 1 30"/>
                <a:gd name="f36" fmla="*/ f28 1 7"/>
                <a:gd name="f37" fmla="*/ f29 1 30"/>
                <a:gd name="f38" fmla="*/ f30 1 7"/>
                <a:gd name="f39" fmla="*/ f31 1 30"/>
                <a:gd name="f40" fmla="*/ f32 1 7"/>
                <a:gd name="f41" fmla="*/ f33 1 7"/>
                <a:gd name="f42" fmla="*/ 0 1 f25"/>
                <a:gd name="f43" fmla="*/ f19 1 f25"/>
                <a:gd name="f44" fmla="*/ 0 1 f26"/>
                <a:gd name="f45" fmla="*/ f20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1 f26"/>
                <a:gd name="f52" fmla="*/ f41 1 f26"/>
                <a:gd name="f53" fmla="*/ f42 f16 1"/>
                <a:gd name="f54" fmla="*/ f43 f16 1"/>
                <a:gd name="f55" fmla="*/ f45 f17 1"/>
                <a:gd name="f56" fmla="*/ f44 f17 1"/>
                <a:gd name="f57" fmla="*/ f46 f16 1"/>
                <a:gd name="f58" fmla="*/ f47 f17 1"/>
                <a:gd name="f59" fmla="*/ f48 f16 1"/>
                <a:gd name="f60" fmla="*/ f49 f17 1"/>
                <a:gd name="f61" fmla="*/ f50 f16 1"/>
                <a:gd name="f62" fmla="*/ f51 f17 1"/>
                <a:gd name="f63" fmla="*/ f5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59" y="f63"/>
                </a:cxn>
                <a:cxn ang="f34">
                  <a:pos x="f57" y="f63"/>
                </a:cxn>
                <a:cxn ang="f34">
                  <a:pos x="f57" y="f58"/>
                </a:cxn>
              </a:cxnLst>
              <a:rect l="f53" t="f56" r="f54" b="f55"/>
              <a:pathLst>
                <a:path w="30" h="7">
                  <a:moveTo>
                    <a:pt x="f6" y="f7"/>
                  </a:moveTo>
                  <a:cubicBezTo>
                    <a:pt x="f8" y="f7"/>
                    <a:pt x="f9" y="f7"/>
                    <a:pt x="f10" y="f11"/>
                  </a:cubicBezTo>
                  <a:cubicBezTo>
                    <a:pt x="f12" y="f11"/>
                    <a:pt x="f5" y="f13"/>
                    <a:pt x="f5" y="f14"/>
                  </a:cubicBezTo>
                  <a:cubicBezTo>
                    <a:pt x="f5" y="f10"/>
                    <a:pt x="f12" y="f5"/>
                    <a:pt x="f10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0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5D087710-74A9-468E-9B24-5745C26D5888}"/>
                </a:ext>
              </a:extLst>
            </p:cNvPr>
            <p:cNvSpPr/>
            <p:nvPr/>
          </p:nvSpPr>
          <p:spPr>
            <a:xfrm>
              <a:off x="6129232" y="1064471"/>
              <a:ext cx="69220" cy="18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6"/>
                <a:gd name="f8" fmla="val 15"/>
                <a:gd name="f9" fmla="val 9"/>
                <a:gd name="f10" fmla="val 2"/>
                <a:gd name="f11" fmla="val 1"/>
                <a:gd name="f12" fmla="val 4"/>
                <a:gd name="f13" fmla="val 3"/>
                <a:gd name="f14" fmla="val 21"/>
                <a:gd name="f15" fmla="+- 0 0 -90"/>
                <a:gd name="f16" fmla="*/ f3 1 22"/>
                <a:gd name="f17" fmla="*/ f4 1 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2 1 6"/>
                <a:gd name="f26" fmla="*/ f23 1 22"/>
                <a:gd name="f27" fmla="*/ 22 f23 1"/>
                <a:gd name="f28" fmla="*/ 6 f22 1"/>
                <a:gd name="f29" fmla="*/ 2 f23 1"/>
                <a:gd name="f30" fmla="*/ 0 f23 1"/>
                <a:gd name="f31" fmla="*/ 3 f22 1"/>
                <a:gd name="f32" fmla="*/ 3 f23 1"/>
                <a:gd name="f33" fmla="*/ 0 f22 1"/>
                <a:gd name="f34" fmla="*/ 21 f23 1"/>
                <a:gd name="f35" fmla="+- f24 0 f1"/>
                <a:gd name="f36" fmla="*/ f27 1 22"/>
                <a:gd name="f37" fmla="*/ f28 1 6"/>
                <a:gd name="f38" fmla="*/ f29 1 22"/>
                <a:gd name="f39" fmla="*/ f30 1 22"/>
                <a:gd name="f40" fmla="*/ f31 1 6"/>
                <a:gd name="f41" fmla="*/ f32 1 22"/>
                <a:gd name="f42" fmla="*/ f33 1 6"/>
                <a:gd name="f43" fmla="*/ f34 1 22"/>
                <a:gd name="f44" fmla="*/ 0 1 f26"/>
                <a:gd name="f45" fmla="*/ f19 1 f26"/>
                <a:gd name="f46" fmla="*/ 0 1 f25"/>
                <a:gd name="f47" fmla="*/ f20 1 f25"/>
                <a:gd name="f48" fmla="*/ f36 1 f26"/>
                <a:gd name="f49" fmla="*/ f37 1 f25"/>
                <a:gd name="f50" fmla="*/ f38 1 f26"/>
                <a:gd name="f51" fmla="*/ f39 1 f26"/>
                <a:gd name="f52" fmla="*/ f40 1 f25"/>
                <a:gd name="f53" fmla="*/ f41 1 f26"/>
                <a:gd name="f54" fmla="*/ f42 1 f25"/>
                <a:gd name="f55" fmla="*/ f43 1 f26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6 1"/>
                <a:gd name="f64" fmla="*/ f52 f17 1"/>
                <a:gd name="f65" fmla="*/ f53 f16 1"/>
                <a:gd name="f66" fmla="*/ f54 f17 1"/>
                <a:gd name="f67" fmla="*/ f5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2" y="f61"/>
                </a:cxn>
                <a:cxn ang="f35">
                  <a:pos x="f63" y="f64"/>
                </a:cxn>
                <a:cxn ang="f35">
                  <a:pos x="f65" y="f66"/>
                </a:cxn>
                <a:cxn ang="f35">
                  <a:pos x="f67" y="f66"/>
                </a:cxn>
                <a:cxn ang="f35">
                  <a:pos x="f60" y="f61"/>
                </a:cxn>
              </a:cxnLst>
              <a:rect l="f56" t="f59" r="f57" b="f58"/>
              <a:pathLst>
                <a:path w="22" h="6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5" y="f12"/>
                    <a:pt x="f5" y="f13"/>
                  </a:cubicBezTo>
                  <a:cubicBezTo>
                    <a:pt x="f5" y="f10"/>
                    <a:pt x="f10" y="f5"/>
                    <a:pt x="f13" y="f5"/>
                  </a:cubicBezTo>
                  <a:cubicBezTo>
                    <a:pt x="f9" y="f5"/>
                    <a:pt x="f8" y="f5"/>
                    <a:pt x="f14" y="f5"/>
                  </a:cubicBezTo>
                  <a:cubicBezTo>
                    <a:pt x="f6" y="f10"/>
                    <a:pt x="f6" y="f12"/>
                    <a:pt x="f6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A99C4B1C-4F37-47C6-8556-6B6EAC0F1756}"/>
                </a:ext>
              </a:extLst>
            </p:cNvPr>
            <p:cNvSpPr/>
            <p:nvPr/>
          </p:nvSpPr>
          <p:spPr>
            <a:xfrm>
              <a:off x="8074974" y="839967"/>
              <a:ext cx="7479" cy="6922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"/>
                <a:gd name="f7" fmla="val 218"/>
                <a:gd name="f8" fmla="val 145"/>
                <a:gd name="f9" fmla="val 73"/>
                <a:gd name="f10" fmla="val 1"/>
                <a:gd name="f11" fmla="+- 0 0 -90"/>
                <a:gd name="f12" fmla="*/ f3 1 2"/>
                <a:gd name="f13" fmla="*/ f4 1 218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"/>
                <a:gd name="f22" fmla="*/ f18 1 218"/>
                <a:gd name="f23" fmla="*/ 0 f19 1"/>
                <a:gd name="f24" fmla="*/ 218 f18 1"/>
                <a:gd name="f25" fmla="*/ 0 f18 1"/>
                <a:gd name="f26" fmla="*/ 2 f19 1"/>
                <a:gd name="f27" fmla="+- f20 0 f1"/>
                <a:gd name="f28" fmla="*/ f23 1 2"/>
                <a:gd name="f29" fmla="*/ f24 1 218"/>
                <a:gd name="f30" fmla="*/ f25 1 218"/>
                <a:gd name="f31" fmla="*/ f26 1 2"/>
                <a:gd name="f32" fmla="*/ 0 1 f21"/>
                <a:gd name="f33" fmla="*/ f15 1 f21"/>
                <a:gd name="f34" fmla="*/ 0 1 f22"/>
                <a:gd name="f35" fmla="*/ f16 1 f22"/>
                <a:gd name="f36" fmla="*/ f28 1 f21"/>
                <a:gd name="f37" fmla="*/ f29 1 f22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3 1"/>
                <a:gd name="f47" fmla="*/ f3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4" y="f46"/>
                </a:cxn>
                <a:cxn ang="f27">
                  <a:pos x="f47" y="f46"/>
                </a:cxn>
                <a:cxn ang="f27">
                  <a:pos x="f47" y="f45"/>
                </a:cxn>
                <a:cxn ang="f27">
                  <a:pos x="f44" y="f45"/>
                </a:cxn>
              </a:cxnLst>
              <a:rect l="f40" t="f43" r="f41" b="f42"/>
              <a:pathLst>
                <a:path w="2" h="21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0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0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3345B027-663D-4EE7-ACCD-6EDB50C347DE}"/>
                </a:ext>
              </a:extLst>
            </p:cNvPr>
            <p:cNvSpPr/>
            <p:nvPr/>
          </p:nvSpPr>
          <p:spPr>
            <a:xfrm>
              <a:off x="6056263" y="2888607"/>
              <a:ext cx="46771" cy="1421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45"/>
                <a:gd name="f8" fmla="val 1"/>
                <a:gd name="f9" fmla="val 42"/>
                <a:gd name="f10" fmla="val 30"/>
                <a:gd name="f11" fmla="val 18"/>
                <a:gd name="f12" fmla="val 5"/>
                <a:gd name="f13" fmla="val 3"/>
                <a:gd name="f14" fmla="val 8"/>
                <a:gd name="f15" fmla="val 10"/>
                <a:gd name="f16" fmla="val 14"/>
                <a:gd name="f17" fmla="val 16"/>
                <a:gd name="f18" fmla="val 26"/>
                <a:gd name="f19" fmla="val 37"/>
                <a:gd name="f20" fmla="val 13"/>
                <a:gd name="f21" fmla="val 40"/>
                <a:gd name="f22" fmla="val 7"/>
                <a:gd name="f23" fmla="val 4"/>
                <a:gd name="f24" fmla="val 44"/>
                <a:gd name="f25" fmla="val 2"/>
                <a:gd name="f26" fmla="val 43"/>
                <a:gd name="f27" fmla="+- 0 0 -90"/>
                <a:gd name="f28" fmla="*/ f3 1 15"/>
                <a:gd name="f29" fmla="*/ f4 1 4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5"/>
                <a:gd name="f38" fmla="*/ f34 1 45"/>
                <a:gd name="f39" fmla="*/ 1 f35 1"/>
                <a:gd name="f40" fmla="*/ 42 f34 1"/>
                <a:gd name="f41" fmla="*/ 5 f34 1"/>
                <a:gd name="f42" fmla="*/ 8 f35 1"/>
                <a:gd name="f43" fmla="*/ 0 f34 1"/>
                <a:gd name="f44" fmla="*/ 14 f35 1"/>
                <a:gd name="f45" fmla="*/ 37 f34 1"/>
                <a:gd name="f46" fmla="*/ 4 f35 1"/>
                <a:gd name="f47" fmla="*/ 45 f34 1"/>
                <a:gd name="f48" fmla="+- f36 0 f1"/>
                <a:gd name="f49" fmla="*/ f39 1 15"/>
                <a:gd name="f50" fmla="*/ f40 1 45"/>
                <a:gd name="f51" fmla="*/ f41 1 45"/>
                <a:gd name="f52" fmla="*/ f42 1 15"/>
                <a:gd name="f53" fmla="*/ f43 1 45"/>
                <a:gd name="f54" fmla="*/ f44 1 15"/>
                <a:gd name="f55" fmla="*/ f45 1 45"/>
                <a:gd name="f56" fmla="*/ f46 1 15"/>
                <a:gd name="f57" fmla="*/ f47 1 45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8"/>
                <a:gd name="f65" fmla="*/ f52 1 f37"/>
                <a:gd name="f66" fmla="*/ f53 1 f38"/>
                <a:gd name="f67" fmla="*/ f54 1 f37"/>
                <a:gd name="f68" fmla="*/ f55 1 f38"/>
                <a:gd name="f69" fmla="*/ f56 1 f37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9 1"/>
                <a:gd name="f78" fmla="*/ f65 f28 1"/>
                <a:gd name="f79" fmla="*/ f66 f29 1"/>
                <a:gd name="f80" fmla="*/ f67 f28 1"/>
                <a:gd name="f81" fmla="*/ f68 f29 1"/>
                <a:gd name="f82" fmla="*/ f69 f28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5" y="f77"/>
                </a:cxn>
                <a:cxn ang="f48">
                  <a:pos x="f78" y="f79"/>
                </a:cxn>
                <a:cxn ang="f48">
                  <a:pos x="f80" y="f77"/>
                </a:cxn>
                <a:cxn ang="f48">
                  <a:pos x="f80" y="f81"/>
                </a:cxn>
                <a:cxn ang="f48">
                  <a:pos x="f82" y="f83"/>
                </a:cxn>
                <a:cxn ang="f48">
                  <a:pos x="f75" y="f76"/>
                </a:cxn>
              </a:cxnLst>
              <a:rect l="f71" t="f74" r="f72" b="f73"/>
              <a:pathLst>
                <a:path w="15" h="45">
                  <a:moveTo>
                    <a:pt x="f8" y="f9"/>
                  </a:moveTo>
                  <a:cubicBezTo>
                    <a:pt x="f8" y="f10"/>
                    <a:pt x="f5" y="f11"/>
                    <a:pt x="f8" y="f12"/>
                  </a:cubicBezTo>
                  <a:cubicBezTo>
                    <a:pt x="f8" y="f13"/>
                    <a:pt x="f12" y="f5"/>
                    <a:pt x="f14" y="f5"/>
                  </a:cubicBezTo>
                  <a:cubicBezTo>
                    <a:pt x="f15" y="f5"/>
                    <a:pt x="f16" y="f13"/>
                    <a:pt x="f16" y="f12"/>
                  </a:cubicBezTo>
                  <a:cubicBezTo>
                    <a:pt x="f6" y="f17"/>
                    <a:pt x="f6" y="f18"/>
                    <a:pt x="f16" y="f19"/>
                  </a:cubicBezTo>
                  <a:cubicBezTo>
                    <a:pt x="f20" y="f21"/>
                    <a:pt x="f22" y="f9"/>
                    <a:pt x="f23" y="f7"/>
                  </a:cubicBezTo>
                  <a:cubicBezTo>
                    <a:pt x="f13" y="f24"/>
                    <a:pt x="f25" y="f26"/>
                    <a:pt x="f8" y="f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6F717367-5218-4246-A7C1-49DF1C190230}"/>
                </a:ext>
              </a:extLst>
            </p:cNvPr>
            <p:cNvSpPr/>
            <p:nvPr/>
          </p:nvSpPr>
          <p:spPr>
            <a:xfrm>
              <a:off x="6224640" y="2888607"/>
              <a:ext cx="46771" cy="1365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43"/>
                <a:gd name="f8" fmla="val 14"/>
                <a:gd name="f9" fmla="val 22"/>
                <a:gd name="f10" fmla="val 27"/>
                <a:gd name="f11" fmla="val 32"/>
                <a:gd name="f12" fmla="val 36"/>
                <a:gd name="f13" fmla="val 13"/>
                <a:gd name="f14" fmla="val 39"/>
                <a:gd name="f15" fmla="val 10"/>
                <a:gd name="f16" fmla="val 42"/>
                <a:gd name="f17" fmla="val 7"/>
                <a:gd name="f18" fmla="val 6"/>
                <a:gd name="f19" fmla="val 1"/>
                <a:gd name="f20" fmla="val 37"/>
                <a:gd name="f21" fmla="val 17"/>
                <a:gd name="f22" fmla="val 4"/>
                <a:gd name="f23" fmla="val 5"/>
                <a:gd name="f24" fmla="val 12"/>
                <a:gd name="f25" fmla="+- 0 0 -90"/>
                <a:gd name="f26" fmla="*/ f3 1 15"/>
                <a:gd name="f27" fmla="*/ f4 1 43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5"/>
                <a:gd name="f36" fmla="*/ f32 1 43"/>
                <a:gd name="f37" fmla="*/ 14 f33 1"/>
                <a:gd name="f38" fmla="*/ 22 f32 1"/>
                <a:gd name="f39" fmla="*/ 36 f32 1"/>
                <a:gd name="f40" fmla="*/ 7 f33 1"/>
                <a:gd name="f41" fmla="*/ 42 f32 1"/>
                <a:gd name="f42" fmla="*/ 1 f33 1"/>
                <a:gd name="f43" fmla="*/ 37 f32 1"/>
                <a:gd name="f44" fmla="*/ 0 f33 1"/>
                <a:gd name="f45" fmla="*/ 6 f32 1"/>
                <a:gd name="f46" fmla="*/ 0 f32 1"/>
                <a:gd name="f47" fmla="*/ 7 f32 1"/>
                <a:gd name="f48" fmla="+- f34 0 f1"/>
                <a:gd name="f49" fmla="*/ f37 1 15"/>
                <a:gd name="f50" fmla="*/ f38 1 43"/>
                <a:gd name="f51" fmla="*/ f39 1 43"/>
                <a:gd name="f52" fmla="*/ f40 1 15"/>
                <a:gd name="f53" fmla="*/ f41 1 43"/>
                <a:gd name="f54" fmla="*/ f42 1 15"/>
                <a:gd name="f55" fmla="*/ f43 1 43"/>
                <a:gd name="f56" fmla="*/ f44 1 15"/>
                <a:gd name="f57" fmla="*/ f45 1 43"/>
                <a:gd name="f58" fmla="*/ f46 1 43"/>
                <a:gd name="f59" fmla="*/ f47 1 43"/>
                <a:gd name="f60" fmla="*/ 0 1 f35"/>
                <a:gd name="f61" fmla="*/ f29 1 f35"/>
                <a:gd name="f62" fmla="*/ 0 1 f36"/>
                <a:gd name="f63" fmla="*/ f30 1 f36"/>
                <a:gd name="f64" fmla="*/ f49 1 f35"/>
                <a:gd name="f65" fmla="*/ f50 1 f36"/>
                <a:gd name="f66" fmla="*/ f51 1 f36"/>
                <a:gd name="f67" fmla="*/ f52 1 f35"/>
                <a:gd name="f68" fmla="*/ f53 1 f36"/>
                <a:gd name="f69" fmla="*/ f54 1 f35"/>
                <a:gd name="f70" fmla="*/ f55 1 f36"/>
                <a:gd name="f71" fmla="*/ f56 1 f35"/>
                <a:gd name="f72" fmla="*/ f57 1 f36"/>
                <a:gd name="f73" fmla="*/ f58 1 f36"/>
                <a:gd name="f74" fmla="*/ f59 1 f36"/>
                <a:gd name="f75" fmla="*/ f60 f26 1"/>
                <a:gd name="f76" fmla="*/ f61 f26 1"/>
                <a:gd name="f77" fmla="*/ f63 f27 1"/>
                <a:gd name="f78" fmla="*/ f62 f27 1"/>
                <a:gd name="f79" fmla="*/ f64 f26 1"/>
                <a:gd name="f80" fmla="*/ f65 f27 1"/>
                <a:gd name="f81" fmla="*/ f66 f27 1"/>
                <a:gd name="f82" fmla="*/ f67 f26 1"/>
                <a:gd name="f83" fmla="*/ f68 f27 1"/>
                <a:gd name="f84" fmla="*/ f69 f26 1"/>
                <a:gd name="f85" fmla="*/ f70 f27 1"/>
                <a:gd name="f86" fmla="*/ f71 f26 1"/>
                <a:gd name="f87" fmla="*/ f72 f27 1"/>
                <a:gd name="f88" fmla="*/ f73 f27 1"/>
                <a:gd name="f89" fmla="*/ f7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9" y="f80"/>
                </a:cxn>
                <a:cxn ang="f48">
                  <a:pos x="f79" y="f81"/>
                </a:cxn>
                <a:cxn ang="f48">
                  <a:pos x="f82" y="f83"/>
                </a:cxn>
                <a:cxn ang="f48">
                  <a:pos x="f84" y="f85"/>
                </a:cxn>
                <a:cxn ang="f48">
                  <a:pos x="f86" y="f87"/>
                </a:cxn>
                <a:cxn ang="f48">
                  <a:pos x="f82" y="f88"/>
                </a:cxn>
                <a:cxn ang="f48">
                  <a:pos x="f79" y="f89"/>
                </a:cxn>
                <a:cxn ang="f48">
                  <a:pos x="f79" y="f80"/>
                </a:cxn>
                <a:cxn ang="f48">
                  <a:pos x="f79" y="f80"/>
                </a:cxn>
              </a:cxnLst>
              <a:rect l="f75" t="f78" r="f76" b="f77"/>
              <a:pathLst>
                <a:path w="15" h="43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7"/>
                    <a:pt x="f19" y="f14"/>
                    <a:pt x="f19" y="f20"/>
                  </a:cubicBezTo>
                  <a:cubicBezTo>
                    <a:pt x="f5" y="f10"/>
                    <a:pt x="f5" y="f21"/>
                    <a:pt x="f5" y="f18"/>
                  </a:cubicBezTo>
                  <a:cubicBezTo>
                    <a:pt x="f19" y="f22"/>
                    <a:pt x="f23" y="f5"/>
                    <a:pt x="f17" y="f5"/>
                  </a:cubicBezTo>
                  <a:cubicBezTo>
                    <a:pt x="f15" y="f5"/>
                    <a:pt x="f13" y="f22"/>
                    <a:pt x="f8" y="f17"/>
                  </a:cubicBezTo>
                  <a:cubicBezTo>
                    <a:pt x="f6" y="f24"/>
                    <a:pt x="f8" y="f21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DFA6385A-4268-4330-8546-10521871BB9A}"/>
                </a:ext>
              </a:extLst>
            </p:cNvPr>
            <p:cNvSpPr/>
            <p:nvPr/>
          </p:nvSpPr>
          <p:spPr>
            <a:xfrm>
              <a:off x="6112389" y="2884867"/>
              <a:ext cx="44906" cy="1459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46"/>
                <a:gd name="f8" fmla="val 44"/>
                <a:gd name="f9" fmla="val 4"/>
                <a:gd name="f10" fmla="val 1"/>
                <a:gd name="f11" fmla="val 43"/>
                <a:gd name="f12" fmla="val 35"/>
                <a:gd name="f13" fmla="val 26"/>
                <a:gd name="f14" fmla="val 17"/>
                <a:gd name="f15" fmla="val 8"/>
                <a:gd name="f16" fmla="val 6"/>
                <a:gd name="f17" fmla="val 2"/>
                <a:gd name="f18" fmla="val 7"/>
                <a:gd name="f19" fmla="val 13"/>
                <a:gd name="f20" fmla="val 9"/>
                <a:gd name="f21" fmla="val 20"/>
                <a:gd name="f22" fmla="val 32"/>
                <a:gd name="f23" fmla="+- 0 0 -90"/>
                <a:gd name="f24" fmla="*/ f3 1 14"/>
                <a:gd name="f25" fmla="*/ f4 1 46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4"/>
                <a:gd name="f34" fmla="*/ f30 1 46"/>
                <a:gd name="f35" fmla="*/ 14 f31 1"/>
                <a:gd name="f36" fmla="*/ 44 f30 1"/>
                <a:gd name="f37" fmla="*/ 1 f31 1"/>
                <a:gd name="f38" fmla="*/ 35 f30 1"/>
                <a:gd name="f39" fmla="*/ 0 f31 1"/>
                <a:gd name="f40" fmla="*/ 8 f30 1"/>
                <a:gd name="f41" fmla="*/ 7 f31 1"/>
                <a:gd name="f42" fmla="*/ 1 f30 1"/>
                <a:gd name="f43" fmla="*/ 9 f30 1"/>
                <a:gd name="f44" fmla="+- f32 0 f1"/>
                <a:gd name="f45" fmla="*/ f35 1 14"/>
                <a:gd name="f46" fmla="*/ f36 1 46"/>
                <a:gd name="f47" fmla="*/ f37 1 14"/>
                <a:gd name="f48" fmla="*/ f38 1 46"/>
                <a:gd name="f49" fmla="*/ f39 1 14"/>
                <a:gd name="f50" fmla="*/ f40 1 46"/>
                <a:gd name="f51" fmla="*/ f41 1 14"/>
                <a:gd name="f52" fmla="*/ f42 1 46"/>
                <a:gd name="f53" fmla="*/ f43 1 46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3"/>
                <a:gd name="f63" fmla="*/ f50 1 f34"/>
                <a:gd name="f64" fmla="*/ f51 1 f33"/>
                <a:gd name="f65" fmla="*/ f52 1 f34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4 1"/>
                <a:gd name="f76" fmla="*/ f63 f25 1"/>
                <a:gd name="f77" fmla="*/ f64 f24 1"/>
                <a:gd name="f78" fmla="*/ f65 f25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6"/>
                </a:cxn>
                <a:cxn ang="f44">
                  <a:pos x="f77" y="f78"/>
                </a:cxn>
                <a:cxn ang="f44">
                  <a:pos x="f71" y="f79"/>
                </a:cxn>
                <a:cxn ang="f44">
                  <a:pos x="f71" y="f72"/>
                </a:cxn>
              </a:cxnLst>
              <a:rect l="f67" t="f70" r="f68" b="f69"/>
              <a:pathLst>
                <a:path w="14" h="46">
                  <a:moveTo>
                    <a:pt x="f6" y="f8"/>
                  </a:moveTo>
                  <a:cubicBezTo>
                    <a:pt x="f9" y="f7"/>
                    <a:pt x="f10" y="f11"/>
                    <a:pt x="f10" y="f12"/>
                  </a:cubicBezTo>
                  <a:cubicBezTo>
                    <a:pt x="f10" y="f13"/>
                    <a:pt x="f5" y="f14"/>
                    <a:pt x="f5" y="f15"/>
                  </a:cubicBezTo>
                  <a:cubicBezTo>
                    <a:pt x="f10" y="f16"/>
                    <a:pt x="f9" y="f17"/>
                    <a:pt x="f18" y="f10"/>
                  </a:cubicBezTo>
                  <a:cubicBezTo>
                    <a:pt x="f19" y="f5"/>
                    <a:pt x="f6" y="f9"/>
                    <a:pt x="f6" y="f20"/>
                  </a:cubicBezTo>
                  <a:cubicBezTo>
                    <a:pt x="f6" y="f21"/>
                    <a:pt x="f6" y="f22"/>
                    <a:pt x="f6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B6D1F047-8882-41FA-A6AB-32D0AA964EBD}"/>
                </a:ext>
              </a:extLst>
            </p:cNvPr>
            <p:cNvSpPr/>
            <p:nvPr/>
          </p:nvSpPr>
          <p:spPr>
            <a:xfrm>
              <a:off x="6170389" y="2881128"/>
              <a:ext cx="44906" cy="1440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45"/>
                <a:gd name="f8" fmla="val 13"/>
                <a:gd name="f9" fmla="val 8"/>
                <a:gd name="f10" fmla="val 4"/>
                <a:gd name="f11" fmla="val 33"/>
                <a:gd name="f12" fmla="val 21"/>
                <a:gd name="f13" fmla="val 9"/>
                <a:gd name="f14" fmla="val 1"/>
                <a:gd name="f15" fmla="val 7"/>
                <a:gd name="f16" fmla="val 2"/>
                <a:gd name="f17" fmla="val 3"/>
                <a:gd name="f18" fmla="val 10"/>
                <a:gd name="f19" fmla="+- 0 0 -90"/>
                <a:gd name="f20" fmla="*/ f3 1 14"/>
                <a:gd name="f21" fmla="*/ f4 1 4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45"/>
                <a:gd name="f31" fmla="*/ 13 f27 1"/>
                <a:gd name="f32" fmla="*/ 45 f26 1"/>
                <a:gd name="f33" fmla="*/ 0 f27 1"/>
                <a:gd name="f34" fmla="*/ 9 f26 1"/>
                <a:gd name="f35" fmla="*/ 7 f27 1"/>
                <a:gd name="f36" fmla="*/ 2 f26 1"/>
                <a:gd name="f37" fmla="*/ 10 f26 1"/>
                <a:gd name="f38" fmla="+- f28 0 f1"/>
                <a:gd name="f39" fmla="*/ f31 1 14"/>
                <a:gd name="f40" fmla="*/ f32 1 45"/>
                <a:gd name="f41" fmla="*/ f33 1 14"/>
                <a:gd name="f42" fmla="*/ f34 1 45"/>
                <a:gd name="f43" fmla="*/ f35 1 14"/>
                <a:gd name="f44" fmla="*/ f36 1 45"/>
                <a:gd name="f45" fmla="*/ f37 1 45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30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1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2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1" y="f67"/>
                </a:cxn>
                <a:cxn ang="f38">
                  <a:pos x="f61" y="f62"/>
                </a:cxn>
              </a:cxnLst>
              <a:rect l="f57" t="f60" r="f58" b="f59"/>
              <a:pathLst>
                <a:path w="14" h="45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13"/>
                  </a:cubicBezTo>
                  <a:cubicBezTo>
                    <a:pt x="f5" y="f10"/>
                    <a:pt x="f14" y="f5"/>
                    <a:pt x="f15" y="f16"/>
                  </a:cubicBezTo>
                  <a:cubicBezTo>
                    <a:pt x="f13" y="f17"/>
                    <a:pt x="f8" y="f15"/>
                    <a:pt x="f8" y="f18"/>
                  </a:cubicBezTo>
                  <a:cubicBezTo>
                    <a:pt x="f6" y="f12"/>
                    <a:pt x="f8" y="f11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B211A79A-2B52-4E56-B547-9E7A6716526D}"/>
                </a:ext>
              </a:extLst>
            </p:cNvPr>
            <p:cNvSpPr/>
            <p:nvPr/>
          </p:nvSpPr>
          <p:spPr>
            <a:xfrm>
              <a:off x="6002002" y="2884867"/>
              <a:ext cx="44906" cy="140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44"/>
                <a:gd name="f8" fmla="val 32"/>
                <a:gd name="f9" fmla="val 20"/>
                <a:gd name="f10" fmla="val 9"/>
                <a:gd name="f11" fmla="val 4"/>
                <a:gd name="f12" fmla="val 1"/>
                <a:gd name="f13" fmla="val 7"/>
                <a:gd name="f14" fmla="val 5"/>
                <a:gd name="f15" fmla="val 10"/>
                <a:gd name="f16" fmla="val 21"/>
                <a:gd name="f17" fmla="+- 0 0 -90"/>
                <a:gd name="f18" fmla="*/ f3 1 14"/>
                <a:gd name="f19" fmla="*/ f4 1 4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4"/>
                <a:gd name="f28" fmla="*/ f24 1 44"/>
                <a:gd name="f29" fmla="*/ 0 f25 1"/>
                <a:gd name="f30" fmla="*/ 44 f24 1"/>
                <a:gd name="f31" fmla="*/ 9 f24 1"/>
                <a:gd name="f32" fmla="*/ 7 f25 1"/>
                <a:gd name="f33" fmla="*/ 1 f24 1"/>
                <a:gd name="f34" fmla="*/ 14 f25 1"/>
                <a:gd name="f35" fmla="*/ 10 f24 1"/>
                <a:gd name="f36" fmla="+- f26 0 f1"/>
                <a:gd name="f37" fmla="*/ f29 1 14"/>
                <a:gd name="f38" fmla="*/ f30 1 44"/>
                <a:gd name="f39" fmla="*/ f31 1 44"/>
                <a:gd name="f40" fmla="*/ f32 1 14"/>
                <a:gd name="f41" fmla="*/ f33 1 44"/>
                <a:gd name="f42" fmla="*/ f34 1 14"/>
                <a:gd name="f43" fmla="*/ f35 1 44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8"/>
                <a:gd name="f51" fmla="*/ f40 1 f27"/>
                <a:gd name="f52" fmla="*/ f41 1 f28"/>
                <a:gd name="f53" fmla="*/ f42 1 f27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9 1"/>
                <a:gd name="f62" fmla="*/ f51 f18 1"/>
                <a:gd name="f63" fmla="*/ f52 f19 1"/>
                <a:gd name="f64" fmla="*/ f53 f18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59" y="f61"/>
                </a:cxn>
                <a:cxn ang="f36">
                  <a:pos x="f62" y="f63"/>
                </a:cxn>
                <a:cxn ang="f36">
                  <a:pos x="f64" y="f65"/>
                </a:cxn>
                <a:cxn ang="f36">
                  <a:pos x="f64" y="f60"/>
                </a:cxn>
                <a:cxn ang="f36">
                  <a:pos x="f59" y="f60"/>
                </a:cxn>
              </a:cxnLst>
              <a:rect l="f55" t="f58" r="f56" b="f57"/>
              <a:pathLst>
                <a:path w="14" h="44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5" y="f11"/>
                    <a:pt x="f12" y="f12"/>
                    <a:pt x="f13" y="f12"/>
                  </a:cubicBezTo>
                  <a:cubicBezTo>
                    <a:pt x="f6" y="f5"/>
                    <a:pt x="f6" y="f14"/>
                    <a:pt x="f6" y="f15"/>
                  </a:cubicBezTo>
                  <a:cubicBezTo>
                    <a:pt x="f6" y="f16"/>
                    <a:pt x="f6" y="f8"/>
                    <a:pt x="f6" y="f7"/>
                  </a:cubicBezTo>
                  <a:cubicBezTo>
                    <a:pt x="f10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2464A703-12F5-4C72-A0C8-7BAE93C96B6D}"/>
                </a:ext>
              </a:extLst>
            </p:cNvPr>
            <p:cNvSpPr/>
            <p:nvPr/>
          </p:nvSpPr>
          <p:spPr>
            <a:xfrm>
              <a:off x="5788718" y="2939128"/>
              <a:ext cx="44906" cy="82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6"/>
                <a:gd name="f8" fmla="val 6"/>
                <a:gd name="f9" fmla="val 2"/>
                <a:gd name="f10" fmla="val 13"/>
                <a:gd name="f11" fmla="val 3"/>
                <a:gd name="f12" fmla="val 5"/>
                <a:gd name="f13" fmla="val 12"/>
                <a:gd name="f14" fmla="val 19"/>
                <a:gd name="f15" fmla="val 11"/>
                <a:gd name="f16" fmla="val 8"/>
                <a:gd name="f17" fmla="val 25"/>
                <a:gd name="f18" fmla="val 24"/>
                <a:gd name="f19" fmla="val 1"/>
                <a:gd name="f20" fmla="val 22"/>
                <a:gd name="f21" fmla="val 16"/>
                <a:gd name="f22" fmla="val 10"/>
                <a:gd name="f23" fmla="+- 0 0 -90"/>
                <a:gd name="f24" fmla="*/ f3 1 14"/>
                <a:gd name="f25" fmla="*/ f4 1 26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4"/>
                <a:gd name="f34" fmla="*/ f30 1 26"/>
                <a:gd name="f35" fmla="*/ 0 f31 1"/>
                <a:gd name="f36" fmla="*/ 0 f30 1"/>
                <a:gd name="f37" fmla="*/ 13 f31 1"/>
                <a:gd name="f38" fmla="*/ 5 f30 1"/>
                <a:gd name="f39" fmla="*/ 11 f31 1"/>
                <a:gd name="f40" fmla="*/ 26 f30 1"/>
                <a:gd name="f41" fmla="*/ 1 f31 1"/>
                <a:gd name="f42" fmla="*/ 22 f30 1"/>
                <a:gd name="f43" fmla="+- f32 0 f1"/>
                <a:gd name="f44" fmla="*/ f35 1 14"/>
                <a:gd name="f45" fmla="*/ f36 1 26"/>
                <a:gd name="f46" fmla="*/ f37 1 14"/>
                <a:gd name="f47" fmla="*/ f38 1 26"/>
                <a:gd name="f48" fmla="*/ f39 1 14"/>
                <a:gd name="f49" fmla="*/ f40 1 26"/>
                <a:gd name="f50" fmla="*/ f41 1 14"/>
                <a:gd name="f51" fmla="*/ f42 1 26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14" h="26">
                  <a:moveTo>
                    <a:pt x="f5" y="f5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6" y="f13"/>
                    <a:pt x="f13" y="f14"/>
                    <a:pt x="f15" y="f7"/>
                  </a:cubicBezTo>
                  <a:cubicBezTo>
                    <a:pt x="f16" y="f17"/>
                    <a:pt x="f9" y="f18"/>
                    <a:pt x="f19" y="f20"/>
                  </a:cubicBezTo>
                  <a:cubicBezTo>
                    <a:pt x="f5" y="f21"/>
                    <a:pt x="f5" y="f22"/>
                    <a:pt x="f5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B43E4CBE-4C19-4B53-8434-18C59F7C0A97}"/>
                </a:ext>
              </a:extLst>
            </p:cNvPr>
            <p:cNvSpPr/>
            <p:nvPr/>
          </p:nvSpPr>
          <p:spPr>
            <a:xfrm>
              <a:off x="5738207" y="2944733"/>
              <a:ext cx="44906" cy="841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6"/>
                <a:gd name="f8" fmla="val 1"/>
                <a:gd name="f9" fmla="val 5"/>
                <a:gd name="f10" fmla="val 8"/>
                <a:gd name="f11" fmla="val 13"/>
                <a:gd name="f12" fmla="val 15"/>
                <a:gd name="f13" fmla="val 12"/>
                <a:gd name="f14" fmla="val 23"/>
                <a:gd name="f15" fmla="val 24"/>
                <a:gd name="f16" fmla="val 7"/>
                <a:gd name="f17" fmla="val 4"/>
                <a:gd name="f18" fmla="val 3"/>
                <a:gd name="f19" fmla="val 22"/>
                <a:gd name="f20" fmla="val 21"/>
                <a:gd name="f21" fmla="+- 0 0 -90"/>
                <a:gd name="f22" fmla="*/ f3 1 14"/>
                <a:gd name="f23" fmla="*/ f4 1 2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4"/>
                <a:gd name="f32" fmla="*/ f28 1 26"/>
                <a:gd name="f33" fmla="*/ 1 f29 1"/>
                <a:gd name="f34" fmla="*/ 1 f28 1"/>
                <a:gd name="f35" fmla="*/ 14 f29 1"/>
                <a:gd name="f36" fmla="*/ 0 f28 1"/>
                <a:gd name="f37" fmla="*/ 12 f29 1"/>
                <a:gd name="f38" fmla="*/ 23 f28 1"/>
                <a:gd name="f39" fmla="*/ 4 f29 1"/>
                <a:gd name="f40" fmla="*/ 26 f28 1"/>
                <a:gd name="f41" fmla="*/ 0 f29 1"/>
                <a:gd name="f42" fmla="*/ 21 f28 1"/>
                <a:gd name="f43" fmla="+- f30 0 f1"/>
                <a:gd name="f44" fmla="*/ f33 1 14"/>
                <a:gd name="f45" fmla="*/ f34 1 26"/>
                <a:gd name="f46" fmla="*/ f35 1 14"/>
                <a:gd name="f47" fmla="*/ f36 1 26"/>
                <a:gd name="f48" fmla="*/ f37 1 14"/>
                <a:gd name="f49" fmla="*/ f38 1 26"/>
                <a:gd name="f50" fmla="*/ f39 1 14"/>
                <a:gd name="f51" fmla="*/ f40 1 26"/>
                <a:gd name="f52" fmla="*/ f41 1 14"/>
                <a:gd name="f53" fmla="*/ f42 1 26"/>
                <a:gd name="f54" fmla="*/ 0 1 f31"/>
                <a:gd name="f55" fmla="*/ f25 1 f31"/>
                <a:gd name="f56" fmla="*/ 0 1 f32"/>
                <a:gd name="f57" fmla="*/ f26 1 f32"/>
                <a:gd name="f58" fmla="*/ f44 1 f31"/>
                <a:gd name="f59" fmla="*/ f45 1 f32"/>
                <a:gd name="f60" fmla="*/ f46 1 f31"/>
                <a:gd name="f61" fmla="*/ f47 1 f32"/>
                <a:gd name="f62" fmla="*/ f48 1 f31"/>
                <a:gd name="f63" fmla="*/ f49 1 f32"/>
                <a:gd name="f64" fmla="*/ f50 1 f31"/>
                <a:gd name="f65" fmla="*/ f51 1 f32"/>
                <a:gd name="f66" fmla="*/ f52 1 f31"/>
                <a:gd name="f67" fmla="*/ f53 1 f32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2 1"/>
                <a:gd name="f75" fmla="*/ f61 f23 1"/>
                <a:gd name="f76" fmla="*/ f62 f22 1"/>
                <a:gd name="f77" fmla="*/ f63 f23 1"/>
                <a:gd name="f78" fmla="*/ f64 f22 1"/>
                <a:gd name="f79" fmla="*/ f65 f23 1"/>
                <a:gd name="f80" fmla="*/ f66 f22 1"/>
                <a:gd name="f81" fmla="*/ f67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77"/>
                </a:cxn>
                <a:cxn ang="f43">
                  <a:pos x="f78" y="f79"/>
                </a:cxn>
                <a:cxn ang="f43">
                  <a:pos x="f80" y="f81"/>
                </a:cxn>
                <a:cxn ang="f43">
                  <a:pos x="f72" y="f73"/>
                </a:cxn>
              </a:cxnLst>
              <a:rect l="f68" t="f71" r="f69" b="f70"/>
              <a:pathLst>
                <a:path w="14" h="26">
                  <a:moveTo>
                    <a:pt x="f8" y="f8"/>
                  </a:moveTo>
                  <a:cubicBezTo>
                    <a:pt x="f9" y="f8"/>
                    <a:pt x="f10" y="f5"/>
                    <a:pt x="f6" y="f5"/>
                  </a:cubicBezTo>
                  <a:cubicBezTo>
                    <a:pt x="f11" y="f10"/>
                    <a:pt x="f11" y="f12"/>
                    <a:pt x="f13" y="f14"/>
                  </a:cubicBezTo>
                  <a:cubicBezTo>
                    <a:pt x="f13" y="f15"/>
                    <a:pt x="f16" y="f7"/>
                    <a:pt x="f17" y="f7"/>
                  </a:cubicBezTo>
                  <a:cubicBezTo>
                    <a:pt x="f18" y="f7"/>
                    <a:pt x="f5" y="f19"/>
                    <a:pt x="f5" y="f20"/>
                  </a:cubicBezTo>
                  <a:cubicBezTo>
                    <a:pt x="f5" y="f6"/>
                    <a:pt x="f8" y="f10"/>
                    <a:pt x="f8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Freeform 102">
              <a:extLst>
                <a:ext uri="{FF2B5EF4-FFF2-40B4-BE49-F238E27FC236}">
                  <a16:creationId xmlns:a16="http://schemas.microsoft.com/office/drawing/2014/main" id="{6F962402-2B2C-4807-BFE0-551BB339F5E4}"/>
                </a:ext>
              </a:extLst>
            </p:cNvPr>
            <p:cNvSpPr/>
            <p:nvPr/>
          </p:nvSpPr>
          <p:spPr>
            <a:xfrm>
              <a:off x="5893490" y="2944733"/>
              <a:ext cx="41157" cy="80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25"/>
                <a:gd name="f8" fmla="val 5"/>
                <a:gd name="f9" fmla="val 9"/>
                <a:gd name="f10" fmla="val 16"/>
                <a:gd name="f11" fmla="val 17"/>
                <a:gd name="f12" fmla="+- 0 0 -90"/>
                <a:gd name="f13" fmla="*/ f3 1 13"/>
                <a:gd name="f14" fmla="*/ f4 1 25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3"/>
                <a:gd name="f23" fmla="*/ f19 1 25"/>
                <a:gd name="f24" fmla="*/ 0 f20 1"/>
                <a:gd name="f25" fmla="*/ 0 f19 1"/>
                <a:gd name="f26" fmla="*/ 13 f20 1"/>
                <a:gd name="f27" fmla="*/ 25 f19 1"/>
                <a:gd name="f28" fmla="+- f21 0 f1"/>
                <a:gd name="f29" fmla="*/ f24 1 13"/>
                <a:gd name="f30" fmla="*/ f25 1 25"/>
                <a:gd name="f31" fmla="*/ f26 1 13"/>
                <a:gd name="f32" fmla="*/ f27 1 25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13" h="25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9"/>
                    <a:pt x="f6" y="f10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1"/>
                    <a:pt x="f5" y="f9"/>
                    <a:pt x="f5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8E61A321-ABD1-4ADB-9196-E4E60E2DB88A}"/>
                </a:ext>
              </a:extLst>
            </p:cNvPr>
            <p:cNvSpPr/>
            <p:nvPr/>
          </p:nvSpPr>
          <p:spPr>
            <a:xfrm>
              <a:off x="5691435" y="2942868"/>
              <a:ext cx="37417" cy="860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27"/>
                <a:gd name="f8" fmla="val 7"/>
                <a:gd name="f9" fmla="val 4"/>
                <a:gd name="f10" fmla="val 18"/>
                <a:gd name="f11" fmla="val 10"/>
                <a:gd name="f12" fmla="val 2"/>
                <a:gd name="f13" fmla="val 16"/>
                <a:gd name="f14" fmla="val 21"/>
                <a:gd name="f15" fmla="+- 0 0 -90"/>
                <a:gd name="f16" fmla="*/ f3 1 12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"/>
                <a:gd name="f26" fmla="*/ f22 1 27"/>
                <a:gd name="f27" fmla="*/ 12 f23 1"/>
                <a:gd name="f28" fmla="*/ 27 f22 1"/>
                <a:gd name="f29" fmla="*/ 0 f23 1"/>
                <a:gd name="f30" fmla="*/ 2 f22 1"/>
                <a:gd name="f31" fmla="*/ 10 f22 1"/>
                <a:gd name="f32" fmla="+- f24 0 f1"/>
                <a:gd name="f33" fmla="*/ f27 1 12"/>
                <a:gd name="f34" fmla="*/ f28 1 27"/>
                <a:gd name="f35" fmla="*/ f29 1 12"/>
                <a:gd name="f36" fmla="*/ f30 1 27"/>
                <a:gd name="f37" fmla="*/ f31 1 27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2"/>
                </a:cxn>
                <a:cxn ang="f32">
                  <a:pos x="f53" y="f54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12" h="27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12"/>
                  </a:cubicBezTo>
                  <a:cubicBezTo>
                    <a:pt x="f8" y="f5"/>
                    <a:pt x="f6" y="f5"/>
                    <a:pt x="f6" y="f11"/>
                  </a:cubicBezTo>
                  <a:cubicBezTo>
                    <a:pt x="f6" y="f13"/>
                    <a:pt x="f6" y="f14"/>
                    <a:pt x="f6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id="{5EF9DC14-2C99-4F07-8F0A-895A405DF993}"/>
                </a:ext>
              </a:extLst>
            </p:cNvPr>
            <p:cNvSpPr/>
            <p:nvPr/>
          </p:nvSpPr>
          <p:spPr>
            <a:xfrm>
              <a:off x="5846719" y="2944733"/>
              <a:ext cx="37417" cy="80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25"/>
                <a:gd name="f8" fmla="val 3"/>
                <a:gd name="f9" fmla="val 7"/>
                <a:gd name="f10" fmla="val 9"/>
                <a:gd name="f11" fmla="val 17"/>
                <a:gd name="f12" fmla="val 8"/>
                <a:gd name="f13" fmla="val 4"/>
                <a:gd name="f14" fmla="val 16"/>
                <a:gd name="f15" fmla="+- 0 0 -90"/>
                <a:gd name="f16" fmla="*/ f3 1 12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"/>
                <a:gd name="f26" fmla="*/ f22 1 25"/>
                <a:gd name="f27" fmla="*/ 0 f23 1"/>
                <a:gd name="f28" fmla="*/ 0 f22 1"/>
                <a:gd name="f29" fmla="*/ 12 f23 1"/>
                <a:gd name="f30" fmla="*/ 25 f22 1"/>
                <a:gd name="f31" fmla="+- f24 0 f1"/>
                <a:gd name="f32" fmla="*/ f27 1 12"/>
                <a:gd name="f33" fmla="*/ f28 1 25"/>
                <a:gd name="f34" fmla="*/ f29 1 12"/>
                <a:gd name="f35" fmla="*/ f30 1 25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12" h="25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ubicBezTo>
                    <a:pt x="f5" y="f14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Freeform 105">
              <a:extLst>
                <a:ext uri="{FF2B5EF4-FFF2-40B4-BE49-F238E27FC236}">
                  <a16:creationId xmlns:a16="http://schemas.microsoft.com/office/drawing/2014/main" id="{15157C6E-4A28-4EB8-B9D6-5FC251F3EE06}"/>
                </a:ext>
              </a:extLst>
            </p:cNvPr>
            <p:cNvSpPr/>
            <p:nvPr/>
          </p:nvSpPr>
          <p:spPr>
            <a:xfrm>
              <a:off x="5947751" y="2942868"/>
              <a:ext cx="37417" cy="82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26"/>
                <a:gd name="f8" fmla="val 10"/>
                <a:gd name="f9" fmla="val 17"/>
                <a:gd name="f10" fmla="val 8"/>
                <a:gd name="f11" fmla="val 25"/>
                <a:gd name="f12" fmla="val 2"/>
                <a:gd name="f13" fmla="val 1"/>
                <a:gd name="f14" fmla="val 24"/>
                <a:gd name="f15" fmla="val 18"/>
                <a:gd name="f16" fmla="val 11"/>
                <a:gd name="f17" fmla="val 4"/>
                <a:gd name="f18" fmla="val 3"/>
                <a:gd name="f19" fmla="val 7"/>
                <a:gd name="f20" fmla="+- 0 0 -90"/>
                <a:gd name="f21" fmla="*/ f3 1 12"/>
                <a:gd name="f22" fmla="*/ f4 1 2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2"/>
                <a:gd name="f31" fmla="*/ f27 1 26"/>
                <a:gd name="f32" fmla="*/ 12 f28 1"/>
                <a:gd name="f33" fmla="*/ 0 f27 1"/>
                <a:gd name="f34" fmla="*/ 26 f27 1"/>
                <a:gd name="f35" fmla="*/ 1 f28 1"/>
                <a:gd name="f36" fmla="*/ 24 f27 1"/>
                <a:gd name="f37" fmla="*/ 0 f28 1"/>
                <a:gd name="f38" fmla="*/ 4 f27 1"/>
                <a:gd name="f39" fmla="+- f29 0 f1"/>
                <a:gd name="f40" fmla="*/ f32 1 12"/>
                <a:gd name="f41" fmla="*/ f33 1 26"/>
                <a:gd name="f42" fmla="*/ f34 1 26"/>
                <a:gd name="f43" fmla="*/ f35 1 12"/>
                <a:gd name="f44" fmla="*/ f36 1 26"/>
                <a:gd name="f45" fmla="*/ f37 1 12"/>
                <a:gd name="f46" fmla="*/ f38 1 26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0"/>
                <a:gd name="f55" fmla="*/ f44 1 f31"/>
                <a:gd name="f56" fmla="*/ f45 1 f30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1 1"/>
                <a:gd name="f66" fmla="*/ f55 f22 1"/>
                <a:gd name="f67" fmla="*/ f56 f21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5" y="f66"/>
                </a:cxn>
                <a:cxn ang="f39">
                  <a:pos x="f67" y="f68"/>
                </a:cxn>
                <a:cxn ang="f39">
                  <a:pos x="f62" y="f63"/>
                </a:cxn>
              </a:cxnLst>
              <a:rect l="f58" t="f61" r="f59" b="f60"/>
              <a:pathLst>
                <a:path w="12" h="26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11"/>
                    <a:pt x="f12" y="f11"/>
                    <a:pt x="f13" y="f14"/>
                  </a:cubicBezTo>
                  <a:cubicBezTo>
                    <a:pt x="f5" y="f15"/>
                    <a:pt x="f5" y="f16"/>
                    <a:pt x="f5" y="f17"/>
                  </a:cubicBezTo>
                  <a:cubicBezTo>
                    <a:pt x="f13" y="f18"/>
                    <a:pt x="f19" y="f12"/>
                    <a:pt x="f6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96E95644-74C4-4BFD-A784-6C3BF48DCC81}"/>
                </a:ext>
              </a:extLst>
            </p:cNvPr>
            <p:cNvSpPr/>
            <p:nvPr/>
          </p:nvSpPr>
          <p:spPr>
            <a:xfrm>
              <a:off x="5515569" y="2888607"/>
              <a:ext cx="44906" cy="374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2"/>
                <a:gd name="f8" fmla="val 7"/>
                <a:gd name="f9" fmla="val 4"/>
                <a:gd name="f10" fmla="val 9"/>
                <a:gd name="f11" fmla="val 2"/>
                <a:gd name="f12" fmla="val 5"/>
                <a:gd name="f13" fmla="val 3"/>
                <a:gd name="f14" fmla="val 6"/>
                <a:gd name="f15" fmla="val 1"/>
                <a:gd name="f16" fmla="val 11"/>
                <a:gd name="f17" fmla="val 10"/>
                <a:gd name="f18" fmla="+- 0 0 -90"/>
                <a:gd name="f19" fmla="*/ f3 1 14"/>
                <a:gd name="f20" fmla="*/ f4 1 1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4"/>
                <a:gd name="f29" fmla="*/ f25 1 12"/>
                <a:gd name="f30" fmla="*/ 7 f26 1"/>
                <a:gd name="f31" fmla="*/ 12 f25 1"/>
                <a:gd name="f32" fmla="*/ 0 f26 1"/>
                <a:gd name="f33" fmla="*/ 5 f25 1"/>
                <a:gd name="f34" fmla="*/ 6 f26 1"/>
                <a:gd name="f35" fmla="*/ 1 f25 1"/>
                <a:gd name="f36" fmla="*/ 14 f26 1"/>
                <a:gd name="f37" fmla="+- f27 0 f1"/>
                <a:gd name="f38" fmla="*/ f30 1 14"/>
                <a:gd name="f39" fmla="*/ f31 1 12"/>
                <a:gd name="f40" fmla="*/ f32 1 14"/>
                <a:gd name="f41" fmla="*/ f33 1 12"/>
                <a:gd name="f42" fmla="*/ f34 1 14"/>
                <a:gd name="f43" fmla="*/ f35 1 12"/>
                <a:gd name="f44" fmla="*/ f36 1 14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9"/>
                <a:gd name="f53" fmla="*/ f42 1 f28"/>
                <a:gd name="f54" fmla="*/ f43 1 f29"/>
                <a:gd name="f55" fmla="*/ f44 1 f28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20 1"/>
                <a:gd name="f64" fmla="*/ f53 f19 1"/>
                <a:gd name="f65" fmla="*/ f54 f20 1"/>
                <a:gd name="f66" fmla="*/ f55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3"/>
                </a:cxn>
                <a:cxn ang="f37">
                  <a:pos x="f60" y="f61"/>
                </a:cxn>
              </a:cxnLst>
              <a:rect l="f56" t="f59" r="f57" b="f58"/>
              <a:pathLst>
                <a:path w="14" h="12">
                  <a:moveTo>
                    <a:pt x="f8" y="f7"/>
                  </a:moveTo>
                  <a:cubicBezTo>
                    <a:pt x="f9" y="f10"/>
                    <a:pt x="f11" y="f8"/>
                    <a:pt x="f5" y="f12"/>
                  </a:cubicBezTo>
                  <a:cubicBezTo>
                    <a:pt x="f11" y="f13"/>
                    <a:pt x="f9" y="f5"/>
                    <a:pt x="f14" y="f15"/>
                  </a:cubicBezTo>
                  <a:cubicBezTo>
                    <a:pt x="f10" y="f15"/>
                    <a:pt x="f16" y="f13"/>
                    <a:pt x="f6" y="f12"/>
                  </a:cubicBezTo>
                  <a:cubicBezTo>
                    <a:pt x="f7" y="f8"/>
                    <a:pt x="f17" y="f10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Freeform 107">
              <a:extLst>
                <a:ext uri="{FF2B5EF4-FFF2-40B4-BE49-F238E27FC236}">
                  <a16:creationId xmlns:a16="http://schemas.microsoft.com/office/drawing/2014/main" id="{D8402E6C-4301-4FB3-BE18-0444CBD358E8}"/>
                </a:ext>
              </a:extLst>
            </p:cNvPr>
            <p:cNvSpPr/>
            <p:nvPr/>
          </p:nvSpPr>
          <p:spPr>
            <a:xfrm>
              <a:off x="5569820" y="2888607"/>
              <a:ext cx="48646" cy="336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"/>
                <a:gd name="f8" fmla="val 12"/>
                <a:gd name="f9" fmla="val 8"/>
                <a:gd name="f10" fmla="val 9"/>
                <a:gd name="f11" fmla="val 4"/>
                <a:gd name="f12" fmla="val 6"/>
                <a:gd name="f13" fmla="val 2"/>
                <a:gd name="f14" fmla="val 5"/>
                <a:gd name="f15" fmla="val 7"/>
                <a:gd name="f16" fmla="val 1"/>
                <a:gd name="f17" fmla="val 10"/>
                <a:gd name="f18" fmla="val 14"/>
                <a:gd name="f19" fmla="val 13"/>
                <a:gd name="f20" fmla="+- 0 0 -90"/>
                <a:gd name="f21" fmla="*/ f3 1 15"/>
                <a:gd name="f22" fmla="*/ f4 1 11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15"/>
                <a:gd name="f31" fmla="*/ f27 1 11"/>
                <a:gd name="f32" fmla="*/ 12 f28 1"/>
                <a:gd name="f33" fmla="*/ 11 f27 1"/>
                <a:gd name="f34" fmla="*/ 0 f28 1"/>
                <a:gd name="f35" fmla="*/ 6 f27 1"/>
                <a:gd name="f36" fmla="*/ 7 f28 1"/>
                <a:gd name="f37" fmla="*/ 1 f27 1"/>
                <a:gd name="f38" fmla="*/ 15 f28 1"/>
                <a:gd name="f39" fmla="+- f29 0 f1"/>
                <a:gd name="f40" fmla="*/ f32 1 15"/>
                <a:gd name="f41" fmla="*/ f33 1 11"/>
                <a:gd name="f42" fmla="*/ f34 1 15"/>
                <a:gd name="f43" fmla="*/ f35 1 11"/>
                <a:gd name="f44" fmla="*/ f36 1 15"/>
                <a:gd name="f45" fmla="*/ f37 1 11"/>
                <a:gd name="f46" fmla="*/ f38 1 15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0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5"/>
                </a:cxn>
                <a:cxn ang="f39">
                  <a:pos x="f62" y="f63"/>
                </a:cxn>
              </a:cxnLst>
              <a:rect l="f58" t="f61" r="f59" b="f60"/>
              <a:pathLst>
                <a:path w="15" h="11">
                  <a:moveTo>
                    <a:pt x="f8" y="f7"/>
                  </a:moveTo>
                  <a:cubicBezTo>
                    <a:pt x="f9" y="f10"/>
                    <a:pt x="f11" y="f9"/>
                    <a:pt x="f5" y="f12"/>
                  </a:cubicBezTo>
                  <a:cubicBezTo>
                    <a:pt x="f13" y="f11"/>
                    <a:pt x="f14" y="f5"/>
                    <a:pt x="f15" y="f16"/>
                  </a:cubicBezTo>
                  <a:cubicBezTo>
                    <a:pt x="f17" y="f16"/>
                    <a:pt x="f8" y="f11"/>
                    <a:pt x="f6" y="f12"/>
                  </a:cubicBezTo>
                  <a:cubicBezTo>
                    <a:pt x="f18" y="f15"/>
                    <a:pt x="f19" y="f10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9C6C5D8F-132F-45C8-B6BB-AF52293C4C0C}"/>
                </a:ext>
              </a:extLst>
            </p:cNvPr>
            <p:cNvSpPr/>
            <p:nvPr/>
          </p:nvSpPr>
          <p:spPr>
            <a:xfrm>
              <a:off x="5893490" y="2888607"/>
              <a:ext cx="44906" cy="336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1"/>
                <a:gd name="f8" fmla="val 7"/>
                <a:gd name="f9" fmla="val 4"/>
                <a:gd name="f10" fmla="val 8"/>
                <a:gd name="f11" fmla="val 2"/>
                <a:gd name="f12" fmla="val 5"/>
                <a:gd name="f13" fmla="val 1"/>
                <a:gd name="f14" fmla="val 9"/>
                <a:gd name="f15" fmla="val 3"/>
                <a:gd name="f16" fmla="val 12"/>
                <a:gd name="f17" fmla="val 10"/>
                <a:gd name="f18" fmla="+- 0 0 -90"/>
                <a:gd name="f19" fmla="*/ f3 1 14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4"/>
                <a:gd name="f29" fmla="*/ f25 1 11"/>
                <a:gd name="f30" fmla="*/ 7 f26 1"/>
                <a:gd name="f31" fmla="*/ 11 f25 1"/>
                <a:gd name="f32" fmla="*/ 0 f26 1"/>
                <a:gd name="f33" fmla="*/ 5 f25 1"/>
                <a:gd name="f34" fmla="*/ 0 f25 1"/>
                <a:gd name="f35" fmla="*/ 14 f26 1"/>
                <a:gd name="f36" fmla="+- f27 0 f1"/>
                <a:gd name="f37" fmla="*/ f30 1 14"/>
                <a:gd name="f38" fmla="*/ f31 1 11"/>
                <a:gd name="f39" fmla="*/ f32 1 14"/>
                <a:gd name="f40" fmla="*/ f33 1 11"/>
                <a:gd name="f41" fmla="*/ f34 1 11"/>
                <a:gd name="f42" fmla="*/ f35 1 14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9"/>
                <a:gd name="f52" fmla="*/ f42 1 f28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20 1"/>
                <a:gd name="f62" fmla="*/ f52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7" y="f61"/>
                </a:cxn>
                <a:cxn ang="f36">
                  <a:pos x="f62" y="f60"/>
                </a:cxn>
                <a:cxn ang="f36">
                  <a:pos x="f57" y="f58"/>
                </a:cxn>
              </a:cxnLst>
              <a:rect l="f53" t="f56" r="f54" b="f55"/>
              <a:pathLst>
                <a:path w="14" h="11">
                  <a:moveTo>
                    <a:pt x="f8" y="f7"/>
                  </a:moveTo>
                  <a:cubicBezTo>
                    <a:pt x="f9" y="f10"/>
                    <a:pt x="f11" y="f8"/>
                    <a:pt x="f5" y="f12"/>
                  </a:cubicBezTo>
                  <a:cubicBezTo>
                    <a:pt x="f11" y="f9"/>
                    <a:pt x="f9" y="f13"/>
                    <a:pt x="f8" y="f5"/>
                  </a:cubicBezTo>
                  <a:cubicBezTo>
                    <a:pt x="f14" y="f5"/>
                    <a:pt x="f7" y="f15"/>
                    <a:pt x="f6" y="f12"/>
                  </a:cubicBezTo>
                  <a:cubicBezTo>
                    <a:pt x="f16" y="f8"/>
                    <a:pt x="f17" y="f10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id="{4EA4D15D-0EDE-41DD-8137-6853CCEDCD46}"/>
                </a:ext>
              </a:extLst>
            </p:cNvPr>
            <p:cNvSpPr/>
            <p:nvPr/>
          </p:nvSpPr>
          <p:spPr>
            <a:xfrm>
              <a:off x="5687696" y="2884867"/>
              <a:ext cx="41157" cy="318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2"/>
                <a:gd name="f9" fmla="val 6"/>
                <a:gd name="f10" fmla="val 4"/>
                <a:gd name="f11" fmla="val 5"/>
                <a:gd name="f12" fmla="val 12"/>
                <a:gd name="f13" fmla="val 7"/>
                <a:gd name="f14" fmla="val 8"/>
                <a:gd name="f15" fmla="val 9"/>
                <a:gd name="f16" fmla="val 3"/>
                <a:gd name="f17" fmla="val 1"/>
                <a:gd name="f18" fmla="+- 0 0 -90"/>
                <a:gd name="f19" fmla="*/ f3 1 13"/>
                <a:gd name="f20" fmla="*/ f4 1 1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5 1 10"/>
                <a:gd name="f29" fmla="*/ f26 1 13"/>
                <a:gd name="f30" fmla="*/ 2 f26 1"/>
                <a:gd name="f31" fmla="*/ 0 f25 1"/>
                <a:gd name="f32" fmla="*/ 13 f26 1"/>
                <a:gd name="f33" fmla="*/ 5 f25 1"/>
                <a:gd name="f34" fmla="*/ 8 f26 1"/>
                <a:gd name="f35" fmla="*/ 10 f25 1"/>
                <a:gd name="f36" fmla="*/ 0 f26 1"/>
                <a:gd name="f37" fmla="+- f27 0 f1"/>
                <a:gd name="f38" fmla="*/ f30 1 13"/>
                <a:gd name="f39" fmla="*/ f31 1 10"/>
                <a:gd name="f40" fmla="*/ f32 1 13"/>
                <a:gd name="f41" fmla="*/ f33 1 10"/>
                <a:gd name="f42" fmla="*/ f34 1 13"/>
                <a:gd name="f43" fmla="*/ f35 1 10"/>
                <a:gd name="f44" fmla="*/ f36 1 13"/>
                <a:gd name="f45" fmla="*/ 0 1 f29"/>
                <a:gd name="f46" fmla="*/ f22 1 f29"/>
                <a:gd name="f47" fmla="*/ 0 1 f28"/>
                <a:gd name="f48" fmla="*/ f23 1 f28"/>
                <a:gd name="f49" fmla="*/ f38 1 f29"/>
                <a:gd name="f50" fmla="*/ f39 1 f28"/>
                <a:gd name="f51" fmla="*/ f40 1 f29"/>
                <a:gd name="f52" fmla="*/ f41 1 f28"/>
                <a:gd name="f53" fmla="*/ f42 1 f29"/>
                <a:gd name="f54" fmla="*/ f43 1 f28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20 1"/>
                <a:gd name="f64" fmla="*/ f53 f19 1"/>
                <a:gd name="f65" fmla="*/ f54 f20 1"/>
                <a:gd name="f66" fmla="*/ f55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3"/>
                </a:cxn>
                <a:cxn ang="f37">
                  <a:pos x="f60" y="f61"/>
                </a:cxn>
              </a:cxnLst>
              <a:rect l="f56" t="f59" r="f57" b="f58"/>
              <a:pathLst>
                <a:path w="13" h="10">
                  <a:moveTo>
                    <a:pt x="f8" y="f5"/>
                  </a:moveTo>
                  <a:cubicBezTo>
                    <a:pt x="f9" y="f8"/>
                    <a:pt x="f7" y="f10"/>
                    <a:pt x="f6" y="f11"/>
                  </a:cubicBezTo>
                  <a:cubicBezTo>
                    <a:pt x="f12" y="f13"/>
                    <a:pt x="f7" y="f7"/>
                    <a:pt x="f14" y="f7"/>
                  </a:cubicBezTo>
                  <a:cubicBezTo>
                    <a:pt x="f11" y="f15"/>
                    <a:pt x="f16" y="f13"/>
                    <a:pt x="f5" y="f11"/>
                  </a:cubicBezTo>
                  <a:cubicBezTo>
                    <a:pt x="f17" y="f16"/>
                    <a:pt x="f17" y="f8"/>
                    <a:pt x="f8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Freeform 110">
              <a:extLst>
                <a:ext uri="{FF2B5EF4-FFF2-40B4-BE49-F238E27FC236}">
                  <a16:creationId xmlns:a16="http://schemas.microsoft.com/office/drawing/2014/main" id="{8C409740-31E6-4559-AF76-F33AADDB7F43}"/>
                </a:ext>
              </a:extLst>
            </p:cNvPr>
            <p:cNvSpPr/>
            <p:nvPr/>
          </p:nvSpPr>
          <p:spPr>
            <a:xfrm>
              <a:off x="5461308" y="2888607"/>
              <a:ext cx="41157" cy="336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1"/>
                <a:gd name="f8" fmla="val 7"/>
                <a:gd name="f9" fmla="val 4"/>
                <a:gd name="f10" fmla="val 9"/>
                <a:gd name="f11" fmla="val 2"/>
                <a:gd name="f12" fmla="val 5"/>
                <a:gd name="f13" fmla="val 6"/>
                <a:gd name="f14" fmla="val 1"/>
                <a:gd name="f15" fmla="val 10"/>
                <a:gd name="f16" fmla="+- 0 0 -90"/>
                <a:gd name="f17" fmla="*/ f3 1 13"/>
                <a:gd name="f18" fmla="*/ f4 1 1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3"/>
                <a:gd name="f27" fmla="*/ f23 1 11"/>
                <a:gd name="f28" fmla="*/ 7 f24 1"/>
                <a:gd name="f29" fmla="*/ 11 f23 1"/>
                <a:gd name="f30" fmla="*/ 0 f24 1"/>
                <a:gd name="f31" fmla="*/ 5 f23 1"/>
                <a:gd name="f32" fmla="*/ 6 f24 1"/>
                <a:gd name="f33" fmla="*/ 1 f23 1"/>
                <a:gd name="f34" fmla="*/ 13 f24 1"/>
                <a:gd name="f35" fmla="+- f25 0 f1"/>
                <a:gd name="f36" fmla="*/ f28 1 13"/>
                <a:gd name="f37" fmla="*/ f29 1 11"/>
                <a:gd name="f38" fmla="*/ f30 1 13"/>
                <a:gd name="f39" fmla="*/ f31 1 11"/>
                <a:gd name="f40" fmla="*/ f32 1 13"/>
                <a:gd name="f41" fmla="*/ f33 1 11"/>
                <a:gd name="f42" fmla="*/ f34 1 13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1"/>
                </a:cxn>
                <a:cxn ang="f35">
                  <a:pos x="f58" y="f59"/>
                </a:cxn>
              </a:cxnLst>
              <a:rect l="f54" t="f57" r="f55" b="f56"/>
              <a:pathLst>
                <a:path w="13" h="11">
                  <a:moveTo>
                    <a:pt x="f8" y="f7"/>
                  </a:moveTo>
                  <a:cubicBezTo>
                    <a:pt x="f9" y="f10"/>
                    <a:pt x="f11" y="f8"/>
                    <a:pt x="f5" y="f12"/>
                  </a:cubicBezTo>
                  <a:cubicBezTo>
                    <a:pt x="f11" y="f9"/>
                    <a:pt x="f9" y="f5"/>
                    <a:pt x="f13" y="f14"/>
                  </a:cubicBezTo>
                  <a:cubicBezTo>
                    <a:pt x="f10" y="f14"/>
                    <a:pt x="f7" y="f9"/>
                    <a:pt x="f6" y="f12"/>
                  </a:cubicBezTo>
                  <a:cubicBezTo>
                    <a:pt x="f7" y="f8"/>
                    <a:pt x="f15" y="f10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2D8129D3-73AD-49E3-896C-D9467F392EF9}"/>
                </a:ext>
              </a:extLst>
            </p:cNvPr>
            <p:cNvSpPr/>
            <p:nvPr/>
          </p:nvSpPr>
          <p:spPr>
            <a:xfrm>
              <a:off x="5944011" y="2881128"/>
              <a:ext cx="44906" cy="318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0"/>
                <a:gd name="f8" fmla="val 8"/>
                <a:gd name="f9" fmla="val 3"/>
                <a:gd name="f10" fmla="val 12"/>
                <a:gd name="f11" fmla="val 5"/>
                <a:gd name="f12" fmla="val 7"/>
                <a:gd name="f13" fmla="val 11"/>
                <a:gd name="f14" fmla="val 9"/>
                <a:gd name="f15" fmla="val 4"/>
                <a:gd name="f16" fmla="val 2"/>
                <a:gd name="f17" fmla="+- 0 0 -90"/>
                <a:gd name="f18" fmla="*/ f3 1 14"/>
                <a:gd name="f19" fmla="*/ f4 1 1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4 1 10"/>
                <a:gd name="f28" fmla="*/ f25 1 14"/>
                <a:gd name="f29" fmla="*/ 8 f25 1"/>
                <a:gd name="f30" fmla="*/ 0 f24 1"/>
                <a:gd name="f31" fmla="*/ 14 f25 1"/>
                <a:gd name="f32" fmla="*/ 7 f24 1"/>
                <a:gd name="f33" fmla="*/ 7 f25 1"/>
                <a:gd name="f34" fmla="*/ 10 f24 1"/>
                <a:gd name="f35" fmla="*/ 0 f25 1"/>
                <a:gd name="f36" fmla="+- f26 0 f1"/>
                <a:gd name="f37" fmla="*/ f29 1 14"/>
                <a:gd name="f38" fmla="*/ f30 1 10"/>
                <a:gd name="f39" fmla="*/ f31 1 14"/>
                <a:gd name="f40" fmla="*/ f32 1 10"/>
                <a:gd name="f41" fmla="*/ f33 1 14"/>
                <a:gd name="f42" fmla="*/ f34 1 10"/>
                <a:gd name="f43" fmla="*/ f35 1 14"/>
                <a:gd name="f44" fmla="*/ 0 1 f28"/>
                <a:gd name="f45" fmla="*/ f21 1 f28"/>
                <a:gd name="f46" fmla="*/ 0 1 f27"/>
                <a:gd name="f47" fmla="*/ f22 1 f27"/>
                <a:gd name="f48" fmla="*/ f37 1 f28"/>
                <a:gd name="f49" fmla="*/ f38 1 f27"/>
                <a:gd name="f50" fmla="*/ f39 1 f28"/>
                <a:gd name="f51" fmla="*/ f40 1 f27"/>
                <a:gd name="f52" fmla="*/ f41 1 f28"/>
                <a:gd name="f53" fmla="*/ f42 1 f27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9 1"/>
                <a:gd name="f65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2"/>
                </a:cxn>
                <a:cxn ang="f36">
                  <a:pos x="f59" y="f60"/>
                </a:cxn>
              </a:cxnLst>
              <a:rect l="f55" t="f58" r="f56" b="f57"/>
              <a:pathLst>
                <a:path w="14" h="10">
                  <a:moveTo>
                    <a:pt x="f8" y="f5"/>
                  </a:moveTo>
                  <a:cubicBezTo>
                    <a:pt x="f7" y="f9"/>
                    <a:pt x="f10" y="f11"/>
                    <a:pt x="f6" y="f12"/>
                  </a:cubicBezTo>
                  <a:cubicBezTo>
                    <a:pt x="f13" y="f8"/>
                    <a:pt x="f14" y="f7"/>
                    <a:pt x="f12" y="f7"/>
                  </a:cubicBezTo>
                  <a:cubicBezTo>
                    <a:pt x="f15" y="f7"/>
                    <a:pt x="f16" y="f8"/>
                    <a:pt x="f5" y="f12"/>
                  </a:cubicBezTo>
                  <a:cubicBezTo>
                    <a:pt x="f16" y="f11"/>
                    <a:pt x="f15" y="f9"/>
                    <a:pt x="f8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F9EBAD11-E6E7-4B36-AB34-7518E33494E1}"/>
                </a:ext>
              </a:extLst>
            </p:cNvPr>
            <p:cNvSpPr/>
            <p:nvPr/>
          </p:nvSpPr>
          <p:spPr>
            <a:xfrm>
              <a:off x="5627821" y="2879253"/>
              <a:ext cx="41157" cy="374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2"/>
                <a:gd name="f8" fmla="val 10"/>
                <a:gd name="f9" fmla="val 11"/>
                <a:gd name="f10" fmla="val 3"/>
                <a:gd name="f11" fmla="val 6"/>
                <a:gd name="f12" fmla="val 8"/>
                <a:gd name="f13" fmla="val 7"/>
                <a:gd name="f14" fmla="val 5"/>
                <a:gd name="f15" fmla="val 1"/>
                <a:gd name="f16" fmla="val 9"/>
                <a:gd name="f17" fmla="val 2"/>
                <a:gd name="f18" fmla="val 4"/>
                <a:gd name="f19" fmla="+- 0 0 -90"/>
                <a:gd name="f20" fmla="*/ f3 1 13"/>
                <a:gd name="f21" fmla="*/ f4 1 1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3"/>
                <a:gd name="f30" fmla="*/ f26 1 12"/>
                <a:gd name="f31" fmla="*/ 10 f27 1"/>
                <a:gd name="f32" fmla="*/ 0 f26 1"/>
                <a:gd name="f33" fmla="*/ 12 f27 1"/>
                <a:gd name="f34" fmla="*/ 8 f26 1"/>
                <a:gd name="f35" fmla="*/ 5 f27 1"/>
                <a:gd name="f36" fmla="*/ 11 f26 1"/>
                <a:gd name="f37" fmla="*/ 0 f27 1"/>
                <a:gd name="f38" fmla="*/ 6 f27 1"/>
                <a:gd name="f39" fmla="*/ 3 f26 1"/>
                <a:gd name="f40" fmla="+- f28 0 f1"/>
                <a:gd name="f41" fmla="*/ f31 1 13"/>
                <a:gd name="f42" fmla="*/ f32 1 12"/>
                <a:gd name="f43" fmla="*/ f33 1 13"/>
                <a:gd name="f44" fmla="*/ f34 1 12"/>
                <a:gd name="f45" fmla="*/ f35 1 13"/>
                <a:gd name="f46" fmla="*/ f36 1 12"/>
                <a:gd name="f47" fmla="*/ f37 1 13"/>
                <a:gd name="f48" fmla="*/ f38 1 13"/>
                <a:gd name="f49" fmla="*/ f39 1 12"/>
                <a:gd name="f50" fmla="*/ 0 1 f29"/>
                <a:gd name="f51" fmla="*/ f23 1 f29"/>
                <a:gd name="f52" fmla="*/ 0 1 f30"/>
                <a:gd name="f53" fmla="*/ f24 1 f30"/>
                <a:gd name="f54" fmla="*/ f41 1 f29"/>
                <a:gd name="f55" fmla="*/ f42 1 f30"/>
                <a:gd name="f56" fmla="*/ f43 1 f29"/>
                <a:gd name="f57" fmla="*/ f44 1 f30"/>
                <a:gd name="f58" fmla="*/ f45 1 f29"/>
                <a:gd name="f59" fmla="*/ f46 1 f30"/>
                <a:gd name="f60" fmla="*/ f47 1 f29"/>
                <a:gd name="f61" fmla="*/ f48 1 f29"/>
                <a:gd name="f62" fmla="*/ f49 1 f30"/>
                <a:gd name="f63" fmla="*/ f50 f20 1"/>
                <a:gd name="f64" fmla="*/ f51 f20 1"/>
                <a:gd name="f65" fmla="*/ f53 f21 1"/>
                <a:gd name="f66" fmla="*/ f52 f21 1"/>
                <a:gd name="f67" fmla="*/ f54 f20 1"/>
                <a:gd name="f68" fmla="*/ f55 f21 1"/>
                <a:gd name="f69" fmla="*/ f56 f20 1"/>
                <a:gd name="f70" fmla="*/ f57 f21 1"/>
                <a:gd name="f71" fmla="*/ f58 f20 1"/>
                <a:gd name="f72" fmla="*/ f59 f21 1"/>
                <a:gd name="f73" fmla="*/ f60 f20 1"/>
                <a:gd name="f74" fmla="*/ f61 f20 1"/>
                <a:gd name="f75" fmla="*/ f6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7" y="f68"/>
                </a:cxn>
                <a:cxn ang="f40">
                  <a:pos x="f69" y="f70"/>
                </a:cxn>
                <a:cxn ang="f40">
                  <a:pos x="f71" y="f72"/>
                </a:cxn>
                <a:cxn ang="f40">
                  <a:pos x="f73" y="f70"/>
                </a:cxn>
                <a:cxn ang="f40">
                  <a:pos x="f74" y="f75"/>
                </a:cxn>
                <a:cxn ang="f40">
                  <a:pos x="f67" y="f68"/>
                </a:cxn>
              </a:cxnLst>
              <a:rect l="f63" t="f66" r="f64" b="f65"/>
              <a:pathLst>
                <a:path w="13" h="12">
                  <a:moveTo>
                    <a:pt x="f8" y="f5"/>
                  </a:moveTo>
                  <a:cubicBezTo>
                    <a:pt x="f9" y="f10"/>
                    <a:pt x="f6" y="f11"/>
                    <a:pt x="f7" y="f12"/>
                  </a:cubicBezTo>
                  <a:cubicBezTo>
                    <a:pt x="f9" y="f8"/>
                    <a:pt x="f13" y="f9"/>
                    <a:pt x="f14" y="f9"/>
                  </a:cubicBezTo>
                  <a:cubicBezTo>
                    <a:pt x="f10" y="f7"/>
                    <a:pt x="f15" y="f16"/>
                    <a:pt x="f5" y="f12"/>
                  </a:cubicBezTo>
                  <a:cubicBezTo>
                    <a:pt x="f17" y="f11"/>
                    <a:pt x="f18" y="f14"/>
                    <a:pt x="f11" y="f10"/>
                  </a:cubicBezTo>
                  <a:cubicBezTo>
                    <a:pt x="f13" y="f17"/>
                    <a:pt x="f16" y="f15"/>
                    <a:pt x="f8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EF845D6B-85F0-4C42-AC14-07625B90FC63}"/>
                </a:ext>
              </a:extLst>
            </p:cNvPr>
            <p:cNvSpPr/>
            <p:nvPr/>
          </p:nvSpPr>
          <p:spPr>
            <a:xfrm>
              <a:off x="5629695" y="2389080"/>
              <a:ext cx="48646" cy="1290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41"/>
                <a:gd name="f8" fmla="val 14"/>
                <a:gd name="f9" fmla="val 21"/>
                <a:gd name="f10" fmla="val 25"/>
                <a:gd name="f11" fmla="val 29"/>
                <a:gd name="f12" fmla="val 33"/>
                <a:gd name="f13" fmla="val 13"/>
                <a:gd name="f14" fmla="val 36"/>
                <a:gd name="f15" fmla="val 11"/>
                <a:gd name="f16" fmla="val 39"/>
                <a:gd name="f17" fmla="val 8"/>
                <a:gd name="f18" fmla="val 40"/>
                <a:gd name="f19" fmla="val 3"/>
                <a:gd name="f20" fmla="val 38"/>
                <a:gd name="f21" fmla="val 1"/>
                <a:gd name="f22" fmla="val 16"/>
                <a:gd name="f23" fmla="val 2"/>
                <a:gd name="f24" fmla="val 5"/>
                <a:gd name="f25" fmla="val 12"/>
                <a:gd name="f26" fmla="+- 0 0 -90"/>
                <a:gd name="f27" fmla="*/ f3 1 15"/>
                <a:gd name="f28" fmla="*/ f4 1 4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5"/>
                <a:gd name="f37" fmla="*/ f33 1 41"/>
                <a:gd name="f38" fmla="*/ 14 f34 1"/>
                <a:gd name="f39" fmla="*/ 21 f33 1"/>
                <a:gd name="f40" fmla="*/ 33 f33 1"/>
                <a:gd name="f41" fmla="*/ 8 f34 1"/>
                <a:gd name="f42" fmla="*/ 40 f33 1"/>
                <a:gd name="f43" fmla="*/ 1 f34 1"/>
                <a:gd name="f44" fmla="*/ 8 f33 1"/>
                <a:gd name="f45" fmla="*/ 1 f33 1"/>
                <a:gd name="f46" fmla="+- f35 0 f1"/>
                <a:gd name="f47" fmla="*/ f38 1 15"/>
                <a:gd name="f48" fmla="*/ f39 1 41"/>
                <a:gd name="f49" fmla="*/ f40 1 41"/>
                <a:gd name="f50" fmla="*/ f41 1 15"/>
                <a:gd name="f51" fmla="*/ f42 1 41"/>
                <a:gd name="f52" fmla="*/ f43 1 15"/>
                <a:gd name="f53" fmla="*/ f44 1 41"/>
                <a:gd name="f54" fmla="*/ f45 1 41"/>
                <a:gd name="f55" fmla="*/ 0 1 f36"/>
                <a:gd name="f56" fmla="*/ f30 1 f36"/>
                <a:gd name="f57" fmla="*/ 0 1 f37"/>
                <a:gd name="f58" fmla="*/ f31 1 f37"/>
                <a:gd name="f59" fmla="*/ f47 1 f36"/>
                <a:gd name="f60" fmla="*/ f48 1 f37"/>
                <a:gd name="f61" fmla="*/ f49 1 f37"/>
                <a:gd name="f62" fmla="*/ f50 1 f36"/>
                <a:gd name="f63" fmla="*/ f51 1 f37"/>
                <a:gd name="f64" fmla="*/ f52 1 f36"/>
                <a:gd name="f65" fmla="*/ f53 1 f37"/>
                <a:gd name="f66" fmla="*/ f54 1 f37"/>
                <a:gd name="f67" fmla="*/ f55 f27 1"/>
                <a:gd name="f68" fmla="*/ f56 f27 1"/>
                <a:gd name="f69" fmla="*/ f58 f28 1"/>
                <a:gd name="f70" fmla="*/ f57 f28 1"/>
                <a:gd name="f71" fmla="*/ f59 f27 1"/>
                <a:gd name="f72" fmla="*/ f60 f28 1"/>
                <a:gd name="f73" fmla="*/ f61 f28 1"/>
                <a:gd name="f74" fmla="*/ f62 f27 1"/>
                <a:gd name="f75" fmla="*/ f63 f28 1"/>
                <a:gd name="f76" fmla="*/ f64 f27 1"/>
                <a:gd name="f77" fmla="*/ f65 f28 1"/>
                <a:gd name="f78" fmla="*/ f6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1" y="f72"/>
                </a:cxn>
                <a:cxn ang="f46">
                  <a:pos x="f71" y="f73"/>
                </a:cxn>
                <a:cxn ang="f46">
                  <a:pos x="f74" y="f75"/>
                </a:cxn>
                <a:cxn ang="f46">
                  <a:pos x="f76" y="f73"/>
                </a:cxn>
                <a:cxn ang="f46">
                  <a:pos x="f76" y="f77"/>
                </a:cxn>
                <a:cxn ang="f46">
                  <a:pos x="f74" y="f78"/>
                </a:cxn>
                <a:cxn ang="f46">
                  <a:pos x="f71" y="f77"/>
                </a:cxn>
                <a:cxn ang="f46">
                  <a:pos x="f71" y="f72"/>
                </a:cxn>
              </a:cxnLst>
              <a:rect l="f67" t="f70" r="f68" b="f69"/>
              <a:pathLst>
                <a:path w="15" h="41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7"/>
                    <a:pt x="f5" y="f20"/>
                    <a:pt x="f21" y="f12"/>
                  </a:cubicBezTo>
                  <a:cubicBezTo>
                    <a:pt x="f21" y="f10"/>
                    <a:pt x="f21" y="f22"/>
                    <a:pt x="f21" y="f17"/>
                  </a:cubicBezTo>
                  <a:cubicBezTo>
                    <a:pt x="f5" y="f23"/>
                    <a:pt x="f19" y="f5"/>
                    <a:pt x="f17" y="f21"/>
                  </a:cubicBezTo>
                  <a:cubicBezTo>
                    <a:pt x="f15" y="f23"/>
                    <a:pt x="f13" y="f24"/>
                    <a:pt x="f8" y="f17"/>
                  </a:cubicBezTo>
                  <a:cubicBezTo>
                    <a:pt x="f6" y="f25"/>
                    <a:pt x="f8" y="f22"/>
                    <a:pt x="f8" y="f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Freeform 114">
              <a:extLst>
                <a:ext uri="{FF2B5EF4-FFF2-40B4-BE49-F238E27FC236}">
                  <a16:creationId xmlns:a16="http://schemas.microsoft.com/office/drawing/2014/main" id="{CEBBCE65-037F-46A7-9EAB-E278302C813E}"/>
                </a:ext>
              </a:extLst>
            </p:cNvPr>
            <p:cNvSpPr/>
            <p:nvPr/>
          </p:nvSpPr>
          <p:spPr>
            <a:xfrm>
              <a:off x="5970199" y="2394685"/>
              <a:ext cx="44906" cy="1216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38"/>
                <a:gd name="f8" fmla="val 5"/>
                <a:gd name="f9" fmla="val 9"/>
                <a:gd name="f10" fmla="val 11"/>
                <a:gd name="f11" fmla="val 22"/>
                <a:gd name="f12" fmla="val 13"/>
                <a:gd name="f13" fmla="val 33"/>
                <a:gd name="f14" fmla="val 35"/>
                <a:gd name="f15" fmla="val 6"/>
                <a:gd name="f16" fmla="val 4"/>
                <a:gd name="f17" fmla="val 34"/>
                <a:gd name="f18" fmla="val 32"/>
                <a:gd name="f19" fmla="+- 0 0 -90"/>
                <a:gd name="f20" fmla="*/ f3 1 14"/>
                <a:gd name="f21" fmla="*/ f4 1 3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38"/>
                <a:gd name="f31" fmla="*/ 0 f27 1"/>
                <a:gd name="f32" fmla="*/ 0 f26 1"/>
                <a:gd name="f33" fmla="*/ 14 f27 1"/>
                <a:gd name="f34" fmla="*/ 13 f27 1"/>
                <a:gd name="f35" fmla="*/ 33 f26 1"/>
                <a:gd name="f36" fmla="*/ 6 f27 1"/>
                <a:gd name="f37" fmla="*/ 38 f26 1"/>
                <a:gd name="f38" fmla="*/ 32 f26 1"/>
                <a:gd name="f39" fmla="+- f28 0 f1"/>
                <a:gd name="f40" fmla="*/ f31 1 14"/>
                <a:gd name="f41" fmla="*/ f32 1 38"/>
                <a:gd name="f42" fmla="*/ f33 1 14"/>
                <a:gd name="f43" fmla="*/ f34 1 14"/>
                <a:gd name="f44" fmla="*/ f35 1 38"/>
                <a:gd name="f45" fmla="*/ f36 1 14"/>
                <a:gd name="f46" fmla="*/ f37 1 38"/>
                <a:gd name="f47" fmla="*/ f38 1 38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29"/>
                <a:gd name="f56" fmla="*/ f44 1 f30"/>
                <a:gd name="f57" fmla="*/ f45 1 f29"/>
                <a:gd name="f58" fmla="*/ f46 1 f30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0 1"/>
                <a:gd name="f68" fmla="*/ f56 f21 1"/>
                <a:gd name="f69" fmla="*/ f57 f20 1"/>
                <a:gd name="f70" fmla="*/ f58 f21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5"/>
                </a:cxn>
                <a:cxn ang="f39">
                  <a:pos x="f67" y="f68"/>
                </a:cxn>
                <a:cxn ang="f39">
                  <a:pos x="f69" y="f70"/>
                </a:cxn>
                <a:cxn ang="f39">
                  <a:pos x="f64" y="f71"/>
                </a:cxn>
                <a:cxn ang="f39">
                  <a:pos x="f64" y="f65"/>
                </a:cxn>
              </a:cxnLst>
              <a:rect l="f60" t="f63" r="f61" b="f62"/>
              <a:pathLst>
                <a:path w="14" h="3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12" y="f13"/>
                  </a:cubicBezTo>
                  <a:cubicBezTo>
                    <a:pt x="f12" y="f14"/>
                    <a:pt x="f9" y="f7"/>
                    <a:pt x="f15" y="f7"/>
                  </a:cubicBezTo>
                  <a:cubicBezTo>
                    <a:pt x="f16" y="f7"/>
                    <a:pt x="f5" y="f17"/>
                    <a:pt x="f5" y="f18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46CB9E35-9FF3-473D-81EA-9D99DE330B02}"/>
                </a:ext>
              </a:extLst>
            </p:cNvPr>
            <p:cNvSpPr/>
            <p:nvPr/>
          </p:nvSpPr>
          <p:spPr>
            <a:xfrm>
              <a:off x="6179743" y="2357268"/>
              <a:ext cx="37417" cy="1403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44"/>
                <a:gd name="f8" fmla="val 4"/>
                <a:gd name="f9" fmla="val 8"/>
                <a:gd name="f10" fmla="val 14"/>
                <a:gd name="f11" fmla="val 28"/>
                <a:gd name="f12" fmla="val 43"/>
                <a:gd name="f13" fmla="val 5"/>
                <a:gd name="f14" fmla="val 29"/>
                <a:gd name="f15" fmla="val 15"/>
                <a:gd name="f16" fmla="+- 0 0 -90"/>
                <a:gd name="f17" fmla="*/ f3 1 12"/>
                <a:gd name="f18" fmla="*/ f4 1 4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2"/>
                <a:gd name="f27" fmla="*/ f23 1 44"/>
                <a:gd name="f28" fmla="*/ 0 f24 1"/>
                <a:gd name="f29" fmla="*/ 0 f23 1"/>
                <a:gd name="f30" fmla="*/ 12 f24 1"/>
                <a:gd name="f31" fmla="*/ 43 f23 1"/>
                <a:gd name="f32" fmla="*/ 44 f23 1"/>
                <a:gd name="f33" fmla="+- f25 0 f1"/>
                <a:gd name="f34" fmla="*/ f28 1 12"/>
                <a:gd name="f35" fmla="*/ f29 1 44"/>
                <a:gd name="f36" fmla="*/ f30 1 12"/>
                <a:gd name="f37" fmla="*/ f31 1 44"/>
                <a:gd name="f38" fmla="*/ f32 1 44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12" h="44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12"/>
                  </a:cubicBezTo>
                  <a:cubicBezTo>
                    <a:pt x="f9" y="f12"/>
                    <a:pt x="f13" y="f7"/>
                    <a:pt x="f5" y="f7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4BE2EDB6-F56C-4F7F-A385-82628D50078D}"/>
                </a:ext>
              </a:extLst>
            </p:cNvPr>
            <p:cNvSpPr/>
            <p:nvPr/>
          </p:nvSpPr>
          <p:spPr>
            <a:xfrm>
              <a:off x="5515569" y="2357268"/>
              <a:ext cx="39291" cy="1365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43"/>
                <a:gd name="f8" fmla="val 8"/>
                <a:gd name="f9" fmla="val 4"/>
                <a:gd name="f10" fmla="val 29"/>
                <a:gd name="f11" fmla="val 15"/>
                <a:gd name="f12" fmla="val 1"/>
                <a:gd name="f13" fmla="val 7"/>
                <a:gd name="f14" fmla="val 14"/>
                <a:gd name="f15" fmla="val 28"/>
                <a:gd name="f16" fmla="+- 0 0 -90"/>
                <a:gd name="f17" fmla="*/ f3 1 12"/>
                <a:gd name="f18" fmla="*/ f4 1 4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2"/>
                <a:gd name="f27" fmla="*/ f23 1 43"/>
                <a:gd name="f28" fmla="*/ 12 f24 1"/>
                <a:gd name="f29" fmla="*/ 43 f23 1"/>
                <a:gd name="f30" fmla="*/ 0 f24 1"/>
                <a:gd name="f31" fmla="*/ 1 f23 1"/>
                <a:gd name="f32" fmla="*/ 0 f23 1"/>
                <a:gd name="f33" fmla="+- f25 0 f1"/>
                <a:gd name="f34" fmla="*/ f28 1 12"/>
                <a:gd name="f35" fmla="*/ f29 1 43"/>
                <a:gd name="f36" fmla="*/ f30 1 12"/>
                <a:gd name="f37" fmla="*/ f31 1 43"/>
                <a:gd name="f38" fmla="*/ f32 1 4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12" h="43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12"/>
                  </a:cubicBezTo>
                  <a:cubicBezTo>
                    <a:pt x="f9" y="f5"/>
                    <a:pt x="f13" y="f5"/>
                    <a:pt x="f6" y="f5"/>
                  </a:cubicBezTo>
                  <a:cubicBezTo>
                    <a:pt x="f6" y="f14"/>
                    <a:pt x="f6" y="f15"/>
                    <a:pt x="f6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Freeform 117">
              <a:extLst>
                <a:ext uri="{FF2B5EF4-FFF2-40B4-BE49-F238E27FC236}">
                  <a16:creationId xmlns:a16="http://schemas.microsoft.com/office/drawing/2014/main" id="{06322AD7-C130-4CEA-A7B1-F7FB8FFD9992}"/>
                </a:ext>
              </a:extLst>
            </p:cNvPr>
            <p:cNvSpPr/>
            <p:nvPr/>
          </p:nvSpPr>
          <p:spPr>
            <a:xfrm>
              <a:off x="5842979" y="2411528"/>
              <a:ext cx="37417" cy="860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27"/>
                <a:gd name="f8" fmla="val 4"/>
                <a:gd name="f9" fmla="val 7"/>
                <a:gd name="f10" fmla="val 8"/>
                <a:gd name="f11" fmla="val 17"/>
                <a:gd name="f12" fmla="val 26"/>
                <a:gd name="f13" fmla="val 9"/>
                <a:gd name="f14" fmla="val 5"/>
                <a:gd name="f15" fmla="val 18"/>
                <a:gd name="f16" fmla="val 10"/>
                <a:gd name="f17" fmla="+- 0 0 -90"/>
                <a:gd name="f18" fmla="*/ f3 1 12"/>
                <a:gd name="f19" fmla="*/ f4 1 2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2"/>
                <a:gd name="f28" fmla="*/ f24 1 27"/>
                <a:gd name="f29" fmla="*/ 0 f25 1"/>
                <a:gd name="f30" fmla="*/ 0 f24 1"/>
                <a:gd name="f31" fmla="*/ 12 f25 1"/>
                <a:gd name="f32" fmla="*/ 26 f24 1"/>
                <a:gd name="f33" fmla="*/ 27 f24 1"/>
                <a:gd name="f34" fmla="+- f26 0 f1"/>
                <a:gd name="f35" fmla="*/ f29 1 12"/>
                <a:gd name="f36" fmla="*/ f30 1 27"/>
                <a:gd name="f37" fmla="*/ f31 1 12"/>
                <a:gd name="f38" fmla="*/ f32 1 27"/>
                <a:gd name="f39" fmla="*/ f33 1 27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4"/>
                </a:cxn>
                <a:cxn ang="f34">
                  <a:pos x="f55" y="f56"/>
                </a:cxn>
                <a:cxn ang="f34">
                  <a:pos x="f53" y="f57"/>
                </a:cxn>
                <a:cxn ang="f34">
                  <a:pos x="f53" y="f54"/>
                </a:cxn>
              </a:cxnLst>
              <a:rect l="f49" t="f52" r="f50" b="f51"/>
              <a:pathLst>
                <a:path w="12" h="2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12"/>
                  </a:cubicBezTo>
                  <a:cubicBezTo>
                    <a:pt x="f13" y="f12"/>
                    <a:pt x="f14" y="f12"/>
                    <a:pt x="f5" y="f7"/>
                  </a:cubicBezTo>
                  <a:cubicBezTo>
                    <a:pt x="f5" y="f15"/>
                    <a:pt x="f5" y="f16"/>
                    <a:pt x="f5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20E718EB-E6AD-4BFB-8B92-CAE783F7C296}"/>
                </a:ext>
              </a:extLst>
            </p:cNvPr>
            <p:cNvSpPr/>
            <p:nvPr/>
          </p:nvSpPr>
          <p:spPr>
            <a:xfrm>
              <a:off x="6061877" y="2357268"/>
              <a:ext cx="58000" cy="636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20"/>
                <a:gd name="f8" fmla="val 3"/>
                <a:gd name="f9" fmla="val 16"/>
                <a:gd name="f10" fmla="val 10"/>
                <a:gd name="f11" fmla="val 15"/>
                <a:gd name="f12" fmla="val 14"/>
                <a:gd name="f13" fmla="val 13"/>
                <a:gd name="f14" fmla="val 9"/>
                <a:gd name="f15" fmla="val 19"/>
                <a:gd name="f16" fmla="val 5"/>
                <a:gd name="f17" fmla="val 2"/>
                <a:gd name="f18" fmla="val 11"/>
                <a:gd name="f19" fmla="val 6"/>
                <a:gd name="f20" fmla="val 1"/>
                <a:gd name="f21" fmla="+- 0 0 -90"/>
                <a:gd name="f22" fmla="*/ f3 1 18"/>
                <a:gd name="f23" fmla="*/ f4 1 20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8"/>
                <a:gd name="f32" fmla="*/ f28 1 20"/>
                <a:gd name="f33" fmla="*/ 18 f29 1"/>
                <a:gd name="f34" fmla="*/ 3 f28 1"/>
                <a:gd name="f35" fmla="*/ 13 f29 1"/>
                <a:gd name="f36" fmla="*/ 20 f28 1"/>
                <a:gd name="f37" fmla="*/ 0 f29 1"/>
                <a:gd name="f38" fmla="*/ 16 f28 1"/>
                <a:gd name="f39" fmla="*/ 5 f29 1"/>
                <a:gd name="f40" fmla="*/ 0 f28 1"/>
                <a:gd name="f41" fmla="+- f30 0 f1"/>
                <a:gd name="f42" fmla="*/ f33 1 18"/>
                <a:gd name="f43" fmla="*/ f34 1 20"/>
                <a:gd name="f44" fmla="*/ f35 1 18"/>
                <a:gd name="f45" fmla="*/ f36 1 20"/>
                <a:gd name="f46" fmla="*/ f37 1 18"/>
                <a:gd name="f47" fmla="*/ f38 1 20"/>
                <a:gd name="f48" fmla="*/ f39 1 18"/>
                <a:gd name="f49" fmla="*/ f40 1 20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2"/>
                <a:gd name="f58" fmla="*/ f46 1 f31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3 1"/>
                <a:gd name="f70" fmla="*/ f58 f22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</a:cxnLst>
              <a:rect l="f62" t="f65" r="f63" b="f64"/>
              <a:pathLst>
                <a:path w="18" h="20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6"/>
                    <a:pt x="f5" y="f9"/>
                  </a:cubicBezTo>
                  <a:cubicBezTo>
                    <a:pt x="f17" y="f18"/>
                    <a:pt x="f8" y="f19"/>
                    <a:pt x="f16" y="f5"/>
                  </a:cubicBezTo>
                  <a:cubicBezTo>
                    <a:pt x="f14" y="f20"/>
                    <a:pt x="f13" y="f17"/>
                    <a:pt x="f6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88CD9365-EB8E-4085-BEA9-C172A5EA250A}"/>
                </a:ext>
              </a:extLst>
            </p:cNvPr>
            <p:cNvSpPr/>
            <p:nvPr/>
          </p:nvSpPr>
          <p:spPr>
            <a:xfrm>
              <a:off x="5573569" y="2357268"/>
              <a:ext cx="41157" cy="542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7"/>
                <a:gd name="f8" fmla="val 5"/>
                <a:gd name="f9" fmla="val 8"/>
                <a:gd name="f10" fmla="val 6"/>
                <a:gd name="f11" fmla="val 11"/>
                <a:gd name="f12" fmla="val 9"/>
                <a:gd name="f13" fmla="+- 0 0 -90"/>
                <a:gd name="f14" fmla="*/ f3 1 13"/>
                <a:gd name="f15" fmla="*/ f4 1 1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3"/>
                <a:gd name="f24" fmla="*/ f20 1 17"/>
                <a:gd name="f25" fmla="*/ 0 f21 1"/>
                <a:gd name="f26" fmla="*/ 0 f20 1"/>
                <a:gd name="f27" fmla="*/ 13 f21 1"/>
                <a:gd name="f28" fmla="*/ 17 f20 1"/>
                <a:gd name="f29" fmla="+- f22 0 f1"/>
                <a:gd name="f30" fmla="*/ f25 1 13"/>
                <a:gd name="f31" fmla="*/ f26 1 17"/>
                <a:gd name="f32" fmla="*/ f27 1 13"/>
                <a:gd name="f33" fmla="*/ f28 1 1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3" h="1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Freeform 120">
              <a:extLst>
                <a:ext uri="{FF2B5EF4-FFF2-40B4-BE49-F238E27FC236}">
                  <a16:creationId xmlns:a16="http://schemas.microsoft.com/office/drawing/2014/main" id="{ABE7B80A-7C33-4567-94E1-81FD7C07A155}"/>
                </a:ext>
              </a:extLst>
            </p:cNvPr>
            <p:cNvSpPr/>
            <p:nvPr/>
          </p:nvSpPr>
          <p:spPr>
            <a:xfrm>
              <a:off x="6235869" y="2357268"/>
              <a:ext cx="39291" cy="542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7"/>
                <a:gd name="f8" fmla="val 8"/>
                <a:gd name="f9" fmla="val 4"/>
                <a:gd name="f10" fmla="val 11"/>
                <a:gd name="f11" fmla="val 6"/>
                <a:gd name="f12" fmla="+- 0 0 -90"/>
                <a:gd name="f13" fmla="*/ f3 1 12"/>
                <a:gd name="f14" fmla="*/ f4 1 17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12"/>
                <a:gd name="f23" fmla="*/ f19 1 17"/>
                <a:gd name="f24" fmla="*/ 12 f20 1"/>
                <a:gd name="f25" fmla="*/ 17 f19 1"/>
                <a:gd name="f26" fmla="*/ 0 f20 1"/>
                <a:gd name="f27" fmla="*/ 0 f19 1"/>
                <a:gd name="f28" fmla="+- f21 0 f1"/>
                <a:gd name="f29" fmla="*/ f24 1 12"/>
                <a:gd name="f30" fmla="*/ f25 1 17"/>
                <a:gd name="f31" fmla="*/ f26 1 12"/>
                <a:gd name="f32" fmla="*/ f27 1 17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12" h="17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1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Freeform 121">
              <a:extLst>
                <a:ext uri="{FF2B5EF4-FFF2-40B4-BE49-F238E27FC236}">
                  <a16:creationId xmlns:a16="http://schemas.microsoft.com/office/drawing/2014/main" id="{0517CF7C-7ECA-4641-AC78-786ADBFF4EE5}"/>
                </a:ext>
              </a:extLst>
            </p:cNvPr>
            <p:cNvSpPr/>
            <p:nvPr/>
          </p:nvSpPr>
          <p:spPr>
            <a:xfrm>
              <a:off x="5633435" y="2357268"/>
              <a:ext cx="76709" cy="336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1"/>
                <a:gd name="f8" fmla="val 5"/>
                <a:gd name="f9" fmla="val 16"/>
                <a:gd name="f10" fmla="val 8"/>
                <a:gd name="f11" fmla="val 1"/>
                <a:gd name="f12" fmla="val 4"/>
                <a:gd name="f13" fmla="val 3"/>
                <a:gd name="f14" fmla="val 2"/>
                <a:gd name="f15" fmla="val 10"/>
                <a:gd name="f16" fmla="+- 0 0 -90"/>
                <a:gd name="f17" fmla="*/ f3 1 24"/>
                <a:gd name="f18" fmla="*/ f4 1 1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11"/>
                <a:gd name="f28" fmla="*/ 24 f24 1"/>
                <a:gd name="f29" fmla="*/ 5 f23 1"/>
                <a:gd name="f30" fmla="*/ 1 f24 1"/>
                <a:gd name="f31" fmla="*/ 8 f23 1"/>
                <a:gd name="f32" fmla="*/ 0 f24 1"/>
                <a:gd name="f33" fmla="*/ 3 f23 1"/>
                <a:gd name="f34" fmla="*/ 5 f24 1"/>
                <a:gd name="f35" fmla="*/ 0 f23 1"/>
                <a:gd name="f36" fmla="+- f25 0 f1"/>
                <a:gd name="f37" fmla="*/ f28 1 24"/>
                <a:gd name="f38" fmla="*/ f29 1 11"/>
                <a:gd name="f39" fmla="*/ f30 1 24"/>
                <a:gd name="f40" fmla="*/ f31 1 11"/>
                <a:gd name="f41" fmla="*/ f32 1 24"/>
                <a:gd name="f42" fmla="*/ f33 1 11"/>
                <a:gd name="f43" fmla="*/ f34 1 24"/>
                <a:gd name="f44" fmla="*/ f35 1 11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24" h="11">
                  <a:moveTo>
                    <a:pt x="f6" y="f8"/>
                  </a:moveTo>
                  <a:cubicBezTo>
                    <a:pt x="f9" y="f7"/>
                    <a:pt x="f10" y="f10"/>
                    <a:pt x="f11" y="f10"/>
                  </a:cubicBezTo>
                  <a:cubicBezTo>
                    <a:pt x="f11" y="f10"/>
                    <a:pt x="f5" y="f12"/>
                    <a:pt x="f5" y="f13"/>
                  </a:cubicBezTo>
                  <a:cubicBezTo>
                    <a:pt x="f11" y="f14"/>
                    <a:pt x="f13" y="f5"/>
                    <a:pt x="f8" y="f5"/>
                  </a:cubicBezTo>
                  <a:cubicBezTo>
                    <a:pt x="f15" y="f11"/>
                    <a:pt x="f9" y="f13"/>
                    <a:pt x="f6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Freeform 122">
              <a:extLst>
                <a:ext uri="{FF2B5EF4-FFF2-40B4-BE49-F238E27FC236}">
                  <a16:creationId xmlns:a16="http://schemas.microsoft.com/office/drawing/2014/main" id="{8F19DFBE-D3BD-493B-A30C-7F8681DF1AC2}"/>
                </a:ext>
              </a:extLst>
            </p:cNvPr>
            <p:cNvSpPr/>
            <p:nvPr/>
          </p:nvSpPr>
          <p:spPr>
            <a:xfrm>
              <a:off x="5970199" y="2357268"/>
              <a:ext cx="44906" cy="318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0"/>
                <a:gd name="f8" fmla="val 7"/>
                <a:gd name="f9" fmla="val 4"/>
                <a:gd name="f10" fmla="val 8"/>
                <a:gd name="f11" fmla="val 2"/>
                <a:gd name="f12" fmla="val 6"/>
                <a:gd name="f13" fmla="val 5"/>
                <a:gd name="f14" fmla="val 3"/>
                <a:gd name="f15" fmla="val 9"/>
                <a:gd name="f16" fmla="val 11"/>
                <a:gd name="f17" fmla="val 12"/>
                <a:gd name="f18" fmla="+- 0 0 -90"/>
                <a:gd name="f19" fmla="*/ f3 1 14"/>
                <a:gd name="f20" fmla="*/ f4 1 1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5 1 10"/>
                <a:gd name="f29" fmla="*/ f26 1 14"/>
                <a:gd name="f30" fmla="*/ 7 f26 1"/>
                <a:gd name="f31" fmla="*/ 10 f25 1"/>
                <a:gd name="f32" fmla="*/ 0 f26 1"/>
                <a:gd name="f33" fmla="*/ 5 f25 1"/>
                <a:gd name="f34" fmla="*/ 6 f26 1"/>
                <a:gd name="f35" fmla="*/ 0 f25 1"/>
                <a:gd name="f36" fmla="*/ 14 f26 1"/>
                <a:gd name="f37" fmla="+- f27 0 f1"/>
                <a:gd name="f38" fmla="*/ f30 1 14"/>
                <a:gd name="f39" fmla="*/ f31 1 10"/>
                <a:gd name="f40" fmla="*/ f32 1 14"/>
                <a:gd name="f41" fmla="*/ f33 1 10"/>
                <a:gd name="f42" fmla="*/ f34 1 14"/>
                <a:gd name="f43" fmla="*/ f35 1 10"/>
                <a:gd name="f44" fmla="*/ f36 1 14"/>
                <a:gd name="f45" fmla="*/ 0 1 f29"/>
                <a:gd name="f46" fmla="*/ f22 1 f29"/>
                <a:gd name="f47" fmla="*/ 0 1 f28"/>
                <a:gd name="f48" fmla="*/ f23 1 f28"/>
                <a:gd name="f49" fmla="*/ f38 1 f29"/>
                <a:gd name="f50" fmla="*/ f39 1 f28"/>
                <a:gd name="f51" fmla="*/ f40 1 f29"/>
                <a:gd name="f52" fmla="*/ f41 1 f28"/>
                <a:gd name="f53" fmla="*/ f42 1 f29"/>
                <a:gd name="f54" fmla="*/ f43 1 f28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20 1"/>
                <a:gd name="f64" fmla="*/ f53 f19 1"/>
                <a:gd name="f65" fmla="*/ f54 f20 1"/>
                <a:gd name="f66" fmla="*/ f55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3"/>
                </a:cxn>
                <a:cxn ang="f37">
                  <a:pos x="f60" y="f61"/>
                </a:cxn>
              </a:cxnLst>
              <a:rect l="f56" t="f59" r="f57" b="f58"/>
              <a:pathLst>
                <a:path w="14" h="10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1" y="f14"/>
                    <a:pt x="f9" y="f5"/>
                    <a:pt x="f12" y="f5"/>
                  </a:cubicBezTo>
                  <a:cubicBezTo>
                    <a:pt x="f15" y="f5"/>
                    <a:pt x="f16" y="f14"/>
                    <a:pt x="f6" y="f13"/>
                  </a:cubicBezTo>
                  <a:cubicBezTo>
                    <a:pt x="f17" y="f12"/>
                    <a:pt x="f7" y="f10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Freeform 123">
              <a:extLst>
                <a:ext uri="{FF2B5EF4-FFF2-40B4-BE49-F238E27FC236}">
                  <a16:creationId xmlns:a16="http://schemas.microsoft.com/office/drawing/2014/main" id="{23E36AD3-2CD0-446E-B28C-4448201FB6C5}"/>
                </a:ext>
              </a:extLst>
            </p:cNvPr>
            <p:cNvSpPr/>
            <p:nvPr/>
          </p:nvSpPr>
          <p:spPr>
            <a:xfrm>
              <a:off x="6119868" y="2357268"/>
              <a:ext cx="46771" cy="318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0"/>
                <a:gd name="f8" fmla="val 5"/>
                <a:gd name="f9" fmla="val 3"/>
                <a:gd name="f10" fmla="val 6"/>
                <a:gd name="f11" fmla="val 1"/>
                <a:gd name="f12" fmla="val 9"/>
                <a:gd name="f13" fmla="val 11"/>
                <a:gd name="f14" fmla="val 13"/>
                <a:gd name="f15" fmla="val 7"/>
                <a:gd name="f16" fmla="val 8"/>
                <a:gd name="f17" fmla="val 2"/>
                <a:gd name="f18" fmla="+- 0 0 -90"/>
                <a:gd name="f19" fmla="*/ f3 1 15"/>
                <a:gd name="f20" fmla="*/ f4 1 1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5 1 10"/>
                <a:gd name="f29" fmla="*/ f26 1 15"/>
                <a:gd name="f30" fmla="*/ 0 f26 1"/>
                <a:gd name="f31" fmla="*/ 5 f25 1"/>
                <a:gd name="f32" fmla="*/ 9 f26 1"/>
                <a:gd name="f33" fmla="*/ 0 f25 1"/>
                <a:gd name="f34" fmla="*/ 15 f26 1"/>
                <a:gd name="f35" fmla="*/ 3 f26 1"/>
                <a:gd name="f36" fmla="*/ 10 f25 1"/>
                <a:gd name="f37" fmla="+- f27 0 f1"/>
                <a:gd name="f38" fmla="*/ f30 1 15"/>
                <a:gd name="f39" fmla="*/ f31 1 10"/>
                <a:gd name="f40" fmla="*/ f32 1 15"/>
                <a:gd name="f41" fmla="*/ f33 1 10"/>
                <a:gd name="f42" fmla="*/ f34 1 15"/>
                <a:gd name="f43" fmla="*/ f35 1 15"/>
                <a:gd name="f44" fmla="*/ f36 1 10"/>
                <a:gd name="f45" fmla="*/ 0 1 f29"/>
                <a:gd name="f46" fmla="*/ f22 1 f29"/>
                <a:gd name="f47" fmla="*/ 0 1 f28"/>
                <a:gd name="f48" fmla="*/ f23 1 f28"/>
                <a:gd name="f49" fmla="*/ f38 1 f29"/>
                <a:gd name="f50" fmla="*/ f39 1 f28"/>
                <a:gd name="f51" fmla="*/ f40 1 f29"/>
                <a:gd name="f52" fmla="*/ f41 1 f28"/>
                <a:gd name="f53" fmla="*/ f42 1 f29"/>
                <a:gd name="f54" fmla="*/ f43 1 f29"/>
                <a:gd name="f55" fmla="*/ f44 1 f28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20 1"/>
                <a:gd name="f64" fmla="*/ f53 f19 1"/>
                <a:gd name="f65" fmla="*/ f54 f19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4" y="f61"/>
                </a:cxn>
                <a:cxn ang="f37">
                  <a:pos x="f65" y="f66"/>
                </a:cxn>
                <a:cxn ang="f37">
                  <a:pos x="f60" y="f61"/>
                </a:cxn>
              </a:cxnLst>
              <a:rect l="f56" t="f59" r="f57" b="f58"/>
              <a:pathLst>
                <a:path w="15" h="10">
                  <a:moveTo>
                    <a:pt x="f5" y="f8"/>
                  </a:moveTo>
                  <a:cubicBezTo>
                    <a:pt x="f9" y="f9"/>
                    <a:pt x="f10" y="f11"/>
                    <a:pt x="f12" y="f5"/>
                  </a:cubicBezTo>
                  <a:cubicBezTo>
                    <a:pt x="f13" y="f5"/>
                    <a:pt x="f14" y="f9"/>
                    <a:pt x="f6" y="f8"/>
                  </a:cubicBezTo>
                  <a:cubicBezTo>
                    <a:pt x="f13" y="f15"/>
                    <a:pt x="f15" y="f16"/>
                    <a:pt x="f9" y="f7"/>
                  </a:cubicBezTo>
                  <a:cubicBezTo>
                    <a:pt x="f17" y="f16"/>
                    <a:pt x="f11" y="f15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Freeform 124">
              <a:extLst>
                <a:ext uri="{FF2B5EF4-FFF2-40B4-BE49-F238E27FC236}">
                  <a16:creationId xmlns:a16="http://schemas.microsoft.com/office/drawing/2014/main" id="{FB4555F0-60EA-4E97-95F7-AAA73D33F52D}"/>
                </a:ext>
              </a:extLst>
            </p:cNvPr>
            <p:cNvSpPr/>
            <p:nvPr/>
          </p:nvSpPr>
          <p:spPr>
            <a:xfrm>
              <a:off x="6224640" y="2624812"/>
              <a:ext cx="37417" cy="1365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43"/>
                <a:gd name="f8" fmla="val 8"/>
                <a:gd name="f9" fmla="val 4"/>
                <a:gd name="f10" fmla="val 29"/>
                <a:gd name="f11" fmla="val 15"/>
                <a:gd name="f12" fmla="val 28"/>
                <a:gd name="f13" fmla="+- 0 0 -90"/>
                <a:gd name="f14" fmla="*/ f3 1 12"/>
                <a:gd name="f15" fmla="*/ f4 1 43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2"/>
                <a:gd name="f24" fmla="*/ f20 1 43"/>
                <a:gd name="f25" fmla="*/ 12 f21 1"/>
                <a:gd name="f26" fmla="*/ 43 f20 1"/>
                <a:gd name="f27" fmla="*/ 0 f21 1"/>
                <a:gd name="f28" fmla="*/ 0 f20 1"/>
                <a:gd name="f29" fmla="+- f22 0 f1"/>
                <a:gd name="f30" fmla="*/ f25 1 12"/>
                <a:gd name="f31" fmla="*/ f26 1 43"/>
                <a:gd name="f32" fmla="*/ f27 1 12"/>
                <a:gd name="f33" fmla="*/ f28 1 43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12" h="43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1"/>
                    <a:pt x="f6" y="f12"/>
                    <a:pt x="f6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F33B3619-B430-4C2D-9A38-EF51CC9AA541}"/>
                </a:ext>
              </a:extLst>
            </p:cNvPr>
            <p:cNvSpPr/>
            <p:nvPr/>
          </p:nvSpPr>
          <p:spPr>
            <a:xfrm>
              <a:off x="5668987" y="2656615"/>
              <a:ext cx="43031" cy="132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42"/>
                <a:gd name="f8" fmla="val 3"/>
                <a:gd name="f9" fmla="val 15"/>
                <a:gd name="f10" fmla="val 27"/>
                <a:gd name="f11" fmla="val 39"/>
                <a:gd name="f12" fmla="val 1"/>
                <a:gd name="f13" fmla="val 41"/>
                <a:gd name="f14" fmla="val 30"/>
                <a:gd name="f15" fmla="val 24"/>
                <a:gd name="f16" fmla="val 18"/>
                <a:gd name="f17" fmla="val 12"/>
                <a:gd name="f18" fmla="val 5"/>
                <a:gd name="f19" fmla="+- 0 0 -90"/>
                <a:gd name="f20" fmla="*/ f3 1 14"/>
                <a:gd name="f21" fmla="*/ f4 1 4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42"/>
                <a:gd name="f31" fmla="*/ 14 f27 1"/>
                <a:gd name="f32" fmla="*/ 3 f26 1"/>
                <a:gd name="f33" fmla="*/ 39 f26 1"/>
                <a:gd name="f34" fmla="*/ 1 f27 1"/>
                <a:gd name="f35" fmla="*/ 30 f26 1"/>
                <a:gd name="f36" fmla="*/ 12 f26 1"/>
                <a:gd name="f37" fmla="+- f28 0 f1"/>
                <a:gd name="f38" fmla="*/ f31 1 14"/>
                <a:gd name="f39" fmla="*/ f32 1 42"/>
                <a:gd name="f40" fmla="*/ f33 1 42"/>
                <a:gd name="f41" fmla="*/ f34 1 14"/>
                <a:gd name="f42" fmla="*/ f35 1 42"/>
                <a:gd name="f43" fmla="*/ f36 1 42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14" h="42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12" y="f7"/>
                    <a:pt x="f12" y="f13"/>
                    <a:pt x="f12" y="f14"/>
                  </a:cubicBezTo>
                  <a:cubicBezTo>
                    <a:pt x="f12" y="f15"/>
                    <a:pt x="f12" y="f16"/>
                    <a:pt x="f12" y="f17"/>
                  </a:cubicBezTo>
                  <a:cubicBezTo>
                    <a:pt x="f5" y="f12"/>
                    <a:pt x="f18" y="f5"/>
                    <a:pt x="f6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Freeform 126">
              <a:extLst>
                <a:ext uri="{FF2B5EF4-FFF2-40B4-BE49-F238E27FC236}">
                  <a16:creationId xmlns:a16="http://schemas.microsoft.com/office/drawing/2014/main" id="{A84264D5-D1D2-445B-BEAB-4464CF3E20A8}"/>
                </a:ext>
              </a:extLst>
            </p:cNvPr>
            <p:cNvSpPr/>
            <p:nvPr/>
          </p:nvSpPr>
          <p:spPr>
            <a:xfrm>
              <a:off x="6011357" y="2617323"/>
              <a:ext cx="44906" cy="1440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45"/>
                <a:gd name="f8" fmla="val 3"/>
                <a:gd name="f9" fmla="val 17"/>
                <a:gd name="f10" fmla="val 30"/>
                <a:gd name="f11" fmla="val 10"/>
                <a:gd name="f12" fmla="val 6"/>
                <a:gd name="f13" fmla="val 1"/>
                <a:gd name="f14" fmla="val 32"/>
                <a:gd name="f15" fmla="val 20"/>
                <a:gd name="f16" fmla="val 2"/>
                <a:gd name="f17" fmla="val 7"/>
                <a:gd name="f18" fmla="val 5"/>
                <a:gd name="f19" fmla="val 8"/>
                <a:gd name="f20" fmla="val 11"/>
                <a:gd name="f21" fmla="val 12"/>
                <a:gd name="f22" fmla="val 13"/>
                <a:gd name="f23" fmla="+- 0 0 -90"/>
                <a:gd name="f24" fmla="*/ f3 1 14"/>
                <a:gd name="f25" fmla="*/ f4 1 4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4"/>
                <a:gd name="f34" fmla="*/ f30 1 45"/>
                <a:gd name="f35" fmla="*/ 14 f31 1"/>
                <a:gd name="f36" fmla="*/ 3 f30 1"/>
                <a:gd name="f37" fmla="*/ 45 f30 1"/>
                <a:gd name="f38" fmla="*/ 1 f31 1"/>
                <a:gd name="f39" fmla="*/ 2 f31 1"/>
                <a:gd name="f40" fmla="*/ 7 f30 1"/>
                <a:gd name="f41" fmla="*/ 11 f31 1"/>
                <a:gd name="f42" fmla="*/ 0 f30 1"/>
                <a:gd name="f43" fmla="+- f32 0 f1"/>
                <a:gd name="f44" fmla="*/ f35 1 14"/>
                <a:gd name="f45" fmla="*/ f36 1 45"/>
                <a:gd name="f46" fmla="*/ f37 1 45"/>
                <a:gd name="f47" fmla="*/ f38 1 14"/>
                <a:gd name="f48" fmla="*/ f39 1 14"/>
                <a:gd name="f49" fmla="*/ f40 1 45"/>
                <a:gd name="f50" fmla="*/ f41 1 14"/>
                <a:gd name="f51" fmla="*/ f42 1 45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0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14" h="45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3" y="f14"/>
                    <a:pt x="f5" y="f15"/>
                    <a:pt x="f16" y="f17"/>
                  </a:cubicBezTo>
                  <a:cubicBezTo>
                    <a:pt x="f16" y="f18"/>
                    <a:pt x="f19" y="f16"/>
                    <a:pt x="f20" y="f5"/>
                  </a:cubicBezTo>
                  <a:cubicBezTo>
                    <a:pt x="f21" y="f13"/>
                    <a:pt x="f22" y="f16"/>
                    <a:pt x="f6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Freeform 127">
              <a:extLst>
                <a:ext uri="{FF2B5EF4-FFF2-40B4-BE49-F238E27FC236}">
                  <a16:creationId xmlns:a16="http://schemas.microsoft.com/office/drawing/2014/main" id="{0308D5C3-437B-4D99-AD71-4553CD478F4A}"/>
                </a:ext>
              </a:extLst>
            </p:cNvPr>
            <p:cNvSpPr/>
            <p:nvPr/>
          </p:nvSpPr>
          <p:spPr>
            <a:xfrm>
              <a:off x="6069357" y="2658489"/>
              <a:ext cx="43031" cy="1253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39"/>
                <a:gd name="f8" fmla="val 5"/>
                <a:gd name="f9" fmla="val 9"/>
                <a:gd name="f10" fmla="val 12"/>
                <a:gd name="f11" fmla="val 23"/>
                <a:gd name="f12" fmla="val 13"/>
                <a:gd name="f13" fmla="val 34"/>
                <a:gd name="f14" fmla="val 36"/>
                <a:gd name="f15" fmla="val 38"/>
                <a:gd name="f16" fmla="val 6"/>
                <a:gd name="f17" fmla="val 4"/>
                <a:gd name="f18" fmla="+- 0 0 -90"/>
                <a:gd name="f19" fmla="*/ f3 1 14"/>
                <a:gd name="f20" fmla="*/ f4 1 3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4"/>
                <a:gd name="f29" fmla="*/ f25 1 39"/>
                <a:gd name="f30" fmla="*/ 0 f26 1"/>
                <a:gd name="f31" fmla="*/ 0 f25 1"/>
                <a:gd name="f32" fmla="*/ 14 f26 1"/>
                <a:gd name="f33" fmla="*/ 13 f26 1"/>
                <a:gd name="f34" fmla="*/ 34 f25 1"/>
                <a:gd name="f35" fmla="*/ 6 f26 1"/>
                <a:gd name="f36" fmla="*/ 39 f25 1"/>
                <a:gd name="f37" fmla="+- f27 0 f1"/>
                <a:gd name="f38" fmla="*/ f30 1 14"/>
                <a:gd name="f39" fmla="*/ f31 1 39"/>
                <a:gd name="f40" fmla="*/ f32 1 14"/>
                <a:gd name="f41" fmla="*/ f33 1 14"/>
                <a:gd name="f42" fmla="*/ f34 1 39"/>
                <a:gd name="f43" fmla="*/ f35 1 14"/>
                <a:gd name="f44" fmla="*/ f36 1 39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8"/>
                <a:gd name="f53" fmla="*/ f42 1 f29"/>
                <a:gd name="f54" fmla="*/ f43 1 f28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19 1"/>
                <a:gd name="f64" fmla="*/ f53 f20 1"/>
                <a:gd name="f65" fmla="*/ f54 f19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3" y="f64"/>
                </a:cxn>
                <a:cxn ang="f37">
                  <a:pos x="f65" y="f66"/>
                </a:cxn>
                <a:cxn ang="f37">
                  <a:pos x="f60" y="f64"/>
                </a:cxn>
                <a:cxn ang="f37">
                  <a:pos x="f60" y="f61"/>
                </a:cxn>
              </a:cxnLst>
              <a:rect l="f56" t="f59" r="f57" b="f58"/>
              <a:pathLst>
                <a:path w="14" h="3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12" y="f13"/>
                  </a:cubicBezTo>
                  <a:cubicBezTo>
                    <a:pt x="f12" y="f14"/>
                    <a:pt x="f9" y="f15"/>
                    <a:pt x="f16" y="f7"/>
                  </a:cubicBezTo>
                  <a:cubicBezTo>
                    <a:pt x="f17" y="f7"/>
                    <a:pt x="f5" y="f14"/>
                    <a:pt x="f5" y="f13"/>
                  </a:cubicBezTo>
                  <a:cubicBezTo>
                    <a:pt x="f5" y="f11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Freeform 128">
              <a:extLst>
                <a:ext uri="{FF2B5EF4-FFF2-40B4-BE49-F238E27FC236}">
                  <a16:creationId xmlns:a16="http://schemas.microsoft.com/office/drawing/2014/main" id="{9AE0A088-740F-4AA0-98ED-26D3D7FCE4A1}"/>
                </a:ext>
              </a:extLst>
            </p:cNvPr>
            <p:cNvSpPr/>
            <p:nvPr/>
          </p:nvSpPr>
          <p:spPr>
            <a:xfrm>
              <a:off x="5496860" y="2634166"/>
              <a:ext cx="127220" cy="41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3"/>
                <a:gd name="f8" fmla="val 8"/>
                <a:gd name="f9" fmla="val 4"/>
                <a:gd name="f10" fmla="val 12"/>
                <a:gd name="f11" fmla="val 24"/>
                <a:gd name="f12" fmla="val 36"/>
                <a:gd name="f13" fmla="val 39"/>
                <a:gd name="f14" fmla="val 28"/>
                <a:gd name="f15" fmla="val 19"/>
                <a:gd name="f16" fmla="val 10"/>
                <a:gd name="f17" fmla="+- 0 0 -90"/>
                <a:gd name="f18" fmla="*/ f3 1 40"/>
                <a:gd name="f19" fmla="*/ f4 1 1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0"/>
                <a:gd name="f28" fmla="*/ f24 1 13"/>
                <a:gd name="f29" fmla="*/ 0 f25 1"/>
                <a:gd name="f30" fmla="*/ 13 f24 1"/>
                <a:gd name="f31" fmla="*/ 0 f24 1"/>
                <a:gd name="f32" fmla="*/ 36 f25 1"/>
                <a:gd name="f33" fmla="*/ 28 f25 1"/>
                <a:gd name="f34" fmla="+- f26 0 f1"/>
                <a:gd name="f35" fmla="*/ f29 1 40"/>
                <a:gd name="f36" fmla="*/ f30 1 13"/>
                <a:gd name="f37" fmla="*/ f31 1 13"/>
                <a:gd name="f38" fmla="*/ f32 1 40"/>
                <a:gd name="f39" fmla="*/ f33 1 40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8"/>
                <a:gd name="f47" fmla="*/ f38 1 f27"/>
                <a:gd name="f48" fmla="*/ f39 1 f27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9 1"/>
                <a:gd name="f56" fmla="*/ f47 f18 1"/>
                <a:gd name="f57" fmla="*/ f4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3" y="f55"/>
                </a:cxn>
                <a:cxn ang="f34">
                  <a:pos x="f56" y="f55"/>
                </a:cxn>
                <a:cxn ang="f34">
                  <a:pos x="f57" y="f54"/>
                </a:cxn>
                <a:cxn ang="f34">
                  <a:pos x="f53" y="f54"/>
                </a:cxn>
              </a:cxnLst>
              <a:rect l="f49" t="f52" r="f50" b="f51"/>
              <a:pathLst>
                <a:path w="40" h="13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6" y="f10"/>
                    <a:pt x="f13" y="f10"/>
                    <a:pt x="f14" y="f7"/>
                  </a:cubicBezTo>
                  <a:cubicBezTo>
                    <a:pt x="f15" y="f7"/>
                    <a:pt x="f16" y="f7"/>
                    <a:pt x="f5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id="{9345291A-65CC-484D-A2AB-FDB400BDFFEF}"/>
                </a:ext>
              </a:extLst>
            </p:cNvPr>
            <p:cNvSpPr/>
            <p:nvPr/>
          </p:nvSpPr>
          <p:spPr>
            <a:xfrm>
              <a:off x="5878522" y="2675324"/>
              <a:ext cx="43031" cy="879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8"/>
                <a:gd name="f8" fmla="val 11"/>
                <a:gd name="f9" fmla="val 19"/>
                <a:gd name="f10" fmla="val 9"/>
                <a:gd name="f11" fmla="val 27"/>
                <a:gd name="f12" fmla="val 2"/>
                <a:gd name="f13" fmla="val 1"/>
                <a:gd name="f14" fmla="val 25"/>
                <a:gd name="f15" fmla="val 18"/>
                <a:gd name="f16" fmla="val 4"/>
                <a:gd name="f17" fmla="val 8"/>
                <a:gd name="f18" fmla="+- 0 0 -90"/>
                <a:gd name="f19" fmla="*/ f3 1 14"/>
                <a:gd name="f20" fmla="*/ f4 1 2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4"/>
                <a:gd name="f29" fmla="*/ f25 1 28"/>
                <a:gd name="f30" fmla="*/ 14 f26 1"/>
                <a:gd name="f31" fmla="*/ 0 f25 1"/>
                <a:gd name="f32" fmla="*/ 28 f25 1"/>
                <a:gd name="f33" fmla="*/ 1 f26 1"/>
                <a:gd name="f34" fmla="*/ 25 f25 1"/>
                <a:gd name="f35" fmla="*/ 4 f25 1"/>
                <a:gd name="f36" fmla="+- f27 0 f1"/>
                <a:gd name="f37" fmla="*/ f30 1 14"/>
                <a:gd name="f38" fmla="*/ f31 1 28"/>
                <a:gd name="f39" fmla="*/ f32 1 28"/>
                <a:gd name="f40" fmla="*/ f33 1 14"/>
                <a:gd name="f41" fmla="*/ f34 1 28"/>
                <a:gd name="f42" fmla="*/ f35 1 28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14" h="28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11"/>
                    <a:pt x="f12" y="f11"/>
                    <a:pt x="f13" y="f14"/>
                  </a:cubicBezTo>
                  <a:cubicBezTo>
                    <a:pt x="f5" y="f15"/>
                    <a:pt x="f5" y="f8"/>
                    <a:pt x="f13" y="f16"/>
                  </a:cubicBezTo>
                  <a:cubicBezTo>
                    <a:pt x="f12" y="f12"/>
                    <a:pt x="f17" y="f12"/>
                    <a:pt x="f6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Freeform 130">
              <a:extLst>
                <a:ext uri="{FF2B5EF4-FFF2-40B4-BE49-F238E27FC236}">
                  <a16:creationId xmlns:a16="http://schemas.microsoft.com/office/drawing/2014/main" id="{1A00E1CE-28C3-4324-8148-DC5223C6E988}"/>
                </a:ext>
              </a:extLst>
            </p:cNvPr>
            <p:cNvSpPr/>
            <p:nvPr/>
          </p:nvSpPr>
          <p:spPr>
            <a:xfrm>
              <a:off x="6106774" y="2621072"/>
              <a:ext cx="114126" cy="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8"/>
                <a:gd name="f8" fmla="val 16"/>
                <a:gd name="f9" fmla="val 12"/>
                <a:gd name="f10" fmla="val 9"/>
                <a:gd name="f11" fmla="val 5"/>
                <a:gd name="f12" fmla="val 3"/>
                <a:gd name="f13" fmla="val 2"/>
                <a:gd name="f14" fmla="val 1"/>
                <a:gd name="f15" fmla="val 17"/>
                <a:gd name="f16" fmla="val 20"/>
                <a:gd name="f17" fmla="val 24"/>
                <a:gd name="f18" fmla="val 27"/>
                <a:gd name="f19" fmla="val 30"/>
                <a:gd name="f20" fmla="val 32"/>
                <a:gd name="f21" fmla="val 4"/>
                <a:gd name="f22" fmla="val 7"/>
                <a:gd name="f23" fmla="val 11"/>
                <a:gd name="f24" fmla="+- 0 0 -90"/>
                <a:gd name="f25" fmla="*/ f3 1 36"/>
                <a:gd name="f26" fmla="*/ f4 1 18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36"/>
                <a:gd name="f35" fmla="*/ f31 1 18"/>
                <a:gd name="f36" fmla="*/ 16 f32 1"/>
                <a:gd name="f37" fmla="*/ 18 f31 1"/>
                <a:gd name="f38" fmla="*/ 5 f32 1"/>
                <a:gd name="f39" fmla="*/ 17 f32 1"/>
                <a:gd name="f40" fmla="*/ 2 f31 1"/>
                <a:gd name="f41" fmla="*/ 27 f32 1"/>
                <a:gd name="f42" fmla="*/ 1 f31 1"/>
                <a:gd name="f43" fmla="*/ 36 f32 1"/>
                <a:gd name="f44" fmla="*/ 7 f31 1"/>
                <a:gd name="f45" fmla="+- f33 0 f1"/>
                <a:gd name="f46" fmla="*/ f36 1 36"/>
                <a:gd name="f47" fmla="*/ f37 1 18"/>
                <a:gd name="f48" fmla="*/ f38 1 36"/>
                <a:gd name="f49" fmla="*/ f39 1 36"/>
                <a:gd name="f50" fmla="*/ f40 1 18"/>
                <a:gd name="f51" fmla="*/ f41 1 36"/>
                <a:gd name="f52" fmla="*/ f42 1 18"/>
                <a:gd name="f53" fmla="*/ f43 1 36"/>
                <a:gd name="f54" fmla="*/ f44 1 18"/>
                <a:gd name="f55" fmla="*/ 0 1 f34"/>
                <a:gd name="f56" fmla="*/ f28 1 f34"/>
                <a:gd name="f57" fmla="*/ 0 1 f35"/>
                <a:gd name="f58" fmla="*/ f29 1 f35"/>
                <a:gd name="f59" fmla="*/ f46 1 f34"/>
                <a:gd name="f60" fmla="*/ f47 1 f35"/>
                <a:gd name="f61" fmla="*/ f48 1 f34"/>
                <a:gd name="f62" fmla="*/ f49 1 f34"/>
                <a:gd name="f63" fmla="*/ f50 1 f35"/>
                <a:gd name="f64" fmla="*/ f51 1 f34"/>
                <a:gd name="f65" fmla="*/ f52 1 f35"/>
                <a:gd name="f66" fmla="*/ f53 1 f34"/>
                <a:gd name="f67" fmla="*/ f54 1 f35"/>
                <a:gd name="f68" fmla="*/ f55 f25 1"/>
                <a:gd name="f69" fmla="*/ f56 f25 1"/>
                <a:gd name="f70" fmla="*/ f58 f26 1"/>
                <a:gd name="f71" fmla="*/ f57 f26 1"/>
                <a:gd name="f72" fmla="*/ f59 f25 1"/>
                <a:gd name="f73" fmla="*/ f60 f26 1"/>
                <a:gd name="f74" fmla="*/ f61 f25 1"/>
                <a:gd name="f75" fmla="*/ f62 f25 1"/>
                <a:gd name="f76" fmla="*/ f63 f26 1"/>
                <a:gd name="f77" fmla="*/ f64 f25 1"/>
                <a:gd name="f78" fmla="*/ f65 f26 1"/>
                <a:gd name="f79" fmla="*/ f66 f25 1"/>
                <a:gd name="f80" fmla="*/ f67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3"/>
                </a:cxn>
                <a:cxn ang="f45">
                  <a:pos x="f75" y="f76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72" y="f73"/>
                </a:cxn>
              </a:cxnLst>
              <a:rect l="f68" t="f71" r="f69" b="f70"/>
              <a:pathLst>
                <a:path w="36" h="18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5" y="f12"/>
                    <a:pt x="f13" y="f14"/>
                    <a:pt x="f15" y="f13"/>
                  </a:cubicBezTo>
                  <a:cubicBezTo>
                    <a:pt x="f16" y="f13"/>
                    <a:pt x="f17" y="f5"/>
                    <a:pt x="f18" y="f14"/>
                  </a:cubicBezTo>
                  <a:cubicBezTo>
                    <a:pt x="f19" y="f13"/>
                    <a:pt x="f20" y="f21"/>
                    <a:pt x="f6" y="f22"/>
                  </a:cubicBezTo>
                  <a:cubicBezTo>
                    <a:pt x="f16" y="f23"/>
                    <a:pt x="f7" y="f9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Freeform 131">
              <a:extLst>
                <a:ext uri="{FF2B5EF4-FFF2-40B4-BE49-F238E27FC236}">
                  <a16:creationId xmlns:a16="http://schemas.microsoft.com/office/drawing/2014/main" id="{8C05E4E1-B985-4C7B-90FE-2D88279EA2ED}"/>
                </a:ext>
              </a:extLst>
            </p:cNvPr>
            <p:cNvSpPr/>
            <p:nvPr/>
          </p:nvSpPr>
          <p:spPr>
            <a:xfrm>
              <a:off x="5670852" y="2617323"/>
              <a:ext cx="44906" cy="355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1"/>
                <a:gd name="f8" fmla="val 7"/>
                <a:gd name="f9" fmla="val 10"/>
                <a:gd name="f10" fmla="val 3"/>
                <a:gd name="f11" fmla="val 12"/>
                <a:gd name="f12" fmla="val 5"/>
                <a:gd name="f13" fmla="val 8"/>
                <a:gd name="f14" fmla="val 2"/>
                <a:gd name="f15" fmla="val 4"/>
                <a:gd name="f16" fmla="+- 0 0 -90"/>
                <a:gd name="f17" fmla="*/ f3 1 14"/>
                <a:gd name="f18" fmla="*/ f4 1 1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"/>
                <a:gd name="f27" fmla="*/ f23 1 11"/>
                <a:gd name="f28" fmla="*/ 7 f24 1"/>
                <a:gd name="f29" fmla="*/ 0 f23 1"/>
                <a:gd name="f30" fmla="*/ 14 f24 1"/>
                <a:gd name="f31" fmla="*/ 7 f23 1"/>
                <a:gd name="f32" fmla="*/ 8 f24 1"/>
                <a:gd name="f33" fmla="*/ 11 f23 1"/>
                <a:gd name="f34" fmla="*/ 0 f24 1"/>
                <a:gd name="f35" fmla="+- f25 0 f1"/>
                <a:gd name="f36" fmla="*/ f28 1 14"/>
                <a:gd name="f37" fmla="*/ f29 1 11"/>
                <a:gd name="f38" fmla="*/ f30 1 14"/>
                <a:gd name="f39" fmla="*/ f31 1 11"/>
                <a:gd name="f40" fmla="*/ f32 1 14"/>
                <a:gd name="f41" fmla="*/ f33 1 11"/>
                <a:gd name="f42" fmla="*/ f34 1 14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1"/>
                </a:cxn>
                <a:cxn ang="f35">
                  <a:pos x="f58" y="f59"/>
                </a:cxn>
              </a:cxnLst>
              <a:rect l="f54" t="f57" r="f55" b="f56"/>
              <a:pathLst>
                <a:path w="14" h="11">
                  <a:moveTo>
                    <a:pt x="f8" y="f5"/>
                  </a:moveTo>
                  <a:cubicBezTo>
                    <a:pt x="f9" y="f10"/>
                    <a:pt x="f11" y="f12"/>
                    <a:pt x="f6" y="f8"/>
                  </a:cubicBezTo>
                  <a:cubicBezTo>
                    <a:pt x="f11" y="f13"/>
                    <a:pt x="f9" y="f7"/>
                    <a:pt x="f13" y="f7"/>
                  </a:cubicBezTo>
                  <a:cubicBezTo>
                    <a:pt x="f12" y="f9"/>
                    <a:pt x="f10" y="f13"/>
                    <a:pt x="f5" y="f8"/>
                  </a:cubicBezTo>
                  <a:cubicBezTo>
                    <a:pt x="f14" y="f12"/>
                    <a:pt x="f15" y="f10"/>
                    <a:pt x="f8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Freeform 132">
              <a:extLst>
                <a:ext uri="{FF2B5EF4-FFF2-40B4-BE49-F238E27FC236}">
                  <a16:creationId xmlns:a16="http://schemas.microsoft.com/office/drawing/2014/main" id="{EFBE6664-189E-4603-8E66-1531E9AFFF9F}"/>
                </a:ext>
              </a:extLst>
            </p:cNvPr>
            <p:cNvSpPr/>
            <p:nvPr/>
          </p:nvSpPr>
          <p:spPr>
            <a:xfrm>
              <a:off x="5878522" y="2624812"/>
              <a:ext cx="43031" cy="336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1"/>
                <a:gd name="f8" fmla="val 6"/>
                <a:gd name="f9" fmla="val 4"/>
                <a:gd name="f10" fmla="val 8"/>
                <a:gd name="f11" fmla="val 2"/>
                <a:gd name="f12" fmla="val 3"/>
                <a:gd name="f13" fmla="val 5"/>
                <a:gd name="f14" fmla="val 10"/>
                <a:gd name="f15" fmla="val 1"/>
                <a:gd name="f16" fmla="val 12"/>
                <a:gd name="f17" fmla="+- 0 0 -90"/>
                <a:gd name="f18" fmla="*/ f3 1 14"/>
                <a:gd name="f19" fmla="*/ f4 1 1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4"/>
                <a:gd name="f28" fmla="*/ f24 1 11"/>
                <a:gd name="f29" fmla="*/ 6 f25 1"/>
                <a:gd name="f30" fmla="*/ 11 f24 1"/>
                <a:gd name="f31" fmla="*/ 0 f25 1"/>
                <a:gd name="f32" fmla="*/ 4 f24 1"/>
                <a:gd name="f33" fmla="*/ 8 f25 1"/>
                <a:gd name="f34" fmla="*/ 0 f24 1"/>
                <a:gd name="f35" fmla="*/ 14 f25 1"/>
                <a:gd name="f36" fmla="*/ 5 f24 1"/>
                <a:gd name="f37" fmla="+- f26 0 f1"/>
                <a:gd name="f38" fmla="*/ f29 1 14"/>
                <a:gd name="f39" fmla="*/ f30 1 11"/>
                <a:gd name="f40" fmla="*/ f31 1 14"/>
                <a:gd name="f41" fmla="*/ f32 1 11"/>
                <a:gd name="f42" fmla="*/ f33 1 14"/>
                <a:gd name="f43" fmla="*/ f34 1 11"/>
                <a:gd name="f44" fmla="*/ f35 1 14"/>
                <a:gd name="f45" fmla="*/ f36 1 11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4" h="11">
                  <a:moveTo>
                    <a:pt x="f8" y="f7"/>
                  </a:moveTo>
                  <a:cubicBezTo>
                    <a:pt x="f9" y="f10"/>
                    <a:pt x="f11" y="f8"/>
                    <a:pt x="f5" y="f9"/>
                  </a:cubicBezTo>
                  <a:cubicBezTo>
                    <a:pt x="f12" y="f12"/>
                    <a:pt x="f13" y="f5"/>
                    <a:pt x="f10" y="f5"/>
                  </a:cubicBezTo>
                  <a:cubicBezTo>
                    <a:pt x="f14" y="f15"/>
                    <a:pt x="f16" y="f12"/>
                    <a:pt x="f6" y="f13"/>
                  </a:cubicBezTo>
                  <a:cubicBezTo>
                    <a:pt x="f16" y="f8"/>
                    <a:pt x="f14" y="f10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Freeform 133">
              <a:extLst>
                <a:ext uri="{FF2B5EF4-FFF2-40B4-BE49-F238E27FC236}">
                  <a16:creationId xmlns:a16="http://schemas.microsoft.com/office/drawing/2014/main" id="{FAE0EDE6-38F1-41D7-98A5-B7A9E4884123}"/>
                </a:ext>
              </a:extLst>
            </p:cNvPr>
            <p:cNvSpPr/>
            <p:nvPr/>
          </p:nvSpPr>
          <p:spPr>
            <a:xfrm>
              <a:off x="5942136" y="3139308"/>
              <a:ext cx="97283" cy="1852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58"/>
                <a:gd name="f8" fmla="val 14"/>
                <a:gd name="f9" fmla="val 54"/>
                <a:gd name="f10" fmla="val 13"/>
                <a:gd name="f11" fmla="val 52"/>
                <a:gd name="f12" fmla="val 11"/>
                <a:gd name="f13" fmla="val 49"/>
                <a:gd name="f14" fmla="val 9"/>
                <a:gd name="f15" fmla="val 2"/>
                <a:gd name="f16" fmla="val 48"/>
                <a:gd name="f17" fmla="val 46"/>
                <a:gd name="f18" fmla="val 1"/>
                <a:gd name="f19" fmla="val 40"/>
                <a:gd name="f20" fmla="val 23"/>
                <a:gd name="f21" fmla="val 15"/>
                <a:gd name="f22" fmla="val 12"/>
                <a:gd name="f23" fmla="val 3"/>
                <a:gd name="f24" fmla="val 8"/>
                <a:gd name="f25" fmla="val 5"/>
                <a:gd name="f26" fmla="val 6"/>
                <a:gd name="f27" fmla="val 10"/>
                <a:gd name="f28" fmla="val 27"/>
                <a:gd name="f29" fmla="val 25"/>
                <a:gd name="f30" fmla="val 21"/>
                <a:gd name="f31" fmla="val 18"/>
                <a:gd name="f32" fmla="val 16"/>
                <a:gd name="f33" fmla="val 17"/>
                <a:gd name="f34" fmla="val 29"/>
                <a:gd name="f35" fmla="val 30"/>
                <a:gd name="f36" fmla="val 43"/>
                <a:gd name="f37" fmla="val 24"/>
                <a:gd name="f38" fmla="val 56"/>
                <a:gd name="f39" fmla="val 19"/>
                <a:gd name="f40" fmla="val 55"/>
                <a:gd name="f41" fmla="val 53"/>
                <a:gd name="f42" fmla="+- 0 0 -90"/>
                <a:gd name="f43" fmla="*/ f3 1 31"/>
                <a:gd name="f44" fmla="*/ f4 1 5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31"/>
                <a:gd name="f53" fmla="*/ f49 1 58"/>
                <a:gd name="f54" fmla="*/ 14 f50 1"/>
                <a:gd name="f55" fmla="*/ 54 f49 1"/>
                <a:gd name="f56" fmla="*/ 9 f50 1"/>
                <a:gd name="f57" fmla="*/ 49 f49 1"/>
                <a:gd name="f58" fmla="*/ 1 f50 1"/>
                <a:gd name="f59" fmla="*/ 40 f49 1"/>
                <a:gd name="f60" fmla="*/ 0 f50 1"/>
                <a:gd name="f61" fmla="*/ 15 f49 1"/>
                <a:gd name="f62" fmla="*/ 11 f49 1"/>
                <a:gd name="f63" fmla="*/ 6 f49 1"/>
                <a:gd name="f64" fmla="*/ 31 f50 1"/>
                <a:gd name="f65" fmla="*/ 18 f50 1"/>
                <a:gd name="f66" fmla="*/ 17 f50 1"/>
                <a:gd name="f67" fmla="*/ 16 f49 1"/>
                <a:gd name="f68" fmla="*/ 29 f50 1"/>
                <a:gd name="f69" fmla="*/ 18 f49 1"/>
                <a:gd name="f70" fmla="*/ 58 f49 1"/>
                <a:gd name="f71" fmla="*/ 53 f49 1"/>
                <a:gd name="f72" fmla="+- f51 0 f1"/>
                <a:gd name="f73" fmla="*/ f54 1 31"/>
                <a:gd name="f74" fmla="*/ f55 1 58"/>
                <a:gd name="f75" fmla="*/ f56 1 31"/>
                <a:gd name="f76" fmla="*/ f57 1 58"/>
                <a:gd name="f77" fmla="*/ f58 1 31"/>
                <a:gd name="f78" fmla="*/ f59 1 58"/>
                <a:gd name="f79" fmla="*/ f60 1 31"/>
                <a:gd name="f80" fmla="*/ f61 1 58"/>
                <a:gd name="f81" fmla="*/ f62 1 58"/>
                <a:gd name="f82" fmla="*/ f63 1 58"/>
                <a:gd name="f83" fmla="*/ f64 1 31"/>
                <a:gd name="f84" fmla="*/ f65 1 31"/>
                <a:gd name="f85" fmla="*/ f66 1 31"/>
                <a:gd name="f86" fmla="*/ f67 1 58"/>
                <a:gd name="f87" fmla="*/ f68 1 31"/>
                <a:gd name="f88" fmla="*/ f69 1 58"/>
                <a:gd name="f89" fmla="*/ f70 1 58"/>
                <a:gd name="f90" fmla="*/ f71 1 58"/>
                <a:gd name="f91" fmla="*/ 0 1 f52"/>
                <a:gd name="f92" fmla="*/ f46 1 f52"/>
                <a:gd name="f93" fmla="*/ 0 1 f53"/>
                <a:gd name="f94" fmla="*/ f47 1 f53"/>
                <a:gd name="f95" fmla="*/ f73 1 f52"/>
                <a:gd name="f96" fmla="*/ f74 1 f53"/>
                <a:gd name="f97" fmla="*/ f75 1 f52"/>
                <a:gd name="f98" fmla="*/ f76 1 f53"/>
                <a:gd name="f99" fmla="*/ f77 1 f52"/>
                <a:gd name="f100" fmla="*/ f78 1 f53"/>
                <a:gd name="f101" fmla="*/ f79 1 f52"/>
                <a:gd name="f102" fmla="*/ f80 1 f53"/>
                <a:gd name="f103" fmla="*/ f81 1 f53"/>
                <a:gd name="f104" fmla="*/ f82 1 f53"/>
                <a:gd name="f105" fmla="*/ f83 1 f52"/>
                <a:gd name="f106" fmla="*/ f84 1 f52"/>
                <a:gd name="f107" fmla="*/ f85 1 f52"/>
                <a:gd name="f108" fmla="*/ f86 1 f53"/>
                <a:gd name="f109" fmla="*/ f87 1 f52"/>
                <a:gd name="f110" fmla="*/ f88 1 f53"/>
                <a:gd name="f111" fmla="*/ f89 1 f53"/>
                <a:gd name="f112" fmla="*/ f90 1 f53"/>
                <a:gd name="f113" fmla="*/ f91 f43 1"/>
                <a:gd name="f114" fmla="*/ f92 f43 1"/>
                <a:gd name="f115" fmla="*/ f94 f44 1"/>
                <a:gd name="f116" fmla="*/ f93 f44 1"/>
                <a:gd name="f117" fmla="*/ f95 f43 1"/>
                <a:gd name="f118" fmla="*/ f96 f44 1"/>
                <a:gd name="f119" fmla="*/ f97 f43 1"/>
                <a:gd name="f120" fmla="*/ f98 f44 1"/>
                <a:gd name="f121" fmla="*/ f99 f43 1"/>
                <a:gd name="f122" fmla="*/ f100 f44 1"/>
                <a:gd name="f123" fmla="*/ f101 f43 1"/>
                <a:gd name="f124" fmla="*/ f102 f44 1"/>
                <a:gd name="f125" fmla="*/ f103 f44 1"/>
                <a:gd name="f126" fmla="*/ f104 f44 1"/>
                <a:gd name="f127" fmla="*/ f105 f43 1"/>
                <a:gd name="f128" fmla="*/ f106 f43 1"/>
                <a:gd name="f129" fmla="*/ f107 f43 1"/>
                <a:gd name="f130" fmla="*/ f108 f44 1"/>
                <a:gd name="f131" fmla="*/ f109 f43 1"/>
                <a:gd name="f132" fmla="*/ f110 f44 1"/>
                <a:gd name="f133" fmla="*/ f111 f44 1"/>
                <a:gd name="f134" fmla="*/ f112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7" y="f118"/>
                </a:cxn>
                <a:cxn ang="f72">
                  <a:pos x="f119" y="f120"/>
                </a:cxn>
                <a:cxn ang="f72">
                  <a:pos x="f121" y="f122"/>
                </a:cxn>
                <a:cxn ang="f72">
                  <a:pos x="f123" y="f124"/>
                </a:cxn>
                <a:cxn ang="f72">
                  <a:pos x="f121" y="f125"/>
                </a:cxn>
                <a:cxn ang="f72">
                  <a:pos x="f119" y="f126"/>
                </a:cxn>
                <a:cxn ang="f72">
                  <a:pos x="f127" y="f124"/>
                </a:cxn>
                <a:cxn ang="f72">
                  <a:pos x="f128" y="f124"/>
                </a:cxn>
                <a:cxn ang="f72">
                  <a:pos x="f129" y="f130"/>
                </a:cxn>
                <a:cxn ang="f72">
                  <a:pos x="f131" y="f132"/>
                </a:cxn>
                <a:cxn ang="f72">
                  <a:pos x="f131" y="f133"/>
                </a:cxn>
                <a:cxn ang="f72">
                  <a:pos x="f117" y="f134"/>
                </a:cxn>
                <a:cxn ang="f72">
                  <a:pos x="f117" y="f118"/>
                </a:cxn>
              </a:cxnLst>
              <a:rect l="f113" t="f116" r="f114" b="f115"/>
              <a:pathLst>
                <a:path w="31" h="58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5" y="f17"/>
                    <a:pt x="f18" y="f19"/>
                  </a:cubicBezTo>
                  <a:cubicBezTo>
                    <a:pt x="f18" y="f6"/>
                    <a:pt x="f18" y="f20"/>
                    <a:pt x="f5" y="f21"/>
                  </a:cubicBezTo>
                  <a:cubicBezTo>
                    <a:pt x="f5" y="f10"/>
                    <a:pt x="f5" y="f22"/>
                    <a:pt x="f18" y="f12"/>
                  </a:cubicBezTo>
                  <a:cubicBezTo>
                    <a:pt x="f23" y="f14"/>
                    <a:pt x="f24" y="f25"/>
                    <a:pt x="f14" y="f26"/>
                  </a:cubicBezTo>
                  <a:cubicBezTo>
                    <a:pt x="f21" y="f27"/>
                    <a:pt x="f28" y="f5"/>
                    <a:pt x="f6" y="f21"/>
                  </a:cubicBezTo>
                  <a:cubicBezTo>
                    <a:pt x="f29" y="f21"/>
                    <a:pt x="f30" y="f21"/>
                    <a:pt x="f31" y="f21"/>
                  </a:cubicBezTo>
                  <a:cubicBezTo>
                    <a:pt x="f31" y="f32"/>
                    <a:pt x="f33" y="f32"/>
                    <a:pt x="f33" y="f32"/>
                  </a:cubicBezTo>
                  <a:cubicBezTo>
                    <a:pt x="f30" y="f33"/>
                    <a:pt x="f29" y="f33"/>
                    <a:pt x="f34" y="f31"/>
                  </a:cubicBezTo>
                  <a:cubicBezTo>
                    <a:pt x="f34" y="f35"/>
                    <a:pt x="f34" y="f36"/>
                    <a:pt x="f34" y="f7"/>
                  </a:cubicBezTo>
                  <a:cubicBezTo>
                    <a:pt x="f37" y="f38"/>
                    <a:pt x="f39" y="f40"/>
                    <a:pt x="f8" y="f41"/>
                  </a:cubicBezTo>
                  <a:cubicBezTo>
                    <a:pt x="f8" y="f41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Freeform 134">
              <a:extLst>
                <a:ext uri="{FF2B5EF4-FFF2-40B4-BE49-F238E27FC236}">
                  <a16:creationId xmlns:a16="http://schemas.microsoft.com/office/drawing/2014/main" id="{A1081085-0D33-481C-98B6-9F852A187279}"/>
                </a:ext>
              </a:extLst>
            </p:cNvPr>
            <p:cNvSpPr/>
            <p:nvPr/>
          </p:nvSpPr>
          <p:spPr>
            <a:xfrm>
              <a:off x="5683946" y="3156152"/>
              <a:ext cx="99157" cy="1421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45"/>
                <a:gd name="f8" fmla="val 1"/>
                <a:gd name="f9" fmla="val 19"/>
                <a:gd name="f10" fmla="val 5"/>
                <a:gd name="f11" fmla="val 18"/>
                <a:gd name="f12" fmla="val 7"/>
                <a:gd name="f13" fmla="val 9"/>
                <a:gd name="f14" fmla="val 11"/>
                <a:gd name="f15" fmla="val 13"/>
                <a:gd name="f16" fmla="val 16"/>
                <a:gd name="f17" fmla="val 15"/>
                <a:gd name="f18" fmla="val 8"/>
                <a:gd name="f19" fmla="val 17"/>
                <a:gd name="f20" fmla="val 20"/>
                <a:gd name="f21" fmla="val 3"/>
                <a:gd name="f22" fmla="val 23"/>
                <a:gd name="f23" fmla="val 25"/>
                <a:gd name="f24" fmla="val 2"/>
                <a:gd name="f25" fmla="val 30"/>
                <a:gd name="f26" fmla="val 4"/>
                <a:gd name="f27" fmla="val 43"/>
                <a:gd name="f28" fmla="val 22"/>
                <a:gd name="f29" fmla="val 44"/>
                <a:gd name="f30" fmla="val 6"/>
                <a:gd name="f31" fmla="val 40"/>
                <a:gd name="f32" fmla="val 37"/>
                <a:gd name="f33" fmla="val 32"/>
                <a:gd name="f34" fmla="val 26"/>
                <a:gd name="f35" fmla="+- 0 0 -90"/>
                <a:gd name="f36" fmla="*/ f3 1 31"/>
                <a:gd name="f37" fmla="*/ f4 1 45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31"/>
                <a:gd name="f46" fmla="*/ f42 1 45"/>
                <a:gd name="f47" fmla="*/ 1 f43 1"/>
                <a:gd name="f48" fmla="*/ 19 f42 1"/>
                <a:gd name="f49" fmla="*/ 9 f43 1"/>
                <a:gd name="f50" fmla="*/ 18 f42 1"/>
                <a:gd name="f51" fmla="*/ 16 f43 1"/>
                <a:gd name="f52" fmla="*/ 8 f42 1"/>
                <a:gd name="f53" fmla="*/ 23 f43 1"/>
                <a:gd name="f54" fmla="*/ 0 f42 1"/>
                <a:gd name="f55" fmla="*/ 30 f43 1"/>
                <a:gd name="f56" fmla="*/ 7 f42 1"/>
                <a:gd name="f57" fmla="*/ 31 f43 1"/>
                <a:gd name="f58" fmla="*/ 43 f42 1"/>
                <a:gd name="f59" fmla="*/ 8 f43 1"/>
                <a:gd name="f60" fmla="*/ 44 f42 1"/>
                <a:gd name="f61" fmla="*/ 37 f42 1"/>
                <a:gd name="f62" fmla="+- f44 0 f1"/>
                <a:gd name="f63" fmla="*/ f47 1 31"/>
                <a:gd name="f64" fmla="*/ f48 1 45"/>
                <a:gd name="f65" fmla="*/ f49 1 31"/>
                <a:gd name="f66" fmla="*/ f50 1 45"/>
                <a:gd name="f67" fmla="*/ f51 1 31"/>
                <a:gd name="f68" fmla="*/ f52 1 45"/>
                <a:gd name="f69" fmla="*/ f53 1 31"/>
                <a:gd name="f70" fmla="*/ f54 1 45"/>
                <a:gd name="f71" fmla="*/ f55 1 31"/>
                <a:gd name="f72" fmla="*/ f56 1 45"/>
                <a:gd name="f73" fmla="*/ f57 1 31"/>
                <a:gd name="f74" fmla="*/ f58 1 45"/>
                <a:gd name="f75" fmla="*/ f59 1 31"/>
                <a:gd name="f76" fmla="*/ f60 1 45"/>
                <a:gd name="f77" fmla="*/ f61 1 45"/>
                <a:gd name="f78" fmla="*/ 0 1 f45"/>
                <a:gd name="f79" fmla="*/ f39 1 f45"/>
                <a:gd name="f80" fmla="*/ 0 1 f46"/>
                <a:gd name="f81" fmla="*/ f40 1 f46"/>
                <a:gd name="f82" fmla="*/ f63 1 f45"/>
                <a:gd name="f83" fmla="*/ f64 1 f46"/>
                <a:gd name="f84" fmla="*/ f65 1 f45"/>
                <a:gd name="f85" fmla="*/ f66 1 f46"/>
                <a:gd name="f86" fmla="*/ f67 1 f45"/>
                <a:gd name="f87" fmla="*/ f68 1 f46"/>
                <a:gd name="f88" fmla="*/ f69 1 f45"/>
                <a:gd name="f89" fmla="*/ f70 1 f46"/>
                <a:gd name="f90" fmla="*/ f71 1 f45"/>
                <a:gd name="f91" fmla="*/ f72 1 f46"/>
                <a:gd name="f92" fmla="*/ f73 1 f45"/>
                <a:gd name="f93" fmla="*/ f74 1 f46"/>
                <a:gd name="f94" fmla="*/ f75 1 f45"/>
                <a:gd name="f95" fmla="*/ f76 1 f46"/>
                <a:gd name="f96" fmla="*/ f77 1 f46"/>
                <a:gd name="f97" fmla="*/ f78 f36 1"/>
                <a:gd name="f98" fmla="*/ f79 f36 1"/>
                <a:gd name="f99" fmla="*/ f81 f37 1"/>
                <a:gd name="f100" fmla="*/ f80 f37 1"/>
                <a:gd name="f101" fmla="*/ f82 f36 1"/>
                <a:gd name="f102" fmla="*/ f83 f37 1"/>
                <a:gd name="f103" fmla="*/ f84 f36 1"/>
                <a:gd name="f104" fmla="*/ f85 f37 1"/>
                <a:gd name="f105" fmla="*/ f86 f36 1"/>
                <a:gd name="f106" fmla="*/ f87 f37 1"/>
                <a:gd name="f107" fmla="*/ f88 f36 1"/>
                <a:gd name="f108" fmla="*/ f89 f37 1"/>
                <a:gd name="f109" fmla="*/ f90 f36 1"/>
                <a:gd name="f110" fmla="*/ f91 f37 1"/>
                <a:gd name="f111" fmla="*/ f92 f36 1"/>
                <a:gd name="f112" fmla="*/ f93 f37 1"/>
                <a:gd name="f113" fmla="*/ f94 f36 1"/>
                <a:gd name="f114" fmla="*/ f95 f37 1"/>
                <a:gd name="f115" fmla="*/ f96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101" y="f102"/>
                </a:cxn>
                <a:cxn ang="f62">
                  <a:pos x="f103" y="f104"/>
                </a:cxn>
                <a:cxn ang="f62">
                  <a:pos x="f105" y="f104"/>
                </a:cxn>
                <a:cxn ang="f62">
                  <a:pos x="f105" y="f106"/>
                </a:cxn>
                <a:cxn ang="f62">
                  <a:pos x="f107" y="f108"/>
                </a:cxn>
                <a:cxn ang="f62">
                  <a:pos x="f109" y="f110"/>
                </a:cxn>
                <a:cxn ang="f62">
                  <a:pos x="f111" y="f112"/>
                </a:cxn>
                <a:cxn ang="f62">
                  <a:pos x="f113" y="f114"/>
                </a:cxn>
                <a:cxn ang="f62">
                  <a:pos x="f101" y="f115"/>
                </a:cxn>
                <a:cxn ang="f62">
                  <a:pos x="f101" y="f102"/>
                </a:cxn>
              </a:cxnLst>
              <a:rect l="f97" t="f100" r="f98" b="f99"/>
              <a:pathLst>
                <a:path w="31" h="45">
                  <a:moveTo>
                    <a:pt x="f8" y="f9"/>
                  </a:moveTo>
                  <a:cubicBezTo>
                    <a:pt x="f10" y="f11"/>
                    <a:pt x="f12" y="f11"/>
                    <a:pt x="f13" y="f11"/>
                  </a:cubicBezTo>
                  <a:cubicBezTo>
                    <a:pt x="f14" y="f11"/>
                    <a:pt x="f15" y="f11"/>
                    <a:pt x="f16" y="f11"/>
                  </a:cubicBezTo>
                  <a:cubicBezTo>
                    <a:pt x="f16" y="f17"/>
                    <a:pt x="f17" y="f14"/>
                    <a:pt x="f16" y="f18"/>
                  </a:cubicBezTo>
                  <a:cubicBezTo>
                    <a:pt x="f19" y="f10"/>
                    <a:pt x="f20" y="f21"/>
                    <a:pt x="f22" y="f5"/>
                  </a:cubicBezTo>
                  <a:cubicBezTo>
                    <a:pt x="f23" y="f24"/>
                    <a:pt x="f25" y="f26"/>
                    <a:pt x="f25" y="f12"/>
                  </a:cubicBezTo>
                  <a:cubicBezTo>
                    <a:pt x="f6" y="f9"/>
                    <a:pt x="f6" y="f25"/>
                    <a:pt x="f6" y="f27"/>
                  </a:cubicBezTo>
                  <a:cubicBezTo>
                    <a:pt x="f28" y="f29"/>
                    <a:pt x="f17" y="f7"/>
                    <a:pt x="f18" y="f29"/>
                  </a:cubicBezTo>
                  <a:cubicBezTo>
                    <a:pt x="f30" y="f29"/>
                    <a:pt x="f24" y="f31"/>
                    <a:pt x="f8" y="f32"/>
                  </a:cubicBezTo>
                  <a:cubicBezTo>
                    <a:pt x="f5" y="f33"/>
                    <a:pt x="f8" y="f34"/>
                    <a:pt x="f8" y="f9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Freeform 135">
              <a:extLst>
                <a:ext uri="{FF2B5EF4-FFF2-40B4-BE49-F238E27FC236}">
                  <a16:creationId xmlns:a16="http://schemas.microsoft.com/office/drawing/2014/main" id="{690FEEC6-1240-44AA-8C12-F762221BEF1D}"/>
                </a:ext>
              </a:extLst>
            </p:cNvPr>
            <p:cNvSpPr/>
            <p:nvPr/>
          </p:nvSpPr>
          <p:spPr>
            <a:xfrm>
              <a:off x="5792467" y="3187955"/>
              <a:ext cx="46771" cy="1290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41"/>
                <a:gd name="f8" fmla="val 39"/>
                <a:gd name="f9" fmla="val 27"/>
                <a:gd name="f10" fmla="val 4"/>
                <a:gd name="f11" fmla="val 13"/>
                <a:gd name="f12" fmla="val 14"/>
                <a:gd name="f13" fmla="val 1"/>
                <a:gd name="f14" fmla="val 12"/>
                <a:gd name="f15" fmla="val 18"/>
                <a:gd name="f16" fmla="val 23"/>
                <a:gd name="f17" fmla="val 28"/>
                <a:gd name="f18" fmla="val 40"/>
                <a:gd name="f19" fmla="+- 0 0 -90"/>
                <a:gd name="f20" fmla="*/ f3 1 15"/>
                <a:gd name="f21" fmla="*/ f4 1 41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5"/>
                <a:gd name="f30" fmla="*/ f26 1 41"/>
                <a:gd name="f31" fmla="*/ 0 f27 1"/>
                <a:gd name="f32" fmla="*/ 39 f26 1"/>
                <a:gd name="f33" fmla="*/ 4 f26 1"/>
                <a:gd name="f34" fmla="*/ 13 f27 1"/>
                <a:gd name="f35" fmla="*/ 13 f26 1"/>
                <a:gd name="f36" fmla="*/ 28 f26 1"/>
                <a:gd name="f37" fmla="+- f28 0 f1"/>
                <a:gd name="f38" fmla="*/ f31 1 15"/>
                <a:gd name="f39" fmla="*/ f32 1 41"/>
                <a:gd name="f40" fmla="*/ f33 1 41"/>
                <a:gd name="f41" fmla="*/ f34 1 15"/>
                <a:gd name="f42" fmla="*/ f35 1 41"/>
                <a:gd name="f43" fmla="*/ f36 1 41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15" h="41">
                  <a:moveTo>
                    <a:pt x="f5" y="f8"/>
                  </a:moveTo>
                  <a:cubicBezTo>
                    <a:pt x="f5" y="f9"/>
                    <a:pt x="f5" y="f6"/>
                    <a:pt x="f5" y="f10"/>
                  </a:cubicBezTo>
                  <a:cubicBezTo>
                    <a:pt x="f11" y="f5"/>
                    <a:pt x="f12" y="f13"/>
                    <a:pt x="f11" y="f11"/>
                  </a:cubicBezTo>
                  <a:cubicBezTo>
                    <a:pt x="f14" y="f15"/>
                    <a:pt x="f14" y="f16"/>
                    <a:pt x="f11" y="f17"/>
                  </a:cubicBezTo>
                  <a:cubicBezTo>
                    <a:pt x="f6" y="f18"/>
                    <a:pt x="f12" y="f7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Freeform 136">
              <a:extLst>
                <a:ext uri="{FF2B5EF4-FFF2-40B4-BE49-F238E27FC236}">
                  <a16:creationId xmlns:a16="http://schemas.microsoft.com/office/drawing/2014/main" id="{5843C4E7-D70A-4EE1-B3E5-0B98D225797D}"/>
                </a:ext>
              </a:extLst>
            </p:cNvPr>
            <p:cNvSpPr/>
            <p:nvPr/>
          </p:nvSpPr>
          <p:spPr>
            <a:xfrm>
              <a:off x="5633435" y="3212278"/>
              <a:ext cx="50511" cy="82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6"/>
                <a:gd name="f8" fmla="val 1"/>
                <a:gd name="f9" fmla="val 6"/>
                <a:gd name="f10" fmla="val 10"/>
                <a:gd name="f11" fmla="val 15"/>
                <a:gd name="f12" fmla="val 7"/>
                <a:gd name="f13" fmla="val 13"/>
                <a:gd name="f14" fmla="val 18"/>
                <a:gd name="f15" fmla="val 14"/>
                <a:gd name="f16" fmla="val 21"/>
                <a:gd name="f17" fmla="val 23"/>
                <a:gd name="f18" fmla="val 8"/>
                <a:gd name="f19" fmla="val 5"/>
                <a:gd name="f20" fmla="val 24"/>
                <a:gd name="f21" fmla="val 2"/>
                <a:gd name="f22" fmla="+- 0 0 -90"/>
                <a:gd name="f23" fmla="*/ f3 1 16"/>
                <a:gd name="f24" fmla="*/ f4 1 26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6"/>
                <a:gd name="f33" fmla="*/ f29 1 26"/>
                <a:gd name="f34" fmla="*/ 1 f30 1"/>
                <a:gd name="f35" fmla="*/ 1 f29 1"/>
                <a:gd name="f36" fmla="*/ 15 f30 1"/>
                <a:gd name="f37" fmla="*/ 0 f29 1"/>
                <a:gd name="f38" fmla="*/ 18 f29 1"/>
                <a:gd name="f39" fmla="*/ 8 f30 1"/>
                <a:gd name="f40" fmla="*/ 26 f29 1"/>
                <a:gd name="f41" fmla="+- f31 0 f1"/>
                <a:gd name="f42" fmla="*/ f34 1 16"/>
                <a:gd name="f43" fmla="*/ f35 1 26"/>
                <a:gd name="f44" fmla="*/ f36 1 16"/>
                <a:gd name="f45" fmla="*/ f37 1 26"/>
                <a:gd name="f46" fmla="*/ f38 1 26"/>
                <a:gd name="f47" fmla="*/ f39 1 16"/>
                <a:gd name="f48" fmla="*/ f40 1 26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3"/>
                <a:gd name="f58" fmla="*/ f47 1 f32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4 1"/>
                <a:gd name="f69" fmla="*/ f58 f23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7"/>
                </a:cxn>
                <a:cxn ang="f41">
                  <a:pos x="f66" y="f68"/>
                </a:cxn>
                <a:cxn ang="f41">
                  <a:pos x="f69" y="f70"/>
                </a:cxn>
                <a:cxn ang="f41">
                  <a:pos x="f64" y="f68"/>
                </a:cxn>
                <a:cxn ang="f41">
                  <a:pos x="f64" y="f65"/>
                </a:cxn>
              </a:cxnLst>
              <a:rect l="f60" t="f63" r="f61" b="f62"/>
              <a:pathLst>
                <a:path w="16" h="26">
                  <a:moveTo>
                    <a:pt x="f8" y="f8"/>
                  </a:moveTo>
                  <a:cubicBezTo>
                    <a:pt x="f9" y="f8"/>
                    <a:pt x="f10" y="f8"/>
                    <a:pt x="f11" y="f5"/>
                  </a:cubicBezTo>
                  <a:cubicBezTo>
                    <a:pt x="f11" y="f12"/>
                    <a:pt x="f6" y="f13"/>
                    <a:pt x="f11" y="f14"/>
                  </a:cubicBezTo>
                  <a:cubicBezTo>
                    <a:pt x="f15" y="f16"/>
                    <a:pt x="f10" y="f17"/>
                    <a:pt x="f18" y="f7"/>
                  </a:cubicBezTo>
                  <a:cubicBezTo>
                    <a:pt x="f19" y="f20"/>
                    <a:pt x="f21" y="f16"/>
                    <a:pt x="f8" y="f14"/>
                  </a:cubicBezTo>
                  <a:cubicBezTo>
                    <a:pt x="f5" y="f13"/>
                    <a:pt x="f8" y="f18"/>
                    <a:pt x="f8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Freeform 137">
              <a:extLst>
                <a:ext uri="{FF2B5EF4-FFF2-40B4-BE49-F238E27FC236}">
                  <a16:creationId xmlns:a16="http://schemas.microsoft.com/office/drawing/2014/main" id="{64712E19-5DC6-4877-B406-3D56E3938BF8}"/>
                </a:ext>
              </a:extLst>
            </p:cNvPr>
            <p:cNvSpPr/>
            <p:nvPr/>
          </p:nvSpPr>
          <p:spPr>
            <a:xfrm>
              <a:off x="6198452" y="3210403"/>
              <a:ext cx="44906" cy="879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28"/>
                <a:gd name="f8" fmla="val 2"/>
                <a:gd name="f9" fmla="val 9"/>
                <a:gd name="f10" fmla="val 16"/>
                <a:gd name="f11" fmla="val 22"/>
                <a:gd name="f12" fmla="val 13"/>
                <a:gd name="f13" fmla="val 24"/>
                <a:gd name="f14" fmla="val 10"/>
                <a:gd name="f15" fmla="val 27"/>
                <a:gd name="f16" fmla="val 7"/>
                <a:gd name="f17" fmla="val 6"/>
                <a:gd name="f18" fmla="val 1"/>
                <a:gd name="f19" fmla="val 19"/>
                <a:gd name="f20" fmla="val 15"/>
                <a:gd name="f21" fmla="val 12"/>
                <a:gd name="f22" fmla="val 5"/>
                <a:gd name="f23" fmla="+- 0 0 -90"/>
                <a:gd name="f24" fmla="*/ f3 1 14"/>
                <a:gd name="f25" fmla="*/ f4 1 2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4"/>
                <a:gd name="f34" fmla="*/ f30 1 28"/>
                <a:gd name="f35" fmla="*/ 14 f31 1"/>
                <a:gd name="f36" fmla="*/ 2 f30 1"/>
                <a:gd name="f37" fmla="*/ 22 f30 1"/>
                <a:gd name="f38" fmla="*/ 7 f31 1"/>
                <a:gd name="f39" fmla="*/ 27 f30 1"/>
                <a:gd name="f40" fmla="*/ 2 f31 1"/>
                <a:gd name="f41" fmla="*/ 1 f31 1"/>
                <a:gd name="f42" fmla="*/ 12 f30 1"/>
                <a:gd name="f43" fmla="+- f32 0 f1"/>
                <a:gd name="f44" fmla="*/ f35 1 14"/>
                <a:gd name="f45" fmla="*/ f36 1 28"/>
                <a:gd name="f46" fmla="*/ f37 1 28"/>
                <a:gd name="f47" fmla="*/ f38 1 14"/>
                <a:gd name="f48" fmla="*/ f39 1 28"/>
                <a:gd name="f49" fmla="*/ f40 1 14"/>
                <a:gd name="f50" fmla="*/ f41 1 14"/>
                <a:gd name="f51" fmla="*/ f42 1 28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4"/>
                <a:gd name="f59" fmla="*/ f47 1 f33"/>
                <a:gd name="f60" fmla="*/ f48 1 f34"/>
                <a:gd name="f61" fmla="*/ f49 1 f33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5 1"/>
                <a:gd name="f71" fmla="*/ f59 f24 1"/>
                <a:gd name="f72" fmla="*/ f60 f25 1"/>
                <a:gd name="f73" fmla="*/ f61 f24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68" y="f70"/>
                </a:cxn>
                <a:cxn ang="f43">
                  <a:pos x="f71" y="f72"/>
                </a:cxn>
                <a:cxn ang="f43">
                  <a:pos x="f73" y="f70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14" h="28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7"/>
                    <a:pt x="f8" y="f13"/>
                    <a:pt x="f8" y="f11"/>
                  </a:cubicBezTo>
                  <a:cubicBezTo>
                    <a:pt x="f18" y="f19"/>
                    <a:pt x="f8" y="f20"/>
                    <a:pt x="f18" y="f21"/>
                  </a:cubicBezTo>
                  <a:cubicBezTo>
                    <a:pt x="f5" y="f8"/>
                    <a:pt x="f22" y="f5"/>
                    <a:pt x="f6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Freeform 138">
              <a:extLst>
                <a:ext uri="{FF2B5EF4-FFF2-40B4-BE49-F238E27FC236}">
                  <a16:creationId xmlns:a16="http://schemas.microsoft.com/office/drawing/2014/main" id="{8540AF6A-11FA-4395-B878-66CD3FE4EABB}"/>
                </a:ext>
              </a:extLst>
            </p:cNvPr>
            <p:cNvSpPr/>
            <p:nvPr/>
          </p:nvSpPr>
          <p:spPr>
            <a:xfrm>
              <a:off x="5470672" y="3152412"/>
              <a:ext cx="44906" cy="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8"/>
                <a:gd name="f8" fmla="val 13"/>
                <a:gd name="f9" fmla="val 8"/>
                <a:gd name="f10" fmla="val 3"/>
                <a:gd name="f11" fmla="val 1"/>
                <a:gd name="f12" fmla="val 11"/>
                <a:gd name="f13" fmla="val 4"/>
                <a:gd name="f14" fmla="+- 0 0 -90"/>
                <a:gd name="f15" fmla="*/ f3 1 14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"/>
                <a:gd name="f25" fmla="*/ f21 1 18"/>
                <a:gd name="f26" fmla="*/ 0 f22 1"/>
                <a:gd name="f27" fmla="*/ 18 f21 1"/>
                <a:gd name="f28" fmla="*/ 3 f21 1"/>
                <a:gd name="f29" fmla="*/ 11 f22 1"/>
                <a:gd name="f30" fmla="+- f23 0 f1"/>
                <a:gd name="f31" fmla="*/ f26 1 14"/>
                <a:gd name="f32" fmla="*/ f27 1 18"/>
                <a:gd name="f33" fmla="*/ f28 1 18"/>
                <a:gd name="f34" fmla="*/ f29 1 1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4" h="18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8" y="f5"/>
                    <a:pt x="f6" y="f11"/>
                    <a:pt x="f12" y="f7"/>
                  </a:cubicBezTo>
                  <a:cubicBezTo>
                    <a:pt x="f9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Freeform 139">
              <a:extLst>
                <a:ext uri="{FF2B5EF4-FFF2-40B4-BE49-F238E27FC236}">
                  <a16:creationId xmlns:a16="http://schemas.microsoft.com/office/drawing/2014/main" id="{2B9F1890-B6AC-4092-B827-FF61B57F0A38}"/>
                </a:ext>
              </a:extLst>
            </p:cNvPr>
            <p:cNvSpPr/>
            <p:nvPr/>
          </p:nvSpPr>
          <p:spPr>
            <a:xfrm>
              <a:off x="5842979" y="3158017"/>
              <a:ext cx="37417" cy="542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7"/>
                <a:gd name="f8" fmla="val 8"/>
                <a:gd name="f9" fmla="val 5"/>
                <a:gd name="f10" fmla="val 11"/>
                <a:gd name="f11" fmla="val 6"/>
                <a:gd name="f12" fmla="val 4"/>
                <a:gd name="f13" fmla="val 10"/>
                <a:gd name="f14" fmla="+- 0 0 -90"/>
                <a:gd name="f15" fmla="*/ f3 1 12"/>
                <a:gd name="f16" fmla="*/ f4 1 1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2"/>
                <a:gd name="f25" fmla="*/ f21 1 17"/>
                <a:gd name="f26" fmla="*/ 12 f22 1"/>
                <a:gd name="f27" fmla="*/ 17 f21 1"/>
                <a:gd name="f28" fmla="*/ 0 f22 1"/>
                <a:gd name="f29" fmla="*/ 0 f21 1"/>
                <a:gd name="f30" fmla="+- f23 0 f1"/>
                <a:gd name="f31" fmla="*/ f26 1 12"/>
                <a:gd name="f32" fmla="*/ f27 1 17"/>
                <a:gd name="f33" fmla="*/ f28 1 12"/>
                <a:gd name="f34" fmla="*/ f29 1 1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2" h="17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8" y="f5"/>
                    <a:pt x="f6" y="f5"/>
                  </a:cubicBezTo>
                  <a:cubicBezTo>
                    <a:pt x="f6" y="f9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Freeform 140">
              <a:extLst>
                <a:ext uri="{FF2B5EF4-FFF2-40B4-BE49-F238E27FC236}">
                  <a16:creationId xmlns:a16="http://schemas.microsoft.com/office/drawing/2014/main" id="{AF8CCD2B-A0A5-4A2D-B883-F7DC3199750F}"/>
                </a:ext>
              </a:extLst>
            </p:cNvPr>
            <p:cNvSpPr/>
            <p:nvPr/>
          </p:nvSpPr>
          <p:spPr>
            <a:xfrm>
              <a:off x="5887876" y="3158017"/>
              <a:ext cx="46771" cy="355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"/>
                <a:gd name="f8" fmla="val 8"/>
                <a:gd name="f9" fmla="val 5"/>
                <a:gd name="f10" fmla="val 3"/>
                <a:gd name="f11" fmla="val 6"/>
                <a:gd name="f12" fmla="val 4"/>
                <a:gd name="f13" fmla="val 7"/>
                <a:gd name="f14" fmla="val 10"/>
                <a:gd name="f15" fmla="val 12"/>
                <a:gd name="f16" fmla="val 13"/>
                <a:gd name="f17" fmla="+- 0 0 -90"/>
                <a:gd name="f18" fmla="*/ f3 1 15"/>
                <a:gd name="f19" fmla="*/ f4 1 1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5"/>
                <a:gd name="f28" fmla="*/ f24 1 11"/>
                <a:gd name="f29" fmla="*/ 8 f25 1"/>
                <a:gd name="f30" fmla="*/ 11 f24 1"/>
                <a:gd name="f31" fmla="*/ 0 f25 1"/>
                <a:gd name="f32" fmla="*/ 4 f24 1"/>
                <a:gd name="f33" fmla="*/ 7 f25 1"/>
                <a:gd name="f34" fmla="*/ 0 f24 1"/>
                <a:gd name="f35" fmla="*/ 15 f25 1"/>
                <a:gd name="f36" fmla="+- f26 0 f1"/>
                <a:gd name="f37" fmla="*/ f29 1 15"/>
                <a:gd name="f38" fmla="*/ f30 1 11"/>
                <a:gd name="f39" fmla="*/ f31 1 15"/>
                <a:gd name="f40" fmla="*/ f32 1 11"/>
                <a:gd name="f41" fmla="*/ f33 1 15"/>
                <a:gd name="f42" fmla="*/ f34 1 11"/>
                <a:gd name="f43" fmla="*/ f35 1 15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8"/>
                <a:gd name="f52" fmla="*/ f41 1 f27"/>
                <a:gd name="f53" fmla="*/ f42 1 f28"/>
                <a:gd name="f54" fmla="*/ f43 1 f27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9 1"/>
                <a:gd name="f65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2"/>
                </a:cxn>
                <a:cxn ang="f36">
                  <a:pos x="f59" y="f60"/>
                </a:cxn>
              </a:cxnLst>
              <a:rect l="f55" t="f58" r="f56" b="f57"/>
              <a:pathLst>
                <a:path w="15" h="11">
                  <a:moveTo>
                    <a:pt x="f8" y="f7"/>
                  </a:moveTo>
                  <a:cubicBezTo>
                    <a:pt x="f9" y="f8"/>
                    <a:pt x="f10" y="f11"/>
                    <a:pt x="f5" y="f12"/>
                  </a:cubicBezTo>
                  <a:cubicBezTo>
                    <a:pt x="f10" y="f10"/>
                    <a:pt x="f9" y="f5"/>
                    <a:pt x="f13" y="f5"/>
                  </a:cubicBezTo>
                  <a:cubicBezTo>
                    <a:pt x="f14" y="f5"/>
                    <a:pt x="f15" y="f10"/>
                    <a:pt x="f6" y="f12"/>
                  </a:cubicBezTo>
                  <a:cubicBezTo>
                    <a:pt x="f16" y="f11"/>
                    <a:pt x="f7" y="f8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Freeform 141">
              <a:extLst>
                <a:ext uri="{FF2B5EF4-FFF2-40B4-BE49-F238E27FC236}">
                  <a16:creationId xmlns:a16="http://schemas.microsoft.com/office/drawing/2014/main" id="{FB573AD6-D572-4B2C-8113-3107DB794068}"/>
                </a:ext>
              </a:extLst>
            </p:cNvPr>
            <p:cNvSpPr/>
            <p:nvPr/>
          </p:nvSpPr>
          <p:spPr>
            <a:xfrm>
              <a:off x="5637175" y="3158017"/>
              <a:ext cx="43031" cy="355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1"/>
                <a:gd name="f8" fmla="val 7"/>
                <a:gd name="f9" fmla="val 4"/>
                <a:gd name="f10" fmla="val 8"/>
                <a:gd name="f11" fmla="val 2"/>
                <a:gd name="f12" fmla="val 6"/>
                <a:gd name="f13" fmla="val 3"/>
                <a:gd name="f14" fmla="val 5"/>
                <a:gd name="f15" fmla="val 9"/>
                <a:gd name="f16" fmla="val 12"/>
                <a:gd name="f17" fmla="val 10"/>
                <a:gd name="f18" fmla="+- 0 0 -90"/>
                <a:gd name="f19" fmla="*/ f3 1 14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4"/>
                <a:gd name="f29" fmla="*/ f25 1 11"/>
                <a:gd name="f30" fmla="*/ 7 f26 1"/>
                <a:gd name="f31" fmla="*/ 11 f25 1"/>
                <a:gd name="f32" fmla="*/ 0 f26 1"/>
                <a:gd name="f33" fmla="*/ 4 f25 1"/>
                <a:gd name="f34" fmla="*/ 0 f25 1"/>
                <a:gd name="f35" fmla="*/ 14 f26 1"/>
                <a:gd name="f36" fmla="+- f27 0 f1"/>
                <a:gd name="f37" fmla="*/ f30 1 14"/>
                <a:gd name="f38" fmla="*/ f31 1 11"/>
                <a:gd name="f39" fmla="*/ f32 1 14"/>
                <a:gd name="f40" fmla="*/ f33 1 11"/>
                <a:gd name="f41" fmla="*/ f34 1 11"/>
                <a:gd name="f42" fmla="*/ f35 1 14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9"/>
                <a:gd name="f52" fmla="*/ f42 1 f28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20 1"/>
                <a:gd name="f62" fmla="*/ f52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7" y="f61"/>
                </a:cxn>
                <a:cxn ang="f36">
                  <a:pos x="f62" y="f60"/>
                </a:cxn>
                <a:cxn ang="f36">
                  <a:pos x="f57" y="f58"/>
                </a:cxn>
              </a:cxnLst>
              <a:rect l="f53" t="f56" r="f54" b="f55"/>
              <a:pathLst>
                <a:path w="14" h="11">
                  <a:moveTo>
                    <a:pt x="f8" y="f7"/>
                  </a:moveTo>
                  <a:cubicBezTo>
                    <a:pt x="f9" y="f10"/>
                    <a:pt x="f11" y="f12"/>
                    <a:pt x="f5" y="f9"/>
                  </a:cubicBezTo>
                  <a:cubicBezTo>
                    <a:pt x="f11" y="f13"/>
                    <a:pt x="f14" y="f5"/>
                    <a:pt x="f8" y="f5"/>
                  </a:cubicBezTo>
                  <a:cubicBezTo>
                    <a:pt x="f15" y="f5"/>
                    <a:pt x="f16" y="f11"/>
                    <a:pt x="f6" y="f9"/>
                  </a:cubicBezTo>
                  <a:cubicBezTo>
                    <a:pt x="f16" y="f12"/>
                    <a:pt x="f17" y="f10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Freeform 142">
              <a:extLst>
                <a:ext uri="{FF2B5EF4-FFF2-40B4-BE49-F238E27FC236}">
                  <a16:creationId xmlns:a16="http://schemas.microsoft.com/office/drawing/2014/main" id="{CD689C01-7783-4162-92E3-6265EA18EF6C}"/>
                </a:ext>
              </a:extLst>
            </p:cNvPr>
            <p:cNvSpPr/>
            <p:nvPr/>
          </p:nvSpPr>
          <p:spPr>
            <a:xfrm>
              <a:off x="5788718" y="3158017"/>
              <a:ext cx="48646" cy="355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"/>
                <a:gd name="f8" fmla="val 8"/>
                <a:gd name="f9" fmla="val 5"/>
                <a:gd name="f10" fmla="val 3"/>
                <a:gd name="f11" fmla="val 6"/>
                <a:gd name="f12" fmla="val 7"/>
                <a:gd name="f13" fmla="val 10"/>
                <a:gd name="f14" fmla="val 12"/>
                <a:gd name="f15" fmla="val 2"/>
                <a:gd name="f16" fmla="val 13"/>
                <a:gd name="f17" fmla="+- 0 0 -90"/>
                <a:gd name="f18" fmla="*/ f3 1 15"/>
                <a:gd name="f19" fmla="*/ f4 1 1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5"/>
                <a:gd name="f28" fmla="*/ f24 1 11"/>
                <a:gd name="f29" fmla="*/ 8 f25 1"/>
                <a:gd name="f30" fmla="*/ 11 f24 1"/>
                <a:gd name="f31" fmla="*/ 0 f25 1"/>
                <a:gd name="f32" fmla="*/ 5 f24 1"/>
                <a:gd name="f33" fmla="*/ 7 f25 1"/>
                <a:gd name="f34" fmla="*/ 0 f24 1"/>
                <a:gd name="f35" fmla="*/ 15 f25 1"/>
                <a:gd name="f36" fmla="*/ 3 f24 1"/>
                <a:gd name="f37" fmla="+- f26 0 f1"/>
                <a:gd name="f38" fmla="*/ f29 1 15"/>
                <a:gd name="f39" fmla="*/ f30 1 11"/>
                <a:gd name="f40" fmla="*/ f31 1 15"/>
                <a:gd name="f41" fmla="*/ f32 1 11"/>
                <a:gd name="f42" fmla="*/ f33 1 15"/>
                <a:gd name="f43" fmla="*/ f34 1 11"/>
                <a:gd name="f44" fmla="*/ f35 1 15"/>
                <a:gd name="f45" fmla="*/ f36 1 11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5" h="11">
                  <a:moveTo>
                    <a:pt x="f8" y="f7"/>
                  </a:moveTo>
                  <a:cubicBezTo>
                    <a:pt x="f9" y="f8"/>
                    <a:pt x="f10" y="f11"/>
                    <a:pt x="f5" y="f9"/>
                  </a:cubicBezTo>
                  <a:cubicBezTo>
                    <a:pt x="f10" y="f10"/>
                    <a:pt x="f9" y="f5"/>
                    <a:pt x="f12" y="f5"/>
                  </a:cubicBezTo>
                  <a:cubicBezTo>
                    <a:pt x="f13" y="f5"/>
                    <a:pt x="f14" y="f15"/>
                    <a:pt x="f6" y="f10"/>
                  </a:cubicBezTo>
                  <a:cubicBezTo>
                    <a:pt x="f16" y="f11"/>
                    <a:pt x="f7" y="f8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Freeform 143">
              <a:extLst>
                <a:ext uri="{FF2B5EF4-FFF2-40B4-BE49-F238E27FC236}">
                  <a16:creationId xmlns:a16="http://schemas.microsoft.com/office/drawing/2014/main" id="{46FB6E09-E615-4C67-B69C-EF506A1C3DD4}"/>
                </a:ext>
              </a:extLst>
            </p:cNvPr>
            <p:cNvSpPr/>
            <p:nvPr/>
          </p:nvSpPr>
          <p:spPr>
            <a:xfrm>
              <a:off x="5573569" y="3158017"/>
              <a:ext cx="46771" cy="318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0"/>
                <a:gd name="f8" fmla="val 5"/>
                <a:gd name="f9" fmla="val 3"/>
                <a:gd name="f10" fmla="val 4"/>
                <a:gd name="f11" fmla="val 1"/>
                <a:gd name="f12" fmla="val 8"/>
                <a:gd name="f13" fmla="val 12"/>
                <a:gd name="f14" fmla="val 11"/>
                <a:gd name="f15" fmla="val 6"/>
                <a:gd name="f16" fmla="val 7"/>
                <a:gd name="f17" fmla="val 2"/>
                <a:gd name="f18" fmla="val 9"/>
                <a:gd name="f19" fmla="+- 0 0 -90"/>
                <a:gd name="f20" fmla="*/ f3 1 15"/>
                <a:gd name="f21" fmla="*/ f4 1 1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6 1 10"/>
                <a:gd name="f30" fmla="*/ f27 1 15"/>
                <a:gd name="f31" fmla="*/ 0 f27 1"/>
                <a:gd name="f32" fmla="*/ 5 f26 1"/>
                <a:gd name="f33" fmla="*/ 8 f27 1"/>
                <a:gd name="f34" fmla="*/ 0 f26 1"/>
                <a:gd name="f35" fmla="*/ 15 f27 1"/>
                <a:gd name="f36" fmla="*/ 4 f26 1"/>
                <a:gd name="f37" fmla="*/ 3 f27 1"/>
                <a:gd name="f38" fmla="*/ 10 f26 1"/>
                <a:gd name="f39" fmla="+- f28 0 f1"/>
                <a:gd name="f40" fmla="*/ f31 1 15"/>
                <a:gd name="f41" fmla="*/ f32 1 10"/>
                <a:gd name="f42" fmla="*/ f33 1 15"/>
                <a:gd name="f43" fmla="*/ f34 1 10"/>
                <a:gd name="f44" fmla="*/ f35 1 15"/>
                <a:gd name="f45" fmla="*/ f36 1 10"/>
                <a:gd name="f46" fmla="*/ f37 1 15"/>
                <a:gd name="f47" fmla="*/ f38 1 10"/>
                <a:gd name="f48" fmla="*/ 0 1 f30"/>
                <a:gd name="f49" fmla="*/ f23 1 f30"/>
                <a:gd name="f50" fmla="*/ 0 1 f29"/>
                <a:gd name="f51" fmla="*/ f24 1 f29"/>
                <a:gd name="f52" fmla="*/ f40 1 f30"/>
                <a:gd name="f53" fmla="*/ f41 1 f29"/>
                <a:gd name="f54" fmla="*/ f42 1 f30"/>
                <a:gd name="f55" fmla="*/ f43 1 f29"/>
                <a:gd name="f56" fmla="*/ f44 1 f30"/>
                <a:gd name="f57" fmla="*/ f45 1 f29"/>
                <a:gd name="f58" fmla="*/ f46 1 f30"/>
                <a:gd name="f59" fmla="*/ f47 1 f29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15" h="10">
                  <a:moveTo>
                    <a:pt x="f5" y="f8"/>
                  </a:moveTo>
                  <a:cubicBezTo>
                    <a:pt x="f9" y="f10"/>
                    <a:pt x="f8" y="f11"/>
                    <a:pt x="f12" y="f5"/>
                  </a:cubicBezTo>
                  <a:cubicBezTo>
                    <a:pt x="f7" y="f5"/>
                    <a:pt x="f13" y="f9"/>
                    <a:pt x="f6" y="f10"/>
                  </a:cubicBezTo>
                  <a:cubicBezTo>
                    <a:pt x="f14" y="f15"/>
                    <a:pt x="f16" y="f12"/>
                    <a:pt x="f9" y="f7"/>
                  </a:cubicBezTo>
                  <a:cubicBezTo>
                    <a:pt x="f17" y="f18"/>
                    <a:pt x="f11" y="f16"/>
                    <a:pt x="f5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Freeform 144">
              <a:extLst>
                <a:ext uri="{FF2B5EF4-FFF2-40B4-BE49-F238E27FC236}">
                  <a16:creationId xmlns:a16="http://schemas.microsoft.com/office/drawing/2014/main" id="{CFF1786C-DDDA-45D7-9DB4-BDB644428227}"/>
                </a:ext>
              </a:extLst>
            </p:cNvPr>
            <p:cNvSpPr/>
            <p:nvPr/>
          </p:nvSpPr>
          <p:spPr>
            <a:xfrm>
              <a:off x="6198452" y="3158017"/>
              <a:ext cx="44906" cy="355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1"/>
                <a:gd name="f8" fmla="val 7"/>
                <a:gd name="f9" fmla="val 4"/>
                <a:gd name="f10" fmla="val 8"/>
                <a:gd name="f11" fmla="val 2"/>
                <a:gd name="f12" fmla="val 6"/>
                <a:gd name="f13" fmla="val 5"/>
                <a:gd name="f14" fmla="val 3"/>
                <a:gd name="f15" fmla="val 9"/>
                <a:gd name="f16" fmla="val 1"/>
                <a:gd name="f17" fmla="val 12"/>
                <a:gd name="f18" fmla="val 10"/>
                <a:gd name="f19" fmla="+- 0 0 -90"/>
                <a:gd name="f20" fmla="*/ f3 1 14"/>
                <a:gd name="f21" fmla="*/ f4 1 11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4"/>
                <a:gd name="f30" fmla="*/ f26 1 11"/>
                <a:gd name="f31" fmla="*/ 7 f27 1"/>
                <a:gd name="f32" fmla="*/ 11 f26 1"/>
                <a:gd name="f33" fmla="*/ 0 f27 1"/>
                <a:gd name="f34" fmla="*/ 5 f26 1"/>
                <a:gd name="f35" fmla="*/ 0 f26 1"/>
                <a:gd name="f36" fmla="*/ 14 f27 1"/>
                <a:gd name="f37" fmla="+- f28 0 f1"/>
                <a:gd name="f38" fmla="*/ f31 1 14"/>
                <a:gd name="f39" fmla="*/ f32 1 11"/>
                <a:gd name="f40" fmla="*/ f33 1 14"/>
                <a:gd name="f41" fmla="*/ f34 1 11"/>
                <a:gd name="f42" fmla="*/ f35 1 11"/>
                <a:gd name="f43" fmla="*/ f36 1 14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29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58" y="f62"/>
                </a:cxn>
                <a:cxn ang="f37">
                  <a:pos x="f63" y="f61"/>
                </a:cxn>
                <a:cxn ang="f37">
                  <a:pos x="f58" y="f59"/>
                </a:cxn>
              </a:cxnLst>
              <a:rect l="f54" t="f57" r="f55" b="f56"/>
              <a:pathLst>
                <a:path w="14" h="11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4"/>
                    <a:pt x="f13" y="f5"/>
                    <a:pt x="f8" y="f5"/>
                  </a:cubicBezTo>
                  <a:cubicBezTo>
                    <a:pt x="f15" y="f16"/>
                    <a:pt x="f17" y="f14"/>
                    <a:pt x="f6" y="f13"/>
                  </a:cubicBezTo>
                  <a:cubicBezTo>
                    <a:pt x="f17" y="f8"/>
                    <a:pt x="f18" y="f10"/>
                    <a:pt x="f8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Freeform 150">
              <a:extLst>
                <a:ext uri="{FF2B5EF4-FFF2-40B4-BE49-F238E27FC236}">
                  <a16:creationId xmlns:a16="http://schemas.microsoft.com/office/drawing/2014/main" id="{4303DE9D-C58C-4FE1-B0E6-3D5D489D354E}"/>
                </a:ext>
              </a:extLst>
            </p:cNvPr>
            <p:cNvSpPr/>
            <p:nvPr/>
          </p:nvSpPr>
          <p:spPr>
            <a:xfrm>
              <a:off x="5206867" y="3745482"/>
              <a:ext cx="1496726" cy="5182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3"/>
                <a:gd name="f7" fmla="val 132"/>
                <a:gd name="f8" fmla="val 178"/>
                <a:gd name="f9" fmla="val 228"/>
                <a:gd name="f10" fmla="val 278"/>
                <a:gd name="f11" fmla="val 328"/>
                <a:gd name="f12" fmla="val 364"/>
                <a:gd name="f13" fmla="val 378"/>
                <a:gd name="f14" fmla="val 11"/>
                <a:gd name="f15" fmla="val 381"/>
                <a:gd name="f16" fmla="val 47"/>
                <a:gd name="f17" fmla="val 63"/>
                <a:gd name="f18" fmla="val 81"/>
                <a:gd name="f19" fmla="val 377"/>
                <a:gd name="f20" fmla="val 96"/>
                <a:gd name="f21" fmla="val 371"/>
                <a:gd name="f22" fmla="val 119"/>
                <a:gd name="f23" fmla="val 353"/>
                <a:gd name="f24" fmla="val 131"/>
                <a:gd name="f25" fmla="val 329"/>
                <a:gd name="f26" fmla="val 227"/>
                <a:gd name="f27" fmla="val 125"/>
                <a:gd name="f28" fmla="val 23"/>
                <a:gd name="f29" fmla="val 16"/>
                <a:gd name="f30" fmla="val 7"/>
                <a:gd name="f31" fmla="val 126"/>
                <a:gd name="f32" fmla="val 2"/>
                <a:gd name="f33" fmla="val 121"/>
                <a:gd name="f34" fmla="val 120"/>
                <a:gd name="f35" fmla="val 5"/>
                <a:gd name="f36" fmla="val 109"/>
                <a:gd name="f37" fmla="val 9"/>
                <a:gd name="f38" fmla="val 103"/>
                <a:gd name="f39" fmla="val 18"/>
                <a:gd name="f40" fmla="val 88"/>
                <a:gd name="f41" fmla="val 40"/>
                <a:gd name="f42" fmla="val 26"/>
                <a:gd name="f43" fmla="val 21"/>
                <a:gd name="f44" fmla="val 3"/>
                <a:gd name="f45" fmla="val 14"/>
                <a:gd name="f46" fmla="val 1"/>
                <a:gd name="f47" fmla="val 8"/>
                <a:gd name="f48" fmla="val 15"/>
                <a:gd name="f49" fmla="val 22"/>
                <a:gd name="f50" fmla="val 70"/>
                <a:gd name="f51" fmla="val 118"/>
                <a:gd name="f52" fmla="val 166"/>
                <a:gd name="f53" fmla="val 170"/>
                <a:gd name="f54" fmla="val 174"/>
                <a:gd name="f55" fmla="val 173"/>
                <a:gd name="f56" fmla="val 87"/>
                <a:gd name="f57" fmla="val 90"/>
                <a:gd name="f58" fmla="val 93"/>
                <a:gd name="f59" fmla="val 124"/>
                <a:gd name="f60" fmla="val 75"/>
                <a:gd name="f61" fmla="val 25"/>
                <a:gd name="f62" fmla="val 98"/>
                <a:gd name="f63" fmla="val 100"/>
                <a:gd name="f64" fmla="val 102"/>
                <a:gd name="f65" fmla="val 28"/>
                <a:gd name="f66" fmla="val 31"/>
                <a:gd name="f67" fmla="val 34"/>
                <a:gd name="f68" fmla="val 133"/>
                <a:gd name="f69" fmla="val 104"/>
                <a:gd name="f70" fmla="val 232"/>
                <a:gd name="f71" fmla="val 331"/>
                <a:gd name="f72" fmla="val 346"/>
                <a:gd name="f73" fmla="val 347"/>
                <a:gd name="f74" fmla="val 85"/>
                <a:gd name="f75" fmla="val 316"/>
                <a:gd name="f76" fmla="val 83"/>
                <a:gd name="f77" fmla="val 286"/>
                <a:gd name="f78" fmla="val 82"/>
                <a:gd name="f79" fmla="val 256"/>
                <a:gd name="f80" fmla="val 80"/>
                <a:gd name="f81" fmla="val 79"/>
                <a:gd name="f82" fmla="val 77"/>
                <a:gd name="f83" fmla="val 282"/>
                <a:gd name="f84" fmla="val 308"/>
                <a:gd name="f85" fmla="val 334"/>
                <a:gd name="f86" fmla="val 351"/>
                <a:gd name="f87" fmla="val 76"/>
                <a:gd name="f88" fmla="val 355"/>
                <a:gd name="f89" fmla="val 69"/>
                <a:gd name="f90" fmla="val 348"/>
                <a:gd name="f91" fmla="val 52"/>
                <a:gd name="f92" fmla="val 311"/>
                <a:gd name="f93" fmla="val 274"/>
                <a:gd name="f94" fmla="val 53"/>
                <a:gd name="f95" fmla="val 236"/>
                <a:gd name="f96" fmla="val 199"/>
                <a:gd name="f97" fmla="val 162"/>
                <a:gd name="f98" fmla="val 50"/>
                <a:gd name="f99" fmla="val 49"/>
                <a:gd name="f100" fmla="val 45"/>
                <a:gd name="f101" fmla="val 43"/>
                <a:gd name="f102" fmla="val 272"/>
                <a:gd name="f103" fmla="val 37"/>
                <a:gd name="f104" fmla="val 341"/>
                <a:gd name="f105" fmla="val 32"/>
                <a:gd name="f106" fmla="val 230"/>
                <a:gd name="f107" fmla="val 27"/>
                <a:gd name="f108" fmla="val 36"/>
                <a:gd name="f109" fmla="val 29"/>
                <a:gd name="f110" fmla="val 30"/>
                <a:gd name="f111" fmla="val 46"/>
                <a:gd name="f112" fmla="val 91"/>
                <a:gd name="f113" fmla="val 38"/>
                <a:gd name="f114" fmla="val 41"/>
                <a:gd name="f115" fmla="val 48"/>
                <a:gd name="f116" fmla="val 59"/>
                <a:gd name="f117" fmla="val 62"/>
                <a:gd name="f118" fmla="val 61"/>
                <a:gd name="f119" fmla="val 97"/>
                <a:gd name="f120" fmla="val 215"/>
                <a:gd name="f121" fmla="val 260"/>
                <a:gd name="f122" fmla="val 64"/>
                <a:gd name="f123" fmla="val 66"/>
                <a:gd name="f124" fmla="val 68"/>
                <a:gd name="f125" fmla="val 255"/>
                <a:gd name="f126" fmla="val 250"/>
                <a:gd name="f127" fmla="val 245"/>
                <a:gd name="f128" fmla="val 111"/>
                <a:gd name="f129" fmla="val 71"/>
                <a:gd name="f130" fmla="val 73"/>
                <a:gd name="f131" fmla="val 39"/>
                <a:gd name="f132" fmla="val 78"/>
                <a:gd name="f133" fmla="val 84"/>
                <a:gd name="f134" fmla="+- 0 0 -90"/>
                <a:gd name="f135" fmla="*/ f3 1 383"/>
                <a:gd name="f136" fmla="*/ f4 1 132"/>
                <a:gd name="f137" fmla="val f5"/>
                <a:gd name="f138" fmla="val f6"/>
                <a:gd name="f139" fmla="val f7"/>
                <a:gd name="f140" fmla="*/ f134 f0 1"/>
                <a:gd name="f141" fmla="+- f139 0 f137"/>
                <a:gd name="f142" fmla="+- f138 0 f137"/>
                <a:gd name="f143" fmla="*/ f140 1 f2"/>
                <a:gd name="f144" fmla="*/ f142 1 383"/>
                <a:gd name="f145" fmla="*/ f141 1 132"/>
                <a:gd name="f146" fmla="*/ 178 f142 1"/>
                <a:gd name="f147" fmla="*/ 0 f141 1"/>
                <a:gd name="f148" fmla="*/ 328 f142 1"/>
                <a:gd name="f149" fmla="*/ 381 f142 1"/>
                <a:gd name="f150" fmla="*/ 47 f141 1"/>
                <a:gd name="f151" fmla="*/ 377 f142 1"/>
                <a:gd name="f152" fmla="*/ 96 f141 1"/>
                <a:gd name="f153" fmla="*/ 329 f142 1"/>
                <a:gd name="f154" fmla="*/ 131 f141 1"/>
                <a:gd name="f155" fmla="*/ 23 f142 1"/>
                <a:gd name="f156" fmla="*/ 2 f142 1"/>
                <a:gd name="f157" fmla="*/ 121 f141 1"/>
                <a:gd name="f158" fmla="*/ 9 f142 1"/>
                <a:gd name="f159" fmla="*/ 103 f141 1"/>
                <a:gd name="f160" fmla="*/ 26 f141 1"/>
                <a:gd name="f161" fmla="*/ 1 f142 1"/>
                <a:gd name="f162" fmla="*/ 8 f141 1"/>
                <a:gd name="f163" fmla="*/ 22 f142 1"/>
                <a:gd name="f164" fmla="*/ 166 f142 1"/>
                <a:gd name="f165" fmla="*/ 173 f142 1"/>
                <a:gd name="f166" fmla="*/ 87 f141 1"/>
                <a:gd name="f167" fmla="*/ 25 f142 1"/>
                <a:gd name="f168" fmla="*/ 102 f141 1"/>
                <a:gd name="f169" fmla="*/ 34 f142 1"/>
                <a:gd name="f170" fmla="*/ 331 f142 1"/>
                <a:gd name="f171" fmla="*/ 104 f141 1"/>
                <a:gd name="f172" fmla="*/ 347 f142 1"/>
                <a:gd name="f173" fmla="*/ 85 f141 1"/>
                <a:gd name="f174" fmla="*/ 256 f142 1"/>
                <a:gd name="f175" fmla="*/ 80 f141 1"/>
                <a:gd name="f176" fmla="*/ 75 f141 1"/>
                <a:gd name="f177" fmla="*/ 334 f142 1"/>
                <a:gd name="f178" fmla="*/ 348 f142 1"/>
                <a:gd name="f179" fmla="*/ 52 f141 1"/>
                <a:gd name="f180" fmla="*/ 236 f142 1"/>
                <a:gd name="f181" fmla="*/ 125 f142 1"/>
                <a:gd name="f182" fmla="*/ 49 f141 1"/>
                <a:gd name="f183" fmla="*/ 43 f141 1"/>
                <a:gd name="f184" fmla="*/ 346 f142 1"/>
                <a:gd name="f185" fmla="*/ 34 f141 1"/>
                <a:gd name="f186" fmla="*/ 28 f141 1"/>
                <a:gd name="f187" fmla="*/ 36 f142 1"/>
                <a:gd name="f188" fmla="*/ 30 f141 1"/>
                <a:gd name="f189" fmla="*/ 36 f141 1"/>
                <a:gd name="f190" fmla="*/ 91 f142 1"/>
                <a:gd name="f191" fmla="*/ 27 f142 1"/>
                <a:gd name="f192" fmla="*/ 41 f142 1"/>
                <a:gd name="f193" fmla="*/ 61 f141 1"/>
                <a:gd name="f194" fmla="*/ 62 f141 1"/>
                <a:gd name="f195" fmla="*/ 260 f142 1"/>
                <a:gd name="f196" fmla="*/ 68 f141 1"/>
                <a:gd name="f197" fmla="*/ 245 f142 1"/>
                <a:gd name="f198" fmla="*/ 69 f141 1"/>
                <a:gd name="f199" fmla="*/ 45 f142 1"/>
                <a:gd name="f200" fmla="*/ 73 f141 1"/>
                <a:gd name="f201" fmla="*/ 26 f142 1"/>
                <a:gd name="f202" fmla="*/ 78 f141 1"/>
                <a:gd name="f203" fmla="*/ 28 f142 1"/>
                <a:gd name="f204" fmla="+- f143 0 f1"/>
                <a:gd name="f205" fmla="*/ f146 1 383"/>
                <a:gd name="f206" fmla="*/ f147 1 132"/>
                <a:gd name="f207" fmla="*/ f148 1 383"/>
                <a:gd name="f208" fmla="*/ f149 1 383"/>
                <a:gd name="f209" fmla="*/ f150 1 132"/>
                <a:gd name="f210" fmla="*/ f151 1 383"/>
                <a:gd name="f211" fmla="*/ f152 1 132"/>
                <a:gd name="f212" fmla="*/ f153 1 383"/>
                <a:gd name="f213" fmla="*/ f154 1 132"/>
                <a:gd name="f214" fmla="*/ f155 1 383"/>
                <a:gd name="f215" fmla="*/ f156 1 383"/>
                <a:gd name="f216" fmla="*/ f157 1 132"/>
                <a:gd name="f217" fmla="*/ f158 1 383"/>
                <a:gd name="f218" fmla="*/ f159 1 132"/>
                <a:gd name="f219" fmla="*/ f160 1 132"/>
                <a:gd name="f220" fmla="*/ f161 1 383"/>
                <a:gd name="f221" fmla="*/ f162 1 132"/>
                <a:gd name="f222" fmla="*/ f163 1 383"/>
                <a:gd name="f223" fmla="*/ f164 1 383"/>
                <a:gd name="f224" fmla="*/ f165 1 383"/>
                <a:gd name="f225" fmla="*/ f166 1 132"/>
                <a:gd name="f226" fmla="*/ f167 1 383"/>
                <a:gd name="f227" fmla="*/ f168 1 132"/>
                <a:gd name="f228" fmla="*/ f169 1 383"/>
                <a:gd name="f229" fmla="*/ f170 1 383"/>
                <a:gd name="f230" fmla="*/ f171 1 132"/>
                <a:gd name="f231" fmla="*/ f172 1 383"/>
                <a:gd name="f232" fmla="*/ f173 1 132"/>
                <a:gd name="f233" fmla="*/ f174 1 383"/>
                <a:gd name="f234" fmla="*/ f175 1 132"/>
                <a:gd name="f235" fmla="*/ f176 1 132"/>
                <a:gd name="f236" fmla="*/ f177 1 383"/>
                <a:gd name="f237" fmla="*/ f178 1 383"/>
                <a:gd name="f238" fmla="*/ f179 1 132"/>
                <a:gd name="f239" fmla="*/ f180 1 383"/>
                <a:gd name="f240" fmla="*/ f181 1 383"/>
                <a:gd name="f241" fmla="*/ f182 1 132"/>
                <a:gd name="f242" fmla="*/ f183 1 132"/>
                <a:gd name="f243" fmla="*/ f184 1 383"/>
                <a:gd name="f244" fmla="*/ f185 1 132"/>
                <a:gd name="f245" fmla="*/ f186 1 132"/>
                <a:gd name="f246" fmla="*/ f187 1 383"/>
                <a:gd name="f247" fmla="*/ f188 1 132"/>
                <a:gd name="f248" fmla="*/ f189 1 132"/>
                <a:gd name="f249" fmla="*/ f190 1 383"/>
                <a:gd name="f250" fmla="*/ f191 1 383"/>
                <a:gd name="f251" fmla="*/ f192 1 383"/>
                <a:gd name="f252" fmla="*/ f193 1 132"/>
                <a:gd name="f253" fmla="*/ f194 1 132"/>
                <a:gd name="f254" fmla="*/ f195 1 383"/>
                <a:gd name="f255" fmla="*/ f196 1 132"/>
                <a:gd name="f256" fmla="*/ f197 1 383"/>
                <a:gd name="f257" fmla="*/ f198 1 132"/>
                <a:gd name="f258" fmla="*/ f199 1 383"/>
                <a:gd name="f259" fmla="*/ f200 1 132"/>
                <a:gd name="f260" fmla="*/ f201 1 383"/>
                <a:gd name="f261" fmla="*/ f202 1 132"/>
                <a:gd name="f262" fmla="*/ f203 1 383"/>
                <a:gd name="f263" fmla="*/ 0 1 f144"/>
                <a:gd name="f264" fmla="*/ f138 1 f144"/>
                <a:gd name="f265" fmla="*/ 0 1 f145"/>
                <a:gd name="f266" fmla="*/ f139 1 f145"/>
                <a:gd name="f267" fmla="*/ f205 1 f144"/>
                <a:gd name="f268" fmla="*/ f206 1 f145"/>
                <a:gd name="f269" fmla="*/ f207 1 f144"/>
                <a:gd name="f270" fmla="*/ f208 1 f144"/>
                <a:gd name="f271" fmla="*/ f209 1 f145"/>
                <a:gd name="f272" fmla="*/ f210 1 f144"/>
                <a:gd name="f273" fmla="*/ f211 1 f145"/>
                <a:gd name="f274" fmla="*/ f212 1 f144"/>
                <a:gd name="f275" fmla="*/ f213 1 f145"/>
                <a:gd name="f276" fmla="*/ f214 1 f144"/>
                <a:gd name="f277" fmla="*/ f215 1 f144"/>
                <a:gd name="f278" fmla="*/ f216 1 f145"/>
                <a:gd name="f279" fmla="*/ f217 1 f144"/>
                <a:gd name="f280" fmla="*/ f218 1 f145"/>
                <a:gd name="f281" fmla="*/ f219 1 f145"/>
                <a:gd name="f282" fmla="*/ f220 1 f144"/>
                <a:gd name="f283" fmla="*/ f221 1 f145"/>
                <a:gd name="f284" fmla="*/ f222 1 f144"/>
                <a:gd name="f285" fmla="*/ f223 1 f144"/>
                <a:gd name="f286" fmla="*/ f224 1 f144"/>
                <a:gd name="f287" fmla="*/ f225 1 f145"/>
                <a:gd name="f288" fmla="*/ f226 1 f144"/>
                <a:gd name="f289" fmla="*/ f227 1 f145"/>
                <a:gd name="f290" fmla="*/ f228 1 f144"/>
                <a:gd name="f291" fmla="*/ f229 1 f144"/>
                <a:gd name="f292" fmla="*/ f230 1 f145"/>
                <a:gd name="f293" fmla="*/ f231 1 f144"/>
                <a:gd name="f294" fmla="*/ f232 1 f145"/>
                <a:gd name="f295" fmla="*/ f233 1 f144"/>
                <a:gd name="f296" fmla="*/ f234 1 f145"/>
                <a:gd name="f297" fmla="*/ f235 1 f145"/>
                <a:gd name="f298" fmla="*/ f236 1 f144"/>
                <a:gd name="f299" fmla="*/ f237 1 f144"/>
                <a:gd name="f300" fmla="*/ f238 1 f145"/>
                <a:gd name="f301" fmla="*/ f239 1 f144"/>
                <a:gd name="f302" fmla="*/ f240 1 f144"/>
                <a:gd name="f303" fmla="*/ f241 1 f145"/>
                <a:gd name="f304" fmla="*/ f242 1 f145"/>
                <a:gd name="f305" fmla="*/ f243 1 f144"/>
                <a:gd name="f306" fmla="*/ f244 1 f145"/>
                <a:gd name="f307" fmla="*/ f245 1 f145"/>
                <a:gd name="f308" fmla="*/ f246 1 f144"/>
                <a:gd name="f309" fmla="*/ f247 1 f145"/>
                <a:gd name="f310" fmla="*/ f248 1 f145"/>
                <a:gd name="f311" fmla="*/ f249 1 f144"/>
                <a:gd name="f312" fmla="*/ f250 1 f144"/>
                <a:gd name="f313" fmla="*/ f251 1 f144"/>
                <a:gd name="f314" fmla="*/ f252 1 f145"/>
                <a:gd name="f315" fmla="*/ f253 1 f145"/>
                <a:gd name="f316" fmla="*/ f254 1 f144"/>
                <a:gd name="f317" fmla="*/ f255 1 f145"/>
                <a:gd name="f318" fmla="*/ f256 1 f144"/>
                <a:gd name="f319" fmla="*/ f257 1 f145"/>
                <a:gd name="f320" fmla="*/ f258 1 f144"/>
                <a:gd name="f321" fmla="*/ f259 1 f145"/>
                <a:gd name="f322" fmla="*/ f260 1 f144"/>
                <a:gd name="f323" fmla="*/ f261 1 f145"/>
                <a:gd name="f324" fmla="*/ f262 1 f144"/>
                <a:gd name="f325" fmla="*/ f263 f135 1"/>
                <a:gd name="f326" fmla="*/ f264 f135 1"/>
                <a:gd name="f327" fmla="*/ f266 f136 1"/>
                <a:gd name="f328" fmla="*/ f265 f136 1"/>
                <a:gd name="f329" fmla="*/ f267 f135 1"/>
                <a:gd name="f330" fmla="*/ f268 f136 1"/>
                <a:gd name="f331" fmla="*/ f269 f135 1"/>
                <a:gd name="f332" fmla="*/ f270 f135 1"/>
                <a:gd name="f333" fmla="*/ f271 f136 1"/>
                <a:gd name="f334" fmla="*/ f272 f135 1"/>
                <a:gd name="f335" fmla="*/ f273 f136 1"/>
                <a:gd name="f336" fmla="*/ f274 f135 1"/>
                <a:gd name="f337" fmla="*/ f275 f136 1"/>
                <a:gd name="f338" fmla="*/ f276 f135 1"/>
                <a:gd name="f339" fmla="*/ f277 f135 1"/>
                <a:gd name="f340" fmla="*/ f278 f136 1"/>
                <a:gd name="f341" fmla="*/ f279 f135 1"/>
                <a:gd name="f342" fmla="*/ f280 f136 1"/>
                <a:gd name="f343" fmla="*/ f281 f136 1"/>
                <a:gd name="f344" fmla="*/ f282 f135 1"/>
                <a:gd name="f345" fmla="*/ f283 f136 1"/>
                <a:gd name="f346" fmla="*/ f284 f135 1"/>
                <a:gd name="f347" fmla="*/ f285 f135 1"/>
                <a:gd name="f348" fmla="*/ f286 f135 1"/>
                <a:gd name="f349" fmla="*/ f287 f136 1"/>
                <a:gd name="f350" fmla="*/ f288 f135 1"/>
                <a:gd name="f351" fmla="*/ f289 f136 1"/>
                <a:gd name="f352" fmla="*/ f290 f135 1"/>
                <a:gd name="f353" fmla="*/ f291 f135 1"/>
                <a:gd name="f354" fmla="*/ f292 f136 1"/>
                <a:gd name="f355" fmla="*/ f293 f135 1"/>
                <a:gd name="f356" fmla="*/ f294 f136 1"/>
                <a:gd name="f357" fmla="*/ f295 f135 1"/>
                <a:gd name="f358" fmla="*/ f296 f136 1"/>
                <a:gd name="f359" fmla="*/ f297 f136 1"/>
                <a:gd name="f360" fmla="*/ f298 f135 1"/>
                <a:gd name="f361" fmla="*/ f299 f135 1"/>
                <a:gd name="f362" fmla="*/ f300 f136 1"/>
                <a:gd name="f363" fmla="*/ f301 f135 1"/>
                <a:gd name="f364" fmla="*/ f302 f135 1"/>
                <a:gd name="f365" fmla="*/ f303 f136 1"/>
                <a:gd name="f366" fmla="*/ f304 f136 1"/>
                <a:gd name="f367" fmla="*/ f305 f135 1"/>
                <a:gd name="f368" fmla="*/ f306 f136 1"/>
                <a:gd name="f369" fmla="*/ f307 f136 1"/>
                <a:gd name="f370" fmla="*/ f308 f135 1"/>
                <a:gd name="f371" fmla="*/ f309 f136 1"/>
                <a:gd name="f372" fmla="*/ f310 f136 1"/>
                <a:gd name="f373" fmla="*/ f311 f135 1"/>
                <a:gd name="f374" fmla="*/ f312 f135 1"/>
                <a:gd name="f375" fmla="*/ f313 f135 1"/>
                <a:gd name="f376" fmla="*/ f314 f136 1"/>
                <a:gd name="f377" fmla="*/ f315 f136 1"/>
                <a:gd name="f378" fmla="*/ f316 f135 1"/>
                <a:gd name="f379" fmla="*/ f317 f136 1"/>
                <a:gd name="f380" fmla="*/ f318 f135 1"/>
                <a:gd name="f381" fmla="*/ f319 f136 1"/>
                <a:gd name="f382" fmla="*/ f320 f135 1"/>
                <a:gd name="f383" fmla="*/ f321 f136 1"/>
                <a:gd name="f384" fmla="*/ f322 f135 1"/>
                <a:gd name="f385" fmla="*/ f323 f136 1"/>
                <a:gd name="f386" fmla="*/ f324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4">
                  <a:pos x="f329" y="f330"/>
                </a:cxn>
                <a:cxn ang="f204">
                  <a:pos x="f331" y="f330"/>
                </a:cxn>
                <a:cxn ang="f204">
                  <a:pos x="f332" y="f333"/>
                </a:cxn>
                <a:cxn ang="f204">
                  <a:pos x="f334" y="f335"/>
                </a:cxn>
                <a:cxn ang="f204">
                  <a:pos x="f336" y="f337"/>
                </a:cxn>
                <a:cxn ang="f204">
                  <a:pos x="f338" y="f337"/>
                </a:cxn>
                <a:cxn ang="f204">
                  <a:pos x="f339" y="f340"/>
                </a:cxn>
                <a:cxn ang="f204">
                  <a:pos x="f341" y="f342"/>
                </a:cxn>
                <a:cxn ang="f204">
                  <a:pos x="f341" y="f343"/>
                </a:cxn>
                <a:cxn ang="f204">
                  <a:pos x="f344" y="f345"/>
                </a:cxn>
                <a:cxn ang="f204">
                  <a:pos x="f346" y="f330"/>
                </a:cxn>
                <a:cxn ang="f204">
                  <a:pos x="f347" y="f330"/>
                </a:cxn>
                <a:cxn ang="f204">
                  <a:pos x="f329" y="f330"/>
                </a:cxn>
                <a:cxn ang="f204">
                  <a:pos x="f348" y="f349"/>
                </a:cxn>
                <a:cxn ang="f204">
                  <a:pos x="f348" y="f335"/>
                </a:cxn>
                <a:cxn ang="f204">
                  <a:pos x="f350" y="f335"/>
                </a:cxn>
                <a:cxn ang="f204">
                  <a:pos x="f350" y="f351"/>
                </a:cxn>
                <a:cxn ang="f204">
                  <a:pos x="f352" y="f342"/>
                </a:cxn>
                <a:cxn ang="f204">
                  <a:pos x="f353" y="f354"/>
                </a:cxn>
                <a:cxn ang="f204">
                  <a:pos x="f355" y="f356"/>
                </a:cxn>
                <a:cxn ang="f204">
                  <a:pos x="f357" y="f358"/>
                </a:cxn>
                <a:cxn ang="f204">
                  <a:pos x="f357" y="f359"/>
                </a:cxn>
                <a:cxn ang="f204">
                  <a:pos x="f360" y="f359"/>
                </a:cxn>
                <a:cxn ang="f204">
                  <a:pos x="f361" y="f362"/>
                </a:cxn>
                <a:cxn ang="f204">
                  <a:pos x="f363" y="f362"/>
                </a:cxn>
                <a:cxn ang="f204">
                  <a:pos x="f364" y="f365"/>
                </a:cxn>
                <a:cxn ang="f204">
                  <a:pos x="f364" y="f366"/>
                </a:cxn>
                <a:cxn ang="f204">
                  <a:pos x="f367" y="f366"/>
                </a:cxn>
                <a:cxn ang="f204">
                  <a:pos x="f361" y="f368"/>
                </a:cxn>
                <a:cxn ang="f204">
                  <a:pos x="f331" y="f369"/>
                </a:cxn>
                <a:cxn ang="f204">
                  <a:pos x="f370" y="f369"/>
                </a:cxn>
                <a:cxn ang="f204">
                  <a:pos x="f338" y="f371"/>
                </a:cxn>
                <a:cxn ang="f204">
                  <a:pos x="f338" y="f372"/>
                </a:cxn>
                <a:cxn ang="f204">
                  <a:pos x="f373" y="f372"/>
                </a:cxn>
                <a:cxn ang="f204">
                  <a:pos x="f373" y="f366"/>
                </a:cxn>
                <a:cxn ang="f204">
                  <a:pos x="f374" y="f366"/>
                </a:cxn>
                <a:cxn ang="f204">
                  <a:pos x="f375" y="f376"/>
                </a:cxn>
                <a:cxn ang="f204">
                  <a:pos x="f364" y="f377"/>
                </a:cxn>
                <a:cxn ang="f204">
                  <a:pos x="f378" y="f377"/>
                </a:cxn>
                <a:cxn ang="f204">
                  <a:pos x="f378" y="f379"/>
                </a:cxn>
                <a:cxn ang="f204">
                  <a:pos x="f380" y="f381"/>
                </a:cxn>
                <a:cxn ang="f204">
                  <a:pos x="f382" y="f383"/>
                </a:cxn>
                <a:cxn ang="f204">
                  <a:pos x="f384" y="f385"/>
                </a:cxn>
                <a:cxn ang="f204">
                  <a:pos x="f386" y="f349"/>
                </a:cxn>
                <a:cxn ang="f204">
                  <a:pos x="f348" y="f349"/>
                </a:cxn>
              </a:cxnLst>
              <a:rect l="f325" t="f328" r="f326" b="f327"/>
              <a:pathLst>
                <a:path w="383" h="132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6" y="f17"/>
                    <a:pt x="f15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7"/>
                    <a:pt x="f27" y="f7"/>
                    <a:pt x="f28" y="f24"/>
                  </a:cubicBezTo>
                  <a:cubicBezTo>
                    <a:pt x="f29" y="f24"/>
                    <a:pt x="f30" y="f31"/>
                    <a:pt x="f32" y="f33"/>
                  </a:cubicBezTo>
                  <a:cubicBezTo>
                    <a:pt x="f5" y="f34"/>
                    <a:pt x="f35" y="f36"/>
                    <a:pt x="f37" y="f38"/>
                  </a:cubicBezTo>
                  <a:cubicBezTo>
                    <a:pt x="f39" y="f40"/>
                    <a:pt x="f39" y="f41"/>
                    <a:pt x="f37" y="f42"/>
                  </a:cubicBezTo>
                  <a:cubicBezTo>
                    <a:pt x="f35" y="f43"/>
                    <a:pt x="f44" y="f45"/>
                    <a:pt x="f46" y="f47"/>
                  </a:cubicBezTo>
                  <a:cubicBezTo>
                    <a:pt x="f47" y="f35"/>
                    <a:pt x="f48" y="f5"/>
                    <a:pt x="f49" y="f5"/>
                  </a:cubicBezTo>
                  <a:cubicBezTo>
                    <a:pt x="f50" y="f5"/>
                    <a:pt x="f51" y="f5"/>
                    <a:pt x="f52" y="f5"/>
                  </a:cubicBezTo>
                  <a:cubicBezTo>
                    <a:pt x="f53" y="f5"/>
                    <a:pt x="f54" y="f5"/>
                    <a:pt x="f8" y="f5"/>
                  </a:cubicBezTo>
                  <a:close/>
                  <a:moveTo>
                    <a:pt x="f55" y="f56"/>
                  </a:moveTo>
                  <a:cubicBezTo>
                    <a:pt x="f55" y="f57"/>
                    <a:pt x="f55" y="f58"/>
                    <a:pt x="f55" y="f20"/>
                  </a:cubicBezTo>
                  <a:cubicBezTo>
                    <a:pt x="f59" y="f20"/>
                    <a:pt x="f60" y="f20"/>
                    <a:pt x="f61" y="f20"/>
                  </a:cubicBezTo>
                  <a:cubicBezTo>
                    <a:pt x="f61" y="f62"/>
                    <a:pt x="f61" y="f63"/>
                    <a:pt x="f61" y="f64"/>
                  </a:cubicBezTo>
                  <a:cubicBezTo>
                    <a:pt x="f65" y="f64"/>
                    <a:pt x="f66" y="f38"/>
                    <a:pt x="f67" y="f38"/>
                  </a:cubicBezTo>
                  <a:cubicBezTo>
                    <a:pt x="f68" y="f69"/>
                    <a:pt x="f70" y="f38"/>
                    <a:pt x="f71" y="f69"/>
                  </a:cubicBezTo>
                  <a:cubicBezTo>
                    <a:pt x="f72" y="f69"/>
                    <a:pt x="f73" y="f20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79" y="f81"/>
                    <a:pt x="f79" y="f82"/>
                    <a:pt x="f79" y="f60"/>
                  </a:cubicBezTo>
                  <a:cubicBezTo>
                    <a:pt x="f83" y="f60"/>
                    <a:pt x="f84" y="f60"/>
                    <a:pt x="f85" y="f60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1"/>
                    <a:pt x="f93" y="f94"/>
                    <a:pt x="f95" y="f91"/>
                  </a:cubicBezTo>
                  <a:cubicBezTo>
                    <a:pt x="f96" y="f91"/>
                    <a:pt x="f97" y="f98"/>
                    <a:pt x="f27" y="f99"/>
                  </a:cubicBezTo>
                  <a:cubicBezTo>
                    <a:pt x="f27" y="f16"/>
                    <a:pt x="f27" y="f100"/>
                    <a:pt x="f27" y="f101"/>
                  </a:cubicBezTo>
                  <a:cubicBezTo>
                    <a:pt x="f96" y="f101"/>
                    <a:pt x="f102" y="f101"/>
                    <a:pt x="f72" y="f101"/>
                  </a:cubicBezTo>
                  <a:cubicBezTo>
                    <a:pt x="f73" y="f41"/>
                    <a:pt x="f73" y="f103"/>
                    <a:pt x="f90" y="f67"/>
                  </a:cubicBezTo>
                  <a:cubicBezTo>
                    <a:pt x="f104" y="f105"/>
                    <a:pt x="f85" y="f65"/>
                    <a:pt x="f11" y="f65"/>
                  </a:cubicBezTo>
                  <a:cubicBezTo>
                    <a:pt x="f106" y="f107"/>
                    <a:pt x="f68" y="f107"/>
                    <a:pt x="f108" y="f65"/>
                  </a:cubicBezTo>
                  <a:cubicBezTo>
                    <a:pt x="f66" y="f65"/>
                    <a:pt x="f107" y="f109"/>
                    <a:pt x="f28" y="f110"/>
                  </a:cubicBezTo>
                  <a:cubicBezTo>
                    <a:pt x="f28" y="f105"/>
                    <a:pt x="f28" y="f67"/>
                    <a:pt x="f28" y="f108"/>
                  </a:cubicBezTo>
                  <a:cubicBezTo>
                    <a:pt x="f111" y="f108"/>
                    <a:pt x="f89" y="f108"/>
                    <a:pt x="f112" y="f108"/>
                  </a:cubicBezTo>
                  <a:cubicBezTo>
                    <a:pt x="f112" y="f113"/>
                    <a:pt x="f112" y="f114"/>
                    <a:pt x="f112" y="f101"/>
                  </a:cubicBezTo>
                  <a:cubicBezTo>
                    <a:pt x="f89" y="f101"/>
                    <a:pt x="f115" y="f101"/>
                    <a:pt x="f107" y="f101"/>
                  </a:cubicBezTo>
                  <a:cubicBezTo>
                    <a:pt x="f28" y="f116"/>
                    <a:pt x="f110" y="f117"/>
                    <a:pt x="f114" y="f118"/>
                  </a:cubicBezTo>
                  <a:cubicBezTo>
                    <a:pt x="f89" y="f118"/>
                    <a:pt x="f119" y="f117"/>
                    <a:pt x="f27" y="f117"/>
                  </a:cubicBezTo>
                  <a:cubicBezTo>
                    <a:pt x="f53" y="f117"/>
                    <a:pt x="f120" y="f117"/>
                    <a:pt x="f121" y="f117"/>
                  </a:cubicBezTo>
                  <a:cubicBezTo>
                    <a:pt x="f121" y="f122"/>
                    <a:pt x="f121" y="f123"/>
                    <a:pt x="f121" y="f124"/>
                  </a:cubicBezTo>
                  <a:cubicBezTo>
                    <a:pt x="f125" y="f124"/>
                    <a:pt x="f126" y="f89"/>
                    <a:pt x="f127" y="f89"/>
                  </a:cubicBezTo>
                  <a:cubicBezTo>
                    <a:pt x="f8" y="f50"/>
                    <a:pt x="f128" y="f129"/>
                    <a:pt x="f100" y="f130"/>
                  </a:cubicBezTo>
                  <a:cubicBezTo>
                    <a:pt x="f131" y="f130"/>
                    <a:pt x="f105" y="f87"/>
                    <a:pt x="f42" y="f132"/>
                  </a:cubicBezTo>
                  <a:cubicBezTo>
                    <a:pt x="f107" y="f18"/>
                    <a:pt x="f107" y="f133"/>
                    <a:pt x="f65" y="f56"/>
                  </a:cubicBezTo>
                  <a:cubicBezTo>
                    <a:pt x="f82" y="f56"/>
                    <a:pt x="f27" y="f56"/>
                    <a:pt x="f55" y="f56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Freeform 151">
              <a:extLst>
                <a:ext uri="{FF2B5EF4-FFF2-40B4-BE49-F238E27FC236}">
                  <a16:creationId xmlns:a16="http://schemas.microsoft.com/office/drawing/2014/main" id="{0231FA4C-DE23-4562-A204-314525F5C389}"/>
                </a:ext>
              </a:extLst>
            </p:cNvPr>
            <p:cNvSpPr/>
            <p:nvPr/>
          </p:nvSpPr>
          <p:spPr>
            <a:xfrm>
              <a:off x="5051584" y="4293665"/>
              <a:ext cx="1496726" cy="5238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3"/>
                <a:gd name="f7" fmla="val 133"/>
                <a:gd name="f8" fmla="val 206"/>
                <a:gd name="f9" fmla="val 132"/>
                <a:gd name="f10" fmla="val 157"/>
                <a:gd name="f11" fmla="val 107"/>
                <a:gd name="f12" fmla="val 58"/>
                <a:gd name="f13" fmla="val 27"/>
                <a:gd name="f14" fmla="val 10"/>
                <a:gd name="f15" fmla="val 119"/>
                <a:gd name="f16" fmla="val 3"/>
                <a:gd name="f17" fmla="val 88"/>
                <a:gd name="f18" fmla="val 1"/>
                <a:gd name="f19" fmla="val 76"/>
                <a:gd name="f20" fmla="val 63"/>
                <a:gd name="f21" fmla="val 51"/>
                <a:gd name="f22" fmla="val 17"/>
                <a:gd name="f23" fmla="val 20"/>
                <a:gd name="f24" fmla="val 53"/>
                <a:gd name="f25" fmla="val 156"/>
                <a:gd name="f26" fmla="val 260"/>
                <a:gd name="f27" fmla="val 363"/>
                <a:gd name="f28" fmla="val 369"/>
                <a:gd name="f29" fmla="val 378"/>
                <a:gd name="f30" fmla="val 5"/>
                <a:gd name="f31" fmla="val 381"/>
                <a:gd name="f32" fmla="val 9"/>
                <a:gd name="f33" fmla="val 13"/>
                <a:gd name="f34" fmla="val 379"/>
                <a:gd name="f35" fmla="val 22"/>
                <a:gd name="f36" fmla="val 375"/>
                <a:gd name="f37" fmla="val 365"/>
                <a:gd name="f38" fmla="val 41"/>
                <a:gd name="f39" fmla="val 90"/>
                <a:gd name="f40" fmla="val 106"/>
                <a:gd name="f41" fmla="val 111"/>
                <a:gd name="f42" fmla="val 121"/>
                <a:gd name="f43" fmla="val 382"/>
                <a:gd name="f44" fmla="val 122"/>
                <a:gd name="f45" fmla="val 377"/>
                <a:gd name="f46" fmla="val 127"/>
                <a:gd name="f47" fmla="val 362"/>
                <a:gd name="f48" fmla="val 336"/>
                <a:gd name="f49" fmla="val 310"/>
                <a:gd name="f50" fmla="val 284"/>
                <a:gd name="f51" fmla="val 258"/>
                <a:gd name="f52" fmla="val 232"/>
                <a:gd name="f53" fmla="val 354"/>
                <a:gd name="f54" fmla="val 89"/>
                <a:gd name="f55" fmla="val 355"/>
                <a:gd name="f56" fmla="val 86"/>
                <a:gd name="f57" fmla="val 356"/>
                <a:gd name="f58" fmla="val 83"/>
                <a:gd name="f59" fmla="val 357"/>
                <a:gd name="f60" fmla="val 79"/>
                <a:gd name="f61" fmla="val 352"/>
                <a:gd name="f62" fmla="val 77"/>
                <a:gd name="f63" fmla="val 346"/>
                <a:gd name="f64" fmla="val 74"/>
                <a:gd name="f65" fmla="val 340"/>
                <a:gd name="f66" fmla="val 273"/>
                <a:gd name="f67" fmla="val 73"/>
                <a:gd name="f68" fmla="val 205"/>
                <a:gd name="f69" fmla="val 72"/>
                <a:gd name="f70" fmla="val 138"/>
                <a:gd name="f71" fmla="val 71"/>
                <a:gd name="f72" fmla="val 70"/>
                <a:gd name="f73" fmla="val 69"/>
                <a:gd name="f74" fmla="val 67"/>
                <a:gd name="f75" fmla="val 65"/>
                <a:gd name="f76" fmla="val 200"/>
                <a:gd name="f77" fmla="val 277"/>
                <a:gd name="f78" fmla="val 57"/>
                <a:gd name="f79" fmla="val 52"/>
                <a:gd name="f80" fmla="val 358"/>
                <a:gd name="f81" fmla="val 44"/>
                <a:gd name="f82" fmla="val 335"/>
                <a:gd name="f83" fmla="val 313"/>
                <a:gd name="f84" fmla="val 291"/>
                <a:gd name="f85" fmla="val 39"/>
                <a:gd name="f86" fmla="val 37"/>
                <a:gd name="f87" fmla="val 314"/>
                <a:gd name="f88" fmla="val 337"/>
                <a:gd name="f89" fmla="val 359"/>
                <a:gd name="f90" fmla="val 34"/>
                <a:gd name="f91" fmla="val 31"/>
                <a:gd name="f92" fmla="val 29"/>
                <a:gd name="f93" fmla="val 349"/>
                <a:gd name="f94" fmla="val 339"/>
                <a:gd name="f95" fmla="val 329"/>
                <a:gd name="f96" fmla="val 238"/>
                <a:gd name="f97" fmla="val 147"/>
                <a:gd name="f98" fmla="val 56"/>
                <a:gd name="f99" fmla="val 49"/>
                <a:gd name="f100" fmla="val 42"/>
                <a:gd name="f101" fmla="val 33"/>
                <a:gd name="f102" fmla="val 35"/>
                <a:gd name="f103" fmla="val 36"/>
                <a:gd name="f104" fmla="val 46"/>
                <a:gd name="f105" fmla="val 185"/>
                <a:gd name="f106" fmla="val 259"/>
                <a:gd name="f107" fmla="val 48"/>
                <a:gd name="f108" fmla="val 184"/>
                <a:gd name="f109" fmla="val 109"/>
                <a:gd name="f110" fmla="val 32"/>
                <a:gd name="f111" fmla="val 78"/>
                <a:gd name="f112" fmla="val 64"/>
                <a:gd name="f113" fmla="val 93"/>
                <a:gd name="f114" fmla="val 80"/>
                <a:gd name="f115" fmla="val 82"/>
                <a:gd name="f116" fmla="val 84"/>
                <a:gd name="f117" fmla="val 102"/>
                <a:gd name="f118" fmla="val 105"/>
                <a:gd name="f119" fmla="val 55"/>
                <a:gd name="f120" fmla="val 152"/>
                <a:gd name="f121" fmla="val 104"/>
                <a:gd name="f122" fmla="val 249"/>
                <a:gd name="f123" fmla="val 347"/>
                <a:gd name="f124" fmla="val 350"/>
                <a:gd name="f125" fmla="val 103"/>
                <a:gd name="f126" fmla="val 101"/>
                <a:gd name="f127" fmla="val 99"/>
                <a:gd name="f128" fmla="val 97"/>
                <a:gd name="f129" fmla="val 308"/>
                <a:gd name="f130" fmla="val 210"/>
                <a:gd name="f131" fmla="val 94"/>
                <a:gd name="f132" fmla="val 92"/>
                <a:gd name="f133" fmla="val 306"/>
                <a:gd name="f134" fmla="+- 0 0 -90"/>
                <a:gd name="f135" fmla="*/ f3 1 383"/>
                <a:gd name="f136" fmla="*/ f4 1 133"/>
                <a:gd name="f137" fmla="val f5"/>
                <a:gd name="f138" fmla="val f6"/>
                <a:gd name="f139" fmla="val f7"/>
                <a:gd name="f140" fmla="*/ f134 f0 1"/>
                <a:gd name="f141" fmla="+- f139 0 f137"/>
                <a:gd name="f142" fmla="+- f138 0 f137"/>
                <a:gd name="f143" fmla="*/ f140 1 f2"/>
                <a:gd name="f144" fmla="*/ f142 1 383"/>
                <a:gd name="f145" fmla="*/ f141 1 133"/>
                <a:gd name="f146" fmla="*/ 206 f142 1"/>
                <a:gd name="f147" fmla="*/ 132 f141 1"/>
                <a:gd name="f148" fmla="*/ 58 f142 1"/>
                <a:gd name="f149" fmla="*/ 3 f142 1"/>
                <a:gd name="f150" fmla="*/ 88 f141 1"/>
                <a:gd name="f151" fmla="*/ 1 f142 1"/>
                <a:gd name="f152" fmla="*/ 51 f141 1"/>
                <a:gd name="f153" fmla="*/ 53 f142 1"/>
                <a:gd name="f154" fmla="*/ 1 f141 1"/>
                <a:gd name="f155" fmla="*/ 363 f142 1"/>
                <a:gd name="f156" fmla="*/ 381 f142 1"/>
                <a:gd name="f157" fmla="*/ 9 f141 1"/>
                <a:gd name="f158" fmla="*/ 375 f142 1"/>
                <a:gd name="f159" fmla="*/ 27 f141 1"/>
                <a:gd name="f160" fmla="*/ 106 f141 1"/>
                <a:gd name="f161" fmla="*/ 382 f142 1"/>
                <a:gd name="f162" fmla="*/ 122 f141 1"/>
                <a:gd name="f163" fmla="*/ 362 f142 1"/>
                <a:gd name="f164" fmla="*/ 284 f142 1"/>
                <a:gd name="f165" fmla="*/ 133 f141 1"/>
                <a:gd name="f166" fmla="*/ 354 f142 1"/>
                <a:gd name="f167" fmla="*/ 89 f141 1"/>
                <a:gd name="f168" fmla="*/ 357 f142 1"/>
                <a:gd name="f169" fmla="*/ 79 f141 1"/>
                <a:gd name="f170" fmla="*/ 340 f142 1"/>
                <a:gd name="f171" fmla="*/ 74 f141 1"/>
                <a:gd name="f172" fmla="*/ 138 f142 1"/>
                <a:gd name="f173" fmla="*/ 72 f141 1"/>
                <a:gd name="f174" fmla="*/ 122 f142 1"/>
                <a:gd name="f175" fmla="*/ 70 f141 1"/>
                <a:gd name="f176" fmla="*/ 65 f141 1"/>
                <a:gd name="f177" fmla="*/ 355 f142 1"/>
                <a:gd name="f178" fmla="*/ 358 f142 1"/>
                <a:gd name="f179" fmla="*/ 44 f141 1"/>
                <a:gd name="f180" fmla="*/ 291 f142 1"/>
                <a:gd name="f181" fmla="*/ 37 f141 1"/>
                <a:gd name="f182" fmla="*/ 359 f142 1"/>
                <a:gd name="f183" fmla="*/ 29 f141 1"/>
                <a:gd name="f184" fmla="*/ 329 f142 1"/>
                <a:gd name="f185" fmla="*/ 56 f142 1"/>
                <a:gd name="f186" fmla="*/ 35 f142 1"/>
                <a:gd name="f187" fmla="*/ 36 f141 1"/>
                <a:gd name="f188" fmla="*/ 37 f142 1"/>
                <a:gd name="f189" fmla="*/ 46 f141 1"/>
                <a:gd name="f190" fmla="*/ 260 f142 1"/>
                <a:gd name="f191" fmla="*/ 259 f142 1"/>
                <a:gd name="f192" fmla="*/ 53 f141 1"/>
                <a:gd name="f193" fmla="*/ 32 f142 1"/>
                <a:gd name="f194" fmla="*/ 34 f142 1"/>
                <a:gd name="f195" fmla="*/ 78 f141 1"/>
                <a:gd name="f196" fmla="*/ 121 f142 1"/>
                <a:gd name="f197" fmla="*/ 84 f141 1"/>
                <a:gd name="f198" fmla="*/ 55 f142 1"/>
                <a:gd name="f199" fmla="*/ 105 f141 1"/>
                <a:gd name="f200" fmla="*/ 347 f142 1"/>
                <a:gd name="f201" fmla="*/ 104 f141 1"/>
                <a:gd name="f202" fmla="*/ 103 f141 1"/>
                <a:gd name="f203" fmla="*/ 97 f141 1"/>
                <a:gd name="f204" fmla="*/ 210 f142 1"/>
                <a:gd name="f205" fmla="+- f143 0 f1"/>
                <a:gd name="f206" fmla="*/ f146 1 383"/>
                <a:gd name="f207" fmla="*/ f147 1 133"/>
                <a:gd name="f208" fmla="*/ f148 1 383"/>
                <a:gd name="f209" fmla="*/ f149 1 383"/>
                <a:gd name="f210" fmla="*/ f150 1 133"/>
                <a:gd name="f211" fmla="*/ f151 1 383"/>
                <a:gd name="f212" fmla="*/ f152 1 133"/>
                <a:gd name="f213" fmla="*/ f153 1 383"/>
                <a:gd name="f214" fmla="*/ f154 1 133"/>
                <a:gd name="f215" fmla="*/ f155 1 383"/>
                <a:gd name="f216" fmla="*/ f156 1 383"/>
                <a:gd name="f217" fmla="*/ f157 1 133"/>
                <a:gd name="f218" fmla="*/ f158 1 383"/>
                <a:gd name="f219" fmla="*/ f159 1 133"/>
                <a:gd name="f220" fmla="*/ f160 1 133"/>
                <a:gd name="f221" fmla="*/ f161 1 383"/>
                <a:gd name="f222" fmla="*/ f162 1 133"/>
                <a:gd name="f223" fmla="*/ f163 1 383"/>
                <a:gd name="f224" fmla="*/ f164 1 383"/>
                <a:gd name="f225" fmla="*/ f165 1 133"/>
                <a:gd name="f226" fmla="*/ f166 1 383"/>
                <a:gd name="f227" fmla="*/ f167 1 133"/>
                <a:gd name="f228" fmla="*/ f168 1 383"/>
                <a:gd name="f229" fmla="*/ f169 1 133"/>
                <a:gd name="f230" fmla="*/ f170 1 383"/>
                <a:gd name="f231" fmla="*/ f171 1 133"/>
                <a:gd name="f232" fmla="*/ f172 1 383"/>
                <a:gd name="f233" fmla="*/ f173 1 133"/>
                <a:gd name="f234" fmla="*/ f174 1 383"/>
                <a:gd name="f235" fmla="*/ f175 1 133"/>
                <a:gd name="f236" fmla="*/ f176 1 133"/>
                <a:gd name="f237" fmla="*/ f177 1 383"/>
                <a:gd name="f238" fmla="*/ f178 1 383"/>
                <a:gd name="f239" fmla="*/ f179 1 133"/>
                <a:gd name="f240" fmla="*/ f180 1 383"/>
                <a:gd name="f241" fmla="*/ f181 1 133"/>
                <a:gd name="f242" fmla="*/ f182 1 383"/>
                <a:gd name="f243" fmla="*/ f183 1 133"/>
                <a:gd name="f244" fmla="*/ f184 1 383"/>
                <a:gd name="f245" fmla="*/ f185 1 383"/>
                <a:gd name="f246" fmla="*/ f186 1 383"/>
                <a:gd name="f247" fmla="*/ f187 1 133"/>
                <a:gd name="f248" fmla="*/ f188 1 383"/>
                <a:gd name="f249" fmla="*/ f189 1 133"/>
                <a:gd name="f250" fmla="*/ f190 1 383"/>
                <a:gd name="f251" fmla="*/ f191 1 383"/>
                <a:gd name="f252" fmla="*/ f192 1 133"/>
                <a:gd name="f253" fmla="*/ f193 1 383"/>
                <a:gd name="f254" fmla="*/ f194 1 383"/>
                <a:gd name="f255" fmla="*/ f195 1 133"/>
                <a:gd name="f256" fmla="*/ f196 1 383"/>
                <a:gd name="f257" fmla="*/ f197 1 133"/>
                <a:gd name="f258" fmla="*/ f198 1 383"/>
                <a:gd name="f259" fmla="*/ f199 1 133"/>
                <a:gd name="f260" fmla="*/ f200 1 383"/>
                <a:gd name="f261" fmla="*/ f201 1 133"/>
                <a:gd name="f262" fmla="*/ f202 1 133"/>
                <a:gd name="f263" fmla="*/ f203 1 133"/>
                <a:gd name="f264" fmla="*/ f204 1 383"/>
                <a:gd name="f265" fmla="*/ 0 1 f144"/>
                <a:gd name="f266" fmla="*/ f138 1 f144"/>
                <a:gd name="f267" fmla="*/ 0 1 f145"/>
                <a:gd name="f268" fmla="*/ f139 1 f145"/>
                <a:gd name="f269" fmla="*/ f206 1 f144"/>
                <a:gd name="f270" fmla="*/ f207 1 f145"/>
                <a:gd name="f271" fmla="*/ f208 1 f144"/>
                <a:gd name="f272" fmla="*/ f209 1 f144"/>
                <a:gd name="f273" fmla="*/ f210 1 f145"/>
                <a:gd name="f274" fmla="*/ f211 1 f144"/>
                <a:gd name="f275" fmla="*/ f212 1 f145"/>
                <a:gd name="f276" fmla="*/ f213 1 f144"/>
                <a:gd name="f277" fmla="*/ f214 1 f145"/>
                <a:gd name="f278" fmla="*/ f215 1 f144"/>
                <a:gd name="f279" fmla="*/ f216 1 f144"/>
                <a:gd name="f280" fmla="*/ f217 1 f145"/>
                <a:gd name="f281" fmla="*/ f218 1 f144"/>
                <a:gd name="f282" fmla="*/ f219 1 f145"/>
                <a:gd name="f283" fmla="*/ f220 1 f145"/>
                <a:gd name="f284" fmla="*/ f221 1 f144"/>
                <a:gd name="f285" fmla="*/ f222 1 f145"/>
                <a:gd name="f286" fmla="*/ f223 1 f144"/>
                <a:gd name="f287" fmla="*/ f224 1 f144"/>
                <a:gd name="f288" fmla="*/ f225 1 f145"/>
                <a:gd name="f289" fmla="*/ f226 1 f144"/>
                <a:gd name="f290" fmla="*/ f227 1 f145"/>
                <a:gd name="f291" fmla="*/ f228 1 f144"/>
                <a:gd name="f292" fmla="*/ f229 1 f145"/>
                <a:gd name="f293" fmla="*/ f230 1 f144"/>
                <a:gd name="f294" fmla="*/ f231 1 f145"/>
                <a:gd name="f295" fmla="*/ f232 1 f144"/>
                <a:gd name="f296" fmla="*/ f233 1 f145"/>
                <a:gd name="f297" fmla="*/ f234 1 f144"/>
                <a:gd name="f298" fmla="*/ f235 1 f145"/>
                <a:gd name="f299" fmla="*/ f236 1 f145"/>
                <a:gd name="f300" fmla="*/ f237 1 f144"/>
                <a:gd name="f301" fmla="*/ f238 1 f144"/>
                <a:gd name="f302" fmla="*/ f239 1 f145"/>
                <a:gd name="f303" fmla="*/ f240 1 f144"/>
                <a:gd name="f304" fmla="*/ f241 1 f145"/>
                <a:gd name="f305" fmla="*/ f242 1 f144"/>
                <a:gd name="f306" fmla="*/ f243 1 f145"/>
                <a:gd name="f307" fmla="*/ f244 1 f144"/>
                <a:gd name="f308" fmla="*/ f245 1 f144"/>
                <a:gd name="f309" fmla="*/ f246 1 f144"/>
                <a:gd name="f310" fmla="*/ f247 1 f145"/>
                <a:gd name="f311" fmla="*/ f248 1 f144"/>
                <a:gd name="f312" fmla="*/ f249 1 f145"/>
                <a:gd name="f313" fmla="*/ f250 1 f144"/>
                <a:gd name="f314" fmla="*/ f251 1 f144"/>
                <a:gd name="f315" fmla="*/ f252 1 f145"/>
                <a:gd name="f316" fmla="*/ f253 1 f144"/>
                <a:gd name="f317" fmla="*/ f254 1 f144"/>
                <a:gd name="f318" fmla="*/ f255 1 f145"/>
                <a:gd name="f319" fmla="*/ f256 1 f144"/>
                <a:gd name="f320" fmla="*/ f257 1 f145"/>
                <a:gd name="f321" fmla="*/ f258 1 f144"/>
                <a:gd name="f322" fmla="*/ f259 1 f145"/>
                <a:gd name="f323" fmla="*/ f260 1 f144"/>
                <a:gd name="f324" fmla="*/ f261 1 f145"/>
                <a:gd name="f325" fmla="*/ f262 1 f145"/>
                <a:gd name="f326" fmla="*/ f263 1 f145"/>
                <a:gd name="f327" fmla="*/ f264 1 f144"/>
                <a:gd name="f328" fmla="*/ f265 f135 1"/>
                <a:gd name="f329" fmla="*/ f266 f135 1"/>
                <a:gd name="f330" fmla="*/ f268 f136 1"/>
                <a:gd name="f331" fmla="*/ f267 f136 1"/>
                <a:gd name="f332" fmla="*/ f269 f135 1"/>
                <a:gd name="f333" fmla="*/ f270 f136 1"/>
                <a:gd name="f334" fmla="*/ f271 f135 1"/>
                <a:gd name="f335" fmla="*/ f272 f135 1"/>
                <a:gd name="f336" fmla="*/ f273 f136 1"/>
                <a:gd name="f337" fmla="*/ f274 f135 1"/>
                <a:gd name="f338" fmla="*/ f275 f136 1"/>
                <a:gd name="f339" fmla="*/ f276 f135 1"/>
                <a:gd name="f340" fmla="*/ f277 f136 1"/>
                <a:gd name="f341" fmla="*/ f278 f135 1"/>
                <a:gd name="f342" fmla="*/ f279 f135 1"/>
                <a:gd name="f343" fmla="*/ f280 f136 1"/>
                <a:gd name="f344" fmla="*/ f281 f135 1"/>
                <a:gd name="f345" fmla="*/ f282 f136 1"/>
                <a:gd name="f346" fmla="*/ f283 f136 1"/>
                <a:gd name="f347" fmla="*/ f284 f135 1"/>
                <a:gd name="f348" fmla="*/ f285 f136 1"/>
                <a:gd name="f349" fmla="*/ f286 f135 1"/>
                <a:gd name="f350" fmla="*/ f287 f135 1"/>
                <a:gd name="f351" fmla="*/ f288 f136 1"/>
                <a:gd name="f352" fmla="*/ f289 f135 1"/>
                <a:gd name="f353" fmla="*/ f290 f136 1"/>
                <a:gd name="f354" fmla="*/ f291 f135 1"/>
                <a:gd name="f355" fmla="*/ f292 f136 1"/>
                <a:gd name="f356" fmla="*/ f293 f135 1"/>
                <a:gd name="f357" fmla="*/ f294 f136 1"/>
                <a:gd name="f358" fmla="*/ f295 f135 1"/>
                <a:gd name="f359" fmla="*/ f296 f136 1"/>
                <a:gd name="f360" fmla="*/ f297 f135 1"/>
                <a:gd name="f361" fmla="*/ f298 f136 1"/>
                <a:gd name="f362" fmla="*/ f299 f136 1"/>
                <a:gd name="f363" fmla="*/ f300 f135 1"/>
                <a:gd name="f364" fmla="*/ f301 f135 1"/>
                <a:gd name="f365" fmla="*/ f302 f136 1"/>
                <a:gd name="f366" fmla="*/ f303 f135 1"/>
                <a:gd name="f367" fmla="*/ f304 f136 1"/>
                <a:gd name="f368" fmla="*/ f305 f135 1"/>
                <a:gd name="f369" fmla="*/ f306 f136 1"/>
                <a:gd name="f370" fmla="*/ f307 f135 1"/>
                <a:gd name="f371" fmla="*/ f308 f135 1"/>
                <a:gd name="f372" fmla="*/ f309 f135 1"/>
                <a:gd name="f373" fmla="*/ f310 f136 1"/>
                <a:gd name="f374" fmla="*/ f311 f135 1"/>
                <a:gd name="f375" fmla="*/ f312 f136 1"/>
                <a:gd name="f376" fmla="*/ f313 f135 1"/>
                <a:gd name="f377" fmla="*/ f314 f135 1"/>
                <a:gd name="f378" fmla="*/ f315 f136 1"/>
                <a:gd name="f379" fmla="*/ f316 f135 1"/>
                <a:gd name="f380" fmla="*/ f317 f135 1"/>
                <a:gd name="f381" fmla="*/ f318 f136 1"/>
                <a:gd name="f382" fmla="*/ f319 f135 1"/>
                <a:gd name="f383" fmla="*/ f320 f136 1"/>
                <a:gd name="f384" fmla="*/ f321 f135 1"/>
                <a:gd name="f385" fmla="*/ f322 f136 1"/>
                <a:gd name="f386" fmla="*/ f323 f135 1"/>
                <a:gd name="f387" fmla="*/ f324 f136 1"/>
                <a:gd name="f388" fmla="*/ f325 f136 1"/>
                <a:gd name="f389" fmla="*/ f326 f136 1"/>
                <a:gd name="f390" fmla="*/ f327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5">
                  <a:pos x="f332" y="f333"/>
                </a:cxn>
                <a:cxn ang="f205">
                  <a:pos x="f334" y="f333"/>
                </a:cxn>
                <a:cxn ang="f205">
                  <a:pos x="f335" y="f336"/>
                </a:cxn>
                <a:cxn ang="f205">
                  <a:pos x="f337" y="f338"/>
                </a:cxn>
                <a:cxn ang="f205">
                  <a:pos x="f339" y="f340"/>
                </a:cxn>
                <a:cxn ang="f205">
                  <a:pos x="f341" y="f340"/>
                </a:cxn>
                <a:cxn ang="f205">
                  <a:pos x="f342" y="f343"/>
                </a:cxn>
                <a:cxn ang="f205">
                  <a:pos x="f344" y="f345"/>
                </a:cxn>
                <a:cxn ang="f205">
                  <a:pos x="f344" y="f346"/>
                </a:cxn>
                <a:cxn ang="f205">
                  <a:pos x="f347" y="f348"/>
                </a:cxn>
                <a:cxn ang="f205">
                  <a:pos x="f349" y="f333"/>
                </a:cxn>
                <a:cxn ang="f205">
                  <a:pos x="f350" y="f333"/>
                </a:cxn>
                <a:cxn ang="f205">
                  <a:pos x="f332" y="f351"/>
                </a:cxn>
                <a:cxn ang="f205">
                  <a:pos x="f332" y="f333"/>
                </a:cxn>
                <a:cxn ang="f205">
                  <a:pos x="f352" y="f353"/>
                </a:cxn>
                <a:cxn ang="f205">
                  <a:pos x="f354" y="f355"/>
                </a:cxn>
                <a:cxn ang="f205">
                  <a:pos x="f356" y="f357"/>
                </a:cxn>
                <a:cxn ang="f205">
                  <a:pos x="f358" y="f359"/>
                </a:cxn>
                <a:cxn ang="f205">
                  <a:pos x="f360" y="f361"/>
                </a:cxn>
                <a:cxn ang="f205">
                  <a:pos x="f360" y="f362"/>
                </a:cxn>
                <a:cxn ang="f205">
                  <a:pos x="f363" y="f362"/>
                </a:cxn>
                <a:cxn ang="f205">
                  <a:pos x="f364" y="f365"/>
                </a:cxn>
                <a:cxn ang="f205">
                  <a:pos x="f366" y="f365"/>
                </a:cxn>
                <a:cxn ang="f205">
                  <a:pos x="f366" y="f367"/>
                </a:cxn>
                <a:cxn ang="f205">
                  <a:pos x="f368" y="f367"/>
                </a:cxn>
                <a:cxn ang="f205">
                  <a:pos x="f368" y="f369"/>
                </a:cxn>
                <a:cxn ang="f205">
                  <a:pos x="f370" y="f369"/>
                </a:cxn>
                <a:cxn ang="f205">
                  <a:pos x="f371" y="f369"/>
                </a:cxn>
                <a:cxn ang="f205">
                  <a:pos x="f372" y="f373"/>
                </a:cxn>
                <a:cxn ang="f205">
                  <a:pos x="f374" y="f375"/>
                </a:cxn>
                <a:cxn ang="f205">
                  <a:pos x="f376" y="f375"/>
                </a:cxn>
                <a:cxn ang="f205">
                  <a:pos x="f377" y="f378"/>
                </a:cxn>
                <a:cxn ang="f205">
                  <a:pos x="f379" y="f378"/>
                </a:cxn>
                <a:cxn ang="f205">
                  <a:pos x="f380" y="f381"/>
                </a:cxn>
                <a:cxn ang="f205">
                  <a:pos x="f382" y="f381"/>
                </a:cxn>
                <a:cxn ang="f205">
                  <a:pos x="f382" y="f383"/>
                </a:cxn>
                <a:cxn ang="f205">
                  <a:pos x="f374" y="f383"/>
                </a:cxn>
                <a:cxn ang="f205">
                  <a:pos x="f384" y="f385"/>
                </a:cxn>
                <a:cxn ang="f205">
                  <a:pos x="f386" y="f387"/>
                </a:cxn>
                <a:cxn ang="f205">
                  <a:pos x="f364" y="f388"/>
                </a:cxn>
                <a:cxn ang="f205">
                  <a:pos x="f364" y="f389"/>
                </a:cxn>
                <a:cxn ang="f205">
                  <a:pos x="f390" y="f389"/>
                </a:cxn>
                <a:cxn ang="f205">
                  <a:pos x="f390" y="f353"/>
                </a:cxn>
                <a:cxn ang="f205">
                  <a:pos x="f352" y="f353"/>
                </a:cxn>
              </a:cxnLst>
              <a:rect l="f328" t="f331" r="f329" b="f330"/>
              <a:pathLst>
                <a:path w="383" h="133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15"/>
                    <a:pt x="f16" y="f17"/>
                  </a:cubicBezTo>
                  <a:cubicBezTo>
                    <a:pt x="f18" y="f19"/>
                    <a:pt x="f5" y="f20"/>
                    <a:pt x="f18" y="f21"/>
                  </a:cubicBezTo>
                  <a:cubicBezTo>
                    <a:pt x="f16" y="f22"/>
                    <a:pt x="f23" y="f18"/>
                    <a:pt x="f24" y="f18"/>
                  </a:cubicBezTo>
                  <a:cubicBezTo>
                    <a:pt x="f25" y="f5"/>
                    <a:pt x="f26" y="f5"/>
                    <a:pt x="f27" y="f18"/>
                  </a:cubicBezTo>
                  <a:cubicBezTo>
                    <a:pt x="f28" y="f18"/>
                    <a:pt x="f29" y="f30"/>
                    <a:pt x="f31" y="f32"/>
                  </a:cubicBezTo>
                  <a:cubicBezTo>
                    <a:pt x="f6" y="f33"/>
                    <a:pt x="f34" y="f35"/>
                    <a:pt x="f36" y="f13"/>
                  </a:cubicBezTo>
                  <a:cubicBezTo>
                    <a:pt x="f37" y="f38"/>
                    <a:pt x="f37" y="f39"/>
                    <a:pt x="f36" y="f40"/>
                  </a:cubicBezTo>
                  <a:cubicBezTo>
                    <a:pt x="f34" y="f41"/>
                    <a:pt x="f6" y="f42"/>
                    <a:pt x="f43" y="f44"/>
                  </a:cubicBezTo>
                  <a:cubicBezTo>
                    <a:pt x="f45" y="f46"/>
                    <a:pt x="f28" y="f9"/>
                    <a:pt x="f47" y="f9"/>
                  </a:cubicBezTo>
                  <a:cubicBezTo>
                    <a:pt x="f48" y="f7"/>
                    <a:pt x="f49" y="f9"/>
                    <a:pt x="f50" y="f9"/>
                  </a:cubicBezTo>
                  <a:cubicBezTo>
                    <a:pt x="f51" y="f7"/>
                    <a:pt x="f52" y="f7"/>
                    <a:pt x="f8" y="f7"/>
                  </a:cubicBezTo>
                  <a:cubicBezTo>
                    <a:pt x="f8" y="f9"/>
                    <a:pt x="f8" y="f9"/>
                    <a:pt x="f8" y="f9"/>
                  </a:cubicBezTo>
                  <a:close/>
                  <a:moveTo>
                    <a:pt x="f53" y="f54"/>
                  </a:move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" y="f69"/>
                    <a:pt x="f46" y="f71"/>
                    <a:pt x="f44" y="f72"/>
                  </a:cubicBezTo>
                  <a:cubicBezTo>
                    <a:pt x="f44" y="f73"/>
                    <a:pt x="f44" y="f74"/>
                    <a:pt x="f44" y="f75"/>
                  </a:cubicBezTo>
                  <a:cubicBezTo>
                    <a:pt x="f76" y="f75"/>
                    <a:pt x="f77" y="f75"/>
                    <a:pt x="f55" y="f75"/>
                  </a:cubicBezTo>
                  <a:cubicBezTo>
                    <a:pt x="f57" y="f78"/>
                    <a:pt x="f59" y="f79"/>
                    <a:pt x="f80" y="f81"/>
                  </a:cubicBezTo>
                  <a:cubicBezTo>
                    <a:pt x="f82" y="f81"/>
                    <a:pt x="f83" y="f81"/>
                    <a:pt x="f84" y="f81"/>
                  </a:cubicBezTo>
                  <a:cubicBezTo>
                    <a:pt x="f84" y="f38"/>
                    <a:pt x="f84" y="f85"/>
                    <a:pt x="f84" y="f86"/>
                  </a:cubicBezTo>
                  <a:cubicBezTo>
                    <a:pt x="f87" y="f86"/>
                    <a:pt x="f88" y="f86"/>
                    <a:pt x="f89" y="f86"/>
                  </a:cubicBezTo>
                  <a:cubicBezTo>
                    <a:pt x="f89" y="f90"/>
                    <a:pt x="f89" y="f91"/>
                    <a:pt x="f89" y="f92"/>
                  </a:cubicBezTo>
                  <a:cubicBezTo>
                    <a:pt x="f93" y="f92"/>
                    <a:pt x="f94" y="f92"/>
                    <a:pt x="f95" y="f92"/>
                  </a:cubicBezTo>
                  <a:cubicBezTo>
                    <a:pt x="f96" y="f92"/>
                    <a:pt x="f97" y="f92"/>
                    <a:pt x="f98" y="f92"/>
                  </a:cubicBezTo>
                  <a:cubicBezTo>
                    <a:pt x="f99" y="f92"/>
                    <a:pt x="f100" y="f101"/>
                    <a:pt x="f102" y="f103"/>
                  </a:cubicBezTo>
                  <a:cubicBezTo>
                    <a:pt x="f103" y="f85"/>
                    <a:pt x="f86" y="f100"/>
                    <a:pt x="f86" y="f104"/>
                  </a:cubicBezTo>
                  <a:cubicBezTo>
                    <a:pt x="f41" y="f104"/>
                    <a:pt x="f105" y="f104"/>
                    <a:pt x="f26" y="f104"/>
                  </a:cubicBezTo>
                  <a:cubicBezTo>
                    <a:pt x="f106" y="f107"/>
                    <a:pt x="f106" y="f21"/>
                    <a:pt x="f106" y="f24"/>
                  </a:cubicBezTo>
                  <a:cubicBezTo>
                    <a:pt x="f108" y="f24"/>
                    <a:pt x="f109" y="f24"/>
                    <a:pt x="f110" y="f24"/>
                  </a:cubicBezTo>
                  <a:cubicBezTo>
                    <a:pt x="f110" y="f20"/>
                    <a:pt x="f101" y="f73"/>
                    <a:pt x="f90" y="f111"/>
                  </a:cubicBezTo>
                  <a:cubicBezTo>
                    <a:pt x="f112" y="f111"/>
                    <a:pt x="f113" y="f111"/>
                    <a:pt x="f42" y="f111"/>
                  </a:cubicBezTo>
                  <a:cubicBezTo>
                    <a:pt x="f42" y="f114"/>
                    <a:pt x="f42" y="f115"/>
                    <a:pt x="f42" y="f116"/>
                  </a:cubicBezTo>
                  <a:cubicBezTo>
                    <a:pt x="f113" y="f116"/>
                    <a:pt x="f75" y="f116"/>
                    <a:pt x="f86" y="f116"/>
                  </a:cubicBezTo>
                  <a:cubicBezTo>
                    <a:pt x="f90" y="f117"/>
                    <a:pt x="f100" y="f118"/>
                    <a:pt x="f119" y="f118"/>
                  </a:cubicBezTo>
                  <a:cubicBezTo>
                    <a:pt x="f120" y="f121"/>
                    <a:pt x="f122" y="f121"/>
                    <a:pt x="f123" y="f121"/>
                  </a:cubicBezTo>
                  <a:cubicBezTo>
                    <a:pt x="f124" y="f121"/>
                    <a:pt x="f53" y="f125"/>
                    <a:pt x="f80" y="f125"/>
                  </a:cubicBezTo>
                  <a:cubicBezTo>
                    <a:pt x="f80" y="f126"/>
                    <a:pt x="f80" y="f127"/>
                    <a:pt x="f80" y="f128"/>
                  </a:cubicBezTo>
                  <a:cubicBezTo>
                    <a:pt x="f129" y="f128"/>
                    <a:pt x="f106" y="f128"/>
                    <a:pt x="f130" y="f128"/>
                  </a:cubicBezTo>
                  <a:cubicBezTo>
                    <a:pt x="f130" y="f131"/>
                    <a:pt x="f130" y="f132"/>
                    <a:pt x="f130" y="f54"/>
                  </a:cubicBezTo>
                  <a:cubicBezTo>
                    <a:pt x="f51" y="f54"/>
                    <a:pt x="f133" y="f54"/>
                    <a:pt x="f53" y="f54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Freeform 152">
              <a:extLst>
                <a:ext uri="{FF2B5EF4-FFF2-40B4-BE49-F238E27FC236}">
                  <a16:creationId xmlns:a16="http://schemas.microsoft.com/office/drawing/2014/main" id="{B1AAB993-EC2F-43A3-9C84-85DE6279FF81}"/>
                </a:ext>
              </a:extLst>
            </p:cNvPr>
            <p:cNvSpPr/>
            <p:nvPr/>
          </p:nvSpPr>
          <p:spPr>
            <a:xfrm>
              <a:off x="7500603" y="3653814"/>
              <a:ext cx="1320859" cy="12104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8"/>
                <a:gd name="f7" fmla="val 308"/>
                <a:gd name="f8" fmla="val 63"/>
                <a:gd name="f9" fmla="val 233"/>
                <a:gd name="f10" fmla="val 51"/>
                <a:gd name="f11" fmla="val 199"/>
                <a:gd name="f12" fmla="val 34"/>
                <a:gd name="f13" fmla="val 168"/>
                <a:gd name="f14" fmla="val 28"/>
                <a:gd name="f15" fmla="val 134"/>
                <a:gd name="f16" fmla="val 24"/>
                <a:gd name="f17" fmla="val 107"/>
                <a:gd name="f18" fmla="val 31"/>
                <a:gd name="f19" fmla="val 77"/>
                <a:gd name="f20" fmla="val 39"/>
                <a:gd name="f21" fmla="val 50"/>
                <a:gd name="f22" fmla="val 48"/>
                <a:gd name="f23" fmla="val 18"/>
                <a:gd name="f24" fmla="val 75"/>
                <a:gd name="f25" fmla="val 1"/>
                <a:gd name="f26" fmla="val 109"/>
                <a:gd name="f27" fmla="val 166"/>
                <a:gd name="f28" fmla="val 223"/>
                <a:gd name="f29" fmla="val 281"/>
                <a:gd name="f30" fmla="val 293"/>
                <a:gd name="f31" fmla="val 2"/>
                <a:gd name="f32" fmla="val 307"/>
                <a:gd name="f33" fmla="val 8"/>
                <a:gd name="f34" fmla="val 317"/>
                <a:gd name="f35" fmla="val 14"/>
                <a:gd name="f36" fmla="val 333"/>
                <a:gd name="f37" fmla="val 40"/>
                <a:gd name="f38" fmla="val 58"/>
                <a:gd name="f39" fmla="val 328"/>
                <a:gd name="f40" fmla="val 309"/>
                <a:gd name="f41" fmla="val 91"/>
                <a:gd name="f42" fmla="val 290"/>
                <a:gd name="f43" fmla="val 92"/>
                <a:gd name="f44" fmla="val 272"/>
                <a:gd name="f45" fmla="val 93"/>
                <a:gd name="f46" fmla="val 255"/>
                <a:gd name="f47" fmla="val 238"/>
                <a:gd name="f48" fmla="val 220"/>
                <a:gd name="f49" fmla="val 217"/>
                <a:gd name="f50" fmla="val 99"/>
                <a:gd name="f51" fmla="val 218"/>
                <a:gd name="f52" fmla="val 114"/>
                <a:gd name="f53" fmla="val 221"/>
                <a:gd name="f54" fmla="val 149"/>
                <a:gd name="f55" fmla="val 231"/>
                <a:gd name="f56" fmla="val 182"/>
                <a:gd name="f57" fmla="val 252"/>
                <a:gd name="f58" fmla="val 210"/>
                <a:gd name="f59" fmla="val 258"/>
                <a:gd name="f60" fmla="val 263"/>
                <a:gd name="f61" fmla="val 227"/>
                <a:gd name="f62" fmla="val 267"/>
                <a:gd name="f63" fmla="val 236"/>
                <a:gd name="f64" fmla="val 271"/>
                <a:gd name="f65" fmla="val 257"/>
                <a:gd name="f66" fmla="val 306"/>
                <a:gd name="f67" fmla="val 164"/>
                <a:gd name="f68" fmla="val 108"/>
                <a:gd name="f69" fmla="val 52"/>
                <a:gd name="f70" fmla="val 23"/>
                <a:gd name="f71" fmla="val 4"/>
                <a:gd name="f72" fmla="val 262"/>
                <a:gd name="f73" fmla="val 249"/>
                <a:gd name="f74" fmla="val 239"/>
                <a:gd name="f75" fmla="val 20"/>
                <a:gd name="f76" fmla="val 237"/>
                <a:gd name="f77" fmla="val 36"/>
                <a:gd name="f78" fmla="val 234"/>
                <a:gd name="f79" fmla="val 13"/>
                <a:gd name="f80" fmla="val 195"/>
                <a:gd name="f81" fmla="val 160"/>
                <a:gd name="f82" fmla="val 12"/>
                <a:gd name="f83" fmla="val 125"/>
                <a:gd name="f84" fmla="val 80"/>
                <a:gd name="f85" fmla="val 16"/>
                <a:gd name="f86" fmla="val 59"/>
                <a:gd name="f87" fmla="val 49"/>
                <a:gd name="f88" fmla="val 81"/>
                <a:gd name="f89" fmla="val 41"/>
                <a:gd name="f90" fmla="val 119"/>
                <a:gd name="f91" fmla="val 155"/>
                <a:gd name="f92" fmla="val 66"/>
                <a:gd name="f93" fmla="val 189"/>
                <a:gd name="f94" fmla="val 96"/>
                <a:gd name="f95" fmla="val 152"/>
                <a:gd name="f96" fmla="val 173"/>
                <a:gd name="f97" fmla="val 230"/>
                <a:gd name="f98" fmla="val 192"/>
                <a:gd name="f99" fmla="val 191"/>
                <a:gd name="f100" fmla="val 242"/>
                <a:gd name="f101" fmla="val 190"/>
                <a:gd name="f102" fmla="val 245"/>
                <a:gd name="f103" fmla="val 185"/>
                <a:gd name="f104" fmla="val 261"/>
                <a:gd name="f105" fmla="val 187"/>
                <a:gd name="f106" fmla="val 276"/>
                <a:gd name="f107" fmla="val 202"/>
                <a:gd name="f108" fmla="val 283"/>
                <a:gd name="f109" fmla="val 211"/>
                <a:gd name="f110" fmla="val 287"/>
                <a:gd name="f111" fmla="val 225"/>
                <a:gd name="f112" fmla="val 288"/>
                <a:gd name="f113" fmla="val 248"/>
                <a:gd name="f114" fmla="val 246"/>
                <a:gd name="f115" fmla="val 241"/>
                <a:gd name="f116" fmla="val 235"/>
                <a:gd name="f117" fmla="val 228"/>
                <a:gd name="f118" fmla="val 148"/>
                <a:gd name="f119" fmla="val 188"/>
                <a:gd name="f120" fmla="val 73"/>
                <a:gd name="f121" fmla="val 250"/>
                <a:gd name="f122" fmla="val 22"/>
                <a:gd name="f123" fmla="val 30"/>
                <a:gd name="f124" fmla="val 54"/>
                <a:gd name="f125" fmla="val 284"/>
                <a:gd name="f126" fmla="val 87"/>
                <a:gd name="f127" fmla="val 285"/>
                <a:gd name="f128" fmla="val 120"/>
                <a:gd name="f129" fmla="val 286"/>
                <a:gd name="f130" fmla="val 153"/>
                <a:gd name="f131" fmla="val 161"/>
                <a:gd name="f132" fmla="val 176"/>
                <a:gd name="f133" fmla="val 174"/>
                <a:gd name="f134" fmla="val 172"/>
                <a:gd name="f135" fmla="val 170"/>
                <a:gd name="f136" fmla="val 71"/>
                <a:gd name="f137" fmla="val 247"/>
                <a:gd name="f138" fmla="val 224"/>
                <a:gd name="f139" fmla="val 274"/>
                <a:gd name="f140" fmla="val 72"/>
                <a:gd name="f141" fmla="val 298"/>
                <a:gd name="f142" fmla="val 313"/>
                <a:gd name="f143" fmla="val 321"/>
                <a:gd name="f144" fmla="val 53"/>
                <a:gd name="f145" fmla="val 315"/>
                <a:gd name="f146" fmla="val 38"/>
                <a:gd name="f147" fmla="val 291"/>
                <a:gd name="f148" fmla="val 15"/>
                <a:gd name="f149" fmla="val 44"/>
                <a:gd name="f150" fmla="+- 0 0 -90"/>
                <a:gd name="f151" fmla="*/ f3 1 338"/>
                <a:gd name="f152" fmla="*/ f4 1 308"/>
                <a:gd name="f153" fmla="val f5"/>
                <a:gd name="f154" fmla="val f6"/>
                <a:gd name="f155" fmla="val f7"/>
                <a:gd name="f156" fmla="*/ f150 f0 1"/>
                <a:gd name="f157" fmla="+- f155 0 f153"/>
                <a:gd name="f158" fmla="+- f154 0 f153"/>
                <a:gd name="f159" fmla="*/ f156 1 f2"/>
                <a:gd name="f160" fmla="*/ f158 1 338"/>
                <a:gd name="f161" fmla="*/ f157 1 308"/>
                <a:gd name="f162" fmla="*/ 63 f158 1"/>
                <a:gd name="f163" fmla="*/ 233 f157 1"/>
                <a:gd name="f164" fmla="*/ 28 f158 1"/>
                <a:gd name="f165" fmla="*/ 134 f157 1"/>
                <a:gd name="f166" fmla="*/ 39 f158 1"/>
                <a:gd name="f167" fmla="*/ 50 f157 1"/>
                <a:gd name="f168" fmla="*/ 109 f158 1"/>
                <a:gd name="f169" fmla="*/ 1 f157 1"/>
                <a:gd name="f170" fmla="*/ 281 f158 1"/>
                <a:gd name="f171" fmla="*/ 317 f158 1"/>
                <a:gd name="f172" fmla="*/ 14 f157 1"/>
                <a:gd name="f173" fmla="*/ 333 f158 1"/>
                <a:gd name="f174" fmla="*/ 58 f157 1"/>
                <a:gd name="f175" fmla="*/ 290 f158 1"/>
                <a:gd name="f176" fmla="*/ 92 f157 1"/>
                <a:gd name="f177" fmla="*/ 238 f158 1"/>
                <a:gd name="f178" fmla="*/ 218 f158 1"/>
                <a:gd name="f179" fmla="*/ 114 f157 1"/>
                <a:gd name="f180" fmla="*/ 252 f158 1"/>
                <a:gd name="f181" fmla="*/ 210 f157 1"/>
                <a:gd name="f182" fmla="*/ 267 f158 1"/>
                <a:gd name="f183" fmla="*/ 236 f157 1"/>
                <a:gd name="f184" fmla="*/ 220 f158 1"/>
                <a:gd name="f185" fmla="*/ 306 f157 1"/>
                <a:gd name="f186" fmla="*/ 52 f158 1"/>
                <a:gd name="f187" fmla="*/ 308 f157 1"/>
                <a:gd name="f188" fmla="*/ 2 f158 1"/>
                <a:gd name="f189" fmla="*/ 262 f157 1"/>
                <a:gd name="f190" fmla="*/ 20 f158 1"/>
                <a:gd name="f191" fmla="*/ 237 f157 1"/>
                <a:gd name="f192" fmla="*/ 234 f158 1"/>
                <a:gd name="f193" fmla="*/ 13 f157 1"/>
                <a:gd name="f194" fmla="*/ 125 f158 1"/>
                <a:gd name="f195" fmla="*/ 49 f158 1"/>
                <a:gd name="f196" fmla="*/ 81 f157 1"/>
                <a:gd name="f197" fmla="*/ 66 f158 1"/>
                <a:gd name="f198" fmla="*/ 189 f157 1"/>
                <a:gd name="f199" fmla="*/ 134 f158 1"/>
                <a:gd name="f200" fmla="*/ 231 f157 1"/>
                <a:gd name="f201" fmla="*/ 195 f158 1"/>
                <a:gd name="f202" fmla="*/ 230 f157 1"/>
                <a:gd name="f203" fmla="*/ 190 f158 1"/>
                <a:gd name="f204" fmla="*/ 245 f157 1"/>
                <a:gd name="f205" fmla="*/ 202 f158 1"/>
                <a:gd name="f206" fmla="*/ 283 f157 1"/>
                <a:gd name="f207" fmla="*/ 233 f158 1"/>
                <a:gd name="f208" fmla="*/ 246 f158 1"/>
                <a:gd name="f209" fmla="*/ 228 f158 1"/>
                <a:gd name="f210" fmla="*/ 250 f157 1"/>
                <a:gd name="f211" fmla="*/ 54 f158 1"/>
                <a:gd name="f212" fmla="*/ 284 f157 1"/>
                <a:gd name="f213" fmla="*/ 153 f158 1"/>
                <a:gd name="f214" fmla="*/ 287 f157 1"/>
                <a:gd name="f215" fmla="*/ 176 f158 1"/>
                <a:gd name="f216" fmla="*/ 170 f158 1"/>
                <a:gd name="f217" fmla="*/ 242 f157 1"/>
                <a:gd name="f218" fmla="*/ 224 f158 1"/>
                <a:gd name="f219" fmla="*/ 71 f157 1"/>
                <a:gd name="f220" fmla="*/ 298 f158 1"/>
                <a:gd name="f221" fmla="*/ 315 f158 1"/>
                <a:gd name="f222" fmla="*/ 38 f157 1"/>
                <a:gd name="f223" fmla="*/ 274 f158 1"/>
                <a:gd name="f224" fmla="*/ 18 f157 1"/>
                <a:gd name="f225" fmla="+- f159 0 f1"/>
                <a:gd name="f226" fmla="*/ f162 1 338"/>
                <a:gd name="f227" fmla="*/ f163 1 308"/>
                <a:gd name="f228" fmla="*/ f164 1 338"/>
                <a:gd name="f229" fmla="*/ f165 1 308"/>
                <a:gd name="f230" fmla="*/ f166 1 338"/>
                <a:gd name="f231" fmla="*/ f167 1 308"/>
                <a:gd name="f232" fmla="*/ f168 1 338"/>
                <a:gd name="f233" fmla="*/ f169 1 308"/>
                <a:gd name="f234" fmla="*/ f170 1 338"/>
                <a:gd name="f235" fmla="*/ f171 1 338"/>
                <a:gd name="f236" fmla="*/ f172 1 308"/>
                <a:gd name="f237" fmla="*/ f173 1 338"/>
                <a:gd name="f238" fmla="*/ f174 1 308"/>
                <a:gd name="f239" fmla="*/ f175 1 338"/>
                <a:gd name="f240" fmla="*/ f176 1 308"/>
                <a:gd name="f241" fmla="*/ f177 1 338"/>
                <a:gd name="f242" fmla="*/ f178 1 338"/>
                <a:gd name="f243" fmla="*/ f179 1 308"/>
                <a:gd name="f244" fmla="*/ f180 1 338"/>
                <a:gd name="f245" fmla="*/ f181 1 308"/>
                <a:gd name="f246" fmla="*/ f182 1 338"/>
                <a:gd name="f247" fmla="*/ f183 1 308"/>
                <a:gd name="f248" fmla="*/ f184 1 338"/>
                <a:gd name="f249" fmla="*/ f185 1 308"/>
                <a:gd name="f250" fmla="*/ f186 1 338"/>
                <a:gd name="f251" fmla="*/ f187 1 308"/>
                <a:gd name="f252" fmla="*/ f188 1 338"/>
                <a:gd name="f253" fmla="*/ f189 1 308"/>
                <a:gd name="f254" fmla="*/ f190 1 338"/>
                <a:gd name="f255" fmla="*/ f191 1 308"/>
                <a:gd name="f256" fmla="*/ f192 1 338"/>
                <a:gd name="f257" fmla="*/ f193 1 308"/>
                <a:gd name="f258" fmla="*/ f194 1 338"/>
                <a:gd name="f259" fmla="*/ f195 1 338"/>
                <a:gd name="f260" fmla="*/ f196 1 308"/>
                <a:gd name="f261" fmla="*/ f197 1 338"/>
                <a:gd name="f262" fmla="*/ f198 1 308"/>
                <a:gd name="f263" fmla="*/ f199 1 338"/>
                <a:gd name="f264" fmla="*/ f200 1 308"/>
                <a:gd name="f265" fmla="*/ f201 1 338"/>
                <a:gd name="f266" fmla="*/ f202 1 308"/>
                <a:gd name="f267" fmla="*/ f203 1 338"/>
                <a:gd name="f268" fmla="*/ f204 1 308"/>
                <a:gd name="f269" fmla="*/ f205 1 338"/>
                <a:gd name="f270" fmla="*/ f206 1 308"/>
                <a:gd name="f271" fmla="*/ f207 1 338"/>
                <a:gd name="f272" fmla="*/ f208 1 338"/>
                <a:gd name="f273" fmla="*/ f209 1 338"/>
                <a:gd name="f274" fmla="*/ f210 1 308"/>
                <a:gd name="f275" fmla="*/ f211 1 338"/>
                <a:gd name="f276" fmla="*/ f212 1 308"/>
                <a:gd name="f277" fmla="*/ f213 1 338"/>
                <a:gd name="f278" fmla="*/ f214 1 308"/>
                <a:gd name="f279" fmla="*/ f215 1 338"/>
                <a:gd name="f280" fmla="*/ f216 1 338"/>
                <a:gd name="f281" fmla="*/ f217 1 308"/>
                <a:gd name="f282" fmla="*/ f218 1 338"/>
                <a:gd name="f283" fmla="*/ f219 1 308"/>
                <a:gd name="f284" fmla="*/ f220 1 338"/>
                <a:gd name="f285" fmla="*/ f221 1 338"/>
                <a:gd name="f286" fmla="*/ f222 1 308"/>
                <a:gd name="f287" fmla="*/ f223 1 338"/>
                <a:gd name="f288" fmla="*/ f224 1 308"/>
                <a:gd name="f289" fmla="*/ 0 1 f160"/>
                <a:gd name="f290" fmla="*/ f154 1 f160"/>
                <a:gd name="f291" fmla="*/ 0 1 f161"/>
                <a:gd name="f292" fmla="*/ f155 1 f161"/>
                <a:gd name="f293" fmla="*/ f226 1 f160"/>
                <a:gd name="f294" fmla="*/ f227 1 f161"/>
                <a:gd name="f295" fmla="*/ f228 1 f160"/>
                <a:gd name="f296" fmla="*/ f229 1 f161"/>
                <a:gd name="f297" fmla="*/ f230 1 f160"/>
                <a:gd name="f298" fmla="*/ f231 1 f161"/>
                <a:gd name="f299" fmla="*/ f232 1 f160"/>
                <a:gd name="f300" fmla="*/ f233 1 f161"/>
                <a:gd name="f301" fmla="*/ f234 1 f160"/>
                <a:gd name="f302" fmla="*/ f235 1 f160"/>
                <a:gd name="f303" fmla="*/ f236 1 f161"/>
                <a:gd name="f304" fmla="*/ f237 1 f160"/>
                <a:gd name="f305" fmla="*/ f238 1 f161"/>
                <a:gd name="f306" fmla="*/ f239 1 f160"/>
                <a:gd name="f307" fmla="*/ f240 1 f161"/>
                <a:gd name="f308" fmla="*/ f241 1 f160"/>
                <a:gd name="f309" fmla="*/ f242 1 f160"/>
                <a:gd name="f310" fmla="*/ f243 1 f161"/>
                <a:gd name="f311" fmla="*/ f244 1 f160"/>
                <a:gd name="f312" fmla="*/ f245 1 f161"/>
                <a:gd name="f313" fmla="*/ f246 1 f160"/>
                <a:gd name="f314" fmla="*/ f247 1 f161"/>
                <a:gd name="f315" fmla="*/ f248 1 f160"/>
                <a:gd name="f316" fmla="*/ f249 1 f161"/>
                <a:gd name="f317" fmla="*/ f250 1 f160"/>
                <a:gd name="f318" fmla="*/ f251 1 f161"/>
                <a:gd name="f319" fmla="*/ f252 1 f160"/>
                <a:gd name="f320" fmla="*/ f253 1 f161"/>
                <a:gd name="f321" fmla="*/ f254 1 f160"/>
                <a:gd name="f322" fmla="*/ f255 1 f161"/>
                <a:gd name="f323" fmla="*/ f256 1 f160"/>
                <a:gd name="f324" fmla="*/ f257 1 f161"/>
                <a:gd name="f325" fmla="*/ f258 1 f160"/>
                <a:gd name="f326" fmla="*/ f259 1 f160"/>
                <a:gd name="f327" fmla="*/ f260 1 f161"/>
                <a:gd name="f328" fmla="*/ f261 1 f160"/>
                <a:gd name="f329" fmla="*/ f262 1 f161"/>
                <a:gd name="f330" fmla="*/ f263 1 f160"/>
                <a:gd name="f331" fmla="*/ f264 1 f161"/>
                <a:gd name="f332" fmla="*/ f265 1 f160"/>
                <a:gd name="f333" fmla="*/ f266 1 f161"/>
                <a:gd name="f334" fmla="*/ f267 1 f160"/>
                <a:gd name="f335" fmla="*/ f268 1 f161"/>
                <a:gd name="f336" fmla="*/ f269 1 f160"/>
                <a:gd name="f337" fmla="*/ f270 1 f161"/>
                <a:gd name="f338" fmla="*/ f271 1 f160"/>
                <a:gd name="f339" fmla="*/ f272 1 f160"/>
                <a:gd name="f340" fmla="*/ f273 1 f160"/>
                <a:gd name="f341" fmla="*/ f274 1 f161"/>
                <a:gd name="f342" fmla="*/ f275 1 f160"/>
                <a:gd name="f343" fmla="*/ f276 1 f161"/>
                <a:gd name="f344" fmla="*/ f277 1 f160"/>
                <a:gd name="f345" fmla="*/ f278 1 f161"/>
                <a:gd name="f346" fmla="*/ f279 1 f160"/>
                <a:gd name="f347" fmla="*/ f280 1 f160"/>
                <a:gd name="f348" fmla="*/ f281 1 f161"/>
                <a:gd name="f349" fmla="*/ f282 1 f160"/>
                <a:gd name="f350" fmla="*/ f283 1 f161"/>
                <a:gd name="f351" fmla="*/ f284 1 f160"/>
                <a:gd name="f352" fmla="*/ f285 1 f160"/>
                <a:gd name="f353" fmla="*/ f286 1 f161"/>
                <a:gd name="f354" fmla="*/ f287 1 f160"/>
                <a:gd name="f355" fmla="*/ f288 1 f161"/>
                <a:gd name="f356" fmla="*/ f289 f151 1"/>
                <a:gd name="f357" fmla="*/ f290 f151 1"/>
                <a:gd name="f358" fmla="*/ f292 f152 1"/>
                <a:gd name="f359" fmla="*/ f291 f152 1"/>
                <a:gd name="f360" fmla="*/ f293 f151 1"/>
                <a:gd name="f361" fmla="*/ f294 f152 1"/>
                <a:gd name="f362" fmla="*/ f295 f151 1"/>
                <a:gd name="f363" fmla="*/ f296 f152 1"/>
                <a:gd name="f364" fmla="*/ f297 f151 1"/>
                <a:gd name="f365" fmla="*/ f298 f152 1"/>
                <a:gd name="f366" fmla="*/ f299 f151 1"/>
                <a:gd name="f367" fmla="*/ f300 f152 1"/>
                <a:gd name="f368" fmla="*/ f301 f151 1"/>
                <a:gd name="f369" fmla="*/ f302 f151 1"/>
                <a:gd name="f370" fmla="*/ f303 f152 1"/>
                <a:gd name="f371" fmla="*/ f304 f151 1"/>
                <a:gd name="f372" fmla="*/ f305 f152 1"/>
                <a:gd name="f373" fmla="*/ f306 f151 1"/>
                <a:gd name="f374" fmla="*/ f307 f152 1"/>
                <a:gd name="f375" fmla="*/ f308 f151 1"/>
                <a:gd name="f376" fmla="*/ f309 f151 1"/>
                <a:gd name="f377" fmla="*/ f310 f152 1"/>
                <a:gd name="f378" fmla="*/ f311 f151 1"/>
                <a:gd name="f379" fmla="*/ f312 f152 1"/>
                <a:gd name="f380" fmla="*/ f313 f151 1"/>
                <a:gd name="f381" fmla="*/ f314 f152 1"/>
                <a:gd name="f382" fmla="*/ f315 f151 1"/>
                <a:gd name="f383" fmla="*/ f316 f152 1"/>
                <a:gd name="f384" fmla="*/ f317 f151 1"/>
                <a:gd name="f385" fmla="*/ f318 f152 1"/>
                <a:gd name="f386" fmla="*/ f319 f151 1"/>
                <a:gd name="f387" fmla="*/ f320 f152 1"/>
                <a:gd name="f388" fmla="*/ f321 f151 1"/>
                <a:gd name="f389" fmla="*/ f322 f152 1"/>
                <a:gd name="f390" fmla="*/ f323 f151 1"/>
                <a:gd name="f391" fmla="*/ f324 f152 1"/>
                <a:gd name="f392" fmla="*/ f325 f151 1"/>
                <a:gd name="f393" fmla="*/ f326 f151 1"/>
                <a:gd name="f394" fmla="*/ f327 f152 1"/>
                <a:gd name="f395" fmla="*/ f328 f151 1"/>
                <a:gd name="f396" fmla="*/ f329 f152 1"/>
                <a:gd name="f397" fmla="*/ f330 f151 1"/>
                <a:gd name="f398" fmla="*/ f331 f152 1"/>
                <a:gd name="f399" fmla="*/ f332 f151 1"/>
                <a:gd name="f400" fmla="*/ f333 f152 1"/>
                <a:gd name="f401" fmla="*/ f334 f151 1"/>
                <a:gd name="f402" fmla="*/ f335 f152 1"/>
                <a:gd name="f403" fmla="*/ f336 f151 1"/>
                <a:gd name="f404" fmla="*/ f337 f152 1"/>
                <a:gd name="f405" fmla="*/ f338 f151 1"/>
                <a:gd name="f406" fmla="*/ f339 f151 1"/>
                <a:gd name="f407" fmla="*/ f340 f151 1"/>
                <a:gd name="f408" fmla="*/ f341 f152 1"/>
                <a:gd name="f409" fmla="*/ f342 f151 1"/>
                <a:gd name="f410" fmla="*/ f343 f152 1"/>
                <a:gd name="f411" fmla="*/ f344 f151 1"/>
                <a:gd name="f412" fmla="*/ f345 f152 1"/>
                <a:gd name="f413" fmla="*/ f346 f151 1"/>
                <a:gd name="f414" fmla="*/ f347 f151 1"/>
                <a:gd name="f415" fmla="*/ f348 f152 1"/>
                <a:gd name="f416" fmla="*/ f349 f151 1"/>
                <a:gd name="f417" fmla="*/ f350 f152 1"/>
                <a:gd name="f418" fmla="*/ f351 f151 1"/>
                <a:gd name="f419" fmla="*/ f352 f151 1"/>
                <a:gd name="f420" fmla="*/ f353 f152 1"/>
                <a:gd name="f421" fmla="*/ f354 f151 1"/>
                <a:gd name="f422" fmla="*/ f355 f1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5">
                  <a:pos x="f360" y="f361"/>
                </a:cxn>
                <a:cxn ang="f225">
                  <a:pos x="f362" y="f363"/>
                </a:cxn>
                <a:cxn ang="f225">
                  <a:pos x="f364" y="f365"/>
                </a:cxn>
                <a:cxn ang="f225">
                  <a:pos x="f366" y="f367"/>
                </a:cxn>
                <a:cxn ang="f225">
                  <a:pos x="f368" y="f367"/>
                </a:cxn>
                <a:cxn ang="f225">
                  <a:pos x="f369" y="f370"/>
                </a:cxn>
                <a:cxn ang="f225">
                  <a:pos x="f371" y="f372"/>
                </a:cxn>
                <a:cxn ang="f225">
                  <a:pos x="f373" y="f374"/>
                </a:cxn>
                <a:cxn ang="f225">
                  <a:pos x="f375" y="f374"/>
                </a:cxn>
                <a:cxn ang="f225">
                  <a:pos x="f376" y="f377"/>
                </a:cxn>
                <a:cxn ang="f225">
                  <a:pos x="f378" y="f379"/>
                </a:cxn>
                <a:cxn ang="f225">
                  <a:pos x="f380" y="f381"/>
                </a:cxn>
                <a:cxn ang="f225">
                  <a:pos x="f382" y="f383"/>
                </a:cxn>
                <a:cxn ang="f225">
                  <a:pos x="f384" y="f385"/>
                </a:cxn>
                <a:cxn ang="f225">
                  <a:pos x="f386" y="f387"/>
                </a:cxn>
                <a:cxn ang="f225">
                  <a:pos x="f388" y="f389"/>
                </a:cxn>
                <a:cxn ang="f225">
                  <a:pos x="f360" y="f361"/>
                </a:cxn>
                <a:cxn ang="f225">
                  <a:pos x="f390" y="f391"/>
                </a:cxn>
                <a:cxn ang="f225">
                  <a:pos x="f392" y="f391"/>
                </a:cxn>
                <a:cxn ang="f225">
                  <a:pos x="f393" y="f394"/>
                </a:cxn>
                <a:cxn ang="f225">
                  <a:pos x="f395" y="f396"/>
                </a:cxn>
                <a:cxn ang="f225">
                  <a:pos x="f397" y="f398"/>
                </a:cxn>
                <a:cxn ang="f225">
                  <a:pos x="f399" y="f400"/>
                </a:cxn>
                <a:cxn ang="f225">
                  <a:pos x="f401" y="f402"/>
                </a:cxn>
                <a:cxn ang="f225">
                  <a:pos x="f403" y="f404"/>
                </a:cxn>
                <a:cxn ang="f225">
                  <a:pos x="f405" y="f404"/>
                </a:cxn>
                <a:cxn ang="f225">
                  <a:pos x="f406" y="f402"/>
                </a:cxn>
                <a:cxn ang="f225">
                  <a:pos x="f407" y="f379"/>
                </a:cxn>
                <a:cxn ang="f225">
                  <a:pos x="f390" y="f391"/>
                </a:cxn>
                <a:cxn ang="f225">
                  <a:pos x="f388" y="f408"/>
                </a:cxn>
                <a:cxn ang="f225">
                  <a:pos x="f409" y="f410"/>
                </a:cxn>
                <a:cxn ang="f225">
                  <a:pos x="f411" y="f412"/>
                </a:cxn>
                <a:cxn ang="f225">
                  <a:pos x="f413" y="f412"/>
                </a:cxn>
                <a:cxn ang="f225">
                  <a:pos x="f414" y="f415"/>
                </a:cxn>
                <a:cxn ang="f225">
                  <a:pos x="f388" y="f408"/>
                </a:cxn>
                <a:cxn ang="f225">
                  <a:pos x="f416" y="f417"/>
                </a:cxn>
                <a:cxn ang="f225">
                  <a:pos x="f418" y="f417"/>
                </a:cxn>
                <a:cxn ang="f225">
                  <a:pos x="f419" y="f420"/>
                </a:cxn>
                <a:cxn ang="f225">
                  <a:pos x="f421" y="f422"/>
                </a:cxn>
                <a:cxn ang="f225">
                  <a:pos x="f416" y="f417"/>
                </a:cxn>
              </a:cxnLst>
              <a:rect l="f356" t="f359" r="f357" b="f358"/>
              <a:pathLst>
                <a:path w="338" h="30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5"/>
                    <a:pt x="f28" y="f5"/>
                    <a:pt x="f29" y="f25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16"/>
                    <a:pt x="f6" y="f37"/>
                    <a:pt x="f36" y="f38"/>
                  </a:cubicBezTo>
                  <a:cubicBezTo>
                    <a:pt x="f39" y="f24"/>
                    <a:pt x="f40" y="f41"/>
                    <a:pt x="f42" y="f43"/>
                  </a:cubicBezTo>
                  <a:cubicBezTo>
                    <a:pt x="f44" y="f45"/>
                    <a:pt x="f46" y="f45"/>
                    <a:pt x="f47" y="f43"/>
                  </a:cubicBezTo>
                  <a:cubicBezTo>
                    <a:pt x="f48" y="f41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51"/>
                    <a:pt x="f60" y="f61"/>
                    <a:pt x="f62" y="f63"/>
                  </a:cubicBezTo>
                  <a:cubicBezTo>
                    <a:pt x="f29" y="f64"/>
                    <a:pt x="f65" y="f66"/>
                    <a:pt x="f48" y="f66"/>
                  </a:cubicBezTo>
                  <a:cubicBezTo>
                    <a:pt x="f67" y="f32"/>
                    <a:pt x="f68" y="f32"/>
                    <a:pt x="f69" y="f7"/>
                  </a:cubicBezTo>
                  <a:cubicBezTo>
                    <a:pt x="f70" y="f7"/>
                    <a:pt x="f71" y="f42"/>
                    <a:pt x="f31" y="f72"/>
                  </a:cubicBezTo>
                  <a:cubicBezTo>
                    <a:pt x="f5" y="f73"/>
                    <a:pt x="f71" y="f74"/>
                    <a:pt x="f75" y="f76"/>
                  </a:cubicBezTo>
                  <a:cubicBezTo>
                    <a:pt x="f77" y="f63"/>
                    <a:pt x="f69" y="f78"/>
                    <a:pt x="f8" y="f9"/>
                  </a:cubicBezTo>
                  <a:close/>
                  <a:moveTo>
                    <a:pt x="f78" y="f79"/>
                  </a:moveTo>
                  <a:cubicBezTo>
                    <a:pt x="f80" y="f79"/>
                    <a:pt x="f81" y="f82"/>
                    <a:pt x="f83" y="f79"/>
                  </a:cubicBezTo>
                  <a:cubicBezTo>
                    <a:pt x="f84" y="f85"/>
                    <a:pt x="f86" y="f77"/>
                    <a:pt x="f87" y="f88"/>
                  </a:cubicBezTo>
                  <a:cubicBezTo>
                    <a:pt x="f89" y="f90"/>
                    <a:pt x="f87" y="f91"/>
                    <a:pt x="f92" y="f93"/>
                  </a:cubicBezTo>
                  <a:cubicBezTo>
                    <a:pt x="f84" y="f51"/>
                    <a:pt x="f94" y="f74"/>
                    <a:pt x="f15" y="f55"/>
                  </a:cubicBezTo>
                  <a:cubicBezTo>
                    <a:pt x="f95" y="f61"/>
                    <a:pt x="f96" y="f97"/>
                    <a:pt x="f80" y="f97"/>
                  </a:cubicBezTo>
                  <a:cubicBezTo>
                    <a:pt x="f98" y="f74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9" y="f108"/>
                  </a:cubicBezTo>
                  <a:cubicBezTo>
                    <a:pt x="f113" y="f106"/>
                    <a:pt x="f57" y="f104"/>
                    <a:pt x="f114" y="f102"/>
                  </a:cubicBezTo>
                  <a:cubicBezTo>
                    <a:pt x="f115" y="f9"/>
                    <a:pt x="f116" y="f53"/>
                    <a:pt x="f117" y="f58"/>
                  </a:cubicBezTo>
                  <a:cubicBezTo>
                    <a:pt x="f105" y="f118"/>
                    <a:pt x="f119" y="f120"/>
                    <a:pt x="f78" y="f79"/>
                  </a:cubicBezTo>
                  <a:close/>
                  <a:moveTo>
                    <a:pt x="f75" y="f121"/>
                  </a:moveTo>
                  <a:cubicBezTo>
                    <a:pt x="f122" y="f106"/>
                    <a:pt x="f123" y="f108"/>
                    <a:pt x="f124" y="f125"/>
                  </a:cubicBezTo>
                  <a:cubicBezTo>
                    <a:pt x="f126" y="f127"/>
                    <a:pt x="f128" y="f129"/>
                    <a:pt x="f130" y="f110"/>
                  </a:cubicBezTo>
                  <a:cubicBezTo>
                    <a:pt x="f131" y="f110"/>
                    <a:pt x="f13" y="f110"/>
                    <a:pt x="f132" y="f110"/>
                  </a:cubicBezTo>
                  <a:cubicBezTo>
                    <a:pt x="f133" y="f64"/>
                    <a:pt x="f134" y="f59"/>
                    <a:pt x="f135" y="f100"/>
                  </a:cubicBezTo>
                  <a:cubicBezTo>
                    <a:pt x="f128" y="f102"/>
                    <a:pt x="f136" y="f137"/>
                    <a:pt x="f75" y="f121"/>
                  </a:cubicBezTo>
                  <a:close/>
                  <a:moveTo>
                    <a:pt x="f138" y="f136"/>
                  </a:moveTo>
                  <a:cubicBezTo>
                    <a:pt x="f121" y="f136"/>
                    <a:pt x="f139" y="f140"/>
                    <a:pt x="f141" y="f136"/>
                  </a:cubicBezTo>
                  <a:cubicBezTo>
                    <a:pt x="f142" y="f136"/>
                    <a:pt x="f143" y="f144"/>
                    <a:pt x="f145" y="f146"/>
                  </a:cubicBezTo>
                  <a:cubicBezTo>
                    <a:pt x="f40" y="f70"/>
                    <a:pt x="f147" y="f148"/>
                    <a:pt x="f139" y="f23"/>
                  </a:cubicBezTo>
                  <a:cubicBezTo>
                    <a:pt x="f102" y="f70"/>
                    <a:pt x="f9" y="f149"/>
                    <a:pt x="f138" y="f136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Freeform 153">
              <a:extLst>
                <a:ext uri="{FF2B5EF4-FFF2-40B4-BE49-F238E27FC236}">
                  <a16:creationId xmlns:a16="http://schemas.microsoft.com/office/drawing/2014/main" id="{D1D4F8FF-787D-469C-AA4B-7CE64D2ED3C3}"/>
                </a:ext>
              </a:extLst>
            </p:cNvPr>
            <p:cNvSpPr/>
            <p:nvPr/>
          </p:nvSpPr>
          <p:spPr>
            <a:xfrm>
              <a:off x="7813045" y="4042955"/>
              <a:ext cx="376056" cy="280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6"/>
                <a:gd name="f7" fmla="val 7"/>
                <a:gd name="f8" fmla="val 34"/>
                <a:gd name="f9" fmla="val 65"/>
                <a:gd name="f10" fmla="val 2"/>
                <a:gd name="f11" fmla="val 4"/>
                <a:gd name="f12" fmla="val 86"/>
                <a:gd name="f13" fmla="val 76"/>
                <a:gd name="f14" fmla="val 66"/>
                <a:gd name="f15" fmla="val 55"/>
                <a:gd name="f16" fmla="val 6"/>
                <a:gd name="f17" fmla="val 45"/>
                <a:gd name="f18" fmla="val 5"/>
                <a:gd name="f19" fmla="val 24"/>
                <a:gd name="f20" fmla="val 14"/>
                <a:gd name="f21" fmla="+- 0 0 -90"/>
                <a:gd name="f22" fmla="*/ f3 1 96"/>
                <a:gd name="f23" fmla="*/ f4 1 7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96"/>
                <a:gd name="f32" fmla="*/ f28 1 7"/>
                <a:gd name="f33" fmla="*/ 0 f29 1"/>
                <a:gd name="f34" fmla="*/ 0 f28 1"/>
                <a:gd name="f35" fmla="*/ 96 f29 1"/>
                <a:gd name="f36" fmla="*/ 7 f28 1"/>
                <a:gd name="f37" fmla="*/ 66 f29 1"/>
                <a:gd name="f38" fmla="*/ 34 f29 1"/>
                <a:gd name="f39" fmla="*/ 5 f28 1"/>
                <a:gd name="f40" fmla="+- f30 0 f1"/>
                <a:gd name="f41" fmla="*/ f33 1 96"/>
                <a:gd name="f42" fmla="*/ f34 1 7"/>
                <a:gd name="f43" fmla="*/ f35 1 96"/>
                <a:gd name="f44" fmla="*/ f36 1 7"/>
                <a:gd name="f45" fmla="*/ f37 1 96"/>
                <a:gd name="f46" fmla="*/ f38 1 96"/>
                <a:gd name="f47" fmla="*/ f39 1 7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1"/>
                <a:gd name="f57" fmla="*/ f46 1 f31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2 1"/>
                <a:gd name="f68" fmla="*/ f57 f22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4"/>
                </a:cxn>
                <a:cxn ang="f40">
                  <a:pos x="f65" y="f66"/>
                </a:cxn>
                <a:cxn ang="f40">
                  <a:pos x="f67" y="f66"/>
                </a:cxn>
                <a:cxn ang="f40">
                  <a:pos x="f68" y="f69"/>
                </a:cxn>
                <a:cxn ang="f40">
                  <a:pos x="f63" y="f64"/>
                </a:cxn>
              </a:cxnLst>
              <a:rect l="f59" t="f62" r="f60" b="f61"/>
              <a:pathLst>
                <a:path w="96" h="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16"/>
                    <a:pt x="f17" y="f16"/>
                    <a:pt x="f8" y="f18"/>
                  </a:cubicBezTo>
                  <a:cubicBezTo>
                    <a:pt x="f19" y="f11"/>
                    <a:pt x="f20" y="f10"/>
                    <a:pt x="f5" y="f5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Freeform 154">
              <a:extLst>
                <a:ext uri="{FF2B5EF4-FFF2-40B4-BE49-F238E27FC236}">
                  <a16:creationId xmlns:a16="http://schemas.microsoft.com/office/drawing/2014/main" id="{74E3BFDC-AFA3-4571-93A4-9A3A9D856972}"/>
                </a:ext>
              </a:extLst>
            </p:cNvPr>
            <p:cNvSpPr/>
            <p:nvPr/>
          </p:nvSpPr>
          <p:spPr>
            <a:xfrm>
              <a:off x="7844847" y="3874577"/>
              <a:ext cx="398504" cy="318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8"/>
                <a:gd name="f8" fmla="val 4"/>
                <a:gd name="f9" fmla="val 85"/>
                <a:gd name="f10" fmla="val 5"/>
                <a:gd name="f11" fmla="val 67"/>
                <a:gd name="f12" fmla="val 50"/>
                <a:gd name="f13" fmla="val 33"/>
                <a:gd name="f14" fmla="val 16"/>
                <a:gd name="f15" fmla="val 34"/>
                <a:gd name="f16" fmla="val 101"/>
                <a:gd name="f17" fmla="val 1"/>
                <a:gd name="f18" fmla="val 2"/>
                <a:gd name="f19" fmla="+- 0 0 -90"/>
                <a:gd name="f20" fmla="*/ f3 1 102"/>
                <a:gd name="f21" fmla="*/ f4 1 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6 1 8"/>
                <a:gd name="f30" fmla="*/ f27 1 102"/>
                <a:gd name="f31" fmla="*/ 102 f27 1"/>
                <a:gd name="f32" fmla="*/ 4 f26 1"/>
                <a:gd name="f33" fmla="*/ 50 f27 1"/>
                <a:gd name="f34" fmla="*/ 8 f26 1"/>
                <a:gd name="f35" fmla="*/ 0 f27 1"/>
                <a:gd name="f36" fmla="*/ 0 f26 1"/>
                <a:gd name="f37" fmla="*/ 101 f27 1"/>
                <a:gd name="f38" fmla="+- f28 0 f1"/>
                <a:gd name="f39" fmla="*/ f31 1 102"/>
                <a:gd name="f40" fmla="*/ f32 1 8"/>
                <a:gd name="f41" fmla="*/ f33 1 102"/>
                <a:gd name="f42" fmla="*/ f34 1 8"/>
                <a:gd name="f43" fmla="*/ f35 1 102"/>
                <a:gd name="f44" fmla="*/ f36 1 8"/>
                <a:gd name="f45" fmla="*/ f37 1 102"/>
                <a:gd name="f46" fmla="*/ 0 1 f30"/>
                <a:gd name="f47" fmla="*/ f23 1 f30"/>
                <a:gd name="f48" fmla="*/ 0 1 f29"/>
                <a:gd name="f49" fmla="*/ f24 1 f29"/>
                <a:gd name="f50" fmla="*/ f39 1 f30"/>
                <a:gd name="f51" fmla="*/ f40 1 f29"/>
                <a:gd name="f52" fmla="*/ f41 1 f30"/>
                <a:gd name="f53" fmla="*/ f42 1 f29"/>
                <a:gd name="f54" fmla="*/ f43 1 f30"/>
                <a:gd name="f55" fmla="*/ f44 1 f29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1 1"/>
                <a:gd name="f67" fmla="*/ f5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6"/>
                </a:cxn>
                <a:cxn ang="f38">
                  <a:pos x="f61" y="f62"/>
                </a:cxn>
              </a:cxnLst>
              <a:rect l="f57" t="f60" r="f58" b="f59"/>
              <a:pathLst>
                <a:path w="102" h="8">
                  <a:moveTo>
                    <a:pt x="f6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7"/>
                    <a:pt x="f14" y="f8"/>
                    <a:pt x="f5" y="f5"/>
                  </a:cubicBezTo>
                  <a:cubicBezTo>
                    <a:pt x="f15" y="f5"/>
                    <a:pt x="f11" y="f5"/>
                    <a:pt x="f16" y="f5"/>
                  </a:cubicBezTo>
                  <a:cubicBezTo>
                    <a:pt x="f6" y="f17"/>
                    <a:pt x="f6" y="f18"/>
                    <a:pt x="f6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Freeform 155">
              <a:extLst>
                <a:ext uri="{FF2B5EF4-FFF2-40B4-BE49-F238E27FC236}">
                  <a16:creationId xmlns:a16="http://schemas.microsoft.com/office/drawing/2014/main" id="{7A3C5542-F857-4028-8F25-2FB133E333EB}"/>
                </a:ext>
              </a:extLst>
            </p:cNvPr>
            <p:cNvSpPr/>
            <p:nvPr/>
          </p:nvSpPr>
          <p:spPr>
            <a:xfrm>
              <a:off x="7919691" y="4338562"/>
              <a:ext cx="269409" cy="149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4"/>
                <a:gd name="f8" fmla="val 46"/>
                <a:gd name="f9" fmla="val 23"/>
                <a:gd name="f10" fmla="val 2"/>
                <a:gd name="f11" fmla="val 1"/>
                <a:gd name="f12" fmla="+- 0 0 -90"/>
                <a:gd name="f13" fmla="*/ f3 1 69"/>
                <a:gd name="f14" fmla="*/ f4 1 4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4"/>
                <a:gd name="f23" fmla="*/ f20 1 69"/>
                <a:gd name="f24" fmla="*/ 69 f20 1"/>
                <a:gd name="f25" fmla="*/ 4 f19 1"/>
                <a:gd name="f26" fmla="*/ 0 f20 1"/>
                <a:gd name="f27" fmla="*/ 0 f19 1"/>
                <a:gd name="f28" fmla="+- f21 0 f1"/>
                <a:gd name="f29" fmla="*/ f24 1 69"/>
                <a:gd name="f30" fmla="*/ f25 1 4"/>
                <a:gd name="f31" fmla="*/ f26 1 69"/>
                <a:gd name="f32" fmla="*/ f27 1 4"/>
                <a:gd name="f33" fmla="*/ 0 1 f23"/>
                <a:gd name="f34" fmla="*/ f16 1 f23"/>
                <a:gd name="f35" fmla="*/ 0 1 f22"/>
                <a:gd name="f36" fmla="*/ f17 1 f22"/>
                <a:gd name="f37" fmla="*/ f29 1 f23"/>
                <a:gd name="f38" fmla="*/ f30 1 f22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69" h="4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1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Freeform 156">
              <a:extLst>
                <a:ext uri="{FF2B5EF4-FFF2-40B4-BE49-F238E27FC236}">
                  <a16:creationId xmlns:a16="http://schemas.microsoft.com/office/drawing/2014/main" id="{B6EE0D94-74D2-41A0-AFC1-68F6A0441D0A}"/>
                </a:ext>
              </a:extLst>
            </p:cNvPr>
            <p:cNvSpPr/>
            <p:nvPr/>
          </p:nvSpPr>
          <p:spPr>
            <a:xfrm>
              <a:off x="7801816" y="4157081"/>
              <a:ext cx="230117" cy="636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16"/>
                <a:gd name="f8" fmla="val 12"/>
                <a:gd name="f9" fmla="val 40"/>
                <a:gd name="f10" fmla="val 13"/>
                <a:gd name="f11" fmla="val 20"/>
                <a:gd name="f12" fmla="val 15"/>
                <a:gd name="f13" fmla="val 19"/>
                <a:gd name="f14" fmla="val 5"/>
                <a:gd name="f15" fmla="val 39"/>
                <a:gd name="f16" fmla="+- 0 0 -90"/>
                <a:gd name="f17" fmla="*/ f3 1 59"/>
                <a:gd name="f18" fmla="*/ f4 1 1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59"/>
                <a:gd name="f27" fmla="*/ f23 1 16"/>
                <a:gd name="f28" fmla="*/ 59 f24 1"/>
                <a:gd name="f29" fmla="*/ 12 f23 1"/>
                <a:gd name="f30" fmla="*/ 0 f24 1"/>
                <a:gd name="f31" fmla="*/ 16 f23 1"/>
                <a:gd name="f32" fmla="+- f25 0 f1"/>
                <a:gd name="f33" fmla="*/ f28 1 59"/>
                <a:gd name="f34" fmla="*/ f29 1 16"/>
                <a:gd name="f35" fmla="*/ f30 1 59"/>
                <a:gd name="f36" fmla="*/ f31 1 16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59" h="16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3" y="f14"/>
                    <a:pt x="f15" y="f5"/>
                    <a:pt x="f6" y="f8"/>
                  </a:cubicBez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8974A178-B29D-419F-A913-62EFA653A56A}"/>
              </a:ext>
            </a:extLst>
          </p:cNvPr>
          <p:cNvSpPr/>
          <p:nvPr/>
        </p:nvSpPr>
        <p:spPr>
          <a:xfrm>
            <a:off x="4583996" y="1125662"/>
            <a:ext cx="390595" cy="39174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752A8A41-D88C-433A-B260-39C906248645}"/>
              </a:ext>
            </a:extLst>
          </p:cNvPr>
          <p:cNvSpPr/>
          <p:nvPr/>
        </p:nvSpPr>
        <p:spPr>
          <a:xfrm>
            <a:off x="3957779" y="1178323"/>
            <a:ext cx="390595" cy="28641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E9509B5F-C991-4344-A640-429EBBEF0017}"/>
              </a:ext>
            </a:extLst>
          </p:cNvPr>
          <p:cNvSpPr/>
          <p:nvPr/>
        </p:nvSpPr>
        <p:spPr>
          <a:xfrm>
            <a:off x="4585551" y="3386471"/>
            <a:ext cx="233793" cy="5285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E8CFA0B-6352-49E2-938C-6C1CAC683F45}"/>
              </a:ext>
            </a:extLst>
          </p:cNvPr>
          <p:cNvSpPr/>
          <p:nvPr/>
        </p:nvSpPr>
        <p:spPr>
          <a:xfrm rot="18900010">
            <a:off x="7177513" y="2740162"/>
            <a:ext cx="168487" cy="3753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B2333C0C-F538-41D1-BBFC-F28DE871FCED}"/>
              </a:ext>
            </a:extLst>
          </p:cNvPr>
          <p:cNvSpPr/>
          <p:nvPr/>
        </p:nvSpPr>
        <p:spPr>
          <a:xfrm flipH="1">
            <a:off x="3953070" y="3477335"/>
            <a:ext cx="346795" cy="346795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ECA10445-C83C-405A-AE6B-5CD9F4DEBC8C}"/>
              </a:ext>
            </a:extLst>
          </p:cNvPr>
          <p:cNvSpPr/>
          <p:nvPr/>
        </p:nvSpPr>
        <p:spPr>
          <a:xfrm>
            <a:off x="5803477" y="2731157"/>
            <a:ext cx="344033" cy="3385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382F319B-97B7-461D-813A-1BDA7346AB27}"/>
              </a:ext>
            </a:extLst>
          </p:cNvPr>
          <p:cNvSpPr/>
          <p:nvPr/>
        </p:nvSpPr>
        <p:spPr>
          <a:xfrm>
            <a:off x="8280980" y="2699848"/>
            <a:ext cx="346795" cy="34578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D63CB3C-B662-4C4D-9556-402B1817603C}"/>
              </a:ext>
            </a:extLst>
          </p:cNvPr>
          <p:cNvSpPr/>
          <p:nvPr/>
        </p:nvSpPr>
        <p:spPr>
          <a:xfrm>
            <a:off x="5210232" y="1145496"/>
            <a:ext cx="352080" cy="352080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F87E27-8AE0-48DA-89E0-B660898C1CC6}"/>
              </a:ext>
            </a:extLst>
          </p:cNvPr>
          <p:cNvSpPr/>
          <p:nvPr/>
        </p:nvSpPr>
        <p:spPr>
          <a:xfrm rot="5400013">
            <a:off x="5797721" y="1145491"/>
            <a:ext cx="352546" cy="352080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1E81F0D9-76A2-480B-A515-BA25F8AF9326}"/>
              </a:ext>
            </a:extLst>
          </p:cNvPr>
          <p:cNvSpPr/>
          <p:nvPr/>
        </p:nvSpPr>
        <p:spPr>
          <a:xfrm>
            <a:off x="5105031" y="3460217"/>
            <a:ext cx="383151" cy="381030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B773F5CF-9DD6-4F9C-A383-BB5CF98B0267}"/>
              </a:ext>
            </a:extLst>
          </p:cNvPr>
          <p:cNvSpPr/>
          <p:nvPr/>
        </p:nvSpPr>
        <p:spPr>
          <a:xfrm rot="16200004">
            <a:off x="6385804" y="1109578"/>
            <a:ext cx="423632" cy="42390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D66EA50A-1F6C-44CD-8766-46C39B75BD73}"/>
              </a:ext>
            </a:extLst>
          </p:cNvPr>
          <p:cNvSpPr/>
          <p:nvPr/>
        </p:nvSpPr>
        <p:spPr>
          <a:xfrm>
            <a:off x="7045223" y="1075005"/>
            <a:ext cx="353379" cy="493062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12A914C5-5C7F-4FD4-9000-09C6E570D2E2}"/>
              </a:ext>
            </a:extLst>
          </p:cNvPr>
          <p:cNvSpPr/>
          <p:nvPr/>
        </p:nvSpPr>
        <p:spPr>
          <a:xfrm>
            <a:off x="5773869" y="3446757"/>
            <a:ext cx="288045" cy="40795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64BAF0D3-FD73-494C-860A-0AAC12F62325}"/>
              </a:ext>
            </a:extLst>
          </p:cNvPr>
          <p:cNvSpPr/>
          <p:nvPr/>
        </p:nvSpPr>
        <p:spPr>
          <a:xfrm rot="20700014">
            <a:off x="4603006" y="2724966"/>
            <a:ext cx="409651" cy="350901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2417715F-0E9F-43BA-8663-348672292598}"/>
              </a:ext>
            </a:extLst>
          </p:cNvPr>
          <p:cNvSpPr/>
          <p:nvPr/>
        </p:nvSpPr>
        <p:spPr>
          <a:xfrm>
            <a:off x="3306616" y="2658544"/>
            <a:ext cx="393722" cy="3685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42939AD6-718E-45E0-8E88-D4CB75D3A845}"/>
              </a:ext>
            </a:extLst>
          </p:cNvPr>
          <p:cNvSpPr/>
          <p:nvPr/>
        </p:nvSpPr>
        <p:spPr>
          <a:xfrm>
            <a:off x="3287990" y="3456057"/>
            <a:ext cx="379393" cy="3793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E7283C90-3585-44D4-997F-0100E4639054}"/>
              </a:ext>
            </a:extLst>
          </p:cNvPr>
          <p:cNvSpPr/>
          <p:nvPr/>
        </p:nvSpPr>
        <p:spPr>
          <a:xfrm rot="18805987">
            <a:off x="7581404" y="1160897"/>
            <a:ext cx="412019" cy="40772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028BE955-669F-4D20-8A6F-B278FE879284}"/>
              </a:ext>
            </a:extLst>
          </p:cNvPr>
          <p:cNvSpPr/>
          <p:nvPr/>
        </p:nvSpPr>
        <p:spPr>
          <a:xfrm>
            <a:off x="8183267" y="1160958"/>
            <a:ext cx="406597" cy="40844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47C5A87B-CE72-4FF0-9D1C-66C59BF001D9}"/>
              </a:ext>
            </a:extLst>
          </p:cNvPr>
          <p:cNvSpPr/>
          <p:nvPr/>
        </p:nvSpPr>
        <p:spPr>
          <a:xfrm>
            <a:off x="7011573" y="3429640"/>
            <a:ext cx="356990" cy="42507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3B11931-920A-44E1-84FB-2431BD200D1F}"/>
              </a:ext>
            </a:extLst>
          </p:cNvPr>
          <p:cNvSpPr/>
          <p:nvPr/>
        </p:nvSpPr>
        <p:spPr>
          <a:xfrm>
            <a:off x="6358243" y="3429640"/>
            <a:ext cx="356990" cy="42507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6C0F3A0-6D96-4CFA-B0C4-50EBF98076A9}"/>
              </a:ext>
            </a:extLst>
          </p:cNvPr>
          <p:cNvSpPr/>
          <p:nvPr/>
        </p:nvSpPr>
        <p:spPr>
          <a:xfrm>
            <a:off x="7664884" y="3429640"/>
            <a:ext cx="356990" cy="42507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1A1DE304-94FB-4963-9E0A-297C652B3F20}"/>
              </a:ext>
            </a:extLst>
          </p:cNvPr>
          <p:cNvSpPr/>
          <p:nvPr/>
        </p:nvSpPr>
        <p:spPr>
          <a:xfrm>
            <a:off x="8318205" y="3429640"/>
            <a:ext cx="356990" cy="42507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E31D85C9-DB55-4071-8075-AA7025D92CD8}"/>
              </a:ext>
            </a:extLst>
          </p:cNvPr>
          <p:cNvSpPr/>
          <p:nvPr/>
        </p:nvSpPr>
        <p:spPr>
          <a:xfrm>
            <a:off x="3269290" y="1115668"/>
            <a:ext cx="451137" cy="460272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B02F2B63-C446-4A23-BE36-C018279EC5E7}"/>
              </a:ext>
            </a:extLst>
          </p:cNvPr>
          <p:cNvGrpSpPr/>
          <p:nvPr/>
        </p:nvGrpSpPr>
        <p:grpSpPr>
          <a:xfrm>
            <a:off x="7014801" y="4058198"/>
            <a:ext cx="301752" cy="418283"/>
            <a:chOff x="7014801" y="4058198"/>
            <a:chExt cx="301752" cy="418283"/>
          </a:xfrm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7EADFB20-0882-42D2-8E93-AB2D407BA0B9}"/>
                </a:ext>
              </a:extLst>
            </p:cNvPr>
            <p:cNvSpPr/>
            <p:nvPr/>
          </p:nvSpPr>
          <p:spPr>
            <a:xfrm>
              <a:off x="7179192" y="4059259"/>
              <a:ext cx="137352" cy="163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607AFA99-7A3F-45B2-8EC7-870CE34041BF}"/>
                </a:ext>
              </a:extLst>
            </p:cNvPr>
            <p:cNvSpPr/>
            <p:nvPr/>
          </p:nvSpPr>
          <p:spPr>
            <a:xfrm>
              <a:off x="7152107" y="4165357"/>
              <a:ext cx="29169" cy="832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FB6BEBEE-2E4F-4C07-91C8-0B086813B1D3}"/>
                </a:ext>
              </a:extLst>
            </p:cNvPr>
            <p:cNvSpPr/>
            <p:nvPr/>
          </p:nvSpPr>
          <p:spPr>
            <a:xfrm>
              <a:off x="7015825" y="4058198"/>
              <a:ext cx="136318" cy="162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C004A08E-D947-4423-B5F1-DA3B3CC0FE12}"/>
                </a:ext>
              </a:extLst>
            </p:cNvPr>
            <p:cNvSpPr/>
            <p:nvPr/>
          </p:nvSpPr>
          <p:spPr>
            <a:xfrm>
              <a:off x="7014801" y="4250698"/>
              <a:ext cx="301752" cy="225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4C98ECE9-CC6A-4615-B010-D725E8F4F3B9}"/>
              </a:ext>
            </a:extLst>
          </p:cNvPr>
          <p:cNvGrpSpPr/>
          <p:nvPr/>
        </p:nvGrpSpPr>
        <p:grpSpPr>
          <a:xfrm>
            <a:off x="3241374" y="1804156"/>
            <a:ext cx="480974" cy="478588"/>
            <a:chOff x="3241374" y="1804156"/>
            <a:chExt cx="480974" cy="478588"/>
          </a:xfrm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879BA4E6-88A7-43F7-B76B-788796F8EE7F}"/>
                </a:ext>
              </a:extLst>
            </p:cNvPr>
            <p:cNvSpPr/>
            <p:nvPr/>
          </p:nvSpPr>
          <p:spPr>
            <a:xfrm>
              <a:off x="3241374" y="1804156"/>
              <a:ext cx="384550" cy="3833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ABBF14B2-8FCB-446D-A73B-4ED99BD4E8C7}"/>
                </a:ext>
              </a:extLst>
            </p:cNvPr>
            <p:cNvSpPr/>
            <p:nvPr/>
          </p:nvSpPr>
          <p:spPr>
            <a:xfrm>
              <a:off x="3305647" y="1996821"/>
              <a:ext cx="416701" cy="285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E6C6C751-B37C-4486-879E-1B5A7102970F}"/>
              </a:ext>
            </a:extLst>
          </p:cNvPr>
          <p:cNvGrpSpPr/>
          <p:nvPr/>
        </p:nvGrpSpPr>
        <p:grpSpPr>
          <a:xfrm>
            <a:off x="3305647" y="4206788"/>
            <a:ext cx="369874" cy="330062"/>
            <a:chOff x="3305647" y="4206788"/>
            <a:chExt cx="369874" cy="330062"/>
          </a:xfrm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C5DB920A-8416-4CB4-8884-5746038324B6}"/>
                </a:ext>
              </a:extLst>
            </p:cNvPr>
            <p:cNvSpPr/>
            <p:nvPr/>
          </p:nvSpPr>
          <p:spPr>
            <a:xfrm>
              <a:off x="3399245" y="4206788"/>
              <a:ext cx="276276" cy="273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EE77E826-60DA-4852-B939-60346B29E2E8}"/>
                </a:ext>
              </a:extLst>
            </p:cNvPr>
            <p:cNvSpPr/>
            <p:nvPr/>
          </p:nvSpPr>
          <p:spPr>
            <a:xfrm>
              <a:off x="3362340" y="4378439"/>
              <a:ext cx="135888" cy="1358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D28794A9-2617-4A90-A235-BBB31FBFABB9}"/>
                </a:ext>
              </a:extLst>
            </p:cNvPr>
            <p:cNvSpPr/>
            <p:nvPr/>
          </p:nvSpPr>
          <p:spPr>
            <a:xfrm>
              <a:off x="3305647" y="4484638"/>
              <a:ext cx="89108" cy="52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0003862E-9A7E-4E18-BF00-00244573AB83}"/>
              </a:ext>
            </a:extLst>
          </p:cNvPr>
          <p:cNvGrpSpPr/>
          <p:nvPr/>
        </p:nvGrpSpPr>
        <p:grpSpPr>
          <a:xfrm>
            <a:off x="6316629" y="4119454"/>
            <a:ext cx="370734" cy="362732"/>
            <a:chOff x="6316629" y="4119454"/>
            <a:chExt cx="370734" cy="362732"/>
          </a:xfrm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A8470E92-6182-4F18-9BA4-455DA3FF4279}"/>
                </a:ext>
              </a:extLst>
            </p:cNvPr>
            <p:cNvSpPr/>
            <p:nvPr/>
          </p:nvSpPr>
          <p:spPr>
            <a:xfrm>
              <a:off x="6431789" y="4119454"/>
              <a:ext cx="121505" cy="120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E411F73B-39D3-4AB7-99D7-39947B33332D}"/>
                </a:ext>
              </a:extLst>
            </p:cNvPr>
            <p:cNvSpPr/>
            <p:nvPr/>
          </p:nvSpPr>
          <p:spPr>
            <a:xfrm>
              <a:off x="6564971" y="4251731"/>
              <a:ext cx="122392" cy="120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54152A07-7A19-4435-BAD5-386B323974B5}"/>
                </a:ext>
              </a:extLst>
            </p:cNvPr>
            <p:cNvSpPr/>
            <p:nvPr/>
          </p:nvSpPr>
          <p:spPr>
            <a:xfrm>
              <a:off x="6316629" y="4191234"/>
              <a:ext cx="299658" cy="2909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F0D3124B-EBED-43F3-A420-F863DACD4D0B}"/>
              </a:ext>
            </a:extLst>
          </p:cNvPr>
          <p:cNvGrpSpPr/>
          <p:nvPr/>
        </p:nvGrpSpPr>
        <p:grpSpPr>
          <a:xfrm>
            <a:off x="3966904" y="4149903"/>
            <a:ext cx="350672" cy="355162"/>
            <a:chOff x="3966904" y="4149903"/>
            <a:chExt cx="350672" cy="355162"/>
          </a:xfrm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20E6D3FD-A8EE-40DB-BCD9-2A2170696B43}"/>
                </a:ext>
              </a:extLst>
            </p:cNvPr>
            <p:cNvSpPr/>
            <p:nvPr/>
          </p:nvSpPr>
          <p:spPr>
            <a:xfrm>
              <a:off x="3966904" y="4149903"/>
              <a:ext cx="350672" cy="3551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A3F68343-9BC0-478A-9A37-F5FC7AEEE5D2}"/>
                </a:ext>
              </a:extLst>
            </p:cNvPr>
            <p:cNvSpPr/>
            <p:nvPr/>
          </p:nvSpPr>
          <p:spPr>
            <a:xfrm>
              <a:off x="4100087" y="4292303"/>
              <a:ext cx="72009" cy="71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3D598926-9F7C-4399-B0CD-4434EDF2C1EF}"/>
              </a:ext>
            </a:extLst>
          </p:cNvPr>
          <p:cNvGrpSpPr/>
          <p:nvPr/>
        </p:nvGrpSpPr>
        <p:grpSpPr>
          <a:xfrm>
            <a:off x="7651982" y="4166289"/>
            <a:ext cx="363556" cy="331168"/>
            <a:chOff x="7651982" y="4166289"/>
            <a:chExt cx="363556" cy="331168"/>
          </a:xfrm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559AB9C5-D569-4B6F-A886-C25AB1D99FD6}"/>
                </a:ext>
              </a:extLst>
            </p:cNvPr>
            <p:cNvSpPr/>
            <p:nvPr/>
          </p:nvSpPr>
          <p:spPr>
            <a:xfrm>
              <a:off x="7651982" y="4166289"/>
              <a:ext cx="342881" cy="945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6C3C7379-B7FF-4303-BECF-CB90432DB912}"/>
                </a:ext>
              </a:extLst>
            </p:cNvPr>
            <p:cNvSpPr/>
            <p:nvPr/>
          </p:nvSpPr>
          <p:spPr>
            <a:xfrm>
              <a:off x="7922827" y="4284174"/>
              <a:ext cx="24332" cy="945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9328BED9-D2DE-46B4-AB0F-089CDCB29CD6}"/>
                </a:ext>
              </a:extLst>
            </p:cNvPr>
            <p:cNvSpPr/>
            <p:nvPr/>
          </p:nvSpPr>
          <p:spPr>
            <a:xfrm>
              <a:off x="7970532" y="4285079"/>
              <a:ext cx="45006" cy="945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E64BC2EC-C357-4FC5-9139-4345C5E0B833}"/>
                </a:ext>
              </a:extLst>
            </p:cNvPr>
            <p:cNvSpPr/>
            <p:nvPr/>
          </p:nvSpPr>
          <p:spPr>
            <a:xfrm>
              <a:off x="7677210" y="4284174"/>
              <a:ext cx="222263" cy="945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A236AD61-D5FE-4C34-8510-50E41504D8CB}"/>
                </a:ext>
              </a:extLst>
            </p:cNvPr>
            <p:cNvSpPr/>
            <p:nvPr/>
          </p:nvSpPr>
          <p:spPr>
            <a:xfrm>
              <a:off x="7724869" y="4402040"/>
              <a:ext cx="24332" cy="945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81CC89D1-1BB1-4181-BC00-D8D9A78E0998}"/>
                </a:ext>
              </a:extLst>
            </p:cNvPr>
            <p:cNvSpPr/>
            <p:nvPr/>
          </p:nvSpPr>
          <p:spPr>
            <a:xfrm>
              <a:off x="7772573" y="4403841"/>
              <a:ext cx="217782" cy="93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9D68426B-D420-40C0-B4A1-0AB6CDB79106}"/>
                </a:ext>
              </a:extLst>
            </p:cNvPr>
            <p:cNvSpPr/>
            <p:nvPr/>
          </p:nvSpPr>
          <p:spPr>
            <a:xfrm>
              <a:off x="7651982" y="4402945"/>
              <a:ext cx="49533" cy="945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C795530-2D70-4A0A-B77E-C4B02A09C3ED}"/>
              </a:ext>
            </a:extLst>
          </p:cNvPr>
          <p:cNvSpPr/>
          <p:nvPr/>
        </p:nvSpPr>
        <p:spPr>
          <a:xfrm>
            <a:off x="4558165" y="4150553"/>
            <a:ext cx="307768" cy="36355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3BE1325D-F7A3-4B88-BBE3-592D8C368BC5}"/>
              </a:ext>
            </a:extLst>
          </p:cNvPr>
          <p:cNvGrpSpPr/>
          <p:nvPr/>
        </p:nvGrpSpPr>
        <p:grpSpPr>
          <a:xfrm>
            <a:off x="8312024" y="4133746"/>
            <a:ext cx="355473" cy="361763"/>
            <a:chOff x="8312024" y="4133746"/>
            <a:chExt cx="355473" cy="361763"/>
          </a:xfrm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6F61B360-2A41-4183-A446-E2090EC12D14}"/>
                </a:ext>
              </a:extLst>
            </p:cNvPr>
            <p:cNvSpPr/>
            <p:nvPr/>
          </p:nvSpPr>
          <p:spPr>
            <a:xfrm>
              <a:off x="8312024" y="4133746"/>
              <a:ext cx="355473" cy="1536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98199BEB-5B51-4469-9A4A-8F1683CEB274}"/>
                </a:ext>
              </a:extLst>
            </p:cNvPr>
            <p:cNvSpPr/>
            <p:nvPr/>
          </p:nvSpPr>
          <p:spPr>
            <a:xfrm>
              <a:off x="8380411" y="4277727"/>
              <a:ext cx="211473" cy="2177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F85EFB7B-E159-4CBF-B129-C374DBCB8183}"/>
                </a:ext>
              </a:extLst>
            </p:cNvPr>
            <p:cNvSpPr/>
            <p:nvPr/>
          </p:nvSpPr>
          <p:spPr>
            <a:xfrm>
              <a:off x="8451506" y="4229118"/>
              <a:ext cx="76489" cy="23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8636417D-2D4A-41D6-80C7-1AE140F522E5}"/>
              </a:ext>
            </a:extLst>
          </p:cNvPr>
          <p:cNvGrpSpPr/>
          <p:nvPr/>
        </p:nvGrpSpPr>
        <p:grpSpPr>
          <a:xfrm>
            <a:off x="5123758" y="4151449"/>
            <a:ext cx="363565" cy="361754"/>
            <a:chOff x="5123758" y="4151449"/>
            <a:chExt cx="363565" cy="361754"/>
          </a:xfrm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9C8BB2C0-77FA-4C3C-A682-17CC01495419}"/>
                </a:ext>
              </a:extLst>
            </p:cNvPr>
            <p:cNvSpPr/>
            <p:nvPr/>
          </p:nvSpPr>
          <p:spPr>
            <a:xfrm>
              <a:off x="5199360" y="4300825"/>
              <a:ext cx="213274" cy="212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6FE1F9A8-12DB-456D-96CF-732758FEEE85}"/>
                </a:ext>
              </a:extLst>
            </p:cNvPr>
            <p:cNvSpPr/>
            <p:nvPr/>
          </p:nvSpPr>
          <p:spPr>
            <a:xfrm>
              <a:off x="5314520" y="4153597"/>
              <a:ext cx="172803" cy="1688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5E13EB28-287E-4B25-8E38-42FAA02A7DFF}"/>
                </a:ext>
              </a:extLst>
            </p:cNvPr>
            <p:cNvSpPr/>
            <p:nvPr/>
          </p:nvSpPr>
          <p:spPr>
            <a:xfrm>
              <a:off x="5220949" y="4151449"/>
              <a:ext cx="169191" cy="102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2201C5EC-D8DD-4573-9656-9BAA762E8187}"/>
                </a:ext>
              </a:extLst>
            </p:cNvPr>
            <p:cNvSpPr/>
            <p:nvPr/>
          </p:nvSpPr>
          <p:spPr>
            <a:xfrm>
              <a:off x="5123758" y="4153597"/>
              <a:ext cx="170087" cy="1679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8AD7E055-E779-4921-86F3-DB4A3987E213}"/>
              </a:ext>
            </a:extLst>
          </p:cNvPr>
          <p:cNvGrpSpPr/>
          <p:nvPr/>
        </p:nvGrpSpPr>
        <p:grpSpPr>
          <a:xfrm>
            <a:off x="5727810" y="4186187"/>
            <a:ext cx="360877" cy="282586"/>
            <a:chOff x="5727810" y="4186187"/>
            <a:chExt cx="360877" cy="282586"/>
          </a:xfrm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091BCCBD-6FE7-4FB7-9B9D-F2D87AE96005}"/>
                </a:ext>
              </a:extLst>
            </p:cNvPr>
            <p:cNvSpPr/>
            <p:nvPr/>
          </p:nvSpPr>
          <p:spPr>
            <a:xfrm>
              <a:off x="5727810" y="4422852"/>
              <a:ext cx="360877" cy="45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41026E1C-461E-4D73-939C-D0138718C195}"/>
                </a:ext>
              </a:extLst>
            </p:cNvPr>
            <p:cNvSpPr/>
            <p:nvPr/>
          </p:nvSpPr>
          <p:spPr>
            <a:xfrm>
              <a:off x="5750314" y="4186187"/>
              <a:ext cx="314974" cy="213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C8F35A03-EB59-4F07-B287-A06EE95956E5}"/>
              </a:ext>
            </a:extLst>
          </p:cNvPr>
          <p:cNvGrpSpPr/>
          <p:nvPr/>
        </p:nvGrpSpPr>
        <p:grpSpPr>
          <a:xfrm>
            <a:off x="3926543" y="1894810"/>
            <a:ext cx="358883" cy="412842"/>
            <a:chOff x="3926543" y="1894810"/>
            <a:chExt cx="358883" cy="412842"/>
          </a:xfrm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D5B28462-F87B-48BD-B275-ED016385F3CF}"/>
                </a:ext>
              </a:extLst>
            </p:cNvPr>
            <p:cNvSpPr/>
            <p:nvPr/>
          </p:nvSpPr>
          <p:spPr>
            <a:xfrm>
              <a:off x="3953198" y="1974783"/>
              <a:ext cx="304559" cy="197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701D68AD-58B0-4572-9E78-8C5182A10D97}"/>
                </a:ext>
              </a:extLst>
            </p:cNvPr>
            <p:cNvSpPr/>
            <p:nvPr/>
          </p:nvSpPr>
          <p:spPr>
            <a:xfrm>
              <a:off x="3926543" y="2199342"/>
              <a:ext cx="358883" cy="1083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E760AAB7-A591-4003-8A01-BF606FF5D383}"/>
                </a:ext>
              </a:extLst>
            </p:cNvPr>
            <p:cNvSpPr/>
            <p:nvPr/>
          </p:nvSpPr>
          <p:spPr>
            <a:xfrm>
              <a:off x="4062907" y="1894810"/>
              <a:ext cx="82039" cy="533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D5214BDA-92EC-416A-B1A8-733CE4CA8AE1}"/>
              </a:ext>
            </a:extLst>
          </p:cNvPr>
          <p:cNvGrpSpPr/>
          <p:nvPr/>
        </p:nvGrpSpPr>
        <p:grpSpPr>
          <a:xfrm>
            <a:off x="6982568" y="1891765"/>
            <a:ext cx="414241" cy="413235"/>
            <a:chOff x="6982568" y="1891765"/>
            <a:chExt cx="414241" cy="413235"/>
          </a:xfrm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2E09E79B-AB60-40F8-9A69-E5F1DEFE425C}"/>
                </a:ext>
              </a:extLst>
            </p:cNvPr>
            <p:cNvSpPr/>
            <p:nvPr/>
          </p:nvSpPr>
          <p:spPr>
            <a:xfrm>
              <a:off x="6982568" y="1891765"/>
              <a:ext cx="189710" cy="188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87D752D7-841B-4CF6-8245-35AEAEDCE8A0}"/>
                </a:ext>
              </a:extLst>
            </p:cNvPr>
            <p:cNvSpPr/>
            <p:nvPr/>
          </p:nvSpPr>
          <p:spPr>
            <a:xfrm>
              <a:off x="6983574" y="2117329"/>
              <a:ext cx="190752" cy="187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484C0871-8A33-4429-B5E9-13FCD3BE8A98}"/>
                </a:ext>
              </a:extLst>
            </p:cNvPr>
            <p:cNvSpPr/>
            <p:nvPr/>
          </p:nvSpPr>
          <p:spPr>
            <a:xfrm>
              <a:off x="7207099" y="1891765"/>
              <a:ext cx="189710" cy="188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26F9B081-091E-4AAB-BAA0-754623180348}"/>
                </a:ext>
              </a:extLst>
            </p:cNvPr>
            <p:cNvSpPr/>
            <p:nvPr/>
          </p:nvSpPr>
          <p:spPr>
            <a:xfrm>
              <a:off x="7207099" y="2116296"/>
              <a:ext cx="189710" cy="188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101F3B0C-8991-485D-BE00-731D015DBC6C}"/>
              </a:ext>
            </a:extLst>
          </p:cNvPr>
          <p:cNvGrpSpPr/>
          <p:nvPr/>
        </p:nvGrpSpPr>
        <p:grpSpPr>
          <a:xfrm>
            <a:off x="4569823" y="1894810"/>
            <a:ext cx="478551" cy="413235"/>
            <a:chOff x="4569823" y="1894810"/>
            <a:chExt cx="478551" cy="413235"/>
          </a:xfrm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34D002A6-0675-47F7-84BB-5CA88DFDFB6E}"/>
                </a:ext>
              </a:extLst>
            </p:cNvPr>
            <p:cNvSpPr/>
            <p:nvPr/>
          </p:nvSpPr>
          <p:spPr>
            <a:xfrm>
              <a:off x="4569823" y="1922480"/>
              <a:ext cx="478551" cy="385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378CB86A-3AF3-401F-B2DE-10528056A31F}"/>
                </a:ext>
              </a:extLst>
            </p:cNvPr>
            <p:cNvSpPr/>
            <p:nvPr/>
          </p:nvSpPr>
          <p:spPr>
            <a:xfrm>
              <a:off x="4871968" y="1894810"/>
              <a:ext cx="138449" cy="138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35A0465C-E564-46B5-9C13-330170372E3B}"/>
                </a:ext>
              </a:extLst>
            </p:cNvPr>
            <p:cNvSpPr/>
            <p:nvPr/>
          </p:nvSpPr>
          <p:spPr>
            <a:xfrm>
              <a:off x="4606408" y="1895816"/>
              <a:ext cx="138449" cy="138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48E96CA2-7A84-4FE0-9761-09675457217F}"/>
                </a:ext>
              </a:extLst>
            </p:cNvPr>
            <p:cNvSpPr/>
            <p:nvPr/>
          </p:nvSpPr>
          <p:spPr>
            <a:xfrm>
              <a:off x="4687415" y="1974774"/>
              <a:ext cx="242005" cy="2430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980B9A83-9779-4868-AF19-750E9BD332EF}"/>
              </a:ext>
            </a:extLst>
          </p:cNvPr>
          <p:cNvGrpSpPr/>
          <p:nvPr/>
        </p:nvGrpSpPr>
        <p:grpSpPr>
          <a:xfrm>
            <a:off x="7571579" y="1870688"/>
            <a:ext cx="419956" cy="412604"/>
            <a:chOff x="7571579" y="1870688"/>
            <a:chExt cx="419956" cy="412604"/>
          </a:xfrm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3A817A42-4403-4B74-B15C-5D9B729B9B28}"/>
                </a:ext>
              </a:extLst>
            </p:cNvPr>
            <p:cNvSpPr/>
            <p:nvPr/>
          </p:nvSpPr>
          <p:spPr>
            <a:xfrm>
              <a:off x="7621825" y="1916326"/>
              <a:ext cx="109746" cy="1097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62B822AA-1717-404F-996B-63BA7CD0FD87}"/>
                </a:ext>
              </a:extLst>
            </p:cNvPr>
            <p:cNvSpPr/>
            <p:nvPr/>
          </p:nvSpPr>
          <p:spPr>
            <a:xfrm>
              <a:off x="7792041" y="1881725"/>
              <a:ext cx="196897" cy="194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2972D31D-744D-4871-9E4A-2562EA753FD0}"/>
                </a:ext>
              </a:extLst>
            </p:cNvPr>
            <p:cNvSpPr/>
            <p:nvPr/>
          </p:nvSpPr>
          <p:spPr>
            <a:xfrm>
              <a:off x="7662836" y="1957337"/>
              <a:ext cx="277913" cy="277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CB190186-0D48-446E-8B35-C105F94A2E36}"/>
                </a:ext>
              </a:extLst>
            </p:cNvPr>
            <p:cNvSpPr/>
            <p:nvPr/>
          </p:nvSpPr>
          <p:spPr>
            <a:xfrm>
              <a:off x="7877144" y="2171599"/>
              <a:ext cx="114391" cy="111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0755A003-E9E4-443A-984E-D730172584F0}"/>
                </a:ext>
              </a:extLst>
            </p:cNvPr>
            <p:cNvSpPr/>
            <p:nvPr/>
          </p:nvSpPr>
          <p:spPr>
            <a:xfrm>
              <a:off x="7584911" y="2086532"/>
              <a:ext cx="195855" cy="194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A096728B-E180-4D02-B5A2-15D642E76AA3}"/>
                </a:ext>
              </a:extLst>
            </p:cNvPr>
            <p:cNvSpPr/>
            <p:nvPr/>
          </p:nvSpPr>
          <p:spPr>
            <a:xfrm>
              <a:off x="7571579" y="1870688"/>
              <a:ext cx="119987" cy="1143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D02C5A7B-7137-454D-88C7-F75EC23B824D}"/>
              </a:ext>
            </a:extLst>
          </p:cNvPr>
          <p:cNvSpPr/>
          <p:nvPr/>
        </p:nvSpPr>
        <p:spPr>
          <a:xfrm>
            <a:off x="5199004" y="1895624"/>
            <a:ext cx="406066" cy="411598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765538A0-74EA-46D3-ACB5-B6EABAB307DF}"/>
              </a:ext>
            </a:extLst>
          </p:cNvPr>
          <p:cNvGrpSpPr/>
          <p:nvPr/>
        </p:nvGrpSpPr>
        <p:grpSpPr>
          <a:xfrm>
            <a:off x="8213927" y="1870908"/>
            <a:ext cx="413225" cy="376329"/>
            <a:chOff x="8213927" y="1870908"/>
            <a:chExt cx="413225" cy="376329"/>
          </a:xfrm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9700078E-11A1-459D-AF0F-9F7ABD9DA7DD}"/>
                </a:ext>
              </a:extLst>
            </p:cNvPr>
            <p:cNvSpPr/>
            <p:nvPr/>
          </p:nvSpPr>
          <p:spPr>
            <a:xfrm>
              <a:off x="8421047" y="1924226"/>
              <a:ext cx="206105" cy="323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90C4E93B-18FD-4476-8C11-9B70EF8D4029}"/>
                </a:ext>
              </a:extLst>
            </p:cNvPr>
            <p:cNvSpPr/>
            <p:nvPr/>
          </p:nvSpPr>
          <p:spPr>
            <a:xfrm>
              <a:off x="8293891" y="1870908"/>
              <a:ext cx="112836" cy="3353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D103E5C3-A4D9-4B46-9F8F-89445010E251}"/>
                </a:ext>
              </a:extLst>
            </p:cNvPr>
            <p:cNvSpPr/>
            <p:nvPr/>
          </p:nvSpPr>
          <p:spPr>
            <a:xfrm>
              <a:off x="8433346" y="1870908"/>
              <a:ext cx="112800" cy="3353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E81D760C-46B9-4D0B-BCCA-869C15E97958}"/>
                </a:ext>
              </a:extLst>
            </p:cNvPr>
            <p:cNvSpPr/>
            <p:nvPr/>
          </p:nvSpPr>
          <p:spPr>
            <a:xfrm>
              <a:off x="8213927" y="1924226"/>
              <a:ext cx="205109" cy="323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B0CE52DE-0065-4C9D-BB31-0BD9FB5BDAD4}"/>
              </a:ext>
            </a:extLst>
          </p:cNvPr>
          <p:cNvGrpSpPr/>
          <p:nvPr/>
        </p:nvGrpSpPr>
        <p:grpSpPr>
          <a:xfrm>
            <a:off x="5771061" y="1875507"/>
            <a:ext cx="413263" cy="412997"/>
            <a:chOff x="5771061" y="1875507"/>
            <a:chExt cx="413263" cy="412997"/>
          </a:xfrm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692CC631-A908-4424-A8DC-56C37B772552}"/>
                </a:ext>
              </a:extLst>
            </p:cNvPr>
            <p:cNvSpPr/>
            <p:nvPr/>
          </p:nvSpPr>
          <p:spPr>
            <a:xfrm>
              <a:off x="5771061" y="1949089"/>
              <a:ext cx="54379" cy="319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FDCFD30F-AB58-403E-9046-1F5D36FD5BA9}"/>
                </a:ext>
              </a:extLst>
            </p:cNvPr>
            <p:cNvSpPr/>
            <p:nvPr/>
          </p:nvSpPr>
          <p:spPr>
            <a:xfrm>
              <a:off x="6129945" y="1949089"/>
              <a:ext cx="54379" cy="319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26F78448-6271-43A1-8B49-81756791DAF4}"/>
                </a:ext>
              </a:extLst>
            </p:cNvPr>
            <p:cNvSpPr/>
            <p:nvPr/>
          </p:nvSpPr>
          <p:spPr>
            <a:xfrm>
              <a:off x="5852068" y="2010601"/>
              <a:ext cx="251258" cy="1968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DB5E159A-023B-46C5-94A2-0B8BC9D7948F}"/>
                </a:ext>
              </a:extLst>
            </p:cNvPr>
            <p:cNvSpPr/>
            <p:nvPr/>
          </p:nvSpPr>
          <p:spPr>
            <a:xfrm>
              <a:off x="5790566" y="2235168"/>
              <a:ext cx="374263" cy="533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4F889850-F282-4EBE-BF3F-0AF91EC4A82D}"/>
                </a:ext>
              </a:extLst>
            </p:cNvPr>
            <p:cNvSpPr/>
            <p:nvPr/>
          </p:nvSpPr>
          <p:spPr>
            <a:xfrm>
              <a:off x="5789514" y="1875507"/>
              <a:ext cx="375315" cy="108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DA79FA2F-8EF6-4DE2-8D94-CC7D68AEE14C}"/>
              </a:ext>
            </a:extLst>
          </p:cNvPr>
          <p:cNvGrpSpPr/>
          <p:nvPr/>
        </p:nvGrpSpPr>
        <p:grpSpPr>
          <a:xfrm>
            <a:off x="6388784" y="1859587"/>
            <a:ext cx="416317" cy="411206"/>
            <a:chOff x="6388784" y="1859587"/>
            <a:chExt cx="416317" cy="411206"/>
          </a:xfrm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07777954-302F-4F4A-B41B-2B9C952E83D2}"/>
                </a:ext>
              </a:extLst>
            </p:cNvPr>
            <p:cNvSpPr/>
            <p:nvPr/>
          </p:nvSpPr>
          <p:spPr>
            <a:xfrm>
              <a:off x="6388784" y="2014176"/>
              <a:ext cx="259451" cy="2566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C9C2C802-FA20-4B18-A35C-58850F6B30B3}"/>
                </a:ext>
              </a:extLst>
            </p:cNvPr>
            <p:cNvSpPr/>
            <p:nvPr/>
          </p:nvSpPr>
          <p:spPr>
            <a:xfrm>
              <a:off x="6512850" y="1859587"/>
              <a:ext cx="292251" cy="288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613E4575-D996-4023-A0E6-094D64D4862D}"/>
              </a:ext>
            </a:extLst>
          </p:cNvPr>
          <p:cNvGrpSpPr/>
          <p:nvPr/>
        </p:nvGrpSpPr>
        <p:grpSpPr>
          <a:xfrm>
            <a:off x="3888641" y="2599630"/>
            <a:ext cx="499555" cy="499554"/>
            <a:chOff x="3888641" y="2599630"/>
            <a:chExt cx="499555" cy="499554"/>
          </a:xfrm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11F332F1-6D03-4371-B10D-54A450767057}"/>
                </a:ext>
              </a:extLst>
            </p:cNvPr>
            <p:cNvSpPr/>
            <p:nvPr/>
          </p:nvSpPr>
          <p:spPr>
            <a:xfrm>
              <a:off x="4035914" y="2922614"/>
              <a:ext cx="204889" cy="176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8D590090-1E54-45FC-9A96-C6F0497FE897}"/>
                </a:ext>
              </a:extLst>
            </p:cNvPr>
            <p:cNvSpPr/>
            <p:nvPr/>
          </p:nvSpPr>
          <p:spPr>
            <a:xfrm>
              <a:off x="3888641" y="2599630"/>
              <a:ext cx="499555" cy="410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CB6A09B2-BBD5-4194-BC58-9B7C0E81B8DE}"/>
              </a:ext>
            </a:extLst>
          </p:cNvPr>
          <p:cNvGrpSpPr/>
          <p:nvPr/>
        </p:nvGrpSpPr>
        <p:grpSpPr>
          <a:xfrm>
            <a:off x="5178018" y="2670203"/>
            <a:ext cx="393237" cy="393237"/>
            <a:chOff x="5178018" y="2670203"/>
            <a:chExt cx="393237" cy="393237"/>
          </a:xfrm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EDB95C1F-A608-434A-A1AD-7F98D351C1F0}"/>
                </a:ext>
              </a:extLst>
            </p:cNvPr>
            <p:cNvSpPr/>
            <p:nvPr/>
          </p:nvSpPr>
          <p:spPr>
            <a:xfrm>
              <a:off x="5178018" y="2832271"/>
              <a:ext cx="393237" cy="231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D26B4EB7-8773-464A-8D03-2A3BC88ED7FD}"/>
                </a:ext>
              </a:extLst>
            </p:cNvPr>
            <p:cNvSpPr/>
            <p:nvPr/>
          </p:nvSpPr>
          <p:spPr>
            <a:xfrm>
              <a:off x="5178018" y="2670203"/>
              <a:ext cx="393237" cy="1390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3E635CA-A291-4E87-8444-F2E816972236}"/>
              </a:ext>
            </a:extLst>
          </p:cNvPr>
          <p:cNvGrpSpPr/>
          <p:nvPr/>
        </p:nvGrpSpPr>
        <p:grpSpPr>
          <a:xfrm>
            <a:off x="7579662" y="2726228"/>
            <a:ext cx="439314" cy="283162"/>
            <a:chOff x="7579662" y="2726228"/>
            <a:chExt cx="439314" cy="283162"/>
          </a:xfrm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FD3B8206-2BC4-44A7-907A-E714BD52EB05}"/>
                </a:ext>
              </a:extLst>
            </p:cNvPr>
            <p:cNvSpPr/>
            <p:nvPr/>
          </p:nvSpPr>
          <p:spPr>
            <a:xfrm>
              <a:off x="7579662" y="2744141"/>
              <a:ext cx="439314" cy="2652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09046F18-6756-4590-BBD1-0D0689B38CCB}"/>
                </a:ext>
              </a:extLst>
            </p:cNvPr>
            <p:cNvSpPr/>
            <p:nvPr/>
          </p:nvSpPr>
          <p:spPr>
            <a:xfrm>
              <a:off x="7606921" y="2726228"/>
              <a:ext cx="384742" cy="151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57B203D9-7E6C-4B34-8234-9F7BA6ED78DE}"/>
              </a:ext>
            </a:extLst>
          </p:cNvPr>
          <p:cNvGrpSpPr/>
          <p:nvPr/>
        </p:nvGrpSpPr>
        <p:grpSpPr>
          <a:xfrm>
            <a:off x="6424025" y="2747515"/>
            <a:ext cx="337404" cy="316309"/>
            <a:chOff x="6424025" y="2747515"/>
            <a:chExt cx="337404" cy="316309"/>
          </a:xfrm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78E7D5FB-647D-425B-8DA6-5FAD44698CC2}"/>
                </a:ext>
              </a:extLst>
            </p:cNvPr>
            <p:cNvSpPr/>
            <p:nvPr/>
          </p:nvSpPr>
          <p:spPr>
            <a:xfrm>
              <a:off x="6483973" y="3024277"/>
              <a:ext cx="132853" cy="395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4F8E30E-45AC-4931-BD20-93EFA9D0EA84}"/>
                </a:ext>
              </a:extLst>
            </p:cNvPr>
            <p:cNvSpPr/>
            <p:nvPr/>
          </p:nvSpPr>
          <p:spPr>
            <a:xfrm>
              <a:off x="6424025" y="2964960"/>
              <a:ext cx="179350" cy="395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C684A48F-9565-4348-850A-54EF72C68112}"/>
                </a:ext>
              </a:extLst>
            </p:cNvPr>
            <p:cNvSpPr/>
            <p:nvPr/>
          </p:nvSpPr>
          <p:spPr>
            <a:xfrm>
              <a:off x="6623145" y="2905670"/>
              <a:ext cx="118625" cy="988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7A47C89B-6FDB-433C-AAC3-2BEF6E084529}"/>
                </a:ext>
              </a:extLst>
            </p:cNvPr>
            <p:cNvSpPr/>
            <p:nvPr/>
          </p:nvSpPr>
          <p:spPr>
            <a:xfrm>
              <a:off x="6623145" y="3024277"/>
              <a:ext cx="118625" cy="29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D379CE2-664C-4B41-A20D-1DCD11788DB3}"/>
                </a:ext>
              </a:extLst>
            </p:cNvPr>
            <p:cNvSpPr/>
            <p:nvPr/>
          </p:nvSpPr>
          <p:spPr>
            <a:xfrm>
              <a:off x="6424025" y="2747515"/>
              <a:ext cx="337404" cy="1977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51B0201A-C6B1-424A-BEE3-079EAF9590AC}"/>
                </a:ext>
              </a:extLst>
            </p:cNvPr>
            <p:cNvSpPr/>
            <p:nvPr/>
          </p:nvSpPr>
          <p:spPr>
            <a:xfrm>
              <a:off x="6623145" y="2856265"/>
              <a:ext cx="118625" cy="29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C8335E35-32A4-439F-AD26-B6F52BA7CECF}"/>
              </a:ext>
            </a:extLst>
          </p:cNvPr>
          <p:cNvSpPr txBox="1"/>
          <p:nvPr/>
        </p:nvSpPr>
        <p:spPr>
          <a:xfrm>
            <a:off x="286024" y="201478"/>
            <a:ext cx="8640778" cy="5407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110B06"/>
                </a:solidFill>
                <a:uFillTx/>
                <a:latin typeface="Arial"/>
              </a:rPr>
              <a:t>Fully Editable Icon Sets: 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FD029F65-2E8F-46BF-BA9D-EB7D30328642}"/>
              </a:ext>
            </a:extLst>
          </p:cNvPr>
          <p:cNvSpPr/>
          <p:nvPr/>
        </p:nvSpPr>
        <p:spPr>
          <a:xfrm>
            <a:off x="4530998" y="1248439"/>
            <a:ext cx="413528" cy="487018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19991199-0D13-4DEB-8FAC-FE9425511AE6}"/>
              </a:ext>
            </a:extLst>
          </p:cNvPr>
          <p:cNvSpPr/>
          <p:nvPr/>
        </p:nvSpPr>
        <p:spPr>
          <a:xfrm>
            <a:off x="5220967" y="1259275"/>
            <a:ext cx="434376" cy="465338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B8B524E9-2C44-4A0D-9DDF-3A493784F31B}"/>
              </a:ext>
            </a:extLst>
          </p:cNvPr>
          <p:cNvGrpSpPr/>
          <p:nvPr/>
        </p:nvGrpSpPr>
        <p:grpSpPr>
          <a:xfrm>
            <a:off x="3840498" y="1248439"/>
            <a:ext cx="413528" cy="487018"/>
            <a:chOff x="3840498" y="1248439"/>
            <a:chExt cx="413528" cy="487018"/>
          </a:xfrm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ED637006-E200-4358-80BD-6EB9EA50A6FA}"/>
                </a:ext>
              </a:extLst>
            </p:cNvPr>
            <p:cNvSpPr/>
            <p:nvPr/>
          </p:nvSpPr>
          <p:spPr>
            <a:xfrm>
              <a:off x="3840498" y="1248439"/>
              <a:ext cx="413528" cy="4870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028" tIns="45518" rIns="91028" bIns="45518" anchor="ctr" anchorCtr="1" compatLnSpc="1">
              <a:noAutofit/>
            </a:bodyPr>
            <a:lstStyle/>
            <a:p>
              <a:pPr marL="0" marR="0" lvl="0" indent="0" algn="ctr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C1DCA2BA-5D9E-4502-9B54-1B4A16F4C145}"/>
                </a:ext>
              </a:extLst>
            </p:cNvPr>
            <p:cNvSpPr/>
            <p:nvPr/>
          </p:nvSpPr>
          <p:spPr>
            <a:xfrm rot="18100527">
              <a:off x="3985651" y="1238519"/>
              <a:ext cx="216694" cy="303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028" tIns="45518" rIns="91028" bIns="45518" anchor="ctr" anchorCtr="1" compatLnSpc="1">
              <a:noAutofit/>
            </a:bodyPr>
            <a:lstStyle/>
            <a:p>
              <a:pPr marL="0" marR="0" lvl="0" indent="0" algn="ctr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66ABFD14-D374-4ECD-B696-2FC10E31A3B5}"/>
              </a:ext>
            </a:extLst>
          </p:cNvPr>
          <p:cNvSpPr/>
          <p:nvPr/>
        </p:nvSpPr>
        <p:spPr>
          <a:xfrm>
            <a:off x="3164043" y="1274874"/>
            <a:ext cx="370597" cy="43415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9FD8838B-3C6A-4D15-BC7D-40F73D95FA6E}"/>
              </a:ext>
            </a:extLst>
          </p:cNvPr>
          <p:cNvSpPr/>
          <p:nvPr/>
        </p:nvSpPr>
        <p:spPr>
          <a:xfrm>
            <a:off x="8466374" y="1259302"/>
            <a:ext cx="436571" cy="46528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C5C126B-5524-4545-8B0B-0D48D2ED417D}"/>
              </a:ext>
            </a:extLst>
          </p:cNvPr>
          <p:cNvSpPr/>
          <p:nvPr/>
        </p:nvSpPr>
        <p:spPr>
          <a:xfrm>
            <a:off x="3833320" y="4074548"/>
            <a:ext cx="427875" cy="4560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630C7CD5-DEFA-4455-8E5F-D9237F4682EC}"/>
              </a:ext>
            </a:extLst>
          </p:cNvPr>
          <p:cNvSpPr/>
          <p:nvPr/>
        </p:nvSpPr>
        <p:spPr>
          <a:xfrm>
            <a:off x="3135367" y="4074548"/>
            <a:ext cx="427920" cy="4560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034D0EC-0CB0-43BB-95D3-450D18EBD34B}"/>
              </a:ext>
            </a:extLst>
          </p:cNvPr>
          <p:cNvSpPr/>
          <p:nvPr/>
        </p:nvSpPr>
        <p:spPr>
          <a:xfrm>
            <a:off x="5224214" y="4074548"/>
            <a:ext cx="427875" cy="4560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F5E7C733-AB9D-459F-A40B-99B2C724D428}"/>
              </a:ext>
            </a:extLst>
          </p:cNvPr>
          <p:cNvSpPr/>
          <p:nvPr/>
        </p:nvSpPr>
        <p:spPr>
          <a:xfrm>
            <a:off x="4523820" y="4074548"/>
            <a:ext cx="427875" cy="4560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102A7B80-AC9E-4F7D-B41B-A3CCB4E932CE}"/>
              </a:ext>
            </a:extLst>
          </p:cNvPr>
          <p:cNvSpPr/>
          <p:nvPr/>
        </p:nvSpPr>
        <p:spPr>
          <a:xfrm>
            <a:off x="5937299" y="4065285"/>
            <a:ext cx="429402" cy="46528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454C0023-5635-4222-A37E-92173FC89965}"/>
              </a:ext>
            </a:extLst>
          </p:cNvPr>
          <p:cNvSpPr/>
          <p:nvPr/>
        </p:nvSpPr>
        <p:spPr>
          <a:xfrm>
            <a:off x="6601748" y="4097334"/>
            <a:ext cx="402537" cy="4332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0D7A3F13-04D9-467A-9CF4-914E4AEE1726}"/>
              </a:ext>
            </a:extLst>
          </p:cNvPr>
          <p:cNvGrpSpPr/>
          <p:nvPr/>
        </p:nvGrpSpPr>
        <p:grpSpPr>
          <a:xfrm>
            <a:off x="7836746" y="4056488"/>
            <a:ext cx="408992" cy="435904"/>
            <a:chOff x="7836746" y="4056488"/>
            <a:chExt cx="408992" cy="435904"/>
          </a:xfrm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3F9B6EAF-4E36-495B-B479-C4F23B670584}"/>
                </a:ext>
              </a:extLst>
            </p:cNvPr>
            <p:cNvSpPr/>
            <p:nvPr/>
          </p:nvSpPr>
          <p:spPr>
            <a:xfrm>
              <a:off x="7836746" y="4113794"/>
              <a:ext cx="355198" cy="37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0840FEAF-9229-487C-8AFF-B6FFD7CC8880}"/>
                </a:ext>
              </a:extLst>
            </p:cNvPr>
            <p:cNvSpPr/>
            <p:nvPr/>
          </p:nvSpPr>
          <p:spPr>
            <a:xfrm>
              <a:off x="8053916" y="4056488"/>
              <a:ext cx="191822" cy="2022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6794849C-3F32-476D-A47C-5C19D0FE5BF9}"/>
              </a:ext>
            </a:extLst>
          </p:cNvPr>
          <p:cNvGrpSpPr/>
          <p:nvPr/>
        </p:nvGrpSpPr>
        <p:grpSpPr>
          <a:xfrm>
            <a:off x="3986244" y="2776191"/>
            <a:ext cx="390979" cy="379366"/>
            <a:chOff x="3986244" y="2776191"/>
            <a:chExt cx="390979" cy="379366"/>
          </a:xfrm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3138A7F-19F4-41C3-A8A4-000D5B5ADC19}"/>
                </a:ext>
              </a:extLst>
            </p:cNvPr>
            <p:cNvSpPr/>
            <p:nvPr/>
          </p:nvSpPr>
          <p:spPr>
            <a:xfrm>
              <a:off x="4176860" y="2939933"/>
              <a:ext cx="51581" cy="5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4AABFB67-2E39-453A-B6C6-8343F4F24A2E}"/>
                </a:ext>
              </a:extLst>
            </p:cNvPr>
            <p:cNvSpPr/>
            <p:nvPr/>
          </p:nvSpPr>
          <p:spPr>
            <a:xfrm>
              <a:off x="4062112" y="2858076"/>
              <a:ext cx="238274" cy="2176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D8049B5E-D289-4C7A-B4B0-F6B6C4DCCCCC}"/>
                </a:ext>
              </a:extLst>
            </p:cNvPr>
            <p:cNvSpPr/>
            <p:nvPr/>
          </p:nvSpPr>
          <p:spPr>
            <a:xfrm>
              <a:off x="3986244" y="2776191"/>
              <a:ext cx="390979" cy="379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F4C6A113-BE02-4933-B931-F5AB66D3B160}"/>
              </a:ext>
            </a:extLst>
          </p:cNvPr>
          <p:cNvGrpSpPr/>
          <p:nvPr/>
        </p:nvGrpSpPr>
        <p:grpSpPr>
          <a:xfrm>
            <a:off x="4578181" y="2750999"/>
            <a:ext cx="390988" cy="408416"/>
            <a:chOff x="4578181" y="2750999"/>
            <a:chExt cx="390988" cy="408416"/>
          </a:xfrm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F0AB53BA-3A68-499E-8239-A0753E05F058}"/>
                </a:ext>
              </a:extLst>
            </p:cNvPr>
            <p:cNvSpPr/>
            <p:nvPr/>
          </p:nvSpPr>
          <p:spPr>
            <a:xfrm>
              <a:off x="4578181" y="2750999"/>
              <a:ext cx="384166" cy="408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8D35CC0E-E444-4A75-95EA-916C5FFE4229}"/>
                </a:ext>
              </a:extLst>
            </p:cNvPr>
            <p:cNvSpPr/>
            <p:nvPr/>
          </p:nvSpPr>
          <p:spPr>
            <a:xfrm>
              <a:off x="4882585" y="2987308"/>
              <a:ext cx="84646" cy="72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AABA04B4-8C19-4053-B91F-5F30D2EA449C}"/>
                </a:ext>
              </a:extLst>
            </p:cNvPr>
            <p:cNvSpPr/>
            <p:nvPr/>
          </p:nvSpPr>
          <p:spPr>
            <a:xfrm>
              <a:off x="4884523" y="2752042"/>
              <a:ext cx="84646" cy="208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C5906BD9-F8C2-434B-B26A-C73B0CB72898}"/>
              </a:ext>
            </a:extLst>
          </p:cNvPr>
          <p:cNvGrpSpPr/>
          <p:nvPr/>
        </p:nvGrpSpPr>
        <p:grpSpPr>
          <a:xfrm>
            <a:off x="7118594" y="2759970"/>
            <a:ext cx="358042" cy="369362"/>
            <a:chOff x="7118594" y="2759970"/>
            <a:chExt cx="358042" cy="369362"/>
          </a:xfrm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1BBC801-5054-40B6-BE64-5C1F9D4939FA}"/>
                </a:ext>
              </a:extLst>
            </p:cNvPr>
            <p:cNvSpPr/>
            <p:nvPr/>
          </p:nvSpPr>
          <p:spPr>
            <a:xfrm>
              <a:off x="7191975" y="3019074"/>
              <a:ext cx="89318" cy="35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06BE5A4E-DAF6-4AB4-B1DB-A85DFA2BC716}"/>
                </a:ext>
              </a:extLst>
            </p:cNvPr>
            <p:cNvSpPr/>
            <p:nvPr/>
          </p:nvSpPr>
          <p:spPr>
            <a:xfrm>
              <a:off x="7211415" y="2945831"/>
              <a:ext cx="48655" cy="48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731577C9-2511-4E78-B926-49B9E550C6BF}"/>
                </a:ext>
              </a:extLst>
            </p:cNvPr>
            <p:cNvSpPr/>
            <p:nvPr/>
          </p:nvSpPr>
          <p:spPr>
            <a:xfrm>
              <a:off x="7118594" y="2759970"/>
              <a:ext cx="358042" cy="3693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4DE6C530-BE26-469B-ACAF-8966D1BCF374}"/>
                </a:ext>
              </a:extLst>
            </p:cNvPr>
            <p:cNvSpPr/>
            <p:nvPr/>
          </p:nvSpPr>
          <p:spPr>
            <a:xfrm>
              <a:off x="7290995" y="2800487"/>
              <a:ext cx="15910" cy="1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50646718-A243-4071-9513-ADCD15F34FAC}"/>
              </a:ext>
            </a:extLst>
          </p:cNvPr>
          <p:cNvGrpSpPr/>
          <p:nvPr/>
        </p:nvGrpSpPr>
        <p:grpSpPr>
          <a:xfrm>
            <a:off x="6395258" y="1185894"/>
            <a:ext cx="513188" cy="541059"/>
            <a:chOff x="6395258" y="1185894"/>
            <a:chExt cx="513188" cy="541059"/>
          </a:xfrm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694A4CEF-89B9-472B-B0DE-21933B321C42}"/>
                </a:ext>
              </a:extLst>
            </p:cNvPr>
            <p:cNvSpPr/>
            <p:nvPr/>
          </p:nvSpPr>
          <p:spPr>
            <a:xfrm>
              <a:off x="6514642" y="1185894"/>
              <a:ext cx="274393" cy="342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6909900D-2ACA-4EEC-8D4E-1394C52E58CC}"/>
                </a:ext>
              </a:extLst>
            </p:cNvPr>
            <p:cNvSpPr/>
            <p:nvPr/>
          </p:nvSpPr>
          <p:spPr>
            <a:xfrm>
              <a:off x="6395258" y="1524185"/>
              <a:ext cx="513188" cy="202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DF5B9952-7C62-4595-9097-115083BFDF97}"/>
              </a:ext>
            </a:extLst>
          </p:cNvPr>
          <p:cNvSpPr/>
          <p:nvPr/>
        </p:nvSpPr>
        <p:spPr>
          <a:xfrm>
            <a:off x="5226518" y="2729950"/>
            <a:ext cx="393886" cy="415165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9D0CDD57-C097-4EDB-95D7-265AA7BC5F5D}"/>
              </a:ext>
            </a:extLst>
          </p:cNvPr>
          <p:cNvGrpSpPr/>
          <p:nvPr/>
        </p:nvGrpSpPr>
        <p:grpSpPr>
          <a:xfrm>
            <a:off x="8456727" y="2075386"/>
            <a:ext cx="349072" cy="377710"/>
            <a:chOff x="8456727" y="2075386"/>
            <a:chExt cx="349072" cy="377710"/>
          </a:xfrm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8AEB6BA0-C58E-48EB-8E24-3D1330613DE1}"/>
                </a:ext>
              </a:extLst>
            </p:cNvPr>
            <p:cNvSpPr/>
            <p:nvPr/>
          </p:nvSpPr>
          <p:spPr>
            <a:xfrm>
              <a:off x="8456727" y="2354177"/>
              <a:ext cx="100748" cy="989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EBC5870D-606C-4CF7-B051-AA2DCC38A3CE}"/>
                </a:ext>
              </a:extLst>
            </p:cNvPr>
            <p:cNvSpPr/>
            <p:nvPr/>
          </p:nvSpPr>
          <p:spPr>
            <a:xfrm>
              <a:off x="8457596" y="2075386"/>
              <a:ext cx="100776" cy="254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22A74141-84DF-452C-81AE-FE0071786590}"/>
                </a:ext>
              </a:extLst>
            </p:cNvPr>
            <p:cNvSpPr/>
            <p:nvPr/>
          </p:nvSpPr>
          <p:spPr>
            <a:xfrm>
              <a:off x="8580446" y="2354177"/>
              <a:ext cx="100748" cy="989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5AD3EFA1-4720-4EEB-AD4A-3FCDB31FA235}"/>
                </a:ext>
              </a:extLst>
            </p:cNvPr>
            <p:cNvSpPr/>
            <p:nvPr/>
          </p:nvSpPr>
          <p:spPr>
            <a:xfrm>
              <a:off x="8580446" y="2075386"/>
              <a:ext cx="100748" cy="254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E2BF8019-3C51-4F83-88F1-978935F5BBE7}"/>
                </a:ext>
              </a:extLst>
            </p:cNvPr>
            <p:cNvSpPr/>
            <p:nvPr/>
          </p:nvSpPr>
          <p:spPr>
            <a:xfrm>
              <a:off x="8703286" y="2354177"/>
              <a:ext cx="100748" cy="989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59F03C5A-B7A4-4829-8044-6656D4DF4B98}"/>
                </a:ext>
              </a:extLst>
            </p:cNvPr>
            <p:cNvSpPr/>
            <p:nvPr/>
          </p:nvSpPr>
          <p:spPr>
            <a:xfrm>
              <a:off x="8705051" y="2075386"/>
              <a:ext cx="100748" cy="254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390F1AC9-5A3A-4546-9E07-F525F2F7E20B}"/>
              </a:ext>
            </a:extLst>
          </p:cNvPr>
          <p:cNvGrpSpPr/>
          <p:nvPr/>
        </p:nvGrpSpPr>
        <p:grpSpPr>
          <a:xfrm>
            <a:off x="5860453" y="1216481"/>
            <a:ext cx="425762" cy="533122"/>
            <a:chOff x="5860453" y="1216481"/>
            <a:chExt cx="425762" cy="533122"/>
          </a:xfrm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DABD66D1-00A9-4E90-8C45-552350728695}"/>
                </a:ext>
              </a:extLst>
            </p:cNvPr>
            <p:cNvSpPr/>
            <p:nvPr/>
          </p:nvSpPr>
          <p:spPr>
            <a:xfrm>
              <a:off x="5860453" y="1527322"/>
              <a:ext cx="425762" cy="152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C0290761-829E-400F-9E55-AF334E1C2960}"/>
                </a:ext>
              </a:extLst>
            </p:cNvPr>
            <p:cNvSpPr/>
            <p:nvPr/>
          </p:nvSpPr>
          <p:spPr>
            <a:xfrm>
              <a:off x="5895200" y="1713832"/>
              <a:ext cx="358746" cy="35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A9C79693-6B9B-4748-93C5-BDBEC723B5F5}"/>
                </a:ext>
              </a:extLst>
            </p:cNvPr>
            <p:cNvSpPr/>
            <p:nvPr/>
          </p:nvSpPr>
          <p:spPr>
            <a:xfrm>
              <a:off x="5958504" y="1216481"/>
              <a:ext cx="228389" cy="277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5206E58-7D0E-4F3D-9C53-5DB4169737DD}"/>
              </a:ext>
            </a:extLst>
          </p:cNvPr>
          <p:cNvGrpSpPr/>
          <p:nvPr/>
        </p:nvGrpSpPr>
        <p:grpSpPr>
          <a:xfrm>
            <a:off x="5937299" y="2729630"/>
            <a:ext cx="390979" cy="416564"/>
            <a:chOff x="5937299" y="2729630"/>
            <a:chExt cx="390979" cy="416564"/>
          </a:xfrm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8FB62E0B-AE72-4BCE-B1E0-1BE8F1157DED}"/>
                </a:ext>
              </a:extLst>
            </p:cNvPr>
            <p:cNvSpPr/>
            <p:nvPr/>
          </p:nvSpPr>
          <p:spPr>
            <a:xfrm>
              <a:off x="5983010" y="2729630"/>
              <a:ext cx="290815" cy="416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BDBC2BE2-9F39-4B49-A62C-3848EB0E20C3}"/>
                </a:ext>
              </a:extLst>
            </p:cNvPr>
            <p:cNvSpPr/>
            <p:nvPr/>
          </p:nvSpPr>
          <p:spPr>
            <a:xfrm>
              <a:off x="5937299" y="2875641"/>
              <a:ext cx="42821" cy="269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78A48328-C4A7-4BDD-B170-625123F272F2}"/>
                </a:ext>
              </a:extLst>
            </p:cNvPr>
            <p:cNvSpPr/>
            <p:nvPr/>
          </p:nvSpPr>
          <p:spPr>
            <a:xfrm>
              <a:off x="6284479" y="2875641"/>
              <a:ext cx="43799" cy="269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31A7AF81-7D43-4E02-B708-2E4B2ECD8A63}"/>
                </a:ext>
              </a:extLst>
            </p:cNvPr>
            <p:cNvSpPr/>
            <p:nvPr/>
          </p:nvSpPr>
          <p:spPr>
            <a:xfrm>
              <a:off x="5989804" y="3000256"/>
              <a:ext cx="39913" cy="39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E7FF152D-9159-4F2A-B999-6F6ADAEFEC70}"/>
                </a:ext>
              </a:extLst>
            </p:cNvPr>
            <p:cNvSpPr/>
            <p:nvPr/>
          </p:nvSpPr>
          <p:spPr>
            <a:xfrm>
              <a:off x="6236838" y="2736991"/>
              <a:ext cx="39876" cy="39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538FC68A-DAD4-49D5-A866-E63AA1527813}"/>
                </a:ext>
              </a:extLst>
            </p:cNvPr>
            <p:cNvSpPr/>
            <p:nvPr/>
          </p:nvSpPr>
          <p:spPr>
            <a:xfrm>
              <a:off x="6236838" y="3000256"/>
              <a:ext cx="39876" cy="39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36315E7C-0362-4789-B2CF-213FB3FF3AF6}"/>
                </a:ext>
              </a:extLst>
            </p:cNvPr>
            <p:cNvSpPr/>
            <p:nvPr/>
          </p:nvSpPr>
          <p:spPr>
            <a:xfrm>
              <a:off x="5989804" y="2736991"/>
              <a:ext cx="39913" cy="39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69A649CC-4DD2-4395-8D88-C5C826136BCC}"/>
              </a:ext>
            </a:extLst>
          </p:cNvPr>
          <p:cNvGrpSpPr/>
          <p:nvPr/>
        </p:nvGrpSpPr>
        <p:grpSpPr>
          <a:xfrm>
            <a:off x="7057476" y="1229922"/>
            <a:ext cx="510673" cy="539277"/>
            <a:chOff x="7057476" y="1229922"/>
            <a:chExt cx="510673" cy="539277"/>
          </a:xfrm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A6D13480-EDE5-42CE-B0B6-2BFCFE153981}"/>
                </a:ext>
              </a:extLst>
            </p:cNvPr>
            <p:cNvSpPr/>
            <p:nvPr/>
          </p:nvSpPr>
          <p:spPr>
            <a:xfrm>
              <a:off x="7191755" y="1229922"/>
              <a:ext cx="376394" cy="3911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1EFDB127-CF31-45C9-85CE-B88CDCD023AC}"/>
                </a:ext>
              </a:extLst>
            </p:cNvPr>
            <p:cNvSpPr/>
            <p:nvPr/>
          </p:nvSpPr>
          <p:spPr>
            <a:xfrm>
              <a:off x="7057476" y="1468270"/>
              <a:ext cx="282339" cy="3009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B8D1027E-1D8C-4B8C-B9CD-D94671FDF8DC}"/>
                </a:ext>
              </a:extLst>
            </p:cNvPr>
            <p:cNvSpPr/>
            <p:nvPr/>
          </p:nvSpPr>
          <p:spPr>
            <a:xfrm>
              <a:off x="7267020" y="1663513"/>
              <a:ext cx="296128" cy="105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20FCFED6-1180-44A3-92B5-6E2E0CD4AFE2}"/>
              </a:ext>
            </a:extLst>
          </p:cNvPr>
          <p:cNvGrpSpPr/>
          <p:nvPr/>
        </p:nvGrpSpPr>
        <p:grpSpPr>
          <a:xfrm>
            <a:off x="3213037" y="2728359"/>
            <a:ext cx="390979" cy="417752"/>
            <a:chOff x="3213037" y="2728359"/>
            <a:chExt cx="390979" cy="417752"/>
          </a:xfrm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1EC507CC-C46E-4D4D-9154-CB3964293553}"/>
                </a:ext>
              </a:extLst>
            </p:cNvPr>
            <p:cNvSpPr/>
            <p:nvPr/>
          </p:nvSpPr>
          <p:spPr>
            <a:xfrm>
              <a:off x="3213037" y="2728359"/>
              <a:ext cx="390979" cy="4177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9074DFC5-E3F4-4272-81ED-E91FD90C1B38}"/>
                </a:ext>
              </a:extLst>
            </p:cNvPr>
            <p:cNvSpPr/>
            <p:nvPr/>
          </p:nvSpPr>
          <p:spPr>
            <a:xfrm>
              <a:off x="3267516" y="2846527"/>
              <a:ext cx="336499" cy="196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99B51F38-28FF-46F2-B1EA-75650E15F377}"/>
              </a:ext>
            </a:extLst>
          </p:cNvPr>
          <p:cNvSpPr/>
          <p:nvPr/>
        </p:nvSpPr>
        <p:spPr>
          <a:xfrm>
            <a:off x="6552005" y="2787237"/>
            <a:ext cx="392935" cy="326523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08A2DB38-D62F-41B5-B770-AB8B17DC36D3}"/>
              </a:ext>
            </a:extLst>
          </p:cNvPr>
          <p:cNvGrpSpPr/>
          <p:nvPr/>
        </p:nvGrpSpPr>
        <p:grpSpPr>
          <a:xfrm>
            <a:off x="7847325" y="2741965"/>
            <a:ext cx="358079" cy="377034"/>
            <a:chOff x="7847325" y="2741965"/>
            <a:chExt cx="358079" cy="377034"/>
          </a:xfrm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63328AFA-DA9E-4AA3-B35D-E8407C0B10A0}"/>
                </a:ext>
              </a:extLst>
            </p:cNvPr>
            <p:cNvSpPr/>
            <p:nvPr/>
          </p:nvSpPr>
          <p:spPr>
            <a:xfrm>
              <a:off x="7847325" y="2741965"/>
              <a:ext cx="167993" cy="30722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0EE1843D-D84A-4DAD-BE62-578CECAC7ABA}"/>
                </a:ext>
              </a:extLst>
            </p:cNvPr>
            <p:cNvSpPr/>
            <p:nvPr/>
          </p:nvSpPr>
          <p:spPr>
            <a:xfrm>
              <a:off x="7912760" y="3004965"/>
              <a:ext cx="226332" cy="114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88C4D407-2006-4B57-AFA3-0C0141945906}"/>
                </a:ext>
              </a:extLst>
            </p:cNvPr>
            <p:cNvSpPr/>
            <p:nvPr/>
          </p:nvSpPr>
          <p:spPr>
            <a:xfrm>
              <a:off x="8037411" y="2741965"/>
              <a:ext cx="167993" cy="30686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2C2DBAE2-F760-4EC2-88B7-B9DA0214D9FF}"/>
                </a:ext>
              </a:extLst>
            </p:cNvPr>
            <p:cNvSpPr/>
            <p:nvPr/>
          </p:nvSpPr>
          <p:spPr>
            <a:xfrm>
              <a:off x="7989670" y="2843820"/>
              <a:ext cx="70737" cy="1733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E9280376-30D8-407F-BA2F-E2FF044AA2EF}"/>
              </a:ext>
            </a:extLst>
          </p:cNvPr>
          <p:cNvGrpSpPr/>
          <p:nvPr/>
        </p:nvGrpSpPr>
        <p:grpSpPr>
          <a:xfrm>
            <a:off x="3838797" y="3462915"/>
            <a:ext cx="315541" cy="381670"/>
            <a:chOff x="3838797" y="3462915"/>
            <a:chExt cx="315541" cy="381670"/>
          </a:xfrm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68C1B67D-3A63-4E4F-B07C-4349CCE3AB32}"/>
                </a:ext>
              </a:extLst>
            </p:cNvPr>
            <p:cNvSpPr/>
            <p:nvPr/>
          </p:nvSpPr>
          <p:spPr>
            <a:xfrm>
              <a:off x="3943011" y="3642795"/>
              <a:ext cx="105192" cy="672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6657909-0F68-467B-9F32-0B0F4D4DC1F7}"/>
                </a:ext>
              </a:extLst>
            </p:cNvPr>
            <p:cNvSpPr/>
            <p:nvPr/>
          </p:nvSpPr>
          <p:spPr>
            <a:xfrm>
              <a:off x="3973607" y="3575541"/>
              <a:ext cx="43068" cy="45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2E24A7E6-4D73-4C20-9047-E78B6AA0E058}"/>
                </a:ext>
              </a:extLst>
            </p:cNvPr>
            <p:cNvSpPr/>
            <p:nvPr/>
          </p:nvSpPr>
          <p:spPr>
            <a:xfrm>
              <a:off x="3838797" y="3462915"/>
              <a:ext cx="315541" cy="381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93A21738-5E4A-4364-9C92-67BBD54F9CDD}"/>
              </a:ext>
            </a:extLst>
          </p:cNvPr>
          <p:cNvGrpSpPr/>
          <p:nvPr/>
        </p:nvGrpSpPr>
        <p:grpSpPr>
          <a:xfrm>
            <a:off x="5221214" y="3466563"/>
            <a:ext cx="363373" cy="358747"/>
            <a:chOff x="5221214" y="3466563"/>
            <a:chExt cx="363373" cy="358747"/>
          </a:xfrm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250B679C-437B-44EC-8831-C3ED5D9A0195}"/>
                </a:ext>
              </a:extLst>
            </p:cNvPr>
            <p:cNvSpPr/>
            <p:nvPr/>
          </p:nvSpPr>
          <p:spPr>
            <a:xfrm>
              <a:off x="5221214" y="3466563"/>
              <a:ext cx="363373" cy="290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DB46B20-424A-442D-A5A4-F600364A4367}"/>
                </a:ext>
              </a:extLst>
            </p:cNvPr>
            <p:cNvSpPr/>
            <p:nvPr/>
          </p:nvSpPr>
          <p:spPr>
            <a:xfrm>
              <a:off x="5302477" y="3780413"/>
              <a:ext cx="191265" cy="448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0CEB30C5-42BA-453A-BC55-8A4B349C0B59}"/>
              </a:ext>
            </a:extLst>
          </p:cNvPr>
          <p:cNvGrpSpPr/>
          <p:nvPr/>
        </p:nvGrpSpPr>
        <p:grpSpPr>
          <a:xfrm>
            <a:off x="5918499" y="3435318"/>
            <a:ext cx="358609" cy="382155"/>
            <a:chOff x="5918499" y="3435318"/>
            <a:chExt cx="358609" cy="382155"/>
          </a:xfrm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5DA6336A-2286-49C9-97E7-EC67FBEDC3F3}"/>
                </a:ext>
              </a:extLst>
            </p:cNvPr>
            <p:cNvSpPr/>
            <p:nvPr/>
          </p:nvSpPr>
          <p:spPr>
            <a:xfrm>
              <a:off x="5980651" y="3547387"/>
              <a:ext cx="21058" cy="112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17FF9189-961B-4EE8-88BE-153DA710A7DD}"/>
                </a:ext>
              </a:extLst>
            </p:cNvPr>
            <p:cNvSpPr/>
            <p:nvPr/>
          </p:nvSpPr>
          <p:spPr>
            <a:xfrm>
              <a:off x="6192920" y="3547387"/>
              <a:ext cx="22027" cy="112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DC1DA951-D345-4CAD-8344-CE9700829FDF}"/>
                </a:ext>
              </a:extLst>
            </p:cNvPr>
            <p:cNvSpPr/>
            <p:nvPr/>
          </p:nvSpPr>
          <p:spPr>
            <a:xfrm>
              <a:off x="5980651" y="3681913"/>
              <a:ext cx="21058" cy="1345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34281CC6-216E-4CE6-BA25-E1E04F6FC1FB}"/>
                </a:ext>
              </a:extLst>
            </p:cNvPr>
            <p:cNvSpPr/>
            <p:nvPr/>
          </p:nvSpPr>
          <p:spPr>
            <a:xfrm>
              <a:off x="6192920" y="3681913"/>
              <a:ext cx="22027" cy="1345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88450EEB-B6FD-45EB-80F3-44E8B5DEEABA}"/>
                </a:ext>
              </a:extLst>
            </p:cNvPr>
            <p:cNvSpPr/>
            <p:nvPr/>
          </p:nvSpPr>
          <p:spPr>
            <a:xfrm>
              <a:off x="5918499" y="3547387"/>
              <a:ext cx="42089" cy="112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B6926FF9-B3F5-46D7-A4CC-64D825B00C64}"/>
                </a:ext>
              </a:extLst>
            </p:cNvPr>
            <p:cNvSpPr/>
            <p:nvPr/>
          </p:nvSpPr>
          <p:spPr>
            <a:xfrm>
              <a:off x="6023692" y="3547387"/>
              <a:ext cx="148233" cy="112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9065CF65-45DF-4A77-8B7D-9FFB7E309220}"/>
                </a:ext>
              </a:extLst>
            </p:cNvPr>
            <p:cNvSpPr/>
            <p:nvPr/>
          </p:nvSpPr>
          <p:spPr>
            <a:xfrm>
              <a:off x="6234982" y="3665610"/>
              <a:ext cx="42126" cy="151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A9379741-604A-4924-A831-0FAE068DE227}"/>
                </a:ext>
              </a:extLst>
            </p:cNvPr>
            <p:cNvSpPr/>
            <p:nvPr/>
          </p:nvSpPr>
          <p:spPr>
            <a:xfrm>
              <a:off x="5918499" y="3665610"/>
              <a:ext cx="42089" cy="150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4435B916-8DDC-46A5-A886-1EBBE8A9BCEF}"/>
                </a:ext>
              </a:extLst>
            </p:cNvPr>
            <p:cNvSpPr/>
            <p:nvPr/>
          </p:nvSpPr>
          <p:spPr>
            <a:xfrm>
              <a:off x="6086776" y="3681913"/>
              <a:ext cx="21058" cy="234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07A0472C-052E-4C47-A2B8-54F7AB448150}"/>
                </a:ext>
              </a:extLst>
            </p:cNvPr>
            <p:cNvSpPr/>
            <p:nvPr/>
          </p:nvSpPr>
          <p:spPr>
            <a:xfrm>
              <a:off x="6234982" y="3547387"/>
              <a:ext cx="42126" cy="112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D4FAB064-391A-40C6-BB35-8026782F4764}"/>
                </a:ext>
              </a:extLst>
            </p:cNvPr>
            <p:cNvSpPr/>
            <p:nvPr/>
          </p:nvSpPr>
          <p:spPr>
            <a:xfrm>
              <a:off x="6023692" y="3681913"/>
              <a:ext cx="148233" cy="1345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48A4406-AE1E-4D83-AA35-3F303AE457E7}"/>
                </a:ext>
              </a:extLst>
            </p:cNvPr>
            <p:cNvSpPr/>
            <p:nvPr/>
          </p:nvSpPr>
          <p:spPr>
            <a:xfrm>
              <a:off x="6022713" y="3435318"/>
              <a:ext cx="148233" cy="897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6166BBA9-AB90-4951-8A04-DA89D969D0E3}"/>
              </a:ext>
            </a:extLst>
          </p:cNvPr>
          <p:cNvGrpSpPr/>
          <p:nvPr/>
        </p:nvGrpSpPr>
        <p:grpSpPr>
          <a:xfrm>
            <a:off x="8509872" y="2748220"/>
            <a:ext cx="258336" cy="360958"/>
            <a:chOff x="8509872" y="2748220"/>
            <a:chExt cx="258336" cy="360958"/>
          </a:xfrm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C3829EEB-9E90-4C63-9B47-69B25013BBC6}"/>
                </a:ext>
              </a:extLst>
            </p:cNvPr>
            <p:cNvSpPr/>
            <p:nvPr/>
          </p:nvSpPr>
          <p:spPr>
            <a:xfrm>
              <a:off x="8509872" y="2748220"/>
              <a:ext cx="258336" cy="254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D5324DF1-37B2-42D8-97BB-45E9FF55BF6A}"/>
                </a:ext>
              </a:extLst>
            </p:cNvPr>
            <p:cNvSpPr/>
            <p:nvPr/>
          </p:nvSpPr>
          <p:spPr>
            <a:xfrm>
              <a:off x="8619170" y="2810792"/>
              <a:ext cx="40645" cy="43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E3B3DAEB-976A-48EA-AA91-ACF670B15CC9}"/>
                </a:ext>
              </a:extLst>
            </p:cNvPr>
            <p:cNvSpPr/>
            <p:nvPr/>
          </p:nvSpPr>
          <p:spPr>
            <a:xfrm>
              <a:off x="8570387" y="3023500"/>
              <a:ext cx="139116" cy="43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19760090-F800-4AC6-8BCE-75B41DC7AB50}"/>
                </a:ext>
              </a:extLst>
            </p:cNvPr>
            <p:cNvSpPr/>
            <p:nvPr/>
          </p:nvSpPr>
          <p:spPr>
            <a:xfrm>
              <a:off x="8590248" y="2876236"/>
              <a:ext cx="99386" cy="635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F47B043A-43C8-483E-A2E4-8DE39A9BCB67}"/>
                </a:ext>
              </a:extLst>
            </p:cNvPr>
            <p:cNvSpPr/>
            <p:nvPr/>
          </p:nvSpPr>
          <p:spPr>
            <a:xfrm>
              <a:off x="8590248" y="3087983"/>
              <a:ext cx="100273" cy="211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D8054568-1BD6-4AF0-80F3-10DB4B5A021C}"/>
              </a:ext>
            </a:extLst>
          </p:cNvPr>
          <p:cNvGrpSpPr/>
          <p:nvPr/>
        </p:nvGrpSpPr>
        <p:grpSpPr>
          <a:xfrm>
            <a:off x="6575679" y="3477225"/>
            <a:ext cx="359559" cy="337330"/>
            <a:chOff x="6575679" y="3477225"/>
            <a:chExt cx="359559" cy="337330"/>
          </a:xfrm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2E363979-77BF-4159-B72F-175F5E01D668}"/>
                </a:ext>
              </a:extLst>
            </p:cNvPr>
            <p:cNvSpPr/>
            <p:nvPr/>
          </p:nvSpPr>
          <p:spPr>
            <a:xfrm>
              <a:off x="6670337" y="3634163"/>
              <a:ext cx="169255" cy="180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103CD0A7-4370-4562-A369-6282DE64C360}"/>
                </a:ext>
              </a:extLst>
            </p:cNvPr>
            <p:cNvSpPr/>
            <p:nvPr/>
          </p:nvSpPr>
          <p:spPr>
            <a:xfrm>
              <a:off x="6829068" y="3477225"/>
              <a:ext cx="84161" cy="897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5850400E-0B0F-47DA-B5DD-422BDC900028}"/>
                </a:ext>
              </a:extLst>
            </p:cNvPr>
            <p:cNvSpPr/>
            <p:nvPr/>
          </p:nvSpPr>
          <p:spPr>
            <a:xfrm>
              <a:off x="6597688" y="3477225"/>
              <a:ext cx="83192" cy="897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E643D33C-08E9-473C-8820-6A2685E767B4}"/>
                </a:ext>
              </a:extLst>
            </p:cNvPr>
            <p:cNvSpPr/>
            <p:nvPr/>
          </p:nvSpPr>
          <p:spPr>
            <a:xfrm>
              <a:off x="6575679" y="3566891"/>
              <a:ext cx="127193" cy="673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3793AA99-20DC-4F0F-8202-BDFCF6AB3322}"/>
                </a:ext>
              </a:extLst>
            </p:cNvPr>
            <p:cNvSpPr/>
            <p:nvPr/>
          </p:nvSpPr>
          <p:spPr>
            <a:xfrm>
              <a:off x="6808979" y="3566891"/>
              <a:ext cx="126251" cy="673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F2EBED3F-357C-40C0-955B-73392A24E2CB}"/>
                </a:ext>
              </a:extLst>
            </p:cNvPr>
            <p:cNvSpPr/>
            <p:nvPr/>
          </p:nvSpPr>
          <p:spPr>
            <a:xfrm>
              <a:off x="6813779" y="3656575"/>
              <a:ext cx="121459" cy="68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4D950EE6-FCD3-48F1-9177-3A88339A2DEF}"/>
                </a:ext>
              </a:extLst>
            </p:cNvPr>
            <p:cNvSpPr/>
            <p:nvPr/>
          </p:nvSpPr>
          <p:spPr>
            <a:xfrm>
              <a:off x="6575679" y="3656575"/>
              <a:ext cx="122429" cy="672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51E6CFAD-1BBB-402E-B66F-EA84BA3F5CB4}"/>
              </a:ext>
            </a:extLst>
          </p:cNvPr>
          <p:cNvGrpSpPr/>
          <p:nvPr/>
        </p:nvGrpSpPr>
        <p:grpSpPr>
          <a:xfrm>
            <a:off x="3138787" y="3406734"/>
            <a:ext cx="358572" cy="380115"/>
            <a:chOff x="3138787" y="3406734"/>
            <a:chExt cx="358572" cy="380115"/>
          </a:xfrm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FB83665F-01BD-4B54-A5E8-474A2DCF4FC1}"/>
                </a:ext>
              </a:extLst>
            </p:cNvPr>
            <p:cNvSpPr/>
            <p:nvPr/>
          </p:nvSpPr>
          <p:spPr>
            <a:xfrm>
              <a:off x="3298460" y="3577937"/>
              <a:ext cx="22027" cy="214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0380BA83-840A-4088-8F20-F54B3FCE4B75}"/>
                </a:ext>
              </a:extLst>
            </p:cNvPr>
            <p:cNvSpPr/>
            <p:nvPr/>
          </p:nvSpPr>
          <p:spPr>
            <a:xfrm>
              <a:off x="3251624" y="3532811"/>
              <a:ext cx="114748" cy="112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0005DA58-316E-4555-BD68-26F3C386A29E}"/>
                </a:ext>
              </a:extLst>
            </p:cNvPr>
            <p:cNvSpPr/>
            <p:nvPr/>
          </p:nvSpPr>
          <p:spPr>
            <a:xfrm>
              <a:off x="3353927" y="3418959"/>
              <a:ext cx="143432" cy="153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7610A9E6-F758-459C-9D8C-AD55FB18A167}"/>
                </a:ext>
              </a:extLst>
            </p:cNvPr>
            <p:cNvSpPr/>
            <p:nvPr/>
          </p:nvSpPr>
          <p:spPr>
            <a:xfrm>
              <a:off x="3301331" y="3643143"/>
              <a:ext cx="125281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FB53F074-68B2-4C6E-959E-43DF5D61E6E6}"/>
                </a:ext>
              </a:extLst>
            </p:cNvPr>
            <p:cNvSpPr/>
            <p:nvPr/>
          </p:nvSpPr>
          <p:spPr>
            <a:xfrm>
              <a:off x="3374968" y="3580982"/>
              <a:ext cx="109014" cy="1152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10A538C1-93C0-4E2A-9C3E-5FCB8E11F8C0}"/>
                </a:ext>
              </a:extLst>
            </p:cNvPr>
            <p:cNvSpPr/>
            <p:nvPr/>
          </p:nvSpPr>
          <p:spPr>
            <a:xfrm>
              <a:off x="3148343" y="3633953"/>
              <a:ext cx="146313" cy="152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3A690B64-5024-4D08-A2C7-AA89736212A1}"/>
                </a:ext>
              </a:extLst>
            </p:cNvPr>
            <p:cNvSpPr/>
            <p:nvPr/>
          </p:nvSpPr>
          <p:spPr>
            <a:xfrm>
              <a:off x="3301331" y="3406734"/>
              <a:ext cx="126251" cy="109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70CD05A7-8123-479F-921C-CFDF25F6243E}"/>
                </a:ext>
              </a:extLst>
            </p:cNvPr>
            <p:cNvSpPr/>
            <p:nvPr/>
          </p:nvSpPr>
          <p:spPr>
            <a:xfrm>
              <a:off x="3138787" y="3574865"/>
              <a:ext cx="102330" cy="138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46AD536C-1B5C-4411-9B61-B9F45A3859CE}"/>
              </a:ext>
            </a:extLst>
          </p:cNvPr>
          <p:cNvGrpSpPr/>
          <p:nvPr/>
        </p:nvGrpSpPr>
        <p:grpSpPr>
          <a:xfrm>
            <a:off x="7124959" y="3415466"/>
            <a:ext cx="360510" cy="385245"/>
            <a:chOff x="7124959" y="3415466"/>
            <a:chExt cx="360510" cy="385245"/>
          </a:xfrm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CD106E5C-7462-4971-B5C6-981BF1421D89}"/>
                </a:ext>
              </a:extLst>
            </p:cNvPr>
            <p:cNvSpPr/>
            <p:nvPr/>
          </p:nvSpPr>
          <p:spPr>
            <a:xfrm>
              <a:off x="7124959" y="3550999"/>
              <a:ext cx="43068" cy="247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14642ABB-3CCD-4B8C-A416-232A0F01622E}"/>
                </a:ext>
              </a:extLst>
            </p:cNvPr>
            <p:cNvSpPr/>
            <p:nvPr/>
          </p:nvSpPr>
          <p:spPr>
            <a:xfrm>
              <a:off x="7166088" y="3641698"/>
              <a:ext cx="149193" cy="1590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062908D2-0E1F-405F-AEC7-40C590990C1E}"/>
                </a:ext>
              </a:extLst>
            </p:cNvPr>
            <p:cNvSpPr/>
            <p:nvPr/>
          </p:nvSpPr>
          <p:spPr>
            <a:xfrm>
              <a:off x="7334365" y="3415466"/>
              <a:ext cx="128134" cy="45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C9D639B-4AFA-4A0E-87BF-FE27660B9E2A}"/>
                </a:ext>
              </a:extLst>
            </p:cNvPr>
            <p:cNvSpPr/>
            <p:nvPr/>
          </p:nvSpPr>
          <p:spPr>
            <a:xfrm>
              <a:off x="7356338" y="3484760"/>
              <a:ext cx="127220" cy="45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F97CE177-51BA-4EF7-AFBC-FC79FB97839A}"/>
                </a:ext>
              </a:extLst>
            </p:cNvPr>
            <p:cNvSpPr/>
            <p:nvPr/>
          </p:nvSpPr>
          <p:spPr>
            <a:xfrm>
              <a:off x="7336276" y="3618244"/>
              <a:ext cx="148224" cy="45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E8EC63D2-A6C2-4010-845E-107C7920CFED}"/>
                </a:ext>
              </a:extLst>
            </p:cNvPr>
            <p:cNvSpPr/>
            <p:nvPr/>
          </p:nvSpPr>
          <p:spPr>
            <a:xfrm>
              <a:off x="7314276" y="3550999"/>
              <a:ext cx="170224" cy="43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910DC578-D532-4F01-86DB-C9D0A34B6FB5}"/>
                </a:ext>
              </a:extLst>
            </p:cNvPr>
            <p:cNvSpPr/>
            <p:nvPr/>
          </p:nvSpPr>
          <p:spPr>
            <a:xfrm>
              <a:off x="7336276" y="3687564"/>
              <a:ext cx="149193" cy="113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4B2DA14B-55FA-43D0-ACA1-0E9547D31C9A}"/>
                </a:ext>
              </a:extLst>
            </p:cNvPr>
            <p:cNvSpPr/>
            <p:nvPr/>
          </p:nvSpPr>
          <p:spPr>
            <a:xfrm>
              <a:off x="7189021" y="3483763"/>
              <a:ext cx="105220" cy="1345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CBBB9F5-0CAA-4CAF-B40F-880EE26B5BF5}"/>
              </a:ext>
            </a:extLst>
          </p:cNvPr>
          <p:cNvGrpSpPr/>
          <p:nvPr/>
        </p:nvGrpSpPr>
        <p:grpSpPr>
          <a:xfrm>
            <a:off x="7103772" y="3958446"/>
            <a:ext cx="529830" cy="523576"/>
            <a:chOff x="7103772" y="3958446"/>
            <a:chExt cx="529830" cy="523576"/>
          </a:xfrm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52194177-0844-496E-9012-64BBF6654B01}"/>
                </a:ext>
              </a:extLst>
            </p:cNvPr>
            <p:cNvSpPr/>
            <p:nvPr/>
          </p:nvSpPr>
          <p:spPr>
            <a:xfrm>
              <a:off x="7352516" y="3958446"/>
              <a:ext cx="30943" cy="82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289DF9D6-4A18-46BA-9C14-73C76936F739}"/>
                </a:ext>
              </a:extLst>
            </p:cNvPr>
            <p:cNvSpPr/>
            <p:nvPr/>
          </p:nvSpPr>
          <p:spPr>
            <a:xfrm>
              <a:off x="7228844" y="4023195"/>
              <a:ext cx="63294" cy="65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8C76A756-D7C4-43CF-A205-58F6FECCAAD5}"/>
                </a:ext>
              </a:extLst>
            </p:cNvPr>
            <p:cNvSpPr/>
            <p:nvPr/>
          </p:nvSpPr>
          <p:spPr>
            <a:xfrm>
              <a:off x="7443819" y="4023762"/>
              <a:ext cx="63294" cy="65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0C5D6B3F-CFF6-41A7-9F1F-A19079B75E19}"/>
                </a:ext>
              </a:extLst>
            </p:cNvPr>
            <p:cNvSpPr/>
            <p:nvPr/>
          </p:nvSpPr>
          <p:spPr>
            <a:xfrm>
              <a:off x="7570308" y="4187577"/>
              <a:ext cx="63294" cy="230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80C81EB4-93A3-4665-B17A-877EC7EC230F}"/>
                </a:ext>
              </a:extLst>
            </p:cNvPr>
            <p:cNvSpPr/>
            <p:nvPr/>
          </p:nvSpPr>
          <p:spPr>
            <a:xfrm>
              <a:off x="7103772" y="4188902"/>
              <a:ext cx="63294" cy="230840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BCEE5CA5-2946-4A3E-9FF3-DFBAD87B289D}"/>
                </a:ext>
              </a:extLst>
            </p:cNvPr>
            <p:cNvSpPr/>
            <p:nvPr/>
          </p:nvSpPr>
          <p:spPr>
            <a:xfrm>
              <a:off x="7280845" y="4205545"/>
              <a:ext cx="255794" cy="197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933833BB-0AC4-4382-8275-0D7FA16697B1}"/>
                </a:ext>
              </a:extLst>
            </p:cNvPr>
            <p:cNvSpPr/>
            <p:nvPr/>
          </p:nvSpPr>
          <p:spPr>
            <a:xfrm>
              <a:off x="7195111" y="4123166"/>
              <a:ext cx="313419" cy="3588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AB7B5D2B-5632-422D-8144-116FF3DE0DFD}"/>
              </a:ext>
            </a:extLst>
          </p:cNvPr>
          <p:cNvGrpSpPr/>
          <p:nvPr/>
        </p:nvGrpSpPr>
        <p:grpSpPr>
          <a:xfrm>
            <a:off x="8468157" y="3333728"/>
            <a:ext cx="411489" cy="438564"/>
            <a:chOff x="8468157" y="3333728"/>
            <a:chExt cx="411489" cy="438564"/>
          </a:xfrm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EAD526C-2D8F-4447-911B-66C7108BB8CB}"/>
                </a:ext>
              </a:extLst>
            </p:cNvPr>
            <p:cNvSpPr/>
            <p:nvPr/>
          </p:nvSpPr>
          <p:spPr>
            <a:xfrm>
              <a:off x="8504276" y="3333728"/>
              <a:ext cx="120426" cy="128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3CBB6090-0C41-42F9-AF4A-26B81FE7B3B9}"/>
                </a:ext>
              </a:extLst>
            </p:cNvPr>
            <p:cNvSpPr/>
            <p:nvPr/>
          </p:nvSpPr>
          <p:spPr>
            <a:xfrm>
              <a:off x="8662934" y="3386224"/>
              <a:ext cx="144484" cy="100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0E3BD602-2600-4468-A522-EF4DBC0CA1BF}"/>
                </a:ext>
              </a:extLst>
            </p:cNvPr>
            <p:cNvSpPr/>
            <p:nvPr/>
          </p:nvSpPr>
          <p:spPr>
            <a:xfrm>
              <a:off x="8513036" y="3615336"/>
              <a:ext cx="147757" cy="102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D17AAB28-DF86-416C-9F6E-5223A537EC5E}"/>
                </a:ext>
              </a:extLst>
            </p:cNvPr>
            <p:cNvSpPr/>
            <p:nvPr/>
          </p:nvSpPr>
          <p:spPr>
            <a:xfrm>
              <a:off x="8720943" y="3513344"/>
              <a:ext cx="123681" cy="1271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09F628D5-2497-41CA-A594-D27A1F4DFA72}"/>
                </a:ext>
              </a:extLst>
            </p:cNvPr>
            <p:cNvSpPr/>
            <p:nvPr/>
          </p:nvSpPr>
          <p:spPr>
            <a:xfrm>
              <a:off x="8468157" y="3459705"/>
              <a:ext cx="192636" cy="130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75453995-EE53-4B45-B5C8-FBC2804BBDD0}"/>
                </a:ext>
              </a:extLst>
            </p:cNvPr>
            <p:cNvSpPr/>
            <p:nvPr/>
          </p:nvSpPr>
          <p:spPr>
            <a:xfrm>
              <a:off x="8684824" y="3639284"/>
              <a:ext cx="194822" cy="133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960C8FC3-D09E-40FB-86CC-86E98900D009}"/>
              </a:ext>
            </a:extLst>
          </p:cNvPr>
          <p:cNvGrpSpPr/>
          <p:nvPr/>
        </p:nvGrpSpPr>
        <p:grpSpPr>
          <a:xfrm>
            <a:off x="4518754" y="3501164"/>
            <a:ext cx="360529" cy="383206"/>
            <a:chOff x="4518754" y="3501164"/>
            <a:chExt cx="360529" cy="383206"/>
          </a:xfrm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00B4AA72-1405-4680-BA4E-4B87CBF52A43}"/>
                </a:ext>
              </a:extLst>
            </p:cNvPr>
            <p:cNvSpPr/>
            <p:nvPr/>
          </p:nvSpPr>
          <p:spPr>
            <a:xfrm>
              <a:off x="4731023" y="3726362"/>
              <a:ext cx="148260" cy="158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DBBDB177-ACB0-4384-8972-F89E80183CBF}"/>
                </a:ext>
              </a:extLst>
            </p:cNvPr>
            <p:cNvSpPr/>
            <p:nvPr/>
          </p:nvSpPr>
          <p:spPr>
            <a:xfrm>
              <a:off x="4519732" y="3614275"/>
              <a:ext cx="316510" cy="2242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70236ECD-F917-4E1B-9755-BB05FA5A1F8E}"/>
                </a:ext>
              </a:extLst>
            </p:cNvPr>
            <p:cNvSpPr/>
            <p:nvPr/>
          </p:nvSpPr>
          <p:spPr>
            <a:xfrm>
              <a:off x="4518754" y="3501164"/>
              <a:ext cx="317488" cy="91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CF7F90E9-F22C-4053-8DB3-E5C5E9396C40}"/>
              </a:ext>
            </a:extLst>
          </p:cNvPr>
          <p:cNvGrpSpPr/>
          <p:nvPr/>
        </p:nvGrpSpPr>
        <p:grpSpPr>
          <a:xfrm>
            <a:off x="7846685" y="3401522"/>
            <a:ext cx="338520" cy="358746"/>
            <a:chOff x="7846685" y="3401522"/>
            <a:chExt cx="338520" cy="358746"/>
          </a:xfrm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F3D44ECA-C391-4AA2-89CF-F08A280D87EB}"/>
                </a:ext>
              </a:extLst>
            </p:cNvPr>
            <p:cNvSpPr/>
            <p:nvPr/>
          </p:nvSpPr>
          <p:spPr>
            <a:xfrm>
              <a:off x="8036972" y="3603293"/>
              <a:ext cx="148233" cy="1569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11F8D6-D98E-4E3C-A472-C92C5F3AB177}"/>
                </a:ext>
              </a:extLst>
            </p:cNvPr>
            <p:cNvSpPr/>
            <p:nvPr/>
          </p:nvSpPr>
          <p:spPr>
            <a:xfrm>
              <a:off x="7846685" y="3478962"/>
              <a:ext cx="43068" cy="2802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A3A1EBD1-D399-4A02-9605-262C513427BC}"/>
                </a:ext>
              </a:extLst>
            </p:cNvPr>
            <p:cNvSpPr/>
            <p:nvPr/>
          </p:nvSpPr>
          <p:spPr>
            <a:xfrm>
              <a:off x="7909779" y="3490182"/>
              <a:ext cx="212323" cy="269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25FE2A37-07C1-4307-9D30-569E155BF388}"/>
                </a:ext>
              </a:extLst>
            </p:cNvPr>
            <p:cNvSpPr/>
            <p:nvPr/>
          </p:nvSpPr>
          <p:spPr>
            <a:xfrm>
              <a:off x="7952811" y="3624681"/>
              <a:ext cx="80366" cy="224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3B06C399-C661-43B9-BED9-737DA42FF244}"/>
                </a:ext>
              </a:extLst>
            </p:cNvPr>
            <p:cNvSpPr/>
            <p:nvPr/>
          </p:nvSpPr>
          <p:spPr>
            <a:xfrm>
              <a:off x="7846685" y="3401522"/>
              <a:ext cx="27444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8EFD7AC7-3713-4555-AFFC-501B2F3E16F0}"/>
              </a:ext>
            </a:extLst>
          </p:cNvPr>
          <p:cNvGrpSpPr/>
          <p:nvPr/>
        </p:nvGrpSpPr>
        <p:grpSpPr>
          <a:xfrm>
            <a:off x="7766127" y="1957355"/>
            <a:ext cx="470669" cy="500286"/>
            <a:chOff x="7766127" y="1957355"/>
            <a:chExt cx="470669" cy="500286"/>
          </a:xfrm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214456A4-5BC9-4AB6-B718-13D3E360AB56}"/>
                </a:ext>
              </a:extLst>
            </p:cNvPr>
            <p:cNvSpPr/>
            <p:nvPr/>
          </p:nvSpPr>
          <p:spPr>
            <a:xfrm>
              <a:off x="7930911" y="1957355"/>
              <a:ext cx="137333" cy="146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290C13B6-71D3-4217-BCDA-D88671BED532}"/>
                </a:ext>
              </a:extLst>
            </p:cNvPr>
            <p:cNvSpPr/>
            <p:nvPr/>
          </p:nvSpPr>
          <p:spPr>
            <a:xfrm>
              <a:off x="7766127" y="2250045"/>
              <a:ext cx="470669" cy="2075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1BAC879D-7AF0-4289-BFDB-BA78A9D30571}"/>
                </a:ext>
              </a:extLst>
            </p:cNvPr>
            <p:cNvSpPr/>
            <p:nvPr/>
          </p:nvSpPr>
          <p:spPr>
            <a:xfrm>
              <a:off x="8086953" y="2017248"/>
              <a:ext cx="118625" cy="204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65FD04C2-F740-4615-A711-40A4A6B38EC8}"/>
                </a:ext>
              </a:extLst>
            </p:cNvPr>
            <p:cNvSpPr/>
            <p:nvPr/>
          </p:nvSpPr>
          <p:spPr>
            <a:xfrm>
              <a:off x="7793586" y="2017248"/>
              <a:ext cx="118625" cy="204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780BDA67-441A-4EE0-BE52-4AE90C97FB78}"/>
                </a:ext>
              </a:extLst>
            </p:cNvPr>
            <p:cNvSpPr/>
            <p:nvPr/>
          </p:nvSpPr>
          <p:spPr>
            <a:xfrm>
              <a:off x="8010802" y="2098355"/>
              <a:ext cx="112407" cy="119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D5E82456-53A0-4E1B-89C0-40D393FF07DF}"/>
                </a:ext>
              </a:extLst>
            </p:cNvPr>
            <p:cNvSpPr/>
            <p:nvPr/>
          </p:nvSpPr>
          <p:spPr>
            <a:xfrm>
              <a:off x="7873505" y="2099718"/>
              <a:ext cx="112370" cy="1237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DA16E80-5F91-4BA0-840A-5F3A13A48A5E}"/>
              </a:ext>
            </a:extLst>
          </p:cNvPr>
          <p:cNvGrpSpPr/>
          <p:nvPr/>
        </p:nvGrpSpPr>
        <p:grpSpPr>
          <a:xfrm>
            <a:off x="3790480" y="1993364"/>
            <a:ext cx="468172" cy="500277"/>
            <a:chOff x="3790480" y="1993364"/>
            <a:chExt cx="468172" cy="500277"/>
          </a:xfrm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2FE0DBDE-28B9-4B74-9123-598466874F9F}"/>
                </a:ext>
              </a:extLst>
            </p:cNvPr>
            <p:cNvSpPr/>
            <p:nvPr/>
          </p:nvSpPr>
          <p:spPr>
            <a:xfrm>
              <a:off x="3996476" y="2256784"/>
              <a:ext cx="56180" cy="5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64FA1233-116A-4546-A49A-26EEC8B2292B}"/>
                </a:ext>
              </a:extLst>
            </p:cNvPr>
            <p:cNvSpPr/>
            <p:nvPr/>
          </p:nvSpPr>
          <p:spPr>
            <a:xfrm>
              <a:off x="3970251" y="2345929"/>
              <a:ext cx="111136" cy="58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578D91EF-F2A2-464E-B662-70A999DB58C5}"/>
                </a:ext>
              </a:extLst>
            </p:cNvPr>
            <p:cNvSpPr/>
            <p:nvPr/>
          </p:nvSpPr>
          <p:spPr>
            <a:xfrm>
              <a:off x="3901589" y="2199561"/>
              <a:ext cx="248469" cy="294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4F4C5985-5497-4CCD-81D0-A117A932E9F2}"/>
                </a:ext>
              </a:extLst>
            </p:cNvPr>
            <p:cNvSpPr/>
            <p:nvPr/>
          </p:nvSpPr>
          <p:spPr>
            <a:xfrm>
              <a:off x="3874120" y="1993364"/>
              <a:ext cx="303388" cy="5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7E0E89A5-7F60-4F7B-957A-77E2F1921918}"/>
                </a:ext>
              </a:extLst>
            </p:cNvPr>
            <p:cNvSpPr/>
            <p:nvPr/>
          </p:nvSpPr>
          <p:spPr>
            <a:xfrm>
              <a:off x="3790480" y="2083807"/>
              <a:ext cx="468172" cy="2328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4EB2025C-2568-4B9B-A164-9EDFA63CAF33}"/>
              </a:ext>
            </a:extLst>
          </p:cNvPr>
          <p:cNvGrpSpPr/>
          <p:nvPr/>
        </p:nvGrpSpPr>
        <p:grpSpPr>
          <a:xfrm>
            <a:off x="7113876" y="1997506"/>
            <a:ext cx="303388" cy="500277"/>
            <a:chOff x="7113876" y="1997506"/>
            <a:chExt cx="303388" cy="500277"/>
          </a:xfrm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210252DD-61ED-4F45-A8CC-08CCD237AF93}"/>
                </a:ext>
              </a:extLst>
            </p:cNvPr>
            <p:cNvSpPr/>
            <p:nvPr/>
          </p:nvSpPr>
          <p:spPr>
            <a:xfrm>
              <a:off x="7279931" y="2267565"/>
              <a:ext cx="108603" cy="142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0CCDBD2C-EAA3-4F15-AADF-E080F19D47A2}"/>
                </a:ext>
              </a:extLst>
            </p:cNvPr>
            <p:cNvSpPr/>
            <p:nvPr/>
          </p:nvSpPr>
          <p:spPr>
            <a:xfrm>
              <a:off x="7214990" y="2356710"/>
              <a:ext cx="98654" cy="519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AF8FE67E-F137-40A2-891C-D0F59F4D23A1}"/>
                </a:ext>
              </a:extLst>
            </p:cNvPr>
            <p:cNvSpPr/>
            <p:nvPr/>
          </p:nvSpPr>
          <p:spPr>
            <a:xfrm>
              <a:off x="7141335" y="2264904"/>
              <a:ext cx="109910" cy="1437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5C9BE38-C01E-4C9A-B9E4-5E7BB345A1BC}"/>
                </a:ext>
              </a:extLst>
            </p:cNvPr>
            <p:cNvSpPr/>
            <p:nvPr/>
          </p:nvSpPr>
          <p:spPr>
            <a:xfrm>
              <a:off x="7113876" y="2437863"/>
              <a:ext cx="303388" cy="5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76014332-037B-4E41-8070-8A8578F17693}"/>
                </a:ext>
              </a:extLst>
            </p:cNvPr>
            <p:cNvSpPr/>
            <p:nvPr/>
          </p:nvSpPr>
          <p:spPr>
            <a:xfrm>
              <a:off x="7113876" y="1997506"/>
              <a:ext cx="303388" cy="5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9D476B79-01E6-44AE-8EF1-FD483FD29028}"/>
                </a:ext>
              </a:extLst>
            </p:cNvPr>
            <p:cNvSpPr/>
            <p:nvPr/>
          </p:nvSpPr>
          <p:spPr>
            <a:xfrm>
              <a:off x="7142597" y="2083999"/>
              <a:ext cx="245927" cy="602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99E71355-3F4F-4170-ACED-2C4929643F14}"/>
                </a:ext>
              </a:extLst>
            </p:cNvPr>
            <p:cNvSpPr/>
            <p:nvPr/>
          </p:nvSpPr>
          <p:spPr>
            <a:xfrm>
              <a:off x="7140101" y="2137199"/>
              <a:ext cx="247198" cy="125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B5606DAA-920B-4349-838B-CBDDF676930E}"/>
              </a:ext>
            </a:extLst>
          </p:cNvPr>
          <p:cNvGrpSpPr/>
          <p:nvPr/>
        </p:nvGrpSpPr>
        <p:grpSpPr>
          <a:xfrm>
            <a:off x="4513917" y="1984229"/>
            <a:ext cx="468145" cy="497617"/>
            <a:chOff x="4513917" y="1984229"/>
            <a:chExt cx="468145" cy="497617"/>
          </a:xfrm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068D9FBD-82EB-44EE-B74F-F1F7A367EB84}"/>
                </a:ext>
              </a:extLst>
            </p:cNvPr>
            <p:cNvSpPr/>
            <p:nvPr/>
          </p:nvSpPr>
          <p:spPr>
            <a:xfrm>
              <a:off x="4621240" y="2247659"/>
              <a:ext cx="56226" cy="5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50C29F27-AADF-4065-873C-95656263BD79}"/>
                </a:ext>
              </a:extLst>
            </p:cNvPr>
            <p:cNvSpPr/>
            <p:nvPr/>
          </p:nvSpPr>
          <p:spPr>
            <a:xfrm>
              <a:off x="4595024" y="2336804"/>
              <a:ext cx="109910" cy="58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F6E677CD-0D2C-4AD0-BD7F-6B532C8E6D53}"/>
                </a:ext>
              </a:extLst>
            </p:cNvPr>
            <p:cNvSpPr/>
            <p:nvPr/>
          </p:nvSpPr>
          <p:spPr>
            <a:xfrm>
              <a:off x="4513917" y="2161166"/>
              <a:ext cx="468145" cy="320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F7A12132-AA2B-4093-B225-B91232866545}"/>
                </a:ext>
              </a:extLst>
            </p:cNvPr>
            <p:cNvSpPr/>
            <p:nvPr/>
          </p:nvSpPr>
          <p:spPr>
            <a:xfrm>
              <a:off x="4649970" y="2072030"/>
              <a:ext cx="193514" cy="118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DFC5FBB7-93C6-4173-9F81-1221692E3152}"/>
                </a:ext>
              </a:extLst>
            </p:cNvPr>
            <p:cNvSpPr/>
            <p:nvPr/>
          </p:nvSpPr>
          <p:spPr>
            <a:xfrm>
              <a:off x="4677439" y="1984229"/>
              <a:ext cx="137333" cy="5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64B295D-A6B1-4A2E-9F1F-B6E399EA2890}"/>
              </a:ext>
            </a:extLst>
          </p:cNvPr>
          <p:cNvGrpSpPr/>
          <p:nvPr/>
        </p:nvGrpSpPr>
        <p:grpSpPr>
          <a:xfrm>
            <a:off x="5180542" y="1992669"/>
            <a:ext cx="469398" cy="502051"/>
            <a:chOff x="5180542" y="1992669"/>
            <a:chExt cx="469398" cy="502051"/>
          </a:xfrm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18E96141-64BF-40B1-93AC-7C32F1EE2221}"/>
                </a:ext>
              </a:extLst>
            </p:cNvPr>
            <p:cNvSpPr/>
            <p:nvPr/>
          </p:nvSpPr>
          <p:spPr>
            <a:xfrm>
              <a:off x="5316595" y="2110407"/>
              <a:ext cx="193514" cy="1676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E8A92451-46FA-47AB-BCF7-1BEC3566DF75}"/>
                </a:ext>
              </a:extLst>
            </p:cNvPr>
            <p:cNvSpPr/>
            <p:nvPr/>
          </p:nvSpPr>
          <p:spPr>
            <a:xfrm>
              <a:off x="5386483" y="2170282"/>
              <a:ext cx="56226" cy="5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99DF1BA4-B158-4491-ADC4-B1861C201A81}"/>
                </a:ext>
              </a:extLst>
            </p:cNvPr>
            <p:cNvSpPr/>
            <p:nvPr/>
          </p:nvSpPr>
          <p:spPr>
            <a:xfrm>
              <a:off x="5209254" y="1992669"/>
              <a:ext cx="410721" cy="4410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7657AA60-F5FA-4565-A5BF-1DA76C1888C6}"/>
                </a:ext>
              </a:extLst>
            </p:cNvPr>
            <p:cNvSpPr/>
            <p:nvPr/>
          </p:nvSpPr>
          <p:spPr>
            <a:xfrm>
              <a:off x="5361529" y="2258119"/>
              <a:ext cx="106143" cy="58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AE65AF65-5932-4D66-881A-DEABB8787DC2}"/>
                </a:ext>
              </a:extLst>
            </p:cNvPr>
            <p:cNvSpPr/>
            <p:nvPr/>
          </p:nvSpPr>
          <p:spPr>
            <a:xfrm>
              <a:off x="5498863" y="2344567"/>
              <a:ext cx="151077" cy="1469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C0AFB777-0717-4FF2-86CA-BF689987FE4C}"/>
                </a:ext>
              </a:extLst>
            </p:cNvPr>
            <p:cNvSpPr/>
            <p:nvPr/>
          </p:nvSpPr>
          <p:spPr>
            <a:xfrm>
              <a:off x="5180542" y="2347219"/>
              <a:ext cx="151077" cy="147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4C29DB45-0275-46B4-8F4B-2A1803E81D79}"/>
              </a:ext>
            </a:extLst>
          </p:cNvPr>
          <p:cNvGrpSpPr/>
          <p:nvPr/>
        </p:nvGrpSpPr>
        <p:grpSpPr>
          <a:xfrm>
            <a:off x="3135386" y="2004264"/>
            <a:ext cx="469397" cy="500286"/>
            <a:chOff x="3135386" y="2004264"/>
            <a:chExt cx="469397" cy="500286"/>
          </a:xfrm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E52773B5-C497-45B7-858E-E932BC4EA155}"/>
                </a:ext>
              </a:extLst>
            </p:cNvPr>
            <p:cNvSpPr/>
            <p:nvPr/>
          </p:nvSpPr>
          <p:spPr>
            <a:xfrm>
              <a:off x="3313877" y="2194505"/>
              <a:ext cx="109920" cy="115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F22584DD-68A3-46E3-8375-8BE7627E4FA3}"/>
                </a:ext>
              </a:extLst>
            </p:cNvPr>
            <p:cNvSpPr/>
            <p:nvPr/>
          </p:nvSpPr>
          <p:spPr>
            <a:xfrm>
              <a:off x="3189070" y="2004264"/>
              <a:ext cx="137333" cy="146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64F6C695-7EC4-4CC2-BEF9-FAD5725083F1}"/>
                </a:ext>
              </a:extLst>
            </p:cNvPr>
            <p:cNvSpPr/>
            <p:nvPr/>
          </p:nvSpPr>
          <p:spPr>
            <a:xfrm>
              <a:off x="3410007" y="2004264"/>
              <a:ext cx="137370" cy="146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2BDEF6CF-8BBB-41BE-8DDF-8C63EF955296}"/>
                </a:ext>
              </a:extLst>
            </p:cNvPr>
            <p:cNvSpPr/>
            <p:nvPr/>
          </p:nvSpPr>
          <p:spPr>
            <a:xfrm>
              <a:off x="3333847" y="2332890"/>
              <a:ext cx="66202" cy="42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904EBB0B-3CE0-4EF8-9984-E2A9949C21D3}"/>
                </a:ext>
              </a:extLst>
            </p:cNvPr>
            <p:cNvSpPr/>
            <p:nvPr/>
          </p:nvSpPr>
          <p:spPr>
            <a:xfrm>
              <a:off x="3245223" y="2323554"/>
              <a:ext cx="111136" cy="1796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D7BD3FCC-BF92-44E8-A635-B77A8129364A}"/>
                </a:ext>
              </a:extLst>
            </p:cNvPr>
            <p:cNvSpPr/>
            <p:nvPr/>
          </p:nvSpPr>
          <p:spPr>
            <a:xfrm>
              <a:off x="3382539" y="2324907"/>
              <a:ext cx="111136" cy="1796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9E6710FF-83CB-4653-9BC4-86C5DF875B31}"/>
                </a:ext>
              </a:extLst>
            </p:cNvPr>
            <p:cNvSpPr/>
            <p:nvPr/>
          </p:nvSpPr>
          <p:spPr>
            <a:xfrm>
              <a:off x="3386306" y="2145310"/>
              <a:ext cx="218477" cy="183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43E5AE1A-EF36-4874-9E24-8C5984C746FC}"/>
                </a:ext>
              </a:extLst>
            </p:cNvPr>
            <p:cNvSpPr/>
            <p:nvPr/>
          </p:nvSpPr>
          <p:spPr>
            <a:xfrm>
              <a:off x="3135386" y="2143957"/>
              <a:ext cx="215981" cy="183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B2EB09B1-0740-4A7A-8ADB-1CB4AE42CC22}"/>
              </a:ext>
            </a:extLst>
          </p:cNvPr>
          <p:cNvGrpSpPr/>
          <p:nvPr/>
        </p:nvGrpSpPr>
        <p:grpSpPr>
          <a:xfrm>
            <a:off x="5888836" y="1993035"/>
            <a:ext cx="439451" cy="498201"/>
            <a:chOff x="5888836" y="1993035"/>
            <a:chExt cx="439451" cy="498201"/>
          </a:xfrm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1C655F2-0148-4A69-BA69-4E0F186974F9}"/>
                </a:ext>
              </a:extLst>
            </p:cNvPr>
            <p:cNvSpPr/>
            <p:nvPr/>
          </p:nvSpPr>
          <p:spPr>
            <a:xfrm>
              <a:off x="6107314" y="1993035"/>
              <a:ext cx="27496" cy="74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548D3976-6608-4DCD-BF6F-72D9F8A7915E}"/>
                </a:ext>
              </a:extLst>
            </p:cNvPr>
            <p:cNvSpPr/>
            <p:nvPr/>
          </p:nvSpPr>
          <p:spPr>
            <a:xfrm>
              <a:off x="6190963" y="2024618"/>
              <a:ext cx="56180" cy="57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C1AE93D5-CBE2-4E95-A412-F2262FB8B6DF}"/>
                </a:ext>
              </a:extLst>
            </p:cNvPr>
            <p:cNvSpPr/>
            <p:nvPr/>
          </p:nvSpPr>
          <p:spPr>
            <a:xfrm>
              <a:off x="6272061" y="2199223"/>
              <a:ext cx="56226" cy="3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3A14AC67-8D1E-4172-9038-F56BB46FA2D5}"/>
                </a:ext>
              </a:extLst>
            </p:cNvPr>
            <p:cNvSpPr/>
            <p:nvPr/>
          </p:nvSpPr>
          <p:spPr>
            <a:xfrm>
              <a:off x="5888836" y="2199223"/>
              <a:ext cx="56226" cy="29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36CE1B8F-BAE7-4945-B86B-605868FADCED}"/>
                </a:ext>
              </a:extLst>
            </p:cNvPr>
            <p:cNvSpPr/>
            <p:nvPr/>
          </p:nvSpPr>
          <p:spPr>
            <a:xfrm>
              <a:off x="5997449" y="2024618"/>
              <a:ext cx="56226" cy="57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ABA74C14-87C7-4B57-9EEE-756B7F818BAC}"/>
                </a:ext>
              </a:extLst>
            </p:cNvPr>
            <p:cNvSpPr/>
            <p:nvPr/>
          </p:nvSpPr>
          <p:spPr>
            <a:xfrm>
              <a:off x="5913799" y="2081924"/>
              <a:ext cx="58722" cy="438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D9430FBD-3812-4794-BBDC-5891BBC147A0}"/>
                </a:ext>
              </a:extLst>
            </p:cNvPr>
            <p:cNvSpPr/>
            <p:nvPr/>
          </p:nvSpPr>
          <p:spPr>
            <a:xfrm>
              <a:off x="6243367" y="2082436"/>
              <a:ext cx="58677" cy="45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5E9791B2-281B-4206-8B67-773B889D7F80}"/>
                </a:ext>
              </a:extLst>
            </p:cNvPr>
            <p:cNvSpPr/>
            <p:nvPr/>
          </p:nvSpPr>
          <p:spPr>
            <a:xfrm>
              <a:off x="5963762" y="2079510"/>
              <a:ext cx="280885" cy="411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6A9EFBA2-80A2-4099-804C-815ED679ADD7}"/>
              </a:ext>
            </a:extLst>
          </p:cNvPr>
          <p:cNvGrpSpPr/>
          <p:nvPr/>
        </p:nvGrpSpPr>
        <p:grpSpPr>
          <a:xfrm>
            <a:off x="6443374" y="1992870"/>
            <a:ext cx="476887" cy="498924"/>
            <a:chOff x="6443374" y="1992870"/>
            <a:chExt cx="476887" cy="498924"/>
          </a:xfrm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B710595A-D1B4-49D3-AE32-BCFA5E313B47}"/>
                </a:ext>
              </a:extLst>
            </p:cNvPr>
            <p:cNvSpPr/>
            <p:nvPr/>
          </p:nvSpPr>
          <p:spPr>
            <a:xfrm>
              <a:off x="6443374" y="2117905"/>
              <a:ext cx="217243" cy="247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365D2E78-7A8C-4111-9846-84C33ED47699}"/>
                </a:ext>
              </a:extLst>
            </p:cNvPr>
            <p:cNvSpPr/>
            <p:nvPr/>
          </p:nvSpPr>
          <p:spPr>
            <a:xfrm>
              <a:off x="6565730" y="1992870"/>
              <a:ext cx="230950" cy="226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9B969652-D477-4270-8B3A-5756C826BBD2}"/>
                </a:ext>
              </a:extLst>
            </p:cNvPr>
            <p:cNvSpPr/>
            <p:nvPr/>
          </p:nvSpPr>
          <p:spPr>
            <a:xfrm>
              <a:off x="6703018" y="2117905"/>
              <a:ext cx="217243" cy="246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5DE0E460-F2DB-43EB-B5C8-C33CC2CBEC7B}"/>
                </a:ext>
              </a:extLst>
            </p:cNvPr>
            <p:cNvSpPr/>
            <p:nvPr/>
          </p:nvSpPr>
          <p:spPr>
            <a:xfrm>
              <a:off x="6565730" y="2264264"/>
              <a:ext cx="233455" cy="227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1318014D-B91E-46A1-833C-7E5784205347}"/>
              </a:ext>
            </a:extLst>
          </p:cNvPr>
          <p:cNvGrpSpPr/>
          <p:nvPr/>
        </p:nvGrpSpPr>
        <p:grpSpPr>
          <a:xfrm>
            <a:off x="8520571" y="4159322"/>
            <a:ext cx="326440" cy="322682"/>
            <a:chOff x="8520571" y="4159322"/>
            <a:chExt cx="326440" cy="322682"/>
          </a:xfrm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292BFB25-A130-4201-AC7F-B917CC67DCB7}"/>
                </a:ext>
              </a:extLst>
            </p:cNvPr>
            <p:cNvSpPr/>
            <p:nvPr/>
          </p:nvSpPr>
          <p:spPr>
            <a:xfrm>
              <a:off x="8625434" y="4244937"/>
              <a:ext cx="221577" cy="23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FE24761D-301D-4927-B445-9C9444D3C9D4}"/>
                </a:ext>
              </a:extLst>
            </p:cNvPr>
            <p:cNvSpPr/>
            <p:nvPr/>
          </p:nvSpPr>
          <p:spPr>
            <a:xfrm>
              <a:off x="8521430" y="4159322"/>
              <a:ext cx="171678" cy="856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1111B07-100D-4589-8137-16D0607A2689}"/>
                </a:ext>
              </a:extLst>
            </p:cNvPr>
            <p:cNvSpPr/>
            <p:nvPr/>
          </p:nvSpPr>
          <p:spPr>
            <a:xfrm>
              <a:off x="8521430" y="4248549"/>
              <a:ext cx="118405" cy="68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899881A1-6385-4F2A-B06B-D6FC72390613}"/>
                </a:ext>
              </a:extLst>
            </p:cNvPr>
            <p:cNvSpPr/>
            <p:nvPr/>
          </p:nvSpPr>
          <p:spPr>
            <a:xfrm>
              <a:off x="8521430" y="4389156"/>
              <a:ext cx="114181" cy="68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BE732C53-2AEB-42EE-9896-5C211BBA4282}"/>
                </a:ext>
              </a:extLst>
            </p:cNvPr>
            <p:cNvSpPr/>
            <p:nvPr/>
          </p:nvSpPr>
          <p:spPr>
            <a:xfrm>
              <a:off x="8520571" y="4318839"/>
              <a:ext cx="83749" cy="694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856E7AE6-E0F6-4AFE-8378-200CFAECF7BF}"/>
              </a:ext>
            </a:extLst>
          </p:cNvPr>
          <p:cNvGrpSpPr/>
          <p:nvPr/>
        </p:nvGrpSpPr>
        <p:grpSpPr>
          <a:xfrm>
            <a:off x="7795442" y="1319808"/>
            <a:ext cx="443493" cy="473878"/>
            <a:chOff x="7795442" y="1319808"/>
            <a:chExt cx="443493" cy="473878"/>
          </a:xfrm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7916841F-60C9-40B1-BB31-FEECB67EFD01}"/>
                </a:ext>
              </a:extLst>
            </p:cNvPr>
            <p:cNvSpPr/>
            <p:nvPr/>
          </p:nvSpPr>
          <p:spPr>
            <a:xfrm>
              <a:off x="7886114" y="1577961"/>
              <a:ext cx="261033" cy="2157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B1B65AEE-CF89-4B6F-ACDB-8AC724AFB507}"/>
                </a:ext>
              </a:extLst>
            </p:cNvPr>
            <p:cNvSpPr/>
            <p:nvPr/>
          </p:nvSpPr>
          <p:spPr>
            <a:xfrm>
              <a:off x="7795442" y="1319808"/>
              <a:ext cx="443493" cy="228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60DF4DCA-5F3C-410C-A52B-2DAAB5B7E5F6}"/>
                </a:ext>
              </a:extLst>
            </p:cNvPr>
            <p:cNvSpPr/>
            <p:nvPr/>
          </p:nvSpPr>
          <p:spPr>
            <a:xfrm>
              <a:off x="7934770" y="1391716"/>
              <a:ext cx="164811" cy="154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FFDCA219-D71D-4E85-BD75-32FDDDD16B80}"/>
              </a:ext>
            </a:extLst>
          </p:cNvPr>
          <p:cNvSpPr txBox="1"/>
          <p:nvPr/>
        </p:nvSpPr>
        <p:spPr>
          <a:xfrm>
            <a:off x="300855" y="140204"/>
            <a:ext cx="8640778" cy="5407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110B06"/>
                </a:solidFill>
                <a:uFillTx/>
                <a:latin typeface="Arial"/>
              </a:rPr>
              <a:t>Fully Editable Icon Sets: B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C6514AC7-11E6-4CCE-8EB1-226B973F4395}"/>
              </a:ext>
            </a:extLst>
          </p:cNvPr>
          <p:cNvSpPr/>
          <p:nvPr/>
        </p:nvSpPr>
        <p:spPr>
          <a:xfrm rot="10799991">
            <a:off x="6287742" y="3365924"/>
            <a:ext cx="186437" cy="580607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74FD7CC-9A17-46BF-A69F-560F4BC4B36A}"/>
              </a:ext>
            </a:extLst>
          </p:cNvPr>
          <p:cNvSpPr/>
          <p:nvPr/>
        </p:nvSpPr>
        <p:spPr>
          <a:xfrm>
            <a:off x="6763844" y="3432950"/>
            <a:ext cx="447260" cy="44652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407BDDBD-25E8-49F0-B511-577ED7F001FE}"/>
              </a:ext>
            </a:extLst>
          </p:cNvPr>
          <p:cNvSpPr/>
          <p:nvPr/>
        </p:nvSpPr>
        <p:spPr>
          <a:xfrm>
            <a:off x="8174068" y="3481925"/>
            <a:ext cx="431935" cy="348615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2F195B91-A15F-4809-938F-599192010750}"/>
              </a:ext>
            </a:extLst>
          </p:cNvPr>
          <p:cNvSpPr/>
          <p:nvPr/>
        </p:nvSpPr>
        <p:spPr>
          <a:xfrm>
            <a:off x="8217785" y="4378933"/>
            <a:ext cx="495842" cy="363382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D2E6ED98-6F1F-4E9F-ACDE-2926CD84069D}"/>
              </a:ext>
            </a:extLst>
          </p:cNvPr>
          <p:cNvSpPr/>
          <p:nvPr/>
        </p:nvSpPr>
        <p:spPr>
          <a:xfrm>
            <a:off x="3145444" y="3413144"/>
            <a:ext cx="486177" cy="48617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7922843B-6C4E-4347-9AAE-8235FE81E7F9}"/>
              </a:ext>
            </a:extLst>
          </p:cNvPr>
          <p:cNvSpPr/>
          <p:nvPr/>
        </p:nvSpPr>
        <p:spPr>
          <a:xfrm>
            <a:off x="5001466" y="4219891"/>
            <a:ext cx="409642" cy="526767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D586D323-9CD2-4508-9737-A6E5AD4CEEF9}"/>
              </a:ext>
            </a:extLst>
          </p:cNvPr>
          <p:cNvSpPr/>
          <p:nvPr/>
        </p:nvSpPr>
        <p:spPr>
          <a:xfrm>
            <a:off x="5626714" y="4347094"/>
            <a:ext cx="429091" cy="424592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73AB963E-86B4-4D03-9DE5-68E2F99E4D94}"/>
              </a:ext>
            </a:extLst>
          </p:cNvPr>
          <p:cNvSpPr/>
          <p:nvPr/>
        </p:nvSpPr>
        <p:spPr>
          <a:xfrm>
            <a:off x="3850922" y="4268007"/>
            <a:ext cx="295214" cy="42650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6378ED33-6C24-46F6-A3F1-BE387209A558}"/>
              </a:ext>
            </a:extLst>
          </p:cNvPr>
          <p:cNvSpPr/>
          <p:nvPr/>
        </p:nvSpPr>
        <p:spPr>
          <a:xfrm>
            <a:off x="6258363" y="4299572"/>
            <a:ext cx="385163" cy="42650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707D8501-2B3D-44D0-A43B-891625DD049D}"/>
              </a:ext>
            </a:extLst>
          </p:cNvPr>
          <p:cNvSpPr/>
          <p:nvPr/>
        </p:nvSpPr>
        <p:spPr>
          <a:xfrm>
            <a:off x="7547677" y="4325770"/>
            <a:ext cx="422087" cy="4327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91E8D2E4-F2B1-4B84-AF6D-7983D98951A2}"/>
              </a:ext>
            </a:extLst>
          </p:cNvPr>
          <p:cNvSpPr/>
          <p:nvPr/>
        </p:nvSpPr>
        <p:spPr>
          <a:xfrm>
            <a:off x="3750402" y="3510582"/>
            <a:ext cx="519114" cy="351623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0A7D0506-3F9B-4485-BA04-003A4E880140}"/>
              </a:ext>
            </a:extLst>
          </p:cNvPr>
          <p:cNvSpPr/>
          <p:nvPr/>
        </p:nvSpPr>
        <p:spPr>
          <a:xfrm>
            <a:off x="3294665" y="4154046"/>
            <a:ext cx="267077" cy="654426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51386186-49B5-4B27-AAC3-8A26EB5FC128}"/>
              </a:ext>
            </a:extLst>
          </p:cNvPr>
          <p:cNvSpPr/>
          <p:nvPr/>
        </p:nvSpPr>
        <p:spPr>
          <a:xfrm>
            <a:off x="6810304" y="4325770"/>
            <a:ext cx="489368" cy="38690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1A3460E0-EA80-44A6-B035-D4B3A5D050BE}"/>
              </a:ext>
            </a:extLst>
          </p:cNvPr>
          <p:cNvSpPr/>
          <p:nvPr/>
        </p:nvSpPr>
        <p:spPr>
          <a:xfrm>
            <a:off x="4425001" y="4306421"/>
            <a:ext cx="402875" cy="406249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38B3651D-42D3-4394-90C7-8DF682D8E9D9}"/>
              </a:ext>
            </a:extLst>
          </p:cNvPr>
          <p:cNvSpPr/>
          <p:nvPr/>
        </p:nvSpPr>
        <p:spPr>
          <a:xfrm>
            <a:off x="7500777" y="3425479"/>
            <a:ext cx="383618" cy="461506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D896D4DF-BBCB-4E45-8E77-1E38871C76C5}"/>
              </a:ext>
            </a:extLst>
          </p:cNvPr>
          <p:cNvGrpSpPr/>
          <p:nvPr/>
        </p:nvGrpSpPr>
        <p:grpSpPr>
          <a:xfrm>
            <a:off x="8194651" y="933904"/>
            <a:ext cx="423221" cy="422936"/>
            <a:chOff x="8194651" y="933904"/>
            <a:chExt cx="423221" cy="422936"/>
          </a:xfrm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4FDF63E2-932C-4600-9146-F29375E55402}"/>
                </a:ext>
              </a:extLst>
            </p:cNvPr>
            <p:cNvSpPr/>
            <p:nvPr/>
          </p:nvSpPr>
          <p:spPr>
            <a:xfrm>
              <a:off x="8444447" y="933904"/>
              <a:ext cx="149467" cy="2233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93DE0245-C6A0-426D-BDB2-6586DC6CBE90}"/>
                </a:ext>
              </a:extLst>
            </p:cNvPr>
            <p:cNvSpPr/>
            <p:nvPr/>
          </p:nvSpPr>
          <p:spPr>
            <a:xfrm>
              <a:off x="8194651" y="1085319"/>
              <a:ext cx="224741" cy="2715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CF5F73F5-EF4C-47AA-A3FB-00663C4952B3}"/>
                </a:ext>
              </a:extLst>
            </p:cNvPr>
            <p:cNvSpPr/>
            <p:nvPr/>
          </p:nvSpPr>
          <p:spPr>
            <a:xfrm>
              <a:off x="8293891" y="984918"/>
              <a:ext cx="74148" cy="74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63138F78-1933-4B7B-8644-48B94B05F893}"/>
                </a:ext>
              </a:extLst>
            </p:cNvPr>
            <p:cNvSpPr/>
            <p:nvPr/>
          </p:nvSpPr>
          <p:spPr>
            <a:xfrm>
              <a:off x="8269925" y="1084917"/>
              <a:ext cx="225893" cy="2707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F0F7672-52F3-4BEE-ADA1-5AA4CAFEB19B}"/>
                </a:ext>
              </a:extLst>
            </p:cNvPr>
            <p:cNvSpPr/>
            <p:nvPr/>
          </p:nvSpPr>
          <p:spPr>
            <a:xfrm>
              <a:off x="8419347" y="1183398"/>
              <a:ext cx="198525" cy="47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5147D930-D633-447E-B10E-8048C004CDD1}"/>
              </a:ext>
            </a:extLst>
          </p:cNvPr>
          <p:cNvGrpSpPr/>
          <p:nvPr/>
        </p:nvGrpSpPr>
        <p:grpSpPr>
          <a:xfrm>
            <a:off x="7481986" y="1732349"/>
            <a:ext cx="412193" cy="411104"/>
            <a:chOff x="7481986" y="1732349"/>
            <a:chExt cx="412193" cy="411104"/>
          </a:xfrm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779189B6-0080-4A27-BFF6-7E1B6635632B}"/>
                </a:ext>
              </a:extLst>
            </p:cNvPr>
            <p:cNvSpPr/>
            <p:nvPr/>
          </p:nvSpPr>
          <p:spPr>
            <a:xfrm>
              <a:off x="7506428" y="1732349"/>
              <a:ext cx="364452" cy="170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6AF5A30E-0236-4271-A8A5-328706EF04F0}"/>
                </a:ext>
              </a:extLst>
            </p:cNvPr>
            <p:cNvSpPr/>
            <p:nvPr/>
          </p:nvSpPr>
          <p:spPr>
            <a:xfrm>
              <a:off x="7530870" y="1926750"/>
              <a:ext cx="96688" cy="97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B54E9D84-49DF-42EA-8724-C9D5517D2A0D}"/>
                </a:ext>
              </a:extLst>
            </p:cNvPr>
            <p:cNvSpPr/>
            <p:nvPr/>
          </p:nvSpPr>
          <p:spPr>
            <a:xfrm>
              <a:off x="7481986" y="2047853"/>
              <a:ext cx="193349" cy="95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A521740D-7749-4F0F-86DB-6B23D8A916DB}"/>
                </a:ext>
              </a:extLst>
            </p:cNvPr>
            <p:cNvSpPr/>
            <p:nvPr/>
          </p:nvSpPr>
          <p:spPr>
            <a:xfrm>
              <a:off x="7748616" y="1926750"/>
              <a:ext cx="96688" cy="97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4C388841-1F42-4B99-935E-430327B37F4A}"/>
                </a:ext>
              </a:extLst>
            </p:cNvPr>
            <p:cNvSpPr/>
            <p:nvPr/>
          </p:nvSpPr>
          <p:spPr>
            <a:xfrm>
              <a:off x="7699741" y="2047853"/>
              <a:ext cx="194438" cy="95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C32F51C2-D996-4FDD-991F-6FF74D309090}"/>
              </a:ext>
            </a:extLst>
          </p:cNvPr>
          <p:cNvGrpSpPr/>
          <p:nvPr/>
        </p:nvGrpSpPr>
        <p:grpSpPr>
          <a:xfrm>
            <a:off x="4435800" y="3478917"/>
            <a:ext cx="379914" cy="420404"/>
            <a:chOff x="4435800" y="3478917"/>
            <a:chExt cx="379914" cy="420404"/>
          </a:xfrm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556FD1C6-54B0-44C8-B2ED-A916FF71B0FF}"/>
                </a:ext>
              </a:extLst>
            </p:cNvPr>
            <p:cNvSpPr/>
            <p:nvPr/>
          </p:nvSpPr>
          <p:spPr>
            <a:xfrm>
              <a:off x="4435800" y="3529922"/>
              <a:ext cx="179231" cy="3682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0162A289-6510-48BF-B1D6-B4F4BFF823D5}"/>
                </a:ext>
              </a:extLst>
            </p:cNvPr>
            <p:cNvSpPr/>
            <p:nvPr/>
          </p:nvSpPr>
          <p:spPr>
            <a:xfrm>
              <a:off x="4637525" y="3529922"/>
              <a:ext cx="178189" cy="3693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5293BB37-2513-4F68-ADE9-53978FAC8566}"/>
                </a:ext>
              </a:extLst>
            </p:cNvPr>
            <p:cNvSpPr/>
            <p:nvPr/>
          </p:nvSpPr>
          <p:spPr>
            <a:xfrm>
              <a:off x="4714317" y="3576373"/>
              <a:ext cx="33796" cy="54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71422E37-5ADE-402C-ACA2-DDEE07C81C29}"/>
                </a:ext>
              </a:extLst>
            </p:cNvPr>
            <p:cNvSpPr/>
            <p:nvPr/>
          </p:nvSpPr>
          <p:spPr>
            <a:xfrm>
              <a:off x="4502368" y="3579400"/>
              <a:ext cx="32790" cy="52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A5024A0A-60A4-4B7A-8A9E-ED0703705559}"/>
                </a:ext>
              </a:extLst>
            </p:cNvPr>
            <p:cNvSpPr/>
            <p:nvPr/>
          </p:nvSpPr>
          <p:spPr>
            <a:xfrm>
              <a:off x="4580202" y="3478917"/>
              <a:ext cx="89080" cy="98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BE930DAB-B001-4335-A0E8-25FAD1F0B59F}"/>
                </a:ext>
              </a:extLst>
            </p:cNvPr>
            <p:cNvSpPr/>
            <p:nvPr/>
          </p:nvSpPr>
          <p:spPr>
            <a:xfrm>
              <a:off x="4554589" y="3602425"/>
              <a:ext cx="140305" cy="98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7D9AFE59-7DE2-42BF-B2CB-F9175D3F15C9}"/>
              </a:ext>
            </a:extLst>
          </p:cNvPr>
          <p:cNvGrpSpPr/>
          <p:nvPr/>
        </p:nvGrpSpPr>
        <p:grpSpPr>
          <a:xfrm>
            <a:off x="3734738" y="993193"/>
            <a:ext cx="371877" cy="371164"/>
            <a:chOff x="3734738" y="993193"/>
            <a:chExt cx="371877" cy="371164"/>
          </a:xfrm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0D3C5D0A-8DE3-4C6F-87E2-BB105E82430F}"/>
                </a:ext>
              </a:extLst>
            </p:cNvPr>
            <p:cNvSpPr/>
            <p:nvPr/>
          </p:nvSpPr>
          <p:spPr>
            <a:xfrm>
              <a:off x="3811914" y="993193"/>
              <a:ext cx="131335" cy="43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D5AB160F-618D-4D2F-9D07-D4974CDE82C8}"/>
                </a:ext>
              </a:extLst>
            </p:cNvPr>
            <p:cNvSpPr/>
            <p:nvPr/>
          </p:nvSpPr>
          <p:spPr>
            <a:xfrm>
              <a:off x="3800877" y="1186891"/>
              <a:ext cx="21058" cy="230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47734F47-7AC7-4E9F-96A1-3F5408E592FB}"/>
                </a:ext>
              </a:extLst>
            </p:cNvPr>
            <p:cNvSpPr/>
            <p:nvPr/>
          </p:nvSpPr>
          <p:spPr>
            <a:xfrm>
              <a:off x="3800877" y="1100699"/>
              <a:ext cx="21058" cy="21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C872EEEC-FD53-4366-B2D4-E56A90BFD6B4}"/>
                </a:ext>
              </a:extLst>
            </p:cNvPr>
            <p:cNvSpPr/>
            <p:nvPr/>
          </p:nvSpPr>
          <p:spPr>
            <a:xfrm>
              <a:off x="3800877" y="1276100"/>
              <a:ext cx="21058" cy="210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4BBBCF16-A40D-46FD-AF6E-5824E789B9A5}"/>
                </a:ext>
              </a:extLst>
            </p:cNvPr>
            <p:cNvSpPr/>
            <p:nvPr/>
          </p:nvSpPr>
          <p:spPr>
            <a:xfrm>
              <a:off x="3734738" y="1014490"/>
              <a:ext cx="283656" cy="349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315FB554-F90E-4380-AFCC-B7B49BB178FF}"/>
                </a:ext>
              </a:extLst>
            </p:cNvPr>
            <p:cNvSpPr/>
            <p:nvPr/>
          </p:nvSpPr>
          <p:spPr>
            <a:xfrm>
              <a:off x="4041428" y="1121731"/>
              <a:ext cx="65187" cy="132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B52B47BC-4121-4C76-AE5F-B3F40FDC441F}"/>
                </a:ext>
              </a:extLst>
            </p:cNvPr>
            <p:cNvSpPr/>
            <p:nvPr/>
          </p:nvSpPr>
          <p:spPr>
            <a:xfrm>
              <a:off x="4041428" y="1035539"/>
              <a:ext cx="65187" cy="65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A1DB9B72-5CF7-4DF5-B8C8-0CE85B66D670}"/>
                </a:ext>
              </a:extLst>
            </p:cNvPr>
            <p:cNvSpPr/>
            <p:nvPr/>
          </p:nvSpPr>
          <p:spPr>
            <a:xfrm>
              <a:off x="4043440" y="1276100"/>
              <a:ext cx="59179" cy="65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B798A220-7C20-436E-925F-A09F4C1E6900}"/>
              </a:ext>
            </a:extLst>
          </p:cNvPr>
          <p:cNvGrpSpPr/>
          <p:nvPr/>
        </p:nvGrpSpPr>
        <p:grpSpPr>
          <a:xfrm>
            <a:off x="8173336" y="2558445"/>
            <a:ext cx="451613" cy="452317"/>
            <a:chOff x="8173336" y="2558445"/>
            <a:chExt cx="451613" cy="452317"/>
          </a:xfrm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9773A1F-63FE-457F-B34F-769FE529D33D}"/>
                </a:ext>
              </a:extLst>
            </p:cNvPr>
            <p:cNvSpPr/>
            <p:nvPr/>
          </p:nvSpPr>
          <p:spPr>
            <a:xfrm>
              <a:off x="8300283" y="2857472"/>
              <a:ext cx="12243" cy="195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8B2D68C6-D660-4DE6-A6E2-00362063AAF2}"/>
                </a:ext>
              </a:extLst>
            </p:cNvPr>
            <p:cNvSpPr/>
            <p:nvPr/>
          </p:nvSpPr>
          <p:spPr>
            <a:xfrm>
              <a:off x="8173336" y="2742761"/>
              <a:ext cx="266090" cy="2680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295E8A11-A316-4D99-B646-CD0948EC668D}"/>
                </a:ext>
              </a:extLst>
            </p:cNvPr>
            <p:cNvSpPr/>
            <p:nvPr/>
          </p:nvSpPr>
          <p:spPr>
            <a:xfrm>
              <a:off x="8479679" y="2664625"/>
              <a:ext cx="24441" cy="403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0C834481-882B-483B-9F15-A57FFE6CC56C}"/>
                </a:ext>
              </a:extLst>
            </p:cNvPr>
            <p:cNvSpPr/>
            <p:nvPr/>
          </p:nvSpPr>
          <p:spPr>
            <a:xfrm>
              <a:off x="8357606" y="2558445"/>
              <a:ext cx="267343" cy="2671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8D893889-9B0A-44F5-ABD9-41FDB71764B1}"/>
              </a:ext>
            </a:extLst>
          </p:cNvPr>
          <p:cNvGrpSpPr/>
          <p:nvPr/>
        </p:nvGrpSpPr>
        <p:grpSpPr>
          <a:xfrm>
            <a:off x="3158566" y="942636"/>
            <a:ext cx="373276" cy="448394"/>
            <a:chOff x="3158566" y="942636"/>
            <a:chExt cx="373276" cy="448394"/>
          </a:xfrm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84B0D616-AE56-4403-B03C-EE7E1238056B}"/>
                </a:ext>
              </a:extLst>
            </p:cNvPr>
            <p:cNvSpPr/>
            <p:nvPr/>
          </p:nvSpPr>
          <p:spPr>
            <a:xfrm>
              <a:off x="3158566" y="942636"/>
              <a:ext cx="78812" cy="3114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B87423D9-E811-4A34-BCFF-DA05C6D38092}"/>
                </a:ext>
              </a:extLst>
            </p:cNvPr>
            <p:cNvSpPr/>
            <p:nvPr/>
          </p:nvSpPr>
          <p:spPr>
            <a:xfrm>
              <a:off x="3158566" y="1258909"/>
              <a:ext cx="373276" cy="1054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C62F3984-227A-4135-B68D-63FFB7215C97}"/>
                </a:ext>
              </a:extLst>
            </p:cNvPr>
            <p:cNvSpPr/>
            <p:nvPr/>
          </p:nvSpPr>
          <p:spPr>
            <a:xfrm>
              <a:off x="3446986" y="1325523"/>
              <a:ext cx="84847" cy="38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BA7DEDFA-BA3C-4D21-B8A0-9F03D299E16B}"/>
                </a:ext>
              </a:extLst>
            </p:cNvPr>
            <p:cNvSpPr/>
            <p:nvPr/>
          </p:nvSpPr>
          <p:spPr>
            <a:xfrm>
              <a:off x="3329449" y="1101367"/>
              <a:ext cx="129698" cy="53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A026000A-A7A2-4247-B869-FF8834ADDEB5}"/>
                </a:ext>
              </a:extLst>
            </p:cNvPr>
            <p:cNvSpPr/>
            <p:nvPr/>
          </p:nvSpPr>
          <p:spPr>
            <a:xfrm>
              <a:off x="3369408" y="1022591"/>
              <a:ext cx="50922" cy="50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0888269B-C330-414E-BD9A-D6B8D13C74C3}"/>
                </a:ext>
              </a:extLst>
            </p:cNvPr>
            <p:cNvSpPr/>
            <p:nvPr/>
          </p:nvSpPr>
          <p:spPr>
            <a:xfrm>
              <a:off x="3262789" y="942636"/>
              <a:ext cx="264197" cy="290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66960DB8-06E7-4944-9B9D-1E03A194F997}"/>
                </a:ext>
              </a:extLst>
            </p:cNvPr>
            <p:cNvSpPr/>
            <p:nvPr/>
          </p:nvSpPr>
          <p:spPr>
            <a:xfrm>
              <a:off x="3369408" y="1325523"/>
              <a:ext cx="53355" cy="65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EB77D91A-8BD4-4E50-9298-4F13D2071A28}"/>
              </a:ext>
            </a:extLst>
          </p:cNvPr>
          <p:cNvGrpSpPr/>
          <p:nvPr/>
        </p:nvGrpSpPr>
        <p:grpSpPr>
          <a:xfrm>
            <a:off x="6120719" y="915963"/>
            <a:ext cx="448385" cy="448394"/>
            <a:chOff x="6120719" y="915963"/>
            <a:chExt cx="448385" cy="448394"/>
          </a:xfrm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50E64B7A-A600-4E2C-A90C-63B21687206A}"/>
                </a:ext>
              </a:extLst>
            </p:cNvPr>
            <p:cNvSpPr/>
            <p:nvPr/>
          </p:nvSpPr>
          <p:spPr>
            <a:xfrm>
              <a:off x="6353379" y="1049274"/>
              <a:ext cx="197574" cy="763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35422B16-B367-4F85-8BCD-816107761269}"/>
                </a:ext>
              </a:extLst>
            </p:cNvPr>
            <p:cNvSpPr/>
            <p:nvPr/>
          </p:nvSpPr>
          <p:spPr>
            <a:xfrm>
              <a:off x="6332796" y="1072271"/>
              <a:ext cx="236308" cy="158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5B852B01-28B1-4C02-AAFE-7EC01BF0A2E0}"/>
                </a:ext>
              </a:extLst>
            </p:cNvPr>
            <p:cNvSpPr/>
            <p:nvPr/>
          </p:nvSpPr>
          <p:spPr>
            <a:xfrm>
              <a:off x="6120719" y="995918"/>
              <a:ext cx="290852" cy="2896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90AE8720-C031-4B24-BAFE-E405AC7FC9A4}"/>
                </a:ext>
              </a:extLst>
            </p:cNvPr>
            <p:cNvSpPr/>
            <p:nvPr/>
          </p:nvSpPr>
          <p:spPr>
            <a:xfrm>
              <a:off x="6120719" y="915963"/>
              <a:ext cx="290852" cy="53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91353B86-23A6-4772-8DE3-AA8642D351CB}"/>
                </a:ext>
              </a:extLst>
            </p:cNvPr>
            <p:cNvSpPr/>
            <p:nvPr/>
          </p:nvSpPr>
          <p:spPr>
            <a:xfrm>
              <a:off x="6120719" y="1311002"/>
              <a:ext cx="290852" cy="53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B6A3D75A-8B8E-49D7-8499-024D5AFAEB78}"/>
              </a:ext>
            </a:extLst>
          </p:cNvPr>
          <p:cNvGrpSpPr/>
          <p:nvPr/>
        </p:nvGrpSpPr>
        <p:grpSpPr>
          <a:xfrm>
            <a:off x="6685379" y="923827"/>
            <a:ext cx="453222" cy="447159"/>
            <a:chOff x="6685379" y="923827"/>
            <a:chExt cx="453222" cy="447159"/>
          </a:xfrm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CB43A97C-9373-4385-B19B-5FE3C74A919C}"/>
                </a:ext>
              </a:extLst>
            </p:cNvPr>
            <p:cNvSpPr/>
            <p:nvPr/>
          </p:nvSpPr>
          <p:spPr>
            <a:xfrm>
              <a:off x="6976186" y="975902"/>
              <a:ext cx="129698" cy="13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A8766C24-9109-4897-B7E2-A1A5408F4F1A}"/>
                </a:ext>
              </a:extLst>
            </p:cNvPr>
            <p:cNvSpPr/>
            <p:nvPr/>
          </p:nvSpPr>
          <p:spPr>
            <a:xfrm>
              <a:off x="6793214" y="1240063"/>
              <a:ext cx="130887" cy="13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52EBD58F-EDEE-423E-BD9A-92EA74A155A0}"/>
                </a:ext>
              </a:extLst>
            </p:cNvPr>
            <p:cNvSpPr/>
            <p:nvPr/>
          </p:nvSpPr>
          <p:spPr>
            <a:xfrm>
              <a:off x="6685379" y="923827"/>
              <a:ext cx="317507" cy="2363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897227C-B435-49D4-A922-00B468552AC1}"/>
                </a:ext>
              </a:extLst>
            </p:cNvPr>
            <p:cNvSpPr/>
            <p:nvPr/>
          </p:nvSpPr>
          <p:spPr>
            <a:xfrm>
              <a:off x="6765334" y="1002557"/>
              <a:ext cx="161190" cy="804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F749A6D4-8C98-4F75-827D-B3E6782F853A}"/>
                </a:ext>
              </a:extLst>
            </p:cNvPr>
            <p:cNvSpPr/>
            <p:nvPr/>
          </p:nvSpPr>
          <p:spPr>
            <a:xfrm>
              <a:off x="6765334" y="1098285"/>
              <a:ext cx="161190" cy="113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D93F39A8-7D53-4EAB-9409-D13B62BD8575}"/>
                </a:ext>
              </a:extLst>
            </p:cNvPr>
            <p:cNvSpPr/>
            <p:nvPr/>
          </p:nvSpPr>
          <p:spPr>
            <a:xfrm>
              <a:off x="6977411" y="1160090"/>
              <a:ext cx="161190" cy="803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05F3CB22-EAF2-4F05-B2EC-B683F08D047E}"/>
                </a:ext>
              </a:extLst>
            </p:cNvPr>
            <p:cNvSpPr/>
            <p:nvPr/>
          </p:nvSpPr>
          <p:spPr>
            <a:xfrm>
              <a:off x="6976186" y="1255827"/>
              <a:ext cx="157578" cy="115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F3FCBFED-87AE-4302-B8AB-8A5ECD11F416}"/>
              </a:ext>
            </a:extLst>
          </p:cNvPr>
          <p:cNvGrpSpPr/>
          <p:nvPr/>
        </p:nvGrpSpPr>
        <p:grpSpPr>
          <a:xfrm>
            <a:off x="4395923" y="924348"/>
            <a:ext cx="433808" cy="448394"/>
            <a:chOff x="4395923" y="924348"/>
            <a:chExt cx="433808" cy="448394"/>
          </a:xfrm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5CA8840F-884B-462A-B8D5-64AEC986CEF3}"/>
                </a:ext>
              </a:extLst>
            </p:cNvPr>
            <p:cNvSpPr/>
            <p:nvPr/>
          </p:nvSpPr>
          <p:spPr>
            <a:xfrm>
              <a:off x="4565580" y="924348"/>
              <a:ext cx="264151" cy="2634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4F350E9D-66E0-41ED-B291-F614B3DA1021}"/>
                </a:ext>
              </a:extLst>
            </p:cNvPr>
            <p:cNvSpPr/>
            <p:nvPr/>
          </p:nvSpPr>
          <p:spPr>
            <a:xfrm>
              <a:off x="4673388" y="1004322"/>
              <a:ext cx="50959" cy="104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EC77B540-8A3E-468B-9A02-AAE19CE0C03B}"/>
                </a:ext>
              </a:extLst>
            </p:cNvPr>
            <p:cNvSpPr/>
            <p:nvPr/>
          </p:nvSpPr>
          <p:spPr>
            <a:xfrm>
              <a:off x="4446800" y="1133965"/>
              <a:ext cx="106655" cy="1066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0DD07F53-A5E6-49D6-8CF0-689A624BFB8D}"/>
                </a:ext>
              </a:extLst>
            </p:cNvPr>
            <p:cNvSpPr/>
            <p:nvPr/>
          </p:nvSpPr>
          <p:spPr>
            <a:xfrm>
              <a:off x="4395923" y="1266050"/>
              <a:ext cx="210878" cy="1066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6080ACE5-22D3-47D8-B90D-F7DFE9C60A26}"/>
              </a:ext>
            </a:extLst>
          </p:cNvPr>
          <p:cNvGrpSpPr/>
          <p:nvPr/>
        </p:nvGrpSpPr>
        <p:grpSpPr>
          <a:xfrm>
            <a:off x="7481986" y="923818"/>
            <a:ext cx="426585" cy="449006"/>
            <a:chOff x="7481986" y="923818"/>
            <a:chExt cx="426585" cy="449006"/>
          </a:xfrm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F4ED28D7-FEDC-471D-8498-B11ED5D0C4D0}"/>
                </a:ext>
              </a:extLst>
            </p:cNvPr>
            <p:cNvSpPr/>
            <p:nvPr/>
          </p:nvSpPr>
          <p:spPr>
            <a:xfrm>
              <a:off x="7799466" y="1252819"/>
              <a:ext cx="50922" cy="52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C434695C-6A29-48D2-A433-B4092C81753B}"/>
                </a:ext>
              </a:extLst>
            </p:cNvPr>
            <p:cNvSpPr/>
            <p:nvPr/>
          </p:nvSpPr>
          <p:spPr>
            <a:xfrm>
              <a:off x="7666183" y="924430"/>
              <a:ext cx="26682" cy="158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ED1FE671-1F61-49EB-8F1D-C9B98A80FA91}"/>
                </a:ext>
              </a:extLst>
            </p:cNvPr>
            <p:cNvSpPr/>
            <p:nvPr/>
          </p:nvSpPr>
          <p:spPr>
            <a:xfrm>
              <a:off x="7639528" y="1109633"/>
              <a:ext cx="78766" cy="79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366DDF76-6391-44C5-80B4-50BAC06E8474}"/>
                </a:ext>
              </a:extLst>
            </p:cNvPr>
            <p:cNvSpPr/>
            <p:nvPr/>
          </p:nvSpPr>
          <p:spPr>
            <a:xfrm>
              <a:off x="7563194" y="1197095"/>
              <a:ext cx="246001" cy="1757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404AA429-7C59-43D2-8886-6FCA02D8D37A}"/>
                </a:ext>
              </a:extLst>
            </p:cNvPr>
            <p:cNvSpPr/>
            <p:nvPr/>
          </p:nvSpPr>
          <p:spPr>
            <a:xfrm>
              <a:off x="7691603" y="1055318"/>
              <a:ext cx="196349" cy="2132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AEDACD74-A6CF-45F7-A965-EDA06DF93664}"/>
                </a:ext>
              </a:extLst>
            </p:cNvPr>
            <p:cNvSpPr/>
            <p:nvPr/>
          </p:nvSpPr>
          <p:spPr>
            <a:xfrm>
              <a:off x="7720681" y="923818"/>
              <a:ext cx="187890" cy="129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A749551A-131B-44C4-8685-F05F919A4C73}"/>
                </a:ext>
              </a:extLst>
            </p:cNvPr>
            <p:cNvSpPr/>
            <p:nvPr/>
          </p:nvSpPr>
          <p:spPr>
            <a:xfrm>
              <a:off x="7481986" y="952320"/>
              <a:ext cx="157541" cy="305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B461CE24-1432-4EC1-A063-F2FED5EB1BA3}"/>
              </a:ext>
            </a:extLst>
          </p:cNvPr>
          <p:cNvGrpSpPr/>
          <p:nvPr/>
        </p:nvGrpSpPr>
        <p:grpSpPr>
          <a:xfrm>
            <a:off x="4968886" y="924348"/>
            <a:ext cx="421683" cy="448394"/>
            <a:chOff x="4968886" y="924348"/>
            <a:chExt cx="421683" cy="448394"/>
          </a:xfrm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A78BECB6-EA97-4887-A90F-74FC47B384CB}"/>
                </a:ext>
              </a:extLst>
            </p:cNvPr>
            <p:cNvSpPr/>
            <p:nvPr/>
          </p:nvSpPr>
          <p:spPr>
            <a:xfrm>
              <a:off x="5048850" y="1212741"/>
              <a:ext cx="129698" cy="53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C7ABA6DA-5C83-4A63-AEB7-98390D8D30CA}"/>
                </a:ext>
              </a:extLst>
            </p:cNvPr>
            <p:cNvSpPr/>
            <p:nvPr/>
          </p:nvSpPr>
          <p:spPr>
            <a:xfrm>
              <a:off x="5151848" y="1149739"/>
              <a:ext cx="106655" cy="1163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7DC7E6A4-6766-470A-AE1F-640D05442214}"/>
                </a:ext>
              </a:extLst>
            </p:cNvPr>
            <p:cNvSpPr/>
            <p:nvPr/>
          </p:nvSpPr>
          <p:spPr>
            <a:xfrm>
              <a:off x="4972507" y="1003124"/>
              <a:ext cx="193925" cy="2629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3682F267-7B4F-4411-8273-504E874AF880}"/>
                </a:ext>
              </a:extLst>
            </p:cNvPr>
            <p:cNvSpPr/>
            <p:nvPr/>
          </p:nvSpPr>
          <p:spPr>
            <a:xfrm>
              <a:off x="5088846" y="1133965"/>
              <a:ext cx="52111" cy="52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554BE7E3-921E-494E-802E-40D15758FDA4}"/>
                </a:ext>
              </a:extLst>
            </p:cNvPr>
            <p:cNvSpPr/>
            <p:nvPr/>
          </p:nvSpPr>
          <p:spPr>
            <a:xfrm>
              <a:off x="5179691" y="924997"/>
              <a:ext cx="210878" cy="2089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7C63FDE2-E25F-47A7-82F5-18628D8E4406}"/>
                </a:ext>
              </a:extLst>
            </p:cNvPr>
            <p:cNvSpPr/>
            <p:nvPr/>
          </p:nvSpPr>
          <p:spPr>
            <a:xfrm>
              <a:off x="4968886" y="1291507"/>
              <a:ext cx="289627" cy="81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06D49388-2845-4153-98E9-58E33368F3D2}"/>
                </a:ext>
              </a:extLst>
            </p:cNvPr>
            <p:cNvSpPr/>
            <p:nvPr/>
          </p:nvSpPr>
          <p:spPr>
            <a:xfrm>
              <a:off x="4970084" y="924348"/>
              <a:ext cx="236308" cy="52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3FBE36C7-BE41-49BE-885D-7DBD3A8D5FB2}"/>
              </a:ext>
            </a:extLst>
          </p:cNvPr>
          <p:cNvGrpSpPr/>
          <p:nvPr/>
        </p:nvGrpSpPr>
        <p:grpSpPr>
          <a:xfrm>
            <a:off x="5511033" y="924028"/>
            <a:ext cx="454430" cy="449043"/>
            <a:chOff x="5511033" y="924028"/>
            <a:chExt cx="454430" cy="449043"/>
          </a:xfrm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4E346561-51B4-4880-A126-CB086C576D4D}"/>
                </a:ext>
              </a:extLst>
            </p:cNvPr>
            <p:cNvSpPr/>
            <p:nvPr/>
          </p:nvSpPr>
          <p:spPr>
            <a:xfrm>
              <a:off x="5717039" y="924028"/>
              <a:ext cx="248424" cy="248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AF7FE25-70AA-40E0-A679-C0596F0E0FEE}"/>
                </a:ext>
              </a:extLst>
            </p:cNvPr>
            <p:cNvSpPr/>
            <p:nvPr/>
          </p:nvSpPr>
          <p:spPr>
            <a:xfrm>
              <a:off x="5557073" y="1018038"/>
              <a:ext cx="117582" cy="113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46236A50-FA41-4FFC-97C5-0ADED7564A82}"/>
                </a:ext>
              </a:extLst>
            </p:cNvPr>
            <p:cNvSpPr/>
            <p:nvPr/>
          </p:nvSpPr>
          <p:spPr>
            <a:xfrm>
              <a:off x="5754575" y="1216682"/>
              <a:ext cx="118807" cy="114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041E58EB-73E9-474A-8EF6-FCCA6045535F}"/>
                </a:ext>
              </a:extLst>
            </p:cNvPr>
            <p:cNvSpPr/>
            <p:nvPr/>
          </p:nvSpPr>
          <p:spPr>
            <a:xfrm>
              <a:off x="5511033" y="1059716"/>
              <a:ext cx="318695" cy="313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65504096-0905-4CA7-8680-E6B65E503BE9}"/>
              </a:ext>
            </a:extLst>
          </p:cNvPr>
          <p:cNvGrpSpPr/>
          <p:nvPr/>
        </p:nvGrpSpPr>
        <p:grpSpPr>
          <a:xfrm>
            <a:off x="8154582" y="1683620"/>
            <a:ext cx="496355" cy="494151"/>
            <a:chOff x="8154582" y="1683620"/>
            <a:chExt cx="496355" cy="494151"/>
          </a:xfrm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C48CFD1E-DD99-41AD-A61B-2C365AE890ED}"/>
                </a:ext>
              </a:extLst>
            </p:cNvPr>
            <p:cNvSpPr/>
            <p:nvPr/>
          </p:nvSpPr>
          <p:spPr>
            <a:xfrm>
              <a:off x="8360615" y="1858911"/>
              <a:ext cx="290322" cy="318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C766654A-7F85-4160-95B8-8227159D707E}"/>
                </a:ext>
              </a:extLst>
            </p:cNvPr>
            <p:cNvSpPr/>
            <p:nvPr/>
          </p:nvSpPr>
          <p:spPr>
            <a:xfrm>
              <a:off x="8154582" y="1683620"/>
              <a:ext cx="319802" cy="348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4FC0125E-0717-4564-B759-F0834307C2D6}"/>
              </a:ext>
            </a:extLst>
          </p:cNvPr>
          <p:cNvSpPr/>
          <p:nvPr/>
        </p:nvSpPr>
        <p:spPr>
          <a:xfrm>
            <a:off x="4347615" y="1711802"/>
            <a:ext cx="443209" cy="444389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E9D5FFA5-72EC-429B-B87A-DEB47357285B}"/>
              </a:ext>
            </a:extLst>
          </p:cNvPr>
          <p:cNvGrpSpPr/>
          <p:nvPr/>
        </p:nvGrpSpPr>
        <p:grpSpPr>
          <a:xfrm>
            <a:off x="4906176" y="1710284"/>
            <a:ext cx="458754" cy="447206"/>
            <a:chOff x="4906176" y="1710284"/>
            <a:chExt cx="458754" cy="447206"/>
          </a:xfrm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911B9DF8-B5C4-40EA-B7E1-9716E5506333}"/>
                </a:ext>
              </a:extLst>
            </p:cNvPr>
            <p:cNvSpPr/>
            <p:nvPr/>
          </p:nvSpPr>
          <p:spPr>
            <a:xfrm>
              <a:off x="4906176" y="1712607"/>
              <a:ext cx="458754" cy="4448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8C69A378-559D-421D-97DD-A5A80C07A2A3}"/>
                </a:ext>
              </a:extLst>
            </p:cNvPr>
            <p:cNvSpPr/>
            <p:nvPr/>
          </p:nvSpPr>
          <p:spPr>
            <a:xfrm>
              <a:off x="4907383" y="1942853"/>
              <a:ext cx="219199" cy="213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FB0F5462-CD1C-4C62-A872-B28272E645DD}"/>
                </a:ext>
              </a:extLst>
            </p:cNvPr>
            <p:cNvSpPr/>
            <p:nvPr/>
          </p:nvSpPr>
          <p:spPr>
            <a:xfrm>
              <a:off x="5163699" y="1710284"/>
              <a:ext cx="196440" cy="194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0242DC3F-3145-4344-87FD-018DC7E03F33}"/>
              </a:ext>
            </a:extLst>
          </p:cNvPr>
          <p:cNvGrpSpPr/>
          <p:nvPr/>
        </p:nvGrpSpPr>
        <p:grpSpPr>
          <a:xfrm>
            <a:off x="5471303" y="1710504"/>
            <a:ext cx="447991" cy="446784"/>
            <a:chOff x="5471303" y="1710504"/>
            <a:chExt cx="447991" cy="446784"/>
          </a:xfrm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D79EA493-482F-4FA0-B8B5-F1ECF25D24BB}"/>
                </a:ext>
              </a:extLst>
            </p:cNvPr>
            <p:cNvSpPr/>
            <p:nvPr/>
          </p:nvSpPr>
          <p:spPr>
            <a:xfrm>
              <a:off x="5471303" y="1710504"/>
              <a:ext cx="447991" cy="446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44E2A02B-6494-4CF8-8FF0-E14B22E31518}"/>
                </a:ext>
              </a:extLst>
            </p:cNvPr>
            <p:cNvSpPr/>
            <p:nvPr/>
          </p:nvSpPr>
          <p:spPr>
            <a:xfrm>
              <a:off x="5471303" y="1844317"/>
              <a:ext cx="327026" cy="3117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0731C9EB-0EDC-4DCA-8D3E-AF302FFF2940}"/>
              </a:ext>
            </a:extLst>
          </p:cNvPr>
          <p:cNvGrpSpPr/>
          <p:nvPr/>
        </p:nvGrpSpPr>
        <p:grpSpPr>
          <a:xfrm>
            <a:off x="3154268" y="1729596"/>
            <a:ext cx="444380" cy="445605"/>
            <a:chOff x="3154268" y="1729596"/>
            <a:chExt cx="444380" cy="445605"/>
          </a:xfrm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5070854-B5E4-4B32-B507-B26EBF1E9D21}"/>
                </a:ext>
              </a:extLst>
            </p:cNvPr>
            <p:cNvSpPr/>
            <p:nvPr/>
          </p:nvSpPr>
          <p:spPr>
            <a:xfrm>
              <a:off x="3154268" y="1729596"/>
              <a:ext cx="105421" cy="444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66CA2646-6EB1-4403-841D-249567D8D073}"/>
                </a:ext>
              </a:extLst>
            </p:cNvPr>
            <p:cNvSpPr/>
            <p:nvPr/>
          </p:nvSpPr>
          <p:spPr>
            <a:xfrm>
              <a:off x="3469279" y="1900863"/>
              <a:ext cx="129369" cy="38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1BA4149E-773A-4B33-9A4A-46EA516FD6C3}"/>
                </a:ext>
              </a:extLst>
            </p:cNvPr>
            <p:cNvSpPr/>
            <p:nvPr/>
          </p:nvSpPr>
          <p:spPr>
            <a:xfrm>
              <a:off x="3469279" y="1965530"/>
              <a:ext cx="129369" cy="38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4A3F1BCD-761A-444C-BAEA-1ADDA7C3217E}"/>
                </a:ext>
              </a:extLst>
            </p:cNvPr>
            <p:cNvSpPr/>
            <p:nvPr/>
          </p:nvSpPr>
          <p:spPr>
            <a:xfrm>
              <a:off x="3469279" y="2029026"/>
              <a:ext cx="103025" cy="39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877D0EE9-2ABA-4379-8322-10E8D418A6EB}"/>
                </a:ext>
              </a:extLst>
            </p:cNvPr>
            <p:cNvSpPr/>
            <p:nvPr/>
          </p:nvSpPr>
          <p:spPr>
            <a:xfrm>
              <a:off x="3417771" y="1729596"/>
              <a:ext cx="77906" cy="79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38A07C81-FABB-451D-99E0-23A8F89E34A5}"/>
                </a:ext>
              </a:extLst>
            </p:cNvPr>
            <p:cNvSpPr/>
            <p:nvPr/>
          </p:nvSpPr>
          <p:spPr>
            <a:xfrm>
              <a:off x="3519580" y="1729596"/>
              <a:ext cx="52733" cy="83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9E2D85FE-5034-4346-BE9C-BDCCE0778B8F}"/>
                </a:ext>
              </a:extLst>
            </p:cNvPr>
            <p:cNvSpPr/>
            <p:nvPr/>
          </p:nvSpPr>
          <p:spPr>
            <a:xfrm>
              <a:off x="3257303" y="1834981"/>
              <a:ext cx="315010" cy="2336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A55C183C-0E56-4EBB-90B1-F9DF8A44C8AC}"/>
                </a:ext>
              </a:extLst>
            </p:cNvPr>
            <p:cNvSpPr/>
            <p:nvPr/>
          </p:nvSpPr>
          <p:spPr>
            <a:xfrm>
              <a:off x="3416591" y="1898477"/>
              <a:ext cx="77852" cy="2755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791DF00C-81F6-4A55-8EFA-3E2F019DFF95}"/>
                </a:ext>
              </a:extLst>
            </p:cNvPr>
            <p:cNvSpPr/>
            <p:nvPr/>
          </p:nvSpPr>
          <p:spPr>
            <a:xfrm>
              <a:off x="3520805" y="2091305"/>
              <a:ext cx="52733" cy="8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82259760-CEC0-490C-ABB0-171BC73DFCB9}"/>
              </a:ext>
            </a:extLst>
          </p:cNvPr>
          <p:cNvGrpSpPr/>
          <p:nvPr/>
        </p:nvGrpSpPr>
        <p:grpSpPr>
          <a:xfrm>
            <a:off x="6100831" y="1704148"/>
            <a:ext cx="443209" cy="443163"/>
            <a:chOff x="6100831" y="1704148"/>
            <a:chExt cx="443209" cy="443163"/>
          </a:xfrm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2544D3A9-8A62-4957-A711-5B7F06643093}"/>
                </a:ext>
              </a:extLst>
            </p:cNvPr>
            <p:cNvSpPr/>
            <p:nvPr/>
          </p:nvSpPr>
          <p:spPr>
            <a:xfrm>
              <a:off x="6100831" y="1704148"/>
              <a:ext cx="443209" cy="44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91FDEF5F-C2C9-42AC-8CEE-3DAC9E8899B4}"/>
                </a:ext>
              </a:extLst>
            </p:cNvPr>
            <p:cNvSpPr/>
            <p:nvPr/>
          </p:nvSpPr>
          <p:spPr>
            <a:xfrm>
              <a:off x="6203856" y="1808354"/>
              <a:ext cx="238365" cy="234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1CAE496C-A9CF-4D7F-A2AB-C7E012CBE614}"/>
              </a:ext>
            </a:extLst>
          </p:cNvPr>
          <p:cNvGrpSpPr/>
          <p:nvPr/>
        </p:nvGrpSpPr>
        <p:grpSpPr>
          <a:xfrm>
            <a:off x="3785094" y="1711848"/>
            <a:ext cx="467176" cy="444086"/>
            <a:chOff x="3785094" y="1711848"/>
            <a:chExt cx="467176" cy="444086"/>
          </a:xfrm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53301624-594B-4AD4-8EFD-80E9B895F157}"/>
                </a:ext>
              </a:extLst>
            </p:cNvPr>
            <p:cNvSpPr/>
            <p:nvPr/>
          </p:nvSpPr>
          <p:spPr>
            <a:xfrm>
              <a:off x="3927631" y="1711848"/>
              <a:ext cx="324639" cy="3264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D29B567B-FA91-4C8F-9890-929FE53553FE}"/>
                </a:ext>
              </a:extLst>
            </p:cNvPr>
            <p:cNvSpPr/>
            <p:nvPr/>
          </p:nvSpPr>
          <p:spPr>
            <a:xfrm>
              <a:off x="3785094" y="1826815"/>
              <a:ext cx="328242" cy="329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94C77013-9069-4659-AC2E-6A16CA1E60DF}"/>
              </a:ext>
            </a:extLst>
          </p:cNvPr>
          <p:cNvGrpSpPr/>
          <p:nvPr/>
        </p:nvGrpSpPr>
        <p:grpSpPr>
          <a:xfrm>
            <a:off x="6720629" y="1711135"/>
            <a:ext cx="444389" cy="443209"/>
            <a:chOff x="6720629" y="1711135"/>
            <a:chExt cx="444389" cy="443209"/>
          </a:xfrm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1C752D4C-26BB-447A-9128-FD91F8A04D6E}"/>
                </a:ext>
              </a:extLst>
            </p:cNvPr>
            <p:cNvSpPr/>
            <p:nvPr/>
          </p:nvSpPr>
          <p:spPr>
            <a:xfrm>
              <a:off x="6799661" y="1790175"/>
              <a:ext cx="286307" cy="28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B619BBBB-DBE7-47E5-9ADD-56EF0863BF10}"/>
                </a:ext>
              </a:extLst>
            </p:cNvPr>
            <p:cNvSpPr/>
            <p:nvPr/>
          </p:nvSpPr>
          <p:spPr>
            <a:xfrm>
              <a:off x="6720629" y="1711135"/>
              <a:ext cx="444389" cy="443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832E56E-7958-433E-B5B1-4A76F86835B7}"/>
              </a:ext>
            </a:extLst>
          </p:cNvPr>
          <p:cNvSpPr/>
          <p:nvPr/>
        </p:nvSpPr>
        <p:spPr>
          <a:xfrm>
            <a:off x="4340821" y="2577080"/>
            <a:ext cx="449006" cy="46107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4F0D9EAB-EFD9-4AB5-BFF0-1751D3F31B3A}"/>
              </a:ext>
            </a:extLst>
          </p:cNvPr>
          <p:cNvSpPr/>
          <p:nvPr/>
        </p:nvSpPr>
        <p:spPr>
          <a:xfrm>
            <a:off x="4877994" y="2649144"/>
            <a:ext cx="456925" cy="38900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695340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058A7F59-74E4-4FAB-9FB2-41FE85263365}"/>
              </a:ext>
            </a:extLst>
          </p:cNvPr>
          <p:cNvGrpSpPr/>
          <p:nvPr/>
        </p:nvGrpSpPr>
        <p:grpSpPr>
          <a:xfrm>
            <a:off x="5522537" y="2589151"/>
            <a:ext cx="459193" cy="459934"/>
            <a:chOff x="5522537" y="2589151"/>
            <a:chExt cx="459193" cy="459934"/>
          </a:xfrm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674573E0-4040-47A2-953D-F3A62E3F6A1D}"/>
                </a:ext>
              </a:extLst>
            </p:cNvPr>
            <p:cNvSpPr/>
            <p:nvPr/>
          </p:nvSpPr>
          <p:spPr>
            <a:xfrm>
              <a:off x="5522537" y="2589151"/>
              <a:ext cx="367140" cy="3683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A552C9B5-FE42-4B61-AB66-0CAB4F57FC1C}"/>
                </a:ext>
              </a:extLst>
            </p:cNvPr>
            <p:cNvSpPr/>
            <p:nvPr/>
          </p:nvSpPr>
          <p:spPr>
            <a:xfrm>
              <a:off x="5583893" y="2774317"/>
              <a:ext cx="397837" cy="274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A3B05BDD-0992-40D0-94CD-FB6CB4DCB7BE}"/>
              </a:ext>
            </a:extLst>
          </p:cNvPr>
          <p:cNvGrpSpPr/>
          <p:nvPr/>
        </p:nvGrpSpPr>
        <p:grpSpPr>
          <a:xfrm>
            <a:off x="7341315" y="2571603"/>
            <a:ext cx="463728" cy="462220"/>
            <a:chOff x="7341315" y="2571603"/>
            <a:chExt cx="463728" cy="462220"/>
          </a:xfrm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3826902B-4884-4FA1-AB0D-A9D206E96A75}"/>
                </a:ext>
              </a:extLst>
            </p:cNvPr>
            <p:cNvSpPr/>
            <p:nvPr/>
          </p:nvSpPr>
          <p:spPr>
            <a:xfrm>
              <a:off x="7622026" y="2855314"/>
              <a:ext cx="183017" cy="178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A05C2B9F-D0C3-4561-B65D-7E487A1B76FB}"/>
                </a:ext>
              </a:extLst>
            </p:cNvPr>
            <p:cNvSpPr/>
            <p:nvPr/>
          </p:nvSpPr>
          <p:spPr>
            <a:xfrm>
              <a:off x="7341315" y="2571603"/>
              <a:ext cx="358042" cy="3615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815570B3-74EE-490B-A4AC-24905BFF8D27}"/>
              </a:ext>
            </a:extLst>
          </p:cNvPr>
          <p:cNvGrpSpPr/>
          <p:nvPr/>
        </p:nvGrpSpPr>
        <p:grpSpPr>
          <a:xfrm>
            <a:off x="4899867" y="3491133"/>
            <a:ext cx="404457" cy="407062"/>
            <a:chOff x="4899867" y="3491133"/>
            <a:chExt cx="404457" cy="407062"/>
          </a:xfrm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BF55200-7AD1-4624-ADED-3421E9B843F9}"/>
                </a:ext>
              </a:extLst>
            </p:cNvPr>
            <p:cNvSpPr/>
            <p:nvPr/>
          </p:nvSpPr>
          <p:spPr>
            <a:xfrm>
              <a:off x="4899867" y="3491133"/>
              <a:ext cx="404457" cy="298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72248C6E-9CE0-4EEF-9BE3-DED49472B411}"/>
                </a:ext>
              </a:extLst>
            </p:cNvPr>
            <p:cNvSpPr/>
            <p:nvPr/>
          </p:nvSpPr>
          <p:spPr>
            <a:xfrm>
              <a:off x="4977344" y="3817171"/>
              <a:ext cx="248533" cy="810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943DB6BE-7E3F-4A83-86C5-3BA6DEB5D292}"/>
              </a:ext>
            </a:extLst>
          </p:cNvPr>
          <p:cNvGrpSpPr/>
          <p:nvPr/>
        </p:nvGrpSpPr>
        <p:grpSpPr>
          <a:xfrm>
            <a:off x="6141210" y="2582969"/>
            <a:ext cx="271686" cy="459906"/>
            <a:chOff x="6141210" y="2582969"/>
            <a:chExt cx="271686" cy="459906"/>
          </a:xfrm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6A1933DF-68BD-42EC-ADF3-2BCF28FB7FD3}"/>
                </a:ext>
              </a:extLst>
            </p:cNvPr>
            <p:cNvSpPr/>
            <p:nvPr/>
          </p:nvSpPr>
          <p:spPr>
            <a:xfrm>
              <a:off x="6141210" y="2582969"/>
              <a:ext cx="271686" cy="320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7D2A0E6F-7BDB-40A7-99FC-DA04F3AB4545}"/>
                </a:ext>
              </a:extLst>
            </p:cNvPr>
            <p:cNvSpPr/>
            <p:nvPr/>
          </p:nvSpPr>
          <p:spPr>
            <a:xfrm>
              <a:off x="6202576" y="2933038"/>
              <a:ext cx="151196" cy="109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827FBF67-4325-4A52-B751-589BF3E058D0}"/>
              </a:ext>
            </a:extLst>
          </p:cNvPr>
          <p:cNvGrpSpPr/>
          <p:nvPr/>
        </p:nvGrpSpPr>
        <p:grpSpPr>
          <a:xfrm>
            <a:off x="3799560" y="2604348"/>
            <a:ext cx="452390" cy="460509"/>
            <a:chOff x="3799560" y="2604348"/>
            <a:chExt cx="452390" cy="460509"/>
          </a:xfrm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6478E20E-777E-42D4-90D2-4813D2FB719C}"/>
                </a:ext>
              </a:extLst>
            </p:cNvPr>
            <p:cNvSpPr/>
            <p:nvPr/>
          </p:nvSpPr>
          <p:spPr>
            <a:xfrm>
              <a:off x="3799560" y="2604348"/>
              <a:ext cx="137562" cy="223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5C144B89-D8E4-4712-86DE-8083274BC0EB}"/>
                </a:ext>
              </a:extLst>
            </p:cNvPr>
            <p:cNvSpPr/>
            <p:nvPr/>
          </p:nvSpPr>
          <p:spPr>
            <a:xfrm>
              <a:off x="3883685" y="2662083"/>
              <a:ext cx="312560" cy="4027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D9470E7B-BC44-4A1C-BEF8-60D55EDE7360}"/>
                </a:ext>
              </a:extLst>
            </p:cNvPr>
            <p:cNvSpPr/>
            <p:nvPr/>
          </p:nvSpPr>
          <p:spPr>
            <a:xfrm>
              <a:off x="4158727" y="2752472"/>
              <a:ext cx="93223" cy="1039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54A7607E-2F9B-44C5-B322-29EB28444E24}"/>
              </a:ext>
            </a:extLst>
          </p:cNvPr>
          <p:cNvGrpSpPr/>
          <p:nvPr/>
        </p:nvGrpSpPr>
        <p:grpSpPr>
          <a:xfrm>
            <a:off x="6695675" y="2576257"/>
            <a:ext cx="454658" cy="462202"/>
            <a:chOff x="6695675" y="2576257"/>
            <a:chExt cx="454658" cy="462202"/>
          </a:xfrm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93C13532-C029-446F-9B81-56A6303FC58B}"/>
                </a:ext>
              </a:extLst>
            </p:cNvPr>
            <p:cNvSpPr/>
            <p:nvPr/>
          </p:nvSpPr>
          <p:spPr>
            <a:xfrm>
              <a:off x="6970745" y="2578553"/>
              <a:ext cx="179588" cy="270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0E148C01-2FB5-4435-B8FA-BBFBC0DF1D16}"/>
                </a:ext>
              </a:extLst>
            </p:cNvPr>
            <p:cNvSpPr/>
            <p:nvPr/>
          </p:nvSpPr>
          <p:spPr>
            <a:xfrm>
              <a:off x="6758193" y="2978950"/>
              <a:ext cx="389872" cy="59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2F0AF998-F4E0-431C-BBDD-7BD12D943592}"/>
                </a:ext>
              </a:extLst>
            </p:cNvPr>
            <p:cNvSpPr/>
            <p:nvPr/>
          </p:nvSpPr>
          <p:spPr>
            <a:xfrm>
              <a:off x="6695675" y="2576257"/>
              <a:ext cx="395569" cy="4294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2DBA436C-F0AB-4CF5-8868-FF8874FAE571}"/>
              </a:ext>
            </a:extLst>
          </p:cNvPr>
          <p:cNvGrpSpPr/>
          <p:nvPr/>
        </p:nvGrpSpPr>
        <p:grpSpPr>
          <a:xfrm>
            <a:off x="5563346" y="3519260"/>
            <a:ext cx="490155" cy="386178"/>
            <a:chOff x="5563346" y="3519260"/>
            <a:chExt cx="490155" cy="386178"/>
          </a:xfrm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F53AE1F3-4A8A-45A0-BADA-1CCD90B13879}"/>
                </a:ext>
              </a:extLst>
            </p:cNvPr>
            <p:cNvSpPr/>
            <p:nvPr/>
          </p:nvSpPr>
          <p:spPr>
            <a:xfrm>
              <a:off x="5686159" y="3519260"/>
              <a:ext cx="109728" cy="139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B4DE6EAC-8EEA-4674-9FAE-60A45366DE06}"/>
                </a:ext>
              </a:extLst>
            </p:cNvPr>
            <p:cNvSpPr/>
            <p:nvPr/>
          </p:nvSpPr>
          <p:spPr>
            <a:xfrm>
              <a:off x="5563346" y="3634511"/>
              <a:ext cx="136574" cy="1322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0E4067AA-6CED-4DE9-B425-E87CD2F4FEF7}"/>
                </a:ext>
              </a:extLst>
            </p:cNvPr>
            <p:cNvSpPr/>
            <p:nvPr/>
          </p:nvSpPr>
          <p:spPr>
            <a:xfrm>
              <a:off x="5823283" y="3519260"/>
              <a:ext cx="109728" cy="139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D3C31670-6CCB-4EFC-9F1F-5CDF6D010C24}"/>
                </a:ext>
              </a:extLst>
            </p:cNvPr>
            <p:cNvSpPr/>
            <p:nvPr/>
          </p:nvSpPr>
          <p:spPr>
            <a:xfrm>
              <a:off x="5919039" y="3634017"/>
              <a:ext cx="134462" cy="132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C994B541-AE0D-4AEB-B2D5-3A4C9097330C}"/>
                </a:ext>
              </a:extLst>
            </p:cNvPr>
            <p:cNvSpPr/>
            <p:nvPr/>
          </p:nvSpPr>
          <p:spPr>
            <a:xfrm>
              <a:off x="5658736" y="3685992"/>
              <a:ext cx="301733" cy="219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722F31B2-C2E4-4585-81AD-4D6972B765D7}"/>
              </a:ext>
            </a:extLst>
          </p:cNvPr>
          <p:cNvGrpSpPr/>
          <p:nvPr/>
        </p:nvGrpSpPr>
        <p:grpSpPr>
          <a:xfrm>
            <a:off x="3084682" y="2595734"/>
            <a:ext cx="553952" cy="455316"/>
            <a:chOff x="3084682" y="2595734"/>
            <a:chExt cx="553952" cy="455316"/>
          </a:xfrm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7B348208-DFA4-4D05-B36C-DDD4D834715A}"/>
                </a:ext>
              </a:extLst>
            </p:cNvPr>
            <p:cNvSpPr/>
            <p:nvPr/>
          </p:nvSpPr>
          <p:spPr>
            <a:xfrm>
              <a:off x="3325087" y="2595734"/>
              <a:ext cx="147072" cy="103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784CC783-6EED-4737-AB00-AD6BA94799D7}"/>
                </a:ext>
              </a:extLst>
            </p:cNvPr>
            <p:cNvSpPr/>
            <p:nvPr/>
          </p:nvSpPr>
          <p:spPr>
            <a:xfrm>
              <a:off x="3325179" y="2947970"/>
              <a:ext cx="14698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938C4376-3AE5-489C-A211-EAA083186C4E}"/>
                </a:ext>
              </a:extLst>
            </p:cNvPr>
            <p:cNvSpPr/>
            <p:nvPr/>
          </p:nvSpPr>
          <p:spPr>
            <a:xfrm>
              <a:off x="3245626" y="2710043"/>
              <a:ext cx="280556" cy="226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DCC687E7-3B9C-43D0-B5A5-B5FC6A425AE2}"/>
                </a:ext>
              </a:extLst>
            </p:cNvPr>
            <p:cNvSpPr/>
            <p:nvPr/>
          </p:nvSpPr>
          <p:spPr>
            <a:xfrm>
              <a:off x="3489240" y="2743812"/>
              <a:ext cx="149394" cy="161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B77132B3-CA75-4205-87C3-BF80B561C8B9}"/>
                </a:ext>
              </a:extLst>
            </p:cNvPr>
            <p:cNvSpPr/>
            <p:nvPr/>
          </p:nvSpPr>
          <p:spPr>
            <a:xfrm>
              <a:off x="3084682" y="2840098"/>
              <a:ext cx="189189" cy="161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B1845F46-13A1-41B6-ABE7-256154E7D89D}"/>
                </a:ext>
              </a:extLst>
            </p:cNvPr>
            <p:cNvSpPr/>
            <p:nvPr/>
          </p:nvSpPr>
          <p:spPr>
            <a:xfrm>
              <a:off x="3084682" y="2645944"/>
              <a:ext cx="189189" cy="1618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66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602C3E9C-036E-4394-AAC7-857EA761DEFF}"/>
              </a:ext>
            </a:extLst>
          </p:cNvPr>
          <p:cNvSpPr txBox="1"/>
          <p:nvPr/>
        </p:nvSpPr>
        <p:spPr>
          <a:xfrm>
            <a:off x="374501" y="135642"/>
            <a:ext cx="8640778" cy="5407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110B06"/>
                </a:solidFill>
                <a:uFillTx/>
                <a:latin typeface="Arial"/>
              </a:rPr>
              <a:t>Fully Editable Icon Sets: C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6D5D26-D17D-45CE-8E95-7B459C33949B}"/>
              </a:ext>
            </a:extLst>
          </p:cNvPr>
          <p:cNvSpPr/>
          <p:nvPr/>
        </p:nvSpPr>
        <p:spPr>
          <a:xfrm>
            <a:off x="3308024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16D44A9-CB2A-450F-944F-BC85579A30FB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110B06"/>
                </a:solidFill>
                <a:uFillTx/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110B06"/>
                </a:solidFill>
                <a:uFillTx/>
                <a:latin typeface="Arial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110B06"/>
                </a:solidFill>
                <a:uFillTx/>
                <a:latin typeface="Barlow" pitchFamily="2"/>
              </a:rPr>
            </a:br>
            <a:endParaRPr lang="en-US" sz="900" b="0" i="0" u="none" strike="noStrike" kern="1200" cap="none" spc="0" baseline="0">
              <a:solidFill>
                <a:srgbClr val="110B06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45B7217D-3B13-4270-AE12-04A1D8342F5C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EC035F33-6332-4DFD-9F00-03C8C457F190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110B0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42D029AE-A7CB-47C3-B872-A65D08EDFF18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8E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1266390A-48DD-4F41-BCD7-5DD150F69C15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7;p38">
            <a:extLst>
              <a:ext uri="{FF2B5EF4-FFF2-40B4-BE49-F238E27FC236}">
                <a16:creationId xmlns:a16="http://schemas.microsoft.com/office/drawing/2014/main" id="{727D909D-4C80-45D4-8B25-50D604C49522}"/>
              </a:ext>
            </a:extLst>
          </p:cNvPr>
          <p:cNvSpPr/>
          <p:nvPr/>
        </p:nvSpPr>
        <p:spPr>
          <a:xfrm>
            <a:off x="3643902" y="3892600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38;p38">
            <a:extLst>
              <a:ext uri="{FF2B5EF4-FFF2-40B4-BE49-F238E27FC236}">
                <a16:creationId xmlns:a16="http://schemas.microsoft.com/office/drawing/2014/main" id="{3D0620AF-36B4-4BAA-8E77-9BD60701DEA5}"/>
              </a:ext>
            </a:extLst>
          </p:cNvPr>
          <p:cNvSpPr/>
          <p:nvPr/>
        </p:nvSpPr>
        <p:spPr>
          <a:xfrm>
            <a:off x="4664820" y="1978898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39;p38">
            <a:extLst>
              <a:ext uri="{FF2B5EF4-FFF2-40B4-BE49-F238E27FC236}">
                <a16:creationId xmlns:a16="http://schemas.microsoft.com/office/drawing/2014/main" id="{447ED372-A498-4ADD-8B55-502F4BFF56CE}"/>
              </a:ext>
            </a:extLst>
          </p:cNvPr>
          <p:cNvSpPr/>
          <p:nvPr/>
        </p:nvSpPr>
        <p:spPr>
          <a:xfrm>
            <a:off x="4664820" y="3302547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40;p38">
            <a:extLst>
              <a:ext uri="{FF2B5EF4-FFF2-40B4-BE49-F238E27FC236}">
                <a16:creationId xmlns:a16="http://schemas.microsoft.com/office/drawing/2014/main" id="{60A7B496-52B5-4665-9186-4779D3CFA2A4}"/>
              </a:ext>
            </a:extLst>
          </p:cNvPr>
          <p:cNvSpPr/>
          <p:nvPr/>
        </p:nvSpPr>
        <p:spPr>
          <a:xfrm>
            <a:off x="3643902" y="2571749"/>
            <a:ext cx="7727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541;p38">
            <a:extLst>
              <a:ext uri="{FF2B5EF4-FFF2-40B4-BE49-F238E27FC236}">
                <a16:creationId xmlns:a16="http://schemas.microsoft.com/office/drawing/2014/main" id="{86C8BACE-EDC8-4583-AB09-E2FCCAAD3D83}"/>
              </a:ext>
            </a:extLst>
          </p:cNvPr>
          <p:cNvSpPr/>
          <p:nvPr/>
        </p:nvSpPr>
        <p:spPr>
          <a:xfrm>
            <a:off x="2933696" y="857250"/>
            <a:ext cx="3371996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542;p38">
            <a:extLst>
              <a:ext uri="{FF2B5EF4-FFF2-40B4-BE49-F238E27FC236}">
                <a16:creationId xmlns:a16="http://schemas.microsoft.com/office/drawing/2014/main" id="{3486DFD2-0D0D-42AB-973A-16CD09ACCB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Table of Contents</a:t>
            </a:r>
          </a:p>
        </p:txBody>
      </p:sp>
      <p:sp>
        <p:nvSpPr>
          <p:cNvPr id="8" name="Google Shape;543;p38">
            <a:extLst>
              <a:ext uri="{FF2B5EF4-FFF2-40B4-BE49-F238E27FC236}">
                <a16:creationId xmlns:a16="http://schemas.microsoft.com/office/drawing/2014/main" id="{B25D96D4-244B-4B00-8841-837501557A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11522" y="3528047"/>
            <a:ext cx="2064898" cy="404100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Writing</a:t>
            </a:r>
          </a:p>
        </p:txBody>
      </p:sp>
      <p:sp>
        <p:nvSpPr>
          <p:cNvPr id="9" name="Google Shape;544;p38">
            <a:extLst>
              <a:ext uri="{FF2B5EF4-FFF2-40B4-BE49-F238E27FC236}">
                <a16:creationId xmlns:a16="http://schemas.microsoft.com/office/drawing/2014/main" id="{A5F225FA-521B-405C-A970-6FEBB9B319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70578" y="1560551"/>
            <a:ext cx="2064898" cy="404100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Publishing</a:t>
            </a:r>
          </a:p>
        </p:txBody>
      </p:sp>
      <p:sp>
        <p:nvSpPr>
          <p:cNvPr id="10" name="Google Shape;545;p38">
            <a:extLst>
              <a:ext uri="{FF2B5EF4-FFF2-40B4-BE49-F238E27FC236}">
                <a16:creationId xmlns:a16="http://schemas.microsoft.com/office/drawing/2014/main" id="{05735E8C-A977-47E5-9C1B-4F4705E32C0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70294" y="2918453"/>
            <a:ext cx="2064596" cy="404100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Teaching</a:t>
            </a:r>
          </a:p>
        </p:txBody>
      </p:sp>
      <p:sp>
        <p:nvSpPr>
          <p:cNvPr id="11" name="Google Shape;546;p38">
            <a:extLst>
              <a:ext uri="{FF2B5EF4-FFF2-40B4-BE49-F238E27FC236}">
                <a16:creationId xmlns:a16="http://schemas.microsoft.com/office/drawing/2014/main" id="{C2710C57-5F36-44F1-A756-89142CC2102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11522" y="2170145"/>
            <a:ext cx="2064898" cy="404100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i="1">
                <a:solidFill>
                  <a:srgbClr val="AF6C41"/>
                </a:solidFill>
                <a:latin typeface="Abril Fatface"/>
              </a:rPr>
              <a:t>Reading</a:t>
            </a:r>
          </a:p>
        </p:txBody>
      </p:sp>
      <p:sp>
        <p:nvSpPr>
          <p:cNvPr id="12" name="Google Shape;547;p38">
            <a:extLst>
              <a:ext uri="{FF2B5EF4-FFF2-40B4-BE49-F238E27FC236}">
                <a16:creationId xmlns:a16="http://schemas.microsoft.com/office/drawing/2014/main" id="{13D40C8F-753B-4A24-8166-119C04AA1F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11522" y="2574228"/>
            <a:ext cx="2064898" cy="821396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sz="1400"/>
              <a:t>Here you could describe the topic of the section</a:t>
            </a:r>
          </a:p>
        </p:txBody>
      </p:sp>
      <p:sp>
        <p:nvSpPr>
          <p:cNvPr id="13" name="Google Shape;548;p38">
            <a:extLst>
              <a:ext uri="{FF2B5EF4-FFF2-40B4-BE49-F238E27FC236}">
                <a16:creationId xmlns:a16="http://schemas.microsoft.com/office/drawing/2014/main" id="{1AFA8BD9-F247-491A-B0CD-BDBB3CE5AB6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11522" y="3932121"/>
            <a:ext cx="2064898" cy="821396"/>
          </a:xfrm>
        </p:spPr>
        <p:txBody>
          <a:bodyPr/>
          <a:lstStyle/>
          <a:p>
            <a:pPr marL="0" lvl="0" indent="0" algn="r">
              <a:spcAft>
                <a:spcPts val="1600"/>
              </a:spcAft>
              <a:buNone/>
            </a:pPr>
            <a:r>
              <a:rPr lang="en-US" sz="1400"/>
              <a:t>Here you could describe the topic of the section</a:t>
            </a:r>
          </a:p>
        </p:txBody>
      </p:sp>
      <p:sp>
        <p:nvSpPr>
          <p:cNvPr id="14" name="Google Shape;549;p38">
            <a:extLst>
              <a:ext uri="{FF2B5EF4-FFF2-40B4-BE49-F238E27FC236}">
                <a16:creationId xmlns:a16="http://schemas.microsoft.com/office/drawing/2014/main" id="{C57017F1-840C-4091-A5F8-860E2139CC4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69901" y="1964624"/>
            <a:ext cx="2064596" cy="821396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Here you could describe the topic of the section</a:t>
            </a:r>
          </a:p>
        </p:txBody>
      </p:sp>
      <p:sp>
        <p:nvSpPr>
          <p:cNvPr id="15" name="Google Shape;550;p38">
            <a:extLst>
              <a:ext uri="{FF2B5EF4-FFF2-40B4-BE49-F238E27FC236}">
                <a16:creationId xmlns:a16="http://schemas.microsoft.com/office/drawing/2014/main" id="{48D11040-AA80-4849-9C80-631638254B9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70230" y="3322527"/>
            <a:ext cx="2064898" cy="821396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Here you could describe the topic of the section</a:t>
            </a:r>
          </a:p>
        </p:txBody>
      </p:sp>
      <p:sp>
        <p:nvSpPr>
          <p:cNvPr id="16" name="Google Shape;551;p38">
            <a:extLst>
              <a:ext uri="{FF2B5EF4-FFF2-40B4-BE49-F238E27FC236}">
                <a16:creationId xmlns:a16="http://schemas.microsoft.com/office/drawing/2014/main" id="{2362928A-BE0E-415C-B3AA-0C2184CC26DB}"/>
              </a:ext>
            </a:extLst>
          </p:cNvPr>
          <p:cNvSpPr/>
          <p:nvPr/>
        </p:nvSpPr>
        <p:spPr>
          <a:xfrm>
            <a:off x="5253392" y="3302547"/>
            <a:ext cx="36" cy="45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3"/>
                </a:moveTo>
                <a:lnTo>
                  <a:pt x="f2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725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552;p38">
            <a:extLst>
              <a:ext uri="{FF2B5EF4-FFF2-40B4-BE49-F238E27FC236}">
                <a16:creationId xmlns:a16="http://schemas.microsoft.com/office/drawing/2014/main" id="{8146C9DA-873E-461B-A850-5617141D6B0B}"/>
              </a:ext>
            </a:extLst>
          </p:cNvPr>
          <p:cNvSpPr/>
          <p:nvPr/>
        </p:nvSpPr>
        <p:spPr>
          <a:xfrm>
            <a:off x="8133670" y="3892600"/>
            <a:ext cx="35798" cy="32104"/>
          </a:xfrm>
          <a:custGeom>
            <a:avLst/>
            <a:gdLst>
              <a:gd name="f0" fmla="val w"/>
              <a:gd name="f1" fmla="val h"/>
              <a:gd name="f2" fmla="val 0"/>
              <a:gd name="f3" fmla="val 883"/>
              <a:gd name="f4" fmla="val 750"/>
              <a:gd name="f5" fmla="val 487"/>
              <a:gd name="f6" fmla="val 153"/>
              <a:gd name="f7" fmla="val 1"/>
              <a:gd name="f8" fmla="val 395"/>
              <a:gd name="f9" fmla="val 213"/>
              <a:gd name="f10" fmla="val 638"/>
              <a:gd name="f11" fmla="val 291"/>
              <a:gd name="f12" fmla="val 716"/>
              <a:gd name="f13" fmla="val 387"/>
              <a:gd name="f14" fmla="val 482"/>
              <a:gd name="f15" fmla="val 684"/>
              <a:gd name="f16" fmla="val 882"/>
              <a:gd name="f17" fmla="val 593"/>
              <a:gd name="f18" fmla="val 365"/>
              <a:gd name="f19" fmla="val 152"/>
              <a:gd name="f20" fmla="val 700"/>
              <a:gd name="f21" fmla="*/ f0 1 883"/>
              <a:gd name="f22" fmla="*/ f1 1 750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883"/>
              <a:gd name="f29" fmla="*/ f26 1 750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883" h="750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4"/>
                  <a:pt x="f14" y="f4"/>
                </a:cubicBezTo>
                <a:cubicBezTo>
                  <a:pt x="f15" y="f4"/>
                  <a:pt x="f16" y="f17"/>
                  <a:pt x="f16" y="f18"/>
                </a:cubicBezTo>
                <a:cubicBezTo>
                  <a:pt x="f16" y="f19"/>
                  <a:pt x="f20" y="f2"/>
                  <a:pt x="f5" y="f2"/>
                </a:cubicBezTo>
                <a:close/>
              </a:path>
            </a:pathLst>
          </a:custGeom>
          <a:solidFill>
            <a:srgbClr val="FAFAFA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553;p38">
            <a:extLst>
              <a:ext uri="{FF2B5EF4-FFF2-40B4-BE49-F238E27FC236}">
                <a16:creationId xmlns:a16="http://schemas.microsoft.com/office/drawing/2014/main" id="{2600CA74-97E0-4C4A-A33C-E46A781691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8345" y="2397584"/>
            <a:ext cx="933300" cy="404100"/>
          </a:xfrm>
        </p:spPr>
        <p:txBody>
          <a:bodyPr anchor="ctr" anchorCtr="0"/>
          <a:lstStyle/>
          <a:p>
            <a:pPr lvl="0" algn="r"/>
            <a:r>
              <a:rPr lang="en-US">
                <a:solidFill>
                  <a:srgbClr val="695340"/>
                </a:solidFill>
              </a:rPr>
              <a:t>01</a:t>
            </a:r>
          </a:p>
        </p:txBody>
      </p:sp>
      <p:sp>
        <p:nvSpPr>
          <p:cNvPr id="19" name="Google Shape;554;p38">
            <a:extLst>
              <a:ext uri="{FF2B5EF4-FFF2-40B4-BE49-F238E27FC236}">
                <a16:creationId xmlns:a16="http://schemas.microsoft.com/office/drawing/2014/main" id="{2002774F-B4A5-48DD-AF02-B5FD25E679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8336" y="3716670"/>
            <a:ext cx="933300" cy="404100"/>
          </a:xfrm>
        </p:spPr>
        <p:txBody>
          <a:bodyPr anchor="ctr" anchorCtr="0"/>
          <a:lstStyle/>
          <a:p>
            <a:pPr lvl="0" algn="r"/>
            <a:r>
              <a:rPr lang="en-US">
                <a:solidFill>
                  <a:srgbClr val="695340"/>
                </a:solidFill>
              </a:rPr>
              <a:t>02</a:t>
            </a:r>
          </a:p>
        </p:txBody>
      </p:sp>
      <p:sp>
        <p:nvSpPr>
          <p:cNvPr id="20" name="Google Shape;555;p38">
            <a:extLst>
              <a:ext uri="{FF2B5EF4-FFF2-40B4-BE49-F238E27FC236}">
                <a16:creationId xmlns:a16="http://schemas.microsoft.com/office/drawing/2014/main" id="{3C26BE88-0D27-4E9E-80FA-A49F6D5519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16347" y="1804540"/>
            <a:ext cx="932697" cy="404100"/>
          </a:xfrm>
        </p:spPr>
        <p:txBody>
          <a:bodyPr anchor="ctr" anchorCtr="0"/>
          <a:lstStyle/>
          <a:p>
            <a:pPr lvl="0" algn="l"/>
            <a:r>
              <a:rPr lang="en-US">
                <a:solidFill>
                  <a:srgbClr val="695340"/>
                </a:solidFill>
              </a:rPr>
              <a:t>03</a:t>
            </a:r>
          </a:p>
        </p:txBody>
      </p:sp>
      <p:sp>
        <p:nvSpPr>
          <p:cNvPr id="21" name="Google Shape;556;p38">
            <a:extLst>
              <a:ext uri="{FF2B5EF4-FFF2-40B4-BE49-F238E27FC236}">
                <a16:creationId xmlns:a16="http://schemas.microsoft.com/office/drawing/2014/main" id="{24E06794-1BDF-4FDD-B31F-C8029736F8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16365" y="3127805"/>
            <a:ext cx="932697" cy="404100"/>
          </a:xfrm>
        </p:spPr>
        <p:txBody>
          <a:bodyPr anchor="ctr" anchorCtr="0"/>
          <a:lstStyle/>
          <a:p>
            <a:pPr lvl="0" algn="l"/>
            <a:r>
              <a:rPr lang="en-US">
                <a:solidFill>
                  <a:srgbClr val="695340"/>
                </a:solidFill>
              </a:rPr>
              <a:t>04</a:t>
            </a:r>
          </a:p>
        </p:txBody>
      </p:sp>
      <p:grpSp>
        <p:nvGrpSpPr>
          <p:cNvPr id="22" name="Grupo 6">
            <a:extLst>
              <a:ext uri="{FF2B5EF4-FFF2-40B4-BE49-F238E27FC236}">
                <a16:creationId xmlns:a16="http://schemas.microsoft.com/office/drawing/2014/main" id="{1E3ADD3E-D46F-47BF-ABBC-6AB2C6E9A65C}"/>
              </a:ext>
            </a:extLst>
          </p:cNvPr>
          <p:cNvGrpSpPr/>
          <p:nvPr/>
        </p:nvGrpSpPr>
        <p:grpSpPr>
          <a:xfrm>
            <a:off x="453642" y="2554696"/>
            <a:ext cx="874138" cy="2588803"/>
            <a:chOff x="453642" y="2554696"/>
            <a:chExt cx="874138" cy="258880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2C91644C-9323-456B-B808-C06949C66C62}"/>
                </a:ext>
              </a:extLst>
            </p:cNvPr>
            <p:cNvSpPr/>
            <p:nvPr/>
          </p:nvSpPr>
          <p:spPr>
            <a:xfrm>
              <a:off x="453642" y="2554696"/>
              <a:ext cx="874138" cy="18211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273"/>
                <a:gd name="f8" fmla="val 58"/>
                <a:gd name="f9" fmla="val 4"/>
                <a:gd name="f10" fmla="val 8"/>
                <a:gd name="f11" fmla="val 12"/>
                <a:gd name="f12" fmla="val 52"/>
                <a:gd name="f13" fmla="val 92"/>
                <a:gd name="f14" fmla="val 132"/>
                <a:gd name="f15" fmla="val 137"/>
                <a:gd name="f16" fmla="val 56"/>
                <a:gd name="f17" fmla="val 143"/>
                <a:gd name="f18" fmla="val 53"/>
                <a:gd name="f19" fmla="val 148"/>
                <a:gd name="f20" fmla="val 49"/>
                <a:gd name="f21" fmla="val 156"/>
                <a:gd name="f22" fmla="val 164"/>
                <a:gd name="f23" fmla="val 57"/>
                <a:gd name="f24" fmla="val 169"/>
                <a:gd name="f25" fmla="val 61"/>
                <a:gd name="f26" fmla="val 172"/>
                <a:gd name="f27" fmla="val 69"/>
                <a:gd name="f28" fmla="val 74"/>
                <a:gd name="f29" fmla="val 81"/>
                <a:gd name="f30" fmla="val 165"/>
                <a:gd name="f31" fmla="val 157"/>
                <a:gd name="f32" fmla="val 78"/>
                <a:gd name="f33" fmla="val 149"/>
                <a:gd name="f34" fmla="val 75"/>
                <a:gd name="f35" fmla="val 73"/>
                <a:gd name="f36" fmla="val 131"/>
                <a:gd name="f37" fmla="val 89"/>
                <a:gd name="f38" fmla="val 47"/>
                <a:gd name="f39" fmla="val 5"/>
                <a:gd name="f40" fmla="val 2"/>
                <a:gd name="f41" fmla="val 77"/>
                <a:gd name="f42" fmla="val 6"/>
                <a:gd name="f43" fmla="val 9"/>
                <a:gd name="f44" fmla="val 80"/>
                <a:gd name="f45" fmla="val 94"/>
                <a:gd name="f46" fmla="val 54"/>
                <a:gd name="f47" fmla="val 109"/>
                <a:gd name="f48" fmla="val 96"/>
                <a:gd name="f49" fmla="val 124"/>
                <a:gd name="f50" fmla="val 138"/>
                <a:gd name="f51" fmla="val 150"/>
                <a:gd name="f52" fmla="val 127"/>
                <a:gd name="f53" fmla="val 161"/>
                <a:gd name="f54" fmla="val 126"/>
                <a:gd name="f55" fmla="val 173"/>
                <a:gd name="f56" fmla="val 123"/>
                <a:gd name="f57" fmla="val 206"/>
                <a:gd name="f58" fmla="val 120"/>
                <a:gd name="f59" fmla="val 239"/>
                <a:gd name="f60" fmla="val 117"/>
                <a:gd name="f61" fmla="val 83"/>
                <a:gd name="f62" fmla="val 50"/>
                <a:gd name="f63" fmla="val 15"/>
                <a:gd name="f64" fmla="val 246"/>
                <a:gd name="f65" fmla="val 219"/>
                <a:gd name="f66" fmla="val 192"/>
                <a:gd name="f67" fmla="val 191"/>
                <a:gd name="f68" fmla="val 189"/>
                <a:gd name="f69" fmla="val 188"/>
                <a:gd name="f70" fmla="val 163"/>
                <a:gd name="f71" fmla="val 139"/>
                <a:gd name="f72" fmla="val 14"/>
                <a:gd name="f73" fmla="val 115"/>
                <a:gd name="f74" fmla="val 28"/>
                <a:gd name="f75" fmla="val 79"/>
                <a:gd name="f76" fmla="val 40"/>
                <a:gd name="f77" fmla="val 42"/>
                <a:gd name="f78" fmla="val 55"/>
                <a:gd name="f79" fmla="+- 0 0 -90"/>
                <a:gd name="f80" fmla="*/ f3 1 129"/>
                <a:gd name="f81" fmla="*/ f4 1 273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29"/>
                <a:gd name="f90" fmla="*/ f86 1 273"/>
                <a:gd name="f91" fmla="*/ 58 f87 1"/>
                <a:gd name="f92" fmla="*/ 0 f86 1"/>
                <a:gd name="f93" fmla="*/ 12 f86 1"/>
                <a:gd name="f94" fmla="*/ 132 f86 1"/>
                <a:gd name="f95" fmla="*/ 53 f87 1"/>
                <a:gd name="f96" fmla="*/ 148 f86 1"/>
                <a:gd name="f97" fmla="*/ 57 f87 1"/>
                <a:gd name="f98" fmla="*/ 169 f86 1"/>
                <a:gd name="f99" fmla="*/ 74 f87 1"/>
                <a:gd name="f100" fmla="*/ 78 f87 1"/>
                <a:gd name="f101" fmla="*/ 149 f86 1"/>
                <a:gd name="f102" fmla="*/ 73 f87 1"/>
                <a:gd name="f103" fmla="*/ 131 f86 1"/>
                <a:gd name="f104" fmla="*/ 5 f86 1"/>
                <a:gd name="f105" fmla="*/ 75 f87 1"/>
                <a:gd name="f106" fmla="*/ 2 f86 1"/>
                <a:gd name="f107" fmla="*/ 80 f87 1"/>
                <a:gd name="f108" fmla="*/ 124 f87 1"/>
                <a:gd name="f109" fmla="*/ 138 f86 1"/>
                <a:gd name="f110" fmla="*/ 126 f87 1"/>
                <a:gd name="f111" fmla="*/ 173 f86 1"/>
                <a:gd name="f112" fmla="*/ 117 f87 1"/>
                <a:gd name="f113" fmla="*/ 273 f86 1"/>
                <a:gd name="f114" fmla="*/ 15 f87 1"/>
                <a:gd name="f115" fmla="*/ 6 f87 1"/>
                <a:gd name="f116" fmla="*/ 192 f86 1"/>
                <a:gd name="f117" fmla="*/ 188 f86 1"/>
                <a:gd name="f118" fmla="*/ 14 f87 1"/>
                <a:gd name="f119" fmla="*/ 115 f86 1"/>
                <a:gd name="f120" fmla="*/ 6 f86 1"/>
                <a:gd name="f121" fmla="*/ 56 f87 1"/>
                <a:gd name="f122" fmla="+- f88 0 f1"/>
                <a:gd name="f123" fmla="*/ f91 1 129"/>
                <a:gd name="f124" fmla="*/ f92 1 273"/>
                <a:gd name="f125" fmla="*/ f93 1 273"/>
                <a:gd name="f126" fmla="*/ f94 1 273"/>
                <a:gd name="f127" fmla="*/ f95 1 129"/>
                <a:gd name="f128" fmla="*/ f96 1 273"/>
                <a:gd name="f129" fmla="*/ f97 1 129"/>
                <a:gd name="f130" fmla="*/ f98 1 273"/>
                <a:gd name="f131" fmla="*/ f99 1 129"/>
                <a:gd name="f132" fmla="*/ f100 1 129"/>
                <a:gd name="f133" fmla="*/ f101 1 273"/>
                <a:gd name="f134" fmla="*/ f102 1 129"/>
                <a:gd name="f135" fmla="*/ f103 1 273"/>
                <a:gd name="f136" fmla="*/ f104 1 273"/>
                <a:gd name="f137" fmla="*/ f105 1 129"/>
                <a:gd name="f138" fmla="*/ f106 1 273"/>
                <a:gd name="f139" fmla="*/ f107 1 129"/>
                <a:gd name="f140" fmla="*/ f108 1 129"/>
                <a:gd name="f141" fmla="*/ f109 1 273"/>
                <a:gd name="f142" fmla="*/ f110 1 129"/>
                <a:gd name="f143" fmla="*/ f111 1 273"/>
                <a:gd name="f144" fmla="*/ f112 1 129"/>
                <a:gd name="f145" fmla="*/ f113 1 273"/>
                <a:gd name="f146" fmla="*/ f114 1 129"/>
                <a:gd name="f147" fmla="*/ f115 1 129"/>
                <a:gd name="f148" fmla="*/ f116 1 273"/>
                <a:gd name="f149" fmla="*/ f117 1 273"/>
                <a:gd name="f150" fmla="*/ f118 1 129"/>
                <a:gd name="f151" fmla="*/ f119 1 273"/>
                <a:gd name="f152" fmla="*/ f120 1 273"/>
                <a:gd name="f153" fmla="*/ f121 1 129"/>
                <a:gd name="f154" fmla="*/ 0 1 f89"/>
                <a:gd name="f155" fmla="*/ f83 1 f89"/>
                <a:gd name="f156" fmla="*/ 0 1 f90"/>
                <a:gd name="f157" fmla="*/ f84 1 f90"/>
                <a:gd name="f158" fmla="*/ f123 1 f89"/>
                <a:gd name="f159" fmla="*/ f124 1 f90"/>
                <a:gd name="f160" fmla="*/ f125 1 f90"/>
                <a:gd name="f161" fmla="*/ f126 1 f90"/>
                <a:gd name="f162" fmla="*/ f127 1 f89"/>
                <a:gd name="f163" fmla="*/ f128 1 f90"/>
                <a:gd name="f164" fmla="*/ f129 1 f89"/>
                <a:gd name="f165" fmla="*/ f130 1 f90"/>
                <a:gd name="f166" fmla="*/ f131 1 f89"/>
                <a:gd name="f167" fmla="*/ f132 1 f89"/>
                <a:gd name="f168" fmla="*/ f133 1 f90"/>
                <a:gd name="f169" fmla="*/ f134 1 f89"/>
                <a:gd name="f170" fmla="*/ f135 1 f90"/>
                <a:gd name="f171" fmla="*/ f136 1 f90"/>
                <a:gd name="f172" fmla="*/ f137 1 f89"/>
                <a:gd name="f173" fmla="*/ f138 1 f90"/>
                <a:gd name="f174" fmla="*/ f139 1 f89"/>
                <a:gd name="f175" fmla="*/ f140 1 f89"/>
                <a:gd name="f176" fmla="*/ f141 1 f90"/>
                <a:gd name="f177" fmla="*/ f142 1 f89"/>
                <a:gd name="f178" fmla="*/ f143 1 f90"/>
                <a:gd name="f179" fmla="*/ f144 1 f89"/>
                <a:gd name="f180" fmla="*/ f145 1 f90"/>
                <a:gd name="f181" fmla="*/ f146 1 f89"/>
                <a:gd name="f182" fmla="*/ f147 1 f89"/>
                <a:gd name="f183" fmla="*/ f148 1 f90"/>
                <a:gd name="f184" fmla="*/ f149 1 f90"/>
                <a:gd name="f185" fmla="*/ f150 1 f89"/>
                <a:gd name="f186" fmla="*/ f151 1 f90"/>
                <a:gd name="f187" fmla="*/ f152 1 f90"/>
                <a:gd name="f188" fmla="*/ f153 1 f89"/>
                <a:gd name="f189" fmla="*/ f154 f80 1"/>
                <a:gd name="f190" fmla="*/ f155 f80 1"/>
                <a:gd name="f191" fmla="*/ f157 f81 1"/>
                <a:gd name="f192" fmla="*/ f156 f81 1"/>
                <a:gd name="f193" fmla="*/ f158 f80 1"/>
                <a:gd name="f194" fmla="*/ f159 f81 1"/>
                <a:gd name="f195" fmla="*/ f160 f81 1"/>
                <a:gd name="f196" fmla="*/ f161 f81 1"/>
                <a:gd name="f197" fmla="*/ f162 f80 1"/>
                <a:gd name="f198" fmla="*/ f163 f81 1"/>
                <a:gd name="f199" fmla="*/ f164 f80 1"/>
                <a:gd name="f200" fmla="*/ f165 f81 1"/>
                <a:gd name="f201" fmla="*/ f166 f80 1"/>
                <a:gd name="f202" fmla="*/ f167 f80 1"/>
                <a:gd name="f203" fmla="*/ f168 f81 1"/>
                <a:gd name="f204" fmla="*/ f169 f80 1"/>
                <a:gd name="f205" fmla="*/ f170 f81 1"/>
                <a:gd name="f206" fmla="*/ f171 f81 1"/>
                <a:gd name="f207" fmla="*/ f172 f80 1"/>
                <a:gd name="f208" fmla="*/ f173 f81 1"/>
                <a:gd name="f209" fmla="*/ f174 f80 1"/>
                <a:gd name="f210" fmla="*/ f175 f80 1"/>
                <a:gd name="f211" fmla="*/ f176 f81 1"/>
                <a:gd name="f212" fmla="*/ f177 f80 1"/>
                <a:gd name="f213" fmla="*/ f178 f81 1"/>
                <a:gd name="f214" fmla="*/ f179 f80 1"/>
                <a:gd name="f215" fmla="*/ f180 f81 1"/>
                <a:gd name="f216" fmla="*/ f181 f80 1"/>
                <a:gd name="f217" fmla="*/ f182 f80 1"/>
                <a:gd name="f218" fmla="*/ f183 f81 1"/>
                <a:gd name="f219" fmla="*/ f184 f81 1"/>
                <a:gd name="f220" fmla="*/ f185 f80 1"/>
                <a:gd name="f221" fmla="*/ f186 f81 1"/>
                <a:gd name="f222" fmla="*/ f187 f81 1"/>
                <a:gd name="f223" fmla="*/ f188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2">
                  <a:pos x="f193" y="f194"/>
                </a:cxn>
                <a:cxn ang="f122">
                  <a:pos x="f193" y="f195"/>
                </a:cxn>
                <a:cxn ang="f122">
                  <a:pos x="f193" y="f196"/>
                </a:cxn>
                <a:cxn ang="f122">
                  <a:pos x="f197" y="f198"/>
                </a:cxn>
                <a:cxn ang="f122">
                  <a:pos x="f199" y="f200"/>
                </a:cxn>
                <a:cxn ang="f122">
                  <a:pos x="f201" y="f200"/>
                </a:cxn>
                <a:cxn ang="f122">
                  <a:pos x="f202" y="f203"/>
                </a:cxn>
                <a:cxn ang="f122">
                  <a:pos x="f204" y="f205"/>
                </a:cxn>
                <a:cxn ang="f122">
                  <a:pos x="f204" y="f206"/>
                </a:cxn>
                <a:cxn ang="f122">
                  <a:pos x="f207" y="f208"/>
                </a:cxn>
                <a:cxn ang="f122">
                  <a:pos x="f209" y="f195"/>
                </a:cxn>
                <a:cxn ang="f122">
                  <a:pos x="f210" y="f211"/>
                </a:cxn>
                <a:cxn ang="f122">
                  <a:pos x="f212" y="f213"/>
                </a:cxn>
                <a:cxn ang="f122">
                  <a:pos x="f214" y="f215"/>
                </a:cxn>
                <a:cxn ang="f122">
                  <a:pos x="f216" y="f215"/>
                </a:cxn>
                <a:cxn ang="f122">
                  <a:pos x="f217" y="f218"/>
                </a:cxn>
                <a:cxn ang="f122">
                  <a:pos x="f217" y="f219"/>
                </a:cxn>
                <a:cxn ang="f122">
                  <a:pos x="f220" y="f221"/>
                </a:cxn>
                <a:cxn ang="f122">
                  <a:pos x="f197" y="f222"/>
                </a:cxn>
                <a:cxn ang="f122">
                  <a:pos x="f223" y="f194"/>
                </a:cxn>
                <a:cxn ang="f122">
                  <a:pos x="f193" y="f194"/>
                </a:cxn>
              </a:cxnLst>
              <a:rect l="f189" t="f192" r="f190" b="f191"/>
              <a:pathLst>
                <a:path w="129" h="273">
                  <a:moveTo>
                    <a:pt x="f8" y="f5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8" y="f13"/>
                    <a:pt x="f8" y="f14"/>
                  </a:cubicBezTo>
                  <a:cubicBezTo>
                    <a:pt x="f8" y="f15"/>
                    <a:pt x="f16" y="f17"/>
                    <a:pt x="f18" y="f19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26"/>
                    <a:pt x="f27" y="f26"/>
                    <a:pt x="f28" y="f24"/>
                  </a:cubicBezTo>
                  <a:cubicBezTo>
                    <a:pt x="f29" y="f30"/>
                    <a:pt x="f29" y="f31"/>
                    <a:pt x="f32" y="f33"/>
                  </a:cubicBezTo>
                  <a:cubicBezTo>
                    <a:pt x="f34" y="f17"/>
                    <a:pt x="f35" y="f15"/>
                    <a:pt x="f35" y="f36"/>
                  </a:cubicBezTo>
                  <a:cubicBezTo>
                    <a:pt x="f35" y="f37"/>
                    <a:pt x="f35" y="f38"/>
                    <a:pt x="f35" y="f39"/>
                  </a:cubicBezTo>
                  <a:cubicBezTo>
                    <a:pt x="f35" y="f39"/>
                    <a:pt x="f28" y="f9"/>
                    <a:pt x="f34" y="f40"/>
                  </a:cubicBezTo>
                  <a:cubicBezTo>
                    <a:pt x="f41" y="f42"/>
                    <a:pt x="f32" y="f43"/>
                    <a:pt x="f44" y="f11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6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7"/>
                  </a:cubicBezTo>
                  <a:cubicBezTo>
                    <a:pt x="f61" y="f7"/>
                    <a:pt x="f62" y="f7"/>
                    <a:pt x="f63" y="f7"/>
                  </a:cubicBezTo>
                  <a:cubicBezTo>
                    <a:pt x="f11" y="f64"/>
                    <a:pt x="f43" y="f65"/>
                    <a:pt x="f42" y="f66"/>
                  </a:cubicBezTo>
                  <a:cubicBezTo>
                    <a:pt x="f42" y="f67"/>
                    <a:pt x="f42" y="f68"/>
                    <a:pt x="f42" y="f69"/>
                  </a:cubicBezTo>
                  <a:cubicBezTo>
                    <a:pt x="f5" y="f70"/>
                    <a:pt x="f39" y="f71"/>
                    <a:pt x="f72" y="f73"/>
                  </a:cubicBezTo>
                  <a:cubicBezTo>
                    <a:pt x="f74" y="f75"/>
                    <a:pt x="f76" y="f77"/>
                    <a:pt x="f18" y="f42"/>
                  </a:cubicBezTo>
                  <a:cubicBezTo>
                    <a:pt x="f46" y="f9"/>
                    <a:pt x="f78" y="f40"/>
                    <a:pt x="f16" y="f5"/>
                  </a:cubicBezTo>
                  <a:cubicBezTo>
                    <a:pt x="f16" y="f5"/>
                    <a:pt x="f23" y="f5"/>
                    <a:pt x="f8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49350942-F49F-4C2B-AC29-8F9E3E13A9E9}"/>
                </a:ext>
              </a:extLst>
            </p:cNvPr>
            <p:cNvSpPr/>
            <p:nvPr/>
          </p:nvSpPr>
          <p:spPr>
            <a:xfrm>
              <a:off x="523686" y="4448665"/>
              <a:ext cx="750868" cy="694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1"/>
                <a:gd name="f7" fmla="val 104"/>
                <a:gd name="f8" fmla="val 1"/>
                <a:gd name="f9" fmla="val 69"/>
                <a:gd name="f10" fmla="val 3"/>
                <a:gd name="f11" fmla="val 35"/>
                <a:gd name="f12" fmla="val 4"/>
                <a:gd name="f13" fmla="val 38"/>
                <a:gd name="f14" fmla="val 72"/>
                <a:gd name="f15" fmla="val 106"/>
                <a:gd name="f16" fmla="val 108"/>
                <a:gd name="f17" fmla="val 109"/>
                <a:gd name="f18" fmla="val 73"/>
                <a:gd name="f19" fmla="+- 0 0 -90"/>
                <a:gd name="f20" fmla="*/ f3 1 111"/>
                <a:gd name="f21" fmla="*/ f4 1 104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11"/>
                <a:gd name="f30" fmla="*/ f26 1 104"/>
                <a:gd name="f31" fmla="*/ 0 f27 1"/>
                <a:gd name="f32" fmla="*/ 104 f26 1"/>
                <a:gd name="f33" fmla="*/ 4 f27 1"/>
                <a:gd name="f34" fmla="*/ 0 f26 1"/>
                <a:gd name="f35" fmla="*/ 106 f27 1"/>
                <a:gd name="f36" fmla="*/ 111 f27 1"/>
                <a:gd name="f37" fmla="+- f28 0 f1"/>
                <a:gd name="f38" fmla="*/ f31 1 111"/>
                <a:gd name="f39" fmla="*/ f32 1 104"/>
                <a:gd name="f40" fmla="*/ f33 1 111"/>
                <a:gd name="f41" fmla="*/ f34 1 104"/>
                <a:gd name="f42" fmla="*/ f35 1 111"/>
                <a:gd name="f43" fmla="*/ f36 1 111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29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3" y="f59"/>
                </a:cxn>
                <a:cxn ang="f37">
                  <a:pos x="f58" y="f59"/>
                </a:cxn>
              </a:cxnLst>
              <a:rect l="f54" t="f57" r="f55" b="f56"/>
              <a:pathLst>
                <a:path w="111" h="104">
                  <a:moveTo>
                    <a:pt x="f5" y="f7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11"/>
                    <a:pt x="f17" y="f9"/>
                    <a:pt x="f6" y="f7"/>
                  </a:cubicBezTo>
                  <a:cubicBezTo>
                    <a:pt x="f18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5" name="Grupo 27">
            <a:extLst>
              <a:ext uri="{FF2B5EF4-FFF2-40B4-BE49-F238E27FC236}">
                <a16:creationId xmlns:a16="http://schemas.microsoft.com/office/drawing/2014/main" id="{88EA01D8-E750-46D7-8E6F-E8A4316DEAC1}"/>
              </a:ext>
            </a:extLst>
          </p:cNvPr>
          <p:cNvGrpSpPr/>
          <p:nvPr/>
        </p:nvGrpSpPr>
        <p:grpSpPr>
          <a:xfrm>
            <a:off x="7788869" y="-17054"/>
            <a:ext cx="874138" cy="2588803"/>
            <a:chOff x="7788869" y="-17054"/>
            <a:chExt cx="874138" cy="258880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FD4E2DDE-5758-4AB8-80AF-98F884353C1F}"/>
                </a:ext>
              </a:extLst>
            </p:cNvPr>
            <p:cNvSpPr/>
            <p:nvPr/>
          </p:nvSpPr>
          <p:spPr>
            <a:xfrm rot="10799991">
              <a:off x="7788869" y="750621"/>
              <a:ext cx="874138" cy="18211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273"/>
                <a:gd name="f8" fmla="val 58"/>
                <a:gd name="f9" fmla="val 4"/>
                <a:gd name="f10" fmla="val 8"/>
                <a:gd name="f11" fmla="val 12"/>
                <a:gd name="f12" fmla="val 52"/>
                <a:gd name="f13" fmla="val 92"/>
                <a:gd name="f14" fmla="val 132"/>
                <a:gd name="f15" fmla="val 137"/>
                <a:gd name="f16" fmla="val 56"/>
                <a:gd name="f17" fmla="val 143"/>
                <a:gd name="f18" fmla="val 53"/>
                <a:gd name="f19" fmla="val 148"/>
                <a:gd name="f20" fmla="val 49"/>
                <a:gd name="f21" fmla="val 156"/>
                <a:gd name="f22" fmla="val 164"/>
                <a:gd name="f23" fmla="val 57"/>
                <a:gd name="f24" fmla="val 169"/>
                <a:gd name="f25" fmla="val 61"/>
                <a:gd name="f26" fmla="val 172"/>
                <a:gd name="f27" fmla="val 69"/>
                <a:gd name="f28" fmla="val 74"/>
                <a:gd name="f29" fmla="val 81"/>
                <a:gd name="f30" fmla="val 165"/>
                <a:gd name="f31" fmla="val 157"/>
                <a:gd name="f32" fmla="val 78"/>
                <a:gd name="f33" fmla="val 149"/>
                <a:gd name="f34" fmla="val 75"/>
                <a:gd name="f35" fmla="val 73"/>
                <a:gd name="f36" fmla="val 131"/>
                <a:gd name="f37" fmla="val 89"/>
                <a:gd name="f38" fmla="val 47"/>
                <a:gd name="f39" fmla="val 5"/>
                <a:gd name="f40" fmla="val 2"/>
                <a:gd name="f41" fmla="val 77"/>
                <a:gd name="f42" fmla="val 6"/>
                <a:gd name="f43" fmla="val 9"/>
                <a:gd name="f44" fmla="val 80"/>
                <a:gd name="f45" fmla="val 94"/>
                <a:gd name="f46" fmla="val 54"/>
                <a:gd name="f47" fmla="val 109"/>
                <a:gd name="f48" fmla="val 96"/>
                <a:gd name="f49" fmla="val 124"/>
                <a:gd name="f50" fmla="val 138"/>
                <a:gd name="f51" fmla="val 150"/>
                <a:gd name="f52" fmla="val 127"/>
                <a:gd name="f53" fmla="val 161"/>
                <a:gd name="f54" fmla="val 126"/>
                <a:gd name="f55" fmla="val 173"/>
                <a:gd name="f56" fmla="val 123"/>
                <a:gd name="f57" fmla="val 206"/>
                <a:gd name="f58" fmla="val 120"/>
                <a:gd name="f59" fmla="val 239"/>
                <a:gd name="f60" fmla="val 117"/>
                <a:gd name="f61" fmla="val 83"/>
                <a:gd name="f62" fmla="val 50"/>
                <a:gd name="f63" fmla="val 15"/>
                <a:gd name="f64" fmla="val 246"/>
                <a:gd name="f65" fmla="val 219"/>
                <a:gd name="f66" fmla="val 192"/>
                <a:gd name="f67" fmla="val 191"/>
                <a:gd name="f68" fmla="val 189"/>
                <a:gd name="f69" fmla="val 188"/>
                <a:gd name="f70" fmla="val 163"/>
                <a:gd name="f71" fmla="val 139"/>
                <a:gd name="f72" fmla="val 14"/>
                <a:gd name="f73" fmla="val 115"/>
                <a:gd name="f74" fmla="val 28"/>
                <a:gd name="f75" fmla="val 79"/>
                <a:gd name="f76" fmla="val 40"/>
                <a:gd name="f77" fmla="val 42"/>
                <a:gd name="f78" fmla="val 55"/>
                <a:gd name="f79" fmla="+- 0 0 -90"/>
                <a:gd name="f80" fmla="*/ f3 1 129"/>
                <a:gd name="f81" fmla="*/ f4 1 273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129"/>
                <a:gd name="f90" fmla="*/ f86 1 273"/>
                <a:gd name="f91" fmla="*/ 58 f87 1"/>
                <a:gd name="f92" fmla="*/ 0 f86 1"/>
                <a:gd name="f93" fmla="*/ 12 f86 1"/>
                <a:gd name="f94" fmla="*/ 132 f86 1"/>
                <a:gd name="f95" fmla="*/ 53 f87 1"/>
                <a:gd name="f96" fmla="*/ 148 f86 1"/>
                <a:gd name="f97" fmla="*/ 57 f87 1"/>
                <a:gd name="f98" fmla="*/ 169 f86 1"/>
                <a:gd name="f99" fmla="*/ 74 f87 1"/>
                <a:gd name="f100" fmla="*/ 78 f87 1"/>
                <a:gd name="f101" fmla="*/ 149 f86 1"/>
                <a:gd name="f102" fmla="*/ 73 f87 1"/>
                <a:gd name="f103" fmla="*/ 131 f86 1"/>
                <a:gd name="f104" fmla="*/ 5 f86 1"/>
                <a:gd name="f105" fmla="*/ 75 f87 1"/>
                <a:gd name="f106" fmla="*/ 2 f86 1"/>
                <a:gd name="f107" fmla="*/ 80 f87 1"/>
                <a:gd name="f108" fmla="*/ 124 f87 1"/>
                <a:gd name="f109" fmla="*/ 138 f86 1"/>
                <a:gd name="f110" fmla="*/ 126 f87 1"/>
                <a:gd name="f111" fmla="*/ 173 f86 1"/>
                <a:gd name="f112" fmla="*/ 117 f87 1"/>
                <a:gd name="f113" fmla="*/ 273 f86 1"/>
                <a:gd name="f114" fmla="*/ 15 f87 1"/>
                <a:gd name="f115" fmla="*/ 6 f87 1"/>
                <a:gd name="f116" fmla="*/ 192 f86 1"/>
                <a:gd name="f117" fmla="*/ 188 f86 1"/>
                <a:gd name="f118" fmla="*/ 14 f87 1"/>
                <a:gd name="f119" fmla="*/ 115 f86 1"/>
                <a:gd name="f120" fmla="*/ 6 f86 1"/>
                <a:gd name="f121" fmla="*/ 56 f87 1"/>
                <a:gd name="f122" fmla="+- f88 0 f1"/>
                <a:gd name="f123" fmla="*/ f91 1 129"/>
                <a:gd name="f124" fmla="*/ f92 1 273"/>
                <a:gd name="f125" fmla="*/ f93 1 273"/>
                <a:gd name="f126" fmla="*/ f94 1 273"/>
                <a:gd name="f127" fmla="*/ f95 1 129"/>
                <a:gd name="f128" fmla="*/ f96 1 273"/>
                <a:gd name="f129" fmla="*/ f97 1 129"/>
                <a:gd name="f130" fmla="*/ f98 1 273"/>
                <a:gd name="f131" fmla="*/ f99 1 129"/>
                <a:gd name="f132" fmla="*/ f100 1 129"/>
                <a:gd name="f133" fmla="*/ f101 1 273"/>
                <a:gd name="f134" fmla="*/ f102 1 129"/>
                <a:gd name="f135" fmla="*/ f103 1 273"/>
                <a:gd name="f136" fmla="*/ f104 1 273"/>
                <a:gd name="f137" fmla="*/ f105 1 129"/>
                <a:gd name="f138" fmla="*/ f106 1 273"/>
                <a:gd name="f139" fmla="*/ f107 1 129"/>
                <a:gd name="f140" fmla="*/ f108 1 129"/>
                <a:gd name="f141" fmla="*/ f109 1 273"/>
                <a:gd name="f142" fmla="*/ f110 1 129"/>
                <a:gd name="f143" fmla="*/ f111 1 273"/>
                <a:gd name="f144" fmla="*/ f112 1 129"/>
                <a:gd name="f145" fmla="*/ f113 1 273"/>
                <a:gd name="f146" fmla="*/ f114 1 129"/>
                <a:gd name="f147" fmla="*/ f115 1 129"/>
                <a:gd name="f148" fmla="*/ f116 1 273"/>
                <a:gd name="f149" fmla="*/ f117 1 273"/>
                <a:gd name="f150" fmla="*/ f118 1 129"/>
                <a:gd name="f151" fmla="*/ f119 1 273"/>
                <a:gd name="f152" fmla="*/ f120 1 273"/>
                <a:gd name="f153" fmla="*/ f121 1 129"/>
                <a:gd name="f154" fmla="*/ 0 1 f89"/>
                <a:gd name="f155" fmla="*/ f83 1 f89"/>
                <a:gd name="f156" fmla="*/ 0 1 f90"/>
                <a:gd name="f157" fmla="*/ f84 1 f90"/>
                <a:gd name="f158" fmla="*/ f123 1 f89"/>
                <a:gd name="f159" fmla="*/ f124 1 f90"/>
                <a:gd name="f160" fmla="*/ f125 1 f90"/>
                <a:gd name="f161" fmla="*/ f126 1 f90"/>
                <a:gd name="f162" fmla="*/ f127 1 f89"/>
                <a:gd name="f163" fmla="*/ f128 1 f90"/>
                <a:gd name="f164" fmla="*/ f129 1 f89"/>
                <a:gd name="f165" fmla="*/ f130 1 f90"/>
                <a:gd name="f166" fmla="*/ f131 1 f89"/>
                <a:gd name="f167" fmla="*/ f132 1 f89"/>
                <a:gd name="f168" fmla="*/ f133 1 f90"/>
                <a:gd name="f169" fmla="*/ f134 1 f89"/>
                <a:gd name="f170" fmla="*/ f135 1 f90"/>
                <a:gd name="f171" fmla="*/ f136 1 f90"/>
                <a:gd name="f172" fmla="*/ f137 1 f89"/>
                <a:gd name="f173" fmla="*/ f138 1 f90"/>
                <a:gd name="f174" fmla="*/ f139 1 f89"/>
                <a:gd name="f175" fmla="*/ f140 1 f89"/>
                <a:gd name="f176" fmla="*/ f141 1 f90"/>
                <a:gd name="f177" fmla="*/ f142 1 f89"/>
                <a:gd name="f178" fmla="*/ f143 1 f90"/>
                <a:gd name="f179" fmla="*/ f144 1 f89"/>
                <a:gd name="f180" fmla="*/ f145 1 f90"/>
                <a:gd name="f181" fmla="*/ f146 1 f89"/>
                <a:gd name="f182" fmla="*/ f147 1 f89"/>
                <a:gd name="f183" fmla="*/ f148 1 f90"/>
                <a:gd name="f184" fmla="*/ f149 1 f90"/>
                <a:gd name="f185" fmla="*/ f150 1 f89"/>
                <a:gd name="f186" fmla="*/ f151 1 f90"/>
                <a:gd name="f187" fmla="*/ f152 1 f90"/>
                <a:gd name="f188" fmla="*/ f153 1 f89"/>
                <a:gd name="f189" fmla="*/ f154 f80 1"/>
                <a:gd name="f190" fmla="*/ f155 f80 1"/>
                <a:gd name="f191" fmla="*/ f157 f81 1"/>
                <a:gd name="f192" fmla="*/ f156 f81 1"/>
                <a:gd name="f193" fmla="*/ f158 f80 1"/>
                <a:gd name="f194" fmla="*/ f159 f81 1"/>
                <a:gd name="f195" fmla="*/ f160 f81 1"/>
                <a:gd name="f196" fmla="*/ f161 f81 1"/>
                <a:gd name="f197" fmla="*/ f162 f80 1"/>
                <a:gd name="f198" fmla="*/ f163 f81 1"/>
                <a:gd name="f199" fmla="*/ f164 f80 1"/>
                <a:gd name="f200" fmla="*/ f165 f81 1"/>
                <a:gd name="f201" fmla="*/ f166 f80 1"/>
                <a:gd name="f202" fmla="*/ f167 f80 1"/>
                <a:gd name="f203" fmla="*/ f168 f81 1"/>
                <a:gd name="f204" fmla="*/ f169 f80 1"/>
                <a:gd name="f205" fmla="*/ f170 f81 1"/>
                <a:gd name="f206" fmla="*/ f171 f81 1"/>
                <a:gd name="f207" fmla="*/ f172 f80 1"/>
                <a:gd name="f208" fmla="*/ f173 f81 1"/>
                <a:gd name="f209" fmla="*/ f174 f80 1"/>
                <a:gd name="f210" fmla="*/ f175 f80 1"/>
                <a:gd name="f211" fmla="*/ f176 f81 1"/>
                <a:gd name="f212" fmla="*/ f177 f80 1"/>
                <a:gd name="f213" fmla="*/ f178 f81 1"/>
                <a:gd name="f214" fmla="*/ f179 f80 1"/>
                <a:gd name="f215" fmla="*/ f180 f81 1"/>
                <a:gd name="f216" fmla="*/ f181 f80 1"/>
                <a:gd name="f217" fmla="*/ f182 f80 1"/>
                <a:gd name="f218" fmla="*/ f183 f81 1"/>
                <a:gd name="f219" fmla="*/ f184 f81 1"/>
                <a:gd name="f220" fmla="*/ f185 f80 1"/>
                <a:gd name="f221" fmla="*/ f186 f81 1"/>
                <a:gd name="f222" fmla="*/ f187 f81 1"/>
                <a:gd name="f223" fmla="*/ f188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2">
                  <a:pos x="f193" y="f194"/>
                </a:cxn>
                <a:cxn ang="f122">
                  <a:pos x="f193" y="f195"/>
                </a:cxn>
                <a:cxn ang="f122">
                  <a:pos x="f193" y="f196"/>
                </a:cxn>
                <a:cxn ang="f122">
                  <a:pos x="f197" y="f198"/>
                </a:cxn>
                <a:cxn ang="f122">
                  <a:pos x="f199" y="f200"/>
                </a:cxn>
                <a:cxn ang="f122">
                  <a:pos x="f201" y="f200"/>
                </a:cxn>
                <a:cxn ang="f122">
                  <a:pos x="f202" y="f203"/>
                </a:cxn>
                <a:cxn ang="f122">
                  <a:pos x="f204" y="f205"/>
                </a:cxn>
                <a:cxn ang="f122">
                  <a:pos x="f204" y="f206"/>
                </a:cxn>
                <a:cxn ang="f122">
                  <a:pos x="f207" y="f208"/>
                </a:cxn>
                <a:cxn ang="f122">
                  <a:pos x="f209" y="f195"/>
                </a:cxn>
                <a:cxn ang="f122">
                  <a:pos x="f210" y="f211"/>
                </a:cxn>
                <a:cxn ang="f122">
                  <a:pos x="f212" y="f213"/>
                </a:cxn>
                <a:cxn ang="f122">
                  <a:pos x="f214" y="f215"/>
                </a:cxn>
                <a:cxn ang="f122">
                  <a:pos x="f216" y="f215"/>
                </a:cxn>
                <a:cxn ang="f122">
                  <a:pos x="f217" y="f218"/>
                </a:cxn>
                <a:cxn ang="f122">
                  <a:pos x="f217" y="f219"/>
                </a:cxn>
                <a:cxn ang="f122">
                  <a:pos x="f220" y="f221"/>
                </a:cxn>
                <a:cxn ang="f122">
                  <a:pos x="f197" y="f222"/>
                </a:cxn>
                <a:cxn ang="f122">
                  <a:pos x="f223" y="f194"/>
                </a:cxn>
                <a:cxn ang="f122">
                  <a:pos x="f193" y="f194"/>
                </a:cxn>
              </a:cxnLst>
              <a:rect l="f189" t="f192" r="f190" b="f191"/>
              <a:pathLst>
                <a:path w="129" h="273">
                  <a:moveTo>
                    <a:pt x="f8" y="f5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8" y="f13"/>
                    <a:pt x="f8" y="f14"/>
                  </a:cubicBezTo>
                  <a:cubicBezTo>
                    <a:pt x="f8" y="f15"/>
                    <a:pt x="f16" y="f17"/>
                    <a:pt x="f18" y="f19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26"/>
                    <a:pt x="f27" y="f26"/>
                    <a:pt x="f28" y="f24"/>
                  </a:cubicBezTo>
                  <a:cubicBezTo>
                    <a:pt x="f29" y="f30"/>
                    <a:pt x="f29" y="f31"/>
                    <a:pt x="f32" y="f33"/>
                  </a:cubicBezTo>
                  <a:cubicBezTo>
                    <a:pt x="f34" y="f17"/>
                    <a:pt x="f35" y="f15"/>
                    <a:pt x="f35" y="f36"/>
                  </a:cubicBezTo>
                  <a:cubicBezTo>
                    <a:pt x="f35" y="f37"/>
                    <a:pt x="f35" y="f38"/>
                    <a:pt x="f35" y="f39"/>
                  </a:cubicBezTo>
                  <a:cubicBezTo>
                    <a:pt x="f35" y="f39"/>
                    <a:pt x="f28" y="f9"/>
                    <a:pt x="f34" y="f40"/>
                  </a:cubicBezTo>
                  <a:cubicBezTo>
                    <a:pt x="f41" y="f42"/>
                    <a:pt x="f32" y="f43"/>
                    <a:pt x="f44" y="f11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6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7"/>
                  </a:cubicBezTo>
                  <a:cubicBezTo>
                    <a:pt x="f61" y="f7"/>
                    <a:pt x="f62" y="f7"/>
                    <a:pt x="f63" y="f7"/>
                  </a:cubicBezTo>
                  <a:cubicBezTo>
                    <a:pt x="f11" y="f64"/>
                    <a:pt x="f43" y="f65"/>
                    <a:pt x="f42" y="f66"/>
                  </a:cubicBezTo>
                  <a:cubicBezTo>
                    <a:pt x="f42" y="f67"/>
                    <a:pt x="f42" y="f68"/>
                    <a:pt x="f42" y="f69"/>
                  </a:cubicBezTo>
                  <a:cubicBezTo>
                    <a:pt x="f5" y="f70"/>
                    <a:pt x="f39" y="f71"/>
                    <a:pt x="f72" y="f73"/>
                  </a:cubicBezTo>
                  <a:cubicBezTo>
                    <a:pt x="f74" y="f75"/>
                    <a:pt x="f76" y="f77"/>
                    <a:pt x="f18" y="f42"/>
                  </a:cubicBezTo>
                  <a:cubicBezTo>
                    <a:pt x="f46" y="f9"/>
                    <a:pt x="f78" y="f40"/>
                    <a:pt x="f16" y="f5"/>
                  </a:cubicBezTo>
                  <a:cubicBezTo>
                    <a:pt x="f16" y="f5"/>
                    <a:pt x="f23" y="f5"/>
                    <a:pt x="f8" y="f5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F556400-9BC4-43D6-B0EF-57151035DFF2}"/>
                </a:ext>
              </a:extLst>
            </p:cNvPr>
            <p:cNvSpPr/>
            <p:nvPr/>
          </p:nvSpPr>
          <p:spPr>
            <a:xfrm rot="10799991">
              <a:off x="7842086" y="-17054"/>
              <a:ext cx="750868" cy="694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1"/>
                <a:gd name="f7" fmla="val 104"/>
                <a:gd name="f8" fmla="val 1"/>
                <a:gd name="f9" fmla="val 69"/>
                <a:gd name="f10" fmla="val 3"/>
                <a:gd name="f11" fmla="val 35"/>
                <a:gd name="f12" fmla="val 4"/>
                <a:gd name="f13" fmla="val 38"/>
                <a:gd name="f14" fmla="val 72"/>
                <a:gd name="f15" fmla="val 106"/>
                <a:gd name="f16" fmla="val 108"/>
                <a:gd name="f17" fmla="val 109"/>
                <a:gd name="f18" fmla="val 73"/>
                <a:gd name="f19" fmla="+- 0 0 -90"/>
                <a:gd name="f20" fmla="*/ f3 1 111"/>
                <a:gd name="f21" fmla="*/ f4 1 104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11"/>
                <a:gd name="f30" fmla="*/ f26 1 104"/>
                <a:gd name="f31" fmla="*/ 0 f27 1"/>
                <a:gd name="f32" fmla="*/ 104 f26 1"/>
                <a:gd name="f33" fmla="*/ 4 f27 1"/>
                <a:gd name="f34" fmla="*/ 0 f26 1"/>
                <a:gd name="f35" fmla="*/ 106 f27 1"/>
                <a:gd name="f36" fmla="*/ 111 f27 1"/>
                <a:gd name="f37" fmla="+- f28 0 f1"/>
                <a:gd name="f38" fmla="*/ f31 1 111"/>
                <a:gd name="f39" fmla="*/ f32 1 104"/>
                <a:gd name="f40" fmla="*/ f33 1 111"/>
                <a:gd name="f41" fmla="*/ f34 1 104"/>
                <a:gd name="f42" fmla="*/ f35 1 111"/>
                <a:gd name="f43" fmla="*/ f36 1 111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29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3" y="f59"/>
                </a:cxn>
                <a:cxn ang="f37">
                  <a:pos x="f58" y="f59"/>
                </a:cxn>
              </a:cxnLst>
              <a:rect l="f54" t="f57" r="f55" b="f56"/>
              <a:pathLst>
                <a:path w="111" h="104">
                  <a:moveTo>
                    <a:pt x="f5" y="f7"/>
                  </a:moveTo>
                  <a:cubicBezTo>
                    <a:pt x="f8" y="f9"/>
                    <a:pt x="f10" y="f11"/>
                    <a:pt x="f12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11"/>
                    <a:pt x="f17" y="f9"/>
                    <a:pt x="f6" y="f7"/>
                  </a:cubicBezTo>
                  <a:cubicBezTo>
                    <a:pt x="f18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1;p39">
            <a:extLst>
              <a:ext uri="{FF2B5EF4-FFF2-40B4-BE49-F238E27FC236}">
                <a16:creationId xmlns:a16="http://schemas.microsoft.com/office/drawing/2014/main" id="{C1BEE497-536C-4EB8-AB61-D5BC3DD2228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81799" y="2159794"/>
            <a:ext cx="3481495" cy="1766401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600"/>
              <a:t>This could be the part of the presentation where you can introduce yourself, write your email...</a:t>
            </a:r>
          </a:p>
        </p:txBody>
      </p:sp>
      <p:sp>
        <p:nvSpPr>
          <p:cNvPr id="3" name="Google Shape;562;p39">
            <a:extLst>
              <a:ext uri="{FF2B5EF4-FFF2-40B4-BE49-F238E27FC236}">
                <a16:creationId xmlns:a16="http://schemas.microsoft.com/office/drawing/2014/main" id="{98F0E3EC-BD84-4B89-91FA-36C230812852}"/>
              </a:ext>
            </a:extLst>
          </p:cNvPr>
          <p:cNvSpPr/>
          <p:nvPr/>
        </p:nvSpPr>
        <p:spPr>
          <a:xfrm>
            <a:off x="3339013" y="1516358"/>
            <a:ext cx="2648102" cy="432602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63;p39">
            <a:extLst>
              <a:ext uri="{FF2B5EF4-FFF2-40B4-BE49-F238E27FC236}">
                <a16:creationId xmlns:a16="http://schemas.microsoft.com/office/drawing/2014/main" id="{BE93588B-8AC5-40CA-86DE-13A5F2DDBB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5775" y="1107237"/>
            <a:ext cx="4120496" cy="841796"/>
          </a:xfrm>
        </p:spPr>
        <p:txBody>
          <a:bodyPr/>
          <a:lstStyle/>
          <a:p>
            <a:pPr lvl="0"/>
            <a:r>
              <a:rPr lang="en-US"/>
              <a:t>Whoa!</a:t>
            </a:r>
          </a:p>
        </p:txBody>
      </p:sp>
      <p:sp>
        <p:nvSpPr>
          <p:cNvPr id="5" name="Google Shape;565;p39">
            <a:extLst>
              <a:ext uri="{FF2B5EF4-FFF2-40B4-BE49-F238E27FC236}">
                <a16:creationId xmlns:a16="http://schemas.microsoft.com/office/drawing/2014/main" id="{FC3A3AF0-6331-4915-8E3F-0A88B0D0EA6F}"/>
              </a:ext>
            </a:extLst>
          </p:cNvPr>
          <p:cNvSpPr/>
          <p:nvPr/>
        </p:nvSpPr>
        <p:spPr>
          <a:xfrm>
            <a:off x="713222" y="-9"/>
            <a:ext cx="1026386" cy="1586392"/>
          </a:xfrm>
          <a:custGeom>
            <a:avLst/>
            <a:gdLst>
              <a:gd name="f0" fmla="val w"/>
              <a:gd name="f1" fmla="val h"/>
              <a:gd name="f2" fmla="val 0"/>
              <a:gd name="f3" fmla="val 17813"/>
              <a:gd name="f4" fmla="val 27532"/>
              <a:gd name="f5" fmla="val 5198"/>
              <a:gd name="f6" fmla="val 4957"/>
              <a:gd name="f7" fmla="val 6079"/>
              <a:gd name="f8" fmla="val 6963"/>
              <a:gd name="f9" fmla="val 6231"/>
              <a:gd name="f10" fmla="val 8970"/>
              <a:gd name="f11" fmla="val 5563"/>
              <a:gd name="f12" fmla="val 10185"/>
              <a:gd name="f13" fmla="val 4104"/>
              <a:gd name="f14" fmla="val 8027"/>
              <a:gd name="f15" fmla="val 4316"/>
              <a:gd name="f16" fmla="val 7875"/>
              <a:gd name="f17" fmla="val 14134"/>
              <a:gd name="f18" fmla="val 17024"/>
              <a:gd name="f19" fmla="val 14225"/>
              <a:gd name="f20" fmla="val 17116"/>
              <a:gd name="f21" fmla="val 14286"/>
              <a:gd name="f22" fmla="val 17146"/>
              <a:gd name="f23" fmla="val 14590"/>
              <a:gd name="f24" fmla="val 17602"/>
              <a:gd name="f25" fmla="val 14833"/>
              <a:gd name="f26" fmla="val 18088"/>
              <a:gd name="f27" fmla="val 15198"/>
              <a:gd name="f28" fmla="val 18696"/>
              <a:gd name="f29" fmla="val 14499"/>
              <a:gd name="f30" fmla="val 18240"/>
              <a:gd name="f31" fmla="val 17723"/>
              <a:gd name="f32" fmla="val 5927"/>
              <a:gd name="f33" fmla="val 12283"/>
              <a:gd name="f34" fmla="val 6535"/>
              <a:gd name="f35" fmla="val 14076"/>
              <a:gd name="f36" fmla="val 6931"/>
              <a:gd name="f37" fmla="val 15687"/>
              <a:gd name="f38" fmla="val 6444"/>
              <a:gd name="f39" fmla="val 17450"/>
              <a:gd name="f40" fmla="val 18848"/>
              <a:gd name="f41" fmla="val 5988"/>
              <a:gd name="f42" fmla="val 20307"/>
              <a:gd name="f43" fmla="val 21766"/>
              <a:gd name="f44" fmla="val 5441"/>
              <a:gd name="f45" fmla="val 20793"/>
              <a:gd name="f46" fmla="val 19699"/>
              <a:gd name="f47" fmla="val 4924"/>
              <a:gd name="f48" fmla="val 18575"/>
              <a:gd name="f49" fmla="val 4560"/>
              <a:gd name="f50" fmla="val 16964"/>
              <a:gd name="f51" fmla="val 4681"/>
              <a:gd name="f52" fmla="val 15444"/>
              <a:gd name="f53" fmla="val 5502"/>
              <a:gd name="f54" fmla="val 13954"/>
              <a:gd name="f55" fmla="val 5775"/>
              <a:gd name="f56" fmla="val 13498"/>
              <a:gd name="f57" fmla="val 5836"/>
              <a:gd name="f58" fmla="val 12951"/>
              <a:gd name="f59" fmla="val 7082"/>
              <a:gd name="f60" fmla="val 9000"/>
              <a:gd name="f61" fmla="val 8663"/>
              <a:gd name="f62" fmla="val 9699"/>
              <a:gd name="f63" fmla="val 10213"/>
              <a:gd name="f64" fmla="val 10125"/>
              <a:gd name="f65" fmla="val 11399"/>
              <a:gd name="f66" fmla="val 11280"/>
              <a:gd name="f67" fmla="val 12706"/>
              <a:gd name="f68" fmla="val 12587"/>
              <a:gd name="f69" fmla="val 13405"/>
              <a:gd name="f70" fmla="val 14137"/>
              <a:gd name="f71" fmla="val 13466"/>
              <a:gd name="f72" fmla="val 15991"/>
              <a:gd name="f73" fmla="val 16720"/>
              <a:gd name="f74" fmla="val 13587"/>
              <a:gd name="f75" fmla="val 13982"/>
              <a:gd name="f76" fmla="val 18119"/>
              <a:gd name="f77" fmla="val 18635"/>
              <a:gd name="f78" fmla="val 14621"/>
              <a:gd name="f79" fmla="val 19000"/>
              <a:gd name="f80" fmla="val 15107"/>
              <a:gd name="f81" fmla="val 19304"/>
              <a:gd name="f82" fmla="val 15806"/>
              <a:gd name="f83" fmla="val 19730"/>
              <a:gd name="f84" fmla="val 16414"/>
              <a:gd name="f85" fmla="val 20216"/>
              <a:gd name="f86" fmla="val 16779"/>
              <a:gd name="f87" fmla="val 20915"/>
              <a:gd name="f88" fmla="val 17326"/>
              <a:gd name="f89" fmla="val 21857"/>
              <a:gd name="f90" fmla="val 16931"/>
              <a:gd name="f91" fmla="val 22526"/>
              <a:gd name="f92" fmla="val 15836"/>
              <a:gd name="f93" fmla="val 22617"/>
              <a:gd name="f94" fmla="val 15756"/>
              <a:gd name="f95" fmla="val 22622"/>
              <a:gd name="f96" fmla="val 15676"/>
              <a:gd name="f97" fmla="val 22624"/>
              <a:gd name="f98" fmla="val 15597"/>
              <a:gd name="f99" fmla="val 14696"/>
              <a:gd name="f100" fmla="val 13909"/>
              <a:gd name="f101" fmla="val 22319"/>
              <a:gd name="f102" fmla="val 13070"/>
              <a:gd name="f103" fmla="val 22040"/>
              <a:gd name="f104" fmla="val 10821"/>
              <a:gd name="f105" fmla="val 21310"/>
              <a:gd name="f106" fmla="val 8906"/>
              <a:gd name="f107" fmla="val 20094"/>
              <a:gd name="f108" fmla="val 7538"/>
              <a:gd name="f109" fmla="val 18179"/>
              <a:gd name="f110" fmla="val 7295"/>
              <a:gd name="f111" fmla="val 17754"/>
              <a:gd name="f112" fmla="val 7022"/>
              <a:gd name="f113" fmla="val 17419"/>
              <a:gd name="f114" fmla="val 7143"/>
              <a:gd name="f115" fmla="val 16842"/>
              <a:gd name="f116" fmla="val 7478"/>
              <a:gd name="f117" fmla="val 15140"/>
              <a:gd name="f118" fmla="val 7052"/>
              <a:gd name="f119" fmla="val 13468"/>
              <a:gd name="f120" fmla="val 6323"/>
              <a:gd name="f121" fmla="val 11948"/>
              <a:gd name="f122" fmla="val 10915"/>
              <a:gd name="f123" fmla="val 6292"/>
              <a:gd name="f124" fmla="val 10064"/>
              <a:gd name="f125" fmla="val 6475"/>
              <a:gd name="f126" fmla="val 9121"/>
              <a:gd name="f127" fmla="val 7964"/>
              <a:gd name="f128" fmla="val 13043"/>
              <a:gd name="f129" fmla="val 9940"/>
              <a:gd name="f130" fmla="val 16660"/>
              <a:gd name="f131" fmla="val 12979"/>
              <a:gd name="f132" fmla="val 13222"/>
              <a:gd name="f133" fmla="val 19152"/>
              <a:gd name="f134" fmla="val 12918"/>
              <a:gd name="f135" fmla="val 18970"/>
              <a:gd name="f136" fmla="val 12766"/>
              <a:gd name="f137" fmla="val 18787"/>
              <a:gd name="f138" fmla="val 11004"/>
              <a:gd name="f139" fmla="val 16690"/>
              <a:gd name="f140" fmla="val 9453"/>
              <a:gd name="f141" fmla="val 14441"/>
              <a:gd name="f142" fmla="val 8298"/>
              <a:gd name="f143" fmla="val 7842"/>
              <a:gd name="f144" fmla="val 10976"/>
              <a:gd name="f145" fmla="val 7447"/>
              <a:gd name="f146" fmla="val 4134"/>
              <a:gd name="f147" fmla="val 5016"/>
              <a:gd name="f148" fmla="val 10763"/>
              <a:gd name="f149" fmla="val 5806"/>
              <a:gd name="f150" fmla="val 12343"/>
              <a:gd name="f151" fmla="val 4772"/>
              <a:gd name="f152" fmla="val 14167"/>
              <a:gd name="f153" fmla="val 3709"/>
              <a:gd name="f154" fmla="val 16112"/>
              <a:gd name="f155" fmla="val 4164"/>
              <a:gd name="f156" fmla="val 4712"/>
              <a:gd name="f157" fmla="val 20064"/>
              <a:gd name="f158" fmla="val 5076"/>
              <a:gd name="f159" fmla="val 21462"/>
              <a:gd name="f160" fmla="val 5867"/>
              <a:gd name="f161" fmla="val 22739"/>
              <a:gd name="f162" fmla="val 24076"/>
              <a:gd name="f163" fmla="val 6596"/>
              <a:gd name="f164" fmla="val 25079"/>
              <a:gd name="f165" fmla="val 6627"/>
              <a:gd name="f166" fmla="val 26021"/>
              <a:gd name="f167" fmla="val 6140"/>
              <a:gd name="f168" fmla="val 27055"/>
              <a:gd name="f169" fmla="val 5350"/>
              <a:gd name="f170" fmla="val 26569"/>
              <a:gd name="f171" fmla="val 4955"/>
              <a:gd name="f172" fmla="val 25869"/>
              <a:gd name="f173" fmla="val 25110"/>
              <a:gd name="f174" fmla="val 4499"/>
              <a:gd name="f175" fmla="val 24502"/>
              <a:gd name="f176" fmla="val 4347"/>
              <a:gd name="f177" fmla="val 23894"/>
              <a:gd name="f178" fmla="val 23286"/>
              <a:gd name="f179" fmla="val 3891"/>
              <a:gd name="f180" fmla="val 22344"/>
              <a:gd name="f181" fmla="val 3253"/>
              <a:gd name="f182" fmla="val 21584"/>
              <a:gd name="f183" fmla="val 2645"/>
              <a:gd name="f184" fmla="val 1520"/>
              <a:gd name="f185" fmla="val 19334"/>
              <a:gd name="f186" fmla="val 791"/>
              <a:gd name="f187" fmla="val 17693"/>
              <a:gd name="f188" fmla="val 639"/>
              <a:gd name="f189" fmla="val 15869"/>
              <a:gd name="f190" fmla="val 487"/>
              <a:gd name="f191" fmla="val 14258"/>
              <a:gd name="f192" fmla="val 1155"/>
              <a:gd name="f193" fmla="val 12799"/>
              <a:gd name="f194" fmla="val 2128"/>
              <a:gd name="f195" fmla="val 11523"/>
              <a:gd name="f196" fmla="val 2462"/>
              <a:gd name="f197" fmla="val 11006"/>
              <a:gd name="f198" fmla="val 2918"/>
              <a:gd name="f199" fmla="val 10550"/>
              <a:gd name="f200" fmla="val 3405"/>
              <a:gd name="f201" fmla="val 10094"/>
              <a:gd name="f202" fmla="val 12161"/>
              <a:gd name="f203" fmla="val 2888"/>
              <a:gd name="f204" fmla="val 14106"/>
              <a:gd name="f205" fmla="val 3222"/>
              <a:gd name="f206" fmla="val 16082"/>
              <a:gd name="f207" fmla="val 3266"/>
              <a:gd name="f208" fmla="val 16088"/>
              <a:gd name="f209" fmla="val 3305"/>
              <a:gd name="f210" fmla="val 16091"/>
              <a:gd name="f211" fmla="val 3340"/>
              <a:gd name="f212" fmla="val 3673"/>
              <a:gd name="f213" fmla="val 3648"/>
              <a:gd name="f214" fmla="val 15846"/>
              <a:gd name="f215" fmla="val 15626"/>
              <a:gd name="f216" fmla="val 14501"/>
              <a:gd name="f217" fmla="val 13438"/>
              <a:gd name="f218" fmla="val 12374"/>
              <a:gd name="f219" fmla="val 3800"/>
              <a:gd name="f220" fmla="val 11310"/>
              <a:gd name="f221" fmla="val 3982"/>
              <a:gd name="f222" fmla="val 10246"/>
              <a:gd name="f223" fmla="val 4783"/>
              <a:gd name="f224" fmla="val 1"/>
              <a:gd name="f225" fmla="val 4770"/>
              <a:gd name="f226" fmla="val 4756"/>
              <a:gd name="f227" fmla="val 4742"/>
              <a:gd name="f228" fmla="val 3"/>
              <a:gd name="f229" fmla="val 4468"/>
              <a:gd name="f230" fmla="val 33"/>
              <a:gd name="f231" fmla="val 337"/>
              <a:gd name="f232" fmla="val 550"/>
              <a:gd name="f233" fmla="val 4620"/>
              <a:gd name="f234" fmla="val 1036"/>
              <a:gd name="f235" fmla="val 4651"/>
              <a:gd name="f236" fmla="val 1492"/>
              <a:gd name="f237" fmla="val 1948"/>
              <a:gd name="f238" fmla="val 4894"/>
              <a:gd name="f239" fmla="val 2982"/>
              <a:gd name="f240" fmla="val 5107"/>
              <a:gd name="f241" fmla="val 3954"/>
              <a:gd name="f242" fmla="val 4590"/>
              <a:gd name="f243" fmla="val 4988"/>
              <a:gd name="f244" fmla="val 5413"/>
              <a:gd name="f245" fmla="val 4286"/>
              <a:gd name="f246" fmla="val 5930"/>
              <a:gd name="f247" fmla="val 4195"/>
              <a:gd name="f248" fmla="val 6386"/>
              <a:gd name="f249" fmla="val 8179"/>
              <a:gd name="f250" fmla="val 3192"/>
              <a:gd name="f251" fmla="val 9608"/>
              <a:gd name="f252" fmla="val 1885"/>
              <a:gd name="f253" fmla="val 12131"/>
              <a:gd name="f254" fmla="val 13772"/>
              <a:gd name="f255" fmla="val 31"/>
              <a:gd name="f256" fmla="val 15535"/>
              <a:gd name="f257" fmla="val 61"/>
              <a:gd name="f258" fmla="val 699"/>
              <a:gd name="f259" fmla="val 19182"/>
              <a:gd name="f260" fmla="val 1854"/>
              <a:gd name="f261" fmla="val 20672"/>
              <a:gd name="f262" fmla="val 23438"/>
              <a:gd name="f263" fmla="val 25170"/>
              <a:gd name="f264" fmla="val 26538"/>
              <a:gd name="f265" fmla="val 5228"/>
              <a:gd name="f266" fmla="val 27085"/>
              <a:gd name="f267" fmla="val 5526"/>
              <a:gd name="f268" fmla="val 27383"/>
              <a:gd name="f269" fmla="val 5818"/>
              <a:gd name="f270" fmla="val 6431"/>
              <a:gd name="f271" fmla="val 6726"/>
              <a:gd name="f272" fmla="val 27261"/>
              <a:gd name="f273" fmla="val 6900"/>
              <a:gd name="f274" fmla="val 26721"/>
              <a:gd name="f275" fmla="val 6991"/>
              <a:gd name="f276" fmla="val 26417"/>
              <a:gd name="f277" fmla="val 26234"/>
              <a:gd name="f278" fmla="val 24106"/>
              <a:gd name="f279" fmla="val 6839"/>
              <a:gd name="f280" fmla="val 23073"/>
              <a:gd name="f281" fmla="val 6566"/>
              <a:gd name="f282" fmla="val 19912"/>
              <a:gd name="f283" fmla="val 8420"/>
              <a:gd name="f284" fmla="val 20398"/>
              <a:gd name="f285" fmla="val 10426"/>
              <a:gd name="f286" fmla="val 12797"/>
              <a:gd name="f287" fmla="val 22587"/>
              <a:gd name="f288" fmla="val 22830"/>
              <a:gd name="f289" fmla="val 14377"/>
              <a:gd name="f290" fmla="val 23103"/>
              <a:gd name="f291" fmla="val 15229"/>
              <a:gd name="f292" fmla="val 23225"/>
              <a:gd name="f293" fmla="val 15325"/>
              <a:gd name="f294" fmla="val 23232"/>
              <a:gd name="f295" fmla="val 15421"/>
              <a:gd name="f296" fmla="val 23236"/>
              <a:gd name="f297" fmla="val 15515"/>
              <a:gd name="f298" fmla="val 16219"/>
              <a:gd name="f299" fmla="val 16843"/>
              <a:gd name="f300" fmla="val 23025"/>
              <a:gd name="f301" fmla="val 22435"/>
              <a:gd name="f302" fmla="val 17812"/>
              <a:gd name="f303" fmla="val 17478"/>
              <a:gd name="f304" fmla="val 21128"/>
              <a:gd name="f305" fmla="val 17174"/>
              <a:gd name="f306" fmla="val 20550"/>
              <a:gd name="f307" fmla="val 16961"/>
              <a:gd name="f308" fmla="val 19882"/>
              <a:gd name="f309" fmla="val 16505"/>
              <a:gd name="f310" fmla="val 19578"/>
              <a:gd name="f311" fmla="val 15259"/>
              <a:gd name="f312" fmla="val 14438"/>
              <a:gd name="f313" fmla="val 16416"/>
              <a:gd name="f314" fmla="val 13861"/>
              <a:gd name="f315" fmla="val 14562"/>
              <a:gd name="f316" fmla="val 12465"/>
              <a:gd name="f317" fmla="val 11946"/>
              <a:gd name="f318" fmla="val 10824"/>
              <a:gd name="f319" fmla="val 10031"/>
              <a:gd name="f320" fmla="val 9760"/>
              <a:gd name="f321" fmla="val 9301"/>
              <a:gd name="f322" fmla="val 9395"/>
              <a:gd name="f323" fmla="val 8511"/>
              <a:gd name="f324" fmla="val 9152"/>
              <a:gd name="f325" fmla="val 7782"/>
              <a:gd name="f326" fmla="val 8818"/>
              <a:gd name="f327" fmla="val 7234"/>
              <a:gd name="f328" fmla="val 8544"/>
              <a:gd name="f329" fmla="val 6718"/>
              <a:gd name="f330" fmla="val 8210"/>
              <a:gd name="f331" fmla="val 7632"/>
              <a:gd name="f332" fmla="val 5958"/>
              <a:gd name="f333" fmla="val 5960"/>
              <a:gd name="f334" fmla="val 5532"/>
              <a:gd name="f335" fmla="val 4289"/>
              <a:gd name="f336" fmla="val 5320"/>
              <a:gd name="f337" fmla="val 2556"/>
              <a:gd name="f338" fmla="val 1827"/>
              <a:gd name="f339" fmla="val 5168"/>
              <a:gd name="f340" fmla="val 1158"/>
              <a:gd name="f341" fmla="val 5046"/>
              <a:gd name="f342" fmla="val 459"/>
              <a:gd name="f343" fmla="val 285"/>
              <a:gd name="f344" fmla="*/ f0 1 17813"/>
              <a:gd name="f345" fmla="*/ f1 1 27532"/>
              <a:gd name="f346" fmla="val f2"/>
              <a:gd name="f347" fmla="val f3"/>
              <a:gd name="f348" fmla="val f4"/>
              <a:gd name="f349" fmla="+- f348 0 f346"/>
              <a:gd name="f350" fmla="+- f347 0 f346"/>
              <a:gd name="f351" fmla="*/ f350 1 17813"/>
              <a:gd name="f352" fmla="*/ f349 1 27532"/>
              <a:gd name="f353" fmla="*/ f346 1 f351"/>
              <a:gd name="f354" fmla="*/ f347 1 f351"/>
              <a:gd name="f355" fmla="*/ f346 1 f352"/>
              <a:gd name="f356" fmla="*/ f348 1 f352"/>
              <a:gd name="f357" fmla="*/ f353 f344 1"/>
              <a:gd name="f358" fmla="*/ f354 f344 1"/>
              <a:gd name="f359" fmla="*/ f356 f345 1"/>
              <a:gd name="f360" fmla="*/ f355 f3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7" t="f360" r="f358" b="f359"/>
            <a:pathLst>
              <a:path w="17813" h="27532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cubicBezTo>
                  <a:pt x="f19" y="f20"/>
                  <a:pt x="f21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21" y="f31"/>
                  <a:pt x="f17" y="f18"/>
                </a:cubicBezTo>
                <a:close/>
                <a:moveTo>
                  <a:pt x="f32" y="f33"/>
                </a:moveTo>
                <a:cubicBezTo>
                  <a:pt x="f34" y="f35"/>
                  <a:pt x="f36" y="f37"/>
                  <a:pt x="f38" y="f39"/>
                </a:cubicBezTo>
                <a:cubicBezTo>
                  <a:pt x="f7" y="f40"/>
                  <a:pt x="f41" y="f42"/>
                  <a:pt x="f7" y="f43"/>
                </a:cubicBezTo>
                <a:cubicBezTo>
                  <a:pt x="f44" y="f45"/>
                  <a:pt x="f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32" y="f33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1" y="f73"/>
                  <a:pt x="f74" y="f39"/>
                  <a:pt x="f75" y="f76"/>
                </a:cubicBezTo>
                <a:cubicBezTo>
                  <a:pt x="f21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57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46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21"/>
                </a:cubicBezTo>
                <a:cubicBezTo>
                  <a:pt x="f143" y="f144"/>
                  <a:pt x="f145" y="f124"/>
                  <a:pt x="f59" y="f60"/>
                </a:cubicBezTo>
                <a:close/>
                <a:moveTo>
                  <a:pt x="f146" y="f126"/>
                </a:move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26"/>
                  <a:pt x="f156" y="f157"/>
                </a:cubicBezTo>
                <a:cubicBezTo>
                  <a:pt x="f158" y="f159"/>
                  <a:pt x="f160" y="f161"/>
                  <a:pt x="f123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56" y="f173"/>
                </a:cubicBezTo>
                <a:cubicBezTo>
                  <a:pt x="f174" y="f175"/>
                  <a:pt x="f176" y="f177"/>
                  <a:pt x="f155" y="f178"/>
                </a:cubicBezTo>
                <a:cubicBezTo>
                  <a:pt x="f179" y="f180"/>
                  <a:pt x="f181" y="f182"/>
                  <a:pt x="f183" y="f45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lnTo>
                  <a:pt x="f200" y="f201"/>
                </a:lnTo>
                <a:cubicBezTo>
                  <a:pt x="f18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0"/>
                </a:cubicBezTo>
                <a:cubicBezTo>
                  <a:pt x="f212" y="f210"/>
                  <a:pt x="f213" y="f214"/>
                  <a:pt x="f213" y="f215"/>
                </a:cubicBezTo>
                <a:cubicBezTo>
                  <a:pt x="f213" y="f216"/>
                  <a:pt x="f213" y="f217"/>
                  <a:pt x="f153" y="f218"/>
                </a:cubicBezTo>
                <a:cubicBezTo>
                  <a:pt x="f219" y="f220"/>
                  <a:pt x="f221" y="f222"/>
                  <a:pt x="f146" y="f126"/>
                </a:cubicBezTo>
                <a:close/>
                <a:moveTo>
                  <a:pt x="f223" y="f224"/>
                </a:moveTo>
                <a:cubicBezTo>
                  <a:pt x="f225" y="f224"/>
                  <a:pt x="f226" y="f224"/>
                  <a:pt x="f227" y="f228"/>
                </a:cubicBezTo>
                <a:cubicBezTo>
                  <a:pt x="f229" y="f230"/>
                  <a:pt x="f49" y="f231"/>
                  <a:pt x="f49" y="f232"/>
                </a:cubicBezTo>
                <a:cubicBezTo>
                  <a:pt x="f233" y="f234"/>
                  <a:pt x="f235" y="f236"/>
                  <a:pt x="f227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176" y="f244"/>
                  <a:pt x="f245" y="f246"/>
                  <a:pt x="f247" y="f248"/>
                </a:cubicBezTo>
                <a:cubicBezTo>
                  <a:pt x="f179" y="f249"/>
                  <a:pt x="f250" y="f251"/>
                  <a:pt x="f252" y="f122"/>
                </a:cubicBezTo>
                <a:cubicBezTo>
                  <a:pt x="f188" y="f253"/>
                  <a:pt x="f2" y="f254"/>
                  <a:pt x="f255" y="f256"/>
                </a:cubicBezTo>
                <a:cubicBezTo>
                  <a:pt x="f257" y="f39"/>
                  <a:pt x="f258" y="f259"/>
                  <a:pt x="f260" y="f261"/>
                </a:cubicBezTo>
                <a:cubicBezTo>
                  <a:pt x="f198" y="f103"/>
                  <a:pt x="f153" y="f262"/>
                  <a:pt x="f13" y="f263"/>
                </a:cubicBezTo>
                <a:cubicBezTo>
                  <a:pt x="f245" y="f172"/>
                  <a:pt x="f156" y="f264"/>
                  <a:pt x="f265" y="f266"/>
                </a:cubicBezTo>
                <a:cubicBezTo>
                  <a:pt x="f267" y="f268"/>
                  <a:pt x="f269" y="f4"/>
                  <a:pt x="f7" y="f4"/>
                </a:cubicBezTo>
                <a:cubicBezTo>
                  <a:pt x="f270" y="f4"/>
                  <a:pt x="f271" y="f272"/>
                  <a:pt x="f273" y="f274"/>
                </a:cubicBezTo>
                <a:cubicBezTo>
                  <a:pt x="f275" y="f170"/>
                  <a:pt x="f112" y="f276"/>
                  <a:pt x="f112" y="f277"/>
                </a:cubicBezTo>
                <a:cubicBezTo>
                  <a:pt x="f118" y="f263"/>
                  <a:pt x="f112" y="f278"/>
                  <a:pt x="f279" y="f280"/>
                </a:cubicBezTo>
                <a:cubicBezTo>
                  <a:pt x="f281" y="f159"/>
                  <a:pt x="f38" y="f282"/>
                  <a:pt x="f273" y="f109"/>
                </a:cubicBezTo>
                <a:cubicBezTo>
                  <a:pt x="f283" y="f284"/>
                  <a:pt x="f285" y="f43"/>
                  <a:pt x="f286" y="f287"/>
                </a:cubicBezTo>
                <a:cubicBezTo>
                  <a:pt x="f74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6"/>
                </a:cubicBezTo>
                <a:cubicBezTo>
                  <a:pt x="f298" y="f296"/>
                  <a:pt x="f299" y="f300"/>
                  <a:pt x="f88" y="f301"/>
                </a:cubicBezTo>
                <a:cubicBezTo>
                  <a:pt x="f302" y="f43"/>
                  <a:pt x="f303" y="f304"/>
                  <a:pt x="f305" y="f306"/>
                </a:cubicBezTo>
                <a:cubicBezTo>
                  <a:pt x="f307" y="f85"/>
                  <a:pt x="f86" y="f308"/>
                  <a:pt x="f309" y="f310"/>
                </a:cubicBezTo>
                <a:cubicBezTo>
                  <a:pt x="f311" y="f26"/>
                  <a:pt x="f312" y="f313"/>
                  <a:pt x="f314" y="f315"/>
                </a:cubicBezTo>
                <a:cubicBezTo>
                  <a:pt x="f132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4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265" y="f338"/>
                  <a:pt x="f339" y="f340"/>
                  <a:pt x="f341" y="f342"/>
                </a:cubicBezTo>
                <a:cubicBezTo>
                  <a:pt x="f341" y="f343"/>
                  <a:pt x="f341" y="f224"/>
                  <a:pt x="f223" y="f224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566;p39">
            <a:extLst>
              <a:ext uri="{FF2B5EF4-FFF2-40B4-BE49-F238E27FC236}">
                <a16:creationId xmlns:a16="http://schemas.microsoft.com/office/drawing/2014/main" id="{B96460E4-5FFA-471A-A2E6-800588EDF2F9}"/>
              </a:ext>
            </a:extLst>
          </p:cNvPr>
          <p:cNvSpPr/>
          <p:nvPr/>
        </p:nvSpPr>
        <p:spPr>
          <a:xfrm>
            <a:off x="8171041" y="3791788"/>
            <a:ext cx="814456" cy="1351711"/>
          </a:xfrm>
          <a:custGeom>
            <a:avLst/>
            <a:gdLst>
              <a:gd name="f0" fmla="val w"/>
              <a:gd name="f1" fmla="val h"/>
              <a:gd name="f2" fmla="val 0"/>
              <a:gd name="f3" fmla="val 14135"/>
              <a:gd name="f4" fmla="val 23459"/>
              <a:gd name="f5" fmla="val 12919"/>
              <a:gd name="f6" fmla="val 1521"/>
              <a:gd name="f7" fmla="val 12372"/>
              <a:gd name="f8" fmla="val 2920"/>
              <a:gd name="f9" fmla="val 12250"/>
              <a:gd name="f10" fmla="val 4257"/>
              <a:gd name="f11" fmla="val 12554"/>
              <a:gd name="f12" fmla="val 5746"/>
              <a:gd name="f13" fmla="val 11581"/>
              <a:gd name="f14" fmla="val 4227"/>
              <a:gd name="f15" fmla="val 11612"/>
              <a:gd name="f16" fmla="val 2555"/>
              <a:gd name="f17" fmla="val 11794"/>
              <a:gd name="f18" fmla="val 1825"/>
              <a:gd name="f19" fmla="val 10852"/>
              <a:gd name="f20" fmla="val 3406"/>
              <a:gd name="f21" fmla="val 11429"/>
              <a:gd name="f22" fmla="val 4865"/>
              <a:gd name="f23" fmla="val 12189"/>
              <a:gd name="f24" fmla="val 6385"/>
              <a:gd name="f25" fmla="val 12524"/>
              <a:gd name="f26" fmla="val 7145"/>
              <a:gd name="f27" fmla="val 12980"/>
              <a:gd name="f28" fmla="val 7813"/>
              <a:gd name="f29" fmla="val 13192"/>
              <a:gd name="f30" fmla="val 8664"/>
              <a:gd name="f31" fmla="val 13739"/>
              <a:gd name="f32" fmla="val 10792"/>
              <a:gd name="f33" fmla="val 13314"/>
              <a:gd name="f34" fmla="val 12646"/>
              <a:gd name="f35" fmla="val 11733"/>
              <a:gd name="f36" fmla="val 14196"/>
              <a:gd name="f37" fmla="val 10913"/>
              <a:gd name="f38" fmla="val 15017"/>
              <a:gd name="f39" fmla="val 10062"/>
              <a:gd name="f40" fmla="val 15777"/>
              <a:gd name="f41" fmla="val 9302"/>
              <a:gd name="f42" fmla="val 16689"/>
              <a:gd name="f43" fmla="val 9362"/>
              <a:gd name="f44" fmla="val 16020"/>
              <a:gd name="f45" fmla="val 9393"/>
              <a:gd name="f46" fmla="val 15351"/>
              <a:gd name="f47" fmla="val 9484"/>
              <a:gd name="f48" fmla="val 14652"/>
              <a:gd name="f49" fmla="val 9727"/>
              <a:gd name="f50" fmla="val 12342"/>
              <a:gd name="f51" fmla="val 10366"/>
              <a:gd name="f52" fmla="val 10184"/>
              <a:gd name="f53" fmla="val 11004"/>
              <a:gd name="f54" fmla="val 7965"/>
              <a:gd name="f55" fmla="val 11034"/>
              <a:gd name="f56" fmla="val 7752"/>
              <a:gd name="f57" fmla="val 11125"/>
              <a:gd name="f58" fmla="val 7509"/>
              <a:gd name="f59" fmla="val 7296"/>
              <a:gd name="f60" fmla="val 10958"/>
              <a:gd name="f61" fmla="val 7283"/>
              <a:gd name="f62" fmla="val 10919"/>
              <a:gd name="f63" fmla="val 7277"/>
              <a:gd name="f64" fmla="val 10885"/>
              <a:gd name="f65" fmla="val 10689"/>
              <a:gd name="f66" fmla="val 10656"/>
              <a:gd name="f67" fmla="val 7476"/>
              <a:gd name="f68" fmla="val 10578"/>
              <a:gd name="f69" fmla="val 7631"/>
              <a:gd name="f70" fmla="val 9910"/>
              <a:gd name="f71" fmla="val 9576"/>
              <a:gd name="f72" fmla="val 11552"/>
              <a:gd name="f73" fmla="val 9059"/>
              <a:gd name="f74" fmla="val 13588"/>
              <a:gd name="f75" fmla="val 8907"/>
              <a:gd name="f76" fmla="val 14713"/>
              <a:gd name="f77" fmla="val 8815"/>
              <a:gd name="f78" fmla="val 8755"/>
              <a:gd name="f79" fmla="val 16901"/>
              <a:gd name="f80" fmla="val 8390"/>
              <a:gd name="f81" fmla="val 16233"/>
              <a:gd name="f82" fmla="val 8025"/>
              <a:gd name="f83" fmla="val 15625"/>
              <a:gd name="f84" fmla="val 8116"/>
              <a:gd name="f85" fmla="val 14743"/>
              <a:gd name="f86" fmla="val 8299"/>
              <a:gd name="f87" fmla="val 12828"/>
              <a:gd name="f88" fmla="val 7995"/>
              <a:gd name="f89" fmla="val 10944"/>
              <a:gd name="f90" fmla="val 7235"/>
              <a:gd name="f91" fmla="val 9181"/>
              <a:gd name="f92" fmla="val 7083"/>
              <a:gd name="f93" fmla="val 8847"/>
              <a:gd name="f94" fmla="val 7052"/>
              <a:gd name="f95" fmla="val 8573"/>
              <a:gd name="f96" fmla="val 7204"/>
              <a:gd name="f97" fmla="val 8239"/>
              <a:gd name="f98" fmla="val 7539"/>
              <a:gd name="f99" fmla="val 7448"/>
              <a:gd name="f100" fmla="val 7934"/>
              <a:gd name="f101" fmla="val 6689"/>
              <a:gd name="f102" fmla="val 8572"/>
              <a:gd name="f103" fmla="val 6141"/>
              <a:gd name="f104" fmla="val 9666"/>
              <a:gd name="f105" fmla="val 5199"/>
              <a:gd name="f106" fmla="val 10487"/>
              <a:gd name="f107" fmla="val 4014"/>
              <a:gd name="f108" fmla="val 11156"/>
              <a:gd name="f109" fmla="val 2737"/>
              <a:gd name="f110" fmla="val 11308"/>
              <a:gd name="f111" fmla="val 2403"/>
              <a:gd name="f112" fmla="val 11460"/>
              <a:gd name="f113" fmla="val 2038"/>
              <a:gd name="f114" fmla="val 1672"/>
              <a:gd name="f115" fmla="val 488"/>
              <a:gd name="f116" fmla="val 1976"/>
              <a:gd name="f117" fmla="val 761"/>
              <a:gd name="f118" fmla="val 2068"/>
              <a:gd name="f119" fmla="val 1126"/>
              <a:gd name="f120" fmla="val 2189"/>
              <a:gd name="f121" fmla="val 1491"/>
              <a:gd name="f122" fmla="val 2919"/>
              <a:gd name="f123" fmla="val 3649"/>
              <a:gd name="f124" fmla="val 4104"/>
              <a:gd name="f125" fmla="val 5503"/>
              <a:gd name="f126" fmla="val 5502"/>
              <a:gd name="f127" fmla="val 7174"/>
              <a:gd name="f128" fmla="val 9424"/>
              <a:gd name="f129" fmla="val 7660"/>
              <a:gd name="f130" fmla="val 11886"/>
              <a:gd name="f131" fmla="val 7478"/>
              <a:gd name="f132" fmla="val 14561"/>
              <a:gd name="f133" fmla="val 7387"/>
              <a:gd name="f134" fmla="val 15412"/>
              <a:gd name="f135" fmla="val 16263"/>
              <a:gd name="f136" fmla="val 17205"/>
              <a:gd name="f137" fmla="val 4894"/>
              <a:gd name="f138" fmla="val 13740"/>
              <a:gd name="f139" fmla="val 3435"/>
              <a:gd name="f140" fmla="val 10032"/>
              <a:gd name="f141" fmla="val 2645"/>
              <a:gd name="f142" fmla="val 6081"/>
              <a:gd name="f143" fmla="val 2159"/>
              <a:gd name="f144" fmla="val 6263"/>
              <a:gd name="f145" fmla="val 2280"/>
              <a:gd name="f146" fmla="val 6506"/>
              <a:gd name="f147" fmla="val 2311"/>
              <a:gd name="f148" fmla="val 6749"/>
              <a:gd name="f149" fmla="val 2979"/>
              <a:gd name="f150" fmla="val 10336"/>
              <a:gd name="f151" fmla="val 4347"/>
              <a:gd name="f152" fmla="val 6171"/>
              <a:gd name="f153" fmla="val 16719"/>
              <a:gd name="f154" fmla="val 6232"/>
              <a:gd name="f155" fmla="val 16841"/>
              <a:gd name="f156" fmla="val 6293"/>
              <a:gd name="f157" fmla="val 6323"/>
              <a:gd name="f158" fmla="val 17023"/>
              <a:gd name="f159" fmla="val 4165"/>
              <a:gd name="f160" fmla="val 15959"/>
              <a:gd name="f161" fmla="val 2675"/>
              <a:gd name="f162" fmla="val 14287"/>
              <a:gd name="f163" fmla="val 1824"/>
              <a:gd name="f164" fmla="val 12069"/>
              <a:gd name="f165" fmla="val 1095"/>
              <a:gd name="f166" fmla="val 10397"/>
              <a:gd name="f167" fmla="val 821"/>
              <a:gd name="f168" fmla="val 8695"/>
              <a:gd name="f169" fmla="val 700"/>
              <a:gd name="f170" fmla="val 6901"/>
              <a:gd name="f171" fmla="val 609"/>
              <a:gd name="f172" fmla="val 5017"/>
              <a:gd name="f173" fmla="val 791"/>
              <a:gd name="f174" fmla="val 3193"/>
              <a:gd name="f175" fmla="val 1216"/>
              <a:gd name="f176" fmla="val 1369"/>
              <a:gd name="f177" fmla="val 1247"/>
              <a:gd name="f178" fmla="val 1065"/>
              <a:gd name="f179" fmla="val 1308"/>
              <a:gd name="f180" fmla="val 731"/>
              <a:gd name="f181" fmla="val 7812"/>
              <a:gd name="f182" fmla="val 16476"/>
              <a:gd name="f183" fmla="val 8451"/>
              <a:gd name="f184" fmla="val 17509"/>
              <a:gd name="f185" fmla="val 8967"/>
              <a:gd name="f186" fmla="val 18543"/>
              <a:gd name="f187" fmla="val 8876"/>
              <a:gd name="f188" fmla="val 19819"/>
              <a:gd name="f189" fmla="val 7964"/>
              <a:gd name="f190" fmla="val 18877"/>
              <a:gd name="f191" fmla="val 17844"/>
              <a:gd name="f192" fmla="val 1746"/>
              <a:gd name="f193" fmla="val 1"/>
              <a:gd name="f194" fmla="val 1732"/>
              <a:gd name="f195" fmla="val 1717"/>
              <a:gd name="f196" fmla="val 1703"/>
              <a:gd name="f197" fmla="val 2"/>
              <a:gd name="f198" fmla="val 32"/>
              <a:gd name="f199" fmla="val 943"/>
              <a:gd name="f200" fmla="val 670"/>
              <a:gd name="f201" fmla="val 1217"/>
              <a:gd name="f202" fmla="val 92"/>
              <a:gd name="f203" fmla="val 3862"/>
              <a:gd name="f204" fmla="val 6567"/>
              <a:gd name="f205" fmla="val 457"/>
              <a:gd name="f206" fmla="val 9272"/>
              <a:gd name="f207" fmla="val 1064"/>
              <a:gd name="f208" fmla="val 12920"/>
              <a:gd name="f209" fmla="val 2888"/>
              <a:gd name="f210" fmla="val 15838"/>
              <a:gd name="f211" fmla="val 17661"/>
              <a:gd name="f212" fmla="val 6718"/>
              <a:gd name="f213" fmla="val 17996"/>
              <a:gd name="f214" fmla="val 18360"/>
              <a:gd name="f215" fmla="val 7600"/>
              <a:gd name="f216" fmla="val 8511"/>
              <a:gd name="f217" fmla="val 20275"/>
              <a:gd name="f218" fmla="val 9514"/>
              <a:gd name="f219" fmla="val 21613"/>
              <a:gd name="f220" fmla="val 22920"/>
              <a:gd name="f221" fmla="val 10704"/>
              <a:gd name="f222" fmla="val 23096"/>
              <a:gd name="f223" fmla="val 10871"/>
              <a:gd name="f224" fmla="val 11097"/>
              <a:gd name="f225" fmla="val 11145"/>
              <a:gd name="f226" fmla="val 11194"/>
              <a:gd name="f227" fmla="val 23443"/>
              <a:gd name="f228" fmla="val 11247"/>
              <a:gd name="f229" fmla="val 23406"/>
              <a:gd name="f230" fmla="val 23133"/>
              <a:gd name="f231" fmla="val 22829"/>
              <a:gd name="f232" fmla="val 10943"/>
              <a:gd name="f233" fmla="val 22616"/>
              <a:gd name="f234" fmla="val 10183"/>
              <a:gd name="f235" fmla="val 21704"/>
              <a:gd name="f236" fmla="val 20792"/>
              <a:gd name="f237" fmla="val 9454"/>
              <a:gd name="f238" fmla="val 19576"/>
              <a:gd name="f239" fmla="val 18604"/>
              <a:gd name="f240" fmla="val 9940"/>
              <a:gd name="f241" fmla="val 10639"/>
              <a:gd name="f242" fmla="val 11399"/>
              <a:gd name="f243" fmla="val 15199"/>
              <a:gd name="f244" fmla="val 14439"/>
              <a:gd name="f245" fmla="val 12949"/>
              <a:gd name="f246" fmla="val 13680"/>
              <a:gd name="f247" fmla="val 13466"/>
              <a:gd name="f248" fmla="val 12798"/>
              <a:gd name="f249" fmla="val 11734"/>
              <a:gd name="f250" fmla="val 13983"/>
              <a:gd name="f251" fmla="val 13527"/>
              <a:gd name="f252" fmla="val 5230"/>
              <a:gd name="f253" fmla="val 12706"/>
              <a:gd name="f254" fmla="val 3375"/>
              <a:gd name="f255" fmla="val 13618"/>
              <a:gd name="f256" fmla="val 1187"/>
              <a:gd name="f257" fmla="val 13831"/>
              <a:gd name="f258" fmla="val 822"/>
              <a:gd name="f259" fmla="val 579"/>
              <a:gd name="f260" fmla="val 13371"/>
              <a:gd name="f261" fmla="val 438"/>
              <a:gd name="f262" fmla="val 13215"/>
              <a:gd name="f263" fmla="val 388"/>
              <a:gd name="f264" fmla="val 13060"/>
              <a:gd name="f265" fmla="val 12881"/>
              <a:gd name="f266" fmla="val 12702"/>
              <a:gd name="f267" fmla="val 453"/>
              <a:gd name="f268" fmla="val 518"/>
              <a:gd name="f269" fmla="val 12341"/>
              <a:gd name="f270" fmla="val 12037"/>
              <a:gd name="f271" fmla="val 1856"/>
              <a:gd name="f272" fmla="val 10548"/>
              <a:gd name="f273" fmla="val 3497"/>
              <a:gd name="f274" fmla="val 9575"/>
              <a:gd name="f275" fmla="val 4409"/>
              <a:gd name="f276" fmla="val 5138"/>
              <a:gd name="f277" fmla="val 7903"/>
              <a:gd name="f278" fmla="val 5898"/>
              <a:gd name="f279" fmla="val 6688"/>
              <a:gd name="f280" fmla="val 7904"/>
              <a:gd name="f281" fmla="val 5838"/>
              <a:gd name="f282" fmla="val 3619"/>
              <a:gd name="f283" fmla="val 1096"/>
              <a:gd name="f284" fmla="val 2497"/>
              <a:gd name="f285" fmla="val 621"/>
              <a:gd name="f286" fmla="val 2348"/>
              <a:gd name="f287" fmla="*/ f0 1 14135"/>
              <a:gd name="f288" fmla="*/ f1 1 23459"/>
              <a:gd name="f289" fmla="val f2"/>
              <a:gd name="f290" fmla="val f3"/>
              <a:gd name="f291" fmla="val f4"/>
              <a:gd name="f292" fmla="+- f291 0 f289"/>
              <a:gd name="f293" fmla="+- f290 0 f289"/>
              <a:gd name="f294" fmla="*/ f293 1 14135"/>
              <a:gd name="f295" fmla="*/ f292 1 23459"/>
              <a:gd name="f296" fmla="*/ f289 1 f294"/>
              <a:gd name="f297" fmla="*/ f290 1 f294"/>
              <a:gd name="f298" fmla="*/ f289 1 f295"/>
              <a:gd name="f299" fmla="*/ f291 1 f295"/>
              <a:gd name="f300" fmla="*/ f296 f287 1"/>
              <a:gd name="f301" fmla="*/ f297 f287 1"/>
              <a:gd name="f302" fmla="*/ f299 f288 1"/>
              <a:gd name="f303" fmla="*/ f298 f2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0" t="f303" r="f301" b="f302"/>
            <a:pathLst>
              <a:path w="14135" h="23459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3" y="f59"/>
                </a:cubicBezTo>
                <a:cubicBezTo>
                  <a:pt x="f60" y="f61"/>
                  <a:pt x="f62" y="f63"/>
                  <a:pt x="f64" y="f63"/>
                </a:cubicBezTo>
                <a:cubicBezTo>
                  <a:pt x="f65" y="f63"/>
                  <a:pt x="f66" y="f67"/>
                  <a:pt x="f68" y="f69"/>
                </a:cubicBezTo>
                <a:cubicBezTo>
                  <a:pt x="f70" y="f71"/>
                  <a:pt x="f43" y="f72"/>
                  <a:pt x="f73" y="f74"/>
                </a:cubicBezTo>
                <a:cubicBezTo>
                  <a:pt x="f75" y="f76"/>
                  <a:pt x="f77" y="f40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7" y="f18"/>
                </a:cubicBezTo>
                <a:close/>
                <a:moveTo>
                  <a:pt x="f114" y="f115"/>
                </a:move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59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90" y="f135"/>
                  <a:pt x="f92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74"/>
                  <a:pt x="f152" y="f153"/>
                </a:cubicBezTo>
                <a:cubicBezTo>
                  <a:pt x="f154" y="f155"/>
                  <a:pt x="f156" y="f79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14" y="f115"/>
                </a:cubicBezTo>
                <a:close/>
                <a:moveTo>
                  <a:pt x="f181" y="f182"/>
                </a:moveTo>
                <a:lnTo>
                  <a:pt x="f181" y="f182"/>
                </a:ln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31" y="f191"/>
                  <a:pt x="f181" y="f182"/>
                </a:cubicBezTo>
                <a:close/>
                <a:moveTo>
                  <a:pt x="f192" y="f193"/>
                </a:moveTo>
                <a:cubicBezTo>
                  <a:pt x="f194" y="f193"/>
                  <a:pt x="f195" y="f193"/>
                  <a:pt x="f196" y="f197"/>
                </a:cubicBezTo>
                <a:cubicBezTo>
                  <a:pt x="f165" y="f198"/>
                  <a:pt x="f199" y="f200"/>
                  <a:pt x="f173" y="f201"/>
                </a:cubicBezTo>
                <a:cubicBezTo>
                  <a:pt x="f202" y="f203"/>
                  <a:pt x="f193" y="f204"/>
                  <a:pt x="f205" y="f206"/>
                </a:cubicBezTo>
                <a:cubicBezTo>
                  <a:pt x="f207" y="f208"/>
                  <a:pt x="f209" y="f210"/>
                  <a:pt x="f152" y="f211"/>
                </a:cubicBezTo>
                <a:cubicBezTo>
                  <a:pt x="f212" y="f213"/>
                  <a:pt x="f90" y="f214"/>
                  <a:pt x="f215" y="f190"/>
                </a:cubicBezTo>
                <a:cubicBezTo>
                  <a:pt x="f216" y="f217"/>
                  <a:pt x="f218" y="f219"/>
                  <a:pt x="f68" y="f220"/>
                </a:cubicBezTo>
                <a:cubicBezTo>
                  <a:pt x="f221" y="f222"/>
                  <a:pt x="f223" y="f4"/>
                  <a:pt x="f224" y="f4"/>
                </a:cubicBezTo>
                <a:cubicBezTo>
                  <a:pt x="f225" y="f4"/>
                  <a:pt x="f226" y="f227"/>
                  <a:pt x="f228" y="f229"/>
                </a:cubicBezTo>
                <a:cubicBezTo>
                  <a:pt x="f13" y="f230"/>
                  <a:pt x="f57" y="f231"/>
                  <a:pt x="f232" y="f233"/>
                </a:cubicBezTo>
                <a:cubicBezTo>
                  <a:pt x="f234" y="f235"/>
                  <a:pt x="f218" y="f236"/>
                  <a:pt x="f237" y="f238"/>
                </a:cubicBezTo>
                <a:cubicBezTo>
                  <a:pt x="f43" y="f239"/>
                  <a:pt x="f41" y="f211"/>
                  <a:pt x="f240" y="f155"/>
                </a:cubicBezTo>
                <a:cubicBezTo>
                  <a:pt x="f241" y="f160"/>
                  <a:pt x="f242" y="f243"/>
                  <a:pt x="f23" y="f244"/>
                </a:cubicBezTo>
                <a:cubicBezTo>
                  <a:pt x="f245" y="f246"/>
                  <a:pt x="f247" y="f248"/>
                  <a:pt x="f31" y="f249"/>
                </a:cubicBezTo>
                <a:cubicBezTo>
                  <a:pt x="f3" y="f52"/>
                  <a:pt x="f250" y="f30"/>
                  <a:pt x="f251" y="f26"/>
                </a:cubicBezTo>
                <a:cubicBezTo>
                  <a:pt x="f245" y="f252"/>
                  <a:pt x="f253" y="f254"/>
                  <a:pt x="f251" y="f121"/>
                </a:cubicBezTo>
                <a:cubicBezTo>
                  <a:pt x="f255" y="f256"/>
                  <a:pt x="f257" y="f258"/>
                  <a:pt x="f251" y="f259"/>
                </a:cubicBezTo>
                <a:cubicBezTo>
                  <a:pt x="f260" y="f261"/>
                  <a:pt x="f262" y="f263"/>
                  <a:pt x="f264" y="f263"/>
                </a:cubicBezTo>
                <a:cubicBezTo>
                  <a:pt x="f265" y="f263"/>
                  <a:pt x="f266" y="f267"/>
                  <a:pt x="f25" y="f268"/>
                </a:cubicBezTo>
                <a:cubicBezTo>
                  <a:pt x="f269" y="f171"/>
                  <a:pt x="f23" y="f200"/>
                  <a:pt x="f270" y="f117"/>
                </a:cubicBezTo>
                <a:cubicBezTo>
                  <a:pt x="f110" y="f256"/>
                  <a:pt x="f232" y="f271"/>
                  <a:pt x="f272" y="f16"/>
                </a:cubicBezTo>
                <a:cubicBezTo>
                  <a:pt x="f39" y="f273"/>
                  <a:pt x="f274" y="f275"/>
                  <a:pt x="f78" y="f276"/>
                </a:cubicBezTo>
                <a:cubicBezTo>
                  <a:pt x="f277" y="f278"/>
                  <a:pt x="f92" y="f148"/>
                  <a:pt x="f279" y="f280"/>
                </a:cubicBezTo>
                <a:cubicBezTo>
                  <a:pt x="f137" y="f281"/>
                  <a:pt x="f139" y="f282"/>
                  <a:pt x="f141" y="f283"/>
                </a:cubicBezTo>
                <a:cubicBezTo>
                  <a:pt x="f284" y="f285"/>
                  <a:pt x="f286" y="f193"/>
                  <a:pt x="f192" y="f193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oogle Shape;567;p39">
            <a:extLst>
              <a:ext uri="{FF2B5EF4-FFF2-40B4-BE49-F238E27FC236}">
                <a16:creationId xmlns:a16="http://schemas.microsoft.com/office/drawing/2014/main" id="{D43AD8F0-3763-4F23-9159-48EF3610461A}"/>
              </a:ext>
            </a:extLst>
          </p:cNvPr>
          <p:cNvGrpSpPr/>
          <p:nvPr/>
        </p:nvGrpSpPr>
        <p:grpSpPr>
          <a:xfrm>
            <a:off x="3173580" y="3371292"/>
            <a:ext cx="461160" cy="420504"/>
            <a:chOff x="3173580" y="3371292"/>
            <a:chExt cx="461160" cy="420504"/>
          </a:xfrm>
        </p:grpSpPr>
        <p:sp>
          <p:nvSpPr>
            <p:cNvPr id="8" name="Google Shape;568;p39">
              <a:extLst>
                <a:ext uri="{FF2B5EF4-FFF2-40B4-BE49-F238E27FC236}">
                  <a16:creationId xmlns:a16="http://schemas.microsoft.com/office/drawing/2014/main" id="{93E7050B-D677-4F07-AB49-DBA9359EC8A4}"/>
                </a:ext>
              </a:extLst>
            </p:cNvPr>
            <p:cNvSpPr/>
            <p:nvPr/>
          </p:nvSpPr>
          <p:spPr>
            <a:xfrm rot="16199987" flipH="1">
              <a:off x="3472846" y="3629902"/>
              <a:ext cx="163302" cy="160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5"/>
                <a:gd name="f4" fmla="val 1764"/>
                <a:gd name="f5" fmla="val 882"/>
                <a:gd name="f6" fmla="val 1"/>
                <a:gd name="f7" fmla="val 730"/>
                <a:gd name="f8" fmla="val 396"/>
                <a:gd name="f9" fmla="val 700"/>
                <a:gd name="f10" fmla="val 852"/>
                <a:gd name="f11" fmla="val 913"/>
                <a:gd name="f12" fmla="val 426"/>
                <a:gd name="f13" fmla="val 1065"/>
                <a:gd name="f14" fmla="val 761"/>
                <a:gd name="f15" fmla="val 1369"/>
                <a:gd name="f16" fmla="val 943"/>
                <a:gd name="f17" fmla="val 1095"/>
                <a:gd name="f18" fmla="val 1429"/>
                <a:gd name="f19" fmla="val 1794"/>
                <a:gd name="f20" fmla="val 1399"/>
                <a:gd name="f21" fmla="*/ f0 1 1795"/>
                <a:gd name="f22" fmla="*/ f1 1 176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795"/>
                <a:gd name="f29" fmla="*/ f26 1 176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795" h="1764">
                  <a:moveTo>
                    <a:pt x="f5" y="f6"/>
                  </a:moveTo>
                  <a:cubicBezTo>
                    <a:pt x="f7" y="f8"/>
                    <a:pt x="f8" y="f9"/>
                    <a:pt x="f6" y="f10"/>
                  </a:cubicBezTo>
                  <a:lnTo>
                    <a:pt x="f6" y="f11"/>
                  </a:lnTo>
                  <a:cubicBezTo>
                    <a:pt x="f12" y="f13"/>
                    <a:pt x="f14" y="f15"/>
                    <a:pt x="f5" y="f4"/>
                  </a:cubicBezTo>
                  <a:lnTo>
                    <a:pt x="f16" y="f4"/>
                  </a:lnTo>
                  <a:cubicBezTo>
                    <a:pt x="f17" y="f15"/>
                    <a:pt x="f18" y="f13"/>
                    <a:pt x="f19" y="f11"/>
                  </a:cubicBezTo>
                  <a:lnTo>
                    <a:pt x="f19" y="f10"/>
                  </a:lnTo>
                  <a:cubicBezTo>
                    <a:pt x="f20" y="f9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569;p39">
              <a:extLst>
                <a:ext uri="{FF2B5EF4-FFF2-40B4-BE49-F238E27FC236}">
                  <a16:creationId xmlns:a16="http://schemas.microsoft.com/office/drawing/2014/main" id="{EFEED5B3-47AB-498C-99D0-D6D55CA326F7}"/>
                </a:ext>
              </a:extLst>
            </p:cNvPr>
            <p:cNvSpPr/>
            <p:nvPr/>
          </p:nvSpPr>
          <p:spPr>
            <a:xfrm rot="16199987" flipH="1">
              <a:off x="3169712" y="3375160"/>
              <a:ext cx="224174" cy="216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64"/>
                <a:gd name="f4" fmla="val 2379"/>
                <a:gd name="f5" fmla="val 1243"/>
                <a:gd name="f6" fmla="val 1240"/>
                <a:gd name="f7" fmla="val 1232"/>
                <a:gd name="f8" fmla="val 8"/>
                <a:gd name="f9" fmla="val 1217"/>
                <a:gd name="f10" fmla="val 23"/>
                <a:gd name="f11" fmla="val 1034"/>
                <a:gd name="f12" fmla="val 570"/>
                <a:gd name="f13" fmla="val 578"/>
                <a:gd name="f14" fmla="val 1026"/>
                <a:gd name="f15" fmla="val 31"/>
                <a:gd name="f16" fmla="val 1178"/>
                <a:gd name="f17" fmla="val 1"/>
                <a:gd name="f18" fmla="val 1209"/>
                <a:gd name="f19" fmla="val 1391"/>
                <a:gd name="f20" fmla="val 1817"/>
                <a:gd name="f21" fmla="val 2333"/>
                <a:gd name="f22" fmla="val 2364"/>
                <a:gd name="f23" fmla="val 1224"/>
                <a:gd name="f24" fmla="val 1247"/>
                <a:gd name="f25" fmla="val 1430"/>
                <a:gd name="f26" fmla="val 1885"/>
                <a:gd name="f27" fmla="val 1361"/>
                <a:gd name="f28" fmla="val 2433"/>
                <a:gd name="f29" fmla="val 2463"/>
                <a:gd name="f30" fmla="val 966"/>
                <a:gd name="f31" fmla="*/ f0 1 2464"/>
                <a:gd name="f32" fmla="*/ f1 1 237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464"/>
                <a:gd name="f39" fmla="*/ f36 1 237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464" h="2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6"/>
                    <a:pt x="f17" y="f18"/>
                    <a:pt x="f15" y="f18"/>
                  </a:cubicBezTo>
                  <a:cubicBezTo>
                    <a:pt x="f13" y="f19"/>
                    <a:pt x="f11" y="f20"/>
                    <a:pt x="f9" y="f21"/>
                  </a:cubicBezTo>
                  <a:cubicBezTo>
                    <a:pt x="f9" y="f22"/>
                    <a:pt x="f23" y="f4"/>
                    <a:pt x="f7" y="f4"/>
                  </a:cubicBezTo>
                  <a:cubicBezTo>
                    <a:pt x="f6" y="f4"/>
                    <a:pt x="f24" y="f22"/>
                    <a:pt x="f24" y="f21"/>
                  </a:cubicBezTo>
                  <a:cubicBezTo>
                    <a:pt x="f25" y="f20"/>
                    <a:pt x="f26" y="f27"/>
                    <a:pt x="f28" y="f18"/>
                  </a:cubicBezTo>
                  <a:cubicBezTo>
                    <a:pt x="f29" y="f18"/>
                    <a:pt x="f29" y="f16"/>
                    <a:pt x="f28" y="f16"/>
                  </a:cubicBezTo>
                  <a:cubicBezTo>
                    <a:pt x="f26" y="f30"/>
                    <a:pt x="f25" y="f12"/>
                    <a:pt x="f24" y="f10"/>
                  </a:cubicBezTo>
                  <a:cubicBezTo>
                    <a:pt x="f24" y="f8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561;p39">
            <a:extLst>
              <a:ext uri="{FF2B5EF4-FFF2-40B4-BE49-F238E27FC236}">
                <a16:creationId xmlns:a16="http://schemas.microsoft.com/office/drawing/2014/main" id="{72855AFE-A099-4C9A-B57F-F82339962DA2}"/>
              </a:ext>
            </a:extLst>
          </p:cNvPr>
          <p:cNvSpPr txBox="1"/>
          <p:nvPr/>
        </p:nvSpPr>
        <p:spPr>
          <a:xfrm>
            <a:off x="4689546" y="3098160"/>
            <a:ext cx="3481495" cy="1766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This could be the part of the presentation where you can introduce yourself, write your email...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3753FC3-15BE-451C-9B25-F625859DDAC1}"/>
              </a:ext>
            </a:extLst>
          </p:cNvPr>
          <p:cNvSpPr/>
          <p:nvPr/>
        </p:nvSpPr>
        <p:spPr>
          <a:xfrm>
            <a:off x="881454" y="405316"/>
            <a:ext cx="2778120" cy="39608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3"/>
              <a:gd name="f7" fmla="val 318"/>
              <a:gd name="f8" fmla="val 159"/>
              <a:gd name="f9" fmla="val 76"/>
              <a:gd name="f10" fmla="val 138"/>
              <a:gd name="f11" fmla="val 93"/>
              <a:gd name="f12" fmla="val 117"/>
              <a:gd name="f13" fmla="val 109"/>
              <a:gd name="f14" fmla="val 96"/>
              <a:gd name="f15" fmla="val 126"/>
              <a:gd name="f16" fmla="val 102"/>
              <a:gd name="f17" fmla="val 125"/>
              <a:gd name="f18" fmla="val 108"/>
              <a:gd name="f19" fmla="val 124"/>
              <a:gd name="f20" fmla="val 114"/>
              <a:gd name="f21" fmla="val 123"/>
              <a:gd name="f22" fmla="val 113"/>
              <a:gd name="f23" fmla="val 127"/>
              <a:gd name="f24" fmla="val 129"/>
              <a:gd name="f25" fmla="val 144"/>
              <a:gd name="f26" fmla="val 95"/>
              <a:gd name="f27" fmla="val 155"/>
              <a:gd name="f28" fmla="val 90"/>
              <a:gd name="f29" fmla="val 170"/>
              <a:gd name="f30" fmla="val 88"/>
              <a:gd name="f31" fmla="val 178"/>
              <a:gd name="f32" fmla="val 77"/>
              <a:gd name="f33" fmla="val 183"/>
              <a:gd name="f34" fmla="val 70"/>
              <a:gd name="f35" fmla="val 190"/>
              <a:gd name="f36" fmla="val 73"/>
              <a:gd name="f37" fmla="val 189"/>
              <a:gd name="f38" fmla="val 188"/>
              <a:gd name="f39" fmla="val 82"/>
              <a:gd name="f40" fmla="val 75"/>
              <a:gd name="f41" fmla="val 209"/>
              <a:gd name="f42" fmla="val 61"/>
              <a:gd name="f43" fmla="val 224"/>
              <a:gd name="f44" fmla="val 43"/>
              <a:gd name="f45" fmla="val 238"/>
              <a:gd name="f46" fmla="val 50"/>
              <a:gd name="f47" fmla="val 163"/>
              <a:gd name="f48" fmla="val 99"/>
              <a:gd name="f49" fmla="val 141"/>
              <a:gd name="f50" fmla="val 55"/>
              <a:gd name="f51" fmla="val 91"/>
              <a:gd name="f52" fmla="val 92"/>
              <a:gd name="f53" fmla="val 119"/>
              <a:gd name="f54" fmla="val 52"/>
              <a:gd name="f55" fmla="val 151"/>
              <a:gd name="f56" fmla="val 37"/>
              <a:gd name="f57" fmla="val 227"/>
              <a:gd name="f58" fmla="val 32"/>
              <a:gd name="f59" fmla="val 257"/>
              <a:gd name="f60" fmla="val 30"/>
              <a:gd name="f61" fmla="val 287"/>
              <a:gd name="f62" fmla="val 27"/>
              <a:gd name="f63" fmla="val 26"/>
              <a:gd name="f64" fmla="val 315"/>
              <a:gd name="f65" fmla="val 25"/>
              <a:gd name="f66" fmla="val 312"/>
              <a:gd name="f67" fmla="val 310"/>
              <a:gd name="f68" fmla="val 300"/>
              <a:gd name="f69" fmla="val 24"/>
              <a:gd name="f70" fmla="val 290"/>
              <a:gd name="f71" fmla="val 281"/>
              <a:gd name="f72" fmla="val 260"/>
              <a:gd name="f73" fmla="val 22"/>
              <a:gd name="f74" fmla="val 241"/>
              <a:gd name="f75" fmla="val 14"/>
              <a:gd name="f76" fmla="val 221"/>
              <a:gd name="f77" fmla="val 187"/>
              <a:gd name="f78" fmla="val 5"/>
              <a:gd name="f79" fmla="val 153"/>
              <a:gd name="f80" fmla="val 120"/>
              <a:gd name="f81" fmla="val 29"/>
              <a:gd name="f82" fmla="val 130"/>
              <a:gd name="f83" fmla="val 33"/>
              <a:gd name="f84" fmla="val 139"/>
              <a:gd name="f85" fmla="val 147"/>
              <a:gd name="f86" fmla="val 38"/>
              <a:gd name="f87" fmla="val 39"/>
              <a:gd name="f88" fmla="val 145"/>
              <a:gd name="f89" fmla="val 40"/>
              <a:gd name="f90" fmla="val 143"/>
              <a:gd name="f91" fmla="val 115"/>
              <a:gd name="f92" fmla="val 59"/>
              <a:gd name="f93" fmla="val 74"/>
              <a:gd name="f94" fmla="val 71"/>
              <a:gd name="f95" fmla="val 62"/>
              <a:gd name="f96" fmla="val 83"/>
              <a:gd name="f97" fmla="val 97"/>
              <a:gd name="f98" fmla="val 58"/>
              <a:gd name="f99" fmla="val 66"/>
              <a:gd name="f100" fmla="val 67"/>
              <a:gd name="f101" fmla="val 98"/>
              <a:gd name="f102" fmla="val 100"/>
              <a:gd name="f103" fmla="val 68"/>
              <a:gd name="f104" fmla="val 101"/>
              <a:gd name="f105" fmla="val 121"/>
              <a:gd name="f106" fmla="val 19"/>
              <a:gd name="f107" fmla="val 20"/>
              <a:gd name="f108" fmla="val 146"/>
              <a:gd name="f109" fmla="val 21"/>
              <a:gd name="f110" fmla="val 23"/>
              <a:gd name="f111" fmla="val 148"/>
              <a:gd name="f112" fmla="val 152"/>
              <a:gd name="f113" fmla="val 161"/>
              <a:gd name="f114" fmla="val 12"/>
              <a:gd name="f115" fmla="val 171"/>
              <a:gd name="f116" fmla="val 10"/>
              <a:gd name="f117" fmla="val 8"/>
              <a:gd name="f118" fmla="val 206"/>
              <a:gd name="f119" fmla="val 4"/>
              <a:gd name="f120" fmla="val 222"/>
              <a:gd name="f121" fmla="val 18"/>
              <a:gd name="f122" fmla="val 215"/>
              <a:gd name="f123" fmla="val 193"/>
              <a:gd name="f124" fmla="val 34"/>
              <a:gd name="f125" fmla="val 195"/>
              <a:gd name="f126" fmla="val 36"/>
              <a:gd name="f127" fmla="val 197"/>
              <a:gd name="f128" fmla="val 199"/>
              <a:gd name="f129" fmla="val 185"/>
              <a:gd name="f130" fmla="val 60"/>
              <a:gd name="f131" fmla="val 164"/>
              <a:gd name="f132" fmla="val 142"/>
              <a:gd name="f133" fmla="val 72"/>
              <a:gd name="f134" fmla="val 154"/>
              <a:gd name="f135" fmla="val 157"/>
              <a:gd name="f136" fmla="val 158"/>
              <a:gd name="f137" fmla="+- 0 0 -90"/>
              <a:gd name="f138" fmla="*/ f3 1 223"/>
              <a:gd name="f139" fmla="*/ f4 1 318"/>
              <a:gd name="f140" fmla="val f5"/>
              <a:gd name="f141" fmla="val f6"/>
              <a:gd name="f142" fmla="val f7"/>
              <a:gd name="f143" fmla="*/ f137 f0 1"/>
              <a:gd name="f144" fmla="+- f142 0 f140"/>
              <a:gd name="f145" fmla="+- f141 0 f140"/>
              <a:gd name="f146" fmla="*/ f143 1 f2"/>
              <a:gd name="f147" fmla="*/ f145 1 223"/>
              <a:gd name="f148" fmla="*/ f144 1 318"/>
              <a:gd name="f149" fmla="*/ 159 f145 1"/>
              <a:gd name="f150" fmla="*/ 76 f144 1"/>
              <a:gd name="f151" fmla="*/ 96 f145 1"/>
              <a:gd name="f152" fmla="*/ 126 f144 1"/>
              <a:gd name="f153" fmla="*/ 114 f145 1"/>
              <a:gd name="f154" fmla="*/ 123 f144 1"/>
              <a:gd name="f155" fmla="*/ 113 f145 1"/>
              <a:gd name="f156" fmla="*/ 129 f144 1"/>
              <a:gd name="f157" fmla="*/ 90 f145 1"/>
              <a:gd name="f158" fmla="*/ 170 f144 1"/>
              <a:gd name="f159" fmla="*/ 70 f145 1"/>
              <a:gd name="f160" fmla="*/ 190 f144 1"/>
              <a:gd name="f161" fmla="*/ 82 f145 1"/>
              <a:gd name="f162" fmla="*/ 188 f144 1"/>
              <a:gd name="f163" fmla="*/ 43 f145 1"/>
              <a:gd name="f164" fmla="*/ 238 f144 1"/>
              <a:gd name="f165" fmla="*/ 141 f145 1"/>
              <a:gd name="f166" fmla="*/ 55 f144 1"/>
              <a:gd name="f167" fmla="*/ 73 f145 1"/>
              <a:gd name="f168" fmla="*/ 119 f144 1"/>
              <a:gd name="f169" fmla="*/ 37 f145 1"/>
              <a:gd name="f170" fmla="*/ 227 f144 1"/>
              <a:gd name="f171" fmla="*/ 27 f145 1"/>
              <a:gd name="f172" fmla="*/ 318 f144 1"/>
              <a:gd name="f173" fmla="*/ 25 f145 1"/>
              <a:gd name="f174" fmla="*/ 310 f144 1"/>
              <a:gd name="f175" fmla="*/ 281 f144 1"/>
              <a:gd name="f176" fmla="*/ 14 f145 1"/>
              <a:gd name="f177" fmla="*/ 221 f144 1"/>
              <a:gd name="f178" fmla="*/ 120 f144 1"/>
              <a:gd name="f179" fmla="*/ 147 f144 1"/>
              <a:gd name="f180" fmla="*/ 39 f145 1"/>
              <a:gd name="f181" fmla="*/ 143 f144 1"/>
              <a:gd name="f182" fmla="*/ 59 f145 1"/>
              <a:gd name="f183" fmla="*/ 74 f144 1"/>
              <a:gd name="f184" fmla="*/ 97 f145 1"/>
              <a:gd name="f185" fmla="*/ 39 f144 1"/>
              <a:gd name="f186" fmla="*/ 66 f144 1"/>
              <a:gd name="f187" fmla="*/ 100 f145 1"/>
              <a:gd name="f188" fmla="*/ 68 f144 1"/>
              <a:gd name="f189" fmla="*/ 145 f145 1"/>
              <a:gd name="f190" fmla="*/ 19 f144 1"/>
              <a:gd name="f191" fmla="*/ 146 f145 1"/>
              <a:gd name="f192" fmla="*/ 22 f144 1"/>
              <a:gd name="f193" fmla="*/ 148 f145 1"/>
              <a:gd name="f194" fmla="*/ 26 f144 1"/>
              <a:gd name="f195" fmla="*/ 171 f145 1"/>
              <a:gd name="f196" fmla="*/ 10 f144 1"/>
              <a:gd name="f197" fmla="*/ 223 f145 1"/>
              <a:gd name="f198" fmla="*/ 0 f144 1"/>
              <a:gd name="f199" fmla="*/ 193 f145 1"/>
              <a:gd name="f200" fmla="*/ 34 f144 1"/>
              <a:gd name="f201" fmla="*/ 199 f145 1"/>
              <a:gd name="f202" fmla="*/ 38 f144 1"/>
              <a:gd name="f203" fmla="*/ 139 f145 1"/>
              <a:gd name="f204" fmla="*/ 71 f144 1"/>
              <a:gd name="f205" fmla="*/ 72 f144 1"/>
              <a:gd name="f206" fmla="*/ 157 f145 1"/>
              <a:gd name="f207" fmla="+- f146 0 f1"/>
              <a:gd name="f208" fmla="*/ f149 1 223"/>
              <a:gd name="f209" fmla="*/ f150 1 318"/>
              <a:gd name="f210" fmla="*/ f151 1 223"/>
              <a:gd name="f211" fmla="*/ f152 1 318"/>
              <a:gd name="f212" fmla="*/ f153 1 223"/>
              <a:gd name="f213" fmla="*/ f154 1 318"/>
              <a:gd name="f214" fmla="*/ f155 1 223"/>
              <a:gd name="f215" fmla="*/ f156 1 318"/>
              <a:gd name="f216" fmla="*/ f157 1 223"/>
              <a:gd name="f217" fmla="*/ f158 1 318"/>
              <a:gd name="f218" fmla="*/ f159 1 223"/>
              <a:gd name="f219" fmla="*/ f160 1 318"/>
              <a:gd name="f220" fmla="*/ f161 1 223"/>
              <a:gd name="f221" fmla="*/ f162 1 318"/>
              <a:gd name="f222" fmla="*/ f163 1 223"/>
              <a:gd name="f223" fmla="*/ f164 1 318"/>
              <a:gd name="f224" fmla="*/ f165 1 223"/>
              <a:gd name="f225" fmla="*/ f166 1 318"/>
              <a:gd name="f226" fmla="*/ f167 1 223"/>
              <a:gd name="f227" fmla="*/ f168 1 318"/>
              <a:gd name="f228" fmla="*/ f169 1 223"/>
              <a:gd name="f229" fmla="*/ f170 1 318"/>
              <a:gd name="f230" fmla="*/ f171 1 223"/>
              <a:gd name="f231" fmla="*/ f172 1 318"/>
              <a:gd name="f232" fmla="*/ f173 1 223"/>
              <a:gd name="f233" fmla="*/ f174 1 318"/>
              <a:gd name="f234" fmla="*/ f175 1 318"/>
              <a:gd name="f235" fmla="*/ f176 1 223"/>
              <a:gd name="f236" fmla="*/ f177 1 318"/>
              <a:gd name="f237" fmla="*/ f178 1 318"/>
              <a:gd name="f238" fmla="*/ f179 1 318"/>
              <a:gd name="f239" fmla="*/ f180 1 223"/>
              <a:gd name="f240" fmla="*/ f181 1 318"/>
              <a:gd name="f241" fmla="*/ f182 1 223"/>
              <a:gd name="f242" fmla="*/ f183 1 318"/>
              <a:gd name="f243" fmla="*/ f184 1 223"/>
              <a:gd name="f244" fmla="*/ f185 1 318"/>
              <a:gd name="f245" fmla="*/ f186 1 318"/>
              <a:gd name="f246" fmla="*/ f187 1 223"/>
              <a:gd name="f247" fmla="*/ f188 1 318"/>
              <a:gd name="f248" fmla="*/ f189 1 223"/>
              <a:gd name="f249" fmla="*/ f190 1 318"/>
              <a:gd name="f250" fmla="*/ f191 1 223"/>
              <a:gd name="f251" fmla="*/ f192 1 318"/>
              <a:gd name="f252" fmla="*/ f193 1 223"/>
              <a:gd name="f253" fmla="*/ f194 1 318"/>
              <a:gd name="f254" fmla="*/ f195 1 223"/>
              <a:gd name="f255" fmla="*/ f196 1 318"/>
              <a:gd name="f256" fmla="*/ f197 1 223"/>
              <a:gd name="f257" fmla="*/ f198 1 318"/>
              <a:gd name="f258" fmla="*/ f199 1 223"/>
              <a:gd name="f259" fmla="*/ f200 1 318"/>
              <a:gd name="f260" fmla="*/ f201 1 223"/>
              <a:gd name="f261" fmla="*/ f202 1 318"/>
              <a:gd name="f262" fmla="*/ f203 1 223"/>
              <a:gd name="f263" fmla="*/ f204 1 318"/>
              <a:gd name="f264" fmla="*/ f205 1 318"/>
              <a:gd name="f265" fmla="*/ f206 1 223"/>
              <a:gd name="f266" fmla="*/ 0 1 f147"/>
              <a:gd name="f267" fmla="*/ f141 1 f147"/>
              <a:gd name="f268" fmla="*/ 0 1 f148"/>
              <a:gd name="f269" fmla="*/ f142 1 f148"/>
              <a:gd name="f270" fmla="*/ f208 1 f147"/>
              <a:gd name="f271" fmla="*/ f209 1 f148"/>
              <a:gd name="f272" fmla="*/ f210 1 f147"/>
              <a:gd name="f273" fmla="*/ f211 1 f148"/>
              <a:gd name="f274" fmla="*/ f212 1 f147"/>
              <a:gd name="f275" fmla="*/ f213 1 f148"/>
              <a:gd name="f276" fmla="*/ f214 1 f147"/>
              <a:gd name="f277" fmla="*/ f215 1 f148"/>
              <a:gd name="f278" fmla="*/ f216 1 f147"/>
              <a:gd name="f279" fmla="*/ f217 1 f148"/>
              <a:gd name="f280" fmla="*/ f218 1 f147"/>
              <a:gd name="f281" fmla="*/ f219 1 f148"/>
              <a:gd name="f282" fmla="*/ f220 1 f147"/>
              <a:gd name="f283" fmla="*/ f221 1 f148"/>
              <a:gd name="f284" fmla="*/ f222 1 f147"/>
              <a:gd name="f285" fmla="*/ f223 1 f148"/>
              <a:gd name="f286" fmla="*/ f224 1 f147"/>
              <a:gd name="f287" fmla="*/ f225 1 f148"/>
              <a:gd name="f288" fmla="*/ f226 1 f147"/>
              <a:gd name="f289" fmla="*/ f227 1 f148"/>
              <a:gd name="f290" fmla="*/ f228 1 f147"/>
              <a:gd name="f291" fmla="*/ f229 1 f148"/>
              <a:gd name="f292" fmla="*/ f230 1 f147"/>
              <a:gd name="f293" fmla="*/ f231 1 f148"/>
              <a:gd name="f294" fmla="*/ f232 1 f147"/>
              <a:gd name="f295" fmla="*/ f233 1 f148"/>
              <a:gd name="f296" fmla="*/ f234 1 f148"/>
              <a:gd name="f297" fmla="*/ f235 1 f147"/>
              <a:gd name="f298" fmla="*/ f236 1 f148"/>
              <a:gd name="f299" fmla="*/ f237 1 f148"/>
              <a:gd name="f300" fmla="*/ f238 1 f148"/>
              <a:gd name="f301" fmla="*/ f239 1 f147"/>
              <a:gd name="f302" fmla="*/ f240 1 f148"/>
              <a:gd name="f303" fmla="*/ f241 1 f147"/>
              <a:gd name="f304" fmla="*/ f242 1 f148"/>
              <a:gd name="f305" fmla="*/ f243 1 f147"/>
              <a:gd name="f306" fmla="*/ f244 1 f148"/>
              <a:gd name="f307" fmla="*/ f245 1 f148"/>
              <a:gd name="f308" fmla="*/ f246 1 f147"/>
              <a:gd name="f309" fmla="*/ f247 1 f148"/>
              <a:gd name="f310" fmla="*/ f248 1 f147"/>
              <a:gd name="f311" fmla="*/ f249 1 f148"/>
              <a:gd name="f312" fmla="*/ f250 1 f147"/>
              <a:gd name="f313" fmla="*/ f251 1 f148"/>
              <a:gd name="f314" fmla="*/ f252 1 f147"/>
              <a:gd name="f315" fmla="*/ f253 1 f148"/>
              <a:gd name="f316" fmla="*/ f254 1 f147"/>
              <a:gd name="f317" fmla="*/ f255 1 f148"/>
              <a:gd name="f318" fmla="*/ f256 1 f147"/>
              <a:gd name="f319" fmla="*/ f257 1 f148"/>
              <a:gd name="f320" fmla="*/ f258 1 f147"/>
              <a:gd name="f321" fmla="*/ f259 1 f148"/>
              <a:gd name="f322" fmla="*/ f260 1 f147"/>
              <a:gd name="f323" fmla="*/ f261 1 f148"/>
              <a:gd name="f324" fmla="*/ f262 1 f147"/>
              <a:gd name="f325" fmla="*/ f263 1 f148"/>
              <a:gd name="f326" fmla="*/ f264 1 f148"/>
              <a:gd name="f327" fmla="*/ f265 1 f147"/>
              <a:gd name="f328" fmla="*/ f266 f138 1"/>
              <a:gd name="f329" fmla="*/ f267 f138 1"/>
              <a:gd name="f330" fmla="*/ f269 f139 1"/>
              <a:gd name="f331" fmla="*/ f268 f139 1"/>
              <a:gd name="f332" fmla="*/ f270 f138 1"/>
              <a:gd name="f333" fmla="*/ f271 f139 1"/>
              <a:gd name="f334" fmla="*/ f272 f138 1"/>
              <a:gd name="f335" fmla="*/ f273 f139 1"/>
              <a:gd name="f336" fmla="*/ f274 f138 1"/>
              <a:gd name="f337" fmla="*/ f275 f139 1"/>
              <a:gd name="f338" fmla="*/ f276 f138 1"/>
              <a:gd name="f339" fmla="*/ f277 f139 1"/>
              <a:gd name="f340" fmla="*/ f278 f138 1"/>
              <a:gd name="f341" fmla="*/ f279 f139 1"/>
              <a:gd name="f342" fmla="*/ f280 f138 1"/>
              <a:gd name="f343" fmla="*/ f281 f139 1"/>
              <a:gd name="f344" fmla="*/ f282 f138 1"/>
              <a:gd name="f345" fmla="*/ f283 f139 1"/>
              <a:gd name="f346" fmla="*/ f284 f138 1"/>
              <a:gd name="f347" fmla="*/ f285 f139 1"/>
              <a:gd name="f348" fmla="*/ f286 f138 1"/>
              <a:gd name="f349" fmla="*/ f287 f139 1"/>
              <a:gd name="f350" fmla="*/ f288 f138 1"/>
              <a:gd name="f351" fmla="*/ f289 f139 1"/>
              <a:gd name="f352" fmla="*/ f290 f138 1"/>
              <a:gd name="f353" fmla="*/ f291 f139 1"/>
              <a:gd name="f354" fmla="*/ f292 f138 1"/>
              <a:gd name="f355" fmla="*/ f293 f139 1"/>
              <a:gd name="f356" fmla="*/ f294 f138 1"/>
              <a:gd name="f357" fmla="*/ f295 f139 1"/>
              <a:gd name="f358" fmla="*/ f296 f139 1"/>
              <a:gd name="f359" fmla="*/ f297 f138 1"/>
              <a:gd name="f360" fmla="*/ f298 f139 1"/>
              <a:gd name="f361" fmla="*/ f299 f139 1"/>
              <a:gd name="f362" fmla="*/ f300 f139 1"/>
              <a:gd name="f363" fmla="*/ f301 f138 1"/>
              <a:gd name="f364" fmla="*/ f302 f139 1"/>
              <a:gd name="f365" fmla="*/ f303 f138 1"/>
              <a:gd name="f366" fmla="*/ f304 f139 1"/>
              <a:gd name="f367" fmla="*/ f305 f138 1"/>
              <a:gd name="f368" fmla="*/ f306 f139 1"/>
              <a:gd name="f369" fmla="*/ f307 f139 1"/>
              <a:gd name="f370" fmla="*/ f308 f138 1"/>
              <a:gd name="f371" fmla="*/ f309 f139 1"/>
              <a:gd name="f372" fmla="*/ f310 f138 1"/>
              <a:gd name="f373" fmla="*/ f311 f139 1"/>
              <a:gd name="f374" fmla="*/ f312 f138 1"/>
              <a:gd name="f375" fmla="*/ f313 f139 1"/>
              <a:gd name="f376" fmla="*/ f314 f138 1"/>
              <a:gd name="f377" fmla="*/ f315 f139 1"/>
              <a:gd name="f378" fmla="*/ f316 f138 1"/>
              <a:gd name="f379" fmla="*/ f317 f139 1"/>
              <a:gd name="f380" fmla="*/ f318 f138 1"/>
              <a:gd name="f381" fmla="*/ f319 f139 1"/>
              <a:gd name="f382" fmla="*/ f320 f138 1"/>
              <a:gd name="f383" fmla="*/ f321 f139 1"/>
              <a:gd name="f384" fmla="*/ f322 f138 1"/>
              <a:gd name="f385" fmla="*/ f323 f139 1"/>
              <a:gd name="f386" fmla="*/ f324 f138 1"/>
              <a:gd name="f387" fmla="*/ f325 f139 1"/>
              <a:gd name="f388" fmla="*/ f326 f139 1"/>
              <a:gd name="f389" fmla="*/ f327 f1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7">
                <a:pos x="f332" y="f333"/>
              </a:cxn>
              <a:cxn ang="f207">
                <a:pos x="f334" y="f335"/>
              </a:cxn>
              <a:cxn ang="f207">
                <a:pos x="f336" y="f337"/>
              </a:cxn>
              <a:cxn ang="f207">
                <a:pos x="f338" y="f339"/>
              </a:cxn>
              <a:cxn ang="f207">
                <a:pos x="f340" y="f341"/>
              </a:cxn>
              <a:cxn ang="f207">
                <a:pos x="f342" y="f343"/>
              </a:cxn>
              <a:cxn ang="f207">
                <a:pos x="f344" y="f345"/>
              </a:cxn>
              <a:cxn ang="f207">
                <a:pos x="f346" y="f347"/>
              </a:cxn>
              <a:cxn ang="f207">
                <a:pos x="f348" y="f349"/>
              </a:cxn>
              <a:cxn ang="f207">
                <a:pos x="f350" y="f351"/>
              </a:cxn>
              <a:cxn ang="f207">
                <a:pos x="f352" y="f353"/>
              </a:cxn>
              <a:cxn ang="f207">
                <a:pos x="f354" y="f355"/>
              </a:cxn>
              <a:cxn ang="f207">
                <a:pos x="f356" y="f357"/>
              </a:cxn>
              <a:cxn ang="f207">
                <a:pos x="f356" y="f358"/>
              </a:cxn>
              <a:cxn ang="f207">
                <a:pos x="f359" y="f360"/>
              </a:cxn>
              <a:cxn ang="f207">
                <a:pos x="f356" y="f361"/>
              </a:cxn>
              <a:cxn ang="f207">
                <a:pos x="f352" y="f362"/>
              </a:cxn>
              <a:cxn ang="f207">
                <a:pos x="f363" y="f362"/>
              </a:cxn>
              <a:cxn ang="f207">
                <a:pos x="f363" y="f364"/>
              </a:cxn>
              <a:cxn ang="f207">
                <a:pos x="f365" y="f366"/>
              </a:cxn>
              <a:cxn ang="f207">
                <a:pos x="f367" y="f368"/>
              </a:cxn>
              <a:cxn ang="f207">
                <a:pos x="f334" y="f369"/>
              </a:cxn>
              <a:cxn ang="f207">
                <a:pos x="f370" y="f371"/>
              </a:cxn>
              <a:cxn ang="f207">
                <a:pos x="f372" y="f373"/>
              </a:cxn>
              <a:cxn ang="f207">
                <a:pos x="f374" y="f375"/>
              </a:cxn>
              <a:cxn ang="f207">
                <a:pos x="f376" y="f377"/>
              </a:cxn>
              <a:cxn ang="f207">
                <a:pos x="f378" y="f379"/>
              </a:cxn>
              <a:cxn ang="f207">
                <a:pos x="f380" y="f381"/>
              </a:cxn>
              <a:cxn ang="f207">
                <a:pos x="f382" y="f383"/>
              </a:cxn>
              <a:cxn ang="f207">
                <a:pos x="f384" y="f385"/>
              </a:cxn>
              <a:cxn ang="f207">
                <a:pos x="f386" y="f387"/>
              </a:cxn>
              <a:cxn ang="f207">
                <a:pos x="f376" y="f388"/>
              </a:cxn>
              <a:cxn ang="f207">
                <a:pos x="f389" y="f388"/>
              </a:cxn>
              <a:cxn ang="f207">
                <a:pos x="f332" y="f333"/>
              </a:cxn>
            </a:cxnLst>
            <a:rect l="f328" t="f331" r="f329" b="f330"/>
            <a:pathLst>
              <a:path w="223" h="31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0" y="f17"/>
                  <a:pt x="f22" y="f23"/>
                  <a:pt x="f22" y="f24"/>
                </a:cubicBezTo>
                <a:cubicBezTo>
                  <a:pt x="f18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2" y="f38"/>
                  <a:pt x="f39" y="f38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9" y="f48"/>
                  <a:pt x="f49" y="f50"/>
                </a:cubicBezTo>
                <a:cubicBezTo>
                  <a:pt x="f20" y="f36"/>
                  <a:pt x="f51" y="f52"/>
                  <a:pt x="f36" y="f53"/>
                </a:cubicBezTo>
                <a:cubicBezTo>
                  <a:pt x="f54" y="f55"/>
                  <a:pt x="f44" y="f37"/>
                  <a:pt x="f56" y="f57"/>
                </a:cubicBezTo>
                <a:cubicBezTo>
                  <a:pt x="f58" y="f59"/>
                  <a:pt x="f60" y="f61"/>
                  <a:pt x="f62" y="f7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65" y="f71"/>
                </a:cubicBezTo>
                <a:cubicBezTo>
                  <a:pt x="f63" y="f72"/>
                  <a:pt x="f73" y="f74"/>
                  <a:pt x="f75" y="f76"/>
                </a:cubicBezTo>
                <a:cubicBezTo>
                  <a:pt x="f5" y="f77"/>
                  <a:pt x="f78" y="f79"/>
                  <a:pt x="f65" y="f80"/>
                </a:cubicBezTo>
                <a:cubicBezTo>
                  <a:pt x="f81" y="f82"/>
                  <a:pt x="f83" y="f84"/>
                  <a:pt x="f56" y="f85"/>
                </a:cubicBezTo>
                <a:cubicBezTo>
                  <a:pt x="f56" y="f85"/>
                  <a:pt x="f86" y="f85"/>
                  <a:pt x="f87" y="f85"/>
                </a:cubicBezTo>
                <a:cubicBezTo>
                  <a:pt x="f87" y="f88"/>
                  <a:pt x="f89" y="f25"/>
                  <a:pt x="f87" y="f90"/>
                </a:cubicBezTo>
                <a:cubicBezTo>
                  <a:pt x="f60" y="f91"/>
                  <a:pt x="f87" y="f11"/>
                  <a:pt x="f92" y="f93"/>
                </a:cubicBezTo>
                <a:cubicBezTo>
                  <a:pt x="f94" y="f95"/>
                  <a:pt x="f96" y="f54"/>
                  <a:pt x="f97" y="f87"/>
                </a:cubicBezTo>
                <a:cubicBezTo>
                  <a:pt x="f97" y="f46"/>
                  <a:pt x="f14" y="f98"/>
                  <a:pt x="f14" y="f99"/>
                </a:cubicBezTo>
                <a:cubicBezTo>
                  <a:pt x="f97" y="f100"/>
                  <a:pt x="f101" y="f100"/>
                  <a:pt x="f102" y="f103"/>
                </a:cubicBezTo>
                <a:cubicBezTo>
                  <a:pt x="f104" y="f86"/>
                  <a:pt x="f105" y="f62"/>
                  <a:pt x="f88" y="f106"/>
                </a:cubicBezTo>
                <a:cubicBezTo>
                  <a:pt x="f88" y="f107"/>
                  <a:pt x="f108" y="f109"/>
                  <a:pt x="f108" y="f73"/>
                </a:cubicBezTo>
                <a:cubicBezTo>
                  <a:pt x="f85" y="f110"/>
                  <a:pt x="f85" y="f69"/>
                  <a:pt x="f111" y="f63"/>
                </a:cubicBezTo>
                <a:cubicBezTo>
                  <a:pt x="f112" y="f75"/>
                  <a:pt x="f113" y="f114"/>
                  <a:pt x="f115" y="f116"/>
                </a:cubicBezTo>
                <a:cubicBezTo>
                  <a:pt x="f37" y="f117"/>
                  <a:pt x="f118" y="f119"/>
                  <a:pt x="f6" y="f5"/>
                </a:cubicBezTo>
                <a:cubicBezTo>
                  <a:pt x="f120" y="f121"/>
                  <a:pt x="f122" y="f62"/>
                  <a:pt x="f123" y="f124"/>
                </a:cubicBezTo>
                <a:cubicBezTo>
                  <a:pt x="f125" y="f126"/>
                  <a:pt x="f127" y="f56"/>
                  <a:pt x="f128" y="f86"/>
                </a:cubicBezTo>
                <a:cubicBezTo>
                  <a:pt x="f129" y="f130"/>
                  <a:pt x="f131" y="f103"/>
                  <a:pt x="f84" y="f94"/>
                </a:cubicBezTo>
                <a:cubicBezTo>
                  <a:pt x="f132" y="f94"/>
                  <a:pt x="f88" y="f133"/>
                  <a:pt x="f111" y="f133"/>
                </a:cubicBezTo>
                <a:cubicBezTo>
                  <a:pt x="f55" y="f36"/>
                  <a:pt x="f134" y="f133"/>
                  <a:pt x="f135" y="f133"/>
                </a:cubicBezTo>
                <a:cubicBezTo>
                  <a:pt x="f136" y="f93"/>
                  <a:pt x="f136" y="f40"/>
                  <a:pt x="f8" y="f9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8D14EB04-D0FA-407A-BE59-099A0C59CCA2}"/>
              </a:ext>
            </a:extLst>
          </p:cNvPr>
          <p:cNvSpPr/>
          <p:nvPr/>
        </p:nvSpPr>
        <p:spPr>
          <a:xfrm>
            <a:off x="1243245" y="4121392"/>
            <a:ext cx="6420989" cy="8207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5"/>
              <a:gd name="f7" fmla="val 66"/>
              <a:gd name="f8" fmla="val 246"/>
              <a:gd name="f9" fmla="val 43"/>
              <a:gd name="f10" fmla="val 227"/>
              <a:gd name="f11" fmla="val 38"/>
              <a:gd name="f12" fmla="val 208"/>
              <a:gd name="f13" fmla="val 33"/>
              <a:gd name="f14" fmla="val 189"/>
              <a:gd name="f15" fmla="val 28"/>
              <a:gd name="f16" fmla="val 26"/>
              <a:gd name="f17" fmla="val 170"/>
              <a:gd name="f18" fmla="val 24"/>
              <a:gd name="f19" fmla="val 161"/>
              <a:gd name="f20" fmla="val 23"/>
              <a:gd name="f21" fmla="val 140"/>
              <a:gd name="f22" fmla="val 20"/>
              <a:gd name="f23" fmla="val 122"/>
              <a:gd name="f24" fmla="val 109"/>
              <a:gd name="f25" fmla="val 44"/>
              <a:gd name="f26" fmla="val 103"/>
              <a:gd name="f27" fmla="val 54"/>
              <a:gd name="f28" fmla="val 95"/>
              <a:gd name="f29" fmla="val 62"/>
              <a:gd name="f30" fmla="val 83"/>
              <a:gd name="f31" fmla="val 64"/>
              <a:gd name="f32" fmla="val 69"/>
              <a:gd name="f33" fmla="val 60"/>
              <a:gd name="f34" fmla="val 61"/>
              <a:gd name="f35" fmla="val 55"/>
              <a:gd name="f36" fmla="val 47"/>
              <a:gd name="f37" fmla="val 32"/>
              <a:gd name="f38" fmla="val 19"/>
              <a:gd name="f39" fmla="val 11"/>
              <a:gd name="f40" fmla="val 35"/>
              <a:gd name="f41" fmla="val 9"/>
              <a:gd name="f42" fmla="val 37"/>
              <a:gd name="f43" fmla="val 4"/>
              <a:gd name="f44" fmla="val 36"/>
              <a:gd name="f45" fmla="val 1"/>
              <a:gd name="f46" fmla="val 2"/>
              <a:gd name="f47" fmla="val 10"/>
              <a:gd name="f48" fmla="val 15"/>
              <a:gd name="f49" fmla="val 22"/>
              <a:gd name="f50" fmla="val 12"/>
              <a:gd name="f51" fmla="val 51"/>
              <a:gd name="f52" fmla="val 14"/>
              <a:gd name="f53" fmla="val 73"/>
              <a:gd name="f54" fmla="val 53"/>
              <a:gd name="f55" fmla="val 81"/>
              <a:gd name="f56" fmla="val 94"/>
              <a:gd name="f57" fmla="val 41"/>
              <a:gd name="f58" fmla="val 106"/>
              <a:gd name="f59" fmla="val 27"/>
              <a:gd name="f60" fmla="val 117"/>
              <a:gd name="f61" fmla="val 136"/>
              <a:gd name="f62" fmla="val 151"/>
              <a:gd name="f63" fmla="val 167"/>
              <a:gd name="f64" fmla="val 182"/>
              <a:gd name="f65" fmla="val 201"/>
              <a:gd name="f66" fmla="val 16"/>
              <a:gd name="f67" fmla="val 220"/>
              <a:gd name="f68" fmla="val 239"/>
              <a:gd name="f69" fmla="val 260"/>
              <a:gd name="f70" fmla="val 29"/>
              <a:gd name="f71" fmla="val 280"/>
              <a:gd name="f72" fmla="val 25"/>
              <a:gd name="f73" fmla="val 292"/>
              <a:gd name="f74" fmla="val 293"/>
              <a:gd name="f75" fmla="val 299"/>
              <a:gd name="f76" fmla="val 301"/>
              <a:gd name="f77" fmla="val 303"/>
              <a:gd name="f78" fmla="val 3"/>
              <a:gd name="f79" fmla="val 8"/>
              <a:gd name="f80" fmla="val 304"/>
              <a:gd name="f81" fmla="val 300"/>
              <a:gd name="f82" fmla="val 17"/>
              <a:gd name="f83" fmla="val 295"/>
              <a:gd name="f84" fmla="val 289"/>
              <a:gd name="f85" fmla="val 277"/>
              <a:gd name="f86" fmla="val 39"/>
              <a:gd name="f87" fmla="val 262"/>
              <a:gd name="f88" fmla="+- 0 0 -90"/>
              <a:gd name="f89" fmla="*/ f3 1 305"/>
              <a:gd name="f90" fmla="*/ f4 1 66"/>
              <a:gd name="f91" fmla="val f5"/>
              <a:gd name="f92" fmla="val f6"/>
              <a:gd name="f93" fmla="val f7"/>
              <a:gd name="f94" fmla="*/ f88 f0 1"/>
              <a:gd name="f95" fmla="+- f93 0 f91"/>
              <a:gd name="f96" fmla="+- f92 0 f91"/>
              <a:gd name="f97" fmla="*/ f94 1 f2"/>
              <a:gd name="f98" fmla="*/ f96 1 305"/>
              <a:gd name="f99" fmla="*/ f95 1 66"/>
              <a:gd name="f100" fmla="*/ 246 f96 1"/>
              <a:gd name="f101" fmla="*/ 43 f95 1"/>
              <a:gd name="f102" fmla="*/ 189 f96 1"/>
              <a:gd name="f103" fmla="*/ 28 f95 1"/>
              <a:gd name="f104" fmla="*/ 161 f96 1"/>
              <a:gd name="f105" fmla="*/ 23 f95 1"/>
              <a:gd name="f106" fmla="*/ 109 f96 1"/>
              <a:gd name="f107" fmla="*/ 44 f95 1"/>
              <a:gd name="f108" fmla="*/ 83 f96 1"/>
              <a:gd name="f109" fmla="*/ 64 f95 1"/>
              <a:gd name="f110" fmla="*/ 55 f96 1"/>
              <a:gd name="f111" fmla="*/ 47 f95 1"/>
              <a:gd name="f112" fmla="*/ 11 f96 1"/>
              <a:gd name="f113" fmla="*/ 35 f95 1"/>
              <a:gd name="f114" fmla="*/ 0 f96 1"/>
              <a:gd name="f115" fmla="*/ 37 f95 1"/>
              <a:gd name="f116" fmla="*/ 2 f96 1"/>
              <a:gd name="f117" fmla="*/ 26 f95 1"/>
              <a:gd name="f118" fmla="*/ 36 f96 1"/>
              <a:gd name="f119" fmla="*/ 12 f95 1"/>
              <a:gd name="f120" fmla="*/ 66 f96 1"/>
              <a:gd name="f121" fmla="*/ 36 f95 1"/>
              <a:gd name="f122" fmla="*/ 94 f96 1"/>
              <a:gd name="f123" fmla="*/ 41 f95 1"/>
              <a:gd name="f124" fmla="*/ 136 f96 1"/>
              <a:gd name="f125" fmla="*/ 10 f95 1"/>
              <a:gd name="f126" fmla="*/ 182 f96 1"/>
              <a:gd name="f127" fmla="*/ 239 f96 1"/>
              <a:gd name="f128" fmla="*/ 292 f96 1"/>
              <a:gd name="f129" fmla="*/ 4 f95 1"/>
              <a:gd name="f130" fmla="*/ 301 f96 1"/>
              <a:gd name="f131" fmla="*/ 2 f95 1"/>
              <a:gd name="f132" fmla="*/ 304 f96 1"/>
              <a:gd name="f133" fmla="*/ 289 f96 1"/>
              <a:gd name="f134" fmla="*/ 29 f95 1"/>
              <a:gd name="f135" fmla="+- f97 0 f1"/>
              <a:gd name="f136" fmla="*/ f100 1 305"/>
              <a:gd name="f137" fmla="*/ f101 1 66"/>
              <a:gd name="f138" fmla="*/ f102 1 305"/>
              <a:gd name="f139" fmla="*/ f103 1 66"/>
              <a:gd name="f140" fmla="*/ f104 1 305"/>
              <a:gd name="f141" fmla="*/ f105 1 66"/>
              <a:gd name="f142" fmla="*/ f106 1 305"/>
              <a:gd name="f143" fmla="*/ f107 1 66"/>
              <a:gd name="f144" fmla="*/ f108 1 305"/>
              <a:gd name="f145" fmla="*/ f109 1 66"/>
              <a:gd name="f146" fmla="*/ f110 1 305"/>
              <a:gd name="f147" fmla="*/ f111 1 66"/>
              <a:gd name="f148" fmla="*/ f112 1 305"/>
              <a:gd name="f149" fmla="*/ f113 1 66"/>
              <a:gd name="f150" fmla="*/ f114 1 305"/>
              <a:gd name="f151" fmla="*/ f115 1 66"/>
              <a:gd name="f152" fmla="*/ f116 1 305"/>
              <a:gd name="f153" fmla="*/ f117 1 66"/>
              <a:gd name="f154" fmla="*/ f118 1 305"/>
              <a:gd name="f155" fmla="*/ f119 1 66"/>
              <a:gd name="f156" fmla="*/ f120 1 305"/>
              <a:gd name="f157" fmla="*/ f121 1 66"/>
              <a:gd name="f158" fmla="*/ f122 1 305"/>
              <a:gd name="f159" fmla="*/ f123 1 66"/>
              <a:gd name="f160" fmla="*/ f124 1 305"/>
              <a:gd name="f161" fmla="*/ f125 1 66"/>
              <a:gd name="f162" fmla="*/ f126 1 305"/>
              <a:gd name="f163" fmla="*/ f127 1 305"/>
              <a:gd name="f164" fmla="*/ f128 1 305"/>
              <a:gd name="f165" fmla="*/ f129 1 66"/>
              <a:gd name="f166" fmla="*/ f130 1 305"/>
              <a:gd name="f167" fmla="*/ f131 1 66"/>
              <a:gd name="f168" fmla="*/ f132 1 305"/>
              <a:gd name="f169" fmla="*/ f133 1 305"/>
              <a:gd name="f170" fmla="*/ f134 1 66"/>
              <a:gd name="f171" fmla="*/ 0 1 f98"/>
              <a:gd name="f172" fmla="*/ f92 1 f98"/>
              <a:gd name="f173" fmla="*/ 0 1 f99"/>
              <a:gd name="f174" fmla="*/ f93 1 f99"/>
              <a:gd name="f175" fmla="*/ f136 1 f98"/>
              <a:gd name="f176" fmla="*/ f137 1 f99"/>
              <a:gd name="f177" fmla="*/ f138 1 f98"/>
              <a:gd name="f178" fmla="*/ f139 1 f99"/>
              <a:gd name="f179" fmla="*/ f140 1 f98"/>
              <a:gd name="f180" fmla="*/ f141 1 f99"/>
              <a:gd name="f181" fmla="*/ f142 1 f98"/>
              <a:gd name="f182" fmla="*/ f143 1 f99"/>
              <a:gd name="f183" fmla="*/ f144 1 f98"/>
              <a:gd name="f184" fmla="*/ f145 1 f99"/>
              <a:gd name="f185" fmla="*/ f146 1 f98"/>
              <a:gd name="f186" fmla="*/ f147 1 f99"/>
              <a:gd name="f187" fmla="*/ f148 1 f98"/>
              <a:gd name="f188" fmla="*/ f149 1 f99"/>
              <a:gd name="f189" fmla="*/ f150 1 f98"/>
              <a:gd name="f190" fmla="*/ f151 1 f99"/>
              <a:gd name="f191" fmla="*/ f152 1 f98"/>
              <a:gd name="f192" fmla="*/ f153 1 f99"/>
              <a:gd name="f193" fmla="*/ f154 1 f98"/>
              <a:gd name="f194" fmla="*/ f155 1 f99"/>
              <a:gd name="f195" fmla="*/ f156 1 f98"/>
              <a:gd name="f196" fmla="*/ f157 1 f99"/>
              <a:gd name="f197" fmla="*/ f158 1 f98"/>
              <a:gd name="f198" fmla="*/ f159 1 f99"/>
              <a:gd name="f199" fmla="*/ f160 1 f98"/>
              <a:gd name="f200" fmla="*/ f161 1 f99"/>
              <a:gd name="f201" fmla="*/ f162 1 f98"/>
              <a:gd name="f202" fmla="*/ f163 1 f98"/>
              <a:gd name="f203" fmla="*/ f164 1 f98"/>
              <a:gd name="f204" fmla="*/ f165 1 f99"/>
              <a:gd name="f205" fmla="*/ f166 1 f98"/>
              <a:gd name="f206" fmla="*/ f167 1 f99"/>
              <a:gd name="f207" fmla="*/ f168 1 f98"/>
              <a:gd name="f208" fmla="*/ f169 1 f98"/>
              <a:gd name="f209" fmla="*/ f170 1 f99"/>
              <a:gd name="f210" fmla="*/ f171 f89 1"/>
              <a:gd name="f211" fmla="*/ f172 f89 1"/>
              <a:gd name="f212" fmla="*/ f174 f90 1"/>
              <a:gd name="f213" fmla="*/ f173 f90 1"/>
              <a:gd name="f214" fmla="*/ f175 f89 1"/>
              <a:gd name="f215" fmla="*/ f176 f90 1"/>
              <a:gd name="f216" fmla="*/ f177 f89 1"/>
              <a:gd name="f217" fmla="*/ f178 f90 1"/>
              <a:gd name="f218" fmla="*/ f179 f89 1"/>
              <a:gd name="f219" fmla="*/ f180 f90 1"/>
              <a:gd name="f220" fmla="*/ f181 f89 1"/>
              <a:gd name="f221" fmla="*/ f182 f90 1"/>
              <a:gd name="f222" fmla="*/ f183 f89 1"/>
              <a:gd name="f223" fmla="*/ f184 f90 1"/>
              <a:gd name="f224" fmla="*/ f185 f89 1"/>
              <a:gd name="f225" fmla="*/ f186 f90 1"/>
              <a:gd name="f226" fmla="*/ f187 f89 1"/>
              <a:gd name="f227" fmla="*/ f188 f90 1"/>
              <a:gd name="f228" fmla="*/ f189 f89 1"/>
              <a:gd name="f229" fmla="*/ f190 f90 1"/>
              <a:gd name="f230" fmla="*/ f191 f89 1"/>
              <a:gd name="f231" fmla="*/ f192 f90 1"/>
              <a:gd name="f232" fmla="*/ f193 f89 1"/>
              <a:gd name="f233" fmla="*/ f194 f90 1"/>
              <a:gd name="f234" fmla="*/ f195 f89 1"/>
              <a:gd name="f235" fmla="*/ f196 f90 1"/>
              <a:gd name="f236" fmla="*/ f197 f89 1"/>
              <a:gd name="f237" fmla="*/ f198 f90 1"/>
              <a:gd name="f238" fmla="*/ f199 f89 1"/>
              <a:gd name="f239" fmla="*/ f200 f90 1"/>
              <a:gd name="f240" fmla="*/ f201 f89 1"/>
              <a:gd name="f241" fmla="*/ f202 f89 1"/>
              <a:gd name="f242" fmla="*/ f203 f89 1"/>
              <a:gd name="f243" fmla="*/ f204 f90 1"/>
              <a:gd name="f244" fmla="*/ f205 f89 1"/>
              <a:gd name="f245" fmla="*/ f206 f90 1"/>
              <a:gd name="f246" fmla="*/ f207 f89 1"/>
              <a:gd name="f247" fmla="*/ f208 f89 1"/>
              <a:gd name="f248" fmla="*/ f209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5">
                <a:pos x="f214" y="f215"/>
              </a:cxn>
              <a:cxn ang="f135">
                <a:pos x="f216" y="f217"/>
              </a:cxn>
              <a:cxn ang="f135">
                <a:pos x="f218" y="f219"/>
              </a:cxn>
              <a:cxn ang="f135">
                <a:pos x="f220" y="f221"/>
              </a:cxn>
              <a:cxn ang="f135">
                <a:pos x="f222" y="f223"/>
              </a:cxn>
              <a:cxn ang="f135">
                <a:pos x="f224" y="f225"/>
              </a:cxn>
              <a:cxn ang="f135">
                <a:pos x="f226" y="f227"/>
              </a:cxn>
              <a:cxn ang="f135">
                <a:pos x="f228" y="f229"/>
              </a:cxn>
              <a:cxn ang="f135">
                <a:pos x="f230" y="f231"/>
              </a:cxn>
              <a:cxn ang="f135">
                <a:pos x="f232" y="f233"/>
              </a:cxn>
              <a:cxn ang="f135">
                <a:pos x="f234" y="f235"/>
              </a:cxn>
              <a:cxn ang="f135">
                <a:pos x="f236" y="f237"/>
              </a:cxn>
              <a:cxn ang="f135">
                <a:pos x="f238" y="f239"/>
              </a:cxn>
              <a:cxn ang="f135">
                <a:pos x="f240" y="f233"/>
              </a:cxn>
              <a:cxn ang="f135">
                <a:pos x="f241" y="f231"/>
              </a:cxn>
              <a:cxn ang="f135">
                <a:pos x="f242" y="f243"/>
              </a:cxn>
              <a:cxn ang="f135">
                <a:pos x="f244" y="f245"/>
              </a:cxn>
              <a:cxn ang="f135">
                <a:pos x="f246" y="f239"/>
              </a:cxn>
              <a:cxn ang="f135">
                <a:pos x="f247" y="f248"/>
              </a:cxn>
              <a:cxn ang="f135">
                <a:pos x="f214" y="f215"/>
              </a:cxn>
            </a:cxnLst>
            <a:rect l="f210" t="f213" r="f211" b="f212"/>
            <a:pathLst>
              <a:path w="305" h="6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2" y="f16"/>
                  <a:pt x="f17" y="f18"/>
                  <a:pt x="f19" y="f20"/>
                </a:cubicBezTo>
                <a:cubicBezTo>
                  <a:pt x="f21" y="f22"/>
                  <a:pt x="f23" y="f16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7"/>
                  <a:pt x="f33" y="f34"/>
                  <a:pt x="f35" y="f36"/>
                </a:cubicBezTo>
                <a:cubicBezTo>
                  <a:pt x="f36" y="f18"/>
                  <a:pt x="f37" y="f38"/>
                  <a:pt x="f39" y="f40"/>
                </a:cubicBezTo>
                <a:cubicBezTo>
                  <a:pt x="f41" y="f42"/>
                  <a:pt x="f43" y="f44"/>
                  <a:pt x="f5" y="f42"/>
                </a:cubicBezTo>
                <a:cubicBezTo>
                  <a:pt x="f45" y="f13"/>
                  <a:pt x="f5" y="f15"/>
                  <a:pt x="f46" y="f16"/>
                </a:cubicBezTo>
                <a:cubicBezTo>
                  <a:pt x="f47" y="f48"/>
                  <a:pt x="f49" y="f47"/>
                  <a:pt x="f44" y="f50"/>
                </a:cubicBezTo>
                <a:cubicBezTo>
                  <a:pt x="f51" y="f52"/>
                  <a:pt x="f34" y="f20"/>
                  <a:pt x="f7" y="f44"/>
                </a:cubicBezTo>
                <a:cubicBezTo>
                  <a:pt x="f53" y="f54"/>
                  <a:pt x="f55" y="f35"/>
                  <a:pt x="f56" y="f57"/>
                </a:cubicBezTo>
                <a:cubicBezTo>
                  <a:pt x="f58" y="f59"/>
                  <a:pt x="f60" y="f50"/>
                  <a:pt x="f61" y="f47"/>
                </a:cubicBezTo>
                <a:cubicBezTo>
                  <a:pt x="f62" y="f41"/>
                  <a:pt x="f63" y="f47"/>
                  <a:pt x="f64" y="f50"/>
                </a:cubicBezTo>
                <a:cubicBezTo>
                  <a:pt x="f65" y="f66"/>
                  <a:pt x="f67" y="f20"/>
                  <a:pt x="f68" y="f16"/>
                </a:cubicBezTo>
                <a:cubicBezTo>
                  <a:pt x="f69" y="f70"/>
                  <a:pt x="f71" y="f72"/>
                  <a:pt x="f73" y="f43"/>
                </a:cubicBezTo>
                <a:cubicBezTo>
                  <a:pt x="f74" y="f46"/>
                  <a:pt x="f75" y="f5"/>
                  <a:pt x="f76" y="f46"/>
                </a:cubicBezTo>
                <a:cubicBezTo>
                  <a:pt x="f77" y="f78"/>
                  <a:pt x="f6" y="f79"/>
                  <a:pt x="f80" y="f47"/>
                </a:cubicBezTo>
                <a:cubicBezTo>
                  <a:pt x="f81" y="f82"/>
                  <a:pt x="f83" y="f18"/>
                  <a:pt x="f84" y="f70"/>
                </a:cubicBezTo>
                <a:cubicBezTo>
                  <a:pt x="f85" y="f86"/>
                  <a:pt x="f87" y="f57"/>
                  <a:pt x="f8" y="f9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1">
            <a:extLst>
              <a:ext uri="{FF2B5EF4-FFF2-40B4-BE49-F238E27FC236}">
                <a16:creationId xmlns:a16="http://schemas.microsoft.com/office/drawing/2014/main" id="{E748834D-7862-4771-8935-31777316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362" y="32936"/>
            <a:ext cx="4755053" cy="50157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574;p40">
            <a:extLst>
              <a:ext uri="{FF2B5EF4-FFF2-40B4-BE49-F238E27FC236}">
                <a16:creationId xmlns:a16="http://schemas.microsoft.com/office/drawing/2014/main" id="{6C0B345F-5CD5-4F3E-8B45-6E03D3996A80}"/>
              </a:ext>
            </a:extLst>
          </p:cNvPr>
          <p:cNvSpPr/>
          <p:nvPr/>
        </p:nvSpPr>
        <p:spPr>
          <a:xfrm>
            <a:off x="1185729" y="1523216"/>
            <a:ext cx="2724299" cy="285896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75;p40">
            <a:extLst>
              <a:ext uri="{FF2B5EF4-FFF2-40B4-BE49-F238E27FC236}">
                <a16:creationId xmlns:a16="http://schemas.microsoft.com/office/drawing/2014/main" id="{B68734D7-08CF-4B53-8F22-EDD2A9586D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378" y="1904942"/>
            <a:ext cx="3611998" cy="1144499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1600"/>
              <a:t>Mercury is the closest planet to the Sun and the smallest one in the Solar System—it’s a bit larger than the Moon</a:t>
            </a:r>
          </a:p>
        </p:txBody>
      </p:sp>
      <p:sp>
        <p:nvSpPr>
          <p:cNvPr id="5" name="Google Shape;576;p40">
            <a:extLst>
              <a:ext uri="{FF2B5EF4-FFF2-40B4-BE49-F238E27FC236}">
                <a16:creationId xmlns:a16="http://schemas.microsoft.com/office/drawing/2014/main" id="{00063D52-DA9D-43D1-9ED1-0A2E734CF5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Introduction</a:t>
            </a:r>
          </a:p>
        </p:txBody>
      </p:sp>
      <p:sp>
        <p:nvSpPr>
          <p:cNvPr id="6" name="Google Shape;579;p40">
            <a:extLst>
              <a:ext uri="{FF2B5EF4-FFF2-40B4-BE49-F238E27FC236}">
                <a16:creationId xmlns:a16="http://schemas.microsoft.com/office/drawing/2014/main" id="{1C5BCFB0-65B5-4490-ACA2-0F76D8CE46BB}"/>
              </a:ext>
            </a:extLst>
          </p:cNvPr>
          <p:cNvSpPr/>
          <p:nvPr/>
        </p:nvSpPr>
        <p:spPr>
          <a:xfrm rot="59507">
            <a:off x="4990283" y="979843"/>
            <a:ext cx="157039" cy="157130"/>
          </a:xfrm>
          <a:custGeom>
            <a:avLst/>
            <a:gdLst>
              <a:gd name="f0" fmla="val w"/>
              <a:gd name="f1" fmla="val h"/>
              <a:gd name="f2" fmla="val 0"/>
              <a:gd name="f3" fmla="val 1794"/>
              <a:gd name="f4" fmla="val 1795"/>
              <a:gd name="f5" fmla="val 943"/>
              <a:gd name="f6" fmla="val 1"/>
              <a:gd name="f7" fmla="val 730"/>
              <a:gd name="f8" fmla="val 426"/>
              <a:gd name="f9" fmla="val 396"/>
              <a:gd name="f10" fmla="val 882"/>
              <a:gd name="f11" fmla="val 913"/>
              <a:gd name="f12" fmla="val 1065"/>
              <a:gd name="f13" fmla="val 1369"/>
              <a:gd name="f14" fmla="val 1034"/>
              <a:gd name="f15" fmla="val 1399"/>
              <a:gd name="f16" fmla="val 1429"/>
              <a:gd name="f17" fmla="val 1095"/>
              <a:gd name="f18" fmla="*/ f0 1 1794"/>
              <a:gd name="f19" fmla="*/ f1 1 1795"/>
              <a:gd name="f20" fmla="val f2"/>
              <a:gd name="f21" fmla="val f3"/>
              <a:gd name="f22" fmla="val f4"/>
              <a:gd name="f23" fmla="+- f22 0 f20"/>
              <a:gd name="f24" fmla="+- f21 0 f20"/>
              <a:gd name="f25" fmla="*/ f24 1 1794"/>
              <a:gd name="f26" fmla="*/ f23 1 1795"/>
              <a:gd name="f27" fmla="*/ f20 1 f25"/>
              <a:gd name="f28" fmla="*/ f21 1 f25"/>
              <a:gd name="f29" fmla="*/ f20 1 f26"/>
              <a:gd name="f30" fmla="*/ f22 1 f26"/>
              <a:gd name="f31" fmla="*/ f27 f18 1"/>
              <a:gd name="f32" fmla="*/ f28 f18 1"/>
              <a:gd name="f33" fmla="*/ f30 f19 1"/>
              <a:gd name="f34" fmla="*/ f2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1794" h="1795">
                <a:moveTo>
                  <a:pt x="f5" y="f6"/>
                </a:moveTo>
                <a:cubicBezTo>
                  <a:pt x="f7" y="f8"/>
                  <a:pt x="f9" y="f7"/>
                  <a:pt x="f6" y="f10"/>
                </a:cubicBezTo>
                <a:lnTo>
                  <a:pt x="f6" y="f11"/>
                </a:lnTo>
                <a:cubicBezTo>
                  <a:pt x="f9" y="f12"/>
                  <a:pt x="f7" y="f13"/>
                  <a:pt x="f10" y="f3"/>
                </a:cubicBezTo>
                <a:lnTo>
                  <a:pt x="f5" y="f3"/>
                </a:lnTo>
                <a:cubicBezTo>
                  <a:pt x="f14" y="f13"/>
                  <a:pt x="f15" y="f12"/>
                  <a:pt x="f3" y="f11"/>
                </a:cubicBezTo>
                <a:lnTo>
                  <a:pt x="f3" y="f10"/>
                </a:lnTo>
                <a:cubicBezTo>
                  <a:pt x="f16" y="f7"/>
                  <a:pt x="f17" y="f8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580;p40">
            <a:extLst>
              <a:ext uri="{FF2B5EF4-FFF2-40B4-BE49-F238E27FC236}">
                <a16:creationId xmlns:a16="http://schemas.microsoft.com/office/drawing/2014/main" id="{AABC35C8-82A2-4BEF-BFF7-0319284D3F80}"/>
              </a:ext>
            </a:extLst>
          </p:cNvPr>
          <p:cNvSpPr/>
          <p:nvPr/>
        </p:nvSpPr>
        <p:spPr>
          <a:xfrm rot="59507">
            <a:off x="5370774" y="756950"/>
            <a:ext cx="218221" cy="206316"/>
          </a:xfrm>
          <a:custGeom>
            <a:avLst/>
            <a:gdLst>
              <a:gd name="f0" fmla="val w"/>
              <a:gd name="f1" fmla="val h"/>
              <a:gd name="f2" fmla="val 0"/>
              <a:gd name="f3" fmla="val 2493"/>
              <a:gd name="f4" fmla="val 2357"/>
              <a:gd name="f5" fmla="val 1262"/>
              <a:gd name="f6" fmla="val 1"/>
              <a:gd name="f7" fmla="val 1254"/>
              <a:gd name="f8" fmla="val 1247"/>
              <a:gd name="f9" fmla="val 8"/>
              <a:gd name="f10" fmla="val 24"/>
              <a:gd name="f11" fmla="val 1034"/>
              <a:gd name="f12" fmla="val 540"/>
              <a:gd name="f13" fmla="val 578"/>
              <a:gd name="f14" fmla="val 966"/>
              <a:gd name="f15" fmla="val 61"/>
              <a:gd name="f16" fmla="val 1148"/>
              <a:gd name="f17" fmla="val 1209"/>
              <a:gd name="f18" fmla="val 1361"/>
              <a:gd name="f19" fmla="val 1817"/>
              <a:gd name="f20" fmla="val 2334"/>
              <a:gd name="f21" fmla="val 2349"/>
              <a:gd name="f22" fmla="val 2356"/>
              <a:gd name="f23" fmla="val 1269"/>
              <a:gd name="f24" fmla="val 1277"/>
              <a:gd name="f25" fmla="val 1459"/>
              <a:gd name="f26" fmla="val 1915"/>
              <a:gd name="f27" fmla="val 1391"/>
              <a:gd name="f28" fmla="val 2462"/>
              <a:gd name="f29" fmla="val 996"/>
              <a:gd name="f30" fmla="*/ f0 1 2493"/>
              <a:gd name="f31" fmla="*/ f1 1 235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493"/>
              <a:gd name="f38" fmla="*/ f35 1 235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493" h="235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2" y="f16"/>
                  <a:pt x="f2" y="f17"/>
                  <a:pt x="f15" y="f17"/>
                </a:cubicBezTo>
                <a:cubicBezTo>
                  <a:pt x="f13" y="f18"/>
                  <a:pt x="f11" y="f19"/>
                  <a:pt x="f8" y="f20"/>
                </a:cubicBezTo>
                <a:cubicBezTo>
                  <a:pt x="f8" y="f21"/>
                  <a:pt x="f7" y="f22"/>
                  <a:pt x="f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5" y="f19"/>
                  <a:pt x="f26" y="f27"/>
                  <a:pt x="f28" y="f17"/>
                </a:cubicBezTo>
                <a:cubicBezTo>
                  <a:pt x="f3" y="f17"/>
                  <a:pt x="f3" y="f16"/>
                  <a:pt x="f28" y="f16"/>
                </a:cubicBezTo>
                <a:cubicBezTo>
                  <a:pt x="f26" y="f29"/>
                  <a:pt x="f25" y="f12"/>
                  <a:pt x="f24" y="f10"/>
                </a:cubicBezTo>
                <a:cubicBezTo>
                  <a:pt x="f24" y="f9"/>
                  <a:pt x="f23" y="f6"/>
                  <a:pt x="f5" y="f6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" name="Google Shape;581;p40">
            <a:extLst>
              <a:ext uri="{FF2B5EF4-FFF2-40B4-BE49-F238E27FC236}">
                <a16:creationId xmlns:a16="http://schemas.microsoft.com/office/drawing/2014/main" id="{811BB4EF-0AE1-48DD-848F-01FF2E1C6721}"/>
              </a:ext>
            </a:extLst>
          </p:cNvPr>
          <p:cNvGrpSpPr/>
          <p:nvPr/>
        </p:nvGrpSpPr>
        <p:grpSpPr>
          <a:xfrm>
            <a:off x="7490326" y="3092089"/>
            <a:ext cx="499162" cy="1252198"/>
            <a:chOff x="7490326" y="3092089"/>
            <a:chExt cx="499162" cy="1252198"/>
          </a:xfrm>
        </p:grpSpPr>
        <p:sp>
          <p:nvSpPr>
            <p:cNvPr id="9" name="Google Shape;582;p40">
              <a:extLst>
                <a:ext uri="{FF2B5EF4-FFF2-40B4-BE49-F238E27FC236}">
                  <a16:creationId xmlns:a16="http://schemas.microsoft.com/office/drawing/2014/main" id="{250BD8C2-1A61-4CBC-8589-5B7698FDF00A}"/>
                </a:ext>
              </a:extLst>
            </p:cNvPr>
            <p:cNvSpPr/>
            <p:nvPr/>
          </p:nvSpPr>
          <p:spPr>
            <a:xfrm rot="59507">
              <a:off x="7832449" y="3593299"/>
              <a:ext cx="157039" cy="157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583;p40">
              <a:extLst>
                <a:ext uri="{FF2B5EF4-FFF2-40B4-BE49-F238E27FC236}">
                  <a16:creationId xmlns:a16="http://schemas.microsoft.com/office/drawing/2014/main" id="{100BA017-69AA-46E6-859E-D47907D2B844}"/>
                </a:ext>
              </a:extLst>
            </p:cNvPr>
            <p:cNvSpPr/>
            <p:nvPr/>
          </p:nvSpPr>
          <p:spPr>
            <a:xfrm rot="59507">
              <a:off x="7490326" y="3092089"/>
              <a:ext cx="218221" cy="2063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584;p40">
              <a:extLst>
                <a:ext uri="{FF2B5EF4-FFF2-40B4-BE49-F238E27FC236}">
                  <a16:creationId xmlns:a16="http://schemas.microsoft.com/office/drawing/2014/main" id="{C7BC2B51-FD26-4822-A0C6-7818CB7AB94E}"/>
                </a:ext>
              </a:extLst>
            </p:cNvPr>
            <p:cNvSpPr/>
            <p:nvPr/>
          </p:nvSpPr>
          <p:spPr>
            <a:xfrm rot="59507">
              <a:off x="7712086" y="4137962"/>
              <a:ext cx="218221" cy="2063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575;p40">
            <a:extLst>
              <a:ext uri="{FF2B5EF4-FFF2-40B4-BE49-F238E27FC236}">
                <a16:creationId xmlns:a16="http://schemas.microsoft.com/office/drawing/2014/main" id="{65E59F99-61ED-45D0-9766-225B05BB00EA}"/>
              </a:ext>
            </a:extLst>
          </p:cNvPr>
          <p:cNvSpPr txBox="1"/>
          <p:nvPr/>
        </p:nvSpPr>
        <p:spPr>
          <a:xfrm>
            <a:off x="713213" y="2815830"/>
            <a:ext cx="3611998" cy="1144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695340"/>
                </a:solidFill>
                <a:uFillTx/>
                <a:latin typeface="Lato"/>
                <a:ea typeface="Lato"/>
                <a:cs typeface="Lato"/>
              </a:rPr>
              <a:t>Mercury is the closest planet to the Sun and the smallest one in the Solar System—it’s a bit larger than the Moon</a:t>
            </a: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71DC0B0D-63D1-4E09-88B3-EA771B9CB6D9}"/>
              </a:ext>
            </a:extLst>
          </p:cNvPr>
          <p:cNvSpPr/>
          <p:nvPr/>
        </p:nvSpPr>
        <p:spPr>
          <a:xfrm>
            <a:off x="5160983" y="998725"/>
            <a:ext cx="1014334" cy="10489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4"/>
              <a:gd name="f7" fmla="val 87"/>
              <a:gd name="f8" fmla="val 43"/>
              <a:gd name="f9" fmla="val 23"/>
              <a:gd name="f10" fmla="val 38"/>
              <a:gd name="f11" fmla="val 35"/>
              <a:gd name="f12" fmla="val 22"/>
              <a:gd name="f13" fmla="val 41"/>
              <a:gd name="f14" fmla="val 48"/>
              <a:gd name="f15" fmla="val 60"/>
              <a:gd name="f16" fmla="val 49"/>
              <a:gd name="f17" fmla="val 64"/>
              <a:gd name="f18" fmla="val 42"/>
              <a:gd name="f19" fmla="val 24"/>
              <a:gd name="f20" fmla="val 53"/>
              <a:gd name="f21" fmla="val 21"/>
              <a:gd name="f22" fmla="val 50"/>
              <a:gd name="f23" fmla="+- 0 0 -90"/>
              <a:gd name="f24" fmla="*/ f3 1 84"/>
              <a:gd name="f25" fmla="*/ f4 1 87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84"/>
              <a:gd name="f34" fmla="*/ f30 1 87"/>
              <a:gd name="f35" fmla="*/ 0 f31 1"/>
              <a:gd name="f36" fmla="*/ 43 f30 1"/>
              <a:gd name="f37" fmla="*/ 41 f31 1"/>
              <a:gd name="f38" fmla="*/ 0 f30 1"/>
              <a:gd name="f39" fmla="*/ 84 f31 1"/>
              <a:gd name="f40" fmla="*/ 42 f31 1"/>
              <a:gd name="f41" fmla="*/ 87 f30 1"/>
              <a:gd name="f42" fmla="+- f32 0 f1"/>
              <a:gd name="f43" fmla="*/ f35 1 84"/>
              <a:gd name="f44" fmla="*/ f36 1 87"/>
              <a:gd name="f45" fmla="*/ f37 1 84"/>
              <a:gd name="f46" fmla="*/ f38 1 87"/>
              <a:gd name="f47" fmla="*/ f39 1 84"/>
              <a:gd name="f48" fmla="*/ f40 1 84"/>
              <a:gd name="f49" fmla="*/ f41 1 87"/>
              <a:gd name="f50" fmla="*/ 0 1 f33"/>
              <a:gd name="f51" fmla="*/ f27 1 f33"/>
              <a:gd name="f52" fmla="*/ 0 1 f34"/>
              <a:gd name="f53" fmla="*/ f28 1 f34"/>
              <a:gd name="f54" fmla="*/ f43 1 f33"/>
              <a:gd name="f55" fmla="*/ f44 1 f34"/>
              <a:gd name="f56" fmla="*/ f45 1 f33"/>
              <a:gd name="f57" fmla="*/ f46 1 f34"/>
              <a:gd name="f58" fmla="*/ f47 1 f33"/>
              <a:gd name="f59" fmla="*/ f48 1 f33"/>
              <a:gd name="f60" fmla="*/ f49 1 f34"/>
              <a:gd name="f61" fmla="*/ f50 f24 1"/>
              <a:gd name="f62" fmla="*/ f51 f24 1"/>
              <a:gd name="f63" fmla="*/ f53 f25 1"/>
              <a:gd name="f64" fmla="*/ f52 f25 1"/>
              <a:gd name="f65" fmla="*/ f54 f24 1"/>
              <a:gd name="f66" fmla="*/ f55 f25 1"/>
              <a:gd name="f67" fmla="*/ f56 f24 1"/>
              <a:gd name="f68" fmla="*/ f57 f25 1"/>
              <a:gd name="f69" fmla="*/ f58 f24 1"/>
              <a:gd name="f70" fmla="*/ f59 f24 1"/>
              <a:gd name="f71" fmla="*/ f6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5" y="f66"/>
              </a:cxn>
              <a:cxn ang="f42">
                <a:pos x="f67" y="f68"/>
              </a:cxn>
              <a:cxn ang="f42">
                <a:pos x="f69" y="f66"/>
              </a:cxn>
              <a:cxn ang="f42">
                <a:pos x="f70" y="f71"/>
              </a:cxn>
              <a:cxn ang="f42">
                <a:pos x="f65" y="f66"/>
              </a:cxn>
            </a:cxnLst>
            <a:rect l="f61" t="f64" r="f62" b="f63"/>
            <a:pathLst>
              <a:path w="84" h="87">
                <a:moveTo>
                  <a:pt x="f5" y="f8"/>
                </a:moveTo>
                <a:cubicBezTo>
                  <a:pt x="f9" y="f10"/>
                  <a:pt x="f11" y="f12"/>
                  <a:pt x="f13" y="f5"/>
                </a:cubicBezTo>
                <a:cubicBezTo>
                  <a:pt x="f14" y="f9"/>
                  <a:pt x="f15" y="f10"/>
                  <a:pt x="f6" y="f8"/>
                </a:cubicBezTo>
                <a:cubicBezTo>
                  <a:pt x="f15" y="f16"/>
                  <a:pt x="f14" y="f17"/>
                  <a:pt x="f18" y="f7"/>
                </a:cubicBezTo>
                <a:cubicBezTo>
                  <a:pt x="f19" y="f20"/>
                  <a:pt x="f21" y="f22"/>
                  <a:pt x="f5" y="f8"/>
                </a:cubicBezTo>
                <a:close/>
              </a:path>
            </a:pathLst>
          </a:custGeom>
          <a:solidFill>
            <a:srgbClr val="B2978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CC3650CC-450F-4ECD-81EE-8661EF464D24}"/>
              </a:ext>
            </a:extLst>
          </p:cNvPr>
          <p:cNvSpPr/>
          <p:nvPr/>
        </p:nvSpPr>
        <p:spPr>
          <a:xfrm>
            <a:off x="5788910" y="4087998"/>
            <a:ext cx="409971" cy="4349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"/>
              <a:gd name="f7" fmla="val 36"/>
              <a:gd name="f8" fmla="val 19"/>
              <a:gd name="f9" fmla="val 29"/>
              <a:gd name="f10" fmla="val 24"/>
              <a:gd name="f11" fmla="val 23"/>
              <a:gd name="f12" fmla="val 30"/>
              <a:gd name="f13" fmla="val 18"/>
              <a:gd name="f14" fmla="val 12"/>
              <a:gd name="f15" fmla="val 31"/>
              <a:gd name="f16" fmla="val 6"/>
              <a:gd name="f17" fmla="val 1"/>
              <a:gd name="f18" fmla="val 20"/>
              <a:gd name="f19" fmla="val 2"/>
              <a:gd name="f20" fmla="val 21"/>
              <a:gd name="f21" fmla="val 3"/>
              <a:gd name="f22" fmla="val 9"/>
              <a:gd name="f23" fmla="val 17"/>
              <a:gd name="f24" fmla="val 16"/>
              <a:gd name="f25" fmla="val 11"/>
              <a:gd name="f26" fmla="val 22"/>
              <a:gd name="f27" fmla="val 5"/>
              <a:gd name="f28" fmla="val 7"/>
              <a:gd name="f29" fmla="val 13"/>
              <a:gd name="f30" fmla="+- 0 0 -90"/>
              <a:gd name="f31" fmla="*/ f3 1 34"/>
              <a:gd name="f32" fmla="*/ f4 1 36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34"/>
              <a:gd name="f41" fmla="*/ f37 1 36"/>
              <a:gd name="f42" fmla="*/ 34 f38 1"/>
              <a:gd name="f43" fmla="*/ 19 f37 1"/>
              <a:gd name="f44" fmla="*/ 18 f38 1"/>
              <a:gd name="f45" fmla="*/ 36 f37 1"/>
              <a:gd name="f46" fmla="*/ 0 f38 1"/>
              <a:gd name="f47" fmla="*/ 18 f37 1"/>
              <a:gd name="f48" fmla="*/ 3 f38 1"/>
              <a:gd name="f49" fmla="*/ 23 f37 1"/>
              <a:gd name="f50" fmla="*/ 22 f38 1"/>
              <a:gd name="f51" fmla="*/ 5 f37 1"/>
              <a:gd name="f52" fmla="*/ 17 f38 1"/>
              <a:gd name="f53" fmla="*/ 0 f37 1"/>
              <a:gd name="f54" fmla="+- f39 0 f1"/>
              <a:gd name="f55" fmla="*/ f42 1 34"/>
              <a:gd name="f56" fmla="*/ f43 1 36"/>
              <a:gd name="f57" fmla="*/ f44 1 34"/>
              <a:gd name="f58" fmla="*/ f45 1 36"/>
              <a:gd name="f59" fmla="*/ f46 1 34"/>
              <a:gd name="f60" fmla="*/ f47 1 36"/>
              <a:gd name="f61" fmla="*/ f48 1 34"/>
              <a:gd name="f62" fmla="*/ f49 1 36"/>
              <a:gd name="f63" fmla="*/ f50 1 34"/>
              <a:gd name="f64" fmla="*/ f51 1 36"/>
              <a:gd name="f65" fmla="*/ f52 1 34"/>
              <a:gd name="f66" fmla="*/ f53 1 36"/>
              <a:gd name="f67" fmla="*/ 0 1 f40"/>
              <a:gd name="f68" fmla="*/ f34 1 f40"/>
              <a:gd name="f69" fmla="*/ 0 1 f41"/>
              <a:gd name="f70" fmla="*/ f35 1 f41"/>
              <a:gd name="f71" fmla="*/ f55 1 f40"/>
              <a:gd name="f72" fmla="*/ f56 1 f41"/>
              <a:gd name="f73" fmla="*/ f57 1 f40"/>
              <a:gd name="f74" fmla="*/ f58 1 f41"/>
              <a:gd name="f75" fmla="*/ f59 1 f40"/>
              <a:gd name="f76" fmla="*/ f60 1 f41"/>
              <a:gd name="f77" fmla="*/ f61 1 f40"/>
              <a:gd name="f78" fmla="*/ f62 1 f41"/>
              <a:gd name="f79" fmla="*/ f63 1 f40"/>
              <a:gd name="f80" fmla="*/ f64 1 f41"/>
              <a:gd name="f81" fmla="*/ f65 1 f40"/>
              <a:gd name="f82" fmla="*/ f66 1 f41"/>
              <a:gd name="f83" fmla="*/ f67 f31 1"/>
              <a:gd name="f84" fmla="*/ f68 f31 1"/>
              <a:gd name="f85" fmla="*/ f70 f32 1"/>
              <a:gd name="f86" fmla="*/ f69 f32 1"/>
              <a:gd name="f87" fmla="*/ f71 f31 1"/>
              <a:gd name="f88" fmla="*/ f72 f32 1"/>
              <a:gd name="f89" fmla="*/ f73 f31 1"/>
              <a:gd name="f90" fmla="*/ f74 f32 1"/>
              <a:gd name="f91" fmla="*/ f75 f31 1"/>
              <a:gd name="f92" fmla="*/ f76 f32 1"/>
              <a:gd name="f93" fmla="*/ f77 f31 1"/>
              <a:gd name="f94" fmla="*/ f78 f32 1"/>
              <a:gd name="f95" fmla="*/ f79 f31 1"/>
              <a:gd name="f96" fmla="*/ f80 f32 1"/>
              <a:gd name="f97" fmla="*/ f81 f31 1"/>
              <a:gd name="f98" fmla="*/ f8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7" y="f88"/>
              </a:cxn>
              <a:cxn ang="f54">
                <a:pos x="f89" y="f90"/>
              </a:cxn>
              <a:cxn ang="f54">
                <a:pos x="f91" y="f92"/>
              </a:cxn>
              <a:cxn ang="f54">
                <a:pos x="f93" y="f94"/>
              </a:cxn>
              <a:cxn ang="f54">
                <a:pos x="f95" y="f96"/>
              </a:cxn>
              <a:cxn ang="f54">
                <a:pos x="f97" y="f98"/>
              </a:cxn>
              <a:cxn ang="f54">
                <a:pos x="f87" y="f88"/>
              </a:cxn>
            </a:cxnLst>
            <a:rect l="f83" t="f86" r="f84" b="f85"/>
            <a:pathLst>
              <a:path w="34" h="36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14" y="f15"/>
                  <a:pt x="f16" y="f10"/>
                  <a:pt x="f5" y="f13"/>
                </a:cubicBezTo>
                <a:cubicBezTo>
                  <a:pt x="f17" y="f18"/>
                  <a:pt x="f19" y="f20"/>
                  <a:pt x="f21" y="f1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18" y="f21"/>
                  <a:pt x="f8" y="f19"/>
                  <a:pt x="f23" y="f5"/>
                </a:cubicBezTo>
                <a:cubicBezTo>
                  <a:pt x="f11" y="f28"/>
                  <a:pt x="f9" y="f29"/>
                  <a:pt x="f6" y="f8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7BE85CA5-61E7-4A1D-9DAD-C45A2023E194}"/>
              </a:ext>
            </a:extLst>
          </p:cNvPr>
          <p:cNvSpPr/>
          <p:nvPr/>
        </p:nvSpPr>
        <p:spPr>
          <a:xfrm>
            <a:off x="7323447" y="623410"/>
            <a:ext cx="386873" cy="4349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36"/>
              <a:gd name="f8" fmla="val 18"/>
              <a:gd name="f9" fmla="val 27"/>
              <a:gd name="f10" fmla="val 23"/>
              <a:gd name="f11" fmla="val 21"/>
              <a:gd name="f12" fmla="val 30"/>
              <a:gd name="f13" fmla="val 16"/>
              <a:gd name="f14" fmla="val 11"/>
              <a:gd name="f15" fmla="val 5"/>
              <a:gd name="f16" fmla="val 24"/>
              <a:gd name="f17" fmla="val 12"/>
              <a:gd name="f18" fmla="val 6"/>
              <a:gd name="f19" fmla="+- 0 0 -90"/>
              <a:gd name="f20" fmla="*/ f3 1 32"/>
              <a:gd name="f21" fmla="*/ f4 1 36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32"/>
              <a:gd name="f30" fmla="*/ f26 1 36"/>
              <a:gd name="f31" fmla="*/ 32 f27 1"/>
              <a:gd name="f32" fmla="*/ 18 f26 1"/>
              <a:gd name="f33" fmla="*/ 16 f27 1"/>
              <a:gd name="f34" fmla="*/ 36 f26 1"/>
              <a:gd name="f35" fmla="*/ 0 f27 1"/>
              <a:gd name="f36" fmla="*/ 0 f26 1"/>
              <a:gd name="f37" fmla="+- f28 0 f1"/>
              <a:gd name="f38" fmla="*/ f31 1 32"/>
              <a:gd name="f39" fmla="*/ f32 1 36"/>
              <a:gd name="f40" fmla="*/ f33 1 32"/>
              <a:gd name="f41" fmla="*/ f34 1 36"/>
              <a:gd name="f42" fmla="*/ f35 1 32"/>
              <a:gd name="f43" fmla="*/ f36 1 36"/>
              <a:gd name="f44" fmla="*/ 0 1 f29"/>
              <a:gd name="f45" fmla="*/ f23 1 f29"/>
              <a:gd name="f46" fmla="*/ 0 1 f30"/>
              <a:gd name="f47" fmla="*/ f24 1 f30"/>
              <a:gd name="f48" fmla="*/ f38 1 f29"/>
              <a:gd name="f49" fmla="*/ f39 1 f30"/>
              <a:gd name="f50" fmla="*/ f40 1 f29"/>
              <a:gd name="f51" fmla="*/ f41 1 f30"/>
              <a:gd name="f52" fmla="*/ f42 1 f29"/>
              <a:gd name="f53" fmla="*/ f43 1 f30"/>
              <a:gd name="f54" fmla="*/ f44 f20 1"/>
              <a:gd name="f55" fmla="*/ f45 f20 1"/>
              <a:gd name="f56" fmla="*/ f47 f21 1"/>
              <a:gd name="f57" fmla="*/ f46 f21 1"/>
              <a:gd name="f58" fmla="*/ f48 f20 1"/>
              <a:gd name="f59" fmla="*/ f49 f21 1"/>
              <a:gd name="f60" fmla="*/ f50 f20 1"/>
              <a:gd name="f61" fmla="*/ f51 f21 1"/>
              <a:gd name="f62" fmla="*/ f52 f20 1"/>
              <a:gd name="f63" fmla="*/ f53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58" y="f59"/>
              </a:cxn>
              <a:cxn ang="f37">
                <a:pos x="f60" y="f61"/>
              </a:cxn>
              <a:cxn ang="f37">
                <a:pos x="f62" y="f59"/>
              </a:cxn>
              <a:cxn ang="f37">
                <a:pos x="f60" y="f63"/>
              </a:cxn>
              <a:cxn ang="f37">
                <a:pos x="f58" y="f59"/>
              </a:cxn>
            </a:cxnLst>
            <a:rect l="f54" t="f57" r="f55" b="f56"/>
            <a:pathLst>
              <a:path w="32" h="36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14" y="f12"/>
                  <a:pt x="f15" y="f16"/>
                  <a:pt x="f5" y="f8"/>
                </a:cubicBezTo>
                <a:cubicBezTo>
                  <a:pt x="f15" y="f17"/>
                  <a:pt x="f14" y="f18"/>
                  <a:pt x="f13" y="f5"/>
                </a:cubicBezTo>
                <a:cubicBezTo>
                  <a:pt x="f11" y="f18"/>
                  <a:pt x="f9" y="f17"/>
                  <a:pt x="f6" y="f8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6" name="Grupo 1">
            <a:extLst>
              <a:ext uri="{FF2B5EF4-FFF2-40B4-BE49-F238E27FC236}">
                <a16:creationId xmlns:a16="http://schemas.microsoft.com/office/drawing/2014/main" id="{92AC4B83-3E67-4807-BA89-41480DB296B2}"/>
              </a:ext>
            </a:extLst>
          </p:cNvPr>
          <p:cNvGrpSpPr/>
          <p:nvPr/>
        </p:nvGrpSpPr>
        <p:grpSpPr>
          <a:xfrm>
            <a:off x="-1" y="4756094"/>
            <a:ext cx="9144001" cy="390232"/>
            <a:chOff x="-1" y="4756094"/>
            <a:chExt cx="9144001" cy="39023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DD22781-7EAB-4FF0-9838-8CEB8926883E}"/>
                </a:ext>
              </a:extLst>
            </p:cNvPr>
            <p:cNvSpPr/>
            <p:nvPr/>
          </p:nvSpPr>
          <p:spPr>
            <a:xfrm rot="10800009" flipH="1">
              <a:off x="-1" y="4864790"/>
              <a:ext cx="6741761" cy="279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43"/>
                <a:gd name="f7" fmla="val 186"/>
                <a:gd name="f8" fmla="val 3068"/>
                <a:gd name="f9" fmla="+- 0 0 -90"/>
                <a:gd name="f10" fmla="*/ f3 1 3343"/>
                <a:gd name="f11" fmla="*/ f4 1 186"/>
                <a:gd name="f12" fmla="+- f7 0 f5"/>
                <a:gd name="f13" fmla="+- f6 0 f5"/>
                <a:gd name="f14" fmla="*/ f9 f0 1"/>
                <a:gd name="f15" fmla="*/ f13 1 3343"/>
                <a:gd name="f16" fmla="*/ f12 1 186"/>
                <a:gd name="f17" fmla="*/ 3068 f13 1"/>
                <a:gd name="f18" fmla="*/ 186 f12 1"/>
                <a:gd name="f19" fmla="*/ 3343 f13 1"/>
                <a:gd name="f20" fmla="*/ 0 f12 1"/>
                <a:gd name="f21" fmla="*/ 0 f13 1"/>
                <a:gd name="f22" fmla="*/ f14 1 f2"/>
                <a:gd name="f23" fmla="*/ f17 1 3343"/>
                <a:gd name="f24" fmla="*/ f18 1 186"/>
                <a:gd name="f25" fmla="*/ f19 1 3343"/>
                <a:gd name="f26" fmla="*/ f20 1 186"/>
                <a:gd name="f27" fmla="*/ f21 1 3343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3343" h="186">
                  <a:moveTo>
                    <a:pt x="f8" y="f7"/>
                  </a:moveTo>
                  <a:lnTo>
                    <a:pt x="f6" y="f5"/>
                  </a:lnTo>
                  <a:lnTo>
                    <a:pt x="f5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BCDADCBD-37EC-4947-910E-A9276B80517F}"/>
                </a:ext>
              </a:extLst>
            </p:cNvPr>
            <p:cNvGrpSpPr/>
            <p:nvPr/>
          </p:nvGrpSpPr>
          <p:grpSpPr>
            <a:xfrm>
              <a:off x="7995038" y="4756094"/>
              <a:ext cx="1148962" cy="390232"/>
              <a:chOff x="7995038" y="4756094"/>
              <a:chExt cx="1148962" cy="390232"/>
            </a:xfrm>
          </p:grpSpPr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03EC3388-C3DA-4459-83D7-84E51F646BF6}"/>
                  </a:ext>
                </a:extLst>
              </p:cNvPr>
              <p:cNvSpPr/>
              <p:nvPr/>
            </p:nvSpPr>
            <p:spPr>
              <a:xfrm rot="16199987" flipH="1">
                <a:off x="8556571" y="4558895"/>
                <a:ext cx="390229" cy="7846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8"/>
                  <a:gd name="f7" fmla="val 659"/>
                  <a:gd name="f8" fmla="val 225"/>
                  <a:gd name="f9" fmla="+- 0 0 -90"/>
                  <a:gd name="f10" fmla="*/ f3 1 318"/>
                  <a:gd name="f11" fmla="*/ f4 1 659"/>
                  <a:gd name="f12" fmla="+- f7 0 f5"/>
                  <a:gd name="f13" fmla="+- f6 0 f5"/>
                  <a:gd name="f14" fmla="*/ f9 f0 1"/>
                  <a:gd name="f15" fmla="*/ f13 1 318"/>
                  <a:gd name="f16" fmla="*/ f12 1 659"/>
                  <a:gd name="f17" fmla="*/ 318 f13 1"/>
                  <a:gd name="f18" fmla="*/ 0 f12 1"/>
                  <a:gd name="f19" fmla="*/ 0 f13 1"/>
                  <a:gd name="f20" fmla="*/ 225 f12 1"/>
                  <a:gd name="f21" fmla="*/ 659 f12 1"/>
                  <a:gd name="f22" fmla="*/ f14 1 f2"/>
                  <a:gd name="f23" fmla="*/ f17 1 318"/>
                  <a:gd name="f24" fmla="*/ f18 1 659"/>
                  <a:gd name="f25" fmla="*/ f19 1 318"/>
                  <a:gd name="f26" fmla="*/ f20 1 659"/>
                  <a:gd name="f27" fmla="*/ f21 1 659"/>
                  <a:gd name="f28" fmla="*/ 0 1 f15"/>
                  <a:gd name="f29" fmla="*/ f6 1 f15"/>
                  <a:gd name="f30" fmla="*/ 0 1 f16"/>
                  <a:gd name="f31" fmla="*/ f7 1 f16"/>
                  <a:gd name="f32" fmla="+- f22 0 f1"/>
                  <a:gd name="f33" fmla="*/ f23 1 f15"/>
                  <a:gd name="f34" fmla="*/ f24 1 f16"/>
                  <a:gd name="f35" fmla="*/ f25 1 f15"/>
                  <a:gd name="f36" fmla="*/ f26 1 f16"/>
                  <a:gd name="f37" fmla="*/ f27 1 f16"/>
                  <a:gd name="f38" fmla="*/ f28 f10 1"/>
                  <a:gd name="f39" fmla="*/ f29 f10 1"/>
                  <a:gd name="f40" fmla="*/ f31 f11 1"/>
                  <a:gd name="f41" fmla="*/ f30 f11 1"/>
                  <a:gd name="f42" fmla="*/ f33 f10 1"/>
                  <a:gd name="f43" fmla="*/ f34 f11 1"/>
                  <a:gd name="f44" fmla="*/ f35 f10 1"/>
                  <a:gd name="f45" fmla="*/ f36 f11 1"/>
                  <a:gd name="f46" fmla="*/ f37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2" y="f43"/>
                  </a:cxn>
                  <a:cxn ang="f32">
                    <a:pos x="f44" y="f45"/>
                  </a:cxn>
                  <a:cxn ang="f32">
                    <a:pos x="f44" y="f46"/>
                  </a:cxn>
                  <a:cxn ang="f32">
                    <a:pos x="f42" y="f46"/>
                  </a:cxn>
                  <a:cxn ang="f32">
                    <a:pos x="f42" y="f43"/>
                  </a:cxn>
                </a:cxnLst>
                <a:rect l="f38" t="f41" r="f39" b="f40"/>
                <a:pathLst>
                  <a:path w="318" h="659">
                    <a:moveTo>
                      <a:pt x="f6" y="f5"/>
                    </a:moveTo>
                    <a:lnTo>
                      <a:pt x="f5" y="f8"/>
                    </a:lnTo>
                    <a:lnTo>
                      <a:pt x="f5" y="f7"/>
                    </a:lnTo>
                    <a:lnTo>
                      <a:pt x="f6" y="f7"/>
                    </a:lnTo>
                    <a:lnTo>
                      <a:pt x="f6" y="f5"/>
                    </a:ln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square" lIns="68580" tIns="34290" rIns="68580" bIns="34290" anchor="t" anchorCtr="0" compatLnSpc="1">
                <a:noAutofit/>
              </a:bodyPr>
              <a:lstStyle/>
              <a:p>
                <a:pPr marL="0" marR="0" lvl="0" indent="0" algn="l" defTabSz="6858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96461639-5C87-4884-B245-EC3A9E6102C9}"/>
                  </a:ext>
                </a:extLst>
              </p:cNvPr>
              <p:cNvSpPr/>
              <p:nvPr/>
            </p:nvSpPr>
            <p:spPr>
              <a:xfrm rot="16199987" flipH="1">
                <a:off x="8037311" y="4824265"/>
                <a:ext cx="279788" cy="36433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8"/>
                  <a:gd name="f7" fmla="val 306"/>
                  <a:gd name="f8" fmla="val 139"/>
                  <a:gd name="f9" fmla="val 168"/>
                  <a:gd name="f10" fmla="+- 0 0 -90"/>
                  <a:gd name="f11" fmla="*/ f3 1 228"/>
                  <a:gd name="f12" fmla="*/ f4 1 306"/>
                  <a:gd name="f13" fmla="+- f7 0 f5"/>
                  <a:gd name="f14" fmla="+- f6 0 f5"/>
                  <a:gd name="f15" fmla="*/ f10 f0 1"/>
                  <a:gd name="f16" fmla="*/ f14 1 228"/>
                  <a:gd name="f17" fmla="*/ f13 1 306"/>
                  <a:gd name="f18" fmla="*/ 0 f14 1"/>
                  <a:gd name="f19" fmla="*/ 139 f13 1"/>
                  <a:gd name="f20" fmla="*/ 306 f13 1"/>
                  <a:gd name="f21" fmla="*/ 228 f14 1"/>
                  <a:gd name="f22" fmla="*/ 168 f13 1"/>
                  <a:gd name="f23" fmla="*/ 0 f13 1"/>
                  <a:gd name="f24" fmla="*/ f15 1 f2"/>
                  <a:gd name="f25" fmla="*/ f18 1 228"/>
                  <a:gd name="f26" fmla="*/ f19 1 306"/>
                  <a:gd name="f27" fmla="*/ f20 1 306"/>
                  <a:gd name="f28" fmla="*/ f21 1 228"/>
                  <a:gd name="f29" fmla="*/ f22 1 306"/>
                  <a:gd name="f30" fmla="*/ f23 1 306"/>
                  <a:gd name="f31" fmla="*/ 0 1 f16"/>
                  <a:gd name="f32" fmla="*/ f6 1 f16"/>
                  <a:gd name="f33" fmla="*/ 0 1 f17"/>
                  <a:gd name="f34" fmla="*/ f7 1 f17"/>
                  <a:gd name="f35" fmla="+- f24 0 f1"/>
                  <a:gd name="f36" fmla="*/ f25 1 f16"/>
                  <a:gd name="f37" fmla="*/ f26 1 f17"/>
                  <a:gd name="f38" fmla="*/ f27 1 f17"/>
                  <a:gd name="f39" fmla="*/ f28 1 f16"/>
                  <a:gd name="f40" fmla="*/ f29 1 f17"/>
                  <a:gd name="f41" fmla="*/ f30 1 f17"/>
                  <a:gd name="f42" fmla="*/ f31 f11 1"/>
                  <a:gd name="f43" fmla="*/ f32 f11 1"/>
                  <a:gd name="f44" fmla="*/ f34 f12 1"/>
                  <a:gd name="f45" fmla="*/ f33 f12 1"/>
                  <a:gd name="f46" fmla="*/ f36 f11 1"/>
                  <a:gd name="f47" fmla="*/ f37 f12 1"/>
                  <a:gd name="f48" fmla="*/ f38 f12 1"/>
                  <a:gd name="f49" fmla="*/ f39 f11 1"/>
                  <a:gd name="f50" fmla="*/ f40 f12 1"/>
                  <a:gd name="f51" fmla="*/ f41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5">
                    <a:pos x="f46" y="f47"/>
                  </a:cxn>
                  <a:cxn ang="f35">
                    <a:pos x="f46" y="f48"/>
                  </a:cxn>
                  <a:cxn ang="f35">
                    <a:pos x="f49" y="f50"/>
                  </a:cxn>
                  <a:cxn ang="f35">
                    <a:pos x="f49" y="f51"/>
                  </a:cxn>
                  <a:cxn ang="f35">
                    <a:pos x="f46" y="f47"/>
                  </a:cxn>
                </a:cxnLst>
                <a:rect l="f42" t="f45" r="f43" b="f44"/>
                <a:pathLst>
                  <a:path w="228" h="306">
                    <a:moveTo>
                      <a:pt x="f5" y="f8"/>
                    </a:moveTo>
                    <a:lnTo>
                      <a:pt x="f5" y="f7"/>
                    </a:lnTo>
                    <a:lnTo>
                      <a:pt x="f6" y="f9"/>
                    </a:lnTo>
                    <a:lnTo>
                      <a:pt x="f6" y="f5"/>
                    </a:lnTo>
                    <a:lnTo>
                      <a:pt x="f5" y="f8"/>
                    </a:lnTo>
                    <a:close/>
                  </a:path>
                </a:pathLst>
              </a:custGeom>
              <a:solidFill>
                <a:srgbClr val="FFC000"/>
              </a:solidFill>
              <a:ln cap="flat">
                <a:noFill/>
                <a:prstDash val="solid"/>
              </a:ln>
            </p:spPr>
            <p:txBody>
              <a:bodyPr vert="horz" wrap="square" lIns="68580" tIns="34290" rIns="68580" bIns="34290" anchor="t" anchorCtr="0" compatLnSpc="1">
                <a:noAutofit/>
              </a:bodyPr>
              <a:lstStyle/>
              <a:p>
                <a:pPr marL="0" marR="0" lvl="0" indent="0" algn="l" defTabSz="6858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9;p41">
            <a:extLst>
              <a:ext uri="{FF2B5EF4-FFF2-40B4-BE49-F238E27FC236}">
                <a16:creationId xmlns:a16="http://schemas.microsoft.com/office/drawing/2014/main" id="{5F5CB89E-9929-42E8-B00E-6D42783E072C}"/>
              </a:ext>
            </a:extLst>
          </p:cNvPr>
          <p:cNvSpPr/>
          <p:nvPr/>
        </p:nvSpPr>
        <p:spPr>
          <a:xfrm>
            <a:off x="3619076" y="1593424"/>
            <a:ext cx="3247802" cy="529501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90;p41">
            <a:extLst>
              <a:ext uri="{FF2B5EF4-FFF2-40B4-BE49-F238E27FC236}">
                <a16:creationId xmlns:a16="http://schemas.microsoft.com/office/drawing/2014/main" id="{6010A833-E4C6-4977-BA53-6C8EDCF63E9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19076" y="2122797"/>
            <a:ext cx="3079799" cy="627598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You can enter a subtitle here if you need it</a:t>
            </a:r>
          </a:p>
          <a:p>
            <a:pPr marL="0" lvl="0" indent="0">
              <a:spcAft>
                <a:spcPts val="1600"/>
              </a:spcAft>
              <a:buNone/>
            </a:pPr>
            <a:endParaRPr lang="en-US"/>
          </a:p>
        </p:txBody>
      </p:sp>
      <p:sp>
        <p:nvSpPr>
          <p:cNvPr id="4" name="Google Shape;591;p41">
            <a:extLst>
              <a:ext uri="{FF2B5EF4-FFF2-40B4-BE49-F238E27FC236}">
                <a16:creationId xmlns:a16="http://schemas.microsoft.com/office/drawing/2014/main" id="{C44E2B7E-EBCE-4482-A279-1483BFAF1A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9076" y="1184221"/>
            <a:ext cx="3247802" cy="841796"/>
          </a:xfrm>
        </p:spPr>
        <p:txBody>
          <a:bodyPr/>
          <a:lstStyle/>
          <a:p>
            <a:pPr lvl="0"/>
            <a:r>
              <a:rPr lang="en-US"/>
              <a:t>Reading</a:t>
            </a:r>
          </a:p>
        </p:txBody>
      </p:sp>
      <p:sp>
        <p:nvSpPr>
          <p:cNvPr id="5" name="Google Shape;592;p41">
            <a:extLst>
              <a:ext uri="{FF2B5EF4-FFF2-40B4-BE49-F238E27FC236}">
                <a16:creationId xmlns:a16="http://schemas.microsoft.com/office/drawing/2014/main" id="{83373E65-D9C7-4EC9-8D50-75DD2F3F06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222" y="1605128"/>
            <a:ext cx="3247802" cy="2994303"/>
          </a:xfrm>
        </p:spPr>
        <p:txBody>
          <a:bodyPr anchor="b"/>
          <a:lstStyle/>
          <a:p>
            <a:pPr lvl="0"/>
            <a:r>
              <a:rPr lang="en-US" sz="15000">
                <a:solidFill>
                  <a:srgbClr val="695340"/>
                </a:solidFill>
              </a:rPr>
              <a:t>01.</a:t>
            </a:r>
          </a:p>
        </p:txBody>
      </p:sp>
      <p:grpSp>
        <p:nvGrpSpPr>
          <p:cNvPr id="6" name="Grupo 7">
            <a:extLst>
              <a:ext uri="{FF2B5EF4-FFF2-40B4-BE49-F238E27FC236}">
                <a16:creationId xmlns:a16="http://schemas.microsoft.com/office/drawing/2014/main" id="{A74E7CF1-3763-462F-AF54-1BA8321226DF}"/>
              </a:ext>
            </a:extLst>
          </p:cNvPr>
          <p:cNvGrpSpPr/>
          <p:nvPr/>
        </p:nvGrpSpPr>
        <p:grpSpPr>
          <a:xfrm>
            <a:off x="6121203" y="495641"/>
            <a:ext cx="2327852" cy="4103781"/>
            <a:chOff x="6121203" y="495641"/>
            <a:chExt cx="2327852" cy="410378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499439B-7801-42D9-9F2F-BEADF5A9913D}"/>
                </a:ext>
              </a:extLst>
            </p:cNvPr>
            <p:cNvSpPr/>
            <p:nvPr/>
          </p:nvSpPr>
          <p:spPr>
            <a:xfrm flipH="1">
              <a:off x="7416542" y="734062"/>
              <a:ext cx="1032513" cy="3865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373"/>
                <a:gd name="f8" fmla="val 34"/>
                <a:gd name="f9" fmla="val 45"/>
                <a:gd name="f10" fmla="val 55"/>
                <a:gd name="f11" fmla="val 65"/>
                <a:gd name="f12" fmla="val 2"/>
                <a:gd name="f13" fmla="val 66"/>
                <a:gd name="f14" fmla="val 4"/>
                <a:gd name="f15" fmla="val 6"/>
                <a:gd name="f16" fmla="val 67"/>
                <a:gd name="f17" fmla="val 26"/>
                <a:gd name="f18" fmla="val 68"/>
                <a:gd name="f19" fmla="val 47"/>
                <a:gd name="f20" fmla="val 69"/>
                <a:gd name="f21" fmla="val 80"/>
                <a:gd name="f22" fmla="val 92"/>
                <a:gd name="f23" fmla="val 83"/>
                <a:gd name="f24" fmla="val 101"/>
                <a:gd name="f25" fmla="val 96"/>
                <a:gd name="f26" fmla="val 108"/>
                <a:gd name="f27" fmla="val 123"/>
                <a:gd name="f28" fmla="val 139"/>
                <a:gd name="f29" fmla="val 168"/>
                <a:gd name="f30" fmla="val 98"/>
                <a:gd name="f31" fmla="val 197"/>
                <a:gd name="f32" fmla="val 226"/>
                <a:gd name="f33" fmla="val 265"/>
                <a:gd name="f34" fmla="val 305"/>
                <a:gd name="f35" fmla="val 344"/>
                <a:gd name="f36" fmla="val 366"/>
                <a:gd name="f37" fmla="val 70"/>
                <a:gd name="f38" fmla="val 56"/>
                <a:gd name="f39" fmla="val 41"/>
                <a:gd name="f40" fmla="val 27"/>
                <a:gd name="f41" fmla="val 9"/>
                <a:gd name="f42" fmla="val 1"/>
                <a:gd name="f43" fmla="val 365"/>
                <a:gd name="f44" fmla="val 347"/>
                <a:gd name="f45" fmla="val 306"/>
                <a:gd name="f46" fmla="val 224"/>
                <a:gd name="f47" fmla="val 196"/>
                <a:gd name="f48" fmla="val 167"/>
                <a:gd name="f49" fmla="val 119"/>
                <a:gd name="f50" fmla="val 8"/>
                <a:gd name="f51" fmla="val 105"/>
                <a:gd name="f52" fmla="val 24"/>
                <a:gd name="f53" fmla="val 94"/>
                <a:gd name="f54" fmla="val 28"/>
                <a:gd name="f55" fmla="val 30"/>
                <a:gd name="f56" fmla="val 87"/>
                <a:gd name="f57" fmla="val 32"/>
                <a:gd name="f58" fmla="val 60"/>
                <a:gd name="f59" fmla="val 38"/>
                <a:gd name="f60" fmla="val 33"/>
                <a:gd name="f61" fmla="val 16"/>
                <a:gd name="f62" fmla="val 11"/>
                <a:gd name="f63" fmla="val 5"/>
                <a:gd name="f64" fmla="val 14"/>
                <a:gd name="f65" fmla="val 274"/>
                <a:gd name="f66" fmla="val 36"/>
                <a:gd name="f67" fmla="val 58"/>
                <a:gd name="f68" fmla="val 86"/>
                <a:gd name="f69" fmla="val 271"/>
                <a:gd name="f70" fmla="val 266"/>
                <a:gd name="f71" fmla="val 234"/>
                <a:gd name="f72" fmla="val 202"/>
                <a:gd name="f73" fmla="val 170"/>
                <a:gd name="f74" fmla="val 166"/>
                <a:gd name="f75" fmla="val 163"/>
                <a:gd name="f76" fmla="val 158"/>
                <a:gd name="f77" fmla="val 61"/>
                <a:gd name="f78" fmla="val 235"/>
                <a:gd name="f79" fmla="+- 0 0 -90"/>
                <a:gd name="f80" fmla="*/ f3 1 99"/>
                <a:gd name="f81" fmla="*/ f4 1 373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99"/>
                <a:gd name="f90" fmla="*/ f86 1 373"/>
                <a:gd name="f91" fmla="*/ 34 f87 1"/>
                <a:gd name="f92" fmla="*/ 0 f86 1"/>
                <a:gd name="f93" fmla="*/ 65 f87 1"/>
                <a:gd name="f94" fmla="*/ 66 f87 1"/>
                <a:gd name="f95" fmla="*/ 6 f86 1"/>
                <a:gd name="f96" fmla="*/ 68 f87 1"/>
                <a:gd name="f97" fmla="*/ 67 f86 1"/>
                <a:gd name="f98" fmla="*/ 83 f87 1"/>
                <a:gd name="f99" fmla="*/ 101 f86 1"/>
                <a:gd name="f100" fmla="*/ 99 f87 1"/>
                <a:gd name="f101" fmla="*/ 139 f86 1"/>
                <a:gd name="f102" fmla="*/ 98 f87 1"/>
                <a:gd name="f103" fmla="*/ 226 f86 1"/>
                <a:gd name="f104" fmla="*/ 344 f86 1"/>
                <a:gd name="f105" fmla="*/ 70 f87 1"/>
                <a:gd name="f106" fmla="*/ 373 f86 1"/>
                <a:gd name="f107" fmla="*/ 27 f87 1"/>
                <a:gd name="f108" fmla="*/ 1 f87 1"/>
                <a:gd name="f109" fmla="*/ 347 f86 1"/>
                <a:gd name="f110" fmla="*/ 224 f86 1"/>
                <a:gd name="f111" fmla="*/ 24 f87 1"/>
                <a:gd name="f112" fmla="*/ 94 f86 1"/>
                <a:gd name="f113" fmla="*/ 30 f87 1"/>
                <a:gd name="f114" fmla="*/ 83 f86 1"/>
                <a:gd name="f115" fmla="*/ 33 f87 1"/>
                <a:gd name="f116" fmla="*/ 16 f86 1"/>
                <a:gd name="f117" fmla="*/ 14 f87 1"/>
                <a:gd name="f118" fmla="*/ 274 f86 1"/>
                <a:gd name="f119" fmla="*/ 80 f87 1"/>
                <a:gd name="f120" fmla="*/ 87 f87 1"/>
                <a:gd name="f121" fmla="*/ 266 f86 1"/>
                <a:gd name="f122" fmla="*/ 86 f87 1"/>
                <a:gd name="f123" fmla="*/ 170 f86 1"/>
                <a:gd name="f124" fmla="*/ 158 f86 1"/>
                <a:gd name="f125" fmla="+- f88 0 f1"/>
                <a:gd name="f126" fmla="*/ f91 1 99"/>
                <a:gd name="f127" fmla="*/ f92 1 373"/>
                <a:gd name="f128" fmla="*/ f93 1 99"/>
                <a:gd name="f129" fmla="*/ f94 1 99"/>
                <a:gd name="f130" fmla="*/ f95 1 373"/>
                <a:gd name="f131" fmla="*/ f96 1 99"/>
                <a:gd name="f132" fmla="*/ f97 1 373"/>
                <a:gd name="f133" fmla="*/ f98 1 99"/>
                <a:gd name="f134" fmla="*/ f99 1 373"/>
                <a:gd name="f135" fmla="*/ f100 1 99"/>
                <a:gd name="f136" fmla="*/ f101 1 373"/>
                <a:gd name="f137" fmla="*/ f102 1 99"/>
                <a:gd name="f138" fmla="*/ f103 1 373"/>
                <a:gd name="f139" fmla="*/ f104 1 373"/>
                <a:gd name="f140" fmla="*/ f105 1 99"/>
                <a:gd name="f141" fmla="*/ f106 1 373"/>
                <a:gd name="f142" fmla="*/ f107 1 99"/>
                <a:gd name="f143" fmla="*/ f108 1 99"/>
                <a:gd name="f144" fmla="*/ f109 1 373"/>
                <a:gd name="f145" fmla="*/ f110 1 373"/>
                <a:gd name="f146" fmla="*/ f111 1 99"/>
                <a:gd name="f147" fmla="*/ f112 1 373"/>
                <a:gd name="f148" fmla="*/ f113 1 99"/>
                <a:gd name="f149" fmla="*/ f114 1 373"/>
                <a:gd name="f150" fmla="*/ f115 1 99"/>
                <a:gd name="f151" fmla="*/ f116 1 373"/>
                <a:gd name="f152" fmla="*/ f117 1 99"/>
                <a:gd name="f153" fmla="*/ f118 1 373"/>
                <a:gd name="f154" fmla="*/ f119 1 99"/>
                <a:gd name="f155" fmla="*/ f120 1 99"/>
                <a:gd name="f156" fmla="*/ f121 1 373"/>
                <a:gd name="f157" fmla="*/ f122 1 99"/>
                <a:gd name="f158" fmla="*/ f123 1 373"/>
                <a:gd name="f159" fmla="*/ f124 1 373"/>
                <a:gd name="f160" fmla="*/ 0 1 f89"/>
                <a:gd name="f161" fmla="*/ f83 1 f89"/>
                <a:gd name="f162" fmla="*/ 0 1 f90"/>
                <a:gd name="f163" fmla="*/ f84 1 f90"/>
                <a:gd name="f164" fmla="*/ f126 1 f89"/>
                <a:gd name="f165" fmla="*/ f127 1 f90"/>
                <a:gd name="f166" fmla="*/ f128 1 f89"/>
                <a:gd name="f167" fmla="*/ f129 1 f89"/>
                <a:gd name="f168" fmla="*/ f130 1 f90"/>
                <a:gd name="f169" fmla="*/ f131 1 f89"/>
                <a:gd name="f170" fmla="*/ f132 1 f90"/>
                <a:gd name="f171" fmla="*/ f133 1 f89"/>
                <a:gd name="f172" fmla="*/ f134 1 f90"/>
                <a:gd name="f173" fmla="*/ f135 1 f89"/>
                <a:gd name="f174" fmla="*/ f136 1 f90"/>
                <a:gd name="f175" fmla="*/ f137 1 f89"/>
                <a:gd name="f176" fmla="*/ f138 1 f90"/>
                <a:gd name="f177" fmla="*/ f139 1 f90"/>
                <a:gd name="f178" fmla="*/ f140 1 f89"/>
                <a:gd name="f179" fmla="*/ f141 1 f90"/>
                <a:gd name="f180" fmla="*/ f142 1 f89"/>
                <a:gd name="f181" fmla="*/ f143 1 f89"/>
                <a:gd name="f182" fmla="*/ f144 1 f90"/>
                <a:gd name="f183" fmla="*/ f145 1 f90"/>
                <a:gd name="f184" fmla="*/ f146 1 f89"/>
                <a:gd name="f185" fmla="*/ f147 1 f90"/>
                <a:gd name="f186" fmla="*/ f148 1 f89"/>
                <a:gd name="f187" fmla="*/ f149 1 f90"/>
                <a:gd name="f188" fmla="*/ f150 1 f89"/>
                <a:gd name="f189" fmla="*/ f151 1 f90"/>
                <a:gd name="f190" fmla="*/ f152 1 f89"/>
                <a:gd name="f191" fmla="*/ f153 1 f90"/>
                <a:gd name="f192" fmla="*/ f154 1 f89"/>
                <a:gd name="f193" fmla="*/ f155 1 f89"/>
                <a:gd name="f194" fmla="*/ f156 1 f90"/>
                <a:gd name="f195" fmla="*/ f157 1 f89"/>
                <a:gd name="f196" fmla="*/ f158 1 f90"/>
                <a:gd name="f197" fmla="*/ f159 1 f90"/>
                <a:gd name="f198" fmla="*/ f160 f80 1"/>
                <a:gd name="f199" fmla="*/ f161 f80 1"/>
                <a:gd name="f200" fmla="*/ f163 f81 1"/>
                <a:gd name="f201" fmla="*/ f162 f81 1"/>
                <a:gd name="f202" fmla="*/ f164 f80 1"/>
                <a:gd name="f203" fmla="*/ f165 f81 1"/>
                <a:gd name="f204" fmla="*/ f166 f80 1"/>
                <a:gd name="f205" fmla="*/ f167 f80 1"/>
                <a:gd name="f206" fmla="*/ f168 f81 1"/>
                <a:gd name="f207" fmla="*/ f169 f80 1"/>
                <a:gd name="f208" fmla="*/ f170 f81 1"/>
                <a:gd name="f209" fmla="*/ f171 f80 1"/>
                <a:gd name="f210" fmla="*/ f172 f81 1"/>
                <a:gd name="f211" fmla="*/ f173 f80 1"/>
                <a:gd name="f212" fmla="*/ f174 f81 1"/>
                <a:gd name="f213" fmla="*/ f175 f80 1"/>
                <a:gd name="f214" fmla="*/ f176 f81 1"/>
                <a:gd name="f215" fmla="*/ f177 f81 1"/>
                <a:gd name="f216" fmla="*/ f178 f80 1"/>
                <a:gd name="f217" fmla="*/ f179 f81 1"/>
                <a:gd name="f218" fmla="*/ f180 f80 1"/>
                <a:gd name="f219" fmla="*/ f181 f80 1"/>
                <a:gd name="f220" fmla="*/ f182 f81 1"/>
                <a:gd name="f221" fmla="*/ f183 f81 1"/>
                <a:gd name="f222" fmla="*/ f184 f80 1"/>
                <a:gd name="f223" fmla="*/ f185 f81 1"/>
                <a:gd name="f224" fmla="*/ f186 f80 1"/>
                <a:gd name="f225" fmla="*/ f187 f81 1"/>
                <a:gd name="f226" fmla="*/ f188 f80 1"/>
                <a:gd name="f227" fmla="*/ f189 f81 1"/>
                <a:gd name="f228" fmla="*/ f190 f80 1"/>
                <a:gd name="f229" fmla="*/ f191 f81 1"/>
                <a:gd name="f230" fmla="*/ f192 f80 1"/>
                <a:gd name="f231" fmla="*/ f193 f80 1"/>
                <a:gd name="f232" fmla="*/ f194 f81 1"/>
                <a:gd name="f233" fmla="*/ f195 f80 1"/>
                <a:gd name="f234" fmla="*/ f196 f81 1"/>
                <a:gd name="f235" fmla="*/ f197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202" y="f203"/>
                </a:cxn>
                <a:cxn ang="f125">
                  <a:pos x="f204" y="f203"/>
                </a:cxn>
                <a:cxn ang="f125">
                  <a:pos x="f205" y="f206"/>
                </a:cxn>
                <a:cxn ang="f125">
                  <a:pos x="f207" y="f208"/>
                </a:cxn>
                <a:cxn ang="f125">
                  <a:pos x="f209" y="f210"/>
                </a:cxn>
                <a:cxn ang="f125">
                  <a:pos x="f211" y="f212"/>
                </a:cxn>
                <a:cxn ang="f125">
                  <a:pos x="f213" y="f214"/>
                </a:cxn>
                <a:cxn ang="f125">
                  <a:pos x="f211" y="f215"/>
                </a:cxn>
                <a:cxn ang="f125">
                  <a:pos x="f216" y="f217"/>
                </a:cxn>
                <a:cxn ang="f125">
                  <a:pos x="f218" y="f217"/>
                </a:cxn>
                <a:cxn ang="f125">
                  <a:pos x="f219" y="f220"/>
                </a:cxn>
                <a:cxn ang="f125">
                  <a:pos x="f219" y="f221"/>
                </a:cxn>
                <a:cxn ang="f125">
                  <a:pos x="f219" y="f212"/>
                </a:cxn>
                <a:cxn ang="f125">
                  <a:pos x="f222" y="f223"/>
                </a:cxn>
                <a:cxn ang="f125">
                  <a:pos x="f224" y="f225"/>
                </a:cxn>
                <a:cxn ang="f125">
                  <a:pos x="f226" y="f227"/>
                </a:cxn>
                <a:cxn ang="f125">
                  <a:pos x="f202" y="f203"/>
                </a:cxn>
                <a:cxn ang="f125">
                  <a:pos x="f228" y="f229"/>
                </a:cxn>
                <a:cxn ang="f125">
                  <a:pos x="f230" y="f229"/>
                </a:cxn>
                <a:cxn ang="f125">
                  <a:pos x="f231" y="f232"/>
                </a:cxn>
                <a:cxn ang="f125">
                  <a:pos x="f233" y="f234"/>
                </a:cxn>
                <a:cxn ang="f125">
                  <a:pos x="f233" y="f235"/>
                </a:cxn>
                <a:cxn ang="f125">
                  <a:pos x="f228" y="f235"/>
                </a:cxn>
                <a:cxn ang="f125">
                  <a:pos x="f228" y="f229"/>
                </a:cxn>
              </a:cxnLst>
              <a:rect l="f198" t="f201" r="f199" b="f200"/>
              <a:pathLst>
                <a:path w="99" h="37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12"/>
                    <a:pt x="f13" y="f14"/>
                    <a:pt x="f13" y="f15"/>
                  </a:cubicBezTo>
                  <a:cubicBezTo>
                    <a:pt x="f16" y="f17"/>
                    <a:pt x="f18" y="f19"/>
                    <a:pt x="f18" y="f16"/>
                  </a:cubicBezTo>
                  <a:cubicBezTo>
                    <a:pt x="f20" y="f21"/>
                    <a:pt x="f18" y="f22"/>
                    <a:pt x="f23" y="f24"/>
                  </a:cubicBezTo>
                  <a:cubicBezTo>
                    <a:pt x="f25" y="f26"/>
                    <a:pt x="f6" y="f27"/>
                    <a:pt x="f6" y="f28"/>
                  </a:cubicBezTo>
                  <a:cubicBezTo>
                    <a:pt x="f6" y="f29"/>
                    <a:pt x="f30" y="f31"/>
                    <a:pt x="f30" y="f32"/>
                  </a:cubicBezTo>
                  <a:cubicBezTo>
                    <a:pt x="f30" y="f33"/>
                    <a:pt x="f6" y="f34"/>
                    <a:pt x="f6" y="f35"/>
                  </a:cubicBezTo>
                  <a:cubicBezTo>
                    <a:pt x="f6" y="f36"/>
                    <a:pt x="f22" y="f7"/>
                    <a:pt x="f37" y="f7"/>
                  </a:cubicBezTo>
                  <a:cubicBezTo>
                    <a:pt x="f38" y="f7"/>
                    <a:pt x="f39" y="f7"/>
                    <a:pt x="f40" y="f7"/>
                  </a:cubicBezTo>
                  <a:cubicBezTo>
                    <a:pt x="f41" y="f7"/>
                    <a:pt x="f42" y="f43"/>
                    <a:pt x="f42" y="f44"/>
                  </a:cubicBezTo>
                  <a:cubicBezTo>
                    <a:pt x="f42" y="f45"/>
                    <a:pt x="f42" y="f33"/>
                    <a:pt x="f42" y="f46"/>
                  </a:cubicBezTo>
                  <a:cubicBezTo>
                    <a:pt x="f42" y="f47"/>
                    <a:pt x="f42" y="f48"/>
                    <a:pt x="f42" y="f28"/>
                  </a:cubicBezTo>
                  <a:cubicBezTo>
                    <a:pt x="f5" y="f49"/>
                    <a:pt x="f50" y="f51"/>
                    <a:pt x="f52" y="f53"/>
                  </a:cubicBezTo>
                  <a:cubicBezTo>
                    <a:pt x="f54" y="f22"/>
                    <a:pt x="f55" y="f56"/>
                    <a:pt x="f55" y="f23"/>
                  </a:cubicBezTo>
                  <a:cubicBezTo>
                    <a:pt x="f57" y="f58"/>
                    <a:pt x="f57" y="f59"/>
                    <a:pt x="f60" y="f61"/>
                  </a:cubicBezTo>
                  <a:cubicBezTo>
                    <a:pt x="f60" y="f62"/>
                    <a:pt x="f8" y="f63"/>
                    <a:pt x="f8" y="f5"/>
                  </a:cubicBezTo>
                  <a:close/>
                  <a:moveTo>
                    <a:pt x="f64" y="f65"/>
                  </a:moveTo>
                  <a:cubicBezTo>
                    <a:pt x="f66" y="f65"/>
                    <a:pt x="f67" y="f65"/>
                    <a:pt x="f21" y="f65"/>
                  </a:cubicBezTo>
                  <a:cubicBezTo>
                    <a:pt x="f68" y="f65"/>
                    <a:pt x="f56" y="f69"/>
                    <a:pt x="f56" y="f70"/>
                  </a:cubicBezTo>
                  <a:cubicBezTo>
                    <a:pt x="f56" y="f71"/>
                    <a:pt x="f68" y="f72"/>
                    <a:pt x="f68" y="f73"/>
                  </a:cubicBezTo>
                  <a:cubicBezTo>
                    <a:pt x="f68" y="f74"/>
                    <a:pt x="f68" y="f75"/>
                    <a:pt x="f68" y="f76"/>
                  </a:cubicBezTo>
                  <a:cubicBezTo>
                    <a:pt x="f77" y="f76"/>
                    <a:pt x="f59" y="f76"/>
                    <a:pt x="f64" y="f76"/>
                  </a:cubicBezTo>
                  <a:cubicBezTo>
                    <a:pt x="f64" y="f31"/>
                    <a:pt x="f64" y="f78"/>
                    <a:pt x="f64" y="f65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FF01AB0-84A8-41A3-B62A-1B3B18EB965A}"/>
                </a:ext>
              </a:extLst>
            </p:cNvPr>
            <p:cNvSpPr/>
            <p:nvPr/>
          </p:nvSpPr>
          <p:spPr>
            <a:xfrm flipH="1">
              <a:off x="6121203" y="2983065"/>
              <a:ext cx="1148907" cy="1605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"/>
                <a:gd name="f7" fmla="val 155"/>
                <a:gd name="f8" fmla="val 48"/>
                <a:gd name="f9" fmla="val 146"/>
                <a:gd name="f10" fmla="val 133"/>
                <a:gd name="f11" fmla="val 119"/>
                <a:gd name="f12" fmla="val 109"/>
                <a:gd name="f13" fmla="val 35"/>
                <a:gd name="f14" fmla="val 101"/>
                <a:gd name="f15" fmla="val 23"/>
                <a:gd name="f16" fmla="val 96"/>
                <a:gd name="f17" fmla="val 14"/>
                <a:gd name="f18" fmla="val 87"/>
                <a:gd name="f19" fmla="val 2"/>
                <a:gd name="f20" fmla="val 76"/>
                <a:gd name="f21" fmla="val 60"/>
                <a:gd name="f22" fmla="val 5"/>
                <a:gd name="f23" fmla="val 44"/>
                <a:gd name="f24" fmla="val 9"/>
                <a:gd name="f25" fmla="val 31"/>
                <a:gd name="f26" fmla="val 18"/>
                <a:gd name="f27" fmla="val 19"/>
                <a:gd name="f28" fmla="val 6"/>
                <a:gd name="f29" fmla="val 20"/>
                <a:gd name="f30" fmla="val 3"/>
                <a:gd name="f31" fmla="val 24"/>
                <a:gd name="f32" fmla="val 27"/>
                <a:gd name="f33" fmla="val 61"/>
                <a:gd name="f34" fmla="val 79"/>
                <a:gd name="f35" fmla="val 81"/>
                <a:gd name="f36" fmla="val 86"/>
                <a:gd name="f37" fmla="val 92"/>
                <a:gd name="f38" fmla="val 17"/>
                <a:gd name="f39" fmla="val 97"/>
                <a:gd name="f40" fmla="val 29"/>
                <a:gd name="f41" fmla="val 41"/>
                <a:gd name="f42" fmla="val 72"/>
                <a:gd name="f43" fmla="val 95"/>
                <a:gd name="f44" fmla="val 64"/>
                <a:gd name="f45" fmla="val 103"/>
                <a:gd name="f46" fmla="val 62"/>
                <a:gd name="f47" fmla="val 104"/>
                <a:gd name="f48" fmla="val 105"/>
                <a:gd name="f49" fmla="val 58"/>
                <a:gd name="f50" fmla="val 112"/>
                <a:gd name="f51" fmla="val 126"/>
                <a:gd name="f52" fmla="val 139"/>
                <a:gd name="f53" fmla="val 66"/>
                <a:gd name="f54" fmla="val 148"/>
                <a:gd name="f55" fmla="val 74"/>
                <a:gd name="f56" fmla="val 151"/>
                <a:gd name="f57" fmla="val 153"/>
                <a:gd name="f58" fmla="val 154"/>
                <a:gd name="f59" fmla="val 43"/>
                <a:gd name="f60" fmla="val 25"/>
                <a:gd name="f61" fmla="val 32"/>
                <a:gd name="f62" fmla="val 40"/>
                <a:gd name="f63" fmla="val 10"/>
                <a:gd name="f64" fmla="val 45"/>
                <a:gd name="f65" fmla="val 93"/>
                <a:gd name="f66" fmla="val 91"/>
                <a:gd name="f67" fmla="val 38"/>
                <a:gd name="f68" fmla="val 89"/>
                <a:gd name="f69" fmla="val 59"/>
                <a:gd name="f70" fmla="val 51"/>
                <a:gd name="f71" fmla="val 28"/>
                <a:gd name="f72" fmla="val 8"/>
                <a:gd name="f73" fmla="val 21"/>
                <a:gd name="f74" fmla="val 16"/>
                <a:gd name="f75" fmla="+- 0 0 -90"/>
                <a:gd name="f76" fmla="*/ f3 1 110"/>
                <a:gd name="f77" fmla="*/ f4 1 155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110"/>
                <a:gd name="f86" fmla="*/ f82 1 155"/>
                <a:gd name="f87" fmla="*/ 48 f83 1"/>
                <a:gd name="f88" fmla="*/ 146 f82 1"/>
                <a:gd name="f89" fmla="*/ 109 f82 1"/>
                <a:gd name="f90" fmla="*/ 14 f83 1"/>
                <a:gd name="f91" fmla="*/ 87 f82 1"/>
                <a:gd name="f92" fmla="*/ 5 f83 1"/>
                <a:gd name="f93" fmla="*/ 44 f82 1"/>
                <a:gd name="f94" fmla="*/ 19 f83 1"/>
                <a:gd name="f95" fmla="*/ 6 f82 1"/>
                <a:gd name="f96" fmla="*/ 27 f83 1"/>
                <a:gd name="f97" fmla="*/ 0 f82 1"/>
                <a:gd name="f98" fmla="*/ 79 f83 1"/>
                <a:gd name="f99" fmla="*/ 87 f83 1"/>
                <a:gd name="f100" fmla="*/ 101 f83 1"/>
                <a:gd name="f101" fmla="*/ 41 f82 1"/>
                <a:gd name="f102" fmla="*/ 64 f83 1"/>
                <a:gd name="f103" fmla="*/ 103 f82 1"/>
                <a:gd name="f104" fmla="*/ 58 f83 1"/>
                <a:gd name="f105" fmla="*/ 105 f82 1"/>
                <a:gd name="f106" fmla="*/ 126 f82 1"/>
                <a:gd name="f107" fmla="*/ 81 f83 1"/>
                <a:gd name="f108" fmla="*/ 153 f82 1"/>
                <a:gd name="f109" fmla="*/ 155 f82 1"/>
                <a:gd name="f110" fmla="*/ 25 f83 1"/>
                <a:gd name="f111" fmla="*/ 24 f83 1"/>
                <a:gd name="f112" fmla="*/ 10 f83 1"/>
                <a:gd name="f113" fmla="*/ 45 f82 1"/>
                <a:gd name="f114" fmla="*/ 93 f83 1"/>
                <a:gd name="f115" fmla="*/ 25 f82 1"/>
                <a:gd name="f116" fmla="*/ 59 f83 1"/>
                <a:gd name="f117" fmla="*/ 35 f83 1"/>
                <a:gd name="f118" fmla="*/ 5 f82 1"/>
                <a:gd name="f119" fmla="*/ 8 f82 1"/>
                <a:gd name="f120" fmla="+- f84 0 f1"/>
                <a:gd name="f121" fmla="*/ f87 1 110"/>
                <a:gd name="f122" fmla="*/ f88 1 155"/>
                <a:gd name="f123" fmla="*/ f89 1 155"/>
                <a:gd name="f124" fmla="*/ f90 1 110"/>
                <a:gd name="f125" fmla="*/ f91 1 155"/>
                <a:gd name="f126" fmla="*/ f92 1 110"/>
                <a:gd name="f127" fmla="*/ f93 1 155"/>
                <a:gd name="f128" fmla="*/ f94 1 110"/>
                <a:gd name="f129" fmla="*/ f95 1 155"/>
                <a:gd name="f130" fmla="*/ f96 1 110"/>
                <a:gd name="f131" fmla="*/ f97 1 155"/>
                <a:gd name="f132" fmla="*/ f98 1 110"/>
                <a:gd name="f133" fmla="*/ f99 1 110"/>
                <a:gd name="f134" fmla="*/ f100 1 110"/>
                <a:gd name="f135" fmla="*/ f101 1 155"/>
                <a:gd name="f136" fmla="*/ f102 1 110"/>
                <a:gd name="f137" fmla="*/ f103 1 155"/>
                <a:gd name="f138" fmla="*/ f104 1 110"/>
                <a:gd name="f139" fmla="*/ f105 1 155"/>
                <a:gd name="f140" fmla="*/ f106 1 155"/>
                <a:gd name="f141" fmla="*/ f107 1 110"/>
                <a:gd name="f142" fmla="*/ f108 1 155"/>
                <a:gd name="f143" fmla="*/ f109 1 155"/>
                <a:gd name="f144" fmla="*/ f110 1 110"/>
                <a:gd name="f145" fmla="*/ f111 1 110"/>
                <a:gd name="f146" fmla="*/ f112 1 110"/>
                <a:gd name="f147" fmla="*/ f113 1 155"/>
                <a:gd name="f148" fmla="*/ f114 1 110"/>
                <a:gd name="f149" fmla="*/ f115 1 155"/>
                <a:gd name="f150" fmla="*/ f116 1 110"/>
                <a:gd name="f151" fmla="*/ f117 1 110"/>
                <a:gd name="f152" fmla="*/ f118 1 155"/>
                <a:gd name="f153" fmla="*/ f119 1 155"/>
                <a:gd name="f154" fmla="*/ 0 1 f85"/>
                <a:gd name="f155" fmla="*/ f79 1 f85"/>
                <a:gd name="f156" fmla="*/ 0 1 f86"/>
                <a:gd name="f157" fmla="*/ f80 1 f86"/>
                <a:gd name="f158" fmla="*/ f121 1 f85"/>
                <a:gd name="f159" fmla="*/ f122 1 f86"/>
                <a:gd name="f160" fmla="*/ f123 1 f86"/>
                <a:gd name="f161" fmla="*/ f124 1 f85"/>
                <a:gd name="f162" fmla="*/ f125 1 f86"/>
                <a:gd name="f163" fmla="*/ f126 1 f85"/>
                <a:gd name="f164" fmla="*/ f127 1 f86"/>
                <a:gd name="f165" fmla="*/ f128 1 f85"/>
                <a:gd name="f166" fmla="*/ f129 1 f86"/>
                <a:gd name="f167" fmla="*/ f130 1 f85"/>
                <a:gd name="f168" fmla="*/ f131 1 f86"/>
                <a:gd name="f169" fmla="*/ f132 1 f85"/>
                <a:gd name="f170" fmla="*/ f133 1 f85"/>
                <a:gd name="f171" fmla="*/ f134 1 f85"/>
                <a:gd name="f172" fmla="*/ f135 1 f86"/>
                <a:gd name="f173" fmla="*/ f136 1 f85"/>
                <a:gd name="f174" fmla="*/ f137 1 f86"/>
                <a:gd name="f175" fmla="*/ f138 1 f85"/>
                <a:gd name="f176" fmla="*/ f139 1 f86"/>
                <a:gd name="f177" fmla="*/ f140 1 f86"/>
                <a:gd name="f178" fmla="*/ f141 1 f85"/>
                <a:gd name="f179" fmla="*/ f142 1 f86"/>
                <a:gd name="f180" fmla="*/ f143 1 f86"/>
                <a:gd name="f181" fmla="*/ f144 1 f85"/>
                <a:gd name="f182" fmla="*/ f145 1 f85"/>
                <a:gd name="f183" fmla="*/ f146 1 f85"/>
                <a:gd name="f184" fmla="*/ f147 1 f86"/>
                <a:gd name="f185" fmla="*/ f148 1 f85"/>
                <a:gd name="f186" fmla="*/ f149 1 f86"/>
                <a:gd name="f187" fmla="*/ f150 1 f85"/>
                <a:gd name="f188" fmla="*/ f151 1 f85"/>
                <a:gd name="f189" fmla="*/ f152 1 f86"/>
                <a:gd name="f190" fmla="*/ f153 1 f86"/>
                <a:gd name="f191" fmla="*/ f154 f76 1"/>
                <a:gd name="f192" fmla="*/ f155 f76 1"/>
                <a:gd name="f193" fmla="*/ f157 f77 1"/>
                <a:gd name="f194" fmla="*/ f156 f77 1"/>
                <a:gd name="f195" fmla="*/ f158 f76 1"/>
                <a:gd name="f196" fmla="*/ f159 f77 1"/>
                <a:gd name="f197" fmla="*/ f160 f77 1"/>
                <a:gd name="f198" fmla="*/ f161 f76 1"/>
                <a:gd name="f199" fmla="*/ f162 f77 1"/>
                <a:gd name="f200" fmla="*/ f163 f76 1"/>
                <a:gd name="f201" fmla="*/ f164 f77 1"/>
                <a:gd name="f202" fmla="*/ f165 f76 1"/>
                <a:gd name="f203" fmla="*/ f166 f77 1"/>
                <a:gd name="f204" fmla="*/ f167 f76 1"/>
                <a:gd name="f205" fmla="*/ f168 f77 1"/>
                <a:gd name="f206" fmla="*/ f169 f76 1"/>
                <a:gd name="f207" fmla="*/ f170 f76 1"/>
                <a:gd name="f208" fmla="*/ f171 f76 1"/>
                <a:gd name="f209" fmla="*/ f172 f77 1"/>
                <a:gd name="f210" fmla="*/ f173 f76 1"/>
                <a:gd name="f211" fmla="*/ f174 f77 1"/>
                <a:gd name="f212" fmla="*/ f175 f76 1"/>
                <a:gd name="f213" fmla="*/ f176 f77 1"/>
                <a:gd name="f214" fmla="*/ f177 f77 1"/>
                <a:gd name="f215" fmla="*/ f178 f76 1"/>
                <a:gd name="f216" fmla="*/ f179 f77 1"/>
                <a:gd name="f217" fmla="*/ f180 f77 1"/>
                <a:gd name="f218" fmla="*/ f181 f76 1"/>
                <a:gd name="f219" fmla="*/ f182 f76 1"/>
                <a:gd name="f220" fmla="*/ f183 f76 1"/>
                <a:gd name="f221" fmla="*/ f184 f77 1"/>
                <a:gd name="f222" fmla="*/ f185 f76 1"/>
                <a:gd name="f223" fmla="*/ f186 f77 1"/>
                <a:gd name="f224" fmla="*/ f187 f76 1"/>
                <a:gd name="f225" fmla="*/ f188 f76 1"/>
                <a:gd name="f226" fmla="*/ f189 f77 1"/>
                <a:gd name="f227" fmla="*/ f190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0">
                  <a:pos x="f195" y="f196"/>
                </a:cxn>
                <a:cxn ang="f120">
                  <a:pos x="f195" y="f197"/>
                </a:cxn>
                <a:cxn ang="f120">
                  <a:pos x="f198" y="f199"/>
                </a:cxn>
                <a:cxn ang="f120">
                  <a:pos x="f200" y="f201"/>
                </a:cxn>
                <a:cxn ang="f120">
                  <a:pos x="f202" y="f203"/>
                </a:cxn>
                <a:cxn ang="f120">
                  <a:pos x="f204" y="f205"/>
                </a:cxn>
                <a:cxn ang="f120">
                  <a:pos x="f206" y="f205"/>
                </a:cxn>
                <a:cxn ang="f120">
                  <a:pos x="f207" y="f203"/>
                </a:cxn>
                <a:cxn ang="f120">
                  <a:pos x="f208" y="f209"/>
                </a:cxn>
                <a:cxn ang="f120">
                  <a:pos x="f210" y="f211"/>
                </a:cxn>
                <a:cxn ang="f120">
                  <a:pos x="f212" y="f213"/>
                </a:cxn>
                <a:cxn ang="f120">
                  <a:pos x="f212" y="f214"/>
                </a:cxn>
                <a:cxn ang="f120">
                  <a:pos x="f212" y="f196"/>
                </a:cxn>
                <a:cxn ang="f120">
                  <a:pos x="f215" y="f216"/>
                </a:cxn>
                <a:cxn ang="f120">
                  <a:pos x="f215" y="f217"/>
                </a:cxn>
                <a:cxn ang="f120">
                  <a:pos x="f218" y="f217"/>
                </a:cxn>
                <a:cxn ang="f120">
                  <a:pos x="f219" y="f216"/>
                </a:cxn>
                <a:cxn ang="f120">
                  <a:pos x="f195" y="f196"/>
                </a:cxn>
                <a:cxn ang="f120">
                  <a:pos x="f220" y="f221"/>
                </a:cxn>
                <a:cxn ang="f120">
                  <a:pos x="f222" y="f221"/>
                </a:cxn>
                <a:cxn ang="f120">
                  <a:pos x="f207" y="f223"/>
                </a:cxn>
                <a:cxn ang="f120">
                  <a:pos x="f224" y="f203"/>
                </a:cxn>
                <a:cxn ang="f120">
                  <a:pos x="f225" y="f226"/>
                </a:cxn>
                <a:cxn ang="f120">
                  <a:pos x="f204" y="f227"/>
                </a:cxn>
                <a:cxn ang="f120">
                  <a:pos x="f220" y="f221"/>
                </a:cxn>
              </a:cxnLst>
              <a:rect l="f191" t="f194" r="f192" b="f193"/>
              <a:pathLst>
                <a:path w="110" h="155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5" y="f21"/>
                    <a:pt x="f22" y="f23"/>
                  </a:cubicBezTo>
                  <a:cubicBezTo>
                    <a:pt x="f24" y="f25"/>
                    <a:pt x="f17" y="f26"/>
                    <a:pt x="f27" y="f28"/>
                  </a:cubicBezTo>
                  <a:cubicBezTo>
                    <a:pt x="f29" y="f30"/>
                    <a:pt x="f31" y="f5"/>
                    <a:pt x="f32" y="f5"/>
                  </a:cubicBezTo>
                  <a:cubicBezTo>
                    <a:pt x="f23" y="f5"/>
                    <a:pt x="f33" y="f5"/>
                    <a:pt x="f34" y="f5"/>
                  </a:cubicBezTo>
                  <a:cubicBezTo>
                    <a:pt x="f35" y="f5"/>
                    <a:pt x="f36" y="f30"/>
                    <a:pt x="f18" y="f28"/>
                  </a:cubicBezTo>
                  <a:cubicBezTo>
                    <a:pt x="f37" y="f38"/>
                    <a:pt x="f39" y="f40"/>
                    <a:pt x="f14" y="f41"/>
                  </a:cubicBezTo>
                  <a:cubicBezTo>
                    <a:pt x="f6" y="f42"/>
                    <a:pt x="f43" y="f16"/>
                    <a:pt x="f44" y="f45"/>
                  </a:cubicBezTo>
                  <a:cubicBezTo>
                    <a:pt x="f46" y="f47"/>
                    <a:pt x="f33" y="f48"/>
                    <a:pt x="f49" y="f48"/>
                  </a:cubicBezTo>
                  <a:cubicBezTo>
                    <a:pt x="f49" y="f50"/>
                    <a:pt x="f49" y="f11"/>
                    <a:pt x="f49" y="f51"/>
                  </a:cubicBezTo>
                  <a:cubicBezTo>
                    <a:pt x="f49" y="f10"/>
                    <a:pt x="f49" y="f52"/>
                    <a:pt x="f49" y="f9"/>
                  </a:cubicBezTo>
                  <a:cubicBezTo>
                    <a:pt x="f53" y="f54"/>
                    <a:pt x="f55" y="f56"/>
                    <a:pt x="f35" y="f57"/>
                  </a:cubicBezTo>
                  <a:cubicBezTo>
                    <a:pt x="f35" y="f57"/>
                    <a:pt x="f35" y="f58"/>
                    <a:pt x="f35" y="f7"/>
                  </a:cubicBezTo>
                  <a:cubicBezTo>
                    <a:pt x="f46" y="f7"/>
                    <a:pt x="f59" y="f7"/>
                    <a:pt x="f60" y="f7"/>
                  </a:cubicBezTo>
                  <a:cubicBezTo>
                    <a:pt x="f60" y="f58"/>
                    <a:pt x="f31" y="f58"/>
                    <a:pt x="f31" y="f57"/>
                  </a:cubicBezTo>
                  <a:cubicBezTo>
                    <a:pt x="f61" y="f56"/>
                    <a:pt x="f62" y="f54"/>
                    <a:pt x="f8" y="f9"/>
                  </a:cubicBezTo>
                  <a:close/>
                  <a:moveTo>
                    <a:pt x="f63" y="f64"/>
                  </a:moveTo>
                  <a:cubicBezTo>
                    <a:pt x="f62" y="f64"/>
                    <a:pt x="f53" y="f64"/>
                    <a:pt x="f65" y="f64"/>
                  </a:cubicBezTo>
                  <a:cubicBezTo>
                    <a:pt x="f66" y="f67"/>
                    <a:pt x="f68" y="f25"/>
                    <a:pt x="f18" y="f60"/>
                  </a:cubicBezTo>
                  <a:cubicBezTo>
                    <a:pt x="f34" y="f28"/>
                    <a:pt x="f34" y="f28"/>
                    <a:pt x="f69" y="f28"/>
                  </a:cubicBezTo>
                  <a:cubicBezTo>
                    <a:pt x="f70" y="f28"/>
                    <a:pt x="f59" y="f22"/>
                    <a:pt x="f13" y="f22"/>
                  </a:cubicBezTo>
                  <a:cubicBezTo>
                    <a:pt x="f61" y="f28"/>
                    <a:pt x="f71" y="f28"/>
                    <a:pt x="f32" y="f72"/>
                  </a:cubicBezTo>
                  <a:cubicBezTo>
                    <a:pt x="f73" y="f29"/>
                    <a:pt x="f74" y="f61"/>
                    <a:pt x="f63" y="f64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B9FAC33-F6E2-47AC-B7A5-621FAEC570EC}"/>
                </a:ext>
              </a:extLst>
            </p:cNvPr>
            <p:cNvSpPr/>
            <p:nvPr/>
          </p:nvSpPr>
          <p:spPr>
            <a:xfrm flipH="1">
              <a:off x="7739435" y="495641"/>
              <a:ext cx="364196" cy="1858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18"/>
                <a:gd name="f8" fmla="val 22"/>
                <a:gd name="f9" fmla="val 12"/>
                <a:gd name="f10" fmla="val 2"/>
                <a:gd name="f11" fmla="val 3"/>
                <a:gd name="f12" fmla="val 4"/>
                <a:gd name="f13" fmla="val 20"/>
                <a:gd name="f14" fmla="val 28"/>
                <a:gd name="f15" fmla="val 31"/>
                <a:gd name="f16" fmla="val 32"/>
                <a:gd name="f17" fmla="val 11"/>
                <a:gd name="f18" fmla="+- 0 0 -90"/>
                <a:gd name="f19" fmla="*/ f3 1 35"/>
                <a:gd name="f20" fmla="*/ f4 1 1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5"/>
                <a:gd name="f29" fmla="*/ f25 1 18"/>
                <a:gd name="f30" fmla="*/ 35 f26 1"/>
                <a:gd name="f31" fmla="*/ 18 f25 1"/>
                <a:gd name="f32" fmla="*/ 0 f26 1"/>
                <a:gd name="f33" fmla="*/ 4 f26 1"/>
                <a:gd name="f34" fmla="*/ 3 f25 1"/>
                <a:gd name="f35" fmla="*/ 28 f26 1"/>
                <a:gd name="f36" fmla="*/ 2 f25 1"/>
                <a:gd name="f37" fmla="+- f27 0 f1"/>
                <a:gd name="f38" fmla="*/ f30 1 35"/>
                <a:gd name="f39" fmla="*/ f31 1 18"/>
                <a:gd name="f40" fmla="*/ f32 1 35"/>
                <a:gd name="f41" fmla="*/ f33 1 35"/>
                <a:gd name="f42" fmla="*/ f34 1 18"/>
                <a:gd name="f43" fmla="*/ f35 1 35"/>
                <a:gd name="f44" fmla="*/ f36 1 18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8"/>
                <a:gd name="f53" fmla="*/ f42 1 f29"/>
                <a:gd name="f54" fmla="*/ f43 1 f28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19 1"/>
                <a:gd name="f64" fmla="*/ f53 f20 1"/>
                <a:gd name="f65" fmla="*/ f54 f19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3" y="f64"/>
                </a:cxn>
                <a:cxn ang="f37">
                  <a:pos x="f65" y="f66"/>
                </a:cxn>
                <a:cxn ang="f37">
                  <a:pos x="f60" y="f61"/>
                </a:cxn>
              </a:cxnLst>
              <a:rect l="f56" t="f59" r="f57" b="f58"/>
              <a:pathLst>
                <a:path w="35" h="18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10" y="f9"/>
                    <a:pt x="f10" y="f11"/>
                    <a:pt x="f12" y="f11"/>
                  </a:cubicBezTo>
                  <a:cubicBezTo>
                    <a:pt x="f9" y="f5"/>
                    <a:pt x="f13" y="f5"/>
                    <a:pt x="f14" y="f10"/>
                  </a:cubicBezTo>
                  <a:cubicBezTo>
                    <a:pt x="f15" y="f11"/>
                    <a:pt x="f16" y="f17"/>
                    <a:pt x="f6" y="f7"/>
                  </a:cubicBezTo>
                  <a:close/>
                </a:path>
              </a:pathLst>
            </a:custGeom>
            <a:solidFill>
              <a:srgbClr val="6953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7;p42">
            <a:extLst>
              <a:ext uri="{FF2B5EF4-FFF2-40B4-BE49-F238E27FC236}">
                <a16:creationId xmlns:a16="http://schemas.microsoft.com/office/drawing/2014/main" id="{4BE883A8-F457-42D3-A941-F3B0F171F128}"/>
              </a:ext>
            </a:extLst>
          </p:cNvPr>
          <p:cNvSpPr/>
          <p:nvPr/>
        </p:nvSpPr>
        <p:spPr>
          <a:xfrm>
            <a:off x="713222" y="1427222"/>
            <a:ext cx="2543997" cy="289800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99;p42">
            <a:extLst>
              <a:ext uri="{FF2B5EF4-FFF2-40B4-BE49-F238E27FC236}">
                <a16:creationId xmlns:a16="http://schemas.microsoft.com/office/drawing/2014/main" id="{A3E7EF70-AEBD-44A0-900E-37C7D31AE0F2}"/>
              </a:ext>
            </a:extLst>
          </p:cNvPr>
          <p:cNvSpPr/>
          <p:nvPr/>
        </p:nvSpPr>
        <p:spPr>
          <a:xfrm>
            <a:off x="713222" y="1882173"/>
            <a:ext cx="2183102" cy="289800"/>
          </a:xfrm>
          <a:prstGeom prst="rect">
            <a:avLst/>
          </a:pr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00;p42">
            <a:extLst>
              <a:ext uri="{FF2B5EF4-FFF2-40B4-BE49-F238E27FC236}">
                <a16:creationId xmlns:a16="http://schemas.microsoft.com/office/drawing/2014/main" id="{A3C96038-1E1D-4647-BDCC-B0402199AD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3049" y="2228850"/>
            <a:ext cx="2963698" cy="1314596"/>
          </a:xfrm>
        </p:spPr>
        <p:txBody>
          <a:bodyPr/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/>
              <a:t>Mercury is the closest planet to the Sun and the smallest one in the Solar System—it’s only a bit larger than the Moon</a:t>
            </a:r>
          </a:p>
        </p:txBody>
      </p:sp>
      <p:sp>
        <p:nvSpPr>
          <p:cNvPr id="5" name="Google Shape;601;p42">
            <a:extLst>
              <a:ext uri="{FF2B5EF4-FFF2-40B4-BE49-F238E27FC236}">
                <a16:creationId xmlns:a16="http://schemas.microsoft.com/office/drawing/2014/main" id="{B64B46C2-53BC-4D2F-8BB4-71067FDD84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1124172"/>
            <a:ext cx="3615903" cy="694203"/>
          </a:xfrm>
        </p:spPr>
        <p:txBody>
          <a:bodyPr/>
          <a:lstStyle/>
          <a:p>
            <a:pPr lvl="0"/>
            <a:r>
              <a:rPr lang="en-US"/>
              <a:t>About World Poetry Day</a:t>
            </a:r>
          </a:p>
        </p:txBody>
      </p:sp>
      <p:sp>
        <p:nvSpPr>
          <p:cNvPr id="6" name="Google Shape;602;p42">
            <a:extLst>
              <a:ext uri="{FF2B5EF4-FFF2-40B4-BE49-F238E27FC236}">
                <a16:creationId xmlns:a16="http://schemas.microsoft.com/office/drawing/2014/main" id="{1656DC04-26C5-43CE-822F-BE5658E51672}"/>
              </a:ext>
            </a:extLst>
          </p:cNvPr>
          <p:cNvSpPr/>
          <p:nvPr/>
        </p:nvSpPr>
        <p:spPr>
          <a:xfrm>
            <a:off x="6919484" y="2719599"/>
            <a:ext cx="2224515" cy="2543083"/>
          </a:xfrm>
          <a:custGeom>
            <a:avLst/>
            <a:gdLst>
              <a:gd name="f0" fmla="val w"/>
              <a:gd name="f1" fmla="val h"/>
              <a:gd name="f2" fmla="val 0"/>
              <a:gd name="f3" fmla="val 31123"/>
              <a:gd name="f4" fmla="val 35580"/>
              <a:gd name="f5" fmla="val 30122"/>
              <a:gd name="f6" fmla="val 1910"/>
              <a:gd name="f7" fmla="val 28587"/>
              <a:gd name="f8" fmla="val 3244"/>
              <a:gd name="f9" fmla="val 27153"/>
              <a:gd name="f10" fmla="val 4745"/>
              <a:gd name="f11" fmla="val 25685"/>
              <a:gd name="f12" fmla="val 6113"/>
              <a:gd name="f13" fmla="val 24618"/>
              <a:gd name="f14" fmla="val 6980"/>
              <a:gd name="f15" fmla="val 23517"/>
              <a:gd name="f16" fmla="val 7781"/>
              <a:gd name="f17" fmla="val 22416"/>
              <a:gd name="f18" fmla="val 8615"/>
              <a:gd name="f19" fmla="val 23150"/>
              <a:gd name="f20" fmla="val 7814"/>
              <a:gd name="f21" fmla="val 23917"/>
              <a:gd name="f22" fmla="val 24651"/>
              <a:gd name="f23" fmla="val 6246"/>
              <a:gd name="f24" fmla="val 26286"/>
              <a:gd name="f25" fmla="val 4545"/>
              <a:gd name="f26" fmla="val 28154"/>
              <a:gd name="f27" fmla="val 3211"/>
              <a:gd name="f28" fmla="val 29155"/>
              <a:gd name="f29" fmla="val 28187"/>
              <a:gd name="f30" fmla="val 4445"/>
              <a:gd name="f31" fmla="val 5646"/>
              <a:gd name="f32" fmla="val 25986"/>
              <a:gd name="f33" fmla="val 6680"/>
              <a:gd name="f34" fmla="val 24952"/>
              <a:gd name="f35" fmla="val 7647"/>
              <a:gd name="f36" fmla="val 23651"/>
              <a:gd name="f37" fmla="val 8281"/>
              <a:gd name="f38" fmla="val 8948"/>
              <a:gd name="f39" fmla="val 7948"/>
              <a:gd name="f40" fmla="val 26152"/>
              <a:gd name="f41" fmla="val 5946"/>
              <a:gd name="f42" fmla="val 27253"/>
              <a:gd name="f43" fmla="val 5112"/>
              <a:gd name="f44" fmla="val 28254"/>
              <a:gd name="f45" fmla="val 4145"/>
              <a:gd name="f46" fmla="val 29754"/>
              <a:gd name="f47" fmla="val 1874"/>
              <a:gd name="f48" fmla="val 26589"/>
              <a:gd name="f49" fmla="val 3899"/>
              <a:gd name="f50" fmla="val 23590"/>
              <a:gd name="f51" fmla="val 6477"/>
              <a:gd name="f52" fmla="val 21015"/>
              <a:gd name="f53" fmla="val 9382"/>
              <a:gd name="f54" fmla="val 23350"/>
              <a:gd name="f55" fmla="val 6146"/>
              <a:gd name="f56" fmla="val 25485"/>
              <a:gd name="f57" fmla="val 2744"/>
              <a:gd name="f58" fmla="val 29688"/>
              <a:gd name="f59" fmla="val 1877"/>
              <a:gd name="f60" fmla="val 29711"/>
              <a:gd name="f61" fmla="val 29733"/>
              <a:gd name="f62" fmla="val 30255"/>
              <a:gd name="f63" fmla="val 2077"/>
              <a:gd name="f64" fmla="val 30355"/>
              <a:gd name="f65" fmla="val 2711"/>
              <a:gd name="f66" fmla="val 4412"/>
              <a:gd name="f67" fmla="val 28988"/>
              <a:gd name="f68" fmla="val 28087"/>
              <a:gd name="f69" fmla="val 6313"/>
              <a:gd name="f70" fmla="val 26853"/>
              <a:gd name="f71" fmla="val 7581"/>
              <a:gd name="f72" fmla="val 25185"/>
              <a:gd name="f73" fmla="val 8415"/>
              <a:gd name="f74" fmla="val 23861"/>
              <a:gd name="f75" fmla="val 9077"/>
              <a:gd name="f76" fmla="val 22439"/>
              <a:gd name="f77" fmla="val 9410"/>
              <a:gd name="f78" fmla="val 21146"/>
              <a:gd name="f79" fmla="val 10002"/>
              <a:gd name="f80" fmla="val 21156"/>
              <a:gd name="f81" fmla="val 9993"/>
              <a:gd name="f82" fmla="val 21164"/>
              <a:gd name="f83" fmla="val 9982"/>
              <a:gd name="f84" fmla="val 21182"/>
              <a:gd name="f85" fmla="val 27987"/>
              <a:gd name="f86" fmla="val 5613"/>
              <a:gd name="f87" fmla="val 17613"/>
              <a:gd name="f88" fmla="val 1143"/>
              <a:gd name="f89" fmla="val 18080"/>
              <a:gd name="f90" fmla="val 2644"/>
              <a:gd name="f91" fmla="val 17680"/>
              <a:gd name="f92" fmla="val 6613"/>
              <a:gd name="f93" fmla="val 7747"/>
              <a:gd name="f94" fmla="val 17580"/>
              <a:gd name="f95" fmla="val 8915"/>
              <a:gd name="f96" fmla="val 17313"/>
              <a:gd name="f97" fmla="val 10082"/>
              <a:gd name="f98" fmla="val 17413"/>
              <a:gd name="f99" fmla="val 7114"/>
              <a:gd name="f100" fmla="val 16912"/>
              <a:gd name="f101" fmla="val 4078"/>
              <a:gd name="f102" fmla="val 17986"/>
              <a:gd name="f103" fmla="val 1636"/>
              <a:gd name="f104" fmla="val 18317"/>
              <a:gd name="f105" fmla="val 3127"/>
              <a:gd name="f106" fmla="val 18647"/>
              <a:gd name="f107" fmla="val 4488"/>
              <a:gd name="f108" fmla="val 18614"/>
              <a:gd name="f109" fmla="val 9415"/>
              <a:gd name="f110" fmla="val 10916"/>
              <a:gd name="f111" fmla="val 17746"/>
              <a:gd name="f112" fmla="val 9449"/>
              <a:gd name="f113" fmla="val 17846"/>
              <a:gd name="f114" fmla="val 7914"/>
              <a:gd name="f115" fmla="val 17947"/>
              <a:gd name="f116" fmla="val 6580"/>
              <a:gd name="f117" fmla="val 18013"/>
              <a:gd name="f118" fmla="val 5379"/>
              <a:gd name="f119" fmla="val 2911"/>
              <a:gd name="f120" fmla="val 18012"/>
              <a:gd name="f121" fmla="val 2551"/>
              <a:gd name="f122" fmla="val 18077"/>
              <a:gd name="f123" fmla="val 2064"/>
              <a:gd name="f124" fmla="val 17513"/>
              <a:gd name="f125" fmla="val 742"/>
              <a:gd name="f126" fmla="val 16846"/>
              <a:gd name="f127" fmla="val 2410"/>
              <a:gd name="f128" fmla="val 16946"/>
              <a:gd name="f129" fmla="val 4212"/>
              <a:gd name="f130" fmla="val 5980"/>
              <a:gd name="f131" fmla="val 9916"/>
              <a:gd name="f132" fmla="val 11817"/>
              <a:gd name="f133" fmla="val 16812"/>
              <a:gd name="f134" fmla="val 12217"/>
              <a:gd name="f135" fmla="val 11984"/>
              <a:gd name="f136" fmla="val 16779"/>
              <a:gd name="f137" fmla="val 11317"/>
              <a:gd name="f138" fmla="val 15778"/>
              <a:gd name="f139" fmla="val 15645"/>
              <a:gd name="f140" fmla="val 9582"/>
              <a:gd name="f141" fmla="val 15011"/>
              <a:gd name="f142" fmla="val 7314"/>
              <a:gd name="f143" fmla="val 15745"/>
              <a:gd name="f144" fmla="val 16512"/>
              <a:gd name="f145" fmla="val 2277"/>
              <a:gd name="f146" fmla="val 16523"/>
              <a:gd name="f147" fmla="val 17018"/>
              <a:gd name="f148" fmla="val 808"/>
              <a:gd name="f149" fmla="val 1209"/>
              <a:gd name="f150" fmla="val 18414"/>
              <a:gd name="f151" fmla="val 1643"/>
              <a:gd name="f152" fmla="val 2143"/>
              <a:gd name="f153" fmla="val 18847"/>
              <a:gd name="f154" fmla="val 19414"/>
              <a:gd name="f155" fmla="val 3878"/>
              <a:gd name="f156" fmla="val 19448"/>
              <a:gd name="f157" fmla="val 5279"/>
              <a:gd name="f158" fmla="val 19314"/>
              <a:gd name="f159" fmla="val 19114"/>
              <a:gd name="f160" fmla="val 8748"/>
              <a:gd name="f161" fmla="val 18113"/>
              <a:gd name="f162" fmla="val 10583"/>
              <a:gd name="f163" fmla="val 17113"/>
              <a:gd name="f164" fmla="val 12417"/>
              <a:gd name="f165" fmla="val 17146"/>
              <a:gd name="f166" fmla="val 12284"/>
              <a:gd name="f167" fmla="val 17179"/>
              <a:gd name="f168" fmla="val 12117"/>
              <a:gd name="f169" fmla="val 10716"/>
              <a:gd name="f170" fmla="val 18480"/>
              <a:gd name="f171" fmla="val 9048"/>
              <a:gd name="f172" fmla="val 18780"/>
              <a:gd name="f173" fmla="val 7414"/>
              <a:gd name="f174" fmla="val 19181"/>
              <a:gd name="f175" fmla="val 3311"/>
              <a:gd name="f176" fmla="val 13844"/>
              <a:gd name="f177" fmla="val 12651"/>
              <a:gd name="f178" fmla="val 13944"/>
              <a:gd name="f179" fmla="val 13977"/>
              <a:gd name="f180" fmla="val 12751"/>
              <a:gd name="f181" fmla="val 14077"/>
              <a:gd name="f182" fmla="val 12818"/>
              <a:gd name="f183" fmla="val 14010"/>
              <a:gd name="f184" fmla="val 12851"/>
              <a:gd name="f185" fmla="val 12918"/>
              <a:gd name="f186" fmla="val 12985"/>
              <a:gd name="f187" fmla="val 13085"/>
              <a:gd name="f188" fmla="val 13151"/>
              <a:gd name="f189" fmla="val 13744"/>
              <a:gd name="f190" fmla="val 13643"/>
              <a:gd name="f191" fmla="val 12884"/>
              <a:gd name="f192" fmla="val 13610"/>
              <a:gd name="f193" fmla="val 12784"/>
              <a:gd name="f194" fmla="val 12718"/>
              <a:gd name="f195" fmla="val 13810"/>
              <a:gd name="f196" fmla="val 13343"/>
              <a:gd name="f197" fmla="val 13285"/>
              <a:gd name="f198" fmla="val 13318"/>
              <a:gd name="f199" fmla="val 13443"/>
              <a:gd name="f200" fmla="val 13452"/>
              <a:gd name="f201" fmla="val 13485"/>
              <a:gd name="f202" fmla="val 13552"/>
              <a:gd name="f203" fmla="val 13677"/>
              <a:gd name="f204" fmla="val 13585"/>
              <a:gd name="f205" fmla="val 13618"/>
              <a:gd name="f206" fmla="val 13510"/>
              <a:gd name="f207" fmla="val 13477"/>
              <a:gd name="f208" fmla="val 13627"/>
              <a:gd name="f209" fmla="val 13427"/>
              <a:gd name="f210" fmla="val 13402"/>
              <a:gd name="f211" fmla="val 13377"/>
              <a:gd name="f212" fmla="val 13310"/>
              <a:gd name="f213" fmla="val 13418"/>
              <a:gd name="f214" fmla="val 24751"/>
              <a:gd name="f215" fmla="val 13118"/>
              <a:gd name="f216" fmla="val 23851"/>
              <a:gd name="f217" fmla="val 22950"/>
              <a:gd name="f218" fmla="val 13985"/>
              <a:gd name="f219" fmla="val 21949"/>
              <a:gd name="f220" fmla="val 14419"/>
              <a:gd name="f221" fmla="val 20315"/>
              <a:gd name="f222" fmla="val 15119"/>
              <a:gd name="f223" fmla="val 18680"/>
              <a:gd name="f224" fmla="val 15920"/>
              <a:gd name="f225" fmla="val 16754"/>
              <a:gd name="f226" fmla="val 17073"/>
              <a:gd name="f227" fmla="val 16767"/>
              <a:gd name="f228" fmla="val 17038"/>
              <a:gd name="f229" fmla="val 16781"/>
              <a:gd name="f230" fmla="val 17002"/>
              <a:gd name="f231" fmla="val 16798"/>
              <a:gd name="f232" fmla="val 19450"/>
              <a:gd name="f233" fmla="val 15236"/>
              <a:gd name="f234" fmla="val 22085"/>
              <a:gd name="f235" fmla="val 14256"/>
              <a:gd name="f236" fmla="val 9974"/>
              <a:gd name="f237" fmla="val 8381"/>
              <a:gd name="f238" fmla="val 10108"/>
              <a:gd name="f239" fmla="val 10116"/>
              <a:gd name="f240" fmla="val 10308"/>
              <a:gd name="f241" fmla="val 11917"/>
              <a:gd name="f242" fmla="val 10441"/>
              <a:gd name="f243" fmla="val 13652"/>
              <a:gd name="f244" fmla="val 10508"/>
              <a:gd name="f245" fmla="val 14786"/>
              <a:gd name="f246" fmla="val 10475"/>
              <a:gd name="f247" fmla="val 17054"/>
              <a:gd name="f248" fmla="val 16921"/>
              <a:gd name="f249" fmla="val 16620"/>
              <a:gd name="f250" fmla="val 10274"/>
              <a:gd name="f251" fmla="val 13885"/>
              <a:gd name="f252" fmla="val 10141"/>
              <a:gd name="f253" fmla="val 11117"/>
              <a:gd name="f254" fmla="val 25118"/>
              <a:gd name="f255" fmla="val 13385"/>
              <a:gd name="f256" fmla="val 22817"/>
              <a:gd name="f257" fmla="val 15787"/>
              <a:gd name="f258" fmla="val 19514"/>
              <a:gd name="f259" fmla="val 16287"/>
              <a:gd name="f260" fmla="val 16312"/>
              <a:gd name="f261" fmla="val 17554"/>
              <a:gd name="f262" fmla="val 17279"/>
              <a:gd name="f263" fmla="val 16987"/>
              <a:gd name="f264" fmla="val 18247"/>
              <a:gd name="f265" fmla="val 16487"/>
              <a:gd name="f266" fmla="val 19281"/>
              <a:gd name="f267" fmla="val 15987"/>
              <a:gd name="f268" fmla="val 20815"/>
              <a:gd name="f269" fmla="val 15253"/>
              <a:gd name="f270" fmla="val 14552"/>
              <a:gd name="f271" fmla="val 23984"/>
              <a:gd name="f272" fmla="val 13919"/>
              <a:gd name="f273" fmla="val 24418"/>
              <a:gd name="f274" fmla="val 13752"/>
              <a:gd name="f275" fmla="val 24785"/>
              <a:gd name="f276" fmla="val 26486"/>
              <a:gd name="f277" fmla="val 26353"/>
              <a:gd name="f278" fmla="val 14452"/>
              <a:gd name="f279" fmla="val 22617"/>
              <a:gd name="f280" fmla="val 16954"/>
              <a:gd name="f281" fmla="val 19614"/>
              <a:gd name="f282" fmla="val 17388"/>
              <a:gd name="f283" fmla="val 17321"/>
              <a:gd name="f284" fmla="val 16579"/>
              <a:gd name="f285" fmla="val 17621"/>
              <a:gd name="f286" fmla="val 20148"/>
              <a:gd name="f287" fmla="val 16320"/>
              <a:gd name="f288" fmla="val 23951"/>
              <a:gd name="f289" fmla="val 15887"/>
              <a:gd name="f290" fmla="val 12451"/>
              <a:gd name="f291" fmla="val 12384"/>
              <a:gd name="f292" fmla="val 12151"/>
              <a:gd name="f293" fmla="val 25919"/>
              <a:gd name="f294" fmla="val 12251"/>
              <a:gd name="f295" fmla="val 25785"/>
              <a:gd name="f296" fmla="val 12317"/>
              <a:gd name="f297" fmla="val 22016"/>
              <a:gd name="f298" fmla="val 18313"/>
              <a:gd name="f299" fmla="val 15411"/>
              <a:gd name="f300" fmla="val 17721"/>
              <a:gd name="f301" fmla="val 15311"/>
              <a:gd name="f302" fmla="val 17755"/>
              <a:gd name="f303" fmla="val 15278"/>
              <a:gd name="f304" fmla="val 17788"/>
              <a:gd name="f305" fmla="val 15178"/>
              <a:gd name="f306" fmla="val 17821"/>
              <a:gd name="f307" fmla="val 15620"/>
              <a:gd name="f308" fmla="val 14119"/>
              <a:gd name="f309" fmla="val 21749"/>
              <a:gd name="f310" fmla="val 22850"/>
              <a:gd name="f311" fmla="val 25018"/>
              <a:gd name="f312" fmla="val 25419"/>
              <a:gd name="f313" fmla="val 10174"/>
              <a:gd name="f314" fmla="val 8548"/>
              <a:gd name="f315" fmla="val 11275"/>
              <a:gd name="f316" fmla="val 11342"/>
              <a:gd name="f317" fmla="val 11442"/>
              <a:gd name="f318" fmla="val 11475"/>
              <a:gd name="f319" fmla="val 15820"/>
              <a:gd name="f320" fmla="val 11142"/>
              <a:gd name="f321" fmla="val 17087"/>
              <a:gd name="f322" fmla="val 10808"/>
              <a:gd name="f323" fmla="val 18288"/>
              <a:gd name="f324" fmla="val 15153"/>
              <a:gd name="f325" fmla="val 10641"/>
              <a:gd name="f326" fmla="val 11617"/>
              <a:gd name="f327" fmla="val 9805"/>
              <a:gd name="f328" fmla="val 8229"/>
              <a:gd name="f329" fmla="val 9442"/>
              <a:gd name="f330" fmla="val 10560"/>
              <a:gd name="f331" fmla="val 9841"/>
              <a:gd name="f332" fmla="val 13056"/>
              <a:gd name="f333" fmla="val 10074"/>
              <a:gd name="f334" fmla="val 15320"/>
              <a:gd name="f335" fmla="val 10241"/>
              <a:gd name="f336" fmla="val 18422"/>
              <a:gd name="f337" fmla="val 19923"/>
              <a:gd name="f338" fmla="val 9941"/>
              <a:gd name="f339" fmla="val 18889"/>
              <a:gd name="f340" fmla="val 9574"/>
              <a:gd name="f341" fmla="val 9274"/>
              <a:gd name="f342" fmla="val 16821"/>
              <a:gd name="f343" fmla="val 8573"/>
              <a:gd name="f344" fmla="val 8973"/>
              <a:gd name="f345" fmla="val 9774"/>
              <a:gd name="f346" fmla="val 9794"/>
              <a:gd name="f347" fmla="val 8261"/>
              <a:gd name="f348" fmla="val 9802"/>
              <a:gd name="f349" fmla="val 8242"/>
              <a:gd name="f350" fmla="val 9641"/>
              <a:gd name="f351" fmla="val 8248"/>
              <a:gd name="f352" fmla="val 8807"/>
              <a:gd name="f353" fmla="val 10383"/>
              <a:gd name="f354" fmla="val 8640"/>
              <a:gd name="f355" fmla="val 14953"/>
              <a:gd name="f356" fmla="val 9741"/>
              <a:gd name="f357" fmla="val 18789"/>
              <a:gd name="f358" fmla="val 20757"/>
              <a:gd name="f359" fmla="val 9307"/>
              <a:gd name="f360" fmla="val 18555"/>
              <a:gd name="f361" fmla="val 7739"/>
              <a:gd name="f362" fmla="val 16721"/>
              <a:gd name="f363" fmla="val 7673"/>
              <a:gd name="f364" fmla="val 14252"/>
              <a:gd name="f365" fmla="val 7639"/>
              <a:gd name="f366" fmla="val 8648"/>
              <a:gd name="f367" fmla="val 20348"/>
              <a:gd name="f368" fmla="val 20890"/>
              <a:gd name="f369" fmla="val 19915"/>
              <a:gd name="f370" fmla="val 20990"/>
              <a:gd name="f371" fmla="val 19648"/>
              <a:gd name="f372" fmla="val 21124"/>
              <a:gd name="f373" fmla="val 19247"/>
              <a:gd name="f374" fmla="val 21291"/>
              <a:gd name="f375" fmla="val 18747"/>
              <a:gd name="f376" fmla="val 21424"/>
              <a:gd name="f377" fmla="val 18280"/>
              <a:gd name="f378" fmla="val 21457"/>
              <a:gd name="f379" fmla="val 18947"/>
              <a:gd name="f380" fmla="val 21224"/>
              <a:gd name="f381" fmla="val 21993"/>
              <a:gd name="f382" fmla="val 20309"/>
              <a:gd name="f383" fmla="val 21002"/>
              <a:gd name="f384" fmla="val 21097"/>
              <a:gd name="f385" fmla="val 20172"/>
              <a:gd name="f386" fmla="val 21492"/>
              <a:gd name="f387" fmla="val 21691"/>
              <a:gd name="f388" fmla="val 18180"/>
              <a:gd name="f389" fmla="val 21824"/>
              <a:gd name="f390" fmla="val 17480"/>
              <a:gd name="f391" fmla="val 21924"/>
              <a:gd name="f392" fmla="val 16746"/>
              <a:gd name="f393" fmla="val 22024"/>
              <a:gd name="f394" fmla="val 21891"/>
              <a:gd name="f395" fmla="val 21758"/>
              <a:gd name="f396" fmla="val 17913"/>
              <a:gd name="f397" fmla="val 21624"/>
              <a:gd name="f398" fmla="val 17966"/>
              <a:gd name="f399" fmla="val 21626"/>
              <a:gd name="f400" fmla="val 18019"/>
              <a:gd name="f401" fmla="val 18072"/>
              <a:gd name="f402" fmla="val 19195"/>
              <a:gd name="f403" fmla="val 20386"/>
              <a:gd name="f404" fmla="val 21289"/>
              <a:gd name="f405" fmla="val 20557"/>
              <a:gd name="f406" fmla="val 20056"/>
              <a:gd name="f407" fmla="val 22483"/>
              <a:gd name="f408" fmla="val 20723"/>
              <a:gd name="f409" fmla="val 22316"/>
              <a:gd name="f410" fmla="val 21616"/>
              <a:gd name="f411" fmla="val 21657"/>
              <a:gd name="f412" fmla="val 20915"/>
              <a:gd name="f413" fmla="val 19948"/>
              <a:gd name="f414" fmla="val 22091"/>
              <a:gd name="f415" fmla="val 19815"/>
              <a:gd name="f416" fmla="val 21416"/>
              <a:gd name="f417" fmla="val 22150"/>
              <a:gd name="f418" fmla="val 20357"/>
              <a:gd name="f419" fmla="val 22168"/>
              <a:gd name="f420" fmla="val 20320"/>
              <a:gd name="f421" fmla="val 22156"/>
              <a:gd name="f422" fmla="val 20283"/>
              <a:gd name="f423" fmla="val 22124"/>
              <a:gd name="f424" fmla="val 20268"/>
              <a:gd name="f425" fmla="val 15478"/>
              <a:gd name="f426" fmla="val 23425"/>
              <a:gd name="f427" fmla="val 16144"/>
              <a:gd name="f428" fmla="val 23814"/>
              <a:gd name="f429" fmla="val 16948"/>
              <a:gd name="f430" fmla="val 24018"/>
              <a:gd name="f431" fmla="val 17699"/>
              <a:gd name="f432" fmla="val 17851"/>
              <a:gd name="f433" fmla="val 18001"/>
              <a:gd name="f434" fmla="val 24009"/>
              <a:gd name="f435" fmla="val 18147"/>
              <a:gd name="f436" fmla="val 23992"/>
              <a:gd name="f437" fmla="val 18514"/>
              <a:gd name="f438" fmla="val 24159"/>
              <a:gd name="f439" fmla="val 18914"/>
              <a:gd name="f440" fmla="val 24326"/>
              <a:gd name="f441" fmla="val 24493"/>
              <a:gd name="f442" fmla="val 24426"/>
              <a:gd name="f443" fmla="val 16179"/>
              <a:gd name="f444" fmla="val 24393"/>
              <a:gd name="f445" fmla="val 14844"/>
              <a:gd name="f446" fmla="val 23459"/>
              <a:gd name="f447" fmla="val 15078"/>
              <a:gd name="f448" fmla="val 901"/>
              <a:gd name="f449" fmla="val 16654"/>
              <a:gd name="f450" fmla="val 2902"/>
              <a:gd name="f451" fmla="val 19291"/>
              <a:gd name="f452" fmla="val 4517"/>
              <a:gd name="f453" fmla="val 21929"/>
              <a:gd name="f454" fmla="val 6147"/>
              <a:gd name="f455" fmla="val 24767"/>
              <a:gd name="f456" fmla="val 5500"/>
              <a:gd name="f457" fmla="val 23678"/>
              <a:gd name="f458" fmla="val 4813"/>
              <a:gd name="f459" fmla="val 22601"/>
              <a:gd name="f460" fmla="val 4103"/>
              <a:gd name="f461" fmla="val 21591"/>
              <a:gd name="f462" fmla="val 2969"/>
              <a:gd name="f463" fmla="val 19956"/>
              <a:gd name="f464" fmla="val 1501"/>
              <a:gd name="f465" fmla="val 18589"/>
              <a:gd name="f466" fmla="val 734"/>
              <a:gd name="f467" fmla="val 1068"/>
              <a:gd name="f468" fmla="val 18055"/>
              <a:gd name="f469" fmla="val 1935"/>
              <a:gd name="f470" fmla="val 19156"/>
              <a:gd name="f471" fmla="val 2802"/>
              <a:gd name="f472" fmla="val 20290"/>
              <a:gd name="f473" fmla="val 4003"/>
              <a:gd name="f474" fmla="val 21791"/>
              <a:gd name="f475" fmla="val 4937"/>
              <a:gd name="f476" fmla="val 23492"/>
              <a:gd name="f477" fmla="val 5971"/>
              <a:gd name="f478" fmla="val 25093"/>
              <a:gd name="f479" fmla="val 5938"/>
              <a:gd name="f480" fmla="val 25060"/>
              <a:gd name="f481" fmla="val 5838"/>
              <a:gd name="f482" fmla="val 24993"/>
              <a:gd name="f483" fmla="val 5771"/>
              <a:gd name="f484" fmla="val 24960"/>
              <a:gd name="f485" fmla="val 4470"/>
              <a:gd name="f486" fmla="val 24126"/>
              <a:gd name="f487" fmla="val 3736"/>
              <a:gd name="f488" fmla="val 22925"/>
              <a:gd name="f489" fmla="val 3003"/>
              <a:gd name="f490" fmla="val 2269"/>
              <a:gd name="f491" fmla="val 20156"/>
              <a:gd name="f492" fmla="val 334"/>
              <a:gd name="f493" fmla="val 18322"/>
              <a:gd name="f494" fmla="val 15111"/>
              <a:gd name="f495" fmla="val 23826"/>
              <a:gd name="f496" fmla="val 15983"/>
              <a:gd name="f497" fmla="val 24407"/>
              <a:gd name="f498" fmla="val 17154"/>
              <a:gd name="f499" fmla="val 24883"/>
              <a:gd name="f500" fmla="val 18241"/>
              <a:gd name="f501" fmla="val 18651"/>
              <a:gd name="f502" fmla="val 19049"/>
              <a:gd name="f503" fmla="val 24815"/>
              <a:gd name="f504" fmla="val 24660"/>
              <a:gd name="f505" fmla="val 24626"/>
              <a:gd name="f506" fmla="val 19481"/>
              <a:gd name="f507" fmla="val 19581"/>
              <a:gd name="f508" fmla="val 24693"/>
              <a:gd name="f509" fmla="val 18931"/>
              <a:gd name="f510" fmla="val 25017"/>
              <a:gd name="f511" fmla="val 18200"/>
              <a:gd name="f512" fmla="val 25272"/>
              <a:gd name="f513" fmla="val 17493"/>
              <a:gd name="f514" fmla="val 16888"/>
              <a:gd name="f515" fmla="val 16301"/>
              <a:gd name="f516" fmla="val 25085"/>
              <a:gd name="f517" fmla="val 24593"/>
              <a:gd name="f518" fmla="val 15511"/>
              <a:gd name="f519" fmla="val 24059"/>
              <a:gd name="f520" fmla="val 1168"/>
              <a:gd name="f521" fmla="val 16254"/>
              <a:gd name="f522" fmla="val 2502"/>
              <a:gd name="f523" fmla="val 16387"/>
              <a:gd name="f524" fmla="val 4971"/>
              <a:gd name="f525" fmla="val 18922"/>
              <a:gd name="f526" fmla="val 5438"/>
              <a:gd name="f527" fmla="val 19489"/>
              <a:gd name="f528" fmla="val 6905"/>
              <a:gd name="f529" fmla="val 21324"/>
              <a:gd name="f530" fmla="val 7139"/>
              <a:gd name="f531" fmla="val 23392"/>
              <a:gd name="f532" fmla="val 7239"/>
              <a:gd name="f533" fmla="val 25560"/>
              <a:gd name="f534" fmla="val 6839"/>
              <a:gd name="f535" fmla="val 6238"/>
              <a:gd name="f536" fmla="val 22725"/>
              <a:gd name="f537" fmla="val 5571"/>
              <a:gd name="f538" fmla="val 21391"/>
              <a:gd name="f539" fmla="val 4604"/>
              <a:gd name="f540" fmla="val 3269"/>
              <a:gd name="f541" fmla="val 16554"/>
              <a:gd name="f542" fmla="val 4070"/>
              <a:gd name="f543" fmla="val 18088"/>
              <a:gd name="f544" fmla="val 6939"/>
              <a:gd name="f545" fmla="val 25760"/>
              <a:gd name="f546" fmla="val 5738"/>
              <a:gd name="f547" fmla="val 22425"/>
              <a:gd name="f548" fmla="val 3470"/>
              <a:gd name="f549" fmla="val 19122"/>
              <a:gd name="f550" fmla="val 12743"/>
              <a:gd name="f551" fmla="val 25894"/>
              <a:gd name="f552" fmla="val 12643"/>
              <a:gd name="f553" fmla="val 25994"/>
              <a:gd name="f554" fmla="val 26127"/>
              <a:gd name="f555" fmla="val 12609"/>
              <a:gd name="f556" fmla="val 26227"/>
              <a:gd name="f557" fmla="val 12509"/>
              <a:gd name="f558" fmla="val 26294"/>
              <a:gd name="f559" fmla="val 12443"/>
              <a:gd name="f560" fmla="val 26428"/>
              <a:gd name="f561" fmla="val 12409"/>
              <a:gd name="f562" fmla="val 26561"/>
              <a:gd name="f563" fmla="val 12343"/>
              <a:gd name="f564" fmla="val 26394"/>
              <a:gd name="f565" fmla="val 26094"/>
              <a:gd name="f566" fmla="val 25961"/>
              <a:gd name="f567" fmla="val 26161"/>
              <a:gd name="f568" fmla="val 13577"/>
              <a:gd name="f569" fmla="val 26594"/>
              <a:gd name="f570" fmla="val 26728"/>
              <a:gd name="f571" fmla="val 26995"/>
              <a:gd name="f572" fmla="val 27228"/>
              <a:gd name="f573" fmla="val 13143"/>
              <a:gd name="f574" fmla="val 13043"/>
              <a:gd name="f575" fmla="val 13110"/>
              <a:gd name="f576" fmla="val 27061"/>
              <a:gd name="f577" fmla="val 26928"/>
              <a:gd name="f578" fmla="val 26761"/>
              <a:gd name="f579" fmla="val 26461"/>
              <a:gd name="f580" fmla="val 13243"/>
              <a:gd name="f581" fmla="val 17575"/>
              <a:gd name="f582" fmla="val 17530"/>
              <a:gd name="f583" fmla="val 25"/>
              <a:gd name="f584" fmla="val 17446"/>
              <a:gd name="f585" fmla="val 75"/>
              <a:gd name="f586" fmla="val 15978"/>
              <a:gd name="f587" fmla="val 1543"/>
              <a:gd name="f588" fmla="val 15612"/>
              <a:gd name="f589" fmla="val 3811"/>
              <a:gd name="f590" fmla="val 5779"/>
              <a:gd name="f591" fmla="val 7047"/>
              <a:gd name="f592" fmla="val 15345"/>
              <a:gd name="f593" fmla="val 9482"/>
              <a:gd name="f594" fmla="val 15445"/>
              <a:gd name="f595" fmla="val 9949"/>
              <a:gd name="f596" fmla="val 15578"/>
              <a:gd name="f597" fmla="val 10249"/>
              <a:gd name="f598" fmla="val 15812"/>
              <a:gd name="f599" fmla="val 10616"/>
              <a:gd name="f600" fmla="val 16612"/>
              <a:gd name="f601" fmla="val 11717"/>
              <a:gd name="f602" fmla="val 16345"/>
              <a:gd name="f603" fmla="val 16279"/>
              <a:gd name="f604" fmla="val 13818"/>
              <a:gd name="f605" fmla="val 16145"/>
              <a:gd name="f606" fmla="val 16079"/>
              <a:gd name="f607" fmla="val 14386"/>
              <a:gd name="f608" fmla="val 15286"/>
              <a:gd name="f609" fmla="val 14577"/>
              <a:gd name="f610" fmla="val 13910"/>
              <a:gd name="f611" fmla="val 14411"/>
              <a:gd name="f612" fmla="val 16120"/>
              <a:gd name="f613" fmla="val 14744"/>
              <a:gd name="f614" fmla="val 14919"/>
              <a:gd name="f615" fmla="val 14444"/>
              <a:gd name="f616" fmla="val 13952"/>
              <a:gd name="f617" fmla="val 14611"/>
              <a:gd name="f618" fmla="val 13785"/>
              <a:gd name="f619" fmla="val 13251"/>
              <a:gd name="f620" fmla="val 14778"/>
              <a:gd name="f621" fmla="val 14177"/>
              <a:gd name="f622" fmla="val 14078"/>
              <a:gd name="f623" fmla="val 12104"/>
              <a:gd name="f624" fmla="val 13974"/>
              <a:gd name="f625" fmla="val 12083"/>
              <a:gd name="f626" fmla="val 13871"/>
              <a:gd name="f627" fmla="val 13457"/>
              <a:gd name="f628" fmla="val 13050"/>
              <a:gd name="f629" fmla="val 12430"/>
              <a:gd name="f630" fmla="val 12943"/>
              <a:gd name="f631" fmla="val 12936"/>
              <a:gd name="f632" fmla="val 12963"/>
              <a:gd name="f633" fmla="val 13007"/>
              <a:gd name="f634" fmla="val 13017"/>
              <a:gd name="f635" fmla="val 13034"/>
              <a:gd name="f636" fmla="val 13053"/>
              <a:gd name="f637" fmla="val 13000"/>
              <a:gd name="f638" fmla="val 13076"/>
              <a:gd name="f639" fmla="val 12951"/>
              <a:gd name="f640" fmla="val 13277"/>
              <a:gd name="f641" fmla="val 13410"/>
              <a:gd name="f642" fmla="val 13176"/>
              <a:gd name="f643" fmla="val 13051"/>
              <a:gd name="f644" fmla="val 12976"/>
              <a:gd name="f645" fmla="val 13165"/>
              <a:gd name="f646" fmla="val 14112"/>
              <a:gd name="f647" fmla="val 13511"/>
              <a:gd name="f648" fmla="val 14225"/>
              <a:gd name="f649" fmla="val 13820"/>
              <a:gd name="f650" fmla="val 13862"/>
              <a:gd name="f651" fmla="val 13904"/>
              <a:gd name="f652" fmla="val 14223"/>
              <a:gd name="f653" fmla="val 14219"/>
              <a:gd name="f654" fmla="val 14110"/>
              <a:gd name="f655" fmla="val 14152"/>
              <a:gd name="f656" fmla="val 14144"/>
              <a:gd name="f657" fmla="val 15420"/>
              <a:gd name="f658" fmla="val 17888"/>
              <a:gd name="f659" fmla="val 17921"/>
              <a:gd name="f660" fmla="val 17955"/>
              <a:gd name="f661" fmla="val 12242"/>
              <a:gd name="f662" fmla="val 19456"/>
              <a:gd name="f663" fmla="val 10341"/>
              <a:gd name="f664" fmla="val 22591"/>
              <a:gd name="f665" fmla="val 10575"/>
              <a:gd name="f666" fmla="val 21724"/>
              <a:gd name="f667" fmla="val 20790"/>
              <a:gd name="f668" fmla="val 19890"/>
              <a:gd name="f669" fmla="val 11108"/>
              <a:gd name="f670" fmla="val 11842"/>
              <a:gd name="f671" fmla="val 11742"/>
              <a:gd name="f672" fmla="val 11609"/>
              <a:gd name="f673" fmla="val 11642"/>
              <a:gd name="f674" fmla="val 8882"/>
              <a:gd name="f675" fmla="val 10008"/>
              <a:gd name="f676" fmla="val 9998"/>
              <a:gd name="f677" fmla="val 7904"/>
              <a:gd name="f678" fmla="val 9985"/>
              <a:gd name="f679" fmla="val 7900"/>
              <a:gd name="f680" fmla="val 9971"/>
              <a:gd name="f681" fmla="val 9935"/>
              <a:gd name="f682" fmla="val 9888"/>
              <a:gd name="f683" fmla="val 7924"/>
              <a:gd name="f684" fmla="val 9753"/>
              <a:gd name="f685" fmla="val 7932"/>
              <a:gd name="f686" fmla="val 9668"/>
              <a:gd name="f687" fmla="val 9586"/>
              <a:gd name="f688" fmla="val 7945"/>
              <a:gd name="f689" fmla="val 7668"/>
              <a:gd name="f690" fmla="val 11005"/>
              <a:gd name="f691" fmla="val 7572"/>
              <a:gd name="f692" fmla="val 7439"/>
              <a:gd name="f693" fmla="val 7406"/>
              <a:gd name="f694" fmla="val 7472"/>
              <a:gd name="f695" fmla="val 17588"/>
              <a:gd name="f696" fmla="val 9507"/>
              <a:gd name="f697" fmla="val 22225"/>
              <a:gd name="f698" fmla="val 22758"/>
              <a:gd name="f699" fmla="val 23292"/>
              <a:gd name="f700" fmla="val 24560"/>
              <a:gd name="f701" fmla="val 8607"/>
              <a:gd name="f702" fmla="val 25794"/>
              <a:gd name="f703" fmla="val 7939"/>
              <a:gd name="f704" fmla="val 7806"/>
              <a:gd name="f705" fmla="val 27295"/>
              <a:gd name="f706" fmla="val 27562"/>
              <a:gd name="f707" fmla="val 7506"/>
              <a:gd name="f708" fmla="val 27795"/>
              <a:gd name="f709" fmla="val 26628"/>
              <a:gd name="f710" fmla="val 7339"/>
              <a:gd name="f711" fmla="val 26061"/>
              <a:gd name="f712" fmla="val 8840"/>
              <a:gd name="f713" fmla="val 4837"/>
              <a:gd name="f714" fmla="val 801"/>
              <a:gd name="f715" fmla="val 668"/>
              <a:gd name="f716" fmla="val 634"/>
              <a:gd name="f717" fmla="val 16087"/>
              <a:gd name="f718" fmla="val 601"/>
              <a:gd name="f719" fmla="val 16153"/>
              <a:gd name="f720" fmla="val 16220"/>
              <a:gd name="f721" fmla="val 567"/>
              <a:gd name="f722" fmla="val 501"/>
              <a:gd name="f723" fmla="val 16420"/>
              <a:gd name="f724" fmla="val 16454"/>
              <a:gd name="f725" fmla="val 17655"/>
              <a:gd name="f726" fmla="val 934"/>
              <a:gd name="f727" fmla="val 1602"/>
              <a:gd name="f728" fmla="val 2402"/>
              <a:gd name="f729" fmla="val 22258"/>
              <a:gd name="f730" fmla="val 24760"/>
              <a:gd name="f731" fmla="val 6105"/>
              <a:gd name="f732" fmla="val 25293"/>
              <a:gd name="f733" fmla="val 7005"/>
              <a:gd name="f734" fmla="val 7072"/>
              <a:gd name="f735" fmla="val 7105"/>
              <a:gd name="f736" fmla="val 27161"/>
              <a:gd name="f737" fmla="val 7272"/>
              <a:gd name="f738" fmla="val 27728"/>
              <a:gd name="f739" fmla="val 28262"/>
              <a:gd name="f740" fmla="val 6005"/>
              <a:gd name="f741" fmla="val 30597"/>
              <a:gd name="f742" fmla="val 4770"/>
              <a:gd name="f743" fmla="val 32999"/>
              <a:gd name="f744" fmla="val 3836"/>
              <a:gd name="f745" fmla="val 35467"/>
              <a:gd name="f746" fmla="val 35542"/>
              <a:gd name="f747" fmla="val 3880"/>
              <a:gd name="f748" fmla="val 3930"/>
              <a:gd name="f749" fmla="val 3947"/>
              <a:gd name="f750" fmla="val 3962"/>
              <a:gd name="f751" fmla="val 35576"/>
              <a:gd name="f752" fmla="val 3970"/>
              <a:gd name="f753" fmla="val 35567"/>
              <a:gd name="f754" fmla="val 4904"/>
              <a:gd name="f755" fmla="val 34100"/>
              <a:gd name="f756" fmla="val 5671"/>
              <a:gd name="f757" fmla="val 32465"/>
              <a:gd name="f758" fmla="val 6438"/>
              <a:gd name="f759" fmla="val 30897"/>
              <a:gd name="f760" fmla="val 6472"/>
              <a:gd name="f761" fmla="val 30831"/>
              <a:gd name="f762" fmla="val 29730"/>
              <a:gd name="f763" fmla="val 8273"/>
              <a:gd name="f764" fmla="val 28896"/>
              <a:gd name="f765" fmla="val 9440"/>
              <a:gd name="f766" fmla="val 28162"/>
              <a:gd name="f767" fmla="val 27662"/>
              <a:gd name="f768" fmla="val 11242"/>
              <a:gd name="f769" fmla="val 27395"/>
              <a:gd name="f770" fmla="val 12076"/>
              <a:gd name="f771" fmla="val 26961"/>
              <a:gd name="f772" fmla="val 12136"/>
              <a:gd name="f773" fmla="val 27233"/>
              <a:gd name="f774" fmla="val 12278"/>
              <a:gd name="f775" fmla="val 27504"/>
              <a:gd name="f776" fmla="val 12527"/>
              <a:gd name="f777" fmla="val 12553"/>
              <a:gd name="f778" fmla="val 12581"/>
              <a:gd name="f779" fmla="val 27501"/>
              <a:gd name="f780" fmla="val 27495"/>
              <a:gd name="f781" fmla="val 12676"/>
              <a:gd name="f782" fmla="val 27595"/>
              <a:gd name="f783" fmla="val 12776"/>
              <a:gd name="f784" fmla="val 27628"/>
              <a:gd name="f785" fmla="val 12910"/>
              <a:gd name="f786" fmla="val 27713"/>
              <a:gd name="f787" fmla="val 13156"/>
              <a:gd name="f788" fmla="val 27737"/>
              <a:gd name="f789" fmla="val 13273"/>
              <a:gd name="f790" fmla="val 13691"/>
              <a:gd name="f791" fmla="val 14040"/>
              <a:gd name="f792" fmla="val 27430"/>
              <a:gd name="f793" fmla="val 26895"/>
              <a:gd name="f794" fmla="val 14158"/>
              <a:gd name="f795" fmla="val 26923"/>
              <a:gd name="f796" fmla="val 14184"/>
              <a:gd name="f797" fmla="val 26933"/>
              <a:gd name="f798" fmla="val 14212"/>
              <a:gd name="f799" fmla="val 14250"/>
              <a:gd name="f800" fmla="val 14291"/>
              <a:gd name="f801" fmla="val 26914"/>
              <a:gd name="f802" fmla="val 14311"/>
              <a:gd name="f803" fmla="val 14511"/>
              <a:gd name="f804" fmla="val 26327"/>
              <a:gd name="f805" fmla="val 25494"/>
              <a:gd name="f806" fmla="val 25460"/>
              <a:gd name="f807" fmla="val 25427"/>
              <a:gd name="f808" fmla="val 13010"/>
              <a:gd name="f809" fmla="val 25594"/>
              <a:gd name="f810" fmla="val 12914"/>
              <a:gd name="f811" fmla="val 25578"/>
              <a:gd name="f812" fmla="val 12854"/>
              <a:gd name="f813" fmla="val 25571"/>
              <a:gd name="f814" fmla="val 12796"/>
              <a:gd name="f815" fmla="val 12477"/>
              <a:gd name="f816" fmla="val 12009"/>
              <a:gd name="f817" fmla="val 9174"/>
              <a:gd name="f818" fmla="val 27762"/>
              <a:gd name="f819" fmla="val 8073"/>
              <a:gd name="f820" fmla="val 28796"/>
              <a:gd name="f821" fmla="val 24093"/>
              <a:gd name="f822" fmla="val 23792"/>
              <a:gd name="f823" fmla="val 23626"/>
              <a:gd name="f824" fmla="val 14477"/>
              <a:gd name="f825" fmla="val 23559"/>
              <a:gd name="f826" fmla="val 25327"/>
              <a:gd name="f827" fmla="val 16679"/>
              <a:gd name="f828" fmla="val 17246"/>
              <a:gd name="f829" fmla="val 17425"/>
              <a:gd name="f830" fmla="val 25595"/>
              <a:gd name="f831" fmla="val 17620"/>
              <a:gd name="f832" fmla="val 25612"/>
              <a:gd name="f833" fmla="val 17822"/>
              <a:gd name="f834" fmla="val 18598"/>
              <a:gd name="f835" fmla="val 19478"/>
              <a:gd name="f836" fmla="val 25356"/>
              <a:gd name="f837" fmla="val 19981"/>
              <a:gd name="f838" fmla="val 24826"/>
              <a:gd name="f839" fmla="val 20081"/>
              <a:gd name="f840" fmla="val 24893"/>
              <a:gd name="f841" fmla="val 24926"/>
              <a:gd name="f842" fmla="val 20181"/>
              <a:gd name="f843" fmla="val 20193"/>
              <a:gd name="f844" fmla="val 24932"/>
              <a:gd name="f845" fmla="val 20205"/>
              <a:gd name="f846" fmla="val 24935"/>
              <a:gd name="f847" fmla="val 20216"/>
              <a:gd name="f848" fmla="val 20269"/>
              <a:gd name="f849" fmla="val 24875"/>
              <a:gd name="f850" fmla="val 20282"/>
              <a:gd name="f851" fmla="val 24793"/>
              <a:gd name="f852" fmla="val 20248"/>
              <a:gd name="f853" fmla="val 24726"/>
              <a:gd name="f854" fmla="val 20115"/>
              <a:gd name="f855" fmla="val 20176"/>
              <a:gd name="f856" fmla="val 24477"/>
              <a:gd name="f857" fmla="val 20135"/>
              <a:gd name="f858" fmla="val 24417"/>
              <a:gd name="f859" fmla="val 20064"/>
              <a:gd name="f860" fmla="val 20049"/>
              <a:gd name="f861" fmla="val 20032"/>
              <a:gd name="f862" fmla="val 24420"/>
              <a:gd name="f863" fmla="val 20015"/>
              <a:gd name="f864" fmla="val 24459"/>
              <a:gd name="f865" fmla="val 18849"/>
              <a:gd name="f866" fmla="val 23567"/>
              <a:gd name="f867" fmla="val 17286"/>
              <a:gd name="f868" fmla="val 23080"/>
              <a:gd name="f869" fmla="val 15269"/>
              <a:gd name="f870" fmla="val 14758"/>
              <a:gd name="f871" fmla="val 23139"/>
              <a:gd name="f872" fmla="val 14277"/>
              <a:gd name="f873" fmla="val 23259"/>
              <a:gd name="f874" fmla="val 14244"/>
              <a:gd name="f875" fmla="val 22625"/>
              <a:gd name="f876" fmla="val 15945"/>
              <a:gd name="f877" fmla="val 22325"/>
              <a:gd name="f878" fmla="val 16112"/>
              <a:gd name="f879" fmla="val 22291"/>
              <a:gd name="f880" fmla="val 22226"/>
              <a:gd name="f881" fmla="val 16990"/>
              <a:gd name="f882" fmla="val 22205"/>
              <a:gd name="f883" fmla="val 17406"/>
              <a:gd name="f884" fmla="val 18156"/>
              <a:gd name="f885" fmla="val 18921"/>
              <a:gd name="f886" fmla="val 22273"/>
              <a:gd name="f887" fmla="val 19666"/>
              <a:gd name="f888" fmla="val 19987"/>
              <a:gd name="f889" fmla="val 20304"/>
              <a:gd name="f890" fmla="val 22261"/>
              <a:gd name="f891" fmla="val 20615"/>
              <a:gd name="f892" fmla="val 22058"/>
              <a:gd name="f893" fmla="val 23117"/>
              <a:gd name="f894" fmla="val 21257"/>
              <a:gd name="f895" fmla="val 22983"/>
              <a:gd name="f896" fmla="val 23084"/>
              <a:gd name="f897" fmla="val 19789"/>
              <a:gd name="f898" fmla="val 16646"/>
              <a:gd name="f899" fmla="val 20457"/>
              <a:gd name="f900" fmla="val 10675"/>
              <a:gd name="f901" fmla="val 6972"/>
              <a:gd name="f902" fmla="val 29630"/>
              <a:gd name="f903" fmla="val 28829"/>
              <a:gd name="f904" fmla="val 27995"/>
              <a:gd name="f905" fmla="val 8140"/>
              <a:gd name="f906" fmla="val 27261"/>
              <a:gd name="f907" fmla="val 9140"/>
              <a:gd name="f908" fmla="val 25393"/>
              <a:gd name="f909" fmla="val 11308"/>
              <a:gd name="f910" fmla="val 12309"/>
              <a:gd name="f911" fmla="val 20390"/>
              <a:gd name="f912" fmla="val 19322"/>
              <a:gd name="f913" fmla="val 14811"/>
              <a:gd name="f914" fmla="val 18455"/>
              <a:gd name="f915" fmla="val 21115"/>
              <a:gd name="f916" fmla="val 23484"/>
              <a:gd name="f917" fmla="val 26619"/>
              <a:gd name="f918" fmla="val 11750"/>
              <a:gd name="f919" fmla="val 26686"/>
              <a:gd name="f920" fmla="val 26786"/>
              <a:gd name="f921" fmla="val 11550"/>
              <a:gd name="f922" fmla="val 26965"/>
              <a:gd name="f923" fmla="val 11438"/>
              <a:gd name="f924" fmla="val 26865"/>
              <a:gd name="f925" fmla="val 11302"/>
              <a:gd name="f926" fmla="val 26750"/>
              <a:gd name="f927" fmla="val 26729"/>
              <a:gd name="f928" fmla="val 26707"/>
              <a:gd name="f929" fmla="val 11306"/>
              <a:gd name="f930" fmla="val 26653"/>
              <a:gd name="f931" fmla="val 11383"/>
              <a:gd name="f932" fmla="val 11417"/>
              <a:gd name="f933" fmla="val 26586"/>
              <a:gd name="f934" fmla="val 26519"/>
              <a:gd name="f935" fmla="val 11450"/>
              <a:gd name="f936" fmla="val 11483"/>
              <a:gd name="f937" fmla="val 26453"/>
              <a:gd name="f938" fmla="val 12084"/>
              <a:gd name="f939" fmla="val 24084"/>
              <a:gd name="f940" fmla="val 23017"/>
              <a:gd name="f941" fmla="val 21916"/>
              <a:gd name="f942" fmla="val 12618"/>
              <a:gd name="f943" fmla="val 19781"/>
              <a:gd name="f944" fmla="val 17780"/>
              <a:gd name="f945" fmla="val 14944"/>
              <a:gd name="f946" fmla="val 18488"/>
              <a:gd name="f947" fmla="val 19222"/>
              <a:gd name="f948" fmla="val 19623"/>
              <a:gd name="f949" fmla="val 12843"/>
              <a:gd name="f950" fmla="val 14978"/>
              <a:gd name="f951" fmla="val 17079"/>
              <a:gd name="f952" fmla="val 11150"/>
              <a:gd name="f953" fmla="val 10950"/>
              <a:gd name="f954" fmla="val 10783"/>
              <a:gd name="f955" fmla="val 9649"/>
              <a:gd name="f956" fmla="val 24451"/>
              <a:gd name="f957" fmla="val 9148"/>
              <a:gd name="f958" fmla="val 28688"/>
              <a:gd name="f959" fmla="val 29822"/>
              <a:gd name="f960" fmla="val 3745"/>
              <a:gd name="f961" fmla="val 31089"/>
              <a:gd name="f962" fmla="val 1443"/>
              <a:gd name="f963" fmla="val 1276"/>
              <a:gd name="f964" fmla="val 30956"/>
              <a:gd name="f965" fmla="val 25752"/>
              <a:gd name="f966" fmla="val 1610"/>
              <a:gd name="f967" fmla="val 6080"/>
              <a:gd name="f968" fmla="val 10483"/>
              <a:gd name="f969" fmla="val 11083"/>
              <a:gd name="f970" fmla="val 17346"/>
              <a:gd name="f971" fmla="val 16479"/>
              <a:gd name="f972" fmla="val 19848"/>
              <a:gd name="f973" fmla="val 9749"/>
              <a:gd name="f974" fmla="val 3945"/>
              <a:gd name="f975" fmla="val 242"/>
              <a:gd name="f976" fmla="val 17897"/>
              <a:gd name="f977" fmla="val 167"/>
              <a:gd name="f978" fmla="val 17853"/>
              <a:gd name="f979" fmla="val 130"/>
              <a:gd name="f980" fmla="val 17814"/>
              <a:gd name="f981" fmla="val 17801"/>
              <a:gd name="f982" fmla="val 134"/>
              <a:gd name="f983" fmla="val 142"/>
              <a:gd name="f984" fmla="val 109"/>
              <a:gd name="f985" fmla="val 17663"/>
              <a:gd name="f986" fmla="*/ f0 1 31123"/>
              <a:gd name="f987" fmla="*/ f1 1 35580"/>
              <a:gd name="f988" fmla="val f2"/>
              <a:gd name="f989" fmla="val f3"/>
              <a:gd name="f990" fmla="val f4"/>
              <a:gd name="f991" fmla="+- f990 0 f988"/>
              <a:gd name="f992" fmla="+- f989 0 f988"/>
              <a:gd name="f993" fmla="*/ f992 1 31123"/>
              <a:gd name="f994" fmla="*/ f991 1 35580"/>
              <a:gd name="f995" fmla="*/ f988 1 f993"/>
              <a:gd name="f996" fmla="*/ f989 1 f993"/>
              <a:gd name="f997" fmla="*/ f988 1 f994"/>
              <a:gd name="f998" fmla="*/ f990 1 f994"/>
              <a:gd name="f999" fmla="*/ f995 f986 1"/>
              <a:gd name="f1000" fmla="*/ f996 f986 1"/>
              <a:gd name="f1001" fmla="*/ f998 f987 1"/>
              <a:gd name="f1002" fmla="*/ f997 f9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9" t="f1002" r="f1000" b="f1001"/>
            <a:pathLst>
              <a:path w="31123" h="3558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14"/>
                  <a:pt x="f22" y="f23"/>
                </a:cubicBezTo>
                <a:cubicBezTo>
                  <a:pt x="f24" y="f25"/>
                  <a:pt x="f26" y="f27"/>
                  <a:pt x="f5" y="f6"/>
                </a:cubicBezTo>
                <a:close/>
                <a:moveTo>
                  <a:pt x="f28" y="f27"/>
                </a:moveTo>
                <a:cubicBezTo>
                  <a:pt x="f29" y="f30"/>
                  <a:pt x="f9" y="f31"/>
                  <a:pt x="f32" y="f33"/>
                </a:cubicBezTo>
                <a:cubicBezTo>
                  <a:pt x="f34" y="f35"/>
                  <a:pt x="f36" y="f37"/>
                  <a:pt x="f17" y="f38"/>
                </a:cubicBezTo>
                <a:cubicBezTo>
                  <a:pt x="f36" y="f39"/>
                  <a:pt x="f34" y="f14"/>
                  <a:pt x="f40" y="f41"/>
                </a:cubicBezTo>
                <a:cubicBezTo>
                  <a:pt x="f42" y="f43"/>
                  <a:pt x="f44" y="f45"/>
                  <a:pt x="f28" y="f27"/>
                </a:cubicBezTo>
                <a:close/>
                <a:moveTo>
                  <a:pt x="f46" y="f47"/>
                </a:move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59"/>
                  <a:pt x="f61" y="f59"/>
                  <a:pt x="f46" y="f47"/>
                </a:cubicBezTo>
                <a:close/>
                <a:moveTo>
                  <a:pt x="f62" y="f63"/>
                </a:moveTo>
                <a:lnTo>
                  <a:pt x="f62" y="f63"/>
                </a:lnTo>
                <a:cubicBezTo>
                  <a:pt x="f64" y="f65"/>
                  <a:pt x="f28" y="f66"/>
                  <a:pt x="f67" y="f10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lnTo>
                  <a:pt x="f78" y="f79"/>
                </a:lnTo>
                <a:cubicBezTo>
                  <a:pt x="f80" y="f81"/>
                  <a:pt x="f82" y="f83"/>
                  <a:pt x="f84" y="f83"/>
                </a:cubicBezTo>
                <a:cubicBezTo>
                  <a:pt x="f34" y="f37"/>
                  <a:pt x="f85" y="f86"/>
                  <a:pt x="f62" y="f63"/>
                </a:cubicBezTo>
                <a:close/>
                <a:moveTo>
                  <a:pt x="f87" y="f88"/>
                </a:moveTo>
                <a:cubicBezTo>
                  <a:pt x="f89" y="f90"/>
                  <a:pt x="f91" y="f43"/>
                  <a:pt x="f91" y="f92"/>
                </a:cubicBezTo>
                <a:cubicBezTo>
                  <a:pt x="f91" y="f93"/>
                  <a:pt x="f94" y="f95"/>
                  <a:pt x="f96" y="f97"/>
                </a:cubicBezTo>
                <a:cubicBezTo>
                  <a:pt x="f98" y="f99"/>
                  <a:pt x="f100" y="f101"/>
                  <a:pt x="f87" y="f88"/>
                </a:cubicBezTo>
                <a:close/>
                <a:moveTo>
                  <a:pt x="f102" y="f103"/>
                </a:moveTo>
                <a:lnTo>
                  <a:pt x="f102" y="f103"/>
                </a:lnTo>
                <a:cubicBezTo>
                  <a:pt x="f104" y="f105"/>
                  <a:pt x="f106" y="f107"/>
                  <a:pt x="f108" y="f12"/>
                </a:cubicBezTo>
                <a:cubicBezTo>
                  <a:pt x="f108" y="f16"/>
                  <a:pt x="f89" y="f109"/>
                  <a:pt x="f98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3" y="f45"/>
                  <a:pt x="f115" y="f119"/>
                </a:cubicBezTo>
                <a:cubicBezTo>
                  <a:pt x="f120" y="f121"/>
                  <a:pt x="f122" y="f123"/>
                  <a:pt x="f102" y="f103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00" y="f130"/>
                </a:cubicBezTo>
                <a:cubicBezTo>
                  <a:pt x="f126" y="f39"/>
                  <a:pt x="f128" y="f131"/>
                  <a:pt x="f128" y="f132"/>
                </a:cubicBezTo>
                <a:lnTo>
                  <a:pt x="f133" y="f134"/>
                </a:lnTo>
                <a:lnTo>
                  <a:pt x="f133" y="f135"/>
                </a:lnTo>
                <a:cubicBezTo>
                  <a:pt x="f136" y="f137"/>
                  <a:pt x="f138" y="f97"/>
                  <a:pt x="f139" y="f140"/>
                </a:cubicBezTo>
                <a:cubicBezTo>
                  <a:pt x="f141" y="f142"/>
                  <a:pt x="f143" y="f66"/>
                  <a:pt x="f144" y="f145"/>
                </a:cubicBezTo>
                <a:cubicBezTo>
                  <a:pt x="f144" y="f145"/>
                  <a:pt x="f144" y="f145"/>
                  <a:pt x="f144" y="f145"/>
                </a:cubicBezTo>
                <a:cubicBezTo>
                  <a:pt x="f146" y="f145"/>
                  <a:pt x="f147" y="f148"/>
                  <a:pt x="f124" y="f125"/>
                </a:cubicBezTo>
                <a:close/>
                <a:moveTo>
                  <a:pt x="f89" y="f149"/>
                </a:moveTo>
                <a:lnTo>
                  <a:pt x="f89" y="f149"/>
                </a:lnTo>
                <a:cubicBezTo>
                  <a:pt x="f150" y="f151"/>
                  <a:pt x="f106" y="f152"/>
                  <a:pt x="f153" y="f90"/>
                </a:cubicBezTo>
                <a:cubicBezTo>
                  <a:pt x="f154" y="f155"/>
                  <a:pt x="f156" y="f157"/>
                  <a:pt x="f158" y="f92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5" y="f134"/>
                  <a:pt x="f167" y="f168"/>
                </a:cubicBezTo>
                <a:cubicBezTo>
                  <a:pt x="f117" y="f169"/>
                  <a:pt x="f170" y="f171"/>
                  <a:pt x="f172" y="f173"/>
                </a:cubicBezTo>
                <a:cubicBezTo>
                  <a:pt x="f174" y="f43"/>
                  <a:pt x="f108" y="f175"/>
                  <a:pt x="f89" y="f149"/>
                </a:cubicBezTo>
                <a:close/>
                <a:moveTo>
                  <a:pt x="f176" y="f177"/>
                </a:moveTo>
                <a:cubicBezTo>
                  <a:pt x="f178" y="f177"/>
                  <a:pt x="f179" y="f180"/>
                  <a:pt x="f181" y="f182"/>
                </a:cubicBezTo>
                <a:cubicBezTo>
                  <a:pt x="f183" y="f182"/>
                  <a:pt x="f183" y="f184"/>
                  <a:pt x="f183" y="f185"/>
                </a:cubicBezTo>
                <a:cubicBezTo>
                  <a:pt x="f183" y="f186"/>
                  <a:pt x="f179" y="f187"/>
                  <a:pt x="f179" y="f188"/>
                </a:cubicBezTo>
                <a:lnTo>
                  <a:pt x="f189" y="f188"/>
                </a:lnTo>
                <a:cubicBezTo>
                  <a:pt x="f190" y="f188"/>
                  <a:pt x="f190" y="f187"/>
                  <a:pt x="f190" y="f186"/>
                </a:cubicBezTo>
                <a:cubicBezTo>
                  <a:pt x="f190" y="f185"/>
                  <a:pt x="f190" y="f191"/>
                  <a:pt x="f192" y="f182"/>
                </a:cubicBezTo>
                <a:cubicBezTo>
                  <a:pt x="f192" y="f193"/>
                  <a:pt x="f192" y="f180"/>
                  <a:pt x="f190" y="f180"/>
                </a:cubicBezTo>
                <a:lnTo>
                  <a:pt x="f190" y="f194"/>
                </a:lnTo>
                <a:cubicBezTo>
                  <a:pt x="f189" y="f177"/>
                  <a:pt x="f195" y="f177"/>
                  <a:pt x="f176" y="f177"/>
                </a:cubicBezTo>
                <a:close/>
                <a:moveTo>
                  <a:pt x="f196" y="f197"/>
                </a:moveTo>
                <a:lnTo>
                  <a:pt x="f196" y="f198"/>
                </a:lnTo>
                <a:cubicBezTo>
                  <a:pt x="f199" y="f200"/>
                  <a:pt x="f192" y="f201"/>
                  <a:pt x="f189" y="f201"/>
                </a:cubicBezTo>
                <a:cubicBezTo>
                  <a:pt x="f189" y="f202"/>
                  <a:pt x="f203" y="f202"/>
                  <a:pt x="f203" y="f204"/>
                </a:cubicBezTo>
                <a:cubicBezTo>
                  <a:pt x="f203" y="f204"/>
                  <a:pt x="f192" y="f205"/>
                  <a:pt x="f206" y="f205"/>
                </a:cubicBezTo>
                <a:cubicBezTo>
                  <a:pt x="f207" y="f205"/>
                  <a:pt x="f200" y="f208"/>
                  <a:pt x="f209" y="f208"/>
                </a:cubicBezTo>
                <a:cubicBezTo>
                  <a:pt x="f210" y="f208"/>
                  <a:pt x="f211" y="f205"/>
                  <a:pt x="f196" y="f204"/>
                </a:cubicBezTo>
                <a:cubicBezTo>
                  <a:pt x="f212" y="f201"/>
                  <a:pt x="f212" y="f213"/>
                  <a:pt x="f196" y="f197"/>
                </a:cubicBezTo>
                <a:close/>
                <a:moveTo>
                  <a:pt x="f214" y="f215"/>
                </a:moveTo>
                <a:lnTo>
                  <a:pt x="f214" y="f215"/>
                </a:lnTo>
                <a:cubicBezTo>
                  <a:pt x="f216" y="f205"/>
                  <a:pt x="f217" y="f218"/>
                  <a:pt x="f219" y="f220"/>
                </a:cubicBezTo>
                <a:cubicBezTo>
                  <a:pt x="f221" y="f222"/>
                  <a:pt x="f223" y="f224"/>
                  <a:pt x="f163" y="f225"/>
                </a:cubicBezTo>
                <a:cubicBezTo>
                  <a:pt x="f226" y="f227"/>
                  <a:pt x="f228" y="f229"/>
                  <a:pt x="f230" y="f231"/>
                </a:cubicBezTo>
                <a:lnTo>
                  <a:pt x="f230" y="f231"/>
                </a:lnTo>
                <a:cubicBezTo>
                  <a:pt x="f232" y="f233"/>
                  <a:pt x="f234" y="f235"/>
                  <a:pt x="f214" y="f215"/>
                </a:cubicBezTo>
                <a:close/>
                <a:moveTo>
                  <a:pt x="f236" y="f237"/>
                </a:move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24"/>
                  <a:pt x="f246" y="f247"/>
                </a:cubicBezTo>
                <a:cubicBezTo>
                  <a:pt x="f246" y="f248"/>
                  <a:pt x="f246" y="f225"/>
                  <a:pt x="f242" y="f249"/>
                </a:cubicBezTo>
                <a:cubicBezTo>
                  <a:pt x="f250" y="f251"/>
                  <a:pt x="f252" y="f253"/>
                  <a:pt x="f236" y="f237"/>
                </a:cubicBezTo>
                <a:close/>
                <a:moveTo>
                  <a:pt x="f254" y="f255"/>
                </a:moveTo>
                <a:lnTo>
                  <a:pt x="f254" y="f255"/>
                </a:ln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17" y="f270"/>
                  <a:pt x="f271" y="f272"/>
                </a:cubicBezTo>
                <a:cubicBezTo>
                  <a:pt x="f273" y="f274"/>
                  <a:pt x="f275" y="f204"/>
                  <a:pt x="f254" y="f255"/>
                </a:cubicBezTo>
                <a:close/>
                <a:moveTo>
                  <a:pt x="f276" y="f166"/>
                </a:moveTo>
                <a:lnTo>
                  <a:pt x="f276" y="f166"/>
                </a:lnTo>
                <a:cubicBezTo>
                  <a:pt x="f277" y="f278"/>
                  <a:pt x="f279" y="f265"/>
                  <a:pt x="f52" y="f280"/>
                </a:cubicBezTo>
                <a:cubicBezTo>
                  <a:pt x="f281" y="f282"/>
                  <a:pt x="f117" y="f283"/>
                  <a:pt x="f284" y="f285"/>
                </a:cubicBezTo>
                <a:cubicBezTo>
                  <a:pt x="f286" y="f287"/>
                  <a:pt x="f288" y="f289"/>
                  <a:pt x="f40" y="f290"/>
                </a:cubicBezTo>
                <a:cubicBezTo>
                  <a:pt x="f24" y="f164"/>
                  <a:pt x="f277" y="f291"/>
                  <a:pt x="f276" y="f166"/>
                </a:cubicBezTo>
                <a:close/>
                <a:moveTo>
                  <a:pt x="f32" y="f292"/>
                </a:moveTo>
                <a:lnTo>
                  <a:pt x="f32" y="f292"/>
                </a:lnTo>
                <a:cubicBezTo>
                  <a:pt x="f293" y="f294"/>
                  <a:pt x="f295" y="f296"/>
                  <a:pt x="f11" y="f164"/>
                </a:cubicBezTo>
                <a:cubicBezTo>
                  <a:pt x="f297" y="f204"/>
                  <a:pt x="f298" y="f269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cubicBezTo>
                  <a:pt x="f128" y="f307"/>
                  <a:pt x="f159" y="f308"/>
                  <a:pt x="f309" y="f215"/>
                </a:cubicBezTo>
                <a:cubicBezTo>
                  <a:pt x="f310" y="f194"/>
                  <a:pt x="f216" y="f164"/>
                  <a:pt x="f311" y="f296"/>
                </a:cubicBezTo>
                <a:cubicBezTo>
                  <a:pt x="f312" y="f166"/>
                  <a:pt x="f11" y="f294"/>
                  <a:pt x="f32" y="f292"/>
                </a:cubicBezTo>
                <a:close/>
                <a:moveTo>
                  <a:pt x="f313" y="f314"/>
                </a:moveTo>
                <a:lnTo>
                  <a:pt x="f313" y="f314"/>
                </a:lnTo>
                <a:cubicBezTo>
                  <a:pt x="f315" y="f97"/>
                  <a:pt x="f316" y="f182"/>
                  <a:pt x="f317" y="f270"/>
                </a:cubicBezTo>
                <a:cubicBezTo>
                  <a:pt x="f318" y="f319"/>
                  <a:pt x="f320" y="f321"/>
                  <a:pt x="f322" y="f323"/>
                </a:cubicBezTo>
                <a:cubicBezTo>
                  <a:pt x="f320" y="f324"/>
                  <a:pt x="f325" y="f326"/>
                  <a:pt x="f313" y="f314"/>
                </a:cubicBezTo>
                <a:close/>
                <a:moveTo>
                  <a:pt x="f327" y="f328"/>
                </a:moveTo>
                <a:cubicBezTo>
                  <a:pt x="f329" y="f330"/>
                  <a:pt x="f331" y="f332"/>
                  <a:pt x="f333" y="f334"/>
                </a:cubicBezTo>
                <a:cubicBezTo>
                  <a:pt x="f313" y="f248"/>
                  <a:pt x="f335" y="f336"/>
                  <a:pt x="f313" y="f337"/>
                </a:cubicBezTo>
                <a:cubicBezTo>
                  <a:pt x="f338" y="f339"/>
                  <a:pt x="f340" y="f306"/>
                  <a:pt x="f341" y="f342"/>
                </a:cubicBezTo>
                <a:cubicBezTo>
                  <a:pt x="f343" y="f308"/>
                  <a:pt x="f344" y="f110"/>
                  <a:pt x="f345" y="f37"/>
                </a:cubicBezTo>
                <a:cubicBezTo>
                  <a:pt x="f346" y="f347"/>
                  <a:pt x="f348" y="f349"/>
                  <a:pt x="f327" y="f328"/>
                </a:cubicBezTo>
                <a:close/>
                <a:moveTo>
                  <a:pt x="f350" y="f351"/>
                </a:moveTo>
                <a:cubicBezTo>
                  <a:pt x="f352" y="f353"/>
                  <a:pt x="f354" y="f194"/>
                  <a:pt x="f352" y="f355"/>
                </a:cubicBezTo>
                <a:cubicBezTo>
                  <a:pt x="f344" y="f280"/>
                  <a:pt x="f356" y="f357"/>
                  <a:pt x="f238" y="f358"/>
                </a:cubicBezTo>
                <a:cubicBezTo>
                  <a:pt x="f359" y="f360"/>
                  <a:pt x="f361" y="f362"/>
                  <a:pt x="f363" y="f364"/>
                </a:cubicBezTo>
                <a:cubicBezTo>
                  <a:pt x="f363" y="f194"/>
                  <a:pt x="f365" y="f366"/>
                  <a:pt x="f350" y="f351"/>
                </a:cubicBezTo>
                <a:close/>
                <a:moveTo>
                  <a:pt x="f367" y="f358"/>
                </a:moveTo>
                <a:lnTo>
                  <a:pt x="f367" y="f358"/>
                </a:lnTo>
                <a:cubicBezTo>
                  <a:pt x="f286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80"/>
                  <a:pt x="f371" y="f370"/>
                  <a:pt x="f367" y="f358"/>
                </a:cubicBezTo>
                <a:close/>
                <a:moveTo>
                  <a:pt x="f381" y="f382"/>
                </a:moveTo>
                <a:cubicBezTo>
                  <a:pt x="f383" y="f384"/>
                  <a:pt x="f385" y="f386"/>
                  <a:pt x="f379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165" y="f394"/>
                  <a:pt x="f124" y="f395"/>
                  <a:pt x="f396" y="f397"/>
                </a:cubicBezTo>
                <a:cubicBezTo>
                  <a:pt x="f398" y="f399"/>
                  <a:pt x="f400" y="f399"/>
                  <a:pt x="f401" y="f399"/>
                </a:cubicBezTo>
                <a:cubicBezTo>
                  <a:pt x="f402" y="f399"/>
                  <a:pt x="f403" y="f404"/>
                  <a:pt x="f84" y="f405"/>
                </a:cubicBezTo>
                <a:lnTo>
                  <a:pt x="f381" y="f382"/>
                </a:lnTo>
                <a:close/>
                <a:moveTo>
                  <a:pt x="f256" y="f406"/>
                </a:moveTo>
                <a:lnTo>
                  <a:pt x="f256" y="f406"/>
                </a:lnTo>
                <a:cubicBezTo>
                  <a:pt x="f407" y="f408"/>
                  <a:pt x="f409" y="f374"/>
                  <a:pt x="f410" y="f411"/>
                </a:cubicBezTo>
                <a:cubicBezTo>
                  <a:pt x="f412" y="f393"/>
                  <a:pt x="f413" y="f414"/>
                  <a:pt x="f159" y="f414"/>
                </a:cubicBezTo>
                <a:lnTo>
                  <a:pt x="f377" y="f414"/>
                </a:lnTo>
                <a:cubicBezTo>
                  <a:pt x="f415" y="f391"/>
                  <a:pt x="f416" y="f411"/>
                  <a:pt x="f417" y="f418"/>
                </a:cubicBezTo>
                <a:cubicBezTo>
                  <a:pt x="f419" y="f420"/>
                  <a:pt x="f421" y="f422"/>
                  <a:pt x="f423" y="f424"/>
                </a:cubicBezTo>
                <a:lnTo>
                  <a:pt x="f423" y="f424"/>
                </a:lnTo>
                <a:lnTo>
                  <a:pt x="f256" y="f406"/>
                </a:lnTo>
                <a:close/>
                <a:moveTo>
                  <a:pt x="f425" y="f426"/>
                </a:moveTo>
                <a:cubicBezTo>
                  <a:pt x="f427" y="f428"/>
                  <a:pt x="f429" y="f430"/>
                  <a:pt x="f431" y="f430"/>
                </a:cubicBezTo>
                <a:cubicBezTo>
                  <a:pt x="f432" y="f430"/>
                  <a:pt x="f433" y="f434"/>
                  <a:pt x="f435" y="f436"/>
                </a:cubicBezTo>
                <a:lnTo>
                  <a:pt x="f388" y="f436"/>
                </a:lnTo>
                <a:cubicBezTo>
                  <a:pt x="f437" y="f438"/>
                  <a:pt x="f439" y="f440"/>
                  <a:pt x="f373" y="f441"/>
                </a:cubicBezTo>
                <a:cubicBezTo>
                  <a:pt x="f91" y="f442"/>
                  <a:pt x="f443" y="f444"/>
                  <a:pt x="f445" y="f446"/>
                </a:cubicBezTo>
                <a:cubicBezTo>
                  <a:pt x="f447" y="f426"/>
                  <a:pt x="f303" y="f426"/>
                  <a:pt x="f425" y="f426"/>
                </a:cubicBezTo>
                <a:close/>
                <a:moveTo>
                  <a:pt x="f448" y="f449"/>
                </a:moveTo>
                <a:lnTo>
                  <a:pt x="f448" y="f449"/>
                </a:lnTo>
                <a:cubicBezTo>
                  <a:pt x="f450" y="f451"/>
                  <a:pt x="f452" y="f453"/>
                  <a:pt x="f454" y="f455"/>
                </a:cubicBezTo>
                <a:lnTo>
                  <a:pt x="f454" y="f455"/>
                </a:lnTo>
                <a:cubicBezTo>
                  <a:pt x="f456" y="f457"/>
                  <a:pt x="f458" y="f459"/>
                  <a:pt x="f460" y="f461"/>
                </a:cubicBezTo>
                <a:cubicBezTo>
                  <a:pt x="f462" y="f463"/>
                  <a:pt x="f464" y="f465"/>
                  <a:pt x="f448" y="f449"/>
                </a:cubicBezTo>
                <a:close/>
                <a:moveTo>
                  <a:pt x="f466" y="f249"/>
                </a:moveTo>
                <a:lnTo>
                  <a:pt x="f466" y="f249"/>
                </a:lnTo>
                <a:cubicBezTo>
                  <a:pt x="f467" y="f468"/>
                  <a:pt x="f469" y="f470"/>
                  <a:pt x="f471" y="f472"/>
                </a:cubicBez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483" y="f484"/>
                </a:cubicBezTo>
                <a:cubicBezTo>
                  <a:pt x="f485" y="f486"/>
                  <a:pt x="f487" y="f488"/>
                  <a:pt x="f489" y="f461"/>
                </a:cubicBezTo>
                <a:cubicBezTo>
                  <a:pt x="f490" y="f491"/>
                  <a:pt x="f492" y="f493"/>
                  <a:pt x="f466" y="f249"/>
                </a:cubicBezTo>
                <a:close/>
                <a:moveTo>
                  <a:pt x="f494" y="f495"/>
                </a:moveTo>
                <a:lnTo>
                  <a:pt x="f494" y="f495"/>
                </a:lnTo>
                <a:cubicBezTo>
                  <a:pt x="f496" y="f497"/>
                  <a:pt x="f498" y="f499"/>
                  <a:pt x="f500" y="f499"/>
                </a:cubicBezTo>
                <a:cubicBezTo>
                  <a:pt x="f501" y="f499"/>
                  <a:pt x="f502" y="f503"/>
                  <a:pt x="f154" y="f504"/>
                </a:cubicBezTo>
                <a:cubicBezTo>
                  <a:pt x="f154" y="f504"/>
                  <a:pt x="f156" y="f504"/>
                  <a:pt x="f156" y="f505"/>
                </a:cubicBezTo>
                <a:cubicBezTo>
                  <a:pt x="f506" y="f504"/>
                  <a:pt x="f507" y="f504"/>
                  <a:pt x="f281" y="f508"/>
                </a:cubicBezTo>
                <a:cubicBezTo>
                  <a:pt x="f509" y="f510"/>
                  <a:pt x="f511" y="f512"/>
                  <a:pt x="f513" y="f512"/>
                </a:cubicBezTo>
                <a:cubicBezTo>
                  <a:pt x="f514" y="f512"/>
                  <a:pt x="f515" y="f516"/>
                  <a:pt x="f138" y="f517"/>
                </a:cubicBezTo>
                <a:cubicBezTo>
                  <a:pt x="f518" y="f440"/>
                  <a:pt x="f301" y="f519"/>
                  <a:pt x="f494" y="f495"/>
                </a:cubicBezTo>
                <a:close/>
                <a:moveTo>
                  <a:pt x="f520" y="f521"/>
                </a:moveTo>
                <a:cubicBezTo>
                  <a:pt x="f522" y="f523"/>
                  <a:pt x="f524" y="f525"/>
                  <a:pt x="f526" y="f527"/>
                </a:cubicBezTo>
                <a:cubicBezTo>
                  <a:pt x="f528" y="f529"/>
                  <a:pt x="f530" y="f531"/>
                  <a:pt x="f532" y="f533"/>
                </a:cubicBezTo>
                <a:cubicBezTo>
                  <a:pt x="f534" y="f486"/>
                  <a:pt x="f535" y="f536"/>
                  <a:pt x="f537" y="f538"/>
                </a:cubicBezTo>
                <a:cubicBezTo>
                  <a:pt x="f539" y="f527"/>
                  <a:pt x="f540" y="f263"/>
                  <a:pt x="f520" y="f521"/>
                </a:cubicBezTo>
                <a:close/>
                <a:moveTo>
                  <a:pt x="f467" y="f541"/>
                </a:moveTo>
                <a:lnTo>
                  <a:pt x="f467" y="f541"/>
                </a:lnTo>
                <a:cubicBezTo>
                  <a:pt x="f542" y="f543"/>
                  <a:pt x="f535" y="f423"/>
                  <a:pt x="f544" y="f545"/>
                </a:cubicBezTo>
                <a:cubicBezTo>
                  <a:pt x="f546" y="f547"/>
                  <a:pt x="f548" y="f549"/>
                  <a:pt x="f467" y="f541"/>
                </a:cubicBezTo>
                <a:close/>
                <a:moveTo>
                  <a:pt x="f550" y="f551"/>
                </a:moveTo>
                <a:lnTo>
                  <a:pt x="f550" y="f551"/>
                </a:lnTo>
                <a:cubicBezTo>
                  <a:pt x="f552" y="f553"/>
                  <a:pt x="f552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lnTo>
                  <a:pt x="f563" y="f562"/>
                </a:lnTo>
                <a:lnTo>
                  <a:pt x="f563" y="f564"/>
                </a:lnTo>
                <a:cubicBezTo>
                  <a:pt x="f563" y="f565"/>
                  <a:pt x="f557" y="f566"/>
                  <a:pt x="f550" y="f551"/>
                </a:cubicBezTo>
                <a:close/>
                <a:moveTo>
                  <a:pt x="f196" y="f553"/>
                </a:moveTo>
                <a:lnTo>
                  <a:pt x="f199" y="f565"/>
                </a:lnTo>
                <a:cubicBezTo>
                  <a:pt x="f207" y="f567"/>
                  <a:pt x="f206" y="f556"/>
                  <a:pt x="f206" y="f558"/>
                </a:cubicBezTo>
                <a:cubicBezTo>
                  <a:pt x="f568" y="f560"/>
                  <a:pt x="f192" y="f569"/>
                  <a:pt x="f192" y="f570"/>
                </a:cubicBezTo>
                <a:cubicBezTo>
                  <a:pt x="f192" y="f571"/>
                  <a:pt x="f207" y="f572"/>
                  <a:pt x="f573" y="f572"/>
                </a:cubicBezTo>
                <a:lnTo>
                  <a:pt x="f574" y="f572"/>
                </a:lnTo>
                <a:cubicBezTo>
                  <a:pt x="f575" y="f576"/>
                  <a:pt x="f575" y="f577"/>
                  <a:pt x="f575" y="f578"/>
                </a:cubicBezTo>
                <a:cubicBezTo>
                  <a:pt x="f573" y="f579"/>
                  <a:pt x="f580" y="f556"/>
                  <a:pt x="f196" y="f553"/>
                </a:cubicBezTo>
                <a:close/>
                <a:moveTo>
                  <a:pt x="f581" y="f2"/>
                </a:moveTo>
                <a:cubicBezTo>
                  <a:pt x="f582" y="f2"/>
                  <a:pt x="f390" y="f583"/>
                  <a:pt x="f584" y="f585"/>
                </a:cubicBezTo>
                <a:cubicBezTo>
                  <a:pt x="f586" y="f587"/>
                  <a:pt x="f588" y="f589"/>
                  <a:pt x="f301" y="f590"/>
                </a:cubicBezTo>
                <a:cubicBezTo>
                  <a:pt x="f494" y="f591"/>
                  <a:pt x="f494" y="f351"/>
                  <a:pt x="f592" y="f593"/>
                </a:cubicBezTo>
                <a:cubicBezTo>
                  <a:pt x="f594" y="f595"/>
                  <a:pt x="f596" y="f597"/>
                  <a:pt x="f598" y="f599"/>
                </a:cubicBezTo>
                <a:cubicBezTo>
                  <a:pt x="f600" y="f601"/>
                  <a:pt x="f284" y="f290"/>
                  <a:pt x="f602" y="f204"/>
                </a:cubicBezTo>
                <a:cubicBezTo>
                  <a:pt x="f603" y="f604"/>
                  <a:pt x="f605" y="f308"/>
                  <a:pt x="f606" y="f607"/>
                </a:cubicBezTo>
                <a:cubicBezTo>
                  <a:pt x="f301" y="f608"/>
                  <a:pt x="f609" y="f521"/>
                  <a:pt x="f610" y="f498"/>
                </a:cubicBezTo>
                <a:cubicBezTo>
                  <a:pt x="f611" y="f612"/>
                  <a:pt x="f613" y="f614"/>
                  <a:pt x="f615" y="f616"/>
                </a:cubicBezTo>
                <a:cubicBezTo>
                  <a:pt x="f617" y="f618"/>
                  <a:pt x="f613" y="f201"/>
                  <a:pt x="f613" y="f619"/>
                </a:cubicBezTo>
                <a:cubicBezTo>
                  <a:pt x="f620" y="f182"/>
                  <a:pt x="f609" y="f291"/>
                  <a:pt x="f621" y="f292"/>
                </a:cubicBezTo>
                <a:cubicBezTo>
                  <a:pt x="f622" y="f623"/>
                  <a:pt x="f624" y="f625"/>
                  <a:pt x="f626" y="f625"/>
                </a:cubicBezTo>
                <a:cubicBezTo>
                  <a:pt x="f627" y="f625"/>
                  <a:pt x="f628" y="f629"/>
                  <a:pt x="f630" y="f191"/>
                </a:cubicBezTo>
                <a:cubicBezTo>
                  <a:pt x="f630" y="f631"/>
                  <a:pt x="f632" y="f633"/>
                  <a:pt x="f634" y="f633"/>
                </a:cubicBezTo>
                <a:cubicBezTo>
                  <a:pt x="f635" y="f633"/>
                  <a:pt x="f636" y="f637"/>
                  <a:pt x="f638" y="f186"/>
                </a:cubicBezTo>
                <a:cubicBezTo>
                  <a:pt x="f573" y="f639"/>
                  <a:pt x="f640" y="f182"/>
                  <a:pt x="f641" y="f180"/>
                </a:cubicBezTo>
                <a:lnTo>
                  <a:pt x="f641" y="f193"/>
                </a:lnTo>
                <a:cubicBezTo>
                  <a:pt x="f212" y="f191"/>
                  <a:pt x="f640" y="f639"/>
                  <a:pt x="f642" y="f643"/>
                </a:cubicBezTo>
                <a:cubicBezTo>
                  <a:pt x="f644" y="f619"/>
                  <a:pt x="f630" y="f204"/>
                  <a:pt x="f638" y="f604"/>
                </a:cubicBezTo>
                <a:cubicBezTo>
                  <a:pt x="f645" y="f646"/>
                  <a:pt x="f647" y="f648"/>
                  <a:pt x="f649" y="f648"/>
                </a:cubicBezTo>
                <a:cubicBezTo>
                  <a:pt x="f650" y="f648"/>
                  <a:pt x="f651" y="f652"/>
                  <a:pt x="f178" y="f653"/>
                </a:cubicBezTo>
                <a:cubicBezTo>
                  <a:pt x="f179" y="f653"/>
                  <a:pt x="f181" y="f653"/>
                  <a:pt x="f654" y="f655"/>
                </a:cubicBezTo>
                <a:lnTo>
                  <a:pt x="f654" y="f655"/>
                </a:lnTo>
                <a:cubicBezTo>
                  <a:pt x="f656" y="f657"/>
                  <a:pt x="f610" y="f362"/>
                  <a:pt x="f196" y="f658"/>
                </a:cubicBezTo>
                <a:cubicBezTo>
                  <a:pt x="f196" y="f659"/>
                  <a:pt x="f212" y="f659"/>
                  <a:pt x="f212" y="f660"/>
                </a:cubicBezTo>
                <a:cubicBezTo>
                  <a:pt x="f661" y="f662"/>
                  <a:pt x="f315" y="f370"/>
                  <a:pt x="f663" y="f664"/>
                </a:cubicBezTo>
                <a:cubicBezTo>
                  <a:pt x="f665" y="f666"/>
                  <a:pt x="f325" y="f667"/>
                  <a:pt x="f325" y="f668"/>
                </a:cubicBezTo>
                <a:cubicBezTo>
                  <a:pt x="f669" y="f306"/>
                  <a:pt x="f670" y="f224"/>
                  <a:pt x="f671" y="f274"/>
                </a:cubicBezTo>
                <a:cubicBezTo>
                  <a:pt x="f672" y="f292"/>
                  <a:pt x="f673" y="f674"/>
                  <a:pt x="f675" y="f114"/>
                </a:cubicBezTo>
                <a:cubicBezTo>
                  <a:pt x="f676" y="f677"/>
                  <a:pt x="f678" y="f679"/>
                  <a:pt x="f680" y="f679"/>
                </a:cubicBezTo>
                <a:cubicBezTo>
                  <a:pt x="f681" y="f679"/>
                  <a:pt x="f682" y="f683"/>
                  <a:pt x="f331" y="f39"/>
                </a:cubicBezTo>
                <a:cubicBezTo>
                  <a:pt x="f684" y="f685"/>
                  <a:pt x="f686" y="f683"/>
                  <a:pt x="f687" y="f683"/>
                </a:cubicBezTo>
                <a:cubicBezTo>
                  <a:pt x="f688" y="f683"/>
                  <a:pt x="f689" y="f690"/>
                  <a:pt x="f691" y="f168"/>
                </a:cubicBezTo>
                <a:cubicBezTo>
                  <a:pt x="f692" y="f188"/>
                  <a:pt x="f693" y="f364"/>
                  <a:pt x="f694" y="f608"/>
                </a:cubicBezTo>
                <a:cubicBezTo>
                  <a:pt x="f363" y="f695"/>
                  <a:pt x="f696" y="f527"/>
                  <a:pt x="f252" y="f666"/>
                </a:cubicBezTo>
                <a:cubicBezTo>
                  <a:pt x="f238" y="f697"/>
                  <a:pt x="f675" y="f698"/>
                  <a:pt x="f236" y="f699"/>
                </a:cubicBezTo>
                <a:cubicBezTo>
                  <a:pt x="f341" y="f700"/>
                  <a:pt x="f701" y="f702"/>
                  <a:pt x="f703" y="f576"/>
                </a:cubicBezTo>
                <a:cubicBezTo>
                  <a:pt x="f704" y="f705"/>
                  <a:pt x="f363" y="f706"/>
                  <a:pt x="f707" y="f708"/>
                </a:cubicBezTo>
                <a:cubicBezTo>
                  <a:pt x="f707" y="f572"/>
                  <a:pt x="f694" y="f709"/>
                  <a:pt x="f710" y="f711"/>
                </a:cubicBezTo>
                <a:cubicBezTo>
                  <a:pt x="f693" y="f711"/>
                  <a:pt x="f693" y="f711"/>
                  <a:pt x="f693" y="f553"/>
                </a:cubicBezTo>
                <a:cubicBezTo>
                  <a:pt x="f712" y="f395"/>
                  <a:pt x="f713" y="f342"/>
                  <a:pt x="f714" y="f267"/>
                </a:cubicBezTo>
                <a:cubicBezTo>
                  <a:pt x="f466" y="f267"/>
                  <a:pt x="f715" y="f267"/>
                  <a:pt x="f716" y="f717"/>
                </a:cubicBezTo>
                <a:cubicBezTo>
                  <a:pt x="f716" y="f612"/>
                  <a:pt x="f718" y="f719"/>
                  <a:pt x="f718" y="f720"/>
                </a:cubicBezTo>
                <a:cubicBezTo>
                  <a:pt x="f721" y="f259"/>
                  <a:pt x="f721" y="f287"/>
                  <a:pt x="f722" y="f723"/>
                </a:cubicBezTo>
                <a:cubicBezTo>
                  <a:pt x="f722" y="f724"/>
                  <a:pt x="f722" y="f265"/>
                  <a:pt x="f721" y="f265"/>
                </a:cubicBezTo>
                <a:cubicBezTo>
                  <a:pt x="f2" y="f725"/>
                  <a:pt x="f726" y="f525"/>
                  <a:pt x="f727" y="f668"/>
                </a:cubicBezTo>
                <a:cubicBezTo>
                  <a:pt x="f728" y="f370"/>
                  <a:pt x="f462" y="f729"/>
                  <a:pt x="f487" y="f426"/>
                </a:cubicBezTo>
                <a:cubicBezTo>
                  <a:pt x="f539" y="f730"/>
                  <a:pt x="f731" y="f732"/>
                  <a:pt x="f733" y="f562"/>
                </a:cubicBezTo>
                <a:cubicBezTo>
                  <a:pt x="f734" y="f569"/>
                  <a:pt x="f735" y="f569"/>
                  <a:pt x="f530" y="f569"/>
                </a:cubicBezTo>
                <a:cubicBezTo>
                  <a:pt x="f532" y="f736"/>
                  <a:pt x="f737" y="f738"/>
                  <a:pt x="f737" y="f739"/>
                </a:cubicBezTo>
                <a:cubicBezTo>
                  <a:pt x="f740" y="f741"/>
                  <a:pt x="f742" y="f743"/>
                  <a:pt x="f744" y="f745"/>
                </a:cubicBezTo>
                <a:cubicBezTo>
                  <a:pt x="f589" y="f746"/>
                  <a:pt x="f747" y="f4"/>
                  <a:pt x="f748" y="f4"/>
                </a:cubicBezTo>
                <a:cubicBezTo>
                  <a:pt x="f749" y="f4"/>
                  <a:pt x="f750" y="f751"/>
                  <a:pt x="f752" y="f753"/>
                </a:cubicBezTo>
                <a:cubicBezTo>
                  <a:pt x="f754" y="f755"/>
                  <a:pt x="f756" y="f757"/>
                  <a:pt x="f758" y="f759"/>
                </a:cubicBezTo>
                <a:cubicBezTo>
                  <a:pt x="f758" y="f759"/>
                  <a:pt x="f760" y="f759"/>
                  <a:pt x="f760" y="f761"/>
                </a:cubicBezTo>
                <a:cubicBezTo>
                  <a:pt x="f532" y="f762"/>
                  <a:pt x="f763" y="f764"/>
                  <a:pt x="f765" y="f766"/>
                </a:cubicBezTo>
                <a:cubicBezTo>
                  <a:pt x="f250" y="f767"/>
                  <a:pt x="f768" y="f769"/>
                  <a:pt x="f770" y="f771"/>
                </a:cubicBezTo>
                <a:cubicBezTo>
                  <a:pt x="f772" y="f773"/>
                  <a:pt x="f774" y="f775"/>
                  <a:pt x="f776" y="f775"/>
                </a:cubicBezTo>
                <a:cubicBezTo>
                  <a:pt x="f777" y="f775"/>
                  <a:pt x="f778" y="f779"/>
                  <a:pt x="f555" y="f780"/>
                </a:cubicBezTo>
                <a:cubicBezTo>
                  <a:pt x="f781" y="f782"/>
                  <a:pt x="f783" y="f784"/>
                  <a:pt x="f785" y="f767"/>
                </a:cubicBezTo>
                <a:cubicBezTo>
                  <a:pt x="f635" y="f786"/>
                  <a:pt x="f787" y="f788"/>
                  <a:pt x="f789" y="f788"/>
                </a:cubicBezTo>
                <a:cubicBezTo>
                  <a:pt x="f790" y="f788"/>
                  <a:pt x="f791" y="f792"/>
                  <a:pt x="f656" y="f771"/>
                </a:cubicBezTo>
                <a:lnTo>
                  <a:pt x="f656" y="f793"/>
                </a:lnTo>
                <a:cubicBezTo>
                  <a:pt x="f794" y="f795"/>
                  <a:pt x="f796" y="f797"/>
                  <a:pt x="f798" y="f797"/>
                </a:cubicBezTo>
                <a:cubicBezTo>
                  <a:pt x="f799" y="f797"/>
                  <a:pt x="f800" y="f801"/>
                  <a:pt x="f802" y="f793"/>
                </a:cubicBezTo>
                <a:cubicBezTo>
                  <a:pt x="f803" y="f804"/>
                  <a:pt x="f654" y="f702"/>
                  <a:pt x="f190" y="f533"/>
                </a:cubicBezTo>
                <a:cubicBezTo>
                  <a:pt x="f192" y="f805"/>
                  <a:pt x="f206" y="f805"/>
                  <a:pt x="f207" y="f806"/>
                </a:cubicBezTo>
                <a:cubicBezTo>
                  <a:pt x="f199" y="f806"/>
                  <a:pt x="f641" y="f807"/>
                  <a:pt x="f196" y="f807"/>
                </a:cubicBezTo>
                <a:cubicBezTo>
                  <a:pt x="f212" y="f807"/>
                  <a:pt x="f212" y="f807"/>
                  <a:pt x="f640" y="f806"/>
                </a:cubicBezTo>
                <a:cubicBezTo>
                  <a:pt x="f642" y="f806"/>
                  <a:pt x="f575" y="f805"/>
                  <a:pt x="f638" y="f533"/>
                </a:cubicBezTo>
                <a:cubicBezTo>
                  <a:pt x="f808" y="f533"/>
                  <a:pt x="f808" y="f809"/>
                  <a:pt x="f644" y="f809"/>
                </a:cubicBezTo>
                <a:cubicBezTo>
                  <a:pt x="f810" y="f811"/>
                  <a:pt x="f812" y="f813"/>
                  <a:pt x="f814" y="f813"/>
                </a:cubicBezTo>
                <a:cubicBezTo>
                  <a:pt x="f815" y="f813"/>
                  <a:pt x="f134" y="f702"/>
                  <a:pt x="f770" y="f567"/>
                </a:cubicBezTo>
                <a:cubicBezTo>
                  <a:pt x="f816" y="f558"/>
                  <a:pt x="f816" y="f579"/>
                  <a:pt x="f816" y="f709"/>
                </a:cubicBezTo>
                <a:cubicBezTo>
                  <a:pt x="f665" y="f576"/>
                  <a:pt x="f817" y="f818"/>
                  <a:pt x="f819" y="f820"/>
                </a:cubicBezTo>
                <a:cubicBezTo>
                  <a:pt x="f696" y="f576"/>
                  <a:pt x="f320" y="f806"/>
                  <a:pt x="f638" y="f486"/>
                </a:cubicBezTo>
                <a:cubicBezTo>
                  <a:pt x="f573" y="f821"/>
                  <a:pt x="f642" y="f519"/>
                  <a:pt x="f640" y="f436"/>
                </a:cubicBezTo>
                <a:cubicBezTo>
                  <a:pt x="f203" y="f822"/>
                  <a:pt x="f181" y="f823"/>
                  <a:pt x="f824" y="f825"/>
                </a:cubicBezTo>
                <a:cubicBezTo>
                  <a:pt x="f447" y="f495"/>
                  <a:pt x="f301" y="f505"/>
                  <a:pt x="f598" y="f482"/>
                </a:cubicBezTo>
                <a:cubicBezTo>
                  <a:pt x="f603" y="f826"/>
                  <a:pt x="f827" y="f806"/>
                  <a:pt x="f828" y="f533"/>
                </a:cubicBezTo>
                <a:cubicBezTo>
                  <a:pt x="f829" y="f830"/>
                  <a:pt x="f831" y="f832"/>
                  <a:pt x="f833" y="f832"/>
                </a:cubicBezTo>
                <a:cubicBezTo>
                  <a:pt x="f834" y="f832"/>
                  <a:pt x="f835" y="f836"/>
                  <a:pt x="f837" y="f838"/>
                </a:cubicBezTo>
                <a:cubicBezTo>
                  <a:pt x="f839" y="f840"/>
                  <a:pt x="f286" y="f841"/>
                  <a:pt x="f842" y="f841"/>
                </a:cubicBezTo>
                <a:cubicBezTo>
                  <a:pt x="f843" y="f844"/>
                  <a:pt x="f845" y="f846"/>
                  <a:pt x="f847" y="f846"/>
                </a:cubicBezTo>
                <a:cubicBezTo>
                  <a:pt x="f848" y="f846"/>
                  <a:pt x="f382" y="f849"/>
                  <a:pt x="f850" y="f851"/>
                </a:cubicBezTo>
                <a:cubicBezTo>
                  <a:pt x="f852" y="f730"/>
                  <a:pt x="f286" y="f853"/>
                  <a:pt x="f854" y="f505"/>
                </a:cubicBezTo>
                <a:cubicBezTo>
                  <a:pt x="f854" y="f517"/>
                  <a:pt x="f286" y="f517"/>
                  <a:pt x="f286" y="f700"/>
                </a:cubicBezTo>
                <a:cubicBezTo>
                  <a:pt x="f855" y="f856"/>
                  <a:pt x="f857" y="f858"/>
                  <a:pt x="f859" y="f858"/>
                </a:cubicBezTo>
                <a:cubicBezTo>
                  <a:pt x="f860" y="f858"/>
                  <a:pt x="f861" y="f862"/>
                  <a:pt x="f863" y="f442"/>
                </a:cubicBezTo>
                <a:cubicBezTo>
                  <a:pt x="f837" y="f442"/>
                  <a:pt x="f413" y="f864"/>
                  <a:pt x="f369" y="f864"/>
                </a:cubicBezTo>
                <a:cubicBezTo>
                  <a:pt x="f865" y="f866"/>
                  <a:pt x="f867" y="f868"/>
                  <a:pt x="f257" y="f868"/>
                </a:cubicBezTo>
                <a:cubicBezTo>
                  <a:pt x="f869" y="f868"/>
                  <a:pt x="f870" y="f871"/>
                  <a:pt x="f872" y="f873"/>
                </a:cubicBezTo>
                <a:lnTo>
                  <a:pt x="f874" y="f873"/>
                </a:lnTo>
                <a:cubicBezTo>
                  <a:pt x="f620" y="f488"/>
                  <a:pt x="f592" y="f875"/>
                  <a:pt x="f876" y="f877"/>
                </a:cubicBezTo>
                <a:lnTo>
                  <a:pt x="f586" y="f877"/>
                </a:lnTo>
                <a:cubicBezTo>
                  <a:pt x="f606" y="f877"/>
                  <a:pt x="f878" y="f879"/>
                  <a:pt x="f443" y="f879"/>
                </a:cubicBezTo>
                <a:cubicBezTo>
                  <a:pt x="f284" y="f880"/>
                  <a:pt x="f881" y="f882"/>
                  <a:pt x="f883" y="f882"/>
                </a:cubicBezTo>
                <a:cubicBezTo>
                  <a:pt x="f884" y="f882"/>
                  <a:pt x="f885" y="f886"/>
                  <a:pt x="f887" y="f886"/>
                </a:cubicBezTo>
                <a:cubicBezTo>
                  <a:pt x="f888" y="f886"/>
                  <a:pt x="f889" y="f890"/>
                  <a:pt x="f891" y="f697"/>
                </a:cubicBezTo>
                <a:cubicBezTo>
                  <a:pt x="f309" y="f892"/>
                  <a:pt x="f893" y="f894"/>
                  <a:pt x="f217" y="f463"/>
                </a:cubicBezTo>
                <a:lnTo>
                  <a:pt x="f895" y="f463"/>
                </a:lnTo>
                <a:cubicBezTo>
                  <a:pt x="f896" y="f337"/>
                  <a:pt x="f896" y="f897"/>
                  <a:pt x="f217" y="f897"/>
                </a:cubicBezTo>
                <a:cubicBezTo>
                  <a:pt x="f898" y="f899"/>
                  <a:pt x="f900" y="f700"/>
                  <a:pt x="f901" y="f902"/>
                </a:cubicBezTo>
                <a:cubicBezTo>
                  <a:pt x="f710" y="f903"/>
                  <a:pt x="f361" y="f904"/>
                  <a:pt x="f905" y="f906"/>
                </a:cubicBezTo>
                <a:cubicBezTo>
                  <a:pt x="f907" y="f908"/>
                  <a:pt x="f313" y="f476"/>
                  <a:pt x="f909" y="f411"/>
                </a:cubicBezTo>
                <a:cubicBezTo>
                  <a:pt x="f910" y="f911"/>
                  <a:pt x="f206" y="f912"/>
                  <a:pt x="f913" y="f914"/>
                </a:cubicBezTo>
                <a:cubicBezTo>
                  <a:pt x="f87" y="f725"/>
                  <a:pt x="f915" y="f660"/>
                  <a:pt x="f916" y="f720"/>
                </a:cubicBezTo>
                <a:cubicBezTo>
                  <a:pt x="f13" y="f657"/>
                  <a:pt x="f42" y="f200"/>
                  <a:pt x="f917" y="f918"/>
                </a:cubicBezTo>
                <a:cubicBezTo>
                  <a:pt x="f919" y="f601"/>
                  <a:pt x="f920" y="f326"/>
                  <a:pt x="f70" y="f921"/>
                </a:cubicBezTo>
                <a:cubicBezTo>
                  <a:pt x="f922" y="f923"/>
                  <a:pt x="f924" y="f925"/>
                  <a:pt x="f926" y="f925"/>
                </a:cubicBezTo>
                <a:cubicBezTo>
                  <a:pt x="f927" y="f925"/>
                  <a:pt x="f928" y="f929"/>
                  <a:pt x="f919" y="f137"/>
                </a:cubicBezTo>
                <a:cubicBezTo>
                  <a:pt x="f930" y="f931"/>
                  <a:pt x="f917" y="f932"/>
                  <a:pt x="f933" y="f932"/>
                </a:cubicBezTo>
                <a:cubicBezTo>
                  <a:pt x="f934" y="f932"/>
                  <a:pt x="f276" y="f932"/>
                  <a:pt x="f276" y="f935"/>
                </a:cubicBezTo>
                <a:cubicBezTo>
                  <a:pt x="f276" y="f935"/>
                  <a:pt x="f276" y="f936"/>
                  <a:pt x="f937" y="f936"/>
                </a:cubicBezTo>
                <a:cubicBezTo>
                  <a:pt x="f56" y="f938"/>
                  <a:pt x="f939" y="f135"/>
                  <a:pt x="f940" y="f166"/>
                </a:cubicBezTo>
                <a:cubicBezTo>
                  <a:pt x="f941" y="f942"/>
                  <a:pt x="f268" y="f643"/>
                  <a:pt x="f943" y="f202"/>
                </a:cubicBezTo>
                <a:cubicBezTo>
                  <a:pt x="f944" y="f270"/>
                  <a:pt x="f443" y="f717"/>
                  <a:pt x="f945" y="f658"/>
                </a:cubicBezTo>
                <a:cubicBezTo>
                  <a:pt x="f179" y="f946"/>
                  <a:pt x="f575" y="f947"/>
                  <a:pt x="f910" y="f406"/>
                </a:cubicBezTo>
                <a:cubicBezTo>
                  <a:pt x="f555" y="f948"/>
                  <a:pt x="f949" y="f947"/>
                  <a:pt x="f573" y="f357"/>
                </a:cubicBezTo>
                <a:cubicBezTo>
                  <a:pt x="f950" y="f612"/>
                  <a:pt x="f951" y="f204"/>
                  <a:pt x="f156" y="f931"/>
                </a:cubicBezTo>
                <a:cubicBezTo>
                  <a:pt x="f371" y="f952"/>
                  <a:pt x="f369" y="f953"/>
                  <a:pt x="f854" y="f954"/>
                </a:cubicBezTo>
                <a:cubicBezTo>
                  <a:pt x="f417" y="f955"/>
                  <a:pt x="f956" y="f957"/>
                  <a:pt x="f937" y="f39"/>
                </a:cubicBezTo>
                <a:cubicBezTo>
                  <a:pt x="f958" y="f116"/>
                  <a:pt x="f959" y="f960"/>
                  <a:pt x="f961" y="f587"/>
                </a:cubicBezTo>
                <a:cubicBezTo>
                  <a:pt x="f3" y="f962"/>
                  <a:pt x="f961" y="f963"/>
                  <a:pt x="f964" y="f963"/>
                </a:cubicBezTo>
                <a:cubicBezTo>
                  <a:pt x="f965" y="f966"/>
                  <a:pt x="f279" y="f967"/>
                  <a:pt x="f286" y="f597"/>
                </a:cubicBezTo>
                <a:cubicBezTo>
                  <a:pt x="f415" y="f968"/>
                  <a:pt x="f506" y="f954"/>
                  <a:pt x="f174" y="f969"/>
                </a:cubicBezTo>
                <a:cubicBezTo>
                  <a:pt x="f264" y="f241"/>
                  <a:pt x="f970" y="f191"/>
                  <a:pt x="f971" y="f604"/>
                </a:cubicBezTo>
                <a:lnTo>
                  <a:pt x="f971" y="f618"/>
                </a:lnTo>
                <a:lnTo>
                  <a:pt x="f392" y="f197"/>
                </a:lnTo>
                <a:cubicBezTo>
                  <a:pt x="f136" y="f197"/>
                  <a:pt x="f136" y="f197"/>
                  <a:pt x="f133" y="f619"/>
                </a:cubicBezTo>
                <a:cubicBezTo>
                  <a:pt x="f972" y="f973"/>
                  <a:pt x="f52" y="f974"/>
                  <a:pt x="f113" y="f975"/>
                </a:cubicBezTo>
                <a:cubicBezTo>
                  <a:pt x="f976" y="f977"/>
                  <a:pt x="f978" y="f979"/>
                  <a:pt x="f980" y="f979"/>
                </a:cubicBezTo>
                <a:cubicBezTo>
                  <a:pt x="f981" y="f979"/>
                  <a:pt x="f304" y="f982"/>
                  <a:pt x="f944" y="f983"/>
                </a:cubicBezTo>
                <a:cubicBezTo>
                  <a:pt x="f111" y="f984"/>
                  <a:pt x="f111" y="f585"/>
                  <a:pt x="f91" y="f585"/>
                </a:cubicBezTo>
                <a:cubicBezTo>
                  <a:pt x="f985" y="f583"/>
                  <a:pt x="f285" y="f2"/>
                  <a:pt x="f581" y="f2"/>
                </a:cubicBezTo>
                <a:close/>
              </a:path>
            </a:pathLst>
          </a:custGeom>
          <a:solidFill>
            <a:srgbClr val="F1D1A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oogle Shape;603;p42">
            <a:extLst>
              <a:ext uri="{FF2B5EF4-FFF2-40B4-BE49-F238E27FC236}">
                <a16:creationId xmlns:a16="http://schemas.microsoft.com/office/drawing/2014/main" id="{8F95CC37-D301-4D2D-83A9-39835FD51262}"/>
              </a:ext>
            </a:extLst>
          </p:cNvPr>
          <p:cNvGrpSpPr/>
          <p:nvPr/>
        </p:nvGrpSpPr>
        <p:grpSpPr>
          <a:xfrm>
            <a:off x="4049238" y="888413"/>
            <a:ext cx="574736" cy="365448"/>
            <a:chOff x="4049238" y="888413"/>
            <a:chExt cx="574736" cy="365448"/>
          </a:xfrm>
        </p:grpSpPr>
        <p:sp>
          <p:nvSpPr>
            <p:cNvPr id="8" name="Google Shape;604;p42">
              <a:extLst>
                <a:ext uri="{FF2B5EF4-FFF2-40B4-BE49-F238E27FC236}">
                  <a16:creationId xmlns:a16="http://schemas.microsoft.com/office/drawing/2014/main" id="{A0C5589A-9EFE-43ED-80D8-32F8DCA8EDC8}"/>
                </a:ext>
              </a:extLst>
            </p:cNvPr>
            <p:cNvSpPr/>
            <p:nvPr/>
          </p:nvSpPr>
          <p:spPr>
            <a:xfrm rot="59507">
              <a:off x="4049238" y="1124264"/>
              <a:ext cx="129524" cy="129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4"/>
                <a:gd name="f4" fmla="val 1795"/>
                <a:gd name="f5" fmla="val 943"/>
                <a:gd name="f6" fmla="val 1"/>
                <a:gd name="f7" fmla="val 730"/>
                <a:gd name="f8" fmla="val 426"/>
                <a:gd name="f9" fmla="val 396"/>
                <a:gd name="f10" fmla="val 882"/>
                <a:gd name="f11" fmla="val 913"/>
                <a:gd name="f12" fmla="val 1065"/>
                <a:gd name="f13" fmla="val 1369"/>
                <a:gd name="f14" fmla="val 1034"/>
                <a:gd name="f15" fmla="val 1399"/>
                <a:gd name="f16" fmla="val 1429"/>
                <a:gd name="f17" fmla="val 1095"/>
                <a:gd name="f18" fmla="*/ f0 1 1794"/>
                <a:gd name="f19" fmla="*/ f1 1 1795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794"/>
                <a:gd name="f26" fmla="*/ f23 1 1795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794" h="1795">
                  <a:moveTo>
                    <a:pt x="f5" y="f6"/>
                  </a:moveTo>
                  <a:cubicBezTo>
                    <a:pt x="f7" y="f8"/>
                    <a:pt x="f9" y="f7"/>
                    <a:pt x="f6" y="f10"/>
                  </a:cubicBezTo>
                  <a:lnTo>
                    <a:pt x="f6" y="f11"/>
                  </a:lnTo>
                  <a:cubicBezTo>
                    <a:pt x="f9" y="f12"/>
                    <a:pt x="f7" y="f13"/>
                    <a:pt x="f10" y="f3"/>
                  </a:cubicBezTo>
                  <a:lnTo>
                    <a:pt x="f5" y="f3"/>
                  </a:lnTo>
                  <a:cubicBezTo>
                    <a:pt x="f14" y="f13"/>
                    <a:pt x="f15" y="f12"/>
                    <a:pt x="f3" y="f11"/>
                  </a:cubicBezTo>
                  <a:lnTo>
                    <a:pt x="f3" y="f10"/>
                  </a:lnTo>
                  <a:cubicBezTo>
                    <a:pt x="f16" y="f7"/>
                    <a:pt x="f17" y="f8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605;p42">
              <a:extLst>
                <a:ext uri="{FF2B5EF4-FFF2-40B4-BE49-F238E27FC236}">
                  <a16:creationId xmlns:a16="http://schemas.microsoft.com/office/drawing/2014/main" id="{DF2CAB48-FD9A-40A0-B368-3BF7E6A50FC0}"/>
                </a:ext>
              </a:extLst>
            </p:cNvPr>
            <p:cNvSpPr/>
            <p:nvPr/>
          </p:nvSpPr>
          <p:spPr>
            <a:xfrm rot="59507">
              <a:off x="4443984" y="888413"/>
              <a:ext cx="179990" cy="170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3"/>
                <a:gd name="f4" fmla="val 2357"/>
                <a:gd name="f5" fmla="val 1262"/>
                <a:gd name="f6" fmla="val 1"/>
                <a:gd name="f7" fmla="val 1254"/>
                <a:gd name="f8" fmla="val 1247"/>
                <a:gd name="f9" fmla="val 8"/>
                <a:gd name="f10" fmla="val 24"/>
                <a:gd name="f11" fmla="val 1034"/>
                <a:gd name="f12" fmla="val 540"/>
                <a:gd name="f13" fmla="val 578"/>
                <a:gd name="f14" fmla="val 966"/>
                <a:gd name="f15" fmla="val 61"/>
                <a:gd name="f16" fmla="val 1148"/>
                <a:gd name="f17" fmla="val 1209"/>
                <a:gd name="f18" fmla="val 1361"/>
                <a:gd name="f19" fmla="val 1817"/>
                <a:gd name="f20" fmla="val 2334"/>
                <a:gd name="f21" fmla="val 2349"/>
                <a:gd name="f22" fmla="val 2356"/>
                <a:gd name="f23" fmla="val 1269"/>
                <a:gd name="f24" fmla="val 1277"/>
                <a:gd name="f25" fmla="val 1459"/>
                <a:gd name="f26" fmla="val 1915"/>
                <a:gd name="f27" fmla="val 1391"/>
                <a:gd name="f28" fmla="val 2462"/>
                <a:gd name="f29" fmla="val 996"/>
                <a:gd name="f30" fmla="*/ f0 1 2493"/>
                <a:gd name="f31" fmla="*/ f1 1 235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93"/>
                <a:gd name="f38" fmla="*/ f35 1 235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93" h="235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6"/>
                    <a:pt x="f2" y="f17"/>
                    <a:pt x="f15" y="f17"/>
                  </a:cubicBezTo>
                  <a:cubicBezTo>
                    <a:pt x="f13" y="f18"/>
                    <a:pt x="f11" y="f19"/>
                    <a:pt x="f8" y="f20"/>
                  </a:cubicBezTo>
                  <a:cubicBezTo>
                    <a:pt x="f8" y="f21"/>
                    <a:pt x="f7" y="f22"/>
                    <a:pt x="f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5" y="f19"/>
                    <a:pt x="f26" y="f27"/>
                    <a:pt x="f28" y="f17"/>
                  </a:cubicBezTo>
                  <a:cubicBezTo>
                    <a:pt x="f3" y="f17"/>
                    <a:pt x="f3" y="f16"/>
                    <a:pt x="f28" y="f16"/>
                  </a:cubicBezTo>
                  <a:cubicBezTo>
                    <a:pt x="f26" y="f29"/>
                    <a:pt x="f25" y="f12"/>
                    <a:pt x="f24" y="f10"/>
                  </a:cubicBezTo>
                  <a:cubicBezTo>
                    <a:pt x="f24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1D1A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rupo 13">
            <a:extLst>
              <a:ext uri="{FF2B5EF4-FFF2-40B4-BE49-F238E27FC236}">
                <a16:creationId xmlns:a16="http://schemas.microsoft.com/office/drawing/2014/main" id="{1E1F08CA-55E5-4A82-BF83-9DC059DD7DA0}"/>
              </a:ext>
            </a:extLst>
          </p:cNvPr>
          <p:cNvGrpSpPr/>
          <p:nvPr/>
        </p:nvGrpSpPr>
        <p:grpSpPr>
          <a:xfrm>
            <a:off x="3762820" y="1427222"/>
            <a:ext cx="3296347" cy="3137626"/>
            <a:chOff x="3762820" y="1427222"/>
            <a:chExt cx="3296347" cy="313762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4236862-2300-4694-88F9-718727E27701}"/>
                </a:ext>
              </a:extLst>
            </p:cNvPr>
            <p:cNvSpPr/>
            <p:nvPr/>
          </p:nvSpPr>
          <p:spPr>
            <a:xfrm>
              <a:off x="4888675" y="3343018"/>
              <a:ext cx="1048332" cy="12218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"/>
                <a:gd name="f7" fmla="val 139"/>
                <a:gd name="f8" fmla="val 59"/>
                <a:gd name="f9" fmla="val 138"/>
                <a:gd name="f10" fmla="val 42"/>
                <a:gd name="f11" fmla="val 26"/>
                <a:gd name="f12" fmla="val 9"/>
                <a:gd name="f13" fmla="val 3"/>
                <a:gd name="f14" fmla="val 136"/>
                <a:gd name="f15" fmla="val 130"/>
                <a:gd name="f16" fmla="val 122"/>
                <a:gd name="f17" fmla="val 115"/>
                <a:gd name="f18" fmla="val 108"/>
                <a:gd name="f19" fmla="val 95"/>
                <a:gd name="f20" fmla="val 4"/>
                <a:gd name="f21" fmla="val 90"/>
                <a:gd name="f22" fmla="val 17"/>
                <a:gd name="f23" fmla="val 87"/>
                <a:gd name="f24" fmla="val 22"/>
                <a:gd name="f25" fmla="val 86"/>
                <a:gd name="f26" fmla="val 27"/>
                <a:gd name="f27" fmla="val 31"/>
                <a:gd name="f28" fmla="val 84"/>
                <a:gd name="f29" fmla="val 47"/>
                <a:gd name="f30" fmla="val 80"/>
                <a:gd name="f31" fmla="val 50"/>
                <a:gd name="f32" fmla="val 67"/>
                <a:gd name="f33" fmla="val 37"/>
                <a:gd name="f34" fmla="val 55"/>
                <a:gd name="f35" fmla="val 44"/>
                <a:gd name="f36" fmla="val 33"/>
                <a:gd name="f37" fmla="val 23"/>
                <a:gd name="f38" fmla="val 35"/>
                <a:gd name="f39" fmla="val 45"/>
                <a:gd name="f40" fmla="val 10"/>
                <a:gd name="f41" fmla="val 52"/>
                <a:gd name="f42" fmla="val 7"/>
                <a:gd name="f43" fmla="val 72"/>
                <a:gd name="f44" fmla="val 14"/>
                <a:gd name="f45" fmla="val 88"/>
                <a:gd name="f46" fmla="val 89"/>
                <a:gd name="f47" fmla="val 82"/>
                <a:gd name="f48" fmla="val 53"/>
                <a:gd name="f49" fmla="val 77"/>
                <a:gd name="f50" fmla="val 61"/>
                <a:gd name="f51" fmla="val 71"/>
                <a:gd name="f52" fmla="val 74"/>
                <a:gd name="f53" fmla="val 92"/>
                <a:gd name="f54" fmla="val 99"/>
                <a:gd name="f55" fmla="val 105"/>
                <a:gd name="f56" fmla="val 114"/>
                <a:gd name="f57" fmla="val 96"/>
                <a:gd name="f58" fmla="val 118"/>
                <a:gd name="f59" fmla="val 106"/>
                <a:gd name="f60" fmla="val 116"/>
                <a:gd name="f61" fmla="val 110"/>
                <a:gd name="f62" fmla="val 109"/>
                <a:gd name="f63" fmla="val 76"/>
                <a:gd name="f64" fmla="+- 0 0 -90"/>
                <a:gd name="f65" fmla="*/ f3 1 119"/>
                <a:gd name="f66" fmla="*/ f4 1 139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119"/>
                <a:gd name="f75" fmla="*/ f71 1 139"/>
                <a:gd name="f76" fmla="*/ 59 f72 1"/>
                <a:gd name="f77" fmla="*/ 138 f71 1"/>
                <a:gd name="f78" fmla="*/ 9 f72 1"/>
                <a:gd name="f79" fmla="*/ 0 f72 1"/>
                <a:gd name="f80" fmla="*/ 130 f71 1"/>
                <a:gd name="f81" fmla="*/ 108 f71 1"/>
                <a:gd name="f82" fmla="*/ 17 f72 1"/>
                <a:gd name="f83" fmla="*/ 87 f71 1"/>
                <a:gd name="f84" fmla="*/ 31 f72 1"/>
                <a:gd name="f85" fmla="*/ 84 f71 1"/>
                <a:gd name="f86" fmla="*/ 37 f72 1"/>
                <a:gd name="f87" fmla="*/ 55 f71 1"/>
                <a:gd name="f88" fmla="*/ 33 f72 1"/>
                <a:gd name="f89" fmla="*/ 23 f71 1"/>
                <a:gd name="f90" fmla="*/ 52 f72 1"/>
                <a:gd name="f91" fmla="*/ 7 f71 1"/>
                <a:gd name="f92" fmla="*/ 88 f72 1"/>
                <a:gd name="f93" fmla="*/ 35 f71 1"/>
                <a:gd name="f94" fmla="*/ 77 f72 1"/>
                <a:gd name="f95" fmla="*/ 61 f71 1"/>
                <a:gd name="f96" fmla="*/ 86 f72 1"/>
                <a:gd name="f97" fmla="*/ 105 f72 1"/>
                <a:gd name="f98" fmla="*/ 88 f71 1"/>
                <a:gd name="f99" fmla="*/ 118 f72 1"/>
                <a:gd name="f100" fmla="*/ 106 f71 1"/>
                <a:gd name="f101" fmla="*/ 110 f72 1"/>
                <a:gd name="f102" fmla="*/ 109 f72 1"/>
                <a:gd name="f103" fmla="+- f73 0 f1"/>
                <a:gd name="f104" fmla="*/ f76 1 119"/>
                <a:gd name="f105" fmla="*/ f77 1 139"/>
                <a:gd name="f106" fmla="*/ f78 1 119"/>
                <a:gd name="f107" fmla="*/ f79 1 119"/>
                <a:gd name="f108" fmla="*/ f80 1 139"/>
                <a:gd name="f109" fmla="*/ f81 1 139"/>
                <a:gd name="f110" fmla="*/ f82 1 119"/>
                <a:gd name="f111" fmla="*/ f83 1 139"/>
                <a:gd name="f112" fmla="*/ f84 1 119"/>
                <a:gd name="f113" fmla="*/ f85 1 139"/>
                <a:gd name="f114" fmla="*/ f86 1 119"/>
                <a:gd name="f115" fmla="*/ f87 1 139"/>
                <a:gd name="f116" fmla="*/ f88 1 119"/>
                <a:gd name="f117" fmla="*/ f89 1 139"/>
                <a:gd name="f118" fmla="*/ f90 1 119"/>
                <a:gd name="f119" fmla="*/ f91 1 139"/>
                <a:gd name="f120" fmla="*/ f92 1 119"/>
                <a:gd name="f121" fmla="*/ f93 1 139"/>
                <a:gd name="f122" fmla="*/ f94 1 119"/>
                <a:gd name="f123" fmla="*/ f95 1 139"/>
                <a:gd name="f124" fmla="*/ f96 1 119"/>
                <a:gd name="f125" fmla="*/ f97 1 119"/>
                <a:gd name="f126" fmla="*/ f98 1 139"/>
                <a:gd name="f127" fmla="*/ f99 1 119"/>
                <a:gd name="f128" fmla="*/ f100 1 139"/>
                <a:gd name="f129" fmla="*/ f101 1 119"/>
                <a:gd name="f130" fmla="*/ f102 1 119"/>
                <a:gd name="f131" fmla="*/ 0 1 f74"/>
                <a:gd name="f132" fmla="*/ f68 1 f74"/>
                <a:gd name="f133" fmla="*/ 0 1 f75"/>
                <a:gd name="f134" fmla="*/ f69 1 f75"/>
                <a:gd name="f135" fmla="*/ f104 1 f74"/>
                <a:gd name="f136" fmla="*/ f105 1 f75"/>
                <a:gd name="f137" fmla="*/ f106 1 f74"/>
                <a:gd name="f138" fmla="*/ f107 1 f74"/>
                <a:gd name="f139" fmla="*/ f108 1 f75"/>
                <a:gd name="f140" fmla="*/ f109 1 f75"/>
                <a:gd name="f141" fmla="*/ f110 1 f74"/>
                <a:gd name="f142" fmla="*/ f111 1 f75"/>
                <a:gd name="f143" fmla="*/ f112 1 f74"/>
                <a:gd name="f144" fmla="*/ f113 1 f75"/>
                <a:gd name="f145" fmla="*/ f114 1 f74"/>
                <a:gd name="f146" fmla="*/ f115 1 f75"/>
                <a:gd name="f147" fmla="*/ f116 1 f74"/>
                <a:gd name="f148" fmla="*/ f117 1 f75"/>
                <a:gd name="f149" fmla="*/ f118 1 f74"/>
                <a:gd name="f150" fmla="*/ f119 1 f75"/>
                <a:gd name="f151" fmla="*/ f120 1 f74"/>
                <a:gd name="f152" fmla="*/ f121 1 f75"/>
                <a:gd name="f153" fmla="*/ f122 1 f74"/>
                <a:gd name="f154" fmla="*/ f123 1 f75"/>
                <a:gd name="f155" fmla="*/ f124 1 f74"/>
                <a:gd name="f156" fmla="*/ f125 1 f74"/>
                <a:gd name="f157" fmla="*/ f126 1 f75"/>
                <a:gd name="f158" fmla="*/ f127 1 f74"/>
                <a:gd name="f159" fmla="*/ f128 1 f75"/>
                <a:gd name="f160" fmla="*/ f129 1 f74"/>
                <a:gd name="f161" fmla="*/ f130 1 f74"/>
                <a:gd name="f162" fmla="*/ f131 f65 1"/>
                <a:gd name="f163" fmla="*/ f132 f65 1"/>
                <a:gd name="f164" fmla="*/ f134 f66 1"/>
                <a:gd name="f165" fmla="*/ f133 f66 1"/>
                <a:gd name="f166" fmla="*/ f135 f65 1"/>
                <a:gd name="f167" fmla="*/ f136 f66 1"/>
                <a:gd name="f168" fmla="*/ f137 f65 1"/>
                <a:gd name="f169" fmla="*/ f138 f65 1"/>
                <a:gd name="f170" fmla="*/ f139 f66 1"/>
                <a:gd name="f171" fmla="*/ f140 f66 1"/>
                <a:gd name="f172" fmla="*/ f141 f65 1"/>
                <a:gd name="f173" fmla="*/ f142 f66 1"/>
                <a:gd name="f174" fmla="*/ f143 f65 1"/>
                <a:gd name="f175" fmla="*/ f144 f66 1"/>
                <a:gd name="f176" fmla="*/ f145 f65 1"/>
                <a:gd name="f177" fmla="*/ f146 f66 1"/>
                <a:gd name="f178" fmla="*/ f147 f65 1"/>
                <a:gd name="f179" fmla="*/ f148 f66 1"/>
                <a:gd name="f180" fmla="*/ f149 f65 1"/>
                <a:gd name="f181" fmla="*/ f150 f66 1"/>
                <a:gd name="f182" fmla="*/ f151 f65 1"/>
                <a:gd name="f183" fmla="*/ f152 f66 1"/>
                <a:gd name="f184" fmla="*/ f153 f65 1"/>
                <a:gd name="f185" fmla="*/ f154 f66 1"/>
                <a:gd name="f186" fmla="*/ f155 f65 1"/>
                <a:gd name="f187" fmla="*/ f156 f65 1"/>
                <a:gd name="f188" fmla="*/ f157 f66 1"/>
                <a:gd name="f189" fmla="*/ f158 f65 1"/>
                <a:gd name="f190" fmla="*/ f159 f66 1"/>
                <a:gd name="f191" fmla="*/ f160 f65 1"/>
                <a:gd name="f192" fmla="*/ f161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66" y="f167"/>
                </a:cxn>
                <a:cxn ang="f103">
                  <a:pos x="f168" y="f167"/>
                </a:cxn>
                <a:cxn ang="f103">
                  <a:pos x="f169" y="f170"/>
                </a:cxn>
                <a:cxn ang="f103">
                  <a:pos x="f169" y="f171"/>
                </a:cxn>
                <a:cxn ang="f103">
                  <a:pos x="f172" y="f173"/>
                </a:cxn>
                <a:cxn ang="f103">
                  <a:pos x="f174" y="f175"/>
                </a:cxn>
                <a:cxn ang="f103">
                  <a:pos x="f176" y="f177"/>
                </a:cxn>
                <a:cxn ang="f103">
                  <a:pos x="f178" y="f179"/>
                </a:cxn>
                <a:cxn ang="f103">
                  <a:pos x="f180" y="f181"/>
                </a:cxn>
                <a:cxn ang="f103">
                  <a:pos x="f182" y="f183"/>
                </a:cxn>
                <a:cxn ang="f103">
                  <a:pos x="f184" y="f185"/>
                </a:cxn>
                <a:cxn ang="f103">
                  <a:pos x="f186" y="f175"/>
                </a:cxn>
                <a:cxn ang="f103">
                  <a:pos x="f187" y="f188"/>
                </a:cxn>
                <a:cxn ang="f103">
                  <a:pos x="f189" y="f190"/>
                </a:cxn>
                <a:cxn ang="f103">
                  <a:pos x="f189" y="f170"/>
                </a:cxn>
                <a:cxn ang="f103">
                  <a:pos x="f191" y="f167"/>
                </a:cxn>
                <a:cxn ang="f103">
                  <a:pos x="f192" y="f167"/>
                </a:cxn>
                <a:cxn ang="f103">
                  <a:pos x="f166" y="f167"/>
                </a:cxn>
              </a:cxnLst>
              <a:rect l="f162" t="f165" r="f163" b="f164"/>
              <a:pathLst>
                <a:path w="119" h="139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5" y="f14"/>
                    <a:pt x="f5" y="f15"/>
                  </a:cubicBezTo>
                  <a:cubicBezTo>
                    <a:pt x="f5" y="f16"/>
                    <a:pt x="f5" y="f17"/>
                    <a:pt x="f5" y="f18"/>
                  </a:cubicBezTo>
                  <a:cubicBezTo>
                    <a:pt x="f5" y="f19"/>
                    <a:pt x="f20" y="f21"/>
                    <a:pt x="f22" y="f23"/>
                  </a:cubicBezTo>
                  <a:cubicBezTo>
                    <a:pt x="f24" y="f25"/>
                    <a:pt x="f26" y="f25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11" y="f35"/>
                    <a:pt x="f27" y="f36"/>
                    <a:pt x="f36" y="f37"/>
                  </a:cubicBezTo>
                  <a:cubicBezTo>
                    <a:pt x="f38" y="f22"/>
                    <a:pt x="f39" y="f40"/>
                    <a:pt x="f41" y="f42"/>
                  </a:cubicBezTo>
                  <a:cubicBezTo>
                    <a:pt x="f43" y="f5"/>
                    <a:pt x="f25" y="f44"/>
                    <a:pt x="f45" y="f38"/>
                  </a:cubicBezTo>
                  <a:cubicBezTo>
                    <a:pt x="f46" y="f29"/>
                    <a:pt x="f47" y="f48"/>
                    <a:pt x="f49" y="f50"/>
                  </a:cubicBezTo>
                  <a:cubicBezTo>
                    <a:pt x="f51" y="f51"/>
                    <a:pt x="f52" y="f30"/>
                    <a:pt x="f25" y="f28"/>
                  </a:cubicBezTo>
                  <a:cubicBezTo>
                    <a:pt x="f53" y="f25"/>
                    <a:pt x="f54" y="f25"/>
                    <a:pt x="f55" y="f45"/>
                  </a:cubicBezTo>
                  <a:cubicBezTo>
                    <a:pt x="f56" y="f21"/>
                    <a:pt x="f6" y="f57"/>
                    <a:pt x="f58" y="f59"/>
                  </a:cubicBezTo>
                  <a:cubicBezTo>
                    <a:pt x="f58" y="f56"/>
                    <a:pt x="f58" y="f16"/>
                    <a:pt x="f58" y="f15"/>
                  </a:cubicBezTo>
                  <a:cubicBezTo>
                    <a:pt x="f6" y="f14"/>
                    <a:pt x="f60" y="f7"/>
                    <a:pt x="f61" y="f9"/>
                  </a:cubicBezTo>
                  <a:cubicBezTo>
                    <a:pt x="f62" y="f9"/>
                    <a:pt x="f62" y="f9"/>
                    <a:pt x="f62" y="f9"/>
                  </a:cubicBezTo>
                  <a:cubicBezTo>
                    <a:pt x="f53" y="f9"/>
                    <a:pt x="f63" y="f9"/>
                    <a:pt x="f8" y="f9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1393A1D-25A0-49A3-B1F2-6DA421B2EA67}"/>
                </a:ext>
              </a:extLst>
            </p:cNvPr>
            <p:cNvSpPr/>
            <p:nvPr/>
          </p:nvSpPr>
          <p:spPr>
            <a:xfrm>
              <a:off x="3762820" y="3376239"/>
              <a:ext cx="1048332" cy="1181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"/>
                <a:gd name="f7" fmla="val 134"/>
                <a:gd name="f8" fmla="val 59"/>
                <a:gd name="f9" fmla="val 42"/>
                <a:gd name="f10" fmla="val 26"/>
                <a:gd name="f11" fmla="val 10"/>
                <a:gd name="f12" fmla="val 3"/>
                <a:gd name="f13" fmla="val 132"/>
                <a:gd name="f14" fmla="val 125"/>
                <a:gd name="f15" fmla="val 1"/>
                <a:gd name="f16" fmla="val 118"/>
                <a:gd name="f17" fmla="val 110"/>
                <a:gd name="f18" fmla="val 103"/>
                <a:gd name="f19" fmla="val 92"/>
                <a:gd name="f20" fmla="val 5"/>
                <a:gd name="f21" fmla="val 86"/>
                <a:gd name="f22" fmla="val 15"/>
                <a:gd name="f23" fmla="val 83"/>
                <a:gd name="f24" fmla="val 18"/>
                <a:gd name="f25" fmla="val 21"/>
                <a:gd name="f26" fmla="val 82"/>
                <a:gd name="f27" fmla="val 25"/>
                <a:gd name="f28" fmla="val 46"/>
                <a:gd name="f29" fmla="val 79"/>
                <a:gd name="f30" fmla="val 52"/>
                <a:gd name="f31" fmla="val 66"/>
                <a:gd name="f32" fmla="val 37"/>
                <a:gd name="f33" fmla="val 51"/>
                <a:gd name="f34" fmla="val 39"/>
                <a:gd name="f35" fmla="val 31"/>
                <a:gd name="f36" fmla="val 27"/>
                <a:gd name="f37" fmla="val 34"/>
                <a:gd name="f38" fmla="val 17"/>
                <a:gd name="f39" fmla="val 6"/>
                <a:gd name="f40" fmla="val 48"/>
                <a:gd name="f41" fmla="val 2"/>
                <a:gd name="f42" fmla="val 77"/>
                <a:gd name="f43" fmla="val 12"/>
                <a:gd name="f44" fmla="val 88"/>
                <a:gd name="f45" fmla="val 29"/>
                <a:gd name="f46" fmla="val 89"/>
                <a:gd name="f47" fmla="val 49"/>
                <a:gd name="f48" fmla="val 58"/>
                <a:gd name="f49" fmla="val 71"/>
                <a:gd name="f50" fmla="val 67"/>
                <a:gd name="f51" fmla="val 74"/>
                <a:gd name="f52" fmla="val 76"/>
                <a:gd name="f53" fmla="val 85"/>
                <a:gd name="f54" fmla="val 80"/>
                <a:gd name="f55" fmla="val 98"/>
                <a:gd name="f56" fmla="val 105"/>
                <a:gd name="f57" fmla="val 84"/>
                <a:gd name="f58" fmla="val 114"/>
                <a:gd name="f59" fmla="val 102"/>
                <a:gd name="f60" fmla="val 109"/>
                <a:gd name="f61" fmla="val 117"/>
                <a:gd name="f62" fmla="val 115"/>
                <a:gd name="f63" fmla="val 108"/>
                <a:gd name="f64" fmla="val 75"/>
                <a:gd name="f65" fmla="+- 0 0 -90"/>
                <a:gd name="f66" fmla="*/ f3 1 119"/>
                <a:gd name="f67" fmla="*/ f4 1 134"/>
                <a:gd name="f68" fmla="val f5"/>
                <a:gd name="f69" fmla="val f6"/>
                <a:gd name="f70" fmla="val f7"/>
                <a:gd name="f71" fmla="*/ f65 f0 1"/>
                <a:gd name="f72" fmla="+- f70 0 f68"/>
                <a:gd name="f73" fmla="+- f69 0 f68"/>
                <a:gd name="f74" fmla="*/ f71 1 f2"/>
                <a:gd name="f75" fmla="*/ f73 1 119"/>
                <a:gd name="f76" fmla="*/ f72 1 134"/>
                <a:gd name="f77" fmla="*/ 59 f73 1"/>
                <a:gd name="f78" fmla="*/ 134 f72 1"/>
                <a:gd name="f79" fmla="*/ 10 f73 1"/>
                <a:gd name="f80" fmla="*/ 0 f73 1"/>
                <a:gd name="f81" fmla="*/ 125 f72 1"/>
                <a:gd name="f82" fmla="*/ 103 f72 1"/>
                <a:gd name="f83" fmla="*/ 15 f73 1"/>
                <a:gd name="f84" fmla="*/ 83 f72 1"/>
                <a:gd name="f85" fmla="*/ 25 f73 1"/>
                <a:gd name="f86" fmla="*/ 82 f72 1"/>
                <a:gd name="f87" fmla="*/ 37 f73 1"/>
                <a:gd name="f88" fmla="*/ 51 f72 1"/>
                <a:gd name="f89" fmla="*/ 34 f73 1"/>
                <a:gd name="f90" fmla="*/ 17 f72 1"/>
                <a:gd name="f91" fmla="*/ 2 f72 1"/>
                <a:gd name="f92" fmla="*/ 88 f73 1"/>
                <a:gd name="f93" fmla="*/ 29 f72 1"/>
                <a:gd name="f94" fmla="*/ 77 f73 1"/>
                <a:gd name="f95" fmla="*/ 58 f72 1"/>
                <a:gd name="f96" fmla="*/ 85 f73 1"/>
                <a:gd name="f97" fmla="*/ 80 f72 1"/>
                <a:gd name="f98" fmla="*/ 105 f73 1"/>
                <a:gd name="f99" fmla="*/ 84 f72 1"/>
                <a:gd name="f100" fmla="*/ 118 f73 1"/>
                <a:gd name="f101" fmla="*/ 102 f72 1"/>
                <a:gd name="f102" fmla="*/ 108 f73 1"/>
                <a:gd name="f103" fmla="+- f74 0 f1"/>
                <a:gd name="f104" fmla="*/ f77 1 119"/>
                <a:gd name="f105" fmla="*/ f78 1 134"/>
                <a:gd name="f106" fmla="*/ f79 1 119"/>
                <a:gd name="f107" fmla="*/ f80 1 119"/>
                <a:gd name="f108" fmla="*/ f81 1 134"/>
                <a:gd name="f109" fmla="*/ f82 1 134"/>
                <a:gd name="f110" fmla="*/ f83 1 119"/>
                <a:gd name="f111" fmla="*/ f84 1 134"/>
                <a:gd name="f112" fmla="*/ f85 1 119"/>
                <a:gd name="f113" fmla="*/ f86 1 134"/>
                <a:gd name="f114" fmla="*/ f87 1 119"/>
                <a:gd name="f115" fmla="*/ f88 1 134"/>
                <a:gd name="f116" fmla="*/ f89 1 119"/>
                <a:gd name="f117" fmla="*/ f90 1 134"/>
                <a:gd name="f118" fmla="*/ f91 1 134"/>
                <a:gd name="f119" fmla="*/ f92 1 119"/>
                <a:gd name="f120" fmla="*/ f93 1 134"/>
                <a:gd name="f121" fmla="*/ f94 1 119"/>
                <a:gd name="f122" fmla="*/ f95 1 134"/>
                <a:gd name="f123" fmla="*/ f96 1 119"/>
                <a:gd name="f124" fmla="*/ f97 1 134"/>
                <a:gd name="f125" fmla="*/ f98 1 119"/>
                <a:gd name="f126" fmla="*/ f99 1 134"/>
                <a:gd name="f127" fmla="*/ f100 1 119"/>
                <a:gd name="f128" fmla="*/ f101 1 134"/>
                <a:gd name="f129" fmla="*/ f102 1 119"/>
                <a:gd name="f130" fmla="*/ 0 1 f75"/>
                <a:gd name="f131" fmla="*/ f69 1 f75"/>
                <a:gd name="f132" fmla="*/ 0 1 f76"/>
                <a:gd name="f133" fmla="*/ f70 1 f76"/>
                <a:gd name="f134" fmla="*/ f104 1 f75"/>
                <a:gd name="f135" fmla="*/ f105 1 f76"/>
                <a:gd name="f136" fmla="*/ f106 1 f75"/>
                <a:gd name="f137" fmla="*/ f107 1 f75"/>
                <a:gd name="f138" fmla="*/ f108 1 f76"/>
                <a:gd name="f139" fmla="*/ f109 1 f76"/>
                <a:gd name="f140" fmla="*/ f110 1 f75"/>
                <a:gd name="f141" fmla="*/ f111 1 f76"/>
                <a:gd name="f142" fmla="*/ f112 1 f75"/>
                <a:gd name="f143" fmla="*/ f113 1 f76"/>
                <a:gd name="f144" fmla="*/ f114 1 f75"/>
                <a:gd name="f145" fmla="*/ f115 1 f76"/>
                <a:gd name="f146" fmla="*/ f116 1 f75"/>
                <a:gd name="f147" fmla="*/ f117 1 f76"/>
                <a:gd name="f148" fmla="*/ f118 1 f76"/>
                <a:gd name="f149" fmla="*/ f119 1 f75"/>
                <a:gd name="f150" fmla="*/ f120 1 f76"/>
                <a:gd name="f151" fmla="*/ f121 1 f75"/>
                <a:gd name="f152" fmla="*/ f122 1 f76"/>
                <a:gd name="f153" fmla="*/ f123 1 f75"/>
                <a:gd name="f154" fmla="*/ f124 1 f76"/>
                <a:gd name="f155" fmla="*/ f125 1 f75"/>
                <a:gd name="f156" fmla="*/ f126 1 f76"/>
                <a:gd name="f157" fmla="*/ f127 1 f75"/>
                <a:gd name="f158" fmla="*/ f128 1 f76"/>
                <a:gd name="f159" fmla="*/ f129 1 f75"/>
                <a:gd name="f160" fmla="*/ f130 f66 1"/>
                <a:gd name="f161" fmla="*/ f131 f66 1"/>
                <a:gd name="f162" fmla="*/ f133 f67 1"/>
                <a:gd name="f163" fmla="*/ f132 f67 1"/>
                <a:gd name="f164" fmla="*/ f134 f66 1"/>
                <a:gd name="f165" fmla="*/ f135 f67 1"/>
                <a:gd name="f166" fmla="*/ f136 f66 1"/>
                <a:gd name="f167" fmla="*/ f137 f66 1"/>
                <a:gd name="f168" fmla="*/ f138 f67 1"/>
                <a:gd name="f169" fmla="*/ f139 f67 1"/>
                <a:gd name="f170" fmla="*/ f140 f66 1"/>
                <a:gd name="f171" fmla="*/ f141 f67 1"/>
                <a:gd name="f172" fmla="*/ f142 f66 1"/>
                <a:gd name="f173" fmla="*/ f143 f67 1"/>
                <a:gd name="f174" fmla="*/ f144 f66 1"/>
                <a:gd name="f175" fmla="*/ f145 f67 1"/>
                <a:gd name="f176" fmla="*/ f146 f66 1"/>
                <a:gd name="f177" fmla="*/ f147 f67 1"/>
                <a:gd name="f178" fmla="*/ f148 f67 1"/>
                <a:gd name="f179" fmla="*/ f149 f66 1"/>
                <a:gd name="f180" fmla="*/ f150 f67 1"/>
                <a:gd name="f181" fmla="*/ f151 f66 1"/>
                <a:gd name="f182" fmla="*/ f152 f67 1"/>
                <a:gd name="f183" fmla="*/ f153 f66 1"/>
                <a:gd name="f184" fmla="*/ f154 f67 1"/>
                <a:gd name="f185" fmla="*/ f155 f66 1"/>
                <a:gd name="f186" fmla="*/ f156 f67 1"/>
                <a:gd name="f187" fmla="*/ f157 f66 1"/>
                <a:gd name="f188" fmla="*/ f158 f67 1"/>
                <a:gd name="f189" fmla="*/ f15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64" y="f165"/>
                </a:cxn>
                <a:cxn ang="f103">
                  <a:pos x="f166" y="f165"/>
                </a:cxn>
                <a:cxn ang="f103">
                  <a:pos x="f167" y="f168"/>
                </a:cxn>
                <a:cxn ang="f103">
                  <a:pos x="f167" y="f169"/>
                </a:cxn>
                <a:cxn ang="f103">
                  <a:pos x="f170" y="f171"/>
                </a:cxn>
                <a:cxn ang="f103">
                  <a:pos x="f172" y="f173"/>
                </a:cxn>
                <a:cxn ang="f103">
                  <a:pos x="f174" y="f175"/>
                </a:cxn>
                <a:cxn ang="f103">
                  <a:pos x="f176" y="f177"/>
                </a:cxn>
                <a:cxn ang="f103">
                  <a:pos x="f164" y="f178"/>
                </a:cxn>
                <a:cxn ang="f103">
                  <a:pos x="f179" y="f180"/>
                </a:cxn>
                <a:cxn ang="f103">
                  <a:pos x="f181" y="f182"/>
                </a:cxn>
                <a:cxn ang="f103">
                  <a:pos x="f183" y="f184"/>
                </a:cxn>
                <a:cxn ang="f103">
                  <a:pos x="f185" y="f186"/>
                </a:cxn>
                <a:cxn ang="f103">
                  <a:pos x="f187" y="f188"/>
                </a:cxn>
                <a:cxn ang="f103">
                  <a:pos x="f187" y="f168"/>
                </a:cxn>
                <a:cxn ang="f103">
                  <a:pos x="f189" y="f165"/>
                </a:cxn>
                <a:cxn ang="f103">
                  <a:pos x="f164" y="f165"/>
                </a:cxn>
              </a:cxnLst>
              <a:rect l="f160" t="f163" r="f161" b="f162"/>
              <a:pathLst>
                <a:path w="119" h="134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5" y="f13"/>
                    <a:pt x="f5" y="f14"/>
                  </a:cubicBezTo>
                  <a:cubicBezTo>
                    <a:pt x="f15" y="f16"/>
                    <a:pt x="f15" y="f17"/>
                    <a:pt x="f5" y="f18"/>
                  </a:cubicBezTo>
                  <a:cubicBezTo>
                    <a:pt x="f5" y="f19"/>
                    <a:pt x="f20" y="f21"/>
                    <a:pt x="f22" y="f23"/>
                  </a:cubicBezTo>
                  <a:cubicBezTo>
                    <a:pt x="f24" y="f23"/>
                    <a:pt x="f25" y="f26"/>
                    <a:pt x="f27" y="f26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10" y="f34"/>
                    <a:pt x="f35" y="f36"/>
                    <a:pt x="f37" y="f38"/>
                  </a:cubicBezTo>
                  <a:cubicBezTo>
                    <a:pt x="f32" y="f39"/>
                    <a:pt x="f40" y="f12"/>
                    <a:pt x="f8" y="f41"/>
                  </a:cubicBezTo>
                  <a:cubicBezTo>
                    <a:pt x="f42" y="f5"/>
                    <a:pt x="f21" y="f43"/>
                    <a:pt x="f44" y="f45"/>
                  </a:cubicBezTo>
                  <a:cubicBezTo>
                    <a:pt x="f46" y="f9"/>
                    <a:pt x="f26" y="f47"/>
                    <a:pt x="f42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19" y="f26"/>
                    <a:pt x="f55" y="f26"/>
                    <a:pt x="f56" y="f57"/>
                  </a:cubicBezTo>
                  <a:cubicBezTo>
                    <a:pt x="f58" y="f21"/>
                    <a:pt x="f16" y="f19"/>
                    <a:pt x="f16" y="f59"/>
                  </a:cubicBezTo>
                  <a:cubicBezTo>
                    <a:pt x="f16" y="f60"/>
                    <a:pt x="f16" y="f61"/>
                    <a:pt x="f16" y="f14"/>
                  </a:cubicBezTo>
                  <a:cubicBezTo>
                    <a:pt x="f6" y="f13"/>
                    <a:pt x="f62" y="f7"/>
                    <a:pt x="f63" y="f7"/>
                  </a:cubicBezTo>
                  <a:cubicBezTo>
                    <a:pt x="f19" y="f7"/>
                    <a:pt x="f64" y="f7"/>
                    <a:pt x="f8" y="f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37A78BF-CF77-448E-B7CF-BDFE3CBCF743}"/>
                </a:ext>
              </a:extLst>
            </p:cNvPr>
            <p:cNvSpPr/>
            <p:nvPr/>
          </p:nvSpPr>
          <p:spPr>
            <a:xfrm>
              <a:off x="6014520" y="3376239"/>
              <a:ext cx="1044647" cy="11812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9"/>
                <a:gd name="f7" fmla="val 134"/>
                <a:gd name="f8" fmla="val 60"/>
                <a:gd name="f9" fmla="val 44"/>
                <a:gd name="f10" fmla="val 28"/>
                <a:gd name="f11" fmla="val 12"/>
                <a:gd name="f12" fmla="val 3"/>
                <a:gd name="f13" fmla="val 131"/>
                <a:gd name="f14" fmla="val 123"/>
                <a:gd name="f15" fmla="val 1"/>
                <a:gd name="f16" fmla="val 116"/>
                <a:gd name="f17" fmla="val 110"/>
                <a:gd name="f18" fmla="val 104"/>
                <a:gd name="f19" fmla="val 91"/>
                <a:gd name="f20" fmla="val 4"/>
                <a:gd name="f21" fmla="val 86"/>
                <a:gd name="f22" fmla="val 17"/>
                <a:gd name="f23" fmla="val 83"/>
                <a:gd name="f24" fmla="val 19"/>
                <a:gd name="f25" fmla="val 22"/>
                <a:gd name="f26" fmla="val 82"/>
                <a:gd name="f27" fmla="val 24"/>
                <a:gd name="f28" fmla="val 33"/>
                <a:gd name="f29" fmla="val 81"/>
                <a:gd name="f30" fmla="val 41"/>
                <a:gd name="f31" fmla="val 79"/>
                <a:gd name="f32" fmla="val 45"/>
                <a:gd name="f33" fmla="val 70"/>
                <a:gd name="f34" fmla="val 49"/>
                <a:gd name="f35" fmla="val 61"/>
                <a:gd name="f36" fmla="val 39"/>
                <a:gd name="f37" fmla="val 56"/>
                <a:gd name="f38" fmla="val 37"/>
                <a:gd name="f39" fmla="val 50"/>
                <a:gd name="f40" fmla="val 36"/>
                <a:gd name="f41" fmla="val 31"/>
                <a:gd name="f42" fmla="val 32"/>
                <a:gd name="f43" fmla="val 25"/>
                <a:gd name="f44" fmla="val 13"/>
                <a:gd name="f45" fmla="val 6"/>
                <a:gd name="f46" fmla="val 57"/>
                <a:gd name="f47" fmla="val 71"/>
                <a:gd name="f48" fmla="val 11"/>
                <a:gd name="f49" fmla="val 85"/>
                <a:gd name="f50" fmla="val 15"/>
                <a:gd name="f51" fmla="val 88"/>
                <a:gd name="f52" fmla="val 27"/>
                <a:gd name="f53" fmla="val 92"/>
                <a:gd name="f54" fmla="val 40"/>
                <a:gd name="f55" fmla="val 48"/>
                <a:gd name="f56" fmla="val 78"/>
                <a:gd name="f57" fmla="val 68"/>
                <a:gd name="f58" fmla="val 74"/>
                <a:gd name="f59" fmla="val 76"/>
                <a:gd name="f60" fmla="val 80"/>
                <a:gd name="f61" fmla="val 89"/>
                <a:gd name="f62" fmla="val 93"/>
                <a:gd name="f63" fmla="val 96"/>
                <a:gd name="f64" fmla="val 114"/>
                <a:gd name="f65" fmla="val 118"/>
                <a:gd name="f66" fmla="val 107"/>
                <a:gd name="f67" fmla="+- 0 0 -90"/>
                <a:gd name="f68" fmla="*/ f3 1 119"/>
                <a:gd name="f69" fmla="*/ f4 1 134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119"/>
                <a:gd name="f78" fmla="*/ f74 1 134"/>
                <a:gd name="f79" fmla="*/ 60 f75 1"/>
                <a:gd name="f80" fmla="*/ 134 f74 1"/>
                <a:gd name="f81" fmla="*/ 12 f75 1"/>
                <a:gd name="f82" fmla="*/ 0 f75 1"/>
                <a:gd name="f83" fmla="*/ 123 f74 1"/>
                <a:gd name="f84" fmla="*/ 104 f74 1"/>
                <a:gd name="f85" fmla="*/ 17 f75 1"/>
                <a:gd name="f86" fmla="*/ 83 f74 1"/>
                <a:gd name="f87" fmla="*/ 24 f75 1"/>
                <a:gd name="f88" fmla="*/ 82 f74 1"/>
                <a:gd name="f89" fmla="*/ 45 f75 1"/>
                <a:gd name="f90" fmla="*/ 70 f74 1"/>
                <a:gd name="f91" fmla="*/ 37 f75 1"/>
                <a:gd name="f92" fmla="*/ 50 f74 1"/>
                <a:gd name="f93" fmla="*/ 31 f75 1"/>
                <a:gd name="f94" fmla="*/ 37 f74 1"/>
                <a:gd name="f95" fmla="*/ 44 f75 1"/>
                <a:gd name="f96" fmla="*/ 6 f74 1"/>
                <a:gd name="f97" fmla="*/ 81 f75 1"/>
                <a:gd name="f98" fmla="*/ 11 f74 1"/>
                <a:gd name="f99" fmla="*/ 88 f75 1"/>
                <a:gd name="f100" fmla="*/ 27 f74 1"/>
                <a:gd name="f101" fmla="*/ 78 f75 1"/>
                <a:gd name="f102" fmla="*/ 57 f74 1"/>
                <a:gd name="f103" fmla="*/ 86 f75 1"/>
                <a:gd name="f104" fmla="*/ 80 f74 1"/>
                <a:gd name="f105" fmla="*/ 96 f75 1"/>
                <a:gd name="f106" fmla="*/ 119 f75 1"/>
                <a:gd name="f107" fmla="*/ 107 f74 1"/>
                <a:gd name="f108" fmla="*/ 92 f75 1"/>
                <a:gd name="f109" fmla="+- f76 0 f1"/>
                <a:gd name="f110" fmla="*/ f79 1 119"/>
                <a:gd name="f111" fmla="*/ f80 1 134"/>
                <a:gd name="f112" fmla="*/ f81 1 119"/>
                <a:gd name="f113" fmla="*/ f82 1 119"/>
                <a:gd name="f114" fmla="*/ f83 1 134"/>
                <a:gd name="f115" fmla="*/ f84 1 134"/>
                <a:gd name="f116" fmla="*/ f85 1 119"/>
                <a:gd name="f117" fmla="*/ f86 1 134"/>
                <a:gd name="f118" fmla="*/ f87 1 119"/>
                <a:gd name="f119" fmla="*/ f88 1 134"/>
                <a:gd name="f120" fmla="*/ f89 1 119"/>
                <a:gd name="f121" fmla="*/ f90 1 134"/>
                <a:gd name="f122" fmla="*/ f91 1 119"/>
                <a:gd name="f123" fmla="*/ f92 1 134"/>
                <a:gd name="f124" fmla="*/ f93 1 119"/>
                <a:gd name="f125" fmla="*/ f94 1 134"/>
                <a:gd name="f126" fmla="*/ f95 1 119"/>
                <a:gd name="f127" fmla="*/ f96 1 134"/>
                <a:gd name="f128" fmla="*/ f97 1 119"/>
                <a:gd name="f129" fmla="*/ f98 1 134"/>
                <a:gd name="f130" fmla="*/ f99 1 119"/>
                <a:gd name="f131" fmla="*/ f100 1 134"/>
                <a:gd name="f132" fmla="*/ f101 1 119"/>
                <a:gd name="f133" fmla="*/ f102 1 134"/>
                <a:gd name="f134" fmla="*/ f103 1 119"/>
                <a:gd name="f135" fmla="*/ f104 1 134"/>
                <a:gd name="f136" fmla="*/ f105 1 119"/>
                <a:gd name="f137" fmla="*/ f106 1 119"/>
                <a:gd name="f138" fmla="*/ f107 1 134"/>
                <a:gd name="f139" fmla="*/ f108 1 119"/>
                <a:gd name="f140" fmla="*/ 0 1 f77"/>
                <a:gd name="f141" fmla="*/ f71 1 f77"/>
                <a:gd name="f142" fmla="*/ 0 1 f78"/>
                <a:gd name="f143" fmla="*/ f72 1 f78"/>
                <a:gd name="f144" fmla="*/ f110 1 f77"/>
                <a:gd name="f145" fmla="*/ f111 1 f78"/>
                <a:gd name="f146" fmla="*/ f112 1 f77"/>
                <a:gd name="f147" fmla="*/ f113 1 f77"/>
                <a:gd name="f148" fmla="*/ f114 1 f78"/>
                <a:gd name="f149" fmla="*/ f115 1 f78"/>
                <a:gd name="f150" fmla="*/ f116 1 f77"/>
                <a:gd name="f151" fmla="*/ f117 1 f78"/>
                <a:gd name="f152" fmla="*/ f118 1 f77"/>
                <a:gd name="f153" fmla="*/ f119 1 f78"/>
                <a:gd name="f154" fmla="*/ f120 1 f77"/>
                <a:gd name="f155" fmla="*/ f121 1 f78"/>
                <a:gd name="f156" fmla="*/ f122 1 f77"/>
                <a:gd name="f157" fmla="*/ f123 1 f78"/>
                <a:gd name="f158" fmla="*/ f124 1 f77"/>
                <a:gd name="f159" fmla="*/ f125 1 f78"/>
                <a:gd name="f160" fmla="*/ f126 1 f77"/>
                <a:gd name="f161" fmla="*/ f127 1 f78"/>
                <a:gd name="f162" fmla="*/ f128 1 f77"/>
                <a:gd name="f163" fmla="*/ f129 1 f78"/>
                <a:gd name="f164" fmla="*/ f130 1 f77"/>
                <a:gd name="f165" fmla="*/ f131 1 f78"/>
                <a:gd name="f166" fmla="*/ f132 1 f77"/>
                <a:gd name="f167" fmla="*/ f133 1 f78"/>
                <a:gd name="f168" fmla="*/ f134 1 f77"/>
                <a:gd name="f169" fmla="*/ f135 1 f78"/>
                <a:gd name="f170" fmla="*/ f136 1 f77"/>
                <a:gd name="f171" fmla="*/ f137 1 f77"/>
                <a:gd name="f172" fmla="*/ f138 1 f78"/>
                <a:gd name="f173" fmla="*/ f139 1 f77"/>
                <a:gd name="f174" fmla="*/ f140 f68 1"/>
                <a:gd name="f175" fmla="*/ f141 f68 1"/>
                <a:gd name="f176" fmla="*/ f143 f69 1"/>
                <a:gd name="f177" fmla="*/ f142 f69 1"/>
                <a:gd name="f178" fmla="*/ f144 f68 1"/>
                <a:gd name="f179" fmla="*/ f145 f69 1"/>
                <a:gd name="f180" fmla="*/ f146 f68 1"/>
                <a:gd name="f181" fmla="*/ f147 f68 1"/>
                <a:gd name="f182" fmla="*/ f148 f69 1"/>
                <a:gd name="f183" fmla="*/ f149 f69 1"/>
                <a:gd name="f184" fmla="*/ f150 f68 1"/>
                <a:gd name="f185" fmla="*/ f151 f69 1"/>
                <a:gd name="f186" fmla="*/ f152 f68 1"/>
                <a:gd name="f187" fmla="*/ f153 f69 1"/>
                <a:gd name="f188" fmla="*/ f154 f68 1"/>
                <a:gd name="f189" fmla="*/ f155 f69 1"/>
                <a:gd name="f190" fmla="*/ f156 f68 1"/>
                <a:gd name="f191" fmla="*/ f157 f69 1"/>
                <a:gd name="f192" fmla="*/ f158 f68 1"/>
                <a:gd name="f193" fmla="*/ f159 f69 1"/>
                <a:gd name="f194" fmla="*/ f160 f68 1"/>
                <a:gd name="f195" fmla="*/ f161 f69 1"/>
                <a:gd name="f196" fmla="*/ f162 f68 1"/>
                <a:gd name="f197" fmla="*/ f163 f69 1"/>
                <a:gd name="f198" fmla="*/ f164 f68 1"/>
                <a:gd name="f199" fmla="*/ f165 f69 1"/>
                <a:gd name="f200" fmla="*/ f166 f68 1"/>
                <a:gd name="f201" fmla="*/ f167 f69 1"/>
                <a:gd name="f202" fmla="*/ f168 f68 1"/>
                <a:gd name="f203" fmla="*/ f169 f69 1"/>
                <a:gd name="f204" fmla="*/ f170 f68 1"/>
                <a:gd name="f205" fmla="*/ f171 f68 1"/>
                <a:gd name="f206" fmla="*/ f172 f69 1"/>
                <a:gd name="f207" fmla="*/ f173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8" y="f179"/>
                </a:cxn>
                <a:cxn ang="f109">
                  <a:pos x="f180" y="f179"/>
                </a:cxn>
                <a:cxn ang="f109">
                  <a:pos x="f181" y="f182"/>
                </a:cxn>
                <a:cxn ang="f109">
                  <a:pos x="f181" y="f183"/>
                </a:cxn>
                <a:cxn ang="f109">
                  <a:pos x="f184" y="f185"/>
                </a:cxn>
                <a:cxn ang="f109">
                  <a:pos x="f186" y="f187"/>
                </a:cxn>
                <a:cxn ang="f109">
                  <a:pos x="f188" y="f189"/>
                </a:cxn>
                <a:cxn ang="f109">
                  <a:pos x="f190" y="f191"/>
                </a:cxn>
                <a:cxn ang="f109">
                  <a:pos x="f192" y="f193"/>
                </a:cxn>
                <a:cxn ang="f109">
                  <a:pos x="f194" y="f195"/>
                </a:cxn>
                <a:cxn ang="f109">
                  <a:pos x="f196" y="f197"/>
                </a:cxn>
                <a:cxn ang="f109">
                  <a:pos x="f198" y="f199"/>
                </a:cxn>
                <a:cxn ang="f109">
                  <a:pos x="f200" y="f201"/>
                </a:cxn>
                <a:cxn ang="f109">
                  <a:pos x="f202" y="f203"/>
                </a:cxn>
                <a:cxn ang="f109">
                  <a:pos x="f204" y="f187"/>
                </a:cxn>
                <a:cxn ang="f109">
                  <a:pos x="f205" y="f206"/>
                </a:cxn>
                <a:cxn ang="f109">
                  <a:pos x="f207" y="f179"/>
                </a:cxn>
                <a:cxn ang="f109">
                  <a:pos x="f178" y="f179"/>
                </a:cxn>
              </a:cxnLst>
              <a:rect l="f174" t="f177" r="f175" b="f176"/>
              <a:pathLst>
                <a:path w="119" h="134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5" y="f13"/>
                    <a:pt x="f5" y="f14"/>
                  </a:cubicBezTo>
                  <a:cubicBezTo>
                    <a:pt x="f15" y="f16"/>
                    <a:pt x="f5" y="f17"/>
                    <a:pt x="f5" y="f18"/>
                  </a:cubicBezTo>
                  <a:cubicBezTo>
                    <a:pt x="f15" y="f19"/>
                    <a:pt x="f20" y="f21"/>
                    <a:pt x="f22" y="f23"/>
                  </a:cubicBezTo>
                  <a:cubicBezTo>
                    <a:pt x="f24" y="f23"/>
                    <a:pt x="f25" y="f26"/>
                    <a:pt x="f27" y="f26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2"/>
                    <a:pt x="f41" y="f30"/>
                    <a:pt x="f41" y="f38"/>
                  </a:cubicBezTo>
                  <a:cubicBezTo>
                    <a:pt x="f42" y="f43"/>
                    <a:pt x="f41" y="f44"/>
                    <a:pt x="f9" y="f45"/>
                  </a:cubicBezTo>
                  <a:cubicBezTo>
                    <a:pt x="f46" y="f5"/>
                    <a:pt x="f47" y="f15"/>
                    <a:pt x="f29" y="f48"/>
                  </a:cubicBezTo>
                  <a:cubicBezTo>
                    <a:pt x="f49" y="f50"/>
                    <a:pt x="f21" y="f25"/>
                    <a:pt x="f51" y="f52"/>
                  </a:cubicBezTo>
                  <a:cubicBezTo>
                    <a:pt x="f53" y="f54"/>
                    <a:pt x="f23" y="f55"/>
                    <a:pt x="f56" y="f46"/>
                  </a:cubicBezTo>
                  <a:cubicBezTo>
                    <a:pt x="f47" y="f57"/>
                    <a:pt x="f58" y="f59"/>
                    <a:pt x="f21" y="f60"/>
                  </a:cubicBezTo>
                  <a:cubicBezTo>
                    <a:pt x="f61" y="f29"/>
                    <a:pt x="f62" y="f26"/>
                    <a:pt x="f63" y="f26"/>
                  </a:cubicBezTo>
                  <a:cubicBezTo>
                    <a:pt x="f64" y="f49"/>
                    <a:pt x="f65" y="f61"/>
                    <a:pt x="f6" y="f66"/>
                  </a:cubicBezTo>
                  <a:cubicBezTo>
                    <a:pt x="f6" y="f7"/>
                    <a:pt x="f6" y="f7"/>
                    <a:pt x="f53" y="f7"/>
                  </a:cubicBezTo>
                  <a:cubicBezTo>
                    <a:pt x="f26" y="f7"/>
                    <a:pt x="f47" y="f7"/>
                    <a:pt x="f8" y="f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82366FD-3F6D-4B07-A731-80E8DA3DBA9D}"/>
                </a:ext>
              </a:extLst>
            </p:cNvPr>
            <p:cNvSpPr/>
            <p:nvPr/>
          </p:nvSpPr>
          <p:spPr>
            <a:xfrm>
              <a:off x="5556799" y="2885297"/>
              <a:ext cx="808393" cy="1188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135"/>
                <a:gd name="f8" fmla="val 48"/>
                <a:gd name="f9" fmla="val 36"/>
                <a:gd name="f10" fmla="val 134"/>
                <a:gd name="f11" fmla="val 25"/>
                <a:gd name="f12" fmla="val 13"/>
                <a:gd name="f13" fmla="val 132"/>
                <a:gd name="f14" fmla="val 3"/>
                <a:gd name="f15" fmla="val 130"/>
                <a:gd name="f16" fmla="val 124"/>
                <a:gd name="f17" fmla="val 6"/>
                <a:gd name="f18" fmla="val 115"/>
                <a:gd name="f19" fmla="val 8"/>
                <a:gd name="f20" fmla="val 112"/>
                <a:gd name="f21" fmla="val 11"/>
                <a:gd name="f22" fmla="val 109"/>
                <a:gd name="f23" fmla="val 106"/>
                <a:gd name="f24" fmla="val 14"/>
                <a:gd name="f25" fmla="val 104"/>
                <a:gd name="f26" fmla="val 17"/>
                <a:gd name="f27" fmla="val 102"/>
                <a:gd name="f28" fmla="val 100"/>
                <a:gd name="f29" fmla="val 86"/>
                <a:gd name="f30" fmla="val 22"/>
                <a:gd name="f31" fmla="val 81"/>
                <a:gd name="f32" fmla="val 31"/>
                <a:gd name="f33" fmla="val 72"/>
                <a:gd name="f34" fmla="val 40"/>
                <a:gd name="f35" fmla="val 63"/>
                <a:gd name="f36" fmla="val 28"/>
                <a:gd name="f37" fmla="val 56"/>
                <a:gd name="f38" fmla="val 24"/>
                <a:gd name="f39" fmla="val 49"/>
                <a:gd name="f40" fmla="val 18"/>
                <a:gd name="f41" fmla="val 41"/>
                <a:gd name="f42" fmla="val 19"/>
                <a:gd name="f43" fmla="val 37"/>
                <a:gd name="f44" fmla="val 55"/>
                <a:gd name="f45" fmla="val 66"/>
                <a:gd name="f46" fmla="val 80"/>
                <a:gd name="f47" fmla="val 74"/>
                <a:gd name="f48" fmla="val 30"/>
                <a:gd name="f49" fmla="val 76"/>
                <a:gd name="f50" fmla="val 42"/>
                <a:gd name="f51" fmla="val 77"/>
                <a:gd name="f52" fmla="val 46"/>
                <a:gd name="f53" fmla="val 69"/>
                <a:gd name="f54" fmla="val 52"/>
                <a:gd name="f55" fmla="val 57"/>
                <a:gd name="f56" fmla="val 59"/>
                <a:gd name="f57" fmla="val 67"/>
                <a:gd name="f58" fmla="val 61"/>
                <a:gd name="f59" fmla="val 75"/>
                <a:gd name="f60" fmla="val 79"/>
                <a:gd name="f61" fmla="val 82"/>
                <a:gd name="f62" fmla="val 85"/>
                <a:gd name="f63" fmla="val 78"/>
                <a:gd name="f64" fmla="val 96"/>
                <a:gd name="f65" fmla="val 101"/>
                <a:gd name="f66" fmla="val 105"/>
                <a:gd name="f67" fmla="val 84"/>
                <a:gd name="f68" fmla="val 107"/>
                <a:gd name="f69" fmla="val 108"/>
                <a:gd name="f70" fmla="val 87"/>
                <a:gd name="f71" fmla="val 114"/>
                <a:gd name="f72" fmla="val 120"/>
                <a:gd name="f73" fmla="val 91"/>
                <a:gd name="f74" fmla="val 125"/>
                <a:gd name="f75" fmla="val 89"/>
                <a:gd name="f76" fmla="val 129"/>
                <a:gd name="f77" fmla="val 133"/>
                <a:gd name="f78" fmla="+- 0 0 -90"/>
                <a:gd name="f79" fmla="*/ f3 1 92"/>
                <a:gd name="f80" fmla="*/ f4 1 135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92"/>
                <a:gd name="f89" fmla="*/ f85 1 135"/>
                <a:gd name="f90" fmla="*/ 48 f86 1"/>
                <a:gd name="f91" fmla="*/ 135 f85 1"/>
                <a:gd name="f92" fmla="*/ 13 f86 1"/>
                <a:gd name="f93" fmla="*/ 132 f85 1"/>
                <a:gd name="f94" fmla="*/ 6 f86 1"/>
                <a:gd name="f95" fmla="*/ 115 f85 1"/>
                <a:gd name="f96" fmla="*/ 106 f85 1"/>
                <a:gd name="f97" fmla="*/ 17 f86 1"/>
                <a:gd name="f98" fmla="*/ 100 f85 1"/>
                <a:gd name="f99" fmla="*/ 31 f86 1"/>
                <a:gd name="f100" fmla="*/ 72 f85 1"/>
                <a:gd name="f101" fmla="*/ 24 f86 1"/>
                <a:gd name="f102" fmla="*/ 49 f85 1"/>
                <a:gd name="f103" fmla="*/ 25 f86 1"/>
                <a:gd name="f104" fmla="*/ 11 f85 1"/>
                <a:gd name="f105" fmla="*/ 66 f86 1"/>
                <a:gd name="f106" fmla="*/ 8 f85 1"/>
                <a:gd name="f107" fmla="*/ 76 f86 1"/>
                <a:gd name="f108" fmla="*/ 42 f85 1"/>
                <a:gd name="f109" fmla="*/ 57 f85 1"/>
                <a:gd name="f110" fmla="*/ 72 f86 1"/>
                <a:gd name="f111" fmla="*/ 79 f85 1"/>
                <a:gd name="f112" fmla="*/ 78 f86 1"/>
                <a:gd name="f113" fmla="*/ 92 f85 1"/>
                <a:gd name="f114" fmla="*/ 81 f86 1"/>
                <a:gd name="f115" fmla="*/ 105 f85 1"/>
                <a:gd name="f116" fmla="*/ 85 f86 1"/>
                <a:gd name="f117" fmla="*/ 108 f85 1"/>
                <a:gd name="f118" fmla="*/ 91 f86 1"/>
                <a:gd name="f119" fmla="*/ 125 f85 1"/>
                <a:gd name="f120" fmla="*/ 133 f85 1"/>
                <a:gd name="f121" fmla="+- f87 0 f1"/>
                <a:gd name="f122" fmla="*/ f90 1 92"/>
                <a:gd name="f123" fmla="*/ f91 1 135"/>
                <a:gd name="f124" fmla="*/ f92 1 92"/>
                <a:gd name="f125" fmla="*/ f93 1 135"/>
                <a:gd name="f126" fmla="*/ f94 1 92"/>
                <a:gd name="f127" fmla="*/ f95 1 135"/>
                <a:gd name="f128" fmla="*/ f96 1 135"/>
                <a:gd name="f129" fmla="*/ f97 1 92"/>
                <a:gd name="f130" fmla="*/ f98 1 135"/>
                <a:gd name="f131" fmla="*/ f99 1 92"/>
                <a:gd name="f132" fmla="*/ f100 1 135"/>
                <a:gd name="f133" fmla="*/ f101 1 92"/>
                <a:gd name="f134" fmla="*/ f102 1 135"/>
                <a:gd name="f135" fmla="*/ f103 1 92"/>
                <a:gd name="f136" fmla="*/ f104 1 135"/>
                <a:gd name="f137" fmla="*/ f105 1 92"/>
                <a:gd name="f138" fmla="*/ f106 1 135"/>
                <a:gd name="f139" fmla="*/ f107 1 92"/>
                <a:gd name="f140" fmla="*/ f108 1 135"/>
                <a:gd name="f141" fmla="*/ f109 1 135"/>
                <a:gd name="f142" fmla="*/ f110 1 92"/>
                <a:gd name="f143" fmla="*/ f111 1 135"/>
                <a:gd name="f144" fmla="*/ f112 1 92"/>
                <a:gd name="f145" fmla="*/ f113 1 135"/>
                <a:gd name="f146" fmla="*/ f114 1 92"/>
                <a:gd name="f147" fmla="*/ f115 1 135"/>
                <a:gd name="f148" fmla="*/ f116 1 92"/>
                <a:gd name="f149" fmla="*/ f117 1 135"/>
                <a:gd name="f150" fmla="*/ f118 1 92"/>
                <a:gd name="f151" fmla="*/ f119 1 135"/>
                <a:gd name="f152" fmla="*/ f120 1 135"/>
                <a:gd name="f153" fmla="*/ 0 1 f88"/>
                <a:gd name="f154" fmla="*/ f82 1 f88"/>
                <a:gd name="f155" fmla="*/ 0 1 f89"/>
                <a:gd name="f156" fmla="*/ f83 1 f89"/>
                <a:gd name="f157" fmla="*/ f122 1 f88"/>
                <a:gd name="f158" fmla="*/ f123 1 f89"/>
                <a:gd name="f159" fmla="*/ f124 1 f88"/>
                <a:gd name="f160" fmla="*/ f125 1 f89"/>
                <a:gd name="f161" fmla="*/ f126 1 f88"/>
                <a:gd name="f162" fmla="*/ f127 1 f89"/>
                <a:gd name="f163" fmla="*/ f128 1 f89"/>
                <a:gd name="f164" fmla="*/ f129 1 f88"/>
                <a:gd name="f165" fmla="*/ f130 1 f89"/>
                <a:gd name="f166" fmla="*/ f131 1 f88"/>
                <a:gd name="f167" fmla="*/ f132 1 f89"/>
                <a:gd name="f168" fmla="*/ f133 1 f88"/>
                <a:gd name="f169" fmla="*/ f134 1 f89"/>
                <a:gd name="f170" fmla="*/ f135 1 f88"/>
                <a:gd name="f171" fmla="*/ f136 1 f89"/>
                <a:gd name="f172" fmla="*/ f137 1 f88"/>
                <a:gd name="f173" fmla="*/ f138 1 f89"/>
                <a:gd name="f174" fmla="*/ f139 1 f88"/>
                <a:gd name="f175" fmla="*/ f140 1 f89"/>
                <a:gd name="f176" fmla="*/ f141 1 f89"/>
                <a:gd name="f177" fmla="*/ f142 1 f88"/>
                <a:gd name="f178" fmla="*/ f143 1 f89"/>
                <a:gd name="f179" fmla="*/ f144 1 f88"/>
                <a:gd name="f180" fmla="*/ f145 1 f89"/>
                <a:gd name="f181" fmla="*/ f146 1 f88"/>
                <a:gd name="f182" fmla="*/ f147 1 f89"/>
                <a:gd name="f183" fmla="*/ f148 1 f88"/>
                <a:gd name="f184" fmla="*/ f149 1 f89"/>
                <a:gd name="f185" fmla="*/ f150 1 f88"/>
                <a:gd name="f186" fmla="*/ f151 1 f89"/>
                <a:gd name="f187" fmla="*/ f152 1 f89"/>
                <a:gd name="f188" fmla="*/ f153 f79 1"/>
                <a:gd name="f189" fmla="*/ f154 f79 1"/>
                <a:gd name="f190" fmla="*/ f156 f80 1"/>
                <a:gd name="f191" fmla="*/ f155 f80 1"/>
                <a:gd name="f192" fmla="*/ f157 f79 1"/>
                <a:gd name="f193" fmla="*/ f158 f80 1"/>
                <a:gd name="f194" fmla="*/ f159 f79 1"/>
                <a:gd name="f195" fmla="*/ f160 f80 1"/>
                <a:gd name="f196" fmla="*/ f161 f79 1"/>
                <a:gd name="f197" fmla="*/ f162 f80 1"/>
                <a:gd name="f198" fmla="*/ f163 f80 1"/>
                <a:gd name="f199" fmla="*/ f164 f79 1"/>
                <a:gd name="f200" fmla="*/ f165 f80 1"/>
                <a:gd name="f201" fmla="*/ f166 f79 1"/>
                <a:gd name="f202" fmla="*/ f167 f80 1"/>
                <a:gd name="f203" fmla="*/ f168 f79 1"/>
                <a:gd name="f204" fmla="*/ f169 f80 1"/>
                <a:gd name="f205" fmla="*/ f170 f79 1"/>
                <a:gd name="f206" fmla="*/ f171 f80 1"/>
                <a:gd name="f207" fmla="*/ f172 f79 1"/>
                <a:gd name="f208" fmla="*/ f173 f80 1"/>
                <a:gd name="f209" fmla="*/ f174 f79 1"/>
                <a:gd name="f210" fmla="*/ f175 f80 1"/>
                <a:gd name="f211" fmla="*/ f176 f80 1"/>
                <a:gd name="f212" fmla="*/ f177 f79 1"/>
                <a:gd name="f213" fmla="*/ f178 f80 1"/>
                <a:gd name="f214" fmla="*/ f179 f79 1"/>
                <a:gd name="f215" fmla="*/ f180 f80 1"/>
                <a:gd name="f216" fmla="*/ f181 f79 1"/>
                <a:gd name="f217" fmla="*/ f182 f80 1"/>
                <a:gd name="f218" fmla="*/ f183 f79 1"/>
                <a:gd name="f219" fmla="*/ f184 f80 1"/>
                <a:gd name="f220" fmla="*/ f185 f79 1"/>
                <a:gd name="f221" fmla="*/ f186 f80 1"/>
                <a:gd name="f222" fmla="*/ f187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2" y="f193"/>
                </a:cxn>
                <a:cxn ang="f121">
                  <a:pos x="f194" y="f195"/>
                </a:cxn>
                <a:cxn ang="f121">
                  <a:pos x="f196" y="f197"/>
                </a:cxn>
                <a:cxn ang="f121">
                  <a:pos x="f194" y="f198"/>
                </a:cxn>
                <a:cxn ang="f121">
                  <a:pos x="f199" y="f200"/>
                </a:cxn>
                <a:cxn ang="f121">
                  <a:pos x="f201" y="f202"/>
                </a:cxn>
                <a:cxn ang="f121">
                  <a:pos x="f203" y="f204"/>
                </a:cxn>
                <a:cxn ang="f121">
                  <a:pos x="f205" y="f206"/>
                </a:cxn>
                <a:cxn ang="f121">
                  <a:pos x="f207" y="f208"/>
                </a:cxn>
                <a:cxn ang="f121">
                  <a:pos x="f209" y="f210"/>
                </a:cxn>
                <a:cxn ang="f121">
                  <a:pos x="f207" y="f211"/>
                </a:cxn>
                <a:cxn ang="f121">
                  <a:pos x="f212" y="f213"/>
                </a:cxn>
                <a:cxn ang="f121">
                  <a:pos x="f214" y="f215"/>
                </a:cxn>
                <a:cxn ang="f121">
                  <a:pos x="f216" y="f217"/>
                </a:cxn>
                <a:cxn ang="f121">
                  <a:pos x="f218" y="f219"/>
                </a:cxn>
                <a:cxn ang="f121">
                  <a:pos x="f220" y="f221"/>
                </a:cxn>
                <a:cxn ang="f121">
                  <a:pos x="f209" y="f222"/>
                </a:cxn>
                <a:cxn ang="f121">
                  <a:pos x="f192" y="f222"/>
                </a:cxn>
                <a:cxn ang="f121">
                  <a:pos x="f192" y="f193"/>
                </a:cxn>
              </a:cxnLst>
              <a:rect l="f188" t="f191" r="f189" b="f190"/>
              <a:pathLst>
                <a:path w="92" h="135">
                  <a:moveTo>
                    <a:pt x="f8" y="f7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14" y="f15"/>
                    <a:pt x="f5" y="f16"/>
                    <a:pt x="f17" y="f18"/>
                  </a:cubicBezTo>
                  <a:cubicBezTo>
                    <a:pt x="f19" y="f20"/>
                    <a:pt x="f21" y="f22"/>
                    <a:pt x="f1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12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0" y="f42"/>
                    <a:pt x="f11" y="f21"/>
                  </a:cubicBezTo>
                  <a:cubicBezTo>
                    <a:pt x="f43" y="f5"/>
                    <a:pt x="f44" y="f5"/>
                    <a:pt x="f45" y="f19"/>
                  </a:cubicBezTo>
                  <a:cubicBezTo>
                    <a:pt x="f46" y="f26"/>
                    <a:pt x="f47" y="f48"/>
                    <a:pt x="f49" y="f50"/>
                  </a:cubicBezTo>
                  <a:cubicBezTo>
                    <a:pt x="f51" y="f52"/>
                    <a:pt x="f53" y="f54"/>
                    <a:pt x="f45" y="f55"/>
                  </a:cubicBezTo>
                  <a:cubicBezTo>
                    <a:pt x="f56" y="f57"/>
                    <a:pt x="f58" y="f59"/>
                    <a:pt x="f33" y="f60"/>
                  </a:cubicBezTo>
                  <a:cubicBezTo>
                    <a:pt x="f60" y="f61"/>
                    <a:pt x="f46" y="f62"/>
                    <a:pt x="f63" y="f6"/>
                  </a:cubicBezTo>
                  <a:cubicBezTo>
                    <a:pt x="f51" y="f64"/>
                    <a:pt x="f46" y="f65"/>
                    <a:pt x="f31" y="f66"/>
                  </a:cubicBezTo>
                  <a:cubicBezTo>
                    <a:pt x="f31" y="f23"/>
                    <a:pt x="f67" y="f68"/>
                    <a:pt x="f62" y="f69"/>
                  </a:cubicBezTo>
                  <a:cubicBezTo>
                    <a:pt x="f70" y="f71"/>
                    <a:pt x="f6" y="f72"/>
                    <a:pt x="f73" y="f74"/>
                  </a:cubicBezTo>
                  <a:cubicBezTo>
                    <a:pt x="f75" y="f76"/>
                    <a:pt x="f31" y="f13"/>
                    <a:pt x="f49" y="f77"/>
                  </a:cubicBezTo>
                  <a:cubicBezTo>
                    <a:pt x="f57" y="f10"/>
                    <a:pt x="f55" y="f77"/>
                    <a:pt x="f8" y="f77"/>
                  </a:cubicBezTo>
                  <a:cubicBezTo>
                    <a:pt x="f8" y="f10"/>
                    <a:pt x="f8" y="f10"/>
                    <a:pt x="f8" y="f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9F6B73E-BD05-4C2B-9AB7-A455FD74D7DA}"/>
                </a:ext>
              </a:extLst>
            </p:cNvPr>
            <p:cNvSpPr/>
            <p:nvPr/>
          </p:nvSpPr>
          <p:spPr>
            <a:xfrm>
              <a:off x="4430944" y="2877918"/>
              <a:ext cx="826855" cy="11959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"/>
                <a:gd name="f7" fmla="val 136"/>
                <a:gd name="f8" fmla="val 48"/>
                <a:gd name="f9" fmla="val 36"/>
                <a:gd name="f10" fmla="val 135"/>
                <a:gd name="f11" fmla="val 25"/>
                <a:gd name="f12" fmla="val 14"/>
                <a:gd name="f13" fmla="val 133"/>
                <a:gd name="f14" fmla="val 2"/>
                <a:gd name="f15" fmla="val 131"/>
                <a:gd name="f16" fmla="val 125"/>
                <a:gd name="f17" fmla="val 6"/>
                <a:gd name="f18" fmla="val 116"/>
                <a:gd name="f19" fmla="val 8"/>
                <a:gd name="f20" fmla="val 112"/>
                <a:gd name="f21" fmla="val 12"/>
                <a:gd name="f22" fmla="val 109"/>
                <a:gd name="f23" fmla="val 106"/>
                <a:gd name="f24" fmla="val 16"/>
                <a:gd name="f25" fmla="val 104"/>
                <a:gd name="f26" fmla="val 18"/>
                <a:gd name="f27" fmla="val 100"/>
                <a:gd name="f28" fmla="val 17"/>
                <a:gd name="f29" fmla="val 98"/>
                <a:gd name="f30" fmla="val 13"/>
                <a:gd name="f31" fmla="val 87"/>
                <a:gd name="f32" fmla="val 20"/>
                <a:gd name="f33" fmla="val 82"/>
                <a:gd name="f34" fmla="val 29"/>
                <a:gd name="f35" fmla="val 76"/>
                <a:gd name="f36" fmla="val 71"/>
                <a:gd name="f37" fmla="val 35"/>
                <a:gd name="f38" fmla="val 62"/>
                <a:gd name="f39" fmla="val 51"/>
                <a:gd name="f40" fmla="val 23"/>
                <a:gd name="f41" fmla="val 44"/>
                <a:gd name="f42" fmla="val 41"/>
                <a:gd name="f43" fmla="val 19"/>
                <a:gd name="f44" fmla="val 32"/>
                <a:gd name="f45" fmla="val 22"/>
                <a:gd name="f46" fmla="val 24"/>
                <a:gd name="f47" fmla="val 4"/>
                <a:gd name="f48" fmla="val 59"/>
                <a:gd name="f49" fmla="val 70"/>
                <a:gd name="f50" fmla="val 73"/>
                <a:gd name="f51" fmla="val 31"/>
                <a:gd name="f52" fmla="val 78"/>
                <a:gd name="f53" fmla="val 50"/>
                <a:gd name="f54" fmla="val 65"/>
                <a:gd name="f55" fmla="val 60"/>
                <a:gd name="f56" fmla="val 68"/>
                <a:gd name="f57" fmla="val 61"/>
                <a:gd name="f58" fmla="val 72"/>
                <a:gd name="f59" fmla="val 80"/>
                <a:gd name="f60" fmla="val 83"/>
                <a:gd name="f61" fmla="val 79"/>
                <a:gd name="f62" fmla="val 86"/>
                <a:gd name="f63" fmla="val 92"/>
                <a:gd name="f64" fmla="val 97"/>
                <a:gd name="f65" fmla="val 103"/>
                <a:gd name="f66" fmla="val 107"/>
                <a:gd name="f67" fmla="val 84"/>
                <a:gd name="f68" fmla="val 111"/>
                <a:gd name="f69" fmla="val 113"/>
                <a:gd name="f70" fmla="val 89"/>
                <a:gd name="f71" fmla="val 124"/>
                <a:gd name="f72" fmla="val 132"/>
                <a:gd name="f73" fmla="+- 0 0 -90"/>
                <a:gd name="f74" fmla="*/ f3 1 94"/>
                <a:gd name="f75" fmla="*/ f4 1 136"/>
                <a:gd name="f76" fmla="val f5"/>
                <a:gd name="f77" fmla="val f6"/>
                <a:gd name="f78" fmla="val f7"/>
                <a:gd name="f79" fmla="*/ f73 f0 1"/>
                <a:gd name="f80" fmla="+- f78 0 f76"/>
                <a:gd name="f81" fmla="+- f77 0 f76"/>
                <a:gd name="f82" fmla="*/ f79 1 f2"/>
                <a:gd name="f83" fmla="*/ f81 1 94"/>
                <a:gd name="f84" fmla="*/ f80 1 136"/>
                <a:gd name="f85" fmla="*/ 48 f81 1"/>
                <a:gd name="f86" fmla="*/ 136 f80 1"/>
                <a:gd name="f87" fmla="*/ 14 f81 1"/>
                <a:gd name="f88" fmla="*/ 133 f80 1"/>
                <a:gd name="f89" fmla="*/ 6 f81 1"/>
                <a:gd name="f90" fmla="*/ 116 f80 1"/>
                <a:gd name="f91" fmla="*/ 106 f80 1"/>
                <a:gd name="f92" fmla="*/ 17 f81 1"/>
                <a:gd name="f93" fmla="*/ 98 f80 1"/>
                <a:gd name="f94" fmla="*/ 29 f81 1"/>
                <a:gd name="f95" fmla="*/ 76 f80 1"/>
                <a:gd name="f96" fmla="*/ 25 f81 1"/>
                <a:gd name="f97" fmla="*/ 51 f80 1"/>
                <a:gd name="f98" fmla="*/ 18 f81 1"/>
                <a:gd name="f99" fmla="*/ 41 f80 1"/>
                <a:gd name="f100" fmla="*/ 24 f81 1"/>
                <a:gd name="f101" fmla="*/ 14 f80 1"/>
                <a:gd name="f102" fmla="*/ 59 f81 1"/>
                <a:gd name="f103" fmla="*/ 4 f80 1"/>
                <a:gd name="f104" fmla="*/ 76 f81 1"/>
                <a:gd name="f105" fmla="*/ 31 f80 1"/>
                <a:gd name="f106" fmla="*/ 65 f81 1"/>
                <a:gd name="f107" fmla="*/ 59 f80 1"/>
                <a:gd name="f108" fmla="*/ 72 f81 1"/>
                <a:gd name="f109" fmla="*/ 80 f80 1"/>
                <a:gd name="f110" fmla="*/ 78 f81 1"/>
                <a:gd name="f111" fmla="*/ 92 f80 1"/>
                <a:gd name="f112" fmla="*/ 82 f81 1"/>
                <a:gd name="f113" fmla="*/ 107 f80 1"/>
                <a:gd name="f114" fmla="*/ 89 f81 1"/>
                <a:gd name="f115" fmla="*/ 83 f81 1"/>
                <a:gd name="f116" fmla="*/ 132 f80 1"/>
                <a:gd name="f117" fmla="+- f82 0 f1"/>
                <a:gd name="f118" fmla="*/ f85 1 94"/>
                <a:gd name="f119" fmla="*/ f86 1 136"/>
                <a:gd name="f120" fmla="*/ f87 1 94"/>
                <a:gd name="f121" fmla="*/ f88 1 136"/>
                <a:gd name="f122" fmla="*/ f89 1 94"/>
                <a:gd name="f123" fmla="*/ f90 1 136"/>
                <a:gd name="f124" fmla="*/ f91 1 136"/>
                <a:gd name="f125" fmla="*/ f92 1 94"/>
                <a:gd name="f126" fmla="*/ f93 1 136"/>
                <a:gd name="f127" fmla="*/ f94 1 94"/>
                <a:gd name="f128" fmla="*/ f95 1 136"/>
                <a:gd name="f129" fmla="*/ f96 1 94"/>
                <a:gd name="f130" fmla="*/ f97 1 136"/>
                <a:gd name="f131" fmla="*/ f98 1 94"/>
                <a:gd name="f132" fmla="*/ f99 1 136"/>
                <a:gd name="f133" fmla="*/ f100 1 94"/>
                <a:gd name="f134" fmla="*/ f101 1 136"/>
                <a:gd name="f135" fmla="*/ f102 1 94"/>
                <a:gd name="f136" fmla="*/ f103 1 136"/>
                <a:gd name="f137" fmla="*/ f104 1 94"/>
                <a:gd name="f138" fmla="*/ f105 1 136"/>
                <a:gd name="f139" fmla="*/ f106 1 94"/>
                <a:gd name="f140" fmla="*/ f107 1 136"/>
                <a:gd name="f141" fmla="*/ f108 1 94"/>
                <a:gd name="f142" fmla="*/ f109 1 136"/>
                <a:gd name="f143" fmla="*/ f110 1 94"/>
                <a:gd name="f144" fmla="*/ f111 1 136"/>
                <a:gd name="f145" fmla="*/ f112 1 94"/>
                <a:gd name="f146" fmla="*/ f113 1 136"/>
                <a:gd name="f147" fmla="*/ f114 1 94"/>
                <a:gd name="f148" fmla="*/ f115 1 94"/>
                <a:gd name="f149" fmla="*/ f116 1 136"/>
                <a:gd name="f150" fmla="*/ 0 1 f83"/>
                <a:gd name="f151" fmla="*/ f77 1 f83"/>
                <a:gd name="f152" fmla="*/ 0 1 f84"/>
                <a:gd name="f153" fmla="*/ f78 1 f84"/>
                <a:gd name="f154" fmla="*/ f118 1 f83"/>
                <a:gd name="f155" fmla="*/ f119 1 f84"/>
                <a:gd name="f156" fmla="*/ f120 1 f83"/>
                <a:gd name="f157" fmla="*/ f121 1 f84"/>
                <a:gd name="f158" fmla="*/ f122 1 f83"/>
                <a:gd name="f159" fmla="*/ f123 1 f84"/>
                <a:gd name="f160" fmla="*/ f124 1 f84"/>
                <a:gd name="f161" fmla="*/ f125 1 f83"/>
                <a:gd name="f162" fmla="*/ f126 1 f84"/>
                <a:gd name="f163" fmla="*/ f127 1 f83"/>
                <a:gd name="f164" fmla="*/ f128 1 f84"/>
                <a:gd name="f165" fmla="*/ f129 1 f83"/>
                <a:gd name="f166" fmla="*/ f130 1 f84"/>
                <a:gd name="f167" fmla="*/ f131 1 f83"/>
                <a:gd name="f168" fmla="*/ f132 1 f84"/>
                <a:gd name="f169" fmla="*/ f133 1 f83"/>
                <a:gd name="f170" fmla="*/ f134 1 f84"/>
                <a:gd name="f171" fmla="*/ f135 1 f83"/>
                <a:gd name="f172" fmla="*/ f136 1 f84"/>
                <a:gd name="f173" fmla="*/ f137 1 f83"/>
                <a:gd name="f174" fmla="*/ f138 1 f84"/>
                <a:gd name="f175" fmla="*/ f139 1 f83"/>
                <a:gd name="f176" fmla="*/ f140 1 f84"/>
                <a:gd name="f177" fmla="*/ f141 1 f83"/>
                <a:gd name="f178" fmla="*/ f142 1 f84"/>
                <a:gd name="f179" fmla="*/ f143 1 f83"/>
                <a:gd name="f180" fmla="*/ f144 1 f84"/>
                <a:gd name="f181" fmla="*/ f145 1 f83"/>
                <a:gd name="f182" fmla="*/ f146 1 f84"/>
                <a:gd name="f183" fmla="*/ f147 1 f83"/>
                <a:gd name="f184" fmla="*/ f148 1 f83"/>
                <a:gd name="f185" fmla="*/ f149 1 f84"/>
                <a:gd name="f186" fmla="*/ f150 f74 1"/>
                <a:gd name="f187" fmla="*/ f151 f74 1"/>
                <a:gd name="f188" fmla="*/ f153 f75 1"/>
                <a:gd name="f189" fmla="*/ f152 f75 1"/>
                <a:gd name="f190" fmla="*/ f154 f74 1"/>
                <a:gd name="f191" fmla="*/ f155 f75 1"/>
                <a:gd name="f192" fmla="*/ f156 f74 1"/>
                <a:gd name="f193" fmla="*/ f157 f75 1"/>
                <a:gd name="f194" fmla="*/ f158 f74 1"/>
                <a:gd name="f195" fmla="*/ f159 f75 1"/>
                <a:gd name="f196" fmla="*/ f160 f75 1"/>
                <a:gd name="f197" fmla="*/ f161 f74 1"/>
                <a:gd name="f198" fmla="*/ f162 f75 1"/>
                <a:gd name="f199" fmla="*/ f163 f74 1"/>
                <a:gd name="f200" fmla="*/ f164 f75 1"/>
                <a:gd name="f201" fmla="*/ f165 f74 1"/>
                <a:gd name="f202" fmla="*/ f166 f75 1"/>
                <a:gd name="f203" fmla="*/ f167 f74 1"/>
                <a:gd name="f204" fmla="*/ f168 f75 1"/>
                <a:gd name="f205" fmla="*/ f169 f74 1"/>
                <a:gd name="f206" fmla="*/ f170 f75 1"/>
                <a:gd name="f207" fmla="*/ f171 f74 1"/>
                <a:gd name="f208" fmla="*/ f172 f75 1"/>
                <a:gd name="f209" fmla="*/ f173 f74 1"/>
                <a:gd name="f210" fmla="*/ f174 f75 1"/>
                <a:gd name="f211" fmla="*/ f175 f74 1"/>
                <a:gd name="f212" fmla="*/ f176 f75 1"/>
                <a:gd name="f213" fmla="*/ f177 f74 1"/>
                <a:gd name="f214" fmla="*/ f178 f75 1"/>
                <a:gd name="f215" fmla="*/ f179 f74 1"/>
                <a:gd name="f216" fmla="*/ f180 f75 1"/>
                <a:gd name="f217" fmla="*/ f181 f74 1"/>
                <a:gd name="f218" fmla="*/ f182 f75 1"/>
                <a:gd name="f219" fmla="*/ f183 f74 1"/>
                <a:gd name="f220" fmla="*/ f184 f74 1"/>
                <a:gd name="f221" fmla="*/ f1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90" y="f191"/>
                </a:cxn>
                <a:cxn ang="f117">
                  <a:pos x="f192" y="f193"/>
                </a:cxn>
                <a:cxn ang="f117">
                  <a:pos x="f194" y="f195"/>
                </a:cxn>
                <a:cxn ang="f117">
                  <a:pos x="f192" y="f196"/>
                </a:cxn>
                <a:cxn ang="f117">
                  <a:pos x="f197" y="f198"/>
                </a:cxn>
                <a:cxn ang="f117">
                  <a:pos x="f199" y="f200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207" y="f208"/>
                </a:cxn>
                <a:cxn ang="f117">
                  <a:pos x="f209" y="f210"/>
                </a:cxn>
                <a:cxn ang="f117">
                  <a:pos x="f211" y="f212"/>
                </a:cxn>
                <a:cxn ang="f117">
                  <a:pos x="f213" y="f214"/>
                </a:cxn>
                <a:cxn ang="f117">
                  <a:pos x="f215" y="f216"/>
                </a:cxn>
                <a:cxn ang="f117">
                  <a:pos x="f217" y="f218"/>
                </a:cxn>
                <a:cxn ang="f117">
                  <a:pos x="f219" y="f195"/>
                </a:cxn>
                <a:cxn ang="f117">
                  <a:pos x="f220" y="f221"/>
                </a:cxn>
                <a:cxn ang="f117">
                  <a:pos x="f190" y="f191"/>
                </a:cxn>
              </a:cxnLst>
              <a:rect l="f186" t="f189" r="f187" b="f188"/>
              <a:pathLst>
                <a:path w="94" h="136">
                  <a:moveTo>
                    <a:pt x="f8" y="f7"/>
                  </a:moveTo>
                  <a:cubicBezTo>
                    <a:pt x="f9" y="f10"/>
                    <a:pt x="f11" y="f10"/>
                    <a:pt x="f12" y="f13"/>
                  </a:cubicBezTo>
                  <a:cubicBezTo>
                    <a:pt x="f14" y="f15"/>
                    <a:pt x="f5" y="f16"/>
                    <a:pt x="f17" y="f18"/>
                  </a:cubicBezTo>
                  <a:cubicBezTo>
                    <a:pt x="f19" y="f20"/>
                    <a:pt x="f21" y="f22"/>
                    <a:pt x="f1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9" y="f36"/>
                    <a:pt x="f37" y="f38"/>
                    <a:pt x="f11" y="f39"/>
                  </a:cubicBezTo>
                  <a:cubicBezTo>
                    <a:pt x="f40" y="f8"/>
                    <a:pt x="f26" y="f41"/>
                    <a:pt x="f26" y="f42"/>
                  </a:cubicBezTo>
                  <a:cubicBezTo>
                    <a:pt x="f43" y="f44"/>
                    <a:pt x="f32" y="f45"/>
                    <a:pt x="f46" y="f12"/>
                  </a:cubicBezTo>
                  <a:cubicBezTo>
                    <a:pt x="f34" y="f47"/>
                    <a:pt x="f8" y="f5"/>
                    <a:pt x="f48" y="f47"/>
                  </a:cubicBezTo>
                  <a:cubicBezTo>
                    <a:pt x="f49" y="f19"/>
                    <a:pt x="f50" y="f26"/>
                    <a:pt x="f35" y="f51"/>
                  </a:cubicBezTo>
                  <a:cubicBezTo>
                    <a:pt x="f52" y="f41"/>
                    <a:pt x="f49" y="f53"/>
                    <a:pt x="f54" y="f48"/>
                  </a:cubicBezTo>
                  <a:cubicBezTo>
                    <a:pt x="f55" y="f56"/>
                    <a:pt x="f57" y="f35"/>
                    <a:pt x="f58" y="f59"/>
                  </a:cubicBezTo>
                  <a:cubicBezTo>
                    <a:pt x="f52" y="f60"/>
                    <a:pt x="f61" y="f62"/>
                    <a:pt x="f52" y="f63"/>
                  </a:cubicBezTo>
                  <a:cubicBezTo>
                    <a:pt x="f52" y="f64"/>
                    <a:pt x="f59" y="f65"/>
                    <a:pt x="f33" y="f66"/>
                  </a:cubicBezTo>
                  <a:cubicBezTo>
                    <a:pt x="f67" y="f68"/>
                    <a:pt x="f31" y="f69"/>
                    <a:pt x="f70" y="f18"/>
                  </a:cubicBezTo>
                  <a:cubicBezTo>
                    <a:pt x="f6" y="f71"/>
                    <a:pt x="f63" y="f15"/>
                    <a:pt x="f60" y="f72"/>
                  </a:cubicBezTo>
                  <a:cubicBezTo>
                    <a:pt x="f36" y="f10"/>
                    <a:pt x="f48" y="f10"/>
                    <a:pt x="f8" y="f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8B4B3D2-23FB-4739-8EC8-B6F0B4D1B3BA}"/>
                </a:ext>
              </a:extLst>
            </p:cNvPr>
            <p:cNvSpPr/>
            <p:nvPr/>
          </p:nvSpPr>
          <p:spPr>
            <a:xfrm>
              <a:off x="4615516" y="2763481"/>
              <a:ext cx="1583576" cy="7899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125"/>
                <a:gd name="f8" fmla="val 117"/>
                <a:gd name="f9" fmla="val 78"/>
                <a:gd name="f10" fmla="val 109"/>
                <a:gd name="f11" fmla="val 67"/>
                <a:gd name="f12" fmla="val 93"/>
                <a:gd name="f13" fmla="val 77"/>
                <a:gd name="f14" fmla="val 68"/>
                <a:gd name="f15" fmla="val 64"/>
                <a:gd name="f16" fmla="val 74"/>
                <a:gd name="f17" fmla="val 58"/>
                <a:gd name="f18" fmla="val 45"/>
                <a:gd name="f19" fmla="val 87"/>
                <a:gd name="f20" fmla="val 43"/>
                <a:gd name="f21" fmla="val 83"/>
                <a:gd name="f22" fmla="val 49"/>
                <a:gd name="f23" fmla="val 72"/>
                <a:gd name="f24" fmla="val 54"/>
                <a:gd name="f25" fmla="val 62"/>
                <a:gd name="f26" fmla="val 60"/>
                <a:gd name="f27" fmla="val 46"/>
                <a:gd name="f28" fmla="val 55"/>
                <a:gd name="f29" fmla="val 14"/>
                <a:gd name="f30" fmla="val 36"/>
                <a:gd name="f31" fmla="val 3"/>
                <a:gd name="f32" fmla="val 7"/>
                <a:gd name="f33" fmla="val 17"/>
                <a:gd name="f34" fmla="val 6"/>
                <a:gd name="f35" fmla="val 18"/>
                <a:gd name="f36" fmla="val 5"/>
                <a:gd name="f37" fmla="val 4"/>
                <a:gd name="f38" fmla="val 19"/>
                <a:gd name="f39" fmla="val 66"/>
                <a:gd name="f40" fmla="val 115"/>
                <a:gd name="f41" fmla="val 164"/>
                <a:gd name="f42" fmla="val 178"/>
                <a:gd name="f43" fmla="val 165"/>
                <a:gd name="f44" fmla="val 8"/>
                <a:gd name="f45" fmla="val 152"/>
                <a:gd name="f46" fmla="val 9"/>
                <a:gd name="f47" fmla="val 139"/>
                <a:gd name="f48" fmla="val 15"/>
                <a:gd name="f49" fmla="val 128"/>
                <a:gd name="f50" fmla="val 20"/>
                <a:gd name="f51" fmla="val 123"/>
                <a:gd name="f52" fmla="val 29"/>
                <a:gd name="f53" fmla="val 121"/>
                <a:gd name="f54" fmla="val 41"/>
                <a:gd name="f55" fmla="val 120"/>
                <a:gd name="f56" fmla="val 131"/>
                <a:gd name="f57" fmla="val 82"/>
                <a:gd name="f58" fmla="val 137"/>
                <a:gd name="f59" fmla="val 85"/>
                <a:gd name="f60" fmla="+- 0 0 -90"/>
                <a:gd name="f61" fmla="*/ f3 1 180"/>
                <a:gd name="f62" fmla="*/ f4 1 90"/>
                <a:gd name="f63" fmla="val f5"/>
                <a:gd name="f64" fmla="val f2"/>
                <a:gd name="f65" fmla="val f6"/>
                <a:gd name="f66" fmla="*/ f60 f0 1"/>
                <a:gd name="f67" fmla="+- f65 0 f63"/>
                <a:gd name="f68" fmla="+- f64 0 f63"/>
                <a:gd name="f69" fmla="*/ f66 1 f2"/>
                <a:gd name="f70" fmla="*/ f68 1 180"/>
                <a:gd name="f71" fmla="*/ f67 1 90"/>
                <a:gd name="f72" fmla="*/ 125 f68 1"/>
                <a:gd name="f73" fmla="*/ 90 f67 1"/>
                <a:gd name="f74" fmla="*/ 93 f68 1"/>
                <a:gd name="f75" fmla="*/ 67 f67 1"/>
                <a:gd name="f76" fmla="*/ 58 f68 1"/>
                <a:gd name="f77" fmla="*/ 49 f68 1"/>
                <a:gd name="f78" fmla="*/ 72 f67 1"/>
                <a:gd name="f79" fmla="*/ 60 f68 1"/>
                <a:gd name="f80" fmla="*/ 46 f67 1"/>
                <a:gd name="f81" fmla="*/ 7 f68 1"/>
                <a:gd name="f82" fmla="*/ 17 f67 1"/>
                <a:gd name="f83" fmla="*/ 4 f68 1"/>
                <a:gd name="f84" fmla="*/ 19 f67 1"/>
                <a:gd name="f85" fmla="*/ 17 f68 1"/>
                <a:gd name="f86" fmla="*/ 0 f67 1"/>
                <a:gd name="f87" fmla="*/ 164 f68 1"/>
                <a:gd name="f88" fmla="*/ 178 f68 1"/>
                <a:gd name="f89" fmla="*/ 139 f68 1"/>
                <a:gd name="f90" fmla="*/ 15 f67 1"/>
                <a:gd name="f91" fmla="*/ 121 f68 1"/>
                <a:gd name="f92" fmla="*/ 41 f67 1"/>
                <a:gd name="f93" fmla="*/ 131 f68 1"/>
                <a:gd name="f94" fmla="+- f69 0 f1"/>
                <a:gd name="f95" fmla="*/ f72 1 180"/>
                <a:gd name="f96" fmla="*/ f73 1 90"/>
                <a:gd name="f97" fmla="*/ f74 1 180"/>
                <a:gd name="f98" fmla="*/ f75 1 90"/>
                <a:gd name="f99" fmla="*/ f76 1 180"/>
                <a:gd name="f100" fmla="*/ f77 1 180"/>
                <a:gd name="f101" fmla="*/ f78 1 90"/>
                <a:gd name="f102" fmla="*/ f79 1 180"/>
                <a:gd name="f103" fmla="*/ f80 1 90"/>
                <a:gd name="f104" fmla="*/ f81 1 180"/>
                <a:gd name="f105" fmla="*/ f82 1 90"/>
                <a:gd name="f106" fmla="*/ f83 1 180"/>
                <a:gd name="f107" fmla="*/ f84 1 90"/>
                <a:gd name="f108" fmla="*/ f85 1 180"/>
                <a:gd name="f109" fmla="*/ f86 1 90"/>
                <a:gd name="f110" fmla="*/ f87 1 180"/>
                <a:gd name="f111" fmla="*/ f88 1 180"/>
                <a:gd name="f112" fmla="*/ f89 1 180"/>
                <a:gd name="f113" fmla="*/ f90 1 90"/>
                <a:gd name="f114" fmla="*/ f91 1 180"/>
                <a:gd name="f115" fmla="*/ f92 1 90"/>
                <a:gd name="f116" fmla="*/ f93 1 180"/>
                <a:gd name="f117" fmla="*/ 0 1 f70"/>
                <a:gd name="f118" fmla="*/ f64 1 f70"/>
                <a:gd name="f119" fmla="*/ 0 1 f71"/>
                <a:gd name="f120" fmla="*/ f65 1 f71"/>
                <a:gd name="f121" fmla="*/ f95 1 f70"/>
                <a:gd name="f122" fmla="*/ f96 1 f71"/>
                <a:gd name="f123" fmla="*/ f97 1 f70"/>
                <a:gd name="f124" fmla="*/ f98 1 f71"/>
                <a:gd name="f125" fmla="*/ f99 1 f70"/>
                <a:gd name="f126" fmla="*/ f100 1 f70"/>
                <a:gd name="f127" fmla="*/ f101 1 f71"/>
                <a:gd name="f128" fmla="*/ f102 1 f70"/>
                <a:gd name="f129" fmla="*/ f103 1 f71"/>
                <a:gd name="f130" fmla="*/ f104 1 f70"/>
                <a:gd name="f131" fmla="*/ f105 1 f71"/>
                <a:gd name="f132" fmla="*/ f106 1 f70"/>
                <a:gd name="f133" fmla="*/ f107 1 f71"/>
                <a:gd name="f134" fmla="*/ f108 1 f70"/>
                <a:gd name="f135" fmla="*/ f109 1 f71"/>
                <a:gd name="f136" fmla="*/ f110 1 f70"/>
                <a:gd name="f137" fmla="*/ f111 1 f70"/>
                <a:gd name="f138" fmla="*/ f112 1 f70"/>
                <a:gd name="f139" fmla="*/ f113 1 f71"/>
                <a:gd name="f140" fmla="*/ f114 1 f70"/>
                <a:gd name="f141" fmla="*/ f115 1 f71"/>
                <a:gd name="f142" fmla="*/ f116 1 f70"/>
                <a:gd name="f143" fmla="*/ f117 f61 1"/>
                <a:gd name="f144" fmla="*/ f118 f61 1"/>
                <a:gd name="f145" fmla="*/ f120 f62 1"/>
                <a:gd name="f146" fmla="*/ f119 f62 1"/>
                <a:gd name="f147" fmla="*/ f121 f61 1"/>
                <a:gd name="f148" fmla="*/ f122 f62 1"/>
                <a:gd name="f149" fmla="*/ f123 f61 1"/>
                <a:gd name="f150" fmla="*/ f124 f62 1"/>
                <a:gd name="f151" fmla="*/ f125 f61 1"/>
                <a:gd name="f152" fmla="*/ f126 f61 1"/>
                <a:gd name="f153" fmla="*/ f127 f62 1"/>
                <a:gd name="f154" fmla="*/ f128 f61 1"/>
                <a:gd name="f155" fmla="*/ f129 f62 1"/>
                <a:gd name="f156" fmla="*/ f130 f61 1"/>
                <a:gd name="f157" fmla="*/ f131 f62 1"/>
                <a:gd name="f158" fmla="*/ f132 f61 1"/>
                <a:gd name="f159" fmla="*/ f133 f62 1"/>
                <a:gd name="f160" fmla="*/ f134 f61 1"/>
                <a:gd name="f161" fmla="*/ f135 f62 1"/>
                <a:gd name="f162" fmla="*/ f136 f61 1"/>
                <a:gd name="f163" fmla="*/ f137 f61 1"/>
                <a:gd name="f164" fmla="*/ f138 f61 1"/>
                <a:gd name="f165" fmla="*/ f139 f62 1"/>
                <a:gd name="f166" fmla="*/ f140 f61 1"/>
                <a:gd name="f167" fmla="*/ f141 f62 1"/>
                <a:gd name="f168" fmla="*/ f142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47" y="f148"/>
                </a:cxn>
                <a:cxn ang="f94">
                  <a:pos x="f149" y="f150"/>
                </a:cxn>
                <a:cxn ang="f94">
                  <a:pos x="f151" y="f148"/>
                </a:cxn>
                <a:cxn ang="f94">
                  <a:pos x="f152" y="f153"/>
                </a:cxn>
                <a:cxn ang="f94">
                  <a:pos x="f154" y="f155"/>
                </a:cxn>
                <a:cxn ang="f94">
                  <a:pos x="f156" y="f157"/>
                </a:cxn>
                <a:cxn ang="f94">
                  <a:pos x="f158" y="f159"/>
                </a:cxn>
                <a:cxn ang="f94">
                  <a:pos x="f160" y="f161"/>
                </a:cxn>
                <a:cxn ang="f94">
                  <a:pos x="f162" y="f161"/>
                </a:cxn>
                <a:cxn ang="f94">
                  <a:pos x="f163" y="f159"/>
                </a:cxn>
                <a:cxn ang="f94">
                  <a:pos x="f164" y="f165"/>
                </a:cxn>
                <a:cxn ang="f94">
                  <a:pos x="f166" y="f167"/>
                </a:cxn>
                <a:cxn ang="f94">
                  <a:pos x="f168" y="f153"/>
                </a:cxn>
                <a:cxn ang="f94">
                  <a:pos x="f147" y="f148"/>
                </a:cxn>
              </a:cxnLst>
              <a:rect l="f143" t="f146" r="f144" b="f145"/>
              <a:pathLst>
                <a:path w="180" h="90">
                  <a:moveTo>
                    <a:pt x="f7" y="f6"/>
                  </a:moveTo>
                  <a:cubicBezTo>
                    <a:pt x="f8" y="f9"/>
                    <a:pt x="f10" y="f11"/>
                    <a:pt x="f12" y="f11"/>
                  </a:cubicBezTo>
                  <a:cubicBezTo>
                    <a:pt x="f13" y="f14"/>
                    <a:pt x="f15" y="f16"/>
                    <a:pt x="f17" y="f6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15"/>
                    <a:pt x="f25" y="f17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5"/>
                    <a:pt x="f37" y="f38"/>
                  </a:cubicBezTo>
                  <a:cubicBezTo>
                    <a:pt x="f5" y="f31"/>
                    <a:pt x="f31" y="f5"/>
                    <a:pt x="f33" y="f5"/>
                  </a:cubicBezTo>
                  <a:cubicBezTo>
                    <a:pt x="f39" y="f5"/>
                    <a:pt x="f40" y="f5"/>
                    <a:pt x="f41" y="f5"/>
                  </a:cubicBezTo>
                  <a:cubicBezTo>
                    <a:pt x="f42" y="f5"/>
                    <a:pt x="f2" y="f31"/>
                    <a:pt x="f42" y="f38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24"/>
                    <a:pt x="f51" y="f25"/>
                    <a:pt x="f56" y="f23"/>
                  </a:cubicBezTo>
                  <a:cubicBezTo>
                    <a:pt x="f47" y="f57"/>
                    <a:pt x="f58" y="f59"/>
                    <a:pt x="f7" y="f6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18A506C-8550-4721-B01A-98753DAFC8AD}"/>
                </a:ext>
              </a:extLst>
            </p:cNvPr>
            <p:cNvSpPr/>
            <p:nvPr/>
          </p:nvSpPr>
          <p:spPr>
            <a:xfrm>
              <a:off x="4475247" y="2508784"/>
              <a:ext cx="1875187" cy="1993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"/>
                <a:gd name="f7" fmla="val 23"/>
                <a:gd name="f8" fmla="val 106"/>
                <a:gd name="f9" fmla="val 75"/>
                <a:gd name="f10" fmla="val 43"/>
                <a:gd name="f11" fmla="val 12"/>
                <a:gd name="f12" fmla="val 3"/>
                <a:gd name="f13" fmla="val 21"/>
                <a:gd name="f14" fmla="val 138"/>
                <a:gd name="f15" fmla="val 201"/>
                <a:gd name="f16" fmla="val 211"/>
                <a:gd name="f17" fmla="val 4"/>
                <a:gd name="f18" fmla="val 22"/>
                <a:gd name="f19" fmla="val 209"/>
                <a:gd name="f20" fmla="val 169"/>
                <a:gd name="f21" fmla="+- 0 0 -90"/>
                <a:gd name="f22" fmla="*/ f3 1 213"/>
                <a:gd name="f23" fmla="*/ f4 1 23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13"/>
                <a:gd name="f32" fmla="*/ f28 1 23"/>
                <a:gd name="f33" fmla="*/ 106 f29 1"/>
                <a:gd name="f34" fmla="*/ 23 f28 1"/>
                <a:gd name="f35" fmla="*/ 12 f29 1"/>
                <a:gd name="f36" fmla="*/ 0 f29 1"/>
                <a:gd name="f37" fmla="*/ 12 f28 1"/>
                <a:gd name="f38" fmla="*/ 0 f28 1"/>
                <a:gd name="f39" fmla="*/ 201 f29 1"/>
                <a:gd name="f40" fmla="*/ 213 f29 1"/>
                <a:gd name="f41" fmla="+- f30 0 f1"/>
                <a:gd name="f42" fmla="*/ f33 1 213"/>
                <a:gd name="f43" fmla="*/ f34 1 23"/>
                <a:gd name="f44" fmla="*/ f35 1 213"/>
                <a:gd name="f45" fmla="*/ f36 1 213"/>
                <a:gd name="f46" fmla="*/ f37 1 23"/>
                <a:gd name="f47" fmla="*/ f38 1 23"/>
                <a:gd name="f48" fmla="*/ f39 1 213"/>
                <a:gd name="f49" fmla="*/ f40 1 213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1"/>
                <a:gd name="f58" fmla="*/ f46 1 f32"/>
                <a:gd name="f59" fmla="*/ f47 1 f32"/>
                <a:gd name="f60" fmla="*/ f48 1 f31"/>
                <a:gd name="f61" fmla="*/ f49 1 f31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2 1"/>
                <a:gd name="f70" fmla="*/ f58 f23 1"/>
                <a:gd name="f71" fmla="*/ f59 f23 1"/>
                <a:gd name="f72" fmla="*/ f60 f22 1"/>
                <a:gd name="f73" fmla="*/ f6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7"/>
                </a:cxn>
                <a:cxn ang="f41">
                  <a:pos x="f69" y="f70"/>
                </a:cxn>
                <a:cxn ang="f41">
                  <a:pos x="f68" y="f71"/>
                </a:cxn>
                <a:cxn ang="f41">
                  <a:pos x="f72" y="f71"/>
                </a:cxn>
                <a:cxn ang="f41">
                  <a:pos x="f73" y="f70"/>
                </a:cxn>
                <a:cxn ang="f41">
                  <a:pos x="f72" y="f67"/>
                </a:cxn>
                <a:cxn ang="f41">
                  <a:pos x="f66" y="f67"/>
                </a:cxn>
              </a:cxnLst>
              <a:rect l="f62" t="f65" r="f63" b="f64"/>
              <a:pathLst>
                <a:path w="213" h="2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7"/>
                    <a:pt x="f5" y="f13"/>
                    <a:pt x="f5" y="f11"/>
                  </a:cubicBezTo>
                  <a:cubicBezTo>
                    <a:pt x="f5" y="f12"/>
                    <a:pt x="f12" y="f5"/>
                    <a:pt x="f11" y="f5"/>
                  </a:cubicBezTo>
                  <a:cubicBezTo>
                    <a:pt x="f9" y="f5"/>
                    <a:pt x="f14" y="f5"/>
                    <a:pt x="f15" y="f5"/>
                  </a:cubicBezTo>
                  <a:cubicBezTo>
                    <a:pt x="f16" y="f5"/>
                    <a:pt x="f6" y="f17"/>
                    <a:pt x="f6" y="f11"/>
                  </a:cubicBezTo>
                  <a:cubicBezTo>
                    <a:pt x="f6" y="f18"/>
                    <a:pt x="f19" y="f7"/>
                    <a:pt x="f15" y="f7"/>
                  </a:cubicBezTo>
                  <a:cubicBezTo>
                    <a:pt x="f20" y="f7"/>
                    <a:pt x="f14" y="f7"/>
                    <a:pt x="f8" y="f7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92A6EB5-791C-4002-8A17-166FC455EFC9}"/>
                </a:ext>
              </a:extLst>
            </p:cNvPr>
            <p:cNvSpPr/>
            <p:nvPr/>
          </p:nvSpPr>
          <p:spPr>
            <a:xfrm>
              <a:off x="4951421" y="2025222"/>
              <a:ext cx="915451" cy="4835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55"/>
                <a:gd name="f8" fmla="val 80"/>
                <a:gd name="f9" fmla="val 31"/>
                <a:gd name="f10" fmla="val 62"/>
                <a:gd name="f11" fmla="val 44"/>
                <a:gd name="f12" fmla="val 24"/>
                <a:gd name="f13" fmla="val 38"/>
                <a:gd name="f14" fmla="val 51"/>
                <a:gd name="f15" fmla="val 16"/>
                <a:gd name="f16" fmla="val 9"/>
                <a:gd name="f17" fmla="val 1"/>
                <a:gd name="f18" fmla="val 40"/>
                <a:gd name="f19" fmla="val 2"/>
                <a:gd name="f20" fmla="val 22"/>
                <a:gd name="f21" fmla="val 3"/>
                <a:gd name="f22" fmla="val 17"/>
                <a:gd name="f23" fmla="val 8"/>
                <a:gd name="f24" fmla="val 11"/>
                <a:gd name="f25" fmla="val 13"/>
                <a:gd name="f26" fmla="val 19"/>
                <a:gd name="f27" fmla="val 5"/>
                <a:gd name="f28" fmla="val 27"/>
                <a:gd name="f29" fmla="val 35"/>
                <a:gd name="f30" fmla="val 39"/>
                <a:gd name="f31" fmla="val 6"/>
                <a:gd name="f32" fmla="val 42"/>
                <a:gd name="f33" fmla="val 12"/>
                <a:gd name="f34" fmla="val 46"/>
                <a:gd name="f35" fmla="val 18"/>
                <a:gd name="f36" fmla="val 48"/>
                <a:gd name="f37" fmla="val 14"/>
                <a:gd name="f38" fmla="val 50"/>
                <a:gd name="f39" fmla="val 52"/>
                <a:gd name="f40" fmla="val 54"/>
                <a:gd name="f41" fmla="val 57"/>
                <a:gd name="f42" fmla="val 59"/>
                <a:gd name="f43" fmla="val 66"/>
                <a:gd name="f44" fmla="val 69"/>
                <a:gd name="f45" fmla="val 77"/>
                <a:gd name="f46" fmla="val 85"/>
                <a:gd name="f47" fmla="val 93"/>
                <a:gd name="f48" fmla="val 100"/>
                <a:gd name="f49" fmla="val 23"/>
                <a:gd name="f50" fmla="val 30"/>
                <a:gd name="f51" fmla="val 34"/>
                <a:gd name="f52" fmla="val 102"/>
                <a:gd name="f53" fmla="+- 0 0 -90"/>
                <a:gd name="f54" fmla="*/ f3 1 104"/>
                <a:gd name="f55" fmla="*/ f4 1 55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104"/>
                <a:gd name="f64" fmla="*/ f60 1 55"/>
                <a:gd name="f65" fmla="*/ 80 f61 1"/>
                <a:gd name="f66" fmla="*/ 31 f60 1"/>
                <a:gd name="f67" fmla="*/ 24 f61 1"/>
                <a:gd name="f68" fmla="*/ 51 f60 1"/>
                <a:gd name="f69" fmla="*/ 1 f61 1"/>
                <a:gd name="f70" fmla="*/ 2 f61 1"/>
                <a:gd name="f71" fmla="*/ 22 f60 1"/>
                <a:gd name="f72" fmla="*/ 13 f61 1"/>
                <a:gd name="f73" fmla="*/ 8 f60 1"/>
                <a:gd name="f74" fmla="*/ 35 f61 1"/>
                <a:gd name="f75" fmla="*/ 0 f60 1"/>
                <a:gd name="f76" fmla="*/ 46 f61 1"/>
                <a:gd name="f77" fmla="*/ 18 f60 1"/>
                <a:gd name="f78" fmla="*/ 52 f61 1"/>
                <a:gd name="f79" fmla="*/ 59 f61 1"/>
                <a:gd name="f80" fmla="*/ 17 f60 1"/>
                <a:gd name="f81" fmla="*/ 69 f61 1"/>
                <a:gd name="f82" fmla="*/ 93 f61 1"/>
                <a:gd name="f83" fmla="*/ 104 f61 1"/>
                <a:gd name="f84" fmla="*/ 23 f60 1"/>
                <a:gd name="f85" fmla="*/ 34 f60 1"/>
                <a:gd name="f86" fmla="*/ 50 f60 1"/>
                <a:gd name="f87" fmla="+- f62 0 f1"/>
                <a:gd name="f88" fmla="*/ f65 1 104"/>
                <a:gd name="f89" fmla="*/ f66 1 55"/>
                <a:gd name="f90" fmla="*/ f67 1 104"/>
                <a:gd name="f91" fmla="*/ f68 1 55"/>
                <a:gd name="f92" fmla="*/ f69 1 104"/>
                <a:gd name="f93" fmla="*/ f70 1 104"/>
                <a:gd name="f94" fmla="*/ f71 1 55"/>
                <a:gd name="f95" fmla="*/ f72 1 104"/>
                <a:gd name="f96" fmla="*/ f73 1 55"/>
                <a:gd name="f97" fmla="*/ f74 1 104"/>
                <a:gd name="f98" fmla="*/ f75 1 55"/>
                <a:gd name="f99" fmla="*/ f76 1 104"/>
                <a:gd name="f100" fmla="*/ f77 1 55"/>
                <a:gd name="f101" fmla="*/ f78 1 104"/>
                <a:gd name="f102" fmla="*/ f79 1 104"/>
                <a:gd name="f103" fmla="*/ f80 1 55"/>
                <a:gd name="f104" fmla="*/ f81 1 104"/>
                <a:gd name="f105" fmla="*/ f82 1 104"/>
                <a:gd name="f106" fmla="*/ f83 1 104"/>
                <a:gd name="f107" fmla="*/ f84 1 55"/>
                <a:gd name="f108" fmla="*/ f85 1 55"/>
                <a:gd name="f109" fmla="*/ f86 1 55"/>
                <a:gd name="f110" fmla="*/ 0 1 f63"/>
                <a:gd name="f111" fmla="*/ f57 1 f63"/>
                <a:gd name="f112" fmla="*/ 0 1 f64"/>
                <a:gd name="f113" fmla="*/ f58 1 f64"/>
                <a:gd name="f114" fmla="*/ f88 1 f63"/>
                <a:gd name="f115" fmla="*/ f89 1 f64"/>
                <a:gd name="f116" fmla="*/ f90 1 f63"/>
                <a:gd name="f117" fmla="*/ f91 1 f64"/>
                <a:gd name="f118" fmla="*/ f92 1 f63"/>
                <a:gd name="f119" fmla="*/ f93 1 f63"/>
                <a:gd name="f120" fmla="*/ f94 1 f64"/>
                <a:gd name="f121" fmla="*/ f95 1 f63"/>
                <a:gd name="f122" fmla="*/ f96 1 f64"/>
                <a:gd name="f123" fmla="*/ f97 1 f63"/>
                <a:gd name="f124" fmla="*/ f98 1 f64"/>
                <a:gd name="f125" fmla="*/ f99 1 f63"/>
                <a:gd name="f126" fmla="*/ f100 1 f64"/>
                <a:gd name="f127" fmla="*/ f101 1 f63"/>
                <a:gd name="f128" fmla="*/ f102 1 f63"/>
                <a:gd name="f129" fmla="*/ f103 1 f64"/>
                <a:gd name="f130" fmla="*/ f104 1 f63"/>
                <a:gd name="f131" fmla="*/ f105 1 f63"/>
                <a:gd name="f132" fmla="*/ f106 1 f63"/>
                <a:gd name="f133" fmla="*/ f107 1 f64"/>
                <a:gd name="f134" fmla="*/ f108 1 f64"/>
                <a:gd name="f135" fmla="*/ f109 1 f64"/>
                <a:gd name="f136" fmla="*/ f110 f54 1"/>
                <a:gd name="f137" fmla="*/ f111 f54 1"/>
                <a:gd name="f138" fmla="*/ f113 f55 1"/>
                <a:gd name="f139" fmla="*/ f112 f55 1"/>
                <a:gd name="f140" fmla="*/ f114 f54 1"/>
                <a:gd name="f141" fmla="*/ f115 f55 1"/>
                <a:gd name="f142" fmla="*/ f116 f54 1"/>
                <a:gd name="f143" fmla="*/ f117 f55 1"/>
                <a:gd name="f144" fmla="*/ f118 f54 1"/>
                <a:gd name="f145" fmla="*/ f119 f54 1"/>
                <a:gd name="f146" fmla="*/ f120 f55 1"/>
                <a:gd name="f147" fmla="*/ f121 f54 1"/>
                <a:gd name="f148" fmla="*/ f122 f55 1"/>
                <a:gd name="f149" fmla="*/ f123 f54 1"/>
                <a:gd name="f150" fmla="*/ f124 f55 1"/>
                <a:gd name="f151" fmla="*/ f125 f54 1"/>
                <a:gd name="f152" fmla="*/ f126 f55 1"/>
                <a:gd name="f153" fmla="*/ f127 f54 1"/>
                <a:gd name="f154" fmla="*/ f128 f54 1"/>
                <a:gd name="f155" fmla="*/ f129 f55 1"/>
                <a:gd name="f156" fmla="*/ f130 f54 1"/>
                <a:gd name="f157" fmla="*/ f131 f54 1"/>
                <a:gd name="f158" fmla="*/ f132 f54 1"/>
                <a:gd name="f159" fmla="*/ f133 f55 1"/>
                <a:gd name="f160" fmla="*/ f134 f55 1"/>
                <a:gd name="f161" fmla="*/ f13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7">
                  <a:pos x="f140" y="f141"/>
                </a:cxn>
                <a:cxn ang="f87">
                  <a:pos x="f142" y="f141"/>
                </a:cxn>
                <a:cxn ang="f87">
                  <a:pos x="f142" y="f143"/>
                </a:cxn>
                <a:cxn ang="f87">
                  <a:pos x="f144" y="f143"/>
                </a:cxn>
                <a:cxn ang="f87">
                  <a:pos x="f145" y="f146"/>
                </a:cxn>
                <a:cxn ang="f87">
                  <a:pos x="f147" y="f148"/>
                </a:cxn>
                <a:cxn ang="f87">
                  <a:pos x="f149" y="f150"/>
                </a:cxn>
                <a:cxn ang="f87">
                  <a:pos x="f151" y="f152"/>
                </a:cxn>
                <a:cxn ang="f87">
                  <a:pos x="f153" y="f148"/>
                </a:cxn>
                <a:cxn ang="f87">
                  <a:pos x="f154" y="f155"/>
                </a:cxn>
                <a:cxn ang="f87">
                  <a:pos x="f156" y="f150"/>
                </a:cxn>
                <a:cxn ang="f87">
                  <a:pos x="f157" y="f148"/>
                </a:cxn>
                <a:cxn ang="f87">
                  <a:pos x="f158" y="f159"/>
                </a:cxn>
                <a:cxn ang="f87">
                  <a:pos x="f158" y="f160"/>
                </a:cxn>
                <a:cxn ang="f87">
                  <a:pos x="f140" y="f161"/>
                </a:cxn>
                <a:cxn ang="f87">
                  <a:pos x="f140" y="f141"/>
                </a:cxn>
              </a:cxnLst>
              <a:rect l="f136" t="f139" r="f137" b="f138"/>
              <a:pathLst>
                <a:path w="104" h="55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2" y="f13"/>
                    <a:pt x="f12" y="f11"/>
                    <a:pt x="f12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7" y="f18"/>
                    <a:pt x="f5" y="f9"/>
                    <a:pt x="f19" y="f20"/>
                  </a:cubicBezTo>
                  <a:cubicBezTo>
                    <a:pt x="f21" y="f22"/>
                    <a:pt x="f23" y="f24"/>
                    <a:pt x="f25" y="f23"/>
                  </a:cubicBezTo>
                  <a:cubicBezTo>
                    <a:pt x="f26" y="f27"/>
                    <a:pt x="f28" y="f21"/>
                    <a:pt x="f29" y="f5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24"/>
                    <a:pt x="f39" y="f23"/>
                  </a:cubicBezTo>
                  <a:cubicBezTo>
                    <a:pt x="f40" y="f24"/>
                    <a:pt x="f41" y="f37"/>
                    <a:pt x="f42" y="f22"/>
                  </a:cubicBezTo>
                  <a:cubicBezTo>
                    <a:pt x="f10" y="f24"/>
                    <a:pt x="f43" y="f27"/>
                    <a:pt x="f44" y="f5"/>
                  </a:cubicBezTo>
                  <a:cubicBezTo>
                    <a:pt x="f45" y="f21"/>
                    <a:pt x="f46" y="f31"/>
                    <a:pt x="f47" y="f23"/>
                  </a:cubicBezTo>
                  <a:cubicBezTo>
                    <a:pt x="f48" y="f24"/>
                    <a:pt x="f6" y="f15"/>
                    <a:pt x="f6" y="f49"/>
                  </a:cubicBezTo>
                  <a:cubicBezTo>
                    <a:pt x="f6" y="f28"/>
                    <a:pt x="f6" y="f50"/>
                    <a:pt x="f6" y="f51"/>
                  </a:cubicBezTo>
                  <a:cubicBezTo>
                    <a:pt x="f6" y="f40"/>
                    <a:pt x="f52" y="f7"/>
                    <a:pt x="f8" y="f38"/>
                  </a:cubicBezTo>
                  <a:cubicBezTo>
                    <a:pt x="f8" y="f11"/>
                    <a:pt x="f8" y="f13"/>
                    <a:pt x="f8" y="f9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AE4680-A8E8-45C9-AA59-A5090381E018}"/>
                </a:ext>
              </a:extLst>
            </p:cNvPr>
            <p:cNvSpPr/>
            <p:nvPr/>
          </p:nvSpPr>
          <p:spPr>
            <a:xfrm>
              <a:off x="5180286" y="1427222"/>
              <a:ext cx="439268" cy="509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58"/>
                <a:gd name="f8" fmla="val 48"/>
                <a:gd name="f9" fmla="val 25"/>
                <a:gd name="f10" fmla="val 41"/>
                <a:gd name="f11" fmla="val 40"/>
                <a:gd name="f12" fmla="val 33"/>
                <a:gd name="f13" fmla="val 56"/>
                <a:gd name="f14" fmla="val 31"/>
                <a:gd name="f15" fmla="val 57"/>
                <a:gd name="f16" fmla="val 26"/>
                <a:gd name="f17" fmla="val 24"/>
                <a:gd name="f18" fmla="val 17"/>
                <a:gd name="f19" fmla="val 7"/>
                <a:gd name="f20" fmla="val 43"/>
                <a:gd name="f21" fmla="val 5"/>
                <a:gd name="f22" fmla="val 35"/>
                <a:gd name="f23" fmla="val 20"/>
                <a:gd name="f24" fmla="val 11"/>
                <a:gd name="f25" fmla="val 19"/>
                <a:gd name="f26" fmla="val 6"/>
                <a:gd name="f27" fmla="val 36"/>
                <a:gd name="f28" fmla="val 10"/>
                <a:gd name="f29" fmla="+- 0 0 -90"/>
                <a:gd name="f30" fmla="*/ f3 1 50"/>
                <a:gd name="f31" fmla="*/ f4 1 58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50"/>
                <a:gd name="f40" fmla="*/ f36 1 58"/>
                <a:gd name="f41" fmla="*/ 48 f37 1"/>
                <a:gd name="f42" fmla="*/ 25 f36 1"/>
                <a:gd name="f43" fmla="*/ 33 f37 1"/>
                <a:gd name="f44" fmla="*/ 56 f36 1"/>
                <a:gd name="f45" fmla="*/ 24 f37 1"/>
                <a:gd name="f46" fmla="*/ 57 f36 1"/>
                <a:gd name="f47" fmla="*/ 5 f37 1"/>
                <a:gd name="f48" fmla="*/ 35 f36 1"/>
                <a:gd name="f49" fmla="*/ 19 f37 1"/>
                <a:gd name="f50" fmla="*/ 6 f36 1"/>
                <a:gd name="f51" fmla="+- f38 0 f1"/>
                <a:gd name="f52" fmla="*/ f41 1 50"/>
                <a:gd name="f53" fmla="*/ f42 1 58"/>
                <a:gd name="f54" fmla="*/ f43 1 50"/>
                <a:gd name="f55" fmla="*/ f44 1 58"/>
                <a:gd name="f56" fmla="*/ f45 1 50"/>
                <a:gd name="f57" fmla="*/ f46 1 58"/>
                <a:gd name="f58" fmla="*/ f47 1 50"/>
                <a:gd name="f59" fmla="*/ f48 1 58"/>
                <a:gd name="f60" fmla="*/ f49 1 50"/>
                <a:gd name="f61" fmla="*/ f50 1 58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0" y="f81"/>
                </a:cxn>
              </a:cxnLst>
              <a:rect l="f76" t="f79" r="f77" b="f78"/>
              <a:pathLst>
                <a:path w="50" h="58">
                  <a:moveTo>
                    <a:pt x="f8" y="f9"/>
                  </a:moveTo>
                  <a:cubicBezTo>
                    <a:pt x="f6" y="f10"/>
                    <a:pt x="f11" y="f8"/>
                    <a:pt x="f12" y="f13"/>
                  </a:cubicBezTo>
                  <a:cubicBezTo>
                    <a:pt x="f14" y="f15"/>
                    <a:pt x="f16" y="f7"/>
                    <a:pt x="f17" y="f15"/>
                  </a:cubicBezTo>
                  <a:cubicBezTo>
                    <a:pt x="f18" y="f6"/>
                    <a:pt x="f19" y="f20"/>
                    <a:pt x="f21" y="f22"/>
                  </a:cubicBezTo>
                  <a:cubicBezTo>
                    <a:pt x="f5" y="f23"/>
                    <a:pt x="f19" y="f24"/>
                    <a:pt x="f25" y="f26"/>
                  </a:cubicBezTo>
                  <a:cubicBezTo>
                    <a:pt x="f27" y="f5"/>
                    <a:pt x="f8" y="f28"/>
                    <a:pt x="f8" y="f9"/>
                  </a:cubicBezTo>
                  <a:close/>
                </a:path>
              </a:pathLst>
            </a:custGeom>
            <a:solidFill>
              <a:srgbClr val="AF6C4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0" name="Freeform 5">
            <a:extLst>
              <a:ext uri="{FF2B5EF4-FFF2-40B4-BE49-F238E27FC236}">
                <a16:creationId xmlns:a16="http://schemas.microsoft.com/office/drawing/2014/main" id="{ACFAE74F-BC1F-4A05-B407-8766CDFA722C}"/>
              </a:ext>
            </a:extLst>
          </p:cNvPr>
          <p:cNvSpPr/>
          <p:nvPr/>
        </p:nvSpPr>
        <p:spPr>
          <a:xfrm rot="10799991">
            <a:off x="2402238" y="4870340"/>
            <a:ext cx="6741761" cy="2714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43"/>
              <a:gd name="f7" fmla="val 186"/>
              <a:gd name="f8" fmla="val 3068"/>
              <a:gd name="f9" fmla="+- 0 0 -90"/>
              <a:gd name="f10" fmla="*/ f3 1 3343"/>
              <a:gd name="f11" fmla="*/ f4 1 186"/>
              <a:gd name="f12" fmla="+- f7 0 f5"/>
              <a:gd name="f13" fmla="+- f6 0 f5"/>
              <a:gd name="f14" fmla="*/ f9 f0 1"/>
              <a:gd name="f15" fmla="*/ f13 1 3343"/>
              <a:gd name="f16" fmla="*/ f12 1 186"/>
              <a:gd name="f17" fmla="*/ 3068 f13 1"/>
              <a:gd name="f18" fmla="*/ 186 f12 1"/>
              <a:gd name="f19" fmla="*/ 3343 f13 1"/>
              <a:gd name="f20" fmla="*/ 0 f12 1"/>
              <a:gd name="f21" fmla="*/ 0 f13 1"/>
              <a:gd name="f22" fmla="*/ f14 1 f2"/>
              <a:gd name="f23" fmla="*/ f17 1 3343"/>
              <a:gd name="f24" fmla="*/ f18 1 186"/>
              <a:gd name="f25" fmla="*/ f19 1 3343"/>
              <a:gd name="f26" fmla="*/ f20 1 186"/>
              <a:gd name="f27" fmla="*/ f21 1 3343"/>
              <a:gd name="f28" fmla="*/ 0 1 f15"/>
              <a:gd name="f29" fmla="*/ f6 1 f15"/>
              <a:gd name="f30" fmla="*/ 0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5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5"/>
              </a:cxn>
              <a:cxn ang="f32">
                <a:pos x="f46" y="f45"/>
              </a:cxn>
              <a:cxn ang="f32">
                <a:pos x="f46" y="f43"/>
              </a:cxn>
              <a:cxn ang="f32">
                <a:pos x="f42" y="f43"/>
              </a:cxn>
            </a:cxnLst>
            <a:rect l="f38" t="f41" r="f39" b="f40"/>
            <a:pathLst>
              <a:path w="3343" h="186">
                <a:moveTo>
                  <a:pt x="f8" y="f7"/>
                </a:moveTo>
                <a:lnTo>
                  <a:pt x="f6" y="f5"/>
                </a:lnTo>
                <a:lnTo>
                  <a:pt x="f5" y="f5"/>
                </a:lnTo>
                <a:lnTo>
                  <a:pt x="f5" y="f7"/>
                </a:lnTo>
                <a:lnTo>
                  <a:pt x="f8" y="f7"/>
                </a:ln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1" name="Grupo 23">
            <a:extLst>
              <a:ext uri="{FF2B5EF4-FFF2-40B4-BE49-F238E27FC236}">
                <a16:creationId xmlns:a16="http://schemas.microsoft.com/office/drawing/2014/main" id="{8CB1D996-304E-47C3-A1EE-96663AC30C2F}"/>
              </a:ext>
            </a:extLst>
          </p:cNvPr>
          <p:cNvGrpSpPr/>
          <p:nvPr/>
        </p:nvGrpSpPr>
        <p:grpSpPr>
          <a:xfrm>
            <a:off x="0" y="4764883"/>
            <a:ext cx="1148951" cy="378616"/>
            <a:chOff x="0" y="4764883"/>
            <a:chExt cx="1148951" cy="378616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DDE1258-B7BA-46AB-ADAB-9E05E398AD86}"/>
                </a:ext>
              </a:extLst>
            </p:cNvPr>
            <p:cNvSpPr/>
            <p:nvPr/>
          </p:nvSpPr>
          <p:spPr>
            <a:xfrm rot="5400013">
              <a:off x="203006" y="4561877"/>
              <a:ext cx="378616" cy="7846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659"/>
                <a:gd name="f8" fmla="val 225"/>
                <a:gd name="f9" fmla="+- 0 0 -90"/>
                <a:gd name="f10" fmla="*/ f3 1 318"/>
                <a:gd name="f11" fmla="*/ f4 1 659"/>
                <a:gd name="f12" fmla="+- f7 0 f5"/>
                <a:gd name="f13" fmla="+- f6 0 f5"/>
                <a:gd name="f14" fmla="*/ f9 f0 1"/>
                <a:gd name="f15" fmla="*/ f13 1 318"/>
                <a:gd name="f16" fmla="*/ f12 1 659"/>
                <a:gd name="f17" fmla="*/ 318 f13 1"/>
                <a:gd name="f18" fmla="*/ 0 f12 1"/>
                <a:gd name="f19" fmla="*/ 0 f13 1"/>
                <a:gd name="f20" fmla="*/ 225 f12 1"/>
                <a:gd name="f21" fmla="*/ 659 f12 1"/>
                <a:gd name="f22" fmla="*/ f14 1 f2"/>
                <a:gd name="f23" fmla="*/ f17 1 318"/>
                <a:gd name="f24" fmla="*/ f18 1 659"/>
                <a:gd name="f25" fmla="*/ f19 1 318"/>
                <a:gd name="f26" fmla="*/ f20 1 659"/>
                <a:gd name="f27" fmla="*/ f21 1 659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4" y="f46"/>
                </a:cxn>
                <a:cxn ang="f32">
                  <a:pos x="f42" y="f46"/>
                </a:cxn>
                <a:cxn ang="f32">
                  <a:pos x="f42" y="f43"/>
                </a:cxn>
              </a:cxnLst>
              <a:rect l="f38" t="f41" r="f39" b="f40"/>
              <a:pathLst>
                <a:path w="318" h="659">
                  <a:moveTo>
                    <a:pt x="f6" y="f5"/>
                  </a:moveTo>
                  <a:lnTo>
                    <a:pt x="f5" y="f8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5E6D98C7-C0D0-4C19-9252-6DA3566E7006}"/>
                </a:ext>
              </a:extLst>
            </p:cNvPr>
            <p:cNvSpPr/>
            <p:nvPr/>
          </p:nvSpPr>
          <p:spPr>
            <a:xfrm rot="5400013">
              <a:off x="831056" y="4825595"/>
              <a:ext cx="271457" cy="3643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306"/>
                <a:gd name="f8" fmla="val 139"/>
                <a:gd name="f9" fmla="val 168"/>
                <a:gd name="f10" fmla="+- 0 0 -90"/>
                <a:gd name="f11" fmla="*/ f3 1 228"/>
                <a:gd name="f12" fmla="*/ f4 1 306"/>
                <a:gd name="f13" fmla="+- f7 0 f5"/>
                <a:gd name="f14" fmla="+- f6 0 f5"/>
                <a:gd name="f15" fmla="*/ f10 f0 1"/>
                <a:gd name="f16" fmla="*/ f14 1 228"/>
                <a:gd name="f17" fmla="*/ f13 1 306"/>
                <a:gd name="f18" fmla="*/ 0 f14 1"/>
                <a:gd name="f19" fmla="*/ 139 f13 1"/>
                <a:gd name="f20" fmla="*/ 306 f13 1"/>
                <a:gd name="f21" fmla="*/ 228 f14 1"/>
                <a:gd name="f22" fmla="*/ 168 f13 1"/>
                <a:gd name="f23" fmla="*/ 0 f13 1"/>
                <a:gd name="f24" fmla="*/ f15 1 f2"/>
                <a:gd name="f25" fmla="*/ f18 1 228"/>
                <a:gd name="f26" fmla="*/ f19 1 306"/>
                <a:gd name="f27" fmla="*/ f20 1 306"/>
                <a:gd name="f28" fmla="*/ f21 1 228"/>
                <a:gd name="f29" fmla="*/ f22 1 306"/>
                <a:gd name="f30" fmla="*/ f23 1 306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7"/>
                <a:gd name="f39" fmla="*/ f28 1 f16"/>
                <a:gd name="f40" fmla="*/ f29 1 f17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2 1"/>
                <a:gd name="f49" fmla="*/ f39 f11 1"/>
                <a:gd name="f50" fmla="*/ f40 f12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8"/>
                </a:cxn>
                <a:cxn ang="f35">
                  <a:pos x="f49" y="f50"/>
                </a:cxn>
                <a:cxn ang="f35">
                  <a:pos x="f49" y="f51"/>
                </a:cxn>
                <a:cxn ang="f35">
                  <a:pos x="f46" y="f47"/>
                </a:cxn>
              </a:cxnLst>
              <a:rect l="f42" t="f45" r="f43" b="f44"/>
              <a:pathLst>
                <a:path w="228" h="306">
                  <a:moveTo>
                    <a:pt x="f5" y="f8"/>
                  </a:moveTo>
                  <a:lnTo>
                    <a:pt x="f5" y="f7"/>
                  </a:lnTo>
                  <a:lnTo>
                    <a:pt x="f6" y="f9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4;p32">
            <a:extLst>
              <a:ext uri="{FF2B5EF4-FFF2-40B4-BE49-F238E27FC236}">
                <a16:creationId xmlns:a16="http://schemas.microsoft.com/office/drawing/2014/main" id="{22E5DAF0-4BFF-4F86-BE74-AB0E4B0F92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1612" y="3013725"/>
            <a:ext cx="3764100" cy="552297"/>
          </a:xfrm>
        </p:spPr>
        <p:txBody>
          <a:bodyPr anchorCtr="0"/>
          <a:lstStyle/>
          <a:p>
            <a:pPr lvl="0" algn="l"/>
            <a:r>
              <a:rPr lang="en-US" sz="2400"/>
              <a:t>— Someone Famous</a:t>
            </a:r>
          </a:p>
        </p:txBody>
      </p:sp>
      <p:sp>
        <p:nvSpPr>
          <p:cNvPr id="3" name="Google Shape;675;p32">
            <a:extLst>
              <a:ext uri="{FF2B5EF4-FFF2-40B4-BE49-F238E27FC236}">
                <a16:creationId xmlns:a16="http://schemas.microsoft.com/office/drawing/2014/main" id="{1DB3D1D1-1D3E-4895-B417-CE2E57632CE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2627" y="966548"/>
            <a:ext cx="3764100" cy="1744803"/>
          </a:xfrm>
        </p:spPr>
        <p:txBody>
          <a:bodyPr/>
          <a:lstStyle/>
          <a:p>
            <a:pPr marL="0" lvl="0" indent="0">
              <a:spcAft>
                <a:spcPts val="1200"/>
              </a:spcAft>
              <a:buNone/>
            </a:pPr>
            <a:r>
              <a:rPr lang="en-US" sz="2400"/>
              <a:t>“This is a quote. Words full of wisdom that someone important said and can make the reader get inspired.”</a:t>
            </a:r>
          </a:p>
        </p:txBody>
      </p:sp>
      <p:sp>
        <p:nvSpPr>
          <p:cNvPr id="4" name="Google Shape;229;p13">
            <a:extLst>
              <a:ext uri="{FF2B5EF4-FFF2-40B4-BE49-F238E27FC236}">
                <a16:creationId xmlns:a16="http://schemas.microsoft.com/office/drawing/2014/main" id="{4D6AA83A-BCC3-4DAC-ACA0-5631D2404A65}"/>
              </a:ext>
            </a:extLst>
          </p:cNvPr>
          <p:cNvSpPr/>
          <p:nvPr/>
        </p:nvSpPr>
        <p:spPr>
          <a:xfrm>
            <a:off x="4596387" y="503605"/>
            <a:ext cx="4107283" cy="4145066"/>
          </a:xfrm>
          <a:custGeom>
            <a:avLst/>
            <a:gdLst>
              <a:gd name="f0" fmla="val w"/>
              <a:gd name="f1" fmla="val h"/>
              <a:gd name="f2" fmla="val 0"/>
              <a:gd name="f3" fmla="val 38699"/>
              <a:gd name="f4" fmla="val 38722"/>
              <a:gd name="f5" fmla="val 19361"/>
              <a:gd name="f6" fmla="val 18350"/>
              <a:gd name="f7" fmla="val 24"/>
              <a:gd name="f8" fmla="val 17362"/>
              <a:gd name="f9" fmla="val 94"/>
              <a:gd name="f10" fmla="val 16397"/>
              <a:gd name="f11" fmla="val 235"/>
              <a:gd name="f12" fmla="val 15456"/>
              <a:gd name="f13" fmla="val 400"/>
              <a:gd name="f14" fmla="val 14515"/>
              <a:gd name="f15" fmla="val 612"/>
              <a:gd name="f16" fmla="val 13598"/>
              <a:gd name="f17" fmla="val 871"/>
              <a:gd name="f18" fmla="val 12704"/>
              <a:gd name="f19" fmla="val 1176"/>
              <a:gd name="f20" fmla="val 11810"/>
              <a:gd name="f21" fmla="val 1529"/>
              <a:gd name="f22" fmla="val 10963"/>
              <a:gd name="f23" fmla="val 1906"/>
              <a:gd name="f24" fmla="val 10116"/>
              <a:gd name="f25" fmla="val 2329"/>
              <a:gd name="f26" fmla="val 9316"/>
              <a:gd name="f27" fmla="val 2800"/>
              <a:gd name="f28" fmla="val 8517"/>
              <a:gd name="f29" fmla="val 3317"/>
              <a:gd name="f30" fmla="val 7764"/>
              <a:gd name="f31" fmla="val 3858"/>
              <a:gd name="f32" fmla="val 7034"/>
              <a:gd name="f33" fmla="val 4423"/>
              <a:gd name="f34" fmla="val 6329"/>
              <a:gd name="f35" fmla="val 5034"/>
              <a:gd name="f36" fmla="val 5670"/>
              <a:gd name="f37" fmla="val 5011"/>
              <a:gd name="f38" fmla="val 6352"/>
              <a:gd name="f39" fmla="val 3835"/>
              <a:gd name="f40" fmla="val 7787"/>
              <a:gd name="f41" fmla="val 3294"/>
              <a:gd name="f42" fmla="val 8540"/>
              <a:gd name="f43" fmla="val 2330"/>
              <a:gd name="f44" fmla="val 10139"/>
              <a:gd name="f45" fmla="val 1506"/>
              <a:gd name="f46" fmla="val 11833"/>
              <a:gd name="f47" fmla="val 1177"/>
              <a:gd name="f48" fmla="val 12703"/>
              <a:gd name="f49" fmla="val 13597"/>
              <a:gd name="f50" fmla="val 377"/>
              <a:gd name="f51" fmla="val 212"/>
              <a:gd name="f52" fmla="val 16420"/>
              <a:gd name="f53" fmla="val 95"/>
              <a:gd name="f54" fmla="val 17385"/>
              <a:gd name="f55" fmla="val 18373"/>
              <a:gd name="f56" fmla="val 1"/>
              <a:gd name="f57" fmla="val 20349"/>
              <a:gd name="f58" fmla="val 21337"/>
              <a:gd name="f59" fmla="val 22301"/>
              <a:gd name="f60" fmla="val 23266"/>
              <a:gd name="f61" fmla="val 24207"/>
              <a:gd name="f62" fmla="val 25124"/>
              <a:gd name="f63" fmla="val 26018"/>
              <a:gd name="f64" fmla="val 26889"/>
              <a:gd name="f65" fmla="val 27759"/>
              <a:gd name="f66" fmla="val 28582"/>
              <a:gd name="f67" fmla="val 29406"/>
              <a:gd name="f68" fmla="val 30182"/>
              <a:gd name="f69" fmla="val 30935"/>
              <a:gd name="f70" fmla="val 31664"/>
              <a:gd name="f71" fmla="val 32370"/>
              <a:gd name="f72" fmla="val 33052"/>
              <a:gd name="f73" fmla="val 33687"/>
              <a:gd name="f74" fmla="val 34299"/>
              <a:gd name="f75" fmla="val 34863"/>
              <a:gd name="f76" fmla="val 35404"/>
              <a:gd name="f77" fmla="val 35922"/>
              <a:gd name="f78" fmla="val 36369"/>
              <a:gd name="f79" fmla="val 36816"/>
              <a:gd name="f80" fmla="val 37192"/>
              <a:gd name="f81" fmla="val 37545"/>
              <a:gd name="f82" fmla="val 37851"/>
              <a:gd name="f83" fmla="val 38110"/>
              <a:gd name="f84" fmla="val 38321"/>
              <a:gd name="f85" fmla="val 38486"/>
              <a:gd name="f86" fmla="val 38627"/>
              <a:gd name="f87" fmla="val 38698"/>
              <a:gd name="f88" fmla="val 38721"/>
              <a:gd name="f89" fmla="val 22302"/>
              <a:gd name="f90" fmla="val 23243"/>
              <a:gd name="f91" fmla="val 24184"/>
              <a:gd name="f92" fmla="val 25101"/>
              <a:gd name="f93" fmla="val 25995"/>
              <a:gd name="f94" fmla="val 27736"/>
              <a:gd name="f95" fmla="val 28583"/>
              <a:gd name="f96" fmla="val 29383"/>
              <a:gd name="f97" fmla="val 33029"/>
              <a:gd name="f98" fmla="val 33688"/>
              <a:gd name="f99" fmla="val 34864"/>
              <a:gd name="f100" fmla="val 35405"/>
              <a:gd name="f101" fmla="val 35899"/>
              <a:gd name="f102" fmla="val 36793"/>
              <a:gd name="f103" fmla="val 37193"/>
              <a:gd name="f104" fmla="val 37522"/>
              <a:gd name="f105" fmla="val 37828"/>
              <a:gd name="f106" fmla="val 38322"/>
              <a:gd name="f107" fmla="val 38604"/>
              <a:gd name="f108" fmla="val 38675"/>
              <a:gd name="f109" fmla="*/ f0 1 38699"/>
              <a:gd name="f110" fmla="*/ f1 1 38722"/>
              <a:gd name="f111" fmla="val f2"/>
              <a:gd name="f112" fmla="val f3"/>
              <a:gd name="f113" fmla="val f4"/>
              <a:gd name="f114" fmla="+- f113 0 f111"/>
              <a:gd name="f115" fmla="+- f112 0 f111"/>
              <a:gd name="f116" fmla="*/ f115 1 38699"/>
              <a:gd name="f117" fmla="*/ f114 1 38722"/>
              <a:gd name="f118" fmla="*/ f111 1 f116"/>
              <a:gd name="f119" fmla="*/ f112 1 f116"/>
              <a:gd name="f120" fmla="*/ f111 1 f117"/>
              <a:gd name="f121" fmla="*/ f113 1 f117"/>
              <a:gd name="f122" fmla="*/ f118 f109 1"/>
              <a:gd name="f123" fmla="*/ f119 f109 1"/>
              <a:gd name="f124" fmla="*/ f121 f110 1"/>
              <a:gd name="f125" fmla="*/ f120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2" t="f125" r="f123" b="f124"/>
            <a:pathLst>
              <a:path w="38699" h="38722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6"/>
                </a:lnTo>
                <a:lnTo>
                  <a:pt x="f37" y="f38"/>
                </a:lnTo>
                <a:lnTo>
                  <a:pt x="f33" y="f32"/>
                </a:lnTo>
                <a:lnTo>
                  <a:pt x="f39" y="f40"/>
                </a:lnTo>
                <a:lnTo>
                  <a:pt x="f41" y="f42"/>
                </a:lnTo>
                <a:lnTo>
                  <a:pt x="f27" y="f26"/>
                </a:lnTo>
                <a:lnTo>
                  <a:pt x="f43" y="f44"/>
                </a:lnTo>
                <a:lnTo>
                  <a:pt x="f23" y="f22"/>
                </a:lnTo>
                <a:lnTo>
                  <a:pt x="f45" y="f46"/>
                </a:lnTo>
                <a:lnTo>
                  <a:pt x="f47" y="f48"/>
                </a:lnTo>
                <a:lnTo>
                  <a:pt x="f17" y="f49"/>
                </a:lnTo>
                <a:lnTo>
                  <a:pt x="f15" y="f14"/>
                </a:lnTo>
                <a:lnTo>
                  <a:pt x="f50" y="f12"/>
                </a:lnTo>
                <a:lnTo>
                  <a:pt x="f51" y="f52"/>
                </a:lnTo>
                <a:lnTo>
                  <a:pt x="f53" y="f54"/>
                </a:lnTo>
                <a:lnTo>
                  <a:pt x="f7" y="f55"/>
                </a:lnTo>
                <a:lnTo>
                  <a:pt x="f56" y="f5"/>
                </a:lnTo>
                <a:lnTo>
                  <a:pt x="f7" y="f57"/>
                </a:lnTo>
                <a:lnTo>
                  <a:pt x="f53" y="f58"/>
                </a:lnTo>
                <a:lnTo>
                  <a:pt x="f51" y="f59"/>
                </a:lnTo>
                <a:lnTo>
                  <a:pt x="f50" y="f60"/>
                </a:lnTo>
                <a:lnTo>
                  <a:pt x="f15" y="f61"/>
                </a:lnTo>
                <a:lnTo>
                  <a:pt x="f17" y="f62"/>
                </a:lnTo>
                <a:lnTo>
                  <a:pt x="f47" y="f63"/>
                </a:lnTo>
                <a:lnTo>
                  <a:pt x="f45" y="f64"/>
                </a:lnTo>
                <a:lnTo>
                  <a:pt x="f23" y="f65"/>
                </a:lnTo>
                <a:lnTo>
                  <a:pt x="f43" y="f66"/>
                </a:lnTo>
                <a:lnTo>
                  <a:pt x="f27" y="f67"/>
                </a:lnTo>
                <a:lnTo>
                  <a:pt x="f41" y="f68"/>
                </a:lnTo>
                <a:lnTo>
                  <a:pt x="f39" y="f69"/>
                </a:lnTo>
                <a:lnTo>
                  <a:pt x="f33" y="f70"/>
                </a:lnTo>
                <a:lnTo>
                  <a:pt x="f37" y="f71"/>
                </a:lnTo>
                <a:lnTo>
                  <a:pt x="f36" y="f72"/>
                </a:lnTo>
                <a:lnTo>
                  <a:pt x="f34" y="f73"/>
                </a:lnTo>
                <a:lnTo>
                  <a:pt x="f32" y="f74"/>
                </a:lnTo>
                <a:lnTo>
                  <a:pt x="f30" y="f75"/>
                </a:lnTo>
                <a:lnTo>
                  <a:pt x="f28" y="f76"/>
                </a:lnTo>
                <a:lnTo>
                  <a:pt x="f26" y="f77"/>
                </a:lnTo>
                <a:lnTo>
                  <a:pt x="f24" y="f78"/>
                </a:lnTo>
                <a:lnTo>
                  <a:pt x="f22" y="f79"/>
                </a:lnTo>
                <a:lnTo>
                  <a:pt x="f20" y="f80"/>
                </a:lnTo>
                <a:lnTo>
                  <a:pt x="f18" y="f81"/>
                </a:lnTo>
                <a:lnTo>
                  <a:pt x="f16" y="f82"/>
                </a:lnTo>
                <a:lnTo>
                  <a:pt x="f14" y="f83"/>
                </a:lnTo>
                <a:lnTo>
                  <a:pt x="f12" y="f84"/>
                </a:lnTo>
                <a:lnTo>
                  <a:pt x="f10" y="f85"/>
                </a:lnTo>
                <a:lnTo>
                  <a:pt x="f8" y="f86"/>
                </a:lnTo>
                <a:lnTo>
                  <a:pt x="f6" y="f87"/>
                </a:lnTo>
                <a:lnTo>
                  <a:pt x="f5" y="f88"/>
                </a:lnTo>
                <a:lnTo>
                  <a:pt x="f57" y="f87"/>
                </a:lnTo>
                <a:lnTo>
                  <a:pt x="f58" y="f86"/>
                </a:lnTo>
                <a:lnTo>
                  <a:pt x="f89" y="f85"/>
                </a:lnTo>
                <a:lnTo>
                  <a:pt x="f90" y="f84"/>
                </a:lnTo>
                <a:lnTo>
                  <a:pt x="f91" y="f83"/>
                </a:lnTo>
                <a:lnTo>
                  <a:pt x="f92" y="f82"/>
                </a:lnTo>
                <a:lnTo>
                  <a:pt x="f93" y="f81"/>
                </a:lnTo>
                <a:lnTo>
                  <a:pt x="f64" y="f80"/>
                </a:lnTo>
                <a:lnTo>
                  <a:pt x="f94" y="f79"/>
                </a:lnTo>
                <a:lnTo>
                  <a:pt x="f95" y="f78"/>
                </a:lnTo>
                <a:lnTo>
                  <a:pt x="f96" y="f77"/>
                </a:lnTo>
                <a:lnTo>
                  <a:pt x="f68" y="f76"/>
                </a:lnTo>
                <a:lnTo>
                  <a:pt x="f69" y="f75"/>
                </a:lnTo>
                <a:lnTo>
                  <a:pt x="f70" y="f74"/>
                </a:lnTo>
                <a:lnTo>
                  <a:pt x="f71" y="f73"/>
                </a:lnTo>
                <a:lnTo>
                  <a:pt x="f97" y="f72"/>
                </a:lnTo>
                <a:lnTo>
                  <a:pt x="f98" y="f71"/>
                </a:lnTo>
                <a:lnTo>
                  <a:pt x="f74" y="f70"/>
                </a:lnTo>
                <a:lnTo>
                  <a:pt x="f99" y="f69"/>
                </a:lnTo>
                <a:lnTo>
                  <a:pt x="f100" y="f68"/>
                </a:lnTo>
                <a:lnTo>
                  <a:pt x="f101" y="f67"/>
                </a:lnTo>
                <a:lnTo>
                  <a:pt x="f78" y="f66"/>
                </a:lnTo>
                <a:lnTo>
                  <a:pt x="f102" y="f65"/>
                </a:lnTo>
                <a:lnTo>
                  <a:pt x="f103" y="f64"/>
                </a:lnTo>
                <a:lnTo>
                  <a:pt x="f104" y="f63"/>
                </a:lnTo>
                <a:lnTo>
                  <a:pt x="f105" y="f62"/>
                </a:lnTo>
                <a:lnTo>
                  <a:pt x="f83" y="f61"/>
                </a:lnTo>
                <a:lnTo>
                  <a:pt x="f106" y="f60"/>
                </a:lnTo>
                <a:lnTo>
                  <a:pt x="f85" y="f59"/>
                </a:lnTo>
                <a:lnTo>
                  <a:pt x="f107" y="f58"/>
                </a:lnTo>
                <a:lnTo>
                  <a:pt x="f108" y="f57"/>
                </a:lnTo>
                <a:lnTo>
                  <a:pt x="f87" y="f5"/>
                </a:lnTo>
                <a:lnTo>
                  <a:pt x="f108" y="f55"/>
                </a:lnTo>
                <a:lnTo>
                  <a:pt x="f107" y="f54"/>
                </a:lnTo>
                <a:lnTo>
                  <a:pt x="f85" y="f52"/>
                </a:lnTo>
                <a:lnTo>
                  <a:pt x="f106" y="f12"/>
                </a:lnTo>
                <a:lnTo>
                  <a:pt x="f83" y="f14"/>
                </a:lnTo>
                <a:lnTo>
                  <a:pt x="f105" y="f49"/>
                </a:lnTo>
                <a:lnTo>
                  <a:pt x="f104" y="f48"/>
                </a:lnTo>
                <a:lnTo>
                  <a:pt x="f103" y="f46"/>
                </a:lnTo>
                <a:lnTo>
                  <a:pt x="f102" y="f22"/>
                </a:lnTo>
                <a:lnTo>
                  <a:pt x="f78" y="f44"/>
                </a:lnTo>
                <a:lnTo>
                  <a:pt x="f101" y="f26"/>
                </a:lnTo>
                <a:lnTo>
                  <a:pt x="f100" y="f42"/>
                </a:lnTo>
                <a:lnTo>
                  <a:pt x="f99" y="f40"/>
                </a:lnTo>
                <a:lnTo>
                  <a:pt x="f74" y="f32"/>
                </a:lnTo>
                <a:lnTo>
                  <a:pt x="f98" y="f38"/>
                </a:lnTo>
                <a:lnTo>
                  <a:pt x="f97" y="f36"/>
                </a:lnTo>
                <a:lnTo>
                  <a:pt x="f71" y="f35"/>
                </a:lnTo>
                <a:lnTo>
                  <a:pt x="f70" y="f33"/>
                </a:lnTo>
                <a:lnTo>
                  <a:pt x="f69" y="f31"/>
                </a:lnTo>
                <a:lnTo>
                  <a:pt x="f68" y="f29"/>
                </a:lnTo>
                <a:lnTo>
                  <a:pt x="f96" y="f27"/>
                </a:lnTo>
                <a:lnTo>
                  <a:pt x="f95" y="f25"/>
                </a:lnTo>
                <a:lnTo>
                  <a:pt x="f94" y="f23"/>
                </a:lnTo>
                <a:lnTo>
                  <a:pt x="f64" y="f21"/>
                </a:lnTo>
                <a:lnTo>
                  <a:pt x="f93" y="f19"/>
                </a:lnTo>
                <a:lnTo>
                  <a:pt x="f92" y="f17"/>
                </a:lnTo>
                <a:lnTo>
                  <a:pt x="f91" y="f15"/>
                </a:lnTo>
                <a:lnTo>
                  <a:pt x="f90" y="f13"/>
                </a:lnTo>
                <a:lnTo>
                  <a:pt x="f89" y="f11"/>
                </a:lnTo>
                <a:lnTo>
                  <a:pt x="f58" y="f9"/>
                </a:lnTo>
                <a:lnTo>
                  <a:pt x="f57" y="f7"/>
                </a:lnTo>
                <a:lnTo>
                  <a:pt x="f5" y="f2"/>
                </a:lnTo>
                <a:close/>
              </a:path>
            </a:pathLst>
          </a:custGeom>
          <a:noFill/>
          <a:ln w="76196" cap="flat">
            <a:solidFill>
              <a:srgbClr val="F1D1AB"/>
            </a:solidFill>
            <a:custDash>
              <a:ds d="300016" sp="300016"/>
            </a:custDash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8721DE3-8E06-481A-BD8A-80C6394E0CC6}"/>
              </a:ext>
            </a:extLst>
          </p:cNvPr>
          <p:cNvSpPr/>
          <p:nvPr/>
        </p:nvSpPr>
        <p:spPr>
          <a:xfrm>
            <a:off x="5372100" y="2622554"/>
            <a:ext cx="2540002" cy="13652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2"/>
              <a:gd name="f7" fmla="val 168"/>
              <a:gd name="f8" fmla="val 207"/>
              <a:gd name="f9" fmla="val 226"/>
              <a:gd name="f10" fmla="val 17"/>
              <a:gd name="f11" fmla="val 249"/>
              <a:gd name="f12" fmla="val 23"/>
              <a:gd name="f13" fmla="val 273"/>
              <a:gd name="f14" fmla="val 30"/>
              <a:gd name="f15" fmla="val 302"/>
              <a:gd name="f16" fmla="val 38"/>
              <a:gd name="f17" fmla="val 51"/>
              <a:gd name="f18" fmla="val 82"/>
              <a:gd name="f19" fmla="val 106"/>
              <a:gd name="f20" fmla="val 311"/>
              <a:gd name="f21" fmla="val 130"/>
              <a:gd name="f22" fmla="val 155"/>
              <a:gd name="f23" fmla="val 164"/>
              <a:gd name="f24" fmla="val 308"/>
              <a:gd name="f25" fmla="val 299"/>
              <a:gd name="f26" fmla="val 204"/>
              <a:gd name="f27" fmla="val 108"/>
              <a:gd name="f28" fmla="val 13"/>
              <a:gd name="f29" fmla="val 3"/>
              <a:gd name="f30" fmla="val 154"/>
              <a:gd name="f31" fmla="val 127"/>
              <a:gd name="f32" fmla="val 100"/>
              <a:gd name="f33" fmla="val 73"/>
              <a:gd name="f34" fmla="val 55"/>
              <a:gd name="f35" fmla="val 9"/>
              <a:gd name="f36" fmla="val 42"/>
              <a:gd name="f37" fmla="val 26"/>
              <a:gd name="f38" fmla="val 35"/>
              <a:gd name="f39" fmla="val 39"/>
              <a:gd name="f40" fmla="val 29"/>
              <a:gd name="f41" fmla="val 53"/>
              <a:gd name="f42" fmla="val 27"/>
              <a:gd name="f43" fmla="val 67"/>
              <a:gd name="f44" fmla="val 22"/>
              <a:gd name="f45" fmla="val 77"/>
              <a:gd name="f46" fmla="val 87"/>
              <a:gd name="f47" fmla="val 11"/>
              <a:gd name="f48" fmla="val 97"/>
              <a:gd name="f49" fmla="val 6"/>
              <a:gd name="f50" fmla="val 5"/>
              <a:gd name="f51" fmla="val 105"/>
              <a:gd name="f52" fmla="val 4"/>
              <a:gd name="f53" fmla="val 107"/>
              <a:gd name="f54" fmla="val 142"/>
              <a:gd name="f55" fmla="val 28"/>
              <a:gd name="f56" fmla="val 175"/>
              <a:gd name="f57" fmla="+- 0 0 -90"/>
              <a:gd name="f58" fmla="*/ f3 1 312"/>
              <a:gd name="f59" fmla="*/ f4 1 168"/>
              <a:gd name="f60" fmla="val f5"/>
              <a:gd name="f61" fmla="val f6"/>
              <a:gd name="f62" fmla="val f7"/>
              <a:gd name="f63" fmla="*/ f57 f0 1"/>
              <a:gd name="f64" fmla="+- f62 0 f60"/>
              <a:gd name="f65" fmla="+- f61 0 f60"/>
              <a:gd name="f66" fmla="*/ f63 1 f2"/>
              <a:gd name="f67" fmla="*/ f65 1 312"/>
              <a:gd name="f68" fmla="*/ f64 1 168"/>
              <a:gd name="f69" fmla="*/ 207 f65 1"/>
              <a:gd name="f70" fmla="*/ 0 f64 1"/>
              <a:gd name="f71" fmla="*/ 273 f65 1"/>
              <a:gd name="f72" fmla="*/ 30 f64 1"/>
              <a:gd name="f73" fmla="*/ 312 f65 1"/>
              <a:gd name="f74" fmla="*/ 82 f64 1"/>
              <a:gd name="f75" fmla="*/ 155 f64 1"/>
              <a:gd name="f76" fmla="*/ 299 f65 1"/>
              <a:gd name="f77" fmla="*/ 168 f64 1"/>
              <a:gd name="f78" fmla="*/ 13 f65 1"/>
              <a:gd name="f79" fmla="*/ 0 f65 1"/>
              <a:gd name="f80" fmla="*/ 154 f64 1"/>
              <a:gd name="f81" fmla="*/ 73 f64 1"/>
              <a:gd name="f82" fmla="*/ 26 f65 1"/>
              <a:gd name="f83" fmla="*/ 35 f64 1"/>
              <a:gd name="f84" fmla="*/ 67 f65 1"/>
              <a:gd name="f85" fmla="*/ 22 f64 1"/>
              <a:gd name="f86" fmla="*/ 97 f65 1"/>
              <a:gd name="f87" fmla="*/ 6 f64 1"/>
              <a:gd name="f88" fmla="*/ 107 f65 1"/>
              <a:gd name="f89" fmla="*/ 5 f64 1"/>
              <a:gd name="f90" fmla="+- f66 0 f1"/>
              <a:gd name="f91" fmla="*/ f69 1 312"/>
              <a:gd name="f92" fmla="*/ f70 1 168"/>
              <a:gd name="f93" fmla="*/ f71 1 312"/>
              <a:gd name="f94" fmla="*/ f72 1 168"/>
              <a:gd name="f95" fmla="*/ f73 1 312"/>
              <a:gd name="f96" fmla="*/ f74 1 168"/>
              <a:gd name="f97" fmla="*/ f75 1 168"/>
              <a:gd name="f98" fmla="*/ f76 1 312"/>
              <a:gd name="f99" fmla="*/ f77 1 168"/>
              <a:gd name="f100" fmla="*/ f78 1 312"/>
              <a:gd name="f101" fmla="*/ f79 1 312"/>
              <a:gd name="f102" fmla="*/ f80 1 168"/>
              <a:gd name="f103" fmla="*/ f81 1 168"/>
              <a:gd name="f104" fmla="*/ f82 1 312"/>
              <a:gd name="f105" fmla="*/ f83 1 168"/>
              <a:gd name="f106" fmla="*/ f84 1 312"/>
              <a:gd name="f107" fmla="*/ f85 1 168"/>
              <a:gd name="f108" fmla="*/ f86 1 312"/>
              <a:gd name="f109" fmla="*/ f87 1 168"/>
              <a:gd name="f110" fmla="*/ f88 1 312"/>
              <a:gd name="f111" fmla="*/ f89 1 168"/>
              <a:gd name="f112" fmla="*/ 0 1 f67"/>
              <a:gd name="f113" fmla="*/ f61 1 f67"/>
              <a:gd name="f114" fmla="*/ 0 1 f68"/>
              <a:gd name="f115" fmla="*/ f62 1 f68"/>
              <a:gd name="f116" fmla="*/ f91 1 f67"/>
              <a:gd name="f117" fmla="*/ f92 1 f68"/>
              <a:gd name="f118" fmla="*/ f93 1 f67"/>
              <a:gd name="f119" fmla="*/ f94 1 f68"/>
              <a:gd name="f120" fmla="*/ f95 1 f67"/>
              <a:gd name="f121" fmla="*/ f96 1 f68"/>
              <a:gd name="f122" fmla="*/ f97 1 f68"/>
              <a:gd name="f123" fmla="*/ f98 1 f67"/>
              <a:gd name="f124" fmla="*/ f99 1 f68"/>
              <a:gd name="f125" fmla="*/ f100 1 f67"/>
              <a:gd name="f126" fmla="*/ f101 1 f67"/>
              <a:gd name="f127" fmla="*/ f102 1 f68"/>
              <a:gd name="f128" fmla="*/ f103 1 f68"/>
              <a:gd name="f129" fmla="*/ f104 1 f67"/>
              <a:gd name="f130" fmla="*/ f105 1 f68"/>
              <a:gd name="f131" fmla="*/ f106 1 f67"/>
              <a:gd name="f132" fmla="*/ f107 1 f68"/>
              <a:gd name="f133" fmla="*/ f108 1 f67"/>
              <a:gd name="f134" fmla="*/ f109 1 f68"/>
              <a:gd name="f135" fmla="*/ f110 1 f67"/>
              <a:gd name="f136" fmla="*/ f111 1 f68"/>
              <a:gd name="f137" fmla="*/ f112 f58 1"/>
              <a:gd name="f138" fmla="*/ f113 f58 1"/>
              <a:gd name="f139" fmla="*/ f115 f59 1"/>
              <a:gd name="f140" fmla="*/ f114 f59 1"/>
              <a:gd name="f141" fmla="*/ f116 f58 1"/>
              <a:gd name="f142" fmla="*/ f117 f59 1"/>
              <a:gd name="f143" fmla="*/ f118 f58 1"/>
              <a:gd name="f144" fmla="*/ f119 f59 1"/>
              <a:gd name="f145" fmla="*/ f120 f58 1"/>
              <a:gd name="f146" fmla="*/ f121 f59 1"/>
              <a:gd name="f147" fmla="*/ f122 f59 1"/>
              <a:gd name="f148" fmla="*/ f123 f58 1"/>
              <a:gd name="f149" fmla="*/ f124 f59 1"/>
              <a:gd name="f150" fmla="*/ f125 f58 1"/>
              <a:gd name="f151" fmla="*/ f126 f58 1"/>
              <a:gd name="f152" fmla="*/ f127 f59 1"/>
              <a:gd name="f153" fmla="*/ f128 f59 1"/>
              <a:gd name="f154" fmla="*/ f129 f58 1"/>
              <a:gd name="f155" fmla="*/ f130 f59 1"/>
              <a:gd name="f156" fmla="*/ f131 f58 1"/>
              <a:gd name="f157" fmla="*/ f132 f59 1"/>
              <a:gd name="f158" fmla="*/ f133 f58 1"/>
              <a:gd name="f159" fmla="*/ f134 f59 1"/>
              <a:gd name="f160" fmla="*/ f135 f58 1"/>
              <a:gd name="f161" fmla="*/ f136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0">
                <a:pos x="f141" y="f142"/>
              </a:cxn>
              <a:cxn ang="f90">
                <a:pos x="f143" y="f144"/>
              </a:cxn>
              <a:cxn ang="f90">
                <a:pos x="f145" y="f146"/>
              </a:cxn>
              <a:cxn ang="f90">
                <a:pos x="f145" y="f147"/>
              </a:cxn>
              <a:cxn ang="f90">
                <a:pos x="f148" y="f149"/>
              </a:cxn>
              <a:cxn ang="f90">
                <a:pos x="f150" y="f149"/>
              </a:cxn>
              <a:cxn ang="f90">
                <a:pos x="f151" y="f152"/>
              </a:cxn>
              <a:cxn ang="f90">
                <a:pos x="f151" y="f153"/>
              </a:cxn>
              <a:cxn ang="f90">
                <a:pos x="f154" y="f155"/>
              </a:cxn>
              <a:cxn ang="f90">
                <a:pos x="f156" y="f157"/>
              </a:cxn>
              <a:cxn ang="f90">
                <a:pos x="f158" y="f159"/>
              </a:cxn>
              <a:cxn ang="f90">
                <a:pos x="f160" y="f161"/>
              </a:cxn>
              <a:cxn ang="f90">
                <a:pos x="f141" y="f142"/>
              </a:cxn>
            </a:cxnLst>
            <a:rect l="f137" t="f140" r="f138" b="f139"/>
            <a:pathLst>
              <a:path w="312" h="168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6" y="f17"/>
                  <a:pt x="f6" y="f18"/>
                </a:cubicBezTo>
                <a:cubicBezTo>
                  <a:pt x="f6" y="f19"/>
                  <a:pt x="f20" y="f21"/>
                  <a:pt x="f6" y="f22"/>
                </a:cubicBezTo>
                <a:cubicBezTo>
                  <a:pt x="f6" y="f23"/>
                  <a:pt x="f24" y="f7"/>
                  <a:pt x="f25" y="f7"/>
                </a:cubicBezTo>
                <a:cubicBezTo>
                  <a:pt x="f26" y="f7"/>
                  <a:pt x="f27" y="f7"/>
                  <a:pt x="f28" y="f7"/>
                </a:cubicBezTo>
                <a:cubicBezTo>
                  <a:pt x="f29" y="f7"/>
                  <a:pt x="f5" y="f23"/>
                  <a:pt x="f5" y="f30"/>
                </a:cubicBezTo>
                <a:cubicBezTo>
                  <a:pt x="f5" y="f31"/>
                  <a:pt x="f5" y="f32"/>
                  <a:pt x="f5" y="f33"/>
                </a:cubicBezTo>
                <a:cubicBezTo>
                  <a:pt x="f5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10"/>
                  <a:pt x="f46" y="f47"/>
                  <a:pt x="f48" y="f49"/>
                </a:cubicBezTo>
                <a:cubicBezTo>
                  <a:pt x="f32" y="f50"/>
                  <a:pt x="f51" y="f52"/>
                  <a:pt x="f53" y="f50"/>
                </a:cubicBezTo>
                <a:cubicBezTo>
                  <a:pt x="f54" y="f55"/>
                  <a:pt x="f56" y="f40"/>
                  <a:pt x="f8" y="f5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2AD1CA6-B578-42EE-9C3B-8D4D5718E8B7}"/>
              </a:ext>
            </a:extLst>
          </p:cNvPr>
          <p:cNvSpPr/>
          <p:nvPr/>
        </p:nvSpPr>
        <p:spPr>
          <a:xfrm>
            <a:off x="5770558" y="761996"/>
            <a:ext cx="1766885" cy="9747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7"/>
              <a:gd name="f7" fmla="val 120"/>
              <a:gd name="f8" fmla="val 183"/>
              <a:gd name="f9" fmla="val 102"/>
              <a:gd name="f10" fmla="val 107"/>
              <a:gd name="f11" fmla="val 182"/>
              <a:gd name="f12" fmla="val 113"/>
              <a:gd name="f13" fmla="val 170"/>
              <a:gd name="f14" fmla="val 117"/>
              <a:gd name="f15" fmla="val 159"/>
              <a:gd name="f16" fmla="val 116"/>
              <a:gd name="f17" fmla="val 149"/>
              <a:gd name="f18" fmla="val 112"/>
              <a:gd name="f19" fmla="val 118"/>
              <a:gd name="f20" fmla="val 86"/>
              <a:gd name="f21" fmla="val 106"/>
              <a:gd name="f22" fmla="val 55"/>
              <a:gd name="f23" fmla="val 111"/>
              <a:gd name="f24" fmla="val 47"/>
              <a:gd name="f25" fmla="val 38"/>
              <a:gd name="f26" fmla="val 114"/>
              <a:gd name="f27" fmla="val 33"/>
              <a:gd name="f28" fmla="val 29"/>
              <a:gd name="f29" fmla="val 108"/>
              <a:gd name="f30" fmla="val 31"/>
              <a:gd name="f31" fmla="val 97"/>
              <a:gd name="f32" fmla="val 30"/>
              <a:gd name="f33" fmla="val 89"/>
              <a:gd name="f34" fmla="val 27"/>
              <a:gd name="f35" fmla="val 88"/>
              <a:gd name="f36" fmla="val 24"/>
              <a:gd name="f37" fmla="val 21"/>
              <a:gd name="f38" fmla="val 87"/>
              <a:gd name="f39" fmla="val 4"/>
              <a:gd name="f40" fmla="val 82"/>
              <a:gd name="f41" fmla="val 72"/>
              <a:gd name="f42" fmla="val 11"/>
              <a:gd name="f43" fmla="val 59"/>
              <a:gd name="f44" fmla="val 17"/>
              <a:gd name="f45" fmla="val 50"/>
              <a:gd name="f46" fmla="val 26"/>
              <a:gd name="f47" fmla="val 41"/>
              <a:gd name="f48" fmla="val 36"/>
              <a:gd name="f49" fmla="val 56"/>
              <a:gd name="f50" fmla="val 78"/>
              <a:gd name="f51" fmla="val 99"/>
              <a:gd name="f52" fmla="val 22"/>
              <a:gd name="f53" fmla="val 103"/>
              <a:gd name="f54" fmla="val 18"/>
              <a:gd name="f55" fmla="val 16"/>
              <a:gd name="f56" fmla="val 128"/>
              <a:gd name="f57" fmla="val 5"/>
              <a:gd name="f58" fmla="val 137"/>
              <a:gd name="f59" fmla="val 1"/>
              <a:gd name="f60" fmla="val 139"/>
              <a:gd name="f61" fmla="val 142"/>
              <a:gd name="f62" fmla="val 3"/>
              <a:gd name="f63" fmla="val 145"/>
              <a:gd name="f64" fmla="val 143"/>
              <a:gd name="f65" fmla="val 6"/>
              <a:gd name="f66" fmla="val 141"/>
              <a:gd name="f67" fmla="val 9"/>
              <a:gd name="f68" fmla="val 133"/>
              <a:gd name="f69" fmla="val 14"/>
              <a:gd name="f70" fmla="val 127"/>
              <a:gd name="f71" fmla="val 121"/>
              <a:gd name="f72" fmla="val 19"/>
              <a:gd name="f73" fmla="val 20"/>
              <a:gd name="f74" fmla="val 122"/>
              <a:gd name="f75" fmla="val 125"/>
              <a:gd name="f76" fmla="val 23"/>
              <a:gd name="f77" fmla="val 132"/>
              <a:gd name="f78" fmla="val 25"/>
              <a:gd name="f79" fmla="val 158"/>
              <a:gd name="f80" fmla="val 44"/>
              <a:gd name="f81" fmla="val 198"/>
              <a:gd name="f82" fmla="val 63"/>
              <a:gd name="f83" fmla="val 83"/>
              <a:gd name="f84" fmla="val 210"/>
              <a:gd name="f85" fmla="val 96"/>
              <a:gd name="f86" fmla="val 188"/>
              <a:gd name="f87" fmla="val 100"/>
              <a:gd name="f88" fmla="val 186"/>
              <a:gd name="f89" fmla="val 101"/>
              <a:gd name="f90" fmla="val 185"/>
              <a:gd name="f91" fmla="+- 0 0 -90"/>
              <a:gd name="f92" fmla="*/ f3 1 217"/>
              <a:gd name="f93" fmla="*/ f4 1 120"/>
              <a:gd name="f94" fmla="val f5"/>
              <a:gd name="f95" fmla="val f6"/>
              <a:gd name="f96" fmla="val f7"/>
              <a:gd name="f97" fmla="*/ f91 f0 1"/>
              <a:gd name="f98" fmla="+- f96 0 f94"/>
              <a:gd name="f99" fmla="+- f95 0 f94"/>
              <a:gd name="f100" fmla="*/ f97 1 f2"/>
              <a:gd name="f101" fmla="*/ f99 1 217"/>
              <a:gd name="f102" fmla="*/ f98 1 120"/>
              <a:gd name="f103" fmla="*/ 183 f99 1"/>
              <a:gd name="f104" fmla="*/ 102 f98 1"/>
              <a:gd name="f105" fmla="*/ 182 f99 1"/>
              <a:gd name="f106" fmla="*/ 120 f98 1"/>
              <a:gd name="f107" fmla="*/ 149 f99 1"/>
              <a:gd name="f108" fmla="*/ 112 f98 1"/>
              <a:gd name="f109" fmla="*/ 55 f99 1"/>
              <a:gd name="f110" fmla="*/ 111 f98 1"/>
              <a:gd name="f111" fmla="*/ 33 f99 1"/>
              <a:gd name="f112" fmla="*/ 30 f99 1"/>
              <a:gd name="f113" fmla="*/ 89 f98 1"/>
              <a:gd name="f114" fmla="*/ 21 f99 1"/>
              <a:gd name="f115" fmla="*/ 87 f98 1"/>
              <a:gd name="f116" fmla="*/ 11 f99 1"/>
              <a:gd name="f117" fmla="*/ 59 f98 1"/>
              <a:gd name="f118" fmla="*/ 36 f99 1"/>
              <a:gd name="f119" fmla="*/ 38 f98 1"/>
              <a:gd name="f120" fmla="*/ 99 f99 1"/>
              <a:gd name="f121" fmla="*/ 22 f98 1"/>
              <a:gd name="f122" fmla="*/ 112 f99 1"/>
              <a:gd name="f123" fmla="*/ 16 f98 1"/>
              <a:gd name="f124" fmla="*/ 137 f99 1"/>
              <a:gd name="f125" fmla="*/ 1 f98 1"/>
              <a:gd name="f126" fmla="*/ 145 f99 1"/>
              <a:gd name="f127" fmla="*/ 4 f98 1"/>
              <a:gd name="f128" fmla="*/ 139 f99 1"/>
              <a:gd name="f129" fmla="*/ 11 f98 1"/>
              <a:gd name="f130" fmla="*/ 121 f99 1"/>
              <a:gd name="f131" fmla="*/ 19 f98 1"/>
              <a:gd name="f132" fmla="*/ 122 f99 1"/>
              <a:gd name="f133" fmla="*/ 132 f99 1"/>
              <a:gd name="f134" fmla="*/ 25 f98 1"/>
              <a:gd name="f135" fmla="*/ 198 f99 1"/>
              <a:gd name="f136" fmla="*/ 63 f98 1"/>
              <a:gd name="f137" fmla="*/ 188 f99 1"/>
              <a:gd name="f138" fmla="*/ 100 f98 1"/>
              <a:gd name="f139" fmla="+- f100 0 f1"/>
              <a:gd name="f140" fmla="*/ f103 1 217"/>
              <a:gd name="f141" fmla="*/ f104 1 120"/>
              <a:gd name="f142" fmla="*/ f105 1 217"/>
              <a:gd name="f143" fmla="*/ f106 1 120"/>
              <a:gd name="f144" fmla="*/ f107 1 217"/>
              <a:gd name="f145" fmla="*/ f108 1 120"/>
              <a:gd name="f146" fmla="*/ f109 1 217"/>
              <a:gd name="f147" fmla="*/ f110 1 120"/>
              <a:gd name="f148" fmla="*/ f111 1 217"/>
              <a:gd name="f149" fmla="*/ f112 1 217"/>
              <a:gd name="f150" fmla="*/ f113 1 120"/>
              <a:gd name="f151" fmla="*/ f114 1 217"/>
              <a:gd name="f152" fmla="*/ f115 1 120"/>
              <a:gd name="f153" fmla="*/ f116 1 217"/>
              <a:gd name="f154" fmla="*/ f117 1 120"/>
              <a:gd name="f155" fmla="*/ f118 1 217"/>
              <a:gd name="f156" fmla="*/ f119 1 120"/>
              <a:gd name="f157" fmla="*/ f120 1 217"/>
              <a:gd name="f158" fmla="*/ f121 1 120"/>
              <a:gd name="f159" fmla="*/ f122 1 217"/>
              <a:gd name="f160" fmla="*/ f123 1 120"/>
              <a:gd name="f161" fmla="*/ f124 1 217"/>
              <a:gd name="f162" fmla="*/ f125 1 120"/>
              <a:gd name="f163" fmla="*/ f126 1 217"/>
              <a:gd name="f164" fmla="*/ f127 1 120"/>
              <a:gd name="f165" fmla="*/ f128 1 217"/>
              <a:gd name="f166" fmla="*/ f129 1 120"/>
              <a:gd name="f167" fmla="*/ f130 1 217"/>
              <a:gd name="f168" fmla="*/ f131 1 120"/>
              <a:gd name="f169" fmla="*/ f132 1 217"/>
              <a:gd name="f170" fmla="*/ f133 1 217"/>
              <a:gd name="f171" fmla="*/ f134 1 120"/>
              <a:gd name="f172" fmla="*/ f135 1 217"/>
              <a:gd name="f173" fmla="*/ f136 1 120"/>
              <a:gd name="f174" fmla="*/ f137 1 217"/>
              <a:gd name="f175" fmla="*/ f138 1 120"/>
              <a:gd name="f176" fmla="*/ 0 1 f101"/>
              <a:gd name="f177" fmla="*/ f95 1 f101"/>
              <a:gd name="f178" fmla="*/ 0 1 f102"/>
              <a:gd name="f179" fmla="*/ f96 1 f102"/>
              <a:gd name="f180" fmla="*/ f140 1 f101"/>
              <a:gd name="f181" fmla="*/ f141 1 f102"/>
              <a:gd name="f182" fmla="*/ f142 1 f101"/>
              <a:gd name="f183" fmla="*/ f143 1 f102"/>
              <a:gd name="f184" fmla="*/ f144 1 f101"/>
              <a:gd name="f185" fmla="*/ f145 1 f102"/>
              <a:gd name="f186" fmla="*/ f146 1 f101"/>
              <a:gd name="f187" fmla="*/ f147 1 f102"/>
              <a:gd name="f188" fmla="*/ f148 1 f101"/>
              <a:gd name="f189" fmla="*/ f149 1 f101"/>
              <a:gd name="f190" fmla="*/ f150 1 f102"/>
              <a:gd name="f191" fmla="*/ f151 1 f101"/>
              <a:gd name="f192" fmla="*/ f152 1 f102"/>
              <a:gd name="f193" fmla="*/ f153 1 f101"/>
              <a:gd name="f194" fmla="*/ f154 1 f102"/>
              <a:gd name="f195" fmla="*/ f155 1 f101"/>
              <a:gd name="f196" fmla="*/ f156 1 f102"/>
              <a:gd name="f197" fmla="*/ f157 1 f101"/>
              <a:gd name="f198" fmla="*/ f158 1 f102"/>
              <a:gd name="f199" fmla="*/ f159 1 f101"/>
              <a:gd name="f200" fmla="*/ f160 1 f102"/>
              <a:gd name="f201" fmla="*/ f161 1 f101"/>
              <a:gd name="f202" fmla="*/ f162 1 f102"/>
              <a:gd name="f203" fmla="*/ f163 1 f101"/>
              <a:gd name="f204" fmla="*/ f164 1 f102"/>
              <a:gd name="f205" fmla="*/ f165 1 f101"/>
              <a:gd name="f206" fmla="*/ f166 1 f102"/>
              <a:gd name="f207" fmla="*/ f167 1 f101"/>
              <a:gd name="f208" fmla="*/ f168 1 f102"/>
              <a:gd name="f209" fmla="*/ f169 1 f101"/>
              <a:gd name="f210" fmla="*/ f170 1 f101"/>
              <a:gd name="f211" fmla="*/ f171 1 f102"/>
              <a:gd name="f212" fmla="*/ f172 1 f101"/>
              <a:gd name="f213" fmla="*/ f173 1 f102"/>
              <a:gd name="f214" fmla="*/ f174 1 f101"/>
              <a:gd name="f215" fmla="*/ f175 1 f102"/>
              <a:gd name="f216" fmla="*/ f176 f92 1"/>
              <a:gd name="f217" fmla="*/ f177 f92 1"/>
              <a:gd name="f218" fmla="*/ f179 f93 1"/>
              <a:gd name="f219" fmla="*/ f178 f93 1"/>
              <a:gd name="f220" fmla="*/ f180 f92 1"/>
              <a:gd name="f221" fmla="*/ f181 f93 1"/>
              <a:gd name="f222" fmla="*/ f182 f92 1"/>
              <a:gd name="f223" fmla="*/ f183 f93 1"/>
              <a:gd name="f224" fmla="*/ f184 f92 1"/>
              <a:gd name="f225" fmla="*/ f185 f93 1"/>
              <a:gd name="f226" fmla="*/ f186 f92 1"/>
              <a:gd name="f227" fmla="*/ f187 f93 1"/>
              <a:gd name="f228" fmla="*/ f188 f92 1"/>
              <a:gd name="f229" fmla="*/ f189 f92 1"/>
              <a:gd name="f230" fmla="*/ f190 f93 1"/>
              <a:gd name="f231" fmla="*/ f191 f92 1"/>
              <a:gd name="f232" fmla="*/ f192 f93 1"/>
              <a:gd name="f233" fmla="*/ f193 f92 1"/>
              <a:gd name="f234" fmla="*/ f194 f93 1"/>
              <a:gd name="f235" fmla="*/ f195 f92 1"/>
              <a:gd name="f236" fmla="*/ f196 f93 1"/>
              <a:gd name="f237" fmla="*/ f197 f92 1"/>
              <a:gd name="f238" fmla="*/ f198 f93 1"/>
              <a:gd name="f239" fmla="*/ f199 f92 1"/>
              <a:gd name="f240" fmla="*/ f200 f93 1"/>
              <a:gd name="f241" fmla="*/ f201 f92 1"/>
              <a:gd name="f242" fmla="*/ f202 f93 1"/>
              <a:gd name="f243" fmla="*/ f203 f92 1"/>
              <a:gd name="f244" fmla="*/ f204 f93 1"/>
              <a:gd name="f245" fmla="*/ f205 f92 1"/>
              <a:gd name="f246" fmla="*/ f206 f93 1"/>
              <a:gd name="f247" fmla="*/ f207 f92 1"/>
              <a:gd name="f248" fmla="*/ f208 f93 1"/>
              <a:gd name="f249" fmla="*/ f209 f92 1"/>
              <a:gd name="f250" fmla="*/ f210 f92 1"/>
              <a:gd name="f251" fmla="*/ f211 f93 1"/>
              <a:gd name="f252" fmla="*/ f212 f92 1"/>
              <a:gd name="f253" fmla="*/ f213 f93 1"/>
              <a:gd name="f254" fmla="*/ f214 f92 1"/>
              <a:gd name="f255" fmla="*/ f215 f9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9">
                <a:pos x="f220" y="f221"/>
              </a:cxn>
              <a:cxn ang="f139">
                <a:pos x="f222" y="f223"/>
              </a:cxn>
              <a:cxn ang="f139">
                <a:pos x="f224" y="f225"/>
              </a:cxn>
              <a:cxn ang="f139">
                <a:pos x="f226" y="f227"/>
              </a:cxn>
              <a:cxn ang="f139">
                <a:pos x="f228" y="f227"/>
              </a:cxn>
              <a:cxn ang="f139">
                <a:pos x="f229" y="f230"/>
              </a:cxn>
              <a:cxn ang="f139">
                <a:pos x="f231" y="f232"/>
              </a:cxn>
              <a:cxn ang="f139">
                <a:pos x="f233" y="f234"/>
              </a:cxn>
              <a:cxn ang="f139">
                <a:pos x="f235" y="f236"/>
              </a:cxn>
              <a:cxn ang="f139">
                <a:pos x="f237" y="f238"/>
              </a:cxn>
              <a:cxn ang="f139">
                <a:pos x="f239" y="f240"/>
              </a:cxn>
              <a:cxn ang="f139">
                <a:pos x="f241" y="f242"/>
              </a:cxn>
              <a:cxn ang="f139">
                <a:pos x="f243" y="f244"/>
              </a:cxn>
              <a:cxn ang="f139">
                <a:pos x="f245" y="f246"/>
              </a:cxn>
              <a:cxn ang="f139">
                <a:pos x="f247" y="f248"/>
              </a:cxn>
              <a:cxn ang="f139">
                <a:pos x="f249" y="f238"/>
              </a:cxn>
              <a:cxn ang="f139">
                <a:pos x="f250" y="f251"/>
              </a:cxn>
              <a:cxn ang="f139">
                <a:pos x="f252" y="f253"/>
              </a:cxn>
              <a:cxn ang="f139">
                <a:pos x="f254" y="f255"/>
              </a:cxn>
              <a:cxn ang="f139">
                <a:pos x="f220" y="f221"/>
              </a:cxn>
            </a:cxnLst>
            <a:rect l="f216" t="f219" r="f217" b="f218"/>
            <a:pathLst>
              <a:path w="217" h="120">
                <a:moveTo>
                  <a:pt x="f8" y="f9"/>
                </a:moveTo>
                <a:cubicBezTo>
                  <a:pt x="f8" y="f10"/>
                  <a:pt x="f11" y="f12"/>
                  <a:pt x="f11" y="f7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9"/>
                  <a:pt x="f20" y="f21"/>
                  <a:pt x="f22" y="f23"/>
                </a:cubicBezTo>
                <a:cubicBezTo>
                  <a:pt x="f24" y="f18"/>
                  <a:pt x="f25" y="f26"/>
                  <a:pt x="f27" y="f23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5"/>
                  <a:pt x="f37" y="f38"/>
                </a:cubicBezTo>
                <a:cubicBezTo>
                  <a:pt x="f39" y="f40"/>
                  <a:pt x="f5" y="f41"/>
                  <a:pt x="f42" y="f43"/>
                </a:cubicBezTo>
                <a:cubicBezTo>
                  <a:pt x="f44" y="f45"/>
                  <a:pt x="f46" y="f47"/>
                  <a:pt x="f48" y="f25"/>
                </a:cubicBezTo>
                <a:cubicBezTo>
                  <a:pt x="f49" y="f30"/>
                  <a:pt x="f50" y="f34"/>
                  <a:pt x="f51" y="f52"/>
                </a:cubicBezTo>
                <a:cubicBezTo>
                  <a:pt x="f53" y="f37"/>
                  <a:pt x="f29" y="f54"/>
                  <a:pt x="f18" y="f55"/>
                </a:cubicBezTo>
                <a:cubicBezTo>
                  <a:pt x="f7" y="f42"/>
                  <a:pt x="f56" y="f57"/>
                  <a:pt x="f58" y="f59"/>
                </a:cubicBezTo>
                <a:cubicBezTo>
                  <a:pt x="f60" y="f5"/>
                  <a:pt x="f61" y="f62"/>
                  <a:pt x="f63" y="f39"/>
                </a:cubicBezTo>
                <a:cubicBezTo>
                  <a:pt x="f64" y="f65"/>
                  <a:pt x="f66" y="f67"/>
                  <a:pt x="f60" y="f42"/>
                </a:cubicBezTo>
                <a:cubicBezTo>
                  <a:pt x="f68" y="f69"/>
                  <a:pt x="f70" y="f55"/>
                  <a:pt x="f71" y="f72"/>
                </a:cubicBezTo>
                <a:cubicBezTo>
                  <a:pt x="f71" y="f73"/>
                  <a:pt x="f74" y="f37"/>
                  <a:pt x="f74" y="f52"/>
                </a:cubicBezTo>
                <a:cubicBezTo>
                  <a:pt x="f75" y="f76"/>
                  <a:pt x="f56" y="f36"/>
                  <a:pt x="f77" y="f78"/>
                </a:cubicBezTo>
                <a:cubicBezTo>
                  <a:pt x="f79" y="f32"/>
                  <a:pt x="f2" y="f80"/>
                  <a:pt x="f81" y="f82"/>
                </a:cubicBezTo>
                <a:cubicBezTo>
                  <a:pt x="f6" y="f83"/>
                  <a:pt x="f84" y="f85"/>
                  <a:pt x="f86" y="f87"/>
                </a:cubicBezTo>
                <a:cubicBezTo>
                  <a:pt x="f88" y="f89"/>
                  <a:pt x="f90" y="f89"/>
                  <a:pt x="f8" y="f9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2BBF43B-1C93-449D-92C6-510B0DBBD8BD}"/>
              </a:ext>
            </a:extLst>
          </p:cNvPr>
          <p:cNvSpPr/>
          <p:nvPr/>
        </p:nvSpPr>
        <p:spPr>
          <a:xfrm>
            <a:off x="5981703" y="1647821"/>
            <a:ext cx="1311277" cy="9429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1"/>
              <a:gd name="f7" fmla="val 116"/>
              <a:gd name="f8" fmla="val 10"/>
              <a:gd name="f9" fmla="val 9"/>
              <a:gd name="f10" fmla="val 34"/>
              <a:gd name="f11" fmla="val 6"/>
              <a:gd name="f12" fmla="val 58"/>
              <a:gd name="f13" fmla="val 81"/>
              <a:gd name="f14" fmla="val 1"/>
              <a:gd name="f15" fmla="val 104"/>
              <a:gd name="f16" fmla="val 2"/>
              <a:gd name="f17" fmla="val 126"/>
              <a:gd name="f18" fmla="val 149"/>
              <a:gd name="f19" fmla="val 14"/>
              <a:gd name="f20" fmla="val 153"/>
              <a:gd name="f21" fmla="val 16"/>
              <a:gd name="f22" fmla="val 158"/>
              <a:gd name="f23" fmla="val 23"/>
              <a:gd name="f24" fmla="val 159"/>
              <a:gd name="f25" fmla="val 28"/>
              <a:gd name="f26" fmla="val 37"/>
              <a:gd name="f27" fmla="val 156"/>
              <a:gd name="f28" fmla="val 44"/>
              <a:gd name="f29" fmla="val 148"/>
              <a:gd name="f30" fmla="val 50"/>
              <a:gd name="f31" fmla="val 143"/>
              <a:gd name="f32" fmla="val 54"/>
              <a:gd name="f33" fmla="val 139"/>
              <a:gd name="f34" fmla="val 59"/>
              <a:gd name="f35" fmla="val 136"/>
              <a:gd name="f36" fmla="val 65"/>
              <a:gd name="f37" fmla="val 128"/>
              <a:gd name="f38" fmla="val 75"/>
              <a:gd name="f39" fmla="val 122"/>
              <a:gd name="f40" fmla="val 87"/>
              <a:gd name="f41" fmla="val 113"/>
              <a:gd name="f42" fmla="val 96"/>
              <a:gd name="f43" fmla="val 94"/>
              <a:gd name="f44" fmla="val 115"/>
              <a:gd name="f45" fmla="val 69"/>
              <a:gd name="f46" fmla="val 97"/>
              <a:gd name="f47" fmla="val 40"/>
              <a:gd name="f48" fmla="val 74"/>
              <a:gd name="f49" fmla="val 25"/>
              <a:gd name="f50" fmla="val 63"/>
              <a:gd name="f51" fmla="val 22"/>
              <a:gd name="f52" fmla="val 19"/>
              <a:gd name="f53" fmla="val 15"/>
              <a:gd name="f54" fmla="val 51"/>
              <a:gd name="f55" fmla="val 3"/>
              <a:gd name="f56" fmla="val 43"/>
              <a:gd name="f57" fmla="val 32"/>
              <a:gd name="f58" fmla="val 8"/>
              <a:gd name="f59" fmla="val 17"/>
              <a:gd name="f60" fmla="val 102"/>
              <a:gd name="f61" fmla="val 101"/>
              <a:gd name="f62" fmla="val 56"/>
              <a:gd name="f63" fmla="val 98"/>
              <a:gd name="f64" fmla="val 95"/>
              <a:gd name="f65" fmla="val 47"/>
              <a:gd name="f66" fmla="val 61"/>
              <a:gd name="f67" fmla="val 103"/>
              <a:gd name="f68" fmla="val 106"/>
              <a:gd name="f69" fmla="val 68"/>
              <a:gd name="f70" fmla="val 112"/>
              <a:gd name="f71" fmla="val 66"/>
              <a:gd name="f72" fmla="val 117"/>
              <a:gd name="f73" fmla="val 57"/>
              <a:gd name="f74" fmla="val 108"/>
              <a:gd name="f75" fmla="val 49"/>
              <a:gd name="f76" fmla="val 45"/>
              <a:gd name="f77" fmla="val 46"/>
              <a:gd name="f78" fmla="val 67"/>
              <a:gd name="f79" fmla="val 71"/>
              <a:gd name="f80" fmla="val 70"/>
              <a:gd name="f81" fmla="val 60"/>
              <a:gd name="f82" fmla="+- 0 0 -90"/>
              <a:gd name="f83" fmla="*/ f3 1 161"/>
              <a:gd name="f84" fmla="*/ f4 1 116"/>
              <a:gd name="f85" fmla="val f5"/>
              <a:gd name="f86" fmla="val f6"/>
              <a:gd name="f87" fmla="val f7"/>
              <a:gd name="f88" fmla="*/ f82 f0 1"/>
              <a:gd name="f89" fmla="+- f87 0 f85"/>
              <a:gd name="f90" fmla="+- f86 0 f85"/>
              <a:gd name="f91" fmla="*/ f88 1 f2"/>
              <a:gd name="f92" fmla="*/ f90 1 161"/>
              <a:gd name="f93" fmla="*/ f89 1 116"/>
              <a:gd name="f94" fmla="*/ 10 f90 1"/>
              <a:gd name="f95" fmla="*/ 9 f89 1"/>
              <a:gd name="f96" fmla="*/ 81 f90 1"/>
              <a:gd name="f97" fmla="*/ 1 f89 1"/>
              <a:gd name="f98" fmla="*/ 149 f90 1"/>
              <a:gd name="f99" fmla="*/ 14 f89 1"/>
              <a:gd name="f100" fmla="*/ 159 f90 1"/>
              <a:gd name="f101" fmla="*/ 28 f89 1"/>
              <a:gd name="f102" fmla="*/ 148 f90 1"/>
              <a:gd name="f103" fmla="*/ 50 f89 1"/>
              <a:gd name="f104" fmla="*/ 136 f90 1"/>
              <a:gd name="f105" fmla="*/ 65 f89 1"/>
              <a:gd name="f106" fmla="*/ 113 f90 1"/>
              <a:gd name="f107" fmla="*/ 96 f89 1"/>
              <a:gd name="f108" fmla="*/ 50 f90 1"/>
              <a:gd name="f109" fmla="*/ 97 f89 1"/>
              <a:gd name="f110" fmla="*/ 25 f90 1"/>
              <a:gd name="f111" fmla="*/ 63 f89 1"/>
              <a:gd name="f112" fmla="*/ 15 f90 1"/>
              <a:gd name="f113" fmla="*/ 51 f89 1"/>
              <a:gd name="f114" fmla="*/ 8 f90 1"/>
              <a:gd name="f115" fmla="*/ 19 f89 1"/>
              <a:gd name="f116" fmla="*/ 102 f90 1"/>
              <a:gd name="f117" fmla="*/ 58 f89 1"/>
              <a:gd name="f118" fmla="*/ 95 f90 1"/>
              <a:gd name="f119" fmla="*/ 47 f89 1"/>
              <a:gd name="f120" fmla="*/ 103 f90 1"/>
              <a:gd name="f121" fmla="*/ 117 f90 1"/>
              <a:gd name="f122" fmla="*/ 66 f89 1"/>
              <a:gd name="f123" fmla="*/ 56 f89 1"/>
              <a:gd name="f124" fmla="*/ 59 f90 1"/>
              <a:gd name="f125" fmla="*/ 45 f90 1"/>
              <a:gd name="f126" fmla="*/ 46 f90 1"/>
              <a:gd name="f127" fmla="*/ 67 f89 1"/>
              <a:gd name="f128" fmla="*/ 60 f90 1"/>
              <a:gd name="f129" fmla="*/ 67 f90 1"/>
              <a:gd name="f130" fmla="*/ 65 f90 1"/>
              <a:gd name="f131" fmla="+- f91 0 f1"/>
              <a:gd name="f132" fmla="*/ f94 1 161"/>
              <a:gd name="f133" fmla="*/ f95 1 116"/>
              <a:gd name="f134" fmla="*/ f96 1 161"/>
              <a:gd name="f135" fmla="*/ f97 1 116"/>
              <a:gd name="f136" fmla="*/ f98 1 161"/>
              <a:gd name="f137" fmla="*/ f99 1 116"/>
              <a:gd name="f138" fmla="*/ f100 1 161"/>
              <a:gd name="f139" fmla="*/ f101 1 116"/>
              <a:gd name="f140" fmla="*/ f102 1 161"/>
              <a:gd name="f141" fmla="*/ f103 1 116"/>
              <a:gd name="f142" fmla="*/ f104 1 161"/>
              <a:gd name="f143" fmla="*/ f105 1 116"/>
              <a:gd name="f144" fmla="*/ f106 1 161"/>
              <a:gd name="f145" fmla="*/ f107 1 116"/>
              <a:gd name="f146" fmla="*/ f108 1 161"/>
              <a:gd name="f147" fmla="*/ f109 1 116"/>
              <a:gd name="f148" fmla="*/ f110 1 161"/>
              <a:gd name="f149" fmla="*/ f111 1 116"/>
              <a:gd name="f150" fmla="*/ f112 1 161"/>
              <a:gd name="f151" fmla="*/ f113 1 116"/>
              <a:gd name="f152" fmla="*/ f114 1 161"/>
              <a:gd name="f153" fmla="*/ f115 1 116"/>
              <a:gd name="f154" fmla="*/ f116 1 161"/>
              <a:gd name="f155" fmla="*/ f117 1 116"/>
              <a:gd name="f156" fmla="*/ f118 1 161"/>
              <a:gd name="f157" fmla="*/ f119 1 116"/>
              <a:gd name="f158" fmla="*/ f120 1 161"/>
              <a:gd name="f159" fmla="*/ f121 1 161"/>
              <a:gd name="f160" fmla="*/ f122 1 116"/>
              <a:gd name="f161" fmla="*/ f123 1 116"/>
              <a:gd name="f162" fmla="*/ f124 1 161"/>
              <a:gd name="f163" fmla="*/ f125 1 161"/>
              <a:gd name="f164" fmla="*/ f126 1 161"/>
              <a:gd name="f165" fmla="*/ f127 1 116"/>
              <a:gd name="f166" fmla="*/ f128 1 161"/>
              <a:gd name="f167" fmla="*/ f129 1 161"/>
              <a:gd name="f168" fmla="*/ f130 1 161"/>
              <a:gd name="f169" fmla="*/ 0 1 f92"/>
              <a:gd name="f170" fmla="*/ f86 1 f92"/>
              <a:gd name="f171" fmla="*/ 0 1 f93"/>
              <a:gd name="f172" fmla="*/ f87 1 f93"/>
              <a:gd name="f173" fmla="*/ f132 1 f92"/>
              <a:gd name="f174" fmla="*/ f133 1 f93"/>
              <a:gd name="f175" fmla="*/ f134 1 f92"/>
              <a:gd name="f176" fmla="*/ f135 1 f93"/>
              <a:gd name="f177" fmla="*/ f136 1 f92"/>
              <a:gd name="f178" fmla="*/ f137 1 f93"/>
              <a:gd name="f179" fmla="*/ f138 1 f92"/>
              <a:gd name="f180" fmla="*/ f139 1 f93"/>
              <a:gd name="f181" fmla="*/ f140 1 f92"/>
              <a:gd name="f182" fmla="*/ f141 1 f93"/>
              <a:gd name="f183" fmla="*/ f142 1 f92"/>
              <a:gd name="f184" fmla="*/ f143 1 f93"/>
              <a:gd name="f185" fmla="*/ f144 1 f92"/>
              <a:gd name="f186" fmla="*/ f145 1 f93"/>
              <a:gd name="f187" fmla="*/ f146 1 f92"/>
              <a:gd name="f188" fmla="*/ f147 1 f93"/>
              <a:gd name="f189" fmla="*/ f148 1 f92"/>
              <a:gd name="f190" fmla="*/ f149 1 f93"/>
              <a:gd name="f191" fmla="*/ f150 1 f92"/>
              <a:gd name="f192" fmla="*/ f151 1 f93"/>
              <a:gd name="f193" fmla="*/ f152 1 f92"/>
              <a:gd name="f194" fmla="*/ f153 1 f93"/>
              <a:gd name="f195" fmla="*/ f154 1 f92"/>
              <a:gd name="f196" fmla="*/ f155 1 f93"/>
              <a:gd name="f197" fmla="*/ f156 1 f92"/>
              <a:gd name="f198" fmla="*/ f157 1 f93"/>
              <a:gd name="f199" fmla="*/ f158 1 f92"/>
              <a:gd name="f200" fmla="*/ f159 1 f92"/>
              <a:gd name="f201" fmla="*/ f160 1 f93"/>
              <a:gd name="f202" fmla="*/ f161 1 f93"/>
              <a:gd name="f203" fmla="*/ f162 1 f92"/>
              <a:gd name="f204" fmla="*/ f163 1 f92"/>
              <a:gd name="f205" fmla="*/ f164 1 f92"/>
              <a:gd name="f206" fmla="*/ f165 1 f93"/>
              <a:gd name="f207" fmla="*/ f166 1 f92"/>
              <a:gd name="f208" fmla="*/ f167 1 f92"/>
              <a:gd name="f209" fmla="*/ f168 1 f92"/>
              <a:gd name="f210" fmla="*/ f169 f83 1"/>
              <a:gd name="f211" fmla="*/ f170 f83 1"/>
              <a:gd name="f212" fmla="*/ f172 f84 1"/>
              <a:gd name="f213" fmla="*/ f171 f84 1"/>
              <a:gd name="f214" fmla="*/ f173 f83 1"/>
              <a:gd name="f215" fmla="*/ f174 f84 1"/>
              <a:gd name="f216" fmla="*/ f175 f83 1"/>
              <a:gd name="f217" fmla="*/ f176 f84 1"/>
              <a:gd name="f218" fmla="*/ f177 f83 1"/>
              <a:gd name="f219" fmla="*/ f178 f84 1"/>
              <a:gd name="f220" fmla="*/ f179 f83 1"/>
              <a:gd name="f221" fmla="*/ f180 f84 1"/>
              <a:gd name="f222" fmla="*/ f181 f83 1"/>
              <a:gd name="f223" fmla="*/ f182 f84 1"/>
              <a:gd name="f224" fmla="*/ f183 f83 1"/>
              <a:gd name="f225" fmla="*/ f184 f84 1"/>
              <a:gd name="f226" fmla="*/ f185 f83 1"/>
              <a:gd name="f227" fmla="*/ f186 f84 1"/>
              <a:gd name="f228" fmla="*/ f187 f83 1"/>
              <a:gd name="f229" fmla="*/ f188 f84 1"/>
              <a:gd name="f230" fmla="*/ f189 f83 1"/>
              <a:gd name="f231" fmla="*/ f190 f84 1"/>
              <a:gd name="f232" fmla="*/ f191 f83 1"/>
              <a:gd name="f233" fmla="*/ f192 f84 1"/>
              <a:gd name="f234" fmla="*/ f193 f83 1"/>
              <a:gd name="f235" fmla="*/ f194 f84 1"/>
              <a:gd name="f236" fmla="*/ f195 f83 1"/>
              <a:gd name="f237" fmla="*/ f196 f84 1"/>
              <a:gd name="f238" fmla="*/ f197 f83 1"/>
              <a:gd name="f239" fmla="*/ f198 f84 1"/>
              <a:gd name="f240" fmla="*/ f199 f83 1"/>
              <a:gd name="f241" fmla="*/ f200 f83 1"/>
              <a:gd name="f242" fmla="*/ f201 f84 1"/>
              <a:gd name="f243" fmla="*/ f202 f84 1"/>
              <a:gd name="f244" fmla="*/ f203 f83 1"/>
              <a:gd name="f245" fmla="*/ f204 f83 1"/>
              <a:gd name="f246" fmla="*/ f205 f83 1"/>
              <a:gd name="f247" fmla="*/ f206 f84 1"/>
              <a:gd name="f248" fmla="*/ f207 f83 1"/>
              <a:gd name="f249" fmla="*/ f208 f83 1"/>
              <a:gd name="f250" fmla="*/ f209 f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1">
                <a:pos x="f214" y="f215"/>
              </a:cxn>
              <a:cxn ang="f131">
                <a:pos x="f216" y="f217"/>
              </a:cxn>
              <a:cxn ang="f131">
                <a:pos x="f218" y="f219"/>
              </a:cxn>
              <a:cxn ang="f131">
                <a:pos x="f220" y="f221"/>
              </a:cxn>
              <a:cxn ang="f131">
                <a:pos x="f222" y="f223"/>
              </a:cxn>
              <a:cxn ang="f131">
                <a:pos x="f224" y="f225"/>
              </a:cxn>
              <a:cxn ang="f131">
                <a:pos x="f226" y="f227"/>
              </a:cxn>
              <a:cxn ang="f131">
                <a:pos x="f228" y="f229"/>
              </a:cxn>
              <a:cxn ang="f131">
                <a:pos x="f230" y="f231"/>
              </a:cxn>
              <a:cxn ang="f131">
                <a:pos x="f232" y="f233"/>
              </a:cxn>
              <a:cxn ang="f131">
                <a:pos x="f234" y="f235"/>
              </a:cxn>
              <a:cxn ang="f131">
                <a:pos x="f214" y="f215"/>
              </a:cxn>
              <a:cxn ang="f131">
                <a:pos x="f236" y="f237"/>
              </a:cxn>
              <a:cxn ang="f131">
                <a:pos x="f238" y="f239"/>
              </a:cxn>
              <a:cxn ang="f131">
                <a:pos x="f240" y="f225"/>
              </a:cxn>
              <a:cxn ang="f131">
                <a:pos x="f241" y="f242"/>
              </a:cxn>
              <a:cxn ang="f131">
                <a:pos x="f241" y="f243"/>
              </a:cxn>
              <a:cxn ang="f131">
                <a:pos x="f236" y="f237"/>
              </a:cxn>
              <a:cxn ang="f131">
                <a:pos x="f244" y="f237"/>
              </a:cxn>
              <a:cxn ang="f131">
                <a:pos x="f245" y="f243"/>
              </a:cxn>
              <a:cxn ang="f131">
                <a:pos x="f246" y="f247"/>
              </a:cxn>
              <a:cxn ang="f131">
                <a:pos x="f248" y="f225"/>
              </a:cxn>
              <a:cxn ang="f131">
                <a:pos x="f249" y="f233"/>
              </a:cxn>
              <a:cxn ang="f131">
                <a:pos x="f250" y="f223"/>
              </a:cxn>
              <a:cxn ang="f131">
                <a:pos x="f244" y="f237"/>
              </a:cxn>
            </a:cxnLst>
            <a:rect l="f210" t="f213" r="f211" b="f212"/>
            <a:pathLst>
              <a:path w="161" h="116">
                <a:moveTo>
                  <a:pt x="f8" y="f9"/>
                </a:moveTo>
                <a:cubicBezTo>
                  <a:pt x="f10" y="f11"/>
                  <a:pt x="f12" y="f5"/>
                  <a:pt x="f13" y="f14"/>
                </a:cubicBezTo>
                <a:cubicBezTo>
                  <a:pt x="f15" y="f16"/>
                  <a:pt x="f17" y="f9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6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7"/>
                  <a:pt x="f30" y="f46"/>
                </a:cubicBezTo>
                <a:cubicBezTo>
                  <a:pt x="f47" y="f40"/>
                  <a:pt x="f10" y="f48"/>
                  <a:pt x="f49" y="f50"/>
                </a:cubicBezTo>
                <a:cubicBezTo>
                  <a:pt x="f51" y="f12"/>
                  <a:pt x="f52" y="f32"/>
                  <a:pt x="f53" y="f54"/>
                </a:cubicBezTo>
                <a:cubicBezTo>
                  <a:pt x="f55" y="f56"/>
                  <a:pt x="f5" y="f57"/>
                  <a:pt x="f58" y="f52"/>
                </a:cubicBezTo>
                <a:cubicBezTo>
                  <a:pt x="f9" y="f59"/>
                  <a:pt x="f9" y="f19"/>
                  <a:pt x="f8" y="f9"/>
                </a:cubicBezTo>
                <a:close/>
                <a:moveTo>
                  <a:pt x="f60" y="f12"/>
                </a:moveTo>
                <a:cubicBezTo>
                  <a:pt x="f61" y="f62"/>
                  <a:pt x="f63" y="f54"/>
                  <a:pt x="f64" y="f65"/>
                </a:cubicBezTo>
                <a:cubicBezTo>
                  <a:pt x="f42" y="f32"/>
                  <a:pt x="f63" y="f66"/>
                  <a:pt x="f67" y="f36"/>
                </a:cubicBezTo>
                <a:cubicBezTo>
                  <a:pt x="f68" y="f69"/>
                  <a:pt x="f70" y="f71"/>
                  <a:pt x="f72" y="f71"/>
                </a:cubicBezTo>
                <a:cubicBezTo>
                  <a:pt x="f72" y="f50"/>
                  <a:pt x="f72" y="f34"/>
                  <a:pt x="f72" y="f62"/>
                </a:cubicBezTo>
                <a:cubicBezTo>
                  <a:pt x="f41" y="f73"/>
                  <a:pt x="f74" y="f73"/>
                  <a:pt x="f60" y="f12"/>
                </a:cubicBezTo>
                <a:close/>
                <a:moveTo>
                  <a:pt x="f34" y="f12"/>
                </a:moveTo>
                <a:cubicBezTo>
                  <a:pt x="f32" y="f73"/>
                  <a:pt x="f75" y="f62"/>
                  <a:pt x="f76" y="f62"/>
                </a:cubicBezTo>
                <a:cubicBezTo>
                  <a:pt x="f76" y="f34"/>
                  <a:pt x="f28" y="f36"/>
                  <a:pt x="f77" y="f78"/>
                </a:cubicBezTo>
                <a:cubicBezTo>
                  <a:pt x="f30" y="f79"/>
                  <a:pt x="f62" y="f80"/>
                  <a:pt x="f81" y="f36"/>
                </a:cubicBezTo>
                <a:cubicBezTo>
                  <a:pt x="f50" y="f66"/>
                  <a:pt x="f36" y="f62"/>
                  <a:pt x="f78" y="f54"/>
                </a:cubicBezTo>
                <a:cubicBezTo>
                  <a:pt x="f71" y="f54"/>
                  <a:pt x="f71" y="f30"/>
                  <a:pt x="f36" y="f30"/>
                </a:cubicBezTo>
                <a:cubicBezTo>
                  <a:pt x="f50" y="f32"/>
                  <a:pt x="f81" y="f73"/>
                  <a:pt x="f34" y="f12"/>
                </a:cubicBezTo>
                <a:close/>
              </a:path>
            </a:pathLst>
          </a:custGeom>
          <a:solidFill>
            <a:srgbClr val="AF6C4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3CCC02D-8150-42C4-A683-219792037B93}"/>
              </a:ext>
            </a:extLst>
          </p:cNvPr>
          <p:cNvGrpSpPr/>
          <p:nvPr/>
        </p:nvGrpSpPr>
        <p:grpSpPr>
          <a:xfrm>
            <a:off x="0" y="0"/>
            <a:ext cx="378616" cy="1148951"/>
            <a:chOff x="0" y="0"/>
            <a:chExt cx="378616" cy="1148951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6F8FA18-8FDF-4A38-9107-C8681B1BC38F}"/>
                </a:ext>
              </a:extLst>
            </p:cNvPr>
            <p:cNvSpPr/>
            <p:nvPr/>
          </p:nvSpPr>
          <p:spPr>
            <a:xfrm rot="10799991">
              <a:off x="0" y="0"/>
              <a:ext cx="378616" cy="7846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659"/>
                <a:gd name="f8" fmla="val 225"/>
                <a:gd name="f9" fmla="+- 0 0 -90"/>
                <a:gd name="f10" fmla="*/ f3 1 318"/>
                <a:gd name="f11" fmla="*/ f4 1 659"/>
                <a:gd name="f12" fmla="+- f7 0 f5"/>
                <a:gd name="f13" fmla="+- f6 0 f5"/>
                <a:gd name="f14" fmla="*/ f9 f0 1"/>
                <a:gd name="f15" fmla="*/ f13 1 318"/>
                <a:gd name="f16" fmla="*/ f12 1 659"/>
                <a:gd name="f17" fmla="*/ 318 f13 1"/>
                <a:gd name="f18" fmla="*/ 0 f12 1"/>
                <a:gd name="f19" fmla="*/ 0 f13 1"/>
                <a:gd name="f20" fmla="*/ 225 f12 1"/>
                <a:gd name="f21" fmla="*/ 659 f12 1"/>
                <a:gd name="f22" fmla="*/ f14 1 f2"/>
                <a:gd name="f23" fmla="*/ f17 1 318"/>
                <a:gd name="f24" fmla="*/ f18 1 659"/>
                <a:gd name="f25" fmla="*/ f19 1 318"/>
                <a:gd name="f26" fmla="*/ f20 1 659"/>
                <a:gd name="f27" fmla="*/ f21 1 659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4" y="f46"/>
                </a:cxn>
                <a:cxn ang="f32">
                  <a:pos x="f42" y="f46"/>
                </a:cxn>
                <a:cxn ang="f32">
                  <a:pos x="f42" y="f43"/>
                </a:cxn>
              </a:cxnLst>
              <a:rect l="f38" t="f41" r="f39" b="f40"/>
              <a:pathLst>
                <a:path w="318" h="659">
                  <a:moveTo>
                    <a:pt x="f6" y="f5"/>
                  </a:moveTo>
                  <a:lnTo>
                    <a:pt x="f5" y="f8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CB42B53-9510-414E-A3C5-721DC0EC3A07}"/>
                </a:ext>
              </a:extLst>
            </p:cNvPr>
            <p:cNvSpPr/>
            <p:nvPr/>
          </p:nvSpPr>
          <p:spPr>
            <a:xfrm rot="10799991">
              <a:off x="9" y="784618"/>
              <a:ext cx="271457" cy="3643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306"/>
                <a:gd name="f8" fmla="val 139"/>
                <a:gd name="f9" fmla="val 168"/>
                <a:gd name="f10" fmla="+- 0 0 -90"/>
                <a:gd name="f11" fmla="*/ f3 1 228"/>
                <a:gd name="f12" fmla="*/ f4 1 306"/>
                <a:gd name="f13" fmla="+- f7 0 f5"/>
                <a:gd name="f14" fmla="+- f6 0 f5"/>
                <a:gd name="f15" fmla="*/ f10 f0 1"/>
                <a:gd name="f16" fmla="*/ f14 1 228"/>
                <a:gd name="f17" fmla="*/ f13 1 306"/>
                <a:gd name="f18" fmla="*/ 0 f14 1"/>
                <a:gd name="f19" fmla="*/ 139 f13 1"/>
                <a:gd name="f20" fmla="*/ 306 f13 1"/>
                <a:gd name="f21" fmla="*/ 228 f14 1"/>
                <a:gd name="f22" fmla="*/ 168 f13 1"/>
                <a:gd name="f23" fmla="*/ 0 f13 1"/>
                <a:gd name="f24" fmla="*/ f15 1 f2"/>
                <a:gd name="f25" fmla="*/ f18 1 228"/>
                <a:gd name="f26" fmla="*/ f19 1 306"/>
                <a:gd name="f27" fmla="*/ f20 1 306"/>
                <a:gd name="f28" fmla="*/ f21 1 228"/>
                <a:gd name="f29" fmla="*/ f22 1 306"/>
                <a:gd name="f30" fmla="*/ f23 1 306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7"/>
                <a:gd name="f39" fmla="*/ f28 1 f16"/>
                <a:gd name="f40" fmla="*/ f29 1 f17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2 1"/>
                <a:gd name="f49" fmla="*/ f39 f11 1"/>
                <a:gd name="f50" fmla="*/ f40 f12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8"/>
                </a:cxn>
                <a:cxn ang="f35">
                  <a:pos x="f49" y="f50"/>
                </a:cxn>
                <a:cxn ang="f35">
                  <a:pos x="f49" y="f51"/>
                </a:cxn>
                <a:cxn ang="f35">
                  <a:pos x="f46" y="f47"/>
                </a:cxn>
              </a:cxnLst>
              <a:rect l="f42" t="f45" r="f43" b="f44"/>
              <a:pathLst>
                <a:path w="228" h="306">
                  <a:moveTo>
                    <a:pt x="f5" y="f8"/>
                  </a:moveTo>
                  <a:lnTo>
                    <a:pt x="f5" y="f7"/>
                  </a:lnTo>
                  <a:lnTo>
                    <a:pt x="f6" y="f9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4A900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id="{B6720F53-E79B-4A09-B8F5-3836D067904F}"/>
              </a:ext>
            </a:extLst>
          </p:cNvPr>
          <p:cNvSpPr/>
          <p:nvPr/>
        </p:nvSpPr>
        <p:spPr>
          <a:xfrm rot="10799991">
            <a:off x="3595073" y="4951046"/>
            <a:ext cx="5548926" cy="187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43"/>
              <a:gd name="f7" fmla="val 186"/>
              <a:gd name="f8" fmla="val 3068"/>
              <a:gd name="f9" fmla="+- 0 0 -90"/>
              <a:gd name="f10" fmla="*/ f3 1 3343"/>
              <a:gd name="f11" fmla="*/ f4 1 186"/>
              <a:gd name="f12" fmla="+- f7 0 f5"/>
              <a:gd name="f13" fmla="+- f6 0 f5"/>
              <a:gd name="f14" fmla="*/ f9 f0 1"/>
              <a:gd name="f15" fmla="*/ f13 1 3343"/>
              <a:gd name="f16" fmla="*/ f12 1 186"/>
              <a:gd name="f17" fmla="*/ 3068 f13 1"/>
              <a:gd name="f18" fmla="*/ 186 f12 1"/>
              <a:gd name="f19" fmla="*/ 3343 f13 1"/>
              <a:gd name="f20" fmla="*/ 0 f12 1"/>
              <a:gd name="f21" fmla="*/ 0 f13 1"/>
              <a:gd name="f22" fmla="*/ f14 1 f2"/>
              <a:gd name="f23" fmla="*/ f17 1 3343"/>
              <a:gd name="f24" fmla="*/ f18 1 186"/>
              <a:gd name="f25" fmla="*/ f19 1 3343"/>
              <a:gd name="f26" fmla="*/ f20 1 186"/>
              <a:gd name="f27" fmla="*/ f21 1 3343"/>
              <a:gd name="f28" fmla="*/ 0 1 f15"/>
              <a:gd name="f29" fmla="*/ f6 1 f15"/>
              <a:gd name="f30" fmla="*/ 0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5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5"/>
              </a:cxn>
              <a:cxn ang="f32">
                <a:pos x="f46" y="f45"/>
              </a:cxn>
              <a:cxn ang="f32">
                <a:pos x="f46" y="f43"/>
              </a:cxn>
              <a:cxn ang="f32">
                <a:pos x="f42" y="f43"/>
              </a:cxn>
            </a:cxnLst>
            <a:rect l="f38" t="f41" r="f39" b="f40"/>
            <a:pathLst>
              <a:path w="3343" h="186">
                <a:moveTo>
                  <a:pt x="f8" y="f7"/>
                </a:moveTo>
                <a:lnTo>
                  <a:pt x="f6" y="f5"/>
                </a:lnTo>
                <a:lnTo>
                  <a:pt x="f5" y="f5"/>
                </a:lnTo>
                <a:lnTo>
                  <a:pt x="f5" y="f7"/>
                </a:lnTo>
                <a:lnTo>
                  <a:pt x="f8" y="f7"/>
                </a:lnTo>
                <a:close/>
              </a:path>
            </a:pathLst>
          </a:custGeom>
          <a:solidFill>
            <a:srgbClr val="F4A9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 Poetry Day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1642</Words>
  <Application>Microsoft Office PowerPoint</Application>
  <PresentationFormat>Presentación en pantalla (16:9)</PresentationFormat>
  <Paragraphs>205</Paragraphs>
  <Slides>34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8" baseType="lpstr">
      <vt:lpstr>Abril Fatface</vt:lpstr>
      <vt:lpstr>Adobe Devanagari</vt:lpstr>
      <vt:lpstr>Arial</vt:lpstr>
      <vt:lpstr>Arial (Títulos)</vt:lpstr>
      <vt:lpstr>Arial Black</vt:lpstr>
      <vt:lpstr>Bahnschrift</vt:lpstr>
      <vt:lpstr>Barlow</vt:lpstr>
      <vt:lpstr>Calibri</vt:lpstr>
      <vt:lpstr>Lato</vt:lpstr>
      <vt:lpstr>Playfair Display Black</vt:lpstr>
      <vt:lpstr>Roboto</vt:lpstr>
      <vt:lpstr>Source Sans Pro</vt:lpstr>
      <vt:lpstr>Wingdings</vt:lpstr>
      <vt:lpstr>World Poetry Day by Slidesgo</vt:lpstr>
      <vt:lpstr>POETRY</vt:lpstr>
      <vt:lpstr>Breck Out</vt:lpstr>
      <vt:lpstr>Free Template Now</vt:lpstr>
      <vt:lpstr>Table of Contents</vt:lpstr>
      <vt:lpstr>Whoa!</vt:lpstr>
      <vt:lpstr>Introduction</vt:lpstr>
      <vt:lpstr>Reading</vt:lpstr>
      <vt:lpstr>About World Poetry Day</vt:lpstr>
      <vt:lpstr>— Someone Famous</vt:lpstr>
      <vt:lpstr>—Someone Famous</vt:lpstr>
      <vt:lpstr>The Slide Title Goes Here!</vt:lpstr>
      <vt:lpstr>Presentación de PowerPoint</vt:lpstr>
      <vt:lpstr>A Picture Is Worth a Thousand Words</vt:lpstr>
      <vt:lpstr>Infographics Make Your Idea Understandable...</vt:lpstr>
      <vt:lpstr>World Poetry Day Event</vt:lpstr>
      <vt:lpstr>A Pictures Always Reinforces the Concept</vt:lpstr>
      <vt:lpstr>Sneak Peek</vt:lpstr>
      <vt:lpstr>Sneak Peek</vt:lpstr>
      <vt:lpstr>Presentación de PowerPoint</vt:lpstr>
      <vt:lpstr>Sneak Peek</vt:lpstr>
      <vt:lpstr>Presentación de PowerPoint</vt:lpstr>
      <vt:lpstr>Presentación de PowerPoint</vt:lpstr>
      <vt:lpstr>Last Year</vt:lpstr>
      <vt:lpstr>Important Announcements</vt:lpstr>
      <vt:lpstr>How Do We Do It?</vt:lpstr>
      <vt:lpstr>Our Team</vt:lpstr>
      <vt:lpstr>Thanks</vt:lpstr>
      <vt:lpstr>Presentación de PowerPoint</vt:lpstr>
      <vt:lpstr>Presentación de PowerPoint</vt:lpstr>
      <vt:lpstr>RESOURCES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poesia</dc:title>
  <dc:creator>Grym</dc:creator>
  <cp:lastModifiedBy>Franklin</cp:lastModifiedBy>
  <cp:revision>50</cp:revision>
  <dcterms:modified xsi:type="dcterms:W3CDTF">2023-06-30T18:09:44Z</dcterms:modified>
  <cp:category>slidesppt.net</cp:category>
</cp:coreProperties>
</file>